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69" r:id="rId2"/>
    <p:sldId id="268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649200" cy="7315200"/>
  <p:notesSz cx="12649200" cy="7315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990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9031"/>
            <a:ext cx="12649200" cy="7324231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3582" y="2564837"/>
            <a:ext cx="8058196" cy="1756055"/>
          </a:xfrm>
        </p:spPr>
        <p:txBody>
          <a:bodyPr anchor="b">
            <a:noAutofit/>
          </a:bodyPr>
          <a:lstStyle>
            <a:lvl1pPr algn="r">
              <a:defRPr sz="5603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3582" y="4320889"/>
            <a:ext cx="8058196" cy="1170026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74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48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23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97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71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46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20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94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03/08/2025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97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735" y="650240"/>
            <a:ext cx="8919043" cy="3630507"/>
          </a:xfrm>
        </p:spPr>
        <p:txBody>
          <a:bodyPr anchor="ctr">
            <a:normAutofit/>
          </a:bodyPr>
          <a:lstStyle>
            <a:lvl1pPr algn="l">
              <a:defRPr sz="4565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2735" y="4768427"/>
            <a:ext cx="8919043" cy="1675693"/>
          </a:xfrm>
        </p:spPr>
        <p:txBody>
          <a:bodyPr anchor="ctr">
            <a:normAutofit/>
          </a:bodyPr>
          <a:lstStyle>
            <a:lvl1pPr marL="0" indent="0" algn="l">
              <a:buNone/>
              <a:defRPr sz="186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74345" indent="0">
              <a:buNone/>
              <a:defRPr sz="1868">
                <a:solidFill>
                  <a:schemeClr val="tx1">
                    <a:tint val="75000"/>
                  </a:schemeClr>
                </a:solidFill>
              </a:defRPr>
            </a:lvl2pPr>
            <a:lvl3pPr marL="94869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3pPr>
            <a:lvl4pPr marL="1423035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4pPr>
            <a:lvl5pPr marL="1897380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5pPr>
            <a:lvl6pPr marL="2371725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6pPr>
            <a:lvl7pPr marL="2846070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7pPr>
            <a:lvl8pPr marL="3320415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8pPr>
            <a:lvl9pPr marL="3794760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03/08/2025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5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259" y="650240"/>
            <a:ext cx="8397664" cy="3224107"/>
          </a:xfrm>
        </p:spPr>
        <p:txBody>
          <a:bodyPr anchor="ctr">
            <a:normAutofit/>
          </a:bodyPr>
          <a:lstStyle>
            <a:lvl1pPr algn="l">
              <a:defRPr sz="4565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17369" y="3874347"/>
            <a:ext cx="7495444" cy="4064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74345" indent="0">
              <a:buFontTx/>
              <a:buNone/>
              <a:defRPr/>
            </a:lvl2pPr>
            <a:lvl3pPr marL="948690" indent="0">
              <a:buFontTx/>
              <a:buNone/>
              <a:defRPr/>
            </a:lvl3pPr>
            <a:lvl4pPr marL="1423035" indent="0">
              <a:buFontTx/>
              <a:buNone/>
              <a:defRPr/>
            </a:lvl4pPr>
            <a:lvl5pPr marL="189738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2735" y="4768427"/>
            <a:ext cx="8919043" cy="1675693"/>
          </a:xfrm>
        </p:spPr>
        <p:txBody>
          <a:bodyPr anchor="ctr">
            <a:normAutofit/>
          </a:bodyPr>
          <a:lstStyle>
            <a:lvl1pPr marL="0" indent="0" algn="l">
              <a:buNone/>
              <a:defRPr sz="186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74345" indent="0">
              <a:buNone/>
              <a:defRPr sz="1868">
                <a:solidFill>
                  <a:schemeClr val="tx1">
                    <a:tint val="75000"/>
                  </a:schemeClr>
                </a:solidFill>
              </a:defRPr>
            </a:lvl2pPr>
            <a:lvl3pPr marL="94869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3pPr>
            <a:lvl4pPr marL="1423035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4pPr>
            <a:lvl5pPr marL="1897380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5pPr>
            <a:lvl6pPr marL="2371725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6pPr>
            <a:lvl7pPr marL="2846070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7pPr>
            <a:lvl8pPr marL="3320415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8pPr>
            <a:lvl9pPr marL="3794760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03/08/2025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62190" y="843070"/>
            <a:ext cx="632460" cy="623761"/>
          </a:xfrm>
          <a:prstGeom prst="rect">
            <a:avLst/>
          </a:prstGeom>
        </p:spPr>
        <p:txBody>
          <a:bodyPr vert="horz" lIns="94869" tIns="47435" rIns="94869" bIns="47435" rtlCol="0" anchor="ctr">
            <a:noAutofit/>
          </a:bodyPr>
          <a:lstStyle/>
          <a:p>
            <a:pPr lvl="0"/>
            <a:r>
              <a:rPr lang="en-US" sz="83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226499" y="3078993"/>
            <a:ext cx="632460" cy="623761"/>
          </a:xfrm>
          <a:prstGeom prst="rect">
            <a:avLst/>
          </a:prstGeom>
        </p:spPr>
        <p:txBody>
          <a:bodyPr vert="horz" lIns="94869" tIns="47435" rIns="94869" bIns="47435" rtlCol="0" anchor="ctr">
            <a:noAutofit/>
          </a:bodyPr>
          <a:lstStyle/>
          <a:p>
            <a:pPr lvl="0"/>
            <a:r>
              <a:rPr lang="en-US" sz="83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1218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735" y="2060787"/>
            <a:ext cx="8919043" cy="2768491"/>
          </a:xfrm>
        </p:spPr>
        <p:txBody>
          <a:bodyPr anchor="b">
            <a:normAutofit/>
          </a:bodyPr>
          <a:lstStyle>
            <a:lvl1pPr algn="l">
              <a:defRPr sz="4565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2735" y="4829278"/>
            <a:ext cx="8919043" cy="1614842"/>
          </a:xfrm>
        </p:spPr>
        <p:txBody>
          <a:bodyPr anchor="t">
            <a:normAutofit/>
          </a:bodyPr>
          <a:lstStyle>
            <a:lvl1pPr marL="0" indent="0" algn="l">
              <a:buNone/>
              <a:defRPr sz="186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74345" indent="0">
              <a:buNone/>
              <a:defRPr sz="1868">
                <a:solidFill>
                  <a:schemeClr val="tx1">
                    <a:tint val="75000"/>
                  </a:schemeClr>
                </a:solidFill>
              </a:defRPr>
            </a:lvl2pPr>
            <a:lvl3pPr marL="94869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3pPr>
            <a:lvl4pPr marL="1423035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4pPr>
            <a:lvl5pPr marL="1897380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5pPr>
            <a:lvl6pPr marL="2371725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6pPr>
            <a:lvl7pPr marL="2846070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7pPr>
            <a:lvl8pPr marL="3320415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8pPr>
            <a:lvl9pPr marL="3794760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03/08/2025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74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259" y="650240"/>
            <a:ext cx="8397664" cy="3224107"/>
          </a:xfrm>
        </p:spPr>
        <p:txBody>
          <a:bodyPr anchor="ctr">
            <a:normAutofit/>
          </a:bodyPr>
          <a:lstStyle>
            <a:lvl1pPr algn="l">
              <a:defRPr sz="4565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02733" y="4280747"/>
            <a:ext cx="8919044" cy="548531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9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74345" indent="0">
              <a:buFontTx/>
              <a:buNone/>
              <a:defRPr/>
            </a:lvl2pPr>
            <a:lvl3pPr marL="948690" indent="0">
              <a:buFontTx/>
              <a:buNone/>
              <a:defRPr/>
            </a:lvl3pPr>
            <a:lvl4pPr marL="1423035" indent="0">
              <a:buFontTx/>
              <a:buNone/>
              <a:defRPr/>
            </a:lvl4pPr>
            <a:lvl5pPr marL="189738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2735" y="4829278"/>
            <a:ext cx="8919043" cy="1614842"/>
          </a:xfrm>
        </p:spPr>
        <p:txBody>
          <a:bodyPr anchor="t">
            <a:normAutofit/>
          </a:bodyPr>
          <a:lstStyle>
            <a:lvl1pPr marL="0" indent="0" algn="l">
              <a:buNone/>
              <a:defRPr sz="1868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74345" indent="0">
              <a:buNone/>
              <a:defRPr sz="1868">
                <a:solidFill>
                  <a:schemeClr val="tx1">
                    <a:tint val="75000"/>
                  </a:schemeClr>
                </a:solidFill>
              </a:defRPr>
            </a:lvl2pPr>
            <a:lvl3pPr marL="94869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3pPr>
            <a:lvl4pPr marL="1423035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4pPr>
            <a:lvl5pPr marL="1897380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5pPr>
            <a:lvl6pPr marL="2371725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6pPr>
            <a:lvl7pPr marL="2846070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7pPr>
            <a:lvl8pPr marL="3320415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8pPr>
            <a:lvl9pPr marL="3794760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03/08/2025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62190" y="843070"/>
            <a:ext cx="632460" cy="623761"/>
          </a:xfrm>
          <a:prstGeom prst="rect">
            <a:avLst/>
          </a:prstGeom>
        </p:spPr>
        <p:txBody>
          <a:bodyPr vert="horz" lIns="94869" tIns="47435" rIns="94869" bIns="47435" rtlCol="0" anchor="ctr">
            <a:noAutofit/>
          </a:bodyPr>
          <a:lstStyle/>
          <a:p>
            <a:pPr lvl="0"/>
            <a:r>
              <a:rPr lang="en-US" sz="83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26499" y="3078993"/>
            <a:ext cx="632460" cy="623761"/>
          </a:xfrm>
          <a:prstGeom prst="rect">
            <a:avLst/>
          </a:prstGeom>
        </p:spPr>
        <p:txBody>
          <a:bodyPr vert="horz" lIns="94869" tIns="47435" rIns="94869" bIns="47435" rtlCol="0" anchor="ctr">
            <a:noAutofit/>
          </a:bodyPr>
          <a:lstStyle/>
          <a:p>
            <a:pPr lvl="0"/>
            <a:r>
              <a:rPr lang="en-US" sz="83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0193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517" y="650240"/>
            <a:ext cx="8910261" cy="3224107"/>
          </a:xfrm>
        </p:spPr>
        <p:txBody>
          <a:bodyPr anchor="ctr">
            <a:normAutofit/>
          </a:bodyPr>
          <a:lstStyle>
            <a:lvl1pPr algn="l">
              <a:defRPr sz="4565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02733" y="4280747"/>
            <a:ext cx="8919044" cy="548531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90">
                <a:solidFill>
                  <a:schemeClr val="accent1"/>
                </a:solidFill>
              </a:defRPr>
            </a:lvl1pPr>
            <a:lvl2pPr marL="474345" indent="0">
              <a:buFontTx/>
              <a:buNone/>
              <a:defRPr/>
            </a:lvl2pPr>
            <a:lvl3pPr marL="948690" indent="0">
              <a:buFontTx/>
              <a:buNone/>
              <a:defRPr/>
            </a:lvl3pPr>
            <a:lvl4pPr marL="1423035" indent="0">
              <a:buFontTx/>
              <a:buNone/>
              <a:defRPr/>
            </a:lvl4pPr>
            <a:lvl5pPr marL="189738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2735" y="4829278"/>
            <a:ext cx="8919043" cy="1614842"/>
          </a:xfrm>
        </p:spPr>
        <p:txBody>
          <a:bodyPr anchor="t">
            <a:normAutofit/>
          </a:bodyPr>
          <a:lstStyle>
            <a:lvl1pPr marL="0" indent="0" algn="l">
              <a:buNone/>
              <a:defRPr sz="1868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74345" indent="0">
              <a:buNone/>
              <a:defRPr sz="1868">
                <a:solidFill>
                  <a:schemeClr val="tx1">
                    <a:tint val="75000"/>
                  </a:schemeClr>
                </a:solidFill>
              </a:defRPr>
            </a:lvl2pPr>
            <a:lvl3pPr marL="94869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3pPr>
            <a:lvl4pPr marL="1423035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4pPr>
            <a:lvl5pPr marL="1897380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5pPr>
            <a:lvl6pPr marL="2371725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6pPr>
            <a:lvl7pPr marL="2846070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7pPr>
            <a:lvl8pPr marL="3320415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8pPr>
            <a:lvl9pPr marL="3794760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03/08/2025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98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03/08/2025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79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66461" y="650239"/>
            <a:ext cx="1353671" cy="5601548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2735" y="650240"/>
            <a:ext cx="7324906" cy="560154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03/08/2025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67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73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03/08/2025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70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735" y="2880925"/>
            <a:ext cx="8919043" cy="1948353"/>
          </a:xfrm>
        </p:spPr>
        <p:txBody>
          <a:bodyPr anchor="b"/>
          <a:lstStyle>
            <a:lvl1pPr algn="l">
              <a:defRPr sz="415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2735" y="4829278"/>
            <a:ext cx="8919043" cy="917760"/>
          </a:xfrm>
        </p:spPr>
        <p:txBody>
          <a:bodyPr anchor="t"/>
          <a:lstStyle>
            <a:lvl1pPr marL="0" indent="0" algn="l">
              <a:buNone/>
              <a:defRPr sz="207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74345" indent="0">
              <a:buNone/>
              <a:defRPr sz="1868">
                <a:solidFill>
                  <a:schemeClr val="tx1">
                    <a:tint val="75000"/>
                  </a:schemeClr>
                </a:solidFill>
              </a:defRPr>
            </a:lvl2pPr>
            <a:lvl3pPr marL="94869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3pPr>
            <a:lvl4pPr marL="1423035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4pPr>
            <a:lvl5pPr marL="1897380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5pPr>
            <a:lvl6pPr marL="2371725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6pPr>
            <a:lvl7pPr marL="2846070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7pPr>
            <a:lvl8pPr marL="3320415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8pPr>
            <a:lvl9pPr marL="3794760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03/08/2025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79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2735" y="2304628"/>
            <a:ext cx="4340936" cy="413949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80844" y="2304629"/>
            <a:ext cx="4340935" cy="413949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03/08/2025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1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1086" y="2305049"/>
            <a:ext cx="4342584" cy="614679"/>
          </a:xfrm>
        </p:spPr>
        <p:txBody>
          <a:bodyPr anchor="b">
            <a:noAutofit/>
          </a:bodyPr>
          <a:lstStyle>
            <a:lvl1pPr marL="0" indent="0">
              <a:buNone/>
              <a:defRPr sz="2490" b="0"/>
            </a:lvl1pPr>
            <a:lvl2pPr marL="474345" indent="0">
              <a:buNone/>
              <a:defRPr sz="2075" b="1"/>
            </a:lvl2pPr>
            <a:lvl3pPr marL="948690" indent="0">
              <a:buNone/>
              <a:defRPr sz="1868" b="1"/>
            </a:lvl3pPr>
            <a:lvl4pPr marL="1423035" indent="0">
              <a:buNone/>
              <a:defRPr sz="1660" b="1"/>
            </a:lvl4pPr>
            <a:lvl5pPr marL="1897380" indent="0">
              <a:buNone/>
              <a:defRPr sz="1660" b="1"/>
            </a:lvl5pPr>
            <a:lvl6pPr marL="2371725" indent="0">
              <a:buNone/>
              <a:defRPr sz="1660" b="1"/>
            </a:lvl6pPr>
            <a:lvl7pPr marL="2846070" indent="0">
              <a:buNone/>
              <a:defRPr sz="1660" b="1"/>
            </a:lvl7pPr>
            <a:lvl8pPr marL="3320415" indent="0">
              <a:buNone/>
              <a:defRPr sz="1660" b="1"/>
            </a:lvl8pPr>
            <a:lvl9pPr marL="3794760" indent="0">
              <a:buNone/>
              <a:defRPr sz="16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1086" y="2919729"/>
            <a:ext cx="4342584" cy="352439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79197" y="2305049"/>
            <a:ext cx="4342579" cy="614679"/>
          </a:xfrm>
        </p:spPr>
        <p:txBody>
          <a:bodyPr anchor="b">
            <a:noAutofit/>
          </a:bodyPr>
          <a:lstStyle>
            <a:lvl1pPr marL="0" indent="0">
              <a:buNone/>
              <a:defRPr sz="2490" b="0"/>
            </a:lvl1pPr>
            <a:lvl2pPr marL="474345" indent="0">
              <a:buNone/>
              <a:defRPr sz="2075" b="1"/>
            </a:lvl2pPr>
            <a:lvl3pPr marL="948690" indent="0">
              <a:buNone/>
              <a:defRPr sz="1868" b="1"/>
            </a:lvl3pPr>
            <a:lvl4pPr marL="1423035" indent="0">
              <a:buNone/>
              <a:defRPr sz="1660" b="1"/>
            </a:lvl4pPr>
            <a:lvl5pPr marL="1897380" indent="0">
              <a:buNone/>
              <a:defRPr sz="1660" b="1"/>
            </a:lvl5pPr>
            <a:lvl6pPr marL="2371725" indent="0">
              <a:buNone/>
              <a:defRPr sz="1660" b="1"/>
            </a:lvl6pPr>
            <a:lvl7pPr marL="2846070" indent="0">
              <a:buNone/>
              <a:defRPr sz="1660" b="1"/>
            </a:lvl7pPr>
            <a:lvl8pPr marL="3320415" indent="0">
              <a:buNone/>
              <a:defRPr sz="1660" b="1"/>
            </a:lvl8pPr>
            <a:lvl9pPr marL="3794760" indent="0">
              <a:buNone/>
              <a:defRPr sz="16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79199" y="2919729"/>
            <a:ext cx="4342578" cy="352439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03/08/2025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45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734" y="650240"/>
            <a:ext cx="8919043" cy="14088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03/08/2025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9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03/08/2025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96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734" y="1598511"/>
            <a:ext cx="3999073" cy="1363697"/>
          </a:xfrm>
        </p:spPr>
        <p:txBody>
          <a:bodyPr anchor="b">
            <a:normAutofit/>
          </a:bodyPr>
          <a:lstStyle>
            <a:lvl1pPr>
              <a:defRPr sz="207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8979" y="549253"/>
            <a:ext cx="4682799" cy="58948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2734" y="2962207"/>
            <a:ext cx="3999073" cy="2756746"/>
          </a:xfrm>
        </p:spPr>
        <p:txBody>
          <a:bodyPr>
            <a:normAutofit/>
          </a:bodyPr>
          <a:lstStyle>
            <a:lvl1pPr marL="0" indent="0">
              <a:buNone/>
              <a:defRPr sz="1453"/>
            </a:lvl1pPr>
            <a:lvl2pPr marL="474203" indent="0">
              <a:buNone/>
              <a:defRPr sz="1453"/>
            </a:lvl2pPr>
            <a:lvl3pPr marL="948406" indent="0">
              <a:buNone/>
              <a:defRPr sz="1245"/>
            </a:lvl3pPr>
            <a:lvl4pPr marL="1422609" indent="0">
              <a:buNone/>
              <a:defRPr sz="1038"/>
            </a:lvl4pPr>
            <a:lvl5pPr marL="1896810" indent="0">
              <a:buNone/>
              <a:defRPr sz="1038"/>
            </a:lvl5pPr>
            <a:lvl6pPr marL="2371013" indent="0">
              <a:buNone/>
              <a:defRPr sz="1038"/>
            </a:lvl6pPr>
            <a:lvl7pPr marL="2845216" indent="0">
              <a:buNone/>
              <a:defRPr sz="1038"/>
            </a:lvl7pPr>
            <a:lvl8pPr marL="3319419" indent="0">
              <a:buNone/>
              <a:defRPr sz="1038"/>
            </a:lvl8pPr>
            <a:lvl9pPr marL="3793622" indent="0">
              <a:buNone/>
              <a:defRPr sz="103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03/08/2025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02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735" y="5120640"/>
            <a:ext cx="8919042" cy="604521"/>
          </a:xfrm>
        </p:spPr>
        <p:txBody>
          <a:bodyPr anchor="b">
            <a:normAutofit/>
          </a:bodyPr>
          <a:lstStyle>
            <a:lvl1pPr algn="l">
              <a:defRPr sz="249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02734" y="650240"/>
            <a:ext cx="8919043" cy="4102099"/>
          </a:xfrm>
        </p:spPr>
        <p:txBody>
          <a:bodyPr anchor="t">
            <a:normAutofit/>
          </a:bodyPr>
          <a:lstStyle>
            <a:lvl1pPr marL="0" indent="0" algn="ctr">
              <a:buNone/>
              <a:defRPr sz="1660"/>
            </a:lvl1pPr>
            <a:lvl2pPr marL="474345" indent="0">
              <a:buNone/>
              <a:defRPr sz="1660"/>
            </a:lvl2pPr>
            <a:lvl3pPr marL="948690" indent="0">
              <a:buNone/>
              <a:defRPr sz="1660"/>
            </a:lvl3pPr>
            <a:lvl4pPr marL="1423035" indent="0">
              <a:buNone/>
              <a:defRPr sz="1660"/>
            </a:lvl4pPr>
            <a:lvl5pPr marL="1897380" indent="0">
              <a:buNone/>
              <a:defRPr sz="1660"/>
            </a:lvl5pPr>
            <a:lvl6pPr marL="2371725" indent="0">
              <a:buNone/>
              <a:defRPr sz="1660"/>
            </a:lvl6pPr>
            <a:lvl7pPr marL="2846070" indent="0">
              <a:buNone/>
              <a:defRPr sz="1660"/>
            </a:lvl7pPr>
            <a:lvl8pPr marL="3320415" indent="0">
              <a:buNone/>
              <a:defRPr sz="1660"/>
            </a:lvl8pPr>
            <a:lvl9pPr marL="3794760" indent="0">
              <a:buNone/>
              <a:defRPr sz="166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2735" y="5725161"/>
            <a:ext cx="8919042" cy="718959"/>
          </a:xfrm>
        </p:spPr>
        <p:txBody>
          <a:bodyPr>
            <a:normAutofit/>
          </a:bodyPr>
          <a:lstStyle>
            <a:lvl1pPr marL="0" indent="0">
              <a:buNone/>
              <a:defRPr sz="1245"/>
            </a:lvl1pPr>
            <a:lvl2pPr marL="474345" indent="0">
              <a:buNone/>
              <a:defRPr sz="1245"/>
            </a:lvl2pPr>
            <a:lvl3pPr marL="948690" indent="0">
              <a:buNone/>
              <a:defRPr sz="1038"/>
            </a:lvl3pPr>
            <a:lvl4pPr marL="1423035" indent="0">
              <a:buNone/>
              <a:defRPr sz="934"/>
            </a:lvl4pPr>
            <a:lvl5pPr marL="1897380" indent="0">
              <a:buNone/>
              <a:defRPr sz="934"/>
            </a:lvl5pPr>
            <a:lvl6pPr marL="2371725" indent="0">
              <a:buNone/>
              <a:defRPr sz="934"/>
            </a:lvl6pPr>
            <a:lvl7pPr marL="2846070" indent="0">
              <a:buNone/>
              <a:defRPr sz="934"/>
            </a:lvl7pPr>
            <a:lvl8pPr marL="3320415" indent="0">
              <a:buNone/>
              <a:defRPr sz="934"/>
            </a:lvl8pPr>
            <a:lvl9pPr marL="3794760" indent="0">
              <a:buNone/>
              <a:defRPr sz="93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03/08/2025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99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9031"/>
            <a:ext cx="12649200" cy="7324231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2734" y="650240"/>
            <a:ext cx="8919043" cy="14088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2734" y="2304629"/>
            <a:ext cx="8919043" cy="4139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75326" y="6444120"/>
            <a:ext cx="946137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03/08/2025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2734" y="6444120"/>
            <a:ext cx="6533772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12813" y="6444120"/>
            <a:ext cx="708964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4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56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</p:sldLayoutIdLst>
  <p:txStyles>
    <p:titleStyle>
      <a:lvl1pPr algn="l" defTabSz="474345" rtl="0" eaLnBrk="1" latinLnBrk="0" hangingPunct="1">
        <a:spcBef>
          <a:spcPct val="0"/>
        </a:spcBef>
        <a:buNone/>
        <a:defRPr sz="3735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55759" indent="-355759" algn="l" defTabSz="474345" rtl="0" eaLnBrk="1" latinLnBrk="0" hangingPunct="1">
        <a:spcBef>
          <a:spcPts val="103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6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70811" indent="-296466" algn="l" defTabSz="474345" rtl="0" eaLnBrk="1" latinLnBrk="0" hangingPunct="1">
        <a:spcBef>
          <a:spcPts val="103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85863" indent="-237173" algn="l" defTabSz="474345" rtl="0" eaLnBrk="1" latinLnBrk="0" hangingPunct="1">
        <a:spcBef>
          <a:spcPts val="103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5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60208" indent="-237173" algn="l" defTabSz="474345" rtl="0" eaLnBrk="1" latinLnBrk="0" hangingPunct="1">
        <a:spcBef>
          <a:spcPts val="103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4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34553" indent="-237173" algn="l" defTabSz="474345" rtl="0" eaLnBrk="1" latinLnBrk="0" hangingPunct="1">
        <a:spcBef>
          <a:spcPts val="103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4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608898" indent="-237173" algn="l" defTabSz="474345" rtl="0" eaLnBrk="1" latinLnBrk="0" hangingPunct="1">
        <a:spcBef>
          <a:spcPts val="103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4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083243" indent="-237173" algn="l" defTabSz="474345" rtl="0" eaLnBrk="1" latinLnBrk="0" hangingPunct="1">
        <a:spcBef>
          <a:spcPts val="103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4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557588" indent="-237173" algn="l" defTabSz="474345" rtl="0" eaLnBrk="1" latinLnBrk="0" hangingPunct="1">
        <a:spcBef>
          <a:spcPts val="103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4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031933" indent="-237173" algn="l" defTabSz="474345" rtl="0" eaLnBrk="1" latinLnBrk="0" hangingPunct="1">
        <a:spcBef>
          <a:spcPts val="1038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4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4345" rtl="0" eaLnBrk="1" latinLnBrk="0" hangingPunct="1">
        <a:defRPr sz="1868" kern="1200">
          <a:solidFill>
            <a:schemeClr val="tx1"/>
          </a:solidFill>
          <a:latin typeface="+mn-lt"/>
          <a:ea typeface="+mn-ea"/>
          <a:cs typeface="+mn-cs"/>
        </a:defRPr>
      </a:lvl1pPr>
      <a:lvl2pPr marL="474345" algn="l" defTabSz="474345" rtl="0" eaLnBrk="1" latinLnBrk="0" hangingPunct="1">
        <a:defRPr sz="1868" kern="1200">
          <a:solidFill>
            <a:schemeClr val="tx1"/>
          </a:solidFill>
          <a:latin typeface="+mn-lt"/>
          <a:ea typeface="+mn-ea"/>
          <a:cs typeface="+mn-cs"/>
        </a:defRPr>
      </a:lvl2pPr>
      <a:lvl3pPr marL="948690" algn="l" defTabSz="474345" rtl="0" eaLnBrk="1" latinLnBrk="0" hangingPunct="1">
        <a:defRPr sz="1868" kern="1200">
          <a:solidFill>
            <a:schemeClr val="tx1"/>
          </a:solidFill>
          <a:latin typeface="+mn-lt"/>
          <a:ea typeface="+mn-ea"/>
          <a:cs typeface="+mn-cs"/>
        </a:defRPr>
      </a:lvl3pPr>
      <a:lvl4pPr marL="1423035" algn="l" defTabSz="474345" rtl="0" eaLnBrk="1" latinLnBrk="0" hangingPunct="1">
        <a:defRPr sz="1868" kern="1200">
          <a:solidFill>
            <a:schemeClr val="tx1"/>
          </a:solidFill>
          <a:latin typeface="+mn-lt"/>
          <a:ea typeface="+mn-ea"/>
          <a:cs typeface="+mn-cs"/>
        </a:defRPr>
      </a:lvl4pPr>
      <a:lvl5pPr marL="1897380" algn="l" defTabSz="474345" rtl="0" eaLnBrk="1" latinLnBrk="0" hangingPunct="1">
        <a:defRPr sz="1868" kern="1200">
          <a:solidFill>
            <a:schemeClr val="tx1"/>
          </a:solidFill>
          <a:latin typeface="+mn-lt"/>
          <a:ea typeface="+mn-ea"/>
          <a:cs typeface="+mn-cs"/>
        </a:defRPr>
      </a:lvl5pPr>
      <a:lvl6pPr marL="2371725" algn="l" defTabSz="474345" rtl="0" eaLnBrk="1" latinLnBrk="0" hangingPunct="1">
        <a:defRPr sz="1868" kern="1200">
          <a:solidFill>
            <a:schemeClr val="tx1"/>
          </a:solidFill>
          <a:latin typeface="+mn-lt"/>
          <a:ea typeface="+mn-ea"/>
          <a:cs typeface="+mn-cs"/>
        </a:defRPr>
      </a:lvl6pPr>
      <a:lvl7pPr marL="2846070" algn="l" defTabSz="474345" rtl="0" eaLnBrk="1" latinLnBrk="0" hangingPunct="1">
        <a:defRPr sz="1868" kern="1200">
          <a:solidFill>
            <a:schemeClr val="tx1"/>
          </a:solidFill>
          <a:latin typeface="+mn-lt"/>
          <a:ea typeface="+mn-ea"/>
          <a:cs typeface="+mn-cs"/>
        </a:defRPr>
      </a:lvl7pPr>
      <a:lvl8pPr marL="3320415" algn="l" defTabSz="474345" rtl="0" eaLnBrk="1" latinLnBrk="0" hangingPunct="1">
        <a:defRPr sz="1868" kern="1200">
          <a:solidFill>
            <a:schemeClr val="tx1"/>
          </a:solidFill>
          <a:latin typeface="+mn-lt"/>
          <a:ea typeface="+mn-ea"/>
          <a:cs typeface="+mn-cs"/>
        </a:defRPr>
      </a:lvl8pPr>
      <a:lvl9pPr marL="3794760" algn="l" defTabSz="474345" rtl="0" eaLnBrk="1" latinLnBrk="0" hangingPunct="1">
        <a:defRPr sz="18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1.png"/><Relationship Id="rId3" Type="http://schemas.openxmlformats.org/officeDocument/2006/relationships/image" Target="../media/image17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64837"/>
            <a:ext cx="9601200" cy="1756055"/>
          </a:xfrm>
        </p:spPr>
        <p:txBody>
          <a:bodyPr/>
          <a:lstStyle/>
          <a:p>
            <a:r>
              <a:rPr lang="en-US" dirty="0" smtClean="0"/>
              <a:t>INTRODUCTION TO BIG DATA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3582" y="4320889"/>
            <a:ext cx="9028218" cy="1170026"/>
          </a:xfrm>
        </p:spPr>
        <p:txBody>
          <a:bodyPr/>
          <a:lstStyle/>
          <a:p>
            <a:pPr algn="l"/>
            <a:r>
              <a:rPr lang="en-US" dirty="0" smtClean="0"/>
              <a:t>PRESENTED BY: BABWIREYESU Denis         ID: 26941       Group: E</a:t>
            </a:r>
          </a:p>
        </p:txBody>
      </p:sp>
    </p:spTree>
    <p:extLst>
      <p:ext uri="{BB962C8B-B14F-4D97-AF65-F5344CB8AC3E}">
        <p14:creationId xmlns:p14="http://schemas.microsoft.com/office/powerpoint/2010/main" val="2281583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228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600781"/>
              </p:ext>
            </p:extLst>
          </p:nvPr>
        </p:nvGraphicFramePr>
        <p:xfrm>
          <a:off x="228599" y="228600"/>
          <a:ext cx="12191364" cy="3943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1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0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245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21310">
                <a:tc gridSpan="1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0250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1400" b="1" u="sng" dirty="0">
                          <a:solidFill>
                            <a:srgbClr val="252423"/>
                          </a:solidFill>
                          <a:uFill>
                            <a:solidFill>
                              <a:srgbClr val="252423"/>
                            </a:solidFill>
                          </a:uFill>
                          <a:latin typeface="Tahoma"/>
                          <a:cs typeface="Tahoma"/>
                        </a:rPr>
                        <a:t>Water</a:t>
                      </a:r>
                      <a:r>
                        <a:rPr sz="1400" b="1" u="sng" spc="-30" dirty="0">
                          <a:solidFill>
                            <a:srgbClr val="252423"/>
                          </a:solidFill>
                          <a:uFill>
                            <a:solidFill>
                              <a:srgbClr val="252423"/>
                            </a:solidFill>
                          </a:u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b="1" u="sng" dirty="0">
                          <a:solidFill>
                            <a:srgbClr val="252423"/>
                          </a:solidFill>
                          <a:uFill>
                            <a:solidFill>
                              <a:srgbClr val="252423"/>
                            </a:solidFill>
                          </a:uFill>
                          <a:latin typeface="Tahoma"/>
                          <a:cs typeface="Tahoma"/>
                        </a:rPr>
                        <a:t>Source</a:t>
                      </a:r>
                      <a:r>
                        <a:rPr sz="1400" b="1" u="sng" spc="-30" dirty="0">
                          <a:solidFill>
                            <a:srgbClr val="252423"/>
                          </a:solidFill>
                          <a:uFill>
                            <a:solidFill>
                              <a:srgbClr val="252423"/>
                            </a:solidFill>
                          </a:u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b="1" u="sng" dirty="0">
                          <a:solidFill>
                            <a:srgbClr val="252423"/>
                          </a:solidFill>
                          <a:uFill>
                            <a:solidFill>
                              <a:srgbClr val="252423"/>
                            </a:solidFill>
                          </a:uFill>
                          <a:latin typeface="Tahoma"/>
                          <a:cs typeface="Tahoma"/>
                        </a:rPr>
                        <a:t>vs.</a:t>
                      </a:r>
                      <a:r>
                        <a:rPr sz="1400" b="1" u="sng" spc="-30" dirty="0">
                          <a:solidFill>
                            <a:srgbClr val="252423"/>
                          </a:solidFill>
                          <a:uFill>
                            <a:solidFill>
                              <a:srgbClr val="252423"/>
                            </a:solidFill>
                          </a:u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b="1" u="sng" dirty="0">
                          <a:solidFill>
                            <a:srgbClr val="252423"/>
                          </a:solidFill>
                          <a:uFill>
                            <a:solidFill>
                              <a:srgbClr val="252423"/>
                            </a:solidFill>
                          </a:uFill>
                          <a:latin typeface="Tahoma"/>
                          <a:cs typeface="Tahoma"/>
                        </a:rPr>
                        <a:t>Toilet</a:t>
                      </a:r>
                      <a:r>
                        <a:rPr sz="1400" b="1" u="sng" spc="-30" dirty="0">
                          <a:solidFill>
                            <a:srgbClr val="252423"/>
                          </a:solidFill>
                          <a:uFill>
                            <a:solidFill>
                              <a:srgbClr val="252423"/>
                            </a:solidFill>
                          </a:u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b="1" u="sng" spc="-10" dirty="0">
                          <a:solidFill>
                            <a:srgbClr val="252423"/>
                          </a:solidFill>
                          <a:uFill>
                            <a:solidFill>
                              <a:srgbClr val="252423"/>
                            </a:solidFill>
                          </a:uFill>
                          <a:latin typeface="Tahoma"/>
                          <a:cs typeface="Tahoma"/>
                        </a:rPr>
                        <a:t>Facilities</a:t>
                      </a:r>
                      <a:endParaRPr sz="1400">
                        <a:latin typeface="Tahoma"/>
                        <a:cs typeface="Tahoma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  <a:spcBef>
                          <a:spcPts val="520"/>
                        </a:spcBef>
                        <a:tabLst>
                          <a:tab pos="1875789" algn="l"/>
                          <a:tab pos="2237740" algn="l"/>
                          <a:tab pos="2599690" algn="l"/>
                        </a:tabLst>
                      </a:pP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source</a:t>
                      </a: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of</a:t>
                      </a:r>
                      <a:r>
                        <a:rPr sz="1000" spc="-1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drinking</a:t>
                      </a:r>
                      <a:r>
                        <a:rPr sz="1000" spc="-1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water</a:t>
                      </a:r>
                      <a:r>
                        <a:rPr sz="1000" spc="13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 </a:t>
                      </a:r>
                      <a:r>
                        <a:rPr sz="10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11</a:t>
                      </a: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	</a:t>
                      </a:r>
                      <a:r>
                        <a:rPr sz="10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12</a:t>
                      </a: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	</a:t>
                      </a:r>
                      <a:r>
                        <a:rPr sz="10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13</a:t>
                      </a: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	</a:t>
                      </a:r>
                      <a:r>
                        <a:rPr sz="10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14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635" marB="0"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118C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6034">
                        <a:lnSpc>
                          <a:spcPct val="100000"/>
                        </a:lnSpc>
                      </a:pPr>
                      <a:r>
                        <a:rPr sz="10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15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118C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sz="10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21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118C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sz="10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22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118C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sz="10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23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118C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sz="10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31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118C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sz="10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41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118C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sz="10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97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118C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2540" algn="ctr">
                        <a:lnSpc>
                          <a:spcPct val="100000"/>
                        </a:lnSpc>
                      </a:pPr>
                      <a:r>
                        <a:rPr sz="1000" b="1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Total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118C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0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11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20320" marB="0">
                    <a:lnR w="9525">
                      <a:solidFill>
                        <a:srgbClr val="118CFF"/>
                      </a:solidFill>
                      <a:prstDash val="solid"/>
                    </a:lnR>
                    <a:lnT w="9525">
                      <a:solidFill>
                        <a:srgbClr val="118CF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160"/>
                        </a:spcBef>
                        <a:tabLst>
                          <a:tab pos="361315" algn="l"/>
                          <a:tab pos="723265" algn="l"/>
                          <a:tab pos="1085215" algn="l"/>
                        </a:tabLst>
                      </a:pP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0.00</a:t>
                      </a: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	</a:t>
                      </a: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0.00</a:t>
                      </a: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	</a:t>
                      </a: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0.00</a:t>
                      </a: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	</a:t>
                      </a: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0.00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20320" marB="0">
                    <a:lnL w="9525">
                      <a:solidFill>
                        <a:srgbClr val="118CFF"/>
                      </a:solidFill>
                      <a:prstDash val="solid"/>
                    </a:lnL>
                    <a:lnT w="9525">
                      <a:solidFill>
                        <a:srgbClr val="118CF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118CF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0.00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20320" marB="0">
                    <a:lnT w="9525">
                      <a:solidFill>
                        <a:srgbClr val="118CF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0.00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20320" marB="0">
                    <a:lnT w="9525">
                      <a:solidFill>
                        <a:srgbClr val="118CF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0.00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20320" marB="0">
                    <a:lnT w="9525">
                      <a:solidFill>
                        <a:srgbClr val="118CF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118CF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118CF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118CF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000" b="1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0.01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20320" marB="0">
                    <a:lnT w="9525">
                      <a:solidFill>
                        <a:srgbClr val="118CF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3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12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875" marB="0">
                    <a:lnR w="9525">
                      <a:solidFill>
                        <a:srgbClr val="118CFF"/>
                      </a:solidFill>
                      <a:prstDash val="solid"/>
                    </a:lnR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125"/>
                        </a:spcBef>
                        <a:tabLst>
                          <a:tab pos="361315" algn="l"/>
                          <a:tab pos="723265" algn="l"/>
                          <a:tab pos="1085215" algn="l"/>
                        </a:tabLst>
                      </a:pP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0.01</a:t>
                      </a: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	</a:t>
                      </a: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0.01</a:t>
                      </a: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	</a:t>
                      </a: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0.00</a:t>
                      </a: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	</a:t>
                      </a: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0.00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875" marB="0">
                    <a:lnL w="9525">
                      <a:solidFill>
                        <a:srgbClr val="118CFF"/>
                      </a:solidFill>
                      <a:prstDash val="solid"/>
                    </a:lnL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0.01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875" marB="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0.10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875" marB="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0.00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875" marB="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0.00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875" marB="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0.00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875" marB="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b="1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0.13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875" marB="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11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ts val="705"/>
                        </a:lnSpc>
                        <a:spcBef>
                          <a:spcPts val="125"/>
                        </a:spcBef>
                      </a:pPr>
                      <a:r>
                        <a:rPr sz="10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13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875" marB="0">
                    <a:lnR w="9525">
                      <a:solidFill>
                        <a:srgbClr val="118CFF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7675">
                        <a:lnSpc>
                          <a:spcPts val="705"/>
                        </a:lnSpc>
                        <a:spcBef>
                          <a:spcPts val="125"/>
                        </a:spcBef>
                        <a:tabLst>
                          <a:tab pos="809625" algn="l"/>
                        </a:tabLst>
                      </a:pP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0.00</a:t>
                      </a: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	</a:t>
                      </a: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0.00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875" marB="0">
                    <a:lnL w="9525">
                      <a:solidFill>
                        <a:srgbClr val="118CFF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705"/>
                        </a:lnSpc>
                        <a:spcBef>
                          <a:spcPts val="125"/>
                        </a:spcBef>
                      </a:pP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0.00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875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705"/>
                        </a:lnSpc>
                        <a:spcBef>
                          <a:spcPts val="125"/>
                        </a:spcBef>
                      </a:pP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0.02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875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ts val="705"/>
                        </a:lnSpc>
                        <a:spcBef>
                          <a:spcPts val="125"/>
                        </a:spcBef>
                      </a:pP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0.00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875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ts val="705"/>
                        </a:lnSpc>
                        <a:spcBef>
                          <a:spcPts val="125"/>
                        </a:spcBef>
                      </a:pP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0.00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875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ts val="705"/>
                        </a:lnSpc>
                        <a:spcBef>
                          <a:spcPts val="125"/>
                        </a:spcBef>
                      </a:pPr>
                      <a:r>
                        <a:rPr sz="1000" b="1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0.03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875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23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118CFF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1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118CFF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14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875" marB="0">
                    <a:lnR w="9525">
                      <a:solidFill>
                        <a:srgbClr val="118CFF"/>
                      </a:solidFill>
                      <a:prstDash val="solid"/>
                    </a:lnR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125"/>
                        </a:spcBef>
                        <a:tabLst>
                          <a:tab pos="361315" algn="l"/>
                          <a:tab pos="723265" algn="l"/>
                          <a:tab pos="1085215" algn="l"/>
                        </a:tabLst>
                      </a:pP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0.00</a:t>
                      </a: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	</a:t>
                      </a: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0.00</a:t>
                      </a: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	</a:t>
                      </a: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0.00</a:t>
                      </a: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	</a:t>
                      </a: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0.01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875" marB="0">
                    <a:lnL w="9525">
                      <a:solidFill>
                        <a:srgbClr val="118CFF"/>
                      </a:solidFill>
                      <a:prstDash val="solid"/>
                    </a:lnL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0.02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875" marB="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0.19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875" marB="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0.06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875" marB="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0.01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875" marB="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0.00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875" marB="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b="1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0.29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875" marB="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340">
                <a:tc gridSpan="2">
                  <a:txBody>
                    <a:bodyPr/>
                    <a:lstStyle/>
                    <a:p>
                      <a:pPr marL="66611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21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875" marB="0">
                    <a:lnR w="9525">
                      <a:solidFill>
                        <a:srgbClr val="118CF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0.00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875" marB="0">
                    <a:lnL w="9525">
                      <a:solidFill>
                        <a:srgbClr val="118C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0.00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0.01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0.00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0.00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b="1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0.01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31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875" marB="0">
                    <a:lnR w="9525">
                      <a:solidFill>
                        <a:srgbClr val="118CFF"/>
                      </a:solidFill>
                      <a:prstDash val="solid"/>
                    </a:lnR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125"/>
                        </a:spcBef>
                        <a:tabLst>
                          <a:tab pos="361315" algn="l"/>
                        </a:tabLst>
                      </a:pP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0.00</a:t>
                      </a: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	</a:t>
                      </a: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0.00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875" marB="0">
                    <a:lnL w="9525">
                      <a:solidFill>
                        <a:srgbClr val="118CFF"/>
                      </a:solidFill>
                      <a:prstDash val="solid"/>
                    </a:lnL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0.00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875" marB="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0.01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875" marB="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0.01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875" marB="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0.00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875" marB="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b="1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0.03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875" marB="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340">
                <a:tc gridSpan="2">
                  <a:txBody>
                    <a:bodyPr/>
                    <a:lstStyle/>
                    <a:p>
                      <a:pPr marL="66611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32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875" marB="0">
                    <a:lnR w="9525">
                      <a:solidFill>
                        <a:srgbClr val="118CF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0.00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875" marB="0">
                    <a:lnL w="9525">
                      <a:solidFill>
                        <a:srgbClr val="118C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0.00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0.01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0.00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0.00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b="1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0.01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41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875" marB="0">
                    <a:lnR w="9525">
                      <a:solidFill>
                        <a:srgbClr val="118CFF"/>
                      </a:solidFill>
                      <a:prstDash val="solid"/>
                    </a:lnR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125"/>
                        </a:spcBef>
                        <a:tabLst>
                          <a:tab pos="361315" algn="l"/>
                          <a:tab pos="723265" algn="l"/>
                          <a:tab pos="1085215" algn="l"/>
                        </a:tabLst>
                      </a:pP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0.00</a:t>
                      </a: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	</a:t>
                      </a: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0.00</a:t>
                      </a: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	</a:t>
                      </a: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0.00</a:t>
                      </a: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	</a:t>
                      </a: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0.00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875" marB="0">
                    <a:lnL w="9525">
                      <a:solidFill>
                        <a:srgbClr val="118CFF"/>
                      </a:solidFill>
                      <a:prstDash val="solid"/>
                    </a:lnL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0.00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875" marB="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0.01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875" marB="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0.18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875" marB="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0.08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875" marB="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0.01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875" marB="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0.00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875" marB="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b="1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0.28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875" marB="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0340">
                <a:tc gridSpan="2">
                  <a:txBody>
                    <a:bodyPr/>
                    <a:lstStyle/>
                    <a:p>
                      <a:pPr marL="66611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42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875" marB="0">
                    <a:lnR w="9525">
                      <a:solidFill>
                        <a:srgbClr val="118CF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125"/>
                        </a:spcBef>
                        <a:tabLst>
                          <a:tab pos="361315" algn="l"/>
                          <a:tab pos="723265" algn="l"/>
                        </a:tabLst>
                      </a:pP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0.00</a:t>
                      </a: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	</a:t>
                      </a: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0.00</a:t>
                      </a: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	</a:t>
                      </a: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0.00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875" marB="0">
                    <a:lnL w="9525">
                      <a:solidFill>
                        <a:srgbClr val="118C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0.00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0.00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0.06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0.03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0.00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0.00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b="1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0.10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43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875" marB="0">
                    <a:lnR w="9525">
                      <a:solidFill>
                        <a:srgbClr val="118CFF"/>
                      </a:solidFill>
                      <a:prstDash val="solid"/>
                    </a:lnR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80962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0.00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875" marB="0">
                    <a:lnL w="9525">
                      <a:solidFill>
                        <a:srgbClr val="118CFF"/>
                      </a:solidFill>
                      <a:prstDash val="solid"/>
                    </a:lnL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0.00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875" marB="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0.04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875" marB="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0.02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875" marB="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0.00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875" marB="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b="1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0.06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875" marB="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0340">
                <a:tc gridSpan="2">
                  <a:txBody>
                    <a:bodyPr/>
                    <a:lstStyle/>
                    <a:p>
                      <a:pPr marL="66611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51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875" marB="0">
                    <a:lnR w="9525">
                      <a:solidFill>
                        <a:srgbClr val="118CF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76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0.00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875" marB="0">
                    <a:lnL w="9525">
                      <a:solidFill>
                        <a:srgbClr val="118C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0.00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0.00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0.00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b="1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0.00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62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875" marB="0">
                    <a:lnR w="9525">
                      <a:solidFill>
                        <a:srgbClr val="118CFF"/>
                      </a:solidFill>
                      <a:prstDash val="solid"/>
                    </a:lnR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118CFF"/>
                      </a:solidFill>
                      <a:prstDash val="solid"/>
                    </a:lnL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0.00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875" marB="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0.00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875" marB="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b="1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0.00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875" marB="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0340">
                <a:tc gridSpan="2">
                  <a:txBody>
                    <a:bodyPr/>
                    <a:lstStyle/>
                    <a:p>
                      <a:pPr marL="66611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71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875" marB="0">
                    <a:lnR w="9525">
                      <a:solidFill>
                        <a:srgbClr val="118CF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125"/>
                        </a:spcBef>
                        <a:tabLst>
                          <a:tab pos="361315" algn="l"/>
                          <a:tab pos="723265" algn="l"/>
                          <a:tab pos="1085215" algn="l"/>
                        </a:tabLst>
                      </a:pP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0.00</a:t>
                      </a: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	</a:t>
                      </a: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0.01</a:t>
                      </a: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	</a:t>
                      </a: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0.00</a:t>
                      </a:r>
                      <a:r>
                        <a:rPr sz="100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	</a:t>
                      </a: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0.00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875" marB="0">
                    <a:lnL w="9525">
                      <a:solidFill>
                        <a:srgbClr val="118C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0.00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0.01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0.00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b="1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0.03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96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875" marB="0">
                    <a:lnR w="9525">
                      <a:solidFill>
                        <a:srgbClr val="118CFF"/>
                      </a:solidFill>
                      <a:prstDash val="solid"/>
                    </a:lnR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0.00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875" marB="0">
                    <a:lnL w="9525">
                      <a:solidFill>
                        <a:srgbClr val="118CFF"/>
                      </a:solidFill>
                      <a:prstDash val="solid"/>
                    </a:lnL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b="1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0.00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875" marB="0"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61950">
                <a:tc gridSpan="2">
                  <a:txBody>
                    <a:bodyPr/>
                    <a:lstStyle/>
                    <a:p>
                      <a:pPr marL="66611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spc="-2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97</a:t>
                      </a:r>
                      <a:endParaRPr sz="1000">
                        <a:latin typeface="Segoe UI"/>
                        <a:cs typeface="Segoe UI"/>
                      </a:endParaRPr>
                    </a:p>
                    <a:p>
                      <a:pPr marL="66611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000" b="1" spc="-1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Total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875" marB="0">
                    <a:lnR w="9525">
                      <a:solidFill>
                        <a:srgbClr val="118CF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62230" algn="r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0.01</a:t>
                      </a:r>
                      <a:r>
                        <a:rPr sz="1000" b="1" spc="14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 </a:t>
                      </a:r>
                      <a:r>
                        <a:rPr sz="1000" b="1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0.02</a:t>
                      </a:r>
                      <a:r>
                        <a:rPr sz="1000" b="1" spc="145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 </a:t>
                      </a:r>
                      <a:r>
                        <a:rPr sz="1000" b="1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0.01</a:t>
                      </a:r>
                      <a:r>
                        <a:rPr sz="1000" b="1" spc="15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  </a:t>
                      </a:r>
                      <a:r>
                        <a:rPr sz="1000" b="1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0.01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50800" marB="0">
                    <a:lnL w="9525">
                      <a:solidFill>
                        <a:srgbClr val="118C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000" b="1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0.00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000" b="1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0.05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000" b="1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0.64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40005" algn="r">
                        <a:lnSpc>
                          <a:spcPct val="100000"/>
                        </a:lnSpc>
                      </a:pPr>
                      <a:r>
                        <a:rPr sz="1000" b="1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0.22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40005" algn="r">
                        <a:lnSpc>
                          <a:spcPct val="100000"/>
                        </a:lnSpc>
                      </a:pPr>
                      <a:r>
                        <a:rPr sz="1000" b="1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0.02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sz="1000" b="1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0.00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0.02</a:t>
                      </a:r>
                      <a:endParaRPr sz="1000">
                        <a:latin typeface="Segoe UI"/>
                        <a:cs typeface="Segoe UI"/>
                      </a:endParaRPr>
                    </a:p>
                    <a:p>
                      <a:pPr marL="603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000" b="1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0.02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000" b="1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0.02</a:t>
                      </a:r>
                      <a:endParaRPr sz="1000">
                        <a:latin typeface="Segoe UI"/>
                        <a:cs typeface="Segoe UI"/>
                      </a:endParaRPr>
                    </a:p>
                    <a:p>
                      <a:pPr marL="984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000" b="1" spc="-20" dirty="0">
                          <a:solidFill>
                            <a:srgbClr val="252423"/>
                          </a:solidFill>
                          <a:latin typeface="Segoe UI"/>
                          <a:cs typeface="Segoe UI"/>
                        </a:rPr>
                        <a:t>1.00</a:t>
                      </a:r>
                      <a:endParaRPr sz="1000">
                        <a:latin typeface="Segoe UI"/>
                        <a:cs typeface="Segoe UI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2000" y="5105400"/>
            <a:ext cx="1112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it shows</a:t>
            </a:r>
            <a:r>
              <a:rPr lang="en-US" dirty="0"/>
              <a:t>:</a:t>
            </a:r>
          </a:p>
          <a:p>
            <a:r>
              <a:rPr lang="en-US" dirty="0"/>
              <a:t>Matrix of water sources (rows) and toilet facilities (columns).</a:t>
            </a:r>
            <a:br>
              <a:rPr lang="en-US" dirty="0"/>
            </a:br>
            <a:r>
              <a:rPr lang="en-US" b="1" dirty="0"/>
              <a:t>Insight</a:t>
            </a:r>
            <a:r>
              <a:rPr lang="en-US" dirty="0"/>
              <a:t>:</a:t>
            </a:r>
            <a:br>
              <a:rPr lang="en-US" dirty="0"/>
            </a:br>
            <a:r>
              <a:rPr lang="en-US" i="1" dirty="0"/>
              <a:t>"Surface water users are 4× more likely to lack improved toilets (SDG 6 gap)."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228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5610" y="554862"/>
            <a:ext cx="95249" cy="952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43734" y="554862"/>
            <a:ext cx="95249" cy="952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81859" y="554862"/>
            <a:ext cx="95249" cy="952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68299" y="190563"/>
            <a:ext cx="2459990" cy="833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65" dirty="0">
                <a:solidFill>
                  <a:srgbClr val="252423"/>
                </a:solidFill>
                <a:latin typeface="Trebuchet MS"/>
                <a:cs typeface="Trebuchet MS"/>
              </a:rPr>
              <a:t>"Radio</a:t>
            </a:r>
            <a:r>
              <a:rPr sz="1400" spc="-8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85" dirty="0">
                <a:solidFill>
                  <a:srgbClr val="252423"/>
                </a:solidFill>
                <a:latin typeface="Trebuchet MS"/>
                <a:cs typeface="Trebuchet MS"/>
              </a:rPr>
              <a:t>vs.</a:t>
            </a:r>
            <a:r>
              <a:rPr sz="1400" spc="-7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252423"/>
                </a:solidFill>
                <a:latin typeface="Trebuchet MS"/>
                <a:cs typeface="Trebuchet MS"/>
              </a:rPr>
              <a:t>TV</a:t>
            </a:r>
            <a:r>
              <a:rPr sz="1400" spc="-8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252423"/>
                </a:solidFill>
                <a:latin typeface="Trebuchet MS"/>
                <a:cs typeface="Trebuchet MS"/>
              </a:rPr>
              <a:t>Access</a:t>
            </a:r>
            <a:r>
              <a:rPr sz="1400" spc="-75" dirty="0">
                <a:solidFill>
                  <a:srgbClr val="252423"/>
                </a:solidFill>
                <a:latin typeface="Trebuchet MS"/>
                <a:cs typeface="Trebuchet MS"/>
              </a:rPr>
              <a:t> by</a:t>
            </a:r>
            <a:r>
              <a:rPr sz="1400" spc="-8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252423"/>
                </a:solidFill>
                <a:latin typeface="Trebuchet MS"/>
                <a:cs typeface="Trebuchet MS"/>
              </a:rPr>
              <a:t>Electricity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20"/>
              </a:spcBef>
              <a:tabLst>
                <a:tab pos="1449070" algn="l"/>
                <a:tab pos="1691005" algn="l"/>
                <a:tab pos="1932939" algn="l"/>
              </a:tabLst>
            </a:pPr>
            <a:r>
              <a:rPr sz="1000" b="1" dirty="0">
                <a:solidFill>
                  <a:srgbClr val="605D5C"/>
                </a:solidFill>
                <a:latin typeface="Segoe UI"/>
                <a:cs typeface="Segoe UI"/>
              </a:rPr>
              <a:t>household</a:t>
            </a:r>
            <a:r>
              <a:rPr sz="1000" b="1" spc="-2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605D5C"/>
                </a:solidFill>
                <a:latin typeface="Segoe UI"/>
                <a:cs typeface="Segoe UI"/>
              </a:rPr>
              <a:t>has:</a:t>
            </a:r>
            <a:r>
              <a:rPr sz="1000" b="1" spc="-20" dirty="0">
                <a:solidFill>
                  <a:srgbClr val="605D5C"/>
                </a:solidFill>
                <a:latin typeface="Segoe UI"/>
                <a:cs typeface="Segoe UI"/>
              </a:rPr>
              <a:t> radio</a:t>
            </a:r>
            <a:r>
              <a:rPr sz="1000" b="1" dirty="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sz="1000" spc="-50" dirty="0">
                <a:solidFill>
                  <a:srgbClr val="605D5C"/>
                </a:solidFill>
                <a:latin typeface="Segoe UI"/>
                <a:cs typeface="Segoe UI"/>
              </a:rPr>
              <a:t>0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sz="1000" spc="-50" dirty="0">
                <a:solidFill>
                  <a:srgbClr val="605D5C"/>
                </a:solidFill>
                <a:latin typeface="Segoe UI"/>
                <a:cs typeface="Segoe UI"/>
              </a:rPr>
              <a:t>1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sz="1000" spc="-50" dirty="0">
                <a:solidFill>
                  <a:srgbClr val="605D5C"/>
                </a:solidFill>
                <a:latin typeface="Segoe UI"/>
                <a:cs typeface="Segoe UI"/>
              </a:rPr>
              <a:t>7</a:t>
            </a:r>
            <a:endParaRPr sz="1000">
              <a:latin typeface="Segoe UI"/>
              <a:cs typeface="Segoe UI"/>
            </a:endParaRPr>
          </a:p>
          <a:p>
            <a:pPr marL="621665">
              <a:lnSpc>
                <a:spcPct val="100000"/>
              </a:lnSpc>
              <a:spcBef>
                <a:spcPts val="1225"/>
              </a:spcBef>
            </a:pPr>
            <a:r>
              <a:rPr sz="1200" spc="-50" dirty="0">
                <a:solidFill>
                  <a:srgbClr val="252423"/>
                </a:solidFill>
                <a:latin typeface="Trebuchet MS"/>
                <a:cs typeface="Trebuchet MS"/>
              </a:rPr>
              <a:t>0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45024" y="815975"/>
            <a:ext cx="1003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252423"/>
                </a:solidFill>
                <a:latin typeface="Trebuchet MS"/>
                <a:cs typeface="Trebuchet MS"/>
              </a:rPr>
              <a:t>1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23912" y="2924174"/>
            <a:ext cx="5080" cy="9525"/>
          </a:xfrm>
          <a:custGeom>
            <a:avLst/>
            <a:gdLst/>
            <a:ahLst/>
            <a:cxnLst/>
            <a:rect l="l" t="t" r="r" b="b"/>
            <a:pathLst>
              <a:path w="5080" h="9525">
                <a:moveTo>
                  <a:pt x="4762" y="9524"/>
                </a:moveTo>
                <a:lnTo>
                  <a:pt x="3447" y="9524"/>
                </a:lnTo>
                <a:lnTo>
                  <a:pt x="2324" y="9060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4"/>
                </a:lnTo>
                <a:lnTo>
                  <a:pt x="3447" y="0"/>
                </a:lnTo>
                <a:lnTo>
                  <a:pt x="4762" y="0"/>
                </a:lnTo>
                <a:lnTo>
                  <a:pt x="4762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3912" y="2474118"/>
            <a:ext cx="5080" cy="9525"/>
          </a:xfrm>
          <a:custGeom>
            <a:avLst/>
            <a:gdLst/>
            <a:ahLst/>
            <a:cxnLst/>
            <a:rect l="l" t="t" r="r" b="b"/>
            <a:pathLst>
              <a:path w="5080" h="9525">
                <a:moveTo>
                  <a:pt x="4762" y="9524"/>
                </a:moveTo>
                <a:lnTo>
                  <a:pt x="3447" y="9524"/>
                </a:lnTo>
                <a:lnTo>
                  <a:pt x="2324" y="9060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4"/>
                </a:lnTo>
                <a:lnTo>
                  <a:pt x="3447" y="0"/>
                </a:lnTo>
                <a:lnTo>
                  <a:pt x="4762" y="0"/>
                </a:lnTo>
                <a:lnTo>
                  <a:pt x="4762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3912" y="2024062"/>
            <a:ext cx="5080" cy="9525"/>
          </a:xfrm>
          <a:custGeom>
            <a:avLst/>
            <a:gdLst/>
            <a:ahLst/>
            <a:cxnLst/>
            <a:rect l="l" t="t" r="r" b="b"/>
            <a:pathLst>
              <a:path w="5080" h="9525">
                <a:moveTo>
                  <a:pt x="4762" y="9524"/>
                </a:moveTo>
                <a:lnTo>
                  <a:pt x="3447" y="9524"/>
                </a:lnTo>
                <a:lnTo>
                  <a:pt x="2324" y="9060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4"/>
                </a:lnTo>
                <a:lnTo>
                  <a:pt x="3447" y="0"/>
                </a:lnTo>
                <a:lnTo>
                  <a:pt x="4762" y="0"/>
                </a:lnTo>
                <a:lnTo>
                  <a:pt x="4762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3912" y="1574006"/>
            <a:ext cx="5080" cy="9525"/>
          </a:xfrm>
          <a:custGeom>
            <a:avLst/>
            <a:gdLst/>
            <a:ahLst/>
            <a:cxnLst/>
            <a:rect l="l" t="t" r="r" b="b"/>
            <a:pathLst>
              <a:path w="5080" h="9525">
                <a:moveTo>
                  <a:pt x="4762" y="9524"/>
                </a:moveTo>
                <a:lnTo>
                  <a:pt x="3447" y="9524"/>
                </a:lnTo>
                <a:lnTo>
                  <a:pt x="2324" y="9060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4"/>
                </a:lnTo>
                <a:lnTo>
                  <a:pt x="3447" y="0"/>
                </a:lnTo>
                <a:lnTo>
                  <a:pt x="4762" y="0"/>
                </a:lnTo>
                <a:lnTo>
                  <a:pt x="4762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912" y="1123949"/>
            <a:ext cx="5080" cy="9525"/>
          </a:xfrm>
          <a:custGeom>
            <a:avLst/>
            <a:gdLst/>
            <a:ahLst/>
            <a:cxnLst/>
            <a:rect l="l" t="t" r="r" b="b"/>
            <a:pathLst>
              <a:path w="5080" h="9525">
                <a:moveTo>
                  <a:pt x="4762" y="9524"/>
                </a:moveTo>
                <a:lnTo>
                  <a:pt x="3447" y="9524"/>
                </a:lnTo>
                <a:lnTo>
                  <a:pt x="2324" y="9060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4"/>
                </a:lnTo>
                <a:lnTo>
                  <a:pt x="3447" y="0"/>
                </a:lnTo>
                <a:lnTo>
                  <a:pt x="4762" y="0"/>
                </a:lnTo>
                <a:lnTo>
                  <a:pt x="4762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73370" y="1577900"/>
            <a:ext cx="177800" cy="8928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75"/>
              </a:lnSpc>
            </a:pPr>
            <a:r>
              <a:rPr sz="1200" spc="130" dirty="0">
                <a:solidFill>
                  <a:srgbClr val="252423"/>
                </a:solidFill>
                <a:latin typeface="Trebuchet MS"/>
                <a:cs typeface="Trebuchet MS"/>
              </a:rPr>
              <a:t>%</a:t>
            </a:r>
            <a:r>
              <a:rPr sz="1200" spc="-8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200" spc="-35" dirty="0">
                <a:solidFill>
                  <a:srgbClr val="252423"/>
                </a:solidFill>
                <a:latin typeface="Trebuchet MS"/>
                <a:cs typeface="Trebuchet MS"/>
              </a:rPr>
              <a:t>Households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942974" y="1119187"/>
            <a:ext cx="3386454" cy="1819275"/>
            <a:chOff x="942974" y="1119187"/>
            <a:chExt cx="3386454" cy="1819275"/>
          </a:xfrm>
        </p:grpSpPr>
        <p:sp>
          <p:nvSpPr>
            <p:cNvPr id="16" name="object 16"/>
            <p:cNvSpPr/>
            <p:nvPr/>
          </p:nvSpPr>
          <p:spPr>
            <a:xfrm>
              <a:off x="942962" y="1119187"/>
              <a:ext cx="3386454" cy="1819275"/>
            </a:xfrm>
            <a:custGeom>
              <a:avLst/>
              <a:gdLst/>
              <a:ahLst/>
              <a:cxnLst/>
              <a:rect l="l" t="t" r="r" b="b"/>
              <a:pathLst>
                <a:path w="3386454" h="1819275">
                  <a:moveTo>
                    <a:pt x="4762" y="1808441"/>
                  </a:moveTo>
                  <a:lnTo>
                    <a:pt x="4305" y="1807324"/>
                  </a:lnTo>
                  <a:lnTo>
                    <a:pt x="2438" y="1805457"/>
                  </a:lnTo>
                  <a:lnTo>
                    <a:pt x="1320" y="1804987"/>
                  </a:lnTo>
                  <a:lnTo>
                    <a:pt x="0" y="1804987"/>
                  </a:lnTo>
                  <a:lnTo>
                    <a:pt x="0" y="1814512"/>
                  </a:lnTo>
                  <a:lnTo>
                    <a:pt x="1320" y="1814512"/>
                  </a:lnTo>
                  <a:lnTo>
                    <a:pt x="2438" y="1814055"/>
                  </a:lnTo>
                  <a:lnTo>
                    <a:pt x="4305" y="1812188"/>
                  </a:lnTo>
                  <a:lnTo>
                    <a:pt x="4762" y="1811070"/>
                  </a:lnTo>
                  <a:lnTo>
                    <a:pt x="4762" y="1808441"/>
                  </a:lnTo>
                  <a:close/>
                </a:path>
                <a:path w="3386454" h="1819275">
                  <a:moveTo>
                    <a:pt x="4762" y="1358379"/>
                  </a:moveTo>
                  <a:lnTo>
                    <a:pt x="4305" y="1357261"/>
                  </a:lnTo>
                  <a:lnTo>
                    <a:pt x="2438" y="1355407"/>
                  </a:lnTo>
                  <a:lnTo>
                    <a:pt x="1320" y="1354937"/>
                  </a:lnTo>
                  <a:lnTo>
                    <a:pt x="0" y="1354937"/>
                  </a:lnTo>
                  <a:lnTo>
                    <a:pt x="0" y="1364462"/>
                  </a:lnTo>
                  <a:lnTo>
                    <a:pt x="1320" y="1364462"/>
                  </a:lnTo>
                  <a:lnTo>
                    <a:pt x="2438" y="1363992"/>
                  </a:lnTo>
                  <a:lnTo>
                    <a:pt x="4305" y="1362138"/>
                  </a:lnTo>
                  <a:lnTo>
                    <a:pt x="4762" y="1361020"/>
                  </a:lnTo>
                  <a:lnTo>
                    <a:pt x="4762" y="1358379"/>
                  </a:lnTo>
                  <a:close/>
                </a:path>
                <a:path w="3386454" h="1819275">
                  <a:moveTo>
                    <a:pt x="4762" y="908329"/>
                  </a:moveTo>
                  <a:lnTo>
                    <a:pt x="4305" y="907211"/>
                  </a:lnTo>
                  <a:lnTo>
                    <a:pt x="2438" y="905344"/>
                  </a:lnTo>
                  <a:lnTo>
                    <a:pt x="1320" y="904875"/>
                  </a:lnTo>
                  <a:lnTo>
                    <a:pt x="0" y="904875"/>
                  </a:lnTo>
                  <a:lnTo>
                    <a:pt x="0" y="914400"/>
                  </a:lnTo>
                  <a:lnTo>
                    <a:pt x="1320" y="914400"/>
                  </a:lnTo>
                  <a:lnTo>
                    <a:pt x="2438" y="913942"/>
                  </a:lnTo>
                  <a:lnTo>
                    <a:pt x="4305" y="912075"/>
                  </a:lnTo>
                  <a:lnTo>
                    <a:pt x="4762" y="910958"/>
                  </a:lnTo>
                  <a:lnTo>
                    <a:pt x="4762" y="908329"/>
                  </a:lnTo>
                  <a:close/>
                </a:path>
                <a:path w="3386454" h="1819275">
                  <a:moveTo>
                    <a:pt x="4762" y="458266"/>
                  </a:moveTo>
                  <a:lnTo>
                    <a:pt x="4305" y="457149"/>
                  </a:lnTo>
                  <a:lnTo>
                    <a:pt x="2438" y="455295"/>
                  </a:lnTo>
                  <a:lnTo>
                    <a:pt x="1320" y="454825"/>
                  </a:lnTo>
                  <a:lnTo>
                    <a:pt x="0" y="454825"/>
                  </a:lnTo>
                  <a:lnTo>
                    <a:pt x="0" y="464350"/>
                  </a:lnTo>
                  <a:lnTo>
                    <a:pt x="1320" y="464350"/>
                  </a:lnTo>
                  <a:lnTo>
                    <a:pt x="2438" y="463880"/>
                  </a:lnTo>
                  <a:lnTo>
                    <a:pt x="4305" y="462026"/>
                  </a:lnTo>
                  <a:lnTo>
                    <a:pt x="4762" y="460908"/>
                  </a:lnTo>
                  <a:lnTo>
                    <a:pt x="4762" y="458266"/>
                  </a:lnTo>
                  <a:close/>
                </a:path>
                <a:path w="3386454" h="1819275">
                  <a:moveTo>
                    <a:pt x="4762" y="8216"/>
                  </a:moveTo>
                  <a:lnTo>
                    <a:pt x="4305" y="7099"/>
                  </a:lnTo>
                  <a:lnTo>
                    <a:pt x="2438" y="5232"/>
                  </a:lnTo>
                  <a:lnTo>
                    <a:pt x="1320" y="4762"/>
                  </a:lnTo>
                  <a:lnTo>
                    <a:pt x="0" y="4762"/>
                  </a:lnTo>
                  <a:lnTo>
                    <a:pt x="0" y="14287"/>
                  </a:lnTo>
                  <a:lnTo>
                    <a:pt x="1320" y="14287"/>
                  </a:lnTo>
                  <a:lnTo>
                    <a:pt x="2438" y="13830"/>
                  </a:lnTo>
                  <a:lnTo>
                    <a:pt x="4305" y="11963"/>
                  </a:lnTo>
                  <a:lnTo>
                    <a:pt x="4762" y="10845"/>
                  </a:lnTo>
                  <a:lnTo>
                    <a:pt x="4762" y="8216"/>
                  </a:lnTo>
                  <a:close/>
                </a:path>
                <a:path w="3386454" h="1819275">
                  <a:moveTo>
                    <a:pt x="52387" y="1808441"/>
                  </a:moveTo>
                  <a:lnTo>
                    <a:pt x="51930" y="1807324"/>
                  </a:lnTo>
                  <a:lnTo>
                    <a:pt x="50063" y="1805457"/>
                  </a:lnTo>
                  <a:lnTo>
                    <a:pt x="48945" y="1804987"/>
                  </a:lnTo>
                  <a:lnTo>
                    <a:pt x="46316" y="1804987"/>
                  </a:lnTo>
                  <a:lnTo>
                    <a:pt x="45199" y="1805457"/>
                  </a:lnTo>
                  <a:lnTo>
                    <a:pt x="43332" y="1807324"/>
                  </a:lnTo>
                  <a:lnTo>
                    <a:pt x="42862" y="1808441"/>
                  </a:lnTo>
                  <a:lnTo>
                    <a:pt x="42862" y="1811070"/>
                  </a:lnTo>
                  <a:lnTo>
                    <a:pt x="43332" y="1812188"/>
                  </a:lnTo>
                  <a:lnTo>
                    <a:pt x="45199" y="1814055"/>
                  </a:lnTo>
                  <a:lnTo>
                    <a:pt x="46316" y="1814512"/>
                  </a:lnTo>
                  <a:lnTo>
                    <a:pt x="48945" y="1814512"/>
                  </a:lnTo>
                  <a:lnTo>
                    <a:pt x="50063" y="1814055"/>
                  </a:lnTo>
                  <a:lnTo>
                    <a:pt x="51930" y="1812188"/>
                  </a:lnTo>
                  <a:lnTo>
                    <a:pt x="52387" y="1811070"/>
                  </a:lnTo>
                  <a:lnTo>
                    <a:pt x="52387" y="1808441"/>
                  </a:lnTo>
                  <a:close/>
                </a:path>
                <a:path w="3386454" h="1819275">
                  <a:moveTo>
                    <a:pt x="52387" y="1358379"/>
                  </a:moveTo>
                  <a:lnTo>
                    <a:pt x="51930" y="1357261"/>
                  </a:lnTo>
                  <a:lnTo>
                    <a:pt x="50063" y="1355407"/>
                  </a:lnTo>
                  <a:lnTo>
                    <a:pt x="48945" y="1354937"/>
                  </a:lnTo>
                  <a:lnTo>
                    <a:pt x="46316" y="1354937"/>
                  </a:lnTo>
                  <a:lnTo>
                    <a:pt x="45199" y="1355407"/>
                  </a:lnTo>
                  <a:lnTo>
                    <a:pt x="43332" y="1357261"/>
                  </a:lnTo>
                  <a:lnTo>
                    <a:pt x="42862" y="1358379"/>
                  </a:lnTo>
                  <a:lnTo>
                    <a:pt x="42862" y="1361020"/>
                  </a:lnTo>
                  <a:lnTo>
                    <a:pt x="43332" y="1362138"/>
                  </a:lnTo>
                  <a:lnTo>
                    <a:pt x="45199" y="1363992"/>
                  </a:lnTo>
                  <a:lnTo>
                    <a:pt x="46316" y="1364462"/>
                  </a:lnTo>
                  <a:lnTo>
                    <a:pt x="48945" y="1364462"/>
                  </a:lnTo>
                  <a:lnTo>
                    <a:pt x="50063" y="1363992"/>
                  </a:lnTo>
                  <a:lnTo>
                    <a:pt x="51930" y="1362138"/>
                  </a:lnTo>
                  <a:lnTo>
                    <a:pt x="52387" y="1361020"/>
                  </a:lnTo>
                  <a:lnTo>
                    <a:pt x="52387" y="1358379"/>
                  </a:lnTo>
                  <a:close/>
                </a:path>
                <a:path w="3386454" h="1819275">
                  <a:moveTo>
                    <a:pt x="52387" y="908329"/>
                  </a:moveTo>
                  <a:lnTo>
                    <a:pt x="51930" y="907211"/>
                  </a:lnTo>
                  <a:lnTo>
                    <a:pt x="50063" y="905344"/>
                  </a:lnTo>
                  <a:lnTo>
                    <a:pt x="48945" y="904875"/>
                  </a:lnTo>
                  <a:lnTo>
                    <a:pt x="46316" y="904875"/>
                  </a:lnTo>
                  <a:lnTo>
                    <a:pt x="45199" y="905344"/>
                  </a:lnTo>
                  <a:lnTo>
                    <a:pt x="43332" y="907211"/>
                  </a:lnTo>
                  <a:lnTo>
                    <a:pt x="42862" y="908329"/>
                  </a:lnTo>
                  <a:lnTo>
                    <a:pt x="42862" y="910958"/>
                  </a:lnTo>
                  <a:lnTo>
                    <a:pt x="43332" y="912075"/>
                  </a:lnTo>
                  <a:lnTo>
                    <a:pt x="45199" y="913942"/>
                  </a:lnTo>
                  <a:lnTo>
                    <a:pt x="46316" y="914400"/>
                  </a:lnTo>
                  <a:lnTo>
                    <a:pt x="48945" y="914400"/>
                  </a:lnTo>
                  <a:lnTo>
                    <a:pt x="50063" y="913942"/>
                  </a:lnTo>
                  <a:lnTo>
                    <a:pt x="51930" y="912075"/>
                  </a:lnTo>
                  <a:lnTo>
                    <a:pt x="52387" y="910958"/>
                  </a:lnTo>
                  <a:lnTo>
                    <a:pt x="52387" y="908329"/>
                  </a:lnTo>
                  <a:close/>
                </a:path>
                <a:path w="3386454" h="1819275">
                  <a:moveTo>
                    <a:pt x="52387" y="458266"/>
                  </a:moveTo>
                  <a:lnTo>
                    <a:pt x="51930" y="457149"/>
                  </a:lnTo>
                  <a:lnTo>
                    <a:pt x="50063" y="455295"/>
                  </a:lnTo>
                  <a:lnTo>
                    <a:pt x="48945" y="454825"/>
                  </a:lnTo>
                  <a:lnTo>
                    <a:pt x="46316" y="454825"/>
                  </a:lnTo>
                  <a:lnTo>
                    <a:pt x="45199" y="455295"/>
                  </a:lnTo>
                  <a:lnTo>
                    <a:pt x="43332" y="457149"/>
                  </a:lnTo>
                  <a:lnTo>
                    <a:pt x="42862" y="458266"/>
                  </a:lnTo>
                  <a:lnTo>
                    <a:pt x="42862" y="460908"/>
                  </a:lnTo>
                  <a:lnTo>
                    <a:pt x="43332" y="462026"/>
                  </a:lnTo>
                  <a:lnTo>
                    <a:pt x="45199" y="463880"/>
                  </a:lnTo>
                  <a:lnTo>
                    <a:pt x="46316" y="464350"/>
                  </a:lnTo>
                  <a:lnTo>
                    <a:pt x="48945" y="464350"/>
                  </a:lnTo>
                  <a:lnTo>
                    <a:pt x="50063" y="463880"/>
                  </a:lnTo>
                  <a:lnTo>
                    <a:pt x="51930" y="462026"/>
                  </a:lnTo>
                  <a:lnTo>
                    <a:pt x="52387" y="460908"/>
                  </a:lnTo>
                  <a:lnTo>
                    <a:pt x="52387" y="458266"/>
                  </a:lnTo>
                  <a:close/>
                </a:path>
                <a:path w="3386454" h="1819275">
                  <a:moveTo>
                    <a:pt x="52387" y="8216"/>
                  </a:moveTo>
                  <a:lnTo>
                    <a:pt x="51930" y="7099"/>
                  </a:lnTo>
                  <a:lnTo>
                    <a:pt x="50063" y="5232"/>
                  </a:lnTo>
                  <a:lnTo>
                    <a:pt x="48945" y="4762"/>
                  </a:lnTo>
                  <a:lnTo>
                    <a:pt x="46316" y="4762"/>
                  </a:lnTo>
                  <a:lnTo>
                    <a:pt x="45199" y="5232"/>
                  </a:lnTo>
                  <a:lnTo>
                    <a:pt x="43332" y="7099"/>
                  </a:lnTo>
                  <a:lnTo>
                    <a:pt x="42862" y="8216"/>
                  </a:lnTo>
                  <a:lnTo>
                    <a:pt x="42862" y="10845"/>
                  </a:lnTo>
                  <a:lnTo>
                    <a:pt x="43332" y="11963"/>
                  </a:lnTo>
                  <a:lnTo>
                    <a:pt x="45199" y="13830"/>
                  </a:lnTo>
                  <a:lnTo>
                    <a:pt x="46316" y="14287"/>
                  </a:lnTo>
                  <a:lnTo>
                    <a:pt x="48945" y="14287"/>
                  </a:lnTo>
                  <a:lnTo>
                    <a:pt x="50063" y="13830"/>
                  </a:lnTo>
                  <a:lnTo>
                    <a:pt x="51930" y="11963"/>
                  </a:lnTo>
                  <a:lnTo>
                    <a:pt x="52387" y="10845"/>
                  </a:lnTo>
                  <a:lnTo>
                    <a:pt x="52387" y="8216"/>
                  </a:lnTo>
                  <a:close/>
                </a:path>
                <a:path w="3386454" h="1819275">
                  <a:moveTo>
                    <a:pt x="100012" y="1808441"/>
                  </a:moveTo>
                  <a:lnTo>
                    <a:pt x="99555" y="1807324"/>
                  </a:lnTo>
                  <a:lnTo>
                    <a:pt x="97688" y="1805457"/>
                  </a:lnTo>
                  <a:lnTo>
                    <a:pt x="96570" y="1804987"/>
                  </a:lnTo>
                  <a:lnTo>
                    <a:pt x="93941" y="1804987"/>
                  </a:lnTo>
                  <a:lnTo>
                    <a:pt x="92824" y="1805457"/>
                  </a:lnTo>
                  <a:lnTo>
                    <a:pt x="90957" y="1807324"/>
                  </a:lnTo>
                  <a:lnTo>
                    <a:pt x="90487" y="1808441"/>
                  </a:lnTo>
                  <a:lnTo>
                    <a:pt x="90487" y="1811070"/>
                  </a:lnTo>
                  <a:lnTo>
                    <a:pt x="90957" y="1812188"/>
                  </a:lnTo>
                  <a:lnTo>
                    <a:pt x="92824" y="1814055"/>
                  </a:lnTo>
                  <a:lnTo>
                    <a:pt x="93941" y="1814512"/>
                  </a:lnTo>
                  <a:lnTo>
                    <a:pt x="96570" y="1814512"/>
                  </a:lnTo>
                  <a:lnTo>
                    <a:pt x="97688" y="1814055"/>
                  </a:lnTo>
                  <a:lnTo>
                    <a:pt x="99555" y="1812188"/>
                  </a:lnTo>
                  <a:lnTo>
                    <a:pt x="100012" y="1811070"/>
                  </a:lnTo>
                  <a:lnTo>
                    <a:pt x="100012" y="1808441"/>
                  </a:lnTo>
                  <a:close/>
                </a:path>
                <a:path w="3386454" h="1819275">
                  <a:moveTo>
                    <a:pt x="100012" y="1358379"/>
                  </a:moveTo>
                  <a:lnTo>
                    <a:pt x="99555" y="1357261"/>
                  </a:lnTo>
                  <a:lnTo>
                    <a:pt x="97688" y="1355407"/>
                  </a:lnTo>
                  <a:lnTo>
                    <a:pt x="96570" y="1354937"/>
                  </a:lnTo>
                  <a:lnTo>
                    <a:pt x="93941" y="1354937"/>
                  </a:lnTo>
                  <a:lnTo>
                    <a:pt x="92824" y="1355407"/>
                  </a:lnTo>
                  <a:lnTo>
                    <a:pt x="90957" y="1357261"/>
                  </a:lnTo>
                  <a:lnTo>
                    <a:pt x="90487" y="1358379"/>
                  </a:lnTo>
                  <a:lnTo>
                    <a:pt x="90487" y="1361020"/>
                  </a:lnTo>
                  <a:lnTo>
                    <a:pt x="90957" y="1362138"/>
                  </a:lnTo>
                  <a:lnTo>
                    <a:pt x="92824" y="1363992"/>
                  </a:lnTo>
                  <a:lnTo>
                    <a:pt x="93941" y="1364462"/>
                  </a:lnTo>
                  <a:lnTo>
                    <a:pt x="96570" y="1364462"/>
                  </a:lnTo>
                  <a:lnTo>
                    <a:pt x="97688" y="1363992"/>
                  </a:lnTo>
                  <a:lnTo>
                    <a:pt x="99555" y="1362138"/>
                  </a:lnTo>
                  <a:lnTo>
                    <a:pt x="100012" y="1361020"/>
                  </a:lnTo>
                  <a:lnTo>
                    <a:pt x="100012" y="1358379"/>
                  </a:lnTo>
                  <a:close/>
                </a:path>
                <a:path w="3386454" h="1819275">
                  <a:moveTo>
                    <a:pt x="100012" y="908329"/>
                  </a:moveTo>
                  <a:lnTo>
                    <a:pt x="99555" y="907211"/>
                  </a:lnTo>
                  <a:lnTo>
                    <a:pt x="97688" y="905344"/>
                  </a:lnTo>
                  <a:lnTo>
                    <a:pt x="96570" y="904875"/>
                  </a:lnTo>
                  <a:lnTo>
                    <a:pt x="93941" y="904875"/>
                  </a:lnTo>
                  <a:lnTo>
                    <a:pt x="92824" y="905344"/>
                  </a:lnTo>
                  <a:lnTo>
                    <a:pt x="90957" y="907211"/>
                  </a:lnTo>
                  <a:lnTo>
                    <a:pt x="90487" y="908329"/>
                  </a:lnTo>
                  <a:lnTo>
                    <a:pt x="90487" y="910958"/>
                  </a:lnTo>
                  <a:lnTo>
                    <a:pt x="90957" y="912075"/>
                  </a:lnTo>
                  <a:lnTo>
                    <a:pt x="92824" y="913942"/>
                  </a:lnTo>
                  <a:lnTo>
                    <a:pt x="93941" y="914400"/>
                  </a:lnTo>
                  <a:lnTo>
                    <a:pt x="96570" y="914400"/>
                  </a:lnTo>
                  <a:lnTo>
                    <a:pt x="97688" y="913942"/>
                  </a:lnTo>
                  <a:lnTo>
                    <a:pt x="99555" y="912075"/>
                  </a:lnTo>
                  <a:lnTo>
                    <a:pt x="100012" y="910958"/>
                  </a:lnTo>
                  <a:lnTo>
                    <a:pt x="100012" y="908329"/>
                  </a:lnTo>
                  <a:close/>
                </a:path>
                <a:path w="3386454" h="1819275">
                  <a:moveTo>
                    <a:pt x="100012" y="458266"/>
                  </a:moveTo>
                  <a:lnTo>
                    <a:pt x="99555" y="457149"/>
                  </a:lnTo>
                  <a:lnTo>
                    <a:pt x="97688" y="455295"/>
                  </a:lnTo>
                  <a:lnTo>
                    <a:pt x="96570" y="454825"/>
                  </a:lnTo>
                  <a:lnTo>
                    <a:pt x="93941" y="454825"/>
                  </a:lnTo>
                  <a:lnTo>
                    <a:pt x="92824" y="455295"/>
                  </a:lnTo>
                  <a:lnTo>
                    <a:pt x="90957" y="457149"/>
                  </a:lnTo>
                  <a:lnTo>
                    <a:pt x="90487" y="458266"/>
                  </a:lnTo>
                  <a:lnTo>
                    <a:pt x="90487" y="460908"/>
                  </a:lnTo>
                  <a:lnTo>
                    <a:pt x="90957" y="462026"/>
                  </a:lnTo>
                  <a:lnTo>
                    <a:pt x="92824" y="463880"/>
                  </a:lnTo>
                  <a:lnTo>
                    <a:pt x="93941" y="464350"/>
                  </a:lnTo>
                  <a:lnTo>
                    <a:pt x="96570" y="464350"/>
                  </a:lnTo>
                  <a:lnTo>
                    <a:pt x="97688" y="463880"/>
                  </a:lnTo>
                  <a:lnTo>
                    <a:pt x="99555" y="462026"/>
                  </a:lnTo>
                  <a:lnTo>
                    <a:pt x="100012" y="460908"/>
                  </a:lnTo>
                  <a:lnTo>
                    <a:pt x="100012" y="458266"/>
                  </a:lnTo>
                  <a:close/>
                </a:path>
                <a:path w="3386454" h="1819275">
                  <a:moveTo>
                    <a:pt x="100012" y="8216"/>
                  </a:moveTo>
                  <a:lnTo>
                    <a:pt x="99555" y="7099"/>
                  </a:lnTo>
                  <a:lnTo>
                    <a:pt x="97688" y="5232"/>
                  </a:lnTo>
                  <a:lnTo>
                    <a:pt x="96570" y="4762"/>
                  </a:lnTo>
                  <a:lnTo>
                    <a:pt x="93941" y="4762"/>
                  </a:lnTo>
                  <a:lnTo>
                    <a:pt x="92824" y="5232"/>
                  </a:lnTo>
                  <a:lnTo>
                    <a:pt x="90957" y="7099"/>
                  </a:lnTo>
                  <a:lnTo>
                    <a:pt x="90487" y="8216"/>
                  </a:lnTo>
                  <a:lnTo>
                    <a:pt x="90487" y="10845"/>
                  </a:lnTo>
                  <a:lnTo>
                    <a:pt x="90957" y="11963"/>
                  </a:lnTo>
                  <a:lnTo>
                    <a:pt x="92824" y="13830"/>
                  </a:lnTo>
                  <a:lnTo>
                    <a:pt x="93941" y="14287"/>
                  </a:lnTo>
                  <a:lnTo>
                    <a:pt x="96570" y="14287"/>
                  </a:lnTo>
                  <a:lnTo>
                    <a:pt x="97688" y="13830"/>
                  </a:lnTo>
                  <a:lnTo>
                    <a:pt x="99555" y="11963"/>
                  </a:lnTo>
                  <a:lnTo>
                    <a:pt x="100012" y="10845"/>
                  </a:lnTo>
                  <a:lnTo>
                    <a:pt x="100012" y="8216"/>
                  </a:lnTo>
                  <a:close/>
                </a:path>
                <a:path w="3386454" h="1819275">
                  <a:moveTo>
                    <a:pt x="147637" y="1808441"/>
                  </a:moveTo>
                  <a:lnTo>
                    <a:pt x="147180" y="1807324"/>
                  </a:lnTo>
                  <a:lnTo>
                    <a:pt x="145313" y="1805457"/>
                  </a:lnTo>
                  <a:lnTo>
                    <a:pt x="144195" y="1804987"/>
                  </a:lnTo>
                  <a:lnTo>
                    <a:pt x="141566" y="1804987"/>
                  </a:lnTo>
                  <a:lnTo>
                    <a:pt x="140449" y="1805457"/>
                  </a:lnTo>
                  <a:lnTo>
                    <a:pt x="138582" y="1807324"/>
                  </a:lnTo>
                  <a:lnTo>
                    <a:pt x="138112" y="1808441"/>
                  </a:lnTo>
                  <a:lnTo>
                    <a:pt x="138112" y="1811070"/>
                  </a:lnTo>
                  <a:lnTo>
                    <a:pt x="138582" y="1812188"/>
                  </a:lnTo>
                  <a:lnTo>
                    <a:pt x="140449" y="1814055"/>
                  </a:lnTo>
                  <a:lnTo>
                    <a:pt x="141566" y="1814512"/>
                  </a:lnTo>
                  <a:lnTo>
                    <a:pt x="144195" y="1814512"/>
                  </a:lnTo>
                  <a:lnTo>
                    <a:pt x="145313" y="1814055"/>
                  </a:lnTo>
                  <a:lnTo>
                    <a:pt x="147180" y="1812188"/>
                  </a:lnTo>
                  <a:lnTo>
                    <a:pt x="147637" y="1811070"/>
                  </a:lnTo>
                  <a:lnTo>
                    <a:pt x="147637" y="1808441"/>
                  </a:lnTo>
                  <a:close/>
                </a:path>
                <a:path w="3386454" h="1819275">
                  <a:moveTo>
                    <a:pt x="147637" y="1358379"/>
                  </a:moveTo>
                  <a:lnTo>
                    <a:pt x="147180" y="1357261"/>
                  </a:lnTo>
                  <a:lnTo>
                    <a:pt x="145313" y="1355407"/>
                  </a:lnTo>
                  <a:lnTo>
                    <a:pt x="144195" y="1354937"/>
                  </a:lnTo>
                  <a:lnTo>
                    <a:pt x="141566" y="1354937"/>
                  </a:lnTo>
                  <a:lnTo>
                    <a:pt x="140449" y="1355407"/>
                  </a:lnTo>
                  <a:lnTo>
                    <a:pt x="138582" y="1357261"/>
                  </a:lnTo>
                  <a:lnTo>
                    <a:pt x="138112" y="1358379"/>
                  </a:lnTo>
                  <a:lnTo>
                    <a:pt x="138112" y="1361020"/>
                  </a:lnTo>
                  <a:lnTo>
                    <a:pt x="138582" y="1362138"/>
                  </a:lnTo>
                  <a:lnTo>
                    <a:pt x="140449" y="1363992"/>
                  </a:lnTo>
                  <a:lnTo>
                    <a:pt x="141566" y="1364462"/>
                  </a:lnTo>
                  <a:lnTo>
                    <a:pt x="144195" y="1364462"/>
                  </a:lnTo>
                  <a:lnTo>
                    <a:pt x="145313" y="1363992"/>
                  </a:lnTo>
                  <a:lnTo>
                    <a:pt x="147180" y="1362138"/>
                  </a:lnTo>
                  <a:lnTo>
                    <a:pt x="147637" y="1361020"/>
                  </a:lnTo>
                  <a:lnTo>
                    <a:pt x="147637" y="1358379"/>
                  </a:lnTo>
                  <a:close/>
                </a:path>
                <a:path w="3386454" h="1819275">
                  <a:moveTo>
                    <a:pt x="147637" y="908329"/>
                  </a:moveTo>
                  <a:lnTo>
                    <a:pt x="147180" y="907211"/>
                  </a:lnTo>
                  <a:lnTo>
                    <a:pt x="145313" y="905344"/>
                  </a:lnTo>
                  <a:lnTo>
                    <a:pt x="144195" y="904875"/>
                  </a:lnTo>
                  <a:lnTo>
                    <a:pt x="141566" y="904875"/>
                  </a:lnTo>
                  <a:lnTo>
                    <a:pt x="140449" y="905344"/>
                  </a:lnTo>
                  <a:lnTo>
                    <a:pt x="138582" y="907211"/>
                  </a:lnTo>
                  <a:lnTo>
                    <a:pt x="138112" y="908329"/>
                  </a:lnTo>
                  <a:lnTo>
                    <a:pt x="138112" y="910958"/>
                  </a:lnTo>
                  <a:lnTo>
                    <a:pt x="138582" y="912075"/>
                  </a:lnTo>
                  <a:lnTo>
                    <a:pt x="140449" y="913942"/>
                  </a:lnTo>
                  <a:lnTo>
                    <a:pt x="141566" y="914400"/>
                  </a:lnTo>
                  <a:lnTo>
                    <a:pt x="144195" y="914400"/>
                  </a:lnTo>
                  <a:lnTo>
                    <a:pt x="145313" y="913942"/>
                  </a:lnTo>
                  <a:lnTo>
                    <a:pt x="147180" y="912075"/>
                  </a:lnTo>
                  <a:lnTo>
                    <a:pt x="147637" y="910958"/>
                  </a:lnTo>
                  <a:lnTo>
                    <a:pt x="147637" y="908329"/>
                  </a:lnTo>
                  <a:close/>
                </a:path>
                <a:path w="3386454" h="1819275">
                  <a:moveTo>
                    <a:pt x="147637" y="458266"/>
                  </a:moveTo>
                  <a:lnTo>
                    <a:pt x="147180" y="457149"/>
                  </a:lnTo>
                  <a:lnTo>
                    <a:pt x="145313" y="455295"/>
                  </a:lnTo>
                  <a:lnTo>
                    <a:pt x="144195" y="454825"/>
                  </a:lnTo>
                  <a:lnTo>
                    <a:pt x="141566" y="454825"/>
                  </a:lnTo>
                  <a:lnTo>
                    <a:pt x="140449" y="455295"/>
                  </a:lnTo>
                  <a:lnTo>
                    <a:pt x="138582" y="457149"/>
                  </a:lnTo>
                  <a:lnTo>
                    <a:pt x="138112" y="458266"/>
                  </a:lnTo>
                  <a:lnTo>
                    <a:pt x="138112" y="460908"/>
                  </a:lnTo>
                  <a:lnTo>
                    <a:pt x="138582" y="462026"/>
                  </a:lnTo>
                  <a:lnTo>
                    <a:pt x="140449" y="463880"/>
                  </a:lnTo>
                  <a:lnTo>
                    <a:pt x="141566" y="464350"/>
                  </a:lnTo>
                  <a:lnTo>
                    <a:pt x="144195" y="464350"/>
                  </a:lnTo>
                  <a:lnTo>
                    <a:pt x="145313" y="463880"/>
                  </a:lnTo>
                  <a:lnTo>
                    <a:pt x="147180" y="462026"/>
                  </a:lnTo>
                  <a:lnTo>
                    <a:pt x="147637" y="460908"/>
                  </a:lnTo>
                  <a:lnTo>
                    <a:pt x="147637" y="458266"/>
                  </a:lnTo>
                  <a:close/>
                </a:path>
                <a:path w="3386454" h="1819275">
                  <a:moveTo>
                    <a:pt x="147637" y="8216"/>
                  </a:moveTo>
                  <a:lnTo>
                    <a:pt x="147180" y="7099"/>
                  </a:lnTo>
                  <a:lnTo>
                    <a:pt x="145313" y="5232"/>
                  </a:lnTo>
                  <a:lnTo>
                    <a:pt x="144195" y="4762"/>
                  </a:lnTo>
                  <a:lnTo>
                    <a:pt x="141566" y="4762"/>
                  </a:lnTo>
                  <a:lnTo>
                    <a:pt x="140449" y="5232"/>
                  </a:lnTo>
                  <a:lnTo>
                    <a:pt x="138582" y="7099"/>
                  </a:lnTo>
                  <a:lnTo>
                    <a:pt x="138112" y="8216"/>
                  </a:lnTo>
                  <a:lnTo>
                    <a:pt x="138112" y="10845"/>
                  </a:lnTo>
                  <a:lnTo>
                    <a:pt x="138582" y="11963"/>
                  </a:lnTo>
                  <a:lnTo>
                    <a:pt x="140449" y="13830"/>
                  </a:lnTo>
                  <a:lnTo>
                    <a:pt x="141566" y="14287"/>
                  </a:lnTo>
                  <a:lnTo>
                    <a:pt x="144195" y="14287"/>
                  </a:lnTo>
                  <a:lnTo>
                    <a:pt x="145313" y="13830"/>
                  </a:lnTo>
                  <a:lnTo>
                    <a:pt x="147180" y="11963"/>
                  </a:lnTo>
                  <a:lnTo>
                    <a:pt x="147637" y="10845"/>
                  </a:lnTo>
                  <a:lnTo>
                    <a:pt x="147637" y="8216"/>
                  </a:lnTo>
                  <a:close/>
                </a:path>
                <a:path w="3386454" h="1819275">
                  <a:moveTo>
                    <a:pt x="185381" y="1813204"/>
                  </a:moveTo>
                  <a:lnTo>
                    <a:pt x="184912" y="1812086"/>
                  </a:lnTo>
                  <a:lnTo>
                    <a:pt x="183057" y="1810219"/>
                  </a:lnTo>
                  <a:lnTo>
                    <a:pt x="181927" y="1809750"/>
                  </a:lnTo>
                  <a:lnTo>
                    <a:pt x="179298" y="1809750"/>
                  </a:lnTo>
                  <a:lnTo>
                    <a:pt x="178181" y="1810219"/>
                  </a:lnTo>
                  <a:lnTo>
                    <a:pt x="176314" y="1812086"/>
                  </a:lnTo>
                  <a:lnTo>
                    <a:pt x="175856" y="1813204"/>
                  </a:lnTo>
                  <a:lnTo>
                    <a:pt x="175856" y="1815833"/>
                  </a:lnTo>
                  <a:lnTo>
                    <a:pt x="176314" y="1816950"/>
                  </a:lnTo>
                  <a:lnTo>
                    <a:pt x="178181" y="1818817"/>
                  </a:lnTo>
                  <a:lnTo>
                    <a:pt x="179298" y="1819275"/>
                  </a:lnTo>
                  <a:lnTo>
                    <a:pt x="181927" y="1819275"/>
                  </a:lnTo>
                  <a:lnTo>
                    <a:pt x="183057" y="1818817"/>
                  </a:lnTo>
                  <a:lnTo>
                    <a:pt x="184912" y="1816950"/>
                  </a:lnTo>
                  <a:lnTo>
                    <a:pt x="185381" y="1815833"/>
                  </a:lnTo>
                  <a:lnTo>
                    <a:pt x="185381" y="1813204"/>
                  </a:lnTo>
                  <a:close/>
                </a:path>
                <a:path w="3386454" h="1819275">
                  <a:moveTo>
                    <a:pt x="185381" y="1765579"/>
                  </a:moveTo>
                  <a:lnTo>
                    <a:pt x="184912" y="1764461"/>
                  </a:lnTo>
                  <a:lnTo>
                    <a:pt x="183057" y="1762594"/>
                  </a:lnTo>
                  <a:lnTo>
                    <a:pt x="181927" y="1762125"/>
                  </a:lnTo>
                  <a:lnTo>
                    <a:pt x="179298" y="1762125"/>
                  </a:lnTo>
                  <a:lnTo>
                    <a:pt x="178181" y="1762594"/>
                  </a:lnTo>
                  <a:lnTo>
                    <a:pt x="176314" y="1764461"/>
                  </a:lnTo>
                  <a:lnTo>
                    <a:pt x="175856" y="1765579"/>
                  </a:lnTo>
                  <a:lnTo>
                    <a:pt x="175856" y="1768208"/>
                  </a:lnTo>
                  <a:lnTo>
                    <a:pt x="176314" y="1769325"/>
                  </a:lnTo>
                  <a:lnTo>
                    <a:pt x="178181" y="1771192"/>
                  </a:lnTo>
                  <a:lnTo>
                    <a:pt x="179298" y="1771650"/>
                  </a:lnTo>
                  <a:lnTo>
                    <a:pt x="181927" y="1771650"/>
                  </a:lnTo>
                  <a:lnTo>
                    <a:pt x="183057" y="1771192"/>
                  </a:lnTo>
                  <a:lnTo>
                    <a:pt x="184912" y="1769325"/>
                  </a:lnTo>
                  <a:lnTo>
                    <a:pt x="185381" y="1768208"/>
                  </a:lnTo>
                  <a:lnTo>
                    <a:pt x="185381" y="1765579"/>
                  </a:lnTo>
                  <a:close/>
                </a:path>
                <a:path w="3386454" h="1819275">
                  <a:moveTo>
                    <a:pt x="185381" y="1717954"/>
                  </a:moveTo>
                  <a:lnTo>
                    <a:pt x="184912" y="1716836"/>
                  </a:lnTo>
                  <a:lnTo>
                    <a:pt x="183057" y="1714969"/>
                  </a:lnTo>
                  <a:lnTo>
                    <a:pt x="181927" y="1714500"/>
                  </a:lnTo>
                  <a:lnTo>
                    <a:pt x="179298" y="1714500"/>
                  </a:lnTo>
                  <a:lnTo>
                    <a:pt x="178181" y="1714969"/>
                  </a:lnTo>
                  <a:lnTo>
                    <a:pt x="176314" y="1716836"/>
                  </a:lnTo>
                  <a:lnTo>
                    <a:pt x="175856" y="1717954"/>
                  </a:lnTo>
                  <a:lnTo>
                    <a:pt x="175856" y="1720583"/>
                  </a:lnTo>
                  <a:lnTo>
                    <a:pt x="176314" y="1721700"/>
                  </a:lnTo>
                  <a:lnTo>
                    <a:pt x="178181" y="1723567"/>
                  </a:lnTo>
                  <a:lnTo>
                    <a:pt x="179298" y="1724025"/>
                  </a:lnTo>
                  <a:lnTo>
                    <a:pt x="181927" y="1724025"/>
                  </a:lnTo>
                  <a:lnTo>
                    <a:pt x="183057" y="1723567"/>
                  </a:lnTo>
                  <a:lnTo>
                    <a:pt x="184912" y="1721700"/>
                  </a:lnTo>
                  <a:lnTo>
                    <a:pt x="185381" y="1720583"/>
                  </a:lnTo>
                  <a:lnTo>
                    <a:pt x="185381" y="1717954"/>
                  </a:lnTo>
                  <a:close/>
                </a:path>
                <a:path w="3386454" h="1819275">
                  <a:moveTo>
                    <a:pt x="185381" y="1670329"/>
                  </a:moveTo>
                  <a:lnTo>
                    <a:pt x="184912" y="1669211"/>
                  </a:lnTo>
                  <a:lnTo>
                    <a:pt x="183057" y="1667344"/>
                  </a:lnTo>
                  <a:lnTo>
                    <a:pt x="181927" y="1666875"/>
                  </a:lnTo>
                  <a:lnTo>
                    <a:pt x="179298" y="1666875"/>
                  </a:lnTo>
                  <a:lnTo>
                    <a:pt x="178181" y="1667344"/>
                  </a:lnTo>
                  <a:lnTo>
                    <a:pt x="176314" y="1669211"/>
                  </a:lnTo>
                  <a:lnTo>
                    <a:pt x="175856" y="1670329"/>
                  </a:lnTo>
                  <a:lnTo>
                    <a:pt x="175856" y="1672958"/>
                  </a:lnTo>
                  <a:lnTo>
                    <a:pt x="176314" y="1674075"/>
                  </a:lnTo>
                  <a:lnTo>
                    <a:pt x="178181" y="1675942"/>
                  </a:lnTo>
                  <a:lnTo>
                    <a:pt x="179298" y="1676400"/>
                  </a:lnTo>
                  <a:lnTo>
                    <a:pt x="181927" y="1676400"/>
                  </a:lnTo>
                  <a:lnTo>
                    <a:pt x="183057" y="1675942"/>
                  </a:lnTo>
                  <a:lnTo>
                    <a:pt x="184912" y="1674075"/>
                  </a:lnTo>
                  <a:lnTo>
                    <a:pt x="185381" y="1672958"/>
                  </a:lnTo>
                  <a:lnTo>
                    <a:pt x="185381" y="1670329"/>
                  </a:lnTo>
                  <a:close/>
                </a:path>
                <a:path w="3386454" h="1819275">
                  <a:moveTo>
                    <a:pt x="185381" y="1622704"/>
                  </a:moveTo>
                  <a:lnTo>
                    <a:pt x="184912" y="1621586"/>
                  </a:lnTo>
                  <a:lnTo>
                    <a:pt x="183057" y="1619719"/>
                  </a:lnTo>
                  <a:lnTo>
                    <a:pt x="181927" y="1619250"/>
                  </a:lnTo>
                  <a:lnTo>
                    <a:pt x="179298" y="1619250"/>
                  </a:lnTo>
                  <a:lnTo>
                    <a:pt x="178181" y="1619719"/>
                  </a:lnTo>
                  <a:lnTo>
                    <a:pt x="176314" y="1621586"/>
                  </a:lnTo>
                  <a:lnTo>
                    <a:pt x="175856" y="1622704"/>
                  </a:lnTo>
                  <a:lnTo>
                    <a:pt x="175856" y="1625333"/>
                  </a:lnTo>
                  <a:lnTo>
                    <a:pt x="176314" y="1626450"/>
                  </a:lnTo>
                  <a:lnTo>
                    <a:pt x="178181" y="1628317"/>
                  </a:lnTo>
                  <a:lnTo>
                    <a:pt x="179298" y="1628775"/>
                  </a:lnTo>
                  <a:lnTo>
                    <a:pt x="181927" y="1628775"/>
                  </a:lnTo>
                  <a:lnTo>
                    <a:pt x="183057" y="1628317"/>
                  </a:lnTo>
                  <a:lnTo>
                    <a:pt x="184912" y="1626450"/>
                  </a:lnTo>
                  <a:lnTo>
                    <a:pt x="185381" y="1625333"/>
                  </a:lnTo>
                  <a:lnTo>
                    <a:pt x="185381" y="1622704"/>
                  </a:lnTo>
                  <a:close/>
                </a:path>
                <a:path w="3386454" h="1819275">
                  <a:moveTo>
                    <a:pt x="185381" y="1575079"/>
                  </a:moveTo>
                  <a:lnTo>
                    <a:pt x="184912" y="1573961"/>
                  </a:lnTo>
                  <a:lnTo>
                    <a:pt x="183057" y="1572094"/>
                  </a:lnTo>
                  <a:lnTo>
                    <a:pt x="181927" y="1571625"/>
                  </a:lnTo>
                  <a:lnTo>
                    <a:pt x="179298" y="1571625"/>
                  </a:lnTo>
                  <a:lnTo>
                    <a:pt x="178181" y="1572094"/>
                  </a:lnTo>
                  <a:lnTo>
                    <a:pt x="176314" y="1573961"/>
                  </a:lnTo>
                  <a:lnTo>
                    <a:pt x="175856" y="1575079"/>
                  </a:lnTo>
                  <a:lnTo>
                    <a:pt x="175856" y="1577708"/>
                  </a:lnTo>
                  <a:lnTo>
                    <a:pt x="176314" y="1578825"/>
                  </a:lnTo>
                  <a:lnTo>
                    <a:pt x="178181" y="1580692"/>
                  </a:lnTo>
                  <a:lnTo>
                    <a:pt x="179298" y="1581150"/>
                  </a:lnTo>
                  <a:lnTo>
                    <a:pt x="181927" y="1581150"/>
                  </a:lnTo>
                  <a:lnTo>
                    <a:pt x="183057" y="1580692"/>
                  </a:lnTo>
                  <a:lnTo>
                    <a:pt x="184912" y="1578825"/>
                  </a:lnTo>
                  <a:lnTo>
                    <a:pt x="185381" y="1577708"/>
                  </a:lnTo>
                  <a:lnTo>
                    <a:pt x="185381" y="1575079"/>
                  </a:lnTo>
                  <a:close/>
                </a:path>
                <a:path w="3386454" h="1819275">
                  <a:moveTo>
                    <a:pt x="185381" y="1527454"/>
                  </a:moveTo>
                  <a:lnTo>
                    <a:pt x="184912" y="1526336"/>
                  </a:lnTo>
                  <a:lnTo>
                    <a:pt x="183057" y="1524469"/>
                  </a:lnTo>
                  <a:lnTo>
                    <a:pt x="181927" y="1524000"/>
                  </a:lnTo>
                  <a:lnTo>
                    <a:pt x="179298" y="1524000"/>
                  </a:lnTo>
                  <a:lnTo>
                    <a:pt x="178181" y="1524469"/>
                  </a:lnTo>
                  <a:lnTo>
                    <a:pt x="176314" y="1526336"/>
                  </a:lnTo>
                  <a:lnTo>
                    <a:pt x="175856" y="1527454"/>
                  </a:lnTo>
                  <a:lnTo>
                    <a:pt x="175856" y="1530083"/>
                  </a:lnTo>
                  <a:lnTo>
                    <a:pt x="176314" y="1531200"/>
                  </a:lnTo>
                  <a:lnTo>
                    <a:pt x="178181" y="1533067"/>
                  </a:lnTo>
                  <a:lnTo>
                    <a:pt x="179298" y="1533525"/>
                  </a:lnTo>
                  <a:lnTo>
                    <a:pt x="181927" y="1533525"/>
                  </a:lnTo>
                  <a:lnTo>
                    <a:pt x="183057" y="1533067"/>
                  </a:lnTo>
                  <a:lnTo>
                    <a:pt x="184912" y="1531200"/>
                  </a:lnTo>
                  <a:lnTo>
                    <a:pt x="185381" y="1530083"/>
                  </a:lnTo>
                  <a:lnTo>
                    <a:pt x="185381" y="1527454"/>
                  </a:lnTo>
                  <a:close/>
                </a:path>
                <a:path w="3386454" h="1819275">
                  <a:moveTo>
                    <a:pt x="185381" y="1479829"/>
                  </a:moveTo>
                  <a:lnTo>
                    <a:pt x="184912" y="1478711"/>
                  </a:lnTo>
                  <a:lnTo>
                    <a:pt x="183057" y="1476844"/>
                  </a:lnTo>
                  <a:lnTo>
                    <a:pt x="181927" y="1476375"/>
                  </a:lnTo>
                  <a:lnTo>
                    <a:pt x="179298" y="1476375"/>
                  </a:lnTo>
                  <a:lnTo>
                    <a:pt x="178181" y="1476844"/>
                  </a:lnTo>
                  <a:lnTo>
                    <a:pt x="176314" y="1478711"/>
                  </a:lnTo>
                  <a:lnTo>
                    <a:pt x="175856" y="1479829"/>
                  </a:lnTo>
                  <a:lnTo>
                    <a:pt x="175856" y="1482458"/>
                  </a:lnTo>
                  <a:lnTo>
                    <a:pt x="176314" y="1483575"/>
                  </a:lnTo>
                  <a:lnTo>
                    <a:pt x="178181" y="1485442"/>
                  </a:lnTo>
                  <a:lnTo>
                    <a:pt x="179298" y="1485900"/>
                  </a:lnTo>
                  <a:lnTo>
                    <a:pt x="181927" y="1485900"/>
                  </a:lnTo>
                  <a:lnTo>
                    <a:pt x="183057" y="1485442"/>
                  </a:lnTo>
                  <a:lnTo>
                    <a:pt x="184912" y="1483575"/>
                  </a:lnTo>
                  <a:lnTo>
                    <a:pt x="185381" y="1482458"/>
                  </a:lnTo>
                  <a:lnTo>
                    <a:pt x="185381" y="1479829"/>
                  </a:lnTo>
                  <a:close/>
                </a:path>
                <a:path w="3386454" h="1819275">
                  <a:moveTo>
                    <a:pt x="185381" y="1432204"/>
                  </a:moveTo>
                  <a:lnTo>
                    <a:pt x="184912" y="1431086"/>
                  </a:lnTo>
                  <a:lnTo>
                    <a:pt x="183057" y="1429219"/>
                  </a:lnTo>
                  <a:lnTo>
                    <a:pt x="181927" y="1428750"/>
                  </a:lnTo>
                  <a:lnTo>
                    <a:pt x="179298" y="1428750"/>
                  </a:lnTo>
                  <a:lnTo>
                    <a:pt x="178181" y="1429219"/>
                  </a:lnTo>
                  <a:lnTo>
                    <a:pt x="176314" y="1431086"/>
                  </a:lnTo>
                  <a:lnTo>
                    <a:pt x="175856" y="1432204"/>
                  </a:lnTo>
                  <a:lnTo>
                    <a:pt x="175856" y="1434833"/>
                  </a:lnTo>
                  <a:lnTo>
                    <a:pt x="176314" y="1435950"/>
                  </a:lnTo>
                  <a:lnTo>
                    <a:pt x="178181" y="1437817"/>
                  </a:lnTo>
                  <a:lnTo>
                    <a:pt x="179298" y="1438275"/>
                  </a:lnTo>
                  <a:lnTo>
                    <a:pt x="181927" y="1438275"/>
                  </a:lnTo>
                  <a:lnTo>
                    <a:pt x="183057" y="1437817"/>
                  </a:lnTo>
                  <a:lnTo>
                    <a:pt x="184912" y="1435950"/>
                  </a:lnTo>
                  <a:lnTo>
                    <a:pt x="185381" y="1434833"/>
                  </a:lnTo>
                  <a:lnTo>
                    <a:pt x="185381" y="1432204"/>
                  </a:lnTo>
                  <a:close/>
                </a:path>
                <a:path w="3386454" h="1819275">
                  <a:moveTo>
                    <a:pt x="185381" y="1384579"/>
                  </a:moveTo>
                  <a:lnTo>
                    <a:pt x="184912" y="1383461"/>
                  </a:lnTo>
                  <a:lnTo>
                    <a:pt x="183057" y="1381594"/>
                  </a:lnTo>
                  <a:lnTo>
                    <a:pt x="181927" y="1381125"/>
                  </a:lnTo>
                  <a:lnTo>
                    <a:pt x="179298" y="1381125"/>
                  </a:lnTo>
                  <a:lnTo>
                    <a:pt x="178181" y="1381594"/>
                  </a:lnTo>
                  <a:lnTo>
                    <a:pt x="176314" y="1383461"/>
                  </a:lnTo>
                  <a:lnTo>
                    <a:pt x="175856" y="1384579"/>
                  </a:lnTo>
                  <a:lnTo>
                    <a:pt x="175856" y="1387208"/>
                  </a:lnTo>
                  <a:lnTo>
                    <a:pt x="176314" y="1388325"/>
                  </a:lnTo>
                  <a:lnTo>
                    <a:pt x="178181" y="1390192"/>
                  </a:lnTo>
                  <a:lnTo>
                    <a:pt x="179298" y="1390650"/>
                  </a:lnTo>
                  <a:lnTo>
                    <a:pt x="181927" y="1390650"/>
                  </a:lnTo>
                  <a:lnTo>
                    <a:pt x="183057" y="1390192"/>
                  </a:lnTo>
                  <a:lnTo>
                    <a:pt x="184912" y="1388325"/>
                  </a:lnTo>
                  <a:lnTo>
                    <a:pt x="185381" y="1387208"/>
                  </a:lnTo>
                  <a:lnTo>
                    <a:pt x="185381" y="1384579"/>
                  </a:lnTo>
                  <a:close/>
                </a:path>
                <a:path w="3386454" h="1819275">
                  <a:moveTo>
                    <a:pt x="185381" y="1336954"/>
                  </a:moveTo>
                  <a:lnTo>
                    <a:pt x="184912" y="1335836"/>
                  </a:lnTo>
                  <a:lnTo>
                    <a:pt x="183057" y="1333969"/>
                  </a:lnTo>
                  <a:lnTo>
                    <a:pt x="181927" y="1333500"/>
                  </a:lnTo>
                  <a:lnTo>
                    <a:pt x="179298" y="1333500"/>
                  </a:lnTo>
                  <a:lnTo>
                    <a:pt x="178181" y="1333969"/>
                  </a:lnTo>
                  <a:lnTo>
                    <a:pt x="176314" y="1335836"/>
                  </a:lnTo>
                  <a:lnTo>
                    <a:pt x="175856" y="1336954"/>
                  </a:lnTo>
                  <a:lnTo>
                    <a:pt x="175856" y="1339583"/>
                  </a:lnTo>
                  <a:lnTo>
                    <a:pt x="176314" y="1340700"/>
                  </a:lnTo>
                  <a:lnTo>
                    <a:pt x="178181" y="1342567"/>
                  </a:lnTo>
                  <a:lnTo>
                    <a:pt x="179298" y="1343025"/>
                  </a:lnTo>
                  <a:lnTo>
                    <a:pt x="181927" y="1343025"/>
                  </a:lnTo>
                  <a:lnTo>
                    <a:pt x="183057" y="1342567"/>
                  </a:lnTo>
                  <a:lnTo>
                    <a:pt x="184912" y="1340700"/>
                  </a:lnTo>
                  <a:lnTo>
                    <a:pt x="185381" y="1339583"/>
                  </a:lnTo>
                  <a:lnTo>
                    <a:pt x="185381" y="1336954"/>
                  </a:lnTo>
                  <a:close/>
                </a:path>
                <a:path w="3386454" h="1819275">
                  <a:moveTo>
                    <a:pt x="185381" y="1289329"/>
                  </a:moveTo>
                  <a:lnTo>
                    <a:pt x="184912" y="1288211"/>
                  </a:lnTo>
                  <a:lnTo>
                    <a:pt x="183057" y="1286344"/>
                  </a:lnTo>
                  <a:lnTo>
                    <a:pt x="181927" y="1285875"/>
                  </a:lnTo>
                  <a:lnTo>
                    <a:pt x="179298" y="1285875"/>
                  </a:lnTo>
                  <a:lnTo>
                    <a:pt x="178181" y="1286344"/>
                  </a:lnTo>
                  <a:lnTo>
                    <a:pt x="176314" y="1288211"/>
                  </a:lnTo>
                  <a:lnTo>
                    <a:pt x="175856" y="1289329"/>
                  </a:lnTo>
                  <a:lnTo>
                    <a:pt x="175856" y="1291958"/>
                  </a:lnTo>
                  <a:lnTo>
                    <a:pt x="176314" y="1293075"/>
                  </a:lnTo>
                  <a:lnTo>
                    <a:pt x="178181" y="1294942"/>
                  </a:lnTo>
                  <a:lnTo>
                    <a:pt x="179298" y="1295400"/>
                  </a:lnTo>
                  <a:lnTo>
                    <a:pt x="181927" y="1295400"/>
                  </a:lnTo>
                  <a:lnTo>
                    <a:pt x="183057" y="1294942"/>
                  </a:lnTo>
                  <a:lnTo>
                    <a:pt x="184912" y="1293075"/>
                  </a:lnTo>
                  <a:lnTo>
                    <a:pt x="185381" y="1291958"/>
                  </a:lnTo>
                  <a:lnTo>
                    <a:pt x="185381" y="1289329"/>
                  </a:lnTo>
                  <a:close/>
                </a:path>
                <a:path w="3386454" h="1819275">
                  <a:moveTo>
                    <a:pt x="185381" y="1241704"/>
                  </a:moveTo>
                  <a:lnTo>
                    <a:pt x="184912" y="1240586"/>
                  </a:lnTo>
                  <a:lnTo>
                    <a:pt x="183057" y="1238719"/>
                  </a:lnTo>
                  <a:lnTo>
                    <a:pt x="181927" y="1238250"/>
                  </a:lnTo>
                  <a:lnTo>
                    <a:pt x="179298" y="1238250"/>
                  </a:lnTo>
                  <a:lnTo>
                    <a:pt x="178181" y="1238719"/>
                  </a:lnTo>
                  <a:lnTo>
                    <a:pt x="176314" y="1240586"/>
                  </a:lnTo>
                  <a:lnTo>
                    <a:pt x="175856" y="1241704"/>
                  </a:lnTo>
                  <a:lnTo>
                    <a:pt x="175856" y="1244333"/>
                  </a:lnTo>
                  <a:lnTo>
                    <a:pt x="176314" y="1245450"/>
                  </a:lnTo>
                  <a:lnTo>
                    <a:pt x="178181" y="1247317"/>
                  </a:lnTo>
                  <a:lnTo>
                    <a:pt x="179298" y="1247775"/>
                  </a:lnTo>
                  <a:lnTo>
                    <a:pt x="181927" y="1247775"/>
                  </a:lnTo>
                  <a:lnTo>
                    <a:pt x="183057" y="1247317"/>
                  </a:lnTo>
                  <a:lnTo>
                    <a:pt x="184912" y="1245450"/>
                  </a:lnTo>
                  <a:lnTo>
                    <a:pt x="185381" y="1244333"/>
                  </a:lnTo>
                  <a:lnTo>
                    <a:pt x="185381" y="1241704"/>
                  </a:lnTo>
                  <a:close/>
                </a:path>
                <a:path w="3386454" h="1819275">
                  <a:moveTo>
                    <a:pt x="185381" y="1194079"/>
                  </a:moveTo>
                  <a:lnTo>
                    <a:pt x="184912" y="1192961"/>
                  </a:lnTo>
                  <a:lnTo>
                    <a:pt x="183057" y="1191094"/>
                  </a:lnTo>
                  <a:lnTo>
                    <a:pt x="181927" y="1190625"/>
                  </a:lnTo>
                  <a:lnTo>
                    <a:pt x="179298" y="1190625"/>
                  </a:lnTo>
                  <a:lnTo>
                    <a:pt x="178181" y="1191094"/>
                  </a:lnTo>
                  <a:lnTo>
                    <a:pt x="176314" y="1192961"/>
                  </a:lnTo>
                  <a:lnTo>
                    <a:pt x="175856" y="1194079"/>
                  </a:lnTo>
                  <a:lnTo>
                    <a:pt x="175856" y="1196708"/>
                  </a:lnTo>
                  <a:lnTo>
                    <a:pt x="176314" y="1197825"/>
                  </a:lnTo>
                  <a:lnTo>
                    <a:pt x="178181" y="1199692"/>
                  </a:lnTo>
                  <a:lnTo>
                    <a:pt x="179298" y="1200150"/>
                  </a:lnTo>
                  <a:lnTo>
                    <a:pt x="181927" y="1200150"/>
                  </a:lnTo>
                  <a:lnTo>
                    <a:pt x="183057" y="1199692"/>
                  </a:lnTo>
                  <a:lnTo>
                    <a:pt x="184912" y="1197825"/>
                  </a:lnTo>
                  <a:lnTo>
                    <a:pt x="185381" y="1196708"/>
                  </a:lnTo>
                  <a:lnTo>
                    <a:pt x="185381" y="1194079"/>
                  </a:lnTo>
                  <a:close/>
                </a:path>
                <a:path w="3386454" h="1819275">
                  <a:moveTo>
                    <a:pt x="185381" y="1146454"/>
                  </a:moveTo>
                  <a:lnTo>
                    <a:pt x="184912" y="1145336"/>
                  </a:lnTo>
                  <a:lnTo>
                    <a:pt x="183057" y="1143469"/>
                  </a:lnTo>
                  <a:lnTo>
                    <a:pt x="181927" y="1143000"/>
                  </a:lnTo>
                  <a:lnTo>
                    <a:pt x="179298" y="1143000"/>
                  </a:lnTo>
                  <a:lnTo>
                    <a:pt x="178181" y="1143469"/>
                  </a:lnTo>
                  <a:lnTo>
                    <a:pt x="176314" y="1145336"/>
                  </a:lnTo>
                  <a:lnTo>
                    <a:pt x="175856" y="1146454"/>
                  </a:lnTo>
                  <a:lnTo>
                    <a:pt x="175856" y="1149083"/>
                  </a:lnTo>
                  <a:lnTo>
                    <a:pt x="176314" y="1150200"/>
                  </a:lnTo>
                  <a:lnTo>
                    <a:pt x="178181" y="1152067"/>
                  </a:lnTo>
                  <a:lnTo>
                    <a:pt x="179298" y="1152525"/>
                  </a:lnTo>
                  <a:lnTo>
                    <a:pt x="181927" y="1152525"/>
                  </a:lnTo>
                  <a:lnTo>
                    <a:pt x="183057" y="1152067"/>
                  </a:lnTo>
                  <a:lnTo>
                    <a:pt x="184912" y="1150200"/>
                  </a:lnTo>
                  <a:lnTo>
                    <a:pt x="185381" y="1149083"/>
                  </a:lnTo>
                  <a:lnTo>
                    <a:pt x="185381" y="1146454"/>
                  </a:lnTo>
                  <a:close/>
                </a:path>
                <a:path w="3386454" h="1819275">
                  <a:moveTo>
                    <a:pt x="185381" y="1098829"/>
                  </a:moveTo>
                  <a:lnTo>
                    <a:pt x="184912" y="1097711"/>
                  </a:lnTo>
                  <a:lnTo>
                    <a:pt x="183057" y="1095844"/>
                  </a:lnTo>
                  <a:lnTo>
                    <a:pt x="181927" y="1095375"/>
                  </a:lnTo>
                  <a:lnTo>
                    <a:pt x="179298" y="1095375"/>
                  </a:lnTo>
                  <a:lnTo>
                    <a:pt x="178181" y="1095844"/>
                  </a:lnTo>
                  <a:lnTo>
                    <a:pt x="176314" y="1097711"/>
                  </a:lnTo>
                  <a:lnTo>
                    <a:pt x="175856" y="1098829"/>
                  </a:lnTo>
                  <a:lnTo>
                    <a:pt x="175856" y="1101458"/>
                  </a:lnTo>
                  <a:lnTo>
                    <a:pt x="176314" y="1102575"/>
                  </a:lnTo>
                  <a:lnTo>
                    <a:pt x="178181" y="1104442"/>
                  </a:lnTo>
                  <a:lnTo>
                    <a:pt x="179298" y="1104900"/>
                  </a:lnTo>
                  <a:lnTo>
                    <a:pt x="181927" y="1104900"/>
                  </a:lnTo>
                  <a:lnTo>
                    <a:pt x="183057" y="1104442"/>
                  </a:lnTo>
                  <a:lnTo>
                    <a:pt x="184912" y="1102575"/>
                  </a:lnTo>
                  <a:lnTo>
                    <a:pt x="185381" y="1101458"/>
                  </a:lnTo>
                  <a:lnTo>
                    <a:pt x="185381" y="1098829"/>
                  </a:lnTo>
                  <a:close/>
                </a:path>
                <a:path w="3386454" h="1819275">
                  <a:moveTo>
                    <a:pt x="185381" y="1051204"/>
                  </a:moveTo>
                  <a:lnTo>
                    <a:pt x="184912" y="1050086"/>
                  </a:lnTo>
                  <a:lnTo>
                    <a:pt x="183057" y="1048219"/>
                  </a:lnTo>
                  <a:lnTo>
                    <a:pt x="181927" y="1047750"/>
                  </a:lnTo>
                  <a:lnTo>
                    <a:pt x="179298" y="1047750"/>
                  </a:lnTo>
                  <a:lnTo>
                    <a:pt x="178181" y="1048219"/>
                  </a:lnTo>
                  <a:lnTo>
                    <a:pt x="176314" y="1050086"/>
                  </a:lnTo>
                  <a:lnTo>
                    <a:pt x="175856" y="1051204"/>
                  </a:lnTo>
                  <a:lnTo>
                    <a:pt x="175856" y="1053833"/>
                  </a:lnTo>
                  <a:lnTo>
                    <a:pt x="176314" y="1054950"/>
                  </a:lnTo>
                  <a:lnTo>
                    <a:pt x="178181" y="1056817"/>
                  </a:lnTo>
                  <a:lnTo>
                    <a:pt x="179298" y="1057275"/>
                  </a:lnTo>
                  <a:lnTo>
                    <a:pt x="181927" y="1057275"/>
                  </a:lnTo>
                  <a:lnTo>
                    <a:pt x="183057" y="1056817"/>
                  </a:lnTo>
                  <a:lnTo>
                    <a:pt x="184912" y="1054950"/>
                  </a:lnTo>
                  <a:lnTo>
                    <a:pt x="185381" y="1053833"/>
                  </a:lnTo>
                  <a:lnTo>
                    <a:pt x="185381" y="1051204"/>
                  </a:lnTo>
                  <a:close/>
                </a:path>
                <a:path w="3386454" h="1819275">
                  <a:moveTo>
                    <a:pt x="185381" y="1003579"/>
                  </a:moveTo>
                  <a:lnTo>
                    <a:pt x="184912" y="1002461"/>
                  </a:lnTo>
                  <a:lnTo>
                    <a:pt x="183057" y="1000594"/>
                  </a:lnTo>
                  <a:lnTo>
                    <a:pt x="181927" y="1000125"/>
                  </a:lnTo>
                  <a:lnTo>
                    <a:pt x="179298" y="1000125"/>
                  </a:lnTo>
                  <a:lnTo>
                    <a:pt x="178181" y="1000594"/>
                  </a:lnTo>
                  <a:lnTo>
                    <a:pt x="176314" y="1002461"/>
                  </a:lnTo>
                  <a:lnTo>
                    <a:pt x="175856" y="1003579"/>
                  </a:lnTo>
                  <a:lnTo>
                    <a:pt x="175856" y="1006208"/>
                  </a:lnTo>
                  <a:lnTo>
                    <a:pt x="176314" y="1007325"/>
                  </a:lnTo>
                  <a:lnTo>
                    <a:pt x="178181" y="1009192"/>
                  </a:lnTo>
                  <a:lnTo>
                    <a:pt x="179298" y="1009650"/>
                  </a:lnTo>
                  <a:lnTo>
                    <a:pt x="181927" y="1009650"/>
                  </a:lnTo>
                  <a:lnTo>
                    <a:pt x="183057" y="1009192"/>
                  </a:lnTo>
                  <a:lnTo>
                    <a:pt x="184912" y="1007325"/>
                  </a:lnTo>
                  <a:lnTo>
                    <a:pt x="185381" y="1006208"/>
                  </a:lnTo>
                  <a:lnTo>
                    <a:pt x="185381" y="1003579"/>
                  </a:lnTo>
                  <a:close/>
                </a:path>
                <a:path w="3386454" h="1819275">
                  <a:moveTo>
                    <a:pt x="185381" y="955954"/>
                  </a:moveTo>
                  <a:lnTo>
                    <a:pt x="184912" y="954836"/>
                  </a:lnTo>
                  <a:lnTo>
                    <a:pt x="183057" y="952969"/>
                  </a:lnTo>
                  <a:lnTo>
                    <a:pt x="181927" y="952500"/>
                  </a:lnTo>
                  <a:lnTo>
                    <a:pt x="179298" y="952500"/>
                  </a:lnTo>
                  <a:lnTo>
                    <a:pt x="178181" y="952969"/>
                  </a:lnTo>
                  <a:lnTo>
                    <a:pt x="176314" y="954836"/>
                  </a:lnTo>
                  <a:lnTo>
                    <a:pt x="175856" y="955954"/>
                  </a:lnTo>
                  <a:lnTo>
                    <a:pt x="175856" y="958583"/>
                  </a:lnTo>
                  <a:lnTo>
                    <a:pt x="176314" y="959700"/>
                  </a:lnTo>
                  <a:lnTo>
                    <a:pt x="178181" y="961567"/>
                  </a:lnTo>
                  <a:lnTo>
                    <a:pt x="179298" y="962025"/>
                  </a:lnTo>
                  <a:lnTo>
                    <a:pt x="181927" y="962025"/>
                  </a:lnTo>
                  <a:lnTo>
                    <a:pt x="183057" y="961567"/>
                  </a:lnTo>
                  <a:lnTo>
                    <a:pt x="184912" y="959700"/>
                  </a:lnTo>
                  <a:lnTo>
                    <a:pt x="185381" y="958583"/>
                  </a:lnTo>
                  <a:lnTo>
                    <a:pt x="185381" y="955954"/>
                  </a:lnTo>
                  <a:close/>
                </a:path>
                <a:path w="3386454" h="1819275">
                  <a:moveTo>
                    <a:pt x="185381" y="908329"/>
                  </a:moveTo>
                  <a:lnTo>
                    <a:pt x="184912" y="907211"/>
                  </a:lnTo>
                  <a:lnTo>
                    <a:pt x="183057" y="905344"/>
                  </a:lnTo>
                  <a:lnTo>
                    <a:pt x="181927" y="904875"/>
                  </a:lnTo>
                  <a:lnTo>
                    <a:pt x="179298" y="904875"/>
                  </a:lnTo>
                  <a:lnTo>
                    <a:pt x="178181" y="905344"/>
                  </a:lnTo>
                  <a:lnTo>
                    <a:pt x="176314" y="907211"/>
                  </a:lnTo>
                  <a:lnTo>
                    <a:pt x="175856" y="908329"/>
                  </a:lnTo>
                  <a:lnTo>
                    <a:pt x="175856" y="910958"/>
                  </a:lnTo>
                  <a:lnTo>
                    <a:pt x="176314" y="912075"/>
                  </a:lnTo>
                  <a:lnTo>
                    <a:pt x="178181" y="913942"/>
                  </a:lnTo>
                  <a:lnTo>
                    <a:pt x="179298" y="914400"/>
                  </a:lnTo>
                  <a:lnTo>
                    <a:pt x="181927" y="914400"/>
                  </a:lnTo>
                  <a:lnTo>
                    <a:pt x="183057" y="913942"/>
                  </a:lnTo>
                  <a:lnTo>
                    <a:pt x="184912" y="912075"/>
                  </a:lnTo>
                  <a:lnTo>
                    <a:pt x="185381" y="910958"/>
                  </a:lnTo>
                  <a:lnTo>
                    <a:pt x="185381" y="908329"/>
                  </a:lnTo>
                  <a:close/>
                </a:path>
                <a:path w="3386454" h="1819275">
                  <a:moveTo>
                    <a:pt x="185381" y="860704"/>
                  </a:moveTo>
                  <a:lnTo>
                    <a:pt x="184912" y="859586"/>
                  </a:lnTo>
                  <a:lnTo>
                    <a:pt x="183057" y="857719"/>
                  </a:lnTo>
                  <a:lnTo>
                    <a:pt x="181927" y="857250"/>
                  </a:lnTo>
                  <a:lnTo>
                    <a:pt x="179298" y="857250"/>
                  </a:lnTo>
                  <a:lnTo>
                    <a:pt x="178181" y="857719"/>
                  </a:lnTo>
                  <a:lnTo>
                    <a:pt x="176314" y="859586"/>
                  </a:lnTo>
                  <a:lnTo>
                    <a:pt x="175856" y="860704"/>
                  </a:lnTo>
                  <a:lnTo>
                    <a:pt x="175856" y="863333"/>
                  </a:lnTo>
                  <a:lnTo>
                    <a:pt x="176314" y="864450"/>
                  </a:lnTo>
                  <a:lnTo>
                    <a:pt x="178181" y="866317"/>
                  </a:lnTo>
                  <a:lnTo>
                    <a:pt x="179298" y="866775"/>
                  </a:lnTo>
                  <a:lnTo>
                    <a:pt x="181927" y="866775"/>
                  </a:lnTo>
                  <a:lnTo>
                    <a:pt x="183057" y="866317"/>
                  </a:lnTo>
                  <a:lnTo>
                    <a:pt x="184912" y="864450"/>
                  </a:lnTo>
                  <a:lnTo>
                    <a:pt x="185381" y="863333"/>
                  </a:lnTo>
                  <a:lnTo>
                    <a:pt x="185381" y="860704"/>
                  </a:lnTo>
                  <a:close/>
                </a:path>
                <a:path w="3386454" h="1819275">
                  <a:moveTo>
                    <a:pt x="185381" y="813079"/>
                  </a:moveTo>
                  <a:lnTo>
                    <a:pt x="184912" y="811961"/>
                  </a:lnTo>
                  <a:lnTo>
                    <a:pt x="183057" y="810094"/>
                  </a:lnTo>
                  <a:lnTo>
                    <a:pt x="181927" y="809625"/>
                  </a:lnTo>
                  <a:lnTo>
                    <a:pt x="179298" y="809625"/>
                  </a:lnTo>
                  <a:lnTo>
                    <a:pt x="178181" y="810094"/>
                  </a:lnTo>
                  <a:lnTo>
                    <a:pt x="176314" y="811961"/>
                  </a:lnTo>
                  <a:lnTo>
                    <a:pt x="175856" y="813079"/>
                  </a:lnTo>
                  <a:lnTo>
                    <a:pt x="175856" y="815708"/>
                  </a:lnTo>
                  <a:lnTo>
                    <a:pt x="176314" y="816825"/>
                  </a:lnTo>
                  <a:lnTo>
                    <a:pt x="178181" y="818692"/>
                  </a:lnTo>
                  <a:lnTo>
                    <a:pt x="179298" y="819150"/>
                  </a:lnTo>
                  <a:lnTo>
                    <a:pt x="181927" y="819150"/>
                  </a:lnTo>
                  <a:lnTo>
                    <a:pt x="183057" y="818692"/>
                  </a:lnTo>
                  <a:lnTo>
                    <a:pt x="184912" y="816825"/>
                  </a:lnTo>
                  <a:lnTo>
                    <a:pt x="185381" y="815708"/>
                  </a:lnTo>
                  <a:lnTo>
                    <a:pt x="185381" y="813079"/>
                  </a:lnTo>
                  <a:close/>
                </a:path>
                <a:path w="3386454" h="1819275">
                  <a:moveTo>
                    <a:pt x="185381" y="765454"/>
                  </a:moveTo>
                  <a:lnTo>
                    <a:pt x="184912" y="764336"/>
                  </a:lnTo>
                  <a:lnTo>
                    <a:pt x="183057" y="762469"/>
                  </a:lnTo>
                  <a:lnTo>
                    <a:pt x="181927" y="762000"/>
                  </a:lnTo>
                  <a:lnTo>
                    <a:pt x="179298" y="762000"/>
                  </a:lnTo>
                  <a:lnTo>
                    <a:pt x="178181" y="762469"/>
                  </a:lnTo>
                  <a:lnTo>
                    <a:pt x="176314" y="764336"/>
                  </a:lnTo>
                  <a:lnTo>
                    <a:pt x="175856" y="765454"/>
                  </a:lnTo>
                  <a:lnTo>
                    <a:pt x="175856" y="768083"/>
                  </a:lnTo>
                  <a:lnTo>
                    <a:pt x="176314" y="769200"/>
                  </a:lnTo>
                  <a:lnTo>
                    <a:pt x="178181" y="771067"/>
                  </a:lnTo>
                  <a:lnTo>
                    <a:pt x="179298" y="771525"/>
                  </a:lnTo>
                  <a:lnTo>
                    <a:pt x="181927" y="771525"/>
                  </a:lnTo>
                  <a:lnTo>
                    <a:pt x="183057" y="771067"/>
                  </a:lnTo>
                  <a:lnTo>
                    <a:pt x="184912" y="769200"/>
                  </a:lnTo>
                  <a:lnTo>
                    <a:pt x="185381" y="768083"/>
                  </a:lnTo>
                  <a:lnTo>
                    <a:pt x="185381" y="765454"/>
                  </a:lnTo>
                  <a:close/>
                </a:path>
                <a:path w="3386454" h="1819275">
                  <a:moveTo>
                    <a:pt x="185381" y="717829"/>
                  </a:moveTo>
                  <a:lnTo>
                    <a:pt x="184912" y="716711"/>
                  </a:lnTo>
                  <a:lnTo>
                    <a:pt x="183057" y="714844"/>
                  </a:lnTo>
                  <a:lnTo>
                    <a:pt x="181927" y="714375"/>
                  </a:lnTo>
                  <a:lnTo>
                    <a:pt x="179298" y="714375"/>
                  </a:lnTo>
                  <a:lnTo>
                    <a:pt x="178181" y="714844"/>
                  </a:lnTo>
                  <a:lnTo>
                    <a:pt x="176314" y="716711"/>
                  </a:lnTo>
                  <a:lnTo>
                    <a:pt x="175856" y="717829"/>
                  </a:lnTo>
                  <a:lnTo>
                    <a:pt x="175856" y="720458"/>
                  </a:lnTo>
                  <a:lnTo>
                    <a:pt x="176314" y="721575"/>
                  </a:lnTo>
                  <a:lnTo>
                    <a:pt x="178181" y="723442"/>
                  </a:lnTo>
                  <a:lnTo>
                    <a:pt x="179298" y="723900"/>
                  </a:lnTo>
                  <a:lnTo>
                    <a:pt x="181927" y="723900"/>
                  </a:lnTo>
                  <a:lnTo>
                    <a:pt x="183057" y="723442"/>
                  </a:lnTo>
                  <a:lnTo>
                    <a:pt x="184912" y="721575"/>
                  </a:lnTo>
                  <a:lnTo>
                    <a:pt x="185381" y="720458"/>
                  </a:lnTo>
                  <a:lnTo>
                    <a:pt x="185381" y="717829"/>
                  </a:lnTo>
                  <a:close/>
                </a:path>
                <a:path w="3386454" h="1819275">
                  <a:moveTo>
                    <a:pt x="185381" y="670204"/>
                  </a:moveTo>
                  <a:lnTo>
                    <a:pt x="184912" y="669086"/>
                  </a:lnTo>
                  <a:lnTo>
                    <a:pt x="183057" y="667219"/>
                  </a:lnTo>
                  <a:lnTo>
                    <a:pt x="181927" y="666762"/>
                  </a:lnTo>
                  <a:lnTo>
                    <a:pt x="179298" y="666762"/>
                  </a:lnTo>
                  <a:lnTo>
                    <a:pt x="178181" y="667219"/>
                  </a:lnTo>
                  <a:lnTo>
                    <a:pt x="176314" y="669086"/>
                  </a:lnTo>
                  <a:lnTo>
                    <a:pt x="175856" y="670204"/>
                  </a:lnTo>
                  <a:lnTo>
                    <a:pt x="175856" y="672833"/>
                  </a:lnTo>
                  <a:lnTo>
                    <a:pt x="176314" y="673950"/>
                  </a:lnTo>
                  <a:lnTo>
                    <a:pt x="178181" y="675817"/>
                  </a:lnTo>
                  <a:lnTo>
                    <a:pt x="179298" y="676275"/>
                  </a:lnTo>
                  <a:lnTo>
                    <a:pt x="181927" y="676275"/>
                  </a:lnTo>
                  <a:lnTo>
                    <a:pt x="183057" y="675817"/>
                  </a:lnTo>
                  <a:lnTo>
                    <a:pt x="184912" y="673950"/>
                  </a:lnTo>
                  <a:lnTo>
                    <a:pt x="185381" y="672833"/>
                  </a:lnTo>
                  <a:lnTo>
                    <a:pt x="185381" y="670204"/>
                  </a:lnTo>
                  <a:close/>
                </a:path>
                <a:path w="3386454" h="1819275">
                  <a:moveTo>
                    <a:pt x="185381" y="622579"/>
                  </a:moveTo>
                  <a:lnTo>
                    <a:pt x="184912" y="621461"/>
                  </a:lnTo>
                  <a:lnTo>
                    <a:pt x="183057" y="619594"/>
                  </a:lnTo>
                  <a:lnTo>
                    <a:pt x="181927" y="619137"/>
                  </a:lnTo>
                  <a:lnTo>
                    <a:pt x="179298" y="619137"/>
                  </a:lnTo>
                  <a:lnTo>
                    <a:pt x="178181" y="619594"/>
                  </a:lnTo>
                  <a:lnTo>
                    <a:pt x="176314" y="621461"/>
                  </a:lnTo>
                  <a:lnTo>
                    <a:pt x="175856" y="622579"/>
                  </a:lnTo>
                  <a:lnTo>
                    <a:pt x="175856" y="625208"/>
                  </a:lnTo>
                  <a:lnTo>
                    <a:pt x="176314" y="626325"/>
                  </a:lnTo>
                  <a:lnTo>
                    <a:pt x="178181" y="628192"/>
                  </a:lnTo>
                  <a:lnTo>
                    <a:pt x="179298" y="628662"/>
                  </a:lnTo>
                  <a:lnTo>
                    <a:pt x="181927" y="628662"/>
                  </a:lnTo>
                  <a:lnTo>
                    <a:pt x="183057" y="628192"/>
                  </a:lnTo>
                  <a:lnTo>
                    <a:pt x="184912" y="626325"/>
                  </a:lnTo>
                  <a:lnTo>
                    <a:pt x="185381" y="625208"/>
                  </a:lnTo>
                  <a:lnTo>
                    <a:pt x="185381" y="622579"/>
                  </a:lnTo>
                  <a:close/>
                </a:path>
                <a:path w="3386454" h="1819275">
                  <a:moveTo>
                    <a:pt x="185381" y="574954"/>
                  </a:moveTo>
                  <a:lnTo>
                    <a:pt x="184912" y="573836"/>
                  </a:lnTo>
                  <a:lnTo>
                    <a:pt x="183057" y="571969"/>
                  </a:lnTo>
                  <a:lnTo>
                    <a:pt x="181927" y="571512"/>
                  </a:lnTo>
                  <a:lnTo>
                    <a:pt x="179298" y="571512"/>
                  </a:lnTo>
                  <a:lnTo>
                    <a:pt x="178181" y="571969"/>
                  </a:lnTo>
                  <a:lnTo>
                    <a:pt x="176314" y="573836"/>
                  </a:lnTo>
                  <a:lnTo>
                    <a:pt x="175856" y="574954"/>
                  </a:lnTo>
                  <a:lnTo>
                    <a:pt x="175856" y="577583"/>
                  </a:lnTo>
                  <a:lnTo>
                    <a:pt x="176314" y="578700"/>
                  </a:lnTo>
                  <a:lnTo>
                    <a:pt x="178181" y="580567"/>
                  </a:lnTo>
                  <a:lnTo>
                    <a:pt x="179298" y="581025"/>
                  </a:lnTo>
                  <a:lnTo>
                    <a:pt x="181927" y="581025"/>
                  </a:lnTo>
                  <a:lnTo>
                    <a:pt x="183057" y="580567"/>
                  </a:lnTo>
                  <a:lnTo>
                    <a:pt x="184912" y="578700"/>
                  </a:lnTo>
                  <a:lnTo>
                    <a:pt x="185381" y="577583"/>
                  </a:lnTo>
                  <a:lnTo>
                    <a:pt x="185381" y="574954"/>
                  </a:lnTo>
                  <a:close/>
                </a:path>
                <a:path w="3386454" h="1819275">
                  <a:moveTo>
                    <a:pt x="185381" y="527329"/>
                  </a:moveTo>
                  <a:lnTo>
                    <a:pt x="184912" y="526211"/>
                  </a:lnTo>
                  <a:lnTo>
                    <a:pt x="183057" y="524344"/>
                  </a:lnTo>
                  <a:lnTo>
                    <a:pt x="181927" y="523887"/>
                  </a:lnTo>
                  <a:lnTo>
                    <a:pt x="179298" y="523887"/>
                  </a:lnTo>
                  <a:lnTo>
                    <a:pt x="178181" y="524344"/>
                  </a:lnTo>
                  <a:lnTo>
                    <a:pt x="176314" y="526211"/>
                  </a:lnTo>
                  <a:lnTo>
                    <a:pt x="175856" y="527329"/>
                  </a:lnTo>
                  <a:lnTo>
                    <a:pt x="175856" y="529958"/>
                  </a:lnTo>
                  <a:lnTo>
                    <a:pt x="176314" y="531075"/>
                  </a:lnTo>
                  <a:lnTo>
                    <a:pt x="178181" y="532942"/>
                  </a:lnTo>
                  <a:lnTo>
                    <a:pt x="179298" y="533400"/>
                  </a:lnTo>
                  <a:lnTo>
                    <a:pt x="181927" y="533400"/>
                  </a:lnTo>
                  <a:lnTo>
                    <a:pt x="183057" y="532942"/>
                  </a:lnTo>
                  <a:lnTo>
                    <a:pt x="184912" y="531075"/>
                  </a:lnTo>
                  <a:lnTo>
                    <a:pt x="185381" y="529958"/>
                  </a:lnTo>
                  <a:lnTo>
                    <a:pt x="185381" y="527329"/>
                  </a:lnTo>
                  <a:close/>
                </a:path>
                <a:path w="3386454" h="1819275">
                  <a:moveTo>
                    <a:pt x="185381" y="479704"/>
                  </a:moveTo>
                  <a:lnTo>
                    <a:pt x="184912" y="478586"/>
                  </a:lnTo>
                  <a:lnTo>
                    <a:pt x="183057" y="476719"/>
                  </a:lnTo>
                  <a:lnTo>
                    <a:pt x="181927" y="476250"/>
                  </a:lnTo>
                  <a:lnTo>
                    <a:pt x="179298" y="476250"/>
                  </a:lnTo>
                  <a:lnTo>
                    <a:pt x="178181" y="476719"/>
                  </a:lnTo>
                  <a:lnTo>
                    <a:pt x="176314" y="478586"/>
                  </a:lnTo>
                  <a:lnTo>
                    <a:pt x="175856" y="479704"/>
                  </a:lnTo>
                  <a:lnTo>
                    <a:pt x="175856" y="482333"/>
                  </a:lnTo>
                  <a:lnTo>
                    <a:pt x="176314" y="483450"/>
                  </a:lnTo>
                  <a:lnTo>
                    <a:pt x="178181" y="485317"/>
                  </a:lnTo>
                  <a:lnTo>
                    <a:pt x="179298" y="485775"/>
                  </a:lnTo>
                  <a:lnTo>
                    <a:pt x="181927" y="485775"/>
                  </a:lnTo>
                  <a:lnTo>
                    <a:pt x="183057" y="485317"/>
                  </a:lnTo>
                  <a:lnTo>
                    <a:pt x="184912" y="483450"/>
                  </a:lnTo>
                  <a:lnTo>
                    <a:pt x="185381" y="482333"/>
                  </a:lnTo>
                  <a:lnTo>
                    <a:pt x="185381" y="479704"/>
                  </a:lnTo>
                  <a:close/>
                </a:path>
                <a:path w="3386454" h="1819275">
                  <a:moveTo>
                    <a:pt x="185381" y="432079"/>
                  </a:moveTo>
                  <a:lnTo>
                    <a:pt x="184912" y="430961"/>
                  </a:lnTo>
                  <a:lnTo>
                    <a:pt x="183057" y="429094"/>
                  </a:lnTo>
                  <a:lnTo>
                    <a:pt x="181927" y="428637"/>
                  </a:lnTo>
                  <a:lnTo>
                    <a:pt x="179298" y="428637"/>
                  </a:lnTo>
                  <a:lnTo>
                    <a:pt x="178181" y="429094"/>
                  </a:lnTo>
                  <a:lnTo>
                    <a:pt x="176314" y="430961"/>
                  </a:lnTo>
                  <a:lnTo>
                    <a:pt x="175856" y="432079"/>
                  </a:lnTo>
                  <a:lnTo>
                    <a:pt x="175856" y="434708"/>
                  </a:lnTo>
                  <a:lnTo>
                    <a:pt x="176314" y="435825"/>
                  </a:lnTo>
                  <a:lnTo>
                    <a:pt x="178181" y="437692"/>
                  </a:lnTo>
                  <a:lnTo>
                    <a:pt x="179298" y="438150"/>
                  </a:lnTo>
                  <a:lnTo>
                    <a:pt x="181927" y="438150"/>
                  </a:lnTo>
                  <a:lnTo>
                    <a:pt x="183057" y="437692"/>
                  </a:lnTo>
                  <a:lnTo>
                    <a:pt x="184912" y="435825"/>
                  </a:lnTo>
                  <a:lnTo>
                    <a:pt x="185381" y="434708"/>
                  </a:lnTo>
                  <a:lnTo>
                    <a:pt x="185381" y="432079"/>
                  </a:lnTo>
                  <a:close/>
                </a:path>
                <a:path w="3386454" h="1819275">
                  <a:moveTo>
                    <a:pt x="185381" y="384454"/>
                  </a:moveTo>
                  <a:lnTo>
                    <a:pt x="184912" y="383336"/>
                  </a:lnTo>
                  <a:lnTo>
                    <a:pt x="183057" y="381469"/>
                  </a:lnTo>
                  <a:lnTo>
                    <a:pt x="181927" y="381012"/>
                  </a:lnTo>
                  <a:lnTo>
                    <a:pt x="179298" y="381012"/>
                  </a:lnTo>
                  <a:lnTo>
                    <a:pt x="178181" y="381469"/>
                  </a:lnTo>
                  <a:lnTo>
                    <a:pt x="176314" y="383336"/>
                  </a:lnTo>
                  <a:lnTo>
                    <a:pt x="175856" y="384454"/>
                  </a:lnTo>
                  <a:lnTo>
                    <a:pt x="175856" y="387083"/>
                  </a:lnTo>
                  <a:lnTo>
                    <a:pt x="176314" y="388200"/>
                  </a:lnTo>
                  <a:lnTo>
                    <a:pt x="178181" y="390067"/>
                  </a:lnTo>
                  <a:lnTo>
                    <a:pt x="179298" y="390525"/>
                  </a:lnTo>
                  <a:lnTo>
                    <a:pt x="181927" y="390525"/>
                  </a:lnTo>
                  <a:lnTo>
                    <a:pt x="183057" y="390067"/>
                  </a:lnTo>
                  <a:lnTo>
                    <a:pt x="184912" y="388200"/>
                  </a:lnTo>
                  <a:lnTo>
                    <a:pt x="185381" y="387083"/>
                  </a:lnTo>
                  <a:lnTo>
                    <a:pt x="185381" y="384454"/>
                  </a:lnTo>
                  <a:close/>
                </a:path>
                <a:path w="3386454" h="1819275">
                  <a:moveTo>
                    <a:pt x="185381" y="336829"/>
                  </a:moveTo>
                  <a:lnTo>
                    <a:pt x="184912" y="335711"/>
                  </a:lnTo>
                  <a:lnTo>
                    <a:pt x="183057" y="333844"/>
                  </a:lnTo>
                  <a:lnTo>
                    <a:pt x="181927" y="333375"/>
                  </a:lnTo>
                  <a:lnTo>
                    <a:pt x="179298" y="333375"/>
                  </a:lnTo>
                  <a:lnTo>
                    <a:pt x="178181" y="333844"/>
                  </a:lnTo>
                  <a:lnTo>
                    <a:pt x="176314" y="335711"/>
                  </a:lnTo>
                  <a:lnTo>
                    <a:pt x="175856" y="336829"/>
                  </a:lnTo>
                  <a:lnTo>
                    <a:pt x="175856" y="339458"/>
                  </a:lnTo>
                  <a:lnTo>
                    <a:pt x="176314" y="340575"/>
                  </a:lnTo>
                  <a:lnTo>
                    <a:pt x="178181" y="342442"/>
                  </a:lnTo>
                  <a:lnTo>
                    <a:pt x="179298" y="342900"/>
                  </a:lnTo>
                  <a:lnTo>
                    <a:pt x="181927" y="342900"/>
                  </a:lnTo>
                  <a:lnTo>
                    <a:pt x="183057" y="342442"/>
                  </a:lnTo>
                  <a:lnTo>
                    <a:pt x="184912" y="340575"/>
                  </a:lnTo>
                  <a:lnTo>
                    <a:pt x="185381" y="339458"/>
                  </a:lnTo>
                  <a:lnTo>
                    <a:pt x="185381" y="336829"/>
                  </a:lnTo>
                  <a:close/>
                </a:path>
                <a:path w="3386454" h="1819275">
                  <a:moveTo>
                    <a:pt x="185381" y="289204"/>
                  </a:moveTo>
                  <a:lnTo>
                    <a:pt x="184912" y="288086"/>
                  </a:lnTo>
                  <a:lnTo>
                    <a:pt x="183057" y="286219"/>
                  </a:lnTo>
                  <a:lnTo>
                    <a:pt x="181927" y="285762"/>
                  </a:lnTo>
                  <a:lnTo>
                    <a:pt x="179298" y="285762"/>
                  </a:lnTo>
                  <a:lnTo>
                    <a:pt x="178181" y="286219"/>
                  </a:lnTo>
                  <a:lnTo>
                    <a:pt x="176314" y="288086"/>
                  </a:lnTo>
                  <a:lnTo>
                    <a:pt x="175856" y="289204"/>
                  </a:lnTo>
                  <a:lnTo>
                    <a:pt x="175856" y="291833"/>
                  </a:lnTo>
                  <a:lnTo>
                    <a:pt x="176314" y="292950"/>
                  </a:lnTo>
                  <a:lnTo>
                    <a:pt x="178181" y="294817"/>
                  </a:lnTo>
                  <a:lnTo>
                    <a:pt x="179298" y="295275"/>
                  </a:lnTo>
                  <a:lnTo>
                    <a:pt x="181927" y="295275"/>
                  </a:lnTo>
                  <a:lnTo>
                    <a:pt x="183057" y="294817"/>
                  </a:lnTo>
                  <a:lnTo>
                    <a:pt x="184912" y="292950"/>
                  </a:lnTo>
                  <a:lnTo>
                    <a:pt x="185381" y="291833"/>
                  </a:lnTo>
                  <a:lnTo>
                    <a:pt x="185381" y="289204"/>
                  </a:lnTo>
                  <a:close/>
                </a:path>
                <a:path w="3386454" h="1819275">
                  <a:moveTo>
                    <a:pt x="185381" y="241579"/>
                  </a:moveTo>
                  <a:lnTo>
                    <a:pt x="184912" y="240461"/>
                  </a:lnTo>
                  <a:lnTo>
                    <a:pt x="183057" y="238594"/>
                  </a:lnTo>
                  <a:lnTo>
                    <a:pt x="181927" y="238125"/>
                  </a:lnTo>
                  <a:lnTo>
                    <a:pt x="179298" y="238125"/>
                  </a:lnTo>
                  <a:lnTo>
                    <a:pt x="178181" y="238594"/>
                  </a:lnTo>
                  <a:lnTo>
                    <a:pt x="176314" y="240461"/>
                  </a:lnTo>
                  <a:lnTo>
                    <a:pt x="175856" y="241579"/>
                  </a:lnTo>
                  <a:lnTo>
                    <a:pt x="175856" y="244208"/>
                  </a:lnTo>
                  <a:lnTo>
                    <a:pt x="176314" y="245325"/>
                  </a:lnTo>
                  <a:lnTo>
                    <a:pt x="178181" y="247192"/>
                  </a:lnTo>
                  <a:lnTo>
                    <a:pt x="179298" y="247650"/>
                  </a:lnTo>
                  <a:lnTo>
                    <a:pt x="181927" y="247650"/>
                  </a:lnTo>
                  <a:lnTo>
                    <a:pt x="183057" y="247192"/>
                  </a:lnTo>
                  <a:lnTo>
                    <a:pt x="184912" y="245325"/>
                  </a:lnTo>
                  <a:lnTo>
                    <a:pt x="185381" y="244208"/>
                  </a:lnTo>
                  <a:lnTo>
                    <a:pt x="185381" y="241579"/>
                  </a:lnTo>
                  <a:close/>
                </a:path>
                <a:path w="3386454" h="1819275">
                  <a:moveTo>
                    <a:pt x="185381" y="193954"/>
                  </a:moveTo>
                  <a:lnTo>
                    <a:pt x="184912" y="192836"/>
                  </a:lnTo>
                  <a:lnTo>
                    <a:pt x="183057" y="190969"/>
                  </a:lnTo>
                  <a:lnTo>
                    <a:pt x="181927" y="190512"/>
                  </a:lnTo>
                  <a:lnTo>
                    <a:pt x="179298" y="190512"/>
                  </a:lnTo>
                  <a:lnTo>
                    <a:pt x="178181" y="190969"/>
                  </a:lnTo>
                  <a:lnTo>
                    <a:pt x="176314" y="192836"/>
                  </a:lnTo>
                  <a:lnTo>
                    <a:pt x="175856" y="193954"/>
                  </a:lnTo>
                  <a:lnTo>
                    <a:pt x="175856" y="196583"/>
                  </a:lnTo>
                  <a:lnTo>
                    <a:pt x="176314" y="197700"/>
                  </a:lnTo>
                  <a:lnTo>
                    <a:pt x="178181" y="199567"/>
                  </a:lnTo>
                  <a:lnTo>
                    <a:pt x="179298" y="200025"/>
                  </a:lnTo>
                  <a:lnTo>
                    <a:pt x="181927" y="200025"/>
                  </a:lnTo>
                  <a:lnTo>
                    <a:pt x="183057" y="199567"/>
                  </a:lnTo>
                  <a:lnTo>
                    <a:pt x="184912" y="197700"/>
                  </a:lnTo>
                  <a:lnTo>
                    <a:pt x="185381" y="196583"/>
                  </a:lnTo>
                  <a:lnTo>
                    <a:pt x="185381" y="193954"/>
                  </a:lnTo>
                  <a:close/>
                </a:path>
                <a:path w="3386454" h="1819275">
                  <a:moveTo>
                    <a:pt x="185381" y="146329"/>
                  </a:moveTo>
                  <a:lnTo>
                    <a:pt x="184912" y="145211"/>
                  </a:lnTo>
                  <a:lnTo>
                    <a:pt x="183057" y="143344"/>
                  </a:lnTo>
                  <a:lnTo>
                    <a:pt x="181927" y="142887"/>
                  </a:lnTo>
                  <a:lnTo>
                    <a:pt x="179298" y="142887"/>
                  </a:lnTo>
                  <a:lnTo>
                    <a:pt x="178181" y="143344"/>
                  </a:lnTo>
                  <a:lnTo>
                    <a:pt x="176314" y="145211"/>
                  </a:lnTo>
                  <a:lnTo>
                    <a:pt x="175856" y="146329"/>
                  </a:lnTo>
                  <a:lnTo>
                    <a:pt x="175856" y="148958"/>
                  </a:lnTo>
                  <a:lnTo>
                    <a:pt x="176314" y="150075"/>
                  </a:lnTo>
                  <a:lnTo>
                    <a:pt x="178181" y="151942"/>
                  </a:lnTo>
                  <a:lnTo>
                    <a:pt x="179298" y="152400"/>
                  </a:lnTo>
                  <a:lnTo>
                    <a:pt x="181927" y="152400"/>
                  </a:lnTo>
                  <a:lnTo>
                    <a:pt x="183057" y="151942"/>
                  </a:lnTo>
                  <a:lnTo>
                    <a:pt x="184912" y="150075"/>
                  </a:lnTo>
                  <a:lnTo>
                    <a:pt x="185381" y="148958"/>
                  </a:lnTo>
                  <a:lnTo>
                    <a:pt x="185381" y="146329"/>
                  </a:lnTo>
                  <a:close/>
                </a:path>
                <a:path w="3386454" h="1819275">
                  <a:moveTo>
                    <a:pt x="185381" y="98704"/>
                  </a:moveTo>
                  <a:lnTo>
                    <a:pt x="184912" y="97586"/>
                  </a:lnTo>
                  <a:lnTo>
                    <a:pt x="183057" y="95719"/>
                  </a:lnTo>
                  <a:lnTo>
                    <a:pt x="181927" y="95250"/>
                  </a:lnTo>
                  <a:lnTo>
                    <a:pt x="179298" y="95250"/>
                  </a:lnTo>
                  <a:lnTo>
                    <a:pt x="178181" y="95719"/>
                  </a:lnTo>
                  <a:lnTo>
                    <a:pt x="176314" y="97586"/>
                  </a:lnTo>
                  <a:lnTo>
                    <a:pt x="175856" y="98704"/>
                  </a:lnTo>
                  <a:lnTo>
                    <a:pt x="175856" y="101333"/>
                  </a:lnTo>
                  <a:lnTo>
                    <a:pt x="176314" y="102450"/>
                  </a:lnTo>
                  <a:lnTo>
                    <a:pt x="178181" y="104317"/>
                  </a:lnTo>
                  <a:lnTo>
                    <a:pt x="179298" y="104775"/>
                  </a:lnTo>
                  <a:lnTo>
                    <a:pt x="181927" y="104775"/>
                  </a:lnTo>
                  <a:lnTo>
                    <a:pt x="183057" y="104317"/>
                  </a:lnTo>
                  <a:lnTo>
                    <a:pt x="184912" y="102450"/>
                  </a:lnTo>
                  <a:lnTo>
                    <a:pt x="185381" y="101333"/>
                  </a:lnTo>
                  <a:lnTo>
                    <a:pt x="185381" y="98704"/>
                  </a:lnTo>
                  <a:close/>
                </a:path>
                <a:path w="3386454" h="1819275">
                  <a:moveTo>
                    <a:pt x="185381" y="51079"/>
                  </a:moveTo>
                  <a:lnTo>
                    <a:pt x="184912" y="49961"/>
                  </a:lnTo>
                  <a:lnTo>
                    <a:pt x="183057" y="48094"/>
                  </a:lnTo>
                  <a:lnTo>
                    <a:pt x="181927" y="47637"/>
                  </a:lnTo>
                  <a:lnTo>
                    <a:pt x="179298" y="47637"/>
                  </a:lnTo>
                  <a:lnTo>
                    <a:pt x="178181" y="48094"/>
                  </a:lnTo>
                  <a:lnTo>
                    <a:pt x="176314" y="49961"/>
                  </a:lnTo>
                  <a:lnTo>
                    <a:pt x="175856" y="51079"/>
                  </a:lnTo>
                  <a:lnTo>
                    <a:pt x="175856" y="53708"/>
                  </a:lnTo>
                  <a:lnTo>
                    <a:pt x="176314" y="54825"/>
                  </a:lnTo>
                  <a:lnTo>
                    <a:pt x="178181" y="56692"/>
                  </a:lnTo>
                  <a:lnTo>
                    <a:pt x="179298" y="57150"/>
                  </a:lnTo>
                  <a:lnTo>
                    <a:pt x="181927" y="57150"/>
                  </a:lnTo>
                  <a:lnTo>
                    <a:pt x="183057" y="56692"/>
                  </a:lnTo>
                  <a:lnTo>
                    <a:pt x="184912" y="54825"/>
                  </a:lnTo>
                  <a:lnTo>
                    <a:pt x="185381" y="53708"/>
                  </a:lnTo>
                  <a:lnTo>
                    <a:pt x="185381" y="51079"/>
                  </a:lnTo>
                  <a:close/>
                </a:path>
                <a:path w="3386454" h="1819275">
                  <a:moveTo>
                    <a:pt x="185381" y="3454"/>
                  </a:moveTo>
                  <a:lnTo>
                    <a:pt x="184912" y="2336"/>
                  </a:lnTo>
                  <a:lnTo>
                    <a:pt x="183057" y="469"/>
                  </a:lnTo>
                  <a:lnTo>
                    <a:pt x="181927" y="0"/>
                  </a:lnTo>
                  <a:lnTo>
                    <a:pt x="179298" y="0"/>
                  </a:lnTo>
                  <a:lnTo>
                    <a:pt x="178181" y="469"/>
                  </a:lnTo>
                  <a:lnTo>
                    <a:pt x="176314" y="2336"/>
                  </a:lnTo>
                  <a:lnTo>
                    <a:pt x="175856" y="3454"/>
                  </a:lnTo>
                  <a:lnTo>
                    <a:pt x="175856" y="6083"/>
                  </a:lnTo>
                  <a:lnTo>
                    <a:pt x="176314" y="7200"/>
                  </a:lnTo>
                  <a:lnTo>
                    <a:pt x="178181" y="9067"/>
                  </a:lnTo>
                  <a:lnTo>
                    <a:pt x="179298" y="9525"/>
                  </a:lnTo>
                  <a:lnTo>
                    <a:pt x="181927" y="9525"/>
                  </a:lnTo>
                  <a:lnTo>
                    <a:pt x="183057" y="9067"/>
                  </a:lnTo>
                  <a:lnTo>
                    <a:pt x="184912" y="7200"/>
                  </a:lnTo>
                  <a:lnTo>
                    <a:pt x="185381" y="6083"/>
                  </a:lnTo>
                  <a:lnTo>
                    <a:pt x="185381" y="3454"/>
                  </a:lnTo>
                  <a:close/>
                </a:path>
                <a:path w="3386454" h="1819275">
                  <a:moveTo>
                    <a:pt x="195262" y="1808441"/>
                  </a:moveTo>
                  <a:lnTo>
                    <a:pt x="194805" y="1807324"/>
                  </a:lnTo>
                  <a:lnTo>
                    <a:pt x="192938" y="1805457"/>
                  </a:lnTo>
                  <a:lnTo>
                    <a:pt x="191820" y="1804987"/>
                  </a:lnTo>
                  <a:lnTo>
                    <a:pt x="189191" y="1804987"/>
                  </a:lnTo>
                  <a:lnTo>
                    <a:pt x="188074" y="1805457"/>
                  </a:lnTo>
                  <a:lnTo>
                    <a:pt x="186207" y="1807324"/>
                  </a:lnTo>
                  <a:lnTo>
                    <a:pt x="185737" y="1808441"/>
                  </a:lnTo>
                  <a:lnTo>
                    <a:pt x="185737" y="1811070"/>
                  </a:lnTo>
                  <a:lnTo>
                    <a:pt x="186207" y="1812188"/>
                  </a:lnTo>
                  <a:lnTo>
                    <a:pt x="188074" y="1814055"/>
                  </a:lnTo>
                  <a:lnTo>
                    <a:pt x="189191" y="1814512"/>
                  </a:lnTo>
                  <a:lnTo>
                    <a:pt x="191820" y="1814512"/>
                  </a:lnTo>
                  <a:lnTo>
                    <a:pt x="192938" y="1814055"/>
                  </a:lnTo>
                  <a:lnTo>
                    <a:pt x="194805" y="1812188"/>
                  </a:lnTo>
                  <a:lnTo>
                    <a:pt x="195262" y="1811070"/>
                  </a:lnTo>
                  <a:lnTo>
                    <a:pt x="195262" y="1808441"/>
                  </a:lnTo>
                  <a:close/>
                </a:path>
                <a:path w="3386454" h="1819275">
                  <a:moveTo>
                    <a:pt x="195262" y="1358379"/>
                  </a:moveTo>
                  <a:lnTo>
                    <a:pt x="194805" y="1357261"/>
                  </a:lnTo>
                  <a:lnTo>
                    <a:pt x="192938" y="1355407"/>
                  </a:lnTo>
                  <a:lnTo>
                    <a:pt x="191820" y="1354937"/>
                  </a:lnTo>
                  <a:lnTo>
                    <a:pt x="189191" y="1354937"/>
                  </a:lnTo>
                  <a:lnTo>
                    <a:pt x="188074" y="1355407"/>
                  </a:lnTo>
                  <a:lnTo>
                    <a:pt x="186207" y="1357261"/>
                  </a:lnTo>
                  <a:lnTo>
                    <a:pt x="185737" y="1358379"/>
                  </a:lnTo>
                  <a:lnTo>
                    <a:pt x="185737" y="1361020"/>
                  </a:lnTo>
                  <a:lnTo>
                    <a:pt x="186207" y="1362138"/>
                  </a:lnTo>
                  <a:lnTo>
                    <a:pt x="188074" y="1363992"/>
                  </a:lnTo>
                  <a:lnTo>
                    <a:pt x="189191" y="1364462"/>
                  </a:lnTo>
                  <a:lnTo>
                    <a:pt x="191820" y="1364462"/>
                  </a:lnTo>
                  <a:lnTo>
                    <a:pt x="192938" y="1363992"/>
                  </a:lnTo>
                  <a:lnTo>
                    <a:pt x="194805" y="1362138"/>
                  </a:lnTo>
                  <a:lnTo>
                    <a:pt x="195262" y="1361020"/>
                  </a:lnTo>
                  <a:lnTo>
                    <a:pt x="195262" y="1358379"/>
                  </a:lnTo>
                  <a:close/>
                </a:path>
                <a:path w="3386454" h="1819275">
                  <a:moveTo>
                    <a:pt x="195262" y="908329"/>
                  </a:moveTo>
                  <a:lnTo>
                    <a:pt x="194805" y="907211"/>
                  </a:lnTo>
                  <a:lnTo>
                    <a:pt x="192938" y="905344"/>
                  </a:lnTo>
                  <a:lnTo>
                    <a:pt x="191820" y="904875"/>
                  </a:lnTo>
                  <a:lnTo>
                    <a:pt x="189191" y="904875"/>
                  </a:lnTo>
                  <a:lnTo>
                    <a:pt x="188074" y="905344"/>
                  </a:lnTo>
                  <a:lnTo>
                    <a:pt x="186207" y="907211"/>
                  </a:lnTo>
                  <a:lnTo>
                    <a:pt x="185737" y="908329"/>
                  </a:lnTo>
                  <a:lnTo>
                    <a:pt x="185737" y="910958"/>
                  </a:lnTo>
                  <a:lnTo>
                    <a:pt x="186207" y="912075"/>
                  </a:lnTo>
                  <a:lnTo>
                    <a:pt x="188074" y="913942"/>
                  </a:lnTo>
                  <a:lnTo>
                    <a:pt x="189191" y="914400"/>
                  </a:lnTo>
                  <a:lnTo>
                    <a:pt x="191820" y="914400"/>
                  </a:lnTo>
                  <a:lnTo>
                    <a:pt x="192938" y="913942"/>
                  </a:lnTo>
                  <a:lnTo>
                    <a:pt x="194805" y="912075"/>
                  </a:lnTo>
                  <a:lnTo>
                    <a:pt x="195262" y="910958"/>
                  </a:lnTo>
                  <a:lnTo>
                    <a:pt x="195262" y="908329"/>
                  </a:lnTo>
                  <a:close/>
                </a:path>
                <a:path w="3386454" h="1819275">
                  <a:moveTo>
                    <a:pt x="195262" y="458266"/>
                  </a:moveTo>
                  <a:lnTo>
                    <a:pt x="194805" y="457149"/>
                  </a:lnTo>
                  <a:lnTo>
                    <a:pt x="192938" y="455295"/>
                  </a:lnTo>
                  <a:lnTo>
                    <a:pt x="191820" y="454825"/>
                  </a:lnTo>
                  <a:lnTo>
                    <a:pt x="189191" y="454825"/>
                  </a:lnTo>
                  <a:lnTo>
                    <a:pt x="188074" y="455295"/>
                  </a:lnTo>
                  <a:lnTo>
                    <a:pt x="186207" y="457149"/>
                  </a:lnTo>
                  <a:lnTo>
                    <a:pt x="185737" y="458266"/>
                  </a:lnTo>
                  <a:lnTo>
                    <a:pt x="185737" y="460908"/>
                  </a:lnTo>
                  <a:lnTo>
                    <a:pt x="186207" y="462026"/>
                  </a:lnTo>
                  <a:lnTo>
                    <a:pt x="188074" y="463880"/>
                  </a:lnTo>
                  <a:lnTo>
                    <a:pt x="189191" y="464350"/>
                  </a:lnTo>
                  <a:lnTo>
                    <a:pt x="191820" y="464350"/>
                  </a:lnTo>
                  <a:lnTo>
                    <a:pt x="192938" y="463880"/>
                  </a:lnTo>
                  <a:lnTo>
                    <a:pt x="194805" y="462026"/>
                  </a:lnTo>
                  <a:lnTo>
                    <a:pt x="195262" y="460908"/>
                  </a:lnTo>
                  <a:lnTo>
                    <a:pt x="195262" y="458266"/>
                  </a:lnTo>
                  <a:close/>
                </a:path>
                <a:path w="3386454" h="1819275">
                  <a:moveTo>
                    <a:pt x="195262" y="8216"/>
                  </a:moveTo>
                  <a:lnTo>
                    <a:pt x="194805" y="7099"/>
                  </a:lnTo>
                  <a:lnTo>
                    <a:pt x="192938" y="5232"/>
                  </a:lnTo>
                  <a:lnTo>
                    <a:pt x="191820" y="4762"/>
                  </a:lnTo>
                  <a:lnTo>
                    <a:pt x="189191" y="4762"/>
                  </a:lnTo>
                  <a:lnTo>
                    <a:pt x="188074" y="5232"/>
                  </a:lnTo>
                  <a:lnTo>
                    <a:pt x="186207" y="7099"/>
                  </a:lnTo>
                  <a:lnTo>
                    <a:pt x="185737" y="8216"/>
                  </a:lnTo>
                  <a:lnTo>
                    <a:pt x="185737" y="10845"/>
                  </a:lnTo>
                  <a:lnTo>
                    <a:pt x="186207" y="11963"/>
                  </a:lnTo>
                  <a:lnTo>
                    <a:pt x="188074" y="13830"/>
                  </a:lnTo>
                  <a:lnTo>
                    <a:pt x="189191" y="14287"/>
                  </a:lnTo>
                  <a:lnTo>
                    <a:pt x="191820" y="14287"/>
                  </a:lnTo>
                  <a:lnTo>
                    <a:pt x="192938" y="13830"/>
                  </a:lnTo>
                  <a:lnTo>
                    <a:pt x="194805" y="11963"/>
                  </a:lnTo>
                  <a:lnTo>
                    <a:pt x="195262" y="10845"/>
                  </a:lnTo>
                  <a:lnTo>
                    <a:pt x="195262" y="8216"/>
                  </a:lnTo>
                  <a:close/>
                </a:path>
                <a:path w="3386454" h="1819275">
                  <a:moveTo>
                    <a:pt x="242887" y="1808441"/>
                  </a:moveTo>
                  <a:lnTo>
                    <a:pt x="242430" y="1807324"/>
                  </a:lnTo>
                  <a:lnTo>
                    <a:pt x="240563" y="1805457"/>
                  </a:lnTo>
                  <a:lnTo>
                    <a:pt x="239445" y="1804987"/>
                  </a:lnTo>
                  <a:lnTo>
                    <a:pt x="236816" y="1804987"/>
                  </a:lnTo>
                  <a:lnTo>
                    <a:pt x="235699" y="1805457"/>
                  </a:lnTo>
                  <a:lnTo>
                    <a:pt x="233832" y="1807324"/>
                  </a:lnTo>
                  <a:lnTo>
                    <a:pt x="233362" y="1808441"/>
                  </a:lnTo>
                  <a:lnTo>
                    <a:pt x="233362" y="1811070"/>
                  </a:lnTo>
                  <a:lnTo>
                    <a:pt x="233832" y="1812188"/>
                  </a:lnTo>
                  <a:lnTo>
                    <a:pt x="235699" y="1814055"/>
                  </a:lnTo>
                  <a:lnTo>
                    <a:pt x="236816" y="1814512"/>
                  </a:lnTo>
                  <a:lnTo>
                    <a:pt x="239445" y="1814512"/>
                  </a:lnTo>
                  <a:lnTo>
                    <a:pt x="240563" y="1814055"/>
                  </a:lnTo>
                  <a:lnTo>
                    <a:pt x="242430" y="1812188"/>
                  </a:lnTo>
                  <a:lnTo>
                    <a:pt x="242887" y="1811070"/>
                  </a:lnTo>
                  <a:lnTo>
                    <a:pt x="242887" y="1808441"/>
                  </a:lnTo>
                  <a:close/>
                </a:path>
                <a:path w="3386454" h="1819275">
                  <a:moveTo>
                    <a:pt x="242887" y="1358379"/>
                  </a:moveTo>
                  <a:lnTo>
                    <a:pt x="242430" y="1357261"/>
                  </a:lnTo>
                  <a:lnTo>
                    <a:pt x="240563" y="1355407"/>
                  </a:lnTo>
                  <a:lnTo>
                    <a:pt x="239445" y="1354937"/>
                  </a:lnTo>
                  <a:lnTo>
                    <a:pt x="236816" y="1354937"/>
                  </a:lnTo>
                  <a:lnTo>
                    <a:pt x="235699" y="1355407"/>
                  </a:lnTo>
                  <a:lnTo>
                    <a:pt x="233832" y="1357261"/>
                  </a:lnTo>
                  <a:lnTo>
                    <a:pt x="233362" y="1358379"/>
                  </a:lnTo>
                  <a:lnTo>
                    <a:pt x="233362" y="1361020"/>
                  </a:lnTo>
                  <a:lnTo>
                    <a:pt x="233832" y="1362138"/>
                  </a:lnTo>
                  <a:lnTo>
                    <a:pt x="235699" y="1363992"/>
                  </a:lnTo>
                  <a:lnTo>
                    <a:pt x="236816" y="1364462"/>
                  </a:lnTo>
                  <a:lnTo>
                    <a:pt x="239445" y="1364462"/>
                  </a:lnTo>
                  <a:lnTo>
                    <a:pt x="240563" y="1363992"/>
                  </a:lnTo>
                  <a:lnTo>
                    <a:pt x="242430" y="1362138"/>
                  </a:lnTo>
                  <a:lnTo>
                    <a:pt x="242887" y="1361020"/>
                  </a:lnTo>
                  <a:lnTo>
                    <a:pt x="242887" y="1358379"/>
                  </a:lnTo>
                  <a:close/>
                </a:path>
                <a:path w="3386454" h="1819275">
                  <a:moveTo>
                    <a:pt x="242887" y="908329"/>
                  </a:moveTo>
                  <a:lnTo>
                    <a:pt x="242430" y="907211"/>
                  </a:lnTo>
                  <a:lnTo>
                    <a:pt x="240563" y="905344"/>
                  </a:lnTo>
                  <a:lnTo>
                    <a:pt x="239445" y="904875"/>
                  </a:lnTo>
                  <a:lnTo>
                    <a:pt x="236816" y="904875"/>
                  </a:lnTo>
                  <a:lnTo>
                    <a:pt x="235699" y="905344"/>
                  </a:lnTo>
                  <a:lnTo>
                    <a:pt x="233832" y="907211"/>
                  </a:lnTo>
                  <a:lnTo>
                    <a:pt x="233362" y="908329"/>
                  </a:lnTo>
                  <a:lnTo>
                    <a:pt x="233362" y="910958"/>
                  </a:lnTo>
                  <a:lnTo>
                    <a:pt x="233832" y="912075"/>
                  </a:lnTo>
                  <a:lnTo>
                    <a:pt x="235699" y="913942"/>
                  </a:lnTo>
                  <a:lnTo>
                    <a:pt x="236816" y="914400"/>
                  </a:lnTo>
                  <a:lnTo>
                    <a:pt x="239445" y="914400"/>
                  </a:lnTo>
                  <a:lnTo>
                    <a:pt x="240563" y="913942"/>
                  </a:lnTo>
                  <a:lnTo>
                    <a:pt x="242430" y="912075"/>
                  </a:lnTo>
                  <a:lnTo>
                    <a:pt x="242887" y="910958"/>
                  </a:lnTo>
                  <a:lnTo>
                    <a:pt x="242887" y="908329"/>
                  </a:lnTo>
                  <a:close/>
                </a:path>
                <a:path w="3386454" h="1819275">
                  <a:moveTo>
                    <a:pt x="242887" y="458266"/>
                  </a:moveTo>
                  <a:lnTo>
                    <a:pt x="242430" y="457149"/>
                  </a:lnTo>
                  <a:lnTo>
                    <a:pt x="240563" y="455295"/>
                  </a:lnTo>
                  <a:lnTo>
                    <a:pt x="239445" y="454825"/>
                  </a:lnTo>
                  <a:lnTo>
                    <a:pt x="236816" y="454825"/>
                  </a:lnTo>
                  <a:lnTo>
                    <a:pt x="235699" y="455295"/>
                  </a:lnTo>
                  <a:lnTo>
                    <a:pt x="233832" y="457149"/>
                  </a:lnTo>
                  <a:lnTo>
                    <a:pt x="233362" y="458266"/>
                  </a:lnTo>
                  <a:lnTo>
                    <a:pt x="233362" y="460908"/>
                  </a:lnTo>
                  <a:lnTo>
                    <a:pt x="233832" y="462026"/>
                  </a:lnTo>
                  <a:lnTo>
                    <a:pt x="235699" y="463880"/>
                  </a:lnTo>
                  <a:lnTo>
                    <a:pt x="236816" y="464350"/>
                  </a:lnTo>
                  <a:lnTo>
                    <a:pt x="239445" y="464350"/>
                  </a:lnTo>
                  <a:lnTo>
                    <a:pt x="240563" y="463880"/>
                  </a:lnTo>
                  <a:lnTo>
                    <a:pt x="242430" y="462026"/>
                  </a:lnTo>
                  <a:lnTo>
                    <a:pt x="242887" y="460908"/>
                  </a:lnTo>
                  <a:lnTo>
                    <a:pt x="242887" y="458266"/>
                  </a:lnTo>
                  <a:close/>
                </a:path>
                <a:path w="3386454" h="1819275">
                  <a:moveTo>
                    <a:pt x="242887" y="8216"/>
                  </a:moveTo>
                  <a:lnTo>
                    <a:pt x="242430" y="7099"/>
                  </a:lnTo>
                  <a:lnTo>
                    <a:pt x="240563" y="5232"/>
                  </a:lnTo>
                  <a:lnTo>
                    <a:pt x="239445" y="4762"/>
                  </a:lnTo>
                  <a:lnTo>
                    <a:pt x="236816" y="4762"/>
                  </a:lnTo>
                  <a:lnTo>
                    <a:pt x="235699" y="5232"/>
                  </a:lnTo>
                  <a:lnTo>
                    <a:pt x="233832" y="7099"/>
                  </a:lnTo>
                  <a:lnTo>
                    <a:pt x="233362" y="8216"/>
                  </a:lnTo>
                  <a:lnTo>
                    <a:pt x="233362" y="10845"/>
                  </a:lnTo>
                  <a:lnTo>
                    <a:pt x="233832" y="11963"/>
                  </a:lnTo>
                  <a:lnTo>
                    <a:pt x="235699" y="13830"/>
                  </a:lnTo>
                  <a:lnTo>
                    <a:pt x="236816" y="14287"/>
                  </a:lnTo>
                  <a:lnTo>
                    <a:pt x="239445" y="14287"/>
                  </a:lnTo>
                  <a:lnTo>
                    <a:pt x="240563" y="13830"/>
                  </a:lnTo>
                  <a:lnTo>
                    <a:pt x="242430" y="11963"/>
                  </a:lnTo>
                  <a:lnTo>
                    <a:pt x="242887" y="10845"/>
                  </a:lnTo>
                  <a:lnTo>
                    <a:pt x="242887" y="8216"/>
                  </a:lnTo>
                  <a:close/>
                </a:path>
                <a:path w="3386454" h="1819275">
                  <a:moveTo>
                    <a:pt x="290512" y="1808441"/>
                  </a:moveTo>
                  <a:lnTo>
                    <a:pt x="290055" y="1807324"/>
                  </a:lnTo>
                  <a:lnTo>
                    <a:pt x="288188" y="1805457"/>
                  </a:lnTo>
                  <a:lnTo>
                    <a:pt x="287070" y="1804987"/>
                  </a:lnTo>
                  <a:lnTo>
                    <a:pt x="284441" y="1804987"/>
                  </a:lnTo>
                  <a:lnTo>
                    <a:pt x="283324" y="1805457"/>
                  </a:lnTo>
                  <a:lnTo>
                    <a:pt x="281457" y="1807324"/>
                  </a:lnTo>
                  <a:lnTo>
                    <a:pt x="280987" y="1808441"/>
                  </a:lnTo>
                  <a:lnTo>
                    <a:pt x="280987" y="1811070"/>
                  </a:lnTo>
                  <a:lnTo>
                    <a:pt x="281457" y="1812188"/>
                  </a:lnTo>
                  <a:lnTo>
                    <a:pt x="283324" y="1814055"/>
                  </a:lnTo>
                  <a:lnTo>
                    <a:pt x="284441" y="1814512"/>
                  </a:lnTo>
                  <a:lnTo>
                    <a:pt x="287070" y="1814512"/>
                  </a:lnTo>
                  <a:lnTo>
                    <a:pt x="288188" y="1814055"/>
                  </a:lnTo>
                  <a:lnTo>
                    <a:pt x="290055" y="1812188"/>
                  </a:lnTo>
                  <a:lnTo>
                    <a:pt x="290512" y="1811070"/>
                  </a:lnTo>
                  <a:lnTo>
                    <a:pt x="290512" y="1808441"/>
                  </a:lnTo>
                  <a:close/>
                </a:path>
                <a:path w="3386454" h="1819275">
                  <a:moveTo>
                    <a:pt x="290512" y="1358379"/>
                  </a:moveTo>
                  <a:lnTo>
                    <a:pt x="290055" y="1357261"/>
                  </a:lnTo>
                  <a:lnTo>
                    <a:pt x="288188" y="1355407"/>
                  </a:lnTo>
                  <a:lnTo>
                    <a:pt x="287070" y="1354937"/>
                  </a:lnTo>
                  <a:lnTo>
                    <a:pt x="284441" y="1354937"/>
                  </a:lnTo>
                  <a:lnTo>
                    <a:pt x="283324" y="1355407"/>
                  </a:lnTo>
                  <a:lnTo>
                    <a:pt x="281457" y="1357261"/>
                  </a:lnTo>
                  <a:lnTo>
                    <a:pt x="280987" y="1358379"/>
                  </a:lnTo>
                  <a:lnTo>
                    <a:pt x="280987" y="1361020"/>
                  </a:lnTo>
                  <a:lnTo>
                    <a:pt x="281457" y="1362138"/>
                  </a:lnTo>
                  <a:lnTo>
                    <a:pt x="283324" y="1363992"/>
                  </a:lnTo>
                  <a:lnTo>
                    <a:pt x="284441" y="1364462"/>
                  </a:lnTo>
                  <a:lnTo>
                    <a:pt x="287070" y="1364462"/>
                  </a:lnTo>
                  <a:lnTo>
                    <a:pt x="288188" y="1363992"/>
                  </a:lnTo>
                  <a:lnTo>
                    <a:pt x="290055" y="1362138"/>
                  </a:lnTo>
                  <a:lnTo>
                    <a:pt x="290512" y="1361020"/>
                  </a:lnTo>
                  <a:lnTo>
                    <a:pt x="290512" y="1358379"/>
                  </a:lnTo>
                  <a:close/>
                </a:path>
                <a:path w="3386454" h="1819275">
                  <a:moveTo>
                    <a:pt x="290512" y="908329"/>
                  </a:moveTo>
                  <a:lnTo>
                    <a:pt x="290055" y="907211"/>
                  </a:lnTo>
                  <a:lnTo>
                    <a:pt x="288188" y="905344"/>
                  </a:lnTo>
                  <a:lnTo>
                    <a:pt x="287070" y="904875"/>
                  </a:lnTo>
                  <a:lnTo>
                    <a:pt x="284441" y="904875"/>
                  </a:lnTo>
                  <a:lnTo>
                    <a:pt x="283324" y="905344"/>
                  </a:lnTo>
                  <a:lnTo>
                    <a:pt x="281457" y="907211"/>
                  </a:lnTo>
                  <a:lnTo>
                    <a:pt x="280987" y="908329"/>
                  </a:lnTo>
                  <a:lnTo>
                    <a:pt x="280987" y="910958"/>
                  </a:lnTo>
                  <a:lnTo>
                    <a:pt x="281457" y="912075"/>
                  </a:lnTo>
                  <a:lnTo>
                    <a:pt x="283324" y="913942"/>
                  </a:lnTo>
                  <a:lnTo>
                    <a:pt x="284441" y="914400"/>
                  </a:lnTo>
                  <a:lnTo>
                    <a:pt x="287070" y="914400"/>
                  </a:lnTo>
                  <a:lnTo>
                    <a:pt x="288188" y="913942"/>
                  </a:lnTo>
                  <a:lnTo>
                    <a:pt x="290055" y="912075"/>
                  </a:lnTo>
                  <a:lnTo>
                    <a:pt x="290512" y="910958"/>
                  </a:lnTo>
                  <a:lnTo>
                    <a:pt x="290512" y="908329"/>
                  </a:lnTo>
                  <a:close/>
                </a:path>
                <a:path w="3386454" h="1819275">
                  <a:moveTo>
                    <a:pt x="290512" y="458266"/>
                  </a:moveTo>
                  <a:lnTo>
                    <a:pt x="290055" y="457149"/>
                  </a:lnTo>
                  <a:lnTo>
                    <a:pt x="288188" y="455295"/>
                  </a:lnTo>
                  <a:lnTo>
                    <a:pt x="287070" y="454825"/>
                  </a:lnTo>
                  <a:lnTo>
                    <a:pt x="284441" y="454825"/>
                  </a:lnTo>
                  <a:lnTo>
                    <a:pt x="283324" y="455295"/>
                  </a:lnTo>
                  <a:lnTo>
                    <a:pt x="281457" y="457149"/>
                  </a:lnTo>
                  <a:lnTo>
                    <a:pt x="280987" y="458266"/>
                  </a:lnTo>
                  <a:lnTo>
                    <a:pt x="280987" y="460908"/>
                  </a:lnTo>
                  <a:lnTo>
                    <a:pt x="281457" y="462026"/>
                  </a:lnTo>
                  <a:lnTo>
                    <a:pt x="283324" y="463880"/>
                  </a:lnTo>
                  <a:lnTo>
                    <a:pt x="284441" y="464350"/>
                  </a:lnTo>
                  <a:lnTo>
                    <a:pt x="287070" y="464350"/>
                  </a:lnTo>
                  <a:lnTo>
                    <a:pt x="288188" y="463880"/>
                  </a:lnTo>
                  <a:lnTo>
                    <a:pt x="290055" y="462026"/>
                  </a:lnTo>
                  <a:lnTo>
                    <a:pt x="290512" y="460908"/>
                  </a:lnTo>
                  <a:lnTo>
                    <a:pt x="290512" y="458266"/>
                  </a:lnTo>
                  <a:close/>
                </a:path>
                <a:path w="3386454" h="1819275">
                  <a:moveTo>
                    <a:pt x="290512" y="8216"/>
                  </a:moveTo>
                  <a:lnTo>
                    <a:pt x="290055" y="7099"/>
                  </a:lnTo>
                  <a:lnTo>
                    <a:pt x="288188" y="5232"/>
                  </a:lnTo>
                  <a:lnTo>
                    <a:pt x="287070" y="4762"/>
                  </a:lnTo>
                  <a:lnTo>
                    <a:pt x="284441" y="4762"/>
                  </a:lnTo>
                  <a:lnTo>
                    <a:pt x="283324" y="5232"/>
                  </a:lnTo>
                  <a:lnTo>
                    <a:pt x="281457" y="7099"/>
                  </a:lnTo>
                  <a:lnTo>
                    <a:pt x="280987" y="8216"/>
                  </a:lnTo>
                  <a:lnTo>
                    <a:pt x="280987" y="10845"/>
                  </a:lnTo>
                  <a:lnTo>
                    <a:pt x="281457" y="11963"/>
                  </a:lnTo>
                  <a:lnTo>
                    <a:pt x="283324" y="13830"/>
                  </a:lnTo>
                  <a:lnTo>
                    <a:pt x="284441" y="14287"/>
                  </a:lnTo>
                  <a:lnTo>
                    <a:pt x="287070" y="14287"/>
                  </a:lnTo>
                  <a:lnTo>
                    <a:pt x="288188" y="13830"/>
                  </a:lnTo>
                  <a:lnTo>
                    <a:pt x="290055" y="11963"/>
                  </a:lnTo>
                  <a:lnTo>
                    <a:pt x="290512" y="10845"/>
                  </a:lnTo>
                  <a:lnTo>
                    <a:pt x="290512" y="8216"/>
                  </a:lnTo>
                  <a:close/>
                </a:path>
                <a:path w="3386454" h="1819275">
                  <a:moveTo>
                    <a:pt x="338137" y="1808441"/>
                  </a:moveTo>
                  <a:lnTo>
                    <a:pt x="337680" y="1807324"/>
                  </a:lnTo>
                  <a:lnTo>
                    <a:pt x="335813" y="1805457"/>
                  </a:lnTo>
                  <a:lnTo>
                    <a:pt x="334695" y="1804987"/>
                  </a:lnTo>
                  <a:lnTo>
                    <a:pt x="332066" y="1804987"/>
                  </a:lnTo>
                  <a:lnTo>
                    <a:pt x="330949" y="1805457"/>
                  </a:lnTo>
                  <a:lnTo>
                    <a:pt x="329082" y="1807324"/>
                  </a:lnTo>
                  <a:lnTo>
                    <a:pt x="328612" y="1808441"/>
                  </a:lnTo>
                  <a:lnTo>
                    <a:pt x="328612" y="1811070"/>
                  </a:lnTo>
                  <a:lnTo>
                    <a:pt x="329082" y="1812188"/>
                  </a:lnTo>
                  <a:lnTo>
                    <a:pt x="330949" y="1814055"/>
                  </a:lnTo>
                  <a:lnTo>
                    <a:pt x="332066" y="1814512"/>
                  </a:lnTo>
                  <a:lnTo>
                    <a:pt x="334695" y="1814512"/>
                  </a:lnTo>
                  <a:lnTo>
                    <a:pt x="335813" y="1814055"/>
                  </a:lnTo>
                  <a:lnTo>
                    <a:pt x="337680" y="1812188"/>
                  </a:lnTo>
                  <a:lnTo>
                    <a:pt x="338137" y="1811070"/>
                  </a:lnTo>
                  <a:lnTo>
                    <a:pt x="338137" y="1808441"/>
                  </a:lnTo>
                  <a:close/>
                </a:path>
                <a:path w="3386454" h="1819275">
                  <a:moveTo>
                    <a:pt x="338137" y="1358379"/>
                  </a:moveTo>
                  <a:lnTo>
                    <a:pt x="337680" y="1357261"/>
                  </a:lnTo>
                  <a:lnTo>
                    <a:pt x="335813" y="1355407"/>
                  </a:lnTo>
                  <a:lnTo>
                    <a:pt x="334695" y="1354937"/>
                  </a:lnTo>
                  <a:lnTo>
                    <a:pt x="332066" y="1354937"/>
                  </a:lnTo>
                  <a:lnTo>
                    <a:pt x="330949" y="1355407"/>
                  </a:lnTo>
                  <a:lnTo>
                    <a:pt x="329082" y="1357261"/>
                  </a:lnTo>
                  <a:lnTo>
                    <a:pt x="328612" y="1358379"/>
                  </a:lnTo>
                  <a:lnTo>
                    <a:pt x="328612" y="1361020"/>
                  </a:lnTo>
                  <a:lnTo>
                    <a:pt x="329082" y="1362138"/>
                  </a:lnTo>
                  <a:lnTo>
                    <a:pt x="330949" y="1363992"/>
                  </a:lnTo>
                  <a:lnTo>
                    <a:pt x="332066" y="1364462"/>
                  </a:lnTo>
                  <a:lnTo>
                    <a:pt x="334695" y="1364462"/>
                  </a:lnTo>
                  <a:lnTo>
                    <a:pt x="335813" y="1363992"/>
                  </a:lnTo>
                  <a:lnTo>
                    <a:pt x="337680" y="1362138"/>
                  </a:lnTo>
                  <a:lnTo>
                    <a:pt x="338137" y="1361020"/>
                  </a:lnTo>
                  <a:lnTo>
                    <a:pt x="338137" y="1358379"/>
                  </a:lnTo>
                  <a:close/>
                </a:path>
                <a:path w="3386454" h="1819275">
                  <a:moveTo>
                    <a:pt x="338137" y="908329"/>
                  </a:moveTo>
                  <a:lnTo>
                    <a:pt x="337680" y="907211"/>
                  </a:lnTo>
                  <a:lnTo>
                    <a:pt x="335813" y="905344"/>
                  </a:lnTo>
                  <a:lnTo>
                    <a:pt x="334695" y="904875"/>
                  </a:lnTo>
                  <a:lnTo>
                    <a:pt x="332066" y="904875"/>
                  </a:lnTo>
                  <a:lnTo>
                    <a:pt x="330949" y="905344"/>
                  </a:lnTo>
                  <a:lnTo>
                    <a:pt x="329082" y="907211"/>
                  </a:lnTo>
                  <a:lnTo>
                    <a:pt x="328612" y="908329"/>
                  </a:lnTo>
                  <a:lnTo>
                    <a:pt x="328612" y="910958"/>
                  </a:lnTo>
                  <a:lnTo>
                    <a:pt x="329082" y="912075"/>
                  </a:lnTo>
                  <a:lnTo>
                    <a:pt x="330949" y="913942"/>
                  </a:lnTo>
                  <a:lnTo>
                    <a:pt x="332066" y="914400"/>
                  </a:lnTo>
                  <a:lnTo>
                    <a:pt x="334695" y="914400"/>
                  </a:lnTo>
                  <a:lnTo>
                    <a:pt x="335813" y="913942"/>
                  </a:lnTo>
                  <a:lnTo>
                    <a:pt x="337680" y="912075"/>
                  </a:lnTo>
                  <a:lnTo>
                    <a:pt x="338137" y="910958"/>
                  </a:lnTo>
                  <a:lnTo>
                    <a:pt x="338137" y="908329"/>
                  </a:lnTo>
                  <a:close/>
                </a:path>
                <a:path w="3386454" h="1819275">
                  <a:moveTo>
                    <a:pt x="338137" y="458266"/>
                  </a:moveTo>
                  <a:lnTo>
                    <a:pt x="337680" y="457149"/>
                  </a:lnTo>
                  <a:lnTo>
                    <a:pt x="335813" y="455295"/>
                  </a:lnTo>
                  <a:lnTo>
                    <a:pt x="334695" y="454825"/>
                  </a:lnTo>
                  <a:lnTo>
                    <a:pt x="332066" y="454825"/>
                  </a:lnTo>
                  <a:lnTo>
                    <a:pt x="330949" y="455295"/>
                  </a:lnTo>
                  <a:lnTo>
                    <a:pt x="329082" y="457149"/>
                  </a:lnTo>
                  <a:lnTo>
                    <a:pt x="328612" y="458266"/>
                  </a:lnTo>
                  <a:lnTo>
                    <a:pt x="328612" y="460908"/>
                  </a:lnTo>
                  <a:lnTo>
                    <a:pt x="329082" y="462026"/>
                  </a:lnTo>
                  <a:lnTo>
                    <a:pt x="330949" y="463880"/>
                  </a:lnTo>
                  <a:lnTo>
                    <a:pt x="332066" y="464350"/>
                  </a:lnTo>
                  <a:lnTo>
                    <a:pt x="334695" y="464350"/>
                  </a:lnTo>
                  <a:lnTo>
                    <a:pt x="335813" y="463880"/>
                  </a:lnTo>
                  <a:lnTo>
                    <a:pt x="337680" y="462026"/>
                  </a:lnTo>
                  <a:lnTo>
                    <a:pt x="338137" y="460908"/>
                  </a:lnTo>
                  <a:lnTo>
                    <a:pt x="338137" y="458266"/>
                  </a:lnTo>
                  <a:close/>
                </a:path>
                <a:path w="3386454" h="1819275">
                  <a:moveTo>
                    <a:pt x="338137" y="8216"/>
                  </a:moveTo>
                  <a:lnTo>
                    <a:pt x="337680" y="7099"/>
                  </a:lnTo>
                  <a:lnTo>
                    <a:pt x="335813" y="5232"/>
                  </a:lnTo>
                  <a:lnTo>
                    <a:pt x="334695" y="4762"/>
                  </a:lnTo>
                  <a:lnTo>
                    <a:pt x="332066" y="4762"/>
                  </a:lnTo>
                  <a:lnTo>
                    <a:pt x="330949" y="5232"/>
                  </a:lnTo>
                  <a:lnTo>
                    <a:pt x="329082" y="7099"/>
                  </a:lnTo>
                  <a:lnTo>
                    <a:pt x="328612" y="8216"/>
                  </a:lnTo>
                  <a:lnTo>
                    <a:pt x="328612" y="10845"/>
                  </a:lnTo>
                  <a:lnTo>
                    <a:pt x="329082" y="11963"/>
                  </a:lnTo>
                  <a:lnTo>
                    <a:pt x="330949" y="13830"/>
                  </a:lnTo>
                  <a:lnTo>
                    <a:pt x="332066" y="14287"/>
                  </a:lnTo>
                  <a:lnTo>
                    <a:pt x="334695" y="14287"/>
                  </a:lnTo>
                  <a:lnTo>
                    <a:pt x="335813" y="13830"/>
                  </a:lnTo>
                  <a:lnTo>
                    <a:pt x="337680" y="11963"/>
                  </a:lnTo>
                  <a:lnTo>
                    <a:pt x="338137" y="10845"/>
                  </a:lnTo>
                  <a:lnTo>
                    <a:pt x="338137" y="8216"/>
                  </a:lnTo>
                  <a:close/>
                </a:path>
                <a:path w="3386454" h="1819275">
                  <a:moveTo>
                    <a:pt x="385762" y="1808441"/>
                  </a:moveTo>
                  <a:lnTo>
                    <a:pt x="385305" y="1807324"/>
                  </a:lnTo>
                  <a:lnTo>
                    <a:pt x="383438" y="1805457"/>
                  </a:lnTo>
                  <a:lnTo>
                    <a:pt x="382320" y="1804987"/>
                  </a:lnTo>
                  <a:lnTo>
                    <a:pt x="379691" y="1804987"/>
                  </a:lnTo>
                  <a:lnTo>
                    <a:pt x="378574" y="1805457"/>
                  </a:lnTo>
                  <a:lnTo>
                    <a:pt x="376707" y="1807324"/>
                  </a:lnTo>
                  <a:lnTo>
                    <a:pt x="376237" y="1808441"/>
                  </a:lnTo>
                  <a:lnTo>
                    <a:pt x="376237" y="1811070"/>
                  </a:lnTo>
                  <a:lnTo>
                    <a:pt x="376707" y="1812188"/>
                  </a:lnTo>
                  <a:lnTo>
                    <a:pt x="378574" y="1814055"/>
                  </a:lnTo>
                  <a:lnTo>
                    <a:pt x="379691" y="1814512"/>
                  </a:lnTo>
                  <a:lnTo>
                    <a:pt x="382320" y="1814512"/>
                  </a:lnTo>
                  <a:lnTo>
                    <a:pt x="383438" y="1814055"/>
                  </a:lnTo>
                  <a:lnTo>
                    <a:pt x="385305" y="1812188"/>
                  </a:lnTo>
                  <a:lnTo>
                    <a:pt x="385762" y="1811070"/>
                  </a:lnTo>
                  <a:lnTo>
                    <a:pt x="385762" y="1808441"/>
                  </a:lnTo>
                  <a:close/>
                </a:path>
                <a:path w="3386454" h="1819275">
                  <a:moveTo>
                    <a:pt x="385762" y="1358379"/>
                  </a:moveTo>
                  <a:lnTo>
                    <a:pt x="385305" y="1357261"/>
                  </a:lnTo>
                  <a:lnTo>
                    <a:pt x="383438" y="1355407"/>
                  </a:lnTo>
                  <a:lnTo>
                    <a:pt x="382320" y="1354937"/>
                  </a:lnTo>
                  <a:lnTo>
                    <a:pt x="379691" y="1354937"/>
                  </a:lnTo>
                  <a:lnTo>
                    <a:pt x="378574" y="1355407"/>
                  </a:lnTo>
                  <a:lnTo>
                    <a:pt x="376707" y="1357261"/>
                  </a:lnTo>
                  <a:lnTo>
                    <a:pt x="376237" y="1358379"/>
                  </a:lnTo>
                  <a:lnTo>
                    <a:pt x="376237" y="1361020"/>
                  </a:lnTo>
                  <a:lnTo>
                    <a:pt x="376707" y="1362138"/>
                  </a:lnTo>
                  <a:lnTo>
                    <a:pt x="378574" y="1363992"/>
                  </a:lnTo>
                  <a:lnTo>
                    <a:pt x="379691" y="1364462"/>
                  </a:lnTo>
                  <a:lnTo>
                    <a:pt x="382320" y="1364462"/>
                  </a:lnTo>
                  <a:lnTo>
                    <a:pt x="383438" y="1363992"/>
                  </a:lnTo>
                  <a:lnTo>
                    <a:pt x="385305" y="1362138"/>
                  </a:lnTo>
                  <a:lnTo>
                    <a:pt x="385762" y="1361020"/>
                  </a:lnTo>
                  <a:lnTo>
                    <a:pt x="385762" y="1358379"/>
                  </a:lnTo>
                  <a:close/>
                </a:path>
                <a:path w="3386454" h="1819275">
                  <a:moveTo>
                    <a:pt x="385762" y="908329"/>
                  </a:moveTo>
                  <a:lnTo>
                    <a:pt x="385305" y="907211"/>
                  </a:lnTo>
                  <a:lnTo>
                    <a:pt x="383438" y="905344"/>
                  </a:lnTo>
                  <a:lnTo>
                    <a:pt x="382320" y="904875"/>
                  </a:lnTo>
                  <a:lnTo>
                    <a:pt x="379691" y="904875"/>
                  </a:lnTo>
                  <a:lnTo>
                    <a:pt x="378574" y="905344"/>
                  </a:lnTo>
                  <a:lnTo>
                    <a:pt x="376707" y="907211"/>
                  </a:lnTo>
                  <a:lnTo>
                    <a:pt x="376237" y="908329"/>
                  </a:lnTo>
                  <a:lnTo>
                    <a:pt x="376237" y="910958"/>
                  </a:lnTo>
                  <a:lnTo>
                    <a:pt x="376707" y="912075"/>
                  </a:lnTo>
                  <a:lnTo>
                    <a:pt x="378574" y="913942"/>
                  </a:lnTo>
                  <a:lnTo>
                    <a:pt x="379691" y="914400"/>
                  </a:lnTo>
                  <a:lnTo>
                    <a:pt x="382320" y="914400"/>
                  </a:lnTo>
                  <a:lnTo>
                    <a:pt x="383438" y="913942"/>
                  </a:lnTo>
                  <a:lnTo>
                    <a:pt x="385305" y="912075"/>
                  </a:lnTo>
                  <a:lnTo>
                    <a:pt x="385762" y="910958"/>
                  </a:lnTo>
                  <a:lnTo>
                    <a:pt x="385762" y="908329"/>
                  </a:lnTo>
                  <a:close/>
                </a:path>
                <a:path w="3386454" h="1819275">
                  <a:moveTo>
                    <a:pt x="385762" y="458266"/>
                  </a:moveTo>
                  <a:lnTo>
                    <a:pt x="385305" y="457149"/>
                  </a:lnTo>
                  <a:lnTo>
                    <a:pt x="383438" y="455295"/>
                  </a:lnTo>
                  <a:lnTo>
                    <a:pt x="382320" y="454825"/>
                  </a:lnTo>
                  <a:lnTo>
                    <a:pt x="379691" y="454825"/>
                  </a:lnTo>
                  <a:lnTo>
                    <a:pt x="378574" y="455295"/>
                  </a:lnTo>
                  <a:lnTo>
                    <a:pt x="376707" y="457149"/>
                  </a:lnTo>
                  <a:lnTo>
                    <a:pt x="376237" y="458266"/>
                  </a:lnTo>
                  <a:lnTo>
                    <a:pt x="376237" y="460908"/>
                  </a:lnTo>
                  <a:lnTo>
                    <a:pt x="376707" y="462026"/>
                  </a:lnTo>
                  <a:lnTo>
                    <a:pt x="378574" y="463880"/>
                  </a:lnTo>
                  <a:lnTo>
                    <a:pt x="379691" y="464350"/>
                  </a:lnTo>
                  <a:lnTo>
                    <a:pt x="382320" y="464350"/>
                  </a:lnTo>
                  <a:lnTo>
                    <a:pt x="383438" y="463880"/>
                  </a:lnTo>
                  <a:lnTo>
                    <a:pt x="385305" y="462026"/>
                  </a:lnTo>
                  <a:lnTo>
                    <a:pt x="385762" y="460908"/>
                  </a:lnTo>
                  <a:lnTo>
                    <a:pt x="385762" y="458266"/>
                  </a:lnTo>
                  <a:close/>
                </a:path>
                <a:path w="3386454" h="1819275">
                  <a:moveTo>
                    <a:pt x="385762" y="8216"/>
                  </a:moveTo>
                  <a:lnTo>
                    <a:pt x="385305" y="7099"/>
                  </a:lnTo>
                  <a:lnTo>
                    <a:pt x="383438" y="5232"/>
                  </a:lnTo>
                  <a:lnTo>
                    <a:pt x="382320" y="4762"/>
                  </a:lnTo>
                  <a:lnTo>
                    <a:pt x="379691" y="4762"/>
                  </a:lnTo>
                  <a:lnTo>
                    <a:pt x="378574" y="5232"/>
                  </a:lnTo>
                  <a:lnTo>
                    <a:pt x="376707" y="7099"/>
                  </a:lnTo>
                  <a:lnTo>
                    <a:pt x="376237" y="8216"/>
                  </a:lnTo>
                  <a:lnTo>
                    <a:pt x="376237" y="10845"/>
                  </a:lnTo>
                  <a:lnTo>
                    <a:pt x="376707" y="11963"/>
                  </a:lnTo>
                  <a:lnTo>
                    <a:pt x="378574" y="13830"/>
                  </a:lnTo>
                  <a:lnTo>
                    <a:pt x="379691" y="14287"/>
                  </a:lnTo>
                  <a:lnTo>
                    <a:pt x="382320" y="14287"/>
                  </a:lnTo>
                  <a:lnTo>
                    <a:pt x="383438" y="13830"/>
                  </a:lnTo>
                  <a:lnTo>
                    <a:pt x="385305" y="11963"/>
                  </a:lnTo>
                  <a:lnTo>
                    <a:pt x="385762" y="10845"/>
                  </a:lnTo>
                  <a:lnTo>
                    <a:pt x="385762" y="8216"/>
                  </a:lnTo>
                  <a:close/>
                </a:path>
                <a:path w="3386454" h="1819275">
                  <a:moveTo>
                    <a:pt x="433387" y="1808441"/>
                  </a:moveTo>
                  <a:lnTo>
                    <a:pt x="432930" y="1807324"/>
                  </a:lnTo>
                  <a:lnTo>
                    <a:pt x="431063" y="1805457"/>
                  </a:lnTo>
                  <a:lnTo>
                    <a:pt x="429945" y="1804987"/>
                  </a:lnTo>
                  <a:lnTo>
                    <a:pt x="427316" y="1804987"/>
                  </a:lnTo>
                  <a:lnTo>
                    <a:pt x="426199" y="1805457"/>
                  </a:lnTo>
                  <a:lnTo>
                    <a:pt x="424332" y="1807324"/>
                  </a:lnTo>
                  <a:lnTo>
                    <a:pt x="423862" y="1808441"/>
                  </a:lnTo>
                  <a:lnTo>
                    <a:pt x="423862" y="1811070"/>
                  </a:lnTo>
                  <a:lnTo>
                    <a:pt x="424332" y="1812188"/>
                  </a:lnTo>
                  <a:lnTo>
                    <a:pt x="426199" y="1814055"/>
                  </a:lnTo>
                  <a:lnTo>
                    <a:pt x="427316" y="1814512"/>
                  </a:lnTo>
                  <a:lnTo>
                    <a:pt x="429945" y="1814512"/>
                  </a:lnTo>
                  <a:lnTo>
                    <a:pt x="431063" y="1814055"/>
                  </a:lnTo>
                  <a:lnTo>
                    <a:pt x="432930" y="1812188"/>
                  </a:lnTo>
                  <a:lnTo>
                    <a:pt x="433387" y="1811070"/>
                  </a:lnTo>
                  <a:lnTo>
                    <a:pt x="433387" y="1808441"/>
                  </a:lnTo>
                  <a:close/>
                </a:path>
                <a:path w="3386454" h="1819275">
                  <a:moveTo>
                    <a:pt x="433387" y="1358379"/>
                  </a:moveTo>
                  <a:lnTo>
                    <a:pt x="432930" y="1357261"/>
                  </a:lnTo>
                  <a:lnTo>
                    <a:pt x="431063" y="1355407"/>
                  </a:lnTo>
                  <a:lnTo>
                    <a:pt x="429945" y="1354937"/>
                  </a:lnTo>
                  <a:lnTo>
                    <a:pt x="427316" y="1354937"/>
                  </a:lnTo>
                  <a:lnTo>
                    <a:pt x="426199" y="1355407"/>
                  </a:lnTo>
                  <a:lnTo>
                    <a:pt x="424332" y="1357261"/>
                  </a:lnTo>
                  <a:lnTo>
                    <a:pt x="423862" y="1358379"/>
                  </a:lnTo>
                  <a:lnTo>
                    <a:pt x="423862" y="1361020"/>
                  </a:lnTo>
                  <a:lnTo>
                    <a:pt x="424332" y="1362138"/>
                  </a:lnTo>
                  <a:lnTo>
                    <a:pt x="426199" y="1363992"/>
                  </a:lnTo>
                  <a:lnTo>
                    <a:pt x="427316" y="1364462"/>
                  </a:lnTo>
                  <a:lnTo>
                    <a:pt x="429945" y="1364462"/>
                  </a:lnTo>
                  <a:lnTo>
                    <a:pt x="431063" y="1363992"/>
                  </a:lnTo>
                  <a:lnTo>
                    <a:pt x="432930" y="1362138"/>
                  </a:lnTo>
                  <a:lnTo>
                    <a:pt x="433387" y="1361020"/>
                  </a:lnTo>
                  <a:lnTo>
                    <a:pt x="433387" y="1358379"/>
                  </a:lnTo>
                  <a:close/>
                </a:path>
                <a:path w="3386454" h="1819275">
                  <a:moveTo>
                    <a:pt x="433387" y="908329"/>
                  </a:moveTo>
                  <a:lnTo>
                    <a:pt x="432930" y="907211"/>
                  </a:lnTo>
                  <a:lnTo>
                    <a:pt x="431063" y="905344"/>
                  </a:lnTo>
                  <a:lnTo>
                    <a:pt x="429945" y="904875"/>
                  </a:lnTo>
                  <a:lnTo>
                    <a:pt x="427316" y="904875"/>
                  </a:lnTo>
                  <a:lnTo>
                    <a:pt x="426199" y="905344"/>
                  </a:lnTo>
                  <a:lnTo>
                    <a:pt x="424332" y="907211"/>
                  </a:lnTo>
                  <a:lnTo>
                    <a:pt x="423862" y="908329"/>
                  </a:lnTo>
                  <a:lnTo>
                    <a:pt x="423862" y="910958"/>
                  </a:lnTo>
                  <a:lnTo>
                    <a:pt x="424332" y="912075"/>
                  </a:lnTo>
                  <a:lnTo>
                    <a:pt x="426199" y="913942"/>
                  </a:lnTo>
                  <a:lnTo>
                    <a:pt x="427316" y="914400"/>
                  </a:lnTo>
                  <a:lnTo>
                    <a:pt x="429945" y="914400"/>
                  </a:lnTo>
                  <a:lnTo>
                    <a:pt x="431063" y="913942"/>
                  </a:lnTo>
                  <a:lnTo>
                    <a:pt x="432930" y="912075"/>
                  </a:lnTo>
                  <a:lnTo>
                    <a:pt x="433387" y="910958"/>
                  </a:lnTo>
                  <a:lnTo>
                    <a:pt x="433387" y="908329"/>
                  </a:lnTo>
                  <a:close/>
                </a:path>
                <a:path w="3386454" h="1819275">
                  <a:moveTo>
                    <a:pt x="433387" y="458266"/>
                  </a:moveTo>
                  <a:lnTo>
                    <a:pt x="432930" y="457149"/>
                  </a:lnTo>
                  <a:lnTo>
                    <a:pt x="431063" y="455295"/>
                  </a:lnTo>
                  <a:lnTo>
                    <a:pt x="429945" y="454825"/>
                  </a:lnTo>
                  <a:lnTo>
                    <a:pt x="427316" y="454825"/>
                  </a:lnTo>
                  <a:lnTo>
                    <a:pt x="426199" y="455295"/>
                  </a:lnTo>
                  <a:lnTo>
                    <a:pt x="424332" y="457149"/>
                  </a:lnTo>
                  <a:lnTo>
                    <a:pt x="423862" y="458266"/>
                  </a:lnTo>
                  <a:lnTo>
                    <a:pt x="423862" y="460908"/>
                  </a:lnTo>
                  <a:lnTo>
                    <a:pt x="424332" y="462026"/>
                  </a:lnTo>
                  <a:lnTo>
                    <a:pt x="426199" y="463880"/>
                  </a:lnTo>
                  <a:lnTo>
                    <a:pt x="427316" y="464350"/>
                  </a:lnTo>
                  <a:lnTo>
                    <a:pt x="429945" y="464350"/>
                  </a:lnTo>
                  <a:lnTo>
                    <a:pt x="431063" y="463880"/>
                  </a:lnTo>
                  <a:lnTo>
                    <a:pt x="432930" y="462026"/>
                  </a:lnTo>
                  <a:lnTo>
                    <a:pt x="433387" y="460908"/>
                  </a:lnTo>
                  <a:lnTo>
                    <a:pt x="433387" y="458266"/>
                  </a:lnTo>
                  <a:close/>
                </a:path>
                <a:path w="3386454" h="1819275">
                  <a:moveTo>
                    <a:pt x="433387" y="8216"/>
                  </a:moveTo>
                  <a:lnTo>
                    <a:pt x="432930" y="7099"/>
                  </a:lnTo>
                  <a:lnTo>
                    <a:pt x="431063" y="5232"/>
                  </a:lnTo>
                  <a:lnTo>
                    <a:pt x="429945" y="4762"/>
                  </a:lnTo>
                  <a:lnTo>
                    <a:pt x="427316" y="4762"/>
                  </a:lnTo>
                  <a:lnTo>
                    <a:pt x="426199" y="5232"/>
                  </a:lnTo>
                  <a:lnTo>
                    <a:pt x="424332" y="7099"/>
                  </a:lnTo>
                  <a:lnTo>
                    <a:pt x="423862" y="8216"/>
                  </a:lnTo>
                  <a:lnTo>
                    <a:pt x="423862" y="10845"/>
                  </a:lnTo>
                  <a:lnTo>
                    <a:pt x="424332" y="11963"/>
                  </a:lnTo>
                  <a:lnTo>
                    <a:pt x="426199" y="13830"/>
                  </a:lnTo>
                  <a:lnTo>
                    <a:pt x="427316" y="14287"/>
                  </a:lnTo>
                  <a:lnTo>
                    <a:pt x="429945" y="14287"/>
                  </a:lnTo>
                  <a:lnTo>
                    <a:pt x="431063" y="13830"/>
                  </a:lnTo>
                  <a:lnTo>
                    <a:pt x="432930" y="11963"/>
                  </a:lnTo>
                  <a:lnTo>
                    <a:pt x="433387" y="10845"/>
                  </a:lnTo>
                  <a:lnTo>
                    <a:pt x="433387" y="8216"/>
                  </a:lnTo>
                  <a:close/>
                </a:path>
                <a:path w="3386454" h="1819275">
                  <a:moveTo>
                    <a:pt x="481012" y="1808441"/>
                  </a:moveTo>
                  <a:lnTo>
                    <a:pt x="480555" y="1807324"/>
                  </a:lnTo>
                  <a:lnTo>
                    <a:pt x="478688" y="1805457"/>
                  </a:lnTo>
                  <a:lnTo>
                    <a:pt x="477570" y="1804987"/>
                  </a:lnTo>
                  <a:lnTo>
                    <a:pt x="474941" y="1804987"/>
                  </a:lnTo>
                  <a:lnTo>
                    <a:pt x="473824" y="1805457"/>
                  </a:lnTo>
                  <a:lnTo>
                    <a:pt x="471957" y="1807324"/>
                  </a:lnTo>
                  <a:lnTo>
                    <a:pt x="471487" y="1808441"/>
                  </a:lnTo>
                  <a:lnTo>
                    <a:pt x="471487" y="1811070"/>
                  </a:lnTo>
                  <a:lnTo>
                    <a:pt x="471957" y="1812188"/>
                  </a:lnTo>
                  <a:lnTo>
                    <a:pt x="473824" y="1814055"/>
                  </a:lnTo>
                  <a:lnTo>
                    <a:pt x="474941" y="1814512"/>
                  </a:lnTo>
                  <a:lnTo>
                    <a:pt x="477570" y="1814512"/>
                  </a:lnTo>
                  <a:lnTo>
                    <a:pt x="478688" y="1814055"/>
                  </a:lnTo>
                  <a:lnTo>
                    <a:pt x="480555" y="1812188"/>
                  </a:lnTo>
                  <a:lnTo>
                    <a:pt x="481012" y="1811070"/>
                  </a:lnTo>
                  <a:lnTo>
                    <a:pt x="481012" y="1808441"/>
                  </a:lnTo>
                  <a:close/>
                </a:path>
                <a:path w="3386454" h="1819275">
                  <a:moveTo>
                    <a:pt x="481012" y="1358379"/>
                  </a:moveTo>
                  <a:lnTo>
                    <a:pt x="480555" y="1357261"/>
                  </a:lnTo>
                  <a:lnTo>
                    <a:pt x="478688" y="1355407"/>
                  </a:lnTo>
                  <a:lnTo>
                    <a:pt x="477570" y="1354937"/>
                  </a:lnTo>
                  <a:lnTo>
                    <a:pt x="474941" y="1354937"/>
                  </a:lnTo>
                  <a:lnTo>
                    <a:pt x="473824" y="1355407"/>
                  </a:lnTo>
                  <a:lnTo>
                    <a:pt x="471957" y="1357261"/>
                  </a:lnTo>
                  <a:lnTo>
                    <a:pt x="471487" y="1358379"/>
                  </a:lnTo>
                  <a:lnTo>
                    <a:pt x="471487" y="1361020"/>
                  </a:lnTo>
                  <a:lnTo>
                    <a:pt x="471957" y="1362138"/>
                  </a:lnTo>
                  <a:lnTo>
                    <a:pt x="473824" y="1363992"/>
                  </a:lnTo>
                  <a:lnTo>
                    <a:pt x="474941" y="1364462"/>
                  </a:lnTo>
                  <a:lnTo>
                    <a:pt x="477570" y="1364462"/>
                  </a:lnTo>
                  <a:lnTo>
                    <a:pt x="478688" y="1363992"/>
                  </a:lnTo>
                  <a:lnTo>
                    <a:pt x="480555" y="1362138"/>
                  </a:lnTo>
                  <a:lnTo>
                    <a:pt x="481012" y="1361020"/>
                  </a:lnTo>
                  <a:lnTo>
                    <a:pt x="481012" y="1358379"/>
                  </a:lnTo>
                  <a:close/>
                </a:path>
                <a:path w="3386454" h="1819275">
                  <a:moveTo>
                    <a:pt x="481012" y="908329"/>
                  </a:moveTo>
                  <a:lnTo>
                    <a:pt x="480555" y="907211"/>
                  </a:lnTo>
                  <a:lnTo>
                    <a:pt x="478688" y="905344"/>
                  </a:lnTo>
                  <a:lnTo>
                    <a:pt x="477570" y="904875"/>
                  </a:lnTo>
                  <a:lnTo>
                    <a:pt x="474941" y="904875"/>
                  </a:lnTo>
                  <a:lnTo>
                    <a:pt x="473824" y="905344"/>
                  </a:lnTo>
                  <a:lnTo>
                    <a:pt x="471957" y="907211"/>
                  </a:lnTo>
                  <a:lnTo>
                    <a:pt x="471487" y="908329"/>
                  </a:lnTo>
                  <a:lnTo>
                    <a:pt x="471487" y="910958"/>
                  </a:lnTo>
                  <a:lnTo>
                    <a:pt x="471957" y="912075"/>
                  </a:lnTo>
                  <a:lnTo>
                    <a:pt x="473824" y="913942"/>
                  </a:lnTo>
                  <a:lnTo>
                    <a:pt x="474941" y="914400"/>
                  </a:lnTo>
                  <a:lnTo>
                    <a:pt x="477570" y="914400"/>
                  </a:lnTo>
                  <a:lnTo>
                    <a:pt x="478688" y="913942"/>
                  </a:lnTo>
                  <a:lnTo>
                    <a:pt x="480555" y="912075"/>
                  </a:lnTo>
                  <a:lnTo>
                    <a:pt x="481012" y="910958"/>
                  </a:lnTo>
                  <a:lnTo>
                    <a:pt x="481012" y="908329"/>
                  </a:lnTo>
                  <a:close/>
                </a:path>
                <a:path w="3386454" h="1819275">
                  <a:moveTo>
                    <a:pt x="481012" y="458266"/>
                  </a:moveTo>
                  <a:lnTo>
                    <a:pt x="480555" y="457149"/>
                  </a:lnTo>
                  <a:lnTo>
                    <a:pt x="478688" y="455295"/>
                  </a:lnTo>
                  <a:lnTo>
                    <a:pt x="477570" y="454825"/>
                  </a:lnTo>
                  <a:lnTo>
                    <a:pt x="474941" y="454825"/>
                  </a:lnTo>
                  <a:lnTo>
                    <a:pt x="473824" y="455295"/>
                  </a:lnTo>
                  <a:lnTo>
                    <a:pt x="471957" y="457149"/>
                  </a:lnTo>
                  <a:lnTo>
                    <a:pt x="471487" y="458266"/>
                  </a:lnTo>
                  <a:lnTo>
                    <a:pt x="471487" y="460908"/>
                  </a:lnTo>
                  <a:lnTo>
                    <a:pt x="471957" y="462026"/>
                  </a:lnTo>
                  <a:lnTo>
                    <a:pt x="473824" y="463880"/>
                  </a:lnTo>
                  <a:lnTo>
                    <a:pt x="474941" y="464350"/>
                  </a:lnTo>
                  <a:lnTo>
                    <a:pt x="477570" y="464350"/>
                  </a:lnTo>
                  <a:lnTo>
                    <a:pt x="478688" y="463880"/>
                  </a:lnTo>
                  <a:lnTo>
                    <a:pt x="480555" y="462026"/>
                  </a:lnTo>
                  <a:lnTo>
                    <a:pt x="481012" y="460908"/>
                  </a:lnTo>
                  <a:lnTo>
                    <a:pt x="481012" y="458266"/>
                  </a:lnTo>
                  <a:close/>
                </a:path>
                <a:path w="3386454" h="1819275">
                  <a:moveTo>
                    <a:pt x="481012" y="8216"/>
                  </a:moveTo>
                  <a:lnTo>
                    <a:pt x="480555" y="7099"/>
                  </a:lnTo>
                  <a:lnTo>
                    <a:pt x="478688" y="5232"/>
                  </a:lnTo>
                  <a:lnTo>
                    <a:pt x="477570" y="4762"/>
                  </a:lnTo>
                  <a:lnTo>
                    <a:pt x="474941" y="4762"/>
                  </a:lnTo>
                  <a:lnTo>
                    <a:pt x="473824" y="5232"/>
                  </a:lnTo>
                  <a:lnTo>
                    <a:pt x="471957" y="7099"/>
                  </a:lnTo>
                  <a:lnTo>
                    <a:pt x="471487" y="8216"/>
                  </a:lnTo>
                  <a:lnTo>
                    <a:pt x="471487" y="10845"/>
                  </a:lnTo>
                  <a:lnTo>
                    <a:pt x="471957" y="11963"/>
                  </a:lnTo>
                  <a:lnTo>
                    <a:pt x="473824" y="13830"/>
                  </a:lnTo>
                  <a:lnTo>
                    <a:pt x="474941" y="14287"/>
                  </a:lnTo>
                  <a:lnTo>
                    <a:pt x="477570" y="14287"/>
                  </a:lnTo>
                  <a:lnTo>
                    <a:pt x="478688" y="13830"/>
                  </a:lnTo>
                  <a:lnTo>
                    <a:pt x="480555" y="11963"/>
                  </a:lnTo>
                  <a:lnTo>
                    <a:pt x="481012" y="10845"/>
                  </a:lnTo>
                  <a:lnTo>
                    <a:pt x="481012" y="8216"/>
                  </a:lnTo>
                  <a:close/>
                </a:path>
                <a:path w="3386454" h="1819275">
                  <a:moveTo>
                    <a:pt x="528637" y="1808441"/>
                  </a:moveTo>
                  <a:lnTo>
                    <a:pt x="528180" y="1807324"/>
                  </a:lnTo>
                  <a:lnTo>
                    <a:pt x="526313" y="1805457"/>
                  </a:lnTo>
                  <a:lnTo>
                    <a:pt x="525195" y="1804987"/>
                  </a:lnTo>
                  <a:lnTo>
                    <a:pt x="522566" y="1804987"/>
                  </a:lnTo>
                  <a:lnTo>
                    <a:pt x="521449" y="1805457"/>
                  </a:lnTo>
                  <a:lnTo>
                    <a:pt x="519582" y="1807324"/>
                  </a:lnTo>
                  <a:lnTo>
                    <a:pt x="519112" y="1808441"/>
                  </a:lnTo>
                  <a:lnTo>
                    <a:pt x="519112" y="1811070"/>
                  </a:lnTo>
                  <a:lnTo>
                    <a:pt x="519582" y="1812188"/>
                  </a:lnTo>
                  <a:lnTo>
                    <a:pt x="521449" y="1814055"/>
                  </a:lnTo>
                  <a:lnTo>
                    <a:pt x="522566" y="1814512"/>
                  </a:lnTo>
                  <a:lnTo>
                    <a:pt x="525195" y="1814512"/>
                  </a:lnTo>
                  <a:lnTo>
                    <a:pt x="526313" y="1814055"/>
                  </a:lnTo>
                  <a:lnTo>
                    <a:pt x="528180" y="1812188"/>
                  </a:lnTo>
                  <a:lnTo>
                    <a:pt x="528637" y="1811070"/>
                  </a:lnTo>
                  <a:lnTo>
                    <a:pt x="528637" y="1808441"/>
                  </a:lnTo>
                  <a:close/>
                </a:path>
                <a:path w="3386454" h="1819275">
                  <a:moveTo>
                    <a:pt x="528637" y="1358379"/>
                  </a:moveTo>
                  <a:lnTo>
                    <a:pt x="528180" y="1357261"/>
                  </a:lnTo>
                  <a:lnTo>
                    <a:pt x="526313" y="1355407"/>
                  </a:lnTo>
                  <a:lnTo>
                    <a:pt x="525195" y="1354937"/>
                  </a:lnTo>
                  <a:lnTo>
                    <a:pt x="522566" y="1354937"/>
                  </a:lnTo>
                  <a:lnTo>
                    <a:pt x="521449" y="1355407"/>
                  </a:lnTo>
                  <a:lnTo>
                    <a:pt x="519582" y="1357261"/>
                  </a:lnTo>
                  <a:lnTo>
                    <a:pt x="519112" y="1358379"/>
                  </a:lnTo>
                  <a:lnTo>
                    <a:pt x="519112" y="1361020"/>
                  </a:lnTo>
                  <a:lnTo>
                    <a:pt x="519582" y="1362138"/>
                  </a:lnTo>
                  <a:lnTo>
                    <a:pt x="521449" y="1363992"/>
                  </a:lnTo>
                  <a:lnTo>
                    <a:pt x="522566" y="1364462"/>
                  </a:lnTo>
                  <a:lnTo>
                    <a:pt x="525195" y="1364462"/>
                  </a:lnTo>
                  <a:lnTo>
                    <a:pt x="526313" y="1363992"/>
                  </a:lnTo>
                  <a:lnTo>
                    <a:pt x="528180" y="1362138"/>
                  </a:lnTo>
                  <a:lnTo>
                    <a:pt x="528637" y="1361020"/>
                  </a:lnTo>
                  <a:lnTo>
                    <a:pt x="528637" y="1358379"/>
                  </a:lnTo>
                  <a:close/>
                </a:path>
                <a:path w="3386454" h="1819275">
                  <a:moveTo>
                    <a:pt x="528637" y="908329"/>
                  </a:moveTo>
                  <a:lnTo>
                    <a:pt x="528180" y="907211"/>
                  </a:lnTo>
                  <a:lnTo>
                    <a:pt x="526313" y="905344"/>
                  </a:lnTo>
                  <a:lnTo>
                    <a:pt x="525195" y="904875"/>
                  </a:lnTo>
                  <a:lnTo>
                    <a:pt x="522566" y="904875"/>
                  </a:lnTo>
                  <a:lnTo>
                    <a:pt x="521449" y="905344"/>
                  </a:lnTo>
                  <a:lnTo>
                    <a:pt x="519582" y="907211"/>
                  </a:lnTo>
                  <a:lnTo>
                    <a:pt x="519112" y="908329"/>
                  </a:lnTo>
                  <a:lnTo>
                    <a:pt x="519112" y="910958"/>
                  </a:lnTo>
                  <a:lnTo>
                    <a:pt x="519582" y="912075"/>
                  </a:lnTo>
                  <a:lnTo>
                    <a:pt x="521449" y="913942"/>
                  </a:lnTo>
                  <a:lnTo>
                    <a:pt x="522566" y="914400"/>
                  </a:lnTo>
                  <a:lnTo>
                    <a:pt x="525195" y="914400"/>
                  </a:lnTo>
                  <a:lnTo>
                    <a:pt x="526313" y="913942"/>
                  </a:lnTo>
                  <a:lnTo>
                    <a:pt x="528180" y="912075"/>
                  </a:lnTo>
                  <a:lnTo>
                    <a:pt x="528637" y="910958"/>
                  </a:lnTo>
                  <a:lnTo>
                    <a:pt x="528637" y="908329"/>
                  </a:lnTo>
                  <a:close/>
                </a:path>
                <a:path w="3386454" h="1819275">
                  <a:moveTo>
                    <a:pt x="528637" y="458266"/>
                  </a:moveTo>
                  <a:lnTo>
                    <a:pt x="528180" y="457149"/>
                  </a:lnTo>
                  <a:lnTo>
                    <a:pt x="526313" y="455295"/>
                  </a:lnTo>
                  <a:lnTo>
                    <a:pt x="525195" y="454825"/>
                  </a:lnTo>
                  <a:lnTo>
                    <a:pt x="522566" y="454825"/>
                  </a:lnTo>
                  <a:lnTo>
                    <a:pt x="521449" y="455295"/>
                  </a:lnTo>
                  <a:lnTo>
                    <a:pt x="519582" y="457149"/>
                  </a:lnTo>
                  <a:lnTo>
                    <a:pt x="519112" y="458266"/>
                  </a:lnTo>
                  <a:lnTo>
                    <a:pt x="519112" y="460908"/>
                  </a:lnTo>
                  <a:lnTo>
                    <a:pt x="519582" y="462026"/>
                  </a:lnTo>
                  <a:lnTo>
                    <a:pt x="521449" y="463880"/>
                  </a:lnTo>
                  <a:lnTo>
                    <a:pt x="522566" y="464350"/>
                  </a:lnTo>
                  <a:lnTo>
                    <a:pt x="525195" y="464350"/>
                  </a:lnTo>
                  <a:lnTo>
                    <a:pt x="526313" y="463880"/>
                  </a:lnTo>
                  <a:lnTo>
                    <a:pt x="528180" y="462026"/>
                  </a:lnTo>
                  <a:lnTo>
                    <a:pt x="528637" y="460908"/>
                  </a:lnTo>
                  <a:lnTo>
                    <a:pt x="528637" y="458266"/>
                  </a:lnTo>
                  <a:close/>
                </a:path>
                <a:path w="3386454" h="1819275">
                  <a:moveTo>
                    <a:pt x="528637" y="8216"/>
                  </a:moveTo>
                  <a:lnTo>
                    <a:pt x="528180" y="7099"/>
                  </a:lnTo>
                  <a:lnTo>
                    <a:pt x="526313" y="5232"/>
                  </a:lnTo>
                  <a:lnTo>
                    <a:pt x="525195" y="4762"/>
                  </a:lnTo>
                  <a:lnTo>
                    <a:pt x="522566" y="4762"/>
                  </a:lnTo>
                  <a:lnTo>
                    <a:pt x="521449" y="5232"/>
                  </a:lnTo>
                  <a:lnTo>
                    <a:pt x="519582" y="7099"/>
                  </a:lnTo>
                  <a:lnTo>
                    <a:pt x="519112" y="8216"/>
                  </a:lnTo>
                  <a:lnTo>
                    <a:pt x="519112" y="10845"/>
                  </a:lnTo>
                  <a:lnTo>
                    <a:pt x="519582" y="11963"/>
                  </a:lnTo>
                  <a:lnTo>
                    <a:pt x="521449" y="13830"/>
                  </a:lnTo>
                  <a:lnTo>
                    <a:pt x="522566" y="14287"/>
                  </a:lnTo>
                  <a:lnTo>
                    <a:pt x="525195" y="14287"/>
                  </a:lnTo>
                  <a:lnTo>
                    <a:pt x="526313" y="13830"/>
                  </a:lnTo>
                  <a:lnTo>
                    <a:pt x="528180" y="11963"/>
                  </a:lnTo>
                  <a:lnTo>
                    <a:pt x="528637" y="10845"/>
                  </a:lnTo>
                  <a:lnTo>
                    <a:pt x="528637" y="8216"/>
                  </a:lnTo>
                  <a:close/>
                </a:path>
                <a:path w="3386454" h="1819275">
                  <a:moveTo>
                    <a:pt x="576262" y="1808441"/>
                  </a:moveTo>
                  <a:lnTo>
                    <a:pt x="575805" y="1807324"/>
                  </a:lnTo>
                  <a:lnTo>
                    <a:pt x="573938" y="1805457"/>
                  </a:lnTo>
                  <a:lnTo>
                    <a:pt x="572820" y="1804987"/>
                  </a:lnTo>
                  <a:lnTo>
                    <a:pt x="570191" y="1804987"/>
                  </a:lnTo>
                  <a:lnTo>
                    <a:pt x="569074" y="1805457"/>
                  </a:lnTo>
                  <a:lnTo>
                    <a:pt x="567207" y="1807324"/>
                  </a:lnTo>
                  <a:lnTo>
                    <a:pt x="566737" y="1808441"/>
                  </a:lnTo>
                  <a:lnTo>
                    <a:pt x="566737" y="1811070"/>
                  </a:lnTo>
                  <a:lnTo>
                    <a:pt x="567207" y="1812188"/>
                  </a:lnTo>
                  <a:lnTo>
                    <a:pt x="569074" y="1814055"/>
                  </a:lnTo>
                  <a:lnTo>
                    <a:pt x="570191" y="1814512"/>
                  </a:lnTo>
                  <a:lnTo>
                    <a:pt x="572820" y="1814512"/>
                  </a:lnTo>
                  <a:lnTo>
                    <a:pt x="573938" y="1814055"/>
                  </a:lnTo>
                  <a:lnTo>
                    <a:pt x="575805" y="1812188"/>
                  </a:lnTo>
                  <a:lnTo>
                    <a:pt x="576262" y="1811070"/>
                  </a:lnTo>
                  <a:lnTo>
                    <a:pt x="576262" y="1808441"/>
                  </a:lnTo>
                  <a:close/>
                </a:path>
                <a:path w="3386454" h="1819275">
                  <a:moveTo>
                    <a:pt x="576262" y="1358379"/>
                  </a:moveTo>
                  <a:lnTo>
                    <a:pt x="575805" y="1357261"/>
                  </a:lnTo>
                  <a:lnTo>
                    <a:pt x="573938" y="1355407"/>
                  </a:lnTo>
                  <a:lnTo>
                    <a:pt x="572820" y="1354937"/>
                  </a:lnTo>
                  <a:lnTo>
                    <a:pt x="570191" y="1354937"/>
                  </a:lnTo>
                  <a:lnTo>
                    <a:pt x="569074" y="1355407"/>
                  </a:lnTo>
                  <a:lnTo>
                    <a:pt x="567207" y="1357261"/>
                  </a:lnTo>
                  <a:lnTo>
                    <a:pt x="566737" y="1358379"/>
                  </a:lnTo>
                  <a:lnTo>
                    <a:pt x="566737" y="1361020"/>
                  </a:lnTo>
                  <a:lnTo>
                    <a:pt x="567207" y="1362138"/>
                  </a:lnTo>
                  <a:lnTo>
                    <a:pt x="569074" y="1363992"/>
                  </a:lnTo>
                  <a:lnTo>
                    <a:pt x="570191" y="1364462"/>
                  </a:lnTo>
                  <a:lnTo>
                    <a:pt x="572820" y="1364462"/>
                  </a:lnTo>
                  <a:lnTo>
                    <a:pt x="573938" y="1363992"/>
                  </a:lnTo>
                  <a:lnTo>
                    <a:pt x="575805" y="1362138"/>
                  </a:lnTo>
                  <a:lnTo>
                    <a:pt x="576262" y="1361020"/>
                  </a:lnTo>
                  <a:lnTo>
                    <a:pt x="576262" y="1358379"/>
                  </a:lnTo>
                  <a:close/>
                </a:path>
                <a:path w="3386454" h="1819275">
                  <a:moveTo>
                    <a:pt x="576262" y="908329"/>
                  </a:moveTo>
                  <a:lnTo>
                    <a:pt x="575805" y="907211"/>
                  </a:lnTo>
                  <a:lnTo>
                    <a:pt x="573938" y="905344"/>
                  </a:lnTo>
                  <a:lnTo>
                    <a:pt x="572820" y="904875"/>
                  </a:lnTo>
                  <a:lnTo>
                    <a:pt x="570191" y="904875"/>
                  </a:lnTo>
                  <a:lnTo>
                    <a:pt x="569074" y="905344"/>
                  </a:lnTo>
                  <a:lnTo>
                    <a:pt x="567207" y="907211"/>
                  </a:lnTo>
                  <a:lnTo>
                    <a:pt x="566737" y="908329"/>
                  </a:lnTo>
                  <a:lnTo>
                    <a:pt x="566737" y="910958"/>
                  </a:lnTo>
                  <a:lnTo>
                    <a:pt x="567207" y="912075"/>
                  </a:lnTo>
                  <a:lnTo>
                    <a:pt x="569074" y="913942"/>
                  </a:lnTo>
                  <a:lnTo>
                    <a:pt x="570191" y="914400"/>
                  </a:lnTo>
                  <a:lnTo>
                    <a:pt x="572820" y="914400"/>
                  </a:lnTo>
                  <a:lnTo>
                    <a:pt x="573938" y="913942"/>
                  </a:lnTo>
                  <a:lnTo>
                    <a:pt x="575805" y="912075"/>
                  </a:lnTo>
                  <a:lnTo>
                    <a:pt x="576262" y="910958"/>
                  </a:lnTo>
                  <a:lnTo>
                    <a:pt x="576262" y="908329"/>
                  </a:lnTo>
                  <a:close/>
                </a:path>
                <a:path w="3386454" h="1819275">
                  <a:moveTo>
                    <a:pt x="576262" y="458266"/>
                  </a:moveTo>
                  <a:lnTo>
                    <a:pt x="575805" y="457149"/>
                  </a:lnTo>
                  <a:lnTo>
                    <a:pt x="573938" y="455295"/>
                  </a:lnTo>
                  <a:lnTo>
                    <a:pt x="572820" y="454825"/>
                  </a:lnTo>
                  <a:lnTo>
                    <a:pt x="570191" y="454825"/>
                  </a:lnTo>
                  <a:lnTo>
                    <a:pt x="569074" y="455295"/>
                  </a:lnTo>
                  <a:lnTo>
                    <a:pt x="567207" y="457149"/>
                  </a:lnTo>
                  <a:lnTo>
                    <a:pt x="566737" y="458266"/>
                  </a:lnTo>
                  <a:lnTo>
                    <a:pt x="566737" y="460908"/>
                  </a:lnTo>
                  <a:lnTo>
                    <a:pt x="567207" y="462026"/>
                  </a:lnTo>
                  <a:lnTo>
                    <a:pt x="569074" y="463880"/>
                  </a:lnTo>
                  <a:lnTo>
                    <a:pt x="570191" y="464350"/>
                  </a:lnTo>
                  <a:lnTo>
                    <a:pt x="572820" y="464350"/>
                  </a:lnTo>
                  <a:lnTo>
                    <a:pt x="573938" y="463880"/>
                  </a:lnTo>
                  <a:lnTo>
                    <a:pt x="575805" y="462026"/>
                  </a:lnTo>
                  <a:lnTo>
                    <a:pt x="576262" y="460908"/>
                  </a:lnTo>
                  <a:lnTo>
                    <a:pt x="576262" y="458266"/>
                  </a:lnTo>
                  <a:close/>
                </a:path>
                <a:path w="3386454" h="1819275">
                  <a:moveTo>
                    <a:pt x="576262" y="8216"/>
                  </a:moveTo>
                  <a:lnTo>
                    <a:pt x="575805" y="7099"/>
                  </a:lnTo>
                  <a:lnTo>
                    <a:pt x="573938" y="5232"/>
                  </a:lnTo>
                  <a:lnTo>
                    <a:pt x="572820" y="4762"/>
                  </a:lnTo>
                  <a:lnTo>
                    <a:pt x="570191" y="4762"/>
                  </a:lnTo>
                  <a:lnTo>
                    <a:pt x="569074" y="5232"/>
                  </a:lnTo>
                  <a:lnTo>
                    <a:pt x="567207" y="7099"/>
                  </a:lnTo>
                  <a:lnTo>
                    <a:pt x="566737" y="8216"/>
                  </a:lnTo>
                  <a:lnTo>
                    <a:pt x="566737" y="10845"/>
                  </a:lnTo>
                  <a:lnTo>
                    <a:pt x="567207" y="11963"/>
                  </a:lnTo>
                  <a:lnTo>
                    <a:pt x="569074" y="13830"/>
                  </a:lnTo>
                  <a:lnTo>
                    <a:pt x="570191" y="14287"/>
                  </a:lnTo>
                  <a:lnTo>
                    <a:pt x="572820" y="14287"/>
                  </a:lnTo>
                  <a:lnTo>
                    <a:pt x="573938" y="13830"/>
                  </a:lnTo>
                  <a:lnTo>
                    <a:pt x="575805" y="11963"/>
                  </a:lnTo>
                  <a:lnTo>
                    <a:pt x="576262" y="10845"/>
                  </a:lnTo>
                  <a:lnTo>
                    <a:pt x="576262" y="8216"/>
                  </a:lnTo>
                  <a:close/>
                </a:path>
                <a:path w="3386454" h="1819275">
                  <a:moveTo>
                    <a:pt x="623887" y="1808441"/>
                  </a:moveTo>
                  <a:lnTo>
                    <a:pt x="623430" y="1807324"/>
                  </a:lnTo>
                  <a:lnTo>
                    <a:pt x="621563" y="1805457"/>
                  </a:lnTo>
                  <a:lnTo>
                    <a:pt x="620445" y="1804987"/>
                  </a:lnTo>
                  <a:lnTo>
                    <a:pt x="617816" y="1804987"/>
                  </a:lnTo>
                  <a:lnTo>
                    <a:pt x="616699" y="1805457"/>
                  </a:lnTo>
                  <a:lnTo>
                    <a:pt x="614832" y="1807324"/>
                  </a:lnTo>
                  <a:lnTo>
                    <a:pt x="614362" y="1808441"/>
                  </a:lnTo>
                  <a:lnTo>
                    <a:pt x="614362" y="1811070"/>
                  </a:lnTo>
                  <a:lnTo>
                    <a:pt x="614832" y="1812188"/>
                  </a:lnTo>
                  <a:lnTo>
                    <a:pt x="616699" y="1814055"/>
                  </a:lnTo>
                  <a:lnTo>
                    <a:pt x="617816" y="1814512"/>
                  </a:lnTo>
                  <a:lnTo>
                    <a:pt x="620445" y="1814512"/>
                  </a:lnTo>
                  <a:lnTo>
                    <a:pt x="621563" y="1814055"/>
                  </a:lnTo>
                  <a:lnTo>
                    <a:pt x="623430" y="1812188"/>
                  </a:lnTo>
                  <a:lnTo>
                    <a:pt x="623887" y="1811070"/>
                  </a:lnTo>
                  <a:lnTo>
                    <a:pt x="623887" y="1808441"/>
                  </a:lnTo>
                  <a:close/>
                </a:path>
                <a:path w="3386454" h="1819275">
                  <a:moveTo>
                    <a:pt x="623887" y="1358379"/>
                  </a:moveTo>
                  <a:lnTo>
                    <a:pt x="623430" y="1357261"/>
                  </a:lnTo>
                  <a:lnTo>
                    <a:pt x="621563" y="1355407"/>
                  </a:lnTo>
                  <a:lnTo>
                    <a:pt x="620445" y="1354937"/>
                  </a:lnTo>
                  <a:lnTo>
                    <a:pt x="617816" y="1354937"/>
                  </a:lnTo>
                  <a:lnTo>
                    <a:pt x="616699" y="1355407"/>
                  </a:lnTo>
                  <a:lnTo>
                    <a:pt x="614832" y="1357261"/>
                  </a:lnTo>
                  <a:lnTo>
                    <a:pt x="614362" y="1358379"/>
                  </a:lnTo>
                  <a:lnTo>
                    <a:pt x="614362" y="1361020"/>
                  </a:lnTo>
                  <a:lnTo>
                    <a:pt x="614832" y="1362138"/>
                  </a:lnTo>
                  <a:lnTo>
                    <a:pt x="616699" y="1363992"/>
                  </a:lnTo>
                  <a:lnTo>
                    <a:pt x="617816" y="1364462"/>
                  </a:lnTo>
                  <a:lnTo>
                    <a:pt x="620445" y="1364462"/>
                  </a:lnTo>
                  <a:lnTo>
                    <a:pt x="621563" y="1363992"/>
                  </a:lnTo>
                  <a:lnTo>
                    <a:pt x="623430" y="1362138"/>
                  </a:lnTo>
                  <a:lnTo>
                    <a:pt x="623887" y="1361020"/>
                  </a:lnTo>
                  <a:lnTo>
                    <a:pt x="623887" y="1358379"/>
                  </a:lnTo>
                  <a:close/>
                </a:path>
                <a:path w="3386454" h="1819275">
                  <a:moveTo>
                    <a:pt x="623887" y="908329"/>
                  </a:moveTo>
                  <a:lnTo>
                    <a:pt x="623430" y="907211"/>
                  </a:lnTo>
                  <a:lnTo>
                    <a:pt x="621563" y="905344"/>
                  </a:lnTo>
                  <a:lnTo>
                    <a:pt x="620445" y="904875"/>
                  </a:lnTo>
                  <a:lnTo>
                    <a:pt x="617816" y="904875"/>
                  </a:lnTo>
                  <a:lnTo>
                    <a:pt x="616699" y="905344"/>
                  </a:lnTo>
                  <a:lnTo>
                    <a:pt x="614832" y="907211"/>
                  </a:lnTo>
                  <a:lnTo>
                    <a:pt x="614362" y="908329"/>
                  </a:lnTo>
                  <a:lnTo>
                    <a:pt x="614362" y="910958"/>
                  </a:lnTo>
                  <a:lnTo>
                    <a:pt x="614832" y="912075"/>
                  </a:lnTo>
                  <a:lnTo>
                    <a:pt x="616699" y="913942"/>
                  </a:lnTo>
                  <a:lnTo>
                    <a:pt x="617816" y="914400"/>
                  </a:lnTo>
                  <a:lnTo>
                    <a:pt x="620445" y="914400"/>
                  </a:lnTo>
                  <a:lnTo>
                    <a:pt x="621563" y="913942"/>
                  </a:lnTo>
                  <a:lnTo>
                    <a:pt x="623430" y="912075"/>
                  </a:lnTo>
                  <a:lnTo>
                    <a:pt x="623887" y="910958"/>
                  </a:lnTo>
                  <a:lnTo>
                    <a:pt x="623887" y="908329"/>
                  </a:lnTo>
                  <a:close/>
                </a:path>
                <a:path w="3386454" h="1819275">
                  <a:moveTo>
                    <a:pt x="623887" y="458266"/>
                  </a:moveTo>
                  <a:lnTo>
                    <a:pt x="623430" y="457149"/>
                  </a:lnTo>
                  <a:lnTo>
                    <a:pt x="621563" y="455295"/>
                  </a:lnTo>
                  <a:lnTo>
                    <a:pt x="620445" y="454825"/>
                  </a:lnTo>
                  <a:lnTo>
                    <a:pt x="617816" y="454825"/>
                  </a:lnTo>
                  <a:lnTo>
                    <a:pt x="616699" y="455295"/>
                  </a:lnTo>
                  <a:lnTo>
                    <a:pt x="614832" y="457149"/>
                  </a:lnTo>
                  <a:lnTo>
                    <a:pt x="614362" y="458266"/>
                  </a:lnTo>
                  <a:lnTo>
                    <a:pt x="614362" y="460908"/>
                  </a:lnTo>
                  <a:lnTo>
                    <a:pt x="614832" y="462026"/>
                  </a:lnTo>
                  <a:lnTo>
                    <a:pt x="616699" y="463880"/>
                  </a:lnTo>
                  <a:lnTo>
                    <a:pt x="617816" y="464350"/>
                  </a:lnTo>
                  <a:lnTo>
                    <a:pt x="620445" y="464350"/>
                  </a:lnTo>
                  <a:lnTo>
                    <a:pt x="621563" y="463880"/>
                  </a:lnTo>
                  <a:lnTo>
                    <a:pt x="623430" y="462026"/>
                  </a:lnTo>
                  <a:lnTo>
                    <a:pt x="623887" y="460908"/>
                  </a:lnTo>
                  <a:lnTo>
                    <a:pt x="623887" y="458266"/>
                  </a:lnTo>
                  <a:close/>
                </a:path>
                <a:path w="3386454" h="1819275">
                  <a:moveTo>
                    <a:pt x="623887" y="8216"/>
                  </a:moveTo>
                  <a:lnTo>
                    <a:pt x="623430" y="7099"/>
                  </a:lnTo>
                  <a:lnTo>
                    <a:pt x="621563" y="5232"/>
                  </a:lnTo>
                  <a:lnTo>
                    <a:pt x="620445" y="4762"/>
                  </a:lnTo>
                  <a:lnTo>
                    <a:pt x="617816" y="4762"/>
                  </a:lnTo>
                  <a:lnTo>
                    <a:pt x="616699" y="5232"/>
                  </a:lnTo>
                  <a:lnTo>
                    <a:pt x="614832" y="7099"/>
                  </a:lnTo>
                  <a:lnTo>
                    <a:pt x="614362" y="8216"/>
                  </a:lnTo>
                  <a:lnTo>
                    <a:pt x="614362" y="10845"/>
                  </a:lnTo>
                  <a:lnTo>
                    <a:pt x="614832" y="11963"/>
                  </a:lnTo>
                  <a:lnTo>
                    <a:pt x="616699" y="13830"/>
                  </a:lnTo>
                  <a:lnTo>
                    <a:pt x="617816" y="14287"/>
                  </a:lnTo>
                  <a:lnTo>
                    <a:pt x="620445" y="14287"/>
                  </a:lnTo>
                  <a:lnTo>
                    <a:pt x="621563" y="13830"/>
                  </a:lnTo>
                  <a:lnTo>
                    <a:pt x="623430" y="11963"/>
                  </a:lnTo>
                  <a:lnTo>
                    <a:pt x="623887" y="10845"/>
                  </a:lnTo>
                  <a:lnTo>
                    <a:pt x="623887" y="8216"/>
                  </a:lnTo>
                  <a:close/>
                </a:path>
                <a:path w="3386454" h="1819275">
                  <a:moveTo>
                    <a:pt x="671512" y="1808441"/>
                  </a:moveTo>
                  <a:lnTo>
                    <a:pt x="671055" y="1807324"/>
                  </a:lnTo>
                  <a:lnTo>
                    <a:pt x="669188" y="1805457"/>
                  </a:lnTo>
                  <a:lnTo>
                    <a:pt x="668070" y="1804987"/>
                  </a:lnTo>
                  <a:lnTo>
                    <a:pt x="665441" y="1804987"/>
                  </a:lnTo>
                  <a:lnTo>
                    <a:pt x="664324" y="1805457"/>
                  </a:lnTo>
                  <a:lnTo>
                    <a:pt x="662457" y="1807324"/>
                  </a:lnTo>
                  <a:lnTo>
                    <a:pt x="661987" y="1808441"/>
                  </a:lnTo>
                  <a:lnTo>
                    <a:pt x="661987" y="1811070"/>
                  </a:lnTo>
                  <a:lnTo>
                    <a:pt x="662457" y="1812188"/>
                  </a:lnTo>
                  <a:lnTo>
                    <a:pt x="664324" y="1814055"/>
                  </a:lnTo>
                  <a:lnTo>
                    <a:pt x="665441" y="1814512"/>
                  </a:lnTo>
                  <a:lnTo>
                    <a:pt x="668070" y="1814512"/>
                  </a:lnTo>
                  <a:lnTo>
                    <a:pt x="669188" y="1814055"/>
                  </a:lnTo>
                  <a:lnTo>
                    <a:pt x="671055" y="1812188"/>
                  </a:lnTo>
                  <a:lnTo>
                    <a:pt x="671512" y="1811070"/>
                  </a:lnTo>
                  <a:lnTo>
                    <a:pt x="671512" y="1808441"/>
                  </a:lnTo>
                  <a:close/>
                </a:path>
                <a:path w="3386454" h="1819275">
                  <a:moveTo>
                    <a:pt x="671512" y="1358379"/>
                  </a:moveTo>
                  <a:lnTo>
                    <a:pt x="671055" y="1357261"/>
                  </a:lnTo>
                  <a:lnTo>
                    <a:pt x="669188" y="1355407"/>
                  </a:lnTo>
                  <a:lnTo>
                    <a:pt x="668070" y="1354937"/>
                  </a:lnTo>
                  <a:lnTo>
                    <a:pt x="665441" y="1354937"/>
                  </a:lnTo>
                  <a:lnTo>
                    <a:pt x="664324" y="1355407"/>
                  </a:lnTo>
                  <a:lnTo>
                    <a:pt x="662457" y="1357261"/>
                  </a:lnTo>
                  <a:lnTo>
                    <a:pt x="661987" y="1358379"/>
                  </a:lnTo>
                  <a:lnTo>
                    <a:pt x="661987" y="1361020"/>
                  </a:lnTo>
                  <a:lnTo>
                    <a:pt x="662457" y="1362138"/>
                  </a:lnTo>
                  <a:lnTo>
                    <a:pt x="664324" y="1363992"/>
                  </a:lnTo>
                  <a:lnTo>
                    <a:pt x="665441" y="1364462"/>
                  </a:lnTo>
                  <a:lnTo>
                    <a:pt x="668070" y="1364462"/>
                  </a:lnTo>
                  <a:lnTo>
                    <a:pt x="669188" y="1363992"/>
                  </a:lnTo>
                  <a:lnTo>
                    <a:pt x="671055" y="1362138"/>
                  </a:lnTo>
                  <a:lnTo>
                    <a:pt x="671512" y="1361020"/>
                  </a:lnTo>
                  <a:lnTo>
                    <a:pt x="671512" y="1358379"/>
                  </a:lnTo>
                  <a:close/>
                </a:path>
                <a:path w="3386454" h="1819275">
                  <a:moveTo>
                    <a:pt x="671512" y="908329"/>
                  </a:moveTo>
                  <a:lnTo>
                    <a:pt x="671055" y="907211"/>
                  </a:lnTo>
                  <a:lnTo>
                    <a:pt x="669188" y="905344"/>
                  </a:lnTo>
                  <a:lnTo>
                    <a:pt x="668070" y="904875"/>
                  </a:lnTo>
                  <a:lnTo>
                    <a:pt x="665441" y="904875"/>
                  </a:lnTo>
                  <a:lnTo>
                    <a:pt x="664324" y="905344"/>
                  </a:lnTo>
                  <a:lnTo>
                    <a:pt x="662457" y="907211"/>
                  </a:lnTo>
                  <a:lnTo>
                    <a:pt x="661987" y="908329"/>
                  </a:lnTo>
                  <a:lnTo>
                    <a:pt x="661987" y="910958"/>
                  </a:lnTo>
                  <a:lnTo>
                    <a:pt x="662457" y="912075"/>
                  </a:lnTo>
                  <a:lnTo>
                    <a:pt x="664324" y="913942"/>
                  </a:lnTo>
                  <a:lnTo>
                    <a:pt x="665441" y="914400"/>
                  </a:lnTo>
                  <a:lnTo>
                    <a:pt x="668070" y="914400"/>
                  </a:lnTo>
                  <a:lnTo>
                    <a:pt x="669188" y="913942"/>
                  </a:lnTo>
                  <a:lnTo>
                    <a:pt x="671055" y="912075"/>
                  </a:lnTo>
                  <a:lnTo>
                    <a:pt x="671512" y="910958"/>
                  </a:lnTo>
                  <a:lnTo>
                    <a:pt x="671512" y="908329"/>
                  </a:lnTo>
                  <a:close/>
                </a:path>
                <a:path w="3386454" h="1819275">
                  <a:moveTo>
                    <a:pt x="671512" y="458266"/>
                  </a:moveTo>
                  <a:lnTo>
                    <a:pt x="671055" y="457149"/>
                  </a:lnTo>
                  <a:lnTo>
                    <a:pt x="669188" y="455295"/>
                  </a:lnTo>
                  <a:lnTo>
                    <a:pt x="668070" y="454825"/>
                  </a:lnTo>
                  <a:lnTo>
                    <a:pt x="665441" y="454825"/>
                  </a:lnTo>
                  <a:lnTo>
                    <a:pt x="664324" y="455295"/>
                  </a:lnTo>
                  <a:lnTo>
                    <a:pt x="662457" y="457149"/>
                  </a:lnTo>
                  <a:lnTo>
                    <a:pt x="661987" y="458266"/>
                  </a:lnTo>
                  <a:lnTo>
                    <a:pt x="661987" y="460908"/>
                  </a:lnTo>
                  <a:lnTo>
                    <a:pt x="662457" y="462026"/>
                  </a:lnTo>
                  <a:lnTo>
                    <a:pt x="664324" y="463880"/>
                  </a:lnTo>
                  <a:lnTo>
                    <a:pt x="665441" y="464350"/>
                  </a:lnTo>
                  <a:lnTo>
                    <a:pt x="668070" y="464350"/>
                  </a:lnTo>
                  <a:lnTo>
                    <a:pt x="669188" y="463880"/>
                  </a:lnTo>
                  <a:lnTo>
                    <a:pt x="671055" y="462026"/>
                  </a:lnTo>
                  <a:lnTo>
                    <a:pt x="671512" y="460908"/>
                  </a:lnTo>
                  <a:lnTo>
                    <a:pt x="671512" y="458266"/>
                  </a:lnTo>
                  <a:close/>
                </a:path>
                <a:path w="3386454" h="1819275">
                  <a:moveTo>
                    <a:pt x="671512" y="8216"/>
                  </a:moveTo>
                  <a:lnTo>
                    <a:pt x="671055" y="7099"/>
                  </a:lnTo>
                  <a:lnTo>
                    <a:pt x="669188" y="5232"/>
                  </a:lnTo>
                  <a:lnTo>
                    <a:pt x="668070" y="4762"/>
                  </a:lnTo>
                  <a:lnTo>
                    <a:pt x="665441" y="4762"/>
                  </a:lnTo>
                  <a:lnTo>
                    <a:pt x="664324" y="5232"/>
                  </a:lnTo>
                  <a:lnTo>
                    <a:pt x="662457" y="7099"/>
                  </a:lnTo>
                  <a:lnTo>
                    <a:pt x="661987" y="8216"/>
                  </a:lnTo>
                  <a:lnTo>
                    <a:pt x="661987" y="10845"/>
                  </a:lnTo>
                  <a:lnTo>
                    <a:pt x="662457" y="11963"/>
                  </a:lnTo>
                  <a:lnTo>
                    <a:pt x="664324" y="13830"/>
                  </a:lnTo>
                  <a:lnTo>
                    <a:pt x="665441" y="14287"/>
                  </a:lnTo>
                  <a:lnTo>
                    <a:pt x="668070" y="14287"/>
                  </a:lnTo>
                  <a:lnTo>
                    <a:pt x="669188" y="13830"/>
                  </a:lnTo>
                  <a:lnTo>
                    <a:pt x="671055" y="11963"/>
                  </a:lnTo>
                  <a:lnTo>
                    <a:pt x="671512" y="10845"/>
                  </a:lnTo>
                  <a:lnTo>
                    <a:pt x="671512" y="8216"/>
                  </a:lnTo>
                  <a:close/>
                </a:path>
                <a:path w="3386454" h="1819275">
                  <a:moveTo>
                    <a:pt x="719137" y="1808441"/>
                  </a:moveTo>
                  <a:lnTo>
                    <a:pt x="718680" y="1807324"/>
                  </a:lnTo>
                  <a:lnTo>
                    <a:pt x="716813" y="1805457"/>
                  </a:lnTo>
                  <a:lnTo>
                    <a:pt x="715695" y="1804987"/>
                  </a:lnTo>
                  <a:lnTo>
                    <a:pt x="713066" y="1804987"/>
                  </a:lnTo>
                  <a:lnTo>
                    <a:pt x="711949" y="1805457"/>
                  </a:lnTo>
                  <a:lnTo>
                    <a:pt x="710082" y="1807324"/>
                  </a:lnTo>
                  <a:lnTo>
                    <a:pt x="709612" y="1808441"/>
                  </a:lnTo>
                  <a:lnTo>
                    <a:pt x="709612" y="1811070"/>
                  </a:lnTo>
                  <a:lnTo>
                    <a:pt x="710082" y="1812188"/>
                  </a:lnTo>
                  <a:lnTo>
                    <a:pt x="711949" y="1814055"/>
                  </a:lnTo>
                  <a:lnTo>
                    <a:pt x="713066" y="1814512"/>
                  </a:lnTo>
                  <a:lnTo>
                    <a:pt x="715695" y="1814512"/>
                  </a:lnTo>
                  <a:lnTo>
                    <a:pt x="716813" y="1814055"/>
                  </a:lnTo>
                  <a:lnTo>
                    <a:pt x="718680" y="1812188"/>
                  </a:lnTo>
                  <a:lnTo>
                    <a:pt x="719137" y="1811070"/>
                  </a:lnTo>
                  <a:lnTo>
                    <a:pt x="719137" y="1808441"/>
                  </a:lnTo>
                  <a:close/>
                </a:path>
                <a:path w="3386454" h="1819275">
                  <a:moveTo>
                    <a:pt x="719137" y="1358379"/>
                  </a:moveTo>
                  <a:lnTo>
                    <a:pt x="718680" y="1357261"/>
                  </a:lnTo>
                  <a:lnTo>
                    <a:pt x="716813" y="1355407"/>
                  </a:lnTo>
                  <a:lnTo>
                    <a:pt x="715695" y="1354937"/>
                  </a:lnTo>
                  <a:lnTo>
                    <a:pt x="713066" y="1354937"/>
                  </a:lnTo>
                  <a:lnTo>
                    <a:pt x="711949" y="1355407"/>
                  </a:lnTo>
                  <a:lnTo>
                    <a:pt x="710082" y="1357261"/>
                  </a:lnTo>
                  <a:lnTo>
                    <a:pt x="709612" y="1358379"/>
                  </a:lnTo>
                  <a:lnTo>
                    <a:pt x="709612" y="1361020"/>
                  </a:lnTo>
                  <a:lnTo>
                    <a:pt x="710082" y="1362138"/>
                  </a:lnTo>
                  <a:lnTo>
                    <a:pt x="711949" y="1363992"/>
                  </a:lnTo>
                  <a:lnTo>
                    <a:pt x="713066" y="1364462"/>
                  </a:lnTo>
                  <a:lnTo>
                    <a:pt x="715695" y="1364462"/>
                  </a:lnTo>
                  <a:lnTo>
                    <a:pt x="716813" y="1363992"/>
                  </a:lnTo>
                  <a:lnTo>
                    <a:pt x="718680" y="1362138"/>
                  </a:lnTo>
                  <a:lnTo>
                    <a:pt x="719137" y="1361020"/>
                  </a:lnTo>
                  <a:lnTo>
                    <a:pt x="719137" y="1358379"/>
                  </a:lnTo>
                  <a:close/>
                </a:path>
                <a:path w="3386454" h="1819275">
                  <a:moveTo>
                    <a:pt x="719137" y="908329"/>
                  </a:moveTo>
                  <a:lnTo>
                    <a:pt x="718680" y="907211"/>
                  </a:lnTo>
                  <a:lnTo>
                    <a:pt x="716813" y="905344"/>
                  </a:lnTo>
                  <a:lnTo>
                    <a:pt x="715695" y="904875"/>
                  </a:lnTo>
                  <a:lnTo>
                    <a:pt x="713066" y="904875"/>
                  </a:lnTo>
                  <a:lnTo>
                    <a:pt x="711949" y="905344"/>
                  </a:lnTo>
                  <a:lnTo>
                    <a:pt x="710082" y="907211"/>
                  </a:lnTo>
                  <a:lnTo>
                    <a:pt x="709612" y="908329"/>
                  </a:lnTo>
                  <a:lnTo>
                    <a:pt x="709612" y="910958"/>
                  </a:lnTo>
                  <a:lnTo>
                    <a:pt x="710082" y="912075"/>
                  </a:lnTo>
                  <a:lnTo>
                    <a:pt x="711949" y="913942"/>
                  </a:lnTo>
                  <a:lnTo>
                    <a:pt x="713066" y="914400"/>
                  </a:lnTo>
                  <a:lnTo>
                    <a:pt x="715695" y="914400"/>
                  </a:lnTo>
                  <a:lnTo>
                    <a:pt x="716813" y="913942"/>
                  </a:lnTo>
                  <a:lnTo>
                    <a:pt x="718680" y="912075"/>
                  </a:lnTo>
                  <a:lnTo>
                    <a:pt x="719137" y="910958"/>
                  </a:lnTo>
                  <a:lnTo>
                    <a:pt x="719137" y="908329"/>
                  </a:lnTo>
                  <a:close/>
                </a:path>
                <a:path w="3386454" h="1819275">
                  <a:moveTo>
                    <a:pt x="719137" y="458266"/>
                  </a:moveTo>
                  <a:lnTo>
                    <a:pt x="718680" y="457149"/>
                  </a:lnTo>
                  <a:lnTo>
                    <a:pt x="716813" y="455295"/>
                  </a:lnTo>
                  <a:lnTo>
                    <a:pt x="715695" y="454825"/>
                  </a:lnTo>
                  <a:lnTo>
                    <a:pt x="713066" y="454825"/>
                  </a:lnTo>
                  <a:lnTo>
                    <a:pt x="711949" y="455295"/>
                  </a:lnTo>
                  <a:lnTo>
                    <a:pt x="710082" y="457149"/>
                  </a:lnTo>
                  <a:lnTo>
                    <a:pt x="709612" y="458266"/>
                  </a:lnTo>
                  <a:lnTo>
                    <a:pt x="709612" y="460908"/>
                  </a:lnTo>
                  <a:lnTo>
                    <a:pt x="710082" y="462026"/>
                  </a:lnTo>
                  <a:lnTo>
                    <a:pt x="711949" y="463880"/>
                  </a:lnTo>
                  <a:lnTo>
                    <a:pt x="713066" y="464350"/>
                  </a:lnTo>
                  <a:lnTo>
                    <a:pt x="715695" y="464350"/>
                  </a:lnTo>
                  <a:lnTo>
                    <a:pt x="716813" y="463880"/>
                  </a:lnTo>
                  <a:lnTo>
                    <a:pt x="718680" y="462026"/>
                  </a:lnTo>
                  <a:lnTo>
                    <a:pt x="719137" y="460908"/>
                  </a:lnTo>
                  <a:lnTo>
                    <a:pt x="719137" y="458266"/>
                  </a:lnTo>
                  <a:close/>
                </a:path>
                <a:path w="3386454" h="1819275">
                  <a:moveTo>
                    <a:pt x="719137" y="8216"/>
                  </a:moveTo>
                  <a:lnTo>
                    <a:pt x="718680" y="7099"/>
                  </a:lnTo>
                  <a:lnTo>
                    <a:pt x="716813" y="5232"/>
                  </a:lnTo>
                  <a:lnTo>
                    <a:pt x="715695" y="4762"/>
                  </a:lnTo>
                  <a:lnTo>
                    <a:pt x="713066" y="4762"/>
                  </a:lnTo>
                  <a:lnTo>
                    <a:pt x="711949" y="5232"/>
                  </a:lnTo>
                  <a:lnTo>
                    <a:pt x="710082" y="7099"/>
                  </a:lnTo>
                  <a:lnTo>
                    <a:pt x="709612" y="8216"/>
                  </a:lnTo>
                  <a:lnTo>
                    <a:pt x="709612" y="10845"/>
                  </a:lnTo>
                  <a:lnTo>
                    <a:pt x="710082" y="11963"/>
                  </a:lnTo>
                  <a:lnTo>
                    <a:pt x="711949" y="13830"/>
                  </a:lnTo>
                  <a:lnTo>
                    <a:pt x="713066" y="14287"/>
                  </a:lnTo>
                  <a:lnTo>
                    <a:pt x="715695" y="14287"/>
                  </a:lnTo>
                  <a:lnTo>
                    <a:pt x="716813" y="13830"/>
                  </a:lnTo>
                  <a:lnTo>
                    <a:pt x="718680" y="11963"/>
                  </a:lnTo>
                  <a:lnTo>
                    <a:pt x="719137" y="10845"/>
                  </a:lnTo>
                  <a:lnTo>
                    <a:pt x="719137" y="8216"/>
                  </a:lnTo>
                  <a:close/>
                </a:path>
                <a:path w="3386454" h="1819275">
                  <a:moveTo>
                    <a:pt x="766762" y="1808441"/>
                  </a:moveTo>
                  <a:lnTo>
                    <a:pt x="766305" y="1807324"/>
                  </a:lnTo>
                  <a:lnTo>
                    <a:pt x="764438" y="1805457"/>
                  </a:lnTo>
                  <a:lnTo>
                    <a:pt x="763320" y="1804987"/>
                  </a:lnTo>
                  <a:lnTo>
                    <a:pt x="760691" y="1804987"/>
                  </a:lnTo>
                  <a:lnTo>
                    <a:pt x="759574" y="1805457"/>
                  </a:lnTo>
                  <a:lnTo>
                    <a:pt x="757707" y="1807324"/>
                  </a:lnTo>
                  <a:lnTo>
                    <a:pt x="757237" y="1808441"/>
                  </a:lnTo>
                  <a:lnTo>
                    <a:pt x="757237" y="1811070"/>
                  </a:lnTo>
                  <a:lnTo>
                    <a:pt x="757707" y="1812188"/>
                  </a:lnTo>
                  <a:lnTo>
                    <a:pt x="759574" y="1814055"/>
                  </a:lnTo>
                  <a:lnTo>
                    <a:pt x="760691" y="1814512"/>
                  </a:lnTo>
                  <a:lnTo>
                    <a:pt x="763320" y="1814512"/>
                  </a:lnTo>
                  <a:lnTo>
                    <a:pt x="764438" y="1814055"/>
                  </a:lnTo>
                  <a:lnTo>
                    <a:pt x="766305" y="1812188"/>
                  </a:lnTo>
                  <a:lnTo>
                    <a:pt x="766762" y="1811070"/>
                  </a:lnTo>
                  <a:lnTo>
                    <a:pt x="766762" y="1808441"/>
                  </a:lnTo>
                  <a:close/>
                </a:path>
                <a:path w="3386454" h="1819275">
                  <a:moveTo>
                    <a:pt x="766762" y="1358379"/>
                  </a:moveTo>
                  <a:lnTo>
                    <a:pt x="766305" y="1357261"/>
                  </a:lnTo>
                  <a:lnTo>
                    <a:pt x="764438" y="1355407"/>
                  </a:lnTo>
                  <a:lnTo>
                    <a:pt x="763320" y="1354937"/>
                  </a:lnTo>
                  <a:lnTo>
                    <a:pt x="760691" y="1354937"/>
                  </a:lnTo>
                  <a:lnTo>
                    <a:pt x="759574" y="1355407"/>
                  </a:lnTo>
                  <a:lnTo>
                    <a:pt x="757707" y="1357261"/>
                  </a:lnTo>
                  <a:lnTo>
                    <a:pt x="757237" y="1358379"/>
                  </a:lnTo>
                  <a:lnTo>
                    <a:pt x="757237" y="1361020"/>
                  </a:lnTo>
                  <a:lnTo>
                    <a:pt x="757707" y="1362138"/>
                  </a:lnTo>
                  <a:lnTo>
                    <a:pt x="759574" y="1363992"/>
                  </a:lnTo>
                  <a:lnTo>
                    <a:pt x="760691" y="1364462"/>
                  </a:lnTo>
                  <a:lnTo>
                    <a:pt x="763320" y="1364462"/>
                  </a:lnTo>
                  <a:lnTo>
                    <a:pt x="764438" y="1363992"/>
                  </a:lnTo>
                  <a:lnTo>
                    <a:pt x="766305" y="1362138"/>
                  </a:lnTo>
                  <a:lnTo>
                    <a:pt x="766762" y="1361020"/>
                  </a:lnTo>
                  <a:lnTo>
                    <a:pt x="766762" y="1358379"/>
                  </a:lnTo>
                  <a:close/>
                </a:path>
                <a:path w="3386454" h="1819275">
                  <a:moveTo>
                    <a:pt x="766762" y="908329"/>
                  </a:moveTo>
                  <a:lnTo>
                    <a:pt x="766305" y="907211"/>
                  </a:lnTo>
                  <a:lnTo>
                    <a:pt x="764438" y="905344"/>
                  </a:lnTo>
                  <a:lnTo>
                    <a:pt x="763320" y="904875"/>
                  </a:lnTo>
                  <a:lnTo>
                    <a:pt x="760691" y="904875"/>
                  </a:lnTo>
                  <a:lnTo>
                    <a:pt x="759574" y="905344"/>
                  </a:lnTo>
                  <a:lnTo>
                    <a:pt x="757707" y="907211"/>
                  </a:lnTo>
                  <a:lnTo>
                    <a:pt x="757237" y="908329"/>
                  </a:lnTo>
                  <a:lnTo>
                    <a:pt x="757237" y="910958"/>
                  </a:lnTo>
                  <a:lnTo>
                    <a:pt x="757707" y="912075"/>
                  </a:lnTo>
                  <a:lnTo>
                    <a:pt x="759574" y="913942"/>
                  </a:lnTo>
                  <a:lnTo>
                    <a:pt x="760691" y="914400"/>
                  </a:lnTo>
                  <a:lnTo>
                    <a:pt x="763320" y="914400"/>
                  </a:lnTo>
                  <a:lnTo>
                    <a:pt x="764438" y="913942"/>
                  </a:lnTo>
                  <a:lnTo>
                    <a:pt x="766305" y="912075"/>
                  </a:lnTo>
                  <a:lnTo>
                    <a:pt x="766762" y="910958"/>
                  </a:lnTo>
                  <a:lnTo>
                    <a:pt x="766762" y="908329"/>
                  </a:lnTo>
                  <a:close/>
                </a:path>
                <a:path w="3386454" h="1819275">
                  <a:moveTo>
                    <a:pt x="766762" y="458266"/>
                  </a:moveTo>
                  <a:lnTo>
                    <a:pt x="766305" y="457149"/>
                  </a:lnTo>
                  <a:lnTo>
                    <a:pt x="764438" y="455295"/>
                  </a:lnTo>
                  <a:lnTo>
                    <a:pt x="763320" y="454825"/>
                  </a:lnTo>
                  <a:lnTo>
                    <a:pt x="760691" y="454825"/>
                  </a:lnTo>
                  <a:lnTo>
                    <a:pt x="759574" y="455295"/>
                  </a:lnTo>
                  <a:lnTo>
                    <a:pt x="757707" y="457149"/>
                  </a:lnTo>
                  <a:lnTo>
                    <a:pt x="757237" y="458266"/>
                  </a:lnTo>
                  <a:lnTo>
                    <a:pt x="757237" y="460908"/>
                  </a:lnTo>
                  <a:lnTo>
                    <a:pt x="757707" y="462026"/>
                  </a:lnTo>
                  <a:lnTo>
                    <a:pt x="759574" y="463880"/>
                  </a:lnTo>
                  <a:lnTo>
                    <a:pt x="760691" y="464350"/>
                  </a:lnTo>
                  <a:lnTo>
                    <a:pt x="763320" y="464350"/>
                  </a:lnTo>
                  <a:lnTo>
                    <a:pt x="764438" y="463880"/>
                  </a:lnTo>
                  <a:lnTo>
                    <a:pt x="766305" y="462026"/>
                  </a:lnTo>
                  <a:lnTo>
                    <a:pt x="766762" y="460908"/>
                  </a:lnTo>
                  <a:lnTo>
                    <a:pt x="766762" y="458266"/>
                  </a:lnTo>
                  <a:close/>
                </a:path>
                <a:path w="3386454" h="1819275">
                  <a:moveTo>
                    <a:pt x="766762" y="8216"/>
                  </a:moveTo>
                  <a:lnTo>
                    <a:pt x="766305" y="7099"/>
                  </a:lnTo>
                  <a:lnTo>
                    <a:pt x="764438" y="5232"/>
                  </a:lnTo>
                  <a:lnTo>
                    <a:pt x="763320" y="4762"/>
                  </a:lnTo>
                  <a:lnTo>
                    <a:pt x="760691" y="4762"/>
                  </a:lnTo>
                  <a:lnTo>
                    <a:pt x="759574" y="5232"/>
                  </a:lnTo>
                  <a:lnTo>
                    <a:pt x="757707" y="7099"/>
                  </a:lnTo>
                  <a:lnTo>
                    <a:pt x="757237" y="8216"/>
                  </a:lnTo>
                  <a:lnTo>
                    <a:pt x="757237" y="10845"/>
                  </a:lnTo>
                  <a:lnTo>
                    <a:pt x="757707" y="11963"/>
                  </a:lnTo>
                  <a:lnTo>
                    <a:pt x="759574" y="13830"/>
                  </a:lnTo>
                  <a:lnTo>
                    <a:pt x="760691" y="14287"/>
                  </a:lnTo>
                  <a:lnTo>
                    <a:pt x="763320" y="14287"/>
                  </a:lnTo>
                  <a:lnTo>
                    <a:pt x="764438" y="13830"/>
                  </a:lnTo>
                  <a:lnTo>
                    <a:pt x="766305" y="11963"/>
                  </a:lnTo>
                  <a:lnTo>
                    <a:pt x="766762" y="10845"/>
                  </a:lnTo>
                  <a:lnTo>
                    <a:pt x="766762" y="8216"/>
                  </a:lnTo>
                  <a:close/>
                </a:path>
                <a:path w="3386454" h="1819275">
                  <a:moveTo>
                    <a:pt x="814387" y="1808441"/>
                  </a:moveTo>
                  <a:lnTo>
                    <a:pt x="813930" y="1807324"/>
                  </a:lnTo>
                  <a:lnTo>
                    <a:pt x="812063" y="1805457"/>
                  </a:lnTo>
                  <a:lnTo>
                    <a:pt x="810945" y="1804987"/>
                  </a:lnTo>
                  <a:lnTo>
                    <a:pt x="808316" y="1804987"/>
                  </a:lnTo>
                  <a:lnTo>
                    <a:pt x="807199" y="1805457"/>
                  </a:lnTo>
                  <a:lnTo>
                    <a:pt x="805332" y="1807324"/>
                  </a:lnTo>
                  <a:lnTo>
                    <a:pt x="804862" y="1808441"/>
                  </a:lnTo>
                  <a:lnTo>
                    <a:pt x="804862" y="1811070"/>
                  </a:lnTo>
                  <a:lnTo>
                    <a:pt x="805332" y="1812188"/>
                  </a:lnTo>
                  <a:lnTo>
                    <a:pt x="807199" y="1814055"/>
                  </a:lnTo>
                  <a:lnTo>
                    <a:pt x="808316" y="1814512"/>
                  </a:lnTo>
                  <a:lnTo>
                    <a:pt x="810945" y="1814512"/>
                  </a:lnTo>
                  <a:lnTo>
                    <a:pt x="812063" y="1814055"/>
                  </a:lnTo>
                  <a:lnTo>
                    <a:pt x="813930" y="1812188"/>
                  </a:lnTo>
                  <a:lnTo>
                    <a:pt x="814387" y="1811070"/>
                  </a:lnTo>
                  <a:lnTo>
                    <a:pt x="814387" y="1808441"/>
                  </a:lnTo>
                  <a:close/>
                </a:path>
                <a:path w="3386454" h="1819275">
                  <a:moveTo>
                    <a:pt x="814387" y="1358379"/>
                  </a:moveTo>
                  <a:lnTo>
                    <a:pt x="813930" y="1357261"/>
                  </a:lnTo>
                  <a:lnTo>
                    <a:pt x="812063" y="1355407"/>
                  </a:lnTo>
                  <a:lnTo>
                    <a:pt x="810945" y="1354937"/>
                  </a:lnTo>
                  <a:lnTo>
                    <a:pt x="808316" y="1354937"/>
                  </a:lnTo>
                  <a:lnTo>
                    <a:pt x="807199" y="1355407"/>
                  </a:lnTo>
                  <a:lnTo>
                    <a:pt x="805332" y="1357261"/>
                  </a:lnTo>
                  <a:lnTo>
                    <a:pt x="804862" y="1358379"/>
                  </a:lnTo>
                  <a:lnTo>
                    <a:pt x="804862" y="1361020"/>
                  </a:lnTo>
                  <a:lnTo>
                    <a:pt x="805332" y="1362138"/>
                  </a:lnTo>
                  <a:lnTo>
                    <a:pt x="807199" y="1363992"/>
                  </a:lnTo>
                  <a:lnTo>
                    <a:pt x="808316" y="1364462"/>
                  </a:lnTo>
                  <a:lnTo>
                    <a:pt x="810945" y="1364462"/>
                  </a:lnTo>
                  <a:lnTo>
                    <a:pt x="812063" y="1363992"/>
                  </a:lnTo>
                  <a:lnTo>
                    <a:pt x="813930" y="1362138"/>
                  </a:lnTo>
                  <a:lnTo>
                    <a:pt x="814387" y="1361020"/>
                  </a:lnTo>
                  <a:lnTo>
                    <a:pt x="814387" y="1358379"/>
                  </a:lnTo>
                  <a:close/>
                </a:path>
                <a:path w="3386454" h="1819275">
                  <a:moveTo>
                    <a:pt x="814387" y="908329"/>
                  </a:moveTo>
                  <a:lnTo>
                    <a:pt x="813930" y="907211"/>
                  </a:lnTo>
                  <a:lnTo>
                    <a:pt x="812063" y="905344"/>
                  </a:lnTo>
                  <a:lnTo>
                    <a:pt x="810945" y="904875"/>
                  </a:lnTo>
                  <a:lnTo>
                    <a:pt x="808316" y="904875"/>
                  </a:lnTo>
                  <a:lnTo>
                    <a:pt x="807199" y="905344"/>
                  </a:lnTo>
                  <a:lnTo>
                    <a:pt x="805332" y="907211"/>
                  </a:lnTo>
                  <a:lnTo>
                    <a:pt x="804862" y="908329"/>
                  </a:lnTo>
                  <a:lnTo>
                    <a:pt x="804862" y="910958"/>
                  </a:lnTo>
                  <a:lnTo>
                    <a:pt x="805332" y="912075"/>
                  </a:lnTo>
                  <a:lnTo>
                    <a:pt x="807199" y="913942"/>
                  </a:lnTo>
                  <a:lnTo>
                    <a:pt x="808316" y="914400"/>
                  </a:lnTo>
                  <a:lnTo>
                    <a:pt x="810945" y="914400"/>
                  </a:lnTo>
                  <a:lnTo>
                    <a:pt x="812063" y="913942"/>
                  </a:lnTo>
                  <a:lnTo>
                    <a:pt x="813930" y="912075"/>
                  </a:lnTo>
                  <a:lnTo>
                    <a:pt x="814387" y="910958"/>
                  </a:lnTo>
                  <a:lnTo>
                    <a:pt x="814387" y="908329"/>
                  </a:lnTo>
                  <a:close/>
                </a:path>
                <a:path w="3386454" h="1819275">
                  <a:moveTo>
                    <a:pt x="814387" y="458266"/>
                  </a:moveTo>
                  <a:lnTo>
                    <a:pt x="813930" y="457149"/>
                  </a:lnTo>
                  <a:lnTo>
                    <a:pt x="812063" y="455295"/>
                  </a:lnTo>
                  <a:lnTo>
                    <a:pt x="810945" y="454825"/>
                  </a:lnTo>
                  <a:lnTo>
                    <a:pt x="808316" y="454825"/>
                  </a:lnTo>
                  <a:lnTo>
                    <a:pt x="807199" y="455295"/>
                  </a:lnTo>
                  <a:lnTo>
                    <a:pt x="805332" y="457149"/>
                  </a:lnTo>
                  <a:lnTo>
                    <a:pt x="804862" y="458266"/>
                  </a:lnTo>
                  <a:lnTo>
                    <a:pt x="804862" y="460908"/>
                  </a:lnTo>
                  <a:lnTo>
                    <a:pt x="805332" y="462026"/>
                  </a:lnTo>
                  <a:lnTo>
                    <a:pt x="807199" y="463880"/>
                  </a:lnTo>
                  <a:lnTo>
                    <a:pt x="808316" y="464350"/>
                  </a:lnTo>
                  <a:lnTo>
                    <a:pt x="810945" y="464350"/>
                  </a:lnTo>
                  <a:lnTo>
                    <a:pt x="812063" y="463880"/>
                  </a:lnTo>
                  <a:lnTo>
                    <a:pt x="813930" y="462026"/>
                  </a:lnTo>
                  <a:lnTo>
                    <a:pt x="814387" y="460908"/>
                  </a:lnTo>
                  <a:lnTo>
                    <a:pt x="814387" y="458266"/>
                  </a:lnTo>
                  <a:close/>
                </a:path>
                <a:path w="3386454" h="1819275">
                  <a:moveTo>
                    <a:pt x="814387" y="8216"/>
                  </a:moveTo>
                  <a:lnTo>
                    <a:pt x="813930" y="7099"/>
                  </a:lnTo>
                  <a:lnTo>
                    <a:pt x="812063" y="5232"/>
                  </a:lnTo>
                  <a:lnTo>
                    <a:pt x="810945" y="4762"/>
                  </a:lnTo>
                  <a:lnTo>
                    <a:pt x="808316" y="4762"/>
                  </a:lnTo>
                  <a:lnTo>
                    <a:pt x="807199" y="5232"/>
                  </a:lnTo>
                  <a:lnTo>
                    <a:pt x="805332" y="7099"/>
                  </a:lnTo>
                  <a:lnTo>
                    <a:pt x="804862" y="8216"/>
                  </a:lnTo>
                  <a:lnTo>
                    <a:pt x="804862" y="10845"/>
                  </a:lnTo>
                  <a:lnTo>
                    <a:pt x="805332" y="11963"/>
                  </a:lnTo>
                  <a:lnTo>
                    <a:pt x="807199" y="13830"/>
                  </a:lnTo>
                  <a:lnTo>
                    <a:pt x="808316" y="14287"/>
                  </a:lnTo>
                  <a:lnTo>
                    <a:pt x="810945" y="14287"/>
                  </a:lnTo>
                  <a:lnTo>
                    <a:pt x="812063" y="13830"/>
                  </a:lnTo>
                  <a:lnTo>
                    <a:pt x="813930" y="11963"/>
                  </a:lnTo>
                  <a:lnTo>
                    <a:pt x="814387" y="10845"/>
                  </a:lnTo>
                  <a:lnTo>
                    <a:pt x="814387" y="8216"/>
                  </a:lnTo>
                  <a:close/>
                </a:path>
                <a:path w="3386454" h="1819275">
                  <a:moveTo>
                    <a:pt x="862012" y="1808441"/>
                  </a:moveTo>
                  <a:lnTo>
                    <a:pt x="861555" y="1807324"/>
                  </a:lnTo>
                  <a:lnTo>
                    <a:pt x="859688" y="1805457"/>
                  </a:lnTo>
                  <a:lnTo>
                    <a:pt x="858570" y="1804987"/>
                  </a:lnTo>
                  <a:lnTo>
                    <a:pt x="855941" y="1804987"/>
                  </a:lnTo>
                  <a:lnTo>
                    <a:pt x="854824" y="1805457"/>
                  </a:lnTo>
                  <a:lnTo>
                    <a:pt x="852957" y="1807324"/>
                  </a:lnTo>
                  <a:lnTo>
                    <a:pt x="852487" y="1808441"/>
                  </a:lnTo>
                  <a:lnTo>
                    <a:pt x="852487" y="1811070"/>
                  </a:lnTo>
                  <a:lnTo>
                    <a:pt x="852957" y="1812188"/>
                  </a:lnTo>
                  <a:lnTo>
                    <a:pt x="854824" y="1814055"/>
                  </a:lnTo>
                  <a:lnTo>
                    <a:pt x="855941" y="1814512"/>
                  </a:lnTo>
                  <a:lnTo>
                    <a:pt x="858570" y="1814512"/>
                  </a:lnTo>
                  <a:lnTo>
                    <a:pt x="859688" y="1814055"/>
                  </a:lnTo>
                  <a:lnTo>
                    <a:pt x="861555" y="1812188"/>
                  </a:lnTo>
                  <a:lnTo>
                    <a:pt x="862012" y="1811070"/>
                  </a:lnTo>
                  <a:lnTo>
                    <a:pt x="862012" y="1808441"/>
                  </a:lnTo>
                  <a:close/>
                </a:path>
                <a:path w="3386454" h="1819275">
                  <a:moveTo>
                    <a:pt x="862012" y="1358379"/>
                  </a:moveTo>
                  <a:lnTo>
                    <a:pt x="861555" y="1357261"/>
                  </a:lnTo>
                  <a:lnTo>
                    <a:pt x="859688" y="1355407"/>
                  </a:lnTo>
                  <a:lnTo>
                    <a:pt x="858570" y="1354937"/>
                  </a:lnTo>
                  <a:lnTo>
                    <a:pt x="855941" y="1354937"/>
                  </a:lnTo>
                  <a:lnTo>
                    <a:pt x="854824" y="1355407"/>
                  </a:lnTo>
                  <a:lnTo>
                    <a:pt x="852957" y="1357261"/>
                  </a:lnTo>
                  <a:lnTo>
                    <a:pt x="852487" y="1358379"/>
                  </a:lnTo>
                  <a:lnTo>
                    <a:pt x="852487" y="1361020"/>
                  </a:lnTo>
                  <a:lnTo>
                    <a:pt x="852957" y="1362138"/>
                  </a:lnTo>
                  <a:lnTo>
                    <a:pt x="854824" y="1363992"/>
                  </a:lnTo>
                  <a:lnTo>
                    <a:pt x="855941" y="1364462"/>
                  </a:lnTo>
                  <a:lnTo>
                    <a:pt x="858570" y="1364462"/>
                  </a:lnTo>
                  <a:lnTo>
                    <a:pt x="859688" y="1363992"/>
                  </a:lnTo>
                  <a:lnTo>
                    <a:pt x="861555" y="1362138"/>
                  </a:lnTo>
                  <a:lnTo>
                    <a:pt x="862012" y="1361020"/>
                  </a:lnTo>
                  <a:lnTo>
                    <a:pt x="862012" y="1358379"/>
                  </a:lnTo>
                  <a:close/>
                </a:path>
                <a:path w="3386454" h="1819275">
                  <a:moveTo>
                    <a:pt x="862012" y="908329"/>
                  </a:moveTo>
                  <a:lnTo>
                    <a:pt x="861555" y="907211"/>
                  </a:lnTo>
                  <a:lnTo>
                    <a:pt x="859688" y="905344"/>
                  </a:lnTo>
                  <a:lnTo>
                    <a:pt x="858570" y="904875"/>
                  </a:lnTo>
                  <a:lnTo>
                    <a:pt x="855941" y="904875"/>
                  </a:lnTo>
                  <a:lnTo>
                    <a:pt x="854824" y="905344"/>
                  </a:lnTo>
                  <a:lnTo>
                    <a:pt x="852957" y="907211"/>
                  </a:lnTo>
                  <a:lnTo>
                    <a:pt x="852487" y="908329"/>
                  </a:lnTo>
                  <a:lnTo>
                    <a:pt x="852487" y="910958"/>
                  </a:lnTo>
                  <a:lnTo>
                    <a:pt x="852957" y="912075"/>
                  </a:lnTo>
                  <a:lnTo>
                    <a:pt x="854824" y="913942"/>
                  </a:lnTo>
                  <a:lnTo>
                    <a:pt x="855941" y="914400"/>
                  </a:lnTo>
                  <a:lnTo>
                    <a:pt x="858570" y="914400"/>
                  </a:lnTo>
                  <a:lnTo>
                    <a:pt x="859688" y="913942"/>
                  </a:lnTo>
                  <a:lnTo>
                    <a:pt x="861555" y="912075"/>
                  </a:lnTo>
                  <a:lnTo>
                    <a:pt x="862012" y="910958"/>
                  </a:lnTo>
                  <a:lnTo>
                    <a:pt x="862012" y="908329"/>
                  </a:lnTo>
                  <a:close/>
                </a:path>
                <a:path w="3386454" h="1819275">
                  <a:moveTo>
                    <a:pt x="862012" y="458266"/>
                  </a:moveTo>
                  <a:lnTo>
                    <a:pt x="861555" y="457149"/>
                  </a:lnTo>
                  <a:lnTo>
                    <a:pt x="859688" y="455295"/>
                  </a:lnTo>
                  <a:lnTo>
                    <a:pt x="858570" y="454825"/>
                  </a:lnTo>
                  <a:lnTo>
                    <a:pt x="855941" y="454825"/>
                  </a:lnTo>
                  <a:lnTo>
                    <a:pt x="854824" y="455295"/>
                  </a:lnTo>
                  <a:lnTo>
                    <a:pt x="852957" y="457149"/>
                  </a:lnTo>
                  <a:lnTo>
                    <a:pt x="852487" y="458266"/>
                  </a:lnTo>
                  <a:lnTo>
                    <a:pt x="852487" y="460908"/>
                  </a:lnTo>
                  <a:lnTo>
                    <a:pt x="852957" y="462026"/>
                  </a:lnTo>
                  <a:lnTo>
                    <a:pt x="854824" y="463880"/>
                  </a:lnTo>
                  <a:lnTo>
                    <a:pt x="855941" y="464350"/>
                  </a:lnTo>
                  <a:lnTo>
                    <a:pt x="858570" y="464350"/>
                  </a:lnTo>
                  <a:lnTo>
                    <a:pt x="859688" y="463880"/>
                  </a:lnTo>
                  <a:lnTo>
                    <a:pt x="861555" y="462026"/>
                  </a:lnTo>
                  <a:lnTo>
                    <a:pt x="862012" y="460908"/>
                  </a:lnTo>
                  <a:lnTo>
                    <a:pt x="862012" y="458266"/>
                  </a:lnTo>
                  <a:close/>
                </a:path>
                <a:path w="3386454" h="1819275">
                  <a:moveTo>
                    <a:pt x="862012" y="8216"/>
                  </a:moveTo>
                  <a:lnTo>
                    <a:pt x="861555" y="7099"/>
                  </a:lnTo>
                  <a:lnTo>
                    <a:pt x="859688" y="5232"/>
                  </a:lnTo>
                  <a:lnTo>
                    <a:pt x="858570" y="4762"/>
                  </a:lnTo>
                  <a:lnTo>
                    <a:pt x="855941" y="4762"/>
                  </a:lnTo>
                  <a:lnTo>
                    <a:pt x="854824" y="5232"/>
                  </a:lnTo>
                  <a:lnTo>
                    <a:pt x="852957" y="7099"/>
                  </a:lnTo>
                  <a:lnTo>
                    <a:pt x="852487" y="8216"/>
                  </a:lnTo>
                  <a:lnTo>
                    <a:pt x="852487" y="10845"/>
                  </a:lnTo>
                  <a:lnTo>
                    <a:pt x="852957" y="11963"/>
                  </a:lnTo>
                  <a:lnTo>
                    <a:pt x="854824" y="13830"/>
                  </a:lnTo>
                  <a:lnTo>
                    <a:pt x="855941" y="14287"/>
                  </a:lnTo>
                  <a:lnTo>
                    <a:pt x="858570" y="14287"/>
                  </a:lnTo>
                  <a:lnTo>
                    <a:pt x="859688" y="13830"/>
                  </a:lnTo>
                  <a:lnTo>
                    <a:pt x="861555" y="11963"/>
                  </a:lnTo>
                  <a:lnTo>
                    <a:pt x="862012" y="10845"/>
                  </a:lnTo>
                  <a:lnTo>
                    <a:pt x="862012" y="8216"/>
                  </a:lnTo>
                  <a:close/>
                </a:path>
                <a:path w="3386454" h="1819275">
                  <a:moveTo>
                    <a:pt x="909637" y="1808441"/>
                  </a:moveTo>
                  <a:lnTo>
                    <a:pt x="909180" y="1807324"/>
                  </a:lnTo>
                  <a:lnTo>
                    <a:pt x="907313" y="1805457"/>
                  </a:lnTo>
                  <a:lnTo>
                    <a:pt x="906195" y="1804987"/>
                  </a:lnTo>
                  <a:lnTo>
                    <a:pt x="903566" y="1804987"/>
                  </a:lnTo>
                  <a:lnTo>
                    <a:pt x="902449" y="1805457"/>
                  </a:lnTo>
                  <a:lnTo>
                    <a:pt x="900582" y="1807324"/>
                  </a:lnTo>
                  <a:lnTo>
                    <a:pt x="900112" y="1808441"/>
                  </a:lnTo>
                  <a:lnTo>
                    <a:pt x="900112" y="1811070"/>
                  </a:lnTo>
                  <a:lnTo>
                    <a:pt x="900582" y="1812188"/>
                  </a:lnTo>
                  <a:lnTo>
                    <a:pt x="902449" y="1814055"/>
                  </a:lnTo>
                  <a:lnTo>
                    <a:pt x="903566" y="1814512"/>
                  </a:lnTo>
                  <a:lnTo>
                    <a:pt x="906195" y="1814512"/>
                  </a:lnTo>
                  <a:lnTo>
                    <a:pt x="907313" y="1814055"/>
                  </a:lnTo>
                  <a:lnTo>
                    <a:pt x="909180" y="1812188"/>
                  </a:lnTo>
                  <a:lnTo>
                    <a:pt x="909637" y="1811070"/>
                  </a:lnTo>
                  <a:lnTo>
                    <a:pt x="909637" y="1808441"/>
                  </a:lnTo>
                  <a:close/>
                </a:path>
                <a:path w="3386454" h="1819275">
                  <a:moveTo>
                    <a:pt x="909637" y="1358379"/>
                  </a:moveTo>
                  <a:lnTo>
                    <a:pt x="909180" y="1357261"/>
                  </a:lnTo>
                  <a:lnTo>
                    <a:pt x="907313" y="1355407"/>
                  </a:lnTo>
                  <a:lnTo>
                    <a:pt x="906195" y="1354937"/>
                  </a:lnTo>
                  <a:lnTo>
                    <a:pt x="903566" y="1354937"/>
                  </a:lnTo>
                  <a:lnTo>
                    <a:pt x="902449" y="1355407"/>
                  </a:lnTo>
                  <a:lnTo>
                    <a:pt x="900582" y="1357261"/>
                  </a:lnTo>
                  <a:lnTo>
                    <a:pt x="900112" y="1358379"/>
                  </a:lnTo>
                  <a:lnTo>
                    <a:pt x="900112" y="1361020"/>
                  </a:lnTo>
                  <a:lnTo>
                    <a:pt x="900582" y="1362138"/>
                  </a:lnTo>
                  <a:lnTo>
                    <a:pt x="902449" y="1363992"/>
                  </a:lnTo>
                  <a:lnTo>
                    <a:pt x="903566" y="1364462"/>
                  </a:lnTo>
                  <a:lnTo>
                    <a:pt x="906195" y="1364462"/>
                  </a:lnTo>
                  <a:lnTo>
                    <a:pt x="907313" y="1363992"/>
                  </a:lnTo>
                  <a:lnTo>
                    <a:pt x="909180" y="1362138"/>
                  </a:lnTo>
                  <a:lnTo>
                    <a:pt x="909637" y="1361020"/>
                  </a:lnTo>
                  <a:lnTo>
                    <a:pt x="909637" y="1358379"/>
                  </a:lnTo>
                  <a:close/>
                </a:path>
                <a:path w="3386454" h="1819275">
                  <a:moveTo>
                    <a:pt x="909637" y="908329"/>
                  </a:moveTo>
                  <a:lnTo>
                    <a:pt x="909180" y="907211"/>
                  </a:lnTo>
                  <a:lnTo>
                    <a:pt x="907313" y="905344"/>
                  </a:lnTo>
                  <a:lnTo>
                    <a:pt x="906195" y="904875"/>
                  </a:lnTo>
                  <a:lnTo>
                    <a:pt x="903566" y="904875"/>
                  </a:lnTo>
                  <a:lnTo>
                    <a:pt x="902449" y="905344"/>
                  </a:lnTo>
                  <a:lnTo>
                    <a:pt x="900582" y="907211"/>
                  </a:lnTo>
                  <a:lnTo>
                    <a:pt x="900112" y="908329"/>
                  </a:lnTo>
                  <a:lnTo>
                    <a:pt x="900112" y="910958"/>
                  </a:lnTo>
                  <a:lnTo>
                    <a:pt x="900582" y="912075"/>
                  </a:lnTo>
                  <a:lnTo>
                    <a:pt x="902449" y="913942"/>
                  </a:lnTo>
                  <a:lnTo>
                    <a:pt x="903566" y="914400"/>
                  </a:lnTo>
                  <a:lnTo>
                    <a:pt x="906195" y="914400"/>
                  </a:lnTo>
                  <a:lnTo>
                    <a:pt x="907313" y="913942"/>
                  </a:lnTo>
                  <a:lnTo>
                    <a:pt x="909180" y="912075"/>
                  </a:lnTo>
                  <a:lnTo>
                    <a:pt x="909637" y="910958"/>
                  </a:lnTo>
                  <a:lnTo>
                    <a:pt x="909637" y="908329"/>
                  </a:lnTo>
                  <a:close/>
                </a:path>
                <a:path w="3386454" h="1819275">
                  <a:moveTo>
                    <a:pt x="909637" y="458266"/>
                  </a:moveTo>
                  <a:lnTo>
                    <a:pt x="909180" y="457149"/>
                  </a:lnTo>
                  <a:lnTo>
                    <a:pt x="907313" y="455295"/>
                  </a:lnTo>
                  <a:lnTo>
                    <a:pt x="906195" y="454825"/>
                  </a:lnTo>
                  <a:lnTo>
                    <a:pt x="903566" y="454825"/>
                  </a:lnTo>
                  <a:lnTo>
                    <a:pt x="902449" y="455295"/>
                  </a:lnTo>
                  <a:lnTo>
                    <a:pt x="900582" y="457149"/>
                  </a:lnTo>
                  <a:lnTo>
                    <a:pt x="900112" y="458266"/>
                  </a:lnTo>
                  <a:lnTo>
                    <a:pt x="900112" y="460908"/>
                  </a:lnTo>
                  <a:lnTo>
                    <a:pt x="900582" y="462026"/>
                  </a:lnTo>
                  <a:lnTo>
                    <a:pt x="902449" y="463880"/>
                  </a:lnTo>
                  <a:lnTo>
                    <a:pt x="903566" y="464350"/>
                  </a:lnTo>
                  <a:lnTo>
                    <a:pt x="906195" y="464350"/>
                  </a:lnTo>
                  <a:lnTo>
                    <a:pt x="907313" y="463880"/>
                  </a:lnTo>
                  <a:lnTo>
                    <a:pt x="909180" y="462026"/>
                  </a:lnTo>
                  <a:lnTo>
                    <a:pt x="909637" y="460908"/>
                  </a:lnTo>
                  <a:lnTo>
                    <a:pt x="909637" y="458266"/>
                  </a:lnTo>
                  <a:close/>
                </a:path>
                <a:path w="3386454" h="1819275">
                  <a:moveTo>
                    <a:pt x="909637" y="8216"/>
                  </a:moveTo>
                  <a:lnTo>
                    <a:pt x="909180" y="7099"/>
                  </a:lnTo>
                  <a:lnTo>
                    <a:pt x="907313" y="5232"/>
                  </a:lnTo>
                  <a:lnTo>
                    <a:pt x="906195" y="4762"/>
                  </a:lnTo>
                  <a:lnTo>
                    <a:pt x="903566" y="4762"/>
                  </a:lnTo>
                  <a:lnTo>
                    <a:pt x="902449" y="5232"/>
                  </a:lnTo>
                  <a:lnTo>
                    <a:pt x="900582" y="7099"/>
                  </a:lnTo>
                  <a:lnTo>
                    <a:pt x="900112" y="8216"/>
                  </a:lnTo>
                  <a:lnTo>
                    <a:pt x="900112" y="10845"/>
                  </a:lnTo>
                  <a:lnTo>
                    <a:pt x="900582" y="11963"/>
                  </a:lnTo>
                  <a:lnTo>
                    <a:pt x="902449" y="13830"/>
                  </a:lnTo>
                  <a:lnTo>
                    <a:pt x="903566" y="14287"/>
                  </a:lnTo>
                  <a:lnTo>
                    <a:pt x="906195" y="14287"/>
                  </a:lnTo>
                  <a:lnTo>
                    <a:pt x="907313" y="13830"/>
                  </a:lnTo>
                  <a:lnTo>
                    <a:pt x="909180" y="11963"/>
                  </a:lnTo>
                  <a:lnTo>
                    <a:pt x="909637" y="10845"/>
                  </a:lnTo>
                  <a:lnTo>
                    <a:pt x="909637" y="8216"/>
                  </a:lnTo>
                  <a:close/>
                </a:path>
                <a:path w="3386454" h="1819275">
                  <a:moveTo>
                    <a:pt x="957262" y="1808441"/>
                  </a:moveTo>
                  <a:lnTo>
                    <a:pt x="956805" y="1807324"/>
                  </a:lnTo>
                  <a:lnTo>
                    <a:pt x="954938" y="1805457"/>
                  </a:lnTo>
                  <a:lnTo>
                    <a:pt x="953820" y="1804987"/>
                  </a:lnTo>
                  <a:lnTo>
                    <a:pt x="951191" y="1804987"/>
                  </a:lnTo>
                  <a:lnTo>
                    <a:pt x="950074" y="1805457"/>
                  </a:lnTo>
                  <a:lnTo>
                    <a:pt x="948207" y="1807324"/>
                  </a:lnTo>
                  <a:lnTo>
                    <a:pt x="947737" y="1808441"/>
                  </a:lnTo>
                  <a:lnTo>
                    <a:pt x="947737" y="1811070"/>
                  </a:lnTo>
                  <a:lnTo>
                    <a:pt x="948207" y="1812188"/>
                  </a:lnTo>
                  <a:lnTo>
                    <a:pt x="950074" y="1814055"/>
                  </a:lnTo>
                  <a:lnTo>
                    <a:pt x="951191" y="1814512"/>
                  </a:lnTo>
                  <a:lnTo>
                    <a:pt x="953820" y="1814512"/>
                  </a:lnTo>
                  <a:lnTo>
                    <a:pt x="954938" y="1814055"/>
                  </a:lnTo>
                  <a:lnTo>
                    <a:pt x="956805" y="1812188"/>
                  </a:lnTo>
                  <a:lnTo>
                    <a:pt x="957262" y="1811070"/>
                  </a:lnTo>
                  <a:lnTo>
                    <a:pt x="957262" y="1808441"/>
                  </a:lnTo>
                  <a:close/>
                </a:path>
                <a:path w="3386454" h="1819275">
                  <a:moveTo>
                    <a:pt x="957262" y="1358379"/>
                  </a:moveTo>
                  <a:lnTo>
                    <a:pt x="956805" y="1357261"/>
                  </a:lnTo>
                  <a:lnTo>
                    <a:pt x="954938" y="1355407"/>
                  </a:lnTo>
                  <a:lnTo>
                    <a:pt x="953820" y="1354937"/>
                  </a:lnTo>
                  <a:lnTo>
                    <a:pt x="951191" y="1354937"/>
                  </a:lnTo>
                  <a:lnTo>
                    <a:pt x="950074" y="1355407"/>
                  </a:lnTo>
                  <a:lnTo>
                    <a:pt x="948207" y="1357261"/>
                  </a:lnTo>
                  <a:lnTo>
                    <a:pt x="947737" y="1358379"/>
                  </a:lnTo>
                  <a:lnTo>
                    <a:pt x="947737" y="1361020"/>
                  </a:lnTo>
                  <a:lnTo>
                    <a:pt x="948207" y="1362138"/>
                  </a:lnTo>
                  <a:lnTo>
                    <a:pt x="950074" y="1363992"/>
                  </a:lnTo>
                  <a:lnTo>
                    <a:pt x="951191" y="1364462"/>
                  </a:lnTo>
                  <a:lnTo>
                    <a:pt x="953820" y="1364462"/>
                  </a:lnTo>
                  <a:lnTo>
                    <a:pt x="954938" y="1363992"/>
                  </a:lnTo>
                  <a:lnTo>
                    <a:pt x="956805" y="1362138"/>
                  </a:lnTo>
                  <a:lnTo>
                    <a:pt x="957262" y="1361020"/>
                  </a:lnTo>
                  <a:lnTo>
                    <a:pt x="957262" y="1358379"/>
                  </a:lnTo>
                  <a:close/>
                </a:path>
                <a:path w="3386454" h="1819275">
                  <a:moveTo>
                    <a:pt x="957262" y="908329"/>
                  </a:moveTo>
                  <a:lnTo>
                    <a:pt x="956805" y="907211"/>
                  </a:lnTo>
                  <a:lnTo>
                    <a:pt x="954938" y="905344"/>
                  </a:lnTo>
                  <a:lnTo>
                    <a:pt x="953820" y="904875"/>
                  </a:lnTo>
                  <a:lnTo>
                    <a:pt x="951191" y="904875"/>
                  </a:lnTo>
                  <a:lnTo>
                    <a:pt x="950074" y="905344"/>
                  </a:lnTo>
                  <a:lnTo>
                    <a:pt x="948207" y="907211"/>
                  </a:lnTo>
                  <a:lnTo>
                    <a:pt x="947737" y="908329"/>
                  </a:lnTo>
                  <a:lnTo>
                    <a:pt x="947737" y="910958"/>
                  </a:lnTo>
                  <a:lnTo>
                    <a:pt x="948207" y="912075"/>
                  </a:lnTo>
                  <a:lnTo>
                    <a:pt x="950074" y="913942"/>
                  </a:lnTo>
                  <a:lnTo>
                    <a:pt x="951191" y="914400"/>
                  </a:lnTo>
                  <a:lnTo>
                    <a:pt x="953820" y="914400"/>
                  </a:lnTo>
                  <a:lnTo>
                    <a:pt x="954938" y="913942"/>
                  </a:lnTo>
                  <a:lnTo>
                    <a:pt x="956805" y="912075"/>
                  </a:lnTo>
                  <a:lnTo>
                    <a:pt x="957262" y="910958"/>
                  </a:lnTo>
                  <a:lnTo>
                    <a:pt x="957262" y="908329"/>
                  </a:lnTo>
                  <a:close/>
                </a:path>
                <a:path w="3386454" h="1819275">
                  <a:moveTo>
                    <a:pt x="957262" y="458266"/>
                  </a:moveTo>
                  <a:lnTo>
                    <a:pt x="956805" y="457149"/>
                  </a:lnTo>
                  <a:lnTo>
                    <a:pt x="954938" y="455295"/>
                  </a:lnTo>
                  <a:lnTo>
                    <a:pt x="953820" y="454825"/>
                  </a:lnTo>
                  <a:lnTo>
                    <a:pt x="951191" y="454825"/>
                  </a:lnTo>
                  <a:lnTo>
                    <a:pt x="950074" y="455295"/>
                  </a:lnTo>
                  <a:lnTo>
                    <a:pt x="948207" y="457149"/>
                  </a:lnTo>
                  <a:lnTo>
                    <a:pt x="947737" y="458266"/>
                  </a:lnTo>
                  <a:lnTo>
                    <a:pt x="947737" y="460908"/>
                  </a:lnTo>
                  <a:lnTo>
                    <a:pt x="948207" y="462026"/>
                  </a:lnTo>
                  <a:lnTo>
                    <a:pt x="950074" y="463880"/>
                  </a:lnTo>
                  <a:lnTo>
                    <a:pt x="951191" y="464350"/>
                  </a:lnTo>
                  <a:lnTo>
                    <a:pt x="953820" y="464350"/>
                  </a:lnTo>
                  <a:lnTo>
                    <a:pt x="954938" y="463880"/>
                  </a:lnTo>
                  <a:lnTo>
                    <a:pt x="956805" y="462026"/>
                  </a:lnTo>
                  <a:lnTo>
                    <a:pt x="957262" y="460908"/>
                  </a:lnTo>
                  <a:lnTo>
                    <a:pt x="957262" y="458266"/>
                  </a:lnTo>
                  <a:close/>
                </a:path>
                <a:path w="3386454" h="1819275">
                  <a:moveTo>
                    <a:pt x="957262" y="8216"/>
                  </a:moveTo>
                  <a:lnTo>
                    <a:pt x="956805" y="7099"/>
                  </a:lnTo>
                  <a:lnTo>
                    <a:pt x="954938" y="5232"/>
                  </a:lnTo>
                  <a:lnTo>
                    <a:pt x="953820" y="4762"/>
                  </a:lnTo>
                  <a:lnTo>
                    <a:pt x="951191" y="4762"/>
                  </a:lnTo>
                  <a:lnTo>
                    <a:pt x="950074" y="5232"/>
                  </a:lnTo>
                  <a:lnTo>
                    <a:pt x="948207" y="7099"/>
                  </a:lnTo>
                  <a:lnTo>
                    <a:pt x="947737" y="8216"/>
                  </a:lnTo>
                  <a:lnTo>
                    <a:pt x="947737" y="10845"/>
                  </a:lnTo>
                  <a:lnTo>
                    <a:pt x="948207" y="11963"/>
                  </a:lnTo>
                  <a:lnTo>
                    <a:pt x="950074" y="13830"/>
                  </a:lnTo>
                  <a:lnTo>
                    <a:pt x="951191" y="14287"/>
                  </a:lnTo>
                  <a:lnTo>
                    <a:pt x="953820" y="14287"/>
                  </a:lnTo>
                  <a:lnTo>
                    <a:pt x="954938" y="13830"/>
                  </a:lnTo>
                  <a:lnTo>
                    <a:pt x="956805" y="11963"/>
                  </a:lnTo>
                  <a:lnTo>
                    <a:pt x="957262" y="10845"/>
                  </a:lnTo>
                  <a:lnTo>
                    <a:pt x="957262" y="8216"/>
                  </a:lnTo>
                  <a:close/>
                </a:path>
                <a:path w="3386454" h="1819275">
                  <a:moveTo>
                    <a:pt x="1004887" y="1808441"/>
                  </a:moveTo>
                  <a:lnTo>
                    <a:pt x="1004430" y="1807324"/>
                  </a:lnTo>
                  <a:lnTo>
                    <a:pt x="1002563" y="1805457"/>
                  </a:lnTo>
                  <a:lnTo>
                    <a:pt x="1001445" y="1804987"/>
                  </a:lnTo>
                  <a:lnTo>
                    <a:pt x="998816" y="1804987"/>
                  </a:lnTo>
                  <a:lnTo>
                    <a:pt x="997699" y="1805457"/>
                  </a:lnTo>
                  <a:lnTo>
                    <a:pt x="995832" y="1807324"/>
                  </a:lnTo>
                  <a:lnTo>
                    <a:pt x="995362" y="1808441"/>
                  </a:lnTo>
                  <a:lnTo>
                    <a:pt x="995362" y="1811070"/>
                  </a:lnTo>
                  <a:lnTo>
                    <a:pt x="995832" y="1812188"/>
                  </a:lnTo>
                  <a:lnTo>
                    <a:pt x="997699" y="1814055"/>
                  </a:lnTo>
                  <a:lnTo>
                    <a:pt x="998816" y="1814512"/>
                  </a:lnTo>
                  <a:lnTo>
                    <a:pt x="1001445" y="1814512"/>
                  </a:lnTo>
                  <a:lnTo>
                    <a:pt x="1002563" y="1814055"/>
                  </a:lnTo>
                  <a:lnTo>
                    <a:pt x="1004430" y="1812188"/>
                  </a:lnTo>
                  <a:lnTo>
                    <a:pt x="1004887" y="1811070"/>
                  </a:lnTo>
                  <a:lnTo>
                    <a:pt x="1004887" y="1808441"/>
                  </a:lnTo>
                  <a:close/>
                </a:path>
                <a:path w="3386454" h="1819275">
                  <a:moveTo>
                    <a:pt x="1004887" y="1358379"/>
                  </a:moveTo>
                  <a:lnTo>
                    <a:pt x="1004430" y="1357261"/>
                  </a:lnTo>
                  <a:lnTo>
                    <a:pt x="1002563" y="1355407"/>
                  </a:lnTo>
                  <a:lnTo>
                    <a:pt x="1001445" y="1354937"/>
                  </a:lnTo>
                  <a:lnTo>
                    <a:pt x="998816" y="1354937"/>
                  </a:lnTo>
                  <a:lnTo>
                    <a:pt x="997699" y="1355407"/>
                  </a:lnTo>
                  <a:lnTo>
                    <a:pt x="995832" y="1357261"/>
                  </a:lnTo>
                  <a:lnTo>
                    <a:pt x="995362" y="1358379"/>
                  </a:lnTo>
                  <a:lnTo>
                    <a:pt x="995362" y="1361020"/>
                  </a:lnTo>
                  <a:lnTo>
                    <a:pt x="995832" y="1362138"/>
                  </a:lnTo>
                  <a:lnTo>
                    <a:pt x="997699" y="1363992"/>
                  </a:lnTo>
                  <a:lnTo>
                    <a:pt x="998816" y="1364462"/>
                  </a:lnTo>
                  <a:lnTo>
                    <a:pt x="1001445" y="1364462"/>
                  </a:lnTo>
                  <a:lnTo>
                    <a:pt x="1002563" y="1363992"/>
                  </a:lnTo>
                  <a:lnTo>
                    <a:pt x="1004430" y="1362138"/>
                  </a:lnTo>
                  <a:lnTo>
                    <a:pt x="1004887" y="1361020"/>
                  </a:lnTo>
                  <a:lnTo>
                    <a:pt x="1004887" y="1358379"/>
                  </a:lnTo>
                  <a:close/>
                </a:path>
                <a:path w="3386454" h="1819275">
                  <a:moveTo>
                    <a:pt x="1004887" y="908329"/>
                  </a:moveTo>
                  <a:lnTo>
                    <a:pt x="1004430" y="907211"/>
                  </a:lnTo>
                  <a:lnTo>
                    <a:pt x="1002563" y="905344"/>
                  </a:lnTo>
                  <a:lnTo>
                    <a:pt x="1001445" y="904875"/>
                  </a:lnTo>
                  <a:lnTo>
                    <a:pt x="998816" y="904875"/>
                  </a:lnTo>
                  <a:lnTo>
                    <a:pt x="997699" y="905344"/>
                  </a:lnTo>
                  <a:lnTo>
                    <a:pt x="995832" y="907211"/>
                  </a:lnTo>
                  <a:lnTo>
                    <a:pt x="995362" y="908329"/>
                  </a:lnTo>
                  <a:lnTo>
                    <a:pt x="995362" y="910958"/>
                  </a:lnTo>
                  <a:lnTo>
                    <a:pt x="995832" y="912075"/>
                  </a:lnTo>
                  <a:lnTo>
                    <a:pt x="997699" y="913942"/>
                  </a:lnTo>
                  <a:lnTo>
                    <a:pt x="998816" y="914400"/>
                  </a:lnTo>
                  <a:lnTo>
                    <a:pt x="1001445" y="914400"/>
                  </a:lnTo>
                  <a:lnTo>
                    <a:pt x="1002563" y="913942"/>
                  </a:lnTo>
                  <a:lnTo>
                    <a:pt x="1004430" y="912075"/>
                  </a:lnTo>
                  <a:lnTo>
                    <a:pt x="1004887" y="910958"/>
                  </a:lnTo>
                  <a:lnTo>
                    <a:pt x="1004887" y="908329"/>
                  </a:lnTo>
                  <a:close/>
                </a:path>
                <a:path w="3386454" h="1819275">
                  <a:moveTo>
                    <a:pt x="1004887" y="458266"/>
                  </a:moveTo>
                  <a:lnTo>
                    <a:pt x="1004430" y="457149"/>
                  </a:lnTo>
                  <a:lnTo>
                    <a:pt x="1002563" y="455295"/>
                  </a:lnTo>
                  <a:lnTo>
                    <a:pt x="1001445" y="454825"/>
                  </a:lnTo>
                  <a:lnTo>
                    <a:pt x="998816" y="454825"/>
                  </a:lnTo>
                  <a:lnTo>
                    <a:pt x="997699" y="455295"/>
                  </a:lnTo>
                  <a:lnTo>
                    <a:pt x="995832" y="457149"/>
                  </a:lnTo>
                  <a:lnTo>
                    <a:pt x="995362" y="458266"/>
                  </a:lnTo>
                  <a:lnTo>
                    <a:pt x="995362" y="460908"/>
                  </a:lnTo>
                  <a:lnTo>
                    <a:pt x="995832" y="462026"/>
                  </a:lnTo>
                  <a:lnTo>
                    <a:pt x="997699" y="463880"/>
                  </a:lnTo>
                  <a:lnTo>
                    <a:pt x="998816" y="464350"/>
                  </a:lnTo>
                  <a:lnTo>
                    <a:pt x="1001445" y="464350"/>
                  </a:lnTo>
                  <a:lnTo>
                    <a:pt x="1002563" y="463880"/>
                  </a:lnTo>
                  <a:lnTo>
                    <a:pt x="1004430" y="462026"/>
                  </a:lnTo>
                  <a:lnTo>
                    <a:pt x="1004887" y="460908"/>
                  </a:lnTo>
                  <a:lnTo>
                    <a:pt x="1004887" y="458266"/>
                  </a:lnTo>
                  <a:close/>
                </a:path>
                <a:path w="3386454" h="1819275">
                  <a:moveTo>
                    <a:pt x="1004887" y="8216"/>
                  </a:moveTo>
                  <a:lnTo>
                    <a:pt x="1004430" y="7099"/>
                  </a:lnTo>
                  <a:lnTo>
                    <a:pt x="1002563" y="5232"/>
                  </a:lnTo>
                  <a:lnTo>
                    <a:pt x="1001445" y="4762"/>
                  </a:lnTo>
                  <a:lnTo>
                    <a:pt x="998816" y="4762"/>
                  </a:lnTo>
                  <a:lnTo>
                    <a:pt x="997699" y="5232"/>
                  </a:lnTo>
                  <a:lnTo>
                    <a:pt x="995832" y="7099"/>
                  </a:lnTo>
                  <a:lnTo>
                    <a:pt x="995362" y="8216"/>
                  </a:lnTo>
                  <a:lnTo>
                    <a:pt x="995362" y="10845"/>
                  </a:lnTo>
                  <a:lnTo>
                    <a:pt x="995832" y="11963"/>
                  </a:lnTo>
                  <a:lnTo>
                    <a:pt x="997699" y="13830"/>
                  </a:lnTo>
                  <a:lnTo>
                    <a:pt x="998816" y="14287"/>
                  </a:lnTo>
                  <a:lnTo>
                    <a:pt x="1001445" y="14287"/>
                  </a:lnTo>
                  <a:lnTo>
                    <a:pt x="1002563" y="13830"/>
                  </a:lnTo>
                  <a:lnTo>
                    <a:pt x="1004430" y="11963"/>
                  </a:lnTo>
                  <a:lnTo>
                    <a:pt x="1004887" y="10845"/>
                  </a:lnTo>
                  <a:lnTo>
                    <a:pt x="1004887" y="8216"/>
                  </a:lnTo>
                  <a:close/>
                </a:path>
                <a:path w="3386454" h="1819275">
                  <a:moveTo>
                    <a:pt x="1052512" y="1808441"/>
                  </a:moveTo>
                  <a:lnTo>
                    <a:pt x="1052055" y="1807324"/>
                  </a:lnTo>
                  <a:lnTo>
                    <a:pt x="1050188" y="1805457"/>
                  </a:lnTo>
                  <a:lnTo>
                    <a:pt x="1049070" y="1804987"/>
                  </a:lnTo>
                  <a:lnTo>
                    <a:pt x="1046441" y="1804987"/>
                  </a:lnTo>
                  <a:lnTo>
                    <a:pt x="1045324" y="1805457"/>
                  </a:lnTo>
                  <a:lnTo>
                    <a:pt x="1043457" y="1807324"/>
                  </a:lnTo>
                  <a:lnTo>
                    <a:pt x="1042987" y="1808441"/>
                  </a:lnTo>
                  <a:lnTo>
                    <a:pt x="1042987" y="1811070"/>
                  </a:lnTo>
                  <a:lnTo>
                    <a:pt x="1043457" y="1812188"/>
                  </a:lnTo>
                  <a:lnTo>
                    <a:pt x="1045324" y="1814055"/>
                  </a:lnTo>
                  <a:lnTo>
                    <a:pt x="1046441" y="1814512"/>
                  </a:lnTo>
                  <a:lnTo>
                    <a:pt x="1049070" y="1814512"/>
                  </a:lnTo>
                  <a:lnTo>
                    <a:pt x="1050188" y="1814055"/>
                  </a:lnTo>
                  <a:lnTo>
                    <a:pt x="1052055" y="1812188"/>
                  </a:lnTo>
                  <a:lnTo>
                    <a:pt x="1052512" y="1811070"/>
                  </a:lnTo>
                  <a:lnTo>
                    <a:pt x="1052512" y="1808441"/>
                  </a:lnTo>
                  <a:close/>
                </a:path>
                <a:path w="3386454" h="1819275">
                  <a:moveTo>
                    <a:pt x="1052512" y="1358379"/>
                  </a:moveTo>
                  <a:lnTo>
                    <a:pt x="1052055" y="1357261"/>
                  </a:lnTo>
                  <a:lnTo>
                    <a:pt x="1050188" y="1355407"/>
                  </a:lnTo>
                  <a:lnTo>
                    <a:pt x="1049070" y="1354937"/>
                  </a:lnTo>
                  <a:lnTo>
                    <a:pt x="1046441" y="1354937"/>
                  </a:lnTo>
                  <a:lnTo>
                    <a:pt x="1045324" y="1355407"/>
                  </a:lnTo>
                  <a:lnTo>
                    <a:pt x="1043457" y="1357261"/>
                  </a:lnTo>
                  <a:lnTo>
                    <a:pt x="1042987" y="1358379"/>
                  </a:lnTo>
                  <a:lnTo>
                    <a:pt x="1042987" y="1361020"/>
                  </a:lnTo>
                  <a:lnTo>
                    <a:pt x="1043457" y="1362138"/>
                  </a:lnTo>
                  <a:lnTo>
                    <a:pt x="1045324" y="1363992"/>
                  </a:lnTo>
                  <a:lnTo>
                    <a:pt x="1046441" y="1364462"/>
                  </a:lnTo>
                  <a:lnTo>
                    <a:pt x="1049070" y="1364462"/>
                  </a:lnTo>
                  <a:lnTo>
                    <a:pt x="1050188" y="1363992"/>
                  </a:lnTo>
                  <a:lnTo>
                    <a:pt x="1052055" y="1362138"/>
                  </a:lnTo>
                  <a:lnTo>
                    <a:pt x="1052512" y="1361020"/>
                  </a:lnTo>
                  <a:lnTo>
                    <a:pt x="1052512" y="1358379"/>
                  </a:lnTo>
                  <a:close/>
                </a:path>
                <a:path w="3386454" h="1819275">
                  <a:moveTo>
                    <a:pt x="1052512" y="908329"/>
                  </a:moveTo>
                  <a:lnTo>
                    <a:pt x="1052055" y="907211"/>
                  </a:lnTo>
                  <a:lnTo>
                    <a:pt x="1050188" y="905344"/>
                  </a:lnTo>
                  <a:lnTo>
                    <a:pt x="1049070" y="904875"/>
                  </a:lnTo>
                  <a:lnTo>
                    <a:pt x="1046441" y="904875"/>
                  </a:lnTo>
                  <a:lnTo>
                    <a:pt x="1045324" y="905344"/>
                  </a:lnTo>
                  <a:lnTo>
                    <a:pt x="1043457" y="907211"/>
                  </a:lnTo>
                  <a:lnTo>
                    <a:pt x="1042987" y="908329"/>
                  </a:lnTo>
                  <a:lnTo>
                    <a:pt x="1042987" y="910958"/>
                  </a:lnTo>
                  <a:lnTo>
                    <a:pt x="1043457" y="912075"/>
                  </a:lnTo>
                  <a:lnTo>
                    <a:pt x="1045324" y="913942"/>
                  </a:lnTo>
                  <a:lnTo>
                    <a:pt x="1046441" y="914400"/>
                  </a:lnTo>
                  <a:lnTo>
                    <a:pt x="1049070" y="914400"/>
                  </a:lnTo>
                  <a:lnTo>
                    <a:pt x="1050188" y="913942"/>
                  </a:lnTo>
                  <a:lnTo>
                    <a:pt x="1052055" y="912075"/>
                  </a:lnTo>
                  <a:lnTo>
                    <a:pt x="1052512" y="910958"/>
                  </a:lnTo>
                  <a:lnTo>
                    <a:pt x="1052512" y="908329"/>
                  </a:lnTo>
                  <a:close/>
                </a:path>
                <a:path w="3386454" h="1819275">
                  <a:moveTo>
                    <a:pt x="1052512" y="458266"/>
                  </a:moveTo>
                  <a:lnTo>
                    <a:pt x="1052055" y="457149"/>
                  </a:lnTo>
                  <a:lnTo>
                    <a:pt x="1050188" y="455295"/>
                  </a:lnTo>
                  <a:lnTo>
                    <a:pt x="1049070" y="454825"/>
                  </a:lnTo>
                  <a:lnTo>
                    <a:pt x="1046441" y="454825"/>
                  </a:lnTo>
                  <a:lnTo>
                    <a:pt x="1045324" y="455295"/>
                  </a:lnTo>
                  <a:lnTo>
                    <a:pt x="1043457" y="457149"/>
                  </a:lnTo>
                  <a:lnTo>
                    <a:pt x="1042987" y="458266"/>
                  </a:lnTo>
                  <a:lnTo>
                    <a:pt x="1042987" y="460908"/>
                  </a:lnTo>
                  <a:lnTo>
                    <a:pt x="1043457" y="462026"/>
                  </a:lnTo>
                  <a:lnTo>
                    <a:pt x="1045324" y="463880"/>
                  </a:lnTo>
                  <a:lnTo>
                    <a:pt x="1046441" y="464350"/>
                  </a:lnTo>
                  <a:lnTo>
                    <a:pt x="1049070" y="464350"/>
                  </a:lnTo>
                  <a:lnTo>
                    <a:pt x="1050188" y="463880"/>
                  </a:lnTo>
                  <a:lnTo>
                    <a:pt x="1052055" y="462026"/>
                  </a:lnTo>
                  <a:lnTo>
                    <a:pt x="1052512" y="460908"/>
                  </a:lnTo>
                  <a:lnTo>
                    <a:pt x="1052512" y="458266"/>
                  </a:lnTo>
                  <a:close/>
                </a:path>
                <a:path w="3386454" h="1819275">
                  <a:moveTo>
                    <a:pt x="1052512" y="8216"/>
                  </a:moveTo>
                  <a:lnTo>
                    <a:pt x="1052055" y="7099"/>
                  </a:lnTo>
                  <a:lnTo>
                    <a:pt x="1050188" y="5232"/>
                  </a:lnTo>
                  <a:lnTo>
                    <a:pt x="1049070" y="4762"/>
                  </a:lnTo>
                  <a:lnTo>
                    <a:pt x="1046441" y="4762"/>
                  </a:lnTo>
                  <a:lnTo>
                    <a:pt x="1045324" y="5232"/>
                  </a:lnTo>
                  <a:lnTo>
                    <a:pt x="1043457" y="7099"/>
                  </a:lnTo>
                  <a:lnTo>
                    <a:pt x="1042987" y="8216"/>
                  </a:lnTo>
                  <a:lnTo>
                    <a:pt x="1042987" y="10845"/>
                  </a:lnTo>
                  <a:lnTo>
                    <a:pt x="1043457" y="11963"/>
                  </a:lnTo>
                  <a:lnTo>
                    <a:pt x="1045324" y="13830"/>
                  </a:lnTo>
                  <a:lnTo>
                    <a:pt x="1046441" y="14287"/>
                  </a:lnTo>
                  <a:lnTo>
                    <a:pt x="1049070" y="14287"/>
                  </a:lnTo>
                  <a:lnTo>
                    <a:pt x="1050188" y="13830"/>
                  </a:lnTo>
                  <a:lnTo>
                    <a:pt x="1052055" y="11963"/>
                  </a:lnTo>
                  <a:lnTo>
                    <a:pt x="1052512" y="10845"/>
                  </a:lnTo>
                  <a:lnTo>
                    <a:pt x="1052512" y="8216"/>
                  </a:lnTo>
                  <a:close/>
                </a:path>
                <a:path w="3386454" h="1819275">
                  <a:moveTo>
                    <a:pt x="1100137" y="1808441"/>
                  </a:moveTo>
                  <a:lnTo>
                    <a:pt x="1099680" y="1807324"/>
                  </a:lnTo>
                  <a:lnTo>
                    <a:pt x="1097813" y="1805457"/>
                  </a:lnTo>
                  <a:lnTo>
                    <a:pt x="1096695" y="1804987"/>
                  </a:lnTo>
                  <a:lnTo>
                    <a:pt x="1094066" y="1804987"/>
                  </a:lnTo>
                  <a:lnTo>
                    <a:pt x="1092949" y="1805457"/>
                  </a:lnTo>
                  <a:lnTo>
                    <a:pt x="1091082" y="1807324"/>
                  </a:lnTo>
                  <a:lnTo>
                    <a:pt x="1090612" y="1808441"/>
                  </a:lnTo>
                  <a:lnTo>
                    <a:pt x="1090612" y="1811070"/>
                  </a:lnTo>
                  <a:lnTo>
                    <a:pt x="1091082" y="1812188"/>
                  </a:lnTo>
                  <a:lnTo>
                    <a:pt x="1092949" y="1814055"/>
                  </a:lnTo>
                  <a:lnTo>
                    <a:pt x="1094066" y="1814512"/>
                  </a:lnTo>
                  <a:lnTo>
                    <a:pt x="1096695" y="1814512"/>
                  </a:lnTo>
                  <a:lnTo>
                    <a:pt x="1097813" y="1814055"/>
                  </a:lnTo>
                  <a:lnTo>
                    <a:pt x="1099680" y="1812188"/>
                  </a:lnTo>
                  <a:lnTo>
                    <a:pt x="1100137" y="1811070"/>
                  </a:lnTo>
                  <a:lnTo>
                    <a:pt x="1100137" y="1808441"/>
                  </a:lnTo>
                  <a:close/>
                </a:path>
                <a:path w="3386454" h="1819275">
                  <a:moveTo>
                    <a:pt x="1100137" y="1358379"/>
                  </a:moveTo>
                  <a:lnTo>
                    <a:pt x="1099680" y="1357261"/>
                  </a:lnTo>
                  <a:lnTo>
                    <a:pt x="1097813" y="1355407"/>
                  </a:lnTo>
                  <a:lnTo>
                    <a:pt x="1096695" y="1354937"/>
                  </a:lnTo>
                  <a:lnTo>
                    <a:pt x="1094066" y="1354937"/>
                  </a:lnTo>
                  <a:lnTo>
                    <a:pt x="1092949" y="1355407"/>
                  </a:lnTo>
                  <a:lnTo>
                    <a:pt x="1091082" y="1357261"/>
                  </a:lnTo>
                  <a:lnTo>
                    <a:pt x="1090612" y="1358379"/>
                  </a:lnTo>
                  <a:lnTo>
                    <a:pt x="1090612" y="1361020"/>
                  </a:lnTo>
                  <a:lnTo>
                    <a:pt x="1091082" y="1362138"/>
                  </a:lnTo>
                  <a:lnTo>
                    <a:pt x="1092949" y="1363992"/>
                  </a:lnTo>
                  <a:lnTo>
                    <a:pt x="1094066" y="1364462"/>
                  </a:lnTo>
                  <a:lnTo>
                    <a:pt x="1096695" y="1364462"/>
                  </a:lnTo>
                  <a:lnTo>
                    <a:pt x="1097813" y="1363992"/>
                  </a:lnTo>
                  <a:lnTo>
                    <a:pt x="1099680" y="1362138"/>
                  </a:lnTo>
                  <a:lnTo>
                    <a:pt x="1100137" y="1361020"/>
                  </a:lnTo>
                  <a:lnTo>
                    <a:pt x="1100137" y="1358379"/>
                  </a:lnTo>
                  <a:close/>
                </a:path>
                <a:path w="3386454" h="1819275">
                  <a:moveTo>
                    <a:pt x="1100137" y="908329"/>
                  </a:moveTo>
                  <a:lnTo>
                    <a:pt x="1099680" y="907211"/>
                  </a:lnTo>
                  <a:lnTo>
                    <a:pt x="1097813" y="905344"/>
                  </a:lnTo>
                  <a:lnTo>
                    <a:pt x="1096695" y="904875"/>
                  </a:lnTo>
                  <a:lnTo>
                    <a:pt x="1094066" y="904875"/>
                  </a:lnTo>
                  <a:lnTo>
                    <a:pt x="1092949" y="905344"/>
                  </a:lnTo>
                  <a:lnTo>
                    <a:pt x="1091082" y="907211"/>
                  </a:lnTo>
                  <a:lnTo>
                    <a:pt x="1090612" y="908329"/>
                  </a:lnTo>
                  <a:lnTo>
                    <a:pt x="1090612" y="910958"/>
                  </a:lnTo>
                  <a:lnTo>
                    <a:pt x="1091082" y="912075"/>
                  </a:lnTo>
                  <a:lnTo>
                    <a:pt x="1092949" y="913942"/>
                  </a:lnTo>
                  <a:lnTo>
                    <a:pt x="1094066" y="914400"/>
                  </a:lnTo>
                  <a:lnTo>
                    <a:pt x="1096695" y="914400"/>
                  </a:lnTo>
                  <a:lnTo>
                    <a:pt x="1097813" y="913942"/>
                  </a:lnTo>
                  <a:lnTo>
                    <a:pt x="1099680" y="912075"/>
                  </a:lnTo>
                  <a:lnTo>
                    <a:pt x="1100137" y="910958"/>
                  </a:lnTo>
                  <a:lnTo>
                    <a:pt x="1100137" y="908329"/>
                  </a:lnTo>
                  <a:close/>
                </a:path>
                <a:path w="3386454" h="1819275">
                  <a:moveTo>
                    <a:pt x="1100137" y="458266"/>
                  </a:moveTo>
                  <a:lnTo>
                    <a:pt x="1099680" y="457149"/>
                  </a:lnTo>
                  <a:lnTo>
                    <a:pt x="1097813" y="455295"/>
                  </a:lnTo>
                  <a:lnTo>
                    <a:pt x="1096695" y="454825"/>
                  </a:lnTo>
                  <a:lnTo>
                    <a:pt x="1094066" y="454825"/>
                  </a:lnTo>
                  <a:lnTo>
                    <a:pt x="1092949" y="455295"/>
                  </a:lnTo>
                  <a:lnTo>
                    <a:pt x="1091082" y="457149"/>
                  </a:lnTo>
                  <a:lnTo>
                    <a:pt x="1090612" y="458266"/>
                  </a:lnTo>
                  <a:lnTo>
                    <a:pt x="1090612" y="460908"/>
                  </a:lnTo>
                  <a:lnTo>
                    <a:pt x="1091082" y="462026"/>
                  </a:lnTo>
                  <a:lnTo>
                    <a:pt x="1092949" y="463880"/>
                  </a:lnTo>
                  <a:lnTo>
                    <a:pt x="1094066" y="464350"/>
                  </a:lnTo>
                  <a:lnTo>
                    <a:pt x="1096695" y="464350"/>
                  </a:lnTo>
                  <a:lnTo>
                    <a:pt x="1097813" y="463880"/>
                  </a:lnTo>
                  <a:lnTo>
                    <a:pt x="1099680" y="462026"/>
                  </a:lnTo>
                  <a:lnTo>
                    <a:pt x="1100137" y="460908"/>
                  </a:lnTo>
                  <a:lnTo>
                    <a:pt x="1100137" y="458266"/>
                  </a:lnTo>
                  <a:close/>
                </a:path>
                <a:path w="3386454" h="1819275">
                  <a:moveTo>
                    <a:pt x="1100137" y="8216"/>
                  </a:moveTo>
                  <a:lnTo>
                    <a:pt x="1099680" y="7099"/>
                  </a:lnTo>
                  <a:lnTo>
                    <a:pt x="1097813" y="5232"/>
                  </a:lnTo>
                  <a:lnTo>
                    <a:pt x="1096695" y="4762"/>
                  </a:lnTo>
                  <a:lnTo>
                    <a:pt x="1094066" y="4762"/>
                  </a:lnTo>
                  <a:lnTo>
                    <a:pt x="1092949" y="5232"/>
                  </a:lnTo>
                  <a:lnTo>
                    <a:pt x="1091082" y="7099"/>
                  </a:lnTo>
                  <a:lnTo>
                    <a:pt x="1090612" y="8216"/>
                  </a:lnTo>
                  <a:lnTo>
                    <a:pt x="1090612" y="10845"/>
                  </a:lnTo>
                  <a:lnTo>
                    <a:pt x="1091082" y="11963"/>
                  </a:lnTo>
                  <a:lnTo>
                    <a:pt x="1092949" y="13830"/>
                  </a:lnTo>
                  <a:lnTo>
                    <a:pt x="1094066" y="14287"/>
                  </a:lnTo>
                  <a:lnTo>
                    <a:pt x="1096695" y="14287"/>
                  </a:lnTo>
                  <a:lnTo>
                    <a:pt x="1097813" y="13830"/>
                  </a:lnTo>
                  <a:lnTo>
                    <a:pt x="1099680" y="11963"/>
                  </a:lnTo>
                  <a:lnTo>
                    <a:pt x="1100137" y="10845"/>
                  </a:lnTo>
                  <a:lnTo>
                    <a:pt x="1100137" y="8216"/>
                  </a:lnTo>
                  <a:close/>
                </a:path>
                <a:path w="3386454" h="1819275">
                  <a:moveTo>
                    <a:pt x="1147762" y="1808441"/>
                  </a:moveTo>
                  <a:lnTo>
                    <a:pt x="1147305" y="1807324"/>
                  </a:lnTo>
                  <a:lnTo>
                    <a:pt x="1145438" y="1805457"/>
                  </a:lnTo>
                  <a:lnTo>
                    <a:pt x="1144320" y="1804987"/>
                  </a:lnTo>
                  <a:lnTo>
                    <a:pt x="1141691" y="1804987"/>
                  </a:lnTo>
                  <a:lnTo>
                    <a:pt x="1140574" y="1805457"/>
                  </a:lnTo>
                  <a:lnTo>
                    <a:pt x="1138707" y="1807324"/>
                  </a:lnTo>
                  <a:lnTo>
                    <a:pt x="1138237" y="1808441"/>
                  </a:lnTo>
                  <a:lnTo>
                    <a:pt x="1138237" y="1811070"/>
                  </a:lnTo>
                  <a:lnTo>
                    <a:pt x="1138707" y="1812188"/>
                  </a:lnTo>
                  <a:lnTo>
                    <a:pt x="1140574" y="1814055"/>
                  </a:lnTo>
                  <a:lnTo>
                    <a:pt x="1141691" y="1814512"/>
                  </a:lnTo>
                  <a:lnTo>
                    <a:pt x="1144320" y="1814512"/>
                  </a:lnTo>
                  <a:lnTo>
                    <a:pt x="1145438" y="1814055"/>
                  </a:lnTo>
                  <a:lnTo>
                    <a:pt x="1147305" y="1812188"/>
                  </a:lnTo>
                  <a:lnTo>
                    <a:pt x="1147762" y="1811070"/>
                  </a:lnTo>
                  <a:lnTo>
                    <a:pt x="1147762" y="1808441"/>
                  </a:lnTo>
                  <a:close/>
                </a:path>
                <a:path w="3386454" h="1819275">
                  <a:moveTo>
                    <a:pt x="1147762" y="1358379"/>
                  </a:moveTo>
                  <a:lnTo>
                    <a:pt x="1147305" y="1357261"/>
                  </a:lnTo>
                  <a:lnTo>
                    <a:pt x="1145438" y="1355407"/>
                  </a:lnTo>
                  <a:lnTo>
                    <a:pt x="1144320" y="1354937"/>
                  </a:lnTo>
                  <a:lnTo>
                    <a:pt x="1141691" y="1354937"/>
                  </a:lnTo>
                  <a:lnTo>
                    <a:pt x="1140574" y="1355407"/>
                  </a:lnTo>
                  <a:lnTo>
                    <a:pt x="1138707" y="1357261"/>
                  </a:lnTo>
                  <a:lnTo>
                    <a:pt x="1138237" y="1358379"/>
                  </a:lnTo>
                  <a:lnTo>
                    <a:pt x="1138237" y="1361020"/>
                  </a:lnTo>
                  <a:lnTo>
                    <a:pt x="1138707" y="1362138"/>
                  </a:lnTo>
                  <a:lnTo>
                    <a:pt x="1140574" y="1363992"/>
                  </a:lnTo>
                  <a:lnTo>
                    <a:pt x="1141691" y="1364462"/>
                  </a:lnTo>
                  <a:lnTo>
                    <a:pt x="1144320" y="1364462"/>
                  </a:lnTo>
                  <a:lnTo>
                    <a:pt x="1145438" y="1363992"/>
                  </a:lnTo>
                  <a:lnTo>
                    <a:pt x="1147305" y="1362138"/>
                  </a:lnTo>
                  <a:lnTo>
                    <a:pt x="1147762" y="1361020"/>
                  </a:lnTo>
                  <a:lnTo>
                    <a:pt x="1147762" y="1358379"/>
                  </a:lnTo>
                  <a:close/>
                </a:path>
                <a:path w="3386454" h="1819275">
                  <a:moveTo>
                    <a:pt x="1147762" y="908329"/>
                  </a:moveTo>
                  <a:lnTo>
                    <a:pt x="1147305" y="907211"/>
                  </a:lnTo>
                  <a:lnTo>
                    <a:pt x="1145438" y="905344"/>
                  </a:lnTo>
                  <a:lnTo>
                    <a:pt x="1144320" y="904875"/>
                  </a:lnTo>
                  <a:lnTo>
                    <a:pt x="1141691" y="904875"/>
                  </a:lnTo>
                  <a:lnTo>
                    <a:pt x="1140574" y="905344"/>
                  </a:lnTo>
                  <a:lnTo>
                    <a:pt x="1138707" y="907211"/>
                  </a:lnTo>
                  <a:lnTo>
                    <a:pt x="1138237" y="908329"/>
                  </a:lnTo>
                  <a:lnTo>
                    <a:pt x="1138237" y="910958"/>
                  </a:lnTo>
                  <a:lnTo>
                    <a:pt x="1138707" y="912075"/>
                  </a:lnTo>
                  <a:lnTo>
                    <a:pt x="1140574" y="913942"/>
                  </a:lnTo>
                  <a:lnTo>
                    <a:pt x="1141691" y="914400"/>
                  </a:lnTo>
                  <a:lnTo>
                    <a:pt x="1144320" y="914400"/>
                  </a:lnTo>
                  <a:lnTo>
                    <a:pt x="1145438" y="913942"/>
                  </a:lnTo>
                  <a:lnTo>
                    <a:pt x="1147305" y="912075"/>
                  </a:lnTo>
                  <a:lnTo>
                    <a:pt x="1147762" y="910958"/>
                  </a:lnTo>
                  <a:lnTo>
                    <a:pt x="1147762" y="908329"/>
                  </a:lnTo>
                  <a:close/>
                </a:path>
                <a:path w="3386454" h="1819275">
                  <a:moveTo>
                    <a:pt x="1147762" y="458266"/>
                  </a:moveTo>
                  <a:lnTo>
                    <a:pt x="1147305" y="457149"/>
                  </a:lnTo>
                  <a:lnTo>
                    <a:pt x="1145438" y="455295"/>
                  </a:lnTo>
                  <a:lnTo>
                    <a:pt x="1144320" y="454825"/>
                  </a:lnTo>
                  <a:lnTo>
                    <a:pt x="1141691" y="454825"/>
                  </a:lnTo>
                  <a:lnTo>
                    <a:pt x="1140574" y="455295"/>
                  </a:lnTo>
                  <a:lnTo>
                    <a:pt x="1138707" y="457149"/>
                  </a:lnTo>
                  <a:lnTo>
                    <a:pt x="1138237" y="458266"/>
                  </a:lnTo>
                  <a:lnTo>
                    <a:pt x="1138237" y="460908"/>
                  </a:lnTo>
                  <a:lnTo>
                    <a:pt x="1138707" y="462026"/>
                  </a:lnTo>
                  <a:lnTo>
                    <a:pt x="1140574" y="463880"/>
                  </a:lnTo>
                  <a:lnTo>
                    <a:pt x="1141691" y="464350"/>
                  </a:lnTo>
                  <a:lnTo>
                    <a:pt x="1144320" y="464350"/>
                  </a:lnTo>
                  <a:lnTo>
                    <a:pt x="1145438" y="463880"/>
                  </a:lnTo>
                  <a:lnTo>
                    <a:pt x="1147305" y="462026"/>
                  </a:lnTo>
                  <a:lnTo>
                    <a:pt x="1147762" y="460908"/>
                  </a:lnTo>
                  <a:lnTo>
                    <a:pt x="1147762" y="458266"/>
                  </a:lnTo>
                  <a:close/>
                </a:path>
                <a:path w="3386454" h="1819275">
                  <a:moveTo>
                    <a:pt x="1147762" y="8216"/>
                  </a:moveTo>
                  <a:lnTo>
                    <a:pt x="1147305" y="7099"/>
                  </a:lnTo>
                  <a:lnTo>
                    <a:pt x="1145438" y="5232"/>
                  </a:lnTo>
                  <a:lnTo>
                    <a:pt x="1144320" y="4762"/>
                  </a:lnTo>
                  <a:lnTo>
                    <a:pt x="1141691" y="4762"/>
                  </a:lnTo>
                  <a:lnTo>
                    <a:pt x="1140574" y="5232"/>
                  </a:lnTo>
                  <a:lnTo>
                    <a:pt x="1138707" y="7099"/>
                  </a:lnTo>
                  <a:lnTo>
                    <a:pt x="1138237" y="8216"/>
                  </a:lnTo>
                  <a:lnTo>
                    <a:pt x="1138237" y="10845"/>
                  </a:lnTo>
                  <a:lnTo>
                    <a:pt x="1138707" y="11963"/>
                  </a:lnTo>
                  <a:lnTo>
                    <a:pt x="1140574" y="13830"/>
                  </a:lnTo>
                  <a:lnTo>
                    <a:pt x="1141691" y="14287"/>
                  </a:lnTo>
                  <a:lnTo>
                    <a:pt x="1144320" y="14287"/>
                  </a:lnTo>
                  <a:lnTo>
                    <a:pt x="1145438" y="13830"/>
                  </a:lnTo>
                  <a:lnTo>
                    <a:pt x="1147305" y="11963"/>
                  </a:lnTo>
                  <a:lnTo>
                    <a:pt x="1147762" y="10845"/>
                  </a:lnTo>
                  <a:lnTo>
                    <a:pt x="1147762" y="8216"/>
                  </a:lnTo>
                  <a:close/>
                </a:path>
                <a:path w="3386454" h="1819275">
                  <a:moveTo>
                    <a:pt x="1195387" y="1808441"/>
                  </a:moveTo>
                  <a:lnTo>
                    <a:pt x="1194930" y="1807324"/>
                  </a:lnTo>
                  <a:lnTo>
                    <a:pt x="1193063" y="1805457"/>
                  </a:lnTo>
                  <a:lnTo>
                    <a:pt x="1191945" y="1804987"/>
                  </a:lnTo>
                  <a:lnTo>
                    <a:pt x="1189316" y="1804987"/>
                  </a:lnTo>
                  <a:lnTo>
                    <a:pt x="1188199" y="1805457"/>
                  </a:lnTo>
                  <a:lnTo>
                    <a:pt x="1186332" y="1807324"/>
                  </a:lnTo>
                  <a:lnTo>
                    <a:pt x="1185862" y="1808441"/>
                  </a:lnTo>
                  <a:lnTo>
                    <a:pt x="1185862" y="1811070"/>
                  </a:lnTo>
                  <a:lnTo>
                    <a:pt x="1186332" y="1812188"/>
                  </a:lnTo>
                  <a:lnTo>
                    <a:pt x="1188199" y="1814055"/>
                  </a:lnTo>
                  <a:lnTo>
                    <a:pt x="1189316" y="1814512"/>
                  </a:lnTo>
                  <a:lnTo>
                    <a:pt x="1191945" y="1814512"/>
                  </a:lnTo>
                  <a:lnTo>
                    <a:pt x="1193063" y="1814055"/>
                  </a:lnTo>
                  <a:lnTo>
                    <a:pt x="1194930" y="1812188"/>
                  </a:lnTo>
                  <a:lnTo>
                    <a:pt x="1195387" y="1811070"/>
                  </a:lnTo>
                  <a:lnTo>
                    <a:pt x="1195387" y="1808441"/>
                  </a:lnTo>
                  <a:close/>
                </a:path>
                <a:path w="3386454" h="1819275">
                  <a:moveTo>
                    <a:pt x="1195387" y="1358379"/>
                  </a:moveTo>
                  <a:lnTo>
                    <a:pt x="1194930" y="1357261"/>
                  </a:lnTo>
                  <a:lnTo>
                    <a:pt x="1193063" y="1355407"/>
                  </a:lnTo>
                  <a:lnTo>
                    <a:pt x="1191945" y="1354937"/>
                  </a:lnTo>
                  <a:lnTo>
                    <a:pt x="1189316" y="1354937"/>
                  </a:lnTo>
                  <a:lnTo>
                    <a:pt x="1188199" y="1355407"/>
                  </a:lnTo>
                  <a:lnTo>
                    <a:pt x="1186332" y="1357261"/>
                  </a:lnTo>
                  <a:lnTo>
                    <a:pt x="1185862" y="1358379"/>
                  </a:lnTo>
                  <a:lnTo>
                    <a:pt x="1185862" y="1361020"/>
                  </a:lnTo>
                  <a:lnTo>
                    <a:pt x="1186332" y="1362138"/>
                  </a:lnTo>
                  <a:lnTo>
                    <a:pt x="1188199" y="1363992"/>
                  </a:lnTo>
                  <a:lnTo>
                    <a:pt x="1189316" y="1364462"/>
                  </a:lnTo>
                  <a:lnTo>
                    <a:pt x="1191945" y="1364462"/>
                  </a:lnTo>
                  <a:lnTo>
                    <a:pt x="1193063" y="1363992"/>
                  </a:lnTo>
                  <a:lnTo>
                    <a:pt x="1194930" y="1362138"/>
                  </a:lnTo>
                  <a:lnTo>
                    <a:pt x="1195387" y="1361020"/>
                  </a:lnTo>
                  <a:lnTo>
                    <a:pt x="1195387" y="1358379"/>
                  </a:lnTo>
                  <a:close/>
                </a:path>
                <a:path w="3386454" h="1819275">
                  <a:moveTo>
                    <a:pt x="1195387" y="908329"/>
                  </a:moveTo>
                  <a:lnTo>
                    <a:pt x="1194930" y="907211"/>
                  </a:lnTo>
                  <a:lnTo>
                    <a:pt x="1193063" y="905344"/>
                  </a:lnTo>
                  <a:lnTo>
                    <a:pt x="1191945" y="904875"/>
                  </a:lnTo>
                  <a:lnTo>
                    <a:pt x="1189316" y="904875"/>
                  </a:lnTo>
                  <a:lnTo>
                    <a:pt x="1188199" y="905344"/>
                  </a:lnTo>
                  <a:lnTo>
                    <a:pt x="1186332" y="907211"/>
                  </a:lnTo>
                  <a:lnTo>
                    <a:pt x="1185862" y="908329"/>
                  </a:lnTo>
                  <a:lnTo>
                    <a:pt x="1185862" y="910958"/>
                  </a:lnTo>
                  <a:lnTo>
                    <a:pt x="1186332" y="912075"/>
                  </a:lnTo>
                  <a:lnTo>
                    <a:pt x="1188199" y="913942"/>
                  </a:lnTo>
                  <a:lnTo>
                    <a:pt x="1189316" y="914400"/>
                  </a:lnTo>
                  <a:lnTo>
                    <a:pt x="1191945" y="914400"/>
                  </a:lnTo>
                  <a:lnTo>
                    <a:pt x="1193063" y="913942"/>
                  </a:lnTo>
                  <a:lnTo>
                    <a:pt x="1194930" y="912075"/>
                  </a:lnTo>
                  <a:lnTo>
                    <a:pt x="1195387" y="910958"/>
                  </a:lnTo>
                  <a:lnTo>
                    <a:pt x="1195387" y="908329"/>
                  </a:lnTo>
                  <a:close/>
                </a:path>
                <a:path w="3386454" h="1819275">
                  <a:moveTo>
                    <a:pt x="1195387" y="458266"/>
                  </a:moveTo>
                  <a:lnTo>
                    <a:pt x="1194930" y="457149"/>
                  </a:lnTo>
                  <a:lnTo>
                    <a:pt x="1193063" y="455295"/>
                  </a:lnTo>
                  <a:lnTo>
                    <a:pt x="1191945" y="454825"/>
                  </a:lnTo>
                  <a:lnTo>
                    <a:pt x="1189316" y="454825"/>
                  </a:lnTo>
                  <a:lnTo>
                    <a:pt x="1188199" y="455295"/>
                  </a:lnTo>
                  <a:lnTo>
                    <a:pt x="1186332" y="457149"/>
                  </a:lnTo>
                  <a:lnTo>
                    <a:pt x="1185862" y="458266"/>
                  </a:lnTo>
                  <a:lnTo>
                    <a:pt x="1185862" y="460908"/>
                  </a:lnTo>
                  <a:lnTo>
                    <a:pt x="1186332" y="462026"/>
                  </a:lnTo>
                  <a:lnTo>
                    <a:pt x="1188199" y="463880"/>
                  </a:lnTo>
                  <a:lnTo>
                    <a:pt x="1189316" y="464350"/>
                  </a:lnTo>
                  <a:lnTo>
                    <a:pt x="1191945" y="464350"/>
                  </a:lnTo>
                  <a:lnTo>
                    <a:pt x="1193063" y="463880"/>
                  </a:lnTo>
                  <a:lnTo>
                    <a:pt x="1194930" y="462026"/>
                  </a:lnTo>
                  <a:lnTo>
                    <a:pt x="1195387" y="460908"/>
                  </a:lnTo>
                  <a:lnTo>
                    <a:pt x="1195387" y="458266"/>
                  </a:lnTo>
                  <a:close/>
                </a:path>
                <a:path w="3386454" h="1819275">
                  <a:moveTo>
                    <a:pt x="1195387" y="8216"/>
                  </a:moveTo>
                  <a:lnTo>
                    <a:pt x="1194930" y="7099"/>
                  </a:lnTo>
                  <a:lnTo>
                    <a:pt x="1193063" y="5232"/>
                  </a:lnTo>
                  <a:lnTo>
                    <a:pt x="1191945" y="4762"/>
                  </a:lnTo>
                  <a:lnTo>
                    <a:pt x="1189316" y="4762"/>
                  </a:lnTo>
                  <a:lnTo>
                    <a:pt x="1188199" y="5232"/>
                  </a:lnTo>
                  <a:lnTo>
                    <a:pt x="1186332" y="7099"/>
                  </a:lnTo>
                  <a:lnTo>
                    <a:pt x="1185862" y="8216"/>
                  </a:lnTo>
                  <a:lnTo>
                    <a:pt x="1185862" y="10845"/>
                  </a:lnTo>
                  <a:lnTo>
                    <a:pt x="1186332" y="11963"/>
                  </a:lnTo>
                  <a:lnTo>
                    <a:pt x="1188199" y="13830"/>
                  </a:lnTo>
                  <a:lnTo>
                    <a:pt x="1189316" y="14287"/>
                  </a:lnTo>
                  <a:lnTo>
                    <a:pt x="1191945" y="14287"/>
                  </a:lnTo>
                  <a:lnTo>
                    <a:pt x="1193063" y="13830"/>
                  </a:lnTo>
                  <a:lnTo>
                    <a:pt x="1194930" y="11963"/>
                  </a:lnTo>
                  <a:lnTo>
                    <a:pt x="1195387" y="10845"/>
                  </a:lnTo>
                  <a:lnTo>
                    <a:pt x="1195387" y="8216"/>
                  </a:lnTo>
                  <a:close/>
                </a:path>
                <a:path w="3386454" h="1819275">
                  <a:moveTo>
                    <a:pt x="1243012" y="1808441"/>
                  </a:moveTo>
                  <a:lnTo>
                    <a:pt x="1242555" y="1807324"/>
                  </a:lnTo>
                  <a:lnTo>
                    <a:pt x="1240688" y="1805457"/>
                  </a:lnTo>
                  <a:lnTo>
                    <a:pt x="1239570" y="1804987"/>
                  </a:lnTo>
                  <a:lnTo>
                    <a:pt x="1236941" y="1804987"/>
                  </a:lnTo>
                  <a:lnTo>
                    <a:pt x="1235824" y="1805457"/>
                  </a:lnTo>
                  <a:lnTo>
                    <a:pt x="1233957" y="1807324"/>
                  </a:lnTo>
                  <a:lnTo>
                    <a:pt x="1233487" y="1808441"/>
                  </a:lnTo>
                  <a:lnTo>
                    <a:pt x="1233487" y="1811070"/>
                  </a:lnTo>
                  <a:lnTo>
                    <a:pt x="1233957" y="1812188"/>
                  </a:lnTo>
                  <a:lnTo>
                    <a:pt x="1235824" y="1814055"/>
                  </a:lnTo>
                  <a:lnTo>
                    <a:pt x="1236941" y="1814512"/>
                  </a:lnTo>
                  <a:lnTo>
                    <a:pt x="1239570" y="1814512"/>
                  </a:lnTo>
                  <a:lnTo>
                    <a:pt x="1240688" y="1814055"/>
                  </a:lnTo>
                  <a:lnTo>
                    <a:pt x="1242555" y="1812188"/>
                  </a:lnTo>
                  <a:lnTo>
                    <a:pt x="1243012" y="1811070"/>
                  </a:lnTo>
                  <a:lnTo>
                    <a:pt x="1243012" y="1808441"/>
                  </a:lnTo>
                  <a:close/>
                </a:path>
                <a:path w="3386454" h="1819275">
                  <a:moveTo>
                    <a:pt x="1243012" y="1358379"/>
                  </a:moveTo>
                  <a:lnTo>
                    <a:pt x="1242555" y="1357261"/>
                  </a:lnTo>
                  <a:lnTo>
                    <a:pt x="1240688" y="1355407"/>
                  </a:lnTo>
                  <a:lnTo>
                    <a:pt x="1239570" y="1354937"/>
                  </a:lnTo>
                  <a:lnTo>
                    <a:pt x="1236941" y="1354937"/>
                  </a:lnTo>
                  <a:lnTo>
                    <a:pt x="1235824" y="1355407"/>
                  </a:lnTo>
                  <a:lnTo>
                    <a:pt x="1233957" y="1357261"/>
                  </a:lnTo>
                  <a:lnTo>
                    <a:pt x="1233487" y="1358379"/>
                  </a:lnTo>
                  <a:lnTo>
                    <a:pt x="1233487" y="1361020"/>
                  </a:lnTo>
                  <a:lnTo>
                    <a:pt x="1233957" y="1362138"/>
                  </a:lnTo>
                  <a:lnTo>
                    <a:pt x="1235824" y="1363992"/>
                  </a:lnTo>
                  <a:lnTo>
                    <a:pt x="1236941" y="1364462"/>
                  </a:lnTo>
                  <a:lnTo>
                    <a:pt x="1239570" y="1364462"/>
                  </a:lnTo>
                  <a:lnTo>
                    <a:pt x="1240688" y="1363992"/>
                  </a:lnTo>
                  <a:lnTo>
                    <a:pt x="1242555" y="1362138"/>
                  </a:lnTo>
                  <a:lnTo>
                    <a:pt x="1243012" y="1361020"/>
                  </a:lnTo>
                  <a:lnTo>
                    <a:pt x="1243012" y="1358379"/>
                  </a:lnTo>
                  <a:close/>
                </a:path>
                <a:path w="3386454" h="1819275">
                  <a:moveTo>
                    <a:pt x="1243012" y="908329"/>
                  </a:moveTo>
                  <a:lnTo>
                    <a:pt x="1242555" y="907211"/>
                  </a:lnTo>
                  <a:lnTo>
                    <a:pt x="1240688" y="905344"/>
                  </a:lnTo>
                  <a:lnTo>
                    <a:pt x="1239570" y="904875"/>
                  </a:lnTo>
                  <a:lnTo>
                    <a:pt x="1236941" y="904875"/>
                  </a:lnTo>
                  <a:lnTo>
                    <a:pt x="1235824" y="905344"/>
                  </a:lnTo>
                  <a:lnTo>
                    <a:pt x="1233957" y="907211"/>
                  </a:lnTo>
                  <a:lnTo>
                    <a:pt x="1233487" y="908329"/>
                  </a:lnTo>
                  <a:lnTo>
                    <a:pt x="1233487" y="910958"/>
                  </a:lnTo>
                  <a:lnTo>
                    <a:pt x="1233957" y="912075"/>
                  </a:lnTo>
                  <a:lnTo>
                    <a:pt x="1235824" y="913942"/>
                  </a:lnTo>
                  <a:lnTo>
                    <a:pt x="1236941" y="914400"/>
                  </a:lnTo>
                  <a:lnTo>
                    <a:pt x="1239570" y="914400"/>
                  </a:lnTo>
                  <a:lnTo>
                    <a:pt x="1240688" y="913942"/>
                  </a:lnTo>
                  <a:lnTo>
                    <a:pt x="1242555" y="912075"/>
                  </a:lnTo>
                  <a:lnTo>
                    <a:pt x="1243012" y="910958"/>
                  </a:lnTo>
                  <a:lnTo>
                    <a:pt x="1243012" y="908329"/>
                  </a:lnTo>
                  <a:close/>
                </a:path>
                <a:path w="3386454" h="1819275">
                  <a:moveTo>
                    <a:pt x="1243012" y="458266"/>
                  </a:moveTo>
                  <a:lnTo>
                    <a:pt x="1242555" y="457149"/>
                  </a:lnTo>
                  <a:lnTo>
                    <a:pt x="1240688" y="455295"/>
                  </a:lnTo>
                  <a:lnTo>
                    <a:pt x="1239570" y="454825"/>
                  </a:lnTo>
                  <a:lnTo>
                    <a:pt x="1236941" y="454825"/>
                  </a:lnTo>
                  <a:lnTo>
                    <a:pt x="1235824" y="455295"/>
                  </a:lnTo>
                  <a:lnTo>
                    <a:pt x="1233957" y="457149"/>
                  </a:lnTo>
                  <a:lnTo>
                    <a:pt x="1233487" y="458266"/>
                  </a:lnTo>
                  <a:lnTo>
                    <a:pt x="1233487" y="460908"/>
                  </a:lnTo>
                  <a:lnTo>
                    <a:pt x="1233957" y="462026"/>
                  </a:lnTo>
                  <a:lnTo>
                    <a:pt x="1235824" y="463880"/>
                  </a:lnTo>
                  <a:lnTo>
                    <a:pt x="1236941" y="464350"/>
                  </a:lnTo>
                  <a:lnTo>
                    <a:pt x="1239570" y="464350"/>
                  </a:lnTo>
                  <a:lnTo>
                    <a:pt x="1240688" y="463880"/>
                  </a:lnTo>
                  <a:lnTo>
                    <a:pt x="1242555" y="462026"/>
                  </a:lnTo>
                  <a:lnTo>
                    <a:pt x="1243012" y="460908"/>
                  </a:lnTo>
                  <a:lnTo>
                    <a:pt x="1243012" y="458266"/>
                  </a:lnTo>
                  <a:close/>
                </a:path>
                <a:path w="3386454" h="1819275">
                  <a:moveTo>
                    <a:pt x="1243012" y="8216"/>
                  </a:moveTo>
                  <a:lnTo>
                    <a:pt x="1242555" y="7099"/>
                  </a:lnTo>
                  <a:lnTo>
                    <a:pt x="1240688" y="5232"/>
                  </a:lnTo>
                  <a:lnTo>
                    <a:pt x="1239570" y="4762"/>
                  </a:lnTo>
                  <a:lnTo>
                    <a:pt x="1236941" y="4762"/>
                  </a:lnTo>
                  <a:lnTo>
                    <a:pt x="1235824" y="5232"/>
                  </a:lnTo>
                  <a:lnTo>
                    <a:pt x="1233957" y="7099"/>
                  </a:lnTo>
                  <a:lnTo>
                    <a:pt x="1233487" y="8216"/>
                  </a:lnTo>
                  <a:lnTo>
                    <a:pt x="1233487" y="10845"/>
                  </a:lnTo>
                  <a:lnTo>
                    <a:pt x="1233957" y="11963"/>
                  </a:lnTo>
                  <a:lnTo>
                    <a:pt x="1235824" y="13830"/>
                  </a:lnTo>
                  <a:lnTo>
                    <a:pt x="1236941" y="14287"/>
                  </a:lnTo>
                  <a:lnTo>
                    <a:pt x="1239570" y="14287"/>
                  </a:lnTo>
                  <a:lnTo>
                    <a:pt x="1240688" y="13830"/>
                  </a:lnTo>
                  <a:lnTo>
                    <a:pt x="1242555" y="11963"/>
                  </a:lnTo>
                  <a:lnTo>
                    <a:pt x="1243012" y="10845"/>
                  </a:lnTo>
                  <a:lnTo>
                    <a:pt x="1243012" y="8216"/>
                  </a:lnTo>
                  <a:close/>
                </a:path>
                <a:path w="3386454" h="1819275">
                  <a:moveTo>
                    <a:pt x="1290637" y="1808441"/>
                  </a:moveTo>
                  <a:lnTo>
                    <a:pt x="1290180" y="1807324"/>
                  </a:lnTo>
                  <a:lnTo>
                    <a:pt x="1288313" y="1805457"/>
                  </a:lnTo>
                  <a:lnTo>
                    <a:pt x="1287195" y="1804987"/>
                  </a:lnTo>
                  <a:lnTo>
                    <a:pt x="1284566" y="1804987"/>
                  </a:lnTo>
                  <a:lnTo>
                    <a:pt x="1283449" y="1805457"/>
                  </a:lnTo>
                  <a:lnTo>
                    <a:pt x="1281582" y="1807324"/>
                  </a:lnTo>
                  <a:lnTo>
                    <a:pt x="1281112" y="1808441"/>
                  </a:lnTo>
                  <a:lnTo>
                    <a:pt x="1281112" y="1811070"/>
                  </a:lnTo>
                  <a:lnTo>
                    <a:pt x="1281582" y="1812188"/>
                  </a:lnTo>
                  <a:lnTo>
                    <a:pt x="1283449" y="1814055"/>
                  </a:lnTo>
                  <a:lnTo>
                    <a:pt x="1284566" y="1814512"/>
                  </a:lnTo>
                  <a:lnTo>
                    <a:pt x="1287195" y="1814512"/>
                  </a:lnTo>
                  <a:lnTo>
                    <a:pt x="1288313" y="1814055"/>
                  </a:lnTo>
                  <a:lnTo>
                    <a:pt x="1290180" y="1812188"/>
                  </a:lnTo>
                  <a:lnTo>
                    <a:pt x="1290637" y="1811070"/>
                  </a:lnTo>
                  <a:lnTo>
                    <a:pt x="1290637" y="1808441"/>
                  </a:lnTo>
                  <a:close/>
                </a:path>
                <a:path w="3386454" h="1819275">
                  <a:moveTo>
                    <a:pt x="1290637" y="1358379"/>
                  </a:moveTo>
                  <a:lnTo>
                    <a:pt x="1290180" y="1357261"/>
                  </a:lnTo>
                  <a:lnTo>
                    <a:pt x="1288313" y="1355407"/>
                  </a:lnTo>
                  <a:lnTo>
                    <a:pt x="1287195" y="1354937"/>
                  </a:lnTo>
                  <a:lnTo>
                    <a:pt x="1284566" y="1354937"/>
                  </a:lnTo>
                  <a:lnTo>
                    <a:pt x="1283449" y="1355407"/>
                  </a:lnTo>
                  <a:lnTo>
                    <a:pt x="1281582" y="1357261"/>
                  </a:lnTo>
                  <a:lnTo>
                    <a:pt x="1281112" y="1358379"/>
                  </a:lnTo>
                  <a:lnTo>
                    <a:pt x="1281112" y="1361020"/>
                  </a:lnTo>
                  <a:lnTo>
                    <a:pt x="1281582" y="1362138"/>
                  </a:lnTo>
                  <a:lnTo>
                    <a:pt x="1283449" y="1363992"/>
                  </a:lnTo>
                  <a:lnTo>
                    <a:pt x="1284566" y="1364462"/>
                  </a:lnTo>
                  <a:lnTo>
                    <a:pt x="1287195" y="1364462"/>
                  </a:lnTo>
                  <a:lnTo>
                    <a:pt x="1288313" y="1363992"/>
                  </a:lnTo>
                  <a:lnTo>
                    <a:pt x="1290180" y="1362138"/>
                  </a:lnTo>
                  <a:lnTo>
                    <a:pt x="1290637" y="1361020"/>
                  </a:lnTo>
                  <a:lnTo>
                    <a:pt x="1290637" y="1358379"/>
                  </a:lnTo>
                  <a:close/>
                </a:path>
                <a:path w="3386454" h="1819275">
                  <a:moveTo>
                    <a:pt x="1290637" y="908329"/>
                  </a:moveTo>
                  <a:lnTo>
                    <a:pt x="1290180" y="907211"/>
                  </a:lnTo>
                  <a:lnTo>
                    <a:pt x="1288313" y="905344"/>
                  </a:lnTo>
                  <a:lnTo>
                    <a:pt x="1287195" y="904875"/>
                  </a:lnTo>
                  <a:lnTo>
                    <a:pt x="1284566" y="904875"/>
                  </a:lnTo>
                  <a:lnTo>
                    <a:pt x="1283449" y="905344"/>
                  </a:lnTo>
                  <a:lnTo>
                    <a:pt x="1281582" y="907211"/>
                  </a:lnTo>
                  <a:lnTo>
                    <a:pt x="1281112" y="908329"/>
                  </a:lnTo>
                  <a:lnTo>
                    <a:pt x="1281112" y="910958"/>
                  </a:lnTo>
                  <a:lnTo>
                    <a:pt x="1281582" y="912075"/>
                  </a:lnTo>
                  <a:lnTo>
                    <a:pt x="1283449" y="913942"/>
                  </a:lnTo>
                  <a:lnTo>
                    <a:pt x="1284566" y="914400"/>
                  </a:lnTo>
                  <a:lnTo>
                    <a:pt x="1287195" y="914400"/>
                  </a:lnTo>
                  <a:lnTo>
                    <a:pt x="1288313" y="913942"/>
                  </a:lnTo>
                  <a:lnTo>
                    <a:pt x="1290180" y="912075"/>
                  </a:lnTo>
                  <a:lnTo>
                    <a:pt x="1290637" y="910958"/>
                  </a:lnTo>
                  <a:lnTo>
                    <a:pt x="1290637" y="908329"/>
                  </a:lnTo>
                  <a:close/>
                </a:path>
                <a:path w="3386454" h="1819275">
                  <a:moveTo>
                    <a:pt x="1290637" y="458266"/>
                  </a:moveTo>
                  <a:lnTo>
                    <a:pt x="1290180" y="457149"/>
                  </a:lnTo>
                  <a:lnTo>
                    <a:pt x="1288313" y="455295"/>
                  </a:lnTo>
                  <a:lnTo>
                    <a:pt x="1287195" y="454825"/>
                  </a:lnTo>
                  <a:lnTo>
                    <a:pt x="1284566" y="454825"/>
                  </a:lnTo>
                  <a:lnTo>
                    <a:pt x="1283449" y="455295"/>
                  </a:lnTo>
                  <a:lnTo>
                    <a:pt x="1281582" y="457149"/>
                  </a:lnTo>
                  <a:lnTo>
                    <a:pt x="1281112" y="458266"/>
                  </a:lnTo>
                  <a:lnTo>
                    <a:pt x="1281112" y="460908"/>
                  </a:lnTo>
                  <a:lnTo>
                    <a:pt x="1281582" y="462026"/>
                  </a:lnTo>
                  <a:lnTo>
                    <a:pt x="1283449" y="463880"/>
                  </a:lnTo>
                  <a:lnTo>
                    <a:pt x="1284566" y="464350"/>
                  </a:lnTo>
                  <a:lnTo>
                    <a:pt x="1287195" y="464350"/>
                  </a:lnTo>
                  <a:lnTo>
                    <a:pt x="1288313" y="463880"/>
                  </a:lnTo>
                  <a:lnTo>
                    <a:pt x="1290180" y="462026"/>
                  </a:lnTo>
                  <a:lnTo>
                    <a:pt x="1290637" y="460908"/>
                  </a:lnTo>
                  <a:lnTo>
                    <a:pt x="1290637" y="458266"/>
                  </a:lnTo>
                  <a:close/>
                </a:path>
                <a:path w="3386454" h="1819275">
                  <a:moveTo>
                    <a:pt x="1290637" y="8216"/>
                  </a:moveTo>
                  <a:lnTo>
                    <a:pt x="1290180" y="7099"/>
                  </a:lnTo>
                  <a:lnTo>
                    <a:pt x="1288313" y="5232"/>
                  </a:lnTo>
                  <a:lnTo>
                    <a:pt x="1287195" y="4762"/>
                  </a:lnTo>
                  <a:lnTo>
                    <a:pt x="1284566" y="4762"/>
                  </a:lnTo>
                  <a:lnTo>
                    <a:pt x="1283449" y="5232"/>
                  </a:lnTo>
                  <a:lnTo>
                    <a:pt x="1281582" y="7099"/>
                  </a:lnTo>
                  <a:lnTo>
                    <a:pt x="1281112" y="8216"/>
                  </a:lnTo>
                  <a:lnTo>
                    <a:pt x="1281112" y="10845"/>
                  </a:lnTo>
                  <a:lnTo>
                    <a:pt x="1281582" y="11963"/>
                  </a:lnTo>
                  <a:lnTo>
                    <a:pt x="1283449" y="13830"/>
                  </a:lnTo>
                  <a:lnTo>
                    <a:pt x="1284566" y="14287"/>
                  </a:lnTo>
                  <a:lnTo>
                    <a:pt x="1287195" y="14287"/>
                  </a:lnTo>
                  <a:lnTo>
                    <a:pt x="1288313" y="13830"/>
                  </a:lnTo>
                  <a:lnTo>
                    <a:pt x="1290180" y="11963"/>
                  </a:lnTo>
                  <a:lnTo>
                    <a:pt x="1290637" y="10845"/>
                  </a:lnTo>
                  <a:lnTo>
                    <a:pt x="1290637" y="8216"/>
                  </a:lnTo>
                  <a:close/>
                </a:path>
                <a:path w="3386454" h="1819275">
                  <a:moveTo>
                    <a:pt x="1338262" y="1808441"/>
                  </a:moveTo>
                  <a:lnTo>
                    <a:pt x="1337805" y="1807324"/>
                  </a:lnTo>
                  <a:lnTo>
                    <a:pt x="1335938" y="1805457"/>
                  </a:lnTo>
                  <a:lnTo>
                    <a:pt x="1334820" y="1804987"/>
                  </a:lnTo>
                  <a:lnTo>
                    <a:pt x="1332191" y="1804987"/>
                  </a:lnTo>
                  <a:lnTo>
                    <a:pt x="1331074" y="1805457"/>
                  </a:lnTo>
                  <a:lnTo>
                    <a:pt x="1329207" y="1807324"/>
                  </a:lnTo>
                  <a:lnTo>
                    <a:pt x="1328737" y="1808441"/>
                  </a:lnTo>
                  <a:lnTo>
                    <a:pt x="1328737" y="1811070"/>
                  </a:lnTo>
                  <a:lnTo>
                    <a:pt x="1329207" y="1812188"/>
                  </a:lnTo>
                  <a:lnTo>
                    <a:pt x="1331074" y="1814055"/>
                  </a:lnTo>
                  <a:lnTo>
                    <a:pt x="1332191" y="1814512"/>
                  </a:lnTo>
                  <a:lnTo>
                    <a:pt x="1334820" y="1814512"/>
                  </a:lnTo>
                  <a:lnTo>
                    <a:pt x="1335938" y="1814055"/>
                  </a:lnTo>
                  <a:lnTo>
                    <a:pt x="1337805" y="1812188"/>
                  </a:lnTo>
                  <a:lnTo>
                    <a:pt x="1338262" y="1811070"/>
                  </a:lnTo>
                  <a:lnTo>
                    <a:pt x="1338262" y="1808441"/>
                  </a:lnTo>
                  <a:close/>
                </a:path>
                <a:path w="3386454" h="1819275">
                  <a:moveTo>
                    <a:pt x="1338262" y="1358379"/>
                  </a:moveTo>
                  <a:lnTo>
                    <a:pt x="1337805" y="1357261"/>
                  </a:lnTo>
                  <a:lnTo>
                    <a:pt x="1335938" y="1355407"/>
                  </a:lnTo>
                  <a:lnTo>
                    <a:pt x="1334820" y="1354937"/>
                  </a:lnTo>
                  <a:lnTo>
                    <a:pt x="1332191" y="1354937"/>
                  </a:lnTo>
                  <a:lnTo>
                    <a:pt x="1331074" y="1355407"/>
                  </a:lnTo>
                  <a:lnTo>
                    <a:pt x="1329207" y="1357261"/>
                  </a:lnTo>
                  <a:lnTo>
                    <a:pt x="1328737" y="1358379"/>
                  </a:lnTo>
                  <a:lnTo>
                    <a:pt x="1328737" y="1361020"/>
                  </a:lnTo>
                  <a:lnTo>
                    <a:pt x="1329207" y="1362138"/>
                  </a:lnTo>
                  <a:lnTo>
                    <a:pt x="1331074" y="1363992"/>
                  </a:lnTo>
                  <a:lnTo>
                    <a:pt x="1332191" y="1364462"/>
                  </a:lnTo>
                  <a:lnTo>
                    <a:pt x="1334820" y="1364462"/>
                  </a:lnTo>
                  <a:lnTo>
                    <a:pt x="1335938" y="1363992"/>
                  </a:lnTo>
                  <a:lnTo>
                    <a:pt x="1337805" y="1362138"/>
                  </a:lnTo>
                  <a:lnTo>
                    <a:pt x="1338262" y="1361020"/>
                  </a:lnTo>
                  <a:lnTo>
                    <a:pt x="1338262" y="1358379"/>
                  </a:lnTo>
                  <a:close/>
                </a:path>
                <a:path w="3386454" h="1819275">
                  <a:moveTo>
                    <a:pt x="1338262" y="908329"/>
                  </a:moveTo>
                  <a:lnTo>
                    <a:pt x="1337805" y="907211"/>
                  </a:lnTo>
                  <a:lnTo>
                    <a:pt x="1335938" y="905344"/>
                  </a:lnTo>
                  <a:lnTo>
                    <a:pt x="1334820" y="904875"/>
                  </a:lnTo>
                  <a:lnTo>
                    <a:pt x="1332191" y="904875"/>
                  </a:lnTo>
                  <a:lnTo>
                    <a:pt x="1331074" y="905344"/>
                  </a:lnTo>
                  <a:lnTo>
                    <a:pt x="1329207" y="907211"/>
                  </a:lnTo>
                  <a:lnTo>
                    <a:pt x="1328737" y="908329"/>
                  </a:lnTo>
                  <a:lnTo>
                    <a:pt x="1328737" y="910958"/>
                  </a:lnTo>
                  <a:lnTo>
                    <a:pt x="1329207" y="912075"/>
                  </a:lnTo>
                  <a:lnTo>
                    <a:pt x="1331074" y="913942"/>
                  </a:lnTo>
                  <a:lnTo>
                    <a:pt x="1332191" y="914400"/>
                  </a:lnTo>
                  <a:lnTo>
                    <a:pt x="1334820" y="914400"/>
                  </a:lnTo>
                  <a:lnTo>
                    <a:pt x="1335938" y="913942"/>
                  </a:lnTo>
                  <a:lnTo>
                    <a:pt x="1337805" y="912075"/>
                  </a:lnTo>
                  <a:lnTo>
                    <a:pt x="1338262" y="910958"/>
                  </a:lnTo>
                  <a:lnTo>
                    <a:pt x="1338262" y="908329"/>
                  </a:lnTo>
                  <a:close/>
                </a:path>
                <a:path w="3386454" h="1819275">
                  <a:moveTo>
                    <a:pt x="1338262" y="458266"/>
                  </a:moveTo>
                  <a:lnTo>
                    <a:pt x="1337805" y="457149"/>
                  </a:lnTo>
                  <a:lnTo>
                    <a:pt x="1335938" y="455295"/>
                  </a:lnTo>
                  <a:lnTo>
                    <a:pt x="1334820" y="454825"/>
                  </a:lnTo>
                  <a:lnTo>
                    <a:pt x="1332191" y="454825"/>
                  </a:lnTo>
                  <a:lnTo>
                    <a:pt x="1331074" y="455295"/>
                  </a:lnTo>
                  <a:lnTo>
                    <a:pt x="1329207" y="457149"/>
                  </a:lnTo>
                  <a:lnTo>
                    <a:pt x="1328737" y="458266"/>
                  </a:lnTo>
                  <a:lnTo>
                    <a:pt x="1328737" y="460908"/>
                  </a:lnTo>
                  <a:lnTo>
                    <a:pt x="1329207" y="462026"/>
                  </a:lnTo>
                  <a:lnTo>
                    <a:pt x="1331074" y="463880"/>
                  </a:lnTo>
                  <a:lnTo>
                    <a:pt x="1332191" y="464350"/>
                  </a:lnTo>
                  <a:lnTo>
                    <a:pt x="1334820" y="464350"/>
                  </a:lnTo>
                  <a:lnTo>
                    <a:pt x="1335938" y="463880"/>
                  </a:lnTo>
                  <a:lnTo>
                    <a:pt x="1337805" y="462026"/>
                  </a:lnTo>
                  <a:lnTo>
                    <a:pt x="1338262" y="460908"/>
                  </a:lnTo>
                  <a:lnTo>
                    <a:pt x="1338262" y="458266"/>
                  </a:lnTo>
                  <a:close/>
                </a:path>
                <a:path w="3386454" h="1819275">
                  <a:moveTo>
                    <a:pt x="1338262" y="8216"/>
                  </a:moveTo>
                  <a:lnTo>
                    <a:pt x="1337805" y="7099"/>
                  </a:lnTo>
                  <a:lnTo>
                    <a:pt x="1335938" y="5232"/>
                  </a:lnTo>
                  <a:lnTo>
                    <a:pt x="1334820" y="4762"/>
                  </a:lnTo>
                  <a:lnTo>
                    <a:pt x="1332191" y="4762"/>
                  </a:lnTo>
                  <a:lnTo>
                    <a:pt x="1331074" y="5232"/>
                  </a:lnTo>
                  <a:lnTo>
                    <a:pt x="1329207" y="7099"/>
                  </a:lnTo>
                  <a:lnTo>
                    <a:pt x="1328737" y="8216"/>
                  </a:lnTo>
                  <a:lnTo>
                    <a:pt x="1328737" y="10845"/>
                  </a:lnTo>
                  <a:lnTo>
                    <a:pt x="1329207" y="11963"/>
                  </a:lnTo>
                  <a:lnTo>
                    <a:pt x="1331074" y="13830"/>
                  </a:lnTo>
                  <a:lnTo>
                    <a:pt x="1332191" y="14287"/>
                  </a:lnTo>
                  <a:lnTo>
                    <a:pt x="1334820" y="14287"/>
                  </a:lnTo>
                  <a:lnTo>
                    <a:pt x="1335938" y="13830"/>
                  </a:lnTo>
                  <a:lnTo>
                    <a:pt x="1337805" y="11963"/>
                  </a:lnTo>
                  <a:lnTo>
                    <a:pt x="1338262" y="10845"/>
                  </a:lnTo>
                  <a:lnTo>
                    <a:pt x="1338262" y="8216"/>
                  </a:lnTo>
                  <a:close/>
                </a:path>
                <a:path w="3386454" h="1819275">
                  <a:moveTo>
                    <a:pt x="1385887" y="1808441"/>
                  </a:moveTo>
                  <a:lnTo>
                    <a:pt x="1385430" y="1807324"/>
                  </a:lnTo>
                  <a:lnTo>
                    <a:pt x="1383563" y="1805457"/>
                  </a:lnTo>
                  <a:lnTo>
                    <a:pt x="1382445" y="1804987"/>
                  </a:lnTo>
                  <a:lnTo>
                    <a:pt x="1379816" y="1804987"/>
                  </a:lnTo>
                  <a:lnTo>
                    <a:pt x="1378699" y="1805457"/>
                  </a:lnTo>
                  <a:lnTo>
                    <a:pt x="1376832" y="1807324"/>
                  </a:lnTo>
                  <a:lnTo>
                    <a:pt x="1376362" y="1808441"/>
                  </a:lnTo>
                  <a:lnTo>
                    <a:pt x="1376362" y="1811070"/>
                  </a:lnTo>
                  <a:lnTo>
                    <a:pt x="1376832" y="1812188"/>
                  </a:lnTo>
                  <a:lnTo>
                    <a:pt x="1378699" y="1814055"/>
                  </a:lnTo>
                  <a:lnTo>
                    <a:pt x="1379816" y="1814512"/>
                  </a:lnTo>
                  <a:lnTo>
                    <a:pt x="1382445" y="1814512"/>
                  </a:lnTo>
                  <a:lnTo>
                    <a:pt x="1383563" y="1814055"/>
                  </a:lnTo>
                  <a:lnTo>
                    <a:pt x="1385430" y="1812188"/>
                  </a:lnTo>
                  <a:lnTo>
                    <a:pt x="1385887" y="1811070"/>
                  </a:lnTo>
                  <a:lnTo>
                    <a:pt x="1385887" y="1808441"/>
                  </a:lnTo>
                  <a:close/>
                </a:path>
                <a:path w="3386454" h="1819275">
                  <a:moveTo>
                    <a:pt x="1385887" y="1358379"/>
                  </a:moveTo>
                  <a:lnTo>
                    <a:pt x="1385430" y="1357261"/>
                  </a:lnTo>
                  <a:lnTo>
                    <a:pt x="1383563" y="1355407"/>
                  </a:lnTo>
                  <a:lnTo>
                    <a:pt x="1382445" y="1354937"/>
                  </a:lnTo>
                  <a:lnTo>
                    <a:pt x="1379816" y="1354937"/>
                  </a:lnTo>
                  <a:lnTo>
                    <a:pt x="1378699" y="1355407"/>
                  </a:lnTo>
                  <a:lnTo>
                    <a:pt x="1376832" y="1357261"/>
                  </a:lnTo>
                  <a:lnTo>
                    <a:pt x="1376362" y="1358379"/>
                  </a:lnTo>
                  <a:lnTo>
                    <a:pt x="1376362" y="1361020"/>
                  </a:lnTo>
                  <a:lnTo>
                    <a:pt x="1376832" y="1362138"/>
                  </a:lnTo>
                  <a:lnTo>
                    <a:pt x="1378699" y="1363992"/>
                  </a:lnTo>
                  <a:lnTo>
                    <a:pt x="1379816" y="1364462"/>
                  </a:lnTo>
                  <a:lnTo>
                    <a:pt x="1382445" y="1364462"/>
                  </a:lnTo>
                  <a:lnTo>
                    <a:pt x="1383563" y="1363992"/>
                  </a:lnTo>
                  <a:lnTo>
                    <a:pt x="1385430" y="1362138"/>
                  </a:lnTo>
                  <a:lnTo>
                    <a:pt x="1385887" y="1361020"/>
                  </a:lnTo>
                  <a:lnTo>
                    <a:pt x="1385887" y="1358379"/>
                  </a:lnTo>
                  <a:close/>
                </a:path>
                <a:path w="3386454" h="1819275">
                  <a:moveTo>
                    <a:pt x="1385887" y="908329"/>
                  </a:moveTo>
                  <a:lnTo>
                    <a:pt x="1385430" y="907211"/>
                  </a:lnTo>
                  <a:lnTo>
                    <a:pt x="1383563" y="905344"/>
                  </a:lnTo>
                  <a:lnTo>
                    <a:pt x="1382445" y="904875"/>
                  </a:lnTo>
                  <a:lnTo>
                    <a:pt x="1379816" y="904875"/>
                  </a:lnTo>
                  <a:lnTo>
                    <a:pt x="1378699" y="905344"/>
                  </a:lnTo>
                  <a:lnTo>
                    <a:pt x="1376832" y="907211"/>
                  </a:lnTo>
                  <a:lnTo>
                    <a:pt x="1376362" y="908329"/>
                  </a:lnTo>
                  <a:lnTo>
                    <a:pt x="1376362" y="910958"/>
                  </a:lnTo>
                  <a:lnTo>
                    <a:pt x="1376832" y="912075"/>
                  </a:lnTo>
                  <a:lnTo>
                    <a:pt x="1378699" y="913942"/>
                  </a:lnTo>
                  <a:lnTo>
                    <a:pt x="1379816" y="914400"/>
                  </a:lnTo>
                  <a:lnTo>
                    <a:pt x="1382445" y="914400"/>
                  </a:lnTo>
                  <a:lnTo>
                    <a:pt x="1383563" y="913942"/>
                  </a:lnTo>
                  <a:lnTo>
                    <a:pt x="1385430" y="912075"/>
                  </a:lnTo>
                  <a:lnTo>
                    <a:pt x="1385887" y="910958"/>
                  </a:lnTo>
                  <a:lnTo>
                    <a:pt x="1385887" y="908329"/>
                  </a:lnTo>
                  <a:close/>
                </a:path>
                <a:path w="3386454" h="1819275">
                  <a:moveTo>
                    <a:pt x="1385887" y="458266"/>
                  </a:moveTo>
                  <a:lnTo>
                    <a:pt x="1385430" y="457149"/>
                  </a:lnTo>
                  <a:lnTo>
                    <a:pt x="1383563" y="455295"/>
                  </a:lnTo>
                  <a:lnTo>
                    <a:pt x="1382445" y="454825"/>
                  </a:lnTo>
                  <a:lnTo>
                    <a:pt x="1379816" y="454825"/>
                  </a:lnTo>
                  <a:lnTo>
                    <a:pt x="1378699" y="455295"/>
                  </a:lnTo>
                  <a:lnTo>
                    <a:pt x="1376832" y="457149"/>
                  </a:lnTo>
                  <a:lnTo>
                    <a:pt x="1376362" y="458266"/>
                  </a:lnTo>
                  <a:lnTo>
                    <a:pt x="1376362" y="460908"/>
                  </a:lnTo>
                  <a:lnTo>
                    <a:pt x="1376832" y="462026"/>
                  </a:lnTo>
                  <a:lnTo>
                    <a:pt x="1378699" y="463880"/>
                  </a:lnTo>
                  <a:lnTo>
                    <a:pt x="1379816" y="464350"/>
                  </a:lnTo>
                  <a:lnTo>
                    <a:pt x="1382445" y="464350"/>
                  </a:lnTo>
                  <a:lnTo>
                    <a:pt x="1383563" y="463880"/>
                  </a:lnTo>
                  <a:lnTo>
                    <a:pt x="1385430" y="462026"/>
                  </a:lnTo>
                  <a:lnTo>
                    <a:pt x="1385887" y="460908"/>
                  </a:lnTo>
                  <a:lnTo>
                    <a:pt x="1385887" y="458266"/>
                  </a:lnTo>
                  <a:close/>
                </a:path>
                <a:path w="3386454" h="1819275">
                  <a:moveTo>
                    <a:pt x="1385887" y="8216"/>
                  </a:moveTo>
                  <a:lnTo>
                    <a:pt x="1385430" y="7099"/>
                  </a:lnTo>
                  <a:lnTo>
                    <a:pt x="1383563" y="5232"/>
                  </a:lnTo>
                  <a:lnTo>
                    <a:pt x="1382445" y="4762"/>
                  </a:lnTo>
                  <a:lnTo>
                    <a:pt x="1379816" y="4762"/>
                  </a:lnTo>
                  <a:lnTo>
                    <a:pt x="1378699" y="5232"/>
                  </a:lnTo>
                  <a:lnTo>
                    <a:pt x="1376832" y="7099"/>
                  </a:lnTo>
                  <a:lnTo>
                    <a:pt x="1376362" y="8216"/>
                  </a:lnTo>
                  <a:lnTo>
                    <a:pt x="1376362" y="10845"/>
                  </a:lnTo>
                  <a:lnTo>
                    <a:pt x="1376832" y="11963"/>
                  </a:lnTo>
                  <a:lnTo>
                    <a:pt x="1378699" y="13830"/>
                  </a:lnTo>
                  <a:lnTo>
                    <a:pt x="1379816" y="14287"/>
                  </a:lnTo>
                  <a:lnTo>
                    <a:pt x="1382445" y="14287"/>
                  </a:lnTo>
                  <a:lnTo>
                    <a:pt x="1383563" y="13830"/>
                  </a:lnTo>
                  <a:lnTo>
                    <a:pt x="1385430" y="11963"/>
                  </a:lnTo>
                  <a:lnTo>
                    <a:pt x="1385887" y="10845"/>
                  </a:lnTo>
                  <a:lnTo>
                    <a:pt x="1385887" y="8216"/>
                  </a:lnTo>
                  <a:close/>
                </a:path>
                <a:path w="3386454" h="1819275">
                  <a:moveTo>
                    <a:pt x="1433512" y="1808441"/>
                  </a:moveTo>
                  <a:lnTo>
                    <a:pt x="1433055" y="1807324"/>
                  </a:lnTo>
                  <a:lnTo>
                    <a:pt x="1431188" y="1805457"/>
                  </a:lnTo>
                  <a:lnTo>
                    <a:pt x="1430070" y="1804987"/>
                  </a:lnTo>
                  <a:lnTo>
                    <a:pt x="1427441" y="1804987"/>
                  </a:lnTo>
                  <a:lnTo>
                    <a:pt x="1426324" y="1805457"/>
                  </a:lnTo>
                  <a:lnTo>
                    <a:pt x="1424457" y="1807324"/>
                  </a:lnTo>
                  <a:lnTo>
                    <a:pt x="1423987" y="1808441"/>
                  </a:lnTo>
                  <a:lnTo>
                    <a:pt x="1423987" y="1811070"/>
                  </a:lnTo>
                  <a:lnTo>
                    <a:pt x="1424457" y="1812188"/>
                  </a:lnTo>
                  <a:lnTo>
                    <a:pt x="1426324" y="1814055"/>
                  </a:lnTo>
                  <a:lnTo>
                    <a:pt x="1427441" y="1814512"/>
                  </a:lnTo>
                  <a:lnTo>
                    <a:pt x="1430070" y="1814512"/>
                  </a:lnTo>
                  <a:lnTo>
                    <a:pt x="1431188" y="1814055"/>
                  </a:lnTo>
                  <a:lnTo>
                    <a:pt x="1433055" y="1812188"/>
                  </a:lnTo>
                  <a:lnTo>
                    <a:pt x="1433512" y="1811070"/>
                  </a:lnTo>
                  <a:lnTo>
                    <a:pt x="1433512" y="1808441"/>
                  </a:lnTo>
                  <a:close/>
                </a:path>
                <a:path w="3386454" h="1819275">
                  <a:moveTo>
                    <a:pt x="1433512" y="1358379"/>
                  </a:moveTo>
                  <a:lnTo>
                    <a:pt x="1433055" y="1357261"/>
                  </a:lnTo>
                  <a:lnTo>
                    <a:pt x="1431188" y="1355407"/>
                  </a:lnTo>
                  <a:lnTo>
                    <a:pt x="1430070" y="1354937"/>
                  </a:lnTo>
                  <a:lnTo>
                    <a:pt x="1427441" y="1354937"/>
                  </a:lnTo>
                  <a:lnTo>
                    <a:pt x="1426324" y="1355407"/>
                  </a:lnTo>
                  <a:lnTo>
                    <a:pt x="1424457" y="1357261"/>
                  </a:lnTo>
                  <a:lnTo>
                    <a:pt x="1423987" y="1358379"/>
                  </a:lnTo>
                  <a:lnTo>
                    <a:pt x="1423987" y="1361020"/>
                  </a:lnTo>
                  <a:lnTo>
                    <a:pt x="1424457" y="1362138"/>
                  </a:lnTo>
                  <a:lnTo>
                    <a:pt x="1426324" y="1363992"/>
                  </a:lnTo>
                  <a:lnTo>
                    <a:pt x="1427441" y="1364462"/>
                  </a:lnTo>
                  <a:lnTo>
                    <a:pt x="1430070" y="1364462"/>
                  </a:lnTo>
                  <a:lnTo>
                    <a:pt x="1431188" y="1363992"/>
                  </a:lnTo>
                  <a:lnTo>
                    <a:pt x="1433055" y="1362138"/>
                  </a:lnTo>
                  <a:lnTo>
                    <a:pt x="1433512" y="1361020"/>
                  </a:lnTo>
                  <a:lnTo>
                    <a:pt x="1433512" y="1358379"/>
                  </a:lnTo>
                  <a:close/>
                </a:path>
                <a:path w="3386454" h="1819275">
                  <a:moveTo>
                    <a:pt x="1433512" y="908329"/>
                  </a:moveTo>
                  <a:lnTo>
                    <a:pt x="1433055" y="907211"/>
                  </a:lnTo>
                  <a:lnTo>
                    <a:pt x="1431188" y="905344"/>
                  </a:lnTo>
                  <a:lnTo>
                    <a:pt x="1430070" y="904875"/>
                  </a:lnTo>
                  <a:lnTo>
                    <a:pt x="1427441" y="904875"/>
                  </a:lnTo>
                  <a:lnTo>
                    <a:pt x="1426324" y="905344"/>
                  </a:lnTo>
                  <a:lnTo>
                    <a:pt x="1424457" y="907211"/>
                  </a:lnTo>
                  <a:lnTo>
                    <a:pt x="1423987" y="908329"/>
                  </a:lnTo>
                  <a:lnTo>
                    <a:pt x="1423987" y="910958"/>
                  </a:lnTo>
                  <a:lnTo>
                    <a:pt x="1424457" y="912075"/>
                  </a:lnTo>
                  <a:lnTo>
                    <a:pt x="1426324" y="913942"/>
                  </a:lnTo>
                  <a:lnTo>
                    <a:pt x="1427441" y="914400"/>
                  </a:lnTo>
                  <a:lnTo>
                    <a:pt x="1430070" y="914400"/>
                  </a:lnTo>
                  <a:lnTo>
                    <a:pt x="1431188" y="913942"/>
                  </a:lnTo>
                  <a:lnTo>
                    <a:pt x="1433055" y="912075"/>
                  </a:lnTo>
                  <a:lnTo>
                    <a:pt x="1433512" y="910958"/>
                  </a:lnTo>
                  <a:lnTo>
                    <a:pt x="1433512" y="908329"/>
                  </a:lnTo>
                  <a:close/>
                </a:path>
                <a:path w="3386454" h="1819275">
                  <a:moveTo>
                    <a:pt x="1433512" y="458266"/>
                  </a:moveTo>
                  <a:lnTo>
                    <a:pt x="1433055" y="457149"/>
                  </a:lnTo>
                  <a:lnTo>
                    <a:pt x="1431188" y="455295"/>
                  </a:lnTo>
                  <a:lnTo>
                    <a:pt x="1430070" y="454825"/>
                  </a:lnTo>
                  <a:lnTo>
                    <a:pt x="1427441" y="454825"/>
                  </a:lnTo>
                  <a:lnTo>
                    <a:pt x="1426324" y="455295"/>
                  </a:lnTo>
                  <a:lnTo>
                    <a:pt x="1424457" y="457149"/>
                  </a:lnTo>
                  <a:lnTo>
                    <a:pt x="1423987" y="458266"/>
                  </a:lnTo>
                  <a:lnTo>
                    <a:pt x="1423987" y="460908"/>
                  </a:lnTo>
                  <a:lnTo>
                    <a:pt x="1424457" y="462026"/>
                  </a:lnTo>
                  <a:lnTo>
                    <a:pt x="1426324" y="463880"/>
                  </a:lnTo>
                  <a:lnTo>
                    <a:pt x="1427441" y="464350"/>
                  </a:lnTo>
                  <a:lnTo>
                    <a:pt x="1430070" y="464350"/>
                  </a:lnTo>
                  <a:lnTo>
                    <a:pt x="1431188" y="463880"/>
                  </a:lnTo>
                  <a:lnTo>
                    <a:pt x="1433055" y="462026"/>
                  </a:lnTo>
                  <a:lnTo>
                    <a:pt x="1433512" y="460908"/>
                  </a:lnTo>
                  <a:lnTo>
                    <a:pt x="1433512" y="458266"/>
                  </a:lnTo>
                  <a:close/>
                </a:path>
                <a:path w="3386454" h="1819275">
                  <a:moveTo>
                    <a:pt x="1433512" y="8216"/>
                  </a:moveTo>
                  <a:lnTo>
                    <a:pt x="1433055" y="7099"/>
                  </a:lnTo>
                  <a:lnTo>
                    <a:pt x="1431188" y="5232"/>
                  </a:lnTo>
                  <a:lnTo>
                    <a:pt x="1430070" y="4762"/>
                  </a:lnTo>
                  <a:lnTo>
                    <a:pt x="1427441" y="4762"/>
                  </a:lnTo>
                  <a:lnTo>
                    <a:pt x="1426324" y="5232"/>
                  </a:lnTo>
                  <a:lnTo>
                    <a:pt x="1424457" y="7099"/>
                  </a:lnTo>
                  <a:lnTo>
                    <a:pt x="1423987" y="8216"/>
                  </a:lnTo>
                  <a:lnTo>
                    <a:pt x="1423987" y="10845"/>
                  </a:lnTo>
                  <a:lnTo>
                    <a:pt x="1424457" y="11963"/>
                  </a:lnTo>
                  <a:lnTo>
                    <a:pt x="1426324" y="13830"/>
                  </a:lnTo>
                  <a:lnTo>
                    <a:pt x="1427441" y="14287"/>
                  </a:lnTo>
                  <a:lnTo>
                    <a:pt x="1430070" y="14287"/>
                  </a:lnTo>
                  <a:lnTo>
                    <a:pt x="1431188" y="13830"/>
                  </a:lnTo>
                  <a:lnTo>
                    <a:pt x="1433055" y="11963"/>
                  </a:lnTo>
                  <a:lnTo>
                    <a:pt x="1433512" y="10845"/>
                  </a:lnTo>
                  <a:lnTo>
                    <a:pt x="1433512" y="8216"/>
                  </a:lnTo>
                  <a:close/>
                </a:path>
                <a:path w="3386454" h="1819275">
                  <a:moveTo>
                    <a:pt x="1481137" y="1808441"/>
                  </a:moveTo>
                  <a:lnTo>
                    <a:pt x="1480680" y="1807324"/>
                  </a:lnTo>
                  <a:lnTo>
                    <a:pt x="1478813" y="1805457"/>
                  </a:lnTo>
                  <a:lnTo>
                    <a:pt x="1477695" y="1804987"/>
                  </a:lnTo>
                  <a:lnTo>
                    <a:pt x="1475066" y="1804987"/>
                  </a:lnTo>
                  <a:lnTo>
                    <a:pt x="1473949" y="1805457"/>
                  </a:lnTo>
                  <a:lnTo>
                    <a:pt x="1472082" y="1807324"/>
                  </a:lnTo>
                  <a:lnTo>
                    <a:pt x="1471612" y="1808441"/>
                  </a:lnTo>
                  <a:lnTo>
                    <a:pt x="1471612" y="1811070"/>
                  </a:lnTo>
                  <a:lnTo>
                    <a:pt x="1472082" y="1812188"/>
                  </a:lnTo>
                  <a:lnTo>
                    <a:pt x="1473949" y="1814055"/>
                  </a:lnTo>
                  <a:lnTo>
                    <a:pt x="1475066" y="1814512"/>
                  </a:lnTo>
                  <a:lnTo>
                    <a:pt x="1477695" y="1814512"/>
                  </a:lnTo>
                  <a:lnTo>
                    <a:pt x="1478813" y="1814055"/>
                  </a:lnTo>
                  <a:lnTo>
                    <a:pt x="1480680" y="1812188"/>
                  </a:lnTo>
                  <a:lnTo>
                    <a:pt x="1481137" y="1811070"/>
                  </a:lnTo>
                  <a:lnTo>
                    <a:pt x="1481137" y="1808441"/>
                  </a:lnTo>
                  <a:close/>
                </a:path>
                <a:path w="3386454" h="1819275">
                  <a:moveTo>
                    <a:pt x="1481137" y="1358379"/>
                  </a:moveTo>
                  <a:lnTo>
                    <a:pt x="1480680" y="1357261"/>
                  </a:lnTo>
                  <a:lnTo>
                    <a:pt x="1478813" y="1355407"/>
                  </a:lnTo>
                  <a:lnTo>
                    <a:pt x="1477695" y="1354937"/>
                  </a:lnTo>
                  <a:lnTo>
                    <a:pt x="1475066" y="1354937"/>
                  </a:lnTo>
                  <a:lnTo>
                    <a:pt x="1473949" y="1355407"/>
                  </a:lnTo>
                  <a:lnTo>
                    <a:pt x="1472082" y="1357261"/>
                  </a:lnTo>
                  <a:lnTo>
                    <a:pt x="1471612" y="1358379"/>
                  </a:lnTo>
                  <a:lnTo>
                    <a:pt x="1471612" y="1361020"/>
                  </a:lnTo>
                  <a:lnTo>
                    <a:pt x="1472082" y="1362138"/>
                  </a:lnTo>
                  <a:lnTo>
                    <a:pt x="1473949" y="1363992"/>
                  </a:lnTo>
                  <a:lnTo>
                    <a:pt x="1475066" y="1364462"/>
                  </a:lnTo>
                  <a:lnTo>
                    <a:pt x="1477695" y="1364462"/>
                  </a:lnTo>
                  <a:lnTo>
                    <a:pt x="1478813" y="1363992"/>
                  </a:lnTo>
                  <a:lnTo>
                    <a:pt x="1480680" y="1362138"/>
                  </a:lnTo>
                  <a:lnTo>
                    <a:pt x="1481137" y="1361020"/>
                  </a:lnTo>
                  <a:lnTo>
                    <a:pt x="1481137" y="1358379"/>
                  </a:lnTo>
                  <a:close/>
                </a:path>
                <a:path w="3386454" h="1819275">
                  <a:moveTo>
                    <a:pt x="1481137" y="908329"/>
                  </a:moveTo>
                  <a:lnTo>
                    <a:pt x="1480680" y="907211"/>
                  </a:lnTo>
                  <a:lnTo>
                    <a:pt x="1478813" y="905344"/>
                  </a:lnTo>
                  <a:lnTo>
                    <a:pt x="1477695" y="904875"/>
                  </a:lnTo>
                  <a:lnTo>
                    <a:pt x="1475066" y="904875"/>
                  </a:lnTo>
                  <a:lnTo>
                    <a:pt x="1473949" y="905344"/>
                  </a:lnTo>
                  <a:lnTo>
                    <a:pt x="1472082" y="907211"/>
                  </a:lnTo>
                  <a:lnTo>
                    <a:pt x="1471612" y="908329"/>
                  </a:lnTo>
                  <a:lnTo>
                    <a:pt x="1471612" y="910958"/>
                  </a:lnTo>
                  <a:lnTo>
                    <a:pt x="1472082" y="912075"/>
                  </a:lnTo>
                  <a:lnTo>
                    <a:pt x="1473949" y="913942"/>
                  </a:lnTo>
                  <a:lnTo>
                    <a:pt x="1475066" y="914400"/>
                  </a:lnTo>
                  <a:lnTo>
                    <a:pt x="1477695" y="914400"/>
                  </a:lnTo>
                  <a:lnTo>
                    <a:pt x="1478813" y="913942"/>
                  </a:lnTo>
                  <a:lnTo>
                    <a:pt x="1480680" y="912075"/>
                  </a:lnTo>
                  <a:lnTo>
                    <a:pt x="1481137" y="910958"/>
                  </a:lnTo>
                  <a:lnTo>
                    <a:pt x="1481137" y="908329"/>
                  </a:lnTo>
                  <a:close/>
                </a:path>
                <a:path w="3386454" h="1819275">
                  <a:moveTo>
                    <a:pt x="1481137" y="458266"/>
                  </a:moveTo>
                  <a:lnTo>
                    <a:pt x="1480680" y="457149"/>
                  </a:lnTo>
                  <a:lnTo>
                    <a:pt x="1478813" y="455295"/>
                  </a:lnTo>
                  <a:lnTo>
                    <a:pt x="1477695" y="454825"/>
                  </a:lnTo>
                  <a:lnTo>
                    <a:pt x="1475066" y="454825"/>
                  </a:lnTo>
                  <a:lnTo>
                    <a:pt x="1473949" y="455295"/>
                  </a:lnTo>
                  <a:lnTo>
                    <a:pt x="1472082" y="457149"/>
                  </a:lnTo>
                  <a:lnTo>
                    <a:pt x="1471612" y="458266"/>
                  </a:lnTo>
                  <a:lnTo>
                    <a:pt x="1471612" y="460908"/>
                  </a:lnTo>
                  <a:lnTo>
                    <a:pt x="1472082" y="462026"/>
                  </a:lnTo>
                  <a:lnTo>
                    <a:pt x="1473949" y="463880"/>
                  </a:lnTo>
                  <a:lnTo>
                    <a:pt x="1475066" y="464350"/>
                  </a:lnTo>
                  <a:lnTo>
                    <a:pt x="1477695" y="464350"/>
                  </a:lnTo>
                  <a:lnTo>
                    <a:pt x="1478813" y="463880"/>
                  </a:lnTo>
                  <a:lnTo>
                    <a:pt x="1480680" y="462026"/>
                  </a:lnTo>
                  <a:lnTo>
                    <a:pt x="1481137" y="460908"/>
                  </a:lnTo>
                  <a:lnTo>
                    <a:pt x="1481137" y="458266"/>
                  </a:lnTo>
                  <a:close/>
                </a:path>
                <a:path w="3386454" h="1819275">
                  <a:moveTo>
                    <a:pt x="1481137" y="8216"/>
                  </a:moveTo>
                  <a:lnTo>
                    <a:pt x="1480680" y="7099"/>
                  </a:lnTo>
                  <a:lnTo>
                    <a:pt x="1478813" y="5232"/>
                  </a:lnTo>
                  <a:lnTo>
                    <a:pt x="1477695" y="4762"/>
                  </a:lnTo>
                  <a:lnTo>
                    <a:pt x="1475066" y="4762"/>
                  </a:lnTo>
                  <a:lnTo>
                    <a:pt x="1473949" y="5232"/>
                  </a:lnTo>
                  <a:lnTo>
                    <a:pt x="1472082" y="7099"/>
                  </a:lnTo>
                  <a:lnTo>
                    <a:pt x="1471612" y="8216"/>
                  </a:lnTo>
                  <a:lnTo>
                    <a:pt x="1471612" y="10845"/>
                  </a:lnTo>
                  <a:lnTo>
                    <a:pt x="1472082" y="11963"/>
                  </a:lnTo>
                  <a:lnTo>
                    <a:pt x="1473949" y="13830"/>
                  </a:lnTo>
                  <a:lnTo>
                    <a:pt x="1475066" y="14287"/>
                  </a:lnTo>
                  <a:lnTo>
                    <a:pt x="1477695" y="14287"/>
                  </a:lnTo>
                  <a:lnTo>
                    <a:pt x="1478813" y="13830"/>
                  </a:lnTo>
                  <a:lnTo>
                    <a:pt x="1480680" y="11963"/>
                  </a:lnTo>
                  <a:lnTo>
                    <a:pt x="1481137" y="10845"/>
                  </a:lnTo>
                  <a:lnTo>
                    <a:pt x="1481137" y="8216"/>
                  </a:lnTo>
                  <a:close/>
                </a:path>
                <a:path w="3386454" h="1819275">
                  <a:moveTo>
                    <a:pt x="1528762" y="1808441"/>
                  </a:moveTo>
                  <a:lnTo>
                    <a:pt x="1528305" y="1807324"/>
                  </a:lnTo>
                  <a:lnTo>
                    <a:pt x="1526438" y="1805457"/>
                  </a:lnTo>
                  <a:lnTo>
                    <a:pt x="1525320" y="1804987"/>
                  </a:lnTo>
                  <a:lnTo>
                    <a:pt x="1522691" y="1804987"/>
                  </a:lnTo>
                  <a:lnTo>
                    <a:pt x="1521574" y="1805457"/>
                  </a:lnTo>
                  <a:lnTo>
                    <a:pt x="1519707" y="1807324"/>
                  </a:lnTo>
                  <a:lnTo>
                    <a:pt x="1519237" y="1808441"/>
                  </a:lnTo>
                  <a:lnTo>
                    <a:pt x="1519237" y="1811070"/>
                  </a:lnTo>
                  <a:lnTo>
                    <a:pt x="1519707" y="1812188"/>
                  </a:lnTo>
                  <a:lnTo>
                    <a:pt x="1521574" y="1814055"/>
                  </a:lnTo>
                  <a:lnTo>
                    <a:pt x="1522691" y="1814512"/>
                  </a:lnTo>
                  <a:lnTo>
                    <a:pt x="1525320" y="1814512"/>
                  </a:lnTo>
                  <a:lnTo>
                    <a:pt x="1526438" y="1814055"/>
                  </a:lnTo>
                  <a:lnTo>
                    <a:pt x="1528305" y="1812188"/>
                  </a:lnTo>
                  <a:lnTo>
                    <a:pt x="1528762" y="1811070"/>
                  </a:lnTo>
                  <a:lnTo>
                    <a:pt x="1528762" y="1808441"/>
                  </a:lnTo>
                  <a:close/>
                </a:path>
                <a:path w="3386454" h="1819275">
                  <a:moveTo>
                    <a:pt x="1528762" y="1358379"/>
                  </a:moveTo>
                  <a:lnTo>
                    <a:pt x="1528305" y="1357261"/>
                  </a:lnTo>
                  <a:lnTo>
                    <a:pt x="1526438" y="1355407"/>
                  </a:lnTo>
                  <a:lnTo>
                    <a:pt x="1525320" y="1354937"/>
                  </a:lnTo>
                  <a:lnTo>
                    <a:pt x="1522691" y="1354937"/>
                  </a:lnTo>
                  <a:lnTo>
                    <a:pt x="1521574" y="1355407"/>
                  </a:lnTo>
                  <a:lnTo>
                    <a:pt x="1519707" y="1357261"/>
                  </a:lnTo>
                  <a:lnTo>
                    <a:pt x="1519237" y="1358379"/>
                  </a:lnTo>
                  <a:lnTo>
                    <a:pt x="1519237" y="1361020"/>
                  </a:lnTo>
                  <a:lnTo>
                    <a:pt x="1519707" y="1362138"/>
                  </a:lnTo>
                  <a:lnTo>
                    <a:pt x="1521574" y="1363992"/>
                  </a:lnTo>
                  <a:lnTo>
                    <a:pt x="1522691" y="1364462"/>
                  </a:lnTo>
                  <a:lnTo>
                    <a:pt x="1525320" y="1364462"/>
                  </a:lnTo>
                  <a:lnTo>
                    <a:pt x="1526438" y="1363992"/>
                  </a:lnTo>
                  <a:lnTo>
                    <a:pt x="1528305" y="1362138"/>
                  </a:lnTo>
                  <a:lnTo>
                    <a:pt x="1528762" y="1361020"/>
                  </a:lnTo>
                  <a:lnTo>
                    <a:pt x="1528762" y="1358379"/>
                  </a:lnTo>
                  <a:close/>
                </a:path>
                <a:path w="3386454" h="1819275">
                  <a:moveTo>
                    <a:pt x="1528762" y="908329"/>
                  </a:moveTo>
                  <a:lnTo>
                    <a:pt x="1528305" y="907211"/>
                  </a:lnTo>
                  <a:lnTo>
                    <a:pt x="1526438" y="905344"/>
                  </a:lnTo>
                  <a:lnTo>
                    <a:pt x="1525320" y="904875"/>
                  </a:lnTo>
                  <a:lnTo>
                    <a:pt x="1522691" y="904875"/>
                  </a:lnTo>
                  <a:lnTo>
                    <a:pt x="1521574" y="905344"/>
                  </a:lnTo>
                  <a:lnTo>
                    <a:pt x="1519707" y="907211"/>
                  </a:lnTo>
                  <a:lnTo>
                    <a:pt x="1519237" y="908329"/>
                  </a:lnTo>
                  <a:lnTo>
                    <a:pt x="1519237" y="910958"/>
                  </a:lnTo>
                  <a:lnTo>
                    <a:pt x="1519707" y="912075"/>
                  </a:lnTo>
                  <a:lnTo>
                    <a:pt x="1521574" y="913942"/>
                  </a:lnTo>
                  <a:lnTo>
                    <a:pt x="1522691" y="914400"/>
                  </a:lnTo>
                  <a:lnTo>
                    <a:pt x="1525320" y="914400"/>
                  </a:lnTo>
                  <a:lnTo>
                    <a:pt x="1526438" y="913942"/>
                  </a:lnTo>
                  <a:lnTo>
                    <a:pt x="1528305" y="912075"/>
                  </a:lnTo>
                  <a:lnTo>
                    <a:pt x="1528762" y="910958"/>
                  </a:lnTo>
                  <a:lnTo>
                    <a:pt x="1528762" y="908329"/>
                  </a:lnTo>
                  <a:close/>
                </a:path>
                <a:path w="3386454" h="1819275">
                  <a:moveTo>
                    <a:pt x="1528762" y="458266"/>
                  </a:moveTo>
                  <a:lnTo>
                    <a:pt x="1528305" y="457149"/>
                  </a:lnTo>
                  <a:lnTo>
                    <a:pt x="1526438" y="455295"/>
                  </a:lnTo>
                  <a:lnTo>
                    <a:pt x="1525320" y="454825"/>
                  </a:lnTo>
                  <a:lnTo>
                    <a:pt x="1522691" y="454825"/>
                  </a:lnTo>
                  <a:lnTo>
                    <a:pt x="1521574" y="455295"/>
                  </a:lnTo>
                  <a:lnTo>
                    <a:pt x="1519707" y="457149"/>
                  </a:lnTo>
                  <a:lnTo>
                    <a:pt x="1519237" y="458266"/>
                  </a:lnTo>
                  <a:lnTo>
                    <a:pt x="1519237" y="460908"/>
                  </a:lnTo>
                  <a:lnTo>
                    <a:pt x="1519707" y="462026"/>
                  </a:lnTo>
                  <a:lnTo>
                    <a:pt x="1521574" y="463880"/>
                  </a:lnTo>
                  <a:lnTo>
                    <a:pt x="1522691" y="464350"/>
                  </a:lnTo>
                  <a:lnTo>
                    <a:pt x="1525320" y="464350"/>
                  </a:lnTo>
                  <a:lnTo>
                    <a:pt x="1526438" y="463880"/>
                  </a:lnTo>
                  <a:lnTo>
                    <a:pt x="1528305" y="462026"/>
                  </a:lnTo>
                  <a:lnTo>
                    <a:pt x="1528762" y="460908"/>
                  </a:lnTo>
                  <a:lnTo>
                    <a:pt x="1528762" y="458266"/>
                  </a:lnTo>
                  <a:close/>
                </a:path>
                <a:path w="3386454" h="1819275">
                  <a:moveTo>
                    <a:pt x="1528762" y="8216"/>
                  </a:moveTo>
                  <a:lnTo>
                    <a:pt x="1528305" y="7099"/>
                  </a:lnTo>
                  <a:lnTo>
                    <a:pt x="1526438" y="5232"/>
                  </a:lnTo>
                  <a:lnTo>
                    <a:pt x="1525320" y="4762"/>
                  </a:lnTo>
                  <a:lnTo>
                    <a:pt x="1522691" y="4762"/>
                  </a:lnTo>
                  <a:lnTo>
                    <a:pt x="1521574" y="5232"/>
                  </a:lnTo>
                  <a:lnTo>
                    <a:pt x="1519707" y="7099"/>
                  </a:lnTo>
                  <a:lnTo>
                    <a:pt x="1519237" y="8216"/>
                  </a:lnTo>
                  <a:lnTo>
                    <a:pt x="1519237" y="10845"/>
                  </a:lnTo>
                  <a:lnTo>
                    <a:pt x="1519707" y="11963"/>
                  </a:lnTo>
                  <a:lnTo>
                    <a:pt x="1521574" y="13830"/>
                  </a:lnTo>
                  <a:lnTo>
                    <a:pt x="1522691" y="14287"/>
                  </a:lnTo>
                  <a:lnTo>
                    <a:pt x="1525320" y="14287"/>
                  </a:lnTo>
                  <a:lnTo>
                    <a:pt x="1526438" y="13830"/>
                  </a:lnTo>
                  <a:lnTo>
                    <a:pt x="1528305" y="11963"/>
                  </a:lnTo>
                  <a:lnTo>
                    <a:pt x="1528762" y="10845"/>
                  </a:lnTo>
                  <a:lnTo>
                    <a:pt x="1528762" y="8216"/>
                  </a:lnTo>
                  <a:close/>
                </a:path>
                <a:path w="3386454" h="1819275">
                  <a:moveTo>
                    <a:pt x="1576387" y="1808441"/>
                  </a:moveTo>
                  <a:lnTo>
                    <a:pt x="1575930" y="1807324"/>
                  </a:lnTo>
                  <a:lnTo>
                    <a:pt x="1574063" y="1805457"/>
                  </a:lnTo>
                  <a:lnTo>
                    <a:pt x="1572945" y="1804987"/>
                  </a:lnTo>
                  <a:lnTo>
                    <a:pt x="1570316" y="1804987"/>
                  </a:lnTo>
                  <a:lnTo>
                    <a:pt x="1569199" y="1805457"/>
                  </a:lnTo>
                  <a:lnTo>
                    <a:pt x="1567332" y="1807324"/>
                  </a:lnTo>
                  <a:lnTo>
                    <a:pt x="1566862" y="1808441"/>
                  </a:lnTo>
                  <a:lnTo>
                    <a:pt x="1566862" y="1811070"/>
                  </a:lnTo>
                  <a:lnTo>
                    <a:pt x="1567332" y="1812188"/>
                  </a:lnTo>
                  <a:lnTo>
                    <a:pt x="1569199" y="1814055"/>
                  </a:lnTo>
                  <a:lnTo>
                    <a:pt x="1570316" y="1814512"/>
                  </a:lnTo>
                  <a:lnTo>
                    <a:pt x="1572945" y="1814512"/>
                  </a:lnTo>
                  <a:lnTo>
                    <a:pt x="1574063" y="1814055"/>
                  </a:lnTo>
                  <a:lnTo>
                    <a:pt x="1575930" y="1812188"/>
                  </a:lnTo>
                  <a:lnTo>
                    <a:pt x="1576387" y="1811070"/>
                  </a:lnTo>
                  <a:lnTo>
                    <a:pt x="1576387" y="1808441"/>
                  </a:lnTo>
                  <a:close/>
                </a:path>
                <a:path w="3386454" h="1819275">
                  <a:moveTo>
                    <a:pt x="1576387" y="1358379"/>
                  </a:moveTo>
                  <a:lnTo>
                    <a:pt x="1575930" y="1357261"/>
                  </a:lnTo>
                  <a:lnTo>
                    <a:pt x="1574063" y="1355407"/>
                  </a:lnTo>
                  <a:lnTo>
                    <a:pt x="1572945" y="1354937"/>
                  </a:lnTo>
                  <a:lnTo>
                    <a:pt x="1570316" y="1354937"/>
                  </a:lnTo>
                  <a:lnTo>
                    <a:pt x="1569199" y="1355407"/>
                  </a:lnTo>
                  <a:lnTo>
                    <a:pt x="1567332" y="1357261"/>
                  </a:lnTo>
                  <a:lnTo>
                    <a:pt x="1566862" y="1358379"/>
                  </a:lnTo>
                  <a:lnTo>
                    <a:pt x="1566862" y="1361020"/>
                  </a:lnTo>
                  <a:lnTo>
                    <a:pt x="1567332" y="1362138"/>
                  </a:lnTo>
                  <a:lnTo>
                    <a:pt x="1569199" y="1363992"/>
                  </a:lnTo>
                  <a:lnTo>
                    <a:pt x="1570316" y="1364462"/>
                  </a:lnTo>
                  <a:lnTo>
                    <a:pt x="1572945" y="1364462"/>
                  </a:lnTo>
                  <a:lnTo>
                    <a:pt x="1574063" y="1363992"/>
                  </a:lnTo>
                  <a:lnTo>
                    <a:pt x="1575930" y="1362138"/>
                  </a:lnTo>
                  <a:lnTo>
                    <a:pt x="1576387" y="1361020"/>
                  </a:lnTo>
                  <a:lnTo>
                    <a:pt x="1576387" y="1358379"/>
                  </a:lnTo>
                  <a:close/>
                </a:path>
                <a:path w="3386454" h="1819275">
                  <a:moveTo>
                    <a:pt x="1576387" y="908329"/>
                  </a:moveTo>
                  <a:lnTo>
                    <a:pt x="1575930" y="907211"/>
                  </a:lnTo>
                  <a:lnTo>
                    <a:pt x="1574063" y="905344"/>
                  </a:lnTo>
                  <a:lnTo>
                    <a:pt x="1572945" y="904875"/>
                  </a:lnTo>
                  <a:lnTo>
                    <a:pt x="1570316" y="904875"/>
                  </a:lnTo>
                  <a:lnTo>
                    <a:pt x="1569199" y="905344"/>
                  </a:lnTo>
                  <a:lnTo>
                    <a:pt x="1567332" y="907211"/>
                  </a:lnTo>
                  <a:lnTo>
                    <a:pt x="1566862" y="908329"/>
                  </a:lnTo>
                  <a:lnTo>
                    <a:pt x="1566862" y="910958"/>
                  </a:lnTo>
                  <a:lnTo>
                    <a:pt x="1567332" y="912075"/>
                  </a:lnTo>
                  <a:lnTo>
                    <a:pt x="1569199" y="913942"/>
                  </a:lnTo>
                  <a:lnTo>
                    <a:pt x="1570316" y="914400"/>
                  </a:lnTo>
                  <a:lnTo>
                    <a:pt x="1572945" y="914400"/>
                  </a:lnTo>
                  <a:lnTo>
                    <a:pt x="1574063" y="913942"/>
                  </a:lnTo>
                  <a:lnTo>
                    <a:pt x="1575930" y="912075"/>
                  </a:lnTo>
                  <a:lnTo>
                    <a:pt x="1576387" y="910958"/>
                  </a:lnTo>
                  <a:lnTo>
                    <a:pt x="1576387" y="908329"/>
                  </a:lnTo>
                  <a:close/>
                </a:path>
                <a:path w="3386454" h="1819275">
                  <a:moveTo>
                    <a:pt x="1576387" y="458266"/>
                  </a:moveTo>
                  <a:lnTo>
                    <a:pt x="1575930" y="457149"/>
                  </a:lnTo>
                  <a:lnTo>
                    <a:pt x="1574063" y="455295"/>
                  </a:lnTo>
                  <a:lnTo>
                    <a:pt x="1572945" y="454825"/>
                  </a:lnTo>
                  <a:lnTo>
                    <a:pt x="1570316" y="454825"/>
                  </a:lnTo>
                  <a:lnTo>
                    <a:pt x="1569199" y="455295"/>
                  </a:lnTo>
                  <a:lnTo>
                    <a:pt x="1567332" y="457149"/>
                  </a:lnTo>
                  <a:lnTo>
                    <a:pt x="1566862" y="458266"/>
                  </a:lnTo>
                  <a:lnTo>
                    <a:pt x="1566862" y="460908"/>
                  </a:lnTo>
                  <a:lnTo>
                    <a:pt x="1567332" y="462026"/>
                  </a:lnTo>
                  <a:lnTo>
                    <a:pt x="1569199" y="463880"/>
                  </a:lnTo>
                  <a:lnTo>
                    <a:pt x="1570316" y="464350"/>
                  </a:lnTo>
                  <a:lnTo>
                    <a:pt x="1572945" y="464350"/>
                  </a:lnTo>
                  <a:lnTo>
                    <a:pt x="1574063" y="463880"/>
                  </a:lnTo>
                  <a:lnTo>
                    <a:pt x="1575930" y="462026"/>
                  </a:lnTo>
                  <a:lnTo>
                    <a:pt x="1576387" y="460908"/>
                  </a:lnTo>
                  <a:lnTo>
                    <a:pt x="1576387" y="458266"/>
                  </a:lnTo>
                  <a:close/>
                </a:path>
                <a:path w="3386454" h="1819275">
                  <a:moveTo>
                    <a:pt x="1576387" y="8216"/>
                  </a:moveTo>
                  <a:lnTo>
                    <a:pt x="1575930" y="7099"/>
                  </a:lnTo>
                  <a:lnTo>
                    <a:pt x="1574063" y="5232"/>
                  </a:lnTo>
                  <a:lnTo>
                    <a:pt x="1572945" y="4762"/>
                  </a:lnTo>
                  <a:lnTo>
                    <a:pt x="1570316" y="4762"/>
                  </a:lnTo>
                  <a:lnTo>
                    <a:pt x="1569199" y="5232"/>
                  </a:lnTo>
                  <a:lnTo>
                    <a:pt x="1567332" y="7099"/>
                  </a:lnTo>
                  <a:lnTo>
                    <a:pt x="1566862" y="8216"/>
                  </a:lnTo>
                  <a:lnTo>
                    <a:pt x="1566862" y="10845"/>
                  </a:lnTo>
                  <a:lnTo>
                    <a:pt x="1567332" y="11963"/>
                  </a:lnTo>
                  <a:lnTo>
                    <a:pt x="1569199" y="13830"/>
                  </a:lnTo>
                  <a:lnTo>
                    <a:pt x="1570316" y="14287"/>
                  </a:lnTo>
                  <a:lnTo>
                    <a:pt x="1572945" y="14287"/>
                  </a:lnTo>
                  <a:lnTo>
                    <a:pt x="1574063" y="13830"/>
                  </a:lnTo>
                  <a:lnTo>
                    <a:pt x="1575930" y="11963"/>
                  </a:lnTo>
                  <a:lnTo>
                    <a:pt x="1576387" y="10845"/>
                  </a:lnTo>
                  <a:lnTo>
                    <a:pt x="1576387" y="8216"/>
                  </a:lnTo>
                  <a:close/>
                </a:path>
                <a:path w="3386454" h="1819275">
                  <a:moveTo>
                    <a:pt x="1624012" y="1808441"/>
                  </a:moveTo>
                  <a:lnTo>
                    <a:pt x="1623555" y="1807324"/>
                  </a:lnTo>
                  <a:lnTo>
                    <a:pt x="1621688" y="1805457"/>
                  </a:lnTo>
                  <a:lnTo>
                    <a:pt x="1620570" y="1804987"/>
                  </a:lnTo>
                  <a:lnTo>
                    <a:pt x="1617941" y="1804987"/>
                  </a:lnTo>
                  <a:lnTo>
                    <a:pt x="1616824" y="1805457"/>
                  </a:lnTo>
                  <a:lnTo>
                    <a:pt x="1614957" y="1807324"/>
                  </a:lnTo>
                  <a:lnTo>
                    <a:pt x="1614487" y="1808441"/>
                  </a:lnTo>
                  <a:lnTo>
                    <a:pt x="1614487" y="1811070"/>
                  </a:lnTo>
                  <a:lnTo>
                    <a:pt x="1614957" y="1812188"/>
                  </a:lnTo>
                  <a:lnTo>
                    <a:pt x="1616824" y="1814055"/>
                  </a:lnTo>
                  <a:lnTo>
                    <a:pt x="1617941" y="1814512"/>
                  </a:lnTo>
                  <a:lnTo>
                    <a:pt x="1620570" y="1814512"/>
                  </a:lnTo>
                  <a:lnTo>
                    <a:pt x="1621688" y="1814055"/>
                  </a:lnTo>
                  <a:lnTo>
                    <a:pt x="1623555" y="1812188"/>
                  </a:lnTo>
                  <a:lnTo>
                    <a:pt x="1624012" y="1811070"/>
                  </a:lnTo>
                  <a:lnTo>
                    <a:pt x="1624012" y="1808441"/>
                  </a:lnTo>
                  <a:close/>
                </a:path>
                <a:path w="3386454" h="1819275">
                  <a:moveTo>
                    <a:pt x="1624012" y="1358379"/>
                  </a:moveTo>
                  <a:lnTo>
                    <a:pt x="1623555" y="1357261"/>
                  </a:lnTo>
                  <a:lnTo>
                    <a:pt x="1621688" y="1355407"/>
                  </a:lnTo>
                  <a:lnTo>
                    <a:pt x="1620570" y="1354937"/>
                  </a:lnTo>
                  <a:lnTo>
                    <a:pt x="1617941" y="1354937"/>
                  </a:lnTo>
                  <a:lnTo>
                    <a:pt x="1616824" y="1355407"/>
                  </a:lnTo>
                  <a:lnTo>
                    <a:pt x="1614957" y="1357261"/>
                  </a:lnTo>
                  <a:lnTo>
                    <a:pt x="1614487" y="1358379"/>
                  </a:lnTo>
                  <a:lnTo>
                    <a:pt x="1614487" y="1361020"/>
                  </a:lnTo>
                  <a:lnTo>
                    <a:pt x="1614957" y="1362138"/>
                  </a:lnTo>
                  <a:lnTo>
                    <a:pt x="1616824" y="1363992"/>
                  </a:lnTo>
                  <a:lnTo>
                    <a:pt x="1617941" y="1364462"/>
                  </a:lnTo>
                  <a:lnTo>
                    <a:pt x="1620570" y="1364462"/>
                  </a:lnTo>
                  <a:lnTo>
                    <a:pt x="1621688" y="1363992"/>
                  </a:lnTo>
                  <a:lnTo>
                    <a:pt x="1623555" y="1362138"/>
                  </a:lnTo>
                  <a:lnTo>
                    <a:pt x="1624012" y="1361020"/>
                  </a:lnTo>
                  <a:lnTo>
                    <a:pt x="1624012" y="1358379"/>
                  </a:lnTo>
                  <a:close/>
                </a:path>
                <a:path w="3386454" h="1819275">
                  <a:moveTo>
                    <a:pt x="1624012" y="908329"/>
                  </a:moveTo>
                  <a:lnTo>
                    <a:pt x="1623555" y="907211"/>
                  </a:lnTo>
                  <a:lnTo>
                    <a:pt x="1621688" y="905344"/>
                  </a:lnTo>
                  <a:lnTo>
                    <a:pt x="1620570" y="904875"/>
                  </a:lnTo>
                  <a:lnTo>
                    <a:pt x="1617941" y="904875"/>
                  </a:lnTo>
                  <a:lnTo>
                    <a:pt x="1616824" y="905344"/>
                  </a:lnTo>
                  <a:lnTo>
                    <a:pt x="1614957" y="907211"/>
                  </a:lnTo>
                  <a:lnTo>
                    <a:pt x="1614487" y="908329"/>
                  </a:lnTo>
                  <a:lnTo>
                    <a:pt x="1614487" y="910958"/>
                  </a:lnTo>
                  <a:lnTo>
                    <a:pt x="1614957" y="912075"/>
                  </a:lnTo>
                  <a:lnTo>
                    <a:pt x="1616824" y="913942"/>
                  </a:lnTo>
                  <a:lnTo>
                    <a:pt x="1617941" y="914400"/>
                  </a:lnTo>
                  <a:lnTo>
                    <a:pt x="1620570" y="914400"/>
                  </a:lnTo>
                  <a:lnTo>
                    <a:pt x="1621688" y="913942"/>
                  </a:lnTo>
                  <a:lnTo>
                    <a:pt x="1623555" y="912075"/>
                  </a:lnTo>
                  <a:lnTo>
                    <a:pt x="1624012" y="910958"/>
                  </a:lnTo>
                  <a:lnTo>
                    <a:pt x="1624012" y="908329"/>
                  </a:lnTo>
                  <a:close/>
                </a:path>
                <a:path w="3386454" h="1819275">
                  <a:moveTo>
                    <a:pt x="1624012" y="458266"/>
                  </a:moveTo>
                  <a:lnTo>
                    <a:pt x="1623555" y="457149"/>
                  </a:lnTo>
                  <a:lnTo>
                    <a:pt x="1621688" y="455295"/>
                  </a:lnTo>
                  <a:lnTo>
                    <a:pt x="1620570" y="454825"/>
                  </a:lnTo>
                  <a:lnTo>
                    <a:pt x="1617941" y="454825"/>
                  </a:lnTo>
                  <a:lnTo>
                    <a:pt x="1616824" y="455295"/>
                  </a:lnTo>
                  <a:lnTo>
                    <a:pt x="1614957" y="457149"/>
                  </a:lnTo>
                  <a:lnTo>
                    <a:pt x="1614487" y="458266"/>
                  </a:lnTo>
                  <a:lnTo>
                    <a:pt x="1614487" y="460908"/>
                  </a:lnTo>
                  <a:lnTo>
                    <a:pt x="1614957" y="462026"/>
                  </a:lnTo>
                  <a:lnTo>
                    <a:pt x="1616824" y="463880"/>
                  </a:lnTo>
                  <a:lnTo>
                    <a:pt x="1617941" y="464350"/>
                  </a:lnTo>
                  <a:lnTo>
                    <a:pt x="1620570" y="464350"/>
                  </a:lnTo>
                  <a:lnTo>
                    <a:pt x="1621688" y="463880"/>
                  </a:lnTo>
                  <a:lnTo>
                    <a:pt x="1623555" y="462026"/>
                  </a:lnTo>
                  <a:lnTo>
                    <a:pt x="1624012" y="460908"/>
                  </a:lnTo>
                  <a:lnTo>
                    <a:pt x="1624012" y="458266"/>
                  </a:lnTo>
                  <a:close/>
                </a:path>
                <a:path w="3386454" h="1819275">
                  <a:moveTo>
                    <a:pt x="1624012" y="8216"/>
                  </a:moveTo>
                  <a:lnTo>
                    <a:pt x="1623555" y="7099"/>
                  </a:lnTo>
                  <a:lnTo>
                    <a:pt x="1621688" y="5232"/>
                  </a:lnTo>
                  <a:lnTo>
                    <a:pt x="1620570" y="4762"/>
                  </a:lnTo>
                  <a:lnTo>
                    <a:pt x="1617941" y="4762"/>
                  </a:lnTo>
                  <a:lnTo>
                    <a:pt x="1616824" y="5232"/>
                  </a:lnTo>
                  <a:lnTo>
                    <a:pt x="1614957" y="7099"/>
                  </a:lnTo>
                  <a:lnTo>
                    <a:pt x="1614487" y="8216"/>
                  </a:lnTo>
                  <a:lnTo>
                    <a:pt x="1614487" y="10845"/>
                  </a:lnTo>
                  <a:lnTo>
                    <a:pt x="1614957" y="11963"/>
                  </a:lnTo>
                  <a:lnTo>
                    <a:pt x="1616824" y="13830"/>
                  </a:lnTo>
                  <a:lnTo>
                    <a:pt x="1617941" y="14287"/>
                  </a:lnTo>
                  <a:lnTo>
                    <a:pt x="1620570" y="14287"/>
                  </a:lnTo>
                  <a:lnTo>
                    <a:pt x="1621688" y="13830"/>
                  </a:lnTo>
                  <a:lnTo>
                    <a:pt x="1623555" y="11963"/>
                  </a:lnTo>
                  <a:lnTo>
                    <a:pt x="1624012" y="10845"/>
                  </a:lnTo>
                  <a:lnTo>
                    <a:pt x="1624012" y="8216"/>
                  </a:lnTo>
                  <a:close/>
                </a:path>
                <a:path w="3386454" h="1819275">
                  <a:moveTo>
                    <a:pt x="1671637" y="1808441"/>
                  </a:moveTo>
                  <a:lnTo>
                    <a:pt x="1671180" y="1807324"/>
                  </a:lnTo>
                  <a:lnTo>
                    <a:pt x="1669313" y="1805457"/>
                  </a:lnTo>
                  <a:lnTo>
                    <a:pt x="1668195" y="1804987"/>
                  </a:lnTo>
                  <a:lnTo>
                    <a:pt x="1665566" y="1804987"/>
                  </a:lnTo>
                  <a:lnTo>
                    <a:pt x="1664449" y="1805457"/>
                  </a:lnTo>
                  <a:lnTo>
                    <a:pt x="1662582" y="1807324"/>
                  </a:lnTo>
                  <a:lnTo>
                    <a:pt x="1662112" y="1808441"/>
                  </a:lnTo>
                  <a:lnTo>
                    <a:pt x="1662112" y="1811070"/>
                  </a:lnTo>
                  <a:lnTo>
                    <a:pt x="1662582" y="1812188"/>
                  </a:lnTo>
                  <a:lnTo>
                    <a:pt x="1664449" y="1814055"/>
                  </a:lnTo>
                  <a:lnTo>
                    <a:pt x="1665566" y="1814512"/>
                  </a:lnTo>
                  <a:lnTo>
                    <a:pt x="1668195" y="1814512"/>
                  </a:lnTo>
                  <a:lnTo>
                    <a:pt x="1669313" y="1814055"/>
                  </a:lnTo>
                  <a:lnTo>
                    <a:pt x="1671180" y="1812188"/>
                  </a:lnTo>
                  <a:lnTo>
                    <a:pt x="1671637" y="1811070"/>
                  </a:lnTo>
                  <a:lnTo>
                    <a:pt x="1671637" y="1808441"/>
                  </a:lnTo>
                  <a:close/>
                </a:path>
                <a:path w="3386454" h="1819275">
                  <a:moveTo>
                    <a:pt x="1671637" y="1358379"/>
                  </a:moveTo>
                  <a:lnTo>
                    <a:pt x="1671180" y="1357261"/>
                  </a:lnTo>
                  <a:lnTo>
                    <a:pt x="1669313" y="1355407"/>
                  </a:lnTo>
                  <a:lnTo>
                    <a:pt x="1668195" y="1354937"/>
                  </a:lnTo>
                  <a:lnTo>
                    <a:pt x="1665566" y="1354937"/>
                  </a:lnTo>
                  <a:lnTo>
                    <a:pt x="1664449" y="1355407"/>
                  </a:lnTo>
                  <a:lnTo>
                    <a:pt x="1662582" y="1357261"/>
                  </a:lnTo>
                  <a:lnTo>
                    <a:pt x="1662112" y="1358379"/>
                  </a:lnTo>
                  <a:lnTo>
                    <a:pt x="1662112" y="1361020"/>
                  </a:lnTo>
                  <a:lnTo>
                    <a:pt x="1662582" y="1362138"/>
                  </a:lnTo>
                  <a:lnTo>
                    <a:pt x="1664449" y="1363992"/>
                  </a:lnTo>
                  <a:lnTo>
                    <a:pt x="1665566" y="1364462"/>
                  </a:lnTo>
                  <a:lnTo>
                    <a:pt x="1668195" y="1364462"/>
                  </a:lnTo>
                  <a:lnTo>
                    <a:pt x="1669313" y="1363992"/>
                  </a:lnTo>
                  <a:lnTo>
                    <a:pt x="1671180" y="1362138"/>
                  </a:lnTo>
                  <a:lnTo>
                    <a:pt x="1671637" y="1361020"/>
                  </a:lnTo>
                  <a:lnTo>
                    <a:pt x="1671637" y="1358379"/>
                  </a:lnTo>
                  <a:close/>
                </a:path>
                <a:path w="3386454" h="1819275">
                  <a:moveTo>
                    <a:pt x="1671637" y="908329"/>
                  </a:moveTo>
                  <a:lnTo>
                    <a:pt x="1671180" y="907211"/>
                  </a:lnTo>
                  <a:lnTo>
                    <a:pt x="1669313" y="905344"/>
                  </a:lnTo>
                  <a:lnTo>
                    <a:pt x="1668195" y="904875"/>
                  </a:lnTo>
                  <a:lnTo>
                    <a:pt x="1665566" y="904875"/>
                  </a:lnTo>
                  <a:lnTo>
                    <a:pt x="1664449" y="905344"/>
                  </a:lnTo>
                  <a:lnTo>
                    <a:pt x="1662582" y="907211"/>
                  </a:lnTo>
                  <a:lnTo>
                    <a:pt x="1662112" y="908329"/>
                  </a:lnTo>
                  <a:lnTo>
                    <a:pt x="1662112" y="910958"/>
                  </a:lnTo>
                  <a:lnTo>
                    <a:pt x="1662582" y="912075"/>
                  </a:lnTo>
                  <a:lnTo>
                    <a:pt x="1664449" y="913942"/>
                  </a:lnTo>
                  <a:lnTo>
                    <a:pt x="1665566" y="914400"/>
                  </a:lnTo>
                  <a:lnTo>
                    <a:pt x="1668195" y="914400"/>
                  </a:lnTo>
                  <a:lnTo>
                    <a:pt x="1669313" y="913942"/>
                  </a:lnTo>
                  <a:lnTo>
                    <a:pt x="1671180" y="912075"/>
                  </a:lnTo>
                  <a:lnTo>
                    <a:pt x="1671637" y="910958"/>
                  </a:lnTo>
                  <a:lnTo>
                    <a:pt x="1671637" y="908329"/>
                  </a:lnTo>
                  <a:close/>
                </a:path>
                <a:path w="3386454" h="1819275">
                  <a:moveTo>
                    <a:pt x="1671637" y="458266"/>
                  </a:moveTo>
                  <a:lnTo>
                    <a:pt x="1671180" y="457149"/>
                  </a:lnTo>
                  <a:lnTo>
                    <a:pt x="1669313" y="455295"/>
                  </a:lnTo>
                  <a:lnTo>
                    <a:pt x="1668195" y="454825"/>
                  </a:lnTo>
                  <a:lnTo>
                    <a:pt x="1665566" y="454825"/>
                  </a:lnTo>
                  <a:lnTo>
                    <a:pt x="1664449" y="455295"/>
                  </a:lnTo>
                  <a:lnTo>
                    <a:pt x="1662582" y="457149"/>
                  </a:lnTo>
                  <a:lnTo>
                    <a:pt x="1662112" y="458266"/>
                  </a:lnTo>
                  <a:lnTo>
                    <a:pt x="1662112" y="460908"/>
                  </a:lnTo>
                  <a:lnTo>
                    <a:pt x="1662582" y="462026"/>
                  </a:lnTo>
                  <a:lnTo>
                    <a:pt x="1664449" y="463880"/>
                  </a:lnTo>
                  <a:lnTo>
                    <a:pt x="1665566" y="464350"/>
                  </a:lnTo>
                  <a:lnTo>
                    <a:pt x="1668195" y="464350"/>
                  </a:lnTo>
                  <a:lnTo>
                    <a:pt x="1669313" y="463880"/>
                  </a:lnTo>
                  <a:lnTo>
                    <a:pt x="1671180" y="462026"/>
                  </a:lnTo>
                  <a:lnTo>
                    <a:pt x="1671637" y="460908"/>
                  </a:lnTo>
                  <a:lnTo>
                    <a:pt x="1671637" y="458266"/>
                  </a:lnTo>
                  <a:close/>
                </a:path>
                <a:path w="3386454" h="1819275">
                  <a:moveTo>
                    <a:pt x="1671637" y="8216"/>
                  </a:moveTo>
                  <a:lnTo>
                    <a:pt x="1671180" y="7099"/>
                  </a:lnTo>
                  <a:lnTo>
                    <a:pt x="1669313" y="5232"/>
                  </a:lnTo>
                  <a:lnTo>
                    <a:pt x="1668195" y="4762"/>
                  </a:lnTo>
                  <a:lnTo>
                    <a:pt x="1665566" y="4762"/>
                  </a:lnTo>
                  <a:lnTo>
                    <a:pt x="1664449" y="5232"/>
                  </a:lnTo>
                  <a:lnTo>
                    <a:pt x="1662582" y="7099"/>
                  </a:lnTo>
                  <a:lnTo>
                    <a:pt x="1662112" y="8216"/>
                  </a:lnTo>
                  <a:lnTo>
                    <a:pt x="1662112" y="10845"/>
                  </a:lnTo>
                  <a:lnTo>
                    <a:pt x="1662582" y="11963"/>
                  </a:lnTo>
                  <a:lnTo>
                    <a:pt x="1664449" y="13830"/>
                  </a:lnTo>
                  <a:lnTo>
                    <a:pt x="1665566" y="14287"/>
                  </a:lnTo>
                  <a:lnTo>
                    <a:pt x="1668195" y="14287"/>
                  </a:lnTo>
                  <a:lnTo>
                    <a:pt x="1669313" y="13830"/>
                  </a:lnTo>
                  <a:lnTo>
                    <a:pt x="1671180" y="11963"/>
                  </a:lnTo>
                  <a:lnTo>
                    <a:pt x="1671637" y="10845"/>
                  </a:lnTo>
                  <a:lnTo>
                    <a:pt x="1671637" y="8216"/>
                  </a:lnTo>
                  <a:close/>
                </a:path>
                <a:path w="3386454" h="1819275">
                  <a:moveTo>
                    <a:pt x="1719262" y="1808441"/>
                  </a:moveTo>
                  <a:lnTo>
                    <a:pt x="1718805" y="1807324"/>
                  </a:lnTo>
                  <a:lnTo>
                    <a:pt x="1716938" y="1805457"/>
                  </a:lnTo>
                  <a:lnTo>
                    <a:pt x="1715820" y="1804987"/>
                  </a:lnTo>
                  <a:lnTo>
                    <a:pt x="1713191" y="1804987"/>
                  </a:lnTo>
                  <a:lnTo>
                    <a:pt x="1712074" y="1805457"/>
                  </a:lnTo>
                  <a:lnTo>
                    <a:pt x="1710207" y="1807324"/>
                  </a:lnTo>
                  <a:lnTo>
                    <a:pt x="1709737" y="1808441"/>
                  </a:lnTo>
                  <a:lnTo>
                    <a:pt x="1709737" y="1811070"/>
                  </a:lnTo>
                  <a:lnTo>
                    <a:pt x="1710207" y="1812188"/>
                  </a:lnTo>
                  <a:lnTo>
                    <a:pt x="1712074" y="1814055"/>
                  </a:lnTo>
                  <a:lnTo>
                    <a:pt x="1713191" y="1814512"/>
                  </a:lnTo>
                  <a:lnTo>
                    <a:pt x="1715820" y="1814512"/>
                  </a:lnTo>
                  <a:lnTo>
                    <a:pt x="1716938" y="1814055"/>
                  </a:lnTo>
                  <a:lnTo>
                    <a:pt x="1718805" y="1812188"/>
                  </a:lnTo>
                  <a:lnTo>
                    <a:pt x="1719262" y="1811070"/>
                  </a:lnTo>
                  <a:lnTo>
                    <a:pt x="1719262" y="1808441"/>
                  </a:lnTo>
                  <a:close/>
                </a:path>
                <a:path w="3386454" h="1819275">
                  <a:moveTo>
                    <a:pt x="1719262" y="1358379"/>
                  </a:moveTo>
                  <a:lnTo>
                    <a:pt x="1718805" y="1357261"/>
                  </a:lnTo>
                  <a:lnTo>
                    <a:pt x="1716938" y="1355407"/>
                  </a:lnTo>
                  <a:lnTo>
                    <a:pt x="1715820" y="1354937"/>
                  </a:lnTo>
                  <a:lnTo>
                    <a:pt x="1713191" y="1354937"/>
                  </a:lnTo>
                  <a:lnTo>
                    <a:pt x="1712074" y="1355407"/>
                  </a:lnTo>
                  <a:lnTo>
                    <a:pt x="1710207" y="1357261"/>
                  </a:lnTo>
                  <a:lnTo>
                    <a:pt x="1709737" y="1358379"/>
                  </a:lnTo>
                  <a:lnTo>
                    <a:pt x="1709737" y="1361020"/>
                  </a:lnTo>
                  <a:lnTo>
                    <a:pt x="1710207" y="1362138"/>
                  </a:lnTo>
                  <a:lnTo>
                    <a:pt x="1712074" y="1363992"/>
                  </a:lnTo>
                  <a:lnTo>
                    <a:pt x="1713191" y="1364462"/>
                  </a:lnTo>
                  <a:lnTo>
                    <a:pt x="1715820" y="1364462"/>
                  </a:lnTo>
                  <a:lnTo>
                    <a:pt x="1716938" y="1363992"/>
                  </a:lnTo>
                  <a:lnTo>
                    <a:pt x="1718805" y="1362138"/>
                  </a:lnTo>
                  <a:lnTo>
                    <a:pt x="1719262" y="1361020"/>
                  </a:lnTo>
                  <a:lnTo>
                    <a:pt x="1719262" y="1358379"/>
                  </a:lnTo>
                  <a:close/>
                </a:path>
                <a:path w="3386454" h="1819275">
                  <a:moveTo>
                    <a:pt x="1719262" y="908329"/>
                  </a:moveTo>
                  <a:lnTo>
                    <a:pt x="1718805" y="907211"/>
                  </a:lnTo>
                  <a:lnTo>
                    <a:pt x="1716938" y="905344"/>
                  </a:lnTo>
                  <a:lnTo>
                    <a:pt x="1715820" y="904875"/>
                  </a:lnTo>
                  <a:lnTo>
                    <a:pt x="1713191" y="904875"/>
                  </a:lnTo>
                  <a:lnTo>
                    <a:pt x="1712074" y="905344"/>
                  </a:lnTo>
                  <a:lnTo>
                    <a:pt x="1710207" y="907211"/>
                  </a:lnTo>
                  <a:lnTo>
                    <a:pt x="1709737" y="908329"/>
                  </a:lnTo>
                  <a:lnTo>
                    <a:pt x="1709737" y="910958"/>
                  </a:lnTo>
                  <a:lnTo>
                    <a:pt x="1710207" y="912075"/>
                  </a:lnTo>
                  <a:lnTo>
                    <a:pt x="1712074" y="913942"/>
                  </a:lnTo>
                  <a:lnTo>
                    <a:pt x="1713191" y="914400"/>
                  </a:lnTo>
                  <a:lnTo>
                    <a:pt x="1715820" y="914400"/>
                  </a:lnTo>
                  <a:lnTo>
                    <a:pt x="1716938" y="913942"/>
                  </a:lnTo>
                  <a:lnTo>
                    <a:pt x="1718805" y="912075"/>
                  </a:lnTo>
                  <a:lnTo>
                    <a:pt x="1719262" y="910958"/>
                  </a:lnTo>
                  <a:lnTo>
                    <a:pt x="1719262" y="908329"/>
                  </a:lnTo>
                  <a:close/>
                </a:path>
                <a:path w="3386454" h="1819275">
                  <a:moveTo>
                    <a:pt x="1719262" y="458266"/>
                  </a:moveTo>
                  <a:lnTo>
                    <a:pt x="1718805" y="457149"/>
                  </a:lnTo>
                  <a:lnTo>
                    <a:pt x="1716938" y="455295"/>
                  </a:lnTo>
                  <a:lnTo>
                    <a:pt x="1715820" y="454825"/>
                  </a:lnTo>
                  <a:lnTo>
                    <a:pt x="1713191" y="454825"/>
                  </a:lnTo>
                  <a:lnTo>
                    <a:pt x="1712074" y="455295"/>
                  </a:lnTo>
                  <a:lnTo>
                    <a:pt x="1710207" y="457149"/>
                  </a:lnTo>
                  <a:lnTo>
                    <a:pt x="1709737" y="458266"/>
                  </a:lnTo>
                  <a:lnTo>
                    <a:pt x="1709737" y="460908"/>
                  </a:lnTo>
                  <a:lnTo>
                    <a:pt x="1710207" y="462026"/>
                  </a:lnTo>
                  <a:lnTo>
                    <a:pt x="1712074" y="463880"/>
                  </a:lnTo>
                  <a:lnTo>
                    <a:pt x="1713191" y="464350"/>
                  </a:lnTo>
                  <a:lnTo>
                    <a:pt x="1715820" y="464350"/>
                  </a:lnTo>
                  <a:lnTo>
                    <a:pt x="1716938" y="463880"/>
                  </a:lnTo>
                  <a:lnTo>
                    <a:pt x="1718805" y="462026"/>
                  </a:lnTo>
                  <a:lnTo>
                    <a:pt x="1719262" y="460908"/>
                  </a:lnTo>
                  <a:lnTo>
                    <a:pt x="1719262" y="458266"/>
                  </a:lnTo>
                  <a:close/>
                </a:path>
                <a:path w="3386454" h="1819275">
                  <a:moveTo>
                    <a:pt x="1719262" y="8216"/>
                  </a:moveTo>
                  <a:lnTo>
                    <a:pt x="1718805" y="7099"/>
                  </a:lnTo>
                  <a:lnTo>
                    <a:pt x="1716938" y="5232"/>
                  </a:lnTo>
                  <a:lnTo>
                    <a:pt x="1715820" y="4762"/>
                  </a:lnTo>
                  <a:lnTo>
                    <a:pt x="1713191" y="4762"/>
                  </a:lnTo>
                  <a:lnTo>
                    <a:pt x="1712074" y="5232"/>
                  </a:lnTo>
                  <a:lnTo>
                    <a:pt x="1710207" y="7099"/>
                  </a:lnTo>
                  <a:lnTo>
                    <a:pt x="1709737" y="8216"/>
                  </a:lnTo>
                  <a:lnTo>
                    <a:pt x="1709737" y="10845"/>
                  </a:lnTo>
                  <a:lnTo>
                    <a:pt x="1710207" y="11963"/>
                  </a:lnTo>
                  <a:lnTo>
                    <a:pt x="1712074" y="13830"/>
                  </a:lnTo>
                  <a:lnTo>
                    <a:pt x="1713191" y="14287"/>
                  </a:lnTo>
                  <a:lnTo>
                    <a:pt x="1715820" y="14287"/>
                  </a:lnTo>
                  <a:lnTo>
                    <a:pt x="1716938" y="13830"/>
                  </a:lnTo>
                  <a:lnTo>
                    <a:pt x="1718805" y="11963"/>
                  </a:lnTo>
                  <a:lnTo>
                    <a:pt x="1719262" y="10845"/>
                  </a:lnTo>
                  <a:lnTo>
                    <a:pt x="1719262" y="8216"/>
                  </a:lnTo>
                  <a:close/>
                </a:path>
                <a:path w="3386454" h="1819275">
                  <a:moveTo>
                    <a:pt x="1766887" y="1808441"/>
                  </a:moveTo>
                  <a:lnTo>
                    <a:pt x="1766430" y="1807324"/>
                  </a:lnTo>
                  <a:lnTo>
                    <a:pt x="1764563" y="1805457"/>
                  </a:lnTo>
                  <a:lnTo>
                    <a:pt x="1763445" y="1804987"/>
                  </a:lnTo>
                  <a:lnTo>
                    <a:pt x="1760816" y="1804987"/>
                  </a:lnTo>
                  <a:lnTo>
                    <a:pt x="1759699" y="1805457"/>
                  </a:lnTo>
                  <a:lnTo>
                    <a:pt x="1757832" y="1807324"/>
                  </a:lnTo>
                  <a:lnTo>
                    <a:pt x="1757362" y="1808441"/>
                  </a:lnTo>
                  <a:lnTo>
                    <a:pt x="1757362" y="1811070"/>
                  </a:lnTo>
                  <a:lnTo>
                    <a:pt x="1757832" y="1812188"/>
                  </a:lnTo>
                  <a:lnTo>
                    <a:pt x="1759699" y="1814055"/>
                  </a:lnTo>
                  <a:lnTo>
                    <a:pt x="1760816" y="1814512"/>
                  </a:lnTo>
                  <a:lnTo>
                    <a:pt x="1763445" y="1814512"/>
                  </a:lnTo>
                  <a:lnTo>
                    <a:pt x="1764563" y="1814055"/>
                  </a:lnTo>
                  <a:lnTo>
                    <a:pt x="1766430" y="1812188"/>
                  </a:lnTo>
                  <a:lnTo>
                    <a:pt x="1766887" y="1811070"/>
                  </a:lnTo>
                  <a:lnTo>
                    <a:pt x="1766887" y="1808441"/>
                  </a:lnTo>
                  <a:close/>
                </a:path>
                <a:path w="3386454" h="1819275">
                  <a:moveTo>
                    <a:pt x="1766887" y="1358379"/>
                  </a:moveTo>
                  <a:lnTo>
                    <a:pt x="1766430" y="1357261"/>
                  </a:lnTo>
                  <a:lnTo>
                    <a:pt x="1764563" y="1355407"/>
                  </a:lnTo>
                  <a:lnTo>
                    <a:pt x="1763445" y="1354937"/>
                  </a:lnTo>
                  <a:lnTo>
                    <a:pt x="1760816" y="1354937"/>
                  </a:lnTo>
                  <a:lnTo>
                    <a:pt x="1759699" y="1355407"/>
                  </a:lnTo>
                  <a:lnTo>
                    <a:pt x="1757832" y="1357261"/>
                  </a:lnTo>
                  <a:lnTo>
                    <a:pt x="1757362" y="1358379"/>
                  </a:lnTo>
                  <a:lnTo>
                    <a:pt x="1757362" y="1361020"/>
                  </a:lnTo>
                  <a:lnTo>
                    <a:pt x="1757832" y="1362138"/>
                  </a:lnTo>
                  <a:lnTo>
                    <a:pt x="1759699" y="1363992"/>
                  </a:lnTo>
                  <a:lnTo>
                    <a:pt x="1760816" y="1364462"/>
                  </a:lnTo>
                  <a:lnTo>
                    <a:pt x="1763445" y="1364462"/>
                  </a:lnTo>
                  <a:lnTo>
                    <a:pt x="1764563" y="1363992"/>
                  </a:lnTo>
                  <a:lnTo>
                    <a:pt x="1766430" y="1362138"/>
                  </a:lnTo>
                  <a:lnTo>
                    <a:pt x="1766887" y="1361020"/>
                  </a:lnTo>
                  <a:lnTo>
                    <a:pt x="1766887" y="1358379"/>
                  </a:lnTo>
                  <a:close/>
                </a:path>
                <a:path w="3386454" h="1819275">
                  <a:moveTo>
                    <a:pt x="1766887" y="908329"/>
                  </a:moveTo>
                  <a:lnTo>
                    <a:pt x="1766430" y="907211"/>
                  </a:lnTo>
                  <a:lnTo>
                    <a:pt x="1764563" y="905344"/>
                  </a:lnTo>
                  <a:lnTo>
                    <a:pt x="1763445" y="904875"/>
                  </a:lnTo>
                  <a:lnTo>
                    <a:pt x="1760816" y="904875"/>
                  </a:lnTo>
                  <a:lnTo>
                    <a:pt x="1759699" y="905344"/>
                  </a:lnTo>
                  <a:lnTo>
                    <a:pt x="1757832" y="907211"/>
                  </a:lnTo>
                  <a:lnTo>
                    <a:pt x="1757362" y="908329"/>
                  </a:lnTo>
                  <a:lnTo>
                    <a:pt x="1757362" y="910958"/>
                  </a:lnTo>
                  <a:lnTo>
                    <a:pt x="1757832" y="912075"/>
                  </a:lnTo>
                  <a:lnTo>
                    <a:pt x="1759699" y="913942"/>
                  </a:lnTo>
                  <a:lnTo>
                    <a:pt x="1760816" y="914400"/>
                  </a:lnTo>
                  <a:lnTo>
                    <a:pt x="1763445" y="914400"/>
                  </a:lnTo>
                  <a:lnTo>
                    <a:pt x="1764563" y="913942"/>
                  </a:lnTo>
                  <a:lnTo>
                    <a:pt x="1766430" y="912075"/>
                  </a:lnTo>
                  <a:lnTo>
                    <a:pt x="1766887" y="910958"/>
                  </a:lnTo>
                  <a:lnTo>
                    <a:pt x="1766887" y="908329"/>
                  </a:lnTo>
                  <a:close/>
                </a:path>
                <a:path w="3386454" h="1819275">
                  <a:moveTo>
                    <a:pt x="1766887" y="458266"/>
                  </a:moveTo>
                  <a:lnTo>
                    <a:pt x="1766430" y="457149"/>
                  </a:lnTo>
                  <a:lnTo>
                    <a:pt x="1764563" y="455295"/>
                  </a:lnTo>
                  <a:lnTo>
                    <a:pt x="1763445" y="454825"/>
                  </a:lnTo>
                  <a:lnTo>
                    <a:pt x="1760816" y="454825"/>
                  </a:lnTo>
                  <a:lnTo>
                    <a:pt x="1759699" y="455295"/>
                  </a:lnTo>
                  <a:lnTo>
                    <a:pt x="1757832" y="457149"/>
                  </a:lnTo>
                  <a:lnTo>
                    <a:pt x="1757362" y="458266"/>
                  </a:lnTo>
                  <a:lnTo>
                    <a:pt x="1757362" y="460908"/>
                  </a:lnTo>
                  <a:lnTo>
                    <a:pt x="1757832" y="462026"/>
                  </a:lnTo>
                  <a:lnTo>
                    <a:pt x="1759699" y="463880"/>
                  </a:lnTo>
                  <a:lnTo>
                    <a:pt x="1760816" y="464350"/>
                  </a:lnTo>
                  <a:lnTo>
                    <a:pt x="1763445" y="464350"/>
                  </a:lnTo>
                  <a:lnTo>
                    <a:pt x="1764563" y="463880"/>
                  </a:lnTo>
                  <a:lnTo>
                    <a:pt x="1766430" y="462026"/>
                  </a:lnTo>
                  <a:lnTo>
                    <a:pt x="1766887" y="460908"/>
                  </a:lnTo>
                  <a:lnTo>
                    <a:pt x="1766887" y="458266"/>
                  </a:lnTo>
                  <a:close/>
                </a:path>
                <a:path w="3386454" h="1819275">
                  <a:moveTo>
                    <a:pt x="1766887" y="8216"/>
                  </a:moveTo>
                  <a:lnTo>
                    <a:pt x="1766430" y="7099"/>
                  </a:lnTo>
                  <a:lnTo>
                    <a:pt x="1764563" y="5232"/>
                  </a:lnTo>
                  <a:lnTo>
                    <a:pt x="1763445" y="4762"/>
                  </a:lnTo>
                  <a:lnTo>
                    <a:pt x="1760816" y="4762"/>
                  </a:lnTo>
                  <a:lnTo>
                    <a:pt x="1759699" y="5232"/>
                  </a:lnTo>
                  <a:lnTo>
                    <a:pt x="1757832" y="7099"/>
                  </a:lnTo>
                  <a:lnTo>
                    <a:pt x="1757362" y="8216"/>
                  </a:lnTo>
                  <a:lnTo>
                    <a:pt x="1757362" y="10845"/>
                  </a:lnTo>
                  <a:lnTo>
                    <a:pt x="1757832" y="11963"/>
                  </a:lnTo>
                  <a:lnTo>
                    <a:pt x="1759699" y="13830"/>
                  </a:lnTo>
                  <a:lnTo>
                    <a:pt x="1760816" y="14287"/>
                  </a:lnTo>
                  <a:lnTo>
                    <a:pt x="1763445" y="14287"/>
                  </a:lnTo>
                  <a:lnTo>
                    <a:pt x="1764563" y="13830"/>
                  </a:lnTo>
                  <a:lnTo>
                    <a:pt x="1766430" y="11963"/>
                  </a:lnTo>
                  <a:lnTo>
                    <a:pt x="1766887" y="10845"/>
                  </a:lnTo>
                  <a:lnTo>
                    <a:pt x="1766887" y="8216"/>
                  </a:lnTo>
                  <a:close/>
                </a:path>
                <a:path w="3386454" h="1819275">
                  <a:moveTo>
                    <a:pt x="1814512" y="1808441"/>
                  </a:moveTo>
                  <a:lnTo>
                    <a:pt x="1814055" y="1807324"/>
                  </a:lnTo>
                  <a:lnTo>
                    <a:pt x="1812188" y="1805457"/>
                  </a:lnTo>
                  <a:lnTo>
                    <a:pt x="1811070" y="1804987"/>
                  </a:lnTo>
                  <a:lnTo>
                    <a:pt x="1808441" y="1804987"/>
                  </a:lnTo>
                  <a:lnTo>
                    <a:pt x="1807324" y="1805457"/>
                  </a:lnTo>
                  <a:lnTo>
                    <a:pt x="1805457" y="1807324"/>
                  </a:lnTo>
                  <a:lnTo>
                    <a:pt x="1804987" y="1808441"/>
                  </a:lnTo>
                  <a:lnTo>
                    <a:pt x="1804987" y="1811070"/>
                  </a:lnTo>
                  <a:lnTo>
                    <a:pt x="1805457" y="1812188"/>
                  </a:lnTo>
                  <a:lnTo>
                    <a:pt x="1807324" y="1814055"/>
                  </a:lnTo>
                  <a:lnTo>
                    <a:pt x="1808441" y="1814512"/>
                  </a:lnTo>
                  <a:lnTo>
                    <a:pt x="1811070" y="1814512"/>
                  </a:lnTo>
                  <a:lnTo>
                    <a:pt x="1812188" y="1814055"/>
                  </a:lnTo>
                  <a:lnTo>
                    <a:pt x="1814055" y="1812188"/>
                  </a:lnTo>
                  <a:lnTo>
                    <a:pt x="1814512" y="1811070"/>
                  </a:lnTo>
                  <a:lnTo>
                    <a:pt x="1814512" y="1808441"/>
                  </a:lnTo>
                  <a:close/>
                </a:path>
                <a:path w="3386454" h="1819275">
                  <a:moveTo>
                    <a:pt x="1814512" y="1358379"/>
                  </a:moveTo>
                  <a:lnTo>
                    <a:pt x="1814055" y="1357261"/>
                  </a:lnTo>
                  <a:lnTo>
                    <a:pt x="1812188" y="1355407"/>
                  </a:lnTo>
                  <a:lnTo>
                    <a:pt x="1811070" y="1354937"/>
                  </a:lnTo>
                  <a:lnTo>
                    <a:pt x="1808441" y="1354937"/>
                  </a:lnTo>
                  <a:lnTo>
                    <a:pt x="1807324" y="1355407"/>
                  </a:lnTo>
                  <a:lnTo>
                    <a:pt x="1805457" y="1357261"/>
                  </a:lnTo>
                  <a:lnTo>
                    <a:pt x="1804987" y="1358379"/>
                  </a:lnTo>
                  <a:lnTo>
                    <a:pt x="1804987" y="1361020"/>
                  </a:lnTo>
                  <a:lnTo>
                    <a:pt x="1805457" y="1362138"/>
                  </a:lnTo>
                  <a:lnTo>
                    <a:pt x="1807324" y="1363992"/>
                  </a:lnTo>
                  <a:lnTo>
                    <a:pt x="1808441" y="1364462"/>
                  </a:lnTo>
                  <a:lnTo>
                    <a:pt x="1811070" y="1364462"/>
                  </a:lnTo>
                  <a:lnTo>
                    <a:pt x="1812188" y="1363992"/>
                  </a:lnTo>
                  <a:lnTo>
                    <a:pt x="1814055" y="1362138"/>
                  </a:lnTo>
                  <a:lnTo>
                    <a:pt x="1814512" y="1361020"/>
                  </a:lnTo>
                  <a:lnTo>
                    <a:pt x="1814512" y="1358379"/>
                  </a:lnTo>
                  <a:close/>
                </a:path>
                <a:path w="3386454" h="1819275">
                  <a:moveTo>
                    <a:pt x="1814512" y="908329"/>
                  </a:moveTo>
                  <a:lnTo>
                    <a:pt x="1814055" y="907211"/>
                  </a:lnTo>
                  <a:lnTo>
                    <a:pt x="1812188" y="905344"/>
                  </a:lnTo>
                  <a:lnTo>
                    <a:pt x="1811070" y="904875"/>
                  </a:lnTo>
                  <a:lnTo>
                    <a:pt x="1808441" y="904875"/>
                  </a:lnTo>
                  <a:lnTo>
                    <a:pt x="1807324" y="905344"/>
                  </a:lnTo>
                  <a:lnTo>
                    <a:pt x="1805457" y="907211"/>
                  </a:lnTo>
                  <a:lnTo>
                    <a:pt x="1804987" y="908329"/>
                  </a:lnTo>
                  <a:lnTo>
                    <a:pt x="1804987" y="910958"/>
                  </a:lnTo>
                  <a:lnTo>
                    <a:pt x="1805457" y="912075"/>
                  </a:lnTo>
                  <a:lnTo>
                    <a:pt x="1807324" y="913942"/>
                  </a:lnTo>
                  <a:lnTo>
                    <a:pt x="1808441" y="914400"/>
                  </a:lnTo>
                  <a:lnTo>
                    <a:pt x="1811070" y="914400"/>
                  </a:lnTo>
                  <a:lnTo>
                    <a:pt x="1812188" y="913942"/>
                  </a:lnTo>
                  <a:lnTo>
                    <a:pt x="1814055" y="912075"/>
                  </a:lnTo>
                  <a:lnTo>
                    <a:pt x="1814512" y="910958"/>
                  </a:lnTo>
                  <a:lnTo>
                    <a:pt x="1814512" y="908329"/>
                  </a:lnTo>
                  <a:close/>
                </a:path>
                <a:path w="3386454" h="1819275">
                  <a:moveTo>
                    <a:pt x="1814512" y="458266"/>
                  </a:moveTo>
                  <a:lnTo>
                    <a:pt x="1814055" y="457149"/>
                  </a:lnTo>
                  <a:lnTo>
                    <a:pt x="1812188" y="455295"/>
                  </a:lnTo>
                  <a:lnTo>
                    <a:pt x="1811070" y="454825"/>
                  </a:lnTo>
                  <a:lnTo>
                    <a:pt x="1808441" y="454825"/>
                  </a:lnTo>
                  <a:lnTo>
                    <a:pt x="1807324" y="455295"/>
                  </a:lnTo>
                  <a:lnTo>
                    <a:pt x="1805457" y="457149"/>
                  </a:lnTo>
                  <a:lnTo>
                    <a:pt x="1804987" y="458266"/>
                  </a:lnTo>
                  <a:lnTo>
                    <a:pt x="1804987" y="460908"/>
                  </a:lnTo>
                  <a:lnTo>
                    <a:pt x="1805457" y="462026"/>
                  </a:lnTo>
                  <a:lnTo>
                    <a:pt x="1807324" y="463880"/>
                  </a:lnTo>
                  <a:lnTo>
                    <a:pt x="1808441" y="464350"/>
                  </a:lnTo>
                  <a:lnTo>
                    <a:pt x="1811070" y="464350"/>
                  </a:lnTo>
                  <a:lnTo>
                    <a:pt x="1812188" y="463880"/>
                  </a:lnTo>
                  <a:lnTo>
                    <a:pt x="1814055" y="462026"/>
                  </a:lnTo>
                  <a:lnTo>
                    <a:pt x="1814512" y="460908"/>
                  </a:lnTo>
                  <a:lnTo>
                    <a:pt x="1814512" y="458266"/>
                  </a:lnTo>
                  <a:close/>
                </a:path>
                <a:path w="3386454" h="1819275">
                  <a:moveTo>
                    <a:pt x="1814512" y="8216"/>
                  </a:moveTo>
                  <a:lnTo>
                    <a:pt x="1814055" y="7099"/>
                  </a:lnTo>
                  <a:lnTo>
                    <a:pt x="1812188" y="5232"/>
                  </a:lnTo>
                  <a:lnTo>
                    <a:pt x="1811070" y="4762"/>
                  </a:lnTo>
                  <a:lnTo>
                    <a:pt x="1808441" y="4762"/>
                  </a:lnTo>
                  <a:lnTo>
                    <a:pt x="1807324" y="5232"/>
                  </a:lnTo>
                  <a:lnTo>
                    <a:pt x="1805457" y="7099"/>
                  </a:lnTo>
                  <a:lnTo>
                    <a:pt x="1804987" y="8216"/>
                  </a:lnTo>
                  <a:lnTo>
                    <a:pt x="1804987" y="10845"/>
                  </a:lnTo>
                  <a:lnTo>
                    <a:pt x="1805457" y="11963"/>
                  </a:lnTo>
                  <a:lnTo>
                    <a:pt x="1807324" y="13830"/>
                  </a:lnTo>
                  <a:lnTo>
                    <a:pt x="1808441" y="14287"/>
                  </a:lnTo>
                  <a:lnTo>
                    <a:pt x="1811070" y="14287"/>
                  </a:lnTo>
                  <a:lnTo>
                    <a:pt x="1812188" y="13830"/>
                  </a:lnTo>
                  <a:lnTo>
                    <a:pt x="1814055" y="11963"/>
                  </a:lnTo>
                  <a:lnTo>
                    <a:pt x="1814512" y="10845"/>
                  </a:lnTo>
                  <a:lnTo>
                    <a:pt x="1814512" y="8216"/>
                  </a:lnTo>
                  <a:close/>
                </a:path>
                <a:path w="3386454" h="1819275">
                  <a:moveTo>
                    <a:pt x="1862137" y="1808441"/>
                  </a:moveTo>
                  <a:lnTo>
                    <a:pt x="1861680" y="1807324"/>
                  </a:lnTo>
                  <a:lnTo>
                    <a:pt x="1859813" y="1805457"/>
                  </a:lnTo>
                  <a:lnTo>
                    <a:pt x="1858695" y="1804987"/>
                  </a:lnTo>
                  <a:lnTo>
                    <a:pt x="1856066" y="1804987"/>
                  </a:lnTo>
                  <a:lnTo>
                    <a:pt x="1854949" y="1805457"/>
                  </a:lnTo>
                  <a:lnTo>
                    <a:pt x="1853082" y="1807324"/>
                  </a:lnTo>
                  <a:lnTo>
                    <a:pt x="1852612" y="1808441"/>
                  </a:lnTo>
                  <a:lnTo>
                    <a:pt x="1852612" y="1811070"/>
                  </a:lnTo>
                  <a:lnTo>
                    <a:pt x="1853082" y="1812188"/>
                  </a:lnTo>
                  <a:lnTo>
                    <a:pt x="1854949" y="1814055"/>
                  </a:lnTo>
                  <a:lnTo>
                    <a:pt x="1856066" y="1814512"/>
                  </a:lnTo>
                  <a:lnTo>
                    <a:pt x="1858695" y="1814512"/>
                  </a:lnTo>
                  <a:lnTo>
                    <a:pt x="1859813" y="1814055"/>
                  </a:lnTo>
                  <a:lnTo>
                    <a:pt x="1861680" y="1812188"/>
                  </a:lnTo>
                  <a:lnTo>
                    <a:pt x="1862137" y="1811070"/>
                  </a:lnTo>
                  <a:lnTo>
                    <a:pt x="1862137" y="1808441"/>
                  </a:lnTo>
                  <a:close/>
                </a:path>
                <a:path w="3386454" h="1819275">
                  <a:moveTo>
                    <a:pt x="1862137" y="1358379"/>
                  </a:moveTo>
                  <a:lnTo>
                    <a:pt x="1861680" y="1357261"/>
                  </a:lnTo>
                  <a:lnTo>
                    <a:pt x="1859813" y="1355407"/>
                  </a:lnTo>
                  <a:lnTo>
                    <a:pt x="1858695" y="1354937"/>
                  </a:lnTo>
                  <a:lnTo>
                    <a:pt x="1856066" y="1354937"/>
                  </a:lnTo>
                  <a:lnTo>
                    <a:pt x="1854949" y="1355407"/>
                  </a:lnTo>
                  <a:lnTo>
                    <a:pt x="1853082" y="1357261"/>
                  </a:lnTo>
                  <a:lnTo>
                    <a:pt x="1852612" y="1358379"/>
                  </a:lnTo>
                  <a:lnTo>
                    <a:pt x="1852612" y="1361020"/>
                  </a:lnTo>
                  <a:lnTo>
                    <a:pt x="1853082" y="1362138"/>
                  </a:lnTo>
                  <a:lnTo>
                    <a:pt x="1854949" y="1363992"/>
                  </a:lnTo>
                  <a:lnTo>
                    <a:pt x="1856066" y="1364462"/>
                  </a:lnTo>
                  <a:lnTo>
                    <a:pt x="1858695" y="1364462"/>
                  </a:lnTo>
                  <a:lnTo>
                    <a:pt x="1859813" y="1363992"/>
                  </a:lnTo>
                  <a:lnTo>
                    <a:pt x="1861680" y="1362138"/>
                  </a:lnTo>
                  <a:lnTo>
                    <a:pt x="1862137" y="1361020"/>
                  </a:lnTo>
                  <a:lnTo>
                    <a:pt x="1862137" y="1358379"/>
                  </a:lnTo>
                  <a:close/>
                </a:path>
                <a:path w="3386454" h="1819275">
                  <a:moveTo>
                    <a:pt x="1862137" y="908329"/>
                  </a:moveTo>
                  <a:lnTo>
                    <a:pt x="1861680" y="907211"/>
                  </a:lnTo>
                  <a:lnTo>
                    <a:pt x="1859813" y="905344"/>
                  </a:lnTo>
                  <a:lnTo>
                    <a:pt x="1858695" y="904875"/>
                  </a:lnTo>
                  <a:lnTo>
                    <a:pt x="1856066" y="904875"/>
                  </a:lnTo>
                  <a:lnTo>
                    <a:pt x="1854949" y="905344"/>
                  </a:lnTo>
                  <a:lnTo>
                    <a:pt x="1853082" y="907211"/>
                  </a:lnTo>
                  <a:lnTo>
                    <a:pt x="1852612" y="908329"/>
                  </a:lnTo>
                  <a:lnTo>
                    <a:pt x="1852612" y="910958"/>
                  </a:lnTo>
                  <a:lnTo>
                    <a:pt x="1853082" y="912075"/>
                  </a:lnTo>
                  <a:lnTo>
                    <a:pt x="1854949" y="913942"/>
                  </a:lnTo>
                  <a:lnTo>
                    <a:pt x="1856066" y="914400"/>
                  </a:lnTo>
                  <a:lnTo>
                    <a:pt x="1858695" y="914400"/>
                  </a:lnTo>
                  <a:lnTo>
                    <a:pt x="1859813" y="913942"/>
                  </a:lnTo>
                  <a:lnTo>
                    <a:pt x="1861680" y="912075"/>
                  </a:lnTo>
                  <a:lnTo>
                    <a:pt x="1862137" y="910958"/>
                  </a:lnTo>
                  <a:lnTo>
                    <a:pt x="1862137" y="908329"/>
                  </a:lnTo>
                  <a:close/>
                </a:path>
                <a:path w="3386454" h="1819275">
                  <a:moveTo>
                    <a:pt x="1862137" y="458266"/>
                  </a:moveTo>
                  <a:lnTo>
                    <a:pt x="1861680" y="457149"/>
                  </a:lnTo>
                  <a:lnTo>
                    <a:pt x="1859813" y="455295"/>
                  </a:lnTo>
                  <a:lnTo>
                    <a:pt x="1858695" y="454825"/>
                  </a:lnTo>
                  <a:lnTo>
                    <a:pt x="1856066" y="454825"/>
                  </a:lnTo>
                  <a:lnTo>
                    <a:pt x="1854949" y="455295"/>
                  </a:lnTo>
                  <a:lnTo>
                    <a:pt x="1853082" y="457149"/>
                  </a:lnTo>
                  <a:lnTo>
                    <a:pt x="1852612" y="458266"/>
                  </a:lnTo>
                  <a:lnTo>
                    <a:pt x="1852612" y="460908"/>
                  </a:lnTo>
                  <a:lnTo>
                    <a:pt x="1853082" y="462026"/>
                  </a:lnTo>
                  <a:lnTo>
                    <a:pt x="1854949" y="463880"/>
                  </a:lnTo>
                  <a:lnTo>
                    <a:pt x="1856066" y="464350"/>
                  </a:lnTo>
                  <a:lnTo>
                    <a:pt x="1858695" y="464350"/>
                  </a:lnTo>
                  <a:lnTo>
                    <a:pt x="1859813" y="463880"/>
                  </a:lnTo>
                  <a:lnTo>
                    <a:pt x="1861680" y="462026"/>
                  </a:lnTo>
                  <a:lnTo>
                    <a:pt x="1862137" y="460908"/>
                  </a:lnTo>
                  <a:lnTo>
                    <a:pt x="1862137" y="458266"/>
                  </a:lnTo>
                  <a:close/>
                </a:path>
                <a:path w="3386454" h="1819275">
                  <a:moveTo>
                    <a:pt x="1862137" y="8216"/>
                  </a:moveTo>
                  <a:lnTo>
                    <a:pt x="1861680" y="7099"/>
                  </a:lnTo>
                  <a:lnTo>
                    <a:pt x="1859813" y="5232"/>
                  </a:lnTo>
                  <a:lnTo>
                    <a:pt x="1858695" y="4762"/>
                  </a:lnTo>
                  <a:lnTo>
                    <a:pt x="1856066" y="4762"/>
                  </a:lnTo>
                  <a:lnTo>
                    <a:pt x="1854949" y="5232"/>
                  </a:lnTo>
                  <a:lnTo>
                    <a:pt x="1853082" y="7099"/>
                  </a:lnTo>
                  <a:lnTo>
                    <a:pt x="1852612" y="8216"/>
                  </a:lnTo>
                  <a:lnTo>
                    <a:pt x="1852612" y="10845"/>
                  </a:lnTo>
                  <a:lnTo>
                    <a:pt x="1853082" y="11963"/>
                  </a:lnTo>
                  <a:lnTo>
                    <a:pt x="1854949" y="13830"/>
                  </a:lnTo>
                  <a:lnTo>
                    <a:pt x="1856066" y="14287"/>
                  </a:lnTo>
                  <a:lnTo>
                    <a:pt x="1858695" y="14287"/>
                  </a:lnTo>
                  <a:lnTo>
                    <a:pt x="1859813" y="13830"/>
                  </a:lnTo>
                  <a:lnTo>
                    <a:pt x="1861680" y="11963"/>
                  </a:lnTo>
                  <a:lnTo>
                    <a:pt x="1862137" y="10845"/>
                  </a:lnTo>
                  <a:lnTo>
                    <a:pt x="1862137" y="8216"/>
                  </a:lnTo>
                  <a:close/>
                </a:path>
                <a:path w="3386454" h="1819275">
                  <a:moveTo>
                    <a:pt x="1909762" y="1808441"/>
                  </a:moveTo>
                  <a:lnTo>
                    <a:pt x="1909305" y="1807324"/>
                  </a:lnTo>
                  <a:lnTo>
                    <a:pt x="1907438" y="1805457"/>
                  </a:lnTo>
                  <a:lnTo>
                    <a:pt x="1906320" y="1804987"/>
                  </a:lnTo>
                  <a:lnTo>
                    <a:pt x="1903691" y="1804987"/>
                  </a:lnTo>
                  <a:lnTo>
                    <a:pt x="1902574" y="1805457"/>
                  </a:lnTo>
                  <a:lnTo>
                    <a:pt x="1900707" y="1807324"/>
                  </a:lnTo>
                  <a:lnTo>
                    <a:pt x="1900237" y="1808441"/>
                  </a:lnTo>
                  <a:lnTo>
                    <a:pt x="1900237" y="1811070"/>
                  </a:lnTo>
                  <a:lnTo>
                    <a:pt x="1900707" y="1812188"/>
                  </a:lnTo>
                  <a:lnTo>
                    <a:pt x="1902574" y="1814055"/>
                  </a:lnTo>
                  <a:lnTo>
                    <a:pt x="1903691" y="1814512"/>
                  </a:lnTo>
                  <a:lnTo>
                    <a:pt x="1906320" y="1814512"/>
                  </a:lnTo>
                  <a:lnTo>
                    <a:pt x="1907438" y="1814055"/>
                  </a:lnTo>
                  <a:lnTo>
                    <a:pt x="1909305" y="1812188"/>
                  </a:lnTo>
                  <a:lnTo>
                    <a:pt x="1909762" y="1811070"/>
                  </a:lnTo>
                  <a:lnTo>
                    <a:pt x="1909762" y="1808441"/>
                  </a:lnTo>
                  <a:close/>
                </a:path>
                <a:path w="3386454" h="1819275">
                  <a:moveTo>
                    <a:pt x="1909762" y="1358379"/>
                  </a:moveTo>
                  <a:lnTo>
                    <a:pt x="1909305" y="1357261"/>
                  </a:lnTo>
                  <a:lnTo>
                    <a:pt x="1907438" y="1355407"/>
                  </a:lnTo>
                  <a:lnTo>
                    <a:pt x="1906320" y="1354937"/>
                  </a:lnTo>
                  <a:lnTo>
                    <a:pt x="1903691" y="1354937"/>
                  </a:lnTo>
                  <a:lnTo>
                    <a:pt x="1902574" y="1355407"/>
                  </a:lnTo>
                  <a:lnTo>
                    <a:pt x="1900707" y="1357261"/>
                  </a:lnTo>
                  <a:lnTo>
                    <a:pt x="1900237" y="1358379"/>
                  </a:lnTo>
                  <a:lnTo>
                    <a:pt x="1900237" y="1361020"/>
                  </a:lnTo>
                  <a:lnTo>
                    <a:pt x="1900707" y="1362138"/>
                  </a:lnTo>
                  <a:lnTo>
                    <a:pt x="1902574" y="1363992"/>
                  </a:lnTo>
                  <a:lnTo>
                    <a:pt x="1903691" y="1364462"/>
                  </a:lnTo>
                  <a:lnTo>
                    <a:pt x="1906320" y="1364462"/>
                  </a:lnTo>
                  <a:lnTo>
                    <a:pt x="1907438" y="1363992"/>
                  </a:lnTo>
                  <a:lnTo>
                    <a:pt x="1909305" y="1362138"/>
                  </a:lnTo>
                  <a:lnTo>
                    <a:pt x="1909762" y="1361020"/>
                  </a:lnTo>
                  <a:lnTo>
                    <a:pt x="1909762" y="1358379"/>
                  </a:lnTo>
                  <a:close/>
                </a:path>
                <a:path w="3386454" h="1819275">
                  <a:moveTo>
                    <a:pt x="1909762" y="908329"/>
                  </a:moveTo>
                  <a:lnTo>
                    <a:pt x="1909305" y="907211"/>
                  </a:lnTo>
                  <a:lnTo>
                    <a:pt x="1907438" y="905344"/>
                  </a:lnTo>
                  <a:lnTo>
                    <a:pt x="1906320" y="904875"/>
                  </a:lnTo>
                  <a:lnTo>
                    <a:pt x="1903691" y="904875"/>
                  </a:lnTo>
                  <a:lnTo>
                    <a:pt x="1902574" y="905344"/>
                  </a:lnTo>
                  <a:lnTo>
                    <a:pt x="1900707" y="907211"/>
                  </a:lnTo>
                  <a:lnTo>
                    <a:pt x="1900237" y="908329"/>
                  </a:lnTo>
                  <a:lnTo>
                    <a:pt x="1900237" y="910958"/>
                  </a:lnTo>
                  <a:lnTo>
                    <a:pt x="1900707" y="912075"/>
                  </a:lnTo>
                  <a:lnTo>
                    <a:pt x="1902574" y="913942"/>
                  </a:lnTo>
                  <a:lnTo>
                    <a:pt x="1903691" y="914400"/>
                  </a:lnTo>
                  <a:lnTo>
                    <a:pt x="1906320" y="914400"/>
                  </a:lnTo>
                  <a:lnTo>
                    <a:pt x="1907438" y="913942"/>
                  </a:lnTo>
                  <a:lnTo>
                    <a:pt x="1909305" y="912075"/>
                  </a:lnTo>
                  <a:lnTo>
                    <a:pt x="1909762" y="910958"/>
                  </a:lnTo>
                  <a:lnTo>
                    <a:pt x="1909762" y="908329"/>
                  </a:lnTo>
                  <a:close/>
                </a:path>
                <a:path w="3386454" h="1819275">
                  <a:moveTo>
                    <a:pt x="1909762" y="458266"/>
                  </a:moveTo>
                  <a:lnTo>
                    <a:pt x="1909305" y="457149"/>
                  </a:lnTo>
                  <a:lnTo>
                    <a:pt x="1907438" y="455295"/>
                  </a:lnTo>
                  <a:lnTo>
                    <a:pt x="1906320" y="454825"/>
                  </a:lnTo>
                  <a:lnTo>
                    <a:pt x="1903691" y="454825"/>
                  </a:lnTo>
                  <a:lnTo>
                    <a:pt x="1902574" y="455295"/>
                  </a:lnTo>
                  <a:lnTo>
                    <a:pt x="1900707" y="457149"/>
                  </a:lnTo>
                  <a:lnTo>
                    <a:pt x="1900237" y="458266"/>
                  </a:lnTo>
                  <a:lnTo>
                    <a:pt x="1900237" y="460908"/>
                  </a:lnTo>
                  <a:lnTo>
                    <a:pt x="1900707" y="462026"/>
                  </a:lnTo>
                  <a:lnTo>
                    <a:pt x="1902574" y="463880"/>
                  </a:lnTo>
                  <a:lnTo>
                    <a:pt x="1903691" y="464350"/>
                  </a:lnTo>
                  <a:lnTo>
                    <a:pt x="1906320" y="464350"/>
                  </a:lnTo>
                  <a:lnTo>
                    <a:pt x="1907438" y="463880"/>
                  </a:lnTo>
                  <a:lnTo>
                    <a:pt x="1909305" y="462026"/>
                  </a:lnTo>
                  <a:lnTo>
                    <a:pt x="1909762" y="460908"/>
                  </a:lnTo>
                  <a:lnTo>
                    <a:pt x="1909762" y="458266"/>
                  </a:lnTo>
                  <a:close/>
                </a:path>
                <a:path w="3386454" h="1819275">
                  <a:moveTo>
                    <a:pt x="1909762" y="8216"/>
                  </a:moveTo>
                  <a:lnTo>
                    <a:pt x="1909305" y="7099"/>
                  </a:lnTo>
                  <a:lnTo>
                    <a:pt x="1907438" y="5232"/>
                  </a:lnTo>
                  <a:lnTo>
                    <a:pt x="1906320" y="4762"/>
                  </a:lnTo>
                  <a:lnTo>
                    <a:pt x="1903691" y="4762"/>
                  </a:lnTo>
                  <a:lnTo>
                    <a:pt x="1902574" y="5232"/>
                  </a:lnTo>
                  <a:lnTo>
                    <a:pt x="1900707" y="7099"/>
                  </a:lnTo>
                  <a:lnTo>
                    <a:pt x="1900237" y="8216"/>
                  </a:lnTo>
                  <a:lnTo>
                    <a:pt x="1900237" y="10845"/>
                  </a:lnTo>
                  <a:lnTo>
                    <a:pt x="1900707" y="11963"/>
                  </a:lnTo>
                  <a:lnTo>
                    <a:pt x="1902574" y="13830"/>
                  </a:lnTo>
                  <a:lnTo>
                    <a:pt x="1903691" y="14287"/>
                  </a:lnTo>
                  <a:lnTo>
                    <a:pt x="1906320" y="14287"/>
                  </a:lnTo>
                  <a:lnTo>
                    <a:pt x="1907438" y="13830"/>
                  </a:lnTo>
                  <a:lnTo>
                    <a:pt x="1909305" y="11963"/>
                  </a:lnTo>
                  <a:lnTo>
                    <a:pt x="1909762" y="10845"/>
                  </a:lnTo>
                  <a:lnTo>
                    <a:pt x="1909762" y="8216"/>
                  </a:lnTo>
                  <a:close/>
                </a:path>
                <a:path w="3386454" h="1819275">
                  <a:moveTo>
                    <a:pt x="1957387" y="1808441"/>
                  </a:moveTo>
                  <a:lnTo>
                    <a:pt x="1956930" y="1807324"/>
                  </a:lnTo>
                  <a:lnTo>
                    <a:pt x="1955063" y="1805457"/>
                  </a:lnTo>
                  <a:lnTo>
                    <a:pt x="1953945" y="1804987"/>
                  </a:lnTo>
                  <a:lnTo>
                    <a:pt x="1951316" y="1804987"/>
                  </a:lnTo>
                  <a:lnTo>
                    <a:pt x="1950199" y="1805457"/>
                  </a:lnTo>
                  <a:lnTo>
                    <a:pt x="1948332" y="1807324"/>
                  </a:lnTo>
                  <a:lnTo>
                    <a:pt x="1947862" y="1808441"/>
                  </a:lnTo>
                  <a:lnTo>
                    <a:pt x="1947862" y="1811070"/>
                  </a:lnTo>
                  <a:lnTo>
                    <a:pt x="1948332" y="1812188"/>
                  </a:lnTo>
                  <a:lnTo>
                    <a:pt x="1950199" y="1814055"/>
                  </a:lnTo>
                  <a:lnTo>
                    <a:pt x="1951316" y="1814512"/>
                  </a:lnTo>
                  <a:lnTo>
                    <a:pt x="1953945" y="1814512"/>
                  </a:lnTo>
                  <a:lnTo>
                    <a:pt x="1955063" y="1814055"/>
                  </a:lnTo>
                  <a:lnTo>
                    <a:pt x="1956930" y="1812188"/>
                  </a:lnTo>
                  <a:lnTo>
                    <a:pt x="1957387" y="1811070"/>
                  </a:lnTo>
                  <a:lnTo>
                    <a:pt x="1957387" y="1808441"/>
                  </a:lnTo>
                  <a:close/>
                </a:path>
                <a:path w="3386454" h="1819275">
                  <a:moveTo>
                    <a:pt x="1957387" y="1358379"/>
                  </a:moveTo>
                  <a:lnTo>
                    <a:pt x="1956930" y="1357261"/>
                  </a:lnTo>
                  <a:lnTo>
                    <a:pt x="1955063" y="1355407"/>
                  </a:lnTo>
                  <a:lnTo>
                    <a:pt x="1953945" y="1354937"/>
                  </a:lnTo>
                  <a:lnTo>
                    <a:pt x="1951316" y="1354937"/>
                  </a:lnTo>
                  <a:lnTo>
                    <a:pt x="1950199" y="1355407"/>
                  </a:lnTo>
                  <a:lnTo>
                    <a:pt x="1948332" y="1357261"/>
                  </a:lnTo>
                  <a:lnTo>
                    <a:pt x="1947862" y="1358379"/>
                  </a:lnTo>
                  <a:lnTo>
                    <a:pt x="1947862" y="1361020"/>
                  </a:lnTo>
                  <a:lnTo>
                    <a:pt x="1948332" y="1362138"/>
                  </a:lnTo>
                  <a:lnTo>
                    <a:pt x="1950199" y="1363992"/>
                  </a:lnTo>
                  <a:lnTo>
                    <a:pt x="1951316" y="1364462"/>
                  </a:lnTo>
                  <a:lnTo>
                    <a:pt x="1953945" y="1364462"/>
                  </a:lnTo>
                  <a:lnTo>
                    <a:pt x="1955063" y="1363992"/>
                  </a:lnTo>
                  <a:lnTo>
                    <a:pt x="1956930" y="1362138"/>
                  </a:lnTo>
                  <a:lnTo>
                    <a:pt x="1957387" y="1361020"/>
                  </a:lnTo>
                  <a:lnTo>
                    <a:pt x="1957387" y="1358379"/>
                  </a:lnTo>
                  <a:close/>
                </a:path>
                <a:path w="3386454" h="1819275">
                  <a:moveTo>
                    <a:pt x="1957387" y="908329"/>
                  </a:moveTo>
                  <a:lnTo>
                    <a:pt x="1956930" y="907211"/>
                  </a:lnTo>
                  <a:lnTo>
                    <a:pt x="1955063" y="905344"/>
                  </a:lnTo>
                  <a:lnTo>
                    <a:pt x="1953945" y="904875"/>
                  </a:lnTo>
                  <a:lnTo>
                    <a:pt x="1951316" y="904875"/>
                  </a:lnTo>
                  <a:lnTo>
                    <a:pt x="1950199" y="905344"/>
                  </a:lnTo>
                  <a:lnTo>
                    <a:pt x="1948332" y="907211"/>
                  </a:lnTo>
                  <a:lnTo>
                    <a:pt x="1947862" y="908329"/>
                  </a:lnTo>
                  <a:lnTo>
                    <a:pt x="1947862" y="910958"/>
                  </a:lnTo>
                  <a:lnTo>
                    <a:pt x="1948332" y="912075"/>
                  </a:lnTo>
                  <a:lnTo>
                    <a:pt x="1950199" y="913942"/>
                  </a:lnTo>
                  <a:lnTo>
                    <a:pt x="1951316" y="914400"/>
                  </a:lnTo>
                  <a:lnTo>
                    <a:pt x="1953945" y="914400"/>
                  </a:lnTo>
                  <a:lnTo>
                    <a:pt x="1955063" y="913942"/>
                  </a:lnTo>
                  <a:lnTo>
                    <a:pt x="1956930" y="912075"/>
                  </a:lnTo>
                  <a:lnTo>
                    <a:pt x="1957387" y="910958"/>
                  </a:lnTo>
                  <a:lnTo>
                    <a:pt x="1957387" y="908329"/>
                  </a:lnTo>
                  <a:close/>
                </a:path>
                <a:path w="3386454" h="1819275">
                  <a:moveTo>
                    <a:pt x="1957387" y="458266"/>
                  </a:moveTo>
                  <a:lnTo>
                    <a:pt x="1956930" y="457149"/>
                  </a:lnTo>
                  <a:lnTo>
                    <a:pt x="1955063" y="455295"/>
                  </a:lnTo>
                  <a:lnTo>
                    <a:pt x="1953945" y="454825"/>
                  </a:lnTo>
                  <a:lnTo>
                    <a:pt x="1951316" y="454825"/>
                  </a:lnTo>
                  <a:lnTo>
                    <a:pt x="1950199" y="455295"/>
                  </a:lnTo>
                  <a:lnTo>
                    <a:pt x="1948332" y="457149"/>
                  </a:lnTo>
                  <a:lnTo>
                    <a:pt x="1947862" y="458266"/>
                  </a:lnTo>
                  <a:lnTo>
                    <a:pt x="1947862" y="460908"/>
                  </a:lnTo>
                  <a:lnTo>
                    <a:pt x="1948332" y="462026"/>
                  </a:lnTo>
                  <a:lnTo>
                    <a:pt x="1950199" y="463880"/>
                  </a:lnTo>
                  <a:lnTo>
                    <a:pt x="1951316" y="464350"/>
                  </a:lnTo>
                  <a:lnTo>
                    <a:pt x="1953945" y="464350"/>
                  </a:lnTo>
                  <a:lnTo>
                    <a:pt x="1955063" y="463880"/>
                  </a:lnTo>
                  <a:lnTo>
                    <a:pt x="1956930" y="462026"/>
                  </a:lnTo>
                  <a:lnTo>
                    <a:pt x="1957387" y="460908"/>
                  </a:lnTo>
                  <a:lnTo>
                    <a:pt x="1957387" y="458266"/>
                  </a:lnTo>
                  <a:close/>
                </a:path>
                <a:path w="3386454" h="1819275">
                  <a:moveTo>
                    <a:pt x="1957387" y="8216"/>
                  </a:moveTo>
                  <a:lnTo>
                    <a:pt x="1956930" y="7099"/>
                  </a:lnTo>
                  <a:lnTo>
                    <a:pt x="1955063" y="5232"/>
                  </a:lnTo>
                  <a:lnTo>
                    <a:pt x="1953945" y="4762"/>
                  </a:lnTo>
                  <a:lnTo>
                    <a:pt x="1951316" y="4762"/>
                  </a:lnTo>
                  <a:lnTo>
                    <a:pt x="1950199" y="5232"/>
                  </a:lnTo>
                  <a:lnTo>
                    <a:pt x="1948332" y="7099"/>
                  </a:lnTo>
                  <a:lnTo>
                    <a:pt x="1947862" y="8216"/>
                  </a:lnTo>
                  <a:lnTo>
                    <a:pt x="1947862" y="10845"/>
                  </a:lnTo>
                  <a:lnTo>
                    <a:pt x="1948332" y="11963"/>
                  </a:lnTo>
                  <a:lnTo>
                    <a:pt x="1950199" y="13830"/>
                  </a:lnTo>
                  <a:lnTo>
                    <a:pt x="1951316" y="14287"/>
                  </a:lnTo>
                  <a:lnTo>
                    <a:pt x="1953945" y="14287"/>
                  </a:lnTo>
                  <a:lnTo>
                    <a:pt x="1955063" y="13830"/>
                  </a:lnTo>
                  <a:lnTo>
                    <a:pt x="1956930" y="11963"/>
                  </a:lnTo>
                  <a:lnTo>
                    <a:pt x="1957387" y="10845"/>
                  </a:lnTo>
                  <a:lnTo>
                    <a:pt x="1957387" y="8216"/>
                  </a:lnTo>
                  <a:close/>
                </a:path>
                <a:path w="3386454" h="1819275">
                  <a:moveTo>
                    <a:pt x="2005012" y="1808441"/>
                  </a:moveTo>
                  <a:lnTo>
                    <a:pt x="2004555" y="1807324"/>
                  </a:lnTo>
                  <a:lnTo>
                    <a:pt x="2002688" y="1805457"/>
                  </a:lnTo>
                  <a:lnTo>
                    <a:pt x="2001570" y="1804987"/>
                  </a:lnTo>
                  <a:lnTo>
                    <a:pt x="1998941" y="1804987"/>
                  </a:lnTo>
                  <a:lnTo>
                    <a:pt x="1997824" y="1805457"/>
                  </a:lnTo>
                  <a:lnTo>
                    <a:pt x="1995957" y="1807324"/>
                  </a:lnTo>
                  <a:lnTo>
                    <a:pt x="1995487" y="1808441"/>
                  </a:lnTo>
                  <a:lnTo>
                    <a:pt x="1995487" y="1811070"/>
                  </a:lnTo>
                  <a:lnTo>
                    <a:pt x="1995957" y="1812188"/>
                  </a:lnTo>
                  <a:lnTo>
                    <a:pt x="1997824" y="1814055"/>
                  </a:lnTo>
                  <a:lnTo>
                    <a:pt x="1998941" y="1814512"/>
                  </a:lnTo>
                  <a:lnTo>
                    <a:pt x="2001570" y="1814512"/>
                  </a:lnTo>
                  <a:lnTo>
                    <a:pt x="2002688" y="1814055"/>
                  </a:lnTo>
                  <a:lnTo>
                    <a:pt x="2004555" y="1812188"/>
                  </a:lnTo>
                  <a:lnTo>
                    <a:pt x="2005012" y="1811070"/>
                  </a:lnTo>
                  <a:lnTo>
                    <a:pt x="2005012" y="1808441"/>
                  </a:lnTo>
                  <a:close/>
                </a:path>
                <a:path w="3386454" h="1819275">
                  <a:moveTo>
                    <a:pt x="2005012" y="1358379"/>
                  </a:moveTo>
                  <a:lnTo>
                    <a:pt x="2004555" y="1357261"/>
                  </a:lnTo>
                  <a:lnTo>
                    <a:pt x="2002688" y="1355407"/>
                  </a:lnTo>
                  <a:lnTo>
                    <a:pt x="2001570" y="1354937"/>
                  </a:lnTo>
                  <a:lnTo>
                    <a:pt x="1998941" y="1354937"/>
                  </a:lnTo>
                  <a:lnTo>
                    <a:pt x="1997824" y="1355407"/>
                  </a:lnTo>
                  <a:lnTo>
                    <a:pt x="1995957" y="1357261"/>
                  </a:lnTo>
                  <a:lnTo>
                    <a:pt x="1995487" y="1358379"/>
                  </a:lnTo>
                  <a:lnTo>
                    <a:pt x="1995487" y="1361020"/>
                  </a:lnTo>
                  <a:lnTo>
                    <a:pt x="1995957" y="1362138"/>
                  </a:lnTo>
                  <a:lnTo>
                    <a:pt x="1997824" y="1363992"/>
                  </a:lnTo>
                  <a:lnTo>
                    <a:pt x="1998941" y="1364462"/>
                  </a:lnTo>
                  <a:lnTo>
                    <a:pt x="2001570" y="1364462"/>
                  </a:lnTo>
                  <a:lnTo>
                    <a:pt x="2002688" y="1363992"/>
                  </a:lnTo>
                  <a:lnTo>
                    <a:pt x="2004555" y="1362138"/>
                  </a:lnTo>
                  <a:lnTo>
                    <a:pt x="2005012" y="1361020"/>
                  </a:lnTo>
                  <a:lnTo>
                    <a:pt x="2005012" y="1358379"/>
                  </a:lnTo>
                  <a:close/>
                </a:path>
                <a:path w="3386454" h="1819275">
                  <a:moveTo>
                    <a:pt x="2005012" y="908329"/>
                  </a:moveTo>
                  <a:lnTo>
                    <a:pt x="2004555" y="907211"/>
                  </a:lnTo>
                  <a:lnTo>
                    <a:pt x="2002688" y="905344"/>
                  </a:lnTo>
                  <a:lnTo>
                    <a:pt x="2001570" y="904875"/>
                  </a:lnTo>
                  <a:lnTo>
                    <a:pt x="1998941" y="904875"/>
                  </a:lnTo>
                  <a:lnTo>
                    <a:pt x="1997824" y="905344"/>
                  </a:lnTo>
                  <a:lnTo>
                    <a:pt x="1995957" y="907211"/>
                  </a:lnTo>
                  <a:lnTo>
                    <a:pt x="1995487" y="908329"/>
                  </a:lnTo>
                  <a:lnTo>
                    <a:pt x="1995487" y="910958"/>
                  </a:lnTo>
                  <a:lnTo>
                    <a:pt x="1995957" y="912075"/>
                  </a:lnTo>
                  <a:lnTo>
                    <a:pt x="1997824" y="913942"/>
                  </a:lnTo>
                  <a:lnTo>
                    <a:pt x="1998941" y="914400"/>
                  </a:lnTo>
                  <a:lnTo>
                    <a:pt x="2001570" y="914400"/>
                  </a:lnTo>
                  <a:lnTo>
                    <a:pt x="2002688" y="913942"/>
                  </a:lnTo>
                  <a:lnTo>
                    <a:pt x="2004555" y="912075"/>
                  </a:lnTo>
                  <a:lnTo>
                    <a:pt x="2005012" y="910958"/>
                  </a:lnTo>
                  <a:lnTo>
                    <a:pt x="2005012" y="908329"/>
                  </a:lnTo>
                  <a:close/>
                </a:path>
                <a:path w="3386454" h="1819275">
                  <a:moveTo>
                    <a:pt x="2005012" y="458266"/>
                  </a:moveTo>
                  <a:lnTo>
                    <a:pt x="2004555" y="457149"/>
                  </a:lnTo>
                  <a:lnTo>
                    <a:pt x="2002688" y="455295"/>
                  </a:lnTo>
                  <a:lnTo>
                    <a:pt x="2001570" y="454825"/>
                  </a:lnTo>
                  <a:lnTo>
                    <a:pt x="1998941" y="454825"/>
                  </a:lnTo>
                  <a:lnTo>
                    <a:pt x="1997824" y="455295"/>
                  </a:lnTo>
                  <a:lnTo>
                    <a:pt x="1995957" y="457149"/>
                  </a:lnTo>
                  <a:lnTo>
                    <a:pt x="1995487" y="458266"/>
                  </a:lnTo>
                  <a:lnTo>
                    <a:pt x="1995487" y="460908"/>
                  </a:lnTo>
                  <a:lnTo>
                    <a:pt x="1995957" y="462026"/>
                  </a:lnTo>
                  <a:lnTo>
                    <a:pt x="1997824" y="463880"/>
                  </a:lnTo>
                  <a:lnTo>
                    <a:pt x="1998941" y="464350"/>
                  </a:lnTo>
                  <a:lnTo>
                    <a:pt x="2001570" y="464350"/>
                  </a:lnTo>
                  <a:lnTo>
                    <a:pt x="2002688" y="463880"/>
                  </a:lnTo>
                  <a:lnTo>
                    <a:pt x="2004555" y="462026"/>
                  </a:lnTo>
                  <a:lnTo>
                    <a:pt x="2005012" y="460908"/>
                  </a:lnTo>
                  <a:lnTo>
                    <a:pt x="2005012" y="458266"/>
                  </a:lnTo>
                  <a:close/>
                </a:path>
                <a:path w="3386454" h="1819275">
                  <a:moveTo>
                    <a:pt x="2005012" y="8216"/>
                  </a:moveTo>
                  <a:lnTo>
                    <a:pt x="2004555" y="7099"/>
                  </a:lnTo>
                  <a:lnTo>
                    <a:pt x="2002688" y="5232"/>
                  </a:lnTo>
                  <a:lnTo>
                    <a:pt x="2001570" y="4762"/>
                  </a:lnTo>
                  <a:lnTo>
                    <a:pt x="1998941" y="4762"/>
                  </a:lnTo>
                  <a:lnTo>
                    <a:pt x="1997824" y="5232"/>
                  </a:lnTo>
                  <a:lnTo>
                    <a:pt x="1995957" y="7099"/>
                  </a:lnTo>
                  <a:lnTo>
                    <a:pt x="1995487" y="8216"/>
                  </a:lnTo>
                  <a:lnTo>
                    <a:pt x="1995487" y="10845"/>
                  </a:lnTo>
                  <a:lnTo>
                    <a:pt x="1995957" y="11963"/>
                  </a:lnTo>
                  <a:lnTo>
                    <a:pt x="1997824" y="13830"/>
                  </a:lnTo>
                  <a:lnTo>
                    <a:pt x="1998941" y="14287"/>
                  </a:lnTo>
                  <a:lnTo>
                    <a:pt x="2001570" y="14287"/>
                  </a:lnTo>
                  <a:lnTo>
                    <a:pt x="2002688" y="13830"/>
                  </a:lnTo>
                  <a:lnTo>
                    <a:pt x="2004555" y="11963"/>
                  </a:lnTo>
                  <a:lnTo>
                    <a:pt x="2005012" y="10845"/>
                  </a:lnTo>
                  <a:lnTo>
                    <a:pt x="2005012" y="8216"/>
                  </a:lnTo>
                  <a:close/>
                </a:path>
                <a:path w="3386454" h="1819275">
                  <a:moveTo>
                    <a:pt x="2052637" y="1808441"/>
                  </a:moveTo>
                  <a:lnTo>
                    <a:pt x="2052180" y="1807324"/>
                  </a:lnTo>
                  <a:lnTo>
                    <a:pt x="2050313" y="1805457"/>
                  </a:lnTo>
                  <a:lnTo>
                    <a:pt x="2049195" y="1804987"/>
                  </a:lnTo>
                  <a:lnTo>
                    <a:pt x="2046566" y="1804987"/>
                  </a:lnTo>
                  <a:lnTo>
                    <a:pt x="2045449" y="1805457"/>
                  </a:lnTo>
                  <a:lnTo>
                    <a:pt x="2043582" y="1807324"/>
                  </a:lnTo>
                  <a:lnTo>
                    <a:pt x="2043112" y="1808441"/>
                  </a:lnTo>
                  <a:lnTo>
                    <a:pt x="2043112" y="1811070"/>
                  </a:lnTo>
                  <a:lnTo>
                    <a:pt x="2043582" y="1812188"/>
                  </a:lnTo>
                  <a:lnTo>
                    <a:pt x="2045449" y="1814055"/>
                  </a:lnTo>
                  <a:lnTo>
                    <a:pt x="2046566" y="1814512"/>
                  </a:lnTo>
                  <a:lnTo>
                    <a:pt x="2049195" y="1814512"/>
                  </a:lnTo>
                  <a:lnTo>
                    <a:pt x="2050313" y="1814055"/>
                  </a:lnTo>
                  <a:lnTo>
                    <a:pt x="2052180" y="1812188"/>
                  </a:lnTo>
                  <a:lnTo>
                    <a:pt x="2052637" y="1811070"/>
                  </a:lnTo>
                  <a:lnTo>
                    <a:pt x="2052637" y="1808441"/>
                  </a:lnTo>
                  <a:close/>
                </a:path>
                <a:path w="3386454" h="1819275">
                  <a:moveTo>
                    <a:pt x="2052637" y="1358379"/>
                  </a:moveTo>
                  <a:lnTo>
                    <a:pt x="2052180" y="1357261"/>
                  </a:lnTo>
                  <a:lnTo>
                    <a:pt x="2050313" y="1355407"/>
                  </a:lnTo>
                  <a:lnTo>
                    <a:pt x="2049195" y="1354937"/>
                  </a:lnTo>
                  <a:lnTo>
                    <a:pt x="2046566" y="1354937"/>
                  </a:lnTo>
                  <a:lnTo>
                    <a:pt x="2045449" y="1355407"/>
                  </a:lnTo>
                  <a:lnTo>
                    <a:pt x="2043582" y="1357261"/>
                  </a:lnTo>
                  <a:lnTo>
                    <a:pt x="2043112" y="1358379"/>
                  </a:lnTo>
                  <a:lnTo>
                    <a:pt x="2043112" y="1361020"/>
                  </a:lnTo>
                  <a:lnTo>
                    <a:pt x="2043582" y="1362138"/>
                  </a:lnTo>
                  <a:lnTo>
                    <a:pt x="2045449" y="1363992"/>
                  </a:lnTo>
                  <a:lnTo>
                    <a:pt x="2046566" y="1364462"/>
                  </a:lnTo>
                  <a:lnTo>
                    <a:pt x="2049195" y="1364462"/>
                  </a:lnTo>
                  <a:lnTo>
                    <a:pt x="2050313" y="1363992"/>
                  </a:lnTo>
                  <a:lnTo>
                    <a:pt x="2052180" y="1362138"/>
                  </a:lnTo>
                  <a:lnTo>
                    <a:pt x="2052637" y="1361020"/>
                  </a:lnTo>
                  <a:lnTo>
                    <a:pt x="2052637" y="1358379"/>
                  </a:lnTo>
                  <a:close/>
                </a:path>
                <a:path w="3386454" h="1819275">
                  <a:moveTo>
                    <a:pt x="2052637" y="908329"/>
                  </a:moveTo>
                  <a:lnTo>
                    <a:pt x="2052180" y="907211"/>
                  </a:lnTo>
                  <a:lnTo>
                    <a:pt x="2050313" y="905344"/>
                  </a:lnTo>
                  <a:lnTo>
                    <a:pt x="2049195" y="904875"/>
                  </a:lnTo>
                  <a:lnTo>
                    <a:pt x="2046566" y="904875"/>
                  </a:lnTo>
                  <a:lnTo>
                    <a:pt x="2045449" y="905344"/>
                  </a:lnTo>
                  <a:lnTo>
                    <a:pt x="2043582" y="907211"/>
                  </a:lnTo>
                  <a:lnTo>
                    <a:pt x="2043112" y="908329"/>
                  </a:lnTo>
                  <a:lnTo>
                    <a:pt x="2043112" y="910958"/>
                  </a:lnTo>
                  <a:lnTo>
                    <a:pt x="2043582" y="912075"/>
                  </a:lnTo>
                  <a:lnTo>
                    <a:pt x="2045449" y="913942"/>
                  </a:lnTo>
                  <a:lnTo>
                    <a:pt x="2046566" y="914400"/>
                  </a:lnTo>
                  <a:lnTo>
                    <a:pt x="2049195" y="914400"/>
                  </a:lnTo>
                  <a:lnTo>
                    <a:pt x="2050313" y="913942"/>
                  </a:lnTo>
                  <a:lnTo>
                    <a:pt x="2052180" y="912075"/>
                  </a:lnTo>
                  <a:lnTo>
                    <a:pt x="2052637" y="910958"/>
                  </a:lnTo>
                  <a:lnTo>
                    <a:pt x="2052637" y="908329"/>
                  </a:lnTo>
                  <a:close/>
                </a:path>
                <a:path w="3386454" h="1819275">
                  <a:moveTo>
                    <a:pt x="2052637" y="458266"/>
                  </a:moveTo>
                  <a:lnTo>
                    <a:pt x="2052180" y="457149"/>
                  </a:lnTo>
                  <a:lnTo>
                    <a:pt x="2050313" y="455295"/>
                  </a:lnTo>
                  <a:lnTo>
                    <a:pt x="2049195" y="454825"/>
                  </a:lnTo>
                  <a:lnTo>
                    <a:pt x="2046566" y="454825"/>
                  </a:lnTo>
                  <a:lnTo>
                    <a:pt x="2045449" y="455295"/>
                  </a:lnTo>
                  <a:lnTo>
                    <a:pt x="2043582" y="457149"/>
                  </a:lnTo>
                  <a:lnTo>
                    <a:pt x="2043112" y="458266"/>
                  </a:lnTo>
                  <a:lnTo>
                    <a:pt x="2043112" y="460908"/>
                  </a:lnTo>
                  <a:lnTo>
                    <a:pt x="2043582" y="462026"/>
                  </a:lnTo>
                  <a:lnTo>
                    <a:pt x="2045449" y="463880"/>
                  </a:lnTo>
                  <a:lnTo>
                    <a:pt x="2046566" y="464350"/>
                  </a:lnTo>
                  <a:lnTo>
                    <a:pt x="2049195" y="464350"/>
                  </a:lnTo>
                  <a:lnTo>
                    <a:pt x="2050313" y="463880"/>
                  </a:lnTo>
                  <a:lnTo>
                    <a:pt x="2052180" y="462026"/>
                  </a:lnTo>
                  <a:lnTo>
                    <a:pt x="2052637" y="460908"/>
                  </a:lnTo>
                  <a:lnTo>
                    <a:pt x="2052637" y="458266"/>
                  </a:lnTo>
                  <a:close/>
                </a:path>
                <a:path w="3386454" h="1819275">
                  <a:moveTo>
                    <a:pt x="2052637" y="8216"/>
                  </a:moveTo>
                  <a:lnTo>
                    <a:pt x="2052180" y="7099"/>
                  </a:lnTo>
                  <a:lnTo>
                    <a:pt x="2050313" y="5232"/>
                  </a:lnTo>
                  <a:lnTo>
                    <a:pt x="2049195" y="4762"/>
                  </a:lnTo>
                  <a:lnTo>
                    <a:pt x="2046566" y="4762"/>
                  </a:lnTo>
                  <a:lnTo>
                    <a:pt x="2045449" y="5232"/>
                  </a:lnTo>
                  <a:lnTo>
                    <a:pt x="2043582" y="7099"/>
                  </a:lnTo>
                  <a:lnTo>
                    <a:pt x="2043112" y="8216"/>
                  </a:lnTo>
                  <a:lnTo>
                    <a:pt x="2043112" y="10845"/>
                  </a:lnTo>
                  <a:lnTo>
                    <a:pt x="2043582" y="11963"/>
                  </a:lnTo>
                  <a:lnTo>
                    <a:pt x="2045449" y="13830"/>
                  </a:lnTo>
                  <a:lnTo>
                    <a:pt x="2046566" y="14287"/>
                  </a:lnTo>
                  <a:lnTo>
                    <a:pt x="2049195" y="14287"/>
                  </a:lnTo>
                  <a:lnTo>
                    <a:pt x="2050313" y="13830"/>
                  </a:lnTo>
                  <a:lnTo>
                    <a:pt x="2052180" y="11963"/>
                  </a:lnTo>
                  <a:lnTo>
                    <a:pt x="2052637" y="10845"/>
                  </a:lnTo>
                  <a:lnTo>
                    <a:pt x="2052637" y="8216"/>
                  </a:lnTo>
                  <a:close/>
                </a:path>
                <a:path w="3386454" h="1819275">
                  <a:moveTo>
                    <a:pt x="2100262" y="1808441"/>
                  </a:moveTo>
                  <a:lnTo>
                    <a:pt x="2099805" y="1807324"/>
                  </a:lnTo>
                  <a:lnTo>
                    <a:pt x="2097938" y="1805457"/>
                  </a:lnTo>
                  <a:lnTo>
                    <a:pt x="2096820" y="1804987"/>
                  </a:lnTo>
                  <a:lnTo>
                    <a:pt x="2094191" y="1804987"/>
                  </a:lnTo>
                  <a:lnTo>
                    <a:pt x="2093074" y="1805457"/>
                  </a:lnTo>
                  <a:lnTo>
                    <a:pt x="2091207" y="1807324"/>
                  </a:lnTo>
                  <a:lnTo>
                    <a:pt x="2090737" y="1808441"/>
                  </a:lnTo>
                  <a:lnTo>
                    <a:pt x="2090737" y="1811070"/>
                  </a:lnTo>
                  <a:lnTo>
                    <a:pt x="2091207" y="1812188"/>
                  </a:lnTo>
                  <a:lnTo>
                    <a:pt x="2093074" y="1814055"/>
                  </a:lnTo>
                  <a:lnTo>
                    <a:pt x="2094191" y="1814512"/>
                  </a:lnTo>
                  <a:lnTo>
                    <a:pt x="2096820" y="1814512"/>
                  </a:lnTo>
                  <a:lnTo>
                    <a:pt x="2097938" y="1814055"/>
                  </a:lnTo>
                  <a:lnTo>
                    <a:pt x="2099805" y="1812188"/>
                  </a:lnTo>
                  <a:lnTo>
                    <a:pt x="2100262" y="1811070"/>
                  </a:lnTo>
                  <a:lnTo>
                    <a:pt x="2100262" y="1808441"/>
                  </a:lnTo>
                  <a:close/>
                </a:path>
                <a:path w="3386454" h="1819275">
                  <a:moveTo>
                    <a:pt x="2100262" y="1358379"/>
                  </a:moveTo>
                  <a:lnTo>
                    <a:pt x="2099805" y="1357261"/>
                  </a:lnTo>
                  <a:lnTo>
                    <a:pt x="2097938" y="1355407"/>
                  </a:lnTo>
                  <a:lnTo>
                    <a:pt x="2096820" y="1354937"/>
                  </a:lnTo>
                  <a:lnTo>
                    <a:pt x="2094191" y="1354937"/>
                  </a:lnTo>
                  <a:lnTo>
                    <a:pt x="2093074" y="1355407"/>
                  </a:lnTo>
                  <a:lnTo>
                    <a:pt x="2091207" y="1357261"/>
                  </a:lnTo>
                  <a:lnTo>
                    <a:pt x="2090737" y="1358379"/>
                  </a:lnTo>
                  <a:lnTo>
                    <a:pt x="2090737" y="1361020"/>
                  </a:lnTo>
                  <a:lnTo>
                    <a:pt x="2091207" y="1362138"/>
                  </a:lnTo>
                  <a:lnTo>
                    <a:pt x="2093074" y="1363992"/>
                  </a:lnTo>
                  <a:lnTo>
                    <a:pt x="2094191" y="1364462"/>
                  </a:lnTo>
                  <a:lnTo>
                    <a:pt x="2096820" y="1364462"/>
                  </a:lnTo>
                  <a:lnTo>
                    <a:pt x="2097938" y="1363992"/>
                  </a:lnTo>
                  <a:lnTo>
                    <a:pt x="2099805" y="1362138"/>
                  </a:lnTo>
                  <a:lnTo>
                    <a:pt x="2100262" y="1361020"/>
                  </a:lnTo>
                  <a:lnTo>
                    <a:pt x="2100262" y="1358379"/>
                  </a:lnTo>
                  <a:close/>
                </a:path>
                <a:path w="3386454" h="1819275">
                  <a:moveTo>
                    <a:pt x="2100262" y="908329"/>
                  </a:moveTo>
                  <a:lnTo>
                    <a:pt x="2099805" y="907211"/>
                  </a:lnTo>
                  <a:lnTo>
                    <a:pt x="2097938" y="905344"/>
                  </a:lnTo>
                  <a:lnTo>
                    <a:pt x="2096820" y="904875"/>
                  </a:lnTo>
                  <a:lnTo>
                    <a:pt x="2094191" y="904875"/>
                  </a:lnTo>
                  <a:lnTo>
                    <a:pt x="2093074" y="905344"/>
                  </a:lnTo>
                  <a:lnTo>
                    <a:pt x="2091207" y="907211"/>
                  </a:lnTo>
                  <a:lnTo>
                    <a:pt x="2090737" y="908329"/>
                  </a:lnTo>
                  <a:lnTo>
                    <a:pt x="2090737" y="910958"/>
                  </a:lnTo>
                  <a:lnTo>
                    <a:pt x="2091207" y="912075"/>
                  </a:lnTo>
                  <a:lnTo>
                    <a:pt x="2093074" y="913942"/>
                  </a:lnTo>
                  <a:lnTo>
                    <a:pt x="2094191" y="914400"/>
                  </a:lnTo>
                  <a:lnTo>
                    <a:pt x="2096820" y="914400"/>
                  </a:lnTo>
                  <a:lnTo>
                    <a:pt x="2097938" y="913942"/>
                  </a:lnTo>
                  <a:lnTo>
                    <a:pt x="2099805" y="912075"/>
                  </a:lnTo>
                  <a:lnTo>
                    <a:pt x="2100262" y="910958"/>
                  </a:lnTo>
                  <a:lnTo>
                    <a:pt x="2100262" y="908329"/>
                  </a:lnTo>
                  <a:close/>
                </a:path>
                <a:path w="3386454" h="1819275">
                  <a:moveTo>
                    <a:pt x="2100262" y="458266"/>
                  </a:moveTo>
                  <a:lnTo>
                    <a:pt x="2099805" y="457149"/>
                  </a:lnTo>
                  <a:lnTo>
                    <a:pt x="2097938" y="455295"/>
                  </a:lnTo>
                  <a:lnTo>
                    <a:pt x="2096820" y="454825"/>
                  </a:lnTo>
                  <a:lnTo>
                    <a:pt x="2094191" y="454825"/>
                  </a:lnTo>
                  <a:lnTo>
                    <a:pt x="2093074" y="455295"/>
                  </a:lnTo>
                  <a:lnTo>
                    <a:pt x="2091207" y="457149"/>
                  </a:lnTo>
                  <a:lnTo>
                    <a:pt x="2090737" y="458266"/>
                  </a:lnTo>
                  <a:lnTo>
                    <a:pt x="2090737" y="460908"/>
                  </a:lnTo>
                  <a:lnTo>
                    <a:pt x="2091207" y="462026"/>
                  </a:lnTo>
                  <a:lnTo>
                    <a:pt x="2093074" y="463880"/>
                  </a:lnTo>
                  <a:lnTo>
                    <a:pt x="2094191" y="464350"/>
                  </a:lnTo>
                  <a:lnTo>
                    <a:pt x="2096820" y="464350"/>
                  </a:lnTo>
                  <a:lnTo>
                    <a:pt x="2097938" y="463880"/>
                  </a:lnTo>
                  <a:lnTo>
                    <a:pt x="2099805" y="462026"/>
                  </a:lnTo>
                  <a:lnTo>
                    <a:pt x="2100262" y="460908"/>
                  </a:lnTo>
                  <a:lnTo>
                    <a:pt x="2100262" y="458266"/>
                  </a:lnTo>
                  <a:close/>
                </a:path>
                <a:path w="3386454" h="1819275">
                  <a:moveTo>
                    <a:pt x="2100262" y="8216"/>
                  </a:moveTo>
                  <a:lnTo>
                    <a:pt x="2099805" y="7099"/>
                  </a:lnTo>
                  <a:lnTo>
                    <a:pt x="2097938" y="5232"/>
                  </a:lnTo>
                  <a:lnTo>
                    <a:pt x="2096820" y="4762"/>
                  </a:lnTo>
                  <a:lnTo>
                    <a:pt x="2094191" y="4762"/>
                  </a:lnTo>
                  <a:lnTo>
                    <a:pt x="2093074" y="5232"/>
                  </a:lnTo>
                  <a:lnTo>
                    <a:pt x="2091207" y="7099"/>
                  </a:lnTo>
                  <a:lnTo>
                    <a:pt x="2090737" y="8216"/>
                  </a:lnTo>
                  <a:lnTo>
                    <a:pt x="2090737" y="10845"/>
                  </a:lnTo>
                  <a:lnTo>
                    <a:pt x="2091207" y="11963"/>
                  </a:lnTo>
                  <a:lnTo>
                    <a:pt x="2093074" y="13830"/>
                  </a:lnTo>
                  <a:lnTo>
                    <a:pt x="2094191" y="14287"/>
                  </a:lnTo>
                  <a:lnTo>
                    <a:pt x="2096820" y="14287"/>
                  </a:lnTo>
                  <a:lnTo>
                    <a:pt x="2097938" y="13830"/>
                  </a:lnTo>
                  <a:lnTo>
                    <a:pt x="2099805" y="11963"/>
                  </a:lnTo>
                  <a:lnTo>
                    <a:pt x="2100262" y="10845"/>
                  </a:lnTo>
                  <a:lnTo>
                    <a:pt x="2100262" y="8216"/>
                  </a:lnTo>
                  <a:close/>
                </a:path>
                <a:path w="3386454" h="1819275">
                  <a:moveTo>
                    <a:pt x="2147887" y="1808441"/>
                  </a:moveTo>
                  <a:lnTo>
                    <a:pt x="2147430" y="1807324"/>
                  </a:lnTo>
                  <a:lnTo>
                    <a:pt x="2145563" y="1805457"/>
                  </a:lnTo>
                  <a:lnTo>
                    <a:pt x="2144445" y="1804987"/>
                  </a:lnTo>
                  <a:lnTo>
                    <a:pt x="2141817" y="1804987"/>
                  </a:lnTo>
                  <a:lnTo>
                    <a:pt x="2140699" y="1805457"/>
                  </a:lnTo>
                  <a:lnTo>
                    <a:pt x="2138832" y="1807324"/>
                  </a:lnTo>
                  <a:lnTo>
                    <a:pt x="2138362" y="1808441"/>
                  </a:lnTo>
                  <a:lnTo>
                    <a:pt x="2138362" y="1811070"/>
                  </a:lnTo>
                  <a:lnTo>
                    <a:pt x="2138832" y="1812188"/>
                  </a:lnTo>
                  <a:lnTo>
                    <a:pt x="2140699" y="1814055"/>
                  </a:lnTo>
                  <a:lnTo>
                    <a:pt x="2141817" y="1814512"/>
                  </a:lnTo>
                  <a:lnTo>
                    <a:pt x="2144445" y="1814512"/>
                  </a:lnTo>
                  <a:lnTo>
                    <a:pt x="2145563" y="1814055"/>
                  </a:lnTo>
                  <a:lnTo>
                    <a:pt x="2147430" y="1812188"/>
                  </a:lnTo>
                  <a:lnTo>
                    <a:pt x="2147887" y="1811070"/>
                  </a:lnTo>
                  <a:lnTo>
                    <a:pt x="2147887" y="1808441"/>
                  </a:lnTo>
                  <a:close/>
                </a:path>
                <a:path w="3386454" h="1819275">
                  <a:moveTo>
                    <a:pt x="2147887" y="1358379"/>
                  </a:moveTo>
                  <a:lnTo>
                    <a:pt x="2147430" y="1357261"/>
                  </a:lnTo>
                  <a:lnTo>
                    <a:pt x="2145563" y="1355407"/>
                  </a:lnTo>
                  <a:lnTo>
                    <a:pt x="2144445" y="1354937"/>
                  </a:lnTo>
                  <a:lnTo>
                    <a:pt x="2141817" y="1354937"/>
                  </a:lnTo>
                  <a:lnTo>
                    <a:pt x="2140699" y="1355407"/>
                  </a:lnTo>
                  <a:lnTo>
                    <a:pt x="2138832" y="1357261"/>
                  </a:lnTo>
                  <a:lnTo>
                    <a:pt x="2138362" y="1358379"/>
                  </a:lnTo>
                  <a:lnTo>
                    <a:pt x="2138362" y="1361020"/>
                  </a:lnTo>
                  <a:lnTo>
                    <a:pt x="2138832" y="1362138"/>
                  </a:lnTo>
                  <a:lnTo>
                    <a:pt x="2140699" y="1363992"/>
                  </a:lnTo>
                  <a:lnTo>
                    <a:pt x="2141817" y="1364462"/>
                  </a:lnTo>
                  <a:lnTo>
                    <a:pt x="2144445" y="1364462"/>
                  </a:lnTo>
                  <a:lnTo>
                    <a:pt x="2145563" y="1363992"/>
                  </a:lnTo>
                  <a:lnTo>
                    <a:pt x="2147430" y="1362138"/>
                  </a:lnTo>
                  <a:lnTo>
                    <a:pt x="2147887" y="1361020"/>
                  </a:lnTo>
                  <a:lnTo>
                    <a:pt x="2147887" y="1358379"/>
                  </a:lnTo>
                  <a:close/>
                </a:path>
                <a:path w="3386454" h="1819275">
                  <a:moveTo>
                    <a:pt x="2147887" y="908329"/>
                  </a:moveTo>
                  <a:lnTo>
                    <a:pt x="2147430" y="907211"/>
                  </a:lnTo>
                  <a:lnTo>
                    <a:pt x="2145563" y="905344"/>
                  </a:lnTo>
                  <a:lnTo>
                    <a:pt x="2144445" y="904875"/>
                  </a:lnTo>
                  <a:lnTo>
                    <a:pt x="2141817" y="904875"/>
                  </a:lnTo>
                  <a:lnTo>
                    <a:pt x="2140699" y="905344"/>
                  </a:lnTo>
                  <a:lnTo>
                    <a:pt x="2138832" y="907211"/>
                  </a:lnTo>
                  <a:lnTo>
                    <a:pt x="2138362" y="908329"/>
                  </a:lnTo>
                  <a:lnTo>
                    <a:pt x="2138362" y="910958"/>
                  </a:lnTo>
                  <a:lnTo>
                    <a:pt x="2138832" y="912075"/>
                  </a:lnTo>
                  <a:lnTo>
                    <a:pt x="2140699" y="913942"/>
                  </a:lnTo>
                  <a:lnTo>
                    <a:pt x="2141817" y="914400"/>
                  </a:lnTo>
                  <a:lnTo>
                    <a:pt x="2144445" y="914400"/>
                  </a:lnTo>
                  <a:lnTo>
                    <a:pt x="2145563" y="913942"/>
                  </a:lnTo>
                  <a:lnTo>
                    <a:pt x="2147430" y="912075"/>
                  </a:lnTo>
                  <a:lnTo>
                    <a:pt x="2147887" y="910958"/>
                  </a:lnTo>
                  <a:lnTo>
                    <a:pt x="2147887" y="908329"/>
                  </a:lnTo>
                  <a:close/>
                </a:path>
                <a:path w="3386454" h="1819275">
                  <a:moveTo>
                    <a:pt x="2147887" y="458266"/>
                  </a:moveTo>
                  <a:lnTo>
                    <a:pt x="2147430" y="457149"/>
                  </a:lnTo>
                  <a:lnTo>
                    <a:pt x="2145563" y="455295"/>
                  </a:lnTo>
                  <a:lnTo>
                    <a:pt x="2144445" y="454825"/>
                  </a:lnTo>
                  <a:lnTo>
                    <a:pt x="2141817" y="454825"/>
                  </a:lnTo>
                  <a:lnTo>
                    <a:pt x="2140699" y="455295"/>
                  </a:lnTo>
                  <a:lnTo>
                    <a:pt x="2138832" y="457149"/>
                  </a:lnTo>
                  <a:lnTo>
                    <a:pt x="2138362" y="458266"/>
                  </a:lnTo>
                  <a:lnTo>
                    <a:pt x="2138362" y="460908"/>
                  </a:lnTo>
                  <a:lnTo>
                    <a:pt x="2138832" y="462026"/>
                  </a:lnTo>
                  <a:lnTo>
                    <a:pt x="2140699" y="463880"/>
                  </a:lnTo>
                  <a:lnTo>
                    <a:pt x="2141817" y="464350"/>
                  </a:lnTo>
                  <a:lnTo>
                    <a:pt x="2144445" y="464350"/>
                  </a:lnTo>
                  <a:lnTo>
                    <a:pt x="2145563" y="463880"/>
                  </a:lnTo>
                  <a:lnTo>
                    <a:pt x="2147430" y="462026"/>
                  </a:lnTo>
                  <a:lnTo>
                    <a:pt x="2147887" y="460908"/>
                  </a:lnTo>
                  <a:lnTo>
                    <a:pt x="2147887" y="458266"/>
                  </a:lnTo>
                  <a:close/>
                </a:path>
                <a:path w="3386454" h="1819275">
                  <a:moveTo>
                    <a:pt x="2147887" y="8216"/>
                  </a:moveTo>
                  <a:lnTo>
                    <a:pt x="2147430" y="7099"/>
                  </a:lnTo>
                  <a:lnTo>
                    <a:pt x="2145563" y="5232"/>
                  </a:lnTo>
                  <a:lnTo>
                    <a:pt x="2144445" y="4762"/>
                  </a:lnTo>
                  <a:lnTo>
                    <a:pt x="2141817" y="4762"/>
                  </a:lnTo>
                  <a:lnTo>
                    <a:pt x="2140699" y="5232"/>
                  </a:lnTo>
                  <a:lnTo>
                    <a:pt x="2138832" y="7099"/>
                  </a:lnTo>
                  <a:lnTo>
                    <a:pt x="2138362" y="8216"/>
                  </a:lnTo>
                  <a:lnTo>
                    <a:pt x="2138362" y="10845"/>
                  </a:lnTo>
                  <a:lnTo>
                    <a:pt x="2138832" y="11963"/>
                  </a:lnTo>
                  <a:lnTo>
                    <a:pt x="2140699" y="13830"/>
                  </a:lnTo>
                  <a:lnTo>
                    <a:pt x="2141817" y="14287"/>
                  </a:lnTo>
                  <a:lnTo>
                    <a:pt x="2144445" y="14287"/>
                  </a:lnTo>
                  <a:lnTo>
                    <a:pt x="2145563" y="13830"/>
                  </a:lnTo>
                  <a:lnTo>
                    <a:pt x="2147430" y="11963"/>
                  </a:lnTo>
                  <a:lnTo>
                    <a:pt x="2147887" y="10845"/>
                  </a:lnTo>
                  <a:lnTo>
                    <a:pt x="2147887" y="8216"/>
                  </a:lnTo>
                  <a:close/>
                </a:path>
                <a:path w="3386454" h="1819275">
                  <a:moveTo>
                    <a:pt x="2195512" y="1808441"/>
                  </a:moveTo>
                  <a:lnTo>
                    <a:pt x="2195055" y="1807324"/>
                  </a:lnTo>
                  <a:lnTo>
                    <a:pt x="2193188" y="1805457"/>
                  </a:lnTo>
                  <a:lnTo>
                    <a:pt x="2192070" y="1804987"/>
                  </a:lnTo>
                  <a:lnTo>
                    <a:pt x="2189442" y="1804987"/>
                  </a:lnTo>
                  <a:lnTo>
                    <a:pt x="2188324" y="1805457"/>
                  </a:lnTo>
                  <a:lnTo>
                    <a:pt x="2186457" y="1807324"/>
                  </a:lnTo>
                  <a:lnTo>
                    <a:pt x="2185987" y="1808441"/>
                  </a:lnTo>
                  <a:lnTo>
                    <a:pt x="2185987" y="1811070"/>
                  </a:lnTo>
                  <a:lnTo>
                    <a:pt x="2186457" y="1812188"/>
                  </a:lnTo>
                  <a:lnTo>
                    <a:pt x="2188324" y="1814055"/>
                  </a:lnTo>
                  <a:lnTo>
                    <a:pt x="2189442" y="1814512"/>
                  </a:lnTo>
                  <a:lnTo>
                    <a:pt x="2192070" y="1814512"/>
                  </a:lnTo>
                  <a:lnTo>
                    <a:pt x="2193188" y="1814055"/>
                  </a:lnTo>
                  <a:lnTo>
                    <a:pt x="2195055" y="1812188"/>
                  </a:lnTo>
                  <a:lnTo>
                    <a:pt x="2195512" y="1811070"/>
                  </a:lnTo>
                  <a:lnTo>
                    <a:pt x="2195512" y="1808441"/>
                  </a:lnTo>
                  <a:close/>
                </a:path>
                <a:path w="3386454" h="1819275">
                  <a:moveTo>
                    <a:pt x="2195512" y="1358379"/>
                  </a:moveTo>
                  <a:lnTo>
                    <a:pt x="2195055" y="1357261"/>
                  </a:lnTo>
                  <a:lnTo>
                    <a:pt x="2193188" y="1355407"/>
                  </a:lnTo>
                  <a:lnTo>
                    <a:pt x="2192070" y="1354937"/>
                  </a:lnTo>
                  <a:lnTo>
                    <a:pt x="2189442" y="1354937"/>
                  </a:lnTo>
                  <a:lnTo>
                    <a:pt x="2188324" y="1355407"/>
                  </a:lnTo>
                  <a:lnTo>
                    <a:pt x="2186457" y="1357261"/>
                  </a:lnTo>
                  <a:lnTo>
                    <a:pt x="2185987" y="1358379"/>
                  </a:lnTo>
                  <a:lnTo>
                    <a:pt x="2185987" y="1361020"/>
                  </a:lnTo>
                  <a:lnTo>
                    <a:pt x="2186457" y="1362138"/>
                  </a:lnTo>
                  <a:lnTo>
                    <a:pt x="2188324" y="1363992"/>
                  </a:lnTo>
                  <a:lnTo>
                    <a:pt x="2189442" y="1364462"/>
                  </a:lnTo>
                  <a:lnTo>
                    <a:pt x="2192070" y="1364462"/>
                  </a:lnTo>
                  <a:lnTo>
                    <a:pt x="2193188" y="1363992"/>
                  </a:lnTo>
                  <a:lnTo>
                    <a:pt x="2195055" y="1362138"/>
                  </a:lnTo>
                  <a:lnTo>
                    <a:pt x="2195512" y="1361020"/>
                  </a:lnTo>
                  <a:lnTo>
                    <a:pt x="2195512" y="1358379"/>
                  </a:lnTo>
                  <a:close/>
                </a:path>
                <a:path w="3386454" h="1819275">
                  <a:moveTo>
                    <a:pt x="2195512" y="908329"/>
                  </a:moveTo>
                  <a:lnTo>
                    <a:pt x="2195055" y="907211"/>
                  </a:lnTo>
                  <a:lnTo>
                    <a:pt x="2193188" y="905344"/>
                  </a:lnTo>
                  <a:lnTo>
                    <a:pt x="2192070" y="904875"/>
                  </a:lnTo>
                  <a:lnTo>
                    <a:pt x="2189442" y="904875"/>
                  </a:lnTo>
                  <a:lnTo>
                    <a:pt x="2188324" y="905344"/>
                  </a:lnTo>
                  <a:lnTo>
                    <a:pt x="2186457" y="907211"/>
                  </a:lnTo>
                  <a:lnTo>
                    <a:pt x="2185987" y="908329"/>
                  </a:lnTo>
                  <a:lnTo>
                    <a:pt x="2185987" y="910958"/>
                  </a:lnTo>
                  <a:lnTo>
                    <a:pt x="2186457" y="912075"/>
                  </a:lnTo>
                  <a:lnTo>
                    <a:pt x="2188324" y="913942"/>
                  </a:lnTo>
                  <a:lnTo>
                    <a:pt x="2189442" y="914400"/>
                  </a:lnTo>
                  <a:lnTo>
                    <a:pt x="2192070" y="914400"/>
                  </a:lnTo>
                  <a:lnTo>
                    <a:pt x="2193188" y="913942"/>
                  </a:lnTo>
                  <a:lnTo>
                    <a:pt x="2195055" y="912075"/>
                  </a:lnTo>
                  <a:lnTo>
                    <a:pt x="2195512" y="910958"/>
                  </a:lnTo>
                  <a:lnTo>
                    <a:pt x="2195512" y="908329"/>
                  </a:lnTo>
                  <a:close/>
                </a:path>
                <a:path w="3386454" h="1819275">
                  <a:moveTo>
                    <a:pt x="2195512" y="458266"/>
                  </a:moveTo>
                  <a:lnTo>
                    <a:pt x="2195055" y="457149"/>
                  </a:lnTo>
                  <a:lnTo>
                    <a:pt x="2193188" y="455295"/>
                  </a:lnTo>
                  <a:lnTo>
                    <a:pt x="2192070" y="454825"/>
                  </a:lnTo>
                  <a:lnTo>
                    <a:pt x="2189442" y="454825"/>
                  </a:lnTo>
                  <a:lnTo>
                    <a:pt x="2188324" y="455295"/>
                  </a:lnTo>
                  <a:lnTo>
                    <a:pt x="2186457" y="457149"/>
                  </a:lnTo>
                  <a:lnTo>
                    <a:pt x="2185987" y="458266"/>
                  </a:lnTo>
                  <a:lnTo>
                    <a:pt x="2185987" y="460908"/>
                  </a:lnTo>
                  <a:lnTo>
                    <a:pt x="2186457" y="462026"/>
                  </a:lnTo>
                  <a:lnTo>
                    <a:pt x="2188324" y="463880"/>
                  </a:lnTo>
                  <a:lnTo>
                    <a:pt x="2189442" y="464350"/>
                  </a:lnTo>
                  <a:lnTo>
                    <a:pt x="2192070" y="464350"/>
                  </a:lnTo>
                  <a:lnTo>
                    <a:pt x="2193188" y="463880"/>
                  </a:lnTo>
                  <a:lnTo>
                    <a:pt x="2195055" y="462026"/>
                  </a:lnTo>
                  <a:lnTo>
                    <a:pt x="2195512" y="460908"/>
                  </a:lnTo>
                  <a:lnTo>
                    <a:pt x="2195512" y="458266"/>
                  </a:lnTo>
                  <a:close/>
                </a:path>
                <a:path w="3386454" h="1819275">
                  <a:moveTo>
                    <a:pt x="2195512" y="8216"/>
                  </a:moveTo>
                  <a:lnTo>
                    <a:pt x="2195055" y="7099"/>
                  </a:lnTo>
                  <a:lnTo>
                    <a:pt x="2193188" y="5232"/>
                  </a:lnTo>
                  <a:lnTo>
                    <a:pt x="2192070" y="4762"/>
                  </a:lnTo>
                  <a:lnTo>
                    <a:pt x="2189442" y="4762"/>
                  </a:lnTo>
                  <a:lnTo>
                    <a:pt x="2188324" y="5232"/>
                  </a:lnTo>
                  <a:lnTo>
                    <a:pt x="2186457" y="7099"/>
                  </a:lnTo>
                  <a:lnTo>
                    <a:pt x="2185987" y="8216"/>
                  </a:lnTo>
                  <a:lnTo>
                    <a:pt x="2185987" y="10845"/>
                  </a:lnTo>
                  <a:lnTo>
                    <a:pt x="2186457" y="11963"/>
                  </a:lnTo>
                  <a:lnTo>
                    <a:pt x="2188324" y="13830"/>
                  </a:lnTo>
                  <a:lnTo>
                    <a:pt x="2189442" y="14287"/>
                  </a:lnTo>
                  <a:lnTo>
                    <a:pt x="2192070" y="14287"/>
                  </a:lnTo>
                  <a:lnTo>
                    <a:pt x="2193188" y="13830"/>
                  </a:lnTo>
                  <a:lnTo>
                    <a:pt x="2195055" y="11963"/>
                  </a:lnTo>
                  <a:lnTo>
                    <a:pt x="2195512" y="10845"/>
                  </a:lnTo>
                  <a:lnTo>
                    <a:pt x="2195512" y="8216"/>
                  </a:lnTo>
                  <a:close/>
                </a:path>
                <a:path w="3386454" h="1819275">
                  <a:moveTo>
                    <a:pt x="2243137" y="1808441"/>
                  </a:moveTo>
                  <a:lnTo>
                    <a:pt x="2242680" y="1807324"/>
                  </a:lnTo>
                  <a:lnTo>
                    <a:pt x="2240813" y="1805457"/>
                  </a:lnTo>
                  <a:lnTo>
                    <a:pt x="2239695" y="1804987"/>
                  </a:lnTo>
                  <a:lnTo>
                    <a:pt x="2237067" y="1804987"/>
                  </a:lnTo>
                  <a:lnTo>
                    <a:pt x="2235949" y="1805457"/>
                  </a:lnTo>
                  <a:lnTo>
                    <a:pt x="2234082" y="1807324"/>
                  </a:lnTo>
                  <a:lnTo>
                    <a:pt x="2233612" y="1808441"/>
                  </a:lnTo>
                  <a:lnTo>
                    <a:pt x="2233612" y="1811070"/>
                  </a:lnTo>
                  <a:lnTo>
                    <a:pt x="2234082" y="1812188"/>
                  </a:lnTo>
                  <a:lnTo>
                    <a:pt x="2235949" y="1814055"/>
                  </a:lnTo>
                  <a:lnTo>
                    <a:pt x="2237067" y="1814512"/>
                  </a:lnTo>
                  <a:lnTo>
                    <a:pt x="2239695" y="1814512"/>
                  </a:lnTo>
                  <a:lnTo>
                    <a:pt x="2240813" y="1814055"/>
                  </a:lnTo>
                  <a:lnTo>
                    <a:pt x="2242680" y="1812188"/>
                  </a:lnTo>
                  <a:lnTo>
                    <a:pt x="2243137" y="1811070"/>
                  </a:lnTo>
                  <a:lnTo>
                    <a:pt x="2243137" y="1808441"/>
                  </a:lnTo>
                  <a:close/>
                </a:path>
                <a:path w="3386454" h="1819275">
                  <a:moveTo>
                    <a:pt x="2243137" y="1358379"/>
                  </a:moveTo>
                  <a:lnTo>
                    <a:pt x="2242680" y="1357261"/>
                  </a:lnTo>
                  <a:lnTo>
                    <a:pt x="2240813" y="1355407"/>
                  </a:lnTo>
                  <a:lnTo>
                    <a:pt x="2239695" y="1354937"/>
                  </a:lnTo>
                  <a:lnTo>
                    <a:pt x="2237067" y="1354937"/>
                  </a:lnTo>
                  <a:lnTo>
                    <a:pt x="2235949" y="1355407"/>
                  </a:lnTo>
                  <a:lnTo>
                    <a:pt x="2234082" y="1357261"/>
                  </a:lnTo>
                  <a:lnTo>
                    <a:pt x="2233612" y="1358379"/>
                  </a:lnTo>
                  <a:lnTo>
                    <a:pt x="2233612" y="1361020"/>
                  </a:lnTo>
                  <a:lnTo>
                    <a:pt x="2234082" y="1362138"/>
                  </a:lnTo>
                  <a:lnTo>
                    <a:pt x="2235949" y="1363992"/>
                  </a:lnTo>
                  <a:lnTo>
                    <a:pt x="2237067" y="1364462"/>
                  </a:lnTo>
                  <a:lnTo>
                    <a:pt x="2239695" y="1364462"/>
                  </a:lnTo>
                  <a:lnTo>
                    <a:pt x="2240813" y="1363992"/>
                  </a:lnTo>
                  <a:lnTo>
                    <a:pt x="2242680" y="1362138"/>
                  </a:lnTo>
                  <a:lnTo>
                    <a:pt x="2243137" y="1361020"/>
                  </a:lnTo>
                  <a:lnTo>
                    <a:pt x="2243137" y="1358379"/>
                  </a:lnTo>
                  <a:close/>
                </a:path>
                <a:path w="3386454" h="1819275">
                  <a:moveTo>
                    <a:pt x="2243137" y="908329"/>
                  </a:moveTo>
                  <a:lnTo>
                    <a:pt x="2242680" y="907211"/>
                  </a:lnTo>
                  <a:lnTo>
                    <a:pt x="2240813" y="905344"/>
                  </a:lnTo>
                  <a:lnTo>
                    <a:pt x="2239695" y="904875"/>
                  </a:lnTo>
                  <a:lnTo>
                    <a:pt x="2237067" y="904875"/>
                  </a:lnTo>
                  <a:lnTo>
                    <a:pt x="2235949" y="905344"/>
                  </a:lnTo>
                  <a:lnTo>
                    <a:pt x="2234082" y="907211"/>
                  </a:lnTo>
                  <a:lnTo>
                    <a:pt x="2233612" y="908329"/>
                  </a:lnTo>
                  <a:lnTo>
                    <a:pt x="2233612" y="910958"/>
                  </a:lnTo>
                  <a:lnTo>
                    <a:pt x="2234082" y="912075"/>
                  </a:lnTo>
                  <a:lnTo>
                    <a:pt x="2235949" y="913942"/>
                  </a:lnTo>
                  <a:lnTo>
                    <a:pt x="2237067" y="914400"/>
                  </a:lnTo>
                  <a:lnTo>
                    <a:pt x="2239695" y="914400"/>
                  </a:lnTo>
                  <a:lnTo>
                    <a:pt x="2240813" y="913942"/>
                  </a:lnTo>
                  <a:lnTo>
                    <a:pt x="2242680" y="912075"/>
                  </a:lnTo>
                  <a:lnTo>
                    <a:pt x="2243137" y="910958"/>
                  </a:lnTo>
                  <a:lnTo>
                    <a:pt x="2243137" y="908329"/>
                  </a:lnTo>
                  <a:close/>
                </a:path>
                <a:path w="3386454" h="1819275">
                  <a:moveTo>
                    <a:pt x="2243137" y="458266"/>
                  </a:moveTo>
                  <a:lnTo>
                    <a:pt x="2242680" y="457149"/>
                  </a:lnTo>
                  <a:lnTo>
                    <a:pt x="2240813" y="455295"/>
                  </a:lnTo>
                  <a:lnTo>
                    <a:pt x="2239695" y="454825"/>
                  </a:lnTo>
                  <a:lnTo>
                    <a:pt x="2237067" y="454825"/>
                  </a:lnTo>
                  <a:lnTo>
                    <a:pt x="2235949" y="455295"/>
                  </a:lnTo>
                  <a:lnTo>
                    <a:pt x="2234082" y="457149"/>
                  </a:lnTo>
                  <a:lnTo>
                    <a:pt x="2233612" y="458266"/>
                  </a:lnTo>
                  <a:lnTo>
                    <a:pt x="2233612" y="460908"/>
                  </a:lnTo>
                  <a:lnTo>
                    <a:pt x="2234082" y="462026"/>
                  </a:lnTo>
                  <a:lnTo>
                    <a:pt x="2235949" y="463880"/>
                  </a:lnTo>
                  <a:lnTo>
                    <a:pt x="2237067" y="464350"/>
                  </a:lnTo>
                  <a:lnTo>
                    <a:pt x="2239695" y="464350"/>
                  </a:lnTo>
                  <a:lnTo>
                    <a:pt x="2240813" y="463880"/>
                  </a:lnTo>
                  <a:lnTo>
                    <a:pt x="2242680" y="462026"/>
                  </a:lnTo>
                  <a:lnTo>
                    <a:pt x="2243137" y="460908"/>
                  </a:lnTo>
                  <a:lnTo>
                    <a:pt x="2243137" y="458266"/>
                  </a:lnTo>
                  <a:close/>
                </a:path>
                <a:path w="3386454" h="1819275">
                  <a:moveTo>
                    <a:pt x="2243137" y="8216"/>
                  </a:moveTo>
                  <a:lnTo>
                    <a:pt x="2242680" y="7099"/>
                  </a:lnTo>
                  <a:lnTo>
                    <a:pt x="2240813" y="5232"/>
                  </a:lnTo>
                  <a:lnTo>
                    <a:pt x="2239695" y="4762"/>
                  </a:lnTo>
                  <a:lnTo>
                    <a:pt x="2237067" y="4762"/>
                  </a:lnTo>
                  <a:lnTo>
                    <a:pt x="2235949" y="5232"/>
                  </a:lnTo>
                  <a:lnTo>
                    <a:pt x="2234082" y="7099"/>
                  </a:lnTo>
                  <a:lnTo>
                    <a:pt x="2233612" y="8216"/>
                  </a:lnTo>
                  <a:lnTo>
                    <a:pt x="2233612" y="10845"/>
                  </a:lnTo>
                  <a:lnTo>
                    <a:pt x="2234082" y="11963"/>
                  </a:lnTo>
                  <a:lnTo>
                    <a:pt x="2235949" y="13830"/>
                  </a:lnTo>
                  <a:lnTo>
                    <a:pt x="2237067" y="14287"/>
                  </a:lnTo>
                  <a:lnTo>
                    <a:pt x="2239695" y="14287"/>
                  </a:lnTo>
                  <a:lnTo>
                    <a:pt x="2240813" y="13830"/>
                  </a:lnTo>
                  <a:lnTo>
                    <a:pt x="2242680" y="11963"/>
                  </a:lnTo>
                  <a:lnTo>
                    <a:pt x="2243137" y="10845"/>
                  </a:lnTo>
                  <a:lnTo>
                    <a:pt x="2243137" y="8216"/>
                  </a:lnTo>
                  <a:close/>
                </a:path>
                <a:path w="3386454" h="1819275">
                  <a:moveTo>
                    <a:pt x="2290762" y="1808441"/>
                  </a:moveTo>
                  <a:lnTo>
                    <a:pt x="2290305" y="1807324"/>
                  </a:lnTo>
                  <a:lnTo>
                    <a:pt x="2288438" y="1805457"/>
                  </a:lnTo>
                  <a:lnTo>
                    <a:pt x="2287320" y="1804987"/>
                  </a:lnTo>
                  <a:lnTo>
                    <a:pt x="2284692" y="1804987"/>
                  </a:lnTo>
                  <a:lnTo>
                    <a:pt x="2283574" y="1805457"/>
                  </a:lnTo>
                  <a:lnTo>
                    <a:pt x="2281707" y="1807324"/>
                  </a:lnTo>
                  <a:lnTo>
                    <a:pt x="2281237" y="1808441"/>
                  </a:lnTo>
                  <a:lnTo>
                    <a:pt x="2281237" y="1811070"/>
                  </a:lnTo>
                  <a:lnTo>
                    <a:pt x="2281707" y="1812188"/>
                  </a:lnTo>
                  <a:lnTo>
                    <a:pt x="2283574" y="1814055"/>
                  </a:lnTo>
                  <a:lnTo>
                    <a:pt x="2284692" y="1814512"/>
                  </a:lnTo>
                  <a:lnTo>
                    <a:pt x="2287320" y="1814512"/>
                  </a:lnTo>
                  <a:lnTo>
                    <a:pt x="2288438" y="1814055"/>
                  </a:lnTo>
                  <a:lnTo>
                    <a:pt x="2290305" y="1812188"/>
                  </a:lnTo>
                  <a:lnTo>
                    <a:pt x="2290762" y="1811070"/>
                  </a:lnTo>
                  <a:lnTo>
                    <a:pt x="2290762" y="1808441"/>
                  </a:lnTo>
                  <a:close/>
                </a:path>
                <a:path w="3386454" h="1819275">
                  <a:moveTo>
                    <a:pt x="2290762" y="1358379"/>
                  </a:moveTo>
                  <a:lnTo>
                    <a:pt x="2290305" y="1357261"/>
                  </a:lnTo>
                  <a:lnTo>
                    <a:pt x="2288438" y="1355407"/>
                  </a:lnTo>
                  <a:lnTo>
                    <a:pt x="2287320" y="1354937"/>
                  </a:lnTo>
                  <a:lnTo>
                    <a:pt x="2284692" y="1354937"/>
                  </a:lnTo>
                  <a:lnTo>
                    <a:pt x="2283574" y="1355407"/>
                  </a:lnTo>
                  <a:lnTo>
                    <a:pt x="2281707" y="1357261"/>
                  </a:lnTo>
                  <a:lnTo>
                    <a:pt x="2281237" y="1358379"/>
                  </a:lnTo>
                  <a:lnTo>
                    <a:pt x="2281237" y="1361020"/>
                  </a:lnTo>
                  <a:lnTo>
                    <a:pt x="2281707" y="1362138"/>
                  </a:lnTo>
                  <a:lnTo>
                    <a:pt x="2283574" y="1363992"/>
                  </a:lnTo>
                  <a:lnTo>
                    <a:pt x="2284692" y="1364462"/>
                  </a:lnTo>
                  <a:lnTo>
                    <a:pt x="2287320" y="1364462"/>
                  </a:lnTo>
                  <a:lnTo>
                    <a:pt x="2288438" y="1363992"/>
                  </a:lnTo>
                  <a:lnTo>
                    <a:pt x="2290305" y="1362138"/>
                  </a:lnTo>
                  <a:lnTo>
                    <a:pt x="2290762" y="1361020"/>
                  </a:lnTo>
                  <a:lnTo>
                    <a:pt x="2290762" y="1358379"/>
                  </a:lnTo>
                  <a:close/>
                </a:path>
                <a:path w="3386454" h="1819275">
                  <a:moveTo>
                    <a:pt x="2290762" y="908329"/>
                  </a:moveTo>
                  <a:lnTo>
                    <a:pt x="2290305" y="907211"/>
                  </a:lnTo>
                  <a:lnTo>
                    <a:pt x="2288438" y="905344"/>
                  </a:lnTo>
                  <a:lnTo>
                    <a:pt x="2287320" y="904875"/>
                  </a:lnTo>
                  <a:lnTo>
                    <a:pt x="2284692" y="904875"/>
                  </a:lnTo>
                  <a:lnTo>
                    <a:pt x="2283574" y="905344"/>
                  </a:lnTo>
                  <a:lnTo>
                    <a:pt x="2281707" y="907211"/>
                  </a:lnTo>
                  <a:lnTo>
                    <a:pt x="2281237" y="908329"/>
                  </a:lnTo>
                  <a:lnTo>
                    <a:pt x="2281237" y="910958"/>
                  </a:lnTo>
                  <a:lnTo>
                    <a:pt x="2281707" y="912075"/>
                  </a:lnTo>
                  <a:lnTo>
                    <a:pt x="2283574" y="913942"/>
                  </a:lnTo>
                  <a:lnTo>
                    <a:pt x="2284692" y="914400"/>
                  </a:lnTo>
                  <a:lnTo>
                    <a:pt x="2287320" y="914400"/>
                  </a:lnTo>
                  <a:lnTo>
                    <a:pt x="2288438" y="913942"/>
                  </a:lnTo>
                  <a:lnTo>
                    <a:pt x="2290305" y="912075"/>
                  </a:lnTo>
                  <a:lnTo>
                    <a:pt x="2290762" y="910958"/>
                  </a:lnTo>
                  <a:lnTo>
                    <a:pt x="2290762" y="908329"/>
                  </a:lnTo>
                  <a:close/>
                </a:path>
                <a:path w="3386454" h="1819275">
                  <a:moveTo>
                    <a:pt x="2290762" y="458266"/>
                  </a:moveTo>
                  <a:lnTo>
                    <a:pt x="2290305" y="457149"/>
                  </a:lnTo>
                  <a:lnTo>
                    <a:pt x="2288438" y="455295"/>
                  </a:lnTo>
                  <a:lnTo>
                    <a:pt x="2287320" y="454825"/>
                  </a:lnTo>
                  <a:lnTo>
                    <a:pt x="2284692" y="454825"/>
                  </a:lnTo>
                  <a:lnTo>
                    <a:pt x="2283574" y="455295"/>
                  </a:lnTo>
                  <a:lnTo>
                    <a:pt x="2281707" y="457149"/>
                  </a:lnTo>
                  <a:lnTo>
                    <a:pt x="2281237" y="458266"/>
                  </a:lnTo>
                  <a:lnTo>
                    <a:pt x="2281237" y="460908"/>
                  </a:lnTo>
                  <a:lnTo>
                    <a:pt x="2281707" y="462026"/>
                  </a:lnTo>
                  <a:lnTo>
                    <a:pt x="2283574" y="463880"/>
                  </a:lnTo>
                  <a:lnTo>
                    <a:pt x="2284692" y="464350"/>
                  </a:lnTo>
                  <a:lnTo>
                    <a:pt x="2287320" y="464350"/>
                  </a:lnTo>
                  <a:lnTo>
                    <a:pt x="2288438" y="463880"/>
                  </a:lnTo>
                  <a:lnTo>
                    <a:pt x="2290305" y="462026"/>
                  </a:lnTo>
                  <a:lnTo>
                    <a:pt x="2290762" y="460908"/>
                  </a:lnTo>
                  <a:lnTo>
                    <a:pt x="2290762" y="458266"/>
                  </a:lnTo>
                  <a:close/>
                </a:path>
                <a:path w="3386454" h="1819275">
                  <a:moveTo>
                    <a:pt x="2290762" y="8216"/>
                  </a:moveTo>
                  <a:lnTo>
                    <a:pt x="2290305" y="7099"/>
                  </a:lnTo>
                  <a:lnTo>
                    <a:pt x="2288438" y="5232"/>
                  </a:lnTo>
                  <a:lnTo>
                    <a:pt x="2287320" y="4762"/>
                  </a:lnTo>
                  <a:lnTo>
                    <a:pt x="2284692" y="4762"/>
                  </a:lnTo>
                  <a:lnTo>
                    <a:pt x="2283574" y="5232"/>
                  </a:lnTo>
                  <a:lnTo>
                    <a:pt x="2281707" y="7099"/>
                  </a:lnTo>
                  <a:lnTo>
                    <a:pt x="2281237" y="8216"/>
                  </a:lnTo>
                  <a:lnTo>
                    <a:pt x="2281237" y="10845"/>
                  </a:lnTo>
                  <a:lnTo>
                    <a:pt x="2281707" y="11963"/>
                  </a:lnTo>
                  <a:lnTo>
                    <a:pt x="2283574" y="13830"/>
                  </a:lnTo>
                  <a:lnTo>
                    <a:pt x="2284692" y="14287"/>
                  </a:lnTo>
                  <a:lnTo>
                    <a:pt x="2287320" y="14287"/>
                  </a:lnTo>
                  <a:lnTo>
                    <a:pt x="2288438" y="13830"/>
                  </a:lnTo>
                  <a:lnTo>
                    <a:pt x="2290305" y="11963"/>
                  </a:lnTo>
                  <a:lnTo>
                    <a:pt x="2290762" y="10845"/>
                  </a:lnTo>
                  <a:lnTo>
                    <a:pt x="2290762" y="8216"/>
                  </a:lnTo>
                  <a:close/>
                </a:path>
                <a:path w="3386454" h="1819275">
                  <a:moveTo>
                    <a:pt x="2338387" y="1808441"/>
                  </a:moveTo>
                  <a:lnTo>
                    <a:pt x="2337930" y="1807324"/>
                  </a:lnTo>
                  <a:lnTo>
                    <a:pt x="2336063" y="1805457"/>
                  </a:lnTo>
                  <a:lnTo>
                    <a:pt x="2334945" y="1804987"/>
                  </a:lnTo>
                  <a:lnTo>
                    <a:pt x="2332317" y="1804987"/>
                  </a:lnTo>
                  <a:lnTo>
                    <a:pt x="2331199" y="1805457"/>
                  </a:lnTo>
                  <a:lnTo>
                    <a:pt x="2329332" y="1807324"/>
                  </a:lnTo>
                  <a:lnTo>
                    <a:pt x="2328862" y="1808441"/>
                  </a:lnTo>
                  <a:lnTo>
                    <a:pt x="2328862" y="1811070"/>
                  </a:lnTo>
                  <a:lnTo>
                    <a:pt x="2329332" y="1812188"/>
                  </a:lnTo>
                  <a:lnTo>
                    <a:pt x="2331199" y="1814055"/>
                  </a:lnTo>
                  <a:lnTo>
                    <a:pt x="2332317" y="1814512"/>
                  </a:lnTo>
                  <a:lnTo>
                    <a:pt x="2334945" y="1814512"/>
                  </a:lnTo>
                  <a:lnTo>
                    <a:pt x="2336063" y="1814055"/>
                  </a:lnTo>
                  <a:lnTo>
                    <a:pt x="2337930" y="1812188"/>
                  </a:lnTo>
                  <a:lnTo>
                    <a:pt x="2338387" y="1811070"/>
                  </a:lnTo>
                  <a:lnTo>
                    <a:pt x="2338387" y="1808441"/>
                  </a:lnTo>
                  <a:close/>
                </a:path>
                <a:path w="3386454" h="1819275">
                  <a:moveTo>
                    <a:pt x="2338387" y="1358379"/>
                  </a:moveTo>
                  <a:lnTo>
                    <a:pt x="2337930" y="1357261"/>
                  </a:lnTo>
                  <a:lnTo>
                    <a:pt x="2336063" y="1355407"/>
                  </a:lnTo>
                  <a:lnTo>
                    <a:pt x="2334945" y="1354937"/>
                  </a:lnTo>
                  <a:lnTo>
                    <a:pt x="2332317" y="1354937"/>
                  </a:lnTo>
                  <a:lnTo>
                    <a:pt x="2331199" y="1355407"/>
                  </a:lnTo>
                  <a:lnTo>
                    <a:pt x="2329332" y="1357261"/>
                  </a:lnTo>
                  <a:lnTo>
                    <a:pt x="2328862" y="1358379"/>
                  </a:lnTo>
                  <a:lnTo>
                    <a:pt x="2328862" y="1361020"/>
                  </a:lnTo>
                  <a:lnTo>
                    <a:pt x="2329332" y="1362138"/>
                  </a:lnTo>
                  <a:lnTo>
                    <a:pt x="2331199" y="1363992"/>
                  </a:lnTo>
                  <a:lnTo>
                    <a:pt x="2332317" y="1364462"/>
                  </a:lnTo>
                  <a:lnTo>
                    <a:pt x="2334945" y="1364462"/>
                  </a:lnTo>
                  <a:lnTo>
                    <a:pt x="2336063" y="1363992"/>
                  </a:lnTo>
                  <a:lnTo>
                    <a:pt x="2337930" y="1362138"/>
                  </a:lnTo>
                  <a:lnTo>
                    <a:pt x="2338387" y="1361020"/>
                  </a:lnTo>
                  <a:lnTo>
                    <a:pt x="2338387" y="1358379"/>
                  </a:lnTo>
                  <a:close/>
                </a:path>
                <a:path w="3386454" h="1819275">
                  <a:moveTo>
                    <a:pt x="2338387" y="908329"/>
                  </a:moveTo>
                  <a:lnTo>
                    <a:pt x="2337930" y="907211"/>
                  </a:lnTo>
                  <a:lnTo>
                    <a:pt x="2336063" y="905344"/>
                  </a:lnTo>
                  <a:lnTo>
                    <a:pt x="2334945" y="904875"/>
                  </a:lnTo>
                  <a:lnTo>
                    <a:pt x="2332317" y="904875"/>
                  </a:lnTo>
                  <a:lnTo>
                    <a:pt x="2331199" y="905344"/>
                  </a:lnTo>
                  <a:lnTo>
                    <a:pt x="2329332" y="907211"/>
                  </a:lnTo>
                  <a:lnTo>
                    <a:pt x="2328862" y="908329"/>
                  </a:lnTo>
                  <a:lnTo>
                    <a:pt x="2328862" y="910958"/>
                  </a:lnTo>
                  <a:lnTo>
                    <a:pt x="2329332" y="912075"/>
                  </a:lnTo>
                  <a:lnTo>
                    <a:pt x="2331199" y="913942"/>
                  </a:lnTo>
                  <a:lnTo>
                    <a:pt x="2332317" y="914400"/>
                  </a:lnTo>
                  <a:lnTo>
                    <a:pt x="2334945" y="914400"/>
                  </a:lnTo>
                  <a:lnTo>
                    <a:pt x="2336063" y="913942"/>
                  </a:lnTo>
                  <a:lnTo>
                    <a:pt x="2337930" y="912075"/>
                  </a:lnTo>
                  <a:lnTo>
                    <a:pt x="2338387" y="910958"/>
                  </a:lnTo>
                  <a:lnTo>
                    <a:pt x="2338387" y="908329"/>
                  </a:lnTo>
                  <a:close/>
                </a:path>
                <a:path w="3386454" h="1819275">
                  <a:moveTo>
                    <a:pt x="2338387" y="458266"/>
                  </a:moveTo>
                  <a:lnTo>
                    <a:pt x="2337930" y="457149"/>
                  </a:lnTo>
                  <a:lnTo>
                    <a:pt x="2336063" y="455295"/>
                  </a:lnTo>
                  <a:lnTo>
                    <a:pt x="2334945" y="454825"/>
                  </a:lnTo>
                  <a:lnTo>
                    <a:pt x="2332317" y="454825"/>
                  </a:lnTo>
                  <a:lnTo>
                    <a:pt x="2331199" y="455295"/>
                  </a:lnTo>
                  <a:lnTo>
                    <a:pt x="2329332" y="457149"/>
                  </a:lnTo>
                  <a:lnTo>
                    <a:pt x="2328862" y="458266"/>
                  </a:lnTo>
                  <a:lnTo>
                    <a:pt x="2328862" y="460908"/>
                  </a:lnTo>
                  <a:lnTo>
                    <a:pt x="2329332" y="462026"/>
                  </a:lnTo>
                  <a:lnTo>
                    <a:pt x="2331199" y="463880"/>
                  </a:lnTo>
                  <a:lnTo>
                    <a:pt x="2332317" y="464350"/>
                  </a:lnTo>
                  <a:lnTo>
                    <a:pt x="2334945" y="464350"/>
                  </a:lnTo>
                  <a:lnTo>
                    <a:pt x="2336063" y="463880"/>
                  </a:lnTo>
                  <a:lnTo>
                    <a:pt x="2337930" y="462026"/>
                  </a:lnTo>
                  <a:lnTo>
                    <a:pt x="2338387" y="460908"/>
                  </a:lnTo>
                  <a:lnTo>
                    <a:pt x="2338387" y="458266"/>
                  </a:lnTo>
                  <a:close/>
                </a:path>
                <a:path w="3386454" h="1819275">
                  <a:moveTo>
                    <a:pt x="2338387" y="8216"/>
                  </a:moveTo>
                  <a:lnTo>
                    <a:pt x="2337930" y="7099"/>
                  </a:lnTo>
                  <a:lnTo>
                    <a:pt x="2336063" y="5232"/>
                  </a:lnTo>
                  <a:lnTo>
                    <a:pt x="2334945" y="4762"/>
                  </a:lnTo>
                  <a:lnTo>
                    <a:pt x="2332317" y="4762"/>
                  </a:lnTo>
                  <a:lnTo>
                    <a:pt x="2331199" y="5232"/>
                  </a:lnTo>
                  <a:lnTo>
                    <a:pt x="2329332" y="7099"/>
                  </a:lnTo>
                  <a:lnTo>
                    <a:pt x="2328862" y="8216"/>
                  </a:lnTo>
                  <a:lnTo>
                    <a:pt x="2328862" y="10845"/>
                  </a:lnTo>
                  <a:lnTo>
                    <a:pt x="2329332" y="11963"/>
                  </a:lnTo>
                  <a:lnTo>
                    <a:pt x="2331199" y="13830"/>
                  </a:lnTo>
                  <a:lnTo>
                    <a:pt x="2332317" y="14287"/>
                  </a:lnTo>
                  <a:lnTo>
                    <a:pt x="2334945" y="14287"/>
                  </a:lnTo>
                  <a:lnTo>
                    <a:pt x="2336063" y="13830"/>
                  </a:lnTo>
                  <a:lnTo>
                    <a:pt x="2337930" y="11963"/>
                  </a:lnTo>
                  <a:lnTo>
                    <a:pt x="2338387" y="10845"/>
                  </a:lnTo>
                  <a:lnTo>
                    <a:pt x="2338387" y="8216"/>
                  </a:lnTo>
                  <a:close/>
                </a:path>
                <a:path w="3386454" h="1819275">
                  <a:moveTo>
                    <a:pt x="2386012" y="1808441"/>
                  </a:moveTo>
                  <a:lnTo>
                    <a:pt x="2385555" y="1807324"/>
                  </a:lnTo>
                  <a:lnTo>
                    <a:pt x="2383688" y="1805457"/>
                  </a:lnTo>
                  <a:lnTo>
                    <a:pt x="2382570" y="1804987"/>
                  </a:lnTo>
                  <a:lnTo>
                    <a:pt x="2379942" y="1804987"/>
                  </a:lnTo>
                  <a:lnTo>
                    <a:pt x="2378811" y="1805457"/>
                  </a:lnTo>
                  <a:lnTo>
                    <a:pt x="2376957" y="1807324"/>
                  </a:lnTo>
                  <a:lnTo>
                    <a:pt x="2376487" y="1808441"/>
                  </a:lnTo>
                  <a:lnTo>
                    <a:pt x="2376487" y="1811070"/>
                  </a:lnTo>
                  <a:lnTo>
                    <a:pt x="2376957" y="1812188"/>
                  </a:lnTo>
                  <a:lnTo>
                    <a:pt x="2378811" y="1814055"/>
                  </a:lnTo>
                  <a:lnTo>
                    <a:pt x="2379942" y="1814512"/>
                  </a:lnTo>
                  <a:lnTo>
                    <a:pt x="2382570" y="1814512"/>
                  </a:lnTo>
                  <a:lnTo>
                    <a:pt x="2383688" y="1814055"/>
                  </a:lnTo>
                  <a:lnTo>
                    <a:pt x="2385555" y="1812188"/>
                  </a:lnTo>
                  <a:lnTo>
                    <a:pt x="2386012" y="1811070"/>
                  </a:lnTo>
                  <a:lnTo>
                    <a:pt x="2386012" y="1808441"/>
                  </a:lnTo>
                  <a:close/>
                </a:path>
                <a:path w="3386454" h="1819275">
                  <a:moveTo>
                    <a:pt x="2386012" y="1358379"/>
                  </a:moveTo>
                  <a:lnTo>
                    <a:pt x="2385555" y="1357261"/>
                  </a:lnTo>
                  <a:lnTo>
                    <a:pt x="2383688" y="1355407"/>
                  </a:lnTo>
                  <a:lnTo>
                    <a:pt x="2382570" y="1354937"/>
                  </a:lnTo>
                  <a:lnTo>
                    <a:pt x="2379942" y="1354937"/>
                  </a:lnTo>
                  <a:lnTo>
                    <a:pt x="2378811" y="1355407"/>
                  </a:lnTo>
                  <a:lnTo>
                    <a:pt x="2376957" y="1357261"/>
                  </a:lnTo>
                  <a:lnTo>
                    <a:pt x="2376487" y="1358379"/>
                  </a:lnTo>
                  <a:lnTo>
                    <a:pt x="2376487" y="1361020"/>
                  </a:lnTo>
                  <a:lnTo>
                    <a:pt x="2376957" y="1362138"/>
                  </a:lnTo>
                  <a:lnTo>
                    <a:pt x="2378811" y="1363992"/>
                  </a:lnTo>
                  <a:lnTo>
                    <a:pt x="2379942" y="1364462"/>
                  </a:lnTo>
                  <a:lnTo>
                    <a:pt x="2382570" y="1364462"/>
                  </a:lnTo>
                  <a:lnTo>
                    <a:pt x="2383688" y="1363992"/>
                  </a:lnTo>
                  <a:lnTo>
                    <a:pt x="2385555" y="1362138"/>
                  </a:lnTo>
                  <a:lnTo>
                    <a:pt x="2386012" y="1361020"/>
                  </a:lnTo>
                  <a:lnTo>
                    <a:pt x="2386012" y="1358379"/>
                  </a:lnTo>
                  <a:close/>
                </a:path>
                <a:path w="3386454" h="1819275">
                  <a:moveTo>
                    <a:pt x="2386012" y="908329"/>
                  </a:moveTo>
                  <a:lnTo>
                    <a:pt x="2385555" y="907211"/>
                  </a:lnTo>
                  <a:lnTo>
                    <a:pt x="2383688" y="905344"/>
                  </a:lnTo>
                  <a:lnTo>
                    <a:pt x="2382570" y="904875"/>
                  </a:lnTo>
                  <a:lnTo>
                    <a:pt x="2379942" y="904875"/>
                  </a:lnTo>
                  <a:lnTo>
                    <a:pt x="2378811" y="905344"/>
                  </a:lnTo>
                  <a:lnTo>
                    <a:pt x="2376957" y="907211"/>
                  </a:lnTo>
                  <a:lnTo>
                    <a:pt x="2376487" y="908329"/>
                  </a:lnTo>
                  <a:lnTo>
                    <a:pt x="2376487" y="910958"/>
                  </a:lnTo>
                  <a:lnTo>
                    <a:pt x="2376957" y="912075"/>
                  </a:lnTo>
                  <a:lnTo>
                    <a:pt x="2378811" y="913942"/>
                  </a:lnTo>
                  <a:lnTo>
                    <a:pt x="2379942" y="914400"/>
                  </a:lnTo>
                  <a:lnTo>
                    <a:pt x="2382570" y="914400"/>
                  </a:lnTo>
                  <a:lnTo>
                    <a:pt x="2383688" y="913942"/>
                  </a:lnTo>
                  <a:lnTo>
                    <a:pt x="2385555" y="912075"/>
                  </a:lnTo>
                  <a:lnTo>
                    <a:pt x="2386012" y="910958"/>
                  </a:lnTo>
                  <a:lnTo>
                    <a:pt x="2386012" y="908329"/>
                  </a:lnTo>
                  <a:close/>
                </a:path>
                <a:path w="3386454" h="1819275">
                  <a:moveTo>
                    <a:pt x="2386012" y="458266"/>
                  </a:moveTo>
                  <a:lnTo>
                    <a:pt x="2385555" y="457149"/>
                  </a:lnTo>
                  <a:lnTo>
                    <a:pt x="2383688" y="455295"/>
                  </a:lnTo>
                  <a:lnTo>
                    <a:pt x="2382570" y="454825"/>
                  </a:lnTo>
                  <a:lnTo>
                    <a:pt x="2379942" y="454825"/>
                  </a:lnTo>
                  <a:lnTo>
                    <a:pt x="2378811" y="455295"/>
                  </a:lnTo>
                  <a:lnTo>
                    <a:pt x="2376957" y="457149"/>
                  </a:lnTo>
                  <a:lnTo>
                    <a:pt x="2376487" y="458266"/>
                  </a:lnTo>
                  <a:lnTo>
                    <a:pt x="2376487" y="460908"/>
                  </a:lnTo>
                  <a:lnTo>
                    <a:pt x="2376957" y="462026"/>
                  </a:lnTo>
                  <a:lnTo>
                    <a:pt x="2378811" y="463880"/>
                  </a:lnTo>
                  <a:lnTo>
                    <a:pt x="2379942" y="464350"/>
                  </a:lnTo>
                  <a:lnTo>
                    <a:pt x="2382570" y="464350"/>
                  </a:lnTo>
                  <a:lnTo>
                    <a:pt x="2383688" y="463880"/>
                  </a:lnTo>
                  <a:lnTo>
                    <a:pt x="2385555" y="462026"/>
                  </a:lnTo>
                  <a:lnTo>
                    <a:pt x="2386012" y="460908"/>
                  </a:lnTo>
                  <a:lnTo>
                    <a:pt x="2386012" y="458266"/>
                  </a:lnTo>
                  <a:close/>
                </a:path>
                <a:path w="3386454" h="1819275">
                  <a:moveTo>
                    <a:pt x="2386012" y="8216"/>
                  </a:moveTo>
                  <a:lnTo>
                    <a:pt x="2385555" y="7099"/>
                  </a:lnTo>
                  <a:lnTo>
                    <a:pt x="2383688" y="5232"/>
                  </a:lnTo>
                  <a:lnTo>
                    <a:pt x="2382570" y="4762"/>
                  </a:lnTo>
                  <a:lnTo>
                    <a:pt x="2379942" y="4762"/>
                  </a:lnTo>
                  <a:lnTo>
                    <a:pt x="2378811" y="5232"/>
                  </a:lnTo>
                  <a:lnTo>
                    <a:pt x="2376957" y="7099"/>
                  </a:lnTo>
                  <a:lnTo>
                    <a:pt x="2376487" y="8216"/>
                  </a:lnTo>
                  <a:lnTo>
                    <a:pt x="2376487" y="10845"/>
                  </a:lnTo>
                  <a:lnTo>
                    <a:pt x="2376957" y="11963"/>
                  </a:lnTo>
                  <a:lnTo>
                    <a:pt x="2378811" y="13830"/>
                  </a:lnTo>
                  <a:lnTo>
                    <a:pt x="2379942" y="14287"/>
                  </a:lnTo>
                  <a:lnTo>
                    <a:pt x="2382570" y="14287"/>
                  </a:lnTo>
                  <a:lnTo>
                    <a:pt x="2383688" y="13830"/>
                  </a:lnTo>
                  <a:lnTo>
                    <a:pt x="2385555" y="11963"/>
                  </a:lnTo>
                  <a:lnTo>
                    <a:pt x="2386012" y="10845"/>
                  </a:lnTo>
                  <a:lnTo>
                    <a:pt x="2386012" y="8216"/>
                  </a:lnTo>
                  <a:close/>
                </a:path>
                <a:path w="3386454" h="1819275">
                  <a:moveTo>
                    <a:pt x="2433637" y="1808441"/>
                  </a:moveTo>
                  <a:lnTo>
                    <a:pt x="2433180" y="1807324"/>
                  </a:lnTo>
                  <a:lnTo>
                    <a:pt x="2431313" y="1805457"/>
                  </a:lnTo>
                  <a:lnTo>
                    <a:pt x="2430195" y="1804987"/>
                  </a:lnTo>
                  <a:lnTo>
                    <a:pt x="2427567" y="1804987"/>
                  </a:lnTo>
                  <a:lnTo>
                    <a:pt x="2426449" y="1805457"/>
                  </a:lnTo>
                  <a:lnTo>
                    <a:pt x="2424582" y="1807324"/>
                  </a:lnTo>
                  <a:lnTo>
                    <a:pt x="2424112" y="1808441"/>
                  </a:lnTo>
                  <a:lnTo>
                    <a:pt x="2424112" y="1811070"/>
                  </a:lnTo>
                  <a:lnTo>
                    <a:pt x="2424582" y="1812188"/>
                  </a:lnTo>
                  <a:lnTo>
                    <a:pt x="2426449" y="1814055"/>
                  </a:lnTo>
                  <a:lnTo>
                    <a:pt x="2427567" y="1814512"/>
                  </a:lnTo>
                  <a:lnTo>
                    <a:pt x="2430195" y="1814512"/>
                  </a:lnTo>
                  <a:lnTo>
                    <a:pt x="2431313" y="1814055"/>
                  </a:lnTo>
                  <a:lnTo>
                    <a:pt x="2433180" y="1812188"/>
                  </a:lnTo>
                  <a:lnTo>
                    <a:pt x="2433637" y="1811070"/>
                  </a:lnTo>
                  <a:lnTo>
                    <a:pt x="2433637" y="1808441"/>
                  </a:lnTo>
                  <a:close/>
                </a:path>
                <a:path w="3386454" h="1819275">
                  <a:moveTo>
                    <a:pt x="2433637" y="1358379"/>
                  </a:moveTo>
                  <a:lnTo>
                    <a:pt x="2433180" y="1357261"/>
                  </a:lnTo>
                  <a:lnTo>
                    <a:pt x="2431313" y="1355407"/>
                  </a:lnTo>
                  <a:lnTo>
                    <a:pt x="2430195" y="1354937"/>
                  </a:lnTo>
                  <a:lnTo>
                    <a:pt x="2427567" y="1354937"/>
                  </a:lnTo>
                  <a:lnTo>
                    <a:pt x="2426449" y="1355407"/>
                  </a:lnTo>
                  <a:lnTo>
                    <a:pt x="2424582" y="1357261"/>
                  </a:lnTo>
                  <a:lnTo>
                    <a:pt x="2424112" y="1358379"/>
                  </a:lnTo>
                  <a:lnTo>
                    <a:pt x="2424112" y="1361020"/>
                  </a:lnTo>
                  <a:lnTo>
                    <a:pt x="2424582" y="1362138"/>
                  </a:lnTo>
                  <a:lnTo>
                    <a:pt x="2426449" y="1363992"/>
                  </a:lnTo>
                  <a:lnTo>
                    <a:pt x="2427567" y="1364462"/>
                  </a:lnTo>
                  <a:lnTo>
                    <a:pt x="2430195" y="1364462"/>
                  </a:lnTo>
                  <a:lnTo>
                    <a:pt x="2431313" y="1363992"/>
                  </a:lnTo>
                  <a:lnTo>
                    <a:pt x="2433180" y="1362138"/>
                  </a:lnTo>
                  <a:lnTo>
                    <a:pt x="2433637" y="1361020"/>
                  </a:lnTo>
                  <a:lnTo>
                    <a:pt x="2433637" y="1358379"/>
                  </a:lnTo>
                  <a:close/>
                </a:path>
                <a:path w="3386454" h="1819275">
                  <a:moveTo>
                    <a:pt x="2433637" y="908329"/>
                  </a:moveTo>
                  <a:lnTo>
                    <a:pt x="2433180" y="907211"/>
                  </a:lnTo>
                  <a:lnTo>
                    <a:pt x="2431313" y="905344"/>
                  </a:lnTo>
                  <a:lnTo>
                    <a:pt x="2430195" y="904875"/>
                  </a:lnTo>
                  <a:lnTo>
                    <a:pt x="2427567" y="904875"/>
                  </a:lnTo>
                  <a:lnTo>
                    <a:pt x="2426449" y="905344"/>
                  </a:lnTo>
                  <a:lnTo>
                    <a:pt x="2424582" y="907211"/>
                  </a:lnTo>
                  <a:lnTo>
                    <a:pt x="2424112" y="908329"/>
                  </a:lnTo>
                  <a:lnTo>
                    <a:pt x="2424112" y="910958"/>
                  </a:lnTo>
                  <a:lnTo>
                    <a:pt x="2424582" y="912075"/>
                  </a:lnTo>
                  <a:lnTo>
                    <a:pt x="2426449" y="913942"/>
                  </a:lnTo>
                  <a:lnTo>
                    <a:pt x="2427567" y="914400"/>
                  </a:lnTo>
                  <a:lnTo>
                    <a:pt x="2430195" y="914400"/>
                  </a:lnTo>
                  <a:lnTo>
                    <a:pt x="2431313" y="913942"/>
                  </a:lnTo>
                  <a:lnTo>
                    <a:pt x="2433180" y="912075"/>
                  </a:lnTo>
                  <a:lnTo>
                    <a:pt x="2433637" y="910958"/>
                  </a:lnTo>
                  <a:lnTo>
                    <a:pt x="2433637" y="908329"/>
                  </a:lnTo>
                  <a:close/>
                </a:path>
                <a:path w="3386454" h="1819275">
                  <a:moveTo>
                    <a:pt x="2433637" y="458266"/>
                  </a:moveTo>
                  <a:lnTo>
                    <a:pt x="2433180" y="457149"/>
                  </a:lnTo>
                  <a:lnTo>
                    <a:pt x="2431313" y="455295"/>
                  </a:lnTo>
                  <a:lnTo>
                    <a:pt x="2430195" y="454825"/>
                  </a:lnTo>
                  <a:lnTo>
                    <a:pt x="2427567" y="454825"/>
                  </a:lnTo>
                  <a:lnTo>
                    <a:pt x="2426449" y="455295"/>
                  </a:lnTo>
                  <a:lnTo>
                    <a:pt x="2424582" y="457149"/>
                  </a:lnTo>
                  <a:lnTo>
                    <a:pt x="2424112" y="458266"/>
                  </a:lnTo>
                  <a:lnTo>
                    <a:pt x="2424112" y="460908"/>
                  </a:lnTo>
                  <a:lnTo>
                    <a:pt x="2424582" y="462026"/>
                  </a:lnTo>
                  <a:lnTo>
                    <a:pt x="2426449" y="463880"/>
                  </a:lnTo>
                  <a:lnTo>
                    <a:pt x="2427567" y="464350"/>
                  </a:lnTo>
                  <a:lnTo>
                    <a:pt x="2430195" y="464350"/>
                  </a:lnTo>
                  <a:lnTo>
                    <a:pt x="2431313" y="463880"/>
                  </a:lnTo>
                  <a:lnTo>
                    <a:pt x="2433180" y="462026"/>
                  </a:lnTo>
                  <a:lnTo>
                    <a:pt x="2433637" y="460908"/>
                  </a:lnTo>
                  <a:lnTo>
                    <a:pt x="2433637" y="458266"/>
                  </a:lnTo>
                  <a:close/>
                </a:path>
                <a:path w="3386454" h="1819275">
                  <a:moveTo>
                    <a:pt x="2433637" y="8216"/>
                  </a:moveTo>
                  <a:lnTo>
                    <a:pt x="2433180" y="7099"/>
                  </a:lnTo>
                  <a:lnTo>
                    <a:pt x="2431313" y="5232"/>
                  </a:lnTo>
                  <a:lnTo>
                    <a:pt x="2430195" y="4762"/>
                  </a:lnTo>
                  <a:lnTo>
                    <a:pt x="2427567" y="4762"/>
                  </a:lnTo>
                  <a:lnTo>
                    <a:pt x="2426449" y="5232"/>
                  </a:lnTo>
                  <a:lnTo>
                    <a:pt x="2424582" y="7099"/>
                  </a:lnTo>
                  <a:lnTo>
                    <a:pt x="2424112" y="8216"/>
                  </a:lnTo>
                  <a:lnTo>
                    <a:pt x="2424112" y="10845"/>
                  </a:lnTo>
                  <a:lnTo>
                    <a:pt x="2424582" y="11963"/>
                  </a:lnTo>
                  <a:lnTo>
                    <a:pt x="2426449" y="13830"/>
                  </a:lnTo>
                  <a:lnTo>
                    <a:pt x="2427567" y="14287"/>
                  </a:lnTo>
                  <a:lnTo>
                    <a:pt x="2430195" y="14287"/>
                  </a:lnTo>
                  <a:lnTo>
                    <a:pt x="2431313" y="13830"/>
                  </a:lnTo>
                  <a:lnTo>
                    <a:pt x="2433180" y="11963"/>
                  </a:lnTo>
                  <a:lnTo>
                    <a:pt x="2433637" y="10845"/>
                  </a:lnTo>
                  <a:lnTo>
                    <a:pt x="2433637" y="8216"/>
                  </a:lnTo>
                  <a:close/>
                </a:path>
                <a:path w="3386454" h="1819275">
                  <a:moveTo>
                    <a:pt x="2481262" y="1808441"/>
                  </a:moveTo>
                  <a:lnTo>
                    <a:pt x="2480805" y="1807324"/>
                  </a:lnTo>
                  <a:lnTo>
                    <a:pt x="2478938" y="1805457"/>
                  </a:lnTo>
                  <a:lnTo>
                    <a:pt x="2477820" y="1804987"/>
                  </a:lnTo>
                  <a:lnTo>
                    <a:pt x="2475192" y="1804987"/>
                  </a:lnTo>
                  <a:lnTo>
                    <a:pt x="2474074" y="1805457"/>
                  </a:lnTo>
                  <a:lnTo>
                    <a:pt x="2472207" y="1807324"/>
                  </a:lnTo>
                  <a:lnTo>
                    <a:pt x="2471737" y="1808441"/>
                  </a:lnTo>
                  <a:lnTo>
                    <a:pt x="2471737" y="1811070"/>
                  </a:lnTo>
                  <a:lnTo>
                    <a:pt x="2472207" y="1812188"/>
                  </a:lnTo>
                  <a:lnTo>
                    <a:pt x="2474074" y="1814055"/>
                  </a:lnTo>
                  <a:lnTo>
                    <a:pt x="2475192" y="1814512"/>
                  </a:lnTo>
                  <a:lnTo>
                    <a:pt x="2477820" y="1814512"/>
                  </a:lnTo>
                  <a:lnTo>
                    <a:pt x="2478938" y="1814055"/>
                  </a:lnTo>
                  <a:lnTo>
                    <a:pt x="2480805" y="1812188"/>
                  </a:lnTo>
                  <a:lnTo>
                    <a:pt x="2481262" y="1811070"/>
                  </a:lnTo>
                  <a:lnTo>
                    <a:pt x="2481262" y="1808441"/>
                  </a:lnTo>
                  <a:close/>
                </a:path>
                <a:path w="3386454" h="1819275">
                  <a:moveTo>
                    <a:pt x="2481262" y="1358379"/>
                  </a:moveTo>
                  <a:lnTo>
                    <a:pt x="2480805" y="1357261"/>
                  </a:lnTo>
                  <a:lnTo>
                    <a:pt x="2478938" y="1355407"/>
                  </a:lnTo>
                  <a:lnTo>
                    <a:pt x="2477820" y="1354937"/>
                  </a:lnTo>
                  <a:lnTo>
                    <a:pt x="2475192" y="1354937"/>
                  </a:lnTo>
                  <a:lnTo>
                    <a:pt x="2474074" y="1355407"/>
                  </a:lnTo>
                  <a:lnTo>
                    <a:pt x="2472207" y="1357261"/>
                  </a:lnTo>
                  <a:lnTo>
                    <a:pt x="2471737" y="1358379"/>
                  </a:lnTo>
                  <a:lnTo>
                    <a:pt x="2471737" y="1361020"/>
                  </a:lnTo>
                  <a:lnTo>
                    <a:pt x="2472207" y="1362138"/>
                  </a:lnTo>
                  <a:lnTo>
                    <a:pt x="2474074" y="1363992"/>
                  </a:lnTo>
                  <a:lnTo>
                    <a:pt x="2475192" y="1364462"/>
                  </a:lnTo>
                  <a:lnTo>
                    <a:pt x="2477820" y="1364462"/>
                  </a:lnTo>
                  <a:lnTo>
                    <a:pt x="2478938" y="1363992"/>
                  </a:lnTo>
                  <a:lnTo>
                    <a:pt x="2480805" y="1362138"/>
                  </a:lnTo>
                  <a:lnTo>
                    <a:pt x="2481262" y="1361020"/>
                  </a:lnTo>
                  <a:lnTo>
                    <a:pt x="2481262" y="1358379"/>
                  </a:lnTo>
                  <a:close/>
                </a:path>
                <a:path w="3386454" h="1819275">
                  <a:moveTo>
                    <a:pt x="2481262" y="908329"/>
                  </a:moveTo>
                  <a:lnTo>
                    <a:pt x="2480805" y="907211"/>
                  </a:lnTo>
                  <a:lnTo>
                    <a:pt x="2478938" y="905344"/>
                  </a:lnTo>
                  <a:lnTo>
                    <a:pt x="2477820" y="904875"/>
                  </a:lnTo>
                  <a:lnTo>
                    <a:pt x="2475192" y="904875"/>
                  </a:lnTo>
                  <a:lnTo>
                    <a:pt x="2474074" y="905344"/>
                  </a:lnTo>
                  <a:lnTo>
                    <a:pt x="2472207" y="907211"/>
                  </a:lnTo>
                  <a:lnTo>
                    <a:pt x="2471737" y="908329"/>
                  </a:lnTo>
                  <a:lnTo>
                    <a:pt x="2471737" y="910958"/>
                  </a:lnTo>
                  <a:lnTo>
                    <a:pt x="2472207" y="912075"/>
                  </a:lnTo>
                  <a:lnTo>
                    <a:pt x="2474074" y="913942"/>
                  </a:lnTo>
                  <a:lnTo>
                    <a:pt x="2475192" y="914400"/>
                  </a:lnTo>
                  <a:lnTo>
                    <a:pt x="2477820" y="914400"/>
                  </a:lnTo>
                  <a:lnTo>
                    <a:pt x="2478938" y="913942"/>
                  </a:lnTo>
                  <a:lnTo>
                    <a:pt x="2480805" y="912075"/>
                  </a:lnTo>
                  <a:lnTo>
                    <a:pt x="2481262" y="910958"/>
                  </a:lnTo>
                  <a:lnTo>
                    <a:pt x="2481262" y="908329"/>
                  </a:lnTo>
                  <a:close/>
                </a:path>
                <a:path w="3386454" h="1819275">
                  <a:moveTo>
                    <a:pt x="2481262" y="458266"/>
                  </a:moveTo>
                  <a:lnTo>
                    <a:pt x="2480805" y="457149"/>
                  </a:lnTo>
                  <a:lnTo>
                    <a:pt x="2478938" y="455295"/>
                  </a:lnTo>
                  <a:lnTo>
                    <a:pt x="2477820" y="454825"/>
                  </a:lnTo>
                  <a:lnTo>
                    <a:pt x="2475192" y="454825"/>
                  </a:lnTo>
                  <a:lnTo>
                    <a:pt x="2474074" y="455295"/>
                  </a:lnTo>
                  <a:lnTo>
                    <a:pt x="2472207" y="457149"/>
                  </a:lnTo>
                  <a:lnTo>
                    <a:pt x="2471737" y="458266"/>
                  </a:lnTo>
                  <a:lnTo>
                    <a:pt x="2471737" y="460908"/>
                  </a:lnTo>
                  <a:lnTo>
                    <a:pt x="2472207" y="462026"/>
                  </a:lnTo>
                  <a:lnTo>
                    <a:pt x="2474074" y="463880"/>
                  </a:lnTo>
                  <a:lnTo>
                    <a:pt x="2475192" y="464350"/>
                  </a:lnTo>
                  <a:lnTo>
                    <a:pt x="2477820" y="464350"/>
                  </a:lnTo>
                  <a:lnTo>
                    <a:pt x="2478938" y="463880"/>
                  </a:lnTo>
                  <a:lnTo>
                    <a:pt x="2480805" y="462026"/>
                  </a:lnTo>
                  <a:lnTo>
                    <a:pt x="2481262" y="460908"/>
                  </a:lnTo>
                  <a:lnTo>
                    <a:pt x="2481262" y="458266"/>
                  </a:lnTo>
                  <a:close/>
                </a:path>
                <a:path w="3386454" h="1819275">
                  <a:moveTo>
                    <a:pt x="2481262" y="8216"/>
                  </a:moveTo>
                  <a:lnTo>
                    <a:pt x="2480805" y="7099"/>
                  </a:lnTo>
                  <a:lnTo>
                    <a:pt x="2478938" y="5232"/>
                  </a:lnTo>
                  <a:lnTo>
                    <a:pt x="2477820" y="4762"/>
                  </a:lnTo>
                  <a:lnTo>
                    <a:pt x="2475192" y="4762"/>
                  </a:lnTo>
                  <a:lnTo>
                    <a:pt x="2474074" y="5232"/>
                  </a:lnTo>
                  <a:lnTo>
                    <a:pt x="2472207" y="7099"/>
                  </a:lnTo>
                  <a:lnTo>
                    <a:pt x="2471737" y="8216"/>
                  </a:lnTo>
                  <a:lnTo>
                    <a:pt x="2471737" y="10845"/>
                  </a:lnTo>
                  <a:lnTo>
                    <a:pt x="2472207" y="11963"/>
                  </a:lnTo>
                  <a:lnTo>
                    <a:pt x="2474074" y="13830"/>
                  </a:lnTo>
                  <a:lnTo>
                    <a:pt x="2475192" y="14287"/>
                  </a:lnTo>
                  <a:lnTo>
                    <a:pt x="2477820" y="14287"/>
                  </a:lnTo>
                  <a:lnTo>
                    <a:pt x="2478938" y="13830"/>
                  </a:lnTo>
                  <a:lnTo>
                    <a:pt x="2480805" y="11963"/>
                  </a:lnTo>
                  <a:lnTo>
                    <a:pt x="2481262" y="10845"/>
                  </a:lnTo>
                  <a:lnTo>
                    <a:pt x="2481262" y="8216"/>
                  </a:lnTo>
                  <a:close/>
                </a:path>
                <a:path w="3386454" h="1819275">
                  <a:moveTo>
                    <a:pt x="2528887" y="1808441"/>
                  </a:moveTo>
                  <a:lnTo>
                    <a:pt x="2528430" y="1807324"/>
                  </a:lnTo>
                  <a:lnTo>
                    <a:pt x="2526563" y="1805457"/>
                  </a:lnTo>
                  <a:lnTo>
                    <a:pt x="2525445" y="1804987"/>
                  </a:lnTo>
                  <a:lnTo>
                    <a:pt x="2522817" y="1804987"/>
                  </a:lnTo>
                  <a:lnTo>
                    <a:pt x="2521699" y="1805457"/>
                  </a:lnTo>
                  <a:lnTo>
                    <a:pt x="2519832" y="1807324"/>
                  </a:lnTo>
                  <a:lnTo>
                    <a:pt x="2519362" y="1808441"/>
                  </a:lnTo>
                  <a:lnTo>
                    <a:pt x="2519362" y="1811070"/>
                  </a:lnTo>
                  <a:lnTo>
                    <a:pt x="2519832" y="1812188"/>
                  </a:lnTo>
                  <a:lnTo>
                    <a:pt x="2521699" y="1814055"/>
                  </a:lnTo>
                  <a:lnTo>
                    <a:pt x="2522817" y="1814512"/>
                  </a:lnTo>
                  <a:lnTo>
                    <a:pt x="2525445" y="1814512"/>
                  </a:lnTo>
                  <a:lnTo>
                    <a:pt x="2526563" y="1814055"/>
                  </a:lnTo>
                  <a:lnTo>
                    <a:pt x="2528430" y="1812188"/>
                  </a:lnTo>
                  <a:lnTo>
                    <a:pt x="2528887" y="1811070"/>
                  </a:lnTo>
                  <a:lnTo>
                    <a:pt x="2528887" y="1808441"/>
                  </a:lnTo>
                  <a:close/>
                </a:path>
                <a:path w="3386454" h="1819275">
                  <a:moveTo>
                    <a:pt x="2528887" y="1358379"/>
                  </a:moveTo>
                  <a:lnTo>
                    <a:pt x="2528430" y="1357261"/>
                  </a:lnTo>
                  <a:lnTo>
                    <a:pt x="2526563" y="1355407"/>
                  </a:lnTo>
                  <a:lnTo>
                    <a:pt x="2525445" y="1354937"/>
                  </a:lnTo>
                  <a:lnTo>
                    <a:pt x="2522817" y="1354937"/>
                  </a:lnTo>
                  <a:lnTo>
                    <a:pt x="2521699" y="1355407"/>
                  </a:lnTo>
                  <a:lnTo>
                    <a:pt x="2519832" y="1357261"/>
                  </a:lnTo>
                  <a:lnTo>
                    <a:pt x="2519362" y="1358379"/>
                  </a:lnTo>
                  <a:lnTo>
                    <a:pt x="2519362" y="1361020"/>
                  </a:lnTo>
                  <a:lnTo>
                    <a:pt x="2519832" y="1362138"/>
                  </a:lnTo>
                  <a:lnTo>
                    <a:pt x="2521699" y="1363992"/>
                  </a:lnTo>
                  <a:lnTo>
                    <a:pt x="2522817" y="1364462"/>
                  </a:lnTo>
                  <a:lnTo>
                    <a:pt x="2525445" y="1364462"/>
                  </a:lnTo>
                  <a:lnTo>
                    <a:pt x="2526563" y="1363992"/>
                  </a:lnTo>
                  <a:lnTo>
                    <a:pt x="2528430" y="1362138"/>
                  </a:lnTo>
                  <a:lnTo>
                    <a:pt x="2528887" y="1361020"/>
                  </a:lnTo>
                  <a:lnTo>
                    <a:pt x="2528887" y="1358379"/>
                  </a:lnTo>
                  <a:close/>
                </a:path>
                <a:path w="3386454" h="1819275">
                  <a:moveTo>
                    <a:pt x="2528887" y="908329"/>
                  </a:moveTo>
                  <a:lnTo>
                    <a:pt x="2528430" y="907211"/>
                  </a:lnTo>
                  <a:lnTo>
                    <a:pt x="2526563" y="905344"/>
                  </a:lnTo>
                  <a:lnTo>
                    <a:pt x="2525445" y="904875"/>
                  </a:lnTo>
                  <a:lnTo>
                    <a:pt x="2522817" y="904875"/>
                  </a:lnTo>
                  <a:lnTo>
                    <a:pt x="2521699" y="905344"/>
                  </a:lnTo>
                  <a:lnTo>
                    <a:pt x="2519832" y="907211"/>
                  </a:lnTo>
                  <a:lnTo>
                    <a:pt x="2519362" y="908329"/>
                  </a:lnTo>
                  <a:lnTo>
                    <a:pt x="2519362" y="910958"/>
                  </a:lnTo>
                  <a:lnTo>
                    <a:pt x="2519832" y="912075"/>
                  </a:lnTo>
                  <a:lnTo>
                    <a:pt x="2521699" y="913942"/>
                  </a:lnTo>
                  <a:lnTo>
                    <a:pt x="2522817" y="914400"/>
                  </a:lnTo>
                  <a:lnTo>
                    <a:pt x="2525445" y="914400"/>
                  </a:lnTo>
                  <a:lnTo>
                    <a:pt x="2526563" y="913942"/>
                  </a:lnTo>
                  <a:lnTo>
                    <a:pt x="2528430" y="912075"/>
                  </a:lnTo>
                  <a:lnTo>
                    <a:pt x="2528887" y="910958"/>
                  </a:lnTo>
                  <a:lnTo>
                    <a:pt x="2528887" y="908329"/>
                  </a:lnTo>
                  <a:close/>
                </a:path>
                <a:path w="3386454" h="1819275">
                  <a:moveTo>
                    <a:pt x="2528887" y="458266"/>
                  </a:moveTo>
                  <a:lnTo>
                    <a:pt x="2528430" y="457149"/>
                  </a:lnTo>
                  <a:lnTo>
                    <a:pt x="2526563" y="455295"/>
                  </a:lnTo>
                  <a:lnTo>
                    <a:pt x="2525445" y="454825"/>
                  </a:lnTo>
                  <a:lnTo>
                    <a:pt x="2522817" y="454825"/>
                  </a:lnTo>
                  <a:lnTo>
                    <a:pt x="2521699" y="455295"/>
                  </a:lnTo>
                  <a:lnTo>
                    <a:pt x="2519832" y="457149"/>
                  </a:lnTo>
                  <a:lnTo>
                    <a:pt x="2519362" y="458266"/>
                  </a:lnTo>
                  <a:lnTo>
                    <a:pt x="2519362" y="460908"/>
                  </a:lnTo>
                  <a:lnTo>
                    <a:pt x="2519832" y="462026"/>
                  </a:lnTo>
                  <a:lnTo>
                    <a:pt x="2521699" y="463880"/>
                  </a:lnTo>
                  <a:lnTo>
                    <a:pt x="2522817" y="464350"/>
                  </a:lnTo>
                  <a:lnTo>
                    <a:pt x="2525445" y="464350"/>
                  </a:lnTo>
                  <a:lnTo>
                    <a:pt x="2526563" y="463880"/>
                  </a:lnTo>
                  <a:lnTo>
                    <a:pt x="2528430" y="462026"/>
                  </a:lnTo>
                  <a:lnTo>
                    <a:pt x="2528887" y="460908"/>
                  </a:lnTo>
                  <a:lnTo>
                    <a:pt x="2528887" y="458266"/>
                  </a:lnTo>
                  <a:close/>
                </a:path>
                <a:path w="3386454" h="1819275">
                  <a:moveTo>
                    <a:pt x="2528887" y="8216"/>
                  </a:moveTo>
                  <a:lnTo>
                    <a:pt x="2528430" y="7099"/>
                  </a:lnTo>
                  <a:lnTo>
                    <a:pt x="2526563" y="5232"/>
                  </a:lnTo>
                  <a:lnTo>
                    <a:pt x="2525445" y="4762"/>
                  </a:lnTo>
                  <a:lnTo>
                    <a:pt x="2522817" y="4762"/>
                  </a:lnTo>
                  <a:lnTo>
                    <a:pt x="2521699" y="5232"/>
                  </a:lnTo>
                  <a:lnTo>
                    <a:pt x="2519832" y="7099"/>
                  </a:lnTo>
                  <a:lnTo>
                    <a:pt x="2519362" y="8216"/>
                  </a:lnTo>
                  <a:lnTo>
                    <a:pt x="2519362" y="10845"/>
                  </a:lnTo>
                  <a:lnTo>
                    <a:pt x="2519832" y="11963"/>
                  </a:lnTo>
                  <a:lnTo>
                    <a:pt x="2521699" y="13830"/>
                  </a:lnTo>
                  <a:lnTo>
                    <a:pt x="2522817" y="14287"/>
                  </a:lnTo>
                  <a:lnTo>
                    <a:pt x="2525445" y="14287"/>
                  </a:lnTo>
                  <a:lnTo>
                    <a:pt x="2526563" y="13830"/>
                  </a:lnTo>
                  <a:lnTo>
                    <a:pt x="2528430" y="11963"/>
                  </a:lnTo>
                  <a:lnTo>
                    <a:pt x="2528887" y="10845"/>
                  </a:lnTo>
                  <a:lnTo>
                    <a:pt x="2528887" y="8216"/>
                  </a:lnTo>
                  <a:close/>
                </a:path>
                <a:path w="3386454" h="1819275">
                  <a:moveTo>
                    <a:pt x="2576512" y="1808441"/>
                  </a:moveTo>
                  <a:lnTo>
                    <a:pt x="2576055" y="1807324"/>
                  </a:lnTo>
                  <a:lnTo>
                    <a:pt x="2574188" y="1805457"/>
                  </a:lnTo>
                  <a:lnTo>
                    <a:pt x="2573070" y="1804987"/>
                  </a:lnTo>
                  <a:lnTo>
                    <a:pt x="2570442" y="1804987"/>
                  </a:lnTo>
                  <a:lnTo>
                    <a:pt x="2569324" y="1805457"/>
                  </a:lnTo>
                  <a:lnTo>
                    <a:pt x="2567457" y="1807324"/>
                  </a:lnTo>
                  <a:lnTo>
                    <a:pt x="2566987" y="1808441"/>
                  </a:lnTo>
                  <a:lnTo>
                    <a:pt x="2566987" y="1811070"/>
                  </a:lnTo>
                  <a:lnTo>
                    <a:pt x="2567457" y="1812188"/>
                  </a:lnTo>
                  <a:lnTo>
                    <a:pt x="2569324" y="1814055"/>
                  </a:lnTo>
                  <a:lnTo>
                    <a:pt x="2570442" y="1814512"/>
                  </a:lnTo>
                  <a:lnTo>
                    <a:pt x="2573070" y="1814512"/>
                  </a:lnTo>
                  <a:lnTo>
                    <a:pt x="2574188" y="1814055"/>
                  </a:lnTo>
                  <a:lnTo>
                    <a:pt x="2576055" y="1812188"/>
                  </a:lnTo>
                  <a:lnTo>
                    <a:pt x="2576512" y="1811070"/>
                  </a:lnTo>
                  <a:lnTo>
                    <a:pt x="2576512" y="1808441"/>
                  </a:lnTo>
                  <a:close/>
                </a:path>
                <a:path w="3386454" h="1819275">
                  <a:moveTo>
                    <a:pt x="2576512" y="1358379"/>
                  </a:moveTo>
                  <a:lnTo>
                    <a:pt x="2576055" y="1357261"/>
                  </a:lnTo>
                  <a:lnTo>
                    <a:pt x="2574188" y="1355407"/>
                  </a:lnTo>
                  <a:lnTo>
                    <a:pt x="2573070" y="1354937"/>
                  </a:lnTo>
                  <a:lnTo>
                    <a:pt x="2570442" y="1354937"/>
                  </a:lnTo>
                  <a:lnTo>
                    <a:pt x="2569324" y="1355407"/>
                  </a:lnTo>
                  <a:lnTo>
                    <a:pt x="2567457" y="1357261"/>
                  </a:lnTo>
                  <a:lnTo>
                    <a:pt x="2566987" y="1358379"/>
                  </a:lnTo>
                  <a:lnTo>
                    <a:pt x="2566987" y="1361020"/>
                  </a:lnTo>
                  <a:lnTo>
                    <a:pt x="2567457" y="1362138"/>
                  </a:lnTo>
                  <a:lnTo>
                    <a:pt x="2569324" y="1363992"/>
                  </a:lnTo>
                  <a:lnTo>
                    <a:pt x="2570442" y="1364462"/>
                  </a:lnTo>
                  <a:lnTo>
                    <a:pt x="2573070" y="1364462"/>
                  </a:lnTo>
                  <a:lnTo>
                    <a:pt x="2574188" y="1363992"/>
                  </a:lnTo>
                  <a:lnTo>
                    <a:pt x="2576055" y="1362138"/>
                  </a:lnTo>
                  <a:lnTo>
                    <a:pt x="2576512" y="1361020"/>
                  </a:lnTo>
                  <a:lnTo>
                    <a:pt x="2576512" y="1358379"/>
                  </a:lnTo>
                  <a:close/>
                </a:path>
                <a:path w="3386454" h="1819275">
                  <a:moveTo>
                    <a:pt x="2576512" y="908329"/>
                  </a:moveTo>
                  <a:lnTo>
                    <a:pt x="2576055" y="907211"/>
                  </a:lnTo>
                  <a:lnTo>
                    <a:pt x="2574188" y="905344"/>
                  </a:lnTo>
                  <a:lnTo>
                    <a:pt x="2573070" y="904875"/>
                  </a:lnTo>
                  <a:lnTo>
                    <a:pt x="2570442" y="904875"/>
                  </a:lnTo>
                  <a:lnTo>
                    <a:pt x="2569324" y="905344"/>
                  </a:lnTo>
                  <a:lnTo>
                    <a:pt x="2567457" y="907211"/>
                  </a:lnTo>
                  <a:lnTo>
                    <a:pt x="2566987" y="908329"/>
                  </a:lnTo>
                  <a:lnTo>
                    <a:pt x="2566987" y="910958"/>
                  </a:lnTo>
                  <a:lnTo>
                    <a:pt x="2567457" y="912075"/>
                  </a:lnTo>
                  <a:lnTo>
                    <a:pt x="2569324" y="913942"/>
                  </a:lnTo>
                  <a:lnTo>
                    <a:pt x="2570442" y="914400"/>
                  </a:lnTo>
                  <a:lnTo>
                    <a:pt x="2573070" y="914400"/>
                  </a:lnTo>
                  <a:lnTo>
                    <a:pt x="2574188" y="913942"/>
                  </a:lnTo>
                  <a:lnTo>
                    <a:pt x="2576055" y="912075"/>
                  </a:lnTo>
                  <a:lnTo>
                    <a:pt x="2576512" y="910958"/>
                  </a:lnTo>
                  <a:lnTo>
                    <a:pt x="2576512" y="908329"/>
                  </a:lnTo>
                  <a:close/>
                </a:path>
                <a:path w="3386454" h="1819275">
                  <a:moveTo>
                    <a:pt x="2576512" y="458266"/>
                  </a:moveTo>
                  <a:lnTo>
                    <a:pt x="2576055" y="457149"/>
                  </a:lnTo>
                  <a:lnTo>
                    <a:pt x="2574188" y="455295"/>
                  </a:lnTo>
                  <a:lnTo>
                    <a:pt x="2573070" y="454825"/>
                  </a:lnTo>
                  <a:lnTo>
                    <a:pt x="2570442" y="454825"/>
                  </a:lnTo>
                  <a:lnTo>
                    <a:pt x="2569324" y="455295"/>
                  </a:lnTo>
                  <a:lnTo>
                    <a:pt x="2567457" y="457149"/>
                  </a:lnTo>
                  <a:lnTo>
                    <a:pt x="2566987" y="458266"/>
                  </a:lnTo>
                  <a:lnTo>
                    <a:pt x="2566987" y="460908"/>
                  </a:lnTo>
                  <a:lnTo>
                    <a:pt x="2567457" y="462026"/>
                  </a:lnTo>
                  <a:lnTo>
                    <a:pt x="2569324" y="463880"/>
                  </a:lnTo>
                  <a:lnTo>
                    <a:pt x="2570442" y="464350"/>
                  </a:lnTo>
                  <a:lnTo>
                    <a:pt x="2573070" y="464350"/>
                  </a:lnTo>
                  <a:lnTo>
                    <a:pt x="2574188" y="463880"/>
                  </a:lnTo>
                  <a:lnTo>
                    <a:pt x="2576055" y="462026"/>
                  </a:lnTo>
                  <a:lnTo>
                    <a:pt x="2576512" y="460908"/>
                  </a:lnTo>
                  <a:lnTo>
                    <a:pt x="2576512" y="458266"/>
                  </a:lnTo>
                  <a:close/>
                </a:path>
                <a:path w="3386454" h="1819275">
                  <a:moveTo>
                    <a:pt x="2576512" y="8216"/>
                  </a:moveTo>
                  <a:lnTo>
                    <a:pt x="2576055" y="7099"/>
                  </a:lnTo>
                  <a:lnTo>
                    <a:pt x="2574188" y="5232"/>
                  </a:lnTo>
                  <a:lnTo>
                    <a:pt x="2573070" y="4762"/>
                  </a:lnTo>
                  <a:lnTo>
                    <a:pt x="2570442" y="4762"/>
                  </a:lnTo>
                  <a:lnTo>
                    <a:pt x="2569324" y="5232"/>
                  </a:lnTo>
                  <a:lnTo>
                    <a:pt x="2567457" y="7099"/>
                  </a:lnTo>
                  <a:lnTo>
                    <a:pt x="2566987" y="8216"/>
                  </a:lnTo>
                  <a:lnTo>
                    <a:pt x="2566987" y="10845"/>
                  </a:lnTo>
                  <a:lnTo>
                    <a:pt x="2567457" y="11963"/>
                  </a:lnTo>
                  <a:lnTo>
                    <a:pt x="2569324" y="13830"/>
                  </a:lnTo>
                  <a:lnTo>
                    <a:pt x="2570442" y="14287"/>
                  </a:lnTo>
                  <a:lnTo>
                    <a:pt x="2573070" y="14287"/>
                  </a:lnTo>
                  <a:lnTo>
                    <a:pt x="2574188" y="13830"/>
                  </a:lnTo>
                  <a:lnTo>
                    <a:pt x="2576055" y="11963"/>
                  </a:lnTo>
                  <a:lnTo>
                    <a:pt x="2576512" y="10845"/>
                  </a:lnTo>
                  <a:lnTo>
                    <a:pt x="2576512" y="8216"/>
                  </a:lnTo>
                  <a:close/>
                </a:path>
                <a:path w="3386454" h="1819275">
                  <a:moveTo>
                    <a:pt x="2624137" y="1808441"/>
                  </a:moveTo>
                  <a:lnTo>
                    <a:pt x="2623680" y="1807324"/>
                  </a:lnTo>
                  <a:lnTo>
                    <a:pt x="2621813" y="1805457"/>
                  </a:lnTo>
                  <a:lnTo>
                    <a:pt x="2620695" y="1804987"/>
                  </a:lnTo>
                  <a:lnTo>
                    <a:pt x="2618067" y="1804987"/>
                  </a:lnTo>
                  <a:lnTo>
                    <a:pt x="2616949" y="1805457"/>
                  </a:lnTo>
                  <a:lnTo>
                    <a:pt x="2615082" y="1807324"/>
                  </a:lnTo>
                  <a:lnTo>
                    <a:pt x="2614612" y="1808441"/>
                  </a:lnTo>
                  <a:lnTo>
                    <a:pt x="2614612" y="1811070"/>
                  </a:lnTo>
                  <a:lnTo>
                    <a:pt x="2615082" y="1812188"/>
                  </a:lnTo>
                  <a:lnTo>
                    <a:pt x="2616949" y="1814055"/>
                  </a:lnTo>
                  <a:lnTo>
                    <a:pt x="2618067" y="1814512"/>
                  </a:lnTo>
                  <a:lnTo>
                    <a:pt x="2620695" y="1814512"/>
                  </a:lnTo>
                  <a:lnTo>
                    <a:pt x="2621813" y="1814055"/>
                  </a:lnTo>
                  <a:lnTo>
                    <a:pt x="2623680" y="1812188"/>
                  </a:lnTo>
                  <a:lnTo>
                    <a:pt x="2624137" y="1811070"/>
                  </a:lnTo>
                  <a:lnTo>
                    <a:pt x="2624137" y="1808441"/>
                  </a:lnTo>
                  <a:close/>
                </a:path>
                <a:path w="3386454" h="1819275">
                  <a:moveTo>
                    <a:pt x="2624137" y="1358379"/>
                  </a:moveTo>
                  <a:lnTo>
                    <a:pt x="2623680" y="1357261"/>
                  </a:lnTo>
                  <a:lnTo>
                    <a:pt x="2621813" y="1355407"/>
                  </a:lnTo>
                  <a:lnTo>
                    <a:pt x="2620695" y="1354937"/>
                  </a:lnTo>
                  <a:lnTo>
                    <a:pt x="2618067" y="1354937"/>
                  </a:lnTo>
                  <a:lnTo>
                    <a:pt x="2616949" y="1355407"/>
                  </a:lnTo>
                  <a:lnTo>
                    <a:pt x="2615082" y="1357261"/>
                  </a:lnTo>
                  <a:lnTo>
                    <a:pt x="2614612" y="1358379"/>
                  </a:lnTo>
                  <a:lnTo>
                    <a:pt x="2614612" y="1361020"/>
                  </a:lnTo>
                  <a:lnTo>
                    <a:pt x="2615082" y="1362138"/>
                  </a:lnTo>
                  <a:lnTo>
                    <a:pt x="2616949" y="1363992"/>
                  </a:lnTo>
                  <a:lnTo>
                    <a:pt x="2618067" y="1364462"/>
                  </a:lnTo>
                  <a:lnTo>
                    <a:pt x="2620695" y="1364462"/>
                  </a:lnTo>
                  <a:lnTo>
                    <a:pt x="2621813" y="1363992"/>
                  </a:lnTo>
                  <a:lnTo>
                    <a:pt x="2623680" y="1362138"/>
                  </a:lnTo>
                  <a:lnTo>
                    <a:pt x="2624137" y="1361020"/>
                  </a:lnTo>
                  <a:lnTo>
                    <a:pt x="2624137" y="1358379"/>
                  </a:lnTo>
                  <a:close/>
                </a:path>
                <a:path w="3386454" h="1819275">
                  <a:moveTo>
                    <a:pt x="2624137" y="908329"/>
                  </a:moveTo>
                  <a:lnTo>
                    <a:pt x="2623680" y="907211"/>
                  </a:lnTo>
                  <a:lnTo>
                    <a:pt x="2621813" y="905344"/>
                  </a:lnTo>
                  <a:lnTo>
                    <a:pt x="2620695" y="904875"/>
                  </a:lnTo>
                  <a:lnTo>
                    <a:pt x="2618067" y="904875"/>
                  </a:lnTo>
                  <a:lnTo>
                    <a:pt x="2616949" y="905344"/>
                  </a:lnTo>
                  <a:lnTo>
                    <a:pt x="2615082" y="907211"/>
                  </a:lnTo>
                  <a:lnTo>
                    <a:pt x="2614612" y="908329"/>
                  </a:lnTo>
                  <a:lnTo>
                    <a:pt x="2614612" y="910958"/>
                  </a:lnTo>
                  <a:lnTo>
                    <a:pt x="2615082" y="912075"/>
                  </a:lnTo>
                  <a:lnTo>
                    <a:pt x="2616949" y="913942"/>
                  </a:lnTo>
                  <a:lnTo>
                    <a:pt x="2618067" y="914400"/>
                  </a:lnTo>
                  <a:lnTo>
                    <a:pt x="2620695" y="914400"/>
                  </a:lnTo>
                  <a:lnTo>
                    <a:pt x="2621813" y="913942"/>
                  </a:lnTo>
                  <a:lnTo>
                    <a:pt x="2623680" y="912075"/>
                  </a:lnTo>
                  <a:lnTo>
                    <a:pt x="2624137" y="910958"/>
                  </a:lnTo>
                  <a:lnTo>
                    <a:pt x="2624137" y="908329"/>
                  </a:lnTo>
                  <a:close/>
                </a:path>
                <a:path w="3386454" h="1819275">
                  <a:moveTo>
                    <a:pt x="2624137" y="458266"/>
                  </a:moveTo>
                  <a:lnTo>
                    <a:pt x="2623680" y="457149"/>
                  </a:lnTo>
                  <a:lnTo>
                    <a:pt x="2621813" y="455295"/>
                  </a:lnTo>
                  <a:lnTo>
                    <a:pt x="2620695" y="454825"/>
                  </a:lnTo>
                  <a:lnTo>
                    <a:pt x="2618067" y="454825"/>
                  </a:lnTo>
                  <a:lnTo>
                    <a:pt x="2616949" y="455295"/>
                  </a:lnTo>
                  <a:lnTo>
                    <a:pt x="2615082" y="457149"/>
                  </a:lnTo>
                  <a:lnTo>
                    <a:pt x="2614612" y="458266"/>
                  </a:lnTo>
                  <a:lnTo>
                    <a:pt x="2614612" y="460908"/>
                  </a:lnTo>
                  <a:lnTo>
                    <a:pt x="2615082" y="462026"/>
                  </a:lnTo>
                  <a:lnTo>
                    <a:pt x="2616949" y="463880"/>
                  </a:lnTo>
                  <a:lnTo>
                    <a:pt x="2618067" y="464350"/>
                  </a:lnTo>
                  <a:lnTo>
                    <a:pt x="2620695" y="464350"/>
                  </a:lnTo>
                  <a:lnTo>
                    <a:pt x="2621813" y="463880"/>
                  </a:lnTo>
                  <a:lnTo>
                    <a:pt x="2623680" y="462026"/>
                  </a:lnTo>
                  <a:lnTo>
                    <a:pt x="2624137" y="460908"/>
                  </a:lnTo>
                  <a:lnTo>
                    <a:pt x="2624137" y="458266"/>
                  </a:lnTo>
                  <a:close/>
                </a:path>
                <a:path w="3386454" h="1819275">
                  <a:moveTo>
                    <a:pt x="2624137" y="8216"/>
                  </a:moveTo>
                  <a:lnTo>
                    <a:pt x="2623680" y="7099"/>
                  </a:lnTo>
                  <a:lnTo>
                    <a:pt x="2621813" y="5232"/>
                  </a:lnTo>
                  <a:lnTo>
                    <a:pt x="2620695" y="4762"/>
                  </a:lnTo>
                  <a:lnTo>
                    <a:pt x="2618067" y="4762"/>
                  </a:lnTo>
                  <a:lnTo>
                    <a:pt x="2616949" y="5232"/>
                  </a:lnTo>
                  <a:lnTo>
                    <a:pt x="2615082" y="7099"/>
                  </a:lnTo>
                  <a:lnTo>
                    <a:pt x="2614612" y="8216"/>
                  </a:lnTo>
                  <a:lnTo>
                    <a:pt x="2614612" y="10845"/>
                  </a:lnTo>
                  <a:lnTo>
                    <a:pt x="2615082" y="11963"/>
                  </a:lnTo>
                  <a:lnTo>
                    <a:pt x="2616949" y="13830"/>
                  </a:lnTo>
                  <a:lnTo>
                    <a:pt x="2618067" y="14287"/>
                  </a:lnTo>
                  <a:lnTo>
                    <a:pt x="2620695" y="14287"/>
                  </a:lnTo>
                  <a:lnTo>
                    <a:pt x="2621813" y="13830"/>
                  </a:lnTo>
                  <a:lnTo>
                    <a:pt x="2623680" y="11963"/>
                  </a:lnTo>
                  <a:lnTo>
                    <a:pt x="2624137" y="10845"/>
                  </a:lnTo>
                  <a:lnTo>
                    <a:pt x="2624137" y="8216"/>
                  </a:lnTo>
                  <a:close/>
                </a:path>
                <a:path w="3386454" h="1819275">
                  <a:moveTo>
                    <a:pt x="2671762" y="1808441"/>
                  </a:moveTo>
                  <a:lnTo>
                    <a:pt x="2671305" y="1807324"/>
                  </a:lnTo>
                  <a:lnTo>
                    <a:pt x="2669438" y="1805457"/>
                  </a:lnTo>
                  <a:lnTo>
                    <a:pt x="2668320" y="1804987"/>
                  </a:lnTo>
                  <a:lnTo>
                    <a:pt x="2665692" y="1804987"/>
                  </a:lnTo>
                  <a:lnTo>
                    <a:pt x="2664574" y="1805457"/>
                  </a:lnTo>
                  <a:lnTo>
                    <a:pt x="2662707" y="1807324"/>
                  </a:lnTo>
                  <a:lnTo>
                    <a:pt x="2662237" y="1808441"/>
                  </a:lnTo>
                  <a:lnTo>
                    <a:pt x="2662237" y="1811070"/>
                  </a:lnTo>
                  <a:lnTo>
                    <a:pt x="2662707" y="1812188"/>
                  </a:lnTo>
                  <a:lnTo>
                    <a:pt x="2664574" y="1814055"/>
                  </a:lnTo>
                  <a:lnTo>
                    <a:pt x="2665692" y="1814512"/>
                  </a:lnTo>
                  <a:lnTo>
                    <a:pt x="2668320" y="1814512"/>
                  </a:lnTo>
                  <a:lnTo>
                    <a:pt x="2669438" y="1814055"/>
                  </a:lnTo>
                  <a:lnTo>
                    <a:pt x="2671305" y="1812188"/>
                  </a:lnTo>
                  <a:lnTo>
                    <a:pt x="2671762" y="1811070"/>
                  </a:lnTo>
                  <a:lnTo>
                    <a:pt x="2671762" y="1808441"/>
                  </a:lnTo>
                  <a:close/>
                </a:path>
                <a:path w="3386454" h="1819275">
                  <a:moveTo>
                    <a:pt x="2671762" y="1358379"/>
                  </a:moveTo>
                  <a:lnTo>
                    <a:pt x="2671305" y="1357261"/>
                  </a:lnTo>
                  <a:lnTo>
                    <a:pt x="2669438" y="1355407"/>
                  </a:lnTo>
                  <a:lnTo>
                    <a:pt x="2668320" y="1354937"/>
                  </a:lnTo>
                  <a:lnTo>
                    <a:pt x="2665692" y="1354937"/>
                  </a:lnTo>
                  <a:lnTo>
                    <a:pt x="2664574" y="1355407"/>
                  </a:lnTo>
                  <a:lnTo>
                    <a:pt x="2662707" y="1357261"/>
                  </a:lnTo>
                  <a:lnTo>
                    <a:pt x="2662237" y="1358379"/>
                  </a:lnTo>
                  <a:lnTo>
                    <a:pt x="2662237" y="1361020"/>
                  </a:lnTo>
                  <a:lnTo>
                    <a:pt x="2662707" y="1362138"/>
                  </a:lnTo>
                  <a:lnTo>
                    <a:pt x="2664574" y="1363992"/>
                  </a:lnTo>
                  <a:lnTo>
                    <a:pt x="2665692" y="1364462"/>
                  </a:lnTo>
                  <a:lnTo>
                    <a:pt x="2668320" y="1364462"/>
                  </a:lnTo>
                  <a:lnTo>
                    <a:pt x="2669438" y="1363992"/>
                  </a:lnTo>
                  <a:lnTo>
                    <a:pt x="2671305" y="1362138"/>
                  </a:lnTo>
                  <a:lnTo>
                    <a:pt x="2671762" y="1361020"/>
                  </a:lnTo>
                  <a:lnTo>
                    <a:pt x="2671762" y="1358379"/>
                  </a:lnTo>
                  <a:close/>
                </a:path>
                <a:path w="3386454" h="1819275">
                  <a:moveTo>
                    <a:pt x="2671762" y="908329"/>
                  </a:moveTo>
                  <a:lnTo>
                    <a:pt x="2671305" y="907211"/>
                  </a:lnTo>
                  <a:lnTo>
                    <a:pt x="2669438" y="905344"/>
                  </a:lnTo>
                  <a:lnTo>
                    <a:pt x="2668320" y="904875"/>
                  </a:lnTo>
                  <a:lnTo>
                    <a:pt x="2665692" y="904875"/>
                  </a:lnTo>
                  <a:lnTo>
                    <a:pt x="2664574" y="905344"/>
                  </a:lnTo>
                  <a:lnTo>
                    <a:pt x="2662707" y="907211"/>
                  </a:lnTo>
                  <a:lnTo>
                    <a:pt x="2662237" y="908329"/>
                  </a:lnTo>
                  <a:lnTo>
                    <a:pt x="2662237" y="910958"/>
                  </a:lnTo>
                  <a:lnTo>
                    <a:pt x="2662707" y="912075"/>
                  </a:lnTo>
                  <a:lnTo>
                    <a:pt x="2664574" y="913942"/>
                  </a:lnTo>
                  <a:lnTo>
                    <a:pt x="2665692" y="914400"/>
                  </a:lnTo>
                  <a:lnTo>
                    <a:pt x="2668320" y="914400"/>
                  </a:lnTo>
                  <a:lnTo>
                    <a:pt x="2669438" y="913942"/>
                  </a:lnTo>
                  <a:lnTo>
                    <a:pt x="2671305" y="912075"/>
                  </a:lnTo>
                  <a:lnTo>
                    <a:pt x="2671762" y="910958"/>
                  </a:lnTo>
                  <a:lnTo>
                    <a:pt x="2671762" y="908329"/>
                  </a:lnTo>
                  <a:close/>
                </a:path>
                <a:path w="3386454" h="1819275">
                  <a:moveTo>
                    <a:pt x="2671762" y="458266"/>
                  </a:moveTo>
                  <a:lnTo>
                    <a:pt x="2671305" y="457149"/>
                  </a:lnTo>
                  <a:lnTo>
                    <a:pt x="2669438" y="455295"/>
                  </a:lnTo>
                  <a:lnTo>
                    <a:pt x="2668320" y="454825"/>
                  </a:lnTo>
                  <a:lnTo>
                    <a:pt x="2665692" y="454825"/>
                  </a:lnTo>
                  <a:lnTo>
                    <a:pt x="2664574" y="455295"/>
                  </a:lnTo>
                  <a:lnTo>
                    <a:pt x="2662707" y="457149"/>
                  </a:lnTo>
                  <a:lnTo>
                    <a:pt x="2662237" y="458266"/>
                  </a:lnTo>
                  <a:lnTo>
                    <a:pt x="2662237" y="460908"/>
                  </a:lnTo>
                  <a:lnTo>
                    <a:pt x="2662707" y="462026"/>
                  </a:lnTo>
                  <a:lnTo>
                    <a:pt x="2664574" y="463880"/>
                  </a:lnTo>
                  <a:lnTo>
                    <a:pt x="2665692" y="464350"/>
                  </a:lnTo>
                  <a:lnTo>
                    <a:pt x="2668320" y="464350"/>
                  </a:lnTo>
                  <a:lnTo>
                    <a:pt x="2669438" y="463880"/>
                  </a:lnTo>
                  <a:lnTo>
                    <a:pt x="2671305" y="462026"/>
                  </a:lnTo>
                  <a:lnTo>
                    <a:pt x="2671762" y="460908"/>
                  </a:lnTo>
                  <a:lnTo>
                    <a:pt x="2671762" y="458266"/>
                  </a:lnTo>
                  <a:close/>
                </a:path>
                <a:path w="3386454" h="1819275">
                  <a:moveTo>
                    <a:pt x="2671762" y="8216"/>
                  </a:moveTo>
                  <a:lnTo>
                    <a:pt x="2671305" y="7099"/>
                  </a:lnTo>
                  <a:lnTo>
                    <a:pt x="2669438" y="5232"/>
                  </a:lnTo>
                  <a:lnTo>
                    <a:pt x="2668320" y="4762"/>
                  </a:lnTo>
                  <a:lnTo>
                    <a:pt x="2665692" y="4762"/>
                  </a:lnTo>
                  <a:lnTo>
                    <a:pt x="2664574" y="5232"/>
                  </a:lnTo>
                  <a:lnTo>
                    <a:pt x="2662707" y="7099"/>
                  </a:lnTo>
                  <a:lnTo>
                    <a:pt x="2662237" y="8216"/>
                  </a:lnTo>
                  <a:lnTo>
                    <a:pt x="2662237" y="10845"/>
                  </a:lnTo>
                  <a:lnTo>
                    <a:pt x="2662707" y="11963"/>
                  </a:lnTo>
                  <a:lnTo>
                    <a:pt x="2664574" y="13830"/>
                  </a:lnTo>
                  <a:lnTo>
                    <a:pt x="2665692" y="14287"/>
                  </a:lnTo>
                  <a:lnTo>
                    <a:pt x="2668320" y="14287"/>
                  </a:lnTo>
                  <a:lnTo>
                    <a:pt x="2669438" y="13830"/>
                  </a:lnTo>
                  <a:lnTo>
                    <a:pt x="2671305" y="11963"/>
                  </a:lnTo>
                  <a:lnTo>
                    <a:pt x="2671762" y="10845"/>
                  </a:lnTo>
                  <a:lnTo>
                    <a:pt x="2671762" y="8216"/>
                  </a:lnTo>
                  <a:close/>
                </a:path>
                <a:path w="3386454" h="1819275">
                  <a:moveTo>
                    <a:pt x="2719387" y="1808441"/>
                  </a:moveTo>
                  <a:lnTo>
                    <a:pt x="2718930" y="1807324"/>
                  </a:lnTo>
                  <a:lnTo>
                    <a:pt x="2717063" y="1805457"/>
                  </a:lnTo>
                  <a:lnTo>
                    <a:pt x="2715945" y="1804987"/>
                  </a:lnTo>
                  <a:lnTo>
                    <a:pt x="2713317" y="1804987"/>
                  </a:lnTo>
                  <a:lnTo>
                    <a:pt x="2712199" y="1805457"/>
                  </a:lnTo>
                  <a:lnTo>
                    <a:pt x="2710332" y="1807324"/>
                  </a:lnTo>
                  <a:lnTo>
                    <a:pt x="2709862" y="1808441"/>
                  </a:lnTo>
                  <a:lnTo>
                    <a:pt x="2709862" y="1811070"/>
                  </a:lnTo>
                  <a:lnTo>
                    <a:pt x="2710332" y="1812188"/>
                  </a:lnTo>
                  <a:lnTo>
                    <a:pt x="2712199" y="1814055"/>
                  </a:lnTo>
                  <a:lnTo>
                    <a:pt x="2713317" y="1814512"/>
                  </a:lnTo>
                  <a:lnTo>
                    <a:pt x="2715945" y="1814512"/>
                  </a:lnTo>
                  <a:lnTo>
                    <a:pt x="2717063" y="1814055"/>
                  </a:lnTo>
                  <a:lnTo>
                    <a:pt x="2718930" y="1812188"/>
                  </a:lnTo>
                  <a:lnTo>
                    <a:pt x="2719387" y="1811070"/>
                  </a:lnTo>
                  <a:lnTo>
                    <a:pt x="2719387" y="1808441"/>
                  </a:lnTo>
                  <a:close/>
                </a:path>
                <a:path w="3386454" h="1819275">
                  <a:moveTo>
                    <a:pt x="2719387" y="1358379"/>
                  </a:moveTo>
                  <a:lnTo>
                    <a:pt x="2718930" y="1357261"/>
                  </a:lnTo>
                  <a:lnTo>
                    <a:pt x="2717063" y="1355407"/>
                  </a:lnTo>
                  <a:lnTo>
                    <a:pt x="2715945" y="1354937"/>
                  </a:lnTo>
                  <a:lnTo>
                    <a:pt x="2713317" y="1354937"/>
                  </a:lnTo>
                  <a:lnTo>
                    <a:pt x="2712199" y="1355407"/>
                  </a:lnTo>
                  <a:lnTo>
                    <a:pt x="2710332" y="1357261"/>
                  </a:lnTo>
                  <a:lnTo>
                    <a:pt x="2709862" y="1358379"/>
                  </a:lnTo>
                  <a:lnTo>
                    <a:pt x="2709862" y="1361020"/>
                  </a:lnTo>
                  <a:lnTo>
                    <a:pt x="2710332" y="1362138"/>
                  </a:lnTo>
                  <a:lnTo>
                    <a:pt x="2712199" y="1363992"/>
                  </a:lnTo>
                  <a:lnTo>
                    <a:pt x="2713317" y="1364462"/>
                  </a:lnTo>
                  <a:lnTo>
                    <a:pt x="2715945" y="1364462"/>
                  </a:lnTo>
                  <a:lnTo>
                    <a:pt x="2717063" y="1363992"/>
                  </a:lnTo>
                  <a:lnTo>
                    <a:pt x="2718930" y="1362138"/>
                  </a:lnTo>
                  <a:lnTo>
                    <a:pt x="2719387" y="1361020"/>
                  </a:lnTo>
                  <a:lnTo>
                    <a:pt x="2719387" y="1358379"/>
                  </a:lnTo>
                  <a:close/>
                </a:path>
                <a:path w="3386454" h="1819275">
                  <a:moveTo>
                    <a:pt x="2719387" y="908329"/>
                  </a:moveTo>
                  <a:lnTo>
                    <a:pt x="2718930" y="907211"/>
                  </a:lnTo>
                  <a:lnTo>
                    <a:pt x="2717063" y="905344"/>
                  </a:lnTo>
                  <a:lnTo>
                    <a:pt x="2715945" y="904875"/>
                  </a:lnTo>
                  <a:lnTo>
                    <a:pt x="2713317" y="904875"/>
                  </a:lnTo>
                  <a:lnTo>
                    <a:pt x="2712199" y="905344"/>
                  </a:lnTo>
                  <a:lnTo>
                    <a:pt x="2710332" y="907211"/>
                  </a:lnTo>
                  <a:lnTo>
                    <a:pt x="2709862" y="908329"/>
                  </a:lnTo>
                  <a:lnTo>
                    <a:pt x="2709862" y="910958"/>
                  </a:lnTo>
                  <a:lnTo>
                    <a:pt x="2710332" y="912075"/>
                  </a:lnTo>
                  <a:lnTo>
                    <a:pt x="2712199" y="913942"/>
                  </a:lnTo>
                  <a:lnTo>
                    <a:pt x="2713317" y="914400"/>
                  </a:lnTo>
                  <a:lnTo>
                    <a:pt x="2715945" y="914400"/>
                  </a:lnTo>
                  <a:lnTo>
                    <a:pt x="2717063" y="913942"/>
                  </a:lnTo>
                  <a:lnTo>
                    <a:pt x="2718930" y="912075"/>
                  </a:lnTo>
                  <a:lnTo>
                    <a:pt x="2719387" y="910958"/>
                  </a:lnTo>
                  <a:lnTo>
                    <a:pt x="2719387" y="908329"/>
                  </a:lnTo>
                  <a:close/>
                </a:path>
                <a:path w="3386454" h="1819275">
                  <a:moveTo>
                    <a:pt x="2719387" y="458266"/>
                  </a:moveTo>
                  <a:lnTo>
                    <a:pt x="2718930" y="457149"/>
                  </a:lnTo>
                  <a:lnTo>
                    <a:pt x="2717063" y="455295"/>
                  </a:lnTo>
                  <a:lnTo>
                    <a:pt x="2715945" y="454825"/>
                  </a:lnTo>
                  <a:lnTo>
                    <a:pt x="2713317" y="454825"/>
                  </a:lnTo>
                  <a:lnTo>
                    <a:pt x="2712199" y="455295"/>
                  </a:lnTo>
                  <a:lnTo>
                    <a:pt x="2710332" y="457149"/>
                  </a:lnTo>
                  <a:lnTo>
                    <a:pt x="2709862" y="458266"/>
                  </a:lnTo>
                  <a:lnTo>
                    <a:pt x="2709862" y="460908"/>
                  </a:lnTo>
                  <a:lnTo>
                    <a:pt x="2710332" y="462026"/>
                  </a:lnTo>
                  <a:lnTo>
                    <a:pt x="2712199" y="463880"/>
                  </a:lnTo>
                  <a:lnTo>
                    <a:pt x="2713317" y="464350"/>
                  </a:lnTo>
                  <a:lnTo>
                    <a:pt x="2715945" y="464350"/>
                  </a:lnTo>
                  <a:lnTo>
                    <a:pt x="2717063" y="463880"/>
                  </a:lnTo>
                  <a:lnTo>
                    <a:pt x="2718930" y="462026"/>
                  </a:lnTo>
                  <a:lnTo>
                    <a:pt x="2719387" y="460908"/>
                  </a:lnTo>
                  <a:lnTo>
                    <a:pt x="2719387" y="458266"/>
                  </a:lnTo>
                  <a:close/>
                </a:path>
                <a:path w="3386454" h="1819275">
                  <a:moveTo>
                    <a:pt x="2719387" y="8216"/>
                  </a:moveTo>
                  <a:lnTo>
                    <a:pt x="2718930" y="7099"/>
                  </a:lnTo>
                  <a:lnTo>
                    <a:pt x="2717063" y="5232"/>
                  </a:lnTo>
                  <a:lnTo>
                    <a:pt x="2715945" y="4762"/>
                  </a:lnTo>
                  <a:lnTo>
                    <a:pt x="2713317" y="4762"/>
                  </a:lnTo>
                  <a:lnTo>
                    <a:pt x="2712199" y="5232"/>
                  </a:lnTo>
                  <a:lnTo>
                    <a:pt x="2710332" y="7099"/>
                  </a:lnTo>
                  <a:lnTo>
                    <a:pt x="2709862" y="8216"/>
                  </a:lnTo>
                  <a:lnTo>
                    <a:pt x="2709862" y="10845"/>
                  </a:lnTo>
                  <a:lnTo>
                    <a:pt x="2710332" y="11963"/>
                  </a:lnTo>
                  <a:lnTo>
                    <a:pt x="2712199" y="13830"/>
                  </a:lnTo>
                  <a:lnTo>
                    <a:pt x="2713317" y="14287"/>
                  </a:lnTo>
                  <a:lnTo>
                    <a:pt x="2715945" y="14287"/>
                  </a:lnTo>
                  <a:lnTo>
                    <a:pt x="2717063" y="13830"/>
                  </a:lnTo>
                  <a:lnTo>
                    <a:pt x="2718930" y="11963"/>
                  </a:lnTo>
                  <a:lnTo>
                    <a:pt x="2719387" y="10845"/>
                  </a:lnTo>
                  <a:lnTo>
                    <a:pt x="2719387" y="8216"/>
                  </a:lnTo>
                  <a:close/>
                </a:path>
                <a:path w="3386454" h="1819275">
                  <a:moveTo>
                    <a:pt x="2767012" y="1808441"/>
                  </a:moveTo>
                  <a:lnTo>
                    <a:pt x="2766555" y="1807324"/>
                  </a:lnTo>
                  <a:lnTo>
                    <a:pt x="2764688" y="1805457"/>
                  </a:lnTo>
                  <a:lnTo>
                    <a:pt x="2763570" y="1804987"/>
                  </a:lnTo>
                  <a:lnTo>
                    <a:pt x="2760942" y="1804987"/>
                  </a:lnTo>
                  <a:lnTo>
                    <a:pt x="2759824" y="1805457"/>
                  </a:lnTo>
                  <a:lnTo>
                    <a:pt x="2757957" y="1807324"/>
                  </a:lnTo>
                  <a:lnTo>
                    <a:pt x="2757487" y="1808441"/>
                  </a:lnTo>
                  <a:lnTo>
                    <a:pt x="2757487" y="1811070"/>
                  </a:lnTo>
                  <a:lnTo>
                    <a:pt x="2757957" y="1812188"/>
                  </a:lnTo>
                  <a:lnTo>
                    <a:pt x="2759824" y="1814055"/>
                  </a:lnTo>
                  <a:lnTo>
                    <a:pt x="2760942" y="1814512"/>
                  </a:lnTo>
                  <a:lnTo>
                    <a:pt x="2763570" y="1814512"/>
                  </a:lnTo>
                  <a:lnTo>
                    <a:pt x="2764688" y="1814055"/>
                  </a:lnTo>
                  <a:lnTo>
                    <a:pt x="2766555" y="1812188"/>
                  </a:lnTo>
                  <a:lnTo>
                    <a:pt x="2767012" y="1811070"/>
                  </a:lnTo>
                  <a:lnTo>
                    <a:pt x="2767012" y="1808441"/>
                  </a:lnTo>
                  <a:close/>
                </a:path>
                <a:path w="3386454" h="1819275">
                  <a:moveTo>
                    <a:pt x="2767012" y="1358379"/>
                  </a:moveTo>
                  <a:lnTo>
                    <a:pt x="2766555" y="1357261"/>
                  </a:lnTo>
                  <a:lnTo>
                    <a:pt x="2764688" y="1355407"/>
                  </a:lnTo>
                  <a:lnTo>
                    <a:pt x="2763570" y="1354937"/>
                  </a:lnTo>
                  <a:lnTo>
                    <a:pt x="2760942" y="1354937"/>
                  </a:lnTo>
                  <a:lnTo>
                    <a:pt x="2759824" y="1355407"/>
                  </a:lnTo>
                  <a:lnTo>
                    <a:pt x="2757957" y="1357261"/>
                  </a:lnTo>
                  <a:lnTo>
                    <a:pt x="2757487" y="1358379"/>
                  </a:lnTo>
                  <a:lnTo>
                    <a:pt x="2757487" y="1361020"/>
                  </a:lnTo>
                  <a:lnTo>
                    <a:pt x="2757957" y="1362138"/>
                  </a:lnTo>
                  <a:lnTo>
                    <a:pt x="2759824" y="1363992"/>
                  </a:lnTo>
                  <a:lnTo>
                    <a:pt x="2760942" y="1364462"/>
                  </a:lnTo>
                  <a:lnTo>
                    <a:pt x="2763570" y="1364462"/>
                  </a:lnTo>
                  <a:lnTo>
                    <a:pt x="2764688" y="1363992"/>
                  </a:lnTo>
                  <a:lnTo>
                    <a:pt x="2766555" y="1362138"/>
                  </a:lnTo>
                  <a:lnTo>
                    <a:pt x="2767012" y="1361020"/>
                  </a:lnTo>
                  <a:lnTo>
                    <a:pt x="2767012" y="1358379"/>
                  </a:lnTo>
                  <a:close/>
                </a:path>
                <a:path w="3386454" h="1819275">
                  <a:moveTo>
                    <a:pt x="2767012" y="908329"/>
                  </a:moveTo>
                  <a:lnTo>
                    <a:pt x="2766555" y="907211"/>
                  </a:lnTo>
                  <a:lnTo>
                    <a:pt x="2764688" y="905344"/>
                  </a:lnTo>
                  <a:lnTo>
                    <a:pt x="2763570" y="904875"/>
                  </a:lnTo>
                  <a:lnTo>
                    <a:pt x="2760942" y="904875"/>
                  </a:lnTo>
                  <a:lnTo>
                    <a:pt x="2759824" y="905344"/>
                  </a:lnTo>
                  <a:lnTo>
                    <a:pt x="2757957" y="907211"/>
                  </a:lnTo>
                  <a:lnTo>
                    <a:pt x="2757487" y="908329"/>
                  </a:lnTo>
                  <a:lnTo>
                    <a:pt x="2757487" y="910958"/>
                  </a:lnTo>
                  <a:lnTo>
                    <a:pt x="2757957" y="912075"/>
                  </a:lnTo>
                  <a:lnTo>
                    <a:pt x="2759824" y="913942"/>
                  </a:lnTo>
                  <a:lnTo>
                    <a:pt x="2760942" y="914400"/>
                  </a:lnTo>
                  <a:lnTo>
                    <a:pt x="2763570" y="914400"/>
                  </a:lnTo>
                  <a:lnTo>
                    <a:pt x="2764688" y="913942"/>
                  </a:lnTo>
                  <a:lnTo>
                    <a:pt x="2766555" y="912075"/>
                  </a:lnTo>
                  <a:lnTo>
                    <a:pt x="2767012" y="910958"/>
                  </a:lnTo>
                  <a:lnTo>
                    <a:pt x="2767012" y="908329"/>
                  </a:lnTo>
                  <a:close/>
                </a:path>
                <a:path w="3386454" h="1819275">
                  <a:moveTo>
                    <a:pt x="2767012" y="458266"/>
                  </a:moveTo>
                  <a:lnTo>
                    <a:pt x="2766555" y="457149"/>
                  </a:lnTo>
                  <a:lnTo>
                    <a:pt x="2764688" y="455295"/>
                  </a:lnTo>
                  <a:lnTo>
                    <a:pt x="2763570" y="454825"/>
                  </a:lnTo>
                  <a:lnTo>
                    <a:pt x="2760942" y="454825"/>
                  </a:lnTo>
                  <a:lnTo>
                    <a:pt x="2759824" y="455295"/>
                  </a:lnTo>
                  <a:lnTo>
                    <a:pt x="2757957" y="457149"/>
                  </a:lnTo>
                  <a:lnTo>
                    <a:pt x="2757487" y="458266"/>
                  </a:lnTo>
                  <a:lnTo>
                    <a:pt x="2757487" y="460908"/>
                  </a:lnTo>
                  <a:lnTo>
                    <a:pt x="2757957" y="462026"/>
                  </a:lnTo>
                  <a:lnTo>
                    <a:pt x="2759824" y="463880"/>
                  </a:lnTo>
                  <a:lnTo>
                    <a:pt x="2760942" y="464350"/>
                  </a:lnTo>
                  <a:lnTo>
                    <a:pt x="2763570" y="464350"/>
                  </a:lnTo>
                  <a:lnTo>
                    <a:pt x="2764688" y="463880"/>
                  </a:lnTo>
                  <a:lnTo>
                    <a:pt x="2766555" y="462026"/>
                  </a:lnTo>
                  <a:lnTo>
                    <a:pt x="2767012" y="460908"/>
                  </a:lnTo>
                  <a:lnTo>
                    <a:pt x="2767012" y="458266"/>
                  </a:lnTo>
                  <a:close/>
                </a:path>
                <a:path w="3386454" h="1819275">
                  <a:moveTo>
                    <a:pt x="2767012" y="8216"/>
                  </a:moveTo>
                  <a:lnTo>
                    <a:pt x="2766555" y="7099"/>
                  </a:lnTo>
                  <a:lnTo>
                    <a:pt x="2764688" y="5232"/>
                  </a:lnTo>
                  <a:lnTo>
                    <a:pt x="2763570" y="4762"/>
                  </a:lnTo>
                  <a:lnTo>
                    <a:pt x="2760942" y="4762"/>
                  </a:lnTo>
                  <a:lnTo>
                    <a:pt x="2759824" y="5232"/>
                  </a:lnTo>
                  <a:lnTo>
                    <a:pt x="2757957" y="7099"/>
                  </a:lnTo>
                  <a:lnTo>
                    <a:pt x="2757487" y="8216"/>
                  </a:lnTo>
                  <a:lnTo>
                    <a:pt x="2757487" y="10845"/>
                  </a:lnTo>
                  <a:lnTo>
                    <a:pt x="2757957" y="11963"/>
                  </a:lnTo>
                  <a:lnTo>
                    <a:pt x="2759824" y="13830"/>
                  </a:lnTo>
                  <a:lnTo>
                    <a:pt x="2760942" y="14287"/>
                  </a:lnTo>
                  <a:lnTo>
                    <a:pt x="2763570" y="14287"/>
                  </a:lnTo>
                  <a:lnTo>
                    <a:pt x="2764688" y="13830"/>
                  </a:lnTo>
                  <a:lnTo>
                    <a:pt x="2766555" y="11963"/>
                  </a:lnTo>
                  <a:lnTo>
                    <a:pt x="2767012" y="10845"/>
                  </a:lnTo>
                  <a:lnTo>
                    <a:pt x="2767012" y="8216"/>
                  </a:lnTo>
                  <a:close/>
                </a:path>
                <a:path w="3386454" h="1819275">
                  <a:moveTo>
                    <a:pt x="2814637" y="1808441"/>
                  </a:moveTo>
                  <a:lnTo>
                    <a:pt x="2814180" y="1807324"/>
                  </a:lnTo>
                  <a:lnTo>
                    <a:pt x="2812313" y="1805457"/>
                  </a:lnTo>
                  <a:lnTo>
                    <a:pt x="2811195" y="1804987"/>
                  </a:lnTo>
                  <a:lnTo>
                    <a:pt x="2808567" y="1804987"/>
                  </a:lnTo>
                  <a:lnTo>
                    <a:pt x="2807449" y="1805457"/>
                  </a:lnTo>
                  <a:lnTo>
                    <a:pt x="2805582" y="1807324"/>
                  </a:lnTo>
                  <a:lnTo>
                    <a:pt x="2805112" y="1808441"/>
                  </a:lnTo>
                  <a:lnTo>
                    <a:pt x="2805112" y="1811070"/>
                  </a:lnTo>
                  <a:lnTo>
                    <a:pt x="2805582" y="1812188"/>
                  </a:lnTo>
                  <a:lnTo>
                    <a:pt x="2807449" y="1814055"/>
                  </a:lnTo>
                  <a:lnTo>
                    <a:pt x="2808567" y="1814512"/>
                  </a:lnTo>
                  <a:lnTo>
                    <a:pt x="2811195" y="1814512"/>
                  </a:lnTo>
                  <a:lnTo>
                    <a:pt x="2812313" y="1814055"/>
                  </a:lnTo>
                  <a:lnTo>
                    <a:pt x="2814180" y="1812188"/>
                  </a:lnTo>
                  <a:lnTo>
                    <a:pt x="2814637" y="1811070"/>
                  </a:lnTo>
                  <a:lnTo>
                    <a:pt x="2814637" y="1808441"/>
                  </a:lnTo>
                  <a:close/>
                </a:path>
                <a:path w="3386454" h="1819275">
                  <a:moveTo>
                    <a:pt x="2814637" y="1358379"/>
                  </a:moveTo>
                  <a:lnTo>
                    <a:pt x="2814180" y="1357261"/>
                  </a:lnTo>
                  <a:lnTo>
                    <a:pt x="2812313" y="1355407"/>
                  </a:lnTo>
                  <a:lnTo>
                    <a:pt x="2811195" y="1354937"/>
                  </a:lnTo>
                  <a:lnTo>
                    <a:pt x="2808567" y="1354937"/>
                  </a:lnTo>
                  <a:lnTo>
                    <a:pt x="2807449" y="1355407"/>
                  </a:lnTo>
                  <a:lnTo>
                    <a:pt x="2805582" y="1357261"/>
                  </a:lnTo>
                  <a:lnTo>
                    <a:pt x="2805112" y="1358379"/>
                  </a:lnTo>
                  <a:lnTo>
                    <a:pt x="2805112" y="1361020"/>
                  </a:lnTo>
                  <a:lnTo>
                    <a:pt x="2805582" y="1362138"/>
                  </a:lnTo>
                  <a:lnTo>
                    <a:pt x="2807449" y="1363992"/>
                  </a:lnTo>
                  <a:lnTo>
                    <a:pt x="2808567" y="1364462"/>
                  </a:lnTo>
                  <a:lnTo>
                    <a:pt x="2811195" y="1364462"/>
                  </a:lnTo>
                  <a:lnTo>
                    <a:pt x="2812313" y="1363992"/>
                  </a:lnTo>
                  <a:lnTo>
                    <a:pt x="2814180" y="1362138"/>
                  </a:lnTo>
                  <a:lnTo>
                    <a:pt x="2814637" y="1361020"/>
                  </a:lnTo>
                  <a:lnTo>
                    <a:pt x="2814637" y="1358379"/>
                  </a:lnTo>
                  <a:close/>
                </a:path>
                <a:path w="3386454" h="1819275">
                  <a:moveTo>
                    <a:pt x="2814637" y="908329"/>
                  </a:moveTo>
                  <a:lnTo>
                    <a:pt x="2814180" y="907211"/>
                  </a:lnTo>
                  <a:lnTo>
                    <a:pt x="2812313" y="905344"/>
                  </a:lnTo>
                  <a:lnTo>
                    <a:pt x="2811195" y="904875"/>
                  </a:lnTo>
                  <a:lnTo>
                    <a:pt x="2808567" y="904875"/>
                  </a:lnTo>
                  <a:lnTo>
                    <a:pt x="2807449" y="905344"/>
                  </a:lnTo>
                  <a:lnTo>
                    <a:pt x="2805582" y="907211"/>
                  </a:lnTo>
                  <a:lnTo>
                    <a:pt x="2805112" y="908329"/>
                  </a:lnTo>
                  <a:lnTo>
                    <a:pt x="2805112" y="910958"/>
                  </a:lnTo>
                  <a:lnTo>
                    <a:pt x="2805582" y="912075"/>
                  </a:lnTo>
                  <a:lnTo>
                    <a:pt x="2807449" y="913942"/>
                  </a:lnTo>
                  <a:lnTo>
                    <a:pt x="2808567" y="914400"/>
                  </a:lnTo>
                  <a:lnTo>
                    <a:pt x="2811195" y="914400"/>
                  </a:lnTo>
                  <a:lnTo>
                    <a:pt x="2812313" y="913942"/>
                  </a:lnTo>
                  <a:lnTo>
                    <a:pt x="2814180" y="912075"/>
                  </a:lnTo>
                  <a:lnTo>
                    <a:pt x="2814637" y="910958"/>
                  </a:lnTo>
                  <a:lnTo>
                    <a:pt x="2814637" y="908329"/>
                  </a:lnTo>
                  <a:close/>
                </a:path>
                <a:path w="3386454" h="1819275">
                  <a:moveTo>
                    <a:pt x="2814637" y="458266"/>
                  </a:moveTo>
                  <a:lnTo>
                    <a:pt x="2814180" y="457149"/>
                  </a:lnTo>
                  <a:lnTo>
                    <a:pt x="2812313" y="455295"/>
                  </a:lnTo>
                  <a:lnTo>
                    <a:pt x="2811195" y="454825"/>
                  </a:lnTo>
                  <a:lnTo>
                    <a:pt x="2808567" y="454825"/>
                  </a:lnTo>
                  <a:lnTo>
                    <a:pt x="2807449" y="455295"/>
                  </a:lnTo>
                  <a:lnTo>
                    <a:pt x="2805582" y="457149"/>
                  </a:lnTo>
                  <a:lnTo>
                    <a:pt x="2805112" y="458266"/>
                  </a:lnTo>
                  <a:lnTo>
                    <a:pt x="2805112" y="460908"/>
                  </a:lnTo>
                  <a:lnTo>
                    <a:pt x="2805582" y="462026"/>
                  </a:lnTo>
                  <a:lnTo>
                    <a:pt x="2807449" y="463880"/>
                  </a:lnTo>
                  <a:lnTo>
                    <a:pt x="2808567" y="464350"/>
                  </a:lnTo>
                  <a:lnTo>
                    <a:pt x="2811195" y="464350"/>
                  </a:lnTo>
                  <a:lnTo>
                    <a:pt x="2812313" y="463880"/>
                  </a:lnTo>
                  <a:lnTo>
                    <a:pt x="2814180" y="462026"/>
                  </a:lnTo>
                  <a:lnTo>
                    <a:pt x="2814637" y="460908"/>
                  </a:lnTo>
                  <a:lnTo>
                    <a:pt x="2814637" y="458266"/>
                  </a:lnTo>
                  <a:close/>
                </a:path>
                <a:path w="3386454" h="1819275">
                  <a:moveTo>
                    <a:pt x="2814637" y="8216"/>
                  </a:moveTo>
                  <a:lnTo>
                    <a:pt x="2814180" y="7099"/>
                  </a:lnTo>
                  <a:lnTo>
                    <a:pt x="2812313" y="5232"/>
                  </a:lnTo>
                  <a:lnTo>
                    <a:pt x="2811195" y="4762"/>
                  </a:lnTo>
                  <a:lnTo>
                    <a:pt x="2808567" y="4762"/>
                  </a:lnTo>
                  <a:lnTo>
                    <a:pt x="2807449" y="5232"/>
                  </a:lnTo>
                  <a:lnTo>
                    <a:pt x="2805582" y="7099"/>
                  </a:lnTo>
                  <a:lnTo>
                    <a:pt x="2805112" y="8216"/>
                  </a:lnTo>
                  <a:lnTo>
                    <a:pt x="2805112" y="10845"/>
                  </a:lnTo>
                  <a:lnTo>
                    <a:pt x="2805582" y="11963"/>
                  </a:lnTo>
                  <a:lnTo>
                    <a:pt x="2807449" y="13830"/>
                  </a:lnTo>
                  <a:lnTo>
                    <a:pt x="2808567" y="14287"/>
                  </a:lnTo>
                  <a:lnTo>
                    <a:pt x="2811195" y="14287"/>
                  </a:lnTo>
                  <a:lnTo>
                    <a:pt x="2812313" y="13830"/>
                  </a:lnTo>
                  <a:lnTo>
                    <a:pt x="2814180" y="11963"/>
                  </a:lnTo>
                  <a:lnTo>
                    <a:pt x="2814637" y="10845"/>
                  </a:lnTo>
                  <a:lnTo>
                    <a:pt x="2814637" y="8216"/>
                  </a:lnTo>
                  <a:close/>
                </a:path>
                <a:path w="3386454" h="1819275">
                  <a:moveTo>
                    <a:pt x="2862262" y="1808441"/>
                  </a:moveTo>
                  <a:lnTo>
                    <a:pt x="2861805" y="1807324"/>
                  </a:lnTo>
                  <a:lnTo>
                    <a:pt x="2859938" y="1805457"/>
                  </a:lnTo>
                  <a:lnTo>
                    <a:pt x="2858820" y="1804987"/>
                  </a:lnTo>
                  <a:lnTo>
                    <a:pt x="2856192" y="1804987"/>
                  </a:lnTo>
                  <a:lnTo>
                    <a:pt x="2855074" y="1805457"/>
                  </a:lnTo>
                  <a:lnTo>
                    <a:pt x="2853207" y="1807324"/>
                  </a:lnTo>
                  <a:lnTo>
                    <a:pt x="2852737" y="1808441"/>
                  </a:lnTo>
                  <a:lnTo>
                    <a:pt x="2852737" y="1811070"/>
                  </a:lnTo>
                  <a:lnTo>
                    <a:pt x="2853207" y="1812188"/>
                  </a:lnTo>
                  <a:lnTo>
                    <a:pt x="2855074" y="1814055"/>
                  </a:lnTo>
                  <a:lnTo>
                    <a:pt x="2856192" y="1814512"/>
                  </a:lnTo>
                  <a:lnTo>
                    <a:pt x="2858820" y="1814512"/>
                  </a:lnTo>
                  <a:lnTo>
                    <a:pt x="2859938" y="1814055"/>
                  </a:lnTo>
                  <a:lnTo>
                    <a:pt x="2861805" y="1812188"/>
                  </a:lnTo>
                  <a:lnTo>
                    <a:pt x="2862262" y="1811070"/>
                  </a:lnTo>
                  <a:lnTo>
                    <a:pt x="2862262" y="1808441"/>
                  </a:lnTo>
                  <a:close/>
                </a:path>
                <a:path w="3386454" h="1819275">
                  <a:moveTo>
                    <a:pt x="2862262" y="1358379"/>
                  </a:moveTo>
                  <a:lnTo>
                    <a:pt x="2861805" y="1357261"/>
                  </a:lnTo>
                  <a:lnTo>
                    <a:pt x="2859938" y="1355407"/>
                  </a:lnTo>
                  <a:lnTo>
                    <a:pt x="2858820" y="1354937"/>
                  </a:lnTo>
                  <a:lnTo>
                    <a:pt x="2856192" y="1354937"/>
                  </a:lnTo>
                  <a:lnTo>
                    <a:pt x="2855074" y="1355407"/>
                  </a:lnTo>
                  <a:lnTo>
                    <a:pt x="2853207" y="1357261"/>
                  </a:lnTo>
                  <a:lnTo>
                    <a:pt x="2852737" y="1358379"/>
                  </a:lnTo>
                  <a:lnTo>
                    <a:pt x="2852737" y="1361020"/>
                  </a:lnTo>
                  <a:lnTo>
                    <a:pt x="2853207" y="1362138"/>
                  </a:lnTo>
                  <a:lnTo>
                    <a:pt x="2855074" y="1363992"/>
                  </a:lnTo>
                  <a:lnTo>
                    <a:pt x="2856192" y="1364462"/>
                  </a:lnTo>
                  <a:lnTo>
                    <a:pt x="2858820" y="1364462"/>
                  </a:lnTo>
                  <a:lnTo>
                    <a:pt x="2859938" y="1363992"/>
                  </a:lnTo>
                  <a:lnTo>
                    <a:pt x="2861805" y="1362138"/>
                  </a:lnTo>
                  <a:lnTo>
                    <a:pt x="2862262" y="1361020"/>
                  </a:lnTo>
                  <a:lnTo>
                    <a:pt x="2862262" y="1358379"/>
                  </a:lnTo>
                  <a:close/>
                </a:path>
                <a:path w="3386454" h="1819275">
                  <a:moveTo>
                    <a:pt x="2862262" y="908329"/>
                  </a:moveTo>
                  <a:lnTo>
                    <a:pt x="2861805" y="907211"/>
                  </a:lnTo>
                  <a:lnTo>
                    <a:pt x="2859938" y="905344"/>
                  </a:lnTo>
                  <a:lnTo>
                    <a:pt x="2858820" y="904875"/>
                  </a:lnTo>
                  <a:lnTo>
                    <a:pt x="2856192" y="904875"/>
                  </a:lnTo>
                  <a:lnTo>
                    <a:pt x="2855074" y="905344"/>
                  </a:lnTo>
                  <a:lnTo>
                    <a:pt x="2853207" y="907211"/>
                  </a:lnTo>
                  <a:lnTo>
                    <a:pt x="2852737" y="908329"/>
                  </a:lnTo>
                  <a:lnTo>
                    <a:pt x="2852737" y="910958"/>
                  </a:lnTo>
                  <a:lnTo>
                    <a:pt x="2853207" y="912075"/>
                  </a:lnTo>
                  <a:lnTo>
                    <a:pt x="2855074" y="913942"/>
                  </a:lnTo>
                  <a:lnTo>
                    <a:pt x="2856192" y="914400"/>
                  </a:lnTo>
                  <a:lnTo>
                    <a:pt x="2858820" y="914400"/>
                  </a:lnTo>
                  <a:lnTo>
                    <a:pt x="2859938" y="913942"/>
                  </a:lnTo>
                  <a:lnTo>
                    <a:pt x="2861805" y="912075"/>
                  </a:lnTo>
                  <a:lnTo>
                    <a:pt x="2862262" y="910958"/>
                  </a:lnTo>
                  <a:lnTo>
                    <a:pt x="2862262" y="908329"/>
                  </a:lnTo>
                  <a:close/>
                </a:path>
                <a:path w="3386454" h="1819275">
                  <a:moveTo>
                    <a:pt x="2862262" y="458266"/>
                  </a:moveTo>
                  <a:lnTo>
                    <a:pt x="2861805" y="457149"/>
                  </a:lnTo>
                  <a:lnTo>
                    <a:pt x="2859938" y="455295"/>
                  </a:lnTo>
                  <a:lnTo>
                    <a:pt x="2858820" y="454825"/>
                  </a:lnTo>
                  <a:lnTo>
                    <a:pt x="2856192" y="454825"/>
                  </a:lnTo>
                  <a:lnTo>
                    <a:pt x="2855074" y="455295"/>
                  </a:lnTo>
                  <a:lnTo>
                    <a:pt x="2853207" y="457149"/>
                  </a:lnTo>
                  <a:lnTo>
                    <a:pt x="2852737" y="458266"/>
                  </a:lnTo>
                  <a:lnTo>
                    <a:pt x="2852737" y="460908"/>
                  </a:lnTo>
                  <a:lnTo>
                    <a:pt x="2853207" y="462026"/>
                  </a:lnTo>
                  <a:lnTo>
                    <a:pt x="2855074" y="463880"/>
                  </a:lnTo>
                  <a:lnTo>
                    <a:pt x="2856192" y="464350"/>
                  </a:lnTo>
                  <a:lnTo>
                    <a:pt x="2858820" y="464350"/>
                  </a:lnTo>
                  <a:lnTo>
                    <a:pt x="2859938" y="463880"/>
                  </a:lnTo>
                  <a:lnTo>
                    <a:pt x="2861805" y="462026"/>
                  </a:lnTo>
                  <a:lnTo>
                    <a:pt x="2862262" y="460908"/>
                  </a:lnTo>
                  <a:lnTo>
                    <a:pt x="2862262" y="458266"/>
                  </a:lnTo>
                  <a:close/>
                </a:path>
                <a:path w="3386454" h="1819275">
                  <a:moveTo>
                    <a:pt x="2862262" y="8216"/>
                  </a:moveTo>
                  <a:lnTo>
                    <a:pt x="2861805" y="7099"/>
                  </a:lnTo>
                  <a:lnTo>
                    <a:pt x="2859938" y="5232"/>
                  </a:lnTo>
                  <a:lnTo>
                    <a:pt x="2858820" y="4762"/>
                  </a:lnTo>
                  <a:lnTo>
                    <a:pt x="2856192" y="4762"/>
                  </a:lnTo>
                  <a:lnTo>
                    <a:pt x="2855074" y="5232"/>
                  </a:lnTo>
                  <a:lnTo>
                    <a:pt x="2853207" y="7099"/>
                  </a:lnTo>
                  <a:lnTo>
                    <a:pt x="2852737" y="8216"/>
                  </a:lnTo>
                  <a:lnTo>
                    <a:pt x="2852737" y="10845"/>
                  </a:lnTo>
                  <a:lnTo>
                    <a:pt x="2853207" y="11963"/>
                  </a:lnTo>
                  <a:lnTo>
                    <a:pt x="2855074" y="13830"/>
                  </a:lnTo>
                  <a:lnTo>
                    <a:pt x="2856192" y="14287"/>
                  </a:lnTo>
                  <a:lnTo>
                    <a:pt x="2858820" y="14287"/>
                  </a:lnTo>
                  <a:lnTo>
                    <a:pt x="2859938" y="13830"/>
                  </a:lnTo>
                  <a:lnTo>
                    <a:pt x="2861805" y="11963"/>
                  </a:lnTo>
                  <a:lnTo>
                    <a:pt x="2862262" y="10845"/>
                  </a:lnTo>
                  <a:lnTo>
                    <a:pt x="2862262" y="8216"/>
                  </a:lnTo>
                  <a:close/>
                </a:path>
                <a:path w="3386454" h="1819275">
                  <a:moveTo>
                    <a:pt x="2909887" y="1808441"/>
                  </a:moveTo>
                  <a:lnTo>
                    <a:pt x="2909430" y="1807324"/>
                  </a:lnTo>
                  <a:lnTo>
                    <a:pt x="2907563" y="1805457"/>
                  </a:lnTo>
                  <a:lnTo>
                    <a:pt x="2906445" y="1804987"/>
                  </a:lnTo>
                  <a:lnTo>
                    <a:pt x="2903817" y="1804987"/>
                  </a:lnTo>
                  <a:lnTo>
                    <a:pt x="2902699" y="1805457"/>
                  </a:lnTo>
                  <a:lnTo>
                    <a:pt x="2900832" y="1807324"/>
                  </a:lnTo>
                  <a:lnTo>
                    <a:pt x="2900362" y="1808441"/>
                  </a:lnTo>
                  <a:lnTo>
                    <a:pt x="2900362" y="1811070"/>
                  </a:lnTo>
                  <a:lnTo>
                    <a:pt x="2900832" y="1812188"/>
                  </a:lnTo>
                  <a:lnTo>
                    <a:pt x="2902699" y="1814055"/>
                  </a:lnTo>
                  <a:lnTo>
                    <a:pt x="2903817" y="1814512"/>
                  </a:lnTo>
                  <a:lnTo>
                    <a:pt x="2906445" y="1814512"/>
                  </a:lnTo>
                  <a:lnTo>
                    <a:pt x="2907563" y="1814055"/>
                  </a:lnTo>
                  <a:lnTo>
                    <a:pt x="2909430" y="1812188"/>
                  </a:lnTo>
                  <a:lnTo>
                    <a:pt x="2909887" y="1811070"/>
                  </a:lnTo>
                  <a:lnTo>
                    <a:pt x="2909887" y="1808441"/>
                  </a:lnTo>
                  <a:close/>
                </a:path>
                <a:path w="3386454" h="1819275">
                  <a:moveTo>
                    <a:pt x="2909887" y="1358379"/>
                  </a:moveTo>
                  <a:lnTo>
                    <a:pt x="2909430" y="1357261"/>
                  </a:lnTo>
                  <a:lnTo>
                    <a:pt x="2907563" y="1355407"/>
                  </a:lnTo>
                  <a:lnTo>
                    <a:pt x="2906445" y="1354937"/>
                  </a:lnTo>
                  <a:lnTo>
                    <a:pt x="2903817" y="1354937"/>
                  </a:lnTo>
                  <a:lnTo>
                    <a:pt x="2902699" y="1355407"/>
                  </a:lnTo>
                  <a:lnTo>
                    <a:pt x="2900832" y="1357261"/>
                  </a:lnTo>
                  <a:lnTo>
                    <a:pt x="2900362" y="1358379"/>
                  </a:lnTo>
                  <a:lnTo>
                    <a:pt x="2900362" y="1361020"/>
                  </a:lnTo>
                  <a:lnTo>
                    <a:pt x="2900832" y="1362138"/>
                  </a:lnTo>
                  <a:lnTo>
                    <a:pt x="2902699" y="1363992"/>
                  </a:lnTo>
                  <a:lnTo>
                    <a:pt x="2903817" y="1364462"/>
                  </a:lnTo>
                  <a:lnTo>
                    <a:pt x="2906445" y="1364462"/>
                  </a:lnTo>
                  <a:lnTo>
                    <a:pt x="2907563" y="1363992"/>
                  </a:lnTo>
                  <a:lnTo>
                    <a:pt x="2909430" y="1362138"/>
                  </a:lnTo>
                  <a:lnTo>
                    <a:pt x="2909887" y="1361020"/>
                  </a:lnTo>
                  <a:lnTo>
                    <a:pt x="2909887" y="1358379"/>
                  </a:lnTo>
                  <a:close/>
                </a:path>
                <a:path w="3386454" h="1819275">
                  <a:moveTo>
                    <a:pt x="2909887" y="908329"/>
                  </a:moveTo>
                  <a:lnTo>
                    <a:pt x="2909430" y="907211"/>
                  </a:lnTo>
                  <a:lnTo>
                    <a:pt x="2907563" y="905344"/>
                  </a:lnTo>
                  <a:lnTo>
                    <a:pt x="2906445" y="904875"/>
                  </a:lnTo>
                  <a:lnTo>
                    <a:pt x="2903817" y="904875"/>
                  </a:lnTo>
                  <a:lnTo>
                    <a:pt x="2902699" y="905344"/>
                  </a:lnTo>
                  <a:lnTo>
                    <a:pt x="2900832" y="907211"/>
                  </a:lnTo>
                  <a:lnTo>
                    <a:pt x="2900362" y="908329"/>
                  </a:lnTo>
                  <a:lnTo>
                    <a:pt x="2900362" y="910958"/>
                  </a:lnTo>
                  <a:lnTo>
                    <a:pt x="2900832" y="912075"/>
                  </a:lnTo>
                  <a:lnTo>
                    <a:pt x="2902699" y="913942"/>
                  </a:lnTo>
                  <a:lnTo>
                    <a:pt x="2903817" y="914400"/>
                  </a:lnTo>
                  <a:lnTo>
                    <a:pt x="2906445" y="914400"/>
                  </a:lnTo>
                  <a:lnTo>
                    <a:pt x="2907563" y="913942"/>
                  </a:lnTo>
                  <a:lnTo>
                    <a:pt x="2909430" y="912075"/>
                  </a:lnTo>
                  <a:lnTo>
                    <a:pt x="2909887" y="910958"/>
                  </a:lnTo>
                  <a:lnTo>
                    <a:pt x="2909887" y="908329"/>
                  </a:lnTo>
                  <a:close/>
                </a:path>
                <a:path w="3386454" h="1819275">
                  <a:moveTo>
                    <a:pt x="2909887" y="458266"/>
                  </a:moveTo>
                  <a:lnTo>
                    <a:pt x="2909430" y="457149"/>
                  </a:lnTo>
                  <a:lnTo>
                    <a:pt x="2907563" y="455295"/>
                  </a:lnTo>
                  <a:lnTo>
                    <a:pt x="2906445" y="454825"/>
                  </a:lnTo>
                  <a:lnTo>
                    <a:pt x="2903817" y="454825"/>
                  </a:lnTo>
                  <a:lnTo>
                    <a:pt x="2902699" y="455295"/>
                  </a:lnTo>
                  <a:lnTo>
                    <a:pt x="2900832" y="457149"/>
                  </a:lnTo>
                  <a:lnTo>
                    <a:pt x="2900362" y="458266"/>
                  </a:lnTo>
                  <a:lnTo>
                    <a:pt x="2900362" y="460908"/>
                  </a:lnTo>
                  <a:lnTo>
                    <a:pt x="2900832" y="462026"/>
                  </a:lnTo>
                  <a:lnTo>
                    <a:pt x="2902699" y="463880"/>
                  </a:lnTo>
                  <a:lnTo>
                    <a:pt x="2903817" y="464350"/>
                  </a:lnTo>
                  <a:lnTo>
                    <a:pt x="2906445" y="464350"/>
                  </a:lnTo>
                  <a:lnTo>
                    <a:pt x="2907563" y="463880"/>
                  </a:lnTo>
                  <a:lnTo>
                    <a:pt x="2909430" y="462026"/>
                  </a:lnTo>
                  <a:lnTo>
                    <a:pt x="2909887" y="460908"/>
                  </a:lnTo>
                  <a:lnTo>
                    <a:pt x="2909887" y="458266"/>
                  </a:lnTo>
                  <a:close/>
                </a:path>
                <a:path w="3386454" h="1819275">
                  <a:moveTo>
                    <a:pt x="2909887" y="8216"/>
                  </a:moveTo>
                  <a:lnTo>
                    <a:pt x="2909430" y="7099"/>
                  </a:lnTo>
                  <a:lnTo>
                    <a:pt x="2907563" y="5232"/>
                  </a:lnTo>
                  <a:lnTo>
                    <a:pt x="2906445" y="4762"/>
                  </a:lnTo>
                  <a:lnTo>
                    <a:pt x="2903817" y="4762"/>
                  </a:lnTo>
                  <a:lnTo>
                    <a:pt x="2902699" y="5232"/>
                  </a:lnTo>
                  <a:lnTo>
                    <a:pt x="2900832" y="7099"/>
                  </a:lnTo>
                  <a:lnTo>
                    <a:pt x="2900362" y="8216"/>
                  </a:lnTo>
                  <a:lnTo>
                    <a:pt x="2900362" y="10845"/>
                  </a:lnTo>
                  <a:lnTo>
                    <a:pt x="2900832" y="11963"/>
                  </a:lnTo>
                  <a:lnTo>
                    <a:pt x="2902699" y="13830"/>
                  </a:lnTo>
                  <a:lnTo>
                    <a:pt x="2903817" y="14287"/>
                  </a:lnTo>
                  <a:lnTo>
                    <a:pt x="2906445" y="14287"/>
                  </a:lnTo>
                  <a:lnTo>
                    <a:pt x="2907563" y="13830"/>
                  </a:lnTo>
                  <a:lnTo>
                    <a:pt x="2909430" y="11963"/>
                  </a:lnTo>
                  <a:lnTo>
                    <a:pt x="2909887" y="10845"/>
                  </a:lnTo>
                  <a:lnTo>
                    <a:pt x="2909887" y="8216"/>
                  </a:lnTo>
                  <a:close/>
                </a:path>
                <a:path w="3386454" h="1819275">
                  <a:moveTo>
                    <a:pt x="2957512" y="1808441"/>
                  </a:moveTo>
                  <a:lnTo>
                    <a:pt x="2957055" y="1807324"/>
                  </a:lnTo>
                  <a:lnTo>
                    <a:pt x="2955188" y="1805457"/>
                  </a:lnTo>
                  <a:lnTo>
                    <a:pt x="2954070" y="1804987"/>
                  </a:lnTo>
                  <a:lnTo>
                    <a:pt x="2951442" y="1804987"/>
                  </a:lnTo>
                  <a:lnTo>
                    <a:pt x="2950324" y="1805457"/>
                  </a:lnTo>
                  <a:lnTo>
                    <a:pt x="2948457" y="1807324"/>
                  </a:lnTo>
                  <a:lnTo>
                    <a:pt x="2947987" y="1808441"/>
                  </a:lnTo>
                  <a:lnTo>
                    <a:pt x="2947987" y="1811070"/>
                  </a:lnTo>
                  <a:lnTo>
                    <a:pt x="2948457" y="1812188"/>
                  </a:lnTo>
                  <a:lnTo>
                    <a:pt x="2950324" y="1814055"/>
                  </a:lnTo>
                  <a:lnTo>
                    <a:pt x="2951442" y="1814512"/>
                  </a:lnTo>
                  <a:lnTo>
                    <a:pt x="2954070" y="1814512"/>
                  </a:lnTo>
                  <a:lnTo>
                    <a:pt x="2955188" y="1814055"/>
                  </a:lnTo>
                  <a:lnTo>
                    <a:pt x="2957055" y="1812188"/>
                  </a:lnTo>
                  <a:lnTo>
                    <a:pt x="2957512" y="1811070"/>
                  </a:lnTo>
                  <a:lnTo>
                    <a:pt x="2957512" y="1808441"/>
                  </a:lnTo>
                  <a:close/>
                </a:path>
                <a:path w="3386454" h="1819275">
                  <a:moveTo>
                    <a:pt x="2957512" y="1358379"/>
                  </a:moveTo>
                  <a:lnTo>
                    <a:pt x="2957055" y="1357261"/>
                  </a:lnTo>
                  <a:lnTo>
                    <a:pt x="2955188" y="1355407"/>
                  </a:lnTo>
                  <a:lnTo>
                    <a:pt x="2954070" y="1354937"/>
                  </a:lnTo>
                  <a:lnTo>
                    <a:pt x="2951442" y="1354937"/>
                  </a:lnTo>
                  <a:lnTo>
                    <a:pt x="2950324" y="1355407"/>
                  </a:lnTo>
                  <a:lnTo>
                    <a:pt x="2948457" y="1357261"/>
                  </a:lnTo>
                  <a:lnTo>
                    <a:pt x="2947987" y="1358379"/>
                  </a:lnTo>
                  <a:lnTo>
                    <a:pt x="2947987" y="1361020"/>
                  </a:lnTo>
                  <a:lnTo>
                    <a:pt x="2948457" y="1362138"/>
                  </a:lnTo>
                  <a:lnTo>
                    <a:pt x="2950324" y="1363992"/>
                  </a:lnTo>
                  <a:lnTo>
                    <a:pt x="2951442" y="1364462"/>
                  </a:lnTo>
                  <a:lnTo>
                    <a:pt x="2954070" y="1364462"/>
                  </a:lnTo>
                  <a:lnTo>
                    <a:pt x="2955188" y="1363992"/>
                  </a:lnTo>
                  <a:lnTo>
                    <a:pt x="2957055" y="1362138"/>
                  </a:lnTo>
                  <a:lnTo>
                    <a:pt x="2957512" y="1361020"/>
                  </a:lnTo>
                  <a:lnTo>
                    <a:pt x="2957512" y="1358379"/>
                  </a:lnTo>
                  <a:close/>
                </a:path>
                <a:path w="3386454" h="1819275">
                  <a:moveTo>
                    <a:pt x="2957512" y="908329"/>
                  </a:moveTo>
                  <a:lnTo>
                    <a:pt x="2957055" y="907211"/>
                  </a:lnTo>
                  <a:lnTo>
                    <a:pt x="2955188" y="905344"/>
                  </a:lnTo>
                  <a:lnTo>
                    <a:pt x="2954070" y="904875"/>
                  </a:lnTo>
                  <a:lnTo>
                    <a:pt x="2951442" y="904875"/>
                  </a:lnTo>
                  <a:lnTo>
                    <a:pt x="2950324" y="905344"/>
                  </a:lnTo>
                  <a:lnTo>
                    <a:pt x="2948457" y="907211"/>
                  </a:lnTo>
                  <a:lnTo>
                    <a:pt x="2947987" y="908329"/>
                  </a:lnTo>
                  <a:lnTo>
                    <a:pt x="2947987" y="910958"/>
                  </a:lnTo>
                  <a:lnTo>
                    <a:pt x="2948457" y="912075"/>
                  </a:lnTo>
                  <a:lnTo>
                    <a:pt x="2950324" y="913942"/>
                  </a:lnTo>
                  <a:lnTo>
                    <a:pt x="2951442" y="914400"/>
                  </a:lnTo>
                  <a:lnTo>
                    <a:pt x="2954070" y="914400"/>
                  </a:lnTo>
                  <a:lnTo>
                    <a:pt x="2955188" y="913942"/>
                  </a:lnTo>
                  <a:lnTo>
                    <a:pt x="2957055" y="912075"/>
                  </a:lnTo>
                  <a:lnTo>
                    <a:pt x="2957512" y="910958"/>
                  </a:lnTo>
                  <a:lnTo>
                    <a:pt x="2957512" y="908329"/>
                  </a:lnTo>
                  <a:close/>
                </a:path>
                <a:path w="3386454" h="1819275">
                  <a:moveTo>
                    <a:pt x="2957512" y="458266"/>
                  </a:moveTo>
                  <a:lnTo>
                    <a:pt x="2957055" y="457149"/>
                  </a:lnTo>
                  <a:lnTo>
                    <a:pt x="2955188" y="455295"/>
                  </a:lnTo>
                  <a:lnTo>
                    <a:pt x="2954070" y="454825"/>
                  </a:lnTo>
                  <a:lnTo>
                    <a:pt x="2951442" y="454825"/>
                  </a:lnTo>
                  <a:lnTo>
                    <a:pt x="2950324" y="455295"/>
                  </a:lnTo>
                  <a:lnTo>
                    <a:pt x="2948457" y="457149"/>
                  </a:lnTo>
                  <a:lnTo>
                    <a:pt x="2947987" y="458266"/>
                  </a:lnTo>
                  <a:lnTo>
                    <a:pt x="2947987" y="460908"/>
                  </a:lnTo>
                  <a:lnTo>
                    <a:pt x="2948457" y="462026"/>
                  </a:lnTo>
                  <a:lnTo>
                    <a:pt x="2950324" y="463880"/>
                  </a:lnTo>
                  <a:lnTo>
                    <a:pt x="2951442" y="464350"/>
                  </a:lnTo>
                  <a:lnTo>
                    <a:pt x="2954070" y="464350"/>
                  </a:lnTo>
                  <a:lnTo>
                    <a:pt x="2955188" y="463880"/>
                  </a:lnTo>
                  <a:lnTo>
                    <a:pt x="2957055" y="462026"/>
                  </a:lnTo>
                  <a:lnTo>
                    <a:pt x="2957512" y="460908"/>
                  </a:lnTo>
                  <a:lnTo>
                    <a:pt x="2957512" y="458266"/>
                  </a:lnTo>
                  <a:close/>
                </a:path>
                <a:path w="3386454" h="1819275">
                  <a:moveTo>
                    <a:pt x="2957512" y="8216"/>
                  </a:moveTo>
                  <a:lnTo>
                    <a:pt x="2957055" y="7099"/>
                  </a:lnTo>
                  <a:lnTo>
                    <a:pt x="2955188" y="5232"/>
                  </a:lnTo>
                  <a:lnTo>
                    <a:pt x="2954070" y="4762"/>
                  </a:lnTo>
                  <a:lnTo>
                    <a:pt x="2951442" y="4762"/>
                  </a:lnTo>
                  <a:lnTo>
                    <a:pt x="2950324" y="5232"/>
                  </a:lnTo>
                  <a:lnTo>
                    <a:pt x="2948457" y="7099"/>
                  </a:lnTo>
                  <a:lnTo>
                    <a:pt x="2947987" y="8216"/>
                  </a:lnTo>
                  <a:lnTo>
                    <a:pt x="2947987" y="10845"/>
                  </a:lnTo>
                  <a:lnTo>
                    <a:pt x="2948457" y="11963"/>
                  </a:lnTo>
                  <a:lnTo>
                    <a:pt x="2950324" y="13830"/>
                  </a:lnTo>
                  <a:lnTo>
                    <a:pt x="2951442" y="14287"/>
                  </a:lnTo>
                  <a:lnTo>
                    <a:pt x="2954070" y="14287"/>
                  </a:lnTo>
                  <a:lnTo>
                    <a:pt x="2955188" y="13830"/>
                  </a:lnTo>
                  <a:lnTo>
                    <a:pt x="2957055" y="11963"/>
                  </a:lnTo>
                  <a:lnTo>
                    <a:pt x="2957512" y="10845"/>
                  </a:lnTo>
                  <a:lnTo>
                    <a:pt x="2957512" y="8216"/>
                  </a:lnTo>
                  <a:close/>
                </a:path>
                <a:path w="3386454" h="1819275">
                  <a:moveTo>
                    <a:pt x="3005137" y="1808441"/>
                  </a:moveTo>
                  <a:lnTo>
                    <a:pt x="3004680" y="1807324"/>
                  </a:lnTo>
                  <a:lnTo>
                    <a:pt x="3002813" y="1805457"/>
                  </a:lnTo>
                  <a:lnTo>
                    <a:pt x="3001695" y="1804987"/>
                  </a:lnTo>
                  <a:lnTo>
                    <a:pt x="2999067" y="1804987"/>
                  </a:lnTo>
                  <a:lnTo>
                    <a:pt x="2997949" y="1805457"/>
                  </a:lnTo>
                  <a:lnTo>
                    <a:pt x="2996082" y="1807324"/>
                  </a:lnTo>
                  <a:lnTo>
                    <a:pt x="2995612" y="1808441"/>
                  </a:lnTo>
                  <a:lnTo>
                    <a:pt x="2995612" y="1811070"/>
                  </a:lnTo>
                  <a:lnTo>
                    <a:pt x="2996082" y="1812188"/>
                  </a:lnTo>
                  <a:lnTo>
                    <a:pt x="2997949" y="1814055"/>
                  </a:lnTo>
                  <a:lnTo>
                    <a:pt x="2999067" y="1814512"/>
                  </a:lnTo>
                  <a:lnTo>
                    <a:pt x="3001695" y="1814512"/>
                  </a:lnTo>
                  <a:lnTo>
                    <a:pt x="3002813" y="1814055"/>
                  </a:lnTo>
                  <a:lnTo>
                    <a:pt x="3004680" y="1812188"/>
                  </a:lnTo>
                  <a:lnTo>
                    <a:pt x="3005137" y="1811070"/>
                  </a:lnTo>
                  <a:lnTo>
                    <a:pt x="3005137" y="1808441"/>
                  </a:lnTo>
                  <a:close/>
                </a:path>
                <a:path w="3386454" h="1819275">
                  <a:moveTo>
                    <a:pt x="3005137" y="1358379"/>
                  </a:moveTo>
                  <a:lnTo>
                    <a:pt x="3004680" y="1357261"/>
                  </a:lnTo>
                  <a:lnTo>
                    <a:pt x="3002813" y="1355407"/>
                  </a:lnTo>
                  <a:lnTo>
                    <a:pt x="3001695" y="1354937"/>
                  </a:lnTo>
                  <a:lnTo>
                    <a:pt x="2999067" y="1354937"/>
                  </a:lnTo>
                  <a:lnTo>
                    <a:pt x="2997949" y="1355407"/>
                  </a:lnTo>
                  <a:lnTo>
                    <a:pt x="2996082" y="1357261"/>
                  </a:lnTo>
                  <a:lnTo>
                    <a:pt x="2995612" y="1358379"/>
                  </a:lnTo>
                  <a:lnTo>
                    <a:pt x="2995612" y="1361020"/>
                  </a:lnTo>
                  <a:lnTo>
                    <a:pt x="2996082" y="1362138"/>
                  </a:lnTo>
                  <a:lnTo>
                    <a:pt x="2997949" y="1363992"/>
                  </a:lnTo>
                  <a:lnTo>
                    <a:pt x="2999067" y="1364462"/>
                  </a:lnTo>
                  <a:lnTo>
                    <a:pt x="3001695" y="1364462"/>
                  </a:lnTo>
                  <a:lnTo>
                    <a:pt x="3002813" y="1363992"/>
                  </a:lnTo>
                  <a:lnTo>
                    <a:pt x="3004680" y="1362138"/>
                  </a:lnTo>
                  <a:lnTo>
                    <a:pt x="3005137" y="1361020"/>
                  </a:lnTo>
                  <a:lnTo>
                    <a:pt x="3005137" y="1358379"/>
                  </a:lnTo>
                  <a:close/>
                </a:path>
                <a:path w="3386454" h="1819275">
                  <a:moveTo>
                    <a:pt x="3005137" y="908329"/>
                  </a:moveTo>
                  <a:lnTo>
                    <a:pt x="3004680" y="907211"/>
                  </a:lnTo>
                  <a:lnTo>
                    <a:pt x="3002813" y="905344"/>
                  </a:lnTo>
                  <a:lnTo>
                    <a:pt x="3001695" y="904875"/>
                  </a:lnTo>
                  <a:lnTo>
                    <a:pt x="2999067" y="904875"/>
                  </a:lnTo>
                  <a:lnTo>
                    <a:pt x="2997949" y="905344"/>
                  </a:lnTo>
                  <a:lnTo>
                    <a:pt x="2996082" y="907211"/>
                  </a:lnTo>
                  <a:lnTo>
                    <a:pt x="2995612" y="908329"/>
                  </a:lnTo>
                  <a:lnTo>
                    <a:pt x="2995612" y="910958"/>
                  </a:lnTo>
                  <a:lnTo>
                    <a:pt x="2996082" y="912075"/>
                  </a:lnTo>
                  <a:lnTo>
                    <a:pt x="2997949" y="913942"/>
                  </a:lnTo>
                  <a:lnTo>
                    <a:pt x="2999067" y="914400"/>
                  </a:lnTo>
                  <a:lnTo>
                    <a:pt x="3001695" y="914400"/>
                  </a:lnTo>
                  <a:lnTo>
                    <a:pt x="3002813" y="913942"/>
                  </a:lnTo>
                  <a:lnTo>
                    <a:pt x="3004680" y="912075"/>
                  </a:lnTo>
                  <a:lnTo>
                    <a:pt x="3005137" y="910958"/>
                  </a:lnTo>
                  <a:lnTo>
                    <a:pt x="3005137" y="908329"/>
                  </a:lnTo>
                  <a:close/>
                </a:path>
                <a:path w="3386454" h="1819275">
                  <a:moveTo>
                    <a:pt x="3005137" y="458266"/>
                  </a:moveTo>
                  <a:lnTo>
                    <a:pt x="3004680" y="457149"/>
                  </a:lnTo>
                  <a:lnTo>
                    <a:pt x="3002813" y="455295"/>
                  </a:lnTo>
                  <a:lnTo>
                    <a:pt x="3001695" y="454825"/>
                  </a:lnTo>
                  <a:lnTo>
                    <a:pt x="2999067" y="454825"/>
                  </a:lnTo>
                  <a:lnTo>
                    <a:pt x="2997949" y="455295"/>
                  </a:lnTo>
                  <a:lnTo>
                    <a:pt x="2996082" y="457149"/>
                  </a:lnTo>
                  <a:lnTo>
                    <a:pt x="2995612" y="458266"/>
                  </a:lnTo>
                  <a:lnTo>
                    <a:pt x="2995612" y="460908"/>
                  </a:lnTo>
                  <a:lnTo>
                    <a:pt x="2996082" y="462026"/>
                  </a:lnTo>
                  <a:lnTo>
                    <a:pt x="2997949" y="463880"/>
                  </a:lnTo>
                  <a:lnTo>
                    <a:pt x="2999067" y="464350"/>
                  </a:lnTo>
                  <a:lnTo>
                    <a:pt x="3001695" y="464350"/>
                  </a:lnTo>
                  <a:lnTo>
                    <a:pt x="3002813" y="463880"/>
                  </a:lnTo>
                  <a:lnTo>
                    <a:pt x="3004680" y="462026"/>
                  </a:lnTo>
                  <a:lnTo>
                    <a:pt x="3005137" y="460908"/>
                  </a:lnTo>
                  <a:lnTo>
                    <a:pt x="3005137" y="458266"/>
                  </a:lnTo>
                  <a:close/>
                </a:path>
                <a:path w="3386454" h="1819275">
                  <a:moveTo>
                    <a:pt x="3005137" y="8216"/>
                  </a:moveTo>
                  <a:lnTo>
                    <a:pt x="3004680" y="7099"/>
                  </a:lnTo>
                  <a:lnTo>
                    <a:pt x="3002813" y="5232"/>
                  </a:lnTo>
                  <a:lnTo>
                    <a:pt x="3001695" y="4762"/>
                  </a:lnTo>
                  <a:lnTo>
                    <a:pt x="2999067" y="4762"/>
                  </a:lnTo>
                  <a:lnTo>
                    <a:pt x="2997949" y="5232"/>
                  </a:lnTo>
                  <a:lnTo>
                    <a:pt x="2996082" y="7099"/>
                  </a:lnTo>
                  <a:lnTo>
                    <a:pt x="2995612" y="8216"/>
                  </a:lnTo>
                  <a:lnTo>
                    <a:pt x="2995612" y="10845"/>
                  </a:lnTo>
                  <a:lnTo>
                    <a:pt x="2996082" y="11963"/>
                  </a:lnTo>
                  <a:lnTo>
                    <a:pt x="2997949" y="13830"/>
                  </a:lnTo>
                  <a:lnTo>
                    <a:pt x="2999067" y="14287"/>
                  </a:lnTo>
                  <a:lnTo>
                    <a:pt x="3001695" y="14287"/>
                  </a:lnTo>
                  <a:lnTo>
                    <a:pt x="3002813" y="13830"/>
                  </a:lnTo>
                  <a:lnTo>
                    <a:pt x="3004680" y="11963"/>
                  </a:lnTo>
                  <a:lnTo>
                    <a:pt x="3005137" y="10845"/>
                  </a:lnTo>
                  <a:lnTo>
                    <a:pt x="3005137" y="8216"/>
                  </a:lnTo>
                  <a:close/>
                </a:path>
                <a:path w="3386454" h="1819275">
                  <a:moveTo>
                    <a:pt x="3052762" y="1808441"/>
                  </a:moveTo>
                  <a:lnTo>
                    <a:pt x="3052305" y="1807324"/>
                  </a:lnTo>
                  <a:lnTo>
                    <a:pt x="3050438" y="1805457"/>
                  </a:lnTo>
                  <a:lnTo>
                    <a:pt x="3049320" y="1804987"/>
                  </a:lnTo>
                  <a:lnTo>
                    <a:pt x="3046692" y="1804987"/>
                  </a:lnTo>
                  <a:lnTo>
                    <a:pt x="3045574" y="1805457"/>
                  </a:lnTo>
                  <a:lnTo>
                    <a:pt x="3043707" y="1807324"/>
                  </a:lnTo>
                  <a:lnTo>
                    <a:pt x="3043237" y="1808441"/>
                  </a:lnTo>
                  <a:lnTo>
                    <a:pt x="3043237" y="1811070"/>
                  </a:lnTo>
                  <a:lnTo>
                    <a:pt x="3043707" y="1812188"/>
                  </a:lnTo>
                  <a:lnTo>
                    <a:pt x="3045574" y="1814055"/>
                  </a:lnTo>
                  <a:lnTo>
                    <a:pt x="3046692" y="1814512"/>
                  </a:lnTo>
                  <a:lnTo>
                    <a:pt x="3049320" y="1814512"/>
                  </a:lnTo>
                  <a:lnTo>
                    <a:pt x="3050438" y="1814055"/>
                  </a:lnTo>
                  <a:lnTo>
                    <a:pt x="3052305" y="1812188"/>
                  </a:lnTo>
                  <a:lnTo>
                    <a:pt x="3052762" y="1811070"/>
                  </a:lnTo>
                  <a:lnTo>
                    <a:pt x="3052762" y="1808441"/>
                  </a:lnTo>
                  <a:close/>
                </a:path>
                <a:path w="3386454" h="1819275">
                  <a:moveTo>
                    <a:pt x="3052762" y="1358379"/>
                  </a:moveTo>
                  <a:lnTo>
                    <a:pt x="3052305" y="1357261"/>
                  </a:lnTo>
                  <a:lnTo>
                    <a:pt x="3050438" y="1355407"/>
                  </a:lnTo>
                  <a:lnTo>
                    <a:pt x="3049320" y="1354937"/>
                  </a:lnTo>
                  <a:lnTo>
                    <a:pt x="3046692" y="1354937"/>
                  </a:lnTo>
                  <a:lnTo>
                    <a:pt x="3045574" y="1355407"/>
                  </a:lnTo>
                  <a:lnTo>
                    <a:pt x="3043707" y="1357261"/>
                  </a:lnTo>
                  <a:lnTo>
                    <a:pt x="3043237" y="1358379"/>
                  </a:lnTo>
                  <a:lnTo>
                    <a:pt x="3043237" y="1361020"/>
                  </a:lnTo>
                  <a:lnTo>
                    <a:pt x="3043707" y="1362138"/>
                  </a:lnTo>
                  <a:lnTo>
                    <a:pt x="3045574" y="1363992"/>
                  </a:lnTo>
                  <a:lnTo>
                    <a:pt x="3046692" y="1364462"/>
                  </a:lnTo>
                  <a:lnTo>
                    <a:pt x="3049320" y="1364462"/>
                  </a:lnTo>
                  <a:lnTo>
                    <a:pt x="3050438" y="1363992"/>
                  </a:lnTo>
                  <a:lnTo>
                    <a:pt x="3052305" y="1362138"/>
                  </a:lnTo>
                  <a:lnTo>
                    <a:pt x="3052762" y="1361020"/>
                  </a:lnTo>
                  <a:lnTo>
                    <a:pt x="3052762" y="1358379"/>
                  </a:lnTo>
                  <a:close/>
                </a:path>
                <a:path w="3386454" h="1819275">
                  <a:moveTo>
                    <a:pt x="3052762" y="908329"/>
                  </a:moveTo>
                  <a:lnTo>
                    <a:pt x="3052305" y="907211"/>
                  </a:lnTo>
                  <a:lnTo>
                    <a:pt x="3050438" y="905344"/>
                  </a:lnTo>
                  <a:lnTo>
                    <a:pt x="3049320" y="904875"/>
                  </a:lnTo>
                  <a:lnTo>
                    <a:pt x="3046692" y="904875"/>
                  </a:lnTo>
                  <a:lnTo>
                    <a:pt x="3045574" y="905344"/>
                  </a:lnTo>
                  <a:lnTo>
                    <a:pt x="3043707" y="907211"/>
                  </a:lnTo>
                  <a:lnTo>
                    <a:pt x="3043237" y="908329"/>
                  </a:lnTo>
                  <a:lnTo>
                    <a:pt x="3043237" y="910958"/>
                  </a:lnTo>
                  <a:lnTo>
                    <a:pt x="3043707" y="912075"/>
                  </a:lnTo>
                  <a:lnTo>
                    <a:pt x="3045574" y="913942"/>
                  </a:lnTo>
                  <a:lnTo>
                    <a:pt x="3046692" y="914400"/>
                  </a:lnTo>
                  <a:lnTo>
                    <a:pt x="3049320" y="914400"/>
                  </a:lnTo>
                  <a:lnTo>
                    <a:pt x="3050438" y="913942"/>
                  </a:lnTo>
                  <a:lnTo>
                    <a:pt x="3052305" y="912075"/>
                  </a:lnTo>
                  <a:lnTo>
                    <a:pt x="3052762" y="910958"/>
                  </a:lnTo>
                  <a:lnTo>
                    <a:pt x="3052762" y="908329"/>
                  </a:lnTo>
                  <a:close/>
                </a:path>
                <a:path w="3386454" h="1819275">
                  <a:moveTo>
                    <a:pt x="3052762" y="458266"/>
                  </a:moveTo>
                  <a:lnTo>
                    <a:pt x="3052305" y="457149"/>
                  </a:lnTo>
                  <a:lnTo>
                    <a:pt x="3050438" y="455295"/>
                  </a:lnTo>
                  <a:lnTo>
                    <a:pt x="3049320" y="454825"/>
                  </a:lnTo>
                  <a:lnTo>
                    <a:pt x="3046692" y="454825"/>
                  </a:lnTo>
                  <a:lnTo>
                    <a:pt x="3045574" y="455295"/>
                  </a:lnTo>
                  <a:lnTo>
                    <a:pt x="3043707" y="457149"/>
                  </a:lnTo>
                  <a:lnTo>
                    <a:pt x="3043237" y="458266"/>
                  </a:lnTo>
                  <a:lnTo>
                    <a:pt x="3043237" y="460908"/>
                  </a:lnTo>
                  <a:lnTo>
                    <a:pt x="3043707" y="462026"/>
                  </a:lnTo>
                  <a:lnTo>
                    <a:pt x="3045574" y="463880"/>
                  </a:lnTo>
                  <a:lnTo>
                    <a:pt x="3046692" y="464350"/>
                  </a:lnTo>
                  <a:lnTo>
                    <a:pt x="3049320" y="464350"/>
                  </a:lnTo>
                  <a:lnTo>
                    <a:pt x="3050438" y="463880"/>
                  </a:lnTo>
                  <a:lnTo>
                    <a:pt x="3052305" y="462026"/>
                  </a:lnTo>
                  <a:lnTo>
                    <a:pt x="3052762" y="460908"/>
                  </a:lnTo>
                  <a:lnTo>
                    <a:pt x="3052762" y="458266"/>
                  </a:lnTo>
                  <a:close/>
                </a:path>
                <a:path w="3386454" h="1819275">
                  <a:moveTo>
                    <a:pt x="3052762" y="8216"/>
                  </a:moveTo>
                  <a:lnTo>
                    <a:pt x="3052305" y="7099"/>
                  </a:lnTo>
                  <a:lnTo>
                    <a:pt x="3050438" y="5232"/>
                  </a:lnTo>
                  <a:lnTo>
                    <a:pt x="3049320" y="4762"/>
                  </a:lnTo>
                  <a:lnTo>
                    <a:pt x="3046692" y="4762"/>
                  </a:lnTo>
                  <a:lnTo>
                    <a:pt x="3045574" y="5232"/>
                  </a:lnTo>
                  <a:lnTo>
                    <a:pt x="3043707" y="7099"/>
                  </a:lnTo>
                  <a:lnTo>
                    <a:pt x="3043237" y="8216"/>
                  </a:lnTo>
                  <a:lnTo>
                    <a:pt x="3043237" y="10845"/>
                  </a:lnTo>
                  <a:lnTo>
                    <a:pt x="3043707" y="11963"/>
                  </a:lnTo>
                  <a:lnTo>
                    <a:pt x="3045574" y="13830"/>
                  </a:lnTo>
                  <a:lnTo>
                    <a:pt x="3046692" y="14287"/>
                  </a:lnTo>
                  <a:lnTo>
                    <a:pt x="3049320" y="14287"/>
                  </a:lnTo>
                  <a:lnTo>
                    <a:pt x="3050438" y="13830"/>
                  </a:lnTo>
                  <a:lnTo>
                    <a:pt x="3052305" y="11963"/>
                  </a:lnTo>
                  <a:lnTo>
                    <a:pt x="3052762" y="10845"/>
                  </a:lnTo>
                  <a:lnTo>
                    <a:pt x="3052762" y="8216"/>
                  </a:lnTo>
                  <a:close/>
                </a:path>
                <a:path w="3386454" h="1819275">
                  <a:moveTo>
                    <a:pt x="3100387" y="1808441"/>
                  </a:moveTo>
                  <a:lnTo>
                    <a:pt x="3099930" y="1807324"/>
                  </a:lnTo>
                  <a:lnTo>
                    <a:pt x="3098063" y="1805457"/>
                  </a:lnTo>
                  <a:lnTo>
                    <a:pt x="3096945" y="1804987"/>
                  </a:lnTo>
                  <a:lnTo>
                    <a:pt x="3094317" y="1804987"/>
                  </a:lnTo>
                  <a:lnTo>
                    <a:pt x="3093199" y="1805457"/>
                  </a:lnTo>
                  <a:lnTo>
                    <a:pt x="3091332" y="1807324"/>
                  </a:lnTo>
                  <a:lnTo>
                    <a:pt x="3090862" y="1808441"/>
                  </a:lnTo>
                  <a:lnTo>
                    <a:pt x="3090862" y="1811070"/>
                  </a:lnTo>
                  <a:lnTo>
                    <a:pt x="3091332" y="1812188"/>
                  </a:lnTo>
                  <a:lnTo>
                    <a:pt x="3093199" y="1814055"/>
                  </a:lnTo>
                  <a:lnTo>
                    <a:pt x="3094317" y="1814512"/>
                  </a:lnTo>
                  <a:lnTo>
                    <a:pt x="3096945" y="1814512"/>
                  </a:lnTo>
                  <a:lnTo>
                    <a:pt x="3098063" y="1814055"/>
                  </a:lnTo>
                  <a:lnTo>
                    <a:pt x="3099930" y="1812188"/>
                  </a:lnTo>
                  <a:lnTo>
                    <a:pt x="3100387" y="1811070"/>
                  </a:lnTo>
                  <a:lnTo>
                    <a:pt x="3100387" y="1808441"/>
                  </a:lnTo>
                  <a:close/>
                </a:path>
                <a:path w="3386454" h="1819275">
                  <a:moveTo>
                    <a:pt x="3100387" y="1358379"/>
                  </a:moveTo>
                  <a:lnTo>
                    <a:pt x="3099930" y="1357261"/>
                  </a:lnTo>
                  <a:lnTo>
                    <a:pt x="3098063" y="1355407"/>
                  </a:lnTo>
                  <a:lnTo>
                    <a:pt x="3096945" y="1354937"/>
                  </a:lnTo>
                  <a:lnTo>
                    <a:pt x="3094317" y="1354937"/>
                  </a:lnTo>
                  <a:lnTo>
                    <a:pt x="3093199" y="1355407"/>
                  </a:lnTo>
                  <a:lnTo>
                    <a:pt x="3091332" y="1357261"/>
                  </a:lnTo>
                  <a:lnTo>
                    <a:pt x="3090862" y="1358379"/>
                  </a:lnTo>
                  <a:lnTo>
                    <a:pt x="3090862" y="1361020"/>
                  </a:lnTo>
                  <a:lnTo>
                    <a:pt x="3091332" y="1362138"/>
                  </a:lnTo>
                  <a:lnTo>
                    <a:pt x="3093199" y="1363992"/>
                  </a:lnTo>
                  <a:lnTo>
                    <a:pt x="3094317" y="1364462"/>
                  </a:lnTo>
                  <a:lnTo>
                    <a:pt x="3096945" y="1364462"/>
                  </a:lnTo>
                  <a:lnTo>
                    <a:pt x="3098063" y="1363992"/>
                  </a:lnTo>
                  <a:lnTo>
                    <a:pt x="3099930" y="1362138"/>
                  </a:lnTo>
                  <a:lnTo>
                    <a:pt x="3100387" y="1361020"/>
                  </a:lnTo>
                  <a:lnTo>
                    <a:pt x="3100387" y="1358379"/>
                  </a:lnTo>
                  <a:close/>
                </a:path>
                <a:path w="3386454" h="1819275">
                  <a:moveTo>
                    <a:pt x="3100387" y="908329"/>
                  </a:moveTo>
                  <a:lnTo>
                    <a:pt x="3099930" y="907211"/>
                  </a:lnTo>
                  <a:lnTo>
                    <a:pt x="3098063" y="905344"/>
                  </a:lnTo>
                  <a:lnTo>
                    <a:pt x="3096945" y="904875"/>
                  </a:lnTo>
                  <a:lnTo>
                    <a:pt x="3094317" y="904875"/>
                  </a:lnTo>
                  <a:lnTo>
                    <a:pt x="3093199" y="905344"/>
                  </a:lnTo>
                  <a:lnTo>
                    <a:pt x="3091332" y="907211"/>
                  </a:lnTo>
                  <a:lnTo>
                    <a:pt x="3090862" y="908329"/>
                  </a:lnTo>
                  <a:lnTo>
                    <a:pt x="3090862" y="910958"/>
                  </a:lnTo>
                  <a:lnTo>
                    <a:pt x="3091332" y="912075"/>
                  </a:lnTo>
                  <a:lnTo>
                    <a:pt x="3093199" y="913942"/>
                  </a:lnTo>
                  <a:lnTo>
                    <a:pt x="3094317" y="914400"/>
                  </a:lnTo>
                  <a:lnTo>
                    <a:pt x="3096945" y="914400"/>
                  </a:lnTo>
                  <a:lnTo>
                    <a:pt x="3098063" y="913942"/>
                  </a:lnTo>
                  <a:lnTo>
                    <a:pt x="3099930" y="912075"/>
                  </a:lnTo>
                  <a:lnTo>
                    <a:pt x="3100387" y="910958"/>
                  </a:lnTo>
                  <a:lnTo>
                    <a:pt x="3100387" y="908329"/>
                  </a:lnTo>
                  <a:close/>
                </a:path>
                <a:path w="3386454" h="1819275">
                  <a:moveTo>
                    <a:pt x="3100387" y="458266"/>
                  </a:moveTo>
                  <a:lnTo>
                    <a:pt x="3099930" y="457149"/>
                  </a:lnTo>
                  <a:lnTo>
                    <a:pt x="3098063" y="455295"/>
                  </a:lnTo>
                  <a:lnTo>
                    <a:pt x="3096945" y="454825"/>
                  </a:lnTo>
                  <a:lnTo>
                    <a:pt x="3094317" y="454825"/>
                  </a:lnTo>
                  <a:lnTo>
                    <a:pt x="3093199" y="455295"/>
                  </a:lnTo>
                  <a:lnTo>
                    <a:pt x="3091332" y="457149"/>
                  </a:lnTo>
                  <a:lnTo>
                    <a:pt x="3090862" y="458266"/>
                  </a:lnTo>
                  <a:lnTo>
                    <a:pt x="3090862" y="460908"/>
                  </a:lnTo>
                  <a:lnTo>
                    <a:pt x="3091332" y="462026"/>
                  </a:lnTo>
                  <a:lnTo>
                    <a:pt x="3093199" y="463880"/>
                  </a:lnTo>
                  <a:lnTo>
                    <a:pt x="3094317" y="464350"/>
                  </a:lnTo>
                  <a:lnTo>
                    <a:pt x="3096945" y="464350"/>
                  </a:lnTo>
                  <a:lnTo>
                    <a:pt x="3098063" y="463880"/>
                  </a:lnTo>
                  <a:lnTo>
                    <a:pt x="3099930" y="462026"/>
                  </a:lnTo>
                  <a:lnTo>
                    <a:pt x="3100387" y="460908"/>
                  </a:lnTo>
                  <a:lnTo>
                    <a:pt x="3100387" y="458266"/>
                  </a:lnTo>
                  <a:close/>
                </a:path>
                <a:path w="3386454" h="1819275">
                  <a:moveTo>
                    <a:pt x="3100387" y="8216"/>
                  </a:moveTo>
                  <a:lnTo>
                    <a:pt x="3099930" y="7099"/>
                  </a:lnTo>
                  <a:lnTo>
                    <a:pt x="3098063" y="5232"/>
                  </a:lnTo>
                  <a:lnTo>
                    <a:pt x="3096945" y="4762"/>
                  </a:lnTo>
                  <a:lnTo>
                    <a:pt x="3094317" y="4762"/>
                  </a:lnTo>
                  <a:lnTo>
                    <a:pt x="3093199" y="5232"/>
                  </a:lnTo>
                  <a:lnTo>
                    <a:pt x="3091332" y="7099"/>
                  </a:lnTo>
                  <a:lnTo>
                    <a:pt x="3090862" y="8216"/>
                  </a:lnTo>
                  <a:lnTo>
                    <a:pt x="3090862" y="10845"/>
                  </a:lnTo>
                  <a:lnTo>
                    <a:pt x="3091332" y="11963"/>
                  </a:lnTo>
                  <a:lnTo>
                    <a:pt x="3093199" y="13830"/>
                  </a:lnTo>
                  <a:lnTo>
                    <a:pt x="3094317" y="14287"/>
                  </a:lnTo>
                  <a:lnTo>
                    <a:pt x="3096945" y="14287"/>
                  </a:lnTo>
                  <a:lnTo>
                    <a:pt x="3098063" y="13830"/>
                  </a:lnTo>
                  <a:lnTo>
                    <a:pt x="3099930" y="11963"/>
                  </a:lnTo>
                  <a:lnTo>
                    <a:pt x="3100387" y="10845"/>
                  </a:lnTo>
                  <a:lnTo>
                    <a:pt x="3100387" y="8216"/>
                  </a:lnTo>
                  <a:close/>
                </a:path>
                <a:path w="3386454" h="1819275">
                  <a:moveTo>
                    <a:pt x="3148012" y="1808441"/>
                  </a:moveTo>
                  <a:lnTo>
                    <a:pt x="3147555" y="1807324"/>
                  </a:lnTo>
                  <a:lnTo>
                    <a:pt x="3145688" y="1805457"/>
                  </a:lnTo>
                  <a:lnTo>
                    <a:pt x="3144570" y="1804987"/>
                  </a:lnTo>
                  <a:lnTo>
                    <a:pt x="3141942" y="1804987"/>
                  </a:lnTo>
                  <a:lnTo>
                    <a:pt x="3140824" y="1805457"/>
                  </a:lnTo>
                  <a:lnTo>
                    <a:pt x="3138957" y="1807324"/>
                  </a:lnTo>
                  <a:lnTo>
                    <a:pt x="3138487" y="1808441"/>
                  </a:lnTo>
                  <a:lnTo>
                    <a:pt x="3138487" y="1811070"/>
                  </a:lnTo>
                  <a:lnTo>
                    <a:pt x="3138957" y="1812188"/>
                  </a:lnTo>
                  <a:lnTo>
                    <a:pt x="3140824" y="1814055"/>
                  </a:lnTo>
                  <a:lnTo>
                    <a:pt x="3141942" y="1814512"/>
                  </a:lnTo>
                  <a:lnTo>
                    <a:pt x="3144570" y="1814512"/>
                  </a:lnTo>
                  <a:lnTo>
                    <a:pt x="3145688" y="1814055"/>
                  </a:lnTo>
                  <a:lnTo>
                    <a:pt x="3147555" y="1812188"/>
                  </a:lnTo>
                  <a:lnTo>
                    <a:pt x="3148012" y="1811070"/>
                  </a:lnTo>
                  <a:lnTo>
                    <a:pt x="3148012" y="1808441"/>
                  </a:lnTo>
                  <a:close/>
                </a:path>
                <a:path w="3386454" h="1819275">
                  <a:moveTo>
                    <a:pt x="3148012" y="1358379"/>
                  </a:moveTo>
                  <a:lnTo>
                    <a:pt x="3147555" y="1357261"/>
                  </a:lnTo>
                  <a:lnTo>
                    <a:pt x="3145688" y="1355407"/>
                  </a:lnTo>
                  <a:lnTo>
                    <a:pt x="3144570" y="1354937"/>
                  </a:lnTo>
                  <a:lnTo>
                    <a:pt x="3141942" y="1354937"/>
                  </a:lnTo>
                  <a:lnTo>
                    <a:pt x="3140824" y="1355407"/>
                  </a:lnTo>
                  <a:lnTo>
                    <a:pt x="3138957" y="1357261"/>
                  </a:lnTo>
                  <a:lnTo>
                    <a:pt x="3138487" y="1358379"/>
                  </a:lnTo>
                  <a:lnTo>
                    <a:pt x="3138487" y="1361020"/>
                  </a:lnTo>
                  <a:lnTo>
                    <a:pt x="3138957" y="1362138"/>
                  </a:lnTo>
                  <a:lnTo>
                    <a:pt x="3140824" y="1363992"/>
                  </a:lnTo>
                  <a:lnTo>
                    <a:pt x="3141942" y="1364462"/>
                  </a:lnTo>
                  <a:lnTo>
                    <a:pt x="3144570" y="1364462"/>
                  </a:lnTo>
                  <a:lnTo>
                    <a:pt x="3145688" y="1363992"/>
                  </a:lnTo>
                  <a:lnTo>
                    <a:pt x="3147555" y="1362138"/>
                  </a:lnTo>
                  <a:lnTo>
                    <a:pt x="3148012" y="1361020"/>
                  </a:lnTo>
                  <a:lnTo>
                    <a:pt x="3148012" y="1358379"/>
                  </a:lnTo>
                  <a:close/>
                </a:path>
                <a:path w="3386454" h="1819275">
                  <a:moveTo>
                    <a:pt x="3148012" y="908329"/>
                  </a:moveTo>
                  <a:lnTo>
                    <a:pt x="3147555" y="907211"/>
                  </a:lnTo>
                  <a:lnTo>
                    <a:pt x="3145688" y="905344"/>
                  </a:lnTo>
                  <a:lnTo>
                    <a:pt x="3144570" y="904875"/>
                  </a:lnTo>
                  <a:lnTo>
                    <a:pt x="3141942" y="904875"/>
                  </a:lnTo>
                  <a:lnTo>
                    <a:pt x="3140824" y="905344"/>
                  </a:lnTo>
                  <a:lnTo>
                    <a:pt x="3138957" y="907211"/>
                  </a:lnTo>
                  <a:lnTo>
                    <a:pt x="3138487" y="908329"/>
                  </a:lnTo>
                  <a:lnTo>
                    <a:pt x="3138487" y="910958"/>
                  </a:lnTo>
                  <a:lnTo>
                    <a:pt x="3138957" y="912075"/>
                  </a:lnTo>
                  <a:lnTo>
                    <a:pt x="3140824" y="913942"/>
                  </a:lnTo>
                  <a:lnTo>
                    <a:pt x="3141942" y="914400"/>
                  </a:lnTo>
                  <a:lnTo>
                    <a:pt x="3144570" y="914400"/>
                  </a:lnTo>
                  <a:lnTo>
                    <a:pt x="3145688" y="913942"/>
                  </a:lnTo>
                  <a:lnTo>
                    <a:pt x="3147555" y="912075"/>
                  </a:lnTo>
                  <a:lnTo>
                    <a:pt x="3148012" y="910958"/>
                  </a:lnTo>
                  <a:lnTo>
                    <a:pt x="3148012" y="908329"/>
                  </a:lnTo>
                  <a:close/>
                </a:path>
                <a:path w="3386454" h="1819275">
                  <a:moveTo>
                    <a:pt x="3148012" y="458266"/>
                  </a:moveTo>
                  <a:lnTo>
                    <a:pt x="3147555" y="457149"/>
                  </a:lnTo>
                  <a:lnTo>
                    <a:pt x="3145688" y="455295"/>
                  </a:lnTo>
                  <a:lnTo>
                    <a:pt x="3144570" y="454825"/>
                  </a:lnTo>
                  <a:lnTo>
                    <a:pt x="3141942" y="454825"/>
                  </a:lnTo>
                  <a:lnTo>
                    <a:pt x="3140824" y="455295"/>
                  </a:lnTo>
                  <a:lnTo>
                    <a:pt x="3138957" y="457149"/>
                  </a:lnTo>
                  <a:lnTo>
                    <a:pt x="3138487" y="458266"/>
                  </a:lnTo>
                  <a:lnTo>
                    <a:pt x="3138487" y="460908"/>
                  </a:lnTo>
                  <a:lnTo>
                    <a:pt x="3138957" y="462026"/>
                  </a:lnTo>
                  <a:lnTo>
                    <a:pt x="3140824" y="463880"/>
                  </a:lnTo>
                  <a:lnTo>
                    <a:pt x="3141942" y="464350"/>
                  </a:lnTo>
                  <a:lnTo>
                    <a:pt x="3144570" y="464350"/>
                  </a:lnTo>
                  <a:lnTo>
                    <a:pt x="3145688" y="463880"/>
                  </a:lnTo>
                  <a:lnTo>
                    <a:pt x="3147555" y="462026"/>
                  </a:lnTo>
                  <a:lnTo>
                    <a:pt x="3148012" y="460908"/>
                  </a:lnTo>
                  <a:lnTo>
                    <a:pt x="3148012" y="458266"/>
                  </a:lnTo>
                  <a:close/>
                </a:path>
                <a:path w="3386454" h="1819275">
                  <a:moveTo>
                    <a:pt x="3148012" y="8216"/>
                  </a:moveTo>
                  <a:lnTo>
                    <a:pt x="3147555" y="7099"/>
                  </a:lnTo>
                  <a:lnTo>
                    <a:pt x="3145688" y="5232"/>
                  </a:lnTo>
                  <a:lnTo>
                    <a:pt x="3144570" y="4762"/>
                  </a:lnTo>
                  <a:lnTo>
                    <a:pt x="3141942" y="4762"/>
                  </a:lnTo>
                  <a:lnTo>
                    <a:pt x="3140824" y="5232"/>
                  </a:lnTo>
                  <a:lnTo>
                    <a:pt x="3138957" y="7099"/>
                  </a:lnTo>
                  <a:lnTo>
                    <a:pt x="3138487" y="8216"/>
                  </a:lnTo>
                  <a:lnTo>
                    <a:pt x="3138487" y="10845"/>
                  </a:lnTo>
                  <a:lnTo>
                    <a:pt x="3138957" y="11963"/>
                  </a:lnTo>
                  <a:lnTo>
                    <a:pt x="3140824" y="13830"/>
                  </a:lnTo>
                  <a:lnTo>
                    <a:pt x="3141942" y="14287"/>
                  </a:lnTo>
                  <a:lnTo>
                    <a:pt x="3144570" y="14287"/>
                  </a:lnTo>
                  <a:lnTo>
                    <a:pt x="3145688" y="13830"/>
                  </a:lnTo>
                  <a:lnTo>
                    <a:pt x="3147555" y="11963"/>
                  </a:lnTo>
                  <a:lnTo>
                    <a:pt x="3148012" y="10845"/>
                  </a:lnTo>
                  <a:lnTo>
                    <a:pt x="3148012" y="8216"/>
                  </a:lnTo>
                  <a:close/>
                </a:path>
                <a:path w="3386454" h="1819275">
                  <a:moveTo>
                    <a:pt x="3195637" y="1808441"/>
                  </a:moveTo>
                  <a:lnTo>
                    <a:pt x="3195180" y="1807324"/>
                  </a:lnTo>
                  <a:lnTo>
                    <a:pt x="3193313" y="1805457"/>
                  </a:lnTo>
                  <a:lnTo>
                    <a:pt x="3192195" y="1804987"/>
                  </a:lnTo>
                  <a:lnTo>
                    <a:pt x="3189567" y="1804987"/>
                  </a:lnTo>
                  <a:lnTo>
                    <a:pt x="3188449" y="1805457"/>
                  </a:lnTo>
                  <a:lnTo>
                    <a:pt x="3186582" y="1807324"/>
                  </a:lnTo>
                  <a:lnTo>
                    <a:pt x="3186112" y="1808441"/>
                  </a:lnTo>
                  <a:lnTo>
                    <a:pt x="3186112" y="1811070"/>
                  </a:lnTo>
                  <a:lnTo>
                    <a:pt x="3186582" y="1812188"/>
                  </a:lnTo>
                  <a:lnTo>
                    <a:pt x="3188449" y="1814055"/>
                  </a:lnTo>
                  <a:lnTo>
                    <a:pt x="3189567" y="1814512"/>
                  </a:lnTo>
                  <a:lnTo>
                    <a:pt x="3192195" y="1814512"/>
                  </a:lnTo>
                  <a:lnTo>
                    <a:pt x="3193313" y="1814055"/>
                  </a:lnTo>
                  <a:lnTo>
                    <a:pt x="3195180" y="1812188"/>
                  </a:lnTo>
                  <a:lnTo>
                    <a:pt x="3195637" y="1811070"/>
                  </a:lnTo>
                  <a:lnTo>
                    <a:pt x="3195637" y="1808441"/>
                  </a:lnTo>
                  <a:close/>
                </a:path>
                <a:path w="3386454" h="1819275">
                  <a:moveTo>
                    <a:pt x="3195637" y="1358379"/>
                  </a:moveTo>
                  <a:lnTo>
                    <a:pt x="3195180" y="1357261"/>
                  </a:lnTo>
                  <a:lnTo>
                    <a:pt x="3193313" y="1355407"/>
                  </a:lnTo>
                  <a:lnTo>
                    <a:pt x="3192195" y="1354937"/>
                  </a:lnTo>
                  <a:lnTo>
                    <a:pt x="3189567" y="1354937"/>
                  </a:lnTo>
                  <a:lnTo>
                    <a:pt x="3188449" y="1355407"/>
                  </a:lnTo>
                  <a:lnTo>
                    <a:pt x="3186582" y="1357261"/>
                  </a:lnTo>
                  <a:lnTo>
                    <a:pt x="3186112" y="1358379"/>
                  </a:lnTo>
                  <a:lnTo>
                    <a:pt x="3186112" y="1361020"/>
                  </a:lnTo>
                  <a:lnTo>
                    <a:pt x="3186582" y="1362138"/>
                  </a:lnTo>
                  <a:lnTo>
                    <a:pt x="3188449" y="1363992"/>
                  </a:lnTo>
                  <a:lnTo>
                    <a:pt x="3189567" y="1364462"/>
                  </a:lnTo>
                  <a:lnTo>
                    <a:pt x="3192195" y="1364462"/>
                  </a:lnTo>
                  <a:lnTo>
                    <a:pt x="3193313" y="1363992"/>
                  </a:lnTo>
                  <a:lnTo>
                    <a:pt x="3195180" y="1362138"/>
                  </a:lnTo>
                  <a:lnTo>
                    <a:pt x="3195637" y="1361020"/>
                  </a:lnTo>
                  <a:lnTo>
                    <a:pt x="3195637" y="1358379"/>
                  </a:lnTo>
                  <a:close/>
                </a:path>
                <a:path w="3386454" h="1819275">
                  <a:moveTo>
                    <a:pt x="3195637" y="908329"/>
                  </a:moveTo>
                  <a:lnTo>
                    <a:pt x="3195180" y="907211"/>
                  </a:lnTo>
                  <a:lnTo>
                    <a:pt x="3193313" y="905344"/>
                  </a:lnTo>
                  <a:lnTo>
                    <a:pt x="3192195" y="904875"/>
                  </a:lnTo>
                  <a:lnTo>
                    <a:pt x="3189567" y="904875"/>
                  </a:lnTo>
                  <a:lnTo>
                    <a:pt x="3188449" y="905344"/>
                  </a:lnTo>
                  <a:lnTo>
                    <a:pt x="3186582" y="907211"/>
                  </a:lnTo>
                  <a:lnTo>
                    <a:pt x="3186112" y="908329"/>
                  </a:lnTo>
                  <a:lnTo>
                    <a:pt x="3186112" y="910958"/>
                  </a:lnTo>
                  <a:lnTo>
                    <a:pt x="3186582" y="912075"/>
                  </a:lnTo>
                  <a:lnTo>
                    <a:pt x="3188449" y="913942"/>
                  </a:lnTo>
                  <a:lnTo>
                    <a:pt x="3189567" y="914400"/>
                  </a:lnTo>
                  <a:lnTo>
                    <a:pt x="3192195" y="914400"/>
                  </a:lnTo>
                  <a:lnTo>
                    <a:pt x="3193313" y="913942"/>
                  </a:lnTo>
                  <a:lnTo>
                    <a:pt x="3195180" y="912075"/>
                  </a:lnTo>
                  <a:lnTo>
                    <a:pt x="3195637" y="910958"/>
                  </a:lnTo>
                  <a:lnTo>
                    <a:pt x="3195637" y="908329"/>
                  </a:lnTo>
                  <a:close/>
                </a:path>
                <a:path w="3386454" h="1819275">
                  <a:moveTo>
                    <a:pt x="3195637" y="458266"/>
                  </a:moveTo>
                  <a:lnTo>
                    <a:pt x="3195180" y="457149"/>
                  </a:lnTo>
                  <a:lnTo>
                    <a:pt x="3193313" y="455295"/>
                  </a:lnTo>
                  <a:lnTo>
                    <a:pt x="3192195" y="454825"/>
                  </a:lnTo>
                  <a:lnTo>
                    <a:pt x="3189567" y="454825"/>
                  </a:lnTo>
                  <a:lnTo>
                    <a:pt x="3188449" y="455295"/>
                  </a:lnTo>
                  <a:lnTo>
                    <a:pt x="3186582" y="457149"/>
                  </a:lnTo>
                  <a:lnTo>
                    <a:pt x="3186112" y="458266"/>
                  </a:lnTo>
                  <a:lnTo>
                    <a:pt x="3186112" y="460908"/>
                  </a:lnTo>
                  <a:lnTo>
                    <a:pt x="3186582" y="462026"/>
                  </a:lnTo>
                  <a:lnTo>
                    <a:pt x="3188449" y="463880"/>
                  </a:lnTo>
                  <a:lnTo>
                    <a:pt x="3189567" y="464350"/>
                  </a:lnTo>
                  <a:lnTo>
                    <a:pt x="3192195" y="464350"/>
                  </a:lnTo>
                  <a:lnTo>
                    <a:pt x="3193313" y="463880"/>
                  </a:lnTo>
                  <a:lnTo>
                    <a:pt x="3195180" y="462026"/>
                  </a:lnTo>
                  <a:lnTo>
                    <a:pt x="3195637" y="460908"/>
                  </a:lnTo>
                  <a:lnTo>
                    <a:pt x="3195637" y="458266"/>
                  </a:lnTo>
                  <a:close/>
                </a:path>
                <a:path w="3386454" h="1819275">
                  <a:moveTo>
                    <a:pt x="3195637" y="8216"/>
                  </a:moveTo>
                  <a:lnTo>
                    <a:pt x="3195180" y="7099"/>
                  </a:lnTo>
                  <a:lnTo>
                    <a:pt x="3193313" y="5232"/>
                  </a:lnTo>
                  <a:lnTo>
                    <a:pt x="3192195" y="4762"/>
                  </a:lnTo>
                  <a:lnTo>
                    <a:pt x="3189567" y="4762"/>
                  </a:lnTo>
                  <a:lnTo>
                    <a:pt x="3188449" y="5232"/>
                  </a:lnTo>
                  <a:lnTo>
                    <a:pt x="3186582" y="7099"/>
                  </a:lnTo>
                  <a:lnTo>
                    <a:pt x="3186112" y="8216"/>
                  </a:lnTo>
                  <a:lnTo>
                    <a:pt x="3186112" y="10845"/>
                  </a:lnTo>
                  <a:lnTo>
                    <a:pt x="3186582" y="11963"/>
                  </a:lnTo>
                  <a:lnTo>
                    <a:pt x="3188449" y="13830"/>
                  </a:lnTo>
                  <a:lnTo>
                    <a:pt x="3189567" y="14287"/>
                  </a:lnTo>
                  <a:lnTo>
                    <a:pt x="3192195" y="14287"/>
                  </a:lnTo>
                  <a:lnTo>
                    <a:pt x="3193313" y="13830"/>
                  </a:lnTo>
                  <a:lnTo>
                    <a:pt x="3195180" y="11963"/>
                  </a:lnTo>
                  <a:lnTo>
                    <a:pt x="3195637" y="10845"/>
                  </a:lnTo>
                  <a:lnTo>
                    <a:pt x="3195637" y="8216"/>
                  </a:lnTo>
                  <a:close/>
                </a:path>
                <a:path w="3386454" h="1819275">
                  <a:moveTo>
                    <a:pt x="3243262" y="1808441"/>
                  </a:moveTo>
                  <a:lnTo>
                    <a:pt x="3242805" y="1807324"/>
                  </a:lnTo>
                  <a:lnTo>
                    <a:pt x="3240938" y="1805457"/>
                  </a:lnTo>
                  <a:lnTo>
                    <a:pt x="3239820" y="1804987"/>
                  </a:lnTo>
                  <a:lnTo>
                    <a:pt x="3237192" y="1804987"/>
                  </a:lnTo>
                  <a:lnTo>
                    <a:pt x="3236074" y="1805457"/>
                  </a:lnTo>
                  <a:lnTo>
                    <a:pt x="3234207" y="1807324"/>
                  </a:lnTo>
                  <a:lnTo>
                    <a:pt x="3233737" y="1808441"/>
                  </a:lnTo>
                  <a:lnTo>
                    <a:pt x="3233737" y="1811070"/>
                  </a:lnTo>
                  <a:lnTo>
                    <a:pt x="3234207" y="1812188"/>
                  </a:lnTo>
                  <a:lnTo>
                    <a:pt x="3236074" y="1814055"/>
                  </a:lnTo>
                  <a:lnTo>
                    <a:pt x="3237192" y="1814512"/>
                  </a:lnTo>
                  <a:lnTo>
                    <a:pt x="3239820" y="1814512"/>
                  </a:lnTo>
                  <a:lnTo>
                    <a:pt x="3240938" y="1814055"/>
                  </a:lnTo>
                  <a:lnTo>
                    <a:pt x="3242805" y="1812188"/>
                  </a:lnTo>
                  <a:lnTo>
                    <a:pt x="3243262" y="1811070"/>
                  </a:lnTo>
                  <a:lnTo>
                    <a:pt x="3243262" y="1808441"/>
                  </a:lnTo>
                  <a:close/>
                </a:path>
                <a:path w="3386454" h="1819275">
                  <a:moveTo>
                    <a:pt x="3243262" y="1358379"/>
                  </a:moveTo>
                  <a:lnTo>
                    <a:pt x="3242805" y="1357261"/>
                  </a:lnTo>
                  <a:lnTo>
                    <a:pt x="3240938" y="1355407"/>
                  </a:lnTo>
                  <a:lnTo>
                    <a:pt x="3239820" y="1354937"/>
                  </a:lnTo>
                  <a:lnTo>
                    <a:pt x="3237192" y="1354937"/>
                  </a:lnTo>
                  <a:lnTo>
                    <a:pt x="3236074" y="1355407"/>
                  </a:lnTo>
                  <a:lnTo>
                    <a:pt x="3234207" y="1357261"/>
                  </a:lnTo>
                  <a:lnTo>
                    <a:pt x="3233737" y="1358379"/>
                  </a:lnTo>
                  <a:lnTo>
                    <a:pt x="3233737" y="1361020"/>
                  </a:lnTo>
                  <a:lnTo>
                    <a:pt x="3234207" y="1362138"/>
                  </a:lnTo>
                  <a:lnTo>
                    <a:pt x="3236074" y="1363992"/>
                  </a:lnTo>
                  <a:lnTo>
                    <a:pt x="3237192" y="1364462"/>
                  </a:lnTo>
                  <a:lnTo>
                    <a:pt x="3239820" y="1364462"/>
                  </a:lnTo>
                  <a:lnTo>
                    <a:pt x="3240938" y="1363992"/>
                  </a:lnTo>
                  <a:lnTo>
                    <a:pt x="3242805" y="1362138"/>
                  </a:lnTo>
                  <a:lnTo>
                    <a:pt x="3243262" y="1361020"/>
                  </a:lnTo>
                  <a:lnTo>
                    <a:pt x="3243262" y="1358379"/>
                  </a:lnTo>
                  <a:close/>
                </a:path>
                <a:path w="3386454" h="1819275">
                  <a:moveTo>
                    <a:pt x="3243262" y="908329"/>
                  </a:moveTo>
                  <a:lnTo>
                    <a:pt x="3242805" y="907211"/>
                  </a:lnTo>
                  <a:lnTo>
                    <a:pt x="3240938" y="905344"/>
                  </a:lnTo>
                  <a:lnTo>
                    <a:pt x="3239820" y="904875"/>
                  </a:lnTo>
                  <a:lnTo>
                    <a:pt x="3237192" y="904875"/>
                  </a:lnTo>
                  <a:lnTo>
                    <a:pt x="3236074" y="905344"/>
                  </a:lnTo>
                  <a:lnTo>
                    <a:pt x="3234207" y="907211"/>
                  </a:lnTo>
                  <a:lnTo>
                    <a:pt x="3233737" y="908329"/>
                  </a:lnTo>
                  <a:lnTo>
                    <a:pt x="3233737" y="910958"/>
                  </a:lnTo>
                  <a:lnTo>
                    <a:pt x="3234207" y="912075"/>
                  </a:lnTo>
                  <a:lnTo>
                    <a:pt x="3236074" y="913942"/>
                  </a:lnTo>
                  <a:lnTo>
                    <a:pt x="3237192" y="914400"/>
                  </a:lnTo>
                  <a:lnTo>
                    <a:pt x="3239820" y="914400"/>
                  </a:lnTo>
                  <a:lnTo>
                    <a:pt x="3240938" y="913942"/>
                  </a:lnTo>
                  <a:lnTo>
                    <a:pt x="3242805" y="912075"/>
                  </a:lnTo>
                  <a:lnTo>
                    <a:pt x="3243262" y="910958"/>
                  </a:lnTo>
                  <a:lnTo>
                    <a:pt x="3243262" y="908329"/>
                  </a:lnTo>
                  <a:close/>
                </a:path>
                <a:path w="3386454" h="1819275">
                  <a:moveTo>
                    <a:pt x="3243262" y="458266"/>
                  </a:moveTo>
                  <a:lnTo>
                    <a:pt x="3242805" y="457149"/>
                  </a:lnTo>
                  <a:lnTo>
                    <a:pt x="3240938" y="455295"/>
                  </a:lnTo>
                  <a:lnTo>
                    <a:pt x="3239820" y="454825"/>
                  </a:lnTo>
                  <a:lnTo>
                    <a:pt x="3237192" y="454825"/>
                  </a:lnTo>
                  <a:lnTo>
                    <a:pt x="3236074" y="455295"/>
                  </a:lnTo>
                  <a:lnTo>
                    <a:pt x="3234207" y="457149"/>
                  </a:lnTo>
                  <a:lnTo>
                    <a:pt x="3233737" y="458266"/>
                  </a:lnTo>
                  <a:lnTo>
                    <a:pt x="3233737" y="460908"/>
                  </a:lnTo>
                  <a:lnTo>
                    <a:pt x="3234207" y="462026"/>
                  </a:lnTo>
                  <a:lnTo>
                    <a:pt x="3236074" y="463880"/>
                  </a:lnTo>
                  <a:lnTo>
                    <a:pt x="3237192" y="464350"/>
                  </a:lnTo>
                  <a:lnTo>
                    <a:pt x="3239820" y="464350"/>
                  </a:lnTo>
                  <a:lnTo>
                    <a:pt x="3240938" y="463880"/>
                  </a:lnTo>
                  <a:lnTo>
                    <a:pt x="3242805" y="462026"/>
                  </a:lnTo>
                  <a:lnTo>
                    <a:pt x="3243262" y="460908"/>
                  </a:lnTo>
                  <a:lnTo>
                    <a:pt x="3243262" y="458266"/>
                  </a:lnTo>
                  <a:close/>
                </a:path>
                <a:path w="3386454" h="1819275">
                  <a:moveTo>
                    <a:pt x="3243262" y="8216"/>
                  </a:moveTo>
                  <a:lnTo>
                    <a:pt x="3242805" y="7099"/>
                  </a:lnTo>
                  <a:lnTo>
                    <a:pt x="3240938" y="5232"/>
                  </a:lnTo>
                  <a:lnTo>
                    <a:pt x="3239820" y="4762"/>
                  </a:lnTo>
                  <a:lnTo>
                    <a:pt x="3237192" y="4762"/>
                  </a:lnTo>
                  <a:lnTo>
                    <a:pt x="3236074" y="5232"/>
                  </a:lnTo>
                  <a:lnTo>
                    <a:pt x="3234207" y="7099"/>
                  </a:lnTo>
                  <a:lnTo>
                    <a:pt x="3233737" y="8216"/>
                  </a:lnTo>
                  <a:lnTo>
                    <a:pt x="3233737" y="10845"/>
                  </a:lnTo>
                  <a:lnTo>
                    <a:pt x="3234207" y="11963"/>
                  </a:lnTo>
                  <a:lnTo>
                    <a:pt x="3236074" y="13830"/>
                  </a:lnTo>
                  <a:lnTo>
                    <a:pt x="3237192" y="14287"/>
                  </a:lnTo>
                  <a:lnTo>
                    <a:pt x="3239820" y="14287"/>
                  </a:lnTo>
                  <a:lnTo>
                    <a:pt x="3240938" y="13830"/>
                  </a:lnTo>
                  <a:lnTo>
                    <a:pt x="3242805" y="11963"/>
                  </a:lnTo>
                  <a:lnTo>
                    <a:pt x="3243262" y="10845"/>
                  </a:lnTo>
                  <a:lnTo>
                    <a:pt x="3243262" y="8216"/>
                  </a:lnTo>
                  <a:close/>
                </a:path>
                <a:path w="3386454" h="1819275">
                  <a:moveTo>
                    <a:pt x="3290887" y="1808441"/>
                  </a:moveTo>
                  <a:lnTo>
                    <a:pt x="3290430" y="1807324"/>
                  </a:lnTo>
                  <a:lnTo>
                    <a:pt x="3288563" y="1805457"/>
                  </a:lnTo>
                  <a:lnTo>
                    <a:pt x="3287445" y="1804987"/>
                  </a:lnTo>
                  <a:lnTo>
                    <a:pt x="3284817" y="1804987"/>
                  </a:lnTo>
                  <a:lnTo>
                    <a:pt x="3283699" y="1805457"/>
                  </a:lnTo>
                  <a:lnTo>
                    <a:pt x="3281832" y="1807324"/>
                  </a:lnTo>
                  <a:lnTo>
                    <a:pt x="3281362" y="1808441"/>
                  </a:lnTo>
                  <a:lnTo>
                    <a:pt x="3281362" y="1811070"/>
                  </a:lnTo>
                  <a:lnTo>
                    <a:pt x="3281832" y="1812188"/>
                  </a:lnTo>
                  <a:lnTo>
                    <a:pt x="3283699" y="1814055"/>
                  </a:lnTo>
                  <a:lnTo>
                    <a:pt x="3284817" y="1814512"/>
                  </a:lnTo>
                  <a:lnTo>
                    <a:pt x="3287445" y="1814512"/>
                  </a:lnTo>
                  <a:lnTo>
                    <a:pt x="3288563" y="1814055"/>
                  </a:lnTo>
                  <a:lnTo>
                    <a:pt x="3290430" y="1812188"/>
                  </a:lnTo>
                  <a:lnTo>
                    <a:pt x="3290887" y="1811070"/>
                  </a:lnTo>
                  <a:lnTo>
                    <a:pt x="3290887" y="1808441"/>
                  </a:lnTo>
                  <a:close/>
                </a:path>
                <a:path w="3386454" h="1819275">
                  <a:moveTo>
                    <a:pt x="3290887" y="1358379"/>
                  </a:moveTo>
                  <a:lnTo>
                    <a:pt x="3290430" y="1357261"/>
                  </a:lnTo>
                  <a:lnTo>
                    <a:pt x="3288563" y="1355407"/>
                  </a:lnTo>
                  <a:lnTo>
                    <a:pt x="3287445" y="1354937"/>
                  </a:lnTo>
                  <a:lnTo>
                    <a:pt x="3284817" y="1354937"/>
                  </a:lnTo>
                  <a:lnTo>
                    <a:pt x="3283699" y="1355407"/>
                  </a:lnTo>
                  <a:lnTo>
                    <a:pt x="3281832" y="1357261"/>
                  </a:lnTo>
                  <a:lnTo>
                    <a:pt x="3281362" y="1358379"/>
                  </a:lnTo>
                  <a:lnTo>
                    <a:pt x="3281362" y="1361020"/>
                  </a:lnTo>
                  <a:lnTo>
                    <a:pt x="3281832" y="1362138"/>
                  </a:lnTo>
                  <a:lnTo>
                    <a:pt x="3283699" y="1363992"/>
                  </a:lnTo>
                  <a:lnTo>
                    <a:pt x="3284817" y="1364462"/>
                  </a:lnTo>
                  <a:lnTo>
                    <a:pt x="3287445" y="1364462"/>
                  </a:lnTo>
                  <a:lnTo>
                    <a:pt x="3288563" y="1363992"/>
                  </a:lnTo>
                  <a:lnTo>
                    <a:pt x="3290430" y="1362138"/>
                  </a:lnTo>
                  <a:lnTo>
                    <a:pt x="3290887" y="1361020"/>
                  </a:lnTo>
                  <a:lnTo>
                    <a:pt x="3290887" y="1358379"/>
                  </a:lnTo>
                  <a:close/>
                </a:path>
                <a:path w="3386454" h="1819275">
                  <a:moveTo>
                    <a:pt x="3290887" y="908329"/>
                  </a:moveTo>
                  <a:lnTo>
                    <a:pt x="3290430" y="907211"/>
                  </a:lnTo>
                  <a:lnTo>
                    <a:pt x="3288563" y="905344"/>
                  </a:lnTo>
                  <a:lnTo>
                    <a:pt x="3287445" y="904875"/>
                  </a:lnTo>
                  <a:lnTo>
                    <a:pt x="3284817" y="904875"/>
                  </a:lnTo>
                  <a:lnTo>
                    <a:pt x="3283699" y="905344"/>
                  </a:lnTo>
                  <a:lnTo>
                    <a:pt x="3281832" y="907211"/>
                  </a:lnTo>
                  <a:lnTo>
                    <a:pt x="3281362" y="908329"/>
                  </a:lnTo>
                  <a:lnTo>
                    <a:pt x="3281362" y="910958"/>
                  </a:lnTo>
                  <a:lnTo>
                    <a:pt x="3281832" y="912075"/>
                  </a:lnTo>
                  <a:lnTo>
                    <a:pt x="3283699" y="913942"/>
                  </a:lnTo>
                  <a:lnTo>
                    <a:pt x="3284817" y="914400"/>
                  </a:lnTo>
                  <a:lnTo>
                    <a:pt x="3287445" y="914400"/>
                  </a:lnTo>
                  <a:lnTo>
                    <a:pt x="3288563" y="913942"/>
                  </a:lnTo>
                  <a:lnTo>
                    <a:pt x="3290430" y="912075"/>
                  </a:lnTo>
                  <a:lnTo>
                    <a:pt x="3290887" y="910958"/>
                  </a:lnTo>
                  <a:lnTo>
                    <a:pt x="3290887" y="908329"/>
                  </a:lnTo>
                  <a:close/>
                </a:path>
                <a:path w="3386454" h="1819275">
                  <a:moveTo>
                    <a:pt x="3290887" y="458266"/>
                  </a:moveTo>
                  <a:lnTo>
                    <a:pt x="3290430" y="457149"/>
                  </a:lnTo>
                  <a:lnTo>
                    <a:pt x="3288563" y="455295"/>
                  </a:lnTo>
                  <a:lnTo>
                    <a:pt x="3287445" y="454825"/>
                  </a:lnTo>
                  <a:lnTo>
                    <a:pt x="3284817" y="454825"/>
                  </a:lnTo>
                  <a:lnTo>
                    <a:pt x="3283699" y="455295"/>
                  </a:lnTo>
                  <a:lnTo>
                    <a:pt x="3281832" y="457149"/>
                  </a:lnTo>
                  <a:lnTo>
                    <a:pt x="3281362" y="458266"/>
                  </a:lnTo>
                  <a:lnTo>
                    <a:pt x="3281362" y="460908"/>
                  </a:lnTo>
                  <a:lnTo>
                    <a:pt x="3281832" y="462026"/>
                  </a:lnTo>
                  <a:lnTo>
                    <a:pt x="3283699" y="463880"/>
                  </a:lnTo>
                  <a:lnTo>
                    <a:pt x="3284817" y="464350"/>
                  </a:lnTo>
                  <a:lnTo>
                    <a:pt x="3287445" y="464350"/>
                  </a:lnTo>
                  <a:lnTo>
                    <a:pt x="3288563" y="463880"/>
                  </a:lnTo>
                  <a:lnTo>
                    <a:pt x="3290430" y="462026"/>
                  </a:lnTo>
                  <a:lnTo>
                    <a:pt x="3290887" y="460908"/>
                  </a:lnTo>
                  <a:lnTo>
                    <a:pt x="3290887" y="458266"/>
                  </a:lnTo>
                  <a:close/>
                </a:path>
                <a:path w="3386454" h="1819275">
                  <a:moveTo>
                    <a:pt x="3290887" y="8216"/>
                  </a:moveTo>
                  <a:lnTo>
                    <a:pt x="3290430" y="7099"/>
                  </a:lnTo>
                  <a:lnTo>
                    <a:pt x="3288563" y="5232"/>
                  </a:lnTo>
                  <a:lnTo>
                    <a:pt x="3287445" y="4762"/>
                  </a:lnTo>
                  <a:lnTo>
                    <a:pt x="3284817" y="4762"/>
                  </a:lnTo>
                  <a:lnTo>
                    <a:pt x="3283699" y="5232"/>
                  </a:lnTo>
                  <a:lnTo>
                    <a:pt x="3281832" y="7099"/>
                  </a:lnTo>
                  <a:lnTo>
                    <a:pt x="3281362" y="8216"/>
                  </a:lnTo>
                  <a:lnTo>
                    <a:pt x="3281362" y="10845"/>
                  </a:lnTo>
                  <a:lnTo>
                    <a:pt x="3281832" y="11963"/>
                  </a:lnTo>
                  <a:lnTo>
                    <a:pt x="3283699" y="13830"/>
                  </a:lnTo>
                  <a:lnTo>
                    <a:pt x="3284817" y="14287"/>
                  </a:lnTo>
                  <a:lnTo>
                    <a:pt x="3287445" y="14287"/>
                  </a:lnTo>
                  <a:lnTo>
                    <a:pt x="3288563" y="13830"/>
                  </a:lnTo>
                  <a:lnTo>
                    <a:pt x="3290430" y="11963"/>
                  </a:lnTo>
                  <a:lnTo>
                    <a:pt x="3290887" y="10845"/>
                  </a:lnTo>
                  <a:lnTo>
                    <a:pt x="3290887" y="8216"/>
                  </a:lnTo>
                  <a:close/>
                </a:path>
                <a:path w="3386454" h="1819275">
                  <a:moveTo>
                    <a:pt x="3338512" y="1808441"/>
                  </a:moveTo>
                  <a:lnTo>
                    <a:pt x="3338055" y="1807324"/>
                  </a:lnTo>
                  <a:lnTo>
                    <a:pt x="3336188" y="1805457"/>
                  </a:lnTo>
                  <a:lnTo>
                    <a:pt x="3335070" y="1804987"/>
                  </a:lnTo>
                  <a:lnTo>
                    <a:pt x="3332442" y="1804987"/>
                  </a:lnTo>
                  <a:lnTo>
                    <a:pt x="3331311" y="1805457"/>
                  </a:lnTo>
                  <a:lnTo>
                    <a:pt x="3329457" y="1807324"/>
                  </a:lnTo>
                  <a:lnTo>
                    <a:pt x="3328987" y="1808441"/>
                  </a:lnTo>
                  <a:lnTo>
                    <a:pt x="3328987" y="1811070"/>
                  </a:lnTo>
                  <a:lnTo>
                    <a:pt x="3329457" y="1812188"/>
                  </a:lnTo>
                  <a:lnTo>
                    <a:pt x="3331311" y="1814055"/>
                  </a:lnTo>
                  <a:lnTo>
                    <a:pt x="3332442" y="1814512"/>
                  </a:lnTo>
                  <a:lnTo>
                    <a:pt x="3335070" y="1814512"/>
                  </a:lnTo>
                  <a:lnTo>
                    <a:pt x="3336188" y="1814055"/>
                  </a:lnTo>
                  <a:lnTo>
                    <a:pt x="3338055" y="1812188"/>
                  </a:lnTo>
                  <a:lnTo>
                    <a:pt x="3338512" y="1811070"/>
                  </a:lnTo>
                  <a:lnTo>
                    <a:pt x="3338512" y="1808441"/>
                  </a:lnTo>
                  <a:close/>
                </a:path>
                <a:path w="3386454" h="1819275">
                  <a:moveTo>
                    <a:pt x="3338512" y="1358379"/>
                  </a:moveTo>
                  <a:lnTo>
                    <a:pt x="3338055" y="1357261"/>
                  </a:lnTo>
                  <a:lnTo>
                    <a:pt x="3336188" y="1355407"/>
                  </a:lnTo>
                  <a:lnTo>
                    <a:pt x="3335070" y="1354937"/>
                  </a:lnTo>
                  <a:lnTo>
                    <a:pt x="3332442" y="1354937"/>
                  </a:lnTo>
                  <a:lnTo>
                    <a:pt x="3331311" y="1355407"/>
                  </a:lnTo>
                  <a:lnTo>
                    <a:pt x="3329457" y="1357261"/>
                  </a:lnTo>
                  <a:lnTo>
                    <a:pt x="3328987" y="1358379"/>
                  </a:lnTo>
                  <a:lnTo>
                    <a:pt x="3328987" y="1361020"/>
                  </a:lnTo>
                  <a:lnTo>
                    <a:pt x="3329457" y="1362138"/>
                  </a:lnTo>
                  <a:lnTo>
                    <a:pt x="3331311" y="1363992"/>
                  </a:lnTo>
                  <a:lnTo>
                    <a:pt x="3332442" y="1364462"/>
                  </a:lnTo>
                  <a:lnTo>
                    <a:pt x="3335070" y="1364462"/>
                  </a:lnTo>
                  <a:lnTo>
                    <a:pt x="3336188" y="1363992"/>
                  </a:lnTo>
                  <a:lnTo>
                    <a:pt x="3338055" y="1362138"/>
                  </a:lnTo>
                  <a:lnTo>
                    <a:pt x="3338512" y="1361020"/>
                  </a:lnTo>
                  <a:lnTo>
                    <a:pt x="3338512" y="1358379"/>
                  </a:lnTo>
                  <a:close/>
                </a:path>
                <a:path w="3386454" h="1819275">
                  <a:moveTo>
                    <a:pt x="3338512" y="908329"/>
                  </a:moveTo>
                  <a:lnTo>
                    <a:pt x="3338055" y="907211"/>
                  </a:lnTo>
                  <a:lnTo>
                    <a:pt x="3336188" y="905344"/>
                  </a:lnTo>
                  <a:lnTo>
                    <a:pt x="3335070" y="904875"/>
                  </a:lnTo>
                  <a:lnTo>
                    <a:pt x="3332442" y="904875"/>
                  </a:lnTo>
                  <a:lnTo>
                    <a:pt x="3331311" y="905344"/>
                  </a:lnTo>
                  <a:lnTo>
                    <a:pt x="3329457" y="907211"/>
                  </a:lnTo>
                  <a:lnTo>
                    <a:pt x="3328987" y="908329"/>
                  </a:lnTo>
                  <a:lnTo>
                    <a:pt x="3328987" y="910958"/>
                  </a:lnTo>
                  <a:lnTo>
                    <a:pt x="3329457" y="912075"/>
                  </a:lnTo>
                  <a:lnTo>
                    <a:pt x="3331311" y="913942"/>
                  </a:lnTo>
                  <a:lnTo>
                    <a:pt x="3332442" y="914400"/>
                  </a:lnTo>
                  <a:lnTo>
                    <a:pt x="3335070" y="914400"/>
                  </a:lnTo>
                  <a:lnTo>
                    <a:pt x="3336188" y="913942"/>
                  </a:lnTo>
                  <a:lnTo>
                    <a:pt x="3338055" y="912075"/>
                  </a:lnTo>
                  <a:lnTo>
                    <a:pt x="3338512" y="910958"/>
                  </a:lnTo>
                  <a:lnTo>
                    <a:pt x="3338512" y="908329"/>
                  </a:lnTo>
                  <a:close/>
                </a:path>
                <a:path w="3386454" h="1819275">
                  <a:moveTo>
                    <a:pt x="3338512" y="458266"/>
                  </a:moveTo>
                  <a:lnTo>
                    <a:pt x="3338055" y="457149"/>
                  </a:lnTo>
                  <a:lnTo>
                    <a:pt x="3336188" y="455295"/>
                  </a:lnTo>
                  <a:lnTo>
                    <a:pt x="3335070" y="454825"/>
                  </a:lnTo>
                  <a:lnTo>
                    <a:pt x="3332442" y="454825"/>
                  </a:lnTo>
                  <a:lnTo>
                    <a:pt x="3331311" y="455295"/>
                  </a:lnTo>
                  <a:lnTo>
                    <a:pt x="3329457" y="457149"/>
                  </a:lnTo>
                  <a:lnTo>
                    <a:pt x="3328987" y="458266"/>
                  </a:lnTo>
                  <a:lnTo>
                    <a:pt x="3328987" y="460908"/>
                  </a:lnTo>
                  <a:lnTo>
                    <a:pt x="3329457" y="462026"/>
                  </a:lnTo>
                  <a:lnTo>
                    <a:pt x="3331311" y="463880"/>
                  </a:lnTo>
                  <a:lnTo>
                    <a:pt x="3332442" y="464350"/>
                  </a:lnTo>
                  <a:lnTo>
                    <a:pt x="3335070" y="464350"/>
                  </a:lnTo>
                  <a:lnTo>
                    <a:pt x="3336188" y="463880"/>
                  </a:lnTo>
                  <a:lnTo>
                    <a:pt x="3338055" y="462026"/>
                  </a:lnTo>
                  <a:lnTo>
                    <a:pt x="3338512" y="460908"/>
                  </a:lnTo>
                  <a:lnTo>
                    <a:pt x="3338512" y="458266"/>
                  </a:lnTo>
                  <a:close/>
                </a:path>
                <a:path w="3386454" h="1819275">
                  <a:moveTo>
                    <a:pt x="3338512" y="8216"/>
                  </a:moveTo>
                  <a:lnTo>
                    <a:pt x="3338055" y="7099"/>
                  </a:lnTo>
                  <a:lnTo>
                    <a:pt x="3336188" y="5232"/>
                  </a:lnTo>
                  <a:lnTo>
                    <a:pt x="3335070" y="4762"/>
                  </a:lnTo>
                  <a:lnTo>
                    <a:pt x="3332442" y="4762"/>
                  </a:lnTo>
                  <a:lnTo>
                    <a:pt x="3331311" y="5232"/>
                  </a:lnTo>
                  <a:lnTo>
                    <a:pt x="3329457" y="7099"/>
                  </a:lnTo>
                  <a:lnTo>
                    <a:pt x="3328987" y="8216"/>
                  </a:lnTo>
                  <a:lnTo>
                    <a:pt x="3328987" y="10845"/>
                  </a:lnTo>
                  <a:lnTo>
                    <a:pt x="3329457" y="11963"/>
                  </a:lnTo>
                  <a:lnTo>
                    <a:pt x="3331311" y="13830"/>
                  </a:lnTo>
                  <a:lnTo>
                    <a:pt x="3332442" y="14287"/>
                  </a:lnTo>
                  <a:lnTo>
                    <a:pt x="3335070" y="14287"/>
                  </a:lnTo>
                  <a:lnTo>
                    <a:pt x="3336188" y="13830"/>
                  </a:lnTo>
                  <a:lnTo>
                    <a:pt x="3338055" y="11963"/>
                  </a:lnTo>
                  <a:lnTo>
                    <a:pt x="3338512" y="10845"/>
                  </a:lnTo>
                  <a:lnTo>
                    <a:pt x="3338512" y="8216"/>
                  </a:lnTo>
                  <a:close/>
                </a:path>
                <a:path w="3386454" h="1819275">
                  <a:moveTo>
                    <a:pt x="3386137" y="1808441"/>
                  </a:moveTo>
                  <a:lnTo>
                    <a:pt x="3385680" y="1807324"/>
                  </a:lnTo>
                  <a:lnTo>
                    <a:pt x="3383813" y="1805457"/>
                  </a:lnTo>
                  <a:lnTo>
                    <a:pt x="3382695" y="1804987"/>
                  </a:lnTo>
                  <a:lnTo>
                    <a:pt x="3380067" y="1804987"/>
                  </a:lnTo>
                  <a:lnTo>
                    <a:pt x="3378936" y="1805457"/>
                  </a:lnTo>
                  <a:lnTo>
                    <a:pt x="3377082" y="1807324"/>
                  </a:lnTo>
                  <a:lnTo>
                    <a:pt x="3376612" y="1808441"/>
                  </a:lnTo>
                  <a:lnTo>
                    <a:pt x="3376612" y="1811070"/>
                  </a:lnTo>
                  <a:lnTo>
                    <a:pt x="3377082" y="1812188"/>
                  </a:lnTo>
                  <a:lnTo>
                    <a:pt x="3378936" y="1814055"/>
                  </a:lnTo>
                  <a:lnTo>
                    <a:pt x="3380067" y="1814512"/>
                  </a:lnTo>
                  <a:lnTo>
                    <a:pt x="3382695" y="1814512"/>
                  </a:lnTo>
                  <a:lnTo>
                    <a:pt x="3383813" y="1814055"/>
                  </a:lnTo>
                  <a:lnTo>
                    <a:pt x="3385680" y="1812188"/>
                  </a:lnTo>
                  <a:lnTo>
                    <a:pt x="3386137" y="1811070"/>
                  </a:lnTo>
                  <a:lnTo>
                    <a:pt x="3386137" y="1808441"/>
                  </a:lnTo>
                  <a:close/>
                </a:path>
                <a:path w="3386454" h="1819275">
                  <a:moveTo>
                    <a:pt x="3386137" y="1358379"/>
                  </a:moveTo>
                  <a:lnTo>
                    <a:pt x="3385680" y="1357261"/>
                  </a:lnTo>
                  <a:lnTo>
                    <a:pt x="3383813" y="1355407"/>
                  </a:lnTo>
                  <a:lnTo>
                    <a:pt x="3382695" y="1354937"/>
                  </a:lnTo>
                  <a:lnTo>
                    <a:pt x="3380067" y="1354937"/>
                  </a:lnTo>
                  <a:lnTo>
                    <a:pt x="3378936" y="1355407"/>
                  </a:lnTo>
                  <a:lnTo>
                    <a:pt x="3377082" y="1357261"/>
                  </a:lnTo>
                  <a:lnTo>
                    <a:pt x="3376612" y="1358379"/>
                  </a:lnTo>
                  <a:lnTo>
                    <a:pt x="3376612" y="1361020"/>
                  </a:lnTo>
                  <a:lnTo>
                    <a:pt x="3377082" y="1362138"/>
                  </a:lnTo>
                  <a:lnTo>
                    <a:pt x="3378936" y="1363992"/>
                  </a:lnTo>
                  <a:lnTo>
                    <a:pt x="3380067" y="1364462"/>
                  </a:lnTo>
                  <a:lnTo>
                    <a:pt x="3382695" y="1364462"/>
                  </a:lnTo>
                  <a:lnTo>
                    <a:pt x="3383813" y="1363992"/>
                  </a:lnTo>
                  <a:lnTo>
                    <a:pt x="3385680" y="1362138"/>
                  </a:lnTo>
                  <a:lnTo>
                    <a:pt x="3386137" y="1361020"/>
                  </a:lnTo>
                  <a:lnTo>
                    <a:pt x="3386137" y="1358379"/>
                  </a:lnTo>
                  <a:close/>
                </a:path>
                <a:path w="3386454" h="1819275">
                  <a:moveTo>
                    <a:pt x="3386137" y="908329"/>
                  </a:moveTo>
                  <a:lnTo>
                    <a:pt x="3385680" y="907211"/>
                  </a:lnTo>
                  <a:lnTo>
                    <a:pt x="3383813" y="905344"/>
                  </a:lnTo>
                  <a:lnTo>
                    <a:pt x="3382695" y="904875"/>
                  </a:lnTo>
                  <a:lnTo>
                    <a:pt x="3380067" y="904875"/>
                  </a:lnTo>
                  <a:lnTo>
                    <a:pt x="3378936" y="905344"/>
                  </a:lnTo>
                  <a:lnTo>
                    <a:pt x="3377082" y="907211"/>
                  </a:lnTo>
                  <a:lnTo>
                    <a:pt x="3376612" y="908329"/>
                  </a:lnTo>
                  <a:lnTo>
                    <a:pt x="3376612" y="910958"/>
                  </a:lnTo>
                  <a:lnTo>
                    <a:pt x="3377082" y="912075"/>
                  </a:lnTo>
                  <a:lnTo>
                    <a:pt x="3378936" y="913942"/>
                  </a:lnTo>
                  <a:lnTo>
                    <a:pt x="3380067" y="914400"/>
                  </a:lnTo>
                  <a:lnTo>
                    <a:pt x="3382695" y="914400"/>
                  </a:lnTo>
                  <a:lnTo>
                    <a:pt x="3383813" y="913942"/>
                  </a:lnTo>
                  <a:lnTo>
                    <a:pt x="3385680" y="912075"/>
                  </a:lnTo>
                  <a:lnTo>
                    <a:pt x="3386137" y="910958"/>
                  </a:lnTo>
                  <a:lnTo>
                    <a:pt x="3386137" y="908329"/>
                  </a:lnTo>
                  <a:close/>
                </a:path>
                <a:path w="3386454" h="1819275">
                  <a:moveTo>
                    <a:pt x="3386137" y="458266"/>
                  </a:moveTo>
                  <a:lnTo>
                    <a:pt x="3385680" y="457149"/>
                  </a:lnTo>
                  <a:lnTo>
                    <a:pt x="3383813" y="455295"/>
                  </a:lnTo>
                  <a:lnTo>
                    <a:pt x="3382695" y="454825"/>
                  </a:lnTo>
                  <a:lnTo>
                    <a:pt x="3380067" y="454825"/>
                  </a:lnTo>
                  <a:lnTo>
                    <a:pt x="3378936" y="455295"/>
                  </a:lnTo>
                  <a:lnTo>
                    <a:pt x="3377082" y="457149"/>
                  </a:lnTo>
                  <a:lnTo>
                    <a:pt x="3376612" y="458266"/>
                  </a:lnTo>
                  <a:lnTo>
                    <a:pt x="3376612" y="460908"/>
                  </a:lnTo>
                  <a:lnTo>
                    <a:pt x="3377082" y="462026"/>
                  </a:lnTo>
                  <a:lnTo>
                    <a:pt x="3378936" y="463880"/>
                  </a:lnTo>
                  <a:lnTo>
                    <a:pt x="3380067" y="464350"/>
                  </a:lnTo>
                  <a:lnTo>
                    <a:pt x="3382695" y="464350"/>
                  </a:lnTo>
                  <a:lnTo>
                    <a:pt x="3383813" y="463880"/>
                  </a:lnTo>
                  <a:lnTo>
                    <a:pt x="3385680" y="462026"/>
                  </a:lnTo>
                  <a:lnTo>
                    <a:pt x="3386137" y="460908"/>
                  </a:lnTo>
                  <a:lnTo>
                    <a:pt x="3386137" y="458266"/>
                  </a:lnTo>
                  <a:close/>
                </a:path>
                <a:path w="3386454" h="1819275">
                  <a:moveTo>
                    <a:pt x="3386137" y="8216"/>
                  </a:moveTo>
                  <a:lnTo>
                    <a:pt x="3385680" y="7099"/>
                  </a:lnTo>
                  <a:lnTo>
                    <a:pt x="3383813" y="5232"/>
                  </a:lnTo>
                  <a:lnTo>
                    <a:pt x="3382695" y="4762"/>
                  </a:lnTo>
                  <a:lnTo>
                    <a:pt x="3380067" y="4762"/>
                  </a:lnTo>
                  <a:lnTo>
                    <a:pt x="3378936" y="5232"/>
                  </a:lnTo>
                  <a:lnTo>
                    <a:pt x="3377082" y="7099"/>
                  </a:lnTo>
                  <a:lnTo>
                    <a:pt x="3376612" y="8216"/>
                  </a:lnTo>
                  <a:lnTo>
                    <a:pt x="3376612" y="10845"/>
                  </a:lnTo>
                  <a:lnTo>
                    <a:pt x="3377082" y="11963"/>
                  </a:lnTo>
                  <a:lnTo>
                    <a:pt x="3378936" y="13830"/>
                  </a:lnTo>
                  <a:lnTo>
                    <a:pt x="3380067" y="14287"/>
                  </a:lnTo>
                  <a:lnTo>
                    <a:pt x="3382695" y="14287"/>
                  </a:lnTo>
                  <a:lnTo>
                    <a:pt x="3383813" y="13830"/>
                  </a:lnTo>
                  <a:lnTo>
                    <a:pt x="3385680" y="11963"/>
                  </a:lnTo>
                  <a:lnTo>
                    <a:pt x="3386137" y="10845"/>
                  </a:lnTo>
                  <a:lnTo>
                    <a:pt x="3386137" y="8216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98051" y="1119187"/>
              <a:ext cx="9524" cy="181927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77282" y="1119187"/>
              <a:ext cx="9524" cy="181927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56513" y="1119187"/>
              <a:ext cx="9524" cy="181927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942962" y="1310334"/>
              <a:ext cx="556895" cy="1614170"/>
            </a:xfrm>
            <a:custGeom>
              <a:avLst/>
              <a:gdLst/>
              <a:ahLst/>
              <a:cxnLst/>
              <a:rect l="l" t="t" r="r" b="b"/>
              <a:pathLst>
                <a:path w="556894" h="1614170">
                  <a:moveTo>
                    <a:pt x="117233" y="0"/>
                  </a:moveTo>
                  <a:lnTo>
                    <a:pt x="0" y="0"/>
                  </a:lnTo>
                  <a:lnTo>
                    <a:pt x="0" y="1613839"/>
                  </a:lnTo>
                  <a:lnTo>
                    <a:pt x="117233" y="1613839"/>
                  </a:lnTo>
                  <a:lnTo>
                    <a:pt x="117233" y="0"/>
                  </a:lnTo>
                  <a:close/>
                </a:path>
                <a:path w="556894" h="1614170">
                  <a:moveTo>
                    <a:pt x="556856" y="895324"/>
                  </a:moveTo>
                  <a:lnTo>
                    <a:pt x="439623" y="895324"/>
                  </a:lnTo>
                  <a:lnTo>
                    <a:pt x="439623" y="1613839"/>
                  </a:lnTo>
                  <a:lnTo>
                    <a:pt x="556856" y="1613839"/>
                  </a:lnTo>
                  <a:lnTo>
                    <a:pt x="556856" y="895324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60196" y="2233574"/>
              <a:ext cx="556895" cy="690880"/>
            </a:xfrm>
            <a:custGeom>
              <a:avLst/>
              <a:gdLst/>
              <a:ahLst/>
              <a:cxnLst/>
              <a:rect l="l" t="t" r="r" b="b"/>
              <a:pathLst>
                <a:path w="556894" h="690880">
                  <a:moveTo>
                    <a:pt x="117233" y="101701"/>
                  </a:moveTo>
                  <a:lnTo>
                    <a:pt x="0" y="101701"/>
                  </a:lnTo>
                  <a:lnTo>
                    <a:pt x="0" y="690600"/>
                  </a:lnTo>
                  <a:lnTo>
                    <a:pt x="117233" y="690600"/>
                  </a:lnTo>
                  <a:lnTo>
                    <a:pt x="117233" y="101701"/>
                  </a:lnTo>
                  <a:close/>
                </a:path>
                <a:path w="556894" h="690880">
                  <a:moveTo>
                    <a:pt x="556844" y="0"/>
                  </a:moveTo>
                  <a:lnTo>
                    <a:pt x="439623" y="0"/>
                  </a:lnTo>
                  <a:lnTo>
                    <a:pt x="439623" y="690600"/>
                  </a:lnTo>
                  <a:lnTo>
                    <a:pt x="556844" y="690600"/>
                  </a:lnTo>
                  <a:lnTo>
                    <a:pt x="556844" y="0"/>
                  </a:lnTo>
                  <a:close/>
                </a:path>
              </a:pathLst>
            </a:custGeom>
            <a:solidFill>
              <a:srgbClr val="1223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4610100" y="1119187"/>
            <a:ext cx="3386454" cy="1819275"/>
            <a:chOff x="4610100" y="1119187"/>
            <a:chExt cx="3386454" cy="1819275"/>
          </a:xfrm>
        </p:grpSpPr>
        <p:sp>
          <p:nvSpPr>
            <p:cNvPr id="23" name="object 23"/>
            <p:cNvSpPr/>
            <p:nvPr/>
          </p:nvSpPr>
          <p:spPr>
            <a:xfrm>
              <a:off x="4610087" y="1119187"/>
              <a:ext cx="3386454" cy="1819275"/>
            </a:xfrm>
            <a:custGeom>
              <a:avLst/>
              <a:gdLst/>
              <a:ahLst/>
              <a:cxnLst/>
              <a:rect l="l" t="t" r="r" b="b"/>
              <a:pathLst>
                <a:path w="3386454" h="1819275">
                  <a:moveTo>
                    <a:pt x="4762" y="1808441"/>
                  </a:moveTo>
                  <a:lnTo>
                    <a:pt x="4305" y="1807324"/>
                  </a:lnTo>
                  <a:lnTo>
                    <a:pt x="2438" y="1805457"/>
                  </a:lnTo>
                  <a:lnTo>
                    <a:pt x="1320" y="1804987"/>
                  </a:lnTo>
                  <a:lnTo>
                    <a:pt x="0" y="1804987"/>
                  </a:lnTo>
                  <a:lnTo>
                    <a:pt x="0" y="1814512"/>
                  </a:lnTo>
                  <a:lnTo>
                    <a:pt x="1320" y="1814512"/>
                  </a:lnTo>
                  <a:lnTo>
                    <a:pt x="2438" y="1814055"/>
                  </a:lnTo>
                  <a:lnTo>
                    <a:pt x="4305" y="1812188"/>
                  </a:lnTo>
                  <a:lnTo>
                    <a:pt x="4762" y="1811070"/>
                  </a:lnTo>
                  <a:lnTo>
                    <a:pt x="4762" y="1808441"/>
                  </a:lnTo>
                  <a:close/>
                </a:path>
                <a:path w="3386454" h="1819275">
                  <a:moveTo>
                    <a:pt x="4762" y="1358379"/>
                  </a:moveTo>
                  <a:lnTo>
                    <a:pt x="4305" y="1357261"/>
                  </a:lnTo>
                  <a:lnTo>
                    <a:pt x="2438" y="1355407"/>
                  </a:lnTo>
                  <a:lnTo>
                    <a:pt x="1320" y="1354937"/>
                  </a:lnTo>
                  <a:lnTo>
                    <a:pt x="0" y="1354937"/>
                  </a:lnTo>
                  <a:lnTo>
                    <a:pt x="0" y="1364462"/>
                  </a:lnTo>
                  <a:lnTo>
                    <a:pt x="1320" y="1364462"/>
                  </a:lnTo>
                  <a:lnTo>
                    <a:pt x="2438" y="1363992"/>
                  </a:lnTo>
                  <a:lnTo>
                    <a:pt x="4305" y="1362138"/>
                  </a:lnTo>
                  <a:lnTo>
                    <a:pt x="4762" y="1361020"/>
                  </a:lnTo>
                  <a:lnTo>
                    <a:pt x="4762" y="1358379"/>
                  </a:lnTo>
                  <a:close/>
                </a:path>
                <a:path w="3386454" h="1819275">
                  <a:moveTo>
                    <a:pt x="4762" y="908329"/>
                  </a:moveTo>
                  <a:lnTo>
                    <a:pt x="4305" y="907211"/>
                  </a:lnTo>
                  <a:lnTo>
                    <a:pt x="2438" y="905344"/>
                  </a:lnTo>
                  <a:lnTo>
                    <a:pt x="1320" y="904875"/>
                  </a:lnTo>
                  <a:lnTo>
                    <a:pt x="0" y="904875"/>
                  </a:lnTo>
                  <a:lnTo>
                    <a:pt x="0" y="914400"/>
                  </a:lnTo>
                  <a:lnTo>
                    <a:pt x="1320" y="914400"/>
                  </a:lnTo>
                  <a:lnTo>
                    <a:pt x="2438" y="913942"/>
                  </a:lnTo>
                  <a:lnTo>
                    <a:pt x="4305" y="912075"/>
                  </a:lnTo>
                  <a:lnTo>
                    <a:pt x="4762" y="910958"/>
                  </a:lnTo>
                  <a:lnTo>
                    <a:pt x="4762" y="908329"/>
                  </a:lnTo>
                  <a:close/>
                </a:path>
                <a:path w="3386454" h="1819275">
                  <a:moveTo>
                    <a:pt x="4762" y="458266"/>
                  </a:moveTo>
                  <a:lnTo>
                    <a:pt x="4305" y="457149"/>
                  </a:lnTo>
                  <a:lnTo>
                    <a:pt x="2438" y="455295"/>
                  </a:lnTo>
                  <a:lnTo>
                    <a:pt x="1320" y="454825"/>
                  </a:lnTo>
                  <a:lnTo>
                    <a:pt x="0" y="454825"/>
                  </a:lnTo>
                  <a:lnTo>
                    <a:pt x="0" y="464350"/>
                  </a:lnTo>
                  <a:lnTo>
                    <a:pt x="1320" y="464350"/>
                  </a:lnTo>
                  <a:lnTo>
                    <a:pt x="2438" y="463880"/>
                  </a:lnTo>
                  <a:lnTo>
                    <a:pt x="4305" y="462026"/>
                  </a:lnTo>
                  <a:lnTo>
                    <a:pt x="4762" y="460908"/>
                  </a:lnTo>
                  <a:lnTo>
                    <a:pt x="4762" y="458266"/>
                  </a:lnTo>
                  <a:close/>
                </a:path>
                <a:path w="3386454" h="1819275">
                  <a:moveTo>
                    <a:pt x="4762" y="8216"/>
                  </a:moveTo>
                  <a:lnTo>
                    <a:pt x="4305" y="7099"/>
                  </a:lnTo>
                  <a:lnTo>
                    <a:pt x="2438" y="5232"/>
                  </a:lnTo>
                  <a:lnTo>
                    <a:pt x="1320" y="4762"/>
                  </a:lnTo>
                  <a:lnTo>
                    <a:pt x="0" y="4762"/>
                  </a:lnTo>
                  <a:lnTo>
                    <a:pt x="0" y="14287"/>
                  </a:lnTo>
                  <a:lnTo>
                    <a:pt x="1320" y="14287"/>
                  </a:lnTo>
                  <a:lnTo>
                    <a:pt x="2438" y="13830"/>
                  </a:lnTo>
                  <a:lnTo>
                    <a:pt x="4305" y="11963"/>
                  </a:lnTo>
                  <a:lnTo>
                    <a:pt x="4762" y="10845"/>
                  </a:lnTo>
                  <a:lnTo>
                    <a:pt x="4762" y="8216"/>
                  </a:lnTo>
                  <a:close/>
                </a:path>
                <a:path w="3386454" h="1819275">
                  <a:moveTo>
                    <a:pt x="52387" y="1808441"/>
                  </a:moveTo>
                  <a:lnTo>
                    <a:pt x="51930" y="1807324"/>
                  </a:lnTo>
                  <a:lnTo>
                    <a:pt x="50063" y="1805457"/>
                  </a:lnTo>
                  <a:lnTo>
                    <a:pt x="48945" y="1804987"/>
                  </a:lnTo>
                  <a:lnTo>
                    <a:pt x="46316" y="1804987"/>
                  </a:lnTo>
                  <a:lnTo>
                    <a:pt x="45199" y="1805457"/>
                  </a:lnTo>
                  <a:lnTo>
                    <a:pt x="43332" y="1807324"/>
                  </a:lnTo>
                  <a:lnTo>
                    <a:pt x="42862" y="1808441"/>
                  </a:lnTo>
                  <a:lnTo>
                    <a:pt x="42862" y="1811070"/>
                  </a:lnTo>
                  <a:lnTo>
                    <a:pt x="43332" y="1812188"/>
                  </a:lnTo>
                  <a:lnTo>
                    <a:pt x="45199" y="1814055"/>
                  </a:lnTo>
                  <a:lnTo>
                    <a:pt x="46316" y="1814512"/>
                  </a:lnTo>
                  <a:lnTo>
                    <a:pt x="48945" y="1814512"/>
                  </a:lnTo>
                  <a:lnTo>
                    <a:pt x="50063" y="1814055"/>
                  </a:lnTo>
                  <a:lnTo>
                    <a:pt x="51930" y="1812188"/>
                  </a:lnTo>
                  <a:lnTo>
                    <a:pt x="52387" y="1811070"/>
                  </a:lnTo>
                  <a:lnTo>
                    <a:pt x="52387" y="1808441"/>
                  </a:lnTo>
                  <a:close/>
                </a:path>
                <a:path w="3386454" h="1819275">
                  <a:moveTo>
                    <a:pt x="52387" y="1358379"/>
                  </a:moveTo>
                  <a:lnTo>
                    <a:pt x="51930" y="1357261"/>
                  </a:lnTo>
                  <a:lnTo>
                    <a:pt x="50063" y="1355407"/>
                  </a:lnTo>
                  <a:lnTo>
                    <a:pt x="48945" y="1354937"/>
                  </a:lnTo>
                  <a:lnTo>
                    <a:pt x="46316" y="1354937"/>
                  </a:lnTo>
                  <a:lnTo>
                    <a:pt x="45199" y="1355407"/>
                  </a:lnTo>
                  <a:lnTo>
                    <a:pt x="43332" y="1357261"/>
                  </a:lnTo>
                  <a:lnTo>
                    <a:pt x="42862" y="1358379"/>
                  </a:lnTo>
                  <a:lnTo>
                    <a:pt x="42862" y="1361020"/>
                  </a:lnTo>
                  <a:lnTo>
                    <a:pt x="43332" y="1362138"/>
                  </a:lnTo>
                  <a:lnTo>
                    <a:pt x="45199" y="1363992"/>
                  </a:lnTo>
                  <a:lnTo>
                    <a:pt x="46316" y="1364462"/>
                  </a:lnTo>
                  <a:lnTo>
                    <a:pt x="48945" y="1364462"/>
                  </a:lnTo>
                  <a:lnTo>
                    <a:pt x="50063" y="1363992"/>
                  </a:lnTo>
                  <a:lnTo>
                    <a:pt x="51930" y="1362138"/>
                  </a:lnTo>
                  <a:lnTo>
                    <a:pt x="52387" y="1361020"/>
                  </a:lnTo>
                  <a:lnTo>
                    <a:pt x="52387" y="1358379"/>
                  </a:lnTo>
                  <a:close/>
                </a:path>
                <a:path w="3386454" h="1819275">
                  <a:moveTo>
                    <a:pt x="52387" y="908329"/>
                  </a:moveTo>
                  <a:lnTo>
                    <a:pt x="51930" y="907211"/>
                  </a:lnTo>
                  <a:lnTo>
                    <a:pt x="50063" y="905344"/>
                  </a:lnTo>
                  <a:lnTo>
                    <a:pt x="48945" y="904875"/>
                  </a:lnTo>
                  <a:lnTo>
                    <a:pt x="46316" y="904875"/>
                  </a:lnTo>
                  <a:lnTo>
                    <a:pt x="45199" y="905344"/>
                  </a:lnTo>
                  <a:lnTo>
                    <a:pt x="43332" y="907211"/>
                  </a:lnTo>
                  <a:lnTo>
                    <a:pt x="42862" y="908329"/>
                  </a:lnTo>
                  <a:lnTo>
                    <a:pt x="42862" y="910958"/>
                  </a:lnTo>
                  <a:lnTo>
                    <a:pt x="43332" y="912075"/>
                  </a:lnTo>
                  <a:lnTo>
                    <a:pt x="45199" y="913942"/>
                  </a:lnTo>
                  <a:lnTo>
                    <a:pt x="46316" y="914400"/>
                  </a:lnTo>
                  <a:lnTo>
                    <a:pt x="48945" y="914400"/>
                  </a:lnTo>
                  <a:lnTo>
                    <a:pt x="50063" y="913942"/>
                  </a:lnTo>
                  <a:lnTo>
                    <a:pt x="51930" y="912075"/>
                  </a:lnTo>
                  <a:lnTo>
                    <a:pt x="52387" y="910958"/>
                  </a:lnTo>
                  <a:lnTo>
                    <a:pt x="52387" y="908329"/>
                  </a:lnTo>
                  <a:close/>
                </a:path>
                <a:path w="3386454" h="1819275">
                  <a:moveTo>
                    <a:pt x="52387" y="458266"/>
                  </a:moveTo>
                  <a:lnTo>
                    <a:pt x="51930" y="457149"/>
                  </a:lnTo>
                  <a:lnTo>
                    <a:pt x="50063" y="455295"/>
                  </a:lnTo>
                  <a:lnTo>
                    <a:pt x="48945" y="454825"/>
                  </a:lnTo>
                  <a:lnTo>
                    <a:pt x="46316" y="454825"/>
                  </a:lnTo>
                  <a:lnTo>
                    <a:pt x="45199" y="455295"/>
                  </a:lnTo>
                  <a:lnTo>
                    <a:pt x="43332" y="457149"/>
                  </a:lnTo>
                  <a:lnTo>
                    <a:pt x="42862" y="458266"/>
                  </a:lnTo>
                  <a:lnTo>
                    <a:pt x="42862" y="460908"/>
                  </a:lnTo>
                  <a:lnTo>
                    <a:pt x="43332" y="462026"/>
                  </a:lnTo>
                  <a:lnTo>
                    <a:pt x="45199" y="463880"/>
                  </a:lnTo>
                  <a:lnTo>
                    <a:pt x="46316" y="464350"/>
                  </a:lnTo>
                  <a:lnTo>
                    <a:pt x="48945" y="464350"/>
                  </a:lnTo>
                  <a:lnTo>
                    <a:pt x="50063" y="463880"/>
                  </a:lnTo>
                  <a:lnTo>
                    <a:pt x="51930" y="462026"/>
                  </a:lnTo>
                  <a:lnTo>
                    <a:pt x="52387" y="460908"/>
                  </a:lnTo>
                  <a:lnTo>
                    <a:pt x="52387" y="458266"/>
                  </a:lnTo>
                  <a:close/>
                </a:path>
                <a:path w="3386454" h="1819275">
                  <a:moveTo>
                    <a:pt x="52387" y="8216"/>
                  </a:moveTo>
                  <a:lnTo>
                    <a:pt x="51930" y="7099"/>
                  </a:lnTo>
                  <a:lnTo>
                    <a:pt x="50063" y="5232"/>
                  </a:lnTo>
                  <a:lnTo>
                    <a:pt x="48945" y="4762"/>
                  </a:lnTo>
                  <a:lnTo>
                    <a:pt x="46316" y="4762"/>
                  </a:lnTo>
                  <a:lnTo>
                    <a:pt x="45199" y="5232"/>
                  </a:lnTo>
                  <a:lnTo>
                    <a:pt x="43332" y="7099"/>
                  </a:lnTo>
                  <a:lnTo>
                    <a:pt x="42862" y="8216"/>
                  </a:lnTo>
                  <a:lnTo>
                    <a:pt x="42862" y="10845"/>
                  </a:lnTo>
                  <a:lnTo>
                    <a:pt x="43332" y="11963"/>
                  </a:lnTo>
                  <a:lnTo>
                    <a:pt x="45199" y="13830"/>
                  </a:lnTo>
                  <a:lnTo>
                    <a:pt x="46316" y="14287"/>
                  </a:lnTo>
                  <a:lnTo>
                    <a:pt x="48945" y="14287"/>
                  </a:lnTo>
                  <a:lnTo>
                    <a:pt x="50063" y="13830"/>
                  </a:lnTo>
                  <a:lnTo>
                    <a:pt x="51930" y="11963"/>
                  </a:lnTo>
                  <a:lnTo>
                    <a:pt x="52387" y="10845"/>
                  </a:lnTo>
                  <a:lnTo>
                    <a:pt x="52387" y="8216"/>
                  </a:lnTo>
                  <a:close/>
                </a:path>
                <a:path w="3386454" h="1819275">
                  <a:moveTo>
                    <a:pt x="100012" y="1808441"/>
                  </a:moveTo>
                  <a:lnTo>
                    <a:pt x="99555" y="1807324"/>
                  </a:lnTo>
                  <a:lnTo>
                    <a:pt x="97688" y="1805457"/>
                  </a:lnTo>
                  <a:lnTo>
                    <a:pt x="96570" y="1804987"/>
                  </a:lnTo>
                  <a:lnTo>
                    <a:pt x="93941" y="1804987"/>
                  </a:lnTo>
                  <a:lnTo>
                    <a:pt x="92824" y="1805457"/>
                  </a:lnTo>
                  <a:lnTo>
                    <a:pt x="90957" y="1807324"/>
                  </a:lnTo>
                  <a:lnTo>
                    <a:pt x="90487" y="1808441"/>
                  </a:lnTo>
                  <a:lnTo>
                    <a:pt x="90487" y="1811070"/>
                  </a:lnTo>
                  <a:lnTo>
                    <a:pt x="90957" y="1812188"/>
                  </a:lnTo>
                  <a:lnTo>
                    <a:pt x="92824" y="1814055"/>
                  </a:lnTo>
                  <a:lnTo>
                    <a:pt x="93941" y="1814512"/>
                  </a:lnTo>
                  <a:lnTo>
                    <a:pt x="96570" y="1814512"/>
                  </a:lnTo>
                  <a:lnTo>
                    <a:pt x="97688" y="1814055"/>
                  </a:lnTo>
                  <a:lnTo>
                    <a:pt x="99555" y="1812188"/>
                  </a:lnTo>
                  <a:lnTo>
                    <a:pt x="100012" y="1811070"/>
                  </a:lnTo>
                  <a:lnTo>
                    <a:pt x="100012" y="1808441"/>
                  </a:lnTo>
                  <a:close/>
                </a:path>
                <a:path w="3386454" h="1819275">
                  <a:moveTo>
                    <a:pt x="100012" y="1358379"/>
                  </a:moveTo>
                  <a:lnTo>
                    <a:pt x="99555" y="1357261"/>
                  </a:lnTo>
                  <a:lnTo>
                    <a:pt x="97688" y="1355407"/>
                  </a:lnTo>
                  <a:lnTo>
                    <a:pt x="96570" y="1354937"/>
                  </a:lnTo>
                  <a:lnTo>
                    <a:pt x="93941" y="1354937"/>
                  </a:lnTo>
                  <a:lnTo>
                    <a:pt x="92824" y="1355407"/>
                  </a:lnTo>
                  <a:lnTo>
                    <a:pt x="90957" y="1357261"/>
                  </a:lnTo>
                  <a:lnTo>
                    <a:pt x="90487" y="1358379"/>
                  </a:lnTo>
                  <a:lnTo>
                    <a:pt x="90487" y="1361020"/>
                  </a:lnTo>
                  <a:lnTo>
                    <a:pt x="90957" y="1362138"/>
                  </a:lnTo>
                  <a:lnTo>
                    <a:pt x="92824" y="1363992"/>
                  </a:lnTo>
                  <a:lnTo>
                    <a:pt x="93941" y="1364462"/>
                  </a:lnTo>
                  <a:lnTo>
                    <a:pt x="96570" y="1364462"/>
                  </a:lnTo>
                  <a:lnTo>
                    <a:pt x="97688" y="1363992"/>
                  </a:lnTo>
                  <a:lnTo>
                    <a:pt x="99555" y="1362138"/>
                  </a:lnTo>
                  <a:lnTo>
                    <a:pt x="100012" y="1361020"/>
                  </a:lnTo>
                  <a:lnTo>
                    <a:pt x="100012" y="1358379"/>
                  </a:lnTo>
                  <a:close/>
                </a:path>
                <a:path w="3386454" h="1819275">
                  <a:moveTo>
                    <a:pt x="100012" y="908329"/>
                  </a:moveTo>
                  <a:lnTo>
                    <a:pt x="99555" y="907211"/>
                  </a:lnTo>
                  <a:lnTo>
                    <a:pt x="97688" y="905344"/>
                  </a:lnTo>
                  <a:lnTo>
                    <a:pt x="96570" y="904875"/>
                  </a:lnTo>
                  <a:lnTo>
                    <a:pt x="93941" y="904875"/>
                  </a:lnTo>
                  <a:lnTo>
                    <a:pt x="92824" y="905344"/>
                  </a:lnTo>
                  <a:lnTo>
                    <a:pt x="90957" y="907211"/>
                  </a:lnTo>
                  <a:lnTo>
                    <a:pt x="90487" y="908329"/>
                  </a:lnTo>
                  <a:lnTo>
                    <a:pt x="90487" y="910958"/>
                  </a:lnTo>
                  <a:lnTo>
                    <a:pt x="90957" y="912075"/>
                  </a:lnTo>
                  <a:lnTo>
                    <a:pt x="92824" y="913942"/>
                  </a:lnTo>
                  <a:lnTo>
                    <a:pt x="93941" y="914400"/>
                  </a:lnTo>
                  <a:lnTo>
                    <a:pt x="96570" y="914400"/>
                  </a:lnTo>
                  <a:lnTo>
                    <a:pt x="97688" y="913942"/>
                  </a:lnTo>
                  <a:lnTo>
                    <a:pt x="99555" y="912075"/>
                  </a:lnTo>
                  <a:lnTo>
                    <a:pt x="100012" y="910958"/>
                  </a:lnTo>
                  <a:lnTo>
                    <a:pt x="100012" y="908329"/>
                  </a:lnTo>
                  <a:close/>
                </a:path>
                <a:path w="3386454" h="1819275">
                  <a:moveTo>
                    <a:pt x="100012" y="458266"/>
                  </a:moveTo>
                  <a:lnTo>
                    <a:pt x="99555" y="457149"/>
                  </a:lnTo>
                  <a:lnTo>
                    <a:pt x="97688" y="455295"/>
                  </a:lnTo>
                  <a:lnTo>
                    <a:pt x="96570" y="454825"/>
                  </a:lnTo>
                  <a:lnTo>
                    <a:pt x="93941" y="454825"/>
                  </a:lnTo>
                  <a:lnTo>
                    <a:pt x="92824" y="455295"/>
                  </a:lnTo>
                  <a:lnTo>
                    <a:pt x="90957" y="457149"/>
                  </a:lnTo>
                  <a:lnTo>
                    <a:pt x="90487" y="458266"/>
                  </a:lnTo>
                  <a:lnTo>
                    <a:pt x="90487" y="460908"/>
                  </a:lnTo>
                  <a:lnTo>
                    <a:pt x="90957" y="462026"/>
                  </a:lnTo>
                  <a:lnTo>
                    <a:pt x="92824" y="463880"/>
                  </a:lnTo>
                  <a:lnTo>
                    <a:pt x="93941" y="464350"/>
                  </a:lnTo>
                  <a:lnTo>
                    <a:pt x="96570" y="464350"/>
                  </a:lnTo>
                  <a:lnTo>
                    <a:pt x="97688" y="463880"/>
                  </a:lnTo>
                  <a:lnTo>
                    <a:pt x="99555" y="462026"/>
                  </a:lnTo>
                  <a:lnTo>
                    <a:pt x="100012" y="460908"/>
                  </a:lnTo>
                  <a:lnTo>
                    <a:pt x="100012" y="458266"/>
                  </a:lnTo>
                  <a:close/>
                </a:path>
                <a:path w="3386454" h="1819275">
                  <a:moveTo>
                    <a:pt x="100012" y="8216"/>
                  </a:moveTo>
                  <a:lnTo>
                    <a:pt x="99555" y="7099"/>
                  </a:lnTo>
                  <a:lnTo>
                    <a:pt x="97688" y="5232"/>
                  </a:lnTo>
                  <a:lnTo>
                    <a:pt x="96570" y="4762"/>
                  </a:lnTo>
                  <a:lnTo>
                    <a:pt x="93941" y="4762"/>
                  </a:lnTo>
                  <a:lnTo>
                    <a:pt x="92824" y="5232"/>
                  </a:lnTo>
                  <a:lnTo>
                    <a:pt x="90957" y="7099"/>
                  </a:lnTo>
                  <a:lnTo>
                    <a:pt x="90487" y="8216"/>
                  </a:lnTo>
                  <a:lnTo>
                    <a:pt x="90487" y="10845"/>
                  </a:lnTo>
                  <a:lnTo>
                    <a:pt x="90957" y="11963"/>
                  </a:lnTo>
                  <a:lnTo>
                    <a:pt x="92824" y="13830"/>
                  </a:lnTo>
                  <a:lnTo>
                    <a:pt x="93941" y="14287"/>
                  </a:lnTo>
                  <a:lnTo>
                    <a:pt x="96570" y="14287"/>
                  </a:lnTo>
                  <a:lnTo>
                    <a:pt x="97688" y="13830"/>
                  </a:lnTo>
                  <a:lnTo>
                    <a:pt x="99555" y="11963"/>
                  </a:lnTo>
                  <a:lnTo>
                    <a:pt x="100012" y="10845"/>
                  </a:lnTo>
                  <a:lnTo>
                    <a:pt x="100012" y="8216"/>
                  </a:lnTo>
                  <a:close/>
                </a:path>
                <a:path w="3386454" h="1819275">
                  <a:moveTo>
                    <a:pt x="147637" y="1808441"/>
                  </a:moveTo>
                  <a:lnTo>
                    <a:pt x="147180" y="1807324"/>
                  </a:lnTo>
                  <a:lnTo>
                    <a:pt x="145313" y="1805457"/>
                  </a:lnTo>
                  <a:lnTo>
                    <a:pt x="144195" y="1804987"/>
                  </a:lnTo>
                  <a:lnTo>
                    <a:pt x="141566" y="1804987"/>
                  </a:lnTo>
                  <a:lnTo>
                    <a:pt x="140449" y="1805457"/>
                  </a:lnTo>
                  <a:lnTo>
                    <a:pt x="138582" y="1807324"/>
                  </a:lnTo>
                  <a:lnTo>
                    <a:pt x="138112" y="1808441"/>
                  </a:lnTo>
                  <a:lnTo>
                    <a:pt x="138112" y="1811070"/>
                  </a:lnTo>
                  <a:lnTo>
                    <a:pt x="138582" y="1812188"/>
                  </a:lnTo>
                  <a:lnTo>
                    <a:pt x="140449" y="1814055"/>
                  </a:lnTo>
                  <a:lnTo>
                    <a:pt x="141566" y="1814512"/>
                  </a:lnTo>
                  <a:lnTo>
                    <a:pt x="144195" y="1814512"/>
                  </a:lnTo>
                  <a:lnTo>
                    <a:pt x="145313" y="1814055"/>
                  </a:lnTo>
                  <a:lnTo>
                    <a:pt x="147180" y="1812188"/>
                  </a:lnTo>
                  <a:lnTo>
                    <a:pt x="147637" y="1811070"/>
                  </a:lnTo>
                  <a:lnTo>
                    <a:pt x="147637" y="1808441"/>
                  </a:lnTo>
                  <a:close/>
                </a:path>
                <a:path w="3386454" h="1819275">
                  <a:moveTo>
                    <a:pt x="147637" y="1358379"/>
                  </a:moveTo>
                  <a:lnTo>
                    <a:pt x="147180" y="1357261"/>
                  </a:lnTo>
                  <a:lnTo>
                    <a:pt x="145313" y="1355407"/>
                  </a:lnTo>
                  <a:lnTo>
                    <a:pt x="144195" y="1354937"/>
                  </a:lnTo>
                  <a:lnTo>
                    <a:pt x="141566" y="1354937"/>
                  </a:lnTo>
                  <a:lnTo>
                    <a:pt x="140449" y="1355407"/>
                  </a:lnTo>
                  <a:lnTo>
                    <a:pt x="138582" y="1357261"/>
                  </a:lnTo>
                  <a:lnTo>
                    <a:pt x="138112" y="1358379"/>
                  </a:lnTo>
                  <a:lnTo>
                    <a:pt x="138112" y="1361020"/>
                  </a:lnTo>
                  <a:lnTo>
                    <a:pt x="138582" y="1362138"/>
                  </a:lnTo>
                  <a:lnTo>
                    <a:pt x="140449" y="1363992"/>
                  </a:lnTo>
                  <a:lnTo>
                    <a:pt x="141566" y="1364462"/>
                  </a:lnTo>
                  <a:lnTo>
                    <a:pt x="144195" y="1364462"/>
                  </a:lnTo>
                  <a:lnTo>
                    <a:pt x="145313" y="1363992"/>
                  </a:lnTo>
                  <a:lnTo>
                    <a:pt x="147180" y="1362138"/>
                  </a:lnTo>
                  <a:lnTo>
                    <a:pt x="147637" y="1361020"/>
                  </a:lnTo>
                  <a:lnTo>
                    <a:pt x="147637" y="1358379"/>
                  </a:lnTo>
                  <a:close/>
                </a:path>
                <a:path w="3386454" h="1819275">
                  <a:moveTo>
                    <a:pt x="147637" y="908329"/>
                  </a:moveTo>
                  <a:lnTo>
                    <a:pt x="147180" y="907211"/>
                  </a:lnTo>
                  <a:lnTo>
                    <a:pt x="145313" y="905344"/>
                  </a:lnTo>
                  <a:lnTo>
                    <a:pt x="144195" y="904875"/>
                  </a:lnTo>
                  <a:lnTo>
                    <a:pt x="141566" y="904875"/>
                  </a:lnTo>
                  <a:lnTo>
                    <a:pt x="140449" y="905344"/>
                  </a:lnTo>
                  <a:lnTo>
                    <a:pt x="138582" y="907211"/>
                  </a:lnTo>
                  <a:lnTo>
                    <a:pt x="138112" y="908329"/>
                  </a:lnTo>
                  <a:lnTo>
                    <a:pt x="138112" y="910958"/>
                  </a:lnTo>
                  <a:lnTo>
                    <a:pt x="138582" y="912075"/>
                  </a:lnTo>
                  <a:lnTo>
                    <a:pt x="140449" y="913942"/>
                  </a:lnTo>
                  <a:lnTo>
                    <a:pt x="141566" y="914400"/>
                  </a:lnTo>
                  <a:lnTo>
                    <a:pt x="144195" y="914400"/>
                  </a:lnTo>
                  <a:lnTo>
                    <a:pt x="145313" y="913942"/>
                  </a:lnTo>
                  <a:lnTo>
                    <a:pt x="147180" y="912075"/>
                  </a:lnTo>
                  <a:lnTo>
                    <a:pt x="147637" y="910958"/>
                  </a:lnTo>
                  <a:lnTo>
                    <a:pt x="147637" y="908329"/>
                  </a:lnTo>
                  <a:close/>
                </a:path>
                <a:path w="3386454" h="1819275">
                  <a:moveTo>
                    <a:pt x="147637" y="458266"/>
                  </a:moveTo>
                  <a:lnTo>
                    <a:pt x="147180" y="457149"/>
                  </a:lnTo>
                  <a:lnTo>
                    <a:pt x="145313" y="455295"/>
                  </a:lnTo>
                  <a:lnTo>
                    <a:pt x="144195" y="454825"/>
                  </a:lnTo>
                  <a:lnTo>
                    <a:pt x="141566" y="454825"/>
                  </a:lnTo>
                  <a:lnTo>
                    <a:pt x="140449" y="455295"/>
                  </a:lnTo>
                  <a:lnTo>
                    <a:pt x="138582" y="457149"/>
                  </a:lnTo>
                  <a:lnTo>
                    <a:pt x="138112" y="458266"/>
                  </a:lnTo>
                  <a:lnTo>
                    <a:pt x="138112" y="460908"/>
                  </a:lnTo>
                  <a:lnTo>
                    <a:pt x="138582" y="462026"/>
                  </a:lnTo>
                  <a:lnTo>
                    <a:pt x="140449" y="463880"/>
                  </a:lnTo>
                  <a:lnTo>
                    <a:pt x="141566" y="464350"/>
                  </a:lnTo>
                  <a:lnTo>
                    <a:pt x="144195" y="464350"/>
                  </a:lnTo>
                  <a:lnTo>
                    <a:pt x="145313" y="463880"/>
                  </a:lnTo>
                  <a:lnTo>
                    <a:pt x="147180" y="462026"/>
                  </a:lnTo>
                  <a:lnTo>
                    <a:pt x="147637" y="460908"/>
                  </a:lnTo>
                  <a:lnTo>
                    <a:pt x="147637" y="458266"/>
                  </a:lnTo>
                  <a:close/>
                </a:path>
                <a:path w="3386454" h="1819275">
                  <a:moveTo>
                    <a:pt x="147637" y="8216"/>
                  </a:moveTo>
                  <a:lnTo>
                    <a:pt x="147180" y="7099"/>
                  </a:lnTo>
                  <a:lnTo>
                    <a:pt x="145313" y="5232"/>
                  </a:lnTo>
                  <a:lnTo>
                    <a:pt x="144195" y="4762"/>
                  </a:lnTo>
                  <a:lnTo>
                    <a:pt x="141566" y="4762"/>
                  </a:lnTo>
                  <a:lnTo>
                    <a:pt x="140449" y="5232"/>
                  </a:lnTo>
                  <a:lnTo>
                    <a:pt x="138582" y="7099"/>
                  </a:lnTo>
                  <a:lnTo>
                    <a:pt x="138112" y="8216"/>
                  </a:lnTo>
                  <a:lnTo>
                    <a:pt x="138112" y="10845"/>
                  </a:lnTo>
                  <a:lnTo>
                    <a:pt x="138582" y="11963"/>
                  </a:lnTo>
                  <a:lnTo>
                    <a:pt x="140449" y="13830"/>
                  </a:lnTo>
                  <a:lnTo>
                    <a:pt x="141566" y="14287"/>
                  </a:lnTo>
                  <a:lnTo>
                    <a:pt x="144195" y="14287"/>
                  </a:lnTo>
                  <a:lnTo>
                    <a:pt x="145313" y="13830"/>
                  </a:lnTo>
                  <a:lnTo>
                    <a:pt x="147180" y="11963"/>
                  </a:lnTo>
                  <a:lnTo>
                    <a:pt x="147637" y="10845"/>
                  </a:lnTo>
                  <a:lnTo>
                    <a:pt x="147637" y="8216"/>
                  </a:lnTo>
                  <a:close/>
                </a:path>
                <a:path w="3386454" h="1819275">
                  <a:moveTo>
                    <a:pt x="185381" y="1813204"/>
                  </a:moveTo>
                  <a:lnTo>
                    <a:pt x="184912" y="1812086"/>
                  </a:lnTo>
                  <a:lnTo>
                    <a:pt x="183057" y="1810219"/>
                  </a:lnTo>
                  <a:lnTo>
                    <a:pt x="181927" y="1809750"/>
                  </a:lnTo>
                  <a:lnTo>
                    <a:pt x="179298" y="1809750"/>
                  </a:lnTo>
                  <a:lnTo>
                    <a:pt x="178181" y="1810219"/>
                  </a:lnTo>
                  <a:lnTo>
                    <a:pt x="176314" y="1812086"/>
                  </a:lnTo>
                  <a:lnTo>
                    <a:pt x="175856" y="1813204"/>
                  </a:lnTo>
                  <a:lnTo>
                    <a:pt x="175856" y="1815833"/>
                  </a:lnTo>
                  <a:lnTo>
                    <a:pt x="176314" y="1816950"/>
                  </a:lnTo>
                  <a:lnTo>
                    <a:pt x="178181" y="1818817"/>
                  </a:lnTo>
                  <a:lnTo>
                    <a:pt x="179298" y="1819275"/>
                  </a:lnTo>
                  <a:lnTo>
                    <a:pt x="181927" y="1819275"/>
                  </a:lnTo>
                  <a:lnTo>
                    <a:pt x="183057" y="1818817"/>
                  </a:lnTo>
                  <a:lnTo>
                    <a:pt x="184912" y="1816950"/>
                  </a:lnTo>
                  <a:lnTo>
                    <a:pt x="185381" y="1815833"/>
                  </a:lnTo>
                  <a:lnTo>
                    <a:pt x="185381" y="1813204"/>
                  </a:lnTo>
                  <a:close/>
                </a:path>
                <a:path w="3386454" h="1819275">
                  <a:moveTo>
                    <a:pt x="185381" y="1765579"/>
                  </a:moveTo>
                  <a:lnTo>
                    <a:pt x="184912" y="1764461"/>
                  </a:lnTo>
                  <a:lnTo>
                    <a:pt x="183057" y="1762594"/>
                  </a:lnTo>
                  <a:lnTo>
                    <a:pt x="181927" y="1762125"/>
                  </a:lnTo>
                  <a:lnTo>
                    <a:pt x="179298" y="1762125"/>
                  </a:lnTo>
                  <a:lnTo>
                    <a:pt x="178181" y="1762594"/>
                  </a:lnTo>
                  <a:lnTo>
                    <a:pt x="176314" y="1764461"/>
                  </a:lnTo>
                  <a:lnTo>
                    <a:pt x="175856" y="1765579"/>
                  </a:lnTo>
                  <a:lnTo>
                    <a:pt x="175856" y="1768208"/>
                  </a:lnTo>
                  <a:lnTo>
                    <a:pt x="176314" y="1769325"/>
                  </a:lnTo>
                  <a:lnTo>
                    <a:pt x="178181" y="1771192"/>
                  </a:lnTo>
                  <a:lnTo>
                    <a:pt x="179298" y="1771650"/>
                  </a:lnTo>
                  <a:lnTo>
                    <a:pt x="181927" y="1771650"/>
                  </a:lnTo>
                  <a:lnTo>
                    <a:pt x="183057" y="1771192"/>
                  </a:lnTo>
                  <a:lnTo>
                    <a:pt x="184912" y="1769325"/>
                  </a:lnTo>
                  <a:lnTo>
                    <a:pt x="185381" y="1768208"/>
                  </a:lnTo>
                  <a:lnTo>
                    <a:pt x="185381" y="1765579"/>
                  </a:lnTo>
                  <a:close/>
                </a:path>
                <a:path w="3386454" h="1819275">
                  <a:moveTo>
                    <a:pt x="185381" y="1717954"/>
                  </a:moveTo>
                  <a:lnTo>
                    <a:pt x="184912" y="1716836"/>
                  </a:lnTo>
                  <a:lnTo>
                    <a:pt x="183057" y="1714969"/>
                  </a:lnTo>
                  <a:lnTo>
                    <a:pt x="181927" y="1714500"/>
                  </a:lnTo>
                  <a:lnTo>
                    <a:pt x="179298" y="1714500"/>
                  </a:lnTo>
                  <a:lnTo>
                    <a:pt x="178181" y="1714969"/>
                  </a:lnTo>
                  <a:lnTo>
                    <a:pt x="176314" y="1716836"/>
                  </a:lnTo>
                  <a:lnTo>
                    <a:pt x="175856" y="1717954"/>
                  </a:lnTo>
                  <a:lnTo>
                    <a:pt x="175856" y="1720583"/>
                  </a:lnTo>
                  <a:lnTo>
                    <a:pt x="176314" y="1721700"/>
                  </a:lnTo>
                  <a:lnTo>
                    <a:pt x="178181" y="1723567"/>
                  </a:lnTo>
                  <a:lnTo>
                    <a:pt x="179298" y="1724025"/>
                  </a:lnTo>
                  <a:lnTo>
                    <a:pt x="181927" y="1724025"/>
                  </a:lnTo>
                  <a:lnTo>
                    <a:pt x="183057" y="1723567"/>
                  </a:lnTo>
                  <a:lnTo>
                    <a:pt x="184912" y="1721700"/>
                  </a:lnTo>
                  <a:lnTo>
                    <a:pt x="185381" y="1720583"/>
                  </a:lnTo>
                  <a:lnTo>
                    <a:pt x="185381" y="1717954"/>
                  </a:lnTo>
                  <a:close/>
                </a:path>
                <a:path w="3386454" h="1819275">
                  <a:moveTo>
                    <a:pt x="185381" y="1670329"/>
                  </a:moveTo>
                  <a:lnTo>
                    <a:pt x="184912" y="1669211"/>
                  </a:lnTo>
                  <a:lnTo>
                    <a:pt x="183057" y="1667344"/>
                  </a:lnTo>
                  <a:lnTo>
                    <a:pt x="181927" y="1666875"/>
                  </a:lnTo>
                  <a:lnTo>
                    <a:pt x="179298" y="1666875"/>
                  </a:lnTo>
                  <a:lnTo>
                    <a:pt x="178181" y="1667344"/>
                  </a:lnTo>
                  <a:lnTo>
                    <a:pt x="176314" y="1669211"/>
                  </a:lnTo>
                  <a:lnTo>
                    <a:pt x="175856" y="1670329"/>
                  </a:lnTo>
                  <a:lnTo>
                    <a:pt x="175856" y="1672958"/>
                  </a:lnTo>
                  <a:lnTo>
                    <a:pt x="176314" y="1674075"/>
                  </a:lnTo>
                  <a:lnTo>
                    <a:pt x="178181" y="1675942"/>
                  </a:lnTo>
                  <a:lnTo>
                    <a:pt x="179298" y="1676400"/>
                  </a:lnTo>
                  <a:lnTo>
                    <a:pt x="181927" y="1676400"/>
                  </a:lnTo>
                  <a:lnTo>
                    <a:pt x="183057" y="1675942"/>
                  </a:lnTo>
                  <a:lnTo>
                    <a:pt x="184912" y="1674075"/>
                  </a:lnTo>
                  <a:lnTo>
                    <a:pt x="185381" y="1672958"/>
                  </a:lnTo>
                  <a:lnTo>
                    <a:pt x="185381" y="1670329"/>
                  </a:lnTo>
                  <a:close/>
                </a:path>
                <a:path w="3386454" h="1819275">
                  <a:moveTo>
                    <a:pt x="185381" y="1622704"/>
                  </a:moveTo>
                  <a:lnTo>
                    <a:pt x="184912" y="1621586"/>
                  </a:lnTo>
                  <a:lnTo>
                    <a:pt x="183057" y="1619719"/>
                  </a:lnTo>
                  <a:lnTo>
                    <a:pt x="181927" y="1619250"/>
                  </a:lnTo>
                  <a:lnTo>
                    <a:pt x="179298" y="1619250"/>
                  </a:lnTo>
                  <a:lnTo>
                    <a:pt x="178181" y="1619719"/>
                  </a:lnTo>
                  <a:lnTo>
                    <a:pt x="176314" y="1621586"/>
                  </a:lnTo>
                  <a:lnTo>
                    <a:pt x="175856" y="1622704"/>
                  </a:lnTo>
                  <a:lnTo>
                    <a:pt x="175856" y="1625333"/>
                  </a:lnTo>
                  <a:lnTo>
                    <a:pt x="176314" y="1626450"/>
                  </a:lnTo>
                  <a:lnTo>
                    <a:pt x="178181" y="1628317"/>
                  </a:lnTo>
                  <a:lnTo>
                    <a:pt x="179298" y="1628775"/>
                  </a:lnTo>
                  <a:lnTo>
                    <a:pt x="181927" y="1628775"/>
                  </a:lnTo>
                  <a:lnTo>
                    <a:pt x="183057" y="1628317"/>
                  </a:lnTo>
                  <a:lnTo>
                    <a:pt x="184912" y="1626450"/>
                  </a:lnTo>
                  <a:lnTo>
                    <a:pt x="185381" y="1625333"/>
                  </a:lnTo>
                  <a:lnTo>
                    <a:pt x="185381" y="1622704"/>
                  </a:lnTo>
                  <a:close/>
                </a:path>
                <a:path w="3386454" h="1819275">
                  <a:moveTo>
                    <a:pt x="185381" y="1575079"/>
                  </a:moveTo>
                  <a:lnTo>
                    <a:pt x="184912" y="1573961"/>
                  </a:lnTo>
                  <a:lnTo>
                    <a:pt x="183057" y="1572094"/>
                  </a:lnTo>
                  <a:lnTo>
                    <a:pt x="181927" y="1571625"/>
                  </a:lnTo>
                  <a:lnTo>
                    <a:pt x="179298" y="1571625"/>
                  </a:lnTo>
                  <a:lnTo>
                    <a:pt x="178181" y="1572094"/>
                  </a:lnTo>
                  <a:lnTo>
                    <a:pt x="176314" y="1573961"/>
                  </a:lnTo>
                  <a:lnTo>
                    <a:pt x="175856" y="1575079"/>
                  </a:lnTo>
                  <a:lnTo>
                    <a:pt x="175856" y="1577708"/>
                  </a:lnTo>
                  <a:lnTo>
                    <a:pt x="176314" y="1578825"/>
                  </a:lnTo>
                  <a:lnTo>
                    <a:pt x="178181" y="1580692"/>
                  </a:lnTo>
                  <a:lnTo>
                    <a:pt x="179298" y="1581150"/>
                  </a:lnTo>
                  <a:lnTo>
                    <a:pt x="181927" y="1581150"/>
                  </a:lnTo>
                  <a:lnTo>
                    <a:pt x="183057" y="1580692"/>
                  </a:lnTo>
                  <a:lnTo>
                    <a:pt x="184912" y="1578825"/>
                  </a:lnTo>
                  <a:lnTo>
                    <a:pt x="185381" y="1577708"/>
                  </a:lnTo>
                  <a:lnTo>
                    <a:pt x="185381" y="1575079"/>
                  </a:lnTo>
                  <a:close/>
                </a:path>
                <a:path w="3386454" h="1819275">
                  <a:moveTo>
                    <a:pt x="185381" y="1527454"/>
                  </a:moveTo>
                  <a:lnTo>
                    <a:pt x="184912" y="1526336"/>
                  </a:lnTo>
                  <a:lnTo>
                    <a:pt x="183057" y="1524469"/>
                  </a:lnTo>
                  <a:lnTo>
                    <a:pt x="181927" y="1524000"/>
                  </a:lnTo>
                  <a:lnTo>
                    <a:pt x="179298" y="1524000"/>
                  </a:lnTo>
                  <a:lnTo>
                    <a:pt x="178181" y="1524469"/>
                  </a:lnTo>
                  <a:lnTo>
                    <a:pt x="176314" y="1526336"/>
                  </a:lnTo>
                  <a:lnTo>
                    <a:pt x="175856" y="1527454"/>
                  </a:lnTo>
                  <a:lnTo>
                    <a:pt x="175856" y="1530083"/>
                  </a:lnTo>
                  <a:lnTo>
                    <a:pt x="176314" y="1531200"/>
                  </a:lnTo>
                  <a:lnTo>
                    <a:pt x="178181" y="1533067"/>
                  </a:lnTo>
                  <a:lnTo>
                    <a:pt x="179298" y="1533525"/>
                  </a:lnTo>
                  <a:lnTo>
                    <a:pt x="181927" y="1533525"/>
                  </a:lnTo>
                  <a:lnTo>
                    <a:pt x="183057" y="1533067"/>
                  </a:lnTo>
                  <a:lnTo>
                    <a:pt x="184912" y="1531200"/>
                  </a:lnTo>
                  <a:lnTo>
                    <a:pt x="185381" y="1530083"/>
                  </a:lnTo>
                  <a:lnTo>
                    <a:pt x="185381" y="1527454"/>
                  </a:lnTo>
                  <a:close/>
                </a:path>
                <a:path w="3386454" h="1819275">
                  <a:moveTo>
                    <a:pt x="185381" y="1479829"/>
                  </a:moveTo>
                  <a:lnTo>
                    <a:pt x="184912" y="1478711"/>
                  </a:lnTo>
                  <a:lnTo>
                    <a:pt x="183057" y="1476844"/>
                  </a:lnTo>
                  <a:lnTo>
                    <a:pt x="181927" y="1476375"/>
                  </a:lnTo>
                  <a:lnTo>
                    <a:pt x="179298" y="1476375"/>
                  </a:lnTo>
                  <a:lnTo>
                    <a:pt x="178181" y="1476844"/>
                  </a:lnTo>
                  <a:lnTo>
                    <a:pt x="176314" y="1478711"/>
                  </a:lnTo>
                  <a:lnTo>
                    <a:pt x="175856" y="1479829"/>
                  </a:lnTo>
                  <a:lnTo>
                    <a:pt x="175856" y="1482458"/>
                  </a:lnTo>
                  <a:lnTo>
                    <a:pt x="176314" y="1483575"/>
                  </a:lnTo>
                  <a:lnTo>
                    <a:pt x="178181" y="1485442"/>
                  </a:lnTo>
                  <a:lnTo>
                    <a:pt x="179298" y="1485900"/>
                  </a:lnTo>
                  <a:lnTo>
                    <a:pt x="181927" y="1485900"/>
                  </a:lnTo>
                  <a:lnTo>
                    <a:pt x="183057" y="1485442"/>
                  </a:lnTo>
                  <a:lnTo>
                    <a:pt x="184912" y="1483575"/>
                  </a:lnTo>
                  <a:lnTo>
                    <a:pt x="185381" y="1482458"/>
                  </a:lnTo>
                  <a:lnTo>
                    <a:pt x="185381" y="1479829"/>
                  </a:lnTo>
                  <a:close/>
                </a:path>
                <a:path w="3386454" h="1819275">
                  <a:moveTo>
                    <a:pt x="185381" y="1432204"/>
                  </a:moveTo>
                  <a:lnTo>
                    <a:pt x="184912" y="1431086"/>
                  </a:lnTo>
                  <a:lnTo>
                    <a:pt x="183057" y="1429219"/>
                  </a:lnTo>
                  <a:lnTo>
                    <a:pt x="181927" y="1428750"/>
                  </a:lnTo>
                  <a:lnTo>
                    <a:pt x="179298" y="1428750"/>
                  </a:lnTo>
                  <a:lnTo>
                    <a:pt x="178181" y="1429219"/>
                  </a:lnTo>
                  <a:lnTo>
                    <a:pt x="176314" y="1431086"/>
                  </a:lnTo>
                  <a:lnTo>
                    <a:pt x="175856" y="1432204"/>
                  </a:lnTo>
                  <a:lnTo>
                    <a:pt x="175856" y="1434833"/>
                  </a:lnTo>
                  <a:lnTo>
                    <a:pt x="176314" y="1435950"/>
                  </a:lnTo>
                  <a:lnTo>
                    <a:pt x="178181" y="1437817"/>
                  </a:lnTo>
                  <a:lnTo>
                    <a:pt x="179298" y="1438275"/>
                  </a:lnTo>
                  <a:lnTo>
                    <a:pt x="181927" y="1438275"/>
                  </a:lnTo>
                  <a:lnTo>
                    <a:pt x="183057" y="1437817"/>
                  </a:lnTo>
                  <a:lnTo>
                    <a:pt x="184912" y="1435950"/>
                  </a:lnTo>
                  <a:lnTo>
                    <a:pt x="185381" y="1434833"/>
                  </a:lnTo>
                  <a:lnTo>
                    <a:pt x="185381" y="1432204"/>
                  </a:lnTo>
                  <a:close/>
                </a:path>
                <a:path w="3386454" h="1819275">
                  <a:moveTo>
                    <a:pt x="185381" y="1384579"/>
                  </a:moveTo>
                  <a:lnTo>
                    <a:pt x="184912" y="1383461"/>
                  </a:lnTo>
                  <a:lnTo>
                    <a:pt x="183057" y="1381594"/>
                  </a:lnTo>
                  <a:lnTo>
                    <a:pt x="181927" y="1381125"/>
                  </a:lnTo>
                  <a:lnTo>
                    <a:pt x="179298" y="1381125"/>
                  </a:lnTo>
                  <a:lnTo>
                    <a:pt x="178181" y="1381594"/>
                  </a:lnTo>
                  <a:lnTo>
                    <a:pt x="176314" y="1383461"/>
                  </a:lnTo>
                  <a:lnTo>
                    <a:pt x="175856" y="1384579"/>
                  </a:lnTo>
                  <a:lnTo>
                    <a:pt x="175856" y="1387208"/>
                  </a:lnTo>
                  <a:lnTo>
                    <a:pt x="176314" y="1388325"/>
                  </a:lnTo>
                  <a:lnTo>
                    <a:pt x="178181" y="1390192"/>
                  </a:lnTo>
                  <a:lnTo>
                    <a:pt x="179298" y="1390650"/>
                  </a:lnTo>
                  <a:lnTo>
                    <a:pt x="181927" y="1390650"/>
                  </a:lnTo>
                  <a:lnTo>
                    <a:pt x="183057" y="1390192"/>
                  </a:lnTo>
                  <a:lnTo>
                    <a:pt x="184912" y="1388325"/>
                  </a:lnTo>
                  <a:lnTo>
                    <a:pt x="185381" y="1387208"/>
                  </a:lnTo>
                  <a:lnTo>
                    <a:pt x="185381" y="1384579"/>
                  </a:lnTo>
                  <a:close/>
                </a:path>
                <a:path w="3386454" h="1819275">
                  <a:moveTo>
                    <a:pt x="185381" y="1336954"/>
                  </a:moveTo>
                  <a:lnTo>
                    <a:pt x="184912" y="1335836"/>
                  </a:lnTo>
                  <a:lnTo>
                    <a:pt x="183057" y="1333969"/>
                  </a:lnTo>
                  <a:lnTo>
                    <a:pt x="181927" y="1333500"/>
                  </a:lnTo>
                  <a:lnTo>
                    <a:pt x="179298" y="1333500"/>
                  </a:lnTo>
                  <a:lnTo>
                    <a:pt x="178181" y="1333969"/>
                  </a:lnTo>
                  <a:lnTo>
                    <a:pt x="176314" y="1335836"/>
                  </a:lnTo>
                  <a:lnTo>
                    <a:pt x="175856" y="1336954"/>
                  </a:lnTo>
                  <a:lnTo>
                    <a:pt x="175856" y="1339583"/>
                  </a:lnTo>
                  <a:lnTo>
                    <a:pt x="176314" y="1340700"/>
                  </a:lnTo>
                  <a:lnTo>
                    <a:pt x="178181" y="1342567"/>
                  </a:lnTo>
                  <a:lnTo>
                    <a:pt x="179298" y="1343025"/>
                  </a:lnTo>
                  <a:lnTo>
                    <a:pt x="181927" y="1343025"/>
                  </a:lnTo>
                  <a:lnTo>
                    <a:pt x="183057" y="1342567"/>
                  </a:lnTo>
                  <a:lnTo>
                    <a:pt x="184912" y="1340700"/>
                  </a:lnTo>
                  <a:lnTo>
                    <a:pt x="185381" y="1339583"/>
                  </a:lnTo>
                  <a:lnTo>
                    <a:pt x="185381" y="1336954"/>
                  </a:lnTo>
                  <a:close/>
                </a:path>
                <a:path w="3386454" h="1819275">
                  <a:moveTo>
                    <a:pt x="185381" y="1289329"/>
                  </a:moveTo>
                  <a:lnTo>
                    <a:pt x="184912" y="1288211"/>
                  </a:lnTo>
                  <a:lnTo>
                    <a:pt x="183057" y="1286344"/>
                  </a:lnTo>
                  <a:lnTo>
                    <a:pt x="181927" y="1285875"/>
                  </a:lnTo>
                  <a:lnTo>
                    <a:pt x="179298" y="1285875"/>
                  </a:lnTo>
                  <a:lnTo>
                    <a:pt x="178181" y="1286344"/>
                  </a:lnTo>
                  <a:lnTo>
                    <a:pt x="176314" y="1288211"/>
                  </a:lnTo>
                  <a:lnTo>
                    <a:pt x="175856" y="1289329"/>
                  </a:lnTo>
                  <a:lnTo>
                    <a:pt x="175856" y="1291958"/>
                  </a:lnTo>
                  <a:lnTo>
                    <a:pt x="176314" y="1293075"/>
                  </a:lnTo>
                  <a:lnTo>
                    <a:pt x="178181" y="1294942"/>
                  </a:lnTo>
                  <a:lnTo>
                    <a:pt x="179298" y="1295400"/>
                  </a:lnTo>
                  <a:lnTo>
                    <a:pt x="181927" y="1295400"/>
                  </a:lnTo>
                  <a:lnTo>
                    <a:pt x="183057" y="1294942"/>
                  </a:lnTo>
                  <a:lnTo>
                    <a:pt x="184912" y="1293075"/>
                  </a:lnTo>
                  <a:lnTo>
                    <a:pt x="185381" y="1291958"/>
                  </a:lnTo>
                  <a:lnTo>
                    <a:pt x="185381" y="1289329"/>
                  </a:lnTo>
                  <a:close/>
                </a:path>
                <a:path w="3386454" h="1819275">
                  <a:moveTo>
                    <a:pt x="185381" y="1241704"/>
                  </a:moveTo>
                  <a:lnTo>
                    <a:pt x="184912" y="1240586"/>
                  </a:lnTo>
                  <a:lnTo>
                    <a:pt x="183057" y="1238719"/>
                  </a:lnTo>
                  <a:lnTo>
                    <a:pt x="181927" y="1238250"/>
                  </a:lnTo>
                  <a:lnTo>
                    <a:pt x="179298" y="1238250"/>
                  </a:lnTo>
                  <a:lnTo>
                    <a:pt x="178181" y="1238719"/>
                  </a:lnTo>
                  <a:lnTo>
                    <a:pt x="176314" y="1240586"/>
                  </a:lnTo>
                  <a:lnTo>
                    <a:pt x="175856" y="1241704"/>
                  </a:lnTo>
                  <a:lnTo>
                    <a:pt x="175856" y="1244333"/>
                  </a:lnTo>
                  <a:lnTo>
                    <a:pt x="176314" y="1245450"/>
                  </a:lnTo>
                  <a:lnTo>
                    <a:pt x="178181" y="1247317"/>
                  </a:lnTo>
                  <a:lnTo>
                    <a:pt x="179298" y="1247775"/>
                  </a:lnTo>
                  <a:lnTo>
                    <a:pt x="181927" y="1247775"/>
                  </a:lnTo>
                  <a:lnTo>
                    <a:pt x="183057" y="1247317"/>
                  </a:lnTo>
                  <a:lnTo>
                    <a:pt x="184912" y="1245450"/>
                  </a:lnTo>
                  <a:lnTo>
                    <a:pt x="185381" y="1244333"/>
                  </a:lnTo>
                  <a:lnTo>
                    <a:pt x="185381" y="1241704"/>
                  </a:lnTo>
                  <a:close/>
                </a:path>
                <a:path w="3386454" h="1819275">
                  <a:moveTo>
                    <a:pt x="185381" y="1194079"/>
                  </a:moveTo>
                  <a:lnTo>
                    <a:pt x="184912" y="1192961"/>
                  </a:lnTo>
                  <a:lnTo>
                    <a:pt x="183057" y="1191094"/>
                  </a:lnTo>
                  <a:lnTo>
                    <a:pt x="181927" y="1190625"/>
                  </a:lnTo>
                  <a:lnTo>
                    <a:pt x="179298" y="1190625"/>
                  </a:lnTo>
                  <a:lnTo>
                    <a:pt x="178181" y="1191094"/>
                  </a:lnTo>
                  <a:lnTo>
                    <a:pt x="176314" y="1192961"/>
                  </a:lnTo>
                  <a:lnTo>
                    <a:pt x="175856" y="1194079"/>
                  </a:lnTo>
                  <a:lnTo>
                    <a:pt x="175856" y="1196708"/>
                  </a:lnTo>
                  <a:lnTo>
                    <a:pt x="176314" y="1197825"/>
                  </a:lnTo>
                  <a:lnTo>
                    <a:pt x="178181" y="1199692"/>
                  </a:lnTo>
                  <a:lnTo>
                    <a:pt x="179298" y="1200150"/>
                  </a:lnTo>
                  <a:lnTo>
                    <a:pt x="181927" y="1200150"/>
                  </a:lnTo>
                  <a:lnTo>
                    <a:pt x="183057" y="1199692"/>
                  </a:lnTo>
                  <a:lnTo>
                    <a:pt x="184912" y="1197825"/>
                  </a:lnTo>
                  <a:lnTo>
                    <a:pt x="185381" y="1196708"/>
                  </a:lnTo>
                  <a:lnTo>
                    <a:pt x="185381" y="1194079"/>
                  </a:lnTo>
                  <a:close/>
                </a:path>
                <a:path w="3386454" h="1819275">
                  <a:moveTo>
                    <a:pt x="185381" y="1146454"/>
                  </a:moveTo>
                  <a:lnTo>
                    <a:pt x="184912" y="1145336"/>
                  </a:lnTo>
                  <a:lnTo>
                    <a:pt x="183057" y="1143469"/>
                  </a:lnTo>
                  <a:lnTo>
                    <a:pt x="181927" y="1143000"/>
                  </a:lnTo>
                  <a:lnTo>
                    <a:pt x="179298" y="1143000"/>
                  </a:lnTo>
                  <a:lnTo>
                    <a:pt x="178181" y="1143469"/>
                  </a:lnTo>
                  <a:lnTo>
                    <a:pt x="176314" y="1145336"/>
                  </a:lnTo>
                  <a:lnTo>
                    <a:pt x="175856" y="1146454"/>
                  </a:lnTo>
                  <a:lnTo>
                    <a:pt x="175856" y="1149083"/>
                  </a:lnTo>
                  <a:lnTo>
                    <a:pt x="176314" y="1150200"/>
                  </a:lnTo>
                  <a:lnTo>
                    <a:pt x="178181" y="1152067"/>
                  </a:lnTo>
                  <a:lnTo>
                    <a:pt x="179298" y="1152525"/>
                  </a:lnTo>
                  <a:lnTo>
                    <a:pt x="181927" y="1152525"/>
                  </a:lnTo>
                  <a:lnTo>
                    <a:pt x="183057" y="1152067"/>
                  </a:lnTo>
                  <a:lnTo>
                    <a:pt x="184912" y="1150200"/>
                  </a:lnTo>
                  <a:lnTo>
                    <a:pt x="185381" y="1149083"/>
                  </a:lnTo>
                  <a:lnTo>
                    <a:pt x="185381" y="1146454"/>
                  </a:lnTo>
                  <a:close/>
                </a:path>
                <a:path w="3386454" h="1819275">
                  <a:moveTo>
                    <a:pt x="185381" y="1098829"/>
                  </a:moveTo>
                  <a:lnTo>
                    <a:pt x="184912" y="1097711"/>
                  </a:lnTo>
                  <a:lnTo>
                    <a:pt x="183057" y="1095844"/>
                  </a:lnTo>
                  <a:lnTo>
                    <a:pt x="181927" y="1095375"/>
                  </a:lnTo>
                  <a:lnTo>
                    <a:pt x="179298" y="1095375"/>
                  </a:lnTo>
                  <a:lnTo>
                    <a:pt x="178181" y="1095844"/>
                  </a:lnTo>
                  <a:lnTo>
                    <a:pt x="176314" y="1097711"/>
                  </a:lnTo>
                  <a:lnTo>
                    <a:pt x="175856" y="1098829"/>
                  </a:lnTo>
                  <a:lnTo>
                    <a:pt x="175856" y="1101458"/>
                  </a:lnTo>
                  <a:lnTo>
                    <a:pt x="176314" y="1102575"/>
                  </a:lnTo>
                  <a:lnTo>
                    <a:pt x="178181" y="1104442"/>
                  </a:lnTo>
                  <a:lnTo>
                    <a:pt x="179298" y="1104900"/>
                  </a:lnTo>
                  <a:lnTo>
                    <a:pt x="181927" y="1104900"/>
                  </a:lnTo>
                  <a:lnTo>
                    <a:pt x="183057" y="1104442"/>
                  </a:lnTo>
                  <a:lnTo>
                    <a:pt x="184912" y="1102575"/>
                  </a:lnTo>
                  <a:lnTo>
                    <a:pt x="185381" y="1101458"/>
                  </a:lnTo>
                  <a:lnTo>
                    <a:pt x="185381" y="1098829"/>
                  </a:lnTo>
                  <a:close/>
                </a:path>
                <a:path w="3386454" h="1819275">
                  <a:moveTo>
                    <a:pt x="185381" y="1051204"/>
                  </a:moveTo>
                  <a:lnTo>
                    <a:pt x="184912" y="1050086"/>
                  </a:lnTo>
                  <a:lnTo>
                    <a:pt x="183057" y="1048219"/>
                  </a:lnTo>
                  <a:lnTo>
                    <a:pt x="181927" y="1047750"/>
                  </a:lnTo>
                  <a:lnTo>
                    <a:pt x="179298" y="1047750"/>
                  </a:lnTo>
                  <a:lnTo>
                    <a:pt x="178181" y="1048219"/>
                  </a:lnTo>
                  <a:lnTo>
                    <a:pt x="176314" y="1050086"/>
                  </a:lnTo>
                  <a:lnTo>
                    <a:pt x="175856" y="1051204"/>
                  </a:lnTo>
                  <a:lnTo>
                    <a:pt x="175856" y="1053833"/>
                  </a:lnTo>
                  <a:lnTo>
                    <a:pt x="176314" y="1054950"/>
                  </a:lnTo>
                  <a:lnTo>
                    <a:pt x="178181" y="1056817"/>
                  </a:lnTo>
                  <a:lnTo>
                    <a:pt x="179298" y="1057275"/>
                  </a:lnTo>
                  <a:lnTo>
                    <a:pt x="181927" y="1057275"/>
                  </a:lnTo>
                  <a:lnTo>
                    <a:pt x="183057" y="1056817"/>
                  </a:lnTo>
                  <a:lnTo>
                    <a:pt x="184912" y="1054950"/>
                  </a:lnTo>
                  <a:lnTo>
                    <a:pt x="185381" y="1053833"/>
                  </a:lnTo>
                  <a:lnTo>
                    <a:pt x="185381" y="1051204"/>
                  </a:lnTo>
                  <a:close/>
                </a:path>
                <a:path w="3386454" h="1819275">
                  <a:moveTo>
                    <a:pt x="185381" y="1003579"/>
                  </a:moveTo>
                  <a:lnTo>
                    <a:pt x="184912" y="1002461"/>
                  </a:lnTo>
                  <a:lnTo>
                    <a:pt x="183057" y="1000594"/>
                  </a:lnTo>
                  <a:lnTo>
                    <a:pt x="181927" y="1000125"/>
                  </a:lnTo>
                  <a:lnTo>
                    <a:pt x="179298" y="1000125"/>
                  </a:lnTo>
                  <a:lnTo>
                    <a:pt x="178181" y="1000594"/>
                  </a:lnTo>
                  <a:lnTo>
                    <a:pt x="176314" y="1002461"/>
                  </a:lnTo>
                  <a:lnTo>
                    <a:pt x="175856" y="1003579"/>
                  </a:lnTo>
                  <a:lnTo>
                    <a:pt x="175856" y="1006208"/>
                  </a:lnTo>
                  <a:lnTo>
                    <a:pt x="176314" y="1007325"/>
                  </a:lnTo>
                  <a:lnTo>
                    <a:pt x="178181" y="1009192"/>
                  </a:lnTo>
                  <a:lnTo>
                    <a:pt x="179298" y="1009650"/>
                  </a:lnTo>
                  <a:lnTo>
                    <a:pt x="181927" y="1009650"/>
                  </a:lnTo>
                  <a:lnTo>
                    <a:pt x="183057" y="1009192"/>
                  </a:lnTo>
                  <a:lnTo>
                    <a:pt x="184912" y="1007325"/>
                  </a:lnTo>
                  <a:lnTo>
                    <a:pt x="185381" y="1006208"/>
                  </a:lnTo>
                  <a:lnTo>
                    <a:pt x="185381" y="1003579"/>
                  </a:lnTo>
                  <a:close/>
                </a:path>
                <a:path w="3386454" h="1819275">
                  <a:moveTo>
                    <a:pt x="185381" y="955954"/>
                  </a:moveTo>
                  <a:lnTo>
                    <a:pt x="184912" y="954836"/>
                  </a:lnTo>
                  <a:lnTo>
                    <a:pt x="183057" y="952969"/>
                  </a:lnTo>
                  <a:lnTo>
                    <a:pt x="181927" y="952500"/>
                  </a:lnTo>
                  <a:lnTo>
                    <a:pt x="179298" y="952500"/>
                  </a:lnTo>
                  <a:lnTo>
                    <a:pt x="178181" y="952969"/>
                  </a:lnTo>
                  <a:lnTo>
                    <a:pt x="176314" y="954836"/>
                  </a:lnTo>
                  <a:lnTo>
                    <a:pt x="175856" y="955954"/>
                  </a:lnTo>
                  <a:lnTo>
                    <a:pt x="175856" y="958583"/>
                  </a:lnTo>
                  <a:lnTo>
                    <a:pt x="176314" y="959700"/>
                  </a:lnTo>
                  <a:lnTo>
                    <a:pt x="178181" y="961567"/>
                  </a:lnTo>
                  <a:lnTo>
                    <a:pt x="179298" y="962025"/>
                  </a:lnTo>
                  <a:lnTo>
                    <a:pt x="181927" y="962025"/>
                  </a:lnTo>
                  <a:lnTo>
                    <a:pt x="183057" y="961567"/>
                  </a:lnTo>
                  <a:lnTo>
                    <a:pt x="184912" y="959700"/>
                  </a:lnTo>
                  <a:lnTo>
                    <a:pt x="185381" y="958583"/>
                  </a:lnTo>
                  <a:lnTo>
                    <a:pt x="185381" y="955954"/>
                  </a:lnTo>
                  <a:close/>
                </a:path>
                <a:path w="3386454" h="1819275">
                  <a:moveTo>
                    <a:pt x="185381" y="908329"/>
                  </a:moveTo>
                  <a:lnTo>
                    <a:pt x="184912" y="907211"/>
                  </a:lnTo>
                  <a:lnTo>
                    <a:pt x="183057" y="905344"/>
                  </a:lnTo>
                  <a:lnTo>
                    <a:pt x="181927" y="904875"/>
                  </a:lnTo>
                  <a:lnTo>
                    <a:pt x="179298" y="904875"/>
                  </a:lnTo>
                  <a:lnTo>
                    <a:pt x="178181" y="905344"/>
                  </a:lnTo>
                  <a:lnTo>
                    <a:pt x="176314" y="907211"/>
                  </a:lnTo>
                  <a:lnTo>
                    <a:pt x="175856" y="908329"/>
                  </a:lnTo>
                  <a:lnTo>
                    <a:pt x="175856" y="910958"/>
                  </a:lnTo>
                  <a:lnTo>
                    <a:pt x="176314" y="912075"/>
                  </a:lnTo>
                  <a:lnTo>
                    <a:pt x="178181" y="913942"/>
                  </a:lnTo>
                  <a:lnTo>
                    <a:pt x="179298" y="914400"/>
                  </a:lnTo>
                  <a:lnTo>
                    <a:pt x="181927" y="914400"/>
                  </a:lnTo>
                  <a:lnTo>
                    <a:pt x="183057" y="913942"/>
                  </a:lnTo>
                  <a:lnTo>
                    <a:pt x="184912" y="912075"/>
                  </a:lnTo>
                  <a:lnTo>
                    <a:pt x="185381" y="910958"/>
                  </a:lnTo>
                  <a:lnTo>
                    <a:pt x="185381" y="908329"/>
                  </a:lnTo>
                  <a:close/>
                </a:path>
                <a:path w="3386454" h="1819275">
                  <a:moveTo>
                    <a:pt x="185381" y="860704"/>
                  </a:moveTo>
                  <a:lnTo>
                    <a:pt x="184912" y="859586"/>
                  </a:lnTo>
                  <a:lnTo>
                    <a:pt x="183057" y="857719"/>
                  </a:lnTo>
                  <a:lnTo>
                    <a:pt x="181927" y="857250"/>
                  </a:lnTo>
                  <a:lnTo>
                    <a:pt x="179298" y="857250"/>
                  </a:lnTo>
                  <a:lnTo>
                    <a:pt x="178181" y="857719"/>
                  </a:lnTo>
                  <a:lnTo>
                    <a:pt x="176314" y="859586"/>
                  </a:lnTo>
                  <a:lnTo>
                    <a:pt x="175856" y="860704"/>
                  </a:lnTo>
                  <a:lnTo>
                    <a:pt x="175856" y="863333"/>
                  </a:lnTo>
                  <a:lnTo>
                    <a:pt x="176314" y="864450"/>
                  </a:lnTo>
                  <a:lnTo>
                    <a:pt x="178181" y="866317"/>
                  </a:lnTo>
                  <a:lnTo>
                    <a:pt x="179298" y="866775"/>
                  </a:lnTo>
                  <a:lnTo>
                    <a:pt x="181927" y="866775"/>
                  </a:lnTo>
                  <a:lnTo>
                    <a:pt x="183057" y="866317"/>
                  </a:lnTo>
                  <a:lnTo>
                    <a:pt x="184912" y="864450"/>
                  </a:lnTo>
                  <a:lnTo>
                    <a:pt x="185381" y="863333"/>
                  </a:lnTo>
                  <a:lnTo>
                    <a:pt x="185381" y="860704"/>
                  </a:lnTo>
                  <a:close/>
                </a:path>
                <a:path w="3386454" h="1819275">
                  <a:moveTo>
                    <a:pt x="185381" y="813079"/>
                  </a:moveTo>
                  <a:lnTo>
                    <a:pt x="184912" y="811961"/>
                  </a:lnTo>
                  <a:lnTo>
                    <a:pt x="183057" y="810094"/>
                  </a:lnTo>
                  <a:lnTo>
                    <a:pt x="181927" y="809625"/>
                  </a:lnTo>
                  <a:lnTo>
                    <a:pt x="179298" y="809625"/>
                  </a:lnTo>
                  <a:lnTo>
                    <a:pt x="178181" y="810094"/>
                  </a:lnTo>
                  <a:lnTo>
                    <a:pt x="176314" y="811961"/>
                  </a:lnTo>
                  <a:lnTo>
                    <a:pt x="175856" y="813079"/>
                  </a:lnTo>
                  <a:lnTo>
                    <a:pt x="175856" y="815708"/>
                  </a:lnTo>
                  <a:lnTo>
                    <a:pt x="176314" y="816825"/>
                  </a:lnTo>
                  <a:lnTo>
                    <a:pt x="178181" y="818692"/>
                  </a:lnTo>
                  <a:lnTo>
                    <a:pt x="179298" y="819150"/>
                  </a:lnTo>
                  <a:lnTo>
                    <a:pt x="181927" y="819150"/>
                  </a:lnTo>
                  <a:lnTo>
                    <a:pt x="183057" y="818692"/>
                  </a:lnTo>
                  <a:lnTo>
                    <a:pt x="184912" y="816825"/>
                  </a:lnTo>
                  <a:lnTo>
                    <a:pt x="185381" y="815708"/>
                  </a:lnTo>
                  <a:lnTo>
                    <a:pt x="185381" y="813079"/>
                  </a:lnTo>
                  <a:close/>
                </a:path>
                <a:path w="3386454" h="1819275">
                  <a:moveTo>
                    <a:pt x="185381" y="765454"/>
                  </a:moveTo>
                  <a:lnTo>
                    <a:pt x="184912" y="764336"/>
                  </a:lnTo>
                  <a:lnTo>
                    <a:pt x="183057" y="762469"/>
                  </a:lnTo>
                  <a:lnTo>
                    <a:pt x="181927" y="762000"/>
                  </a:lnTo>
                  <a:lnTo>
                    <a:pt x="179298" y="762000"/>
                  </a:lnTo>
                  <a:lnTo>
                    <a:pt x="178181" y="762469"/>
                  </a:lnTo>
                  <a:lnTo>
                    <a:pt x="176314" y="764336"/>
                  </a:lnTo>
                  <a:lnTo>
                    <a:pt x="175856" y="765454"/>
                  </a:lnTo>
                  <a:lnTo>
                    <a:pt x="175856" y="768083"/>
                  </a:lnTo>
                  <a:lnTo>
                    <a:pt x="176314" y="769200"/>
                  </a:lnTo>
                  <a:lnTo>
                    <a:pt x="178181" y="771067"/>
                  </a:lnTo>
                  <a:lnTo>
                    <a:pt x="179298" y="771525"/>
                  </a:lnTo>
                  <a:lnTo>
                    <a:pt x="181927" y="771525"/>
                  </a:lnTo>
                  <a:lnTo>
                    <a:pt x="183057" y="771067"/>
                  </a:lnTo>
                  <a:lnTo>
                    <a:pt x="184912" y="769200"/>
                  </a:lnTo>
                  <a:lnTo>
                    <a:pt x="185381" y="768083"/>
                  </a:lnTo>
                  <a:lnTo>
                    <a:pt x="185381" y="765454"/>
                  </a:lnTo>
                  <a:close/>
                </a:path>
                <a:path w="3386454" h="1819275">
                  <a:moveTo>
                    <a:pt x="185381" y="717829"/>
                  </a:moveTo>
                  <a:lnTo>
                    <a:pt x="184912" y="716711"/>
                  </a:lnTo>
                  <a:lnTo>
                    <a:pt x="183057" y="714844"/>
                  </a:lnTo>
                  <a:lnTo>
                    <a:pt x="181927" y="714375"/>
                  </a:lnTo>
                  <a:lnTo>
                    <a:pt x="179298" y="714375"/>
                  </a:lnTo>
                  <a:lnTo>
                    <a:pt x="178181" y="714844"/>
                  </a:lnTo>
                  <a:lnTo>
                    <a:pt x="176314" y="716711"/>
                  </a:lnTo>
                  <a:lnTo>
                    <a:pt x="175856" y="717829"/>
                  </a:lnTo>
                  <a:lnTo>
                    <a:pt x="175856" y="720458"/>
                  </a:lnTo>
                  <a:lnTo>
                    <a:pt x="176314" y="721575"/>
                  </a:lnTo>
                  <a:lnTo>
                    <a:pt x="178181" y="723442"/>
                  </a:lnTo>
                  <a:lnTo>
                    <a:pt x="179298" y="723900"/>
                  </a:lnTo>
                  <a:lnTo>
                    <a:pt x="181927" y="723900"/>
                  </a:lnTo>
                  <a:lnTo>
                    <a:pt x="183057" y="723442"/>
                  </a:lnTo>
                  <a:lnTo>
                    <a:pt x="184912" y="721575"/>
                  </a:lnTo>
                  <a:lnTo>
                    <a:pt x="185381" y="720458"/>
                  </a:lnTo>
                  <a:lnTo>
                    <a:pt x="185381" y="717829"/>
                  </a:lnTo>
                  <a:close/>
                </a:path>
                <a:path w="3386454" h="1819275">
                  <a:moveTo>
                    <a:pt x="185381" y="670204"/>
                  </a:moveTo>
                  <a:lnTo>
                    <a:pt x="184912" y="669086"/>
                  </a:lnTo>
                  <a:lnTo>
                    <a:pt x="183057" y="667219"/>
                  </a:lnTo>
                  <a:lnTo>
                    <a:pt x="181927" y="666762"/>
                  </a:lnTo>
                  <a:lnTo>
                    <a:pt x="179298" y="666762"/>
                  </a:lnTo>
                  <a:lnTo>
                    <a:pt x="178181" y="667219"/>
                  </a:lnTo>
                  <a:lnTo>
                    <a:pt x="176314" y="669086"/>
                  </a:lnTo>
                  <a:lnTo>
                    <a:pt x="175856" y="670204"/>
                  </a:lnTo>
                  <a:lnTo>
                    <a:pt x="175856" y="672833"/>
                  </a:lnTo>
                  <a:lnTo>
                    <a:pt x="176314" y="673950"/>
                  </a:lnTo>
                  <a:lnTo>
                    <a:pt x="178181" y="675817"/>
                  </a:lnTo>
                  <a:lnTo>
                    <a:pt x="179298" y="676275"/>
                  </a:lnTo>
                  <a:lnTo>
                    <a:pt x="181927" y="676275"/>
                  </a:lnTo>
                  <a:lnTo>
                    <a:pt x="183057" y="675817"/>
                  </a:lnTo>
                  <a:lnTo>
                    <a:pt x="184912" y="673950"/>
                  </a:lnTo>
                  <a:lnTo>
                    <a:pt x="185381" y="672833"/>
                  </a:lnTo>
                  <a:lnTo>
                    <a:pt x="185381" y="670204"/>
                  </a:lnTo>
                  <a:close/>
                </a:path>
                <a:path w="3386454" h="1819275">
                  <a:moveTo>
                    <a:pt x="185381" y="622579"/>
                  </a:moveTo>
                  <a:lnTo>
                    <a:pt x="184912" y="621461"/>
                  </a:lnTo>
                  <a:lnTo>
                    <a:pt x="183057" y="619594"/>
                  </a:lnTo>
                  <a:lnTo>
                    <a:pt x="181927" y="619137"/>
                  </a:lnTo>
                  <a:lnTo>
                    <a:pt x="179298" y="619137"/>
                  </a:lnTo>
                  <a:lnTo>
                    <a:pt x="178181" y="619594"/>
                  </a:lnTo>
                  <a:lnTo>
                    <a:pt x="176314" y="621461"/>
                  </a:lnTo>
                  <a:lnTo>
                    <a:pt x="175856" y="622579"/>
                  </a:lnTo>
                  <a:lnTo>
                    <a:pt x="175856" y="625208"/>
                  </a:lnTo>
                  <a:lnTo>
                    <a:pt x="176314" y="626325"/>
                  </a:lnTo>
                  <a:lnTo>
                    <a:pt x="178181" y="628192"/>
                  </a:lnTo>
                  <a:lnTo>
                    <a:pt x="179298" y="628662"/>
                  </a:lnTo>
                  <a:lnTo>
                    <a:pt x="181927" y="628662"/>
                  </a:lnTo>
                  <a:lnTo>
                    <a:pt x="183057" y="628192"/>
                  </a:lnTo>
                  <a:lnTo>
                    <a:pt x="184912" y="626325"/>
                  </a:lnTo>
                  <a:lnTo>
                    <a:pt x="185381" y="625208"/>
                  </a:lnTo>
                  <a:lnTo>
                    <a:pt x="185381" y="622579"/>
                  </a:lnTo>
                  <a:close/>
                </a:path>
                <a:path w="3386454" h="1819275">
                  <a:moveTo>
                    <a:pt x="185381" y="574954"/>
                  </a:moveTo>
                  <a:lnTo>
                    <a:pt x="184912" y="573836"/>
                  </a:lnTo>
                  <a:lnTo>
                    <a:pt x="183057" y="571969"/>
                  </a:lnTo>
                  <a:lnTo>
                    <a:pt x="181927" y="571512"/>
                  </a:lnTo>
                  <a:lnTo>
                    <a:pt x="179298" y="571512"/>
                  </a:lnTo>
                  <a:lnTo>
                    <a:pt x="178181" y="571969"/>
                  </a:lnTo>
                  <a:lnTo>
                    <a:pt x="176314" y="573836"/>
                  </a:lnTo>
                  <a:lnTo>
                    <a:pt x="175856" y="574954"/>
                  </a:lnTo>
                  <a:lnTo>
                    <a:pt x="175856" y="577583"/>
                  </a:lnTo>
                  <a:lnTo>
                    <a:pt x="176314" y="578700"/>
                  </a:lnTo>
                  <a:lnTo>
                    <a:pt x="178181" y="580567"/>
                  </a:lnTo>
                  <a:lnTo>
                    <a:pt x="179298" y="581025"/>
                  </a:lnTo>
                  <a:lnTo>
                    <a:pt x="181927" y="581025"/>
                  </a:lnTo>
                  <a:lnTo>
                    <a:pt x="183057" y="580567"/>
                  </a:lnTo>
                  <a:lnTo>
                    <a:pt x="184912" y="578700"/>
                  </a:lnTo>
                  <a:lnTo>
                    <a:pt x="185381" y="577583"/>
                  </a:lnTo>
                  <a:lnTo>
                    <a:pt x="185381" y="574954"/>
                  </a:lnTo>
                  <a:close/>
                </a:path>
                <a:path w="3386454" h="1819275">
                  <a:moveTo>
                    <a:pt x="185381" y="527329"/>
                  </a:moveTo>
                  <a:lnTo>
                    <a:pt x="184912" y="526211"/>
                  </a:lnTo>
                  <a:lnTo>
                    <a:pt x="183057" y="524344"/>
                  </a:lnTo>
                  <a:lnTo>
                    <a:pt x="181927" y="523887"/>
                  </a:lnTo>
                  <a:lnTo>
                    <a:pt x="179298" y="523887"/>
                  </a:lnTo>
                  <a:lnTo>
                    <a:pt x="178181" y="524344"/>
                  </a:lnTo>
                  <a:lnTo>
                    <a:pt x="176314" y="526211"/>
                  </a:lnTo>
                  <a:lnTo>
                    <a:pt x="175856" y="527329"/>
                  </a:lnTo>
                  <a:lnTo>
                    <a:pt x="175856" y="529958"/>
                  </a:lnTo>
                  <a:lnTo>
                    <a:pt x="176314" y="531075"/>
                  </a:lnTo>
                  <a:lnTo>
                    <a:pt x="178181" y="532942"/>
                  </a:lnTo>
                  <a:lnTo>
                    <a:pt x="179298" y="533400"/>
                  </a:lnTo>
                  <a:lnTo>
                    <a:pt x="181927" y="533400"/>
                  </a:lnTo>
                  <a:lnTo>
                    <a:pt x="183057" y="532942"/>
                  </a:lnTo>
                  <a:lnTo>
                    <a:pt x="184912" y="531075"/>
                  </a:lnTo>
                  <a:lnTo>
                    <a:pt x="185381" y="529958"/>
                  </a:lnTo>
                  <a:lnTo>
                    <a:pt x="185381" y="527329"/>
                  </a:lnTo>
                  <a:close/>
                </a:path>
                <a:path w="3386454" h="1819275">
                  <a:moveTo>
                    <a:pt x="185381" y="479704"/>
                  </a:moveTo>
                  <a:lnTo>
                    <a:pt x="184912" y="478586"/>
                  </a:lnTo>
                  <a:lnTo>
                    <a:pt x="183057" y="476719"/>
                  </a:lnTo>
                  <a:lnTo>
                    <a:pt x="181927" y="476250"/>
                  </a:lnTo>
                  <a:lnTo>
                    <a:pt x="179298" y="476250"/>
                  </a:lnTo>
                  <a:lnTo>
                    <a:pt x="178181" y="476719"/>
                  </a:lnTo>
                  <a:lnTo>
                    <a:pt x="176314" y="478586"/>
                  </a:lnTo>
                  <a:lnTo>
                    <a:pt x="175856" y="479704"/>
                  </a:lnTo>
                  <a:lnTo>
                    <a:pt x="175856" y="482333"/>
                  </a:lnTo>
                  <a:lnTo>
                    <a:pt x="176314" y="483450"/>
                  </a:lnTo>
                  <a:lnTo>
                    <a:pt x="178181" y="485317"/>
                  </a:lnTo>
                  <a:lnTo>
                    <a:pt x="179298" y="485775"/>
                  </a:lnTo>
                  <a:lnTo>
                    <a:pt x="181927" y="485775"/>
                  </a:lnTo>
                  <a:lnTo>
                    <a:pt x="183057" y="485317"/>
                  </a:lnTo>
                  <a:lnTo>
                    <a:pt x="184912" y="483450"/>
                  </a:lnTo>
                  <a:lnTo>
                    <a:pt x="185381" y="482333"/>
                  </a:lnTo>
                  <a:lnTo>
                    <a:pt x="185381" y="479704"/>
                  </a:lnTo>
                  <a:close/>
                </a:path>
                <a:path w="3386454" h="1819275">
                  <a:moveTo>
                    <a:pt x="185381" y="432079"/>
                  </a:moveTo>
                  <a:lnTo>
                    <a:pt x="184912" y="430961"/>
                  </a:lnTo>
                  <a:lnTo>
                    <a:pt x="183057" y="429094"/>
                  </a:lnTo>
                  <a:lnTo>
                    <a:pt x="181927" y="428637"/>
                  </a:lnTo>
                  <a:lnTo>
                    <a:pt x="179298" y="428637"/>
                  </a:lnTo>
                  <a:lnTo>
                    <a:pt x="178181" y="429094"/>
                  </a:lnTo>
                  <a:lnTo>
                    <a:pt x="176314" y="430961"/>
                  </a:lnTo>
                  <a:lnTo>
                    <a:pt x="175856" y="432079"/>
                  </a:lnTo>
                  <a:lnTo>
                    <a:pt x="175856" y="434708"/>
                  </a:lnTo>
                  <a:lnTo>
                    <a:pt x="176314" y="435825"/>
                  </a:lnTo>
                  <a:lnTo>
                    <a:pt x="178181" y="437692"/>
                  </a:lnTo>
                  <a:lnTo>
                    <a:pt x="179298" y="438150"/>
                  </a:lnTo>
                  <a:lnTo>
                    <a:pt x="181927" y="438150"/>
                  </a:lnTo>
                  <a:lnTo>
                    <a:pt x="183057" y="437692"/>
                  </a:lnTo>
                  <a:lnTo>
                    <a:pt x="184912" y="435825"/>
                  </a:lnTo>
                  <a:lnTo>
                    <a:pt x="185381" y="434708"/>
                  </a:lnTo>
                  <a:lnTo>
                    <a:pt x="185381" y="432079"/>
                  </a:lnTo>
                  <a:close/>
                </a:path>
                <a:path w="3386454" h="1819275">
                  <a:moveTo>
                    <a:pt x="185381" y="384454"/>
                  </a:moveTo>
                  <a:lnTo>
                    <a:pt x="184912" y="383336"/>
                  </a:lnTo>
                  <a:lnTo>
                    <a:pt x="183057" y="381469"/>
                  </a:lnTo>
                  <a:lnTo>
                    <a:pt x="181927" y="381012"/>
                  </a:lnTo>
                  <a:lnTo>
                    <a:pt x="179298" y="381012"/>
                  </a:lnTo>
                  <a:lnTo>
                    <a:pt x="178181" y="381469"/>
                  </a:lnTo>
                  <a:lnTo>
                    <a:pt x="176314" y="383336"/>
                  </a:lnTo>
                  <a:lnTo>
                    <a:pt x="175856" y="384454"/>
                  </a:lnTo>
                  <a:lnTo>
                    <a:pt x="175856" y="387083"/>
                  </a:lnTo>
                  <a:lnTo>
                    <a:pt x="176314" y="388200"/>
                  </a:lnTo>
                  <a:lnTo>
                    <a:pt x="178181" y="390067"/>
                  </a:lnTo>
                  <a:lnTo>
                    <a:pt x="179298" y="390525"/>
                  </a:lnTo>
                  <a:lnTo>
                    <a:pt x="181927" y="390525"/>
                  </a:lnTo>
                  <a:lnTo>
                    <a:pt x="183057" y="390067"/>
                  </a:lnTo>
                  <a:lnTo>
                    <a:pt x="184912" y="388200"/>
                  </a:lnTo>
                  <a:lnTo>
                    <a:pt x="185381" y="387083"/>
                  </a:lnTo>
                  <a:lnTo>
                    <a:pt x="185381" y="384454"/>
                  </a:lnTo>
                  <a:close/>
                </a:path>
                <a:path w="3386454" h="1819275">
                  <a:moveTo>
                    <a:pt x="185381" y="336829"/>
                  </a:moveTo>
                  <a:lnTo>
                    <a:pt x="184912" y="335711"/>
                  </a:lnTo>
                  <a:lnTo>
                    <a:pt x="183057" y="333844"/>
                  </a:lnTo>
                  <a:lnTo>
                    <a:pt x="181927" y="333375"/>
                  </a:lnTo>
                  <a:lnTo>
                    <a:pt x="179298" y="333375"/>
                  </a:lnTo>
                  <a:lnTo>
                    <a:pt x="178181" y="333844"/>
                  </a:lnTo>
                  <a:lnTo>
                    <a:pt x="176314" y="335711"/>
                  </a:lnTo>
                  <a:lnTo>
                    <a:pt x="175856" y="336829"/>
                  </a:lnTo>
                  <a:lnTo>
                    <a:pt x="175856" y="339458"/>
                  </a:lnTo>
                  <a:lnTo>
                    <a:pt x="176314" y="340575"/>
                  </a:lnTo>
                  <a:lnTo>
                    <a:pt x="178181" y="342442"/>
                  </a:lnTo>
                  <a:lnTo>
                    <a:pt x="179298" y="342900"/>
                  </a:lnTo>
                  <a:lnTo>
                    <a:pt x="181927" y="342900"/>
                  </a:lnTo>
                  <a:lnTo>
                    <a:pt x="183057" y="342442"/>
                  </a:lnTo>
                  <a:lnTo>
                    <a:pt x="184912" y="340575"/>
                  </a:lnTo>
                  <a:lnTo>
                    <a:pt x="185381" y="339458"/>
                  </a:lnTo>
                  <a:lnTo>
                    <a:pt x="185381" y="336829"/>
                  </a:lnTo>
                  <a:close/>
                </a:path>
                <a:path w="3386454" h="1819275">
                  <a:moveTo>
                    <a:pt x="185381" y="289204"/>
                  </a:moveTo>
                  <a:lnTo>
                    <a:pt x="184912" y="288086"/>
                  </a:lnTo>
                  <a:lnTo>
                    <a:pt x="183057" y="286219"/>
                  </a:lnTo>
                  <a:lnTo>
                    <a:pt x="181927" y="285762"/>
                  </a:lnTo>
                  <a:lnTo>
                    <a:pt x="179298" y="285762"/>
                  </a:lnTo>
                  <a:lnTo>
                    <a:pt x="178181" y="286219"/>
                  </a:lnTo>
                  <a:lnTo>
                    <a:pt x="176314" y="288086"/>
                  </a:lnTo>
                  <a:lnTo>
                    <a:pt x="175856" y="289204"/>
                  </a:lnTo>
                  <a:lnTo>
                    <a:pt x="175856" y="291833"/>
                  </a:lnTo>
                  <a:lnTo>
                    <a:pt x="176314" y="292950"/>
                  </a:lnTo>
                  <a:lnTo>
                    <a:pt x="178181" y="294817"/>
                  </a:lnTo>
                  <a:lnTo>
                    <a:pt x="179298" y="295275"/>
                  </a:lnTo>
                  <a:lnTo>
                    <a:pt x="181927" y="295275"/>
                  </a:lnTo>
                  <a:lnTo>
                    <a:pt x="183057" y="294817"/>
                  </a:lnTo>
                  <a:lnTo>
                    <a:pt x="184912" y="292950"/>
                  </a:lnTo>
                  <a:lnTo>
                    <a:pt x="185381" y="291833"/>
                  </a:lnTo>
                  <a:lnTo>
                    <a:pt x="185381" y="289204"/>
                  </a:lnTo>
                  <a:close/>
                </a:path>
                <a:path w="3386454" h="1819275">
                  <a:moveTo>
                    <a:pt x="185381" y="241579"/>
                  </a:moveTo>
                  <a:lnTo>
                    <a:pt x="184912" y="240461"/>
                  </a:lnTo>
                  <a:lnTo>
                    <a:pt x="183057" y="238594"/>
                  </a:lnTo>
                  <a:lnTo>
                    <a:pt x="181927" y="238125"/>
                  </a:lnTo>
                  <a:lnTo>
                    <a:pt x="179298" y="238125"/>
                  </a:lnTo>
                  <a:lnTo>
                    <a:pt x="178181" y="238594"/>
                  </a:lnTo>
                  <a:lnTo>
                    <a:pt x="176314" y="240461"/>
                  </a:lnTo>
                  <a:lnTo>
                    <a:pt x="175856" y="241579"/>
                  </a:lnTo>
                  <a:lnTo>
                    <a:pt x="175856" y="244208"/>
                  </a:lnTo>
                  <a:lnTo>
                    <a:pt x="176314" y="245325"/>
                  </a:lnTo>
                  <a:lnTo>
                    <a:pt x="178181" y="247192"/>
                  </a:lnTo>
                  <a:lnTo>
                    <a:pt x="179298" y="247650"/>
                  </a:lnTo>
                  <a:lnTo>
                    <a:pt x="181927" y="247650"/>
                  </a:lnTo>
                  <a:lnTo>
                    <a:pt x="183057" y="247192"/>
                  </a:lnTo>
                  <a:lnTo>
                    <a:pt x="184912" y="245325"/>
                  </a:lnTo>
                  <a:lnTo>
                    <a:pt x="185381" y="244208"/>
                  </a:lnTo>
                  <a:lnTo>
                    <a:pt x="185381" y="241579"/>
                  </a:lnTo>
                  <a:close/>
                </a:path>
                <a:path w="3386454" h="1819275">
                  <a:moveTo>
                    <a:pt x="185381" y="193954"/>
                  </a:moveTo>
                  <a:lnTo>
                    <a:pt x="184912" y="192836"/>
                  </a:lnTo>
                  <a:lnTo>
                    <a:pt x="183057" y="190969"/>
                  </a:lnTo>
                  <a:lnTo>
                    <a:pt x="181927" y="190512"/>
                  </a:lnTo>
                  <a:lnTo>
                    <a:pt x="179298" y="190512"/>
                  </a:lnTo>
                  <a:lnTo>
                    <a:pt x="178181" y="190969"/>
                  </a:lnTo>
                  <a:lnTo>
                    <a:pt x="176314" y="192836"/>
                  </a:lnTo>
                  <a:lnTo>
                    <a:pt x="175856" y="193954"/>
                  </a:lnTo>
                  <a:lnTo>
                    <a:pt x="175856" y="196583"/>
                  </a:lnTo>
                  <a:lnTo>
                    <a:pt x="176314" y="197700"/>
                  </a:lnTo>
                  <a:lnTo>
                    <a:pt x="178181" y="199567"/>
                  </a:lnTo>
                  <a:lnTo>
                    <a:pt x="179298" y="200025"/>
                  </a:lnTo>
                  <a:lnTo>
                    <a:pt x="181927" y="200025"/>
                  </a:lnTo>
                  <a:lnTo>
                    <a:pt x="183057" y="199567"/>
                  </a:lnTo>
                  <a:lnTo>
                    <a:pt x="184912" y="197700"/>
                  </a:lnTo>
                  <a:lnTo>
                    <a:pt x="185381" y="196583"/>
                  </a:lnTo>
                  <a:lnTo>
                    <a:pt x="185381" y="193954"/>
                  </a:lnTo>
                  <a:close/>
                </a:path>
                <a:path w="3386454" h="1819275">
                  <a:moveTo>
                    <a:pt x="185381" y="146329"/>
                  </a:moveTo>
                  <a:lnTo>
                    <a:pt x="184912" y="145211"/>
                  </a:lnTo>
                  <a:lnTo>
                    <a:pt x="183057" y="143344"/>
                  </a:lnTo>
                  <a:lnTo>
                    <a:pt x="181927" y="142887"/>
                  </a:lnTo>
                  <a:lnTo>
                    <a:pt x="179298" y="142887"/>
                  </a:lnTo>
                  <a:lnTo>
                    <a:pt x="178181" y="143344"/>
                  </a:lnTo>
                  <a:lnTo>
                    <a:pt x="176314" y="145211"/>
                  </a:lnTo>
                  <a:lnTo>
                    <a:pt x="175856" y="146329"/>
                  </a:lnTo>
                  <a:lnTo>
                    <a:pt x="175856" y="148958"/>
                  </a:lnTo>
                  <a:lnTo>
                    <a:pt x="176314" y="150075"/>
                  </a:lnTo>
                  <a:lnTo>
                    <a:pt x="178181" y="151942"/>
                  </a:lnTo>
                  <a:lnTo>
                    <a:pt x="179298" y="152400"/>
                  </a:lnTo>
                  <a:lnTo>
                    <a:pt x="181927" y="152400"/>
                  </a:lnTo>
                  <a:lnTo>
                    <a:pt x="183057" y="151942"/>
                  </a:lnTo>
                  <a:lnTo>
                    <a:pt x="184912" y="150075"/>
                  </a:lnTo>
                  <a:lnTo>
                    <a:pt x="185381" y="148958"/>
                  </a:lnTo>
                  <a:lnTo>
                    <a:pt x="185381" y="146329"/>
                  </a:lnTo>
                  <a:close/>
                </a:path>
                <a:path w="3386454" h="1819275">
                  <a:moveTo>
                    <a:pt x="185381" y="98704"/>
                  </a:moveTo>
                  <a:lnTo>
                    <a:pt x="184912" y="97586"/>
                  </a:lnTo>
                  <a:lnTo>
                    <a:pt x="183057" y="95719"/>
                  </a:lnTo>
                  <a:lnTo>
                    <a:pt x="181927" y="95250"/>
                  </a:lnTo>
                  <a:lnTo>
                    <a:pt x="179298" y="95250"/>
                  </a:lnTo>
                  <a:lnTo>
                    <a:pt x="178181" y="95719"/>
                  </a:lnTo>
                  <a:lnTo>
                    <a:pt x="176314" y="97586"/>
                  </a:lnTo>
                  <a:lnTo>
                    <a:pt x="175856" y="98704"/>
                  </a:lnTo>
                  <a:lnTo>
                    <a:pt x="175856" y="101333"/>
                  </a:lnTo>
                  <a:lnTo>
                    <a:pt x="176314" y="102450"/>
                  </a:lnTo>
                  <a:lnTo>
                    <a:pt x="178181" y="104317"/>
                  </a:lnTo>
                  <a:lnTo>
                    <a:pt x="179298" y="104775"/>
                  </a:lnTo>
                  <a:lnTo>
                    <a:pt x="181927" y="104775"/>
                  </a:lnTo>
                  <a:lnTo>
                    <a:pt x="183057" y="104317"/>
                  </a:lnTo>
                  <a:lnTo>
                    <a:pt x="184912" y="102450"/>
                  </a:lnTo>
                  <a:lnTo>
                    <a:pt x="185381" y="101333"/>
                  </a:lnTo>
                  <a:lnTo>
                    <a:pt x="185381" y="98704"/>
                  </a:lnTo>
                  <a:close/>
                </a:path>
                <a:path w="3386454" h="1819275">
                  <a:moveTo>
                    <a:pt x="185381" y="51079"/>
                  </a:moveTo>
                  <a:lnTo>
                    <a:pt x="184912" y="49961"/>
                  </a:lnTo>
                  <a:lnTo>
                    <a:pt x="183057" y="48094"/>
                  </a:lnTo>
                  <a:lnTo>
                    <a:pt x="181927" y="47637"/>
                  </a:lnTo>
                  <a:lnTo>
                    <a:pt x="179298" y="47637"/>
                  </a:lnTo>
                  <a:lnTo>
                    <a:pt x="178181" y="48094"/>
                  </a:lnTo>
                  <a:lnTo>
                    <a:pt x="176314" y="49961"/>
                  </a:lnTo>
                  <a:lnTo>
                    <a:pt x="175856" y="51079"/>
                  </a:lnTo>
                  <a:lnTo>
                    <a:pt x="175856" y="53708"/>
                  </a:lnTo>
                  <a:lnTo>
                    <a:pt x="176314" y="54825"/>
                  </a:lnTo>
                  <a:lnTo>
                    <a:pt x="178181" y="56692"/>
                  </a:lnTo>
                  <a:lnTo>
                    <a:pt x="179298" y="57150"/>
                  </a:lnTo>
                  <a:lnTo>
                    <a:pt x="181927" y="57150"/>
                  </a:lnTo>
                  <a:lnTo>
                    <a:pt x="183057" y="56692"/>
                  </a:lnTo>
                  <a:lnTo>
                    <a:pt x="184912" y="54825"/>
                  </a:lnTo>
                  <a:lnTo>
                    <a:pt x="185381" y="53708"/>
                  </a:lnTo>
                  <a:lnTo>
                    <a:pt x="185381" y="51079"/>
                  </a:lnTo>
                  <a:close/>
                </a:path>
                <a:path w="3386454" h="1819275">
                  <a:moveTo>
                    <a:pt x="185381" y="3454"/>
                  </a:moveTo>
                  <a:lnTo>
                    <a:pt x="184912" y="2336"/>
                  </a:lnTo>
                  <a:lnTo>
                    <a:pt x="183057" y="469"/>
                  </a:lnTo>
                  <a:lnTo>
                    <a:pt x="181927" y="0"/>
                  </a:lnTo>
                  <a:lnTo>
                    <a:pt x="179298" y="0"/>
                  </a:lnTo>
                  <a:lnTo>
                    <a:pt x="178181" y="469"/>
                  </a:lnTo>
                  <a:lnTo>
                    <a:pt x="176314" y="2336"/>
                  </a:lnTo>
                  <a:lnTo>
                    <a:pt x="175856" y="3454"/>
                  </a:lnTo>
                  <a:lnTo>
                    <a:pt x="175856" y="6083"/>
                  </a:lnTo>
                  <a:lnTo>
                    <a:pt x="176314" y="7200"/>
                  </a:lnTo>
                  <a:lnTo>
                    <a:pt x="178181" y="9067"/>
                  </a:lnTo>
                  <a:lnTo>
                    <a:pt x="179298" y="9525"/>
                  </a:lnTo>
                  <a:lnTo>
                    <a:pt x="181927" y="9525"/>
                  </a:lnTo>
                  <a:lnTo>
                    <a:pt x="183057" y="9067"/>
                  </a:lnTo>
                  <a:lnTo>
                    <a:pt x="184912" y="7200"/>
                  </a:lnTo>
                  <a:lnTo>
                    <a:pt x="185381" y="6083"/>
                  </a:lnTo>
                  <a:lnTo>
                    <a:pt x="185381" y="3454"/>
                  </a:lnTo>
                  <a:close/>
                </a:path>
                <a:path w="3386454" h="1819275">
                  <a:moveTo>
                    <a:pt x="195262" y="1808441"/>
                  </a:moveTo>
                  <a:lnTo>
                    <a:pt x="194805" y="1807324"/>
                  </a:lnTo>
                  <a:lnTo>
                    <a:pt x="192938" y="1805457"/>
                  </a:lnTo>
                  <a:lnTo>
                    <a:pt x="191820" y="1804987"/>
                  </a:lnTo>
                  <a:lnTo>
                    <a:pt x="189191" y="1804987"/>
                  </a:lnTo>
                  <a:lnTo>
                    <a:pt x="188074" y="1805457"/>
                  </a:lnTo>
                  <a:lnTo>
                    <a:pt x="186207" y="1807324"/>
                  </a:lnTo>
                  <a:lnTo>
                    <a:pt x="185737" y="1808441"/>
                  </a:lnTo>
                  <a:lnTo>
                    <a:pt x="185737" y="1811070"/>
                  </a:lnTo>
                  <a:lnTo>
                    <a:pt x="186207" y="1812188"/>
                  </a:lnTo>
                  <a:lnTo>
                    <a:pt x="188074" y="1814055"/>
                  </a:lnTo>
                  <a:lnTo>
                    <a:pt x="189191" y="1814512"/>
                  </a:lnTo>
                  <a:lnTo>
                    <a:pt x="191820" y="1814512"/>
                  </a:lnTo>
                  <a:lnTo>
                    <a:pt x="192938" y="1814055"/>
                  </a:lnTo>
                  <a:lnTo>
                    <a:pt x="194805" y="1812188"/>
                  </a:lnTo>
                  <a:lnTo>
                    <a:pt x="195262" y="1811070"/>
                  </a:lnTo>
                  <a:lnTo>
                    <a:pt x="195262" y="1808441"/>
                  </a:lnTo>
                  <a:close/>
                </a:path>
                <a:path w="3386454" h="1819275">
                  <a:moveTo>
                    <a:pt x="195262" y="1358379"/>
                  </a:moveTo>
                  <a:lnTo>
                    <a:pt x="194805" y="1357261"/>
                  </a:lnTo>
                  <a:lnTo>
                    <a:pt x="192938" y="1355407"/>
                  </a:lnTo>
                  <a:lnTo>
                    <a:pt x="191820" y="1354937"/>
                  </a:lnTo>
                  <a:lnTo>
                    <a:pt x="189191" y="1354937"/>
                  </a:lnTo>
                  <a:lnTo>
                    <a:pt x="188074" y="1355407"/>
                  </a:lnTo>
                  <a:lnTo>
                    <a:pt x="186207" y="1357261"/>
                  </a:lnTo>
                  <a:lnTo>
                    <a:pt x="185737" y="1358379"/>
                  </a:lnTo>
                  <a:lnTo>
                    <a:pt x="185737" y="1361020"/>
                  </a:lnTo>
                  <a:lnTo>
                    <a:pt x="186207" y="1362138"/>
                  </a:lnTo>
                  <a:lnTo>
                    <a:pt x="188074" y="1363992"/>
                  </a:lnTo>
                  <a:lnTo>
                    <a:pt x="189191" y="1364462"/>
                  </a:lnTo>
                  <a:lnTo>
                    <a:pt x="191820" y="1364462"/>
                  </a:lnTo>
                  <a:lnTo>
                    <a:pt x="192938" y="1363992"/>
                  </a:lnTo>
                  <a:lnTo>
                    <a:pt x="194805" y="1362138"/>
                  </a:lnTo>
                  <a:lnTo>
                    <a:pt x="195262" y="1361020"/>
                  </a:lnTo>
                  <a:lnTo>
                    <a:pt x="195262" y="1358379"/>
                  </a:lnTo>
                  <a:close/>
                </a:path>
                <a:path w="3386454" h="1819275">
                  <a:moveTo>
                    <a:pt x="195262" y="908329"/>
                  </a:moveTo>
                  <a:lnTo>
                    <a:pt x="194805" y="907211"/>
                  </a:lnTo>
                  <a:lnTo>
                    <a:pt x="192938" y="905344"/>
                  </a:lnTo>
                  <a:lnTo>
                    <a:pt x="191820" y="904875"/>
                  </a:lnTo>
                  <a:lnTo>
                    <a:pt x="189191" y="904875"/>
                  </a:lnTo>
                  <a:lnTo>
                    <a:pt x="188074" y="905344"/>
                  </a:lnTo>
                  <a:lnTo>
                    <a:pt x="186207" y="907211"/>
                  </a:lnTo>
                  <a:lnTo>
                    <a:pt x="185737" y="908329"/>
                  </a:lnTo>
                  <a:lnTo>
                    <a:pt x="185737" y="910958"/>
                  </a:lnTo>
                  <a:lnTo>
                    <a:pt x="186207" y="912075"/>
                  </a:lnTo>
                  <a:lnTo>
                    <a:pt x="188074" y="913942"/>
                  </a:lnTo>
                  <a:lnTo>
                    <a:pt x="189191" y="914400"/>
                  </a:lnTo>
                  <a:lnTo>
                    <a:pt x="191820" y="914400"/>
                  </a:lnTo>
                  <a:lnTo>
                    <a:pt x="192938" y="913942"/>
                  </a:lnTo>
                  <a:lnTo>
                    <a:pt x="194805" y="912075"/>
                  </a:lnTo>
                  <a:lnTo>
                    <a:pt x="195262" y="910958"/>
                  </a:lnTo>
                  <a:lnTo>
                    <a:pt x="195262" y="908329"/>
                  </a:lnTo>
                  <a:close/>
                </a:path>
                <a:path w="3386454" h="1819275">
                  <a:moveTo>
                    <a:pt x="195262" y="458266"/>
                  </a:moveTo>
                  <a:lnTo>
                    <a:pt x="194805" y="457149"/>
                  </a:lnTo>
                  <a:lnTo>
                    <a:pt x="192938" y="455295"/>
                  </a:lnTo>
                  <a:lnTo>
                    <a:pt x="191820" y="454825"/>
                  </a:lnTo>
                  <a:lnTo>
                    <a:pt x="189191" y="454825"/>
                  </a:lnTo>
                  <a:lnTo>
                    <a:pt x="188074" y="455295"/>
                  </a:lnTo>
                  <a:lnTo>
                    <a:pt x="186207" y="457149"/>
                  </a:lnTo>
                  <a:lnTo>
                    <a:pt x="185737" y="458266"/>
                  </a:lnTo>
                  <a:lnTo>
                    <a:pt x="185737" y="460908"/>
                  </a:lnTo>
                  <a:lnTo>
                    <a:pt x="186207" y="462026"/>
                  </a:lnTo>
                  <a:lnTo>
                    <a:pt x="188074" y="463880"/>
                  </a:lnTo>
                  <a:lnTo>
                    <a:pt x="189191" y="464350"/>
                  </a:lnTo>
                  <a:lnTo>
                    <a:pt x="191820" y="464350"/>
                  </a:lnTo>
                  <a:lnTo>
                    <a:pt x="192938" y="463880"/>
                  </a:lnTo>
                  <a:lnTo>
                    <a:pt x="194805" y="462026"/>
                  </a:lnTo>
                  <a:lnTo>
                    <a:pt x="195262" y="460908"/>
                  </a:lnTo>
                  <a:lnTo>
                    <a:pt x="195262" y="458266"/>
                  </a:lnTo>
                  <a:close/>
                </a:path>
                <a:path w="3386454" h="1819275">
                  <a:moveTo>
                    <a:pt x="195262" y="8216"/>
                  </a:moveTo>
                  <a:lnTo>
                    <a:pt x="194805" y="7099"/>
                  </a:lnTo>
                  <a:lnTo>
                    <a:pt x="192938" y="5232"/>
                  </a:lnTo>
                  <a:lnTo>
                    <a:pt x="191820" y="4762"/>
                  </a:lnTo>
                  <a:lnTo>
                    <a:pt x="189191" y="4762"/>
                  </a:lnTo>
                  <a:lnTo>
                    <a:pt x="188074" y="5232"/>
                  </a:lnTo>
                  <a:lnTo>
                    <a:pt x="186207" y="7099"/>
                  </a:lnTo>
                  <a:lnTo>
                    <a:pt x="185737" y="8216"/>
                  </a:lnTo>
                  <a:lnTo>
                    <a:pt x="185737" y="10845"/>
                  </a:lnTo>
                  <a:lnTo>
                    <a:pt x="186207" y="11963"/>
                  </a:lnTo>
                  <a:lnTo>
                    <a:pt x="188074" y="13830"/>
                  </a:lnTo>
                  <a:lnTo>
                    <a:pt x="189191" y="14287"/>
                  </a:lnTo>
                  <a:lnTo>
                    <a:pt x="191820" y="14287"/>
                  </a:lnTo>
                  <a:lnTo>
                    <a:pt x="192938" y="13830"/>
                  </a:lnTo>
                  <a:lnTo>
                    <a:pt x="194805" y="11963"/>
                  </a:lnTo>
                  <a:lnTo>
                    <a:pt x="195262" y="10845"/>
                  </a:lnTo>
                  <a:lnTo>
                    <a:pt x="195262" y="8216"/>
                  </a:lnTo>
                  <a:close/>
                </a:path>
                <a:path w="3386454" h="1819275">
                  <a:moveTo>
                    <a:pt x="242887" y="1808441"/>
                  </a:moveTo>
                  <a:lnTo>
                    <a:pt x="242430" y="1807324"/>
                  </a:lnTo>
                  <a:lnTo>
                    <a:pt x="240563" y="1805457"/>
                  </a:lnTo>
                  <a:lnTo>
                    <a:pt x="239445" y="1804987"/>
                  </a:lnTo>
                  <a:lnTo>
                    <a:pt x="236816" y="1804987"/>
                  </a:lnTo>
                  <a:lnTo>
                    <a:pt x="235699" y="1805457"/>
                  </a:lnTo>
                  <a:lnTo>
                    <a:pt x="233832" y="1807324"/>
                  </a:lnTo>
                  <a:lnTo>
                    <a:pt x="233362" y="1808441"/>
                  </a:lnTo>
                  <a:lnTo>
                    <a:pt x="233362" y="1811070"/>
                  </a:lnTo>
                  <a:lnTo>
                    <a:pt x="233832" y="1812188"/>
                  </a:lnTo>
                  <a:lnTo>
                    <a:pt x="235699" y="1814055"/>
                  </a:lnTo>
                  <a:lnTo>
                    <a:pt x="236816" y="1814512"/>
                  </a:lnTo>
                  <a:lnTo>
                    <a:pt x="239445" y="1814512"/>
                  </a:lnTo>
                  <a:lnTo>
                    <a:pt x="240563" y="1814055"/>
                  </a:lnTo>
                  <a:lnTo>
                    <a:pt x="242430" y="1812188"/>
                  </a:lnTo>
                  <a:lnTo>
                    <a:pt x="242887" y="1811070"/>
                  </a:lnTo>
                  <a:lnTo>
                    <a:pt x="242887" y="1808441"/>
                  </a:lnTo>
                  <a:close/>
                </a:path>
                <a:path w="3386454" h="1819275">
                  <a:moveTo>
                    <a:pt x="242887" y="1358379"/>
                  </a:moveTo>
                  <a:lnTo>
                    <a:pt x="242430" y="1357261"/>
                  </a:lnTo>
                  <a:lnTo>
                    <a:pt x="240563" y="1355407"/>
                  </a:lnTo>
                  <a:lnTo>
                    <a:pt x="239445" y="1354937"/>
                  </a:lnTo>
                  <a:lnTo>
                    <a:pt x="236816" y="1354937"/>
                  </a:lnTo>
                  <a:lnTo>
                    <a:pt x="235699" y="1355407"/>
                  </a:lnTo>
                  <a:lnTo>
                    <a:pt x="233832" y="1357261"/>
                  </a:lnTo>
                  <a:lnTo>
                    <a:pt x="233362" y="1358379"/>
                  </a:lnTo>
                  <a:lnTo>
                    <a:pt x="233362" y="1361020"/>
                  </a:lnTo>
                  <a:lnTo>
                    <a:pt x="233832" y="1362138"/>
                  </a:lnTo>
                  <a:lnTo>
                    <a:pt x="235699" y="1363992"/>
                  </a:lnTo>
                  <a:lnTo>
                    <a:pt x="236816" y="1364462"/>
                  </a:lnTo>
                  <a:lnTo>
                    <a:pt x="239445" y="1364462"/>
                  </a:lnTo>
                  <a:lnTo>
                    <a:pt x="240563" y="1363992"/>
                  </a:lnTo>
                  <a:lnTo>
                    <a:pt x="242430" y="1362138"/>
                  </a:lnTo>
                  <a:lnTo>
                    <a:pt x="242887" y="1361020"/>
                  </a:lnTo>
                  <a:lnTo>
                    <a:pt x="242887" y="1358379"/>
                  </a:lnTo>
                  <a:close/>
                </a:path>
                <a:path w="3386454" h="1819275">
                  <a:moveTo>
                    <a:pt x="242887" y="908329"/>
                  </a:moveTo>
                  <a:lnTo>
                    <a:pt x="242430" y="907211"/>
                  </a:lnTo>
                  <a:lnTo>
                    <a:pt x="240563" y="905344"/>
                  </a:lnTo>
                  <a:lnTo>
                    <a:pt x="239445" y="904875"/>
                  </a:lnTo>
                  <a:lnTo>
                    <a:pt x="236816" y="904875"/>
                  </a:lnTo>
                  <a:lnTo>
                    <a:pt x="235699" y="905344"/>
                  </a:lnTo>
                  <a:lnTo>
                    <a:pt x="233832" y="907211"/>
                  </a:lnTo>
                  <a:lnTo>
                    <a:pt x="233362" y="908329"/>
                  </a:lnTo>
                  <a:lnTo>
                    <a:pt x="233362" y="910958"/>
                  </a:lnTo>
                  <a:lnTo>
                    <a:pt x="233832" y="912075"/>
                  </a:lnTo>
                  <a:lnTo>
                    <a:pt x="235699" y="913942"/>
                  </a:lnTo>
                  <a:lnTo>
                    <a:pt x="236816" y="914400"/>
                  </a:lnTo>
                  <a:lnTo>
                    <a:pt x="239445" y="914400"/>
                  </a:lnTo>
                  <a:lnTo>
                    <a:pt x="240563" y="913942"/>
                  </a:lnTo>
                  <a:lnTo>
                    <a:pt x="242430" y="912075"/>
                  </a:lnTo>
                  <a:lnTo>
                    <a:pt x="242887" y="910958"/>
                  </a:lnTo>
                  <a:lnTo>
                    <a:pt x="242887" y="908329"/>
                  </a:lnTo>
                  <a:close/>
                </a:path>
                <a:path w="3386454" h="1819275">
                  <a:moveTo>
                    <a:pt x="242887" y="458266"/>
                  </a:moveTo>
                  <a:lnTo>
                    <a:pt x="242430" y="457149"/>
                  </a:lnTo>
                  <a:lnTo>
                    <a:pt x="240563" y="455295"/>
                  </a:lnTo>
                  <a:lnTo>
                    <a:pt x="239445" y="454825"/>
                  </a:lnTo>
                  <a:lnTo>
                    <a:pt x="236816" y="454825"/>
                  </a:lnTo>
                  <a:lnTo>
                    <a:pt x="235699" y="455295"/>
                  </a:lnTo>
                  <a:lnTo>
                    <a:pt x="233832" y="457149"/>
                  </a:lnTo>
                  <a:lnTo>
                    <a:pt x="233362" y="458266"/>
                  </a:lnTo>
                  <a:lnTo>
                    <a:pt x="233362" y="460908"/>
                  </a:lnTo>
                  <a:lnTo>
                    <a:pt x="233832" y="462026"/>
                  </a:lnTo>
                  <a:lnTo>
                    <a:pt x="235699" y="463880"/>
                  </a:lnTo>
                  <a:lnTo>
                    <a:pt x="236816" y="464350"/>
                  </a:lnTo>
                  <a:lnTo>
                    <a:pt x="239445" y="464350"/>
                  </a:lnTo>
                  <a:lnTo>
                    <a:pt x="240563" y="463880"/>
                  </a:lnTo>
                  <a:lnTo>
                    <a:pt x="242430" y="462026"/>
                  </a:lnTo>
                  <a:lnTo>
                    <a:pt x="242887" y="460908"/>
                  </a:lnTo>
                  <a:lnTo>
                    <a:pt x="242887" y="458266"/>
                  </a:lnTo>
                  <a:close/>
                </a:path>
                <a:path w="3386454" h="1819275">
                  <a:moveTo>
                    <a:pt x="242887" y="8216"/>
                  </a:moveTo>
                  <a:lnTo>
                    <a:pt x="242430" y="7099"/>
                  </a:lnTo>
                  <a:lnTo>
                    <a:pt x="240563" y="5232"/>
                  </a:lnTo>
                  <a:lnTo>
                    <a:pt x="239445" y="4762"/>
                  </a:lnTo>
                  <a:lnTo>
                    <a:pt x="236816" y="4762"/>
                  </a:lnTo>
                  <a:lnTo>
                    <a:pt x="235699" y="5232"/>
                  </a:lnTo>
                  <a:lnTo>
                    <a:pt x="233832" y="7099"/>
                  </a:lnTo>
                  <a:lnTo>
                    <a:pt x="233362" y="8216"/>
                  </a:lnTo>
                  <a:lnTo>
                    <a:pt x="233362" y="10845"/>
                  </a:lnTo>
                  <a:lnTo>
                    <a:pt x="233832" y="11963"/>
                  </a:lnTo>
                  <a:lnTo>
                    <a:pt x="235699" y="13830"/>
                  </a:lnTo>
                  <a:lnTo>
                    <a:pt x="236816" y="14287"/>
                  </a:lnTo>
                  <a:lnTo>
                    <a:pt x="239445" y="14287"/>
                  </a:lnTo>
                  <a:lnTo>
                    <a:pt x="240563" y="13830"/>
                  </a:lnTo>
                  <a:lnTo>
                    <a:pt x="242430" y="11963"/>
                  </a:lnTo>
                  <a:lnTo>
                    <a:pt x="242887" y="10845"/>
                  </a:lnTo>
                  <a:lnTo>
                    <a:pt x="242887" y="8216"/>
                  </a:lnTo>
                  <a:close/>
                </a:path>
                <a:path w="3386454" h="1819275">
                  <a:moveTo>
                    <a:pt x="290512" y="1808441"/>
                  </a:moveTo>
                  <a:lnTo>
                    <a:pt x="290055" y="1807324"/>
                  </a:lnTo>
                  <a:lnTo>
                    <a:pt x="288188" y="1805457"/>
                  </a:lnTo>
                  <a:lnTo>
                    <a:pt x="287070" y="1804987"/>
                  </a:lnTo>
                  <a:lnTo>
                    <a:pt x="284441" y="1804987"/>
                  </a:lnTo>
                  <a:lnTo>
                    <a:pt x="283324" y="1805457"/>
                  </a:lnTo>
                  <a:lnTo>
                    <a:pt x="281457" y="1807324"/>
                  </a:lnTo>
                  <a:lnTo>
                    <a:pt x="280987" y="1808441"/>
                  </a:lnTo>
                  <a:lnTo>
                    <a:pt x="280987" y="1811070"/>
                  </a:lnTo>
                  <a:lnTo>
                    <a:pt x="281457" y="1812188"/>
                  </a:lnTo>
                  <a:lnTo>
                    <a:pt x="283324" y="1814055"/>
                  </a:lnTo>
                  <a:lnTo>
                    <a:pt x="284441" y="1814512"/>
                  </a:lnTo>
                  <a:lnTo>
                    <a:pt x="287070" y="1814512"/>
                  </a:lnTo>
                  <a:lnTo>
                    <a:pt x="288188" y="1814055"/>
                  </a:lnTo>
                  <a:lnTo>
                    <a:pt x="290055" y="1812188"/>
                  </a:lnTo>
                  <a:lnTo>
                    <a:pt x="290512" y="1811070"/>
                  </a:lnTo>
                  <a:lnTo>
                    <a:pt x="290512" y="1808441"/>
                  </a:lnTo>
                  <a:close/>
                </a:path>
                <a:path w="3386454" h="1819275">
                  <a:moveTo>
                    <a:pt x="290512" y="1358379"/>
                  </a:moveTo>
                  <a:lnTo>
                    <a:pt x="290055" y="1357261"/>
                  </a:lnTo>
                  <a:lnTo>
                    <a:pt x="288188" y="1355407"/>
                  </a:lnTo>
                  <a:lnTo>
                    <a:pt x="287070" y="1354937"/>
                  </a:lnTo>
                  <a:lnTo>
                    <a:pt x="284441" y="1354937"/>
                  </a:lnTo>
                  <a:lnTo>
                    <a:pt x="283324" y="1355407"/>
                  </a:lnTo>
                  <a:lnTo>
                    <a:pt x="281457" y="1357261"/>
                  </a:lnTo>
                  <a:lnTo>
                    <a:pt x="280987" y="1358379"/>
                  </a:lnTo>
                  <a:lnTo>
                    <a:pt x="280987" y="1361020"/>
                  </a:lnTo>
                  <a:lnTo>
                    <a:pt x="281457" y="1362138"/>
                  </a:lnTo>
                  <a:lnTo>
                    <a:pt x="283324" y="1363992"/>
                  </a:lnTo>
                  <a:lnTo>
                    <a:pt x="284441" y="1364462"/>
                  </a:lnTo>
                  <a:lnTo>
                    <a:pt x="287070" y="1364462"/>
                  </a:lnTo>
                  <a:lnTo>
                    <a:pt x="288188" y="1363992"/>
                  </a:lnTo>
                  <a:lnTo>
                    <a:pt x="290055" y="1362138"/>
                  </a:lnTo>
                  <a:lnTo>
                    <a:pt x="290512" y="1361020"/>
                  </a:lnTo>
                  <a:lnTo>
                    <a:pt x="290512" y="1358379"/>
                  </a:lnTo>
                  <a:close/>
                </a:path>
                <a:path w="3386454" h="1819275">
                  <a:moveTo>
                    <a:pt x="290512" y="908329"/>
                  </a:moveTo>
                  <a:lnTo>
                    <a:pt x="290055" y="907211"/>
                  </a:lnTo>
                  <a:lnTo>
                    <a:pt x="288188" y="905344"/>
                  </a:lnTo>
                  <a:lnTo>
                    <a:pt x="287070" y="904875"/>
                  </a:lnTo>
                  <a:lnTo>
                    <a:pt x="284441" y="904875"/>
                  </a:lnTo>
                  <a:lnTo>
                    <a:pt x="283324" y="905344"/>
                  </a:lnTo>
                  <a:lnTo>
                    <a:pt x="281457" y="907211"/>
                  </a:lnTo>
                  <a:lnTo>
                    <a:pt x="280987" y="908329"/>
                  </a:lnTo>
                  <a:lnTo>
                    <a:pt x="280987" y="910958"/>
                  </a:lnTo>
                  <a:lnTo>
                    <a:pt x="281457" y="912075"/>
                  </a:lnTo>
                  <a:lnTo>
                    <a:pt x="283324" y="913942"/>
                  </a:lnTo>
                  <a:lnTo>
                    <a:pt x="284441" y="914400"/>
                  </a:lnTo>
                  <a:lnTo>
                    <a:pt x="287070" y="914400"/>
                  </a:lnTo>
                  <a:lnTo>
                    <a:pt x="288188" y="913942"/>
                  </a:lnTo>
                  <a:lnTo>
                    <a:pt x="290055" y="912075"/>
                  </a:lnTo>
                  <a:lnTo>
                    <a:pt x="290512" y="910958"/>
                  </a:lnTo>
                  <a:lnTo>
                    <a:pt x="290512" y="908329"/>
                  </a:lnTo>
                  <a:close/>
                </a:path>
                <a:path w="3386454" h="1819275">
                  <a:moveTo>
                    <a:pt x="290512" y="458266"/>
                  </a:moveTo>
                  <a:lnTo>
                    <a:pt x="290055" y="457149"/>
                  </a:lnTo>
                  <a:lnTo>
                    <a:pt x="288188" y="455295"/>
                  </a:lnTo>
                  <a:lnTo>
                    <a:pt x="287070" y="454825"/>
                  </a:lnTo>
                  <a:lnTo>
                    <a:pt x="284441" y="454825"/>
                  </a:lnTo>
                  <a:lnTo>
                    <a:pt x="283324" y="455295"/>
                  </a:lnTo>
                  <a:lnTo>
                    <a:pt x="281457" y="457149"/>
                  </a:lnTo>
                  <a:lnTo>
                    <a:pt x="280987" y="458266"/>
                  </a:lnTo>
                  <a:lnTo>
                    <a:pt x="280987" y="460908"/>
                  </a:lnTo>
                  <a:lnTo>
                    <a:pt x="281457" y="462026"/>
                  </a:lnTo>
                  <a:lnTo>
                    <a:pt x="283324" y="463880"/>
                  </a:lnTo>
                  <a:lnTo>
                    <a:pt x="284441" y="464350"/>
                  </a:lnTo>
                  <a:lnTo>
                    <a:pt x="287070" y="464350"/>
                  </a:lnTo>
                  <a:lnTo>
                    <a:pt x="288188" y="463880"/>
                  </a:lnTo>
                  <a:lnTo>
                    <a:pt x="290055" y="462026"/>
                  </a:lnTo>
                  <a:lnTo>
                    <a:pt x="290512" y="460908"/>
                  </a:lnTo>
                  <a:lnTo>
                    <a:pt x="290512" y="458266"/>
                  </a:lnTo>
                  <a:close/>
                </a:path>
                <a:path w="3386454" h="1819275">
                  <a:moveTo>
                    <a:pt x="290512" y="8216"/>
                  </a:moveTo>
                  <a:lnTo>
                    <a:pt x="290055" y="7099"/>
                  </a:lnTo>
                  <a:lnTo>
                    <a:pt x="288188" y="5232"/>
                  </a:lnTo>
                  <a:lnTo>
                    <a:pt x="287070" y="4762"/>
                  </a:lnTo>
                  <a:lnTo>
                    <a:pt x="284441" y="4762"/>
                  </a:lnTo>
                  <a:lnTo>
                    <a:pt x="283324" y="5232"/>
                  </a:lnTo>
                  <a:lnTo>
                    <a:pt x="281457" y="7099"/>
                  </a:lnTo>
                  <a:lnTo>
                    <a:pt x="280987" y="8216"/>
                  </a:lnTo>
                  <a:lnTo>
                    <a:pt x="280987" y="10845"/>
                  </a:lnTo>
                  <a:lnTo>
                    <a:pt x="281457" y="11963"/>
                  </a:lnTo>
                  <a:lnTo>
                    <a:pt x="283324" y="13830"/>
                  </a:lnTo>
                  <a:lnTo>
                    <a:pt x="284441" y="14287"/>
                  </a:lnTo>
                  <a:lnTo>
                    <a:pt x="287070" y="14287"/>
                  </a:lnTo>
                  <a:lnTo>
                    <a:pt x="288188" y="13830"/>
                  </a:lnTo>
                  <a:lnTo>
                    <a:pt x="290055" y="11963"/>
                  </a:lnTo>
                  <a:lnTo>
                    <a:pt x="290512" y="10845"/>
                  </a:lnTo>
                  <a:lnTo>
                    <a:pt x="290512" y="8216"/>
                  </a:lnTo>
                  <a:close/>
                </a:path>
                <a:path w="3386454" h="1819275">
                  <a:moveTo>
                    <a:pt x="338137" y="1808441"/>
                  </a:moveTo>
                  <a:lnTo>
                    <a:pt x="337680" y="1807324"/>
                  </a:lnTo>
                  <a:lnTo>
                    <a:pt x="335813" y="1805457"/>
                  </a:lnTo>
                  <a:lnTo>
                    <a:pt x="334695" y="1804987"/>
                  </a:lnTo>
                  <a:lnTo>
                    <a:pt x="332066" y="1804987"/>
                  </a:lnTo>
                  <a:lnTo>
                    <a:pt x="330949" y="1805457"/>
                  </a:lnTo>
                  <a:lnTo>
                    <a:pt x="329082" y="1807324"/>
                  </a:lnTo>
                  <a:lnTo>
                    <a:pt x="328612" y="1808441"/>
                  </a:lnTo>
                  <a:lnTo>
                    <a:pt x="328612" y="1811070"/>
                  </a:lnTo>
                  <a:lnTo>
                    <a:pt x="329082" y="1812188"/>
                  </a:lnTo>
                  <a:lnTo>
                    <a:pt x="330949" y="1814055"/>
                  </a:lnTo>
                  <a:lnTo>
                    <a:pt x="332066" y="1814512"/>
                  </a:lnTo>
                  <a:lnTo>
                    <a:pt x="334695" y="1814512"/>
                  </a:lnTo>
                  <a:lnTo>
                    <a:pt x="335813" y="1814055"/>
                  </a:lnTo>
                  <a:lnTo>
                    <a:pt x="337680" y="1812188"/>
                  </a:lnTo>
                  <a:lnTo>
                    <a:pt x="338137" y="1811070"/>
                  </a:lnTo>
                  <a:lnTo>
                    <a:pt x="338137" y="1808441"/>
                  </a:lnTo>
                  <a:close/>
                </a:path>
                <a:path w="3386454" h="1819275">
                  <a:moveTo>
                    <a:pt x="338137" y="1358379"/>
                  </a:moveTo>
                  <a:lnTo>
                    <a:pt x="337680" y="1357261"/>
                  </a:lnTo>
                  <a:lnTo>
                    <a:pt x="335813" y="1355407"/>
                  </a:lnTo>
                  <a:lnTo>
                    <a:pt x="334695" y="1354937"/>
                  </a:lnTo>
                  <a:lnTo>
                    <a:pt x="332066" y="1354937"/>
                  </a:lnTo>
                  <a:lnTo>
                    <a:pt x="330949" y="1355407"/>
                  </a:lnTo>
                  <a:lnTo>
                    <a:pt x="329082" y="1357261"/>
                  </a:lnTo>
                  <a:lnTo>
                    <a:pt x="328612" y="1358379"/>
                  </a:lnTo>
                  <a:lnTo>
                    <a:pt x="328612" y="1361020"/>
                  </a:lnTo>
                  <a:lnTo>
                    <a:pt x="329082" y="1362138"/>
                  </a:lnTo>
                  <a:lnTo>
                    <a:pt x="330949" y="1363992"/>
                  </a:lnTo>
                  <a:lnTo>
                    <a:pt x="332066" y="1364462"/>
                  </a:lnTo>
                  <a:lnTo>
                    <a:pt x="334695" y="1364462"/>
                  </a:lnTo>
                  <a:lnTo>
                    <a:pt x="335813" y="1363992"/>
                  </a:lnTo>
                  <a:lnTo>
                    <a:pt x="337680" y="1362138"/>
                  </a:lnTo>
                  <a:lnTo>
                    <a:pt x="338137" y="1361020"/>
                  </a:lnTo>
                  <a:lnTo>
                    <a:pt x="338137" y="1358379"/>
                  </a:lnTo>
                  <a:close/>
                </a:path>
                <a:path w="3386454" h="1819275">
                  <a:moveTo>
                    <a:pt x="338137" y="908329"/>
                  </a:moveTo>
                  <a:lnTo>
                    <a:pt x="337680" y="907211"/>
                  </a:lnTo>
                  <a:lnTo>
                    <a:pt x="335813" y="905344"/>
                  </a:lnTo>
                  <a:lnTo>
                    <a:pt x="334695" y="904875"/>
                  </a:lnTo>
                  <a:lnTo>
                    <a:pt x="332066" y="904875"/>
                  </a:lnTo>
                  <a:lnTo>
                    <a:pt x="330949" y="905344"/>
                  </a:lnTo>
                  <a:lnTo>
                    <a:pt x="329082" y="907211"/>
                  </a:lnTo>
                  <a:lnTo>
                    <a:pt x="328612" y="908329"/>
                  </a:lnTo>
                  <a:lnTo>
                    <a:pt x="328612" y="910958"/>
                  </a:lnTo>
                  <a:lnTo>
                    <a:pt x="329082" y="912075"/>
                  </a:lnTo>
                  <a:lnTo>
                    <a:pt x="330949" y="913942"/>
                  </a:lnTo>
                  <a:lnTo>
                    <a:pt x="332066" y="914400"/>
                  </a:lnTo>
                  <a:lnTo>
                    <a:pt x="334695" y="914400"/>
                  </a:lnTo>
                  <a:lnTo>
                    <a:pt x="335813" y="913942"/>
                  </a:lnTo>
                  <a:lnTo>
                    <a:pt x="337680" y="912075"/>
                  </a:lnTo>
                  <a:lnTo>
                    <a:pt x="338137" y="910958"/>
                  </a:lnTo>
                  <a:lnTo>
                    <a:pt x="338137" y="908329"/>
                  </a:lnTo>
                  <a:close/>
                </a:path>
                <a:path w="3386454" h="1819275">
                  <a:moveTo>
                    <a:pt x="338137" y="458266"/>
                  </a:moveTo>
                  <a:lnTo>
                    <a:pt x="337680" y="457149"/>
                  </a:lnTo>
                  <a:lnTo>
                    <a:pt x="335813" y="455295"/>
                  </a:lnTo>
                  <a:lnTo>
                    <a:pt x="334695" y="454825"/>
                  </a:lnTo>
                  <a:lnTo>
                    <a:pt x="332066" y="454825"/>
                  </a:lnTo>
                  <a:lnTo>
                    <a:pt x="330949" y="455295"/>
                  </a:lnTo>
                  <a:lnTo>
                    <a:pt x="329082" y="457149"/>
                  </a:lnTo>
                  <a:lnTo>
                    <a:pt x="328612" y="458266"/>
                  </a:lnTo>
                  <a:lnTo>
                    <a:pt x="328612" y="460908"/>
                  </a:lnTo>
                  <a:lnTo>
                    <a:pt x="329082" y="462026"/>
                  </a:lnTo>
                  <a:lnTo>
                    <a:pt x="330949" y="463880"/>
                  </a:lnTo>
                  <a:lnTo>
                    <a:pt x="332066" y="464350"/>
                  </a:lnTo>
                  <a:lnTo>
                    <a:pt x="334695" y="464350"/>
                  </a:lnTo>
                  <a:lnTo>
                    <a:pt x="335813" y="463880"/>
                  </a:lnTo>
                  <a:lnTo>
                    <a:pt x="337680" y="462026"/>
                  </a:lnTo>
                  <a:lnTo>
                    <a:pt x="338137" y="460908"/>
                  </a:lnTo>
                  <a:lnTo>
                    <a:pt x="338137" y="458266"/>
                  </a:lnTo>
                  <a:close/>
                </a:path>
                <a:path w="3386454" h="1819275">
                  <a:moveTo>
                    <a:pt x="338137" y="8216"/>
                  </a:moveTo>
                  <a:lnTo>
                    <a:pt x="337680" y="7099"/>
                  </a:lnTo>
                  <a:lnTo>
                    <a:pt x="335813" y="5232"/>
                  </a:lnTo>
                  <a:lnTo>
                    <a:pt x="334695" y="4762"/>
                  </a:lnTo>
                  <a:lnTo>
                    <a:pt x="332066" y="4762"/>
                  </a:lnTo>
                  <a:lnTo>
                    <a:pt x="330949" y="5232"/>
                  </a:lnTo>
                  <a:lnTo>
                    <a:pt x="329082" y="7099"/>
                  </a:lnTo>
                  <a:lnTo>
                    <a:pt x="328612" y="8216"/>
                  </a:lnTo>
                  <a:lnTo>
                    <a:pt x="328612" y="10845"/>
                  </a:lnTo>
                  <a:lnTo>
                    <a:pt x="329082" y="11963"/>
                  </a:lnTo>
                  <a:lnTo>
                    <a:pt x="330949" y="13830"/>
                  </a:lnTo>
                  <a:lnTo>
                    <a:pt x="332066" y="14287"/>
                  </a:lnTo>
                  <a:lnTo>
                    <a:pt x="334695" y="14287"/>
                  </a:lnTo>
                  <a:lnTo>
                    <a:pt x="335813" y="13830"/>
                  </a:lnTo>
                  <a:lnTo>
                    <a:pt x="337680" y="11963"/>
                  </a:lnTo>
                  <a:lnTo>
                    <a:pt x="338137" y="10845"/>
                  </a:lnTo>
                  <a:lnTo>
                    <a:pt x="338137" y="8216"/>
                  </a:lnTo>
                  <a:close/>
                </a:path>
                <a:path w="3386454" h="1819275">
                  <a:moveTo>
                    <a:pt x="385762" y="1808441"/>
                  </a:moveTo>
                  <a:lnTo>
                    <a:pt x="385305" y="1807324"/>
                  </a:lnTo>
                  <a:lnTo>
                    <a:pt x="383438" y="1805457"/>
                  </a:lnTo>
                  <a:lnTo>
                    <a:pt x="382320" y="1804987"/>
                  </a:lnTo>
                  <a:lnTo>
                    <a:pt x="379691" y="1804987"/>
                  </a:lnTo>
                  <a:lnTo>
                    <a:pt x="378574" y="1805457"/>
                  </a:lnTo>
                  <a:lnTo>
                    <a:pt x="376707" y="1807324"/>
                  </a:lnTo>
                  <a:lnTo>
                    <a:pt x="376237" y="1808441"/>
                  </a:lnTo>
                  <a:lnTo>
                    <a:pt x="376237" y="1811070"/>
                  </a:lnTo>
                  <a:lnTo>
                    <a:pt x="376707" y="1812188"/>
                  </a:lnTo>
                  <a:lnTo>
                    <a:pt x="378574" y="1814055"/>
                  </a:lnTo>
                  <a:lnTo>
                    <a:pt x="379691" y="1814512"/>
                  </a:lnTo>
                  <a:lnTo>
                    <a:pt x="382320" y="1814512"/>
                  </a:lnTo>
                  <a:lnTo>
                    <a:pt x="383438" y="1814055"/>
                  </a:lnTo>
                  <a:lnTo>
                    <a:pt x="385305" y="1812188"/>
                  </a:lnTo>
                  <a:lnTo>
                    <a:pt x="385762" y="1811070"/>
                  </a:lnTo>
                  <a:lnTo>
                    <a:pt x="385762" y="1808441"/>
                  </a:lnTo>
                  <a:close/>
                </a:path>
                <a:path w="3386454" h="1819275">
                  <a:moveTo>
                    <a:pt x="385762" y="1358379"/>
                  </a:moveTo>
                  <a:lnTo>
                    <a:pt x="385305" y="1357261"/>
                  </a:lnTo>
                  <a:lnTo>
                    <a:pt x="383438" y="1355407"/>
                  </a:lnTo>
                  <a:lnTo>
                    <a:pt x="382320" y="1354937"/>
                  </a:lnTo>
                  <a:lnTo>
                    <a:pt x="379691" y="1354937"/>
                  </a:lnTo>
                  <a:lnTo>
                    <a:pt x="378574" y="1355407"/>
                  </a:lnTo>
                  <a:lnTo>
                    <a:pt x="376707" y="1357261"/>
                  </a:lnTo>
                  <a:lnTo>
                    <a:pt x="376237" y="1358379"/>
                  </a:lnTo>
                  <a:lnTo>
                    <a:pt x="376237" y="1361020"/>
                  </a:lnTo>
                  <a:lnTo>
                    <a:pt x="376707" y="1362138"/>
                  </a:lnTo>
                  <a:lnTo>
                    <a:pt x="378574" y="1363992"/>
                  </a:lnTo>
                  <a:lnTo>
                    <a:pt x="379691" y="1364462"/>
                  </a:lnTo>
                  <a:lnTo>
                    <a:pt x="382320" y="1364462"/>
                  </a:lnTo>
                  <a:lnTo>
                    <a:pt x="383438" y="1363992"/>
                  </a:lnTo>
                  <a:lnTo>
                    <a:pt x="385305" y="1362138"/>
                  </a:lnTo>
                  <a:lnTo>
                    <a:pt x="385762" y="1361020"/>
                  </a:lnTo>
                  <a:lnTo>
                    <a:pt x="385762" y="1358379"/>
                  </a:lnTo>
                  <a:close/>
                </a:path>
                <a:path w="3386454" h="1819275">
                  <a:moveTo>
                    <a:pt x="385762" y="908329"/>
                  </a:moveTo>
                  <a:lnTo>
                    <a:pt x="385305" y="907211"/>
                  </a:lnTo>
                  <a:lnTo>
                    <a:pt x="383438" y="905344"/>
                  </a:lnTo>
                  <a:lnTo>
                    <a:pt x="382320" y="904875"/>
                  </a:lnTo>
                  <a:lnTo>
                    <a:pt x="379691" y="904875"/>
                  </a:lnTo>
                  <a:lnTo>
                    <a:pt x="378574" y="905344"/>
                  </a:lnTo>
                  <a:lnTo>
                    <a:pt x="376707" y="907211"/>
                  </a:lnTo>
                  <a:lnTo>
                    <a:pt x="376237" y="908329"/>
                  </a:lnTo>
                  <a:lnTo>
                    <a:pt x="376237" y="910958"/>
                  </a:lnTo>
                  <a:lnTo>
                    <a:pt x="376707" y="912075"/>
                  </a:lnTo>
                  <a:lnTo>
                    <a:pt x="378574" y="913942"/>
                  </a:lnTo>
                  <a:lnTo>
                    <a:pt x="379691" y="914400"/>
                  </a:lnTo>
                  <a:lnTo>
                    <a:pt x="382320" y="914400"/>
                  </a:lnTo>
                  <a:lnTo>
                    <a:pt x="383438" y="913942"/>
                  </a:lnTo>
                  <a:lnTo>
                    <a:pt x="385305" y="912075"/>
                  </a:lnTo>
                  <a:lnTo>
                    <a:pt x="385762" y="910958"/>
                  </a:lnTo>
                  <a:lnTo>
                    <a:pt x="385762" y="908329"/>
                  </a:lnTo>
                  <a:close/>
                </a:path>
                <a:path w="3386454" h="1819275">
                  <a:moveTo>
                    <a:pt x="385762" y="458266"/>
                  </a:moveTo>
                  <a:lnTo>
                    <a:pt x="385305" y="457149"/>
                  </a:lnTo>
                  <a:lnTo>
                    <a:pt x="383438" y="455295"/>
                  </a:lnTo>
                  <a:lnTo>
                    <a:pt x="382320" y="454825"/>
                  </a:lnTo>
                  <a:lnTo>
                    <a:pt x="379691" y="454825"/>
                  </a:lnTo>
                  <a:lnTo>
                    <a:pt x="378574" y="455295"/>
                  </a:lnTo>
                  <a:lnTo>
                    <a:pt x="376707" y="457149"/>
                  </a:lnTo>
                  <a:lnTo>
                    <a:pt x="376237" y="458266"/>
                  </a:lnTo>
                  <a:lnTo>
                    <a:pt x="376237" y="460908"/>
                  </a:lnTo>
                  <a:lnTo>
                    <a:pt x="376707" y="462026"/>
                  </a:lnTo>
                  <a:lnTo>
                    <a:pt x="378574" y="463880"/>
                  </a:lnTo>
                  <a:lnTo>
                    <a:pt x="379691" y="464350"/>
                  </a:lnTo>
                  <a:lnTo>
                    <a:pt x="382320" y="464350"/>
                  </a:lnTo>
                  <a:lnTo>
                    <a:pt x="383438" y="463880"/>
                  </a:lnTo>
                  <a:lnTo>
                    <a:pt x="385305" y="462026"/>
                  </a:lnTo>
                  <a:lnTo>
                    <a:pt x="385762" y="460908"/>
                  </a:lnTo>
                  <a:lnTo>
                    <a:pt x="385762" y="458266"/>
                  </a:lnTo>
                  <a:close/>
                </a:path>
                <a:path w="3386454" h="1819275">
                  <a:moveTo>
                    <a:pt x="385762" y="8216"/>
                  </a:moveTo>
                  <a:lnTo>
                    <a:pt x="385305" y="7099"/>
                  </a:lnTo>
                  <a:lnTo>
                    <a:pt x="383438" y="5232"/>
                  </a:lnTo>
                  <a:lnTo>
                    <a:pt x="382320" y="4762"/>
                  </a:lnTo>
                  <a:lnTo>
                    <a:pt x="379691" y="4762"/>
                  </a:lnTo>
                  <a:lnTo>
                    <a:pt x="378574" y="5232"/>
                  </a:lnTo>
                  <a:lnTo>
                    <a:pt x="376707" y="7099"/>
                  </a:lnTo>
                  <a:lnTo>
                    <a:pt x="376237" y="8216"/>
                  </a:lnTo>
                  <a:lnTo>
                    <a:pt x="376237" y="10845"/>
                  </a:lnTo>
                  <a:lnTo>
                    <a:pt x="376707" y="11963"/>
                  </a:lnTo>
                  <a:lnTo>
                    <a:pt x="378574" y="13830"/>
                  </a:lnTo>
                  <a:lnTo>
                    <a:pt x="379691" y="14287"/>
                  </a:lnTo>
                  <a:lnTo>
                    <a:pt x="382320" y="14287"/>
                  </a:lnTo>
                  <a:lnTo>
                    <a:pt x="383438" y="13830"/>
                  </a:lnTo>
                  <a:lnTo>
                    <a:pt x="385305" y="11963"/>
                  </a:lnTo>
                  <a:lnTo>
                    <a:pt x="385762" y="10845"/>
                  </a:lnTo>
                  <a:lnTo>
                    <a:pt x="385762" y="8216"/>
                  </a:lnTo>
                  <a:close/>
                </a:path>
                <a:path w="3386454" h="1819275">
                  <a:moveTo>
                    <a:pt x="433387" y="1808441"/>
                  </a:moveTo>
                  <a:lnTo>
                    <a:pt x="432930" y="1807324"/>
                  </a:lnTo>
                  <a:lnTo>
                    <a:pt x="431063" y="1805457"/>
                  </a:lnTo>
                  <a:lnTo>
                    <a:pt x="429945" y="1804987"/>
                  </a:lnTo>
                  <a:lnTo>
                    <a:pt x="427316" y="1804987"/>
                  </a:lnTo>
                  <a:lnTo>
                    <a:pt x="426199" y="1805457"/>
                  </a:lnTo>
                  <a:lnTo>
                    <a:pt x="424332" y="1807324"/>
                  </a:lnTo>
                  <a:lnTo>
                    <a:pt x="423862" y="1808441"/>
                  </a:lnTo>
                  <a:lnTo>
                    <a:pt x="423862" y="1811070"/>
                  </a:lnTo>
                  <a:lnTo>
                    <a:pt x="424332" y="1812188"/>
                  </a:lnTo>
                  <a:lnTo>
                    <a:pt x="426199" y="1814055"/>
                  </a:lnTo>
                  <a:lnTo>
                    <a:pt x="427316" y="1814512"/>
                  </a:lnTo>
                  <a:lnTo>
                    <a:pt x="429945" y="1814512"/>
                  </a:lnTo>
                  <a:lnTo>
                    <a:pt x="431063" y="1814055"/>
                  </a:lnTo>
                  <a:lnTo>
                    <a:pt x="432930" y="1812188"/>
                  </a:lnTo>
                  <a:lnTo>
                    <a:pt x="433387" y="1811070"/>
                  </a:lnTo>
                  <a:lnTo>
                    <a:pt x="433387" y="1808441"/>
                  </a:lnTo>
                  <a:close/>
                </a:path>
                <a:path w="3386454" h="1819275">
                  <a:moveTo>
                    <a:pt x="433387" y="1358379"/>
                  </a:moveTo>
                  <a:lnTo>
                    <a:pt x="432930" y="1357261"/>
                  </a:lnTo>
                  <a:lnTo>
                    <a:pt x="431063" y="1355407"/>
                  </a:lnTo>
                  <a:lnTo>
                    <a:pt x="429945" y="1354937"/>
                  </a:lnTo>
                  <a:lnTo>
                    <a:pt x="427316" y="1354937"/>
                  </a:lnTo>
                  <a:lnTo>
                    <a:pt x="426199" y="1355407"/>
                  </a:lnTo>
                  <a:lnTo>
                    <a:pt x="424332" y="1357261"/>
                  </a:lnTo>
                  <a:lnTo>
                    <a:pt x="423862" y="1358379"/>
                  </a:lnTo>
                  <a:lnTo>
                    <a:pt x="423862" y="1361020"/>
                  </a:lnTo>
                  <a:lnTo>
                    <a:pt x="424332" y="1362138"/>
                  </a:lnTo>
                  <a:lnTo>
                    <a:pt x="426199" y="1363992"/>
                  </a:lnTo>
                  <a:lnTo>
                    <a:pt x="427316" y="1364462"/>
                  </a:lnTo>
                  <a:lnTo>
                    <a:pt x="429945" y="1364462"/>
                  </a:lnTo>
                  <a:lnTo>
                    <a:pt x="431063" y="1363992"/>
                  </a:lnTo>
                  <a:lnTo>
                    <a:pt x="432930" y="1362138"/>
                  </a:lnTo>
                  <a:lnTo>
                    <a:pt x="433387" y="1361020"/>
                  </a:lnTo>
                  <a:lnTo>
                    <a:pt x="433387" y="1358379"/>
                  </a:lnTo>
                  <a:close/>
                </a:path>
                <a:path w="3386454" h="1819275">
                  <a:moveTo>
                    <a:pt x="433387" y="908329"/>
                  </a:moveTo>
                  <a:lnTo>
                    <a:pt x="432930" y="907211"/>
                  </a:lnTo>
                  <a:lnTo>
                    <a:pt x="431063" y="905344"/>
                  </a:lnTo>
                  <a:lnTo>
                    <a:pt x="429945" y="904875"/>
                  </a:lnTo>
                  <a:lnTo>
                    <a:pt x="427316" y="904875"/>
                  </a:lnTo>
                  <a:lnTo>
                    <a:pt x="426199" y="905344"/>
                  </a:lnTo>
                  <a:lnTo>
                    <a:pt x="424332" y="907211"/>
                  </a:lnTo>
                  <a:lnTo>
                    <a:pt x="423862" y="908329"/>
                  </a:lnTo>
                  <a:lnTo>
                    <a:pt x="423862" y="910958"/>
                  </a:lnTo>
                  <a:lnTo>
                    <a:pt x="424332" y="912075"/>
                  </a:lnTo>
                  <a:lnTo>
                    <a:pt x="426199" y="913942"/>
                  </a:lnTo>
                  <a:lnTo>
                    <a:pt x="427316" y="914400"/>
                  </a:lnTo>
                  <a:lnTo>
                    <a:pt x="429945" y="914400"/>
                  </a:lnTo>
                  <a:lnTo>
                    <a:pt x="431063" y="913942"/>
                  </a:lnTo>
                  <a:lnTo>
                    <a:pt x="432930" y="912075"/>
                  </a:lnTo>
                  <a:lnTo>
                    <a:pt x="433387" y="910958"/>
                  </a:lnTo>
                  <a:lnTo>
                    <a:pt x="433387" y="908329"/>
                  </a:lnTo>
                  <a:close/>
                </a:path>
                <a:path w="3386454" h="1819275">
                  <a:moveTo>
                    <a:pt x="433387" y="458266"/>
                  </a:moveTo>
                  <a:lnTo>
                    <a:pt x="432930" y="457149"/>
                  </a:lnTo>
                  <a:lnTo>
                    <a:pt x="431063" y="455295"/>
                  </a:lnTo>
                  <a:lnTo>
                    <a:pt x="429945" y="454825"/>
                  </a:lnTo>
                  <a:lnTo>
                    <a:pt x="427316" y="454825"/>
                  </a:lnTo>
                  <a:lnTo>
                    <a:pt x="426199" y="455295"/>
                  </a:lnTo>
                  <a:lnTo>
                    <a:pt x="424332" y="457149"/>
                  </a:lnTo>
                  <a:lnTo>
                    <a:pt x="423862" y="458266"/>
                  </a:lnTo>
                  <a:lnTo>
                    <a:pt x="423862" y="460908"/>
                  </a:lnTo>
                  <a:lnTo>
                    <a:pt x="424332" y="462026"/>
                  </a:lnTo>
                  <a:lnTo>
                    <a:pt x="426199" y="463880"/>
                  </a:lnTo>
                  <a:lnTo>
                    <a:pt x="427316" y="464350"/>
                  </a:lnTo>
                  <a:lnTo>
                    <a:pt x="429945" y="464350"/>
                  </a:lnTo>
                  <a:lnTo>
                    <a:pt x="431063" y="463880"/>
                  </a:lnTo>
                  <a:lnTo>
                    <a:pt x="432930" y="462026"/>
                  </a:lnTo>
                  <a:lnTo>
                    <a:pt x="433387" y="460908"/>
                  </a:lnTo>
                  <a:lnTo>
                    <a:pt x="433387" y="458266"/>
                  </a:lnTo>
                  <a:close/>
                </a:path>
                <a:path w="3386454" h="1819275">
                  <a:moveTo>
                    <a:pt x="433387" y="8216"/>
                  </a:moveTo>
                  <a:lnTo>
                    <a:pt x="432930" y="7099"/>
                  </a:lnTo>
                  <a:lnTo>
                    <a:pt x="431063" y="5232"/>
                  </a:lnTo>
                  <a:lnTo>
                    <a:pt x="429945" y="4762"/>
                  </a:lnTo>
                  <a:lnTo>
                    <a:pt x="427316" y="4762"/>
                  </a:lnTo>
                  <a:lnTo>
                    <a:pt x="426199" y="5232"/>
                  </a:lnTo>
                  <a:lnTo>
                    <a:pt x="424332" y="7099"/>
                  </a:lnTo>
                  <a:lnTo>
                    <a:pt x="423862" y="8216"/>
                  </a:lnTo>
                  <a:lnTo>
                    <a:pt x="423862" y="10845"/>
                  </a:lnTo>
                  <a:lnTo>
                    <a:pt x="424332" y="11963"/>
                  </a:lnTo>
                  <a:lnTo>
                    <a:pt x="426199" y="13830"/>
                  </a:lnTo>
                  <a:lnTo>
                    <a:pt x="427316" y="14287"/>
                  </a:lnTo>
                  <a:lnTo>
                    <a:pt x="429945" y="14287"/>
                  </a:lnTo>
                  <a:lnTo>
                    <a:pt x="431063" y="13830"/>
                  </a:lnTo>
                  <a:lnTo>
                    <a:pt x="432930" y="11963"/>
                  </a:lnTo>
                  <a:lnTo>
                    <a:pt x="433387" y="10845"/>
                  </a:lnTo>
                  <a:lnTo>
                    <a:pt x="433387" y="8216"/>
                  </a:lnTo>
                  <a:close/>
                </a:path>
                <a:path w="3386454" h="1819275">
                  <a:moveTo>
                    <a:pt x="481012" y="1808441"/>
                  </a:moveTo>
                  <a:lnTo>
                    <a:pt x="480555" y="1807324"/>
                  </a:lnTo>
                  <a:lnTo>
                    <a:pt x="478688" y="1805457"/>
                  </a:lnTo>
                  <a:lnTo>
                    <a:pt x="477570" y="1804987"/>
                  </a:lnTo>
                  <a:lnTo>
                    <a:pt x="474941" y="1804987"/>
                  </a:lnTo>
                  <a:lnTo>
                    <a:pt x="473824" y="1805457"/>
                  </a:lnTo>
                  <a:lnTo>
                    <a:pt x="471957" y="1807324"/>
                  </a:lnTo>
                  <a:lnTo>
                    <a:pt x="471487" y="1808441"/>
                  </a:lnTo>
                  <a:lnTo>
                    <a:pt x="471487" y="1811070"/>
                  </a:lnTo>
                  <a:lnTo>
                    <a:pt x="471957" y="1812188"/>
                  </a:lnTo>
                  <a:lnTo>
                    <a:pt x="473824" y="1814055"/>
                  </a:lnTo>
                  <a:lnTo>
                    <a:pt x="474941" y="1814512"/>
                  </a:lnTo>
                  <a:lnTo>
                    <a:pt x="477570" y="1814512"/>
                  </a:lnTo>
                  <a:lnTo>
                    <a:pt x="478688" y="1814055"/>
                  </a:lnTo>
                  <a:lnTo>
                    <a:pt x="480555" y="1812188"/>
                  </a:lnTo>
                  <a:lnTo>
                    <a:pt x="481012" y="1811070"/>
                  </a:lnTo>
                  <a:lnTo>
                    <a:pt x="481012" y="1808441"/>
                  </a:lnTo>
                  <a:close/>
                </a:path>
                <a:path w="3386454" h="1819275">
                  <a:moveTo>
                    <a:pt x="481012" y="1358379"/>
                  </a:moveTo>
                  <a:lnTo>
                    <a:pt x="480555" y="1357261"/>
                  </a:lnTo>
                  <a:lnTo>
                    <a:pt x="478688" y="1355407"/>
                  </a:lnTo>
                  <a:lnTo>
                    <a:pt x="477570" y="1354937"/>
                  </a:lnTo>
                  <a:lnTo>
                    <a:pt x="474941" y="1354937"/>
                  </a:lnTo>
                  <a:lnTo>
                    <a:pt x="473824" y="1355407"/>
                  </a:lnTo>
                  <a:lnTo>
                    <a:pt x="471957" y="1357261"/>
                  </a:lnTo>
                  <a:lnTo>
                    <a:pt x="471487" y="1358379"/>
                  </a:lnTo>
                  <a:lnTo>
                    <a:pt x="471487" y="1361020"/>
                  </a:lnTo>
                  <a:lnTo>
                    <a:pt x="471957" y="1362138"/>
                  </a:lnTo>
                  <a:lnTo>
                    <a:pt x="473824" y="1363992"/>
                  </a:lnTo>
                  <a:lnTo>
                    <a:pt x="474941" y="1364462"/>
                  </a:lnTo>
                  <a:lnTo>
                    <a:pt x="477570" y="1364462"/>
                  </a:lnTo>
                  <a:lnTo>
                    <a:pt x="478688" y="1363992"/>
                  </a:lnTo>
                  <a:lnTo>
                    <a:pt x="480555" y="1362138"/>
                  </a:lnTo>
                  <a:lnTo>
                    <a:pt x="481012" y="1361020"/>
                  </a:lnTo>
                  <a:lnTo>
                    <a:pt x="481012" y="1358379"/>
                  </a:lnTo>
                  <a:close/>
                </a:path>
                <a:path w="3386454" h="1819275">
                  <a:moveTo>
                    <a:pt x="481012" y="908329"/>
                  </a:moveTo>
                  <a:lnTo>
                    <a:pt x="480555" y="907211"/>
                  </a:lnTo>
                  <a:lnTo>
                    <a:pt x="478688" y="905344"/>
                  </a:lnTo>
                  <a:lnTo>
                    <a:pt x="477570" y="904875"/>
                  </a:lnTo>
                  <a:lnTo>
                    <a:pt x="474941" y="904875"/>
                  </a:lnTo>
                  <a:lnTo>
                    <a:pt x="473824" y="905344"/>
                  </a:lnTo>
                  <a:lnTo>
                    <a:pt x="471957" y="907211"/>
                  </a:lnTo>
                  <a:lnTo>
                    <a:pt x="471487" y="908329"/>
                  </a:lnTo>
                  <a:lnTo>
                    <a:pt x="471487" y="910958"/>
                  </a:lnTo>
                  <a:lnTo>
                    <a:pt x="471957" y="912075"/>
                  </a:lnTo>
                  <a:lnTo>
                    <a:pt x="473824" y="913942"/>
                  </a:lnTo>
                  <a:lnTo>
                    <a:pt x="474941" y="914400"/>
                  </a:lnTo>
                  <a:lnTo>
                    <a:pt x="477570" y="914400"/>
                  </a:lnTo>
                  <a:lnTo>
                    <a:pt x="478688" y="913942"/>
                  </a:lnTo>
                  <a:lnTo>
                    <a:pt x="480555" y="912075"/>
                  </a:lnTo>
                  <a:lnTo>
                    <a:pt x="481012" y="910958"/>
                  </a:lnTo>
                  <a:lnTo>
                    <a:pt x="481012" y="908329"/>
                  </a:lnTo>
                  <a:close/>
                </a:path>
                <a:path w="3386454" h="1819275">
                  <a:moveTo>
                    <a:pt x="481012" y="458266"/>
                  </a:moveTo>
                  <a:lnTo>
                    <a:pt x="480555" y="457149"/>
                  </a:lnTo>
                  <a:lnTo>
                    <a:pt x="478688" y="455295"/>
                  </a:lnTo>
                  <a:lnTo>
                    <a:pt x="477570" y="454825"/>
                  </a:lnTo>
                  <a:lnTo>
                    <a:pt x="474941" y="454825"/>
                  </a:lnTo>
                  <a:lnTo>
                    <a:pt x="473824" y="455295"/>
                  </a:lnTo>
                  <a:lnTo>
                    <a:pt x="471957" y="457149"/>
                  </a:lnTo>
                  <a:lnTo>
                    <a:pt x="471487" y="458266"/>
                  </a:lnTo>
                  <a:lnTo>
                    <a:pt x="471487" y="460908"/>
                  </a:lnTo>
                  <a:lnTo>
                    <a:pt x="471957" y="462026"/>
                  </a:lnTo>
                  <a:lnTo>
                    <a:pt x="473824" y="463880"/>
                  </a:lnTo>
                  <a:lnTo>
                    <a:pt x="474941" y="464350"/>
                  </a:lnTo>
                  <a:lnTo>
                    <a:pt x="477570" y="464350"/>
                  </a:lnTo>
                  <a:lnTo>
                    <a:pt x="478688" y="463880"/>
                  </a:lnTo>
                  <a:lnTo>
                    <a:pt x="480555" y="462026"/>
                  </a:lnTo>
                  <a:lnTo>
                    <a:pt x="481012" y="460908"/>
                  </a:lnTo>
                  <a:lnTo>
                    <a:pt x="481012" y="458266"/>
                  </a:lnTo>
                  <a:close/>
                </a:path>
                <a:path w="3386454" h="1819275">
                  <a:moveTo>
                    <a:pt x="481012" y="8216"/>
                  </a:moveTo>
                  <a:lnTo>
                    <a:pt x="480555" y="7099"/>
                  </a:lnTo>
                  <a:lnTo>
                    <a:pt x="478688" y="5232"/>
                  </a:lnTo>
                  <a:lnTo>
                    <a:pt x="477570" y="4762"/>
                  </a:lnTo>
                  <a:lnTo>
                    <a:pt x="474941" y="4762"/>
                  </a:lnTo>
                  <a:lnTo>
                    <a:pt x="473824" y="5232"/>
                  </a:lnTo>
                  <a:lnTo>
                    <a:pt x="471957" y="7099"/>
                  </a:lnTo>
                  <a:lnTo>
                    <a:pt x="471487" y="8216"/>
                  </a:lnTo>
                  <a:lnTo>
                    <a:pt x="471487" y="10845"/>
                  </a:lnTo>
                  <a:lnTo>
                    <a:pt x="471957" y="11963"/>
                  </a:lnTo>
                  <a:lnTo>
                    <a:pt x="473824" y="13830"/>
                  </a:lnTo>
                  <a:lnTo>
                    <a:pt x="474941" y="14287"/>
                  </a:lnTo>
                  <a:lnTo>
                    <a:pt x="477570" y="14287"/>
                  </a:lnTo>
                  <a:lnTo>
                    <a:pt x="478688" y="13830"/>
                  </a:lnTo>
                  <a:lnTo>
                    <a:pt x="480555" y="11963"/>
                  </a:lnTo>
                  <a:lnTo>
                    <a:pt x="481012" y="10845"/>
                  </a:lnTo>
                  <a:lnTo>
                    <a:pt x="481012" y="8216"/>
                  </a:lnTo>
                  <a:close/>
                </a:path>
                <a:path w="3386454" h="1819275">
                  <a:moveTo>
                    <a:pt x="528637" y="1808441"/>
                  </a:moveTo>
                  <a:lnTo>
                    <a:pt x="528180" y="1807324"/>
                  </a:lnTo>
                  <a:lnTo>
                    <a:pt x="526313" y="1805457"/>
                  </a:lnTo>
                  <a:lnTo>
                    <a:pt x="525195" y="1804987"/>
                  </a:lnTo>
                  <a:lnTo>
                    <a:pt x="522566" y="1804987"/>
                  </a:lnTo>
                  <a:lnTo>
                    <a:pt x="521449" y="1805457"/>
                  </a:lnTo>
                  <a:lnTo>
                    <a:pt x="519582" y="1807324"/>
                  </a:lnTo>
                  <a:lnTo>
                    <a:pt x="519112" y="1808441"/>
                  </a:lnTo>
                  <a:lnTo>
                    <a:pt x="519112" y="1811070"/>
                  </a:lnTo>
                  <a:lnTo>
                    <a:pt x="519582" y="1812188"/>
                  </a:lnTo>
                  <a:lnTo>
                    <a:pt x="521449" y="1814055"/>
                  </a:lnTo>
                  <a:lnTo>
                    <a:pt x="522566" y="1814512"/>
                  </a:lnTo>
                  <a:lnTo>
                    <a:pt x="525195" y="1814512"/>
                  </a:lnTo>
                  <a:lnTo>
                    <a:pt x="526313" y="1814055"/>
                  </a:lnTo>
                  <a:lnTo>
                    <a:pt x="528180" y="1812188"/>
                  </a:lnTo>
                  <a:lnTo>
                    <a:pt x="528637" y="1811070"/>
                  </a:lnTo>
                  <a:lnTo>
                    <a:pt x="528637" y="1808441"/>
                  </a:lnTo>
                  <a:close/>
                </a:path>
                <a:path w="3386454" h="1819275">
                  <a:moveTo>
                    <a:pt x="528637" y="1358379"/>
                  </a:moveTo>
                  <a:lnTo>
                    <a:pt x="528180" y="1357261"/>
                  </a:lnTo>
                  <a:lnTo>
                    <a:pt x="526313" y="1355407"/>
                  </a:lnTo>
                  <a:lnTo>
                    <a:pt x="525195" y="1354937"/>
                  </a:lnTo>
                  <a:lnTo>
                    <a:pt x="522566" y="1354937"/>
                  </a:lnTo>
                  <a:lnTo>
                    <a:pt x="521449" y="1355407"/>
                  </a:lnTo>
                  <a:lnTo>
                    <a:pt x="519582" y="1357261"/>
                  </a:lnTo>
                  <a:lnTo>
                    <a:pt x="519112" y="1358379"/>
                  </a:lnTo>
                  <a:lnTo>
                    <a:pt x="519112" y="1361020"/>
                  </a:lnTo>
                  <a:lnTo>
                    <a:pt x="519582" y="1362138"/>
                  </a:lnTo>
                  <a:lnTo>
                    <a:pt x="521449" y="1363992"/>
                  </a:lnTo>
                  <a:lnTo>
                    <a:pt x="522566" y="1364462"/>
                  </a:lnTo>
                  <a:lnTo>
                    <a:pt x="525195" y="1364462"/>
                  </a:lnTo>
                  <a:lnTo>
                    <a:pt x="526313" y="1363992"/>
                  </a:lnTo>
                  <a:lnTo>
                    <a:pt x="528180" y="1362138"/>
                  </a:lnTo>
                  <a:lnTo>
                    <a:pt x="528637" y="1361020"/>
                  </a:lnTo>
                  <a:lnTo>
                    <a:pt x="528637" y="1358379"/>
                  </a:lnTo>
                  <a:close/>
                </a:path>
                <a:path w="3386454" h="1819275">
                  <a:moveTo>
                    <a:pt x="528637" y="908329"/>
                  </a:moveTo>
                  <a:lnTo>
                    <a:pt x="528180" y="907211"/>
                  </a:lnTo>
                  <a:lnTo>
                    <a:pt x="526313" y="905344"/>
                  </a:lnTo>
                  <a:lnTo>
                    <a:pt x="525195" y="904875"/>
                  </a:lnTo>
                  <a:lnTo>
                    <a:pt x="522566" y="904875"/>
                  </a:lnTo>
                  <a:lnTo>
                    <a:pt x="521449" y="905344"/>
                  </a:lnTo>
                  <a:lnTo>
                    <a:pt x="519582" y="907211"/>
                  </a:lnTo>
                  <a:lnTo>
                    <a:pt x="519112" y="908329"/>
                  </a:lnTo>
                  <a:lnTo>
                    <a:pt x="519112" y="910958"/>
                  </a:lnTo>
                  <a:lnTo>
                    <a:pt x="519582" y="912075"/>
                  </a:lnTo>
                  <a:lnTo>
                    <a:pt x="521449" y="913942"/>
                  </a:lnTo>
                  <a:lnTo>
                    <a:pt x="522566" y="914400"/>
                  </a:lnTo>
                  <a:lnTo>
                    <a:pt x="525195" y="914400"/>
                  </a:lnTo>
                  <a:lnTo>
                    <a:pt x="526313" y="913942"/>
                  </a:lnTo>
                  <a:lnTo>
                    <a:pt x="528180" y="912075"/>
                  </a:lnTo>
                  <a:lnTo>
                    <a:pt x="528637" y="910958"/>
                  </a:lnTo>
                  <a:lnTo>
                    <a:pt x="528637" y="908329"/>
                  </a:lnTo>
                  <a:close/>
                </a:path>
                <a:path w="3386454" h="1819275">
                  <a:moveTo>
                    <a:pt x="528637" y="458266"/>
                  </a:moveTo>
                  <a:lnTo>
                    <a:pt x="528180" y="457149"/>
                  </a:lnTo>
                  <a:lnTo>
                    <a:pt x="526313" y="455295"/>
                  </a:lnTo>
                  <a:lnTo>
                    <a:pt x="525195" y="454825"/>
                  </a:lnTo>
                  <a:lnTo>
                    <a:pt x="522566" y="454825"/>
                  </a:lnTo>
                  <a:lnTo>
                    <a:pt x="521449" y="455295"/>
                  </a:lnTo>
                  <a:lnTo>
                    <a:pt x="519582" y="457149"/>
                  </a:lnTo>
                  <a:lnTo>
                    <a:pt x="519112" y="458266"/>
                  </a:lnTo>
                  <a:lnTo>
                    <a:pt x="519112" y="460908"/>
                  </a:lnTo>
                  <a:lnTo>
                    <a:pt x="519582" y="462026"/>
                  </a:lnTo>
                  <a:lnTo>
                    <a:pt x="521449" y="463880"/>
                  </a:lnTo>
                  <a:lnTo>
                    <a:pt x="522566" y="464350"/>
                  </a:lnTo>
                  <a:lnTo>
                    <a:pt x="525195" y="464350"/>
                  </a:lnTo>
                  <a:lnTo>
                    <a:pt x="526313" y="463880"/>
                  </a:lnTo>
                  <a:lnTo>
                    <a:pt x="528180" y="462026"/>
                  </a:lnTo>
                  <a:lnTo>
                    <a:pt x="528637" y="460908"/>
                  </a:lnTo>
                  <a:lnTo>
                    <a:pt x="528637" y="458266"/>
                  </a:lnTo>
                  <a:close/>
                </a:path>
                <a:path w="3386454" h="1819275">
                  <a:moveTo>
                    <a:pt x="528637" y="8216"/>
                  </a:moveTo>
                  <a:lnTo>
                    <a:pt x="528180" y="7099"/>
                  </a:lnTo>
                  <a:lnTo>
                    <a:pt x="526313" y="5232"/>
                  </a:lnTo>
                  <a:lnTo>
                    <a:pt x="525195" y="4762"/>
                  </a:lnTo>
                  <a:lnTo>
                    <a:pt x="522566" y="4762"/>
                  </a:lnTo>
                  <a:lnTo>
                    <a:pt x="521449" y="5232"/>
                  </a:lnTo>
                  <a:lnTo>
                    <a:pt x="519582" y="7099"/>
                  </a:lnTo>
                  <a:lnTo>
                    <a:pt x="519112" y="8216"/>
                  </a:lnTo>
                  <a:lnTo>
                    <a:pt x="519112" y="10845"/>
                  </a:lnTo>
                  <a:lnTo>
                    <a:pt x="519582" y="11963"/>
                  </a:lnTo>
                  <a:lnTo>
                    <a:pt x="521449" y="13830"/>
                  </a:lnTo>
                  <a:lnTo>
                    <a:pt x="522566" y="14287"/>
                  </a:lnTo>
                  <a:lnTo>
                    <a:pt x="525195" y="14287"/>
                  </a:lnTo>
                  <a:lnTo>
                    <a:pt x="526313" y="13830"/>
                  </a:lnTo>
                  <a:lnTo>
                    <a:pt x="528180" y="11963"/>
                  </a:lnTo>
                  <a:lnTo>
                    <a:pt x="528637" y="10845"/>
                  </a:lnTo>
                  <a:lnTo>
                    <a:pt x="528637" y="8216"/>
                  </a:lnTo>
                  <a:close/>
                </a:path>
                <a:path w="3386454" h="1819275">
                  <a:moveTo>
                    <a:pt x="576262" y="1808441"/>
                  </a:moveTo>
                  <a:lnTo>
                    <a:pt x="575805" y="1807324"/>
                  </a:lnTo>
                  <a:lnTo>
                    <a:pt x="573938" y="1805457"/>
                  </a:lnTo>
                  <a:lnTo>
                    <a:pt x="572820" y="1804987"/>
                  </a:lnTo>
                  <a:lnTo>
                    <a:pt x="570191" y="1804987"/>
                  </a:lnTo>
                  <a:lnTo>
                    <a:pt x="569074" y="1805457"/>
                  </a:lnTo>
                  <a:lnTo>
                    <a:pt x="567207" y="1807324"/>
                  </a:lnTo>
                  <a:lnTo>
                    <a:pt x="566737" y="1808441"/>
                  </a:lnTo>
                  <a:lnTo>
                    <a:pt x="566737" y="1811070"/>
                  </a:lnTo>
                  <a:lnTo>
                    <a:pt x="567207" y="1812188"/>
                  </a:lnTo>
                  <a:lnTo>
                    <a:pt x="569074" y="1814055"/>
                  </a:lnTo>
                  <a:lnTo>
                    <a:pt x="570191" y="1814512"/>
                  </a:lnTo>
                  <a:lnTo>
                    <a:pt x="572820" y="1814512"/>
                  </a:lnTo>
                  <a:lnTo>
                    <a:pt x="573938" y="1814055"/>
                  </a:lnTo>
                  <a:lnTo>
                    <a:pt x="575805" y="1812188"/>
                  </a:lnTo>
                  <a:lnTo>
                    <a:pt x="576262" y="1811070"/>
                  </a:lnTo>
                  <a:lnTo>
                    <a:pt x="576262" y="1808441"/>
                  </a:lnTo>
                  <a:close/>
                </a:path>
                <a:path w="3386454" h="1819275">
                  <a:moveTo>
                    <a:pt x="576262" y="1358379"/>
                  </a:moveTo>
                  <a:lnTo>
                    <a:pt x="575805" y="1357261"/>
                  </a:lnTo>
                  <a:lnTo>
                    <a:pt x="573938" y="1355407"/>
                  </a:lnTo>
                  <a:lnTo>
                    <a:pt x="572820" y="1354937"/>
                  </a:lnTo>
                  <a:lnTo>
                    <a:pt x="570191" y="1354937"/>
                  </a:lnTo>
                  <a:lnTo>
                    <a:pt x="569074" y="1355407"/>
                  </a:lnTo>
                  <a:lnTo>
                    <a:pt x="567207" y="1357261"/>
                  </a:lnTo>
                  <a:lnTo>
                    <a:pt x="566737" y="1358379"/>
                  </a:lnTo>
                  <a:lnTo>
                    <a:pt x="566737" y="1361020"/>
                  </a:lnTo>
                  <a:lnTo>
                    <a:pt x="567207" y="1362138"/>
                  </a:lnTo>
                  <a:lnTo>
                    <a:pt x="569074" y="1363992"/>
                  </a:lnTo>
                  <a:lnTo>
                    <a:pt x="570191" y="1364462"/>
                  </a:lnTo>
                  <a:lnTo>
                    <a:pt x="572820" y="1364462"/>
                  </a:lnTo>
                  <a:lnTo>
                    <a:pt x="573938" y="1363992"/>
                  </a:lnTo>
                  <a:lnTo>
                    <a:pt x="575805" y="1362138"/>
                  </a:lnTo>
                  <a:lnTo>
                    <a:pt x="576262" y="1361020"/>
                  </a:lnTo>
                  <a:lnTo>
                    <a:pt x="576262" y="1358379"/>
                  </a:lnTo>
                  <a:close/>
                </a:path>
                <a:path w="3386454" h="1819275">
                  <a:moveTo>
                    <a:pt x="576262" y="908329"/>
                  </a:moveTo>
                  <a:lnTo>
                    <a:pt x="575805" y="907211"/>
                  </a:lnTo>
                  <a:lnTo>
                    <a:pt x="573938" y="905344"/>
                  </a:lnTo>
                  <a:lnTo>
                    <a:pt x="572820" y="904875"/>
                  </a:lnTo>
                  <a:lnTo>
                    <a:pt x="570191" y="904875"/>
                  </a:lnTo>
                  <a:lnTo>
                    <a:pt x="569074" y="905344"/>
                  </a:lnTo>
                  <a:lnTo>
                    <a:pt x="567207" y="907211"/>
                  </a:lnTo>
                  <a:lnTo>
                    <a:pt x="566737" y="908329"/>
                  </a:lnTo>
                  <a:lnTo>
                    <a:pt x="566737" y="910958"/>
                  </a:lnTo>
                  <a:lnTo>
                    <a:pt x="567207" y="912075"/>
                  </a:lnTo>
                  <a:lnTo>
                    <a:pt x="569074" y="913942"/>
                  </a:lnTo>
                  <a:lnTo>
                    <a:pt x="570191" y="914400"/>
                  </a:lnTo>
                  <a:lnTo>
                    <a:pt x="572820" y="914400"/>
                  </a:lnTo>
                  <a:lnTo>
                    <a:pt x="573938" y="913942"/>
                  </a:lnTo>
                  <a:lnTo>
                    <a:pt x="575805" y="912075"/>
                  </a:lnTo>
                  <a:lnTo>
                    <a:pt x="576262" y="910958"/>
                  </a:lnTo>
                  <a:lnTo>
                    <a:pt x="576262" y="908329"/>
                  </a:lnTo>
                  <a:close/>
                </a:path>
                <a:path w="3386454" h="1819275">
                  <a:moveTo>
                    <a:pt x="576262" y="458266"/>
                  </a:moveTo>
                  <a:lnTo>
                    <a:pt x="575805" y="457149"/>
                  </a:lnTo>
                  <a:lnTo>
                    <a:pt x="573938" y="455295"/>
                  </a:lnTo>
                  <a:lnTo>
                    <a:pt x="572820" y="454825"/>
                  </a:lnTo>
                  <a:lnTo>
                    <a:pt x="570191" y="454825"/>
                  </a:lnTo>
                  <a:lnTo>
                    <a:pt x="569074" y="455295"/>
                  </a:lnTo>
                  <a:lnTo>
                    <a:pt x="567207" y="457149"/>
                  </a:lnTo>
                  <a:lnTo>
                    <a:pt x="566737" y="458266"/>
                  </a:lnTo>
                  <a:lnTo>
                    <a:pt x="566737" y="460908"/>
                  </a:lnTo>
                  <a:lnTo>
                    <a:pt x="567207" y="462026"/>
                  </a:lnTo>
                  <a:lnTo>
                    <a:pt x="569074" y="463880"/>
                  </a:lnTo>
                  <a:lnTo>
                    <a:pt x="570191" y="464350"/>
                  </a:lnTo>
                  <a:lnTo>
                    <a:pt x="572820" y="464350"/>
                  </a:lnTo>
                  <a:lnTo>
                    <a:pt x="573938" y="463880"/>
                  </a:lnTo>
                  <a:lnTo>
                    <a:pt x="575805" y="462026"/>
                  </a:lnTo>
                  <a:lnTo>
                    <a:pt x="576262" y="460908"/>
                  </a:lnTo>
                  <a:lnTo>
                    <a:pt x="576262" y="458266"/>
                  </a:lnTo>
                  <a:close/>
                </a:path>
                <a:path w="3386454" h="1819275">
                  <a:moveTo>
                    <a:pt x="576262" y="8216"/>
                  </a:moveTo>
                  <a:lnTo>
                    <a:pt x="575805" y="7099"/>
                  </a:lnTo>
                  <a:lnTo>
                    <a:pt x="573938" y="5232"/>
                  </a:lnTo>
                  <a:lnTo>
                    <a:pt x="572820" y="4762"/>
                  </a:lnTo>
                  <a:lnTo>
                    <a:pt x="570191" y="4762"/>
                  </a:lnTo>
                  <a:lnTo>
                    <a:pt x="569074" y="5232"/>
                  </a:lnTo>
                  <a:lnTo>
                    <a:pt x="567207" y="7099"/>
                  </a:lnTo>
                  <a:lnTo>
                    <a:pt x="566737" y="8216"/>
                  </a:lnTo>
                  <a:lnTo>
                    <a:pt x="566737" y="10845"/>
                  </a:lnTo>
                  <a:lnTo>
                    <a:pt x="567207" y="11963"/>
                  </a:lnTo>
                  <a:lnTo>
                    <a:pt x="569074" y="13830"/>
                  </a:lnTo>
                  <a:lnTo>
                    <a:pt x="570191" y="14287"/>
                  </a:lnTo>
                  <a:lnTo>
                    <a:pt x="572820" y="14287"/>
                  </a:lnTo>
                  <a:lnTo>
                    <a:pt x="573938" y="13830"/>
                  </a:lnTo>
                  <a:lnTo>
                    <a:pt x="575805" y="11963"/>
                  </a:lnTo>
                  <a:lnTo>
                    <a:pt x="576262" y="10845"/>
                  </a:lnTo>
                  <a:lnTo>
                    <a:pt x="576262" y="8216"/>
                  </a:lnTo>
                  <a:close/>
                </a:path>
                <a:path w="3386454" h="1819275">
                  <a:moveTo>
                    <a:pt x="623887" y="1808441"/>
                  </a:moveTo>
                  <a:lnTo>
                    <a:pt x="623430" y="1807324"/>
                  </a:lnTo>
                  <a:lnTo>
                    <a:pt x="621563" y="1805457"/>
                  </a:lnTo>
                  <a:lnTo>
                    <a:pt x="620445" y="1804987"/>
                  </a:lnTo>
                  <a:lnTo>
                    <a:pt x="617816" y="1804987"/>
                  </a:lnTo>
                  <a:lnTo>
                    <a:pt x="616699" y="1805457"/>
                  </a:lnTo>
                  <a:lnTo>
                    <a:pt x="614832" y="1807324"/>
                  </a:lnTo>
                  <a:lnTo>
                    <a:pt x="614362" y="1808441"/>
                  </a:lnTo>
                  <a:lnTo>
                    <a:pt x="614362" y="1811070"/>
                  </a:lnTo>
                  <a:lnTo>
                    <a:pt x="614832" y="1812188"/>
                  </a:lnTo>
                  <a:lnTo>
                    <a:pt x="616699" y="1814055"/>
                  </a:lnTo>
                  <a:lnTo>
                    <a:pt x="617816" y="1814512"/>
                  </a:lnTo>
                  <a:lnTo>
                    <a:pt x="620445" y="1814512"/>
                  </a:lnTo>
                  <a:lnTo>
                    <a:pt x="621563" y="1814055"/>
                  </a:lnTo>
                  <a:lnTo>
                    <a:pt x="623430" y="1812188"/>
                  </a:lnTo>
                  <a:lnTo>
                    <a:pt x="623887" y="1811070"/>
                  </a:lnTo>
                  <a:lnTo>
                    <a:pt x="623887" y="1808441"/>
                  </a:lnTo>
                  <a:close/>
                </a:path>
                <a:path w="3386454" h="1819275">
                  <a:moveTo>
                    <a:pt x="623887" y="1358379"/>
                  </a:moveTo>
                  <a:lnTo>
                    <a:pt x="623430" y="1357261"/>
                  </a:lnTo>
                  <a:lnTo>
                    <a:pt x="621563" y="1355407"/>
                  </a:lnTo>
                  <a:lnTo>
                    <a:pt x="620445" y="1354937"/>
                  </a:lnTo>
                  <a:lnTo>
                    <a:pt x="617816" y="1354937"/>
                  </a:lnTo>
                  <a:lnTo>
                    <a:pt x="616699" y="1355407"/>
                  </a:lnTo>
                  <a:lnTo>
                    <a:pt x="614832" y="1357261"/>
                  </a:lnTo>
                  <a:lnTo>
                    <a:pt x="614362" y="1358379"/>
                  </a:lnTo>
                  <a:lnTo>
                    <a:pt x="614362" y="1361020"/>
                  </a:lnTo>
                  <a:lnTo>
                    <a:pt x="614832" y="1362138"/>
                  </a:lnTo>
                  <a:lnTo>
                    <a:pt x="616699" y="1363992"/>
                  </a:lnTo>
                  <a:lnTo>
                    <a:pt x="617816" y="1364462"/>
                  </a:lnTo>
                  <a:lnTo>
                    <a:pt x="620445" y="1364462"/>
                  </a:lnTo>
                  <a:lnTo>
                    <a:pt x="621563" y="1363992"/>
                  </a:lnTo>
                  <a:lnTo>
                    <a:pt x="623430" y="1362138"/>
                  </a:lnTo>
                  <a:lnTo>
                    <a:pt x="623887" y="1361020"/>
                  </a:lnTo>
                  <a:lnTo>
                    <a:pt x="623887" y="1358379"/>
                  </a:lnTo>
                  <a:close/>
                </a:path>
                <a:path w="3386454" h="1819275">
                  <a:moveTo>
                    <a:pt x="623887" y="908329"/>
                  </a:moveTo>
                  <a:lnTo>
                    <a:pt x="623430" y="907211"/>
                  </a:lnTo>
                  <a:lnTo>
                    <a:pt x="621563" y="905344"/>
                  </a:lnTo>
                  <a:lnTo>
                    <a:pt x="620445" y="904875"/>
                  </a:lnTo>
                  <a:lnTo>
                    <a:pt x="617816" y="904875"/>
                  </a:lnTo>
                  <a:lnTo>
                    <a:pt x="616699" y="905344"/>
                  </a:lnTo>
                  <a:lnTo>
                    <a:pt x="614832" y="907211"/>
                  </a:lnTo>
                  <a:lnTo>
                    <a:pt x="614362" y="908329"/>
                  </a:lnTo>
                  <a:lnTo>
                    <a:pt x="614362" y="910958"/>
                  </a:lnTo>
                  <a:lnTo>
                    <a:pt x="614832" y="912075"/>
                  </a:lnTo>
                  <a:lnTo>
                    <a:pt x="616699" y="913942"/>
                  </a:lnTo>
                  <a:lnTo>
                    <a:pt x="617816" y="914400"/>
                  </a:lnTo>
                  <a:lnTo>
                    <a:pt x="620445" y="914400"/>
                  </a:lnTo>
                  <a:lnTo>
                    <a:pt x="621563" y="913942"/>
                  </a:lnTo>
                  <a:lnTo>
                    <a:pt x="623430" y="912075"/>
                  </a:lnTo>
                  <a:lnTo>
                    <a:pt x="623887" y="910958"/>
                  </a:lnTo>
                  <a:lnTo>
                    <a:pt x="623887" y="908329"/>
                  </a:lnTo>
                  <a:close/>
                </a:path>
                <a:path w="3386454" h="1819275">
                  <a:moveTo>
                    <a:pt x="623887" y="458266"/>
                  </a:moveTo>
                  <a:lnTo>
                    <a:pt x="623430" y="457149"/>
                  </a:lnTo>
                  <a:lnTo>
                    <a:pt x="621563" y="455295"/>
                  </a:lnTo>
                  <a:lnTo>
                    <a:pt x="620445" y="454825"/>
                  </a:lnTo>
                  <a:lnTo>
                    <a:pt x="617816" y="454825"/>
                  </a:lnTo>
                  <a:lnTo>
                    <a:pt x="616699" y="455295"/>
                  </a:lnTo>
                  <a:lnTo>
                    <a:pt x="614832" y="457149"/>
                  </a:lnTo>
                  <a:lnTo>
                    <a:pt x="614362" y="458266"/>
                  </a:lnTo>
                  <a:lnTo>
                    <a:pt x="614362" y="460908"/>
                  </a:lnTo>
                  <a:lnTo>
                    <a:pt x="614832" y="462026"/>
                  </a:lnTo>
                  <a:lnTo>
                    <a:pt x="616699" y="463880"/>
                  </a:lnTo>
                  <a:lnTo>
                    <a:pt x="617816" y="464350"/>
                  </a:lnTo>
                  <a:lnTo>
                    <a:pt x="620445" y="464350"/>
                  </a:lnTo>
                  <a:lnTo>
                    <a:pt x="621563" y="463880"/>
                  </a:lnTo>
                  <a:lnTo>
                    <a:pt x="623430" y="462026"/>
                  </a:lnTo>
                  <a:lnTo>
                    <a:pt x="623887" y="460908"/>
                  </a:lnTo>
                  <a:lnTo>
                    <a:pt x="623887" y="458266"/>
                  </a:lnTo>
                  <a:close/>
                </a:path>
                <a:path w="3386454" h="1819275">
                  <a:moveTo>
                    <a:pt x="623887" y="8216"/>
                  </a:moveTo>
                  <a:lnTo>
                    <a:pt x="623430" y="7099"/>
                  </a:lnTo>
                  <a:lnTo>
                    <a:pt x="621563" y="5232"/>
                  </a:lnTo>
                  <a:lnTo>
                    <a:pt x="620445" y="4762"/>
                  </a:lnTo>
                  <a:lnTo>
                    <a:pt x="617816" y="4762"/>
                  </a:lnTo>
                  <a:lnTo>
                    <a:pt x="616699" y="5232"/>
                  </a:lnTo>
                  <a:lnTo>
                    <a:pt x="614832" y="7099"/>
                  </a:lnTo>
                  <a:lnTo>
                    <a:pt x="614362" y="8216"/>
                  </a:lnTo>
                  <a:lnTo>
                    <a:pt x="614362" y="10845"/>
                  </a:lnTo>
                  <a:lnTo>
                    <a:pt x="614832" y="11963"/>
                  </a:lnTo>
                  <a:lnTo>
                    <a:pt x="616699" y="13830"/>
                  </a:lnTo>
                  <a:lnTo>
                    <a:pt x="617816" y="14287"/>
                  </a:lnTo>
                  <a:lnTo>
                    <a:pt x="620445" y="14287"/>
                  </a:lnTo>
                  <a:lnTo>
                    <a:pt x="621563" y="13830"/>
                  </a:lnTo>
                  <a:lnTo>
                    <a:pt x="623430" y="11963"/>
                  </a:lnTo>
                  <a:lnTo>
                    <a:pt x="623887" y="10845"/>
                  </a:lnTo>
                  <a:lnTo>
                    <a:pt x="623887" y="8216"/>
                  </a:lnTo>
                  <a:close/>
                </a:path>
                <a:path w="3386454" h="1819275">
                  <a:moveTo>
                    <a:pt x="671512" y="1808441"/>
                  </a:moveTo>
                  <a:lnTo>
                    <a:pt x="671055" y="1807324"/>
                  </a:lnTo>
                  <a:lnTo>
                    <a:pt x="669188" y="1805457"/>
                  </a:lnTo>
                  <a:lnTo>
                    <a:pt x="668070" y="1804987"/>
                  </a:lnTo>
                  <a:lnTo>
                    <a:pt x="665441" y="1804987"/>
                  </a:lnTo>
                  <a:lnTo>
                    <a:pt x="664324" y="1805457"/>
                  </a:lnTo>
                  <a:lnTo>
                    <a:pt x="662457" y="1807324"/>
                  </a:lnTo>
                  <a:lnTo>
                    <a:pt x="661987" y="1808441"/>
                  </a:lnTo>
                  <a:lnTo>
                    <a:pt x="661987" y="1811070"/>
                  </a:lnTo>
                  <a:lnTo>
                    <a:pt x="662457" y="1812188"/>
                  </a:lnTo>
                  <a:lnTo>
                    <a:pt x="664324" y="1814055"/>
                  </a:lnTo>
                  <a:lnTo>
                    <a:pt x="665441" y="1814512"/>
                  </a:lnTo>
                  <a:lnTo>
                    <a:pt x="668070" y="1814512"/>
                  </a:lnTo>
                  <a:lnTo>
                    <a:pt x="669188" y="1814055"/>
                  </a:lnTo>
                  <a:lnTo>
                    <a:pt x="671055" y="1812188"/>
                  </a:lnTo>
                  <a:lnTo>
                    <a:pt x="671512" y="1811070"/>
                  </a:lnTo>
                  <a:lnTo>
                    <a:pt x="671512" y="1808441"/>
                  </a:lnTo>
                  <a:close/>
                </a:path>
                <a:path w="3386454" h="1819275">
                  <a:moveTo>
                    <a:pt x="671512" y="1358379"/>
                  </a:moveTo>
                  <a:lnTo>
                    <a:pt x="671055" y="1357261"/>
                  </a:lnTo>
                  <a:lnTo>
                    <a:pt x="669188" y="1355407"/>
                  </a:lnTo>
                  <a:lnTo>
                    <a:pt x="668070" y="1354937"/>
                  </a:lnTo>
                  <a:lnTo>
                    <a:pt x="665441" y="1354937"/>
                  </a:lnTo>
                  <a:lnTo>
                    <a:pt x="664324" y="1355407"/>
                  </a:lnTo>
                  <a:lnTo>
                    <a:pt x="662457" y="1357261"/>
                  </a:lnTo>
                  <a:lnTo>
                    <a:pt x="661987" y="1358379"/>
                  </a:lnTo>
                  <a:lnTo>
                    <a:pt x="661987" y="1361020"/>
                  </a:lnTo>
                  <a:lnTo>
                    <a:pt x="662457" y="1362138"/>
                  </a:lnTo>
                  <a:lnTo>
                    <a:pt x="664324" y="1363992"/>
                  </a:lnTo>
                  <a:lnTo>
                    <a:pt x="665441" y="1364462"/>
                  </a:lnTo>
                  <a:lnTo>
                    <a:pt x="668070" y="1364462"/>
                  </a:lnTo>
                  <a:lnTo>
                    <a:pt x="669188" y="1363992"/>
                  </a:lnTo>
                  <a:lnTo>
                    <a:pt x="671055" y="1362138"/>
                  </a:lnTo>
                  <a:lnTo>
                    <a:pt x="671512" y="1361020"/>
                  </a:lnTo>
                  <a:lnTo>
                    <a:pt x="671512" y="1358379"/>
                  </a:lnTo>
                  <a:close/>
                </a:path>
                <a:path w="3386454" h="1819275">
                  <a:moveTo>
                    <a:pt x="671512" y="908329"/>
                  </a:moveTo>
                  <a:lnTo>
                    <a:pt x="671055" y="907211"/>
                  </a:lnTo>
                  <a:lnTo>
                    <a:pt x="669188" y="905344"/>
                  </a:lnTo>
                  <a:lnTo>
                    <a:pt x="668070" y="904875"/>
                  </a:lnTo>
                  <a:lnTo>
                    <a:pt x="665441" y="904875"/>
                  </a:lnTo>
                  <a:lnTo>
                    <a:pt x="664324" y="905344"/>
                  </a:lnTo>
                  <a:lnTo>
                    <a:pt x="662457" y="907211"/>
                  </a:lnTo>
                  <a:lnTo>
                    <a:pt x="661987" y="908329"/>
                  </a:lnTo>
                  <a:lnTo>
                    <a:pt x="661987" y="910958"/>
                  </a:lnTo>
                  <a:lnTo>
                    <a:pt x="662457" y="912075"/>
                  </a:lnTo>
                  <a:lnTo>
                    <a:pt x="664324" y="913942"/>
                  </a:lnTo>
                  <a:lnTo>
                    <a:pt x="665441" y="914400"/>
                  </a:lnTo>
                  <a:lnTo>
                    <a:pt x="668070" y="914400"/>
                  </a:lnTo>
                  <a:lnTo>
                    <a:pt x="669188" y="913942"/>
                  </a:lnTo>
                  <a:lnTo>
                    <a:pt x="671055" y="912075"/>
                  </a:lnTo>
                  <a:lnTo>
                    <a:pt x="671512" y="910958"/>
                  </a:lnTo>
                  <a:lnTo>
                    <a:pt x="671512" y="908329"/>
                  </a:lnTo>
                  <a:close/>
                </a:path>
                <a:path w="3386454" h="1819275">
                  <a:moveTo>
                    <a:pt x="671512" y="458266"/>
                  </a:moveTo>
                  <a:lnTo>
                    <a:pt x="671055" y="457149"/>
                  </a:lnTo>
                  <a:lnTo>
                    <a:pt x="669188" y="455295"/>
                  </a:lnTo>
                  <a:lnTo>
                    <a:pt x="668070" y="454825"/>
                  </a:lnTo>
                  <a:lnTo>
                    <a:pt x="665441" y="454825"/>
                  </a:lnTo>
                  <a:lnTo>
                    <a:pt x="664324" y="455295"/>
                  </a:lnTo>
                  <a:lnTo>
                    <a:pt x="662457" y="457149"/>
                  </a:lnTo>
                  <a:lnTo>
                    <a:pt x="661987" y="458266"/>
                  </a:lnTo>
                  <a:lnTo>
                    <a:pt x="661987" y="460908"/>
                  </a:lnTo>
                  <a:lnTo>
                    <a:pt x="662457" y="462026"/>
                  </a:lnTo>
                  <a:lnTo>
                    <a:pt x="664324" y="463880"/>
                  </a:lnTo>
                  <a:lnTo>
                    <a:pt x="665441" y="464350"/>
                  </a:lnTo>
                  <a:lnTo>
                    <a:pt x="668070" y="464350"/>
                  </a:lnTo>
                  <a:lnTo>
                    <a:pt x="669188" y="463880"/>
                  </a:lnTo>
                  <a:lnTo>
                    <a:pt x="671055" y="462026"/>
                  </a:lnTo>
                  <a:lnTo>
                    <a:pt x="671512" y="460908"/>
                  </a:lnTo>
                  <a:lnTo>
                    <a:pt x="671512" y="458266"/>
                  </a:lnTo>
                  <a:close/>
                </a:path>
                <a:path w="3386454" h="1819275">
                  <a:moveTo>
                    <a:pt x="671512" y="8216"/>
                  </a:moveTo>
                  <a:lnTo>
                    <a:pt x="671055" y="7099"/>
                  </a:lnTo>
                  <a:lnTo>
                    <a:pt x="669188" y="5232"/>
                  </a:lnTo>
                  <a:lnTo>
                    <a:pt x="668070" y="4762"/>
                  </a:lnTo>
                  <a:lnTo>
                    <a:pt x="665441" y="4762"/>
                  </a:lnTo>
                  <a:lnTo>
                    <a:pt x="664324" y="5232"/>
                  </a:lnTo>
                  <a:lnTo>
                    <a:pt x="662457" y="7099"/>
                  </a:lnTo>
                  <a:lnTo>
                    <a:pt x="661987" y="8216"/>
                  </a:lnTo>
                  <a:lnTo>
                    <a:pt x="661987" y="10845"/>
                  </a:lnTo>
                  <a:lnTo>
                    <a:pt x="662457" y="11963"/>
                  </a:lnTo>
                  <a:lnTo>
                    <a:pt x="664324" y="13830"/>
                  </a:lnTo>
                  <a:lnTo>
                    <a:pt x="665441" y="14287"/>
                  </a:lnTo>
                  <a:lnTo>
                    <a:pt x="668070" y="14287"/>
                  </a:lnTo>
                  <a:lnTo>
                    <a:pt x="669188" y="13830"/>
                  </a:lnTo>
                  <a:lnTo>
                    <a:pt x="671055" y="11963"/>
                  </a:lnTo>
                  <a:lnTo>
                    <a:pt x="671512" y="10845"/>
                  </a:lnTo>
                  <a:lnTo>
                    <a:pt x="671512" y="8216"/>
                  </a:lnTo>
                  <a:close/>
                </a:path>
                <a:path w="3386454" h="1819275">
                  <a:moveTo>
                    <a:pt x="719137" y="1808441"/>
                  </a:moveTo>
                  <a:lnTo>
                    <a:pt x="718680" y="1807324"/>
                  </a:lnTo>
                  <a:lnTo>
                    <a:pt x="716813" y="1805457"/>
                  </a:lnTo>
                  <a:lnTo>
                    <a:pt x="715695" y="1804987"/>
                  </a:lnTo>
                  <a:lnTo>
                    <a:pt x="713066" y="1804987"/>
                  </a:lnTo>
                  <a:lnTo>
                    <a:pt x="711949" y="1805457"/>
                  </a:lnTo>
                  <a:lnTo>
                    <a:pt x="710082" y="1807324"/>
                  </a:lnTo>
                  <a:lnTo>
                    <a:pt x="709612" y="1808441"/>
                  </a:lnTo>
                  <a:lnTo>
                    <a:pt x="709612" y="1811070"/>
                  </a:lnTo>
                  <a:lnTo>
                    <a:pt x="710082" y="1812188"/>
                  </a:lnTo>
                  <a:lnTo>
                    <a:pt x="711949" y="1814055"/>
                  </a:lnTo>
                  <a:lnTo>
                    <a:pt x="713066" y="1814512"/>
                  </a:lnTo>
                  <a:lnTo>
                    <a:pt x="715695" y="1814512"/>
                  </a:lnTo>
                  <a:lnTo>
                    <a:pt x="716813" y="1814055"/>
                  </a:lnTo>
                  <a:lnTo>
                    <a:pt x="718680" y="1812188"/>
                  </a:lnTo>
                  <a:lnTo>
                    <a:pt x="719137" y="1811070"/>
                  </a:lnTo>
                  <a:lnTo>
                    <a:pt x="719137" y="1808441"/>
                  </a:lnTo>
                  <a:close/>
                </a:path>
                <a:path w="3386454" h="1819275">
                  <a:moveTo>
                    <a:pt x="719137" y="1358379"/>
                  </a:moveTo>
                  <a:lnTo>
                    <a:pt x="718680" y="1357261"/>
                  </a:lnTo>
                  <a:lnTo>
                    <a:pt x="716813" y="1355407"/>
                  </a:lnTo>
                  <a:lnTo>
                    <a:pt x="715695" y="1354937"/>
                  </a:lnTo>
                  <a:lnTo>
                    <a:pt x="713066" y="1354937"/>
                  </a:lnTo>
                  <a:lnTo>
                    <a:pt x="711949" y="1355407"/>
                  </a:lnTo>
                  <a:lnTo>
                    <a:pt x="710082" y="1357261"/>
                  </a:lnTo>
                  <a:lnTo>
                    <a:pt x="709612" y="1358379"/>
                  </a:lnTo>
                  <a:lnTo>
                    <a:pt x="709612" y="1361020"/>
                  </a:lnTo>
                  <a:lnTo>
                    <a:pt x="710082" y="1362138"/>
                  </a:lnTo>
                  <a:lnTo>
                    <a:pt x="711949" y="1363992"/>
                  </a:lnTo>
                  <a:lnTo>
                    <a:pt x="713066" y="1364462"/>
                  </a:lnTo>
                  <a:lnTo>
                    <a:pt x="715695" y="1364462"/>
                  </a:lnTo>
                  <a:lnTo>
                    <a:pt x="716813" y="1363992"/>
                  </a:lnTo>
                  <a:lnTo>
                    <a:pt x="718680" y="1362138"/>
                  </a:lnTo>
                  <a:lnTo>
                    <a:pt x="719137" y="1361020"/>
                  </a:lnTo>
                  <a:lnTo>
                    <a:pt x="719137" y="1358379"/>
                  </a:lnTo>
                  <a:close/>
                </a:path>
                <a:path w="3386454" h="1819275">
                  <a:moveTo>
                    <a:pt x="719137" y="908329"/>
                  </a:moveTo>
                  <a:lnTo>
                    <a:pt x="718680" y="907211"/>
                  </a:lnTo>
                  <a:lnTo>
                    <a:pt x="716813" y="905344"/>
                  </a:lnTo>
                  <a:lnTo>
                    <a:pt x="715695" y="904875"/>
                  </a:lnTo>
                  <a:lnTo>
                    <a:pt x="713066" y="904875"/>
                  </a:lnTo>
                  <a:lnTo>
                    <a:pt x="711949" y="905344"/>
                  </a:lnTo>
                  <a:lnTo>
                    <a:pt x="710082" y="907211"/>
                  </a:lnTo>
                  <a:lnTo>
                    <a:pt x="709612" y="908329"/>
                  </a:lnTo>
                  <a:lnTo>
                    <a:pt x="709612" y="910958"/>
                  </a:lnTo>
                  <a:lnTo>
                    <a:pt x="710082" y="912075"/>
                  </a:lnTo>
                  <a:lnTo>
                    <a:pt x="711949" y="913942"/>
                  </a:lnTo>
                  <a:lnTo>
                    <a:pt x="713066" y="914400"/>
                  </a:lnTo>
                  <a:lnTo>
                    <a:pt x="715695" y="914400"/>
                  </a:lnTo>
                  <a:lnTo>
                    <a:pt x="716813" y="913942"/>
                  </a:lnTo>
                  <a:lnTo>
                    <a:pt x="718680" y="912075"/>
                  </a:lnTo>
                  <a:lnTo>
                    <a:pt x="719137" y="910958"/>
                  </a:lnTo>
                  <a:lnTo>
                    <a:pt x="719137" y="908329"/>
                  </a:lnTo>
                  <a:close/>
                </a:path>
                <a:path w="3386454" h="1819275">
                  <a:moveTo>
                    <a:pt x="719137" y="458266"/>
                  </a:moveTo>
                  <a:lnTo>
                    <a:pt x="718680" y="457149"/>
                  </a:lnTo>
                  <a:lnTo>
                    <a:pt x="716813" y="455295"/>
                  </a:lnTo>
                  <a:lnTo>
                    <a:pt x="715695" y="454825"/>
                  </a:lnTo>
                  <a:lnTo>
                    <a:pt x="713066" y="454825"/>
                  </a:lnTo>
                  <a:lnTo>
                    <a:pt x="711949" y="455295"/>
                  </a:lnTo>
                  <a:lnTo>
                    <a:pt x="710082" y="457149"/>
                  </a:lnTo>
                  <a:lnTo>
                    <a:pt x="709612" y="458266"/>
                  </a:lnTo>
                  <a:lnTo>
                    <a:pt x="709612" y="460908"/>
                  </a:lnTo>
                  <a:lnTo>
                    <a:pt x="710082" y="462026"/>
                  </a:lnTo>
                  <a:lnTo>
                    <a:pt x="711949" y="463880"/>
                  </a:lnTo>
                  <a:lnTo>
                    <a:pt x="713066" y="464350"/>
                  </a:lnTo>
                  <a:lnTo>
                    <a:pt x="715695" y="464350"/>
                  </a:lnTo>
                  <a:lnTo>
                    <a:pt x="716813" y="463880"/>
                  </a:lnTo>
                  <a:lnTo>
                    <a:pt x="718680" y="462026"/>
                  </a:lnTo>
                  <a:lnTo>
                    <a:pt x="719137" y="460908"/>
                  </a:lnTo>
                  <a:lnTo>
                    <a:pt x="719137" y="458266"/>
                  </a:lnTo>
                  <a:close/>
                </a:path>
                <a:path w="3386454" h="1819275">
                  <a:moveTo>
                    <a:pt x="719137" y="8216"/>
                  </a:moveTo>
                  <a:lnTo>
                    <a:pt x="718680" y="7099"/>
                  </a:lnTo>
                  <a:lnTo>
                    <a:pt x="716813" y="5232"/>
                  </a:lnTo>
                  <a:lnTo>
                    <a:pt x="715695" y="4762"/>
                  </a:lnTo>
                  <a:lnTo>
                    <a:pt x="713066" y="4762"/>
                  </a:lnTo>
                  <a:lnTo>
                    <a:pt x="711949" y="5232"/>
                  </a:lnTo>
                  <a:lnTo>
                    <a:pt x="710082" y="7099"/>
                  </a:lnTo>
                  <a:lnTo>
                    <a:pt x="709612" y="8216"/>
                  </a:lnTo>
                  <a:lnTo>
                    <a:pt x="709612" y="10845"/>
                  </a:lnTo>
                  <a:lnTo>
                    <a:pt x="710082" y="11963"/>
                  </a:lnTo>
                  <a:lnTo>
                    <a:pt x="711949" y="13830"/>
                  </a:lnTo>
                  <a:lnTo>
                    <a:pt x="713066" y="14287"/>
                  </a:lnTo>
                  <a:lnTo>
                    <a:pt x="715695" y="14287"/>
                  </a:lnTo>
                  <a:lnTo>
                    <a:pt x="716813" y="13830"/>
                  </a:lnTo>
                  <a:lnTo>
                    <a:pt x="718680" y="11963"/>
                  </a:lnTo>
                  <a:lnTo>
                    <a:pt x="719137" y="10845"/>
                  </a:lnTo>
                  <a:lnTo>
                    <a:pt x="719137" y="8216"/>
                  </a:lnTo>
                  <a:close/>
                </a:path>
                <a:path w="3386454" h="1819275">
                  <a:moveTo>
                    <a:pt x="766762" y="1808441"/>
                  </a:moveTo>
                  <a:lnTo>
                    <a:pt x="766305" y="1807324"/>
                  </a:lnTo>
                  <a:lnTo>
                    <a:pt x="764438" y="1805457"/>
                  </a:lnTo>
                  <a:lnTo>
                    <a:pt x="763320" y="1804987"/>
                  </a:lnTo>
                  <a:lnTo>
                    <a:pt x="760691" y="1804987"/>
                  </a:lnTo>
                  <a:lnTo>
                    <a:pt x="759574" y="1805457"/>
                  </a:lnTo>
                  <a:lnTo>
                    <a:pt x="757707" y="1807324"/>
                  </a:lnTo>
                  <a:lnTo>
                    <a:pt x="757237" y="1808441"/>
                  </a:lnTo>
                  <a:lnTo>
                    <a:pt x="757237" y="1811070"/>
                  </a:lnTo>
                  <a:lnTo>
                    <a:pt x="757707" y="1812188"/>
                  </a:lnTo>
                  <a:lnTo>
                    <a:pt x="759574" y="1814055"/>
                  </a:lnTo>
                  <a:lnTo>
                    <a:pt x="760691" y="1814512"/>
                  </a:lnTo>
                  <a:lnTo>
                    <a:pt x="763320" y="1814512"/>
                  </a:lnTo>
                  <a:lnTo>
                    <a:pt x="764438" y="1814055"/>
                  </a:lnTo>
                  <a:lnTo>
                    <a:pt x="766305" y="1812188"/>
                  </a:lnTo>
                  <a:lnTo>
                    <a:pt x="766762" y="1811070"/>
                  </a:lnTo>
                  <a:lnTo>
                    <a:pt x="766762" y="1808441"/>
                  </a:lnTo>
                  <a:close/>
                </a:path>
                <a:path w="3386454" h="1819275">
                  <a:moveTo>
                    <a:pt x="766762" y="1358379"/>
                  </a:moveTo>
                  <a:lnTo>
                    <a:pt x="766305" y="1357261"/>
                  </a:lnTo>
                  <a:lnTo>
                    <a:pt x="764438" y="1355407"/>
                  </a:lnTo>
                  <a:lnTo>
                    <a:pt x="763320" y="1354937"/>
                  </a:lnTo>
                  <a:lnTo>
                    <a:pt x="760691" y="1354937"/>
                  </a:lnTo>
                  <a:lnTo>
                    <a:pt x="759574" y="1355407"/>
                  </a:lnTo>
                  <a:lnTo>
                    <a:pt x="757707" y="1357261"/>
                  </a:lnTo>
                  <a:lnTo>
                    <a:pt x="757237" y="1358379"/>
                  </a:lnTo>
                  <a:lnTo>
                    <a:pt x="757237" y="1361020"/>
                  </a:lnTo>
                  <a:lnTo>
                    <a:pt x="757707" y="1362138"/>
                  </a:lnTo>
                  <a:lnTo>
                    <a:pt x="759574" y="1363992"/>
                  </a:lnTo>
                  <a:lnTo>
                    <a:pt x="760691" y="1364462"/>
                  </a:lnTo>
                  <a:lnTo>
                    <a:pt x="763320" y="1364462"/>
                  </a:lnTo>
                  <a:lnTo>
                    <a:pt x="764438" y="1363992"/>
                  </a:lnTo>
                  <a:lnTo>
                    <a:pt x="766305" y="1362138"/>
                  </a:lnTo>
                  <a:lnTo>
                    <a:pt x="766762" y="1361020"/>
                  </a:lnTo>
                  <a:lnTo>
                    <a:pt x="766762" y="1358379"/>
                  </a:lnTo>
                  <a:close/>
                </a:path>
                <a:path w="3386454" h="1819275">
                  <a:moveTo>
                    <a:pt x="766762" y="908329"/>
                  </a:moveTo>
                  <a:lnTo>
                    <a:pt x="766305" y="907211"/>
                  </a:lnTo>
                  <a:lnTo>
                    <a:pt x="764438" y="905344"/>
                  </a:lnTo>
                  <a:lnTo>
                    <a:pt x="763320" y="904875"/>
                  </a:lnTo>
                  <a:lnTo>
                    <a:pt x="760691" y="904875"/>
                  </a:lnTo>
                  <a:lnTo>
                    <a:pt x="759574" y="905344"/>
                  </a:lnTo>
                  <a:lnTo>
                    <a:pt x="757707" y="907211"/>
                  </a:lnTo>
                  <a:lnTo>
                    <a:pt x="757237" y="908329"/>
                  </a:lnTo>
                  <a:lnTo>
                    <a:pt x="757237" y="910958"/>
                  </a:lnTo>
                  <a:lnTo>
                    <a:pt x="757707" y="912075"/>
                  </a:lnTo>
                  <a:lnTo>
                    <a:pt x="759574" y="913942"/>
                  </a:lnTo>
                  <a:lnTo>
                    <a:pt x="760691" y="914400"/>
                  </a:lnTo>
                  <a:lnTo>
                    <a:pt x="763320" y="914400"/>
                  </a:lnTo>
                  <a:lnTo>
                    <a:pt x="764438" y="913942"/>
                  </a:lnTo>
                  <a:lnTo>
                    <a:pt x="766305" y="912075"/>
                  </a:lnTo>
                  <a:lnTo>
                    <a:pt x="766762" y="910958"/>
                  </a:lnTo>
                  <a:lnTo>
                    <a:pt x="766762" y="908329"/>
                  </a:lnTo>
                  <a:close/>
                </a:path>
                <a:path w="3386454" h="1819275">
                  <a:moveTo>
                    <a:pt x="766762" y="458266"/>
                  </a:moveTo>
                  <a:lnTo>
                    <a:pt x="766305" y="457149"/>
                  </a:lnTo>
                  <a:lnTo>
                    <a:pt x="764438" y="455295"/>
                  </a:lnTo>
                  <a:lnTo>
                    <a:pt x="763320" y="454825"/>
                  </a:lnTo>
                  <a:lnTo>
                    <a:pt x="760691" y="454825"/>
                  </a:lnTo>
                  <a:lnTo>
                    <a:pt x="759574" y="455295"/>
                  </a:lnTo>
                  <a:lnTo>
                    <a:pt x="757707" y="457149"/>
                  </a:lnTo>
                  <a:lnTo>
                    <a:pt x="757237" y="458266"/>
                  </a:lnTo>
                  <a:lnTo>
                    <a:pt x="757237" y="460908"/>
                  </a:lnTo>
                  <a:lnTo>
                    <a:pt x="757707" y="462026"/>
                  </a:lnTo>
                  <a:lnTo>
                    <a:pt x="759574" y="463880"/>
                  </a:lnTo>
                  <a:lnTo>
                    <a:pt x="760691" y="464350"/>
                  </a:lnTo>
                  <a:lnTo>
                    <a:pt x="763320" y="464350"/>
                  </a:lnTo>
                  <a:lnTo>
                    <a:pt x="764438" y="463880"/>
                  </a:lnTo>
                  <a:lnTo>
                    <a:pt x="766305" y="462026"/>
                  </a:lnTo>
                  <a:lnTo>
                    <a:pt x="766762" y="460908"/>
                  </a:lnTo>
                  <a:lnTo>
                    <a:pt x="766762" y="458266"/>
                  </a:lnTo>
                  <a:close/>
                </a:path>
                <a:path w="3386454" h="1819275">
                  <a:moveTo>
                    <a:pt x="766762" y="8216"/>
                  </a:moveTo>
                  <a:lnTo>
                    <a:pt x="766305" y="7099"/>
                  </a:lnTo>
                  <a:lnTo>
                    <a:pt x="764438" y="5232"/>
                  </a:lnTo>
                  <a:lnTo>
                    <a:pt x="763320" y="4762"/>
                  </a:lnTo>
                  <a:lnTo>
                    <a:pt x="760691" y="4762"/>
                  </a:lnTo>
                  <a:lnTo>
                    <a:pt x="759574" y="5232"/>
                  </a:lnTo>
                  <a:lnTo>
                    <a:pt x="757707" y="7099"/>
                  </a:lnTo>
                  <a:lnTo>
                    <a:pt x="757237" y="8216"/>
                  </a:lnTo>
                  <a:lnTo>
                    <a:pt x="757237" y="10845"/>
                  </a:lnTo>
                  <a:lnTo>
                    <a:pt x="757707" y="11963"/>
                  </a:lnTo>
                  <a:lnTo>
                    <a:pt x="759574" y="13830"/>
                  </a:lnTo>
                  <a:lnTo>
                    <a:pt x="760691" y="14287"/>
                  </a:lnTo>
                  <a:lnTo>
                    <a:pt x="763320" y="14287"/>
                  </a:lnTo>
                  <a:lnTo>
                    <a:pt x="764438" y="13830"/>
                  </a:lnTo>
                  <a:lnTo>
                    <a:pt x="766305" y="11963"/>
                  </a:lnTo>
                  <a:lnTo>
                    <a:pt x="766762" y="10845"/>
                  </a:lnTo>
                  <a:lnTo>
                    <a:pt x="766762" y="8216"/>
                  </a:lnTo>
                  <a:close/>
                </a:path>
                <a:path w="3386454" h="1819275">
                  <a:moveTo>
                    <a:pt x="814387" y="1808441"/>
                  </a:moveTo>
                  <a:lnTo>
                    <a:pt x="813930" y="1807324"/>
                  </a:lnTo>
                  <a:lnTo>
                    <a:pt x="812063" y="1805457"/>
                  </a:lnTo>
                  <a:lnTo>
                    <a:pt x="810945" y="1804987"/>
                  </a:lnTo>
                  <a:lnTo>
                    <a:pt x="808316" y="1804987"/>
                  </a:lnTo>
                  <a:lnTo>
                    <a:pt x="807199" y="1805457"/>
                  </a:lnTo>
                  <a:lnTo>
                    <a:pt x="805332" y="1807324"/>
                  </a:lnTo>
                  <a:lnTo>
                    <a:pt x="804862" y="1808441"/>
                  </a:lnTo>
                  <a:lnTo>
                    <a:pt x="804862" y="1811070"/>
                  </a:lnTo>
                  <a:lnTo>
                    <a:pt x="805332" y="1812188"/>
                  </a:lnTo>
                  <a:lnTo>
                    <a:pt x="807199" y="1814055"/>
                  </a:lnTo>
                  <a:lnTo>
                    <a:pt x="808316" y="1814512"/>
                  </a:lnTo>
                  <a:lnTo>
                    <a:pt x="810945" y="1814512"/>
                  </a:lnTo>
                  <a:lnTo>
                    <a:pt x="812063" y="1814055"/>
                  </a:lnTo>
                  <a:lnTo>
                    <a:pt x="813930" y="1812188"/>
                  </a:lnTo>
                  <a:lnTo>
                    <a:pt x="814387" y="1811070"/>
                  </a:lnTo>
                  <a:lnTo>
                    <a:pt x="814387" y="1808441"/>
                  </a:lnTo>
                  <a:close/>
                </a:path>
                <a:path w="3386454" h="1819275">
                  <a:moveTo>
                    <a:pt x="814387" y="1358379"/>
                  </a:moveTo>
                  <a:lnTo>
                    <a:pt x="813930" y="1357261"/>
                  </a:lnTo>
                  <a:lnTo>
                    <a:pt x="812063" y="1355407"/>
                  </a:lnTo>
                  <a:lnTo>
                    <a:pt x="810945" y="1354937"/>
                  </a:lnTo>
                  <a:lnTo>
                    <a:pt x="808316" y="1354937"/>
                  </a:lnTo>
                  <a:lnTo>
                    <a:pt x="807199" y="1355407"/>
                  </a:lnTo>
                  <a:lnTo>
                    <a:pt x="805332" y="1357261"/>
                  </a:lnTo>
                  <a:lnTo>
                    <a:pt x="804862" y="1358379"/>
                  </a:lnTo>
                  <a:lnTo>
                    <a:pt x="804862" y="1361020"/>
                  </a:lnTo>
                  <a:lnTo>
                    <a:pt x="805332" y="1362138"/>
                  </a:lnTo>
                  <a:lnTo>
                    <a:pt x="807199" y="1363992"/>
                  </a:lnTo>
                  <a:lnTo>
                    <a:pt x="808316" y="1364462"/>
                  </a:lnTo>
                  <a:lnTo>
                    <a:pt x="810945" y="1364462"/>
                  </a:lnTo>
                  <a:lnTo>
                    <a:pt x="812063" y="1363992"/>
                  </a:lnTo>
                  <a:lnTo>
                    <a:pt x="813930" y="1362138"/>
                  </a:lnTo>
                  <a:lnTo>
                    <a:pt x="814387" y="1361020"/>
                  </a:lnTo>
                  <a:lnTo>
                    <a:pt x="814387" y="1358379"/>
                  </a:lnTo>
                  <a:close/>
                </a:path>
                <a:path w="3386454" h="1819275">
                  <a:moveTo>
                    <a:pt x="814387" y="908329"/>
                  </a:moveTo>
                  <a:lnTo>
                    <a:pt x="813930" y="907211"/>
                  </a:lnTo>
                  <a:lnTo>
                    <a:pt x="812063" y="905344"/>
                  </a:lnTo>
                  <a:lnTo>
                    <a:pt x="810945" y="904875"/>
                  </a:lnTo>
                  <a:lnTo>
                    <a:pt x="808316" y="904875"/>
                  </a:lnTo>
                  <a:lnTo>
                    <a:pt x="807199" y="905344"/>
                  </a:lnTo>
                  <a:lnTo>
                    <a:pt x="805332" y="907211"/>
                  </a:lnTo>
                  <a:lnTo>
                    <a:pt x="804862" y="908329"/>
                  </a:lnTo>
                  <a:lnTo>
                    <a:pt x="804862" y="910958"/>
                  </a:lnTo>
                  <a:lnTo>
                    <a:pt x="805332" y="912075"/>
                  </a:lnTo>
                  <a:lnTo>
                    <a:pt x="807199" y="913942"/>
                  </a:lnTo>
                  <a:lnTo>
                    <a:pt x="808316" y="914400"/>
                  </a:lnTo>
                  <a:lnTo>
                    <a:pt x="810945" y="914400"/>
                  </a:lnTo>
                  <a:lnTo>
                    <a:pt x="812063" y="913942"/>
                  </a:lnTo>
                  <a:lnTo>
                    <a:pt x="813930" y="912075"/>
                  </a:lnTo>
                  <a:lnTo>
                    <a:pt x="814387" y="910958"/>
                  </a:lnTo>
                  <a:lnTo>
                    <a:pt x="814387" y="908329"/>
                  </a:lnTo>
                  <a:close/>
                </a:path>
                <a:path w="3386454" h="1819275">
                  <a:moveTo>
                    <a:pt x="814387" y="458266"/>
                  </a:moveTo>
                  <a:lnTo>
                    <a:pt x="813930" y="457149"/>
                  </a:lnTo>
                  <a:lnTo>
                    <a:pt x="812063" y="455295"/>
                  </a:lnTo>
                  <a:lnTo>
                    <a:pt x="810945" y="454825"/>
                  </a:lnTo>
                  <a:lnTo>
                    <a:pt x="808316" y="454825"/>
                  </a:lnTo>
                  <a:lnTo>
                    <a:pt x="807199" y="455295"/>
                  </a:lnTo>
                  <a:lnTo>
                    <a:pt x="805332" y="457149"/>
                  </a:lnTo>
                  <a:lnTo>
                    <a:pt x="804862" y="458266"/>
                  </a:lnTo>
                  <a:lnTo>
                    <a:pt x="804862" y="460908"/>
                  </a:lnTo>
                  <a:lnTo>
                    <a:pt x="805332" y="462026"/>
                  </a:lnTo>
                  <a:lnTo>
                    <a:pt x="807199" y="463880"/>
                  </a:lnTo>
                  <a:lnTo>
                    <a:pt x="808316" y="464350"/>
                  </a:lnTo>
                  <a:lnTo>
                    <a:pt x="810945" y="464350"/>
                  </a:lnTo>
                  <a:lnTo>
                    <a:pt x="812063" y="463880"/>
                  </a:lnTo>
                  <a:lnTo>
                    <a:pt x="813930" y="462026"/>
                  </a:lnTo>
                  <a:lnTo>
                    <a:pt x="814387" y="460908"/>
                  </a:lnTo>
                  <a:lnTo>
                    <a:pt x="814387" y="458266"/>
                  </a:lnTo>
                  <a:close/>
                </a:path>
                <a:path w="3386454" h="1819275">
                  <a:moveTo>
                    <a:pt x="814387" y="8216"/>
                  </a:moveTo>
                  <a:lnTo>
                    <a:pt x="813930" y="7099"/>
                  </a:lnTo>
                  <a:lnTo>
                    <a:pt x="812063" y="5232"/>
                  </a:lnTo>
                  <a:lnTo>
                    <a:pt x="810945" y="4762"/>
                  </a:lnTo>
                  <a:lnTo>
                    <a:pt x="808316" y="4762"/>
                  </a:lnTo>
                  <a:lnTo>
                    <a:pt x="807199" y="5232"/>
                  </a:lnTo>
                  <a:lnTo>
                    <a:pt x="805332" y="7099"/>
                  </a:lnTo>
                  <a:lnTo>
                    <a:pt x="804862" y="8216"/>
                  </a:lnTo>
                  <a:lnTo>
                    <a:pt x="804862" y="10845"/>
                  </a:lnTo>
                  <a:lnTo>
                    <a:pt x="805332" y="11963"/>
                  </a:lnTo>
                  <a:lnTo>
                    <a:pt x="807199" y="13830"/>
                  </a:lnTo>
                  <a:lnTo>
                    <a:pt x="808316" y="14287"/>
                  </a:lnTo>
                  <a:lnTo>
                    <a:pt x="810945" y="14287"/>
                  </a:lnTo>
                  <a:lnTo>
                    <a:pt x="812063" y="13830"/>
                  </a:lnTo>
                  <a:lnTo>
                    <a:pt x="813930" y="11963"/>
                  </a:lnTo>
                  <a:lnTo>
                    <a:pt x="814387" y="10845"/>
                  </a:lnTo>
                  <a:lnTo>
                    <a:pt x="814387" y="8216"/>
                  </a:lnTo>
                  <a:close/>
                </a:path>
                <a:path w="3386454" h="1819275">
                  <a:moveTo>
                    <a:pt x="862012" y="1808441"/>
                  </a:moveTo>
                  <a:lnTo>
                    <a:pt x="861555" y="1807324"/>
                  </a:lnTo>
                  <a:lnTo>
                    <a:pt x="859688" y="1805457"/>
                  </a:lnTo>
                  <a:lnTo>
                    <a:pt x="858570" y="1804987"/>
                  </a:lnTo>
                  <a:lnTo>
                    <a:pt x="855941" y="1804987"/>
                  </a:lnTo>
                  <a:lnTo>
                    <a:pt x="854824" y="1805457"/>
                  </a:lnTo>
                  <a:lnTo>
                    <a:pt x="852957" y="1807324"/>
                  </a:lnTo>
                  <a:lnTo>
                    <a:pt x="852487" y="1808441"/>
                  </a:lnTo>
                  <a:lnTo>
                    <a:pt x="852487" y="1811070"/>
                  </a:lnTo>
                  <a:lnTo>
                    <a:pt x="852957" y="1812188"/>
                  </a:lnTo>
                  <a:lnTo>
                    <a:pt x="854824" y="1814055"/>
                  </a:lnTo>
                  <a:lnTo>
                    <a:pt x="855941" y="1814512"/>
                  </a:lnTo>
                  <a:lnTo>
                    <a:pt x="858570" y="1814512"/>
                  </a:lnTo>
                  <a:lnTo>
                    <a:pt x="859688" y="1814055"/>
                  </a:lnTo>
                  <a:lnTo>
                    <a:pt x="861555" y="1812188"/>
                  </a:lnTo>
                  <a:lnTo>
                    <a:pt x="862012" y="1811070"/>
                  </a:lnTo>
                  <a:lnTo>
                    <a:pt x="862012" y="1808441"/>
                  </a:lnTo>
                  <a:close/>
                </a:path>
                <a:path w="3386454" h="1819275">
                  <a:moveTo>
                    <a:pt x="862012" y="1358379"/>
                  </a:moveTo>
                  <a:lnTo>
                    <a:pt x="861555" y="1357261"/>
                  </a:lnTo>
                  <a:lnTo>
                    <a:pt x="859688" y="1355407"/>
                  </a:lnTo>
                  <a:lnTo>
                    <a:pt x="858570" y="1354937"/>
                  </a:lnTo>
                  <a:lnTo>
                    <a:pt x="855941" y="1354937"/>
                  </a:lnTo>
                  <a:lnTo>
                    <a:pt x="854824" y="1355407"/>
                  </a:lnTo>
                  <a:lnTo>
                    <a:pt x="852957" y="1357261"/>
                  </a:lnTo>
                  <a:lnTo>
                    <a:pt x="852487" y="1358379"/>
                  </a:lnTo>
                  <a:lnTo>
                    <a:pt x="852487" y="1361020"/>
                  </a:lnTo>
                  <a:lnTo>
                    <a:pt x="852957" y="1362138"/>
                  </a:lnTo>
                  <a:lnTo>
                    <a:pt x="854824" y="1363992"/>
                  </a:lnTo>
                  <a:lnTo>
                    <a:pt x="855941" y="1364462"/>
                  </a:lnTo>
                  <a:lnTo>
                    <a:pt x="858570" y="1364462"/>
                  </a:lnTo>
                  <a:lnTo>
                    <a:pt x="859688" y="1363992"/>
                  </a:lnTo>
                  <a:lnTo>
                    <a:pt x="861555" y="1362138"/>
                  </a:lnTo>
                  <a:lnTo>
                    <a:pt x="862012" y="1361020"/>
                  </a:lnTo>
                  <a:lnTo>
                    <a:pt x="862012" y="1358379"/>
                  </a:lnTo>
                  <a:close/>
                </a:path>
                <a:path w="3386454" h="1819275">
                  <a:moveTo>
                    <a:pt x="862012" y="908329"/>
                  </a:moveTo>
                  <a:lnTo>
                    <a:pt x="861555" y="907211"/>
                  </a:lnTo>
                  <a:lnTo>
                    <a:pt x="859688" y="905344"/>
                  </a:lnTo>
                  <a:lnTo>
                    <a:pt x="858570" y="904875"/>
                  </a:lnTo>
                  <a:lnTo>
                    <a:pt x="855941" y="904875"/>
                  </a:lnTo>
                  <a:lnTo>
                    <a:pt x="854824" y="905344"/>
                  </a:lnTo>
                  <a:lnTo>
                    <a:pt x="852957" y="907211"/>
                  </a:lnTo>
                  <a:lnTo>
                    <a:pt x="852487" y="908329"/>
                  </a:lnTo>
                  <a:lnTo>
                    <a:pt x="852487" y="910958"/>
                  </a:lnTo>
                  <a:lnTo>
                    <a:pt x="852957" y="912075"/>
                  </a:lnTo>
                  <a:lnTo>
                    <a:pt x="854824" y="913942"/>
                  </a:lnTo>
                  <a:lnTo>
                    <a:pt x="855941" y="914400"/>
                  </a:lnTo>
                  <a:lnTo>
                    <a:pt x="858570" y="914400"/>
                  </a:lnTo>
                  <a:lnTo>
                    <a:pt x="859688" y="913942"/>
                  </a:lnTo>
                  <a:lnTo>
                    <a:pt x="861555" y="912075"/>
                  </a:lnTo>
                  <a:lnTo>
                    <a:pt x="862012" y="910958"/>
                  </a:lnTo>
                  <a:lnTo>
                    <a:pt x="862012" y="908329"/>
                  </a:lnTo>
                  <a:close/>
                </a:path>
                <a:path w="3386454" h="1819275">
                  <a:moveTo>
                    <a:pt x="862012" y="458266"/>
                  </a:moveTo>
                  <a:lnTo>
                    <a:pt x="861555" y="457149"/>
                  </a:lnTo>
                  <a:lnTo>
                    <a:pt x="859688" y="455295"/>
                  </a:lnTo>
                  <a:lnTo>
                    <a:pt x="858570" y="454825"/>
                  </a:lnTo>
                  <a:lnTo>
                    <a:pt x="855941" y="454825"/>
                  </a:lnTo>
                  <a:lnTo>
                    <a:pt x="854824" y="455295"/>
                  </a:lnTo>
                  <a:lnTo>
                    <a:pt x="852957" y="457149"/>
                  </a:lnTo>
                  <a:lnTo>
                    <a:pt x="852487" y="458266"/>
                  </a:lnTo>
                  <a:lnTo>
                    <a:pt x="852487" y="460908"/>
                  </a:lnTo>
                  <a:lnTo>
                    <a:pt x="852957" y="462026"/>
                  </a:lnTo>
                  <a:lnTo>
                    <a:pt x="854824" y="463880"/>
                  </a:lnTo>
                  <a:lnTo>
                    <a:pt x="855941" y="464350"/>
                  </a:lnTo>
                  <a:lnTo>
                    <a:pt x="858570" y="464350"/>
                  </a:lnTo>
                  <a:lnTo>
                    <a:pt x="859688" y="463880"/>
                  </a:lnTo>
                  <a:lnTo>
                    <a:pt x="861555" y="462026"/>
                  </a:lnTo>
                  <a:lnTo>
                    <a:pt x="862012" y="460908"/>
                  </a:lnTo>
                  <a:lnTo>
                    <a:pt x="862012" y="458266"/>
                  </a:lnTo>
                  <a:close/>
                </a:path>
                <a:path w="3386454" h="1819275">
                  <a:moveTo>
                    <a:pt x="862012" y="8216"/>
                  </a:moveTo>
                  <a:lnTo>
                    <a:pt x="861555" y="7099"/>
                  </a:lnTo>
                  <a:lnTo>
                    <a:pt x="859688" y="5232"/>
                  </a:lnTo>
                  <a:lnTo>
                    <a:pt x="858570" y="4762"/>
                  </a:lnTo>
                  <a:lnTo>
                    <a:pt x="855941" y="4762"/>
                  </a:lnTo>
                  <a:lnTo>
                    <a:pt x="854824" y="5232"/>
                  </a:lnTo>
                  <a:lnTo>
                    <a:pt x="852957" y="7099"/>
                  </a:lnTo>
                  <a:lnTo>
                    <a:pt x="852487" y="8216"/>
                  </a:lnTo>
                  <a:lnTo>
                    <a:pt x="852487" y="10845"/>
                  </a:lnTo>
                  <a:lnTo>
                    <a:pt x="852957" y="11963"/>
                  </a:lnTo>
                  <a:lnTo>
                    <a:pt x="854824" y="13830"/>
                  </a:lnTo>
                  <a:lnTo>
                    <a:pt x="855941" y="14287"/>
                  </a:lnTo>
                  <a:lnTo>
                    <a:pt x="858570" y="14287"/>
                  </a:lnTo>
                  <a:lnTo>
                    <a:pt x="859688" y="13830"/>
                  </a:lnTo>
                  <a:lnTo>
                    <a:pt x="861555" y="11963"/>
                  </a:lnTo>
                  <a:lnTo>
                    <a:pt x="862012" y="10845"/>
                  </a:lnTo>
                  <a:lnTo>
                    <a:pt x="862012" y="8216"/>
                  </a:lnTo>
                  <a:close/>
                </a:path>
                <a:path w="3386454" h="1819275">
                  <a:moveTo>
                    <a:pt x="909637" y="1808441"/>
                  </a:moveTo>
                  <a:lnTo>
                    <a:pt x="909180" y="1807324"/>
                  </a:lnTo>
                  <a:lnTo>
                    <a:pt x="907313" y="1805457"/>
                  </a:lnTo>
                  <a:lnTo>
                    <a:pt x="906195" y="1804987"/>
                  </a:lnTo>
                  <a:lnTo>
                    <a:pt x="903566" y="1804987"/>
                  </a:lnTo>
                  <a:lnTo>
                    <a:pt x="902449" y="1805457"/>
                  </a:lnTo>
                  <a:lnTo>
                    <a:pt x="900582" y="1807324"/>
                  </a:lnTo>
                  <a:lnTo>
                    <a:pt x="900112" y="1808441"/>
                  </a:lnTo>
                  <a:lnTo>
                    <a:pt x="900112" y="1811070"/>
                  </a:lnTo>
                  <a:lnTo>
                    <a:pt x="900582" y="1812188"/>
                  </a:lnTo>
                  <a:lnTo>
                    <a:pt x="902449" y="1814055"/>
                  </a:lnTo>
                  <a:lnTo>
                    <a:pt x="903566" y="1814512"/>
                  </a:lnTo>
                  <a:lnTo>
                    <a:pt x="906195" y="1814512"/>
                  </a:lnTo>
                  <a:lnTo>
                    <a:pt x="907313" y="1814055"/>
                  </a:lnTo>
                  <a:lnTo>
                    <a:pt x="909180" y="1812188"/>
                  </a:lnTo>
                  <a:lnTo>
                    <a:pt x="909637" y="1811070"/>
                  </a:lnTo>
                  <a:lnTo>
                    <a:pt x="909637" y="1808441"/>
                  </a:lnTo>
                  <a:close/>
                </a:path>
                <a:path w="3386454" h="1819275">
                  <a:moveTo>
                    <a:pt x="909637" y="1358379"/>
                  </a:moveTo>
                  <a:lnTo>
                    <a:pt x="909180" y="1357261"/>
                  </a:lnTo>
                  <a:lnTo>
                    <a:pt x="907313" y="1355407"/>
                  </a:lnTo>
                  <a:lnTo>
                    <a:pt x="906195" y="1354937"/>
                  </a:lnTo>
                  <a:lnTo>
                    <a:pt x="903566" y="1354937"/>
                  </a:lnTo>
                  <a:lnTo>
                    <a:pt x="902449" y="1355407"/>
                  </a:lnTo>
                  <a:lnTo>
                    <a:pt x="900582" y="1357261"/>
                  </a:lnTo>
                  <a:lnTo>
                    <a:pt x="900112" y="1358379"/>
                  </a:lnTo>
                  <a:lnTo>
                    <a:pt x="900112" y="1361020"/>
                  </a:lnTo>
                  <a:lnTo>
                    <a:pt x="900582" y="1362138"/>
                  </a:lnTo>
                  <a:lnTo>
                    <a:pt x="902449" y="1363992"/>
                  </a:lnTo>
                  <a:lnTo>
                    <a:pt x="903566" y="1364462"/>
                  </a:lnTo>
                  <a:lnTo>
                    <a:pt x="906195" y="1364462"/>
                  </a:lnTo>
                  <a:lnTo>
                    <a:pt x="907313" y="1363992"/>
                  </a:lnTo>
                  <a:lnTo>
                    <a:pt x="909180" y="1362138"/>
                  </a:lnTo>
                  <a:lnTo>
                    <a:pt x="909637" y="1361020"/>
                  </a:lnTo>
                  <a:lnTo>
                    <a:pt x="909637" y="1358379"/>
                  </a:lnTo>
                  <a:close/>
                </a:path>
                <a:path w="3386454" h="1819275">
                  <a:moveTo>
                    <a:pt x="909637" y="908329"/>
                  </a:moveTo>
                  <a:lnTo>
                    <a:pt x="909180" y="907211"/>
                  </a:lnTo>
                  <a:lnTo>
                    <a:pt x="907313" y="905344"/>
                  </a:lnTo>
                  <a:lnTo>
                    <a:pt x="906195" y="904875"/>
                  </a:lnTo>
                  <a:lnTo>
                    <a:pt x="903566" y="904875"/>
                  </a:lnTo>
                  <a:lnTo>
                    <a:pt x="902449" y="905344"/>
                  </a:lnTo>
                  <a:lnTo>
                    <a:pt x="900582" y="907211"/>
                  </a:lnTo>
                  <a:lnTo>
                    <a:pt x="900112" y="908329"/>
                  </a:lnTo>
                  <a:lnTo>
                    <a:pt x="900112" y="910958"/>
                  </a:lnTo>
                  <a:lnTo>
                    <a:pt x="900582" y="912075"/>
                  </a:lnTo>
                  <a:lnTo>
                    <a:pt x="902449" y="913942"/>
                  </a:lnTo>
                  <a:lnTo>
                    <a:pt x="903566" y="914400"/>
                  </a:lnTo>
                  <a:lnTo>
                    <a:pt x="906195" y="914400"/>
                  </a:lnTo>
                  <a:lnTo>
                    <a:pt x="907313" y="913942"/>
                  </a:lnTo>
                  <a:lnTo>
                    <a:pt x="909180" y="912075"/>
                  </a:lnTo>
                  <a:lnTo>
                    <a:pt x="909637" y="910958"/>
                  </a:lnTo>
                  <a:lnTo>
                    <a:pt x="909637" y="908329"/>
                  </a:lnTo>
                  <a:close/>
                </a:path>
                <a:path w="3386454" h="1819275">
                  <a:moveTo>
                    <a:pt x="909637" y="458266"/>
                  </a:moveTo>
                  <a:lnTo>
                    <a:pt x="909180" y="457149"/>
                  </a:lnTo>
                  <a:lnTo>
                    <a:pt x="907313" y="455295"/>
                  </a:lnTo>
                  <a:lnTo>
                    <a:pt x="906195" y="454825"/>
                  </a:lnTo>
                  <a:lnTo>
                    <a:pt x="903566" y="454825"/>
                  </a:lnTo>
                  <a:lnTo>
                    <a:pt x="902449" y="455295"/>
                  </a:lnTo>
                  <a:lnTo>
                    <a:pt x="900582" y="457149"/>
                  </a:lnTo>
                  <a:lnTo>
                    <a:pt x="900112" y="458266"/>
                  </a:lnTo>
                  <a:lnTo>
                    <a:pt x="900112" y="460908"/>
                  </a:lnTo>
                  <a:lnTo>
                    <a:pt x="900582" y="462026"/>
                  </a:lnTo>
                  <a:lnTo>
                    <a:pt x="902449" y="463880"/>
                  </a:lnTo>
                  <a:lnTo>
                    <a:pt x="903566" y="464350"/>
                  </a:lnTo>
                  <a:lnTo>
                    <a:pt x="906195" y="464350"/>
                  </a:lnTo>
                  <a:lnTo>
                    <a:pt x="907313" y="463880"/>
                  </a:lnTo>
                  <a:lnTo>
                    <a:pt x="909180" y="462026"/>
                  </a:lnTo>
                  <a:lnTo>
                    <a:pt x="909637" y="460908"/>
                  </a:lnTo>
                  <a:lnTo>
                    <a:pt x="909637" y="458266"/>
                  </a:lnTo>
                  <a:close/>
                </a:path>
                <a:path w="3386454" h="1819275">
                  <a:moveTo>
                    <a:pt x="909637" y="8216"/>
                  </a:moveTo>
                  <a:lnTo>
                    <a:pt x="909180" y="7099"/>
                  </a:lnTo>
                  <a:lnTo>
                    <a:pt x="907313" y="5232"/>
                  </a:lnTo>
                  <a:lnTo>
                    <a:pt x="906195" y="4762"/>
                  </a:lnTo>
                  <a:lnTo>
                    <a:pt x="903566" y="4762"/>
                  </a:lnTo>
                  <a:lnTo>
                    <a:pt x="902449" y="5232"/>
                  </a:lnTo>
                  <a:lnTo>
                    <a:pt x="900582" y="7099"/>
                  </a:lnTo>
                  <a:lnTo>
                    <a:pt x="900112" y="8216"/>
                  </a:lnTo>
                  <a:lnTo>
                    <a:pt x="900112" y="10845"/>
                  </a:lnTo>
                  <a:lnTo>
                    <a:pt x="900582" y="11963"/>
                  </a:lnTo>
                  <a:lnTo>
                    <a:pt x="902449" y="13830"/>
                  </a:lnTo>
                  <a:lnTo>
                    <a:pt x="903566" y="14287"/>
                  </a:lnTo>
                  <a:lnTo>
                    <a:pt x="906195" y="14287"/>
                  </a:lnTo>
                  <a:lnTo>
                    <a:pt x="907313" y="13830"/>
                  </a:lnTo>
                  <a:lnTo>
                    <a:pt x="909180" y="11963"/>
                  </a:lnTo>
                  <a:lnTo>
                    <a:pt x="909637" y="10845"/>
                  </a:lnTo>
                  <a:lnTo>
                    <a:pt x="909637" y="8216"/>
                  </a:lnTo>
                  <a:close/>
                </a:path>
                <a:path w="3386454" h="1819275">
                  <a:moveTo>
                    <a:pt x="957262" y="1808441"/>
                  </a:moveTo>
                  <a:lnTo>
                    <a:pt x="956805" y="1807324"/>
                  </a:lnTo>
                  <a:lnTo>
                    <a:pt x="954938" y="1805457"/>
                  </a:lnTo>
                  <a:lnTo>
                    <a:pt x="953820" y="1804987"/>
                  </a:lnTo>
                  <a:lnTo>
                    <a:pt x="951191" y="1804987"/>
                  </a:lnTo>
                  <a:lnTo>
                    <a:pt x="950074" y="1805457"/>
                  </a:lnTo>
                  <a:lnTo>
                    <a:pt x="948207" y="1807324"/>
                  </a:lnTo>
                  <a:lnTo>
                    <a:pt x="947737" y="1808441"/>
                  </a:lnTo>
                  <a:lnTo>
                    <a:pt x="947737" y="1811070"/>
                  </a:lnTo>
                  <a:lnTo>
                    <a:pt x="948207" y="1812188"/>
                  </a:lnTo>
                  <a:lnTo>
                    <a:pt x="950074" y="1814055"/>
                  </a:lnTo>
                  <a:lnTo>
                    <a:pt x="951191" y="1814512"/>
                  </a:lnTo>
                  <a:lnTo>
                    <a:pt x="953820" y="1814512"/>
                  </a:lnTo>
                  <a:lnTo>
                    <a:pt x="954938" y="1814055"/>
                  </a:lnTo>
                  <a:lnTo>
                    <a:pt x="956805" y="1812188"/>
                  </a:lnTo>
                  <a:lnTo>
                    <a:pt x="957262" y="1811070"/>
                  </a:lnTo>
                  <a:lnTo>
                    <a:pt x="957262" y="1808441"/>
                  </a:lnTo>
                  <a:close/>
                </a:path>
                <a:path w="3386454" h="1819275">
                  <a:moveTo>
                    <a:pt x="957262" y="1358379"/>
                  </a:moveTo>
                  <a:lnTo>
                    <a:pt x="956805" y="1357261"/>
                  </a:lnTo>
                  <a:lnTo>
                    <a:pt x="954938" y="1355407"/>
                  </a:lnTo>
                  <a:lnTo>
                    <a:pt x="953820" y="1354937"/>
                  </a:lnTo>
                  <a:lnTo>
                    <a:pt x="951191" y="1354937"/>
                  </a:lnTo>
                  <a:lnTo>
                    <a:pt x="950074" y="1355407"/>
                  </a:lnTo>
                  <a:lnTo>
                    <a:pt x="948207" y="1357261"/>
                  </a:lnTo>
                  <a:lnTo>
                    <a:pt x="947737" y="1358379"/>
                  </a:lnTo>
                  <a:lnTo>
                    <a:pt x="947737" y="1361020"/>
                  </a:lnTo>
                  <a:lnTo>
                    <a:pt x="948207" y="1362138"/>
                  </a:lnTo>
                  <a:lnTo>
                    <a:pt x="950074" y="1363992"/>
                  </a:lnTo>
                  <a:lnTo>
                    <a:pt x="951191" y="1364462"/>
                  </a:lnTo>
                  <a:lnTo>
                    <a:pt x="953820" y="1364462"/>
                  </a:lnTo>
                  <a:lnTo>
                    <a:pt x="954938" y="1363992"/>
                  </a:lnTo>
                  <a:lnTo>
                    <a:pt x="956805" y="1362138"/>
                  </a:lnTo>
                  <a:lnTo>
                    <a:pt x="957262" y="1361020"/>
                  </a:lnTo>
                  <a:lnTo>
                    <a:pt x="957262" y="1358379"/>
                  </a:lnTo>
                  <a:close/>
                </a:path>
                <a:path w="3386454" h="1819275">
                  <a:moveTo>
                    <a:pt x="957262" y="908329"/>
                  </a:moveTo>
                  <a:lnTo>
                    <a:pt x="956805" y="907211"/>
                  </a:lnTo>
                  <a:lnTo>
                    <a:pt x="954938" y="905344"/>
                  </a:lnTo>
                  <a:lnTo>
                    <a:pt x="953820" y="904875"/>
                  </a:lnTo>
                  <a:lnTo>
                    <a:pt x="951191" y="904875"/>
                  </a:lnTo>
                  <a:lnTo>
                    <a:pt x="950074" y="905344"/>
                  </a:lnTo>
                  <a:lnTo>
                    <a:pt x="948207" y="907211"/>
                  </a:lnTo>
                  <a:lnTo>
                    <a:pt x="947737" y="908329"/>
                  </a:lnTo>
                  <a:lnTo>
                    <a:pt x="947737" y="910958"/>
                  </a:lnTo>
                  <a:lnTo>
                    <a:pt x="948207" y="912075"/>
                  </a:lnTo>
                  <a:lnTo>
                    <a:pt x="950074" y="913942"/>
                  </a:lnTo>
                  <a:lnTo>
                    <a:pt x="951191" y="914400"/>
                  </a:lnTo>
                  <a:lnTo>
                    <a:pt x="953820" y="914400"/>
                  </a:lnTo>
                  <a:lnTo>
                    <a:pt x="954938" y="913942"/>
                  </a:lnTo>
                  <a:lnTo>
                    <a:pt x="956805" y="912075"/>
                  </a:lnTo>
                  <a:lnTo>
                    <a:pt x="957262" y="910958"/>
                  </a:lnTo>
                  <a:lnTo>
                    <a:pt x="957262" y="908329"/>
                  </a:lnTo>
                  <a:close/>
                </a:path>
                <a:path w="3386454" h="1819275">
                  <a:moveTo>
                    <a:pt x="957262" y="458266"/>
                  </a:moveTo>
                  <a:lnTo>
                    <a:pt x="956805" y="457149"/>
                  </a:lnTo>
                  <a:lnTo>
                    <a:pt x="954938" y="455295"/>
                  </a:lnTo>
                  <a:lnTo>
                    <a:pt x="953820" y="454825"/>
                  </a:lnTo>
                  <a:lnTo>
                    <a:pt x="951191" y="454825"/>
                  </a:lnTo>
                  <a:lnTo>
                    <a:pt x="950074" y="455295"/>
                  </a:lnTo>
                  <a:lnTo>
                    <a:pt x="948207" y="457149"/>
                  </a:lnTo>
                  <a:lnTo>
                    <a:pt x="947737" y="458266"/>
                  </a:lnTo>
                  <a:lnTo>
                    <a:pt x="947737" y="460908"/>
                  </a:lnTo>
                  <a:lnTo>
                    <a:pt x="948207" y="462026"/>
                  </a:lnTo>
                  <a:lnTo>
                    <a:pt x="950074" y="463880"/>
                  </a:lnTo>
                  <a:lnTo>
                    <a:pt x="951191" y="464350"/>
                  </a:lnTo>
                  <a:lnTo>
                    <a:pt x="953820" y="464350"/>
                  </a:lnTo>
                  <a:lnTo>
                    <a:pt x="954938" y="463880"/>
                  </a:lnTo>
                  <a:lnTo>
                    <a:pt x="956805" y="462026"/>
                  </a:lnTo>
                  <a:lnTo>
                    <a:pt x="957262" y="460908"/>
                  </a:lnTo>
                  <a:lnTo>
                    <a:pt x="957262" y="458266"/>
                  </a:lnTo>
                  <a:close/>
                </a:path>
                <a:path w="3386454" h="1819275">
                  <a:moveTo>
                    <a:pt x="957262" y="8216"/>
                  </a:moveTo>
                  <a:lnTo>
                    <a:pt x="956805" y="7099"/>
                  </a:lnTo>
                  <a:lnTo>
                    <a:pt x="954938" y="5232"/>
                  </a:lnTo>
                  <a:lnTo>
                    <a:pt x="953820" y="4762"/>
                  </a:lnTo>
                  <a:lnTo>
                    <a:pt x="951191" y="4762"/>
                  </a:lnTo>
                  <a:lnTo>
                    <a:pt x="950074" y="5232"/>
                  </a:lnTo>
                  <a:lnTo>
                    <a:pt x="948207" y="7099"/>
                  </a:lnTo>
                  <a:lnTo>
                    <a:pt x="947737" y="8216"/>
                  </a:lnTo>
                  <a:lnTo>
                    <a:pt x="947737" y="10845"/>
                  </a:lnTo>
                  <a:lnTo>
                    <a:pt x="948207" y="11963"/>
                  </a:lnTo>
                  <a:lnTo>
                    <a:pt x="950074" y="13830"/>
                  </a:lnTo>
                  <a:lnTo>
                    <a:pt x="951191" y="14287"/>
                  </a:lnTo>
                  <a:lnTo>
                    <a:pt x="953820" y="14287"/>
                  </a:lnTo>
                  <a:lnTo>
                    <a:pt x="954938" y="13830"/>
                  </a:lnTo>
                  <a:lnTo>
                    <a:pt x="956805" y="11963"/>
                  </a:lnTo>
                  <a:lnTo>
                    <a:pt x="957262" y="10845"/>
                  </a:lnTo>
                  <a:lnTo>
                    <a:pt x="957262" y="8216"/>
                  </a:lnTo>
                  <a:close/>
                </a:path>
                <a:path w="3386454" h="1819275">
                  <a:moveTo>
                    <a:pt x="1004887" y="1808441"/>
                  </a:moveTo>
                  <a:lnTo>
                    <a:pt x="1004430" y="1807324"/>
                  </a:lnTo>
                  <a:lnTo>
                    <a:pt x="1002563" y="1805457"/>
                  </a:lnTo>
                  <a:lnTo>
                    <a:pt x="1001445" y="1804987"/>
                  </a:lnTo>
                  <a:lnTo>
                    <a:pt x="998816" y="1804987"/>
                  </a:lnTo>
                  <a:lnTo>
                    <a:pt x="997699" y="1805457"/>
                  </a:lnTo>
                  <a:lnTo>
                    <a:pt x="995832" y="1807324"/>
                  </a:lnTo>
                  <a:lnTo>
                    <a:pt x="995362" y="1808441"/>
                  </a:lnTo>
                  <a:lnTo>
                    <a:pt x="995362" y="1811070"/>
                  </a:lnTo>
                  <a:lnTo>
                    <a:pt x="995832" y="1812188"/>
                  </a:lnTo>
                  <a:lnTo>
                    <a:pt x="997699" y="1814055"/>
                  </a:lnTo>
                  <a:lnTo>
                    <a:pt x="998816" y="1814512"/>
                  </a:lnTo>
                  <a:lnTo>
                    <a:pt x="1001445" y="1814512"/>
                  </a:lnTo>
                  <a:lnTo>
                    <a:pt x="1002563" y="1814055"/>
                  </a:lnTo>
                  <a:lnTo>
                    <a:pt x="1004430" y="1812188"/>
                  </a:lnTo>
                  <a:lnTo>
                    <a:pt x="1004887" y="1811070"/>
                  </a:lnTo>
                  <a:lnTo>
                    <a:pt x="1004887" y="1808441"/>
                  </a:lnTo>
                  <a:close/>
                </a:path>
                <a:path w="3386454" h="1819275">
                  <a:moveTo>
                    <a:pt x="1004887" y="1358379"/>
                  </a:moveTo>
                  <a:lnTo>
                    <a:pt x="1004430" y="1357261"/>
                  </a:lnTo>
                  <a:lnTo>
                    <a:pt x="1002563" y="1355407"/>
                  </a:lnTo>
                  <a:lnTo>
                    <a:pt x="1001445" y="1354937"/>
                  </a:lnTo>
                  <a:lnTo>
                    <a:pt x="998816" y="1354937"/>
                  </a:lnTo>
                  <a:lnTo>
                    <a:pt x="997699" y="1355407"/>
                  </a:lnTo>
                  <a:lnTo>
                    <a:pt x="995832" y="1357261"/>
                  </a:lnTo>
                  <a:lnTo>
                    <a:pt x="995362" y="1358379"/>
                  </a:lnTo>
                  <a:lnTo>
                    <a:pt x="995362" y="1361020"/>
                  </a:lnTo>
                  <a:lnTo>
                    <a:pt x="995832" y="1362138"/>
                  </a:lnTo>
                  <a:lnTo>
                    <a:pt x="997699" y="1363992"/>
                  </a:lnTo>
                  <a:lnTo>
                    <a:pt x="998816" y="1364462"/>
                  </a:lnTo>
                  <a:lnTo>
                    <a:pt x="1001445" y="1364462"/>
                  </a:lnTo>
                  <a:lnTo>
                    <a:pt x="1002563" y="1363992"/>
                  </a:lnTo>
                  <a:lnTo>
                    <a:pt x="1004430" y="1362138"/>
                  </a:lnTo>
                  <a:lnTo>
                    <a:pt x="1004887" y="1361020"/>
                  </a:lnTo>
                  <a:lnTo>
                    <a:pt x="1004887" y="1358379"/>
                  </a:lnTo>
                  <a:close/>
                </a:path>
                <a:path w="3386454" h="1819275">
                  <a:moveTo>
                    <a:pt x="1004887" y="908329"/>
                  </a:moveTo>
                  <a:lnTo>
                    <a:pt x="1004430" y="907211"/>
                  </a:lnTo>
                  <a:lnTo>
                    <a:pt x="1002563" y="905344"/>
                  </a:lnTo>
                  <a:lnTo>
                    <a:pt x="1001445" y="904875"/>
                  </a:lnTo>
                  <a:lnTo>
                    <a:pt x="998816" y="904875"/>
                  </a:lnTo>
                  <a:lnTo>
                    <a:pt x="997699" y="905344"/>
                  </a:lnTo>
                  <a:lnTo>
                    <a:pt x="995832" y="907211"/>
                  </a:lnTo>
                  <a:lnTo>
                    <a:pt x="995362" y="908329"/>
                  </a:lnTo>
                  <a:lnTo>
                    <a:pt x="995362" y="910958"/>
                  </a:lnTo>
                  <a:lnTo>
                    <a:pt x="995832" y="912075"/>
                  </a:lnTo>
                  <a:lnTo>
                    <a:pt x="997699" y="913942"/>
                  </a:lnTo>
                  <a:lnTo>
                    <a:pt x="998816" y="914400"/>
                  </a:lnTo>
                  <a:lnTo>
                    <a:pt x="1001445" y="914400"/>
                  </a:lnTo>
                  <a:lnTo>
                    <a:pt x="1002563" y="913942"/>
                  </a:lnTo>
                  <a:lnTo>
                    <a:pt x="1004430" y="912075"/>
                  </a:lnTo>
                  <a:lnTo>
                    <a:pt x="1004887" y="910958"/>
                  </a:lnTo>
                  <a:lnTo>
                    <a:pt x="1004887" y="908329"/>
                  </a:lnTo>
                  <a:close/>
                </a:path>
                <a:path w="3386454" h="1819275">
                  <a:moveTo>
                    <a:pt x="1004887" y="458266"/>
                  </a:moveTo>
                  <a:lnTo>
                    <a:pt x="1004430" y="457149"/>
                  </a:lnTo>
                  <a:lnTo>
                    <a:pt x="1002563" y="455295"/>
                  </a:lnTo>
                  <a:lnTo>
                    <a:pt x="1001445" y="454825"/>
                  </a:lnTo>
                  <a:lnTo>
                    <a:pt x="998816" y="454825"/>
                  </a:lnTo>
                  <a:lnTo>
                    <a:pt x="997699" y="455295"/>
                  </a:lnTo>
                  <a:lnTo>
                    <a:pt x="995832" y="457149"/>
                  </a:lnTo>
                  <a:lnTo>
                    <a:pt x="995362" y="458266"/>
                  </a:lnTo>
                  <a:lnTo>
                    <a:pt x="995362" y="460908"/>
                  </a:lnTo>
                  <a:lnTo>
                    <a:pt x="995832" y="462026"/>
                  </a:lnTo>
                  <a:lnTo>
                    <a:pt x="997699" y="463880"/>
                  </a:lnTo>
                  <a:lnTo>
                    <a:pt x="998816" y="464350"/>
                  </a:lnTo>
                  <a:lnTo>
                    <a:pt x="1001445" y="464350"/>
                  </a:lnTo>
                  <a:lnTo>
                    <a:pt x="1002563" y="463880"/>
                  </a:lnTo>
                  <a:lnTo>
                    <a:pt x="1004430" y="462026"/>
                  </a:lnTo>
                  <a:lnTo>
                    <a:pt x="1004887" y="460908"/>
                  </a:lnTo>
                  <a:lnTo>
                    <a:pt x="1004887" y="458266"/>
                  </a:lnTo>
                  <a:close/>
                </a:path>
                <a:path w="3386454" h="1819275">
                  <a:moveTo>
                    <a:pt x="1004887" y="8216"/>
                  </a:moveTo>
                  <a:lnTo>
                    <a:pt x="1004430" y="7099"/>
                  </a:lnTo>
                  <a:lnTo>
                    <a:pt x="1002563" y="5232"/>
                  </a:lnTo>
                  <a:lnTo>
                    <a:pt x="1001445" y="4762"/>
                  </a:lnTo>
                  <a:lnTo>
                    <a:pt x="998816" y="4762"/>
                  </a:lnTo>
                  <a:lnTo>
                    <a:pt x="997699" y="5232"/>
                  </a:lnTo>
                  <a:lnTo>
                    <a:pt x="995832" y="7099"/>
                  </a:lnTo>
                  <a:lnTo>
                    <a:pt x="995362" y="8216"/>
                  </a:lnTo>
                  <a:lnTo>
                    <a:pt x="995362" y="10845"/>
                  </a:lnTo>
                  <a:lnTo>
                    <a:pt x="995832" y="11963"/>
                  </a:lnTo>
                  <a:lnTo>
                    <a:pt x="997699" y="13830"/>
                  </a:lnTo>
                  <a:lnTo>
                    <a:pt x="998816" y="14287"/>
                  </a:lnTo>
                  <a:lnTo>
                    <a:pt x="1001445" y="14287"/>
                  </a:lnTo>
                  <a:lnTo>
                    <a:pt x="1002563" y="13830"/>
                  </a:lnTo>
                  <a:lnTo>
                    <a:pt x="1004430" y="11963"/>
                  </a:lnTo>
                  <a:lnTo>
                    <a:pt x="1004887" y="10845"/>
                  </a:lnTo>
                  <a:lnTo>
                    <a:pt x="1004887" y="8216"/>
                  </a:lnTo>
                  <a:close/>
                </a:path>
                <a:path w="3386454" h="1819275">
                  <a:moveTo>
                    <a:pt x="1052512" y="1808441"/>
                  </a:moveTo>
                  <a:lnTo>
                    <a:pt x="1052055" y="1807324"/>
                  </a:lnTo>
                  <a:lnTo>
                    <a:pt x="1050188" y="1805457"/>
                  </a:lnTo>
                  <a:lnTo>
                    <a:pt x="1049070" y="1804987"/>
                  </a:lnTo>
                  <a:lnTo>
                    <a:pt x="1046441" y="1804987"/>
                  </a:lnTo>
                  <a:lnTo>
                    <a:pt x="1045324" y="1805457"/>
                  </a:lnTo>
                  <a:lnTo>
                    <a:pt x="1043457" y="1807324"/>
                  </a:lnTo>
                  <a:lnTo>
                    <a:pt x="1042987" y="1808441"/>
                  </a:lnTo>
                  <a:lnTo>
                    <a:pt x="1042987" y="1811070"/>
                  </a:lnTo>
                  <a:lnTo>
                    <a:pt x="1043457" y="1812188"/>
                  </a:lnTo>
                  <a:lnTo>
                    <a:pt x="1045324" y="1814055"/>
                  </a:lnTo>
                  <a:lnTo>
                    <a:pt x="1046441" y="1814512"/>
                  </a:lnTo>
                  <a:lnTo>
                    <a:pt x="1049070" y="1814512"/>
                  </a:lnTo>
                  <a:lnTo>
                    <a:pt x="1050188" y="1814055"/>
                  </a:lnTo>
                  <a:lnTo>
                    <a:pt x="1052055" y="1812188"/>
                  </a:lnTo>
                  <a:lnTo>
                    <a:pt x="1052512" y="1811070"/>
                  </a:lnTo>
                  <a:lnTo>
                    <a:pt x="1052512" y="1808441"/>
                  </a:lnTo>
                  <a:close/>
                </a:path>
                <a:path w="3386454" h="1819275">
                  <a:moveTo>
                    <a:pt x="1052512" y="1358379"/>
                  </a:moveTo>
                  <a:lnTo>
                    <a:pt x="1052055" y="1357261"/>
                  </a:lnTo>
                  <a:lnTo>
                    <a:pt x="1050188" y="1355407"/>
                  </a:lnTo>
                  <a:lnTo>
                    <a:pt x="1049070" y="1354937"/>
                  </a:lnTo>
                  <a:lnTo>
                    <a:pt x="1046441" y="1354937"/>
                  </a:lnTo>
                  <a:lnTo>
                    <a:pt x="1045324" y="1355407"/>
                  </a:lnTo>
                  <a:lnTo>
                    <a:pt x="1043457" y="1357261"/>
                  </a:lnTo>
                  <a:lnTo>
                    <a:pt x="1042987" y="1358379"/>
                  </a:lnTo>
                  <a:lnTo>
                    <a:pt x="1042987" y="1361020"/>
                  </a:lnTo>
                  <a:lnTo>
                    <a:pt x="1043457" y="1362138"/>
                  </a:lnTo>
                  <a:lnTo>
                    <a:pt x="1045324" y="1363992"/>
                  </a:lnTo>
                  <a:lnTo>
                    <a:pt x="1046441" y="1364462"/>
                  </a:lnTo>
                  <a:lnTo>
                    <a:pt x="1049070" y="1364462"/>
                  </a:lnTo>
                  <a:lnTo>
                    <a:pt x="1050188" y="1363992"/>
                  </a:lnTo>
                  <a:lnTo>
                    <a:pt x="1052055" y="1362138"/>
                  </a:lnTo>
                  <a:lnTo>
                    <a:pt x="1052512" y="1361020"/>
                  </a:lnTo>
                  <a:lnTo>
                    <a:pt x="1052512" y="1358379"/>
                  </a:lnTo>
                  <a:close/>
                </a:path>
                <a:path w="3386454" h="1819275">
                  <a:moveTo>
                    <a:pt x="1052512" y="908329"/>
                  </a:moveTo>
                  <a:lnTo>
                    <a:pt x="1052055" y="907211"/>
                  </a:lnTo>
                  <a:lnTo>
                    <a:pt x="1050188" y="905344"/>
                  </a:lnTo>
                  <a:lnTo>
                    <a:pt x="1049070" y="904875"/>
                  </a:lnTo>
                  <a:lnTo>
                    <a:pt x="1046441" y="904875"/>
                  </a:lnTo>
                  <a:lnTo>
                    <a:pt x="1045324" y="905344"/>
                  </a:lnTo>
                  <a:lnTo>
                    <a:pt x="1043457" y="907211"/>
                  </a:lnTo>
                  <a:lnTo>
                    <a:pt x="1042987" y="908329"/>
                  </a:lnTo>
                  <a:lnTo>
                    <a:pt x="1042987" y="910958"/>
                  </a:lnTo>
                  <a:lnTo>
                    <a:pt x="1043457" y="912075"/>
                  </a:lnTo>
                  <a:lnTo>
                    <a:pt x="1045324" y="913942"/>
                  </a:lnTo>
                  <a:lnTo>
                    <a:pt x="1046441" y="914400"/>
                  </a:lnTo>
                  <a:lnTo>
                    <a:pt x="1049070" y="914400"/>
                  </a:lnTo>
                  <a:lnTo>
                    <a:pt x="1050188" y="913942"/>
                  </a:lnTo>
                  <a:lnTo>
                    <a:pt x="1052055" y="912075"/>
                  </a:lnTo>
                  <a:lnTo>
                    <a:pt x="1052512" y="910958"/>
                  </a:lnTo>
                  <a:lnTo>
                    <a:pt x="1052512" y="908329"/>
                  </a:lnTo>
                  <a:close/>
                </a:path>
                <a:path w="3386454" h="1819275">
                  <a:moveTo>
                    <a:pt x="1052512" y="458266"/>
                  </a:moveTo>
                  <a:lnTo>
                    <a:pt x="1052055" y="457149"/>
                  </a:lnTo>
                  <a:lnTo>
                    <a:pt x="1050188" y="455295"/>
                  </a:lnTo>
                  <a:lnTo>
                    <a:pt x="1049070" y="454825"/>
                  </a:lnTo>
                  <a:lnTo>
                    <a:pt x="1046441" y="454825"/>
                  </a:lnTo>
                  <a:lnTo>
                    <a:pt x="1045324" y="455295"/>
                  </a:lnTo>
                  <a:lnTo>
                    <a:pt x="1043457" y="457149"/>
                  </a:lnTo>
                  <a:lnTo>
                    <a:pt x="1042987" y="458266"/>
                  </a:lnTo>
                  <a:lnTo>
                    <a:pt x="1042987" y="460908"/>
                  </a:lnTo>
                  <a:lnTo>
                    <a:pt x="1043457" y="462026"/>
                  </a:lnTo>
                  <a:lnTo>
                    <a:pt x="1045324" y="463880"/>
                  </a:lnTo>
                  <a:lnTo>
                    <a:pt x="1046441" y="464350"/>
                  </a:lnTo>
                  <a:lnTo>
                    <a:pt x="1049070" y="464350"/>
                  </a:lnTo>
                  <a:lnTo>
                    <a:pt x="1050188" y="463880"/>
                  </a:lnTo>
                  <a:lnTo>
                    <a:pt x="1052055" y="462026"/>
                  </a:lnTo>
                  <a:lnTo>
                    <a:pt x="1052512" y="460908"/>
                  </a:lnTo>
                  <a:lnTo>
                    <a:pt x="1052512" y="458266"/>
                  </a:lnTo>
                  <a:close/>
                </a:path>
                <a:path w="3386454" h="1819275">
                  <a:moveTo>
                    <a:pt x="1052512" y="8216"/>
                  </a:moveTo>
                  <a:lnTo>
                    <a:pt x="1052055" y="7099"/>
                  </a:lnTo>
                  <a:lnTo>
                    <a:pt x="1050188" y="5232"/>
                  </a:lnTo>
                  <a:lnTo>
                    <a:pt x="1049070" y="4762"/>
                  </a:lnTo>
                  <a:lnTo>
                    <a:pt x="1046441" y="4762"/>
                  </a:lnTo>
                  <a:lnTo>
                    <a:pt x="1045324" y="5232"/>
                  </a:lnTo>
                  <a:lnTo>
                    <a:pt x="1043457" y="7099"/>
                  </a:lnTo>
                  <a:lnTo>
                    <a:pt x="1042987" y="8216"/>
                  </a:lnTo>
                  <a:lnTo>
                    <a:pt x="1042987" y="10845"/>
                  </a:lnTo>
                  <a:lnTo>
                    <a:pt x="1043457" y="11963"/>
                  </a:lnTo>
                  <a:lnTo>
                    <a:pt x="1045324" y="13830"/>
                  </a:lnTo>
                  <a:lnTo>
                    <a:pt x="1046441" y="14287"/>
                  </a:lnTo>
                  <a:lnTo>
                    <a:pt x="1049070" y="14287"/>
                  </a:lnTo>
                  <a:lnTo>
                    <a:pt x="1050188" y="13830"/>
                  </a:lnTo>
                  <a:lnTo>
                    <a:pt x="1052055" y="11963"/>
                  </a:lnTo>
                  <a:lnTo>
                    <a:pt x="1052512" y="10845"/>
                  </a:lnTo>
                  <a:lnTo>
                    <a:pt x="1052512" y="8216"/>
                  </a:lnTo>
                  <a:close/>
                </a:path>
                <a:path w="3386454" h="1819275">
                  <a:moveTo>
                    <a:pt x="1100137" y="1808441"/>
                  </a:moveTo>
                  <a:lnTo>
                    <a:pt x="1099680" y="1807324"/>
                  </a:lnTo>
                  <a:lnTo>
                    <a:pt x="1097813" y="1805457"/>
                  </a:lnTo>
                  <a:lnTo>
                    <a:pt x="1096695" y="1804987"/>
                  </a:lnTo>
                  <a:lnTo>
                    <a:pt x="1094066" y="1804987"/>
                  </a:lnTo>
                  <a:lnTo>
                    <a:pt x="1092949" y="1805457"/>
                  </a:lnTo>
                  <a:lnTo>
                    <a:pt x="1091082" y="1807324"/>
                  </a:lnTo>
                  <a:lnTo>
                    <a:pt x="1090612" y="1808441"/>
                  </a:lnTo>
                  <a:lnTo>
                    <a:pt x="1090612" y="1811070"/>
                  </a:lnTo>
                  <a:lnTo>
                    <a:pt x="1091082" y="1812188"/>
                  </a:lnTo>
                  <a:lnTo>
                    <a:pt x="1092949" y="1814055"/>
                  </a:lnTo>
                  <a:lnTo>
                    <a:pt x="1094066" y="1814512"/>
                  </a:lnTo>
                  <a:lnTo>
                    <a:pt x="1096695" y="1814512"/>
                  </a:lnTo>
                  <a:lnTo>
                    <a:pt x="1097813" y="1814055"/>
                  </a:lnTo>
                  <a:lnTo>
                    <a:pt x="1099680" y="1812188"/>
                  </a:lnTo>
                  <a:lnTo>
                    <a:pt x="1100137" y="1811070"/>
                  </a:lnTo>
                  <a:lnTo>
                    <a:pt x="1100137" y="1808441"/>
                  </a:lnTo>
                  <a:close/>
                </a:path>
                <a:path w="3386454" h="1819275">
                  <a:moveTo>
                    <a:pt x="1100137" y="1358379"/>
                  </a:moveTo>
                  <a:lnTo>
                    <a:pt x="1099680" y="1357261"/>
                  </a:lnTo>
                  <a:lnTo>
                    <a:pt x="1097813" y="1355407"/>
                  </a:lnTo>
                  <a:lnTo>
                    <a:pt x="1096695" y="1354937"/>
                  </a:lnTo>
                  <a:lnTo>
                    <a:pt x="1094066" y="1354937"/>
                  </a:lnTo>
                  <a:lnTo>
                    <a:pt x="1092949" y="1355407"/>
                  </a:lnTo>
                  <a:lnTo>
                    <a:pt x="1091082" y="1357261"/>
                  </a:lnTo>
                  <a:lnTo>
                    <a:pt x="1090612" y="1358379"/>
                  </a:lnTo>
                  <a:lnTo>
                    <a:pt x="1090612" y="1361020"/>
                  </a:lnTo>
                  <a:lnTo>
                    <a:pt x="1091082" y="1362138"/>
                  </a:lnTo>
                  <a:lnTo>
                    <a:pt x="1092949" y="1363992"/>
                  </a:lnTo>
                  <a:lnTo>
                    <a:pt x="1094066" y="1364462"/>
                  </a:lnTo>
                  <a:lnTo>
                    <a:pt x="1096695" y="1364462"/>
                  </a:lnTo>
                  <a:lnTo>
                    <a:pt x="1097813" y="1363992"/>
                  </a:lnTo>
                  <a:lnTo>
                    <a:pt x="1099680" y="1362138"/>
                  </a:lnTo>
                  <a:lnTo>
                    <a:pt x="1100137" y="1361020"/>
                  </a:lnTo>
                  <a:lnTo>
                    <a:pt x="1100137" y="1358379"/>
                  </a:lnTo>
                  <a:close/>
                </a:path>
                <a:path w="3386454" h="1819275">
                  <a:moveTo>
                    <a:pt x="1100137" y="908329"/>
                  </a:moveTo>
                  <a:lnTo>
                    <a:pt x="1099680" y="907211"/>
                  </a:lnTo>
                  <a:lnTo>
                    <a:pt x="1097813" y="905344"/>
                  </a:lnTo>
                  <a:lnTo>
                    <a:pt x="1096695" y="904875"/>
                  </a:lnTo>
                  <a:lnTo>
                    <a:pt x="1094066" y="904875"/>
                  </a:lnTo>
                  <a:lnTo>
                    <a:pt x="1092949" y="905344"/>
                  </a:lnTo>
                  <a:lnTo>
                    <a:pt x="1091082" y="907211"/>
                  </a:lnTo>
                  <a:lnTo>
                    <a:pt x="1090612" y="908329"/>
                  </a:lnTo>
                  <a:lnTo>
                    <a:pt x="1090612" y="910958"/>
                  </a:lnTo>
                  <a:lnTo>
                    <a:pt x="1091082" y="912075"/>
                  </a:lnTo>
                  <a:lnTo>
                    <a:pt x="1092949" y="913942"/>
                  </a:lnTo>
                  <a:lnTo>
                    <a:pt x="1094066" y="914400"/>
                  </a:lnTo>
                  <a:lnTo>
                    <a:pt x="1096695" y="914400"/>
                  </a:lnTo>
                  <a:lnTo>
                    <a:pt x="1097813" y="913942"/>
                  </a:lnTo>
                  <a:lnTo>
                    <a:pt x="1099680" y="912075"/>
                  </a:lnTo>
                  <a:lnTo>
                    <a:pt x="1100137" y="910958"/>
                  </a:lnTo>
                  <a:lnTo>
                    <a:pt x="1100137" y="908329"/>
                  </a:lnTo>
                  <a:close/>
                </a:path>
                <a:path w="3386454" h="1819275">
                  <a:moveTo>
                    <a:pt x="1100137" y="458266"/>
                  </a:moveTo>
                  <a:lnTo>
                    <a:pt x="1099680" y="457149"/>
                  </a:lnTo>
                  <a:lnTo>
                    <a:pt x="1097813" y="455295"/>
                  </a:lnTo>
                  <a:lnTo>
                    <a:pt x="1096695" y="454825"/>
                  </a:lnTo>
                  <a:lnTo>
                    <a:pt x="1094066" y="454825"/>
                  </a:lnTo>
                  <a:lnTo>
                    <a:pt x="1092949" y="455295"/>
                  </a:lnTo>
                  <a:lnTo>
                    <a:pt x="1091082" y="457149"/>
                  </a:lnTo>
                  <a:lnTo>
                    <a:pt x="1090612" y="458266"/>
                  </a:lnTo>
                  <a:lnTo>
                    <a:pt x="1090612" y="460908"/>
                  </a:lnTo>
                  <a:lnTo>
                    <a:pt x="1091082" y="462026"/>
                  </a:lnTo>
                  <a:lnTo>
                    <a:pt x="1092949" y="463880"/>
                  </a:lnTo>
                  <a:lnTo>
                    <a:pt x="1094066" y="464350"/>
                  </a:lnTo>
                  <a:lnTo>
                    <a:pt x="1096695" y="464350"/>
                  </a:lnTo>
                  <a:lnTo>
                    <a:pt x="1097813" y="463880"/>
                  </a:lnTo>
                  <a:lnTo>
                    <a:pt x="1099680" y="462026"/>
                  </a:lnTo>
                  <a:lnTo>
                    <a:pt x="1100137" y="460908"/>
                  </a:lnTo>
                  <a:lnTo>
                    <a:pt x="1100137" y="458266"/>
                  </a:lnTo>
                  <a:close/>
                </a:path>
                <a:path w="3386454" h="1819275">
                  <a:moveTo>
                    <a:pt x="1100137" y="8216"/>
                  </a:moveTo>
                  <a:lnTo>
                    <a:pt x="1099680" y="7099"/>
                  </a:lnTo>
                  <a:lnTo>
                    <a:pt x="1097813" y="5232"/>
                  </a:lnTo>
                  <a:lnTo>
                    <a:pt x="1096695" y="4762"/>
                  </a:lnTo>
                  <a:lnTo>
                    <a:pt x="1094066" y="4762"/>
                  </a:lnTo>
                  <a:lnTo>
                    <a:pt x="1092949" y="5232"/>
                  </a:lnTo>
                  <a:lnTo>
                    <a:pt x="1091082" y="7099"/>
                  </a:lnTo>
                  <a:lnTo>
                    <a:pt x="1090612" y="8216"/>
                  </a:lnTo>
                  <a:lnTo>
                    <a:pt x="1090612" y="10845"/>
                  </a:lnTo>
                  <a:lnTo>
                    <a:pt x="1091082" y="11963"/>
                  </a:lnTo>
                  <a:lnTo>
                    <a:pt x="1092949" y="13830"/>
                  </a:lnTo>
                  <a:lnTo>
                    <a:pt x="1094066" y="14287"/>
                  </a:lnTo>
                  <a:lnTo>
                    <a:pt x="1096695" y="14287"/>
                  </a:lnTo>
                  <a:lnTo>
                    <a:pt x="1097813" y="13830"/>
                  </a:lnTo>
                  <a:lnTo>
                    <a:pt x="1099680" y="11963"/>
                  </a:lnTo>
                  <a:lnTo>
                    <a:pt x="1100137" y="10845"/>
                  </a:lnTo>
                  <a:lnTo>
                    <a:pt x="1100137" y="8216"/>
                  </a:lnTo>
                  <a:close/>
                </a:path>
                <a:path w="3386454" h="1819275">
                  <a:moveTo>
                    <a:pt x="1147762" y="1808441"/>
                  </a:moveTo>
                  <a:lnTo>
                    <a:pt x="1147305" y="1807324"/>
                  </a:lnTo>
                  <a:lnTo>
                    <a:pt x="1145438" y="1805457"/>
                  </a:lnTo>
                  <a:lnTo>
                    <a:pt x="1144320" y="1804987"/>
                  </a:lnTo>
                  <a:lnTo>
                    <a:pt x="1141691" y="1804987"/>
                  </a:lnTo>
                  <a:lnTo>
                    <a:pt x="1140574" y="1805457"/>
                  </a:lnTo>
                  <a:lnTo>
                    <a:pt x="1138707" y="1807324"/>
                  </a:lnTo>
                  <a:lnTo>
                    <a:pt x="1138237" y="1808441"/>
                  </a:lnTo>
                  <a:lnTo>
                    <a:pt x="1138237" y="1811070"/>
                  </a:lnTo>
                  <a:lnTo>
                    <a:pt x="1138707" y="1812188"/>
                  </a:lnTo>
                  <a:lnTo>
                    <a:pt x="1140574" y="1814055"/>
                  </a:lnTo>
                  <a:lnTo>
                    <a:pt x="1141691" y="1814512"/>
                  </a:lnTo>
                  <a:lnTo>
                    <a:pt x="1144320" y="1814512"/>
                  </a:lnTo>
                  <a:lnTo>
                    <a:pt x="1145438" y="1814055"/>
                  </a:lnTo>
                  <a:lnTo>
                    <a:pt x="1147305" y="1812188"/>
                  </a:lnTo>
                  <a:lnTo>
                    <a:pt x="1147762" y="1811070"/>
                  </a:lnTo>
                  <a:lnTo>
                    <a:pt x="1147762" y="1808441"/>
                  </a:lnTo>
                  <a:close/>
                </a:path>
                <a:path w="3386454" h="1819275">
                  <a:moveTo>
                    <a:pt x="1147762" y="1358379"/>
                  </a:moveTo>
                  <a:lnTo>
                    <a:pt x="1147305" y="1357261"/>
                  </a:lnTo>
                  <a:lnTo>
                    <a:pt x="1145438" y="1355407"/>
                  </a:lnTo>
                  <a:lnTo>
                    <a:pt x="1144320" y="1354937"/>
                  </a:lnTo>
                  <a:lnTo>
                    <a:pt x="1141691" y="1354937"/>
                  </a:lnTo>
                  <a:lnTo>
                    <a:pt x="1140574" y="1355407"/>
                  </a:lnTo>
                  <a:lnTo>
                    <a:pt x="1138707" y="1357261"/>
                  </a:lnTo>
                  <a:lnTo>
                    <a:pt x="1138237" y="1358379"/>
                  </a:lnTo>
                  <a:lnTo>
                    <a:pt x="1138237" y="1361020"/>
                  </a:lnTo>
                  <a:lnTo>
                    <a:pt x="1138707" y="1362138"/>
                  </a:lnTo>
                  <a:lnTo>
                    <a:pt x="1140574" y="1363992"/>
                  </a:lnTo>
                  <a:lnTo>
                    <a:pt x="1141691" y="1364462"/>
                  </a:lnTo>
                  <a:lnTo>
                    <a:pt x="1144320" y="1364462"/>
                  </a:lnTo>
                  <a:lnTo>
                    <a:pt x="1145438" y="1363992"/>
                  </a:lnTo>
                  <a:lnTo>
                    <a:pt x="1147305" y="1362138"/>
                  </a:lnTo>
                  <a:lnTo>
                    <a:pt x="1147762" y="1361020"/>
                  </a:lnTo>
                  <a:lnTo>
                    <a:pt x="1147762" y="1358379"/>
                  </a:lnTo>
                  <a:close/>
                </a:path>
                <a:path w="3386454" h="1819275">
                  <a:moveTo>
                    <a:pt x="1147762" y="908329"/>
                  </a:moveTo>
                  <a:lnTo>
                    <a:pt x="1147305" y="907211"/>
                  </a:lnTo>
                  <a:lnTo>
                    <a:pt x="1145438" y="905344"/>
                  </a:lnTo>
                  <a:lnTo>
                    <a:pt x="1144320" y="904875"/>
                  </a:lnTo>
                  <a:lnTo>
                    <a:pt x="1141691" y="904875"/>
                  </a:lnTo>
                  <a:lnTo>
                    <a:pt x="1140574" y="905344"/>
                  </a:lnTo>
                  <a:lnTo>
                    <a:pt x="1138707" y="907211"/>
                  </a:lnTo>
                  <a:lnTo>
                    <a:pt x="1138237" y="908329"/>
                  </a:lnTo>
                  <a:lnTo>
                    <a:pt x="1138237" y="910958"/>
                  </a:lnTo>
                  <a:lnTo>
                    <a:pt x="1138707" y="912075"/>
                  </a:lnTo>
                  <a:lnTo>
                    <a:pt x="1140574" y="913942"/>
                  </a:lnTo>
                  <a:lnTo>
                    <a:pt x="1141691" y="914400"/>
                  </a:lnTo>
                  <a:lnTo>
                    <a:pt x="1144320" y="914400"/>
                  </a:lnTo>
                  <a:lnTo>
                    <a:pt x="1145438" y="913942"/>
                  </a:lnTo>
                  <a:lnTo>
                    <a:pt x="1147305" y="912075"/>
                  </a:lnTo>
                  <a:lnTo>
                    <a:pt x="1147762" y="910958"/>
                  </a:lnTo>
                  <a:lnTo>
                    <a:pt x="1147762" y="908329"/>
                  </a:lnTo>
                  <a:close/>
                </a:path>
                <a:path w="3386454" h="1819275">
                  <a:moveTo>
                    <a:pt x="1147762" y="458266"/>
                  </a:moveTo>
                  <a:lnTo>
                    <a:pt x="1147305" y="457149"/>
                  </a:lnTo>
                  <a:lnTo>
                    <a:pt x="1145438" y="455295"/>
                  </a:lnTo>
                  <a:lnTo>
                    <a:pt x="1144320" y="454825"/>
                  </a:lnTo>
                  <a:lnTo>
                    <a:pt x="1141691" y="454825"/>
                  </a:lnTo>
                  <a:lnTo>
                    <a:pt x="1140574" y="455295"/>
                  </a:lnTo>
                  <a:lnTo>
                    <a:pt x="1138707" y="457149"/>
                  </a:lnTo>
                  <a:lnTo>
                    <a:pt x="1138237" y="458266"/>
                  </a:lnTo>
                  <a:lnTo>
                    <a:pt x="1138237" y="460908"/>
                  </a:lnTo>
                  <a:lnTo>
                    <a:pt x="1138707" y="462026"/>
                  </a:lnTo>
                  <a:lnTo>
                    <a:pt x="1140574" y="463880"/>
                  </a:lnTo>
                  <a:lnTo>
                    <a:pt x="1141691" y="464350"/>
                  </a:lnTo>
                  <a:lnTo>
                    <a:pt x="1144320" y="464350"/>
                  </a:lnTo>
                  <a:lnTo>
                    <a:pt x="1145438" y="463880"/>
                  </a:lnTo>
                  <a:lnTo>
                    <a:pt x="1147305" y="462026"/>
                  </a:lnTo>
                  <a:lnTo>
                    <a:pt x="1147762" y="460908"/>
                  </a:lnTo>
                  <a:lnTo>
                    <a:pt x="1147762" y="458266"/>
                  </a:lnTo>
                  <a:close/>
                </a:path>
                <a:path w="3386454" h="1819275">
                  <a:moveTo>
                    <a:pt x="1147762" y="8216"/>
                  </a:moveTo>
                  <a:lnTo>
                    <a:pt x="1147305" y="7099"/>
                  </a:lnTo>
                  <a:lnTo>
                    <a:pt x="1145438" y="5232"/>
                  </a:lnTo>
                  <a:lnTo>
                    <a:pt x="1144320" y="4762"/>
                  </a:lnTo>
                  <a:lnTo>
                    <a:pt x="1141691" y="4762"/>
                  </a:lnTo>
                  <a:lnTo>
                    <a:pt x="1140574" y="5232"/>
                  </a:lnTo>
                  <a:lnTo>
                    <a:pt x="1138707" y="7099"/>
                  </a:lnTo>
                  <a:lnTo>
                    <a:pt x="1138237" y="8216"/>
                  </a:lnTo>
                  <a:lnTo>
                    <a:pt x="1138237" y="10845"/>
                  </a:lnTo>
                  <a:lnTo>
                    <a:pt x="1138707" y="11963"/>
                  </a:lnTo>
                  <a:lnTo>
                    <a:pt x="1140574" y="13830"/>
                  </a:lnTo>
                  <a:lnTo>
                    <a:pt x="1141691" y="14287"/>
                  </a:lnTo>
                  <a:lnTo>
                    <a:pt x="1144320" y="14287"/>
                  </a:lnTo>
                  <a:lnTo>
                    <a:pt x="1145438" y="13830"/>
                  </a:lnTo>
                  <a:lnTo>
                    <a:pt x="1147305" y="11963"/>
                  </a:lnTo>
                  <a:lnTo>
                    <a:pt x="1147762" y="10845"/>
                  </a:lnTo>
                  <a:lnTo>
                    <a:pt x="1147762" y="8216"/>
                  </a:lnTo>
                  <a:close/>
                </a:path>
                <a:path w="3386454" h="1819275">
                  <a:moveTo>
                    <a:pt x="1195387" y="1808441"/>
                  </a:moveTo>
                  <a:lnTo>
                    <a:pt x="1194930" y="1807324"/>
                  </a:lnTo>
                  <a:lnTo>
                    <a:pt x="1193063" y="1805457"/>
                  </a:lnTo>
                  <a:lnTo>
                    <a:pt x="1191945" y="1804987"/>
                  </a:lnTo>
                  <a:lnTo>
                    <a:pt x="1189316" y="1804987"/>
                  </a:lnTo>
                  <a:lnTo>
                    <a:pt x="1188199" y="1805457"/>
                  </a:lnTo>
                  <a:lnTo>
                    <a:pt x="1186332" y="1807324"/>
                  </a:lnTo>
                  <a:lnTo>
                    <a:pt x="1185862" y="1808441"/>
                  </a:lnTo>
                  <a:lnTo>
                    <a:pt x="1185862" y="1811070"/>
                  </a:lnTo>
                  <a:lnTo>
                    <a:pt x="1186332" y="1812188"/>
                  </a:lnTo>
                  <a:lnTo>
                    <a:pt x="1188199" y="1814055"/>
                  </a:lnTo>
                  <a:lnTo>
                    <a:pt x="1189316" y="1814512"/>
                  </a:lnTo>
                  <a:lnTo>
                    <a:pt x="1191945" y="1814512"/>
                  </a:lnTo>
                  <a:lnTo>
                    <a:pt x="1193063" y="1814055"/>
                  </a:lnTo>
                  <a:lnTo>
                    <a:pt x="1194930" y="1812188"/>
                  </a:lnTo>
                  <a:lnTo>
                    <a:pt x="1195387" y="1811070"/>
                  </a:lnTo>
                  <a:lnTo>
                    <a:pt x="1195387" y="1808441"/>
                  </a:lnTo>
                  <a:close/>
                </a:path>
                <a:path w="3386454" h="1819275">
                  <a:moveTo>
                    <a:pt x="1195387" y="1358379"/>
                  </a:moveTo>
                  <a:lnTo>
                    <a:pt x="1194930" y="1357261"/>
                  </a:lnTo>
                  <a:lnTo>
                    <a:pt x="1193063" y="1355407"/>
                  </a:lnTo>
                  <a:lnTo>
                    <a:pt x="1191945" y="1354937"/>
                  </a:lnTo>
                  <a:lnTo>
                    <a:pt x="1189316" y="1354937"/>
                  </a:lnTo>
                  <a:lnTo>
                    <a:pt x="1188199" y="1355407"/>
                  </a:lnTo>
                  <a:lnTo>
                    <a:pt x="1186332" y="1357261"/>
                  </a:lnTo>
                  <a:lnTo>
                    <a:pt x="1185862" y="1358379"/>
                  </a:lnTo>
                  <a:lnTo>
                    <a:pt x="1185862" y="1361020"/>
                  </a:lnTo>
                  <a:lnTo>
                    <a:pt x="1186332" y="1362138"/>
                  </a:lnTo>
                  <a:lnTo>
                    <a:pt x="1188199" y="1363992"/>
                  </a:lnTo>
                  <a:lnTo>
                    <a:pt x="1189316" y="1364462"/>
                  </a:lnTo>
                  <a:lnTo>
                    <a:pt x="1191945" y="1364462"/>
                  </a:lnTo>
                  <a:lnTo>
                    <a:pt x="1193063" y="1363992"/>
                  </a:lnTo>
                  <a:lnTo>
                    <a:pt x="1194930" y="1362138"/>
                  </a:lnTo>
                  <a:lnTo>
                    <a:pt x="1195387" y="1361020"/>
                  </a:lnTo>
                  <a:lnTo>
                    <a:pt x="1195387" y="1358379"/>
                  </a:lnTo>
                  <a:close/>
                </a:path>
                <a:path w="3386454" h="1819275">
                  <a:moveTo>
                    <a:pt x="1195387" y="908329"/>
                  </a:moveTo>
                  <a:lnTo>
                    <a:pt x="1194930" y="907211"/>
                  </a:lnTo>
                  <a:lnTo>
                    <a:pt x="1193063" y="905344"/>
                  </a:lnTo>
                  <a:lnTo>
                    <a:pt x="1191945" y="904875"/>
                  </a:lnTo>
                  <a:lnTo>
                    <a:pt x="1189316" y="904875"/>
                  </a:lnTo>
                  <a:lnTo>
                    <a:pt x="1188199" y="905344"/>
                  </a:lnTo>
                  <a:lnTo>
                    <a:pt x="1186332" y="907211"/>
                  </a:lnTo>
                  <a:lnTo>
                    <a:pt x="1185862" y="908329"/>
                  </a:lnTo>
                  <a:lnTo>
                    <a:pt x="1185862" y="910958"/>
                  </a:lnTo>
                  <a:lnTo>
                    <a:pt x="1186332" y="912075"/>
                  </a:lnTo>
                  <a:lnTo>
                    <a:pt x="1188199" y="913942"/>
                  </a:lnTo>
                  <a:lnTo>
                    <a:pt x="1189316" y="914400"/>
                  </a:lnTo>
                  <a:lnTo>
                    <a:pt x="1191945" y="914400"/>
                  </a:lnTo>
                  <a:lnTo>
                    <a:pt x="1193063" y="913942"/>
                  </a:lnTo>
                  <a:lnTo>
                    <a:pt x="1194930" y="912075"/>
                  </a:lnTo>
                  <a:lnTo>
                    <a:pt x="1195387" y="910958"/>
                  </a:lnTo>
                  <a:lnTo>
                    <a:pt x="1195387" y="908329"/>
                  </a:lnTo>
                  <a:close/>
                </a:path>
                <a:path w="3386454" h="1819275">
                  <a:moveTo>
                    <a:pt x="1195387" y="458266"/>
                  </a:moveTo>
                  <a:lnTo>
                    <a:pt x="1194930" y="457149"/>
                  </a:lnTo>
                  <a:lnTo>
                    <a:pt x="1193063" y="455295"/>
                  </a:lnTo>
                  <a:lnTo>
                    <a:pt x="1191945" y="454825"/>
                  </a:lnTo>
                  <a:lnTo>
                    <a:pt x="1189316" y="454825"/>
                  </a:lnTo>
                  <a:lnTo>
                    <a:pt x="1188199" y="455295"/>
                  </a:lnTo>
                  <a:lnTo>
                    <a:pt x="1186332" y="457149"/>
                  </a:lnTo>
                  <a:lnTo>
                    <a:pt x="1185862" y="458266"/>
                  </a:lnTo>
                  <a:lnTo>
                    <a:pt x="1185862" y="460908"/>
                  </a:lnTo>
                  <a:lnTo>
                    <a:pt x="1186332" y="462026"/>
                  </a:lnTo>
                  <a:lnTo>
                    <a:pt x="1188199" y="463880"/>
                  </a:lnTo>
                  <a:lnTo>
                    <a:pt x="1189316" y="464350"/>
                  </a:lnTo>
                  <a:lnTo>
                    <a:pt x="1191945" y="464350"/>
                  </a:lnTo>
                  <a:lnTo>
                    <a:pt x="1193063" y="463880"/>
                  </a:lnTo>
                  <a:lnTo>
                    <a:pt x="1194930" y="462026"/>
                  </a:lnTo>
                  <a:lnTo>
                    <a:pt x="1195387" y="460908"/>
                  </a:lnTo>
                  <a:lnTo>
                    <a:pt x="1195387" y="458266"/>
                  </a:lnTo>
                  <a:close/>
                </a:path>
                <a:path w="3386454" h="1819275">
                  <a:moveTo>
                    <a:pt x="1195387" y="8216"/>
                  </a:moveTo>
                  <a:lnTo>
                    <a:pt x="1194930" y="7099"/>
                  </a:lnTo>
                  <a:lnTo>
                    <a:pt x="1193063" y="5232"/>
                  </a:lnTo>
                  <a:lnTo>
                    <a:pt x="1191945" y="4762"/>
                  </a:lnTo>
                  <a:lnTo>
                    <a:pt x="1189316" y="4762"/>
                  </a:lnTo>
                  <a:lnTo>
                    <a:pt x="1188199" y="5232"/>
                  </a:lnTo>
                  <a:lnTo>
                    <a:pt x="1186332" y="7099"/>
                  </a:lnTo>
                  <a:lnTo>
                    <a:pt x="1185862" y="8216"/>
                  </a:lnTo>
                  <a:lnTo>
                    <a:pt x="1185862" y="10845"/>
                  </a:lnTo>
                  <a:lnTo>
                    <a:pt x="1186332" y="11963"/>
                  </a:lnTo>
                  <a:lnTo>
                    <a:pt x="1188199" y="13830"/>
                  </a:lnTo>
                  <a:lnTo>
                    <a:pt x="1189316" y="14287"/>
                  </a:lnTo>
                  <a:lnTo>
                    <a:pt x="1191945" y="14287"/>
                  </a:lnTo>
                  <a:lnTo>
                    <a:pt x="1193063" y="13830"/>
                  </a:lnTo>
                  <a:lnTo>
                    <a:pt x="1194930" y="11963"/>
                  </a:lnTo>
                  <a:lnTo>
                    <a:pt x="1195387" y="10845"/>
                  </a:lnTo>
                  <a:lnTo>
                    <a:pt x="1195387" y="8216"/>
                  </a:lnTo>
                  <a:close/>
                </a:path>
                <a:path w="3386454" h="1819275">
                  <a:moveTo>
                    <a:pt x="1243012" y="1808441"/>
                  </a:moveTo>
                  <a:lnTo>
                    <a:pt x="1242555" y="1807324"/>
                  </a:lnTo>
                  <a:lnTo>
                    <a:pt x="1240688" y="1805457"/>
                  </a:lnTo>
                  <a:lnTo>
                    <a:pt x="1239570" y="1804987"/>
                  </a:lnTo>
                  <a:lnTo>
                    <a:pt x="1236941" y="1804987"/>
                  </a:lnTo>
                  <a:lnTo>
                    <a:pt x="1235824" y="1805457"/>
                  </a:lnTo>
                  <a:lnTo>
                    <a:pt x="1233957" y="1807324"/>
                  </a:lnTo>
                  <a:lnTo>
                    <a:pt x="1233487" y="1808441"/>
                  </a:lnTo>
                  <a:lnTo>
                    <a:pt x="1233487" y="1811070"/>
                  </a:lnTo>
                  <a:lnTo>
                    <a:pt x="1233957" y="1812188"/>
                  </a:lnTo>
                  <a:lnTo>
                    <a:pt x="1235824" y="1814055"/>
                  </a:lnTo>
                  <a:lnTo>
                    <a:pt x="1236941" y="1814512"/>
                  </a:lnTo>
                  <a:lnTo>
                    <a:pt x="1239570" y="1814512"/>
                  </a:lnTo>
                  <a:lnTo>
                    <a:pt x="1240688" y="1814055"/>
                  </a:lnTo>
                  <a:lnTo>
                    <a:pt x="1242555" y="1812188"/>
                  </a:lnTo>
                  <a:lnTo>
                    <a:pt x="1243012" y="1811070"/>
                  </a:lnTo>
                  <a:lnTo>
                    <a:pt x="1243012" y="1808441"/>
                  </a:lnTo>
                  <a:close/>
                </a:path>
                <a:path w="3386454" h="1819275">
                  <a:moveTo>
                    <a:pt x="1243012" y="1358379"/>
                  </a:moveTo>
                  <a:lnTo>
                    <a:pt x="1242555" y="1357261"/>
                  </a:lnTo>
                  <a:lnTo>
                    <a:pt x="1240688" y="1355407"/>
                  </a:lnTo>
                  <a:lnTo>
                    <a:pt x="1239570" y="1354937"/>
                  </a:lnTo>
                  <a:lnTo>
                    <a:pt x="1236941" y="1354937"/>
                  </a:lnTo>
                  <a:lnTo>
                    <a:pt x="1235824" y="1355407"/>
                  </a:lnTo>
                  <a:lnTo>
                    <a:pt x="1233957" y="1357261"/>
                  </a:lnTo>
                  <a:lnTo>
                    <a:pt x="1233487" y="1358379"/>
                  </a:lnTo>
                  <a:lnTo>
                    <a:pt x="1233487" y="1361020"/>
                  </a:lnTo>
                  <a:lnTo>
                    <a:pt x="1233957" y="1362138"/>
                  </a:lnTo>
                  <a:lnTo>
                    <a:pt x="1235824" y="1363992"/>
                  </a:lnTo>
                  <a:lnTo>
                    <a:pt x="1236941" y="1364462"/>
                  </a:lnTo>
                  <a:lnTo>
                    <a:pt x="1239570" y="1364462"/>
                  </a:lnTo>
                  <a:lnTo>
                    <a:pt x="1240688" y="1363992"/>
                  </a:lnTo>
                  <a:lnTo>
                    <a:pt x="1242555" y="1362138"/>
                  </a:lnTo>
                  <a:lnTo>
                    <a:pt x="1243012" y="1361020"/>
                  </a:lnTo>
                  <a:lnTo>
                    <a:pt x="1243012" y="1358379"/>
                  </a:lnTo>
                  <a:close/>
                </a:path>
                <a:path w="3386454" h="1819275">
                  <a:moveTo>
                    <a:pt x="1243012" y="908329"/>
                  </a:moveTo>
                  <a:lnTo>
                    <a:pt x="1242555" y="907211"/>
                  </a:lnTo>
                  <a:lnTo>
                    <a:pt x="1240688" y="905344"/>
                  </a:lnTo>
                  <a:lnTo>
                    <a:pt x="1239570" y="904875"/>
                  </a:lnTo>
                  <a:lnTo>
                    <a:pt x="1236941" y="904875"/>
                  </a:lnTo>
                  <a:lnTo>
                    <a:pt x="1235824" y="905344"/>
                  </a:lnTo>
                  <a:lnTo>
                    <a:pt x="1233957" y="907211"/>
                  </a:lnTo>
                  <a:lnTo>
                    <a:pt x="1233487" y="908329"/>
                  </a:lnTo>
                  <a:lnTo>
                    <a:pt x="1233487" y="910958"/>
                  </a:lnTo>
                  <a:lnTo>
                    <a:pt x="1233957" y="912075"/>
                  </a:lnTo>
                  <a:lnTo>
                    <a:pt x="1235824" y="913942"/>
                  </a:lnTo>
                  <a:lnTo>
                    <a:pt x="1236941" y="914400"/>
                  </a:lnTo>
                  <a:lnTo>
                    <a:pt x="1239570" y="914400"/>
                  </a:lnTo>
                  <a:lnTo>
                    <a:pt x="1240688" y="913942"/>
                  </a:lnTo>
                  <a:lnTo>
                    <a:pt x="1242555" y="912075"/>
                  </a:lnTo>
                  <a:lnTo>
                    <a:pt x="1243012" y="910958"/>
                  </a:lnTo>
                  <a:lnTo>
                    <a:pt x="1243012" y="908329"/>
                  </a:lnTo>
                  <a:close/>
                </a:path>
                <a:path w="3386454" h="1819275">
                  <a:moveTo>
                    <a:pt x="1243012" y="458266"/>
                  </a:moveTo>
                  <a:lnTo>
                    <a:pt x="1242555" y="457149"/>
                  </a:lnTo>
                  <a:lnTo>
                    <a:pt x="1240688" y="455295"/>
                  </a:lnTo>
                  <a:lnTo>
                    <a:pt x="1239570" y="454825"/>
                  </a:lnTo>
                  <a:lnTo>
                    <a:pt x="1236941" y="454825"/>
                  </a:lnTo>
                  <a:lnTo>
                    <a:pt x="1235824" y="455295"/>
                  </a:lnTo>
                  <a:lnTo>
                    <a:pt x="1233957" y="457149"/>
                  </a:lnTo>
                  <a:lnTo>
                    <a:pt x="1233487" y="458266"/>
                  </a:lnTo>
                  <a:lnTo>
                    <a:pt x="1233487" y="460908"/>
                  </a:lnTo>
                  <a:lnTo>
                    <a:pt x="1233957" y="462026"/>
                  </a:lnTo>
                  <a:lnTo>
                    <a:pt x="1235824" y="463880"/>
                  </a:lnTo>
                  <a:lnTo>
                    <a:pt x="1236941" y="464350"/>
                  </a:lnTo>
                  <a:lnTo>
                    <a:pt x="1239570" y="464350"/>
                  </a:lnTo>
                  <a:lnTo>
                    <a:pt x="1240688" y="463880"/>
                  </a:lnTo>
                  <a:lnTo>
                    <a:pt x="1242555" y="462026"/>
                  </a:lnTo>
                  <a:lnTo>
                    <a:pt x="1243012" y="460908"/>
                  </a:lnTo>
                  <a:lnTo>
                    <a:pt x="1243012" y="458266"/>
                  </a:lnTo>
                  <a:close/>
                </a:path>
                <a:path w="3386454" h="1819275">
                  <a:moveTo>
                    <a:pt x="1243012" y="8216"/>
                  </a:moveTo>
                  <a:lnTo>
                    <a:pt x="1242555" y="7099"/>
                  </a:lnTo>
                  <a:lnTo>
                    <a:pt x="1240688" y="5232"/>
                  </a:lnTo>
                  <a:lnTo>
                    <a:pt x="1239570" y="4762"/>
                  </a:lnTo>
                  <a:lnTo>
                    <a:pt x="1236941" y="4762"/>
                  </a:lnTo>
                  <a:lnTo>
                    <a:pt x="1235824" y="5232"/>
                  </a:lnTo>
                  <a:lnTo>
                    <a:pt x="1233957" y="7099"/>
                  </a:lnTo>
                  <a:lnTo>
                    <a:pt x="1233487" y="8216"/>
                  </a:lnTo>
                  <a:lnTo>
                    <a:pt x="1233487" y="10845"/>
                  </a:lnTo>
                  <a:lnTo>
                    <a:pt x="1233957" y="11963"/>
                  </a:lnTo>
                  <a:lnTo>
                    <a:pt x="1235824" y="13830"/>
                  </a:lnTo>
                  <a:lnTo>
                    <a:pt x="1236941" y="14287"/>
                  </a:lnTo>
                  <a:lnTo>
                    <a:pt x="1239570" y="14287"/>
                  </a:lnTo>
                  <a:lnTo>
                    <a:pt x="1240688" y="13830"/>
                  </a:lnTo>
                  <a:lnTo>
                    <a:pt x="1242555" y="11963"/>
                  </a:lnTo>
                  <a:lnTo>
                    <a:pt x="1243012" y="10845"/>
                  </a:lnTo>
                  <a:lnTo>
                    <a:pt x="1243012" y="8216"/>
                  </a:lnTo>
                  <a:close/>
                </a:path>
                <a:path w="3386454" h="1819275">
                  <a:moveTo>
                    <a:pt x="1290637" y="1808441"/>
                  </a:moveTo>
                  <a:lnTo>
                    <a:pt x="1290180" y="1807324"/>
                  </a:lnTo>
                  <a:lnTo>
                    <a:pt x="1288313" y="1805457"/>
                  </a:lnTo>
                  <a:lnTo>
                    <a:pt x="1287195" y="1804987"/>
                  </a:lnTo>
                  <a:lnTo>
                    <a:pt x="1284566" y="1804987"/>
                  </a:lnTo>
                  <a:lnTo>
                    <a:pt x="1283449" y="1805457"/>
                  </a:lnTo>
                  <a:lnTo>
                    <a:pt x="1281582" y="1807324"/>
                  </a:lnTo>
                  <a:lnTo>
                    <a:pt x="1281112" y="1808441"/>
                  </a:lnTo>
                  <a:lnTo>
                    <a:pt x="1281112" y="1811070"/>
                  </a:lnTo>
                  <a:lnTo>
                    <a:pt x="1281582" y="1812188"/>
                  </a:lnTo>
                  <a:lnTo>
                    <a:pt x="1283449" y="1814055"/>
                  </a:lnTo>
                  <a:lnTo>
                    <a:pt x="1284566" y="1814512"/>
                  </a:lnTo>
                  <a:lnTo>
                    <a:pt x="1287195" y="1814512"/>
                  </a:lnTo>
                  <a:lnTo>
                    <a:pt x="1288313" y="1814055"/>
                  </a:lnTo>
                  <a:lnTo>
                    <a:pt x="1290180" y="1812188"/>
                  </a:lnTo>
                  <a:lnTo>
                    <a:pt x="1290637" y="1811070"/>
                  </a:lnTo>
                  <a:lnTo>
                    <a:pt x="1290637" y="1808441"/>
                  </a:lnTo>
                  <a:close/>
                </a:path>
                <a:path w="3386454" h="1819275">
                  <a:moveTo>
                    <a:pt x="1290637" y="1358379"/>
                  </a:moveTo>
                  <a:lnTo>
                    <a:pt x="1290180" y="1357261"/>
                  </a:lnTo>
                  <a:lnTo>
                    <a:pt x="1288313" y="1355407"/>
                  </a:lnTo>
                  <a:lnTo>
                    <a:pt x="1287195" y="1354937"/>
                  </a:lnTo>
                  <a:lnTo>
                    <a:pt x="1284566" y="1354937"/>
                  </a:lnTo>
                  <a:lnTo>
                    <a:pt x="1283449" y="1355407"/>
                  </a:lnTo>
                  <a:lnTo>
                    <a:pt x="1281582" y="1357261"/>
                  </a:lnTo>
                  <a:lnTo>
                    <a:pt x="1281112" y="1358379"/>
                  </a:lnTo>
                  <a:lnTo>
                    <a:pt x="1281112" y="1361020"/>
                  </a:lnTo>
                  <a:lnTo>
                    <a:pt x="1281582" y="1362138"/>
                  </a:lnTo>
                  <a:lnTo>
                    <a:pt x="1283449" y="1363992"/>
                  </a:lnTo>
                  <a:lnTo>
                    <a:pt x="1284566" y="1364462"/>
                  </a:lnTo>
                  <a:lnTo>
                    <a:pt x="1287195" y="1364462"/>
                  </a:lnTo>
                  <a:lnTo>
                    <a:pt x="1288313" y="1363992"/>
                  </a:lnTo>
                  <a:lnTo>
                    <a:pt x="1290180" y="1362138"/>
                  </a:lnTo>
                  <a:lnTo>
                    <a:pt x="1290637" y="1361020"/>
                  </a:lnTo>
                  <a:lnTo>
                    <a:pt x="1290637" y="1358379"/>
                  </a:lnTo>
                  <a:close/>
                </a:path>
                <a:path w="3386454" h="1819275">
                  <a:moveTo>
                    <a:pt x="1290637" y="908329"/>
                  </a:moveTo>
                  <a:lnTo>
                    <a:pt x="1290180" y="907211"/>
                  </a:lnTo>
                  <a:lnTo>
                    <a:pt x="1288313" y="905344"/>
                  </a:lnTo>
                  <a:lnTo>
                    <a:pt x="1287195" y="904875"/>
                  </a:lnTo>
                  <a:lnTo>
                    <a:pt x="1284566" y="904875"/>
                  </a:lnTo>
                  <a:lnTo>
                    <a:pt x="1283449" y="905344"/>
                  </a:lnTo>
                  <a:lnTo>
                    <a:pt x="1281582" y="907211"/>
                  </a:lnTo>
                  <a:lnTo>
                    <a:pt x="1281112" y="908329"/>
                  </a:lnTo>
                  <a:lnTo>
                    <a:pt x="1281112" y="910958"/>
                  </a:lnTo>
                  <a:lnTo>
                    <a:pt x="1281582" y="912075"/>
                  </a:lnTo>
                  <a:lnTo>
                    <a:pt x="1283449" y="913942"/>
                  </a:lnTo>
                  <a:lnTo>
                    <a:pt x="1284566" y="914400"/>
                  </a:lnTo>
                  <a:lnTo>
                    <a:pt x="1287195" y="914400"/>
                  </a:lnTo>
                  <a:lnTo>
                    <a:pt x="1288313" y="913942"/>
                  </a:lnTo>
                  <a:lnTo>
                    <a:pt x="1290180" y="912075"/>
                  </a:lnTo>
                  <a:lnTo>
                    <a:pt x="1290637" y="910958"/>
                  </a:lnTo>
                  <a:lnTo>
                    <a:pt x="1290637" y="908329"/>
                  </a:lnTo>
                  <a:close/>
                </a:path>
                <a:path w="3386454" h="1819275">
                  <a:moveTo>
                    <a:pt x="1290637" y="458266"/>
                  </a:moveTo>
                  <a:lnTo>
                    <a:pt x="1290180" y="457149"/>
                  </a:lnTo>
                  <a:lnTo>
                    <a:pt x="1288313" y="455295"/>
                  </a:lnTo>
                  <a:lnTo>
                    <a:pt x="1287195" y="454825"/>
                  </a:lnTo>
                  <a:lnTo>
                    <a:pt x="1284566" y="454825"/>
                  </a:lnTo>
                  <a:lnTo>
                    <a:pt x="1283449" y="455295"/>
                  </a:lnTo>
                  <a:lnTo>
                    <a:pt x="1281582" y="457149"/>
                  </a:lnTo>
                  <a:lnTo>
                    <a:pt x="1281112" y="458266"/>
                  </a:lnTo>
                  <a:lnTo>
                    <a:pt x="1281112" y="460908"/>
                  </a:lnTo>
                  <a:lnTo>
                    <a:pt x="1281582" y="462026"/>
                  </a:lnTo>
                  <a:lnTo>
                    <a:pt x="1283449" y="463880"/>
                  </a:lnTo>
                  <a:lnTo>
                    <a:pt x="1284566" y="464350"/>
                  </a:lnTo>
                  <a:lnTo>
                    <a:pt x="1287195" y="464350"/>
                  </a:lnTo>
                  <a:lnTo>
                    <a:pt x="1288313" y="463880"/>
                  </a:lnTo>
                  <a:lnTo>
                    <a:pt x="1290180" y="462026"/>
                  </a:lnTo>
                  <a:lnTo>
                    <a:pt x="1290637" y="460908"/>
                  </a:lnTo>
                  <a:lnTo>
                    <a:pt x="1290637" y="458266"/>
                  </a:lnTo>
                  <a:close/>
                </a:path>
                <a:path w="3386454" h="1819275">
                  <a:moveTo>
                    <a:pt x="1290637" y="8216"/>
                  </a:moveTo>
                  <a:lnTo>
                    <a:pt x="1290180" y="7099"/>
                  </a:lnTo>
                  <a:lnTo>
                    <a:pt x="1288313" y="5232"/>
                  </a:lnTo>
                  <a:lnTo>
                    <a:pt x="1287195" y="4762"/>
                  </a:lnTo>
                  <a:lnTo>
                    <a:pt x="1284566" y="4762"/>
                  </a:lnTo>
                  <a:lnTo>
                    <a:pt x="1283449" y="5232"/>
                  </a:lnTo>
                  <a:lnTo>
                    <a:pt x="1281582" y="7099"/>
                  </a:lnTo>
                  <a:lnTo>
                    <a:pt x="1281112" y="8216"/>
                  </a:lnTo>
                  <a:lnTo>
                    <a:pt x="1281112" y="10845"/>
                  </a:lnTo>
                  <a:lnTo>
                    <a:pt x="1281582" y="11963"/>
                  </a:lnTo>
                  <a:lnTo>
                    <a:pt x="1283449" y="13830"/>
                  </a:lnTo>
                  <a:lnTo>
                    <a:pt x="1284566" y="14287"/>
                  </a:lnTo>
                  <a:lnTo>
                    <a:pt x="1287195" y="14287"/>
                  </a:lnTo>
                  <a:lnTo>
                    <a:pt x="1288313" y="13830"/>
                  </a:lnTo>
                  <a:lnTo>
                    <a:pt x="1290180" y="11963"/>
                  </a:lnTo>
                  <a:lnTo>
                    <a:pt x="1290637" y="10845"/>
                  </a:lnTo>
                  <a:lnTo>
                    <a:pt x="1290637" y="8216"/>
                  </a:lnTo>
                  <a:close/>
                </a:path>
                <a:path w="3386454" h="1819275">
                  <a:moveTo>
                    <a:pt x="1338262" y="1808441"/>
                  </a:moveTo>
                  <a:lnTo>
                    <a:pt x="1337805" y="1807324"/>
                  </a:lnTo>
                  <a:lnTo>
                    <a:pt x="1335938" y="1805457"/>
                  </a:lnTo>
                  <a:lnTo>
                    <a:pt x="1334820" y="1804987"/>
                  </a:lnTo>
                  <a:lnTo>
                    <a:pt x="1332191" y="1804987"/>
                  </a:lnTo>
                  <a:lnTo>
                    <a:pt x="1331074" y="1805457"/>
                  </a:lnTo>
                  <a:lnTo>
                    <a:pt x="1329207" y="1807324"/>
                  </a:lnTo>
                  <a:lnTo>
                    <a:pt x="1328737" y="1808441"/>
                  </a:lnTo>
                  <a:lnTo>
                    <a:pt x="1328737" y="1811070"/>
                  </a:lnTo>
                  <a:lnTo>
                    <a:pt x="1329207" y="1812188"/>
                  </a:lnTo>
                  <a:lnTo>
                    <a:pt x="1331074" y="1814055"/>
                  </a:lnTo>
                  <a:lnTo>
                    <a:pt x="1332191" y="1814512"/>
                  </a:lnTo>
                  <a:lnTo>
                    <a:pt x="1334820" y="1814512"/>
                  </a:lnTo>
                  <a:lnTo>
                    <a:pt x="1335938" y="1814055"/>
                  </a:lnTo>
                  <a:lnTo>
                    <a:pt x="1337805" y="1812188"/>
                  </a:lnTo>
                  <a:lnTo>
                    <a:pt x="1338262" y="1811070"/>
                  </a:lnTo>
                  <a:lnTo>
                    <a:pt x="1338262" y="1808441"/>
                  </a:lnTo>
                  <a:close/>
                </a:path>
                <a:path w="3386454" h="1819275">
                  <a:moveTo>
                    <a:pt x="1338262" y="1358379"/>
                  </a:moveTo>
                  <a:lnTo>
                    <a:pt x="1337805" y="1357261"/>
                  </a:lnTo>
                  <a:lnTo>
                    <a:pt x="1335938" y="1355407"/>
                  </a:lnTo>
                  <a:lnTo>
                    <a:pt x="1334820" y="1354937"/>
                  </a:lnTo>
                  <a:lnTo>
                    <a:pt x="1332191" y="1354937"/>
                  </a:lnTo>
                  <a:lnTo>
                    <a:pt x="1331074" y="1355407"/>
                  </a:lnTo>
                  <a:lnTo>
                    <a:pt x="1329207" y="1357261"/>
                  </a:lnTo>
                  <a:lnTo>
                    <a:pt x="1328737" y="1358379"/>
                  </a:lnTo>
                  <a:lnTo>
                    <a:pt x="1328737" y="1361020"/>
                  </a:lnTo>
                  <a:lnTo>
                    <a:pt x="1329207" y="1362138"/>
                  </a:lnTo>
                  <a:lnTo>
                    <a:pt x="1331074" y="1363992"/>
                  </a:lnTo>
                  <a:lnTo>
                    <a:pt x="1332191" y="1364462"/>
                  </a:lnTo>
                  <a:lnTo>
                    <a:pt x="1334820" y="1364462"/>
                  </a:lnTo>
                  <a:lnTo>
                    <a:pt x="1335938" y="1363992"/>
                  </a:lnTo>
                  <a:lnTo>
                    <a:pt x="1337805" y="1362138"/>
                  </a:lnTo>
                  <a:lnTo>
                    <a:pt x="1338262" y="1361020"/>
                  </a:lnTo>
                  <a:lnTo>
                    <a:pt x="1338262" y="1358379"/>
                  </a:lnTo>
                  <a:close/>
                </a:path>
                <a:path w="3386454" h="1819275">
                  <a:moveTo>
                    <a:pt x="1338262" y="908329"/>
                  </a:moveTo>
                  <a:lnTo>
                    <a:pt x="1337805" y="907211"/>
                  </a:lnTo>
                  <a:lnTo>
                    <a:pt x="1335938" y="905344"/>
                  </a:lnTo>
                  <a:lnTo>
                    <a:pt x="1334820" y="904875"/>
                  </a:lnTo>
                  <a:lnTo>
                    <a:pt x="1332191" y="904875"/>
                  </a:lnTo>
                  <a:lnTo>
                    <a:pt x="1331074" y="905344"/>
                  </a:lnTo>
                  <a:lnTo>
                    <a:pt x="1329207" y="907211"/>
                  </a:lnTo>
                  <a:lnTo>
                    <a:pt x="1328737" y="908329"/>
                  </a:lnTo>
                  <a:lnTo>
                    <a:pt x="1328737" y="910958"/>
                  </a:lnTo>
                  <a:lnTo>
                    <a:pt x="1329207" y="912075"/>
                  </a:lnTo>
                  <a:lnTo>
                    <a:pt x="1331074" y="913942"/>
                  </a:lnTo>
                  <a:lnTo>
                    <a:pt x="1332191" y="914400"/>
                  </a:lnTo>
                  <a:lnTo>
                    <a:pt x="1334820" y="914400"/>
                  </a:lnTo>
                  <a:lnTo>
                    <a:pt x="1335938" y="913942"/>
                  </a:lnTo>
                  <a:lnTo>
                    <a:pt x="1337805" y="912075"/>
                  </a:lnTo>
                  <a:lnTo>
                    <a:pt x="1338262" y="910958"/>
                  </a:lnTo>
                  <a:lnTo>
                    <a:pt x="1338262" y="908329"/>
                  </a:lnTo>
                  <a:close/>
                </a:path>
                <a:path w="3386454" h="1819275">
                  <a:moveTo>
                    <a:pt x="1338262" y="458266"/>
                  </a:moveTo>
                  <a:lnTo>
                    <a:pt x="1337805" y="457149"/>
                  </a:lnTo>
                  <a:lnTo>
                    <a:pt x="1335938" y="455295"/>
                  </a:lnTo>
                  <a:lnTo>
                    <a:pt x="1334820" y="454825"/>
                  </a:lnTo>
                  <a:lnTo>
                    <a:pt x="1332191" y="454825"/>
                  </a:lnTo>
                  <a:lnTo>
                    <a:pt x="1331074" y="455295"/>
                  </a:lnTo>
                  <a:lnTo>
                    <a:pt x="1329207" y="457149"/>
                  </a:lnTo>
                  <a:lnTo>
                    <a:pt x="1328737" y="458266"/>
                  </a:lnTo>
                  <a:lnTo>
                    <a:pt x="1328737" y="460908"/>
                  </a:lnTo>
                  <a:lnTo>
                    <a:pt x="1329207" y="462026"/>
                  </a:lnTo>
                  <a:lnTo>
                    <a:pt x="1331074" y="463880"/>
                  </a:lnTo>
                  <a:lnTo>
                    <a:pt x="1332191" y="464350"/>
                  </a:lnTo>
                  <a:lnTo>
                    <a:pt x="1334820" y="464350"/>
                  </a:lnTo>
                  <a:lnTo>
                    <a:pt x="1335938" y="463880"/>
                  </a:lnTo>
                  <a:lnTo>
                    <a:pt x="1337805" y="462026"/>
                  </a:lnTo>
                  <a:lnTo>
                    <a:pt x="1338262" y="460908"/>
                  </a:lnTo>
                  <a:lnTo>
                    <a:pt x="1338262" y="458266"/>
                  </a:lnTo>
                  <a:close/>
                </a:path>
                <a:path w="3386454" h="1819275">
                  <a:moveTo>
                    <a:pt x="1338262" y="8216"/>
                  </a:moveTo>
                  <a:lnTo>
                    <a:pt x="1337805" y="7099"/>
                  </a:lnTo>
                  <a:lnTo>
                    <a:pt x="1335938" y="5232"/>
                  </a:lnTo>
                  <a:lnTo>
                    <a:pt x="1334820" y="4762"/>
                  </a:lnTo>
                  <a:lnTo>
                    <a:pt x="1332191" y="4762"/>
                  </a:lnTo>
                  <a:lnTo>
                    <a:pt x="1331074" y="5232"/>
                  </a:lnTo>
                  <a:lnTo>
                    <a:pt x="1329207" y="7099"/>
                  </a:lnTo>
                  <a:lnTo>
                    <a:pt x="1328737" y="8216"/>
                  </a:lnTo>
                  <a:lnTo>
                    <a:pt x="1328737" y="10845"/>
                  </a:lnTo>
                  <a:lnTo>
                    <a:pt x="1329207" y="11963"/>
                  </a:lnTo>
                  <a:lnTo>
                    <a:pt x="1331074" y="13830"/>
                  </a:lnTo>
                  <a:lnTo>
                    <a:pt x="1332191" y="14287"/>
                  </a:lnTo>
                  <a:lnTo>
                    <a:pt x="1334820" y="14287"/>
                  </a:lnTo>
                  <a:lnTo>
                    <a:pt x="1335938" y="13830"/>
                  </a:lnTo>
                  <a:lnTo>
                    <a:pt x="1337805" y="11963"/>
                  </a:lnTo>
                  <a:lnTo>
                    <a:pt x="1338262" y="10845"/>
                  </a:lnTo>
                  <a:lnTo>
                    <a:pt x="1338262" y="8216"/>
                  </a:lnTo>
                  <a:close/>
                </a:path>
                <a:path w="3386454" h="1819275">
                  <a:moveTo>
                    <a:pt x="1385887" y="1808441"/>
                  </a:moveTo>
                  <a:lnTo>
                    <a:pt x="1385430" y="1807324"/>
                  </a:lnTo>
                  <a:lnTo>
                    <a:pt x="1383563" y="1805457"/>
                  </a:lnTo>
                  <a:lnTo>
                    <a:pt x="1382445" y="1804987"/>
                  </a:lnTo>
                  <a:lnTo>
                    <a:pt x="1379816" y="1804987"/>
                  </a:lnTo>
                  <a:lnTo>
                    <a:pt x="1378699" y="1805457"/>
                  </a:lnTo>
                  <a:lnTo>
                    <a:pt x="1376832" y="1807324"/>
                  </a:lnTo>
                  <a:lnTo>
                    <a:pt x="1376362" y="1808441"/>
                  </a:lnTo>
                  <a:lnTo>
                    <a:pt x="1376362" y="1811070"/>
                  </a:lnTo>
                  <a:lnTo>
                    <a:pt x="1376832" y="1812188"/>
                  </a:lnTo>
                  <a:lnTo>
                    <a:pt x="1378699" y="1814055"/>
                  </a:lnTo>
                  <a:lnTo>
                    <a:pt x="1379816" y="1814512"/>
                  </a:lnTo>
                  <a:lnTo>
                    <a:pt x="1382445" y="1814512"/>
                  </a:lnTo>
                  <a:lnTo>
                    <a:pt x="1383563" y="1814055"/>
                  </a:lnTo>
                  <a:lnTo>
                    <a:pt x="1385430" y="1812188"/>
                  </a:lnTo>
                  <a:lnTo>
                    <a:pt x="1385887" y="1811070"/>
                  </a:lnTo>
                  <a:lnTo>
                    <a:pt x="1385887" y="1808441"/>
                  </a:lnTo>
                  <a:close/>
                </a:path>
                <a:path w="3386454" h="1819275">
                  <a:moveTo>
                    <a:pt x="1385887" y="1358379"/>
                  </a:moveTo>
                  <a:lnTo>
                    <a:pt x="1385430" y="1357261"/>
                  </a:lnTo>
                  <a:lnTo>
                    <a:pt x="1383563" y="1355407"/>
                  </a:lnTo>
                  <a:lnTo>
                    <a:pt x="1382445" y="1354937"/>
                  </a:lnTo>
                  <a:lnTo>
                    <a:pt x="1379816" y="1354937"/>
                  </a:lnTo>
                  <a:lnTo>
                    <a:pt x="1378699" y="1355407"/>
                  </a:lnTo>
                  <a:lnTo>
                    <a:pt x="1376832" y="1357261"/>
                  </a:lnTo>
                  <a:lnTo>
                    <a:pt x="1376362" y="1358379"/>
                  </a:lnTo>
                  <a:lnTo>
                    <a:pt x="1376362" y="1361020"/>
                  </a:lnTo>
                  <a:lnTo>
                    <a:pt x="1376832" y="1362138"/>
                  </a:lnTo>
                  <a:lnTo>
                    <a:pt x="1378699" y="1363992"/>
                  </a:lnTo>
                  <a:lnTo>
                    <a:pt x="1379816" y="1364462"/>
                  </a:lnTo>
                  <a:lnTo>
                    <a:pt x="1382445" y="1364462"/>
                  </a:lnTo>
                  <a:lnTo>
                    <a:pt x="1383563" y="1363992"/>
                  </a:lnTo>
                  <a:lnTo>
                    <a:pt x="1385430" y="1362138"/>
                  </a:lnTo>
                  <a:lnTo>
                    <a:pt x="1385887" y="1361020"/>
                  </a:lnTo>
                  <a:lnTo>
                    <a:pt x="1385887" y="1358379"/>
                  </a:lnTo>
                  <a:close/>
                </a:path>
                <a:path w="3386454" h="1819275">
                  <a:moveTo>
                    <a:pt x="1385887" y="908329"/>
                  </a:moveTo>
                  <a:lnTo>
                    <a:pt x="1385430" y="907211"/>
                  </a:lnTo>
                  <a:lnTo>
                    <a:pt x="1383563" y="905344"/>
                  </a:lnTo>
                  <a:lnTo>
                    <a:pt x="1382445" y="904875"/>
                  </a:lnTo>
                  <a:lnTo>
                    <a:pt x="1379816" y="904875"/>
                  </a:lnTo>
                  <a:lnTo>
                    <a:pt x="1378699" y="905344"/>
                  </a:lnTo>
                  <a:lnTo>
                    <a:pt x="1376832" y="907211"/>
                  </a:lnTo>
                  <a:lnTo>
                    <a:pt x="1376362" y="908329"/>
                  </a:lnTo>
                  <a:lnTo>
                    <a:pt x="1376362" y="910958"/>
                  </a:lnTo>
                  <a:lnTo>
                    <a:pt x="1376832" y="912075"/>
                  </a:lnTo>
                  <a:lnTo>
                    <a:pt x="1378699" y="913942"/>
                  </a:lnTo>
                  <a:lnTo>
                    <a:pt x="1379816" y="914400"/>
                  </a:lnTo>
                  <a:lnTo>
                    <a:pt x="1382445" y="914400"/>
                  </a:lnTo>
                  <a:lnTo>
                    <a:pt x="1383563" y="913942"/>
                  </a:lnTo>
                  <a:lnTo>
                    <a:pt x="1385430" y="912075"/>
                  </a:lnTo>
                  <a:lnTo>
                    <a:pt x="1385887" y="910958"/>
                  </a:lnTo>
                  <a:lnTo>
                    <a:pt x="1385887" y="908329"/>
                  </a:lnTo>
                  <a:close/>
                </a:path>
                <a:path w="3386454" h="1819275">
                  <a:moveTo>
                    <a:pt x="1385887" y="458266"/>
                  </a:moveTo>
                  <a:lnTo>
                    <a:pt x="1385430" y="457149"/>
                  </a:lnTo>
                  <a:lnTo>
                    <a:pt x="1383563" y="455295"/>
                  </a:lnTo>
                  <a:lnTo>
                    <a:pt x="1382445" y="454825"/>
                  </a:lnTo>
                  <a:lnTo>
                    <a:pt x="1379816" y="454825"/>
                  </a:lnTo>
                  <a:lnTo>
                    <a:pt x="1378699" y="455295"/>
                  </a:lnTo>
                  <a:lnTo>
                    <a:pt x="1376832" y="457149"/>
                  </a:lnTo>
                  <a:lnTo>
                    <a:pt x="1376362" y="458266"/>
                  </a:lnTo>
                  <a:lnTo>
                    <a:pt x="1376362" y="460908"/>
                  </a:lnTo>
                  <a:lnTo>
                    <a:pt x="1376832" y="462026"/>
                  </a:lnTo>
                  <a:lnTo>
                    <a:pt x="1378699" y="463880"/>
                  </a:lnTo>
                  <a:lnTo>
                    <a:pt x="1379816" y="464350"/>
                  </a:lnTo>
                  <a:lnTo>
                    <a:pt x="1382445" y="464350"/>
                  </a:lnTo>
                  <a:lnTo>
                    <a:pt x="1383563" y="463880"/>
                  </a:lnTo>
                  <a:lnTo>
                    <a:pt x="1385430" y="462026"/>
                  </a:lnTo>
                  <a:lnTo>
                    <a:pt x="1385887" y="460908"/>
                  </a:lnTo>
                  <a:lnTo>
                    <a:pt x="1385887" y="458266"/>
                  </a:lnTo>
                  <a:close/>
                </a:path>
                <a:path w="3386454" h="1819275">
                  <a:moveTo>
                    <a:pt x="1385887" y="8216"/>
                  </a:moveTo>
                  <a:lnTo>
                    <a:pt x="1385430" y="7099"/>
                  </a:lnTo>
                  <a:lnTo>
                    <a:pt x="1383563" y="5232"/>
                  </a:lnTo>
                  <a:lnTo>
                    <a:pt x="1382445" y="4762"/>
                  </a:lnTo>
                  <a:lnTo>
                    <a:pt x="1379816" y="4762"/>
                  </a:lnTo>
                  <a:lnTo>
                    <a:pt x="1378699" y="5232"/>
                  </a:lnTo>
                  <a:lnTo>
                    <a:pt x="1376832" y="7099"/>
                  </a:lnTo>
                  <a:lnTo>
                    <a:pt x="1376362" y="8216"/>
                  </a:lnTo>
                  <a:lnTo>
                    <a:pt x="1376362" y="10845"/>
                  </a:lnTo>
                  <a:lnTo>
                    <a:pt x="1376832" y="11963"/>
                  </a:lnTo>
                  <a:lnTo>
                    <a:pt x="1378699" y="13830"/>
                  </a:lnTo>
                  <a:lnTo>
                    <a:pt x="1379816" y="14287"/>
                  </a:lnTo>
                  <a:lnTo>
                    <a:pt x="1382445" y="14287"/>
                  </a:lnTo>
                  <a:lnTo>
                    <a:pt x="1383563" y="13830"/>
                  </a:lnTo>
                  <a:lnTo>
                    <a:pt x="1385430" y="11963"/>
                  </a:lnTo>
                  <a:lnTo>
                    <a:pt x="1385887" y="10845"/>
                  </a:lnTo>
                  <a:lnTo>
                    <a:pt x="1385887" y="8216"/>
                  </a:lnTo>
                  <a:close/>
                </a:path>
                <a:path w="3386454" h="1819275">
                  <a:moveTo>
                    <a:pt x="1433512" y="1808441"/>
                  </a:moveTo>
                  <a:lnTo>
                    <a:pt x="1433055" y="1807324"/>
                  </a:lnTo>
                  <a:lnTo>
                    <a:pt x="1431188" y="1805457"/>
                  </a:lnTo>
                  <a:lnTo>
                    <a:pt x="1430070" y="1804987"/>
                  </a:lnTo>
                  <a:lnTo>
                    <a:pt x="1427441" y="1804987"/>
                  </a:lnTo>
                  <a:lnTo>
                    <a:pt x="1426324" y="1805457"/>
                  </a:lnTo>
                  <a:lnTo>
                    <a:pt x="1424457" y="1807324"/>
                  </a:lnTo>
                  <a:lnTo>
                    <a:pt x="1423987" y="1808441"/>
                  </a:lnTo>
                  <a:lnTo>
                    <a:pt x="1423987" y="1811070"/>
                  </a:lnTo>
                  <a:lnTo>
                    <a:pt x="1424457" y="1812188"/>
                  </a:lnTo>
                  <a:lnTo>
                    <a:pt x="1426324" y="1814055"/>
                  </a:lnTo>
                  <a:lnTo>
                    <a:pt x="1427441" y="1814512"/>
                  </a:lnTo>
                  <a:lnTo>
                    <a:pt x="1430070" y="1814512"/>
                  </a:lnTo>
                  <a:lnTo>
                    <a:pt x="1431188" y="1814055"/>
                  </a:lnTo>
                  <a:lnTo>
                    <a:pt x="1433055" y="1812188"/>
                  </a:lnTo>
                  <a:lnTo>
                    <a:pt x="1433512" y="1811070"/>
                  </a:lnTo>
                  <a:lnTo>
                    <a:pt x="1433512" y="1808441"/>
                  </a:lnTo>
                  <a:close/>
                </a:path>
                <a:path w="3386454" h="1819275">
                  <a:moveTo>
                    <a:pt x="1433512" y="1358379"/>
                  </a:moveTo>
                  <a:lnTo>
                    <a:pt x="1433055" y="1357261"/>
                  </a:lnTo>
                  <a:lnTo>
                    <a:pt x="1431188" y="1355407"/>
                  </a:lnTo>
                  <a:lnTo>
                    <a:pt x="1430070" y="1354937"/>
                  </a:lnTo>
                  <a:lnTo>
                    <a:pt x="1427441" y="1354937"/>
                  </a:lnTo>
                  <a:lnTo>
                    <a:pt x="1426324" y="1355407"/>
                  </a:lnTo>
                  <a:lnTo>
                    <a:pt x="1424457" y="1357261"/>
                  </a:lnTo>
                  <a:lnTo>
                    <a:pt x="1423987" y="1358379"/>
                  </a:lnTo>
                  <a:lnTo>
                    <a:pt x="1423987" y="1361020"/>
                  </a:lnTo>
                  <a:lnTo>
                    <a:pt x="1424457" y="1362138"/>
                  </a:lnTo>
                  <a:lnTo>
                    <a:pt x="1426324" y="1363992"/>
                  </a:lnTo>
                  <a:lnTo>
                    <a:pt x="1427441" y="1364462"/>
                  </a:lnTo>
                  <a:lnTo>
                    <a:pt x="1430070" y="1364462"/>
                  </a:lnTo>
                  <a:lnTo>
                    <a:pt x="1431188" y="1363992"/>
                  </a:lnTo>
                  <a:lnTo>
                    <a:pt x="1433055" y="1362138"/>
                  </a:lnTo>
                  <a:lnTo>
                    <a:pt x="1433512" y="1361020"/>
                  </a:lnTo>
                  <a:lnTo>
                    <a:pt x="1433512" y="1358379"/>
                  </a:lnTo>
                  <a:close/>
                </a:path>
                <a:path w="3386454" h="1819275">
                  <a:moveTo>
                    <a:pt x="1433512" y="908329"/>
                  </a:moveTo>
                  <a:lnTo>
                    <a:pt x="1433055" y="907211"/>
                  </a:lnTo>
                  <a:lnTo>
                    <a:pt x="1431188" y="905344"/>
                  </a:lnTo>
                  <a:lnTo>
                    <a:pt x="1430070" y="904875"/>
                  </a:lnTo>
                  <a:lnTo>
                    <a:pt x="1427441" y="904875"/>
                  </a:lnTo>
                  <a:lnTo>
                    <a:pt x="1426324" y="905344"/>
                  </a:lnTo>
                  <a:lnTo>
                    <a:pt x="1424457" y="907211"/>
                  </a:lnTo>
                  <a:lnTo>
                    <a:pt x="1423987" y="908329"/>
                  </a:lnTo>
                  <a:lnTo>
                    <a:pt x="1423987" y="910958"/>
                  </a:lnTo>
                  <a:lnTo>
                    <a:pt x="1424457" y="912075"/>
                  </a:lnTo>
                  <a:lnTo>
                    <a:pt x="1426324" y="913942"/>
                  </a:lnTo>
                  <a:lnTo>
                    <a:pt x="1427441" y="914400"/>
                  </a:lnTo>
                  <a:lnTo>
                    <a:pt x="1430070" y="914400"/>
                  </a:lnTo>
                  <a:lnTo>
                    <a:pt x="1431188" y="913942"/>
                  </a:lnTo>
                  <a:lnTo>
                    <a:pt x="1433055" y="912075"/>
                  </a:lnTo>
                  <a:lnTo>
                    <a:pt x="1433512" y="910958"/>
                  </a:lnTo>
                  <a:lnTo>
                    <a:pt x="1433512" y="908329"/>
                  </a:lnTo>
                  <a:close/>
                </a:path>
                <a:path w="3386454" h="1819275">
                  <a:moveTo>
                    <a:pt x="1433512" y="458266"/>
                  </a:moveTo>
                  <a:lnTo>
                    <a:pt x="1433055" y="457149"/>
                  </a:lnTo>
                  <a:lnTo>
                    <a:pt x="1431188" y="455295"/>
                  </a:lnTo>
                  <a:lnTo>
                    <a:pt x="1430070" y="454825"/>
                  </a:lnTo>
                  <a:lnTo>
                    <a:pt x="1427441" y="454825"/>
                  </a:lnTo>
                  <a:lnTo>
                    <a:pt x="1426324" y="455295"/>
                  </a:lnTo>
                  <a:lnTo>
                    <a:pt x="1424457" y="457149"/>
                  </a:lnTo>
                  <a:lnTo>
                    <a:pt x="1423987" y="458266"/>
                  </a:lnTo>
                  <a:lnTo>
                    <a:pt x="1423987" y="460908"/>
                  </a:lnTo>
                  <a:lnTo>
                    <a:pt x="1424457" y="462026"/>
                  </a:lnTo>
                  <a:lnTo>
                    <a:pt x="1426324" y="463880"/>
                  </a:lnTo>
                  <a:lnTo>
                    <a:pt x="1427441" y="464350"/>
                  </a:lnTo>
                  <a:lnTo>
                    <a:pt x="1430070" y="464350"/>
                  </a:lnTo>
                  <a:lnTo>
                    <a:pt x="1431188" y="463880"/>
                  </a:lnTo>
                  <a:lnTo>
                    <a:pt x="1433055" y="462026"/>
                  </a:lnTo>
                  <a:lnTo>
                    <a:pt x="1433512" y="460908"/>
                  </a:lnTo>
                  <a:lnTo>
                    <a:pt x="1433512" y="458266"/>
                  </a:lnTo>
                  <a:close/>
                </a:path>
                <a:path w="3386454" h="1819275">
                  <a:moveTo>
                    <a:pt x="1433512" y="8216"/>
                  </a:moveTo>
                  <a:lnTo>
                    <a:pt x="1433055" y="7099"/>
                  </a:lnTo>
                  <a:lnTo>
                    <a:pt x="1431188" y="5232"/>
                  </a:lnTo>
                  <a:lnTo>
                    <a:pt x="1430070" y="4762"/>
                  </a:lnTo>
                  <a:lnTo>
                    <a:pt x="1427441" y="4762"/>
                  </a:lnTo>
                  <a:lnTo>
                    <a:pt x="1426324" y="5232"/>
                  </a:lnTo>
                  <a:lnTo>
                    <a:pt x="1424457" y="7099"/>
                  </a:lnTo>
                  <a:lnTo>
                    <a:pt x="1423987" y="8216"/>
                  </a:lnTo>
                  <a:lnTo>
                    <a:pt x="1423987" y="10845"/>
                  </a:lnTo>
                  <a:lnTo>
                    <a:pt x="1424457" y="11963"/>
                  </a:lnTo>
                  <a:lnTo>
                    <a:pt x="1426324" y="13830"/>
                  </a:lnTo>
                  <a:lnTo>
                    <a:pt x="1427441" y="14287"/>
                  </a:lnTo>
                  <a:lnTo>
                    <a:pt x="1430070" y="14287"/>
                  </a:lnTo>
                  <a:lnTo>
                    <a:pt x="1431188" y="13830"/>
                  </a:lnTo>
                  <a:lnTo>
                    <a:pt x="1433055" y="11963"/>
                  </a:lnTo>
                  <a:lnTo>
                    <a:pt x="1433512" y="10845"/>
                  </a:lnTo>
                  <a:lnTo>
                    <a:pt x="1433512" y="8216"/>
                  </a:lnTo>
                  <a:close/>
                </a:path>
                <a:path w="3386454" h="1819275">
                  <a:moveTo>
                    <a:pt x="1481137" y="1808441"/>
                  </a:moveTo>
                  <a:lnTo>
                    <a:pt x="1480680" y="1807324"/>
                  </a:lnTo>
                  <a:lnTo>
                    <a:pt x="1478813" y="1805457"/>
                  </a:lnTo>
                  <a:lnTo>
                    <a:pt x="1477695" y="1804987"/>
                  </a:lnTo>
                  <a:lnTo>
                    <a:pt x="1475066" y="1804987"/>
                  </a:lnTo>
                  <a:lnTo>
                    <a:pt x="1473949" y="1805457"/>
                  </a:lnTo>
                  <a:lnTo>
                    <a:pt x="1472082" y="1807324"/>
                  </a:lnTo>
                  <a:lnTo>
                    <a:pt x="1471612" y="1808441"/>
                  </a:lnTo>
                  <a:lnTo>
                    <a:pt x="1471612" y="1811070"/>
                  </a:lnTo>
                  <a:lnTo>
                    <a:pt x="1472082" y="1812188"/>
                  </a:lnTo>
                  <a:lnTo>
                    <a:pt x="1473949" y="1814055"/>
                  </a:lnTo>
                  <a:lnTo>
                    <a:pt x="1475066" y="1814512"/>
                  </a:lnTo>
                  <a:lnTo>
                    <a:pt x="1477695" y="1814512"/>
                  </a:lnTo>
                  <a:lnTo>
                    <a:pt x="1478813" y="1814055"/>
                  </a:lnTo>
                  <a:lnTo>
                    <a:pt x="1480680" y="1812188"/>
                  </a:lnTo>
                  <a:lnTo>
                    <a:pt x="1481137" y="1811070"/>
                  </a:lnTo>
                  <a:lnTo>
                    <a:pt x="1481137" y="1808441"/>
                  </a:lnTo>
                  <a:close/>
                </a:path>
                <a:path w="3386454" h="1819275">
                  <a:moveTo>
                    <a:pt x="1481137" y="1358379"/>
                  </a:moveTo>
                  <a:lnTo>
                    <a:pt x="1480680" y="1357261"/>
                  </a:lnTo>
                  <a:lnTo>
                    <a:pt x="1478813" y="1355407"/>
                  </a:lnTo>
                  <a:lnTo>
                    <a:pt x="1477695" y="1354937"/>
                  </a:lnTo>
                  <a:lnTo>
                    <a:pt x="1475066" y="1354937"/>
                  </a:lnTo>
                  <a:lnTo>
                    <a:pt x="1473949" y="1355407"/>
                  </a:lnTo>
                  <a:lnTo>
                    <a:pt x="1472082" y="1357261"/>
                  </a:lnTo>
                  <a:lnTo>
                    <a:pt x="1471612" y="1358379"/>
                  </a:lnTo>
                  <a:lnTo>
                    <a:pt x="1471612" y="1361020"/>
                  </a:lnTo>
                  <a:lnTo>
                    <a:pt x="1472082" y="1362138"/>
                  </a:lnTo>
                  <a:lnTo>
                    <a:pt x="1473949" y="1363992"/>
                  </a:lnTo>
                  <a:lnTo>
                    <a:pt x="1475066" y="1364462"/>
                  </a:lnTo>
                  <a:lnTo>
                    <a:pt x="1477695" y="1364462"/>
                  </a:lnTo>
                  <a:lnTo>
                    <a:pt x="1478813" y="1363992"/>
                  </a:lnTo>
                  <a:lnTo>
                    <a:pt x="1480680" y="1362138"/>
                  </a:lnTo>
                  <a:lnTo>
                    <a:pt x="1481137" y="1361020"/>
                  </a:lnTo>
                  <a:lnTo>
                    <a:pt x="1481137" y="1358379"/>
                  </a:lnTo>
                  <a:close/>
                </a:path>
                <a:path w="3386454" h="1819275">
                  <a:moveTo>
                    <a:pt x="1481137" y="908329"/>
                  </a:moveTo>
                  <a:lnTo>
                    <a:pt x="1480680" y="907211"/>
                  </a:lnTo>
                  <a:lnTo>
                    <a:pt x="1478813" y="905344"/>
                  </a:lnTo>
                  <a:lnTo>
                    <a:pt x="1477695" y="904875"/>
                  </a:lnTo>
                  <a:lnTo>
                    <a:pt x="1475066" y="904875"/>
                  </a:lnTo>
                  <a:lnTo>
                    <a:pt x="1473949" y="905344"/>
                  </a:lnTo>
                  <a:lnTo>
                    <a:pt x="1472082" y="907211"/>
                  </a:lnTo>
                  <a:lnTo>
                    <a:pt x="1471612" y="908329"/>
                  </a:lnTo>
                  <a:lnTo>
                    <a:pt x="1471612" y="910958"/>
                  </a:lnTo>
                  <a:lnTo>
                    <a:pt x="1472082" y="912075"/>
                  </a:lnTo>
                  <a:lnTo>
                    <a:pt x="1473949" y="913942"/>
                  </a:lnTo>
                  <a:lnTo>
                    <a:pt x="1475066" y="914400"/>
                  </a:lnTo>
                  <a:lnTo>
                    <a:pt x="1477695" y="914400"/>
                  </a:lnTo>
                  <a:lnTo>
                    <a:pt x="1478813" y="913942"/>
                  </a:lnTo>
                  <a:lnTo>
                    <a:pt x="1480680" y="912075"/>
                  </a:lnTo>
                  <a:lnTo>
                    <a:pt x="1481137" y="910958"/>
                  </a:lnTo>
                  <a:lnTo>
                    <a:pt x="1481137" y="908329"/>
                  </a:lnTo>
                  <a:close/>
                </a:path>
                <a:path w="3386454" h="1819275">
                  <a:moveTo>
                    <a:pt x="1481137" y="458266"/>
                  </a:moveTo>
                  <a:lnTo>
                    <a:pt x="1480680" y="457149"/>
                  </a:lnTo>
                  <a:lnTo>
                    <a:pt x="1478813" y="455295"/>
                  </a:lnTo>
                  <a:lnTo>
                    <a:pt x="1477695" y="454825"/>
                  </a:lnTo>
                  <a:lnTo>
                    <a:pt x="1475066" y="454825"/>
                  </a:lnTo>
                  <a:lnTo>
                    <a:pt x="1473949" y="455295"/>
                  </a:lnTo>
                  <a:lnTo>
                    <a:pt x="1472082" y="457149"/>
                  </a:lnTo>
                  <a:lnTo>
                    <a:pt x="1471612" y="458266"/>
                  </a:lnTo>
                  <a:lnTo>
                    <a:pt x="1471612" y="460908"/>
                  </a:lnTo>
                  <a:lnTo>
                    <a:pt x="1472082" y="462026"/>
                  </a:lnTo>
                  <a:lnTo>
                    <a:pt x="1473949" y="463880"/>
                  </a:lnTo>
                  <a:lnTo>
                    <a:pt x="1475066" y="464350"/>
                  </a:lnTo>
                  <a:lnTo>
                    <a:pt x="1477695" y="464350"/>
                  </a:lnTo>
                  <a:lnTo>
                    <a:pt x="1478813" y="463880"/>
                  </a:lnTo>
                  <a:lnTo>
                    <a:pt x="1480680" y="462026"/>
                  </a:lnTo>
                  <a:lnTo>
                    <a:pt x="1481137" y="460908"/>
                  </a:lnTo>
                  <a:lnTo>
                    <a:pt x="1481137" y="458266"/>
                  </a:lnTo>
                  <a:close/>
                </a:path>
                <a:path w="3386454" h="1819275">
                  <a:moveTo>
                    <a:pt x="1481137" y="8216"/>
                  </a:moveTo>
                  <a:lnTo>
                    <a:pt x="1480680" y="7099"/>
                  </a:lnTo>
                  <a:lnTo>
                    <a:pt x="1478813" y="5232"/>
                  </a:lnTo>
                  <a:lnTo>
                    <a:pt x="1477695" y="4762"/>
                  </a:lnTo>
                  <a:lnTo>
                    <a:pt x="1475066" y="4762"/>
                  </a:lnTo>
                  <a:lnTo>
                    <a:pt x="1473949" y="5232"/>
                  </a:lnTo>
                  <a:lnTo>
                    <a:pt x="1472082" y="7099"/>
                  </a:lnTo>
                  <a:lnTo>
                    <a:pt x="1471612" y="8216"/>
                  </a:lnTo>
                  <a:lnTo>
                    <a:pt x="1471612" y="10845"/>
                  </a:lnTo>
                  <a:lnTo>
                    <a:pt x="1472082" y="11963"/>
                  </a:lnTo>
                  <a:lnTo>
                    <a:pt x="1473949" y="13830"/>
                  </a:lnTo>
                  <a:lnTo>
                    <a:pt x="1475066" y="14287"/>
                  </a:lnTo>
                  <a:lnTo>
                    <a:pt x="1477695" y="14287"/>
                  </a:lnTo>
                  <a:lnTo>
                    <a:pt x="1478813" y="13830"/>
                  </a:lnTo>
                  <a:lnTo>
                    <a:pt x="1480680" y="11963"/>
                  </a:lnTo>
                  <a:lnTo>
                    <a:pt x="1481137" y="10845"/>
                  </a:lnTo>
                  <a:lnTo>
                    <a:pt x="1481137" y="8216"/>
                  </a:lnTo>
                  <a:close/>
                </a:path>
                <a:path w="3386454" h="1819275">
                  <a:moveTo>
                    <a:pt x="1528762" y="1808441"/>
                  </a:moveTo>
                  <a:lnTo>
                    <a:pt x="1528305" y="1807324"/>
                  </a:lnTo>
                  <a:lnTo>
                    <a:pt x="1526438" y="1805457"/>
                  </a:lnTo>
                  <a:lnTo>
                    <a:pt x="1525320" y="1804987"/>
                  </a:lnTo>
                  <a:lnTo>
                    <a:pt x="1522691" y="1804987"/>
                  </a:lnTo>
                  <a:lnTo>
                    <a:pt x="1521574" y="1805457"/>
                  </a:lnTo>
                  <a:lnTo>
                    <a:pt x="1519707" y="1807324"/>
                  </a:lnTo>
                  <a:lnTo>
                    <a:pt x="1519237" y="1808441"/>
                  </a:lnTo>
                  <a:lnTo>
                    <a:pt x="1519237" y="1811070"/>
                  </a:lnTo>
                  <a:lnTo>
                    <a:pt x="1519707" y="1812188"/>
                  </a:lnTo>
                  <a:lnTo>
                    <a:pt x="1521574" y="1814055"/>
                  </a:lnTo>
                  <a:lnTo>
                    <a:pt x="1522691" y="1814512"/>
                  </a:lnTo>
                  <a:lnTo>
                    <a:pt x="1525320" y="1814512"/>
                  </a:lnTo>
                  <a:lnTo>
                    <a:pt x="1526438" y="1814055"/>
                  </a:lnTo>
                  <a:lnTo>
                    <a:pt x="1528305" y="1812188"/>
                  </a:lnTo>
                  <a:lnTo>
                    <a:pt x="1528762" y="1811070"/>
                  </a:lnTo>
                  <a:lnTo>
                    <a:pt x="1528762" y="1808441"/>
                  </a:lnTo>
                  <a:close/>
                </a:path>
                <a:path w="3386454" h="1819275">
                  <a:moveTo>
                    <a:pt x="1528762" y="1358379"/>
                  </a:moveTo>
                  <a:lnTo>
                    <a:pt x="1528305" y="1357261"/>
                  </a:lnTo>
                  <a:lnTo>
                    <a:pt x="1526438" y="1355407"/>
                  </a:lnTo>
                  <a:lnTo>
                    <a:pt x="1525320" y="1354937"/>
                  </a:lnTo>
                  <a:lnTo>
                    <a:pt x="1522691" y="1354937"/>
                  </a:lnTo>
                  <a:lnTo>
                    <a:pt x="1521574" y="1355407"/>
                  </a:lnTo>
                  <a:lnTo>
                    <a:pt x="1519707" y="1357261"/>
                  </a:lnTo>
                  <a:lnTo>
                    <a:pt x="1519237" y="1358379"/>
                  </a:lnTo>
                  <a:lnTo>
                    <a:pt x="1519237" y="1361020"/>
                  </a:lnTo>
                  <a:lnTo>
                    <a:pt x="1519707" y="1362138"/>
                  </a:lnTo>
                  <a:lnTo>
                    <a:pt x="1521574" y="1363992"/>
                  </a:lnTo>
                  <a:lnTo>
                    <a:pt x="1522691" y="1364462"/>
                  </a:lnTo>
                  <a:lnTo>
                    <a:pt x="1525320" y="1364462"/>
                  </a:lnTo>
                  <a:lnTo>
                    <a:pt x="1526438" y="1363992"/>
                  </a:lnTo>
                  <a:lnTo>
                    <a:pt x="1528305" y="1362138"/>
                  </a:lnTo>
                  <a:lnTo>
                    <a:pt x="1528762" y="1361020"/>
                  </a:lnTo>
                  <a:lnTo>
                    <a:pt x="1528762" y="1358379"/>
                  </a:lnTo>
                  <a:close/>
                </a:path>
                <a:path w="3386454" h="1819275">
                  <a:moveTo>
                    <a:pt x="1528762" y="908329"/>
                  </a:moveTo>
                  <a:lnTo>
                    <a:pt x="1528305" y="907211"/>
                  </a:lnTo>
                  <a:lnTo>
                    <a:pt x="1526438" y="905344"/>
                  </a:lnTo>
                  <a:lnTo>
                    <a:pt x="1525320" y="904875"/>
                  </a:lnTo>
                  <a:lnTo>
                    <a:pt x="1522691" y="904875"/>
                  </a:lnTo>
                  <a:lnTo>
                    <a:pt x="1521574" y="905344"/>
                  </a:lnTo>
                  <a:lnTo>
                    <a:pt x="1519707" y="907211"/>
                  </a:lnTo>
                  <a:lnTo>
                    <a:pt x="1519237" y="908329"/>
                  </a:lnTo>
                  <a:lnTo>
                    <a:pt x="1519237" y="910958"/>
                  </a:lnTo>
                  <a:lnTo>
                    <a:pt x="1519707" y="912075"/>
                  </a:lnTo>
                  <a:lnTo>
                    <a:pt x="1521574" y="913942"/>
                  </a:lnTo>
                  <a:lnTo>
                    <a:pt x="1522691" y="914400"/>
                  </a:lnTo>
                  <a:lnTo>
                    <a:pt x="1525320" y="914400"/>
                  </a:lnTo>
                  <a:lnTo>
                    <a:pt x="1526438" y="913942"/>
                  </a:lnTo>
                  <a:lnTo>
                    <a:pt x="1528305" y="912075"/>
                  </a:lnTo>
                  <a:lnTo>
                    <a:pt x="1528762" y="910958"/>
                  </a:lnTo>
                  <a:lnTo>
                    <a:pt x="1528762" y="908329"/>
                  </a:lnTo>
                  <a:close/>
                </a:path>
                <a:path w="3386454" h="1819275">
                  <a:moveTo>
                    <a:pt x="1528762" y="458266"/>
                  </a:moveTo>
                  <a:lnTo>
                    <a:pt x="1528305" y="457149"/>
                  </a:lnTo>
                  <a:lnTo>
                    <a:pt x="1526438" y="455295"/>
                  </a:lnTo>
                  <a:lnTo>
                    <a:pt x="1525320" y="454825"/>
                  </a:lnTo>
                  <a:lnTo>
                    <a:pt x="1522691" y="454825"/>
                  </a:lnTo>
                  <a:lnTo>
                    <a:pt x="1521574" y="455295"/>
                  </a:lnTo>
                  <a:lnTo>
                    <a:pt x="1519707" y="457149"/>
                  </a:lnTo>
                  <a:lnTo>
                    <a:pt x="1519237" y="458266"/>
                  </a:lnTo>
                  <a:lnTo>
                    <a:pt x="1519237" y="460908"/>
                  </a:lnTo>
                  <a:lnTo>
                    <a:pt x="1519707" y="462026"/>
                  </a:lnTo>
                  <a:lnTo>
                    <a:pt x="1521574" y="463880"/>
                  </a:lnTo>
                  <a:lnTo>
                    <a:pt x="1522691" y="464350"/>
                  </a:lnTo>
                  <a:lnTo>
                    <a:pt x="1525320" y="464350"/>
                  </a:lnTo>
                  <a:lnTo>
                    <a:pt x="1526438" y="463880"/>
                  </a:lnTo>
                  <a:lnTo>
                    <a:pt x="1528305" y="462026"/>
                  </a:lnTo>
                  <a:lnTo>
                    <a:pt x="1528762" y="460908"/>
                  </a:lnTo>
                  <a:lnTo>
                    <a:pt x="1528762" y="458266"/>
                  </a:lnTo>
                  <a:close/>
                </a:path>
                <a:path w="3386454" h="1819275">
                  <a:moveTo>
                    <a:pt x="1528762" y="8216"/>
                  </a:moveTo>
                  <a:lnTo>
                    <a:pt x="1528305" y="7099"/>
                  </a:lnTo>
                  <a:lnTo>
                    <a:pt x="1526438" y="5232"/>
                  </a:lnTo>
                  <a:lnTo>
                    <a:pt x="1525320" y="4762"/>
                  </a:lnTo>
                  <a:lnTo>
                    <a:pt x="1522691" y="4762"/>
                  </a:lnTo>
                  <a:lnTo>
                    <a:pt x="1521574" y="5232"/>
                  </a:lnTo>
                  <a:lnTo>
                    <a:pt x="1519707" y="7099"/>
                  </a:lnTo>
                  <a:lnTo>
                    <a:pt x="1519237" y="8216"/>
                  </a:lnTo>
                  <a:lnTo>
                    <a:pt x="1519237" y="10845"/>
                  </a:lnTo>
                  <a:lnTo>
                    <a:pt x="1519707" y="11963"/>
                  </a:lnTo>
                  <a:lnTo>
                    <a:pt x="1521574" y="13830"/>
                  </a:lnTo>
                  <a:lnTo>
                    <a:pt x="1522691" y="14287"/>
                  </a:lnTo>
                  <a:lnTo>
                    <a:pt x="1525320" y="14287"/>
                  </a:lnTo>
                  <a:lnTo>
                    <a:pt x="1526438" y="13830"/>
                  </a:lnTo>
                  <a:lnTo>
                    <a:pt x="1528305" y="11963"/>
                  </a:lnTo>
                  <a:lnTo>
                    <a:pt x="1528762" y="10845"/>
                  </a:lnTo>
                  <a:lnTo>
                    <a:pt x="1528762" y="8216"/>
                  </a:lnTo>
                  <a:close/>
                </a:path>
                <a:path w="3386454" h="1819275">
                  <a:moveTo>
                    <a:pt x="1576387" y="1808441"/>
                  </a:moveTo>
                  <a:lnTo>
                    <a:pt x="1575930" y="1807324"/>
                  </a:lnTo>
                  <a:lnTo>
                    <a:pt x="1574063" y="1805457"/>
                  </a:lnTo>
                  <a:lnTo>
                    <a:pt x="1572945" y="1804987"/>
                  </a:lnTo>
                  <a:lnTo>
                    <a:pt x="1570316" y="1804987"/>
                  </a:lnTo>
                  <a:lnTo>
                    <a:pt x="1569199" y="1805457"/>
                  </a:lnTo>
                  <a:lnTo>
                    <a:pt x="1567332" y="1807324"/>
                  </a:lnTo>
                  <a:lnTo>
                    <a:pt x="1566862" y="1808441"/>
                  </a:lnTo>
                  <a:lnTo>
                    <a:pt x="1566862" y="1811070"/>
                  </a:lnTo>
                  <a:lnTo>
                    <a:pt x="1567332" y="1812188"/>
                  </a:lnTo>
                  <a:lnTo>
                    <a:pt x="1569199" y="1814055"/>
                  </a:lnTo>
                  <a:lnTo>
                    <a:pt x="1570316" y="1814512"/>
                  </a:lnTo>
                  <a:lnTo>
                    <a:pt x="1572945" y="1814512"/>
                  </a:lnTo>
                  <a:lnTo>
                    <a:pt x="1574063" y="1814055"/>
                  </a:lnTo>
                  <a:lnTo>
                    <a:pt x="1575930" y="1812188"/>
                  </a:lnTo>
                  <a:lnTo>
                    <a:pt x="1576387" y="1811070"/>
                  </a:lnTo>
                  <a:lnTo>
                    <a:pt x="1576387" y="1808441"/>
                  </a:lnTo>
                  <a:close/>
                </a:path>
                <a:path w="3386454" h="1819275">
                  <a:moveTo>
                    <a:pt x="1576387" y="1358379"/>
                  </a:moveTo>
                  <a:lnTo>
                    <a:pt x="1575930" y="1357261"/>
                  </a:lnTo>
                  <a:lnTo>
                    <a:pt x="1574063" y="1355407"/>
                  </a:lnTo>
                  <a:lnTo>
                    <a:pt x="1572945" y="1354937"/>
                  </a:lnTo>
                  <a:lnTo>
                    <a:pt x="1570316" y="1354937"/>
                  </a:lnTo>
                  <a:lnTo>
                    <a:pt x="1569199" y="1355407"/>
                  </a:lnTo>
                  <a:lnTo>
                    <a:pt x="1567332" y="1357261"/>
                  </a:lnTo>
                  <a:lnTo>
                    <a:pt x="1566862" y="1358379"/>
                  </a:lnTo>
                  <a:lnTo>
                    <a:pt x="1566862" y="1361020"/>
                  </a:lnTo>
                  <a:lnTo>
                    <a:pt x="1567332" y="1362138"/>
                  </a:lnTo>
                  <a:lnTo>
                    <a:pt x="1569199" y="1363992"/>
                  </a:lnTo>
                  <a:lnTo>
                    <a:pt x="1570316" y="1364462"/>
                  </a:lnTo>
                  <a:lnTo>
                    <a:pt x="1572945" y="1364462"/>
                  </a:lnTo>
                  <a:lnTo>
                    <a:pt x="1574063" y="1363992"/>
                  </a:lnTo>
                  <a:lnTo>
                    <a:pt x="1575930" y="1362138"/>
                  </a:lnTo>
                  <a:lnTo>
                    <a:pt x="1576387" y="1361020"/>
                  </a:lnTo>
                  <a:lnTo>
                    <a:pt x="1576387" y="1358379"/>
                  </a:lnTo>
                  <a:close/>
                </a:path>
                <a:path w="3386454" h="1819275">
                  <a:moveTo>
                    <a:pt x="1576387" y="908329"/>
                  </a:moveTo>
                  <a:lnTo>
                    <a:pt x="1575930" y="907211"/>
                  </a:lnTo>
                  <a:lnTo>
                    <a:pt x="1574063" y="905344"/>
                  </a:lnTo>
                  <a:lnTo>
                    <a:pt x="1572945" y="904875"/>
                  </a:lnTo>
                  <a:lnTo>
                    <a:pt x="1570316" y="904875"/>
                  </a:lnTo>
                  <a:lnTo>
                    <a:pt x="1569199" y="905344"/>
                  </a:lnTo>
                  <a:lnTo>
                    <a:pt x="1567332" y="907211"/>
                  </a:lnTo>
                  <a:lnTo>
                    <a:pt x="1566862" y="908329"/>
                  </a:lnTo>
                  <a:lnTo>
                    <a:pt x="1566862" y="910958"/>
                  </a:lnTo>
                  <a:lnTo>
                    <a:pt x="1567332" y="912075"/>
                  </a:lnTo>
                  <a:lnTo>
                    <a:pt x="1569199" y="913942"/>
                  </a:lnTo>
                  <a:lnTo>
                    <a:pt x="1570316" y="914400"/>
                  </a:lnTo>
                  <a:lnTo>
                    <a:pt x="1572945" y="914400"/>
                  </a:lnTo>
                  <a:lnTo>
                    <a:pt x="1574063" y="913942"/>
                  </a:lnTo>
                  <a:lnTo>
                    <a:pt x="1575930" y="912075"/>
                  </a:lnTo>
                  <a:lnTo>
                    <a:pt x="1576387" y="910958"/>
                  </a:lnTo>
                  <a:lnTo>
                    <a:pt x="1576387" y="908329"/>
                  </a:lnTo>
                  <a:close/>
                </a:path>
                <a:path w="3386454" h="1819275">
                  <a:moveTo>
                    <a:pt x="1576387" y="458266"/>
                  </a:moveTo>
                  <a:lnTo>
                    <a:pt x="1575930" y="457149"/>
                  </a:lnTo>
                  <a:lnTo>
                    <a:pt x="1574063" y="455295"/>
                  </a:lnTo>
                  <a:lnTo>
                    <a:pt x="1572945" y="454825"/>
                  </a:lnTo>
                  <a:lnTo>
                    <a:pt x="1570316" y="454825"/>
                  </a:lnTo>
                  <a:lnTo>
                    <a:pt x="1569199" y="455295"/>
                  </a:lnTo>
                  <a:lnTo>
                    <a:pt x="1567332" y="457149"/>
                  </a:lnTo>
                  <a:lnTo>
                    <a:pt x="1566862" y="458266"/>
                  </a:lnTo>
                  <a:lnTo>
                    <a:pt x="1566862" y="460908"/>
                  </a:lnTo>
                  <a:lnTo>
                    <a:pt x="1567332" y="462026"/>
                  </a:lnTo>
                  <a:lnTo>
                    <a:pt x="1569199" y="463880"/>
                  </a:lnTo>
                  <a:lnTo>
                    <a:pt x="1570316" y="464350"/>
                  </a:lnTo>
                  <a:lnTo>
                    <a:pt x="1572945" y="464350"/>
                  </a:lnTo>
                  <a:lnTo>
                    <a:pt x="1574063" y="463880"/>
                  </a:lnTo>
                  <a:lnTo>
                    <a:pt x="1575930" y="462026"/>
                  </a:lnTo>
                  <a:lnTo>
                    <a:pt x="1576387" y="460908"/>
                  </a:lnTo>
                  <a:lnTo>
                    <a:pt x="1576387" y="458266"/>
                  </a:lnTo>
                  <a:close/>
                </a:path>
                <a:path w="3386454" h="1819275">
                  <a:moveTo>
                    <a:pt x="1576387" y="8216"/>
                  </a:moveTo>
                  <a:lnTo>
                    <a:pt x="1575930" y="7099"/>
                  </a:lnTo>
                  <a:lnTo>
                    <a:pt x="1574063" y="5232"/>
                  </a:lnTo>
                  <a:lnTo>
                    <a:pt x="1572945" y="4762"/>
                  </a:lnTo>
                  <a:lnTo>
                    <a:pt x="1570316" y="4762"/>
                  </a:lnTo>
                  <a:lnTo>
                    <a:pt x="1569199" y="5232"/>
                  </a:lnTo>
                  <a:lnTo>
                    <a:pt x="1567332" y="7099"/>
                  </a:lnTo>
                  <a:lnTo>
                    <a:pt x="1566862" y="8216"/>
                  </a:lnTo>
                  <a:lnTo>
                    <a:pt x="1566862" y="10845"/>
                  </a:lnTo>
                  <a:lnTo>
                    <a:pt x="1567332" y="11963"/>
                  </a:lnTo>
                  <a:lnTo>
                    <a:pt x="1569199" y="13830"/>
                  </a:lnTo>
                  <a:lnTo>
                    <a:pt x="1570316" y="14287"/>
                  </a:lnTo>
                  <a:lnTo>
                    <a:pt x="1572945" y="14287"/>
                  </a:lnTo>
                  <a:lnTo>
                    <a:pt x="1574063" y="13830"/>
                  </a:lnTo>
                  <a:lnTo>
                    <a:pt x="1575930" y="11963"/>
                  </a:lnTo>
                  <a:lnTo>
                    <a:pt x="1576387" y="10845"/>
                  </a:lnTo>
                  <a:lnTo>
                    <a:pt x="1576387" y="8216"/>
                  </a:lnTo>
                  <a:close/>
                </a:path>
                <a:path w="3386454" h="1819275">
                  <a:moveTo>
                    <a:pt x="1624012" y="1808441"/>
                  </a:moveTo>
                  <a:lnTo>
                    <a:pt x="1623555" y="1807324"/>
                  </a:lnTo>
                  <a:lnTo>
                    <a:pt x="1621688" y="1805457"/>
                  </a:lnTo>
                  <a:lnTo>
                    <a:pt x="1620570" y="1804987"/>
                  </a:lnTo>
                  <a:lnTo>
                    <a:pt x="1617941" y="1804987"/>
                  </a:lnTo>
                  <a:lnTo>
                    <a:pt x="1616824" y="1805457"/>
                  </a:lnTo>
                  <a:lnTo>
                    <a:pt x="1614957" y="1807324"/>
                  </a:lnTo>
                  <a:lnTo>
                    <a:pt x="1614487" y="1808441"/>
                  </a:lnTo>
                  <a:lnTo>
                    <a:pt x="1614487" y="1811070"/>
                  </a:lnTo>
                  <a:lnTo>
                    <a:pt x="1614957" y="1812188"/>
                  </a:lnTo>
                  <a:lnTo>
                    <a:pt x="1616824" y="1814055"/>
                  </a:lnTo>
                  <a:lnTo>
                    <a:pt x="1617941" y="1814512"/>
                  </a:lnTo>
                  <a:lnTo>
                    <a:pt x="1620570" y="1814512"/>
                  </a:lnTo>
                  <a:lnTo>
                    <a:pt x="1621688" y="1814055"/>
                  </a:lnTo>
                  <a:lnTo>
                    <a:pt x="1623555" y="1812188"/>
                  </a:lnTo>
                  <a:lnTo>
                    <a:pt x="1624012" y="1811070"/>
                  </a:lnTo>
                  <a:lnTo>
                    <a:pt x="1624012" y="1808441"/>
                  </a:lnTo>
                  <a:close/>
                </a:path>
                <a:path w="3386454" h="1819275">
                  <a:moveTo>
                    <a:pt x="1624012" y="1358379"/>
                  </a:moveTo>
                  <a:lnTo>
                    <a:pt x="1623555" y="1357261"/>
                  </a:lnTo>
                  <a:lnTo>
                    <a:pt x="1621688" y="1355407"/>
                  </a:lnTo>
                  <a:lnTo>
                    <a:pt x="1620570" y="1354937"/>
                  </a:lnTo>
                  <a:lnTo>
                    <a:pt x="1617941" y="1354937"/>
                  </a:lnTo>
                  <a:lnTo>
                    <a:pt x="1616824" y="1355407"/>
                  </a:lnTo>
                  <a:lnTo>
                    <a:pt x="1614957" y="1357261"/>
                  </a:lnTo>
                  <a:lnTo>
                    <a:pt x="1614487" y="1358379"/>
                  </a:lnTo>
                  <a:lnTo>
                    <a:pt x="1614487" y="1361020"/>
                  </a:lnTo>
                  <a:lnTo>
                    <a:pt x="1614957" y="1362138"/>
                  </a:lnTo>
                  <a:lnTo>
                    <a:pt x="1616824" y="1363992"/>
                  </a:lnTo>
                  <a:lnTo>
                    <a:pt x="1617941" y="1364462"/>
                  </a:lnTo>
                  <a:lnTo>
                    <a:pt x="1620570" y="1364462"/>
                  </a:lnTo>
                  <a:lnTo>
                    <a:pt x="1621688" y="1363992"/>
                  </a:lnTo>
                  <a:lnTo>
                    <a:pt x="1623555" y="1362138"/>
                  </a:lnTo>
                  <a:lnTo>
                    <a:pt x="1624012" y="1361020"/>
                  </a:lnTo>
                  <a:lnTo>
                    <a:pt x="1624012" y="1358379"/>
                  </a:lnTo>
                  <a:close/>
                </a:path>
                <a:path w="3386454" h="1819275">
                  <a:moveTo>
                    <a:pt x="1624012" y="908329"/>
                  </a:moveTo>
                  <a:lnTo>
                    <a:pt x="1623555" y="907211"/>
                  </a:lnTo>
                  <a:lnTo>
                    <a:pt x="1621688" y="905344"/>
                  </a:lnTo>
                  <a:lnTo>
                    <a:pt x="1620570" y="904875"/>
                  </a:lnTo>
                  <a:lnTo>
                    <a:pt x="1617941" y="904875"/>
                  </a:lnTo>
                  <a:lnTo>
                    <a:pt x="1616824" y="905344"/>
                  </a:lnTo>
                  <a:lnTo>
                    <a:pt x="1614957" y="907211"/>
                  </a:lnTo>
                  <a:lnTo>
                    <a:pt x="1614487" y="908329"/>
                  </a:lnTo>
                  <a:lnTo>
                    <a:pt x="1614487" y="910958"/>
                  </a:lnTo>
                  <a:lnTo>
                    <a:pt x="1614957" y="912075"/>
                  </a:lnTo>
                  <a:lnTo>
                    <a:pt x="1616824" y="913942"/>
                  </a:lnTo>
                  <a:lnTo>
                    <a:pt x="1617941" y="914400"/>
                  </a:lnTo>
                  <a:lnTo>
                    <a:pt x="1620570" y="914400"/>
                  </a:lnTo>
                  <a:lnTo>
                    <a:pt x="1621688" y="913942"/>
                  </a:lnTo>
                  <a:lnTo>
                    <a:pt x="1623555" y="912075"/>
                  </a:lnTo>
                  <a:lnTo>
                    <a:pt x="1624012" y="910958"/>
                  </a:lnTo>
                  <a:lnTo>
                    <a:pt x="1624012" y="908329"/>
                  </a:lnTo>
                  <a:close/>
                </a:path>
                <a:path w="3386454" h="1819275">
                  <a:moveTo>
                    <a:pt x="1624012" y="458266"/>
                  </a:moveTo>
                  <a:lnTo>
                    <a:pt x="1623555" y="457149"/>
                  </a:lnTo>
                  <a:lnTo>
                    <a:pt x="1621688" y="455295"/>
                  </a:lnTo>
                  <a:lnTo>
                    <a:pt x="1620570" y="454825"/>
                  </a:lnTo>
                  <a:lnTo>
                    <a:pt x="1617941" y="454825"/>
                  </a:lnTo>
                  <a:lnTo>
                    <a:pt x="1616824" y="455295"/>
                  </a:lnTo>
                  <a:lnTo>
                    <a:pt x="1614957" y="457149"/>
                  </a:lnTo>
                  <a:lnTo>
                    <a:pt x="1614487" y="458266"/>
                  </a:lnTo>
                  <a:lnTo>
                    <a:pt x="1614487" y="460908"/>
                  </a:lnTo>
                  <a:lnTo>
                    <a:pt x="1614957" y="462026"/>
                  </a:lnTo>
                  <a:lnTo>
                    <a:pt x="1616824" y="463880"/>
                  </a:lnTo>
                  <a:lnTo>
                    <a:pt x="1617941" y="464350"/>
                  </a:lnTo>
                  <a:lnTo>
                    <a:pt x="1620570" y="464350"/>
                  </a:lnTo>
                  <a:lnTo>
                    <a:pt x="1621688" y="463880"/>
                  </a:lnTo>
                  <a:lnTo>
                    <a:pt x="1623555" y="462026"/>
                  </a:lnTo>
                  <a:lnTo>
                    <a:pt x="1624012" y="460908"/>
                  </a:lnTo>
                  <a:lnTo>
                    <a:pt x="1624012" y="458266"/>
                  </a:lnTo>
                  <a:close/>
                </a:path>
                <a:path w="3386454" h="1819275">
                  <a:moveTo>
                    <a:pt x="1624012" y="8216"/>
                  </a:moveTo>
                  <a:lnTo>
                    <a:pt x="1623555" y="7099"/>
                  </a:lnTo>
                  <a:lnTo>
                    <a:pt x="1621688" y="5232"/>
                  </a:lnTo>
                  <a:lnTo>
                    <a:pt x="1620570" y="4762"/>
                  </a:lnTo>
                  <a:lnTo>
                    <a:pt x="1617941" y="4762"/>
                  </a:lnTo>
                  <a:lnTo>
                    <a:pt x="1616824" y="5232"/>
                  </a:lnTo>
                  <a:lnTo>
                    <a:pt x="1614957" y="7099"/>
                  </a:lnTo>
                  <a:lnTo>
                    <a:pt x="1614487" y="8216"/>
                  </a:lnTo>
                  <a:lnTo>
                    <a:pt x="1614487" y="10845"/>
                  </a:lnTo>
                  <a:lnTo>
                    <a:pt x="1614957" y="11963"/>
                  </a:lnTo>
                  <a:lnTo>
                    <a:pt x="1616824" y="13830"/>
                  </a:lnTo>
                  <a:lnTo>
                    <a:pt x="1617941" y="14287"/>
                  </a:lnTo>
                  <a:lnTo>
                    <a:pt x="1620570" y="14287"/>
                  </a:lnTo>
                  <a:lnTo>
                    <a:pt x="1621688" y="13830"/>
                  </a:lnTo>
                  <a:lnTo>
                    <a:pt x="1623555" y="11963"/>
                  </a:lnTo>
                  <a:lnTo>
                    <a:pt x="1624012" y="10845"/>
                  </a:lnTo>
                  <a:lnTo>
                    <a:pt x="1624012" y="8216"/>
                  </a:lnTo>
                  <a:close/>
                </a:path>
                <a:path w="3386454" h="1819275">
                  <a:moveTo>
                    <a:pt x="1671637" y="1808441"/>
                  </a:moveTo>
                  <a:lnTo>
                    <a:pt x="1671180" y="1807324"/>
                  </a:lnTo>
                  <a:lnTo>
                    <a:pt x="1669313" y="1805457"/>
                  </a:lnTo>
                  <a:lnTo>
                    <a:pt x="1668195" y="1804987"/>
                  </a:lnTo>
                  <a:lnTo>
                    <a:pt x="1665566" y="1804987"/>
                  </a:lnTo>
                  <a:lnTo>
                    <a:pt x="1664449" y="1805457"/>
                  </a:lnTo>
                  <a:lnTo>
                    <a:pt x="1662582" y="1807324"/>
                  </a:lnTo>
                  <a:lnTo>
                    <a:pt x="1662112" y="1808441"/>
                  </a:lnTo>
                  <a:lnTo>
                    <a:pt x="1662112" y="1811070"/>
                  </a:lnTo>
                  <a:lnTo>
                    <a:pt x="1662582" y="1812188"/>
                  </a:lnTo>
                  <a:lnTo>
                    <a:pt x="1664449" y="1814055"/>
                  </a:lnTo>
                  <a:lnTo>
                    <a:pt x="1665566" y="1814512"/>
                  </a:lnTo>
                  <a:lnTo>
                    <a:pt x="1668195" y="1814512"/>
                  </a:lnTo>
                  <a:lnTo>
                    <a:pt x="1669313" y="1814055"/>
                  </a:lnTo>
                  <a:lnTo>
                    <a:pt x="1671180" y="1812188"/>
                  </a:lnTo>
                  <a:lnTo>
                    <a:pt x="1671637" y="1811070"/>
                  </a:lnTo>
                  <a:lnTo>
                    <a:pt x="1671637" y="1808441"/>
                  </a:lnTo>
                  <a:close/>
                </a:path>
                <a:path w="3386454" h="1819275">
                  <a:moveTo>
                    <a:pt x="1671637" y="1358379"/>
                  </a:moveTo>
                  <a:lnTo>
                    <a:pt x="1671180" y="1357261"/>
                  </a:lnTo>
                  <a:lnTo>
                    <a:pt x="1669313" y="1355407"/>
                  </a:lnTo>
                  <a:lnTo>
                    <a:pt x="1668195" y="1354937"/>
                  </a:lnTo>
                  <a:lnTo>
                    <a:pt x="1665566" y="1354937"/>
                  </a:lnTo>
                  <a:lnTo>
                    <a:pt x="1664449" y="1355407"/>
                  </a:lnTo>
                  <a:lnTo>
                    <a:pt x="1662582" y="1357261"/>
                  </a:lnTo>
                  <a:lnTo>
                    <a:pt x="1662112" y="1358379"/>
                  </a:lnTo>
                  <a:lnTo>
                    <a:pt x="1662112" y="1361020"/>
                  </a:lnTo>
                  <a:lnTo>
                    <a:pt x="1662582" y="1362138"/>
                  </a:lnTo>
                  <a:lnTo>
                    <a:pt x="1664449" y="1363992"/>
                  </a:lnTo>
                  <a:lnTo>
                    <a:pt x="1665566" y="1364462"/>
                  </a:lnTo>
                  <a:lnTo>
                    <a:pt x="1668195" y="1364462"/>
                  </a:lnTo>
                  <a:lnTo>
                    <a:pt x="1669313" y="1363992"/>
                  </a:lnTo>
                  <a:lnTo>
                    <a:pt x="1671180" y="1362138"/>
                  </a:lnTo>
                  <a:lnTo>
                    <a:pt x="1671637" y="1361020"/>
                  </a:lnTo>
                  <a:lnTo>
                    <a:pt x="1671637" y="1358379"/>
                  </a:lnTo>
                  <a:close/>
                </a:path>
                <a:path w="3386454" h="1819275">
                  <a:moveTo>
                    <a:pt x="1671637" y="908329"/>
                  </a:moveTo>
                  <a:lnTo>
                    <a:pt x="1671180" y="907211"/>
                  </a:lnTo>
                  <a:lnTo>
                    <a:pt x="1669313" y="905344"/>
                  </a:lnTo>
                  <a:lnTo>
                    <a:pt x="1668195" y="904875"/>
                  </a:lnTo>
                  <a:lnTo>
                    <a:pt x="1665566" y="904875"/>
                  </a:lnTo>
                  <a:lnTo>
                    <a:pt x="1664449" y="905344"/>
                  </a:lnTo>
                  <a:lnTo>
                    <a:pt x="1662582" y="907211"/>
                  </a:lnTo>
                  <a:lnTo>
                    <a:pt x="1662112" y="908329"/>
                  </a:lnTo>
                  <a:lnTo>
                    <a:pt x="1662112" y="910958"/>
                  </a:lnTo>
                  <a:lnTo>
                    <a:pt x="1662582" y="912075"/>
                  </a:lnTo>
                  <a:lnTo>
                    <a:pt x="1664449" y="913942"/>
                  </a:lnTo>
                  <a:lnTo>
                    <a:pt x="1665566" y="914400"/>
                  </a:lnTo>
                  <a:lnTo>
                    <a:pt x="1668195" y="914400"/>
                  </a:lnTo>
                  <a:lnTo>
                    <a:pt x="1669313" y="913942"/>
                  </a:lnTo>
                  <a:lnTo>
                    <a:pt x="1671180" y="912075"/>
                  </a:lnTo>
                  <a:lnTo>
                    <a:pt x="1671637" y="910958"/>
                  </a:lnTo>
                  <a:lnTo>
                    <a:pt x="1671637" y="908329"/>
                  </a:lnTo>
                  <a:close/>
                </a:path>
                <a:path w="3386454" h="1819275">
                  <a:moveTo>
                    <a:pt x="1671637" y="458266"/>
                  </a:moveTo>
                  <a:lnTo>
                    <a:pt x="1671180" y="457149"/>
                  </a:lnTo>
                  <a:lnTo>
                    <a:pt x="1669313" y="455295"/>
                  </a:lnTo>
                  <a:lnTo>
                    <a:pt x="1668195" y="454825"/>
                  </a:lnTo>
                  <a:lnTo>
                    <a:pt x="1665566" y="454825"/>
                  </a:lnTo>
                  <a:lnTo>
                    <a:pt x="1664449" y="455295"/>
                  </a:lnTo>
                  <a:lnTo>
                    <a:pt x="1662582" y="457149"/>
                  </a:lnTo>
                  <a:lnTo>
                    <a:pt x="1662112" y="458266"/>
                  </a:lnTo>
                  <a:lnTo>
                    <a:pt x="1662112" y="460908"/>
                  </a:lnTo>
                  <a:lnTo>
                    <a:pt x="1662582" y="462026"/>
                  </a:lnTo>
                  <a:lnTo>
                    <a:pt x="1664449" y="463880"/>
                  </a:lnTo>
                  <a:lnTo>
                    <a:pt x="1665566" y="464350"/>
                  </a:lnTo>
                  <a:lnTo>
                    <a:pt x="1668195" y="464350"/>
                  </a:lnTo>
                  <a:lnTo>
                    <a:pt x="1669313" y="463880"/>
                  </a:lnTo>
                  <a:lnTo>
                    <a:pt x="1671180" y="462026"/>
                  </a:lnTo>
                  <a:lnTo>
                    <a:pt x="1671637" y="460908"/>
                  </a:lnTo>
                  <a:lnTo>
                    <a:pt x="1671637" y="458266"/>
                  </a:lnTo>
                  <a:close/>
                </a:path>
                <a:path w="3386454" h="1819275">
                  <a:moveTo>
                    <a:pt x="1671637" y="8216"/>
                  </a:moveTo>
                  <a:lnTo>
                    <a:pt x="1671180" y="7099"/>
                  </a:lnTo>
                  <a:lnTo>
                    <a:pt x="1669313" y="5232"/>
                  </a:lnTo>
                  <a:lnTo>
                    <a:pt x="1668195" y="4762"/>
                  </a:lnTo>
                  <a:lnTo>
                    <a:pt x="1665566" y="4762"/>
                  </a:lnTo>
                  <a:lnTo>
                    <a:pt x="1664449" y="5232"/>
                  </a:lnTo>
                  <a:lnTo>
                    <a:pt x="1662582" y="7099"/>
                  </a:lnTo>
                  <a:lnTo>
                    <a:pt x="1662112" y="8216"/>
                  </a:lnTo>
                  <a:lnTo>
                    <a:pt x="1662112" y="10845"/>
                  </a:lnTo>
                  <a:lnTo>
                    <a:pt x="1662582" y="11963"/>
                  </a:lnTo>
                  <a:lnTo>
                    <a:pt x="1664449" y="13830"/>
                  </a:lnTo>
                  <a:lnTo>
                    <a:pt x="1665566" y="14287"/>
                  </a:lnTo>
                  <a:lnTo>
                    <a:pt x="1668195" y="14287"/>
                  </a:lnTo>
                  <a:lnTo>
                    <a:pt x="1669313" y="13830"/>
                  </a:lnTo>
                  <a:lnTo>
                    <a:pt x="1671180" y="11963"/>
                  </a:lnTo>
                  <a:lnTo>
                    <a:pt x="1671637" y="10845"/>
                  </a:lnTo>
                  <a:lnTo>
                    <a:pt x="1671637" y="8216"/>
                  </a:lnTo>
                  <a:close/>
                </a:path>
                <a:path w="3386454" h="1819275">
                  <a:moveTo>
                    <a:pt x="1719262" y="1808441"/>
                  </a:moveTo>
                  <a:lnTo>
                    <a:pt x="1718805" y="1807324"/>
                  </a:lnTo>
                  <a:lnTo>
                    <a:pt x="1716938" y="1805457"/>
                  </a:lnTo>
                  <a:lnTo>
                    <a:pt x="1715820" y="1804987"/>
                  </a:lnTo>
                  <a:lnTo>
                    <a:pt x="1713191" y="1804987"/>
                  </a:lnTo>
                  <a:lnTo>
                    <a:pt x="1712074" y="1805457"/>
                  </a:lnTo>
                  <a:lnTo>
                    <a:pt x="1710207" y="1807324"/>
                  </a:lnTo>
                  <a:lnTo>
                    <a:pt x="1709737" y="1808441"/>
                  </a:lnTo>
                  <a:lnTo>
                    <a:pt x="1709737" y="1811070"/>
                  </a:lnTo>
                  <a:lnTo>
                    <a:pt x="1710207" y="1812188"/>
                  </a:lnTo>
                  <a:lnTo>
                    <a:pt x="1712074" y="1814055"/>
                  </a:lnTo>
                  <a:lnTo>
                    <a:pt x="1713191" y="1814512"/>
                  </a:lnTo>
                  <a:lnTo>
                    <a:pt x="1715820" y="1814512"/>
                  </a:lnTo>
                  <a:lnTo>
                    <a:pt x="1716938" y="1814055"/>
                  </a:lnTo>
                  <a:lnTo>
                    <a:pt x="1718805" y="1812188"/>
                  </a:lnTo>
                  <a:lnTo>
                    <a:pt x="1719262" y="1811070"/>
                  </a:lnTo>
                  <a:lnTo>
                    <a:pt x="1719262" y="1808441"/>
                  </a:lnTo>
                  <a:close/>
                </a:path>
                <a:path w="3386454" h="1819275">
                  <a:moveTo>
                    <a:pt x="1719262" y="1358379"/>
                  </a:moveTo>
                  <a:lnTo>
                    <a:pt x="1718805" y="1357261"/>
                  </a:lnTo>
                  <a:lnTo>
                    <a:pt x="1716938" y="1355407"/>
                  </a:lnTo>
                  <a:lnTo>
                    <a:pt x="1715820" y="1354937"/>
                  </a:lnTo>
                  <a:lnTo>
                    <a:pt x="1713191" y="1354937"/>
                  </a:lnTo>
                  <a:lnTo>
                    <a:pt x="1712074" y="1355407"/>
                  </a:lnTo>
                  <a:lnTo>
                    <a:pt x="1710207" y="1357261"/>
                  </a:lnTo>
                  <a:lnTo>
                    <a:pt x="1709737" y="1358379"/>
                  </a:lnTo>
                  <a:lnTo>
                    <a:pt x="1709737" y="1361020"/>
                  </a:lnTo>
                  <a:lnTo>
                    <a:pt x="1710207" y="1362138"/>
                  </a:lnTo>
                  <a:lnTo>
                    <a:pt x="1712074" y="1363992"/>
                  </a:lnTo>
                  <a:lnTo>
                    <a:pt x="1713191" y="1364462"/>
                  </a:lnTo>
                  <a:lnTo>
                    <a:pt x="1715820" y="1364462"/>
                  </a:lnTo>
                  <a:lnTo>
                    <a:pt x="1716938" y="1363992"/>
                  </a:lnTo>
                  <a:lnTo>
                    <a:pt x="1718805" y="1362138"/>
                  </a:lnTo>
                  <a:lnTo>
                    <a:pt x="1719262" y="1361020"/>
                  </a:lnTo>
                  <a:lnTo>
                    <a:pt x="1719262" y="1358379"/>
                  </a:lnTo>
                  <a:close/>
                </a:path>
                <a:path w="3386454" h="1819275">
                  <a:moveTo>
                    <a:pt x="1719262" y="908329"/>
                  </a:moveTo>
                  <a:lnTo>
                    <a:pt x="1718805" y="907211"/>
                  </a:lnTo>
                  <a:lnTo>
                    <a:pt x="1716938" y="905344"/>
                  </a:lnTo>
                  <a:lnTo>
                    <a:pt x="1715820" y="904875"/>
                  </a:lnTo>
                  <a:lnTo>
                    <a:pt x="1713191" y="904875"/>
                  </a:lnTo>
                  <a:lnTo>
                    <a:pt x="1712074" y="905344"/>
                  </a:lnTo>
                  <a:lnTo>
                    <a:pt x="1710207" y="907211"/>
                  </a:lnTo>
                  <a:lnTo>
                    <a:pt x="1709737" y="908329"/>
                  </a:lnTo>
                  <a:lnTo>
                    <a:pt x="1709737" y="910958"/>
                  </a:lnTo>
                  <a:lnTo>
                    <a:pt x="1710207" y="912075"/>
                  </a:lnTo>
                  <a:lnTo>
                    <a:pt x="1712074" y="913942"/>
                  </a:lnTo>
                  <a:lnTo>
                    <a:pt x="1713191" y="914400"/>
                  </a:lnTo>
                  <a:lnTo>
                    <a:pt x="1715820" y="914400"/>
                  </a:lnTo>
                  <a:lnTo>
                    <a:pt x="1716938" y="913942"/>
                  </a:lnTo>
                  <a:lnTo>
                    <a:pt x="1718805" y="912075"/>
                  </a:lnTo>
                  <a:lnTo>
                    <a:pt x="1719262" y="910958"/>
                  </a:lnTo>
                  <a:lnTo>
                    <a:pt x="1719262" y="908329"/>
                  </a:lnTo>
                  <a:close/>
                </a:path>
                <a:path w="3386454" h="1819275">
                  <a:moveTo>
                    <a:pt x="1719262" y="458266"/>
                  </a:moveTo>
                  <a:lnTo>
                    <a:pt x="1718805" y="457149"/>
                  </a:lnTo>
                  <a:lnTo>
                    <a:pt x="1716938" y="455295"/>
                  </a:lnTo>
                  <a:lnTo>
                    <a:pt x="1715820" y="454825"/>
                  </a:lnTo>
                  <a:lnTo>
                    <a:pt x="1713191" y="454825"/>
                  </a:lnTo>
                  <a:lnTo>
                    <a:pt x="1712074" y="455295"/>
                  </a:lnTo>
                  <a:lnTo>
                    <a:pt x="1710207" y="457149"/>
                  </a:lnTo>
                  <a:lnTo>
                    <a:pt x="1709737" y="458266"/>
                  </a:lnTo>
                  <a:lnTo>
                    <a:pt x="1709737" y="460908"/>
                  </a:lnTo>
                  <a:lnTo>
                    <a:pt x="1710207" y="462026"/>
                  </a:lnTo>
                  <a:lnTo>
                    <a:pt x="1712074" y="463880"/>
                  </a:lnTo>
                  <a:lnTo>
                    <a:pt x="1713191" y="464350"/>
                  </a:lnTo>
                  <a:lnTo>
                    <a:pt x="1715820" y="464350"/>
                  </a:lnTo>
                  <a:lnTo>
                    <a:pt x="1716938" y="463880"/>
                  </a:lnTo>
                  <a:lnTo>
                    <a:pt x="1718805" y="462026"/>
                  </a:lnTo>
                  <a:lnTo>
                    <a:pt x="1719262" y="460908"/>
                  </a:lnTo>
                  <a:lnTo>
                    <a:pt x="1719262" y="458266"/>
                  </a:lnTo>
                  <a:close/>
                </a:path>
                <a:path w="3386454" h="1819275">
                  <a:moveTo>
                    <a:pt x="1719262" y="8216"/>
                  </a:moveTo>
                  <a:lnTo>
                    <a:pt x="1718805" y="7099"/>
                  </a:lnTo>
                  <a:lnTo>
                    <a:pt x="1716938" y="5232"/>
                  </a:lnTo>
                  <a:lnTo>
                    <a:pt x="1715820" y="4762"/>
                  </a:lnTo>
                  <a:lnTo>
                    <a:pt x="1713191" y="4762"/>
                  </a:lnTo>
                  <a:lnTo>
                    <a:pt x="1712074" y="5232"/>
                  </a:lnTo>
                  <a:lnTo>
                    <a:pt x="1710207" y="7099"/>
                  </a:lnTo>
                  <a:lnTo>
                    <a:pt x="1709737" y="8216"/>
                  </a:lnTo>
                  <a:lnTo>
                    <a:pt x="1709737" y="10845"/>
                  </a:lnTo>
                  <a:lnTo>
                    <a:pt x="1710207" y="11963"/>
                  </a:lnTo>
                  <a:lnTo>
                    <a:pt x="1712074" y="13830"/>
                  </a:lnTo>
                  <a:lnTo>
                    <a:pt x="1713191" y="14287"/>
                  </a:lnTo>
                  <a:lnTo>
                    <a:pt x="1715820" y="14287"/>
                  </a:lnTo>
                  <a:lnTo>
                    <a:pt x="1716938" y="13830"/>
                  </a:lnTo>
                  <a:lnTo>
                    <a:pt x="1718805" y="11963"/>
                  </a:lnTo>
                  <a:lnTo>
                    <a:pt x="1719262" y="10845"/>
                  </a:lnTo>
                  <a:lnTo>
                    <a:pt x="1719262" y="8216"/>
                  </a:lnTo>
                  <a:close/>
                </a:path>
                <a:path w="3386454" h="1819275">
                  <a:moveTo>
                    <a:pt x="1766887" y="1808441"/>
                  </a:moveTo>
                  <a:lnTo>
                    <a:pt x="1766430" y="1807324"/>
                  </a:lnTo>
                  <a:lnTo>
                    <a:pt x="1764563" y="1805457"/>
                  </a:lnTo>
                  <a:lnTo>
                    <a:pt x="1763445" y="1804987"/>
                  </a:lnTo>
                  <a:lnTo>
                    <a:pt x="1760816" y="1804987"/>
                  </a:lnTo>
                  <a:lnTo>
                    <a:pt x="1759699" y="1805457"/>
                  </a:lnTo>
                  <a:lnTo>
                    <a:pt x="1757832" y="1807324"/>
                  </a:lnTo>
                  <a:lnTo>
                    <a:pt x="1757362" y="1808441"/>
                  </a:lnTo>
                  <a:lnTo>
                    <a:pt x="1757362" y="1811070"/>
                  </a:lnTo>
                  <a:lnTo>
                    <a:pt x="1757832" y="1812188"/>
                  </a:lnTo>
                  <a:lnTo>
                    <a:pt x="1759699" y="1814055"/>
                  </a:lnTo>
                  <a:lnTo>
                    <a:pt x="1760816" y="1814512"/>
                  </a:lnTo>
                  <a:lnTo>
                    <a:pt x="1763445" y="1814512"/>
                  </a:lnTo>
                  <a:lnTo>
                    <a:pt x="1764563" y="1814055"/>
                  </a:lnTo>
                  <a:lnTo>
                    <a:pt x="1766430" y="1812188"/>
                  </a:lnTo>
                  <a:lnTo>
                    <a:pt x="1766887" y="1811070"/>
                  </a:lnTo>
                  <a:lnTo>
                    <a:pt x="1766887" y="1808441"/>
                  </a:lnTo>
                  <a:close/>
                </a:path>
                <a:path w="3386454" h="1819275">
                  <a:moveTo>
                    <a:pt x="1766887" y="1358379"/>
                  </a:moveTo>
                  <a:lnTo>
                    <a:pt x="1766430" y="1357261"/>
                  </a:lnTo>
                  <a:lnTo>
                    <a:pt x="1764563" y="1355407"/>
                  </a:lnTo>
                  <a:lnTo>
                    <a:pt x="1763445" y="1354937"/>
                  </a:lnTo>
                  <a:lnTo>
                    <a:pt x="1760816" y="1354937"/>
                  </a:lnTo>
                  <a:lnTo>
                    <a:pt x="1759699" y="1355407"/>
                  </a:lnTo>
                  <a:lnTo>
                    <a:pt x="1757832" y="1357261"/>
                  </a:lnTo>
                  <a:lnTo>
                    <a:pt x="1757362" y="1358379"/>
                  </a:lnTo>
                  <a:lnTo>
                    <a:pt x="1757362" y="1361020"/>
                  </a:lnTo>
                  <a:lnTo>
                    <a:pt x="1757832" y="1362138"/>
                  </a:lnTo>
                  <a:lnTo>
                    <a:pt x="1759699" y="1363992"/>
                  </a:lnTo>
                  <a:lnTo>
                    <a:pt x="1760816" y="1364462"/>
                  </a:lnTo>
                  <a:lnTo>
                    <a:pt x="1763445" y="1364462"/>
                  </a:lnTo>
                  <a:lnTo>
                    <a:pt x="1764563" y="1363992"/>
                  </a:lnTo>
                  <a:lnTo>
                    <a:pt x="1766430" y="1362138"/>
                  </a:lnTo>
                  <a:lnTo>
                    <a:pt x="1766887" y="1361020"/>
                  </a:lnTo>
                  <a:lnTo>
                    <a:pt x="1766887" y="1358379"/>
                  </a:lnTo>
                  <a:close/>
                </a:path>
                <a:path w="3386454" h="1819275">
                  <a:moveTo>
                    <a:pt x="1766887" y="908329"/>
                  </a:moveTo>
                  <a:lnTo>
                    <a:pt x="1766430" y="907211"/>
                  </a:lnTo>
                  <a:lnTo>
                    <a:pt x="1764563" y="905344"/>
                  </a:lnTo>
                  <a:lnTo>
                    <a:pt x="1763445" y="904875"/>
                  </a:lnTo>
                  <a:lnTo>
                    <a:pt x="1760816" y="904875"/>
                  </a:lnTo>
                  <a:lnTo>
                    <a:pt x="1759699" y="905344"/>
                  </a:lnTo>
                  <a:lnTo>
                    <a:pt x="1757832" y="907211"/>
                  </a:lnTo>
                  <a:lnTo>
                    <a:pt x="1757362" y="908329"/>
                  </a:lnTo>
                  <a:lnTo>
                    <a:pt x="1757362" y="910958"/>
                  </a:lnTo>
                  <a:lnTo>
                    <a:pt x="1757832" y="912075"/>
                  </a:lnTo>
                  <a:lnTo>
                    <a:pt x="1759699" y="913942"/>
                  </a:lnTo>
                  <a:lnTo>
                    <a:pt x="1760816" y="914400"/>
                  </a:lnTo>
                  <a:lnTo>
                    <a:pt x="1763445" y="914400"/>
                  </a:lnTo>
                  <a:lnTo>
                    <a:pt x="1764563" y="913942"/>
                  </a:lnTo>
                  <a:lnTo>
                    <a:pt x="1766430" y="912075"/>
                  </a:lnTo>
                  <a:lnTo>
                    <a:pt x="1766887" y="910958"/>
                  </a:lnTo>
                  <a:lnTo>
                    <a:pt x="1766887" y="908329"/>
                  </a:lnTo>
                  <a:close/>
                </a:path>
                <a:path w="3386454" h="1819275">
                  <a:moveTo>
                    <a:pt x="1766887" y="458266"/>
                  </a:moveTo>
                  <a:lnTo>
                    <a:pt x="1766430" y="457149"/>
                  </a:lnTo>
                  <a:lnTo>
                    <a:pt x="1764563" y="455295"/>
                  </a:lnTo>
                  <a:lnTo>
                    <a:pt x="1763445" y="454825"/>
                  </a:lnTo>
                  <a:lnTo>
                    <a:pt x="1760816" y="454825"/>
                  </a:lnTo>
                  <a:lnTo>
                    <a:pt x="1759699" y="455295"/>
                  </a:lnTo>
                  <a:lnTo>
                    <a:pt x="1757832" y="457149"/>
                  </a:lnTo>
                  <a:lnTo>
                    <a:pt x="1757362" y="458266"/>
                  </a:lnTo>
                  <a:lnTo>
                    <a:pt x="1757362" y="460908"/>
                  </a:lnTo>
                  <a:lnTo>
                    <a:pt x="1757832" y="462026"/>
                  </a:lnTo>
                  <a:lnTo>
                    <a:pt x="1759699" y="463880"/>
                  </a:lnTo>
                  <a:lnTo>
                    <a:pt x="1760816" y="464350"/>
                  </a:lnTo>
                  <a:lnTo>
                    <a:pt x="1763445" y="464350"/>
                  </a:lnTo>
                  <a:lnTo>
                    <a:pt x="1764563" y="463880"/>
                  </a:lnTo>
                  <a:lnTo>
                    <a:pt x="1766430" y="462026"/>
                  </a:lnTo>
                  <a:lnTo>
                    <a:pt x="1766887" y="460908"/>
                  </a:lnTo>
                  <a:lnTo>
                    <a:pt x="1766887" y="458266"/>
                  </a:lnTo>
                  <a:close/>
                </a:path>
                <a:path w="3386454" h="1819275">
                  <a:moveTo>
                    <a:pt x="1766887" y="8216"/>
                  </a:moveTo>
                  <a:lnTo>
                    <a:pt x="1766430" y="7099"/>
                  </a:lnTo>
                  <a:lnTo>
                    <a:pt x="1764563" y="5232"/>
                  </a:lnTo>
                  <a:lnTo>
                    <a:pt x="1763445" y="4762"/>
                  </a:lnTo>
                  <a:lnTo>
                    <a:pt x="1760816" y="4762"/>
                  </a:lnTo>
                  <a:lnTo>
                    <a:pt x="1759699" y="5232"/>
                  </a:lnTo>
                  <a:lnTo>
                    <a:pt x="1757832" y="7099"/>
                  </a:lnTo>
                  <a:lnTo>
                    <a:pt x="1757362" y="8216"/>
                  </a:lnTo>
                  <a:lnTo>
                    <a:pt x="1757362" y="10845"/>
                  </a:lnTo>
                  <a:lnTo>
                    <a:pt x="1757832" y="11963"/>
                  </a:lnTo>
                  <a:lnTo>
                    <a:pt x="1759699" y="13830"/>
                  </a:lnTo>
                  <a:lnTo>
                    <a:pt x="1760816" y="14287"/>
                  </a:lnTo>
                  <a:lnTo>
                    <a:pt x="1763445" y="14287"/>
                  </a:lnTo>
                  <a:lnTo>
                    <a:pt x="1764563" y="13830"/>
                  </a:lnTo>
                  <a:lnTo>
                    <a:pt x="1766430" y="11963"/>
                  </a:lnTo>
                  <a:lnTo>
                    <a:pt x="1766887" y="10845"/>
                  </a:lnTo>
                  <a:lnTo>
                    <a:pt x="1766887" y="8216"/>
                  </a:lnTo>
                  <a:close/>
                </a:path>
                <a:path w="3386454" h="1819275">
                  <a:moveTo>
                    <a:pt x="1814512" y="1808441"/>
                  </a:moveTo>
                  <a:lnTo>
                    <a:pt x="1814055" y="1807324"/>
                  </a:lnTo>
                  <a:lnTo>
                    <a:pt x="1812188" y="1805457"/>
                  </a:lnTo>
                  <a:lnTo>
                    <a:pt x="1811070" y="1804987"/>
                  </a:lnTo>
                  <a:lnTo>
                    <a:pt x="1808441" y="1804987"/>
                  </a:lnTo>
                  <a:lnTo>
                    <a:pt x="1807324" y="1805457"/>
                  </a:lnTo>
                  <a:lnTo>
                    <a:pt x="1805457" y="1807324"/>
                  </a:lnTo>
                  <a:lnTo>
                    <a:pt x="1804987" y="1808441"/>
                  </a:lnTo>
                  <a:lnTo>
                    <a:pt x="1804987" y="1811070"/>
                  </a:lnTo>
                  <a:lnTo>
                    <a:pt x="1805457" y="1812188"/>
                  </a:lnTo>
                  <a:lnTo>
                    <a:pt x="1807324" y="1814055"/>
                  </a:lnTo>
                  <a:lnTo>
                    <a:pt x="1808441" y="1814512"/>
                  </a:lnTo>
                  <a:lnTo>
                    <a:pt x="1811070" y="1814512"/>
                  </a:lnTo>
                  <a:lnTo>
                    <a:pt x="1812188" y="1814055"/>
                  </a:lnTo>
                  <a:lnTo>
                    <a:pt x="1814055" y="1812188"/>
                  </a:lnTo>
                  <a:lnTo>
                    <a:pt x="1814512" y="1811070"/>
                  </a:lnTo>
                  <a:lnTo>
                    <a:pt x="1814512" y="1808441"/>
                  </a:lnTo>
                  <a:close/>
                </a:path>
                <a:path w="3386454" h="1819275">
                  <a:moveTo>
                    <a:pt x="1814512" y="1358379"/>
                  </a:moveTo>
                  <a:lnTo>
                    <a:pt x="1814055" y="1357261"/>
                  </a:lnTo>
                  <a:lnTo>
                    <a:pt x="1812188" y="1355407"/>
                  </a:lnTo>
                  <a:lnTo>
                    <a:pt x="1811070" y="1354937"/>
                  </a:lnTo>
                  <a:lnTo>
                    <a:pt x="1808441" y="1354937"/>
                  </a:lnTo>
                  <a:lnTo>
                    <a:pt x="1807324" y="1355407"/>
                  </a:lnTo>
                  <a:lnTo>
                    <a:pt x="1805457" y="1357261"/>
                  </a:lnTo>
                  <a:lnTo>
                    <a:pt x="1804987" y="1358379"/>
                  </a:lnTo>
                  <a:lnTo>
                    <a:pt x="1804987" y="1361020"/>
                  </a:lnTo>
                  <a:lnTo>
                    <a:pt x="1805457" y="1362138"/>
                  </a:lnTo>
                  <a:lnTo>
                    <a:pt x="1807324" y="1363992"/>
                  </a:lnTo>
                  <a:lnTo>
                    <a:pt x="1808441" y="1364462"/>
                  </a:lnTo>
                  <a:lnTo>
                    <a:pt x="1811070" y="1364462"/>
                  </a:lnTo>
                  <a:lnTo>
                    <a:pt x="1812188" y="1363992"/>
                  </a:lnTo>
                  <a:lnTo>
                    <a:pt x="1814055" y="1362138"/>
                  </a:lnTo>
                  <a:lnTo>
                    <a:pt x="1814512" y="1361020"/>
                  </a:lnTo>
                  <a:lnTo>
                    <a:pt x="1814512" y="1358379"/>
                  </a:lnTo>
                  <a:close/>
                </a:path>
                <a:path w="3386454" h="1819275">
                  <a:moveTo>
                    <a:pt x="1814512" y="908329"/>
                  </a:moveTo>
                  <a:lnTo>
                    <a:pt x="1814055" y="907211"/>
                  </a:lnTo>
                  <a:lnTo>
                    <a:pt x="1812188" y="905344"/>
                  </a:lnTo>
                  <a:lnTo>
                    <a:pt x="1811070" y="904875"/>
                  </a:lnTo>
                  <a:lnTo>
                    <a:pt x="1808441" y="904875"/>
                  </a:lnTo>
                  <a:lnTo>
                    <a:pt x="1807324" y="905344"/>
                  </a:lnTo>
                  <a:lnTo>
                    <a:pt x="1805457" y="907211"/>
                  </a:lnTo>
                  <a:lnTo>
                    <a:pt x="1804987" y="908329"/>
                  </a:lnTo>
                  <a:lnTo>
                    <a:pt x="1804987" y="910958"/>
                  </a:lnTo>
                  <a:lnTo>
                    <a:pt x="1805457" y="912075"/>
                  </a:lnTo>
                  <a:lnTo>
                    <a:pt x="1807324" y="913942"/>
                  </a:lnTo>
                  <a:lnTo>
                    <a:pt x="1808441" y="914400"/>
                  </a:lnTo>
                  <a:lnTo>
                    <a:pt x="1811070" y="914400"/>
                  </a:lnTo>
                  <a:lnTo>
                    <a:pt x="1812188" y="913942"/>
                  </a:lnTo>
                  <a:lnTo>
                    <a:pt x="1814055" y="912075"/>
                  </a:lnTo>
                  <a:lnTo>
                    <a:pt x="1814512" y="910958"/>
                  </a:lnTo>
                  <a:lnTo>
                    <a:pt x="1814512" y="908329"/>
                  </a:lnTo>
                  <a:close/>
                </a:path>
                <a:path w="3386454" h="1819275">
                  <a:moveTo>
                    <a:pt x="1814512" y="458266"/>
                  </a:moveTo>
                  <a:lnTo>
                    <a:pt x="1814055" y="457149"/>
                  </a:lnTo>
                  <a:lnTo>
                    <a:pt x="1812188" y="455295"/>
                  </a:lnTo>
                  <a:lnTo>
                    <a:pt x="1811070" y="454825"/>
                  </a:lnTo>
                  <a:lnTo>
                    <a:pt x="1808441" y="454825"/>
                  </a:lnTo>
                  <a:lnTo>
                    <a:pt x="1807324" y="455295"/>
                  </a:lnTo>
                  <a:lnTo>
                    <a:pt x="1805457" y="457149"/>
                  </a:lnTo>
                  <a:lnTo>
                    <a:pt x="1804987" y="458266"/>
                  </a:lnTo>
                  <a:lnTo>
                    <a:pt x="1804987" y="460908"/>
                  </a:lnTo>
                  <a:lnTo>
                    <a:pt x="1805457" y="462026"/>
                  </a:lnTo>
                  <a:lnTo>
                    <a:pt x="1807324" y="463880"/>
                  </a:lnTo>
                  <a:lnTo>
                    <a:pt x="1808441" y="464350"/>
                  </a:lnTo>
                  <a:lnTo>
                    <a:pt x="1811070" y="464350"/>
                  </a:lnTo>
                  <a:lnTo>
                    <a:pt x="1812188" y="463880"/>
                  </a:lnTo>
                  <a:lnTo>
                    <a:pt x="1814055" y="462026"/>
                  </a:lnTo>
                  <a:lnTo>
                    <a:pt x="1814512" y="460908"/>
                  </a:lnTo>
                  <a:lnTo>
                    <a:pt x="1814512" y="458266"/>
                  </a:lnTo>
                  <a:close/>
                </a:path>
                <a:path w="3386454" h="1819275">
                  <a:moveTo>
                    <a:pt x="1814512" y="8216"/>
                  </a:moveTo>
                  <a:lnTo>
                    <a:pt x="1814055" y="7099"/>
                  </a:lnTo>
                  <a:lnTo>
                    <a:pt x="1812188" y="5232"/>
                  </a:lnTo>
                  <a:lnTo>
                    <a:pt x="1811070" y="4762"/>
                  </a:lnTo>
                  <a:lnTo>
                    <a:pt x="1808441" y="4762"/>
                  </a:lnTo>
                  <a:lnTo>
                    <a:pt x="1807324" y="5232"/>
                  </a:lnTo>
                  <a:lnTo>
                    <a:pt x="1805457" y="7099"/>
                  </a:lnTo>
                  <a:lnTo>
                    <a:pt x="1804987" y="8216"/>
                  </a:lnTo>
                  <a:lnTo>
                    <a:pt x="1804987" y="10845"/>
                  </a:lnTo>
                  <a:lnTo>
                    <a:pt x="1805457" y="11963"/>
                  </a:lnTo>
                  <a:lnTo>
                    <a:pt x="1807324" y="13830"/>
                  </a:lnTo>
                  <a:lnTo>
                    <a:pt x="1808441" y="14287"/>
                  </a:lnTo>
                  <a:lnTo>
                    <a:pt x="1811070" y="14287"/>
                  </a:lnTo>
                  <a:lnTo>
                    <a:pt x="1812188" y="13830"/>
                  </a:lnTo>
                  <a:lnTo>
                    <a:pt x="1814055" y="11963"/>
                  </a:lnTo>
                  <a:lnTo>
                    <a:pt x="1814512" y="10845"/>
                  </a:lnTo>
                  <a:lnTo>
                    <a:pt x="1814512" y="8216"/>
                  </a:lnTo>
                  <a:close/>
                </a:path>
                <a:path w="3386454" h="1819275">
                  <a:moveTo>
                    <a:pt x="1862137" y="1808441"/>
                  </a:moveTo>
                  <a:lnTo>
                    <a:pt x="1861680" y="1807324"/>
                  </a:lnTo>
                  <a:lnTo>
                    <a:pt x="1859813" y="1805457"/>
                  </a:lnTo>
                  <a:lnTo>
                    <a:pt x="1858695" y="1804987"/>
                  </a:lnTo>
                  <a:lnTo>
                    <a:pt x="1856066" y="1804987"/>
                  </a:lnTo>
                  <a:lnTo>
                    <a:pt x="1854949" y="1805457"/>
                  </a:lnTo>
                  <a:lnTo>
                    <a:pt x="1853082" y="1807324"/>
                  </a:lnTo>
                  <a:lnTo>
                    <a:pt x="1852612" y="1808441"/>
                  </a:lnTo>
                  <a:lnTo>
                    <a:pt x="1852612" y="1811070"/>
                  </a:lnTo>
                  <a:lnTo>
                    <a:pt x="1853082" y="1812188"/>
                  </a:lnTo>
                  <a:lnTo>
                    <a:pt x="1854949" y="1814055"/>
                  </a:lnTo>
                  <a:lnTo>
                    <a:pt x="1856066" y="1814512"/>
                  </a:lnTo>
                  <a:lnTo>
                    <a:pt x="1858695" y="1814512"/>
                  </a:lnTo>
                  <a:lnTo>
                    <a:pt x="1859813" y="1814055"/>
                  </a:lnTo>
                  <a:lnTo>
                    <a:pt x="1861680" y="1812188"/>
                  </a:lnTo>
                  <a:lnTo>
                    <a:pt x="1862137" y="1811070"/>
                  </a:lnTo>
                  <a:lnTo>
                    <a:pt x="1862137" y="1808441"/>
                  </a:lnTo>
                  <a:close/>
                </a:path>
                <a:path w="3386454" h="1819275">
                  <a:moveTo>
                    <a:pt x="1862137" y="1358379"/>
                  </a:moveTo>
                  <a:lnTo>
                    <a:pt x="1861680" y="1357261"/>
                  </a:lnTo>
                  <a:lnTo>
                    <a:pt x="1859813" y="1355407"/>
                  </a:lnTo>
                  <a:lnTo>
                    <a:pt x="1858695" y="1354937"/>
                  </a:lnTo>
                  <a:lnTo>
                    <a:pt x="1856066" y="1354937"/>
                  </a:lnTo>
                  <a:lnTo>
                    <a:pt x="1854949" y="1355407"/>
                  </a:lnTo>
                  <a:lnTo>
                    <a:pt x="1853082" y="1357261"/>
                  </a:lnTo>
                  <a:lnTo>
                    <a:pt x="1852612" y="1358379"/>
                  </a:lnTo>
                  <a:lnTo>
                    <a:pt x="1852612" y="1361020"/>
                  </a:lnTo>
                  <a:lnTo>
                    <a:pt x="1853082" y="1362138"/>
                  </a:lnTo>
                  <a:lnTo>
                    <a:pt x="1854949" y="1363992"/>
                  </a:lnTo>
                  <a:lnTo>
                    <a:pt x="1856066" y="1364462"/>
                  </a:lnTo>
                  <a:lnTo>
                    <a:pt x="1858695" y="1364462"/>
                  </a:lnTo>
                  <a:lnTo>
                    <a:pt x="1859813" y="1363992"/>
                  </a:lnTo>
                  <a:lnTo>
                    <a:pt x="1861680" y="1362138"/>
                  </a:lnTo>
                  <a:lnTo>
                    <a:pt x="1862137" y="1361020"/>
                  </a:lnTo>
                  <a:lnTo>
                    <a:pt x="1862137" y="1358379"/>
                  </a:lnTo>
                  <a:close/>
                </a:path>
                <a:path w="3386454" h="1819275">
                  <a:moveTo>
                    <a:pt x="1862137" y="908329"/>
                  </a:moveTo>
                  <a:lnTo>
                    <a:pt x="1861680" y="907211"/>
                  </a:lnTo>
                  <a:lnTo>
                    <a:pt x="1859813" y="905344"/>
                  </a:lnTo>
                  <a:lnTo>
                    <a:pt x="1858695" y="904875"/>
                  </a:lnTo>
                  <a:lnTo>
                    <a:pt x="1856066" y="904875"/>
                  </a:lnTo>
                  <a:lnTo>
                    <a:pt x="1854949" y="905344"/>
                  </a:lnTo>
                  <a:lnTo>
                    <a:pt x="1853082" y="907211"/>
                  </a:lnTo>
                  <a:lnTo>
                    <a:pt x="1852612" y="908329"/>
                  </a:lnTo>
                  <a:lnTo>
                    <a:pt x="1852612" y="910958"/>
                  </a:lnTo>
                  <a:lnTo>
                    <a:pt x="1853082" y="912075"/>
                  </a:lnTo>
                  <a:lnTo>
                    <a:pt x="1854949" y="913942"/>
                  </a:lnTo>
                  <a:lnTo>
                    <a:pt x="1856066" y="914400"/>
                  </a:lnTo>
                  <a:lnTo>
                    <a:pt x="1858695" y="914400"/>
                  </a:lnTo>
                  <a:lnTo>
                    <a:pt x="1859813" y="913942"/>
                  </a:lnTo>
                  <a:lnTo>
                    <a:pt x="1861680" y="912075"/>
                  </a:lnTo>
                  <a:lnTo>
                    <a:pt x="1862137" y="910958"/>
                  </a:lnTo>
                  <a:lnTo>
                    <a:pt x="1862137" y="908329"/>
                  </a:lnTo>
                  <a:close/>
                </a:path>
                <a:path w="3386454" h="1819275">
                  <a:moveTo>
                    <a:pt x="1862137" y="458266"/>
                  </a:moveTo>
                  <a:lnTo>
                    <a:pt x="1861680" y="457149"/>
                  </a:lnTo>
                  <a:lnTo>
                    <a:pt x="1859813" y="455295"/>
                  </a:lnTo>
                  <a:lnTo>
                    <a:pt x="1858695" y="454825"/>
                  </a:lnTo>
                  <a:lnTo>
                    <a:pt x="1856066" y="454825"/>
                  </a:lnTo>
                  <a:lnTo>
                    <a:pt x="1854949" y="455295"/>
                  </a:lnTo>
                  <a:lnTo>
                    <a:pt x="1853082" y="457149"/>
                  </a:lnTo>
                  <a:lnTo>
                    <a:pt x="1852612" y="458266"/>
                  </a:lnTo>
                  <a:lnTo>
                    <a:pt x="1852612" y="460908"/>
                  </a:lnTo>
                  <a:lnTo>
                    <a:pt x="1853082" y="462026"/>
                  </a:lnTo>
                  <a:lnTo>
                    <a:pt x="1854949" y="463880"/>
                  </a:lnTo>
                  <a:lnTo>
                    <a:pt x="1856066" y="464350"/>
                  </a:lnTo>
                  <a:lnTo>
                    <a:pt x="1858695" y="464350"/>
                  </a:lnTo>
                  <a:lnTo>
                    <a:pt x="1859813" y="463880"/>
                  </a:lnTo>
                  <a:lnTo>
                    <a:pt x="1861680" y="462026"/>
                  </a:lnTo>
                  <a:lnTo>
                    <a:pt x="1862137" y="460908"/>
                  </a:lnTo>
                  <a:lnTo>
                    <a:pt x="1862137" y="458266"/>
                  </a:lnTo>
                  <a:close/>
                </a:path>
                <a:path w="3386454" h="1819275">
                  <a:moveTo>
                    <a:pt x="1862137" y="8216"/>
                  </a:moveTo>
                  <a:lnTo>
                    <a:pt x="1861680" y="7099"/>
                  </a:lnTo>
                  <a:lnTo>
                    <a:pt x="1859813" y="5232"/>
                  </a:lnTo>
                  <a:lnTo>
                    <a:pt x="1858695" y="4762"/>
                  </a:lnTo>
                  <a:lnTo>
                    <a:pt x="1856066" y="4762"/>
                  </a:lnTo>
                  <a:lnTo>
                    <a:pt x="1854949" y="5232"/>
                  </a:lnTo>
                  <a:lnTo>
                    <a:pt x="1853082" y="7099"/>
                  </a:lnTo>
                  <a:lnTo>
                    <a:pt x="1852612" y="8216"/>
                  </a:lnTo>
                  <a:lnTo>
                    <a:pt x="1852612" y="10845"/>
                  </a:lnTo>
                  <a:lnTo>
                    <a:pt x="1853082" y="11963"/>
                  </a:lnTo>
                  <a:lnTo>
                    <a:pt x="1854949" y="13830"/>
                  </a:lnTo>
                  <a:lnTo>
                    <a:pt x="1856066" y="14287"/>
                  </a:lnTo>
                  <a:lnTo>
                    <a:pt x="1858695" y="14287"/>
                  </a:lnTo>
                  <a:lnTo>
                    <a:pt x="1859813" y="13830"/>
                  </a:lnTo>
                  <a:lnTo>
                    <a:pt x="1861680" y="11963"/>
                  </a:lnTo>
                  <a:lnTo>
                    <a:pt x="1862137" y="10845"/>
                  </a:lnTo>
                  <a:lnTo>
                    <a:pt x="1862137" y="8216"/>
                  </a:lnTo>
                  <a:close/>
                </a:path>
                <a:path w="3386454" h="1819275">
                  <a:moveTo>
                    <a:pt x="1909762" y="1808441"/>
                  </a:moveTo>
                  <a:lnTo>
                    <a:pt x="1909305" y="1807324"/>
                  </a:lnTo>
                  <a:lnTo>
                    <a:pt x="1907438" y="1805457"/>
                  </a:lnTo>
                  <a:lnTo>
                    <a:pt x="1906320" y="1804987"/>
                  </a:lnTo>
                  <a:lnTo>
                    <a:pt x="1903691" y="1804987"/>
                  </a:lnTo>
                  <a:lnTo>
                    <a:pt x="1902574" y="1805457"/>
                  </a:lnTo>
                  <a:lnTo>
                    <a:pt x="1900707" y="1807324"/>
                  </a:lnTo>
                  <a:lnTo>
                    <a:pt x="1900237" y="1808441"/>
                  </a:lnTo>
                  <a:lnTo>
                    <a:pt x="1900237" y="1811070"/>
                  </a:lnTo>
                  <a:lnTo>
                    <a:pt x="1900707" y="1812188"/>
                  </a:lnTo>
                  <a:lnTo>
                    <a:pt x="1902574" y="1814055"/>
                  </a:lnTo>
                  <a:lnTo>
                    <a:pt x="1903691" y="1814512"/>
                  </a:lnTo>
                  <a:lnTo>
                    <a:pt x="1906320" y="1814512"/>
                  </a:lnTo>
                  <a:lnTo>
                    <a:pt x="1907438" y="1814055"/>
                  </a:lnTo>
                  <a:lnTo>
                    <a:pt x="1909305" y="1812188"/>
                  </a:lnTo>
                  <a:lnTo>
                    <a:pt x="1909762" y="1811070"/>
                  </a:lnTo>
                  <a:lnTo>
                    <a:pt x="1909762" y="1808441"/>
                  </a:lnTo>
                  <a:close/>
                </a:path>
                <a:path w="3386454" h="1819275">
                  <a:moveTo>
                    <a:pt x="1909762" y="1358379"/>
                  </a:moveTo>
                  <a:lnTo>
                    <a:pt x="1909305" y="1357261"/>
                  </a:lnTo>
                  <a:lnTo>
                    <a:pt x="1907438" y="1355407"/>
                  </a:lnTo>
                  <a:lnTo>
                    <a:pt x="1906320" y="1354937"/>
                  </a:lnTo>
                  <a:lnTo>
                    <a:pt x="1903691" y="1354937"/>
                  </a:lnTo>
                  <a:lnTo>
                    <a:pt x="1902574" y="1355407"/>
                  </a:lnTo>
                  <a:lnTo>
                    <a:pt x="1900707" y="1357261"/>
                  </a:lnTo>
                  <a:lnTo>
                    <a:pt x="1900237" y="1358379"/>
                  </a:lnTo>
                  <a:lnTo>
                    <a:pt x="1900237" y="1361020"/>
                  </a:lnTo>
                  <a:lnTo>
                    <a:pt x="1900707" y="1362138"/>
                  </a:lnTo>
                  <a:lnTo>
                    <a:pt x="1902574" y="1363992"/>
                  </a:lnTo>
                  <a:lnTo>
                    <a:pt x="1903691" y="1364462"/>
                  </a:lnTo>
                  <a:lnTo>
                    <a:pt x="1906320" y="1364462"/>
                  </a:lnTo>
                  <a:lnTo>
                    <a:pt x="1907438" y="1363992"/>
                  </a:lnTo>
                  <a:lnTo>
                    <a:pt x="1909305" y="1362138"/>
                  </a:lnTo>
                  <a:lnTo>
                    <a:pt x="1909762" y="1361020"/>
                  </a:lnTo>
                  <a:lnTo>
                    <a:pt x="1909762" y="1358379"/>
                  </a:lnTo>
                  <a:close/>
                </a:path>
                <a:path w="3386454" h="1819275">
                  <a:moveTo>
                    <a:pt x="1909762" y="908329"/>
                  </a:moveTo>
                  <a:lnTo>
                    <a:pt x="1909305" y="907211"/>
                  </a:lnTo>
                  <a:lnTo>
                    <a:pt x="1907438" y="905344"/>
                  </a:lnTo>
                  <a:lnTo>
                    <a:pt x="1906320" y="904875"/>
                  </a:lnTo>
                  <a:lnTo>
                    <a:pt x="1903691" y="904875"/>
                  </a:lnTo>
                  <a:lnTo>
                    <a:pt x="1902574" y="905344"/>
                  </a:lnTo>
                  <a:lnTo>
                    <a:pt x="1900707" y="907211"/>
                  </a:lnTo>
                  <a:lnTo>
                    <a:pt x="1900237" y="908329"/>
                  </a:lnTo>
                  <a:lnTo>
                    <a:pt x="1900237" y="910958"/>
                  </a:lnTo>
                  <a:lnTo>
                    <a:pt x="1900707" y="912075"/>
                  </a:lnTo>
                  <a:lnTo>
                    <a:pt x="1902574" y="913942"/>
                  </a:lnTo>
                  <a:lnTo>
                    <a:pt x="1903691" y="914400"/>
                  </a:lnTo>
                  <a:lnTo>
                    <a:pt x="1906320" y="914400"/>
                  </a:lnTo>
                  <a:lnTo>
                    <a:pt x="1907438" y="913942"/>
                  </a:lnTo>
                  <a:lnTo>
                    <a:pt x="1909305" y="912075"/>
                  </a:lnTo>
                  <a:lnTo>
                    <a:pt x="1909762" y="910958"/>
                  </a:lnTo>
                  <a:lnTo>
                    <a:pt x="1909762" y="908329"/>
                  </a:lnTo>
                  <a:close/>
                </a:path>
                <a:path w="3386454" h="1819275">
                  <a:moveTo>
                    <a:pt x="1909762" y="458266"/>
                  </a:moveTo>
                  <a:lnTo>
                    <a:pt x="1909305" y="457149"/>
                  </a:lnTo>
                  <a:lnTo>
                    <a:pt x="1907438" y="455295"/>
                  </a:lnTo>
                  <a:lnTo>
                    <a:pt x="1906320" y="454825"/>
                  </a:lnTo>
                  <a:lnTo>
                    <a:pt x="1903691" y="454825"/>
                  </a:lnTo>
                  <a:lnTo>
                    <a:pt x="1902574" y="455295"/>
                  </a:lnTo>
                  <a:lnTo>
                    <a:pt x="1900707" y="457149"/>
                  </a:lnTo>
                  <a:lnTo>
                    <a:pt x="1900237" y="458266"/>
                  </a:lnTo>
                  <a:lnTo>
                    <a:pt x="1900237" y="460908"/>
                  </a:lnTo>
                  <a:lnTo>
                    <a:pt x="1900707" y="462026"/>
                  </a:lnTo>
                  <a:lnTo>
                    <a:pt x="1902574" y="463880"/>
                  </a:lnTo>
                  <a:lnTo>
                    <a:pt x="1903691" y="464350"/>
                  </a:lnTo>
                  <a:lnTo>
                    <a:pt x="1906320" y="464350"/>
                  </a:lnTo>
                  <a:lnTo>
                    <a:pt x="1907438" y="463880"/>
                  </a:lnTo>
                  <a:lnTo>
                    <a:pt x="1909305" y="462026"/>
                  </a:lnTo>
                  <a:lnTo>
                    <a:pt x="1909762" y="460908"/>
                  </a:lnTo>
                  <a:lnTo>
                    <a:pt x="1909762" y="458266"/>
                  </a:lnTo>
                  <a:close/>
                </a:path>
                <a:path w="3386454" h="1819275">
                  <a:moveTo>
                    <a:pt x="1909762" y="8216"/>
                  </a:moveTo>
                  <a:lnTo>
                    <a:pt x="1909305" y="7099"/>
                  </a:lnTo>
                  <a:lnTo>
                    <a:pt x="1907438" y="5232"/>
                  </a:lnTo>
                  <a:lnTo>
                    <a:pt x="1906320" y="4762"/>
                  </a:lnTo>
                  <a:lnTo>
                    <a:pt x="1903691" y="4762"/>
                  </a:lnTo>
                  <a:lnTo>
                    <a:pt x="1902574" y="5232"/>
                  </a:lnTo>
                  <a:lnTo>
                    <a:pt x="1900707" y="7099"/>
                  </a:lnTo>
                  <a:lnTo>
                    <a:pt x="1900237" y="8216"/>
                  </a:lnTo>
                  <a:lnTo>
                    <a:pt x="1900237" y="10845"/>
                  </a:lnTo>
                  <a:lnTo>
                    <a:pt x="1900707" y="11963"/>
                  </a:lnTo>
                  <a:lnTo>
                    <a:pt x="1902574" y="13830"/>
                  </a:lnTo>
                  <a:lnTo>
                    <a:pt x="1903691" y="14287"/>
                  </a:lnTo>
                  <a:lnTo>
                    <a:pt x="1906320" y="14287"/>
                  </a:lnTo>
                  <a:lnTo>
                    <a:pt x="1907438" y="13830"/>
                  </a:lnTo>
                  <a:lnTo>
                    <a:pt x="1909305" y="11963"/>
                  </a:lnTo>
                  <a:lnTo>
                    <a:pt x="1909762" y="10845"/>
                  </a:lnTo>
                  <a:lnTo>
                    <a:pt x="1909762" y="8216"/>
                  </a:lnTo>
                  <a:close/>
                </a:path>
                <a:path w="3386454" h="1819275">
                  <a:moveTo>
                    <a:pt x="1957387" y="1808441"/>
                  </a:moveTo>
                  <a:lnTo>
                    <a:pt x="1956930" y="1807324"/>
                  </a:lnTo>
                  <a:lnTo>
                    <a:pt x="1955063" y="1805457"/>
                  </a:lnTo>
                  <a:lnTo>
                    <a:pt x="1953945" y="1804987"/>
                  </a:lnTo>
                  <a:lnTo>
                    <a:pt x="1951316" y="1804987"/>
                  </a:lnTo>
                  <a:lnTo>
                    <a:pt x="1950199" y="1805457"/>
                  </a:lnTo>
                  <a:lnTo>
                    <a:pt x="1948332" y="1807324"/>
                  </a:lnTo>
                  <a:lnTo>
                    <a:pt x="1947862" y="1808441"/>
                  </a:lnTo>
                  <a:lnTo>
                    <a:pt x="1947862" y="1811070"/>
                  </a:lnTo>
                  <a:lnTo>
                    <a:pt x="1948332" y="1812188"/>
                  </a:lnTo>
                  <a:lnTo>
                    <a:pt x="1950199" y="1814055"/>
                  </a:lnTo>
                  <a:lnTo>
                    <a:pt x="1951316" y="1814512"/>
                  </a:lnTo>
                  <a:lnTo>
                    <a:pt x="1953945" y="1814512"/>
                  </a:lnTo>
                  <a:lnTo>
                    <a:pt x="1955063" y="1814055"/>
                  </a:lnTo>
                  <a:lnTo>
                    <a:pt x="1956930" y="1812188"/>
                  </a:lnTo>
                  <a:lnTo>
                    <a:pt x="1957387" y="1811070"/>
                  </a:lnTo>
                  <a:lnTo>
                    <a:pt x="1957387" y="1808441"/>
                  </a:lnTo>
                  <a:close/>
                </a:path>
                <a:path w="3386454" h="1819275">
                  <a:moveTo>
                    <a:pt x="1957387" y="1358379"/>
                  </a:moveTo>
                  <a:lnTo>
                    <a:pt x="1956930" y="1357261"/>
                  </a:lnTo>
                  <a:lnTo>
                    <a:pt x="1955063" y="1355407"/>
                  </a:lnTo>
                  <a:lnTo>
                    <a:pt x="1953945" y="1354937"/>
                  </a:lnTo>
                  <a:lnTo>
                    <a:pt x="1951316" y="1354937"/>
                  </a:lnTo>
                  <a:lnTo>
                    <a:pt x="1950199" y="1355407"/>
                  </a:lnTo>
                  <a:lnTo>
                    <a:pt x="1948332" y="1357261"/>
                  </a:lnTo>
                  <a:lnTo>
                    <a:pt x="1947862" y="1358379"/>
                  </a:lnTo>
                  <a:lnTo>
                    <a:pt x="1947862" y="1361020"/>
                  </a:lnTo>
                  <a:lnTo>
                    <a:pt x="1948332" y="1362138"/>
                  </a:lnTo>
                  <a:lnTo>
                    <a:pt x="1950199" y="1363992"/>
                  </a:lnTo>
                  <a:lnTo>
                    <a:pt x="1951316" y="1364462"/>
                  </a:lnTo>
                  <a:lnTo>
                    <a:pt x="1953945" y="1364462"/>
                  </a:lnTo>
                  <a:lnTo>
                    <a:pt x="1955063" y="1363992"/>
                  </a:lnTo>
                  <a:lnTo>
                    <a:pt x="1956930" y="1362138"/>
                  </a:lnTo>
                  <a:lnTo>
                    <a:pt x="1957387" y="1361020"/>
                  </a:lnTo>
                  <a:lnTo>
                    <a:pt x="1957387" y="1358379"/>
                  </a:lnTo>
                  <a:close/>
                </a:path>
                <a:path w="3386454" h="1819275">
                  <a:moveTo>
                    <a:pt x="1957387" y="908329"/>
                  </a:moveTo>
                  <a:lnTo>
                    <a:pt x="1956930" y="907211"/>
                  </a:lnTo>
                  <a:lnTo>
                    <a:pt x="1955063" y="905344"/>
                  </a:lnTo>
                  <a:lnTo>
                    <a:pt x="1953945" y="904875"/>
                  </a:lnTo>
                  <a:lnTo>
                    <a:pt x="1951316" y="904875"/>
                  </a:lnTo>
                  <a:lnTo>
                    <a:pt x="1950199" y="905344"/>
                  </a:lnTo>
                  <a:lnTo>
                    <a:pt x="1948332" y="907211"/>
                  </a:lnTo>
                  <a:lnTo>
                    <a:pt x="1947862" y="908329"/>
                  </a:lnTo>
                  <a:lnTo>
                    <a:pt x="1947862" y="910958"/>
                  </a:lnTo>
                  <a:lnTo>
                    <a:pt x="1948332" y="912075"/>
                  </a:lnTo>
                  <a:lnTo>
                    <a:pt x="1950199" y="913942"/>
                  </a:lnTo>
                  <a:lnTo>
                    <a:pt x="1951316" y="914400"/>
                  </a:lnTo>
                  <a:lnTo>
                    <a:pt x="1953945" y="914400"/>
                  </a:lnTo>
                  <a:lnTo>
                    <a:pt x="1955063" y="913942"/>
                  </a:lnTo>
                  <a:lnTo>
                    <a:pt x="1956930" y="912075"/>
                  </a:lnTo>
                  <a:lnTo>
                    <a:pt x="1957387" y="910958"/>
                  </a:lnTo>
                  <a:lnTo>
                    <a:pt x="1957387" y="908329"/>
                  </a:lnTo>
                  <a:close/>
                </a:path>
                <a:path w="3386454" h="1819275">
                  <a:moveTo>
                    <a:pt x="1957387" y="458266"/>
                  </a:moveTo>
                  <a:lnTo>
                    <a:pt x="1956930" y="457149"/>
                  </a:lnTo>
                  <a:lnTo>
                    <a:pt x="1955063" y="455295"/>
                  </a:lnTo>
                  <a:lnTo>
                    <a:pt x="1953945" y="454825"/>
                  </a:lnTo>
                  <a:lnTo>
                    <a:pt x="1951316" y="454825"/>
                  </a:lnTo>
                  <a:lnTo>
                    <a:pt x="1950199" y="455295"/>
                  </a:lnTo>
                  <a:lnTo>
                    <a:pt x="1948332" y="457149"/>
                  </a:lnTo>
                  <a:lnTo>
                    <a:pt x="1947862" y="458266"/>
                  </a:lnTo>
                  <a:lnTo>
                    <a:pt x="1947862" y="460908"/>
                  </a:lnTo>
                  <a:lnTo>
                    <a:pt x="1948332" y="462026"/>
                  </a:lnTo>
                  <a:lnTo>
                    <a:pt x="1950199" y="463880"/>
                  </a:lnTo>
                  <a:lnTo>
                    <a:pt x="1951316" y="464350"/>
                  </a:lnTo>
                  <a:lnTo>
                    <a:pt x="1953945" y="464350"/>
                  </a:lnTo>
                  <a:lnTo>
                    <a:pt x="1955063" y="463880"/>
                  </a:lnTo>
                  <a:lnTo>
                    <a:pt x="1956930" y="462026"/>
                  </a:lnTo>
                  <a:lnTo>
                    <a:pt x="1957387" y="460908"/>
                  </a:lnTo>
                  <a:lnTo>
                    <a:pt x="1957387" y="458266"/>
                  </a:lnTo>
                  <a:close/>
                </a:path>
                <a:path w="3386454" h="1819275">
                  <a:moveTo>
                    <a:pt x="1957387" y="8216"/>
                  </a:moveTo>
                  <a:lnTo>
                    <a:pt x="1956930" y="7099"/>
                  </a:lnTo>
                  <a:lnTo>
                    <a:pt x="1955063" y="5232"/>
                  </a:lnTo>
                  <a:lnTo>
                    <a:pt x="1953945" y="4762"/>
                  </a:lnTo>
                  <a:lnTo>
                    <a:pt x="1951316" y="4762"/>
                  </a:lnTo>
                  <a:lnTo>
                    <a:pt x="1950199" y="5232"/>
                  </a:lnTo>
                  <a:lnTo>
                    <a:pt x="1948332" y="7099"/>
                  </a:lnTo>
                  <a:lnTo>
                    <a:pt x="1947862" y="8216"/>
                  </a:lnTo>
                  <a:lnTo>
                    <a:pt x="1947862" y="10845"/>
                  </a:lnTo>
                  <a:lnTo>
                    <a:pt x="1948332" y="11963"/>
                  </a:lnTo>
                  <a:lnTo>
                    <a:pt x="1950199" y="13830"/>
                  </a:lnTo>
                  <a:lnTo>
                    <a:pt x="1951316" y="14287"/>
                  </a:lnTo>
                  <a:lnTo>
                    <a:pt x="1953945" y="14287"/>
                  </a:lnTo>
                  <a:lnTo>
                    <a:pt x="1955063" y="13830"/>
                  </a:lnTo>
                  <a:lnTo>
                    <a:pt x="1956930" y="11963"/>
                  </a:lnTo>
                  <a:lnTo>
                    <a:pt x="1957387" y="10845"/>
                  </a:lnTo>
                  <a:lnTo>
                    <a:pt x="1957387" y="8216"/>
                  </a:lnTo>
                  <a:close/>
                </a:path>
                <a:path w="3386454" h="1819275">
                  <a:moveTo>
                    <a:pt x="2005012" y="1808441"/>
                  </a:moveTo>
                  <a:lnTo>
                    <a:pt x="2004555" y="1807324"/>
                  </a:lnTo>
                  <a:lnTo>
                    <a:pt x="2002688" y="1805457"/>
                  </a:lnTo>
                  <a:lnTo>
                    <a:pt x="2001570" y="1804987"/>
                  </a:lnTo>
                  <a:lnTo>
                    <a:pt x="1998941" y="1804987"/>
                  </a:lnTo>
                  <a:lnTo>
                    <a:pt x="1997824" y="1805457"/>
                  </a:lnTo>
                  <a:lnTo>
                    <a:pt x="1995957" y="1807324"/>
                  </a:lnTo>
                  <a:lnTo>
                    <a:pt x="1995487" y="1808441"/>
                  </a:lnTo>
                  <a:lnTo>
                    <a:pt x="1995487" y="1811070"/>
                  </a:lnTo>
                  <a:lnTo>
                    <a:pt x="1995957" y="1812188"/>
                  </a:lnTo>
                  <a:lnTo>
                    <a:pt x="1997824" y="1814055"/>
                  </a:lnTo>
                  <a:lnTo>
                    <a:pt x="1998941" y="1814512"/>
                  </a:lnTo>
                  <a:lnTo>
                    <a:pt x="2001570" y="1814512"/>
                  </a:lnTo>
                  <a:lnTo>
                    <a:pt x="2002688" y="1814055"/>
                  </a:lnTo>
                  <a:lnTo>
                    <a:pt x="2004555" y="1812188"/>
                  </a:lnTo>
                  <a:lnTo>
                    <a:pt x="2005012" y="1811070"/>
                  </a:lnTo>
                  <a:lnTo>
                    <a:pt x="2005012" y="1808441"/>
                  </a:lnTo>
                  <a:close/>
                </a:path>
                <a:path w="3386454" h="1819275">
                  <a:moveTo>
                    <a:pt x="2005012" y="1358379"/>
                  </a:moveTo>
                  <a:lnTo>
                    <a:pt x="2004555" y="1357261"/>
                  </a:lnTo>
                  <a:lnTo>
                    <a:pt x="2002688" y="1355407"/>
                  </a:lnTo>
                  <a:lnTo>
                    <a:pt x="2001570" y="1354937"/>
                  </a:lnTo>
                  <a:lnTo>
                    <a:pt x="1998941" y="1354937"/>
                  </a:lnTo>
                  <a:lnTo>
                    <a:pt x="1997824" y="1355407"/>
                  </a:lnTo>
                  <a:lnTo>
                    <a:pt x="1995957" y="1357261"/>
                  </a:lnTo>
                  <a:lnTo>
                    <a:pt x="1995487" y="1358379"/>
                  </a:lnTo>
                  <a:lnTo>
                    <a:pt x="1995487" y="1361020"/>
                  </a:lnTo>
                  <a:lnTo>
                    <a:pt x="1995957" y="1362138"/>
                  </a:lnTo>
                  <a:lnTo>
                    <a:pt x="1997824" y="1363992"/>
                  </a:lnTo>
                  <a:lnTo>
                    <a:pt x="1998941" y="1364462"/>
                  </a:lnTo>
                  <a:lnTo>
                    <a:pt x="2001570" y="1364462"/>
                  </a:lnTo>
                  <a:lnTo>
                    <a:pt x="2002688" y="1363992"/>
                  </a:lnTo>
                  <a:lnTo>
                    <a:pt x="2004555" y="1362138"/>
                  </a:lnTo>
                  <a:lnTo>
                    <a:pt x="2005012" y="1361020"/>
                  </a:lnTo>
                  <a:lnTo>
                    <a:pt x="2005012" y="1358379"/>
                  </a:lnTo>
                  <a:close/>
                </a:path>
                <a:path w="3386454" h="1819275">
                  <a:moveTo>
                    <a:pt x="2005012" y="908329"/>
                  </a:moveTo>
                  <a:lnTo>
                    <a:pt x="2004555" y="907211"/>
                  </a:lnTo>
                  <a:lnTo>
                    <a:pt x="2002688" y="905344"/>
                  </a:lnTo>
                  <a:lnTo>
                    <a:pt x="2001570" y="904875"/>
                  </a:lnTo>
                  <a:lnTo>
                    <a:pt x="1998941" y="904875"/>
                  </a:lnTo>
                  <a:lnTo>
                    <a:pt x="1997824" y="905344"/>
                  </a:lnTo>
                  <a:lnTo>
                    <a:pt x="1995957" y="907211"/>
                  </a:lnTo>
                  <a:lnTo>
                    <a:pt x="1995487" y="908329"/>
                  </a:lnTo>
                  <a:lnTo>
                    <a:pt x="1995487" y="910958"/>
                  </a:lnTo>
                  <a:lnTo>
                    <a:pt x="1995957" y="912075"/>
                  </a:lnTo>
                  <a:lnTo>
                    <a:pt x="1997824" y="913942"/>
                  </a:lnTo>
                  <a:lnTo>
                    <a:pt x="1998941" y="914400"/>
                  </a:lnTo>
                  <a:lnTo>
                    <a:pt x="2001570" y="914400"/>
                  </a:lnTo>
                  <a:lnTo>
                    <a:pt x="2002688" y="913942"/>
                  </a:lnTo>
                  <a:lnTo>
                    <a:pt x="2004555" y="912075"/>
                  </a:lnTo>
                  <a:lnTo>
                    <a:pt x="2005012" y="910958"/>
                  </a:lnTo>
                  <a:lnTo>
                    <a:pt x="2005012" y="908329"/>
                  </a:lnTo>
                  <a:close/>
                </a:path>
                <a:path w="3386454" h="1819275">
                  <a:moveTo>
                    <a:pt x="2005012" y="458266"/>
                  </a:moveTo>
                  <a:lnTo>
                    <a:pt x="2004555" y="457149"/>
                  </a:lnTo>
                  <a:lnTo>
                    <a:pt x="2002688" y="455295"/>
                  </a:lnTo>
                  <a:lnTo>
                    <a:pt x="2001570" y="454825"/>
                  </a:lnTo>
                  <a:lnTo>
                    <a:pt x="1998941" y="454825"/>
                  </a:lnTo>
                  <a:lnTo>
                    <a:pt x="1997824" y="455295"/>
                  </a:lnTo>
                  <a:lnTo>
                    <a:pt x="1995957" y="457149"/>
                  </a:lnTo>
                  <a:lnTo>
                    <a:pt x="1995487" y="458266"/>
                  </a:lnTo>
                  <a:lnTo>
                    <a:pt x="1995487" y="460908"/>
                  </a:lnTo>
                  <a:lnTo>
                    <a:pt x="1995957" y="462026"/>
                  </a:lnTo>
                  <a:lnTo>
                    <a:pt x="1997824" y="463880"/>
                  </a:lnTo>
                  <a:lnTo>
                    <a:pt x="1998941" y="464350"/>
                  </a:lnTo>
                  <a:lnTo>
                    <a:pt x="2001570" y="464350"/>
                  </a:lnTo>
                  <a:lnTo>
                    <a:pt x="2002688" y="463880"/>
                  </a:lnTo>
                  <a:lnTo>
                    <a:pt x="2004555" y="462026"/>
                  </a:lnTo>
                  <a:lnTo>
                    <a:pt x="2005012" y="460908"/>
                  </a:lnTo>
                  <a:lnTo>
                    <a:pt x="2005012" y="458266"/>
                  </a:lnTo>
                  <a:close/>
                </a:path>
                <a:path w="3386454" h="1819275">
                  <a:moveTo>
                    <a:pt x="2005012" y="8216"/>
                  </a:moveTo>
                  <a:lnTo>
                    <a:pt x="2004555" y="7099"/>
                  </a:lnTo>
                  <a:lnTo>
                    <a:pt x="2002688" y="5232"/>
                  </a:lnTo>
                  <a:lnTo>
                    <a:pt x="2001570" y="4762"/>
                  </a:lnTo>
                  <a:lnTo>
                    <a:pt x="1998941" y="4762"/>
                  </a:lnTo>
                  <a:lnTo>
                    <a:pt x="1997824" y="5232"/>
                  </a:lnTo>
                  <a:lnTo>
                    <a:pt x="1995957" y="7099"/>
                  </a:lnTo>
                  <a:lnTo>
                    <a:pt x="1995487" y="8216"/>
                  </a:lnTo>
                  <a:lnTo>
                    <a:pt x="1995487" y="10845"/>
                  </a:lnTo>
                  <a:lnTo>
                    <a:pt x="1995957" y="11963"/>
                  </a:lnTo>
                  <a:lnTo>
                    <a:pt x="1997824" y="13830"/>
                  </a:lnTo>
                  <a:lnTo>
                    <a:pt x="1998941" y="14287"/>
                  </a:lnTo>
                  <a:lnTo>
                    <a:pt x="2001570" y="14287"/>
                  </a:lnTo>
                  <a:lnTo>
                    <a:pt x="2002688" y="13830"/>
                  </a:lnTo>
                  <a:lnTo>
                    <a:pt x="2004555" y="11963"/>
                  </a:lnTo>
                  <a:lnTo>
                    <a:pt x="2005012" y="10845"/>
                  </a:lnTo>
                  <a:lnTo>
                    <a:pt x="2005012" y="8216"/>
                  </a:lnTo>
                  <a:close/>
                </a:path>
                <a:path w="3386454" h="1819275">
                  <a:moveTo>
                    <a:pt x="2052637" y="1808441"/>
                  </a:moveTo>
                  <a:lnTo>
                    <a:pt x="2052180" y="1807324"/>
                  </a:lnTo>
                  <a:lnTo>
                    <a:pt x="2050313" y="1805457"/>
                  </a:lnTo>
                  <a:lnTo>
                    <a:pt x="2049195" y="1804987"/>
                  </a:lnTo>
                  <a:lnTo>
                    <a:pt x="2046566" y="1804987"/>
                  </a:lnTo>
                  <a:lnTo>
                    <a:pt x="2045449" y="1805457"/>
                  </a:lnTo>
                  <a:lnTo>
                    <a:pt x="2043582" y="1807324"/>
                  </a:lnTo>
                  <a:lnTo>
                    <a:pt x="2043112" y="1808441"/>
                  </a:lnTo>
                  <a:lnTo>
                    <a:pt x="2043112" y="1811070"/>
                  </a:lnTo>
                  <a:lnTo>
                    <a:pt x="2043582" y="1812188"/>
                  </a:lnTo>
                  <a:lnTo>
                    <a:pt x="2045449" y="1814055"/>
                  </a:lnTo>
                  <a:lnTo>
                    <a:pt x="2046566" y="1814512"/>
                  </a:lnTo>
                  <a:lnTo>
                    <a:pt x="2049195" y="1814512"/>
                  </a:lnTo>
                  <a:lnTo>
                    <a:pt x="2050313" y="1814055"/>
                  </a:lnTo>
                  <a:lnTo>
                    <a:pt x="2052180" y="1812188"/>
                  </a:lnTo>
                  <a:lnTo>
                    <a:pt x="2052637" y="1811070"/>
                  </a:lnTo>
                  <a:lnTo>
                    <a:pt x="2052637" y="1808441"/>
                  </a:lnTo>
                  <a:close/>
                </a:path>
                <a:path w="3386454" h="1819275">
                  <a:moveTo>
                    <a:pt x="2052637" y="1358379"/>
                  </a:moveTo>
                  <a:lnTo>
                    <a:pt x="2052180" y="1357261"/>
                  </a:lnTo>
                  <a:lnTo>
                    <a:pt x="2050313" y="1355407"/>
                  </a:lnTo>
                  <a:lnTo>
                    <a:pt x="2049195" y="1354937"/>
                  </a:lnTo>
                  <a:lnTo>
                    <a:pt x="2046566" y="1354937"/>
                  </a:lnTo>
                  <a:lnTo>
                    <a:pt x="2045449" y="1355407"/>
                  </a:lnTo>
                  <a:lnTo>
                    <a:pt x="2043582" y="1357261"/>
                  </a:lnTo>
                  <a:lnTo>
                    <a:pt x="2043112" y="1358379"/>
                  </a:lnTo>
                  <a:lnTo>
                    <a:pt x="2043112" y="1361020"/>
                  </a:lnTo>
                  <a:lnTo>
                    <a:pt x="2043582" y="1362138"/>
                  </a:lnTo>
                  <a:lnTo>
                    <a:pt x="2045449" y="1363992"/>
                  </a:lnTo>
                  <a:lnTo>
                    <a:pt x="2046566" y="1364462"/>
                  </a:lnTo>
                  <a:lnTo>
                    <a:pt x="2049195" y="1364462"/>
                  </a:lnTo>
                  <a:lnTo>
                    <a:pt x="2050313" y="1363992"/>
                  </a:lnTo>
                  <a:lnTo>
                    <a:pt x="2052180" y="1362138"/>
                  </a:lnTo>
                  <a:lnTo>
                    <a:pt x="2052637" y="1361020"/>
                  </a:lnTo>
                  <a:lnTo>
                    <a:pt x="2052637" y="1358379"/>
                  </a:lnTo>
                  <a:close/>
                </a:path>
                <a:path w="3386454" h="1819275">
                  <a:moveTo>
                    <a:pt x="2052637" y="908329"/>
                  </a:moveTo>
                  <a:lnTo>
                    <a:pt x="2052180" y="907211"/>
                  </a:lnTo>
                  <a:lnTo>
                    <a:pt x="2050313" y="905344"/>
                  </a:lnTo>
                  <a:lnTo>
                    <a:pt x="2049195" y="904875"/>
                  </a:lnTo>
                  <a:lnTo>
                    <a:pt x="2046566" y="904875"/>
                  </a:lnTo>
                  <a:lnTo>
                    <a:pt x="2045449" y="905344"/>
                  </a:lnTo>
                  <a:lnTo>
                    <a:pt x="2043582" y="907211"/>
                  </a:lnTo>
                  <a:lnTo>
                    <a:pt x="2043112" y="908329"/>
                  </a:lnTo>
                  <a:lnTo>
                    <a:pt x="2043112" y="910958"/>
                  </a:lnTo>
                  <a:lnTo>
                    <a:pt x="2043582" y="912075"/>
                  </a:lnTo>
                  <a:lnTo>
                    <a:pt x="2045449" y="913942"/>
                  </a:lnTo>
                  <a:lnTo>
                    <a:pt x="2046566" y="914400"/>
                  </a:lnTo>
                  <a:lnTo>
                    <a:pt x="2049195" y="914400"/>
                  </a:lnTo>
                  <a:lnTo>
                    <a:pt x="2050313" y="913942"/>
                  </a:lnTo>
                  <a:lnTo>
                    <a:pt x="2052180" y="912075"/>
                  </a:lnTo>
                  <a:lnTo>
                    <a:pt x="2052637" y="910958"/>
                  </a:lnTo>
                  <a:lnTo>
                    <a:pt x="2052637" y="908329"/>
                  </a:lnTo>
                  <a:close/>
                </a:path>
                <a:path w="3386454" h="1819275">
                  <a:moveTo>
                    <a:pt x="2052637" y="458266"/>
                  </a:moveTo>
                  <a:lnTo>
                    <a:pt x="2052180" y="457149"/>
                  </a:lnTo>
                  <a:lnTo>
                    <a:pt x="2050313" y="455295"/>
                  </a:lnTo>
                  <a:lnTo>
                    <a:pt x="2049195" y="454825"/>
                  </a:lnTo>
                  <a:lnTo>
                    <a:pt x="2046566" y="454825"/>
                  </a:lnTo>
                  <a:lnTo>
                    <a:pt x="2045449" y="455295"/>
                  </a:lnTo>
                  <a:lnTo>
                    <a:pt x="2043582" y="457149"/>
                  </a:lnTo>
                  <a:lnTo>
                    <a:pt x="2043112" y="458266"/>
                  </a:lnTo>
                  <a:lnTo>
                    <a:pt x="2043112" y="460908"/>
                  </a:lnTo>
                  <a:lnTo>
                    <a:pt x="2043582" y="462026"/>
                  </a:lnTo>
                  <a:lnTo>
                    <a:pt x="2045449" y="463880"/>
                  </a:lnTo>
                  <a:lnTo>
                    <a:pt x="2046566" y="464350"/>
                  </a:lnTo>
                  <a:lnTo>
                    <a:pt x="2049195" y="464350"/>
                  </a:lnTo>
                  <a:lnTo>
                    <a:pt x="2050313" y="463880"/>
                  </a:lnTo>
                  <a:lnTo>
                    <a:pt x="2052180" y="462026"/>
                  </a:lnTo>
                  <a:lnTo>
                    <a:pt x="2052637" y="460908"/>
                  </a:lnTo>
                  <a:lnTo>
                    <a:pt x="2052637" y="458266"/>
                  </a:lnTo>
                  <a:close/>
                </a:path>
                <a:path w="3386454" h="1819275">
                  <a:moveTo>
                    <a:pt x="2052637" y="8216"/>
                  </a:moveTo>
                  <a:lnTo>
                    <a:pt x="2052180" y="7099"/>
                  </a:lnTo>
                  <a:lnTo>
                    <a:pt x="2050313" y="5232"/>
                  </a:lnTo>
                  <a:lnTo>
                    <a:pt x="2049195" y="4762"/>
                  </a:lnTo>
                  <a:lnTo>
                    <a:pt x="2046566" y="4762"/>
                  </a:lnTo>
                  <a:lnTo>
                    <a:pt x="2045449" y="5232"/>
                  </a:lnTo>
                  <a:lnTo>
                    <a:pt x="2043582" y="7099"/>
                  </a:lnTo>
                  <a:lnTo>
                    <a:pt x="2043112" y="8216"/>
                  </a:lnTo>
                  <a:lnTo>
                    <a:pt x="2043112" y="10845"/>
                  </a:lnTo>
                  <a:lnTo>
                    <a:pt x="2043582" y="11963"/>
                  </a:lnTo>
                  <a:lnTo>
                    <a:pt x="2045449" y="13830"/>
                  </a:lnTo>
                  <a:lnTo>
                    <a:pt x="2046566" y="14287"/>
                  </a:lnTo>
                  <a:lnTo>
                    <a:pt x="2049195" y="14287"/>
                  </a:lnTo>
                  <a:lnTo>
                    <a:pt x="2050313" y="13830"/>
                  </a:lnTo>
                  <a:lnTo>
                    <a:pt x="2052180" y="11963"/>
                  </a:lnTo>
                  <a:lnTo>
                    <a:pt x="2052637" y="10845"/>
                  </a:lnTo>
                  <a:lnTo>
                    <a:pt x="2052637" y="8216"/>
                  </a:lnTo>
                  <a:close/>
                </a:path>
                <a:path w="3386454" h="1819275">
                  <a:moveTo>
                    <a:pt x="2100262" y="1808441"/>
                  </a:moveTo>
                  <a:lnTo>
                    <a:pt x="2099805" y="1807324"/>
                  </a:lnTo>
                  <a:lnTo>
                    <a:pt x="2097938" y="1805457"/>
                  </a:lnTo>
                  <a:lnTo>
                    <a:pt x="2096820" y="1804987"/>
                  </a:lnTo>
                  <a:lnTo>
                    <a:pt x="2094191" y="1804987"/>
                  </a:lnTo>
                  <a:lnTo>
                    <a:pt x="2093074" y="1805457"/>
                  </a:lnTo>
                  <a:lnTo>
                    <a:pt x="2091207" y="1807324"/>
                  </a:lnTo>
                  <a:lnTo>
                    <a:pt x="2090737" y="1808441"/>
                  </a:lnTo>
                  <a:lnTo>
                    <a:pt x="2090737" y="1811070"/>
                  </a:lnTo>
                  <a:lnTo>
                    <a:pt x="2091207" y="1812188"/>
                  </a:lnTo>
                  <a:lnTo>
                    <a:pt x="2093074" y="1814055"/>
                  </a:lnTo>
                  <a:lnTo>
                    <a:pt x="2094191" y="1814512"/>
                  </a:lnTo>
                  <a:lnTo>
                    <a:pt x="2096820" y="1814512"/>
                  </a:lnTo>
                  <a:lnTo>
                    <a:pt x="2097938" y="1814055"/>
                  </a:lnTo>
                  <a:lnTo>
                    <a:pt x="2099805" y="1812188"/>
                  </a:lnTo>
                  <a:lnTo>
                    <a:pt x="2100262" y="1811070"/>
                  </a:lnTo>
                  <a:lnTo>
                    <a:pt x="2100262" y="1808441"/>
                  </a:lnTo>
                  <a:close/>
                </a:path>
                <a:path w="3386454" h="1819275">
                  <a:moveTo>
                    <a:pt x="2100262" y="1358379"/>
                  </a:moveTo>
                  <a:lnTo>
                    <a:pt x="2099805" y="1357261"/>
                  </a:lnTo>
                  <a:lnTo>
                    <a:pt x="2097938" y="1355407"/>
                  </a:lnTo>
                  <a:lnTo>
                    <a:pt x="2096820" y="1354937"/>
                  </a:lnTo>
                  <a:lnTo>
                    <a:pt x="2094191" y="1354937"/>
                  </a:lnTo>
                  <a:lnTo>
                    <a:pt x="2093074" y="1355407"/>
                  </a:lnTo>
                  <a:lnTo>
                    <a:pt x="2091207" y="1357261"/>
                  </a:lnTo>
                  <a:lnTo>
                    <a:pt x="2090737" y="1358379"/>
                  </a:lnTo>
                  <a:lnTo>
                    <a:pt x="2090737" y="1361020"/>
                  </a:lnTo>
                  <a:lnTo>
                    <a:pt x="2091207" y="1362138"/>
                  </a:lnTo>
                  <a:lnTo>
                    <a:pt x="2093074" y="1363992"/>
                  </a:lnTo>
                  <a:lnTo>
                    <a:pt x="2094191" y="1364462"/>
                  </a:lnTo>
                  <a:lnTo>
                    <a:pt x="2096820" y="1364462"/>
                  </a:lnTo>
                  <a:lnTo>
                    <a:pt x="2097938" y="1363992"/>
                  </a:lnTo>
                  <a:lnTo>
                    <a:pt x="2099805" y="1362138"/>
                  </a:lnTo>
                  <a:lnTo>
                    <a:pt x="2100262" y="1361020"/>
                  </a:lnTo>
                  <a:lnTo>
                    <a:pt x="2100262" y="1358379"/>
                  </a:lnTo>
                  <a:close/>
                </a:path>
                <a:path w="3386454" h="1819275">
                  <a:moveTo>
                    <a:pt x="2100262" y="908329"/>
                  </a:moveTo>
                  <a:lnTo>
                    <a:pt x="2099805" y="907211"/>
                  </a:lnTo>
                  <a:lnTo>
                    <a:pt x="2097938" y="905344"/>
                  </a:lnTo>
                  <a:lnTo>
                    <a:pt x="2096820" y="904875"/>
                  </a:lnTo>
                  <a:lnTo>
                    <a:pt x="2094191" y="904875"/>
                  </a:lnTo>
                  <a:lnTo>
                    <a:pt x="2093074" y="905344"/>
                  </a:lnTo>
                  <a:lnTo>
                    <a:pt x="2091207" y="907211"/>
                  </a:lnTo>
                  <a:lnTo>
                    <a:pt x="2090737" y="908329"/>
                  </a:lnTo>
                  <a:lnTo>
                    <a:pt x="2090737" y="910958"/>
                  </a:lnTo>
                  <a:lnTo>
                    <a:pt x="2091207" y="912075"/>
                  </a:lnTo>
                  <a:lnTo>
                    <a:pt x="2093074" y="913942"/>
                  </a:lnTo>
                  <a:lnTo>
                    <a:pt x="2094191" y="914400"/>
                  </a:lnTo>
                  <a:lnTo>
                    <a:pt x="2096820" y="914400"/>
                  </a:lnTo>
                  <a:lnTo>
                    <a:pt x="2097938" y="913942"/>
                  </a:lnTo>
                  <a:lnTo>
                    <a:pt x="2099805" y="912075"/>
                  </a:lnTo>
                  <a:lnTo>
                    <a:pt x="2100262" y="910958"/>
                  </a:lnTo>
                  <a:lnTo>
                    <a:pt x="2100262" y="908329"/>
                  </a:lnTo>
                  <a:close/>
                </a:path>
                <a:path w="3386454" h="1819275">
                  <a:moveTo>
                    <a:pt x="2100262" y="458266"/>
                  </a:moveTo>
                  <a:lnTo>
                    <a:pt x="2099805" y="457149"/>
                  </a:lnTo>
                  <a:lnTo>
                    <a:pt x="2097938" y="455295"/>
                  </a:lnTo>
                  <a:lnTo>
                    <a:pt x="2096820" y="454825"/>
                  </a:lnTo>
                  <a:lnTo>
                    <a:pt x="2094191" y="454825"/>
                  </a:lnTo>
                  <a:lnTo>
                    <a:pt x="2093074" y="455295"/>
                  </a:lnTo>
                  <a:lnTo>
                    <a:pt x="2091207" y="457149"/>
                  </a:lnTo>
                  <a:lnTo>
                    <a:pt x="2090737" y="458266"/>
                  </a:lnTo>
                  <a:lnTo>
                    <a:pt x="2090737" y="460908"/>
                  </a:lnTo>
                  <a:lnTo>
                    <a:pt x="2091207" y="462026"/>
                  </a:lnTo>
                  <a:lnTo>
                    <a:pt x="2093074" y="463880"/>
                  </a:lnTo>
                  <a:lnTo>
                    <a:pt x="2094191" y="464350"/>
                  </a:lnTo>
                  <a:lnTo>
                    <a:pt x="2096820" y="464350"/>
                  </a:lnTo>
                  <a:lnTo>
                    <a:pt x="2097938" y="463880"/>
                  </a:lnTo>
                  <a:lnTo>
                    <a:pt x="2099805" y="462026"/>
                  </a:lnTo>
                  <a:lnTo>
                    <a:pt x="2100262" y="460908"/>
                  </a:lnTo>
                  <a:lnTo>
                    <a:pt x="2100262" y="458266"/>
                  </a:lnTo>
                  <a:close/>
                </a:path>
                <a:path w="3386454" h="1819275">
                  <a:moveTo>
                    <a:pt x="2100262" y="8216"/>
                  </a:moveTo>
                  <a:lnTo>
                    <a:pt x="2099805" y="7099"/>
                  </a:lnTo>
                  <a:lnTo>
                    <a:pt x="2097938" y="5232"/>
                  </a:lnTo>
                  <a:lnTo>
                    <a:pt x="2096820" y="4762"/>
                  </a:lnTo>
                  <a:lnTo>
                    <a:pt x="2094191" y="4762"/>
                  </a:lnTo>
                  <a:lnTo>
                    <a:pt x="2093074" y="5232"/>
                  </a:lnTo>
                  <a:lnTo>
                    <a:pt x="2091207" y="7099"/>
                  </a:lnTo>
                  <a:lnTo>
                    <a:pt x="2090737" y="8216"/>
                  </a:lnTo>
                  <a:lnTo>
                    <a:pt x="2090737" y="10845"/>
                  </a:lnTo>
                  <a:lnTo>
                    <a:pt x="2091207" y="11963"/>
                  </a:lnTo>
                  <a:lnTo>
                    <a:pt x="2093074" y="13830"/>
                  </a:lnTo>
                  <a:lnTo>
                    <a:pt x="2094191" y="14287"/>
                  </a:lnTo>
                  <a:lnTo>
                    <a:pt x="2096820" y="14287"/>
                  </a:lnTo>
                  <a:lnTo>
                    <a:pt x="2097938" y="13830"/>
                  </a:lnTo>
                  <a:lnTo>
                    <a:pt x="2099805" y="11963"/>
                  </a:lnTo>
                  <a:lnTo>
                    <a:pt x="2100262" y="10845"/>
                  </a:lnTo>
                  <a:lnTo>
                    <a:pt x="2100262" y="8216"/>
                  </a:lnTo>
                  <a:close/>
                </a:path>
                <a:path w="3386454" h="1819275">
                  <a:moveTo>
                    <a:pt x="2147887" y="1808441"/>
                  </a:moveTo>
                  <a:lnTo>
                    <a:pt x="2147430" y="1807324"/>
                  </a:lnTo>
                  <a:lnTo>
                    <a:pt x="2145563" y="1805457"/>
                  </a:lnTo>
                  <a:lnTo>
                    <a:pt x="2144445" y="1804987"/>
                  </a:lnTo>
                  <a:lnTo>
                    <a:pt x="2141817" y="1804987"/>
                  </a:lnTo>
                  <a:lnTo>
                    <a:pt x="2140699" y="1805457"/>
                  </a:lnTo>
                  <a:lnTo>
                    <a:pt x="2138832" y="1807324"/>
                  </a:lnTo>
                  <a:lnTo>
                    <a:pt x="2138362" y="1808441"/>
                  </a:lnTo>
                  <a:lnTo>
                    <a:pt x="2138362" y="1811070"/>
                  </a:lnTo>
                  <a:lnTo>
                    <a:pt x="2138832" y="1812188"/>
                  </a:lnTo>
                  <a:lnTo>
                    <a:pt x="2140699" y="1814055"/>
                  </a:lnTo>
                  <a:lnTo>
                    <a:pt x="2141817" y="1814512"/>
                  </a:lnTo>
                  <a:lnTo>
                    <a:pt x="2144445" y="1814512"/>
                  </a:lnTo>
                  <a:lnTo>
                    <a:pt x="2145563" y="1814055"/>
                  </a:lnTo>
                  <a:lnTo>
                    <a:pt x="2147430" y="1812188"/>
                  </a:lnTo>
                  <a:lnTo>
                    <a:pt x="2147887" y="1811070"/>
                  </a:lnTo>
                  <a:lnTo>
                    <a:pt x="2147887" y="1808441"/>
                  </a:lnTo>
                  <a:close/>
                </a:path>
                <a:path w="3386454" h="1819275">
                  <a:moveTo>
                    <a:pt x="2147887" y="1358379"/>
                  </a:moveTo>
                  <a:lnTo>
                    <a:pt x="2147430" y="1357261"/>
                  </a:lnTo>
                  <a:lnTo>
                    <a:pt x="2145563" y="1355407"/>
                  </a:lnTo>
                  <a:lnTo>
                    <a:pt x="2144445" y="1354937"/>
                  </a:lnTo>
                  <a:lnTo>
                    <a:pt x="2141817" y="1354937"/>
                  </a:lnTo>
                  <a:lnTo>
                    <a:pt x="2140699" y="1355407"/>
                  </a:lnTo>
                  <a:lnTo>
                    <a:pt x="2138832" y="1357261"/>
                  </a:lnTo>
                  <a:lnTo>
                    <a:pt x="2138362" y="1358379"/>
                  </a:lnTo>
                  <a:lnTo>
                    <a:pt x="2138362" y="1361020"/>
                  </a:lnTo>
                  <a:lnTo>
                    <a:pt x="2138832" y="1362138"/>
                  </a:lnTo>
                  <a:lnTo>
                    <a:pt x="2140699" y="1363992"/>
                  </a:lnTo>
                  <a:lnTo>
                    <a:pt x="2141817" y="1364462"/>
                  </a:lnTo>
                  <a:lnTo>
                    <a:pt x="2144445" y="1364462"/>
                  </a:lnTo>
                  <a:lnTo>
                    <a:pt x="2145563" y="1363992"/>
                  </a:lnTo>
                  <a:lnTo>
                    <a:pt x="2147430" y="1362138"/>
                  </a:lnTo>
                  <a:lnTo>
                    <a:pt x="2147887" y="1361020"/>
                  </a:lnTo>
                  <a:lnTo>
                    <a:pt x="2147887" y="1358379"/>
                  </a:lnTo>
                  <a:close/>
                </a:path>
                <a:path w="3386454" h="1819275">
                  <a:moveTo>
                    <a:pt x="2147887" y="908329"/>
                  </a:moveTo>
                  <a:lnTo>
                    <a:pt x="2147430" y="907211"/>
                  </a:lnTo>
                  <a:lnTo>
                    <a:pt x="2145563" y="905344"/>
                  </a:lnTo>
                  <a:lnTo>
                    <a:pt x="2144445" y="904875"/>
                  </a:lnTo>
                  <a:lnTo>
                    <a:pt x="2141817" y="904875"/>
                  </a:lnTo>
                  <a:lnTo>
                    <a:pt x="2140699" y="905344"/>
                  </a:lnTo>
                  <a:lnTo>
                    <a:pt x="2138832" y="907211"/>
                  </a:lnTo>
                  <a:lnTo>
                    <a:pt x="2138362" y="908329"/>
                  </a:lnTo>
                  <a:lnTo>
                    <a:pt x="2138362" y="910958"/>
                  </a:lnTo>
                  <a:lnTo>
                    <a:pt x="2138832" y="912075"/>
                  </a:lnTo>
                  <a:lnTo>
                    <a:pt x="2140699" y="913942"/>
                  </a:lnTo>
                  <a:lnTo>
                    <a:pt x="2141817" y="914400"/>
                  </a:lnTo>
                  <a:lnTo>
                    <a:pt x="2144445" y="914400"/>
                  </a:lnTo>
                  <a:lnTo>
                    <a:pt x="2145563" y="913942"/>
                  </a:lnTo>
                  <a:lnTo>
                    <a:pt x="2147430" y="912075"/>
                  </a:lnTo>
                  <a:lnTo>
                    <a:pt x="2147887" y="910958"/>
                  </a:lnTo>
                  <a:lnTo>
                    <a:pt x="2147887" y="908329"/>
                  </a:lnTo>
                  <a:close/>
                </a:path>
                <a:path w="3386454" h="1819275">
                  <a:moveTo>
                    <a:pt x="2147887" y="458266"/>
                  </a:moveTo>
                  <a:lnTo>
                    <a:pt x="2147430" y="457149"/>
                  </a:lnTo>
                  <a:lnTo>
                    <a:pt x="2145563" y="455295"/>
                  </a:lnTo>
                  <a:lnTo>
                    <a:pt x="2144445" y="454825"/>
                  </a:lnTo>
                  <a:lnTo>
                    <a:pt x="2141817" y="454825"/>
                  </a:lnTo>
                  <a:lnTo>
                    <a:pt x="2140699" y="455295"/>
                  </a:lnTo>
                  <a:lnTo>
                    <a:pt x="2138832" y="457149"/>
                  </a:lnTo>
                  <a:lnTo>
                    <a:pt x="2138362" y="458266"/>
                  </a:lnTo>
                  <a:lnTo>
                    <a:pt x="2138362" y="460908"/>
                  </a:lnTo>
                  <a:lnTo>
                    <a:pt x="2138832" y="462026"/>
                  </a:lnTo>
                  <a:lnTo>
                    <a:pt x="2140699" y="463880"/>
                  </a:lnTo>
                  <a:lnTo>
                    <a:pt x="2141817" y="464350"/>
                  </a:lnTo>
                  <a:lnTo>
                    <a:pt x="2144445" y="464350"/>
                  </a:lnTo>
                  <a:lnTo>
                    <a:pt x="2145563" y="463880"/>
                  </a:lnTo>
                  <a:lnTo>
                    <a:pt x="2147430" y="462026"/>
                  </a:lnTo>
                  <a:lnTo>
                    <a:pt x="2147887" y="460908"/>
                  </a:lnTo>
                  <a:lnTo>
                    <a:pt x="2147887" y="458266"/>
                  </a:lnTo>
                  <a:close/>
                </a:path>
                <a:path w="3386454" h="1819275">
                  <a:moveTo>
                    <a:pt x="2147887" y="8216"/>
                  </a:moveTo>
                  <a:lnTo>
                    <a:pt x="2147430" y="7099"/>
                  </a:lnTo>
                  <a:lnTo>
                    <a:pt x="2145563" y="5232"/>
                  </a:lnTo>
                  <a:lnTo>
                    <a:pt x="2144445" y="4762"/>
                  </a:lnTo>
                  <a:lnTo>
                    <a:pt x="2141817" y="4762"/>
                  </a:lnTo>
                  <a:lnTo>
                    <a:pt x="2140699" y="5232"/>
                  </a:lnTo>
                  <a:lnTo>
                    <a:pt x="2138832" y="7099"/>
                  </a:lnTo>
                  <a:lnTo>
                    <a:pt x="2138362" y="8216"/>
                  </a:lnTo>
                  <a:lnTo>
                    <a:pt x="2138362" y="10845"/>
                  </a:lnTo>
                  <a:lnTo>
                    <a:pt x="2138832" y="11963"/>
                  </a:lnTo>
                  <a:lnTo>
                    <a:pt x="2140699" y="13830"/>
                  </a:lnTo>
                  <a:lnTo>
                    <a:pt x="2141817" y="14287"/>
                  </a:lnTo>
                  <a:lnTo>
                    <a:pt x="2144445" y="14287"/>
                  </a:lnTo>
                  <a:lnTo>
                    <a:pt x="2145563" y="13830"/>
                  </a:lnTo>
                  <a:lnTo>
                    <a:pt x="2147430" y="11963"/>
                  </a:lnTo>
                  <a:lnTo>
                    <a:pt x="2147887" y="10845"/>
                  </a:lnTo>
                  <a:lnTo>
                    <a:pt x="2147887" y="8216"/>
                  </a:lnTo>
                  <a:close/>
                </a:path>
                <a:path w="3386454" h="1819275">
                  <a:moveTo>
                    <a:pt x="2195512" y="1808441"/>
                  </a:moveTo>
                  <a:lnTo>
                    <a:pt x="2195055" y="1807324"/>
                  </a:lnTo>
                  <a:lnTo>
                    <a:pt x="2193188" y="1805457"/>
                  </a:lnTo>
                  <a:lnTo>
                    <a:pt x="2192070" y="1804987"/>
                  </a:lnTo>
                  <a:lnTo>
                    <a:pt x="2189442" y="1804987"/>
                  </a:lnTo>
                  <a:lnTo>
                    <a:pt x="2188324" y="1805457"/>
                  </a:lnTo>
                  <a:lnTo>
                    <a:pt x="2186457" y="1807324"/>
                  </a:lnTo>
                  <a:lnTo>
                    <a:pt x="2185987" y="1808441"/>
                  </a:lnTo>
                  <a:lnTo>
                    <a:pt x="2185987" y="1811070"/>
                  </a:lnTo>
                  <a:lnTo>
                    <a:pt x="2186457" y="1812188"/>
                  </a:lnTo>
                  <a:lnTo>
                    <a:pt x="2188324" y="1814055"/>
                  </a:lnTo>
                  <a:lnTo>
                    <a:pt x="2189442" y="1814512"/>
                  </a:lnTo>
                  <a:lnTo>
                    <a:pt x="2192070" y="1814512"/>
                  </a:lnTo>
                  <a:lnTo>
                    <a:pt x="2193188" y="1814055"/>
                  </a:lnTo>
                  <a:lnTo>
                    <a:pt x="2195055" y="1812188"/>
                  </a:lnTo>
                  <a:lnTo>
                    <a:pt x="2195512" y="1811070"/>
                  </a:lnTo>
                  <a:lnTo>
                    <a:pt x="2195512" y="1808441"/>
                  </a:lnTo>
                  <a:close/>
                </a:path>
                <a:path w="3386454" h="1819275">
                  <a:moveTo>
                    <a:pt x="2195512" y="1358379"/>
                  </a:moveTo>
                  <a:lnTo>
                    <a:pt x="2195055" y="1357261"/>
                  </a:lnTo>
                  <a:lnTo>
                    <a:pt x="2193188" y="1355407"/>
                  </a:lnTo>
                  <a:lnTo>
                    <a:pt x="2192070" y="1354937"/>
                  </a:lnTo>
                  <a:lnTo>
                    <a:pt x="2189442" y="1354937"/>
                  </a:lnTo>
                  <a:lnTo>
                    <a:pt x="2188324" y="1355407"/>
                  </a:lnTo>
                  <a:lnTo>
                    <a:pt x="2186457" y="1357261"/>
                  </a:lnTo>
                  <a:lnTo>
                    <a:pt x="2185987" y="1358379"/>
                  </a:lnTo>
                  <a:lnTo>
                    <a:pt x="2185987" y="1361020"/>
                  </a:lnTo>
                  <a:lnTo>
                    <a:pt x="2186457" y="1362138"/>
                  </a:lnTo>
                  <a:lnTo>
                    <a:pt x="2188324" y="1363992"/>
                  </a:lnTo>
                  <a:lnTo>
                    <a:pt x="2189442" y="1364462"/>
                  </a:lnTo>
                  <a:lnTo>
                    <a:pt x="2192070" y="1364462"/>
                  </a:lnTo>
                  <a:lnTo>
                    <a:pt x="2193188" y="1363992"/>
                  </a:lnTo>
                  <a:lnTo>
                    <a:pt x="2195055" y="1362138"/>
                  </a:lnTo>
                  <a:lnTo>
                    <a:pt x="2195512" y="1361020"/>
                  </a:lnTo>
                  <a:lnTo>
                    <a:pt x="2195512" y="1358379"/>
                  </a:lnTo>
                  <a:close/>
                </a:path>
                <a:path w="3386454" h="1819275">
                  <a:moveTo>
                    <a:pt x="2195512" y="908329"/>
                  </a:moveTo>
                  <a:lnTo>
                    <a:pt x="2195055" y="907211"/>
                  </a:lnTo>
                  <a:lnTo>
                    <a:pt x="2193188" y="905344"/>
                  </a:lnTo>
                  <a:lnTo>
                    <a:pt x="2192070" y="904875"/>
                  </a:lnTo>
                  <a:lnTo>
                    <a:pt x="2189442" y="904875"/>
                  </a:lnTo>
                  <a:lnTo>
                    <a:pt x="2188324" y="905344"/>
                  </a:lnTo>
                  <a:lnTo>
                    <a:pt x="2186457" y="907211"/>
                  </a:lnTo>
                  <a:lnTo>
                    <a:pt x="2185987" y="908329"/>
                  </a:lnTo>
                  <a:lnTo>
                    <a:pt x="2185987" y="910958"/>
                  </a:lnTo>
                  <a:lnTo>
                    <a:pt x="2186457" y="912075"/>
                  </a:lnTo>
                  <a:lnTo>
                    <a:pt x="2188324" y="913942"/>
                  </a:lnTo>
                  <a:lnTo>
                    <a:pt x="2189442" y="914400"/>
                  </a:lnTo>
                  <a:lnTo>
                    <a:pt x="2192070" y="914400"/>
                  </a:lnTo>
                  <a:lnTo>
                    <a:pt x="2193188" y="913942"/>
                  </a:lnTo>
                  <a:lnTo>
                    <a:pt x="2195055" y="912075"/>
                  </a:lnTo>
                  <a:lnTo>
                    <a:pt x="2195512" y="910958"/>
                  </a:lnTo>
                  <a:lnTo>
                    <a:pt x="2195512" y="908329"/>
                  </a:lnTo>
                  <a:close/>
                </a:path>
                <a:path w="3386454" h="1819275">
                  <a:moveTo>
                    <a:pt x="2195512" y="458266"/>
                  </a:moveTo>
                  <a:lnTo>
                    <a:pt x="2195055" y="457149"/>
                  </a:lnTo>
                  <a:lnTo>
                    <a:pt x="2193188" y="455295"/>
                  </a:lnTo>
                  <a:lnTo>
                    <a:pt x="2192070" y="454825"/>
                  </a:lnTo>
                  <a:lnTo>
                    <a:pt x="2189442" y="454825"/>
                  </a:lnTo>
                  <a:lnTo>
                    <a:pt x="2188324" y="455295"/>
                  </a:lnTo>
                  <a:lnTo>
                    <a:pt x="2186457" y="457149"/>
                  </a:lnTo>
                  <a:lnTo>
                    <a:pt x="2185987" y="458266"/>
                  </a:lnTo>
                  <a:lnTo>
                    <a:pt x="2185987" y="460908"/>
                  </a:lnTo>
                  <a:lnTo>
                    <a:pt x="2186457" y="462026"/>
                  </a:lnTo>
                  <a:lnTo>
                    <a:pt x="2188324" y="463880"/>
                  </a:lnTo>
                  <a:lnTo>
                    <a:pt x="2189442" y="464350"/>
                  </a:lnTo>
                  <a:lnTo>
                    <a:pt x="2192070" y="464350"/>
                  </a:lnTo>
                  <a:lnTo>
                    <a:pt x="2193188" y="463880"/>
                  </a:lnTo>
                  <a:lnTo>
                    <a:pt x="2195055" y="462026"/>
                  </a:lnTo>
                  <a:lnTo>
                    <a:pt x="2195512" y="460908"/>
                  </a:lnTo>
                  <a:lnTo>
                    <a:pt x="2195512" y="458266"/>
                  </a:lnTo>
                  <a:close/>
                </a:path>
                <a:path w="3386454" h="1819275">
                  <a:moveTo>
                    <a:pt x="2195512" y="8216"/>
                  </a:moveTo>
                  <a:lnTo>
                    <a:pt x="2195055" y="7099"/>
                  </a:lnTo>
                  <a:lnTo>
                    <a:pt x="2193188" y="5232"/>
                  </a:lnTo>
                  <a:lnTo>
                    <a:pt x="2192070" y="4762"/>
                  </a:lnTo>
                  <a:lnTo>
                    <a:pt x="2189442" y="4762"/>
                  </a:lnTo>
                  <a:lnTo>
                    <a:pt x="2188324" y="5232"/>
                  </a:lnTo>
                  <a:lnTo>
                    <a:pt x="2186457" y="7099"/>
                  </a:lnTo>
                  <a:lnTo>
                    <a:pt x="2185987" y="8216"/>
                  </a:lnTo>
                  <a:lnTo>
                    <a:pt x="2185987" y="10845"/>
                  </a:lnTo>
                  <a:lnTo>
                    <a:pt x="2186457" y="11963"/>
                  </a:lnTo>
                  <a:lnTo>
                    <a:pt x="2188324" y="13830"/>
                  </a:lnTo>
                  <a:lnTo>
                    <a:pt x="2189442" y="14287"/>
                  </a:lnTo>
                  <a:lnTo>
                    <a:pt x="2192070" y="14287"/>
                  </a:lnTo>
                  <a:lnTo>
                    <a:pt x="2193188" y="13830"/>
                  </a:lnTo>
                  <a:lnTo>
                    <a:pt x="2195055" y="11963"/>
                  </a:lnTo>
                  <a:lnTo>
                    <a:pt x="2195512" y="10845"/>
                  </a:lnTo>
                  <a:lnTo>
                    <a:pt x="2195512" y="8216"/>
                  </a:lnTo>
                  <a:close/>
                </a:path>
                <a:path w="3386454" h="1819275">
                  <a:moveTo>
                    <a:pt x="2243137" y="1808441"/>
                  </a:moveTo>
                  <a:lnTo>
                    <a:pt x="2242680" y="1807324"/>
                  </a:lnTo>
                  <a:lnTo>
                    <a:pt x="2240813" y="1805457"/>
                  </a:lnTo>
                  <a:lnTo>
                    <a:pt x="2239695" y="1804987"/>
                  </a:lnTo>
                  <a:lnTo>
                    <a:pt x="2237067" y="1804987"/>
                  </a:lnTo>
                  <a:lnTo>
                    <a:pt x="2235949" y="1805457"/>
                  </a:lnTo>
                  <a:lnTo>
                    <a:pt x="2234082" y="1807324"/>
                  </a:lnTo>
                  <a:lnTo>
                    <a:pt x="2233612" y="1808441"/>
                  </a:lnTo>
                  <a:lnTo>
                    <a:pt x="2233612" y="1811070"/>
                  </a:lnTo>
                  <a:lnTo>
                    <a:pt x="2234082" y="1812188"/>
                  </a:lnTo>
                  <a:lnTo>
                    <a:pt x="2235949" y="1814055"/>
                  </a:lnTo>
                  <a:lnTo>
                    <a:pt x="2237067" y="1814512"/>
                  </a:lnTo>
                  <a:lnTo>
                    <a:pt x="2239695" y="1814512"/>
                  </a:lnTo>
                  <a:lnTo>
                    <a:pt x="2240813" y="1814055"/>
                  </a:lnTo>
                  <a:lnTo>
                    <a:pt x="2242680" y="1812188"/>
                  </a:lnTo>
                  <a:lnTo>
                    <a:pt x="2243137" y="1811070"/>
                  </a:lnTo>
                  <a:lnTo>
                    <a:pt x="2243137" y="1808441"/>
                  </a:lnTo>
                  <a:close/>
                </a:path>
                <a:path w="3386454" h="1819275">
                  <a:moveTo>
                    <a:pt x="2243137" y="1358379"/>
                  </a:moveTo>
                  <a:lnTo>
                    <a:pt x="2242680" y="1357261"/>
                  </a:lnTo>
                  <a:lnTo>
                    <a:pt x="2240813" y="1355407"/>
                  </a:lnTo>
                  <a:lnTo>
                    <a:pt x="2239695" y="1354937"/>
                  </a:lnTo>
                  <a:lnTo>
                    <a:pt x="2237067" y="1354937"/>
                  </a:lnTo>
                  <a:lnTo>
                    <a:pt x="2235949" y="1355407"/>
                  </a:lnTo>
                  <a:lnTo>
                    <a:pt x="2234082" y="1357261"/>
                  </a:lnTo>
                  <a:lnTo>
                    <a:pt x="2233612" y="1358379"/>
                  </a:lnTo>
                  <a:lnTo>
                    <a:pt x="2233612" y="1361020"/>
                  </a:lnTo>
                  <a:lnTo>
                    <a:pt x="2234082" y="1362138"/>
                  </a:lnTo>
                  <a:lnTo>
                    <a:pt x="2235949" y="1363992"/>
                  </a:lnTo>
                  <a:lnTo>
                    <a:pt x="2237067" y="1364462"/>
                  </a:lnTo>
                  <a:lnTo>
                    <a:pt x="2239695" y="1364462"/>
                  </a:lnTo>
                  <a:lnTo>
                    <a:pt x="2240813" y="1363992"/>
                  </a:lnTo>
                  <a:lnTo>
                    <a:pt x="2242680" y="1362138"/>
                  </a:lnTo>
                  <a:lnTo>
                    <a:pt x="2243137" y="1361020"/>
                  </a:lnTo>
                  <a:lnTo>
                    <a:pt x="2243137" y="1358379"/>
                  </a:lnTo>
                  <a:close/>
                </a:path>
                <a:path w="3386454" h="1819275">
                  <a:moveTo>
                    <a:pt x="2243137" y="908329"/>
                  </a:moveTo>
                  <a:lnTo>
                    <a:pt x="2242680" y="907211"/>
                  </a:lnTo>
                  <a:lnTo>
                    <a:pt x="2240813" y="905344"/>
                  </a:lnTo>
                  <a:lnTo>
                    <a:pt x="2239695" y="904875"/>
                  </a:lnTo>
                  <a:lnTo>
                    <a:pt x="2237067" y="904875"/>
                  </a:lnTo>
                  <a:lnTo>
                    <a:pt x="2235949" y="905344"/>
                  </a:lnTo>
                  <a:lnTo>
                    <a:pt x="2234082" y="907211"/>
                  </a:lnTo>
                  <a:lnTo>
                    <a:pt x="2233612" y="908329"/>
                  </a:lnTo>
                  <a:lnTo>
                    <a:pt x="2233612" y="910958"/>
                  </a:lnTo>
                  <a:lnTo>
                    <a:pt x="2234082" y="912075"/>
                  </a:lnTo>
                  <a:lnTo>
                    <a:pt x="2235949" y="913942"/>
                  </a:lnTo>
                  <a:lnTo>
                    <a:pt x="2237067" y="914400"/>
                  </a:lnTo>
                  <a:lnTo>
                    <a:pt x="2239695" y="914400"/>
                  </a:lnTo>
                  <a:lnTo>
                    <a:pt x="2240813" y="913942"/>
                  </a:lnTo>
                  <a:lnTo>
                    <a:pt x="2242680" y="912075"/>
                  </a:lnTo>
                  <a:lnTo>
                    <a:pt x="2243137" y="910958"/>
                  </a:lnTo>
                  <a:lnTo>
                    <a:pt x="2243137" y="908329"/>
                  </a:lnTo>
                  <a:close/>
                </a:path>
                <a:path w="3386454" h="1819275">
                  <a:moveTo>
                    <a:pt x="2243137" y="458266"/>
                  </a:moveTo>
                  <a:lnTo>
                    <a:pt x="2242680" y="457149"/>
                  </a:lnTo>
                  <a:lnTo>
                    <a:pt x="2240813" y="455295"/>
                  </a:lnTo>
                  <a:lnTo>
                    <a:pt x="2239695" y="454825"/>
                  </a:lnTo>
                  <a:lnTo>
                    <a:pt x="2237067" y="454825"/>
                  </a:lnTo>
                  <a:lnTo>
                    <a:pt x="2235949" y="455295"/>
                  </a:lnTo>
                  <a:lnTo>
                    <a:pt x="2234082" y="457149"/>
                  </a:lnTo>
                  <a:lnTo>
                    <a:pt x="2233612" y="458266"/>
                  </a:lnTo>
                  <a:lnTo>
                    <a:pt x="2233612" y="460908"/>
                  </a:lnTo>
                  <a:lnTo>
                    <a:pt x="2234082" y="462026"/>
                  </a:lnTo>
                  <a:lnTo>
                    <a:pt x="2235949" y="463880"/>
                  </a:lnTo>
                  <a:lnTo>
                    <a:pt x="2237067" y="464350"/>
                  </a:lnTo>
                  <a:lnTo>
                    <a:pt x="2239695" y="464350"/>
                  </a:lnTo>
                  <a:lnTo>
                    <a:pt x="2240813" y="463880"/>
                  </a:lnTo>
                  <a:lnTo>
                    <a:pt x="2242680" y="462026"/>
                  </a:lnTo>
                  <a:lnTo>
                    <a:pt x="2243137" y="460908"/>
                  </a:lnTo>
                  <a:lnTo>
                    <a:pt x="2243137" y="458266"/>
                  </a:lnTo>
                  <a:close/>
                </a:path>
                <a:path w="3386454" h="1819275">
                  <a:moveTo>
                    <a:pt x="2243137" y="8216"/>
                  </a:moveTo>
                  <a:lnTo>
                    <a:pt x="2242680" y="7099"/>
                  </a:lnTo>
                  <a:lnTo>
                    <a:pt x="2240813" y="5232"/>
                  </a:lnTo>
                  <a:lnTo>
                    <a:pt x="2239695" y="4762"/>
                  </a:lnTo>
                  <a:lnTo>
                    <a:pt x="2237067" y="4762"/>
                  </a:lnTo>
                  <a:lnTo>
                    <a:pt x="2235949" y="5232"/>
                  </a:lnTo>
                  <a:lnTo>
                    <a:pt x="2234082" y="7099"/>
                  </a:lnTo>
                  <a:lnTo>
                    <a:pt x="2233612" y="8216"/>
                  </a:lnTo>
                  <a:lnTo>
                    <a:pt x="2233612" y="10845"/>
                  </a:lnTo>
                  <a:lnTo>
                    <a:pt x="2234082" y="11963"/>
                  </a:lnTo>
                  <a:lnTo>
                    <a:pt x="2235949" y="13830"/>
                  </a:lnTo>
                  <a:lnTo>
                    <a:pt x="2237067" y="14287"/>
                  </a:lnTo>
                  <a:lnTo>
                    <a:pt x="2239695" y="14287"/>
                  </a:lnTo>
                  <a:lnTo>
                    <a:pt x="2240813" y="13830"/>
                  </a:lnTo>
                  <a:lnTo>
                    <a:pt x="2242680" y="11963"/>
                  </a:lnTo>
                  <a:lnTo>
                    <a:pt x="2243137" y="10845"/>
                  </a:lnTo>
                  <a:lnTo>
                    <a:pt x="2243137" y="8216"/>
                  </a:lnTo>
                  <a:close/>
                </a:path>
                <a:path w="3386454" h="1819275">
                  <a:moveTo>
                    <a:pt x="2290762" y="1808441"/>
                  </a:moveTo>
                  <a:lnTo>
                    <a:pt x="2290305" y="1807324"/>
                  </a:lnTo>
                  <a:lnTo>
                    <a:pt x="2288438" y="1805457"/>
                  </a:lnTo>
                  <a:lnTo>
                    <a:pt x="2287320" y="1804987"/>
                  </a:lnTo>
                  <a:lnTo>
                    <a:pt x="2284692" y="1804987"/>
                  </a:lnTo>
                  <a:lnTo>
                    <a:pt x="2283574" y="1805457"/>
                  </a:lnTo>
                  <a:lnTo>
                    <a:pt x="2281707" y="1807324"/>
                  </a:lnTo>
                  <a:lnTo>
                    <a:pt x="2281237" y="1808441"/>
                  </a:lnTo>
                  <a:lnTo>
                    <a:pt x="2281237" y="1811070"/>
                  </a:lnTo>
                  <a:lnTo>
                    <a:pt x="2281707" y="1812188"/>
                  </a:lnTo>
                  <a:lnTo>
                    <a:pt x="2283574" y="1814055"/>
                  </a:lnTo>
                  <a:lnTo>
                    <a:pt x="2284692" y="1814512"/>
                  </a:lnTo>
                  <a:lnTo>
                    <a:pt x="2287320" y="1814512"/>
                  </a:lnTo>
                  <a:lnTo>
                    <a:pt x="2288438" y="1814055"/>
                  </a:lnTo>
                  <a:lnTo>
                    <a:pt x="2290305" y="1812188"/>
                  </a:lnTo>
                  <a:lnTo>
                    <a:pt x="2290762" y="1811070"/>
                  </a:lnTo>
                  <a:lnTo>
                    <a:pt x="2290762" y="1808441"/>
                  </a:lnTo>
                  <a:close/>
                </a:path>
                <a:path w="3386454" h="1819275">
                  <a:moveTo>
                    <a:pt x="2290762" y="1358379"/>
                  </a:moveTo>
                  <a:lnTo>
                    <a:pt x="2290305" y="1357261"/>
                  </a:lnTo>
                  <a:lnTo>
                    <a:pt x="2288438" y="1355407"/>
                  </a:lnTo>
                  <a:lnTo>
                    <a:pt x="2287320" y="1354937"/>
                  </a:lnTo>
                  <a:lnTo>
                    <a:pt x="2284692" y="1354937"/>
                  </a:lnTo>
                  <a:lnTo>
                    <a:pt x="2283574" y="1355407"/>
                  </a:lnTo>
                  <a:lnTo>
                    <a:pt x="2281707" y="1357261"/>
                  </a:lnTo>
                  <a:lnTo>
                    <a:pt x="2281237" y="1358379"/>
                  </a:lnTo>
                  <a:lnTo>
                    <a:pt x="2281237" y="1361020"/>
                  </a:lnTo>
                  <a:lnTo>
                    <a:pt x="2281707" y="1362138"/>
                  </a:lnTo>
                  <a:lnTo>
                    <a:pt x="2283574" y="1363992"/>
                  </a:lnTo>
                  <a:lnTo>
                    <a:pt x="2284692" y="1364462"/>
                  </a:lnTo>
                  <a:lnTo>
                    <a:pt x="2287320" y="1364462"/>
                  </a:lnTo>
                  <a:lnTo>
                    <a:pt x="2288438" y="1363992"/>
                  </a:lnTo>
                  <a:lnTo>
                    <a:pt x="2290305" y="1362138"/>
                  </a:lnTo>
                  <a:lnTo>
                    <a:pt x="2290762" y="1361020"/>
                  </a:lnTo>
                  <a:lnTo>
                    <a:pt x="2290762" y="1358379"/>
                  </a:lnTo>
                  <a:close/>
                </a:path>
                <a:path w="3386454" h="1819275">
                  <a:moveTo>
                    <a:pt x="2290762" y="908329"/>
                  </a:moveTo>
                  <a:lnTo>
                    <a:pt x="2290305" y="907211"/>
                  </a:lnTo>
                  <a:lnTo>
                    <a:pt x="2288438" y="905344"/>
                  </a:lnTo>
                  <a:lnTo>
                    <a:pt x="2287320" y="904875"/>
                  </a:lnTo>
                  <a:lnTo>
                    <a:pt x="2284692" y="904875"/>
                  </a:lnTo>
                  <a:lnTo>
                    <a:pt x="2283574" y="905344"/>
                  </a:lnTo>
                  <a:lnTo>
                    <a:pt x="2281707" y="907211"/>
                  </a:lnTo>
                  <a:lnTo>
                    <a:pt x="2281237" y="908329"/>
                  </a:lnTo>
                  <a:lnTo>
                    <a:pt x="2281237" y="910958"/>
                  </a:lnTo>
                  <a:lnTo>
                    <a:pt x="2281707" y="912075"/>
                  </a:lnTo>
                  <a:lnTo>
                    <a:pt x="2283574" y="913942"/>
                  </a:lnTo>
                  <a:lnTo>
                    <a:pt x="2284692" y="914400"/>
                  </a:lnTo>
                  <a:lnTo>
                    <a:pt x="2287320" y="914400"/>
                  </a:lnTo>
                  <a:lnTo>
                    <a:pt x="2288438" y="913942"/>
                  </a:lnTo>
                  <a:lnTo>
                    <a:pt x="2290305" y="912075"/>
                  </a:lnTo>
                  <a:lnTo>
                    <a:pt x="2290762" y="910958"/>
                  </a:lnTo>
                  <a:lnTo>
                    <a:pt x="2290762" y="908329"/>
                  </a:lnTo>
                  <a:close/>
                </a:path>
                <a:path w="3386454" h="1819275">
                  <a:moveTo>
                    <a:pt x="2290762" y="458266"/>
                  </a:moveTo>
                  <a:lnTo>
                    <a:pt x="2290305" y="457149"/>
                  </a:lnTo>
                  <a:lnTo>
                    <a:pt x="2288438" y="455295"/>
                  </a:lnTo>
                  <a:lnTo>
                    <a:pt x="2287320" y="454825"/>
                  </a:lnTo>
                  <a:lnTo>
                    <a:pt x="2284692" y="454825"/>
                  </a:lnTo>
                  <a:lnTo>
                    <a:pt x="2283574" y="455295"/>
                  </a:lnTo>
                  <a:lnTo>
                    <a:pt x="2281707" y="457149"/>
                  </a:lnTo>
                  <a:lnTo>
                    <a:pt x="2281237" y="458266"/>
                  </a:lnTo>
                  <a:lnTo>
                    <a:pt x="2281237" y="460908"/>
                  </a:lnTo>
                  <a:lnTo>
                    <a:pt x="2281707" y="462026"/>
                  </a:lnTo>
                  <a:lnTo>
                    <a:pt x="2283574" y="463880"/>
                  </a:lnTo>
                  <a:lnTo>
                    <a:pt x="2284692" y="464350"/>
                  </a:lnTo>
                  <a:lnTo>
                    <a:pt x="2287320" y="464350"/>
                  </a:lnTo>
                  <a:lnTo>
                    <a:pt x="2288438" y="463880"/>
                  </a:lnTo>
                  <a:lnTo>
                    <a:pt x="2290305" y="462026"/>
                  </a:lnTo>
                  <a:lnTo>
                    <a:pt x="2290762" y="460908"/>
                  </a:lnTo>
                  <a:lnTo>
                    <a:pt x="2290762" y="458266"/>
                  </a:lnTo>
                  <a:close/>
                </a:path>
                <a:path w="3386454" h="1819275">
                  <a:moveTo>
                    <a:pt x="2290762" y="8216"/>
                  </a:moveTo>
                  <a:lnTo>
                    <a:pt x="2290305" y="7099"/>
                  </a:lnTo>
                  <a:lnTo>
                    <a:pt x="2288438" y="5232"/>
                  </a:lnTo>
                  <a:lnTo>
                    <a:pt x="2287320" y="4762"/>
                  </a:lnTo>
                  <a:lnTo>
                    <a:pt x="2284692" y="4762"/>
                  </a:lnTo>
                  <a:lnTo>
                    <a:pt x="2283574" y="5232"/>
                  </a:lnTo>
                  <a:lnTo>
                    <a:pt x="2281707" y="7099"/>
                  </a:lnTo>
                  <a:lnTo>
                    <a:pt x="2281237" y="8216"/>
                  </a:lnTo>
                  <a:lnTo>
                    <a:pt x="2281237" y="10845"/>
                  </a:lnTo>
                  <a:lnTo>
                    <a:pt x="2281707" y="11963"/>
                  </a:lnTo>
                  <a:lnTo>
                    <a:pt x="2283574" y="13830"/>
                  </a:lnTo>
                  <a:lnTo>
                    <a:pt x="2284692" y="14287"/>
                  </a:lnTo>
                  <a:lnTo>
                    <a:pt x="2287320" y="14287"/>
                  </a:lnTo>
                  <a:lnTo>
                    <a:pt x="2288438" y="13830"/>
                  </a:lnTo>
                  <a:lnTo>
                    <a:pt x="2290305" y="11963"/>
                  </a:lnTo>
                  <a:lnTo>
                    <a:pt x="2290762" y="10845"/>
                  </a:lnTo>
                  <a:lnTo>
                    <a:pt x="2290762" y="8216"/>
                  </a:lnTo>
                  <a:close/>
                </a:path>
                <a:path w="3386454" h="1819275">
                  <a:moveTo>
                    <a:pt x="2338387" y="1808441"/>
                  </a:moveTo>
                  <a:lnTo>
                    <a:pt x="2337930" y="1807324"/>
                  </a:lnTo>
                  <a:lnTo>
                    <a:pt x="2336063" y="1805457"/>
                  </a:lnTo>
                  <a:lnTo>
                    <a:pt x="2334945" y="1804987"/>
                  </a:lnTo>
                  <a:lnTo>
                    <a:pt x="2332317" y="1804987"/>
                  </a:lnTo>
                  <a:lnTo>
                    <a:pt x="2331199" y="1805457"/>
                  </a:lnTo>
                  <a:lnTo>
                    <a:pt x="2329332" y="1807324"/>
                  </a:lnTo>
                  <a:lnTo>
                    <a:pt x="2328862" y="1808441"/>
                  </a:lnTo>
                  <a:lnTo>
                    <a:pt x="2328862" y="1811070"/>
                  </a:lnTo>
                  <a:lnTo>
                    <a:pt x="2329332" y="1812188"/>
                  </a:lnTo>
                  <a:lnTo>
                    <a:pt x="2331199" y="1814055"/>
                  </a:lnTo>
                  <a:lnTo>
                    <a:pt x="2332317" y="1814512"/>
                  </a:lnTo>
                  <a:lnTo>
                    <a:pt x="2334945" y="1814512"/>
                  </a:lnTo>
                  <a:lnTo>
                    <a:pt x="2336063" y="1814055"/>
                  </a:lnTo>
                  <a:lnTo>
                    <a:pt x="2337930" y="1812188"/>
                  </a:lnTo>
                  <a:lnTo>
                    <a:pt x="2338387" y="1811070"/>
                  </a:lnTo>
                  <a:lnTo>
                    <a:pt x="2338387" y="1808441"/>
                  </a:lnTo>
                  <a:close/>
                </a:path>
                <a:path w="3386454" h="1819275">
                  <a:moveTo>
                    <a:pt x="2338387" y="1358379"/>
                  </a:moveTo>
                  <a:lnTo>
                    <a:pt x="2337930" y="1357261"/>
                  </a:lnTo>
                  <a:lnTo>
                    <a:pt x="2336063" y="1355407"/>
                  </a:lnTo>
                  <a:lnTo>
                    <a:pt x="2334945" y="1354937"/>
                  </a:lnTo>
                  <a:lnTo>
                    <a:pt x="2332317" y="1354937"/>
                  </a:lnTo>
                  <a:lnTo>
                    <a:pt x="2331199" y="1355407"/>
                  </a:lnTo>
                  <a:lnTo>
                    <a:pt x="2329332" y="1357261"/>
                  </a:lnTo>
                  <a:lnTo>
                    <a:pt x="2328862" y="1358379"/>
                  </a:lnTo>
                  <a:lnTo>
                    <a:pt x="2328862" y="1361020"/>
                  </a:lnTo>
                  <a:lnTo>
                    <a:pt x="2329332" y="1362138"/>
                  </a:lnTo>
                  <a:lnTo>
                    <a:pt x="2331199" y="1363992"/>
                  </a:lnTo>
                  <a:lnTo>
                    <a:pt x="2332317" y="1364462"/>
                  </a:lnTo>
                  <a:lnTo>
                    <a:pt x="2334945" y="1364462"/>
                  </a:lnTo>
                  <a:lnTo>
                    <a:pt x="2336063" y="1363992"/>
                  </a:lnTo>
                  <a:lnTo>
                    <a:pt x="2337930" y="1362138"/>
                  </a:lnTo>
                  <a:lnTo>
                    <a:pt x="2338387" y="1361020"/>
                  </a:lnTo>
                  <a:lnTo>
                    <a:pt x="2338387" y="1358379"/>
                  </a:lnTo>
                  <a:close/>
                </a:path>
                <a:path w="3386454" h="1819275">
                  <a:moveTo>
                    <a:pt x="2338387" y="908329"/>
                  </a:moveTo>
                  <a:lnTo>
                    <a:pt x="2337930" y="907211"/>
                  </a:lnTo>
                  <a:lnTo>
                    <a:pt x="2336063" y="905344"/>
                  </a:lnTo>
                  <a:lnTo>
                    <a:pt x="2334945" y="904875"/>
                  </a:lnTo>
                  <a:lnTo>
                    <a:pt x="2332317" y="904875"/>
                  </a:lnTo>
                  <a:lnTo>
                    <a:pt x="2331199" y="905344"/>
                  </a:lnTo>
                  <a:lnTo>
                    <a:pt x="2329332" y="907211"/>
                  </a:lnTo>
                  <a:lnTo>
                    <a:pt x="2328862" y="908329"/>
                  </a:lnTo>
                  <a:lnTo>
                    <a:pt x="2328862" y="910958"/>
                  </a:lnTo>
                  <a:lnTo>
                    <a:pt x="2329332" y="912075"/>
                  </a:lnTo>
                  <a:lnTo>
                    <a:pt x="2331199" y="913942"/>
                  </a:lnTo>
                  <a:lnTo>
                    <a:pt x="2332317" y="914400"/>
                  </a:lnTo>
                  <a:lnTo>
                    <a:pt x="2334945" y="914400"/>
                  </a:lnTo>
                  <a:lnTo>
                    <a:pt x="2336063" y="913942"/>
                  </a:lnTo>
                  <a:lnTo>
                    <a:pt x="2337930" y="912075"/>
                  </a:lnTo>
                  <a:lnTo>
                    <a:pt x="2338387" y="910958"/>
                  </a:lnTo>
                  <a:lnTo>
                    <a:pt x="2338387" y="908329"/>
                  </a:lnTo>
                  <a:close/>
                </a:path>
                <a:path w="3386454" h="1819275">
                  <a:moveTo>
                    <a:pt x="2338387" y="458266"/>
                  </a:moveTo>
                  <a:lnTo>
                    <a:pt x="2337930" y="457149"/>
                  </a:lnTo>
                  <a:lnTo>
                    <a:pt x="2336063" y="455295"/>
                  </a:lnTo>
                  <a:lnTo>
                    <a:pt x="2334945" y="454825"/>
                  </a:lnTo>
                  <a:lnTo>
                    <a:pt x="2332317" y="454825"/>
                  </a:lnTo>
                  <a:lnTo>
                    <a:pt x="2331199" y="455295"/>
                  </a:lnTo>
                  <a:lnTo>
                    <a:pt x="2329332" y="457149"/>
                  </a:lnTo>
                  <a:lnTo>
                    <a:pt x="2328862" y="458266"/>
                  </a:lnTo>
                  <a:lnTo>
                    <a:pt x="2328862" y="460908"/>
                  </a:lnTo>
                  <a:lnTo>
                    <a:pt x="2329332" y="462026"/>
                  </a:lnTo>
                  <a:lnTo>
                    <a:pt x="2331199" y="463880"/>
                  </a:lnTo>
                  <a:lnTo>
                    <a:pt x="2332317" y="464350"/>
                  </a:lnTo>
                  <a:lnTo>
                    <a:pt x="2334945" y="464350"/>
                  </a:lnTo>
                  <a:lnTo>
                    <a:pt x="2336063" y="463880"/>
                  </a:lnTo>
                  <a:lnTo>
                    <a:pt x="2337930" y="462026"/>
                  </a:lnTo>
                  <a:lnTo>
                    <a:pt x="2338387" y="460908"/>
                  </a:lnTo>
                  <a:lnTo>
                    <a:pt x="2338387" y="458266"/>
                  </a:lnTo>
                  <a:close/>
                </a:path>
                <a:path w="3386454" h="1819275">
                  <a:moveTo>
                    <a:pt x="2338387" y="8216"/>
                  </a:moveTo>
                  <a:lnTo>
                    <a:pt x="2337930" y="7099"/>
                  </a:lnTo>
                  <a:lnTo>
                    <a:pt x="2336063" y="5232"/>
                  </a:lnTo>
                  <a:lnTo>
                    <a:pt x="2334945" y="4762"/>
                  </a:lnTo>
                  <a:lnTo>
                    <a:pt x="2332317" y="4762"/>
                  </a:lnTo>
                  <a:lnTo>
                    <a:pt x="2331199" y="5232"/>
                  </a:lnTo>
                  <a:lnTo>
                    <a:pt x="2329332" y="7099"/>
                  </a:lnTo>
                  <a:lnTo>
                    <a:pt x="2328862" y="8216"/>
                  </a:lnTo>
                  <a:lnTo>
                    <a:pt x="2328862" y="10845"/>
                  </a:lnTo>
                  <a:lnTo>
                    <a:pt x="2329332" y="11963"/>
                  </a:lnTo>
                  <a:lnTo>
                    <a:pt x="2331199" y="13830"/>
                  </a:lnTo>
                  <a:lnTo>
                    <a:pt x="2332317" y="14287"/>
                  </a:lnTo>
                  <a:lnTo>
                    <a:pt x="2334945" y="14287"/>
                  </a:lnTo>
                  <a:lnTo>
                    <a:pt x="2336063" y="13830"/>
                  </a:lnTo>
                  <a:lnTo>
                    <a:pt x="2337930" y="11963"/>
                  </a:lnTo>
                  <a:lnTo>
                    <a:pt x="2338387" y="10845"/>
                  </a:lnTo>
                  <a:lnTo>
                    <a:pt x="2338387" y="8216"/>
                  </a:lnTo>
                  <a:close/>
                </a:path>
                <a:path w="3386454" h="1819275">
                  <a:moveTo>
                    <a:pt x="2386012" y="1808441"/>
                  </a:moveTo>
                  <a:lnTo>
                    <a:pt x="2385555" y="1807324"/>
                  </a:lnTo>
                  <a:lnTo>
                    <a:pt x="2383688" y="1805457"/>
                  </a:lnTo>
                  <a:lnTo>
                    <a:pt x="2382570" y="1804987"/>
                  </a:lnTo>
                  <a:lnTo>
                    <a:pt x="2379942" y="1804987"/>
                  </a:lnTo>
                  <a:lnTo>
                    <a:pt x="2378811" y="1805457"/>
                  </a:lnTo>
                  <a:lnTo>
                    <a:pt x="2376957" y="1807324"/>
                  </a:lnTo>
                  <a:lnTo>
                    <a:pt x="2376487" y="1808441"/>
                  </a:lnTo>
                  <a:lnTo>
                    <a:pt x="2376487" y="1811070"/>
                  </a:lnTo>
                  <a:lnTo>
                    <a:pt x="2376957" y="1812188"/>
                  </a:lnTo>
                  <a:lnTo>
                    <a:pt x="2378811" y="1814055"/>
                  </a:lnTo>
                  <a:lnTo>
                    <a:pt x="2379942" y="1814512"/>
                  </a:lnTo>
                  <a:lnTo>
                    <a:pt x="2382570" y="1814512"/>
                  </a:lnTo>
                  <a:lnTo>
                    <a:pt x="2383688" y="1814055"/>
                  </a:lnTo>
                  <a:lnTo>
                    <a:pt x="2385555" y="1812188"/>
                  </a:lnTo>
                  <a:lnTo>
                    <a:pt x="2386012" y="1811070"/>
                  </a:lnTo>
                  <a:lnTo>
                    <a:pt x="2386012" y="1808441"/>
                  </a:lnTo>
                  <a:close/>
                </a:path>
                <a:path w="3386454" h="1819275">
                  <a:moveTo>
                    <a:pt x="2386012" y="1358379"/>
                  </a:moveTo>
                  <a:lnTo>
                    <a:pt x="2385555" y="1357261"/>
                  </a:lnTo>
                  <a:lnTo>
                    <a:pt x="2383688" y="1355407"/>
                  </a:lnTo>
                  <a:lnTo>
                    <a:pt x="2382570" y="1354937"/>
                  </a:lnTo>
                  <a:lnTo>
                    <a:pt x="2379942" y="1354937"/>
                  </a:lnTo>
                  <a:lnTo>
                    <a:pt x="2378811" y="1355407"/>
                  </a:lnTo>
                  <a:lnTo>
                    <a:pt x="2376957" y="1357261"/>
                  </a:lnTo>
                  <a:lnTo>
                    <a:pt x="2376487" y="1358379"/>
                  </a:lnTo>
                  <a:lnTo>
                    <a:pt x="2376487" y="1361020"/>
                  </a:lnTo>
                  <a:lnTo>
                    <a:pt x="2376957" y="1362138"/>
                  </a:lnTo>
                  <a:lnTo>
                    <a:pt x="2378811" y="1363992"/>
                  </a:lnTo>
                  <a:lnTo>
                    <a:pt x="2379942" y="1364462"/>
                  </a:lnTo>
                  <a:lnTo>
                    <a:pt x="2382570" y="1364462"/>
                  </a:lnTo>
                  <a:lnTo>
                    <a:pt x="2383688" y="1363992"/>
                  </a:lnTo>
                  <a:lnTo>
                    <a:pt x="2385555" y="1362138"/>
                  </a:lnTo>
                  <a:lnTo>
                    <a:pt x="2386012" y="1361020"/>
                  </a:lnTo>
                  <a:lnTo>
                    <a:pt x="2386012" y="1358379"/>
                  </a:lnTo>
                  <a:close/>
                </a:path>
                <a:path w="3386454" h="1819275">
                  <a:moveTo>
                    <a:pt x="2386012" y="908329"/>
                  </a:moveTo>
                  <a:lnTo>
                    <a:pt x="2385555" y="907211"/>
                  </a:lnTo>
                  <a:lnTo>
                    <a:pt x="2383688" y="905344"/>
                  </a:lnTo>
                  <a:lnTo>
                    <a:pt x="2382570" y="904875"/>
                  </a:lnTo>
                  <a:lnTo>
                    <a:pt x="2379942" y="904875"/>
                  </a:lnTo>
                  <a:lnTo>
                    <a:pt x="2378811" y="905344"/>
                  </a:lnTo>
                  <a:lnTo>
                    <a:pt x="2376957" y="907211"/>
                  </a:lnTo>
                  <a:lnTo>
                    <a:pt x="2376487" y="908329"/>
                  </a:lnTo>
                  <a:lnTo>
                    <a:pt x="2376487" y="910958"/>
                  </a:lnTo>
                  <a:lnTo>
                    <a:pt x="2376957" y="912075"/>
                  </a:lnTo>
                  <a:lnTo>
                    <a:pt x="2378811" y="913942"/>
                  </a:lnTo>
                  <a:lnTo>
                    <a:pt x="2379942" y="914400"/>
                  </a:lnTo>
                  <a:lnTo>
                    <a:pt x="2382570" y="914400"/>
                  </a:lnTo>
                  <a:lnTo>
                    <a:pt x="2383688" y="913942"/>
                  </a:lnTo>
                  <a:lnTo>
                    <a:pt x="2385555" y="912075"/>
                  </a:lnTo>
                  <a:lnTo>
                    <a:pt x="2386012" y="910958"/>
                  </a:lnTo>
                  <a:lnTo>
                    <a:pt x="2386012" y="908329"/>
                  </a:lnTo>
                  <a:close/>
                </a:path>
                <a:path w="3386454" h="1819275">
                  <a:moveTo>
                    <a:pt x="2386012" y="458266"/>
                  </a:moveTo>
                  <a:lnTo>
                    <a:pt x="2385555" y="457149"/>
                  </a:lnTo>
                  <a:lnTo>
                    <a:pt x="2383688" y="455295"/>
                  </a:lnTo>
                  <a:lnTo>
                    <a:pt x="2382570" y="454825"/>
                  </a:lnTo>
                  <a:lnTo>
                    <a:pt x="2379942" y="454825"/>
                  </a:lnTo>
                  <a:lnTo>
                    <a:pt x="2378811" y="455295"/>
                  </a:lnTo>
                  <a:lnTo>
                    <a:pt x="2376957" y="457149"/>
                  </a:lnTo>
                  <a:lnTo>
                    <a:pt x="2376487" y="458266"/>
                  </a:lnTo>
                  <a:lnTo>
                    <a:pt x="2376487" y="460908"/>
                  </a:lnTo>
                  <a:lnTo>
                    <a:pt x="2376957" y="462026"/>
                  </a:lnTo>
                  <a:lnTo>
                    <a:pt x="2378811" y="463880"/>
                  </a:lnTo>
                  <a:lnTo>
                    <a:pt x="2379942" y="464350"/>
                  </a:lnTo>
                  <a:lnTo>
                    <a:pt x="2382570" y="464350"/>
                  </a:lnTo>
                  <a:lnTo>
                    <a:pt x="2383688" y="463880"/>
                  </a:lnTo>
                  <a:lnTo>
                    <a:pt x="2385555" y="462026"/>
                  </a:lnTo>
                  <a:lnTo>
                    <a:pt x="2386012" y="460908"/>
                  </a:lnTo>
                  <a:lnTo>
                    <a:pt x="2386012" y="458266"/>
                  </a:lnTo>
                  <a:close/>
                </a:path>
                <a:path w="3386454" h="1819275">
                  <a:moveTo>
                    <a:pt x="2386012" y="8216"/>
                  </a:moveTo>
                  <a:lnTo>
                    <a:pt x="2385555" y="7099"/>
                  </a:lnTo>
                  <a:lnTo>
                    <a:pt x="2383688" y="5232"/>
                  </a:lnTo>
                  <a:lnTo>
                    <a:pt x="2382570" y="4762"/>
                  </a:lnTo>
                  <a:lnTo>
                    <a:pt x="2379942" y="4762"/>
                  </a:lnTo>
                  <a:lnTo>
                    <a:pt x="2378811" y="5232"/>
                  </a:lnTo>
                  <a:lnTo>
                    <a:pt x="2376957" y="7099"/>
                  </a:lnTo>
                  <a:lnTo>
                    <a:pt x="2376487" y="8216"/>
                  </a:lnTo>
                  <a:lnTo>
                    <a:pt x="2376487" y="10845"/>
                  </a:lnTo>
                  <a:lnTo>
                    <a:pt x="2376957" y="11963"/>
                  </a:lnTo>
                  <a:lnTo>
                    <a:pt x="2378811" y="13830"/>
                  </a:lnTo>
                  <a:lnTo>
                    <a:pt x="2379942" y="14287"/>
                  </a:lnTo>
                  <a:lnTo>
                    <a:pt x="2382570" y="14287"/>
                  </a:lnTo>
                  <a:lnTo>
                    <a:pt x="2383688" y="13830"/>
                  </a:lnTo>
                  <a:lnTo>
                    <a:pt x="2385555" y="11963"/>
                  </a:lnTo>
                  <a:lnTo>
                    <a:pt x="2386012" y="10845"/>
                  </a:lnTo>
                  <a:lnTo>
                    <a:pt x="2386012" y="8216"/>
                  </a:lnTo>
                  <a:close/>
                </a:path>
                <a:path w="3386454" h="1819275">
                  <a:moveTo>
                    <a:pt x="2433637" y="1808441"/>
                  </a:moveTo>
                  <a:lnTo>
                    <a:pt x="2433180" y="1807324"/>
                  </a:lnTo>
                  <a:lnTo>
                    <a:pt x="2431313" y="1805457"/>
                  </a:lnTo>
                  <a:lnTo>
                    <a:pt x="2430195" y="1804987"/>
                  </a:lnTo>
                  <a:lnTo>
                    <a:pt x="2427567" y="1804987"/>
                  </a:lnTo>
                  <a:lnTo>
                    <a:pt x="2426449" y="1805457"/>
                  </a:lnTo>
                  <a:lnTo>
                    <a:pt x="2424582" y="1807324"/>
                  </a:lnTo>
                  <a:lnTo>
                    <a:pt x="2424112" y="1808441"/>
                  </a:lnTo>
                  <a:lnTo>
                    <a:pt x="2424112" y="1811070"/>
                  </a:lnTo>
                  <a:lnTo>
                    <a:pt x="2424582" y="1812188"/>
                  </a:lnTo>
                  <a:lnTo>
                    <a:pt x="2426449" y="1814055"/>
                  </a:lnTo>
                  <a:lnTo>
                    <a:pt x="2427567" y="1814512"/>
                  </a:lnTo>
                  <a:lnTo>
                    <a:pt x="2430195" y="1814512"/>
                  </a:lnTo>
                  <a:lnTo>
                    <a:pt x="2431313" y="1814055"/>
                  </a:lnTo>
                  <a:lnTo>
                    <a:pt x="2433180" y="1812188"/>
                  </a:lnTo>
                  <a:lnTo>
                    <a:pt x="2433637" y="1811070"/>
                  </a:lnTo>
                  <a:lnTo>
                    <a:pt x="2433637" y="1808441"/>
                  </a:lnTo>
                  <a:close/>
                </a:path>
                <a:path w="3386454" h="1819275">
                  <a:moveTo>
                    <a:pt x="2433637" y="1358379"/>
                  </a:moveTo>
                  <a:lnTo>
                    <a:pt x="2433180" y="1357261"/>
                  </a:lnTo>
                  <a:lnTo>
                    <a:pt x="2431313" y="1355407"/>
                  </a:lnTo>
                  <a:lnTo>
                    <a:pt x="2430195" y="1354937"/>
                  </a:lnTo>
                  <a:lnTo>
                    <a:pt x="2427567" y="1354937"/>
                  </a:lnTo>
                  <a:lnTo>
                    <a:pt x="2426449" y="1355407"/>
                  </a:lnTo>
                  <a:lnTo>
                    <a:pt x="2424582" y="1357261"/>
                  </a:lnTo>
                  <a:lnTo>
                    <a:pt x="2424112" y="1358379"/>
                  </a:lnTo>
                  <a:lnTo>
                    <a:pt x="2424112" y="1361020"/>
                  </a:lnTo>
                  <a:lnTo>
                    <a:pt x="2424582" y="1362138"/>
                  </a:lnTo>
                  <a:lnTo>
                    <a:pt x="2426449" y="1363992"/>
                  </a:lnTo>
                  <a:lnTo>
                    <a:pt x="2427567" y="1364462"/>
                  </a:lnTo>
                  <a:lnTo>
                    <a:pt x="2430195" y="1364462"/>
                  </a:lnTo>
                  <a:lnTo>
                    <a:pt x="2431313" y="1363992"/>
                  </a:lnTo>
                  <a:lnTo>
                    <a:pt x="2433180" y="1362138"/>
                  </a:lnTo>
                  <a:lnTo>
                    <a:pt x="2433637" y="1361020"/>
                  </a:lnTo>
                  <a:lnTo>
                    <a:pt x="2433637" y="1358379"/>
                  </a:lnTo>
                  <a:close/>
                </a:path>
                <a:path w="3386454" h="1819275">
                  <a:moveTo>
                    <a:pt x="2433637" y="908329"/>
                  </a:moveTo>
                  <a:lnTo>
                    <a:pt x="2433180" y="907211"/>
                  </a:lnTo>
                  <a:lnTo>
                    <a:pt x="2431313" y="905344"/>
                  </a:lnTo>
                  <a:lnTo>
                    <a:pt x="2430195" y="904875"/>
                  </a:lnTo>
                  <a:lnTo>
                    <a:pt x="2427567" y="904875"/>
                  </a:lnTo>
                  <a:lnTo>
                    <a:pt x="2426449" y="905344"/>
                  </a:lnTo>
                  <a:lnTo>
                    <a:pt x="2424582" y="907211"/>
                  </a:lnTo>
                  <a:lnTo>
                    <a:pt x="2424112" y="908329"/>
                  </a:lnTo>
                  <a:lnTo>
                    <a:pt x="2424112" y="910958"/>
                  </a:lnTo>
                  <a:lnTo>
                    <a:pt x="2424582" y="912075"/>
                  </a:lnTo>
                  <a:lnTo>
                    <a:pt x="2426449" y="913942"/>
                  </a:lnTo>
                  <a:lnTo>
                    <a:pt x="2427567" y="914400"/>
                  </a:lnTo>
                  <a:lnTo>
                    <a:pt x="2430195" y="914400"/>
                  </a:lnTo>
                  <a:lnTo>
                    <a:pt x="2431313" y="913942"/>
                  </a:lnTo>
                  <a:lnTo>
                    <a:pt x="2433180" y="912075"/>
                  </a:lnTo>
                  <a:lnTo>
                    <a:pt x="2433637" y="910958"/>
                  </a:lnTo>
                  <a:lnTo>
                    <a:pt x="2433637" y="908329"/>
                  </a:lnTo>
                  <a:close/>
                </a:path>
                <a:path w="3386454" h="1819275">
                  <a:moveTo>
                    <a:pt x="2433637" y="458266"/>
                  </a:moveTo>
                  <a:lnTo>
                    <a:pt x="2433180" y="457149"/>
                  </a:lnTo>
                  <a:lnTo>
                    <a:pt x="2431313" y="455295"/>
                  </a:lnTo>
                  <a:lnTo>
                    <a:pt x="2430195" y="454825"/>
                  </a:lnTo>
                  <a:lnTo>
                    <a:pt x="2427567" y="454825"/>
                  </a:lnTo>
                  <a:lnTo>
                    <a:pt x="2426449" y="455295"/>
                  </a:lnTo>
                  <a:lnTo>
                    <a:pt x="2424582" y="457149"/>
                  </a:lnTo>
                  <a:lnTo>
                    <a:pt x="2424112" y="458266"/>
                  </a:lnTo>
                  <a:lnTo>
                    <a:pt x="2424112" y="460908"/>
                  </a:lnTo>
                  <a:lnTo>
                    <a:pt x="2424582" y="462026"/>
                  </a:lnTo>
                  <a:lnTo>
                    <a:pt x="2426449" y="463880"/>
                  </a:lnTo>
                  <a:lnTo>
                    <a:pt x="2427567" y="464350"/>
                  </a:lnTo>
                  <a:lnTo>
                    <a:pt x="2430195" y="464350"/>
                  </a:lnTo>
                  <a:lnTo>
                    <a:pt x="2431313" y="463880"/>
                  </a:lnTo>
                  <a:lnTo>
                    <a:pt x="2433180" y="462026"/>
                  </a:lnTo>
                  <a:lnTo>
                    <a:pt x="2433637" y="460908"/>
                  </a:lnTo>
                  <a:lnTo>
                    <a:pt x="2433637" y="458266"/>
                  </a:lnTo>
                  <a:close/>
                </a:path>
                <a:path w="3386454" h="1819275">
                  <a:moveTo>
                    <a:pt x="2433637" y="8216"/>
                  </a:moveTo>
                  <a:lnTo>
                    <a:pt x="2433180" y="7099"/>
                  </a:lnTo>
                  <a:lnTo>
                    <a:pt x="2431313" y="5232"/>
                  </a:lnTo>
                  <a:lnTo>
                    <a:pt x="2430195" y="4762"/>
                  </a:lnTo>
                  <a:lnTo>
                    <a:pt x="2427567" y="4762"/>
                  </a:lnTo>
                  <a:lnTo>
                    <a:pt x="2426449" y="5232"/>
                  </a:lnTo>
                  <a:lnTo>
                    <a:pt x="2424582" y="7099"/>
                  </a:lnTo>
                  <a:lnTo>
                    <a:pt x="2424112" y="8216"/>
                  </a:lnTo>
                  <a:lnTo>
                    <a:pt x="2424112" y="10845"/>
                  </a:lnTo>
                  <a:lnTo>
                    <a:pt x="2424582" y="11963"/>
                  </a:lnTo>
                  <a:lnTo>
                    <a:pt x="2426449" y="13830"/>
                  </a:lnTo>
                  <a:lnTo>
                    <a:pt x="2427567" y="14287"/>
                  </a:lnTo>
                  <a:lnTo>
                    <a:pt x="2430195" y="14287"/>
                  </a:lnTo>
                  <a:lnTo>
                    <a:pt x="2431313" y="13830"/>
                  </a:lnTo>
                  <a:lnTo>
                    <a:pt x="2433180" y="11963"/>
                  </a:lnTo>
                  <a:lnTo>
                    <a:pt x="2433637" y="10845"/>
                  </a:lnTo>
                  <a:lnTo>
                    <a:pt x="2433637" y="8216"/>
                  </a:lnTo>
                  <a:close/>
                </a:path>
                <a:path w="3386454" h="1819275">
                  <a:moveTo>
                    <a:pt x="2481262" y="1808441"/>
                  </a:moveTo>
                  <a:lnTo>
                    <a:pt x="2480805" y="1807324"/>
                  </a:lnTo>
                  <a:lnTo>
                    <a:pt x="2478938" y="1805457"/>
                  </a:lnTo>
                  <a:lnTo>
                    <a:pt x="2477820" y="1804987"/>
                  </a:lnTo>
                  <a:lnTo>
                    <a:pt x="2475192" y="1804987"/>
                  </a:lnTo>
                  <a:lnTo>
                    <a:pt x="2474074" y="1805457"/>
                  </a:lnTo>
                  <a:lnTo>
                    <a:pt x="2472207" y="1807324"/>
                  </a:lnTo>
                  <a:lnTo>
                    <a:pt x="2471737" y="1808441"/>
                  </a:lnTo>
                  <a:lnTo>
                    <a:pt x="2471737" y="1811070"/>
                  </a:lnTo>
                  <a:lnTo>
                    <a:pt x="2472207" y="1812188"/>
                  </a:lnTo>
                  <a:lnTo>
                    <a:pt x="2474074" y="1814055"/>
                  </a:lnTo>
                  <a:lnTo>
                    <a:pt x="2475192" y="1814512"/>
                  </a:lnTo>
                  <a:lnTo>
                    <a:pt x="2477820" y="1814512"/>
                  </a:lnTo>
                  <a:lnTo>
                    <a:pt x="2478938" y="1814055"/>
                  </a:lnTo>
                  <a:lnTo>
                    <a:pt x="2480805" y="1812188"/>
                  </a:lnTo>
                  <a:lnTo>
                    <a:pt x="2481262" y="1811070"/>
                  </a:lnTo>
                  <a:lnTo>
                    <a:pt x="2481262" y="1808441"/>
                  </a:lnTo>
                  <a:close/>
                </a:path>
                <a:path w="3386454" h="1819275">
                  <a:moveTo>
                    <a:pt x="2481262" y="1358379"/>
                  </a:moveTo>
                  <a:lnTo>
                    <a:pt x="2480805" y="1357261"/>
                  </a:lnTo>
                  <a:lnTo>
                    <a:pt x="2478938" y="1355407"/>
                  </a:lnTo>
                  <a:lnTo>
                    <a:pt x="2477820" y="1354937"/>
                  </a:lnTo>
                  <a:lnTo>
                    <a:pt x="2475192" y="1354937"/>
                  </a:lnTo>
                  <a:lnTo>
                    <a:pt x="2474074" y="1355407"/>
                  </a:lnTo>
                  <a:lnTo>
                    <a:pt x="2472207" y="1357261"/>
                  </a:lnTo>
                  <a:lnTo>
                    <a:pt x="2471737" y="1358379"/>
                  </a:lnTo>
                  <a:lnTo>
                    <a:pt x="2471737" y="1361020"/>
                  </a:lnTo>
                  <a:lnTo>
                    <a:pt x="2472207" y="1362138"/>
                  </a:lnTo>
                  <a:lnTo>
                    <a:pt x="2474074" y="1363992"/>
                  </a:lnTo>
                  <a:lnTo>
                    <a:pt x="2475192" y="1364462"/>
                  </a:lnTo>
                  <a:lnTo>
                    <a:pt x="2477820" y="1364462"/>
                  </a:lnTo>
                  <a:lnTo>
                    <a:pt x="2478938" y="1363992"/>
                  </a:lnTo>
                  <a:lnTo>
                    <a:pt x="2480805" y="1362138"/>
                  </a:lnTo>
                  <a:lnTo>
                    <a:pt x="2481262" y="1361020"/>
                  </a:lnTo>
                  <a:lnTo>
                    <a:pt x="2481262" y="1358379"/>
                  </a:lnTo>
                  <a:close/>
                </a:path>
                <a:path w="3386454" h="1819275">
                  <a:moveTo>
                    <a:pt x="2481262" y="908329"/>
                  </a:moveTo>
                  <a:lnTo>
                    <a:pt x="2480805" y="907211"/>
                  </a:lnTo>
                  <a:lnTo>
                    <a:pt x="2478938" y="905344"/>
                  </a:lnTo>
                  <a:lnTo>
                    <a:pt x="2477820" y="904875"/>
                  </a:lnTo>
                  <a:lnTo>
                    <a:pt x="2475192" y="904875"/>
                  </a:lnTo>
                  <a:lnTo>
                    <a:pt x="2474074" y="905344"/>
                  </a:lnTo>
                  <a:lnTo>
                    <a:pt x="2472207" y="907211"/>
                  </a:lnTo>
                  <a:lnTo>
                    <a:pt x="2471737" y="908329"/>
                  </a:lnTo>
                  <a:lnTo>
                    <a:pt x="2471737" y="910958"/>
                  </a:lnTo>
                  <a:lnTo>
                    <a:pt x="2472207" y="912075"/>
                  </a:lnTo>
                  <a:lnTo>
                    <a:pt x="2474074" y="913942"/>
                  </a:lnTo>
                  <a:lnTo>
                    <a:pt x="2475192" y="914400"/>
                  </a:lnTo>
                  <a:lnTo>
                    <a:pt x="2477820" y="914400"/>
                  </a:lnTo>
                  <a:lnTo>
                    <a:pt x="2478938" y="913942"/>
                  </a:lnTo>
                  <a:lnTo>
                    <a:pt x="2480805" y="912075"/>
                  </a:lnTo>
                  <a:lnTo>
                    <a:pt x="2481262" y="910958"/>
                  </a:lnTo>
                  <a:lnTo>
                    <a:pt x="2481262" y="908329"/>
                  </a:lnTo>
                  <a:close/>
                </a:path>
                <a:path w="3386454" h="1819275">
                  <a:moveTo>
                    <a:pt x="2481262" y="458266"/>
                  </a:moveTo>
                  <a:lnTo>
                    <a:pt x="2480805" y="457149"/>
                  </a:lnTo>
                  <a:lnTo>
                    <a:pt x="2478938" y="455295"/>
                  </a:lnTo>
                  <a:lnTo>
                    <a:pt x="2477820" y="454825"/>
                  </a:lnTo>
                  <a:lnTo>
                    <a:pt x="2475192" y="454825"/>
                  </a:lnTo>
                  <a:lnTo>
                    <a:pt x="2474074" y="455295"/>
                  </a:lnTo>
                  <a:lnTo>
                    <a:pt x="2472207" y="457149"/>
                  </a:lnTo>
                  <a:lnTo>
                    <a:pt x="2471737" y="458266"/>
                  </a:lnTo>
                  <a:lnTo>
                    <a:pt x="2471737" y="460908"/>
                  </a:lnTo>
                  <a:lnTo>
                    <a:pt x="2472207" y="462026"/>
                  </a:lnTo>
                  <a:lnTo>
                    <a:pt x="2474074" y="463880"/>
                  </a:lnTo>
                  <a:lnTo>
                    <a:pt x="2475192" y="464350"/>
                  </a:lnTo>
                  <a:lnTo>
                    <a:pt x="2477820" y="464350"/>
                  </a:lnTo>
                  <a:lnTo>
                    <a:pt x="2478938" y="463880"/>
                  </a:lnTo>
                  <a:lnTo>
                    <a:pt x="2480805" y="462026"/>
                  </a:lnTo>
                  <a:lnTo>
                    <a:pt x="2481262" y="460908"/>
                  </a:lnTo>
                  <a:lnTo>
                    <a:pt x="2481262" y="458266"/>
                  </a:lnTo>
                  <a:close/>
                </a:path>
                <a:path w="3386454" h="1819275">
                  <a:moveTo>
                    <a:pt x="2481262" y="8216"/>
                  </a:moveTo>
                  <a:lnTo>
                    <a:pt x="2480805" y="7099"/>
                  </a:lnTo>
                  <a:lnTo>
                    <a:pt x="2478938" y="5232"/>
                  </a:lnTo>
                  <a:lnTo>
                    <a:pt x="2477820" y="4762"/>
                  </a:lnTo>
                  <a:lnTo>
                    <a:pt x="2475192" y="4762"/>
                  </a:lnTo>
                  <a:lnTo>
                    <a:pt x="2474074" y="5232"/>
                  </a:lnTo>
                  <a:lnTo>
                    <a:pt x="2472207" y="7099"/>
                  </a:lnTo>
                  <a:lnTo>
                    <a:pt x="2471737" y="8216"/>
                  </a:lnTo>
                  <a:lnTo>
                    <a:pt x="2471737" y="10845"/>
                  </a:lnTo>
                  <a:lnTo>
                    <a:pt x="2472207" y="11963"/>
                  </a:lnTo>
                  <a:lnTo>
                    <a:pt x="2474074" y="13830"/>
                  </a:lnTo>
                  <a:lnTo>
                    <a:pt x="2475192" y="14287"/>
                  </a:lnTo>
                  <a:lnTo>
                    <a:pt x="2477820" y="14287"/>
                  </a:lnTo>
                  <a:lnTo>
                    <a:pt x="2478938" y="13830"/>
                  </a:lnTo>
                  <a:lnTo>
                    <a:pt x="2480805" y="11963"/>
                  </a:lnTo>
                  <a:lnTo>
                    <a:pt x="2481262" y="10845"/>
                  </a:lnTo>
                  <a:lnTo>
                    <a:pt x="2481262" y="8216"/>
                  </a:lnTo>
                  <a:close/>
                </a:path>
                <a:path w="3386454" h="1819275">
                  <a:moveTo>
                    <a:pt x="2528887" y="1808441"/>
                  </a:moveTo>
                  <a:lnTo>
                    <a:pt x="2528430" y="1807324"/>
                  </a:lnTo>
                  <a:lnTo>
                    <a:pt x="2526563" y="1805457"/>
                  </a:lnTo>
                  <a:lnTo>
                    <a:pt x="2525445" y="1804987"/>
                  </a:lnTo>
                  <a:lnTo>
                    <a:pt x="2522817" y="1804987"/>
                  </a:lnTo>
                  <a:lnTo>
                    <a:pt x="2521699" y="1805457"/>
                  </a:lnTo>
                  <a:lnTo>
                    <a:pt x="2519832" y="1807324"/>
                  </a:lnTo>
                  <a:lnTo>
                    <a:pt x="2519362" y="1808441"/>
                  </a:lnTo>
                  <a:lnTo>
                    <a:pt x="2519362" y="1811070"/>
                  </a:lnTo>
                  <a:lnTo>
                    <a:pt x="2519832" y="1812188"/>
                  </a:lnTo>
                  <a:lnTo>
                    <a:pt x="2521699" y="1814055"/>
                  </a:lnTo>
                  <a:lnTo>
                    <a:pt x="2522817" y="1814512"/>
                  </a:lnTo>
                  <a:lnTo>
                    <a:pt x="2525445" y="1814512"/>
                  </a:lnTo>
                  <a:lnTo>
                    <a:pt x="2526563" y="1814055"/>
                  </a:lnTo>
                  <a:lnTo>
                    <a:pt x="2528430" y="1812188"/>
                  </a:lnTo>
                  <a:lnTo>
                    <a:pt x="2528887" y="1811070"/>
                  </a:lnTo>
                  <a:lnTo>
                    <a:pt x="2528887" y="1808441"/>
                  </a:lnTo>
                  <a:close/>
                </a:path>
                <a:path w="3386454" h="1819275">
                  <a:moveTo>
                    <a:pt x="2528887" y="1358379"/>
                  </a:moveTo>
                  <a:lnTo>
                    <a:pt x="2528430" y="1357261"/>
                  </a:lnTo>
                  <a:lnTo>
                    <a:pt x="2526563" y="1355407"/>
                  </a:lnTo>
                  <a:lnTo>
                    <a:pt x="2525445" y="1354937"/>
                  </a:lnTo>
                  <a:lnTo>
                    <a:pt x="2522817" y="1354937"/>
                  </a:lnTo>
                  <a:lnTo>
                    <a:pt x="2521699" y="1355407"/>
                  </a:lnTo>
                  <a:lnTo>
                    <a:pt x="2519832" y="1357261"/>
                  </a:lnTo>
                  <a:lnTo>
                    <a:pt x="2519362" y="1358379"/>
                  </a:lnTo>
                  <a:lnTo>
                    <a:pt x="2519362" y="1361020"/>
                  </a:lnTo>
                  <a:lnTo>
                    <a:pt x="2519832" y="1362138"/>
                  </a:lnTo>
                  <a:lnTo>
                    <a:pt x="2521699" y="1363992"/>
                  </a:lnTo>
                  <a:lnTo>
                    <a:pt x="2522817" y="1364462"/>
                  </a:lnTo>
                  <a:lnTo>
                    <a:pt x="2525445" y="1364462"/>
                  </a:lnTo>
                  <a:lnTo>
                    <a:pt x="2526563" y="1363992"/>
                  </a:lnTo>
                  <a:lnTo>
                    <a:pt x="2528430" y="1362138"/>
                  </a:lnTo>
                  <a:lnTo>
                    <a:pt x="2528887" y="1361020"/>
                  </a:lnTo>
                  <a:lnTo>
                    <a:pt x="2528887" y="1358379"/>
                  </a:lnTo>
                  <a:close/>
                </a:path>
                <a:path w="3386454" h="1819275">
                  <a:moveTo>
                    <a:pt x="2528887" y="908329"/>
                  </a:moveTo>
                  <a:lnTo>
                    <a:pt x="2528430" y="907211"/>
                  </a:lnTo>
                  <a:lnTo>
                    <a:pt x="2526563" y="905344"/>
                  </a:lnTo>
                  <a:lnTo>
                    <a:pt x="2525445" y="904875"/>
                  </a:lnTo>
                  <a:lnTo>
                    <a:pt x="2522817" y="904875"/>
                  </a:lnTo>
                  <a:lnTo>
                    <a:pt x="2521699" y="905344"/>
                  </a:lnTo>
                  <a:lnTo>
                    <a:pt x="2519832" y="907211"/>
                  </a:lnTo>
                  <a:lnTo>
                    <a:pt x="2519362" y="908329"/>
                  </a:lnTo>
                  <a:lnTo>
                    <a:pt x="2519362" y="910958"/>
                  </a:lnTo>
                  <a:lnTo>
                    <a:pt x="2519832" y="912075"/>
                  </a:lnTo>
                  <a:lnTo>
                    <a:pt x="2521699" y="913942"/>
                  </a:lnTo>
                  <a:lnTo>
                    <a:pt x="2522817" y="914400"/>
                  </a:lnTo>
                  <a:lnTo>
                    <a:pt x="2525445" y="914400"/>
                  </a:lnTo>
                  <a:lnTo>
                    <a:pt x="2526563" y="913942"/>
                  </a:lnTo>
                  <a:lnTo>
                    <a:pt x="2528430" y="912075"/>
                  </a:lnTo>
                  <a:lnTo>
                    <a:pt x="2528887" y="910958"/>
                  </a:lnTo>
                  <a:lnTo>
                    <a:pt x="2528887" y="908329"/>
                  </a:lnTo>
                  <a:close/>
                </a:path>
                <a:path w="3386454" h="1819275">
                  <a:moveTo>
                    <a:pt x="2528887" y="458266"/>
                  </a:moveTo>
                  <a:lnTo>
                    <a:pt x="2528430" y="457149"/>
                  </a:lnTo>
                  <a:lnTo>
                    <a:pt x="2526563" y="455295"/>
                  </a:lnTo>
                  <a:lnTo>
                    <a:pt x="2525445" y="454825"/>
                  </a:lnTo>
                  <a:lnTo>
                    <a:pt x="2522817" y="454825"/>
                  </a:lnTo>
                  <a:lnTo>
                    <a:pt x="2521699" y="455295"/>
                  </a:lnTo>
                  <a:lnTo>
                    <a:pt x="2519832" y="457149"/>
                  </a:lnTo>
                  <a:lnTo>
                    <a:pt x="2519362" y="458266"/>
                  </a:lnTo>
                  <a:lnTo>
                    <a:pt x="2519362" y="460908"/>
                  </a:lnTo>
                  <a:lnTo>
                    <a:pt x="2519832" y="462026"/>
                  </a:lnTo>
                  <a:lnTo>
                    <a:pt x="2521699" y="463880"/>
                  </a:lnTo>
                  <a:lnTo>
                    <a:pt x="2522817" y="464350"/>
                  </a:lnTo>
                  <a:lnTo>
                    <a:pt x="2525445" y="464350"/>
                  </a:lnTo>
                  <a:lnTo>
                    <a:pt x="2526563" y="463880"/>
                  </a:lnTo>
                  <a:lnTo>
                    <a:pt x="2528430" y="462026"/>
                  </a:lnTo>
                  <a:lnTo>
                    <a:pt x="2528887" y="460908"/>
                  </a:lnTo>
                  <a:lnTo>
                    <a:pt x="2528887" y="458266"/>
                  </a:lnTo>
                  <a:close/>
                </a:path>
                <a:path w="3386454" h="1819275">
                  <a:moveTo>
                    <a:pt x="2528887" y="8216"/>
                  </a:moveTo>
                  <a:lnTo>
                    <a:pt x="2528430" y="7099"/>
                  </a:lnTo>
                  <a:lnTo>
                    <a:pt x="2526563" y="5232"/>
                  </a:lnTo>
                  <a:lnTo>
                    <a:pt x="2525445" y="4762"/>
                  </a:lnTo>
                  <a:lnTo>
                    <a:pt x="2522817" y="4762"/>
                  </a:lnTo>
                  <a:lnTo>
                    <a:pt x="2521699" y="5232"/>
                  </a:lnTo>
                  <a:lnTo>
                    <a:pt x="2519832" y="7099"/>
                  </a:lnTo>
                  <a:lnTo>
                    <a:pt x="2519362" y="8216"/>
                  </a:lnTo>
                  <a:lnTo>
                    <a:pt x="2519362" y="10845"/>
                  </a:lnTo>
                  <a:lnTo>
                    <a:pt x="2519832" y="11963"/>
                  </a:lnTo>
                  <a:lnTo>
                    <a:pt x="2521699" y="13830"/>
                  </a:lnTo>
                  <a:lnTo>
                    <a:pt x="2522817" y="14287"/>
                  </a:lnTo>
                  <a:lnTo>
                    <a:pt x="2525445" y="14287"/>
                  </a:lnTo>
                  <a:lnTo>
                    <a:pt x="2526563" y="13830"/>
                  </a:lnTo>
                  <a:lnTo>
                    <a:pt x="2528430" y="11963"/>
                  </a:lnTo>
                  <a:lnTo>
                    <a:pt x="2528887" y="10845"/>
                  </a:lnTo>
                  <a:lnTo>
                    <a:pt x="2528887" y="8216"/>
                  </a:lnTo>
                  <a:close/>
                </a:path>
                <a:path w="3386454" h="1819275">
                  <a:moveTo>
                    <a:pt x="2576512" y="1808441"/>
                  </a:moveTo>
                  <a:lnTo>
                    <a:pt x="2576055" y="1807324"/>
                  </a:lnTo>
                  <a:lnTo>
                    <a:pt x="2574188" y="1805457"/>
                  </a:lnTo>
                  <a:lnTo>
                    <a:pt x="2573070" y="1804987"/>
                  </a:lnTo>
                  <a:lnTo>
                    <a:pt x="2570442" y="1804987"/>
                  </a:lnTo>
                  <a:lnTo>
                    <a:pt x="2569324" y="1805457"/>
                  </a:lnTo>
                  <a:lnTo>
                    <a:pt x="2567457" y="1807324"/>
                  </a:lnTo>
                  <a:lnTo>
                    <a:pt x="2566987" y="1808441"/>
                  </a:lnTo>
                  <a:lnTo>
                    <a:pt x="2566987" y="1811070"/>
                  </a:lnTo>
                  <a:lnTo>
                    <a:pt x="2567457" y="1812188"/>
                  </a:lnTo>
                  <a:lnTo>
                    <a:pt x="2569324" y="1814055"/>
                  </a:lnTo>
                  <a:lnTo>
                    <a:pt x="2570442" y="1814512"/>
                  </a:lnTo>
                  <a:lnTo>
                    <a:pt x="2573070" y="1814512"/>
                  </a:lnTo>
                  <a:lnTo>
                    <a:pt x="2574188" y="1814055"/>
                  </a:lnTo>
                  <a:lnTo>
                    <a:pt x="2576055" y="1812188"/>
                  </a:lnTo>
                  <a:lnTo>
                    <a:pt x="2576512" y="1811070"/>
                  </a:lnTo>
                  <a:lnTo>
                    <a:pt x="2576512" y="1808441"/>
                  </a:lnTo>
                  <a:close/>
                </a:path>
                <a:path w="3386454" h="1819275">
                  <a:moveTo>
                    <a:pt x="2576512" y="1358379"/>
                  </a:moveTo>
                  <a:lnTo>
                    <a:pt x="2576055" y="1357261"/>
                  </a:lnTo>
                  <a:lnTo>
                    <a:pt x="2574188" y="1355407"/>
                  </a:lnTo>
                  <a:lnTo>
                    <a:pt x="2573070" y="1354937"/>
                  </a:lnTo>
                  <a:lnTo>
                    <a:pt x="2570442" y="1354937"/>
                  </a:lnTo>
                  <a:lnTo>
                    <a:pt x="2569324" y="1355407"/>
                  </a:lnTo>
                  <a:lnTo>
                    <a:pt x="2567457" y="1357261"/>
                  </a:lnTo>
                  <a:lnTo>
                    <a:pt x="2566987" y="1358379"/>
                  </a:lnTo>
                  <a:lnTo>
                    <a:pt x="2566987" y="1361020"/>
                  </a:lnTo>
                  <a:lnTo>
                    <a:pt x="2567457" y="1362138"/>
                  </a:lnTo>
                  <a:lnTo>
                    <a:pt x="2569324" y="1363992"/>
                  </a:lnTo>
                  <a:lnTo>
                    <a:pt x="2570442" y="1364462"/>
                  </a:lnTo>
                  <a:lnTo>
                    <a:pt x="2573070" y="1364462"/>
                  </a:lnTo>
                  <a:lnTo>
                    <a:pt x="2574188" y="1363992"/>
                  </a:lnTo>
                  <a:lnTo>
                    <a:pt x="2576055" y="1362138"/>
                  </a:lnTo>
                  <a:lnTo>
                    <a:pt x="2576512" y="1361020"/>
                  </a:lnTo>
                  <a:lnTo>
                    <a:pt x="2576512" y="1358379"/>
                  </a:lnTo>
                  <a:close/>
                </a:path>
                <a:path w="3386454" h="1819275">
                  <a:moveTo>
                    <a:pt x="2576512" y="908329"/>
                  </a:moveTo>
                  <a:lnTo>
                    <a:pt x="2576055" y="907211"/>
                  </a:lnTo>
                  <a:lnTo>
                    <a:pt x="2574188" y="905344"/>
                  </a:lnTo>
                  <a:lnTo>
                    <a:pt x="2573070" y="904875"/>
                  </a:lnTo>
                  <a:lnTo>
                    <a:pt x="2570442" y="904875"/>
                  </a:lnTo>
                  <a:lnTo>
                    <a:pt x="2569324" y="905344"/>
                  </a:lnTo>
                  <a:lnTo>
                    <a:pt x="2567457" y="907211"/>
                  </a:lnTo>
                  <a:lnTo>
                    <a:pt x="2566987" y="908329"/>
                  </a:lnTo>
                  <a:lnTo>
                    <a:pt x="2566987" y="910958"/>
                  </a:lnTo>
                  <a:lnTo>
                    <a:pt x="2567457" y="912075"/>
                  </a:lnTo>
                  <a:lnTo>
                    <a:pt x="2569324" y="913942"/>
                  </a:lnTo>
                  <a:lnTo>
                    <a:pt x="2570442" y="914400"/>
                  </a:lnTo>
                  <a:lnTo>
                    <a:pt x="2573070" y="914400"/>
                  </a:lnTo>
                  <a:lnTo>
                    <a:pt x="2574188" y="913942"/>
                  </a:lnTo>
                  <a:lnTo>
                    <a:pt x="2576055" y="912075"/>
                  </a:lnTo>
                  <a:lnTo>
                    <a:pt x="2576512" y="910958"/>
                  </a:lnTo>
                  <a:lnTo>
                    <a:pt x="2576512" y="908329"/>
                  </a:lnTo>
                  <a:close/>
                </a:path>
                <a:path w="3386454" h="1819275">
                  <a:moveTo>
                    <a:pt x="2576512" y="458266"/>
                  </a:moveTo>
                  <a:lnTo>
                    <a:pt x="2576055" y="457149"/>
                  </a:lnTo>
                  <a:lnTo>
                    <a:pt x="2574188" y="455295"/>
                  </a:lnTo>
                  <a:lnTo>
                    <a:pt x="2573070" y="454825"/>
                  </a:lnTo>
                  <a:lnTo>
                    <a:pt x="2570442" y="454825"/>
                  </a:lnTo>
                  <a:lnTo>
                    <a:pt x="2569324" y="455295"/>
                  </a:lnTo>
                  <a:lnTo>
                    <a:pt x="2567457" y="457149"/>
                  </a:lnTo>
                  <a:lnTo>
                    <a:pt x="2566987" y="458266"/>
                  </a:lnTo>
                  <a:lnTo>
                    <a:pt x="2566987" y="460908"/>
                  </a:lnTo>
                  <a:lnTo>
                    <a:pt x="2567457" y="462026"/>
                  </a:lnTo>
                  <a:lnTo>
                    <a:pt x="2569324" y="463880"/>
                  </a:lnTo>
                  <a:lnTo>
                    <a:pt x="2570442" y="464350"/>
                  </a:lnTo>
                  <a:lnTo>
                    <a:pt x="2573070" y="464350"/>
                  </a:lnTo>
                  <a:lnTo>
                    <a:pt x="2574188" y="463880"/>
                  </a:lnTo>
                  <a:lnTo>
                    <a:pt x="2576055" y="462026"/>
                  </a:lnTo>
                  <a:lnTo>
                    <a:pt x="2576512" y="460908"/>
                  </a:lnTo>
                  <a:lnTo>
                    <a:pt x="2576512" y="458266"/>
                  </a:lnTo>
                  <a:close/>
                </a:path>
                <a:path w="3386454" h="1819275">
                  <a:moveTo>
                    <a:pt x="2576512" y="8216"/>
                  </a:moveTo>
                  <a:lnTo>
                    <a:pt x="2576055" y="7099"/>
                  </a:lnTo>
                  <a:lnTo>
                    <a:pt x="2574188" y="5232"/>
                  </a:lnTo>
                  <a:lnTo>
                    <a:pt x="2573070" y="4762"/>
                  </a:lnTo>
                  <a:lnTo>
                    <a:pt x="2570442" y="4762"/>
                  </a:lnTo>
                  <a:lnTo>
                    <a:pt x="2569324" y="5232"/>
                  </a:lnTo>
                  <a:lnTo>
                    <a:pt x="2567457" y="7099"/>
                  </a:lnTo>
                  <a:lnTo>
                    <a:pt x="2566987" y="8216"/>
                  </a:lnTo>
                  <a:lnTo>
                    <a:pt x="2566987" y="10845"/>
                  </a:lnTo>
                  <a:lnTo>
                    <a:pt x="2567457" y="11963"/>
                  </a:lnTo>
                  <a:lnTo>
                    <a:pt x="2569324" y="13830"/>
                  </a:lnTo>
                  <a:lnTo>
                    <a:pt x="2570442" y="14287"/>
                  </a:lnTo>
                  <a:lnTo>
                    <a:pt x="2573070" y="14287"/>
                  </a:lnTo>
                  <a:lnTo>
                    <a:pt x="2574188" y="13830"/>
                  </a:lnTo>
                  <a:lnTo>
                    <a:pt x="2576055" y="11963"/>
                  </a:lnTo>
                  <a:lnTo>
                    <a:pt x="2576512" y="10845"/>
                  </a:lnTo>
                  <a:lnTo>
                    <a:pt x="2576512" y="8216"/>
                  </a:lnTo>
                  <a:close/>
                </a:path>
                <a:path w="3386454" h="1819275">
                  <a:moveTo>
                    <a:pt x="2624137" y="1808441"/>
                  </a:moveTo>
                  <a:lnTo>
                    <a:pt x="2623680" y="1807324"/>
                  </a:lnTo>
                  <a:lnTo>
                    <a:pt x="2621813" y="1805457"/>
                  </a:lnTo>
                  <a:lnTo>
                    <a:pt x="2620695" y="1804987"/>
                  </a:lnTo>
                  <a:lnTo>
                    <a:pt x="2618067" y="1804987"/>
                  </a:lnTo>
                  <a:lnTo>
                    <a:pt x="2616949" y="1805457"/>
                  </a:lnTo>
                  <a:lnTo>
                    <a:pt x="2615082" y="1807324"/>
                  </a:lnTo>
                  <a:lnTo>
                    <a:pt x="2614612" y="1808441"/>
                  </a:lnTo>
                  <a:lnTo>
                    <a:pt x="2614612" y="1811070"/>
                  </a:lnTo>
                  <a:lnTo>
                    <a:pt x="2615082" y="1812188"/>
                  </a:lnTo>
                  <a:lnTo>
                    <a:pt x="2616949" y="1814055"/>
                  </a:lnTo>
                  <a:lnTo>
                    <a:pt x="2618067" y="1814512"/>
                  </a:lnTo>
                  <a:lnTo>
                    <a:pt x="2620695" y="1814512"/>
                  </a:lnTo>
                  <a:lnTo>
                    <a:pt x="2621813" y="1814055"/>
                  </a:lnTo>
                  <a:lnTo>
                    <a:pt x="2623680" y="1812188"/>
                  </a:lnTo>
                  <a:lnTo>
                    <a:pt x="2624137" y="1811070"/>
                  </a:lnTo>
                  <a:lnTo>
                    <a:pt x="2624137" y="1808441"/>
                  </a:lnTo>
                  <a:close/>
                </a:path>
                <a:path w="3386454" h="1819275">
                  <a:moveTo>
                    <a:pt x="2624137" y="1358379"/>
                  </a:moveTo>
                  <a:lnTo>
                    <a:pt x="2623680" y="1357261"/>
                  </a:lnTo>
                  <a:lnTo>
                    <a:pt x="2621813" y="1355407"/>
                  </a:lnTo>
                  <a:lnTo>
                    <a:pt x="2620695" y="1354937"/>
                  </a:lnTo>
                  <a:lnTo>
                    <a:pt x="2618067" y="1354937"/>
                  </a:lnTo>
                  <a:lnTo>
                    <a:pt x="2616949" y="1355407"/>
                  </a:lnTo>
                  <a:lnTo>
                    <a:pt x="2615082" y="1357261"/>
                  </a:lnTo>
                  <a:lnTo>
                    <a:pt x="2614612" y="1358379"/>
                  </a:lnTo>
                  <a:lnTo>
                    <a:pt x="2614612" y="1361020"/>
                  </a:lnTo>
                  <a:lnTo>
                    <a:pt x="2615082" y="1362138"/>
                  </a:lnTo>
                  <a:lnTo>
                    <a:pt x="2616949" y="1363992"/>
                  </a:lnTo>
                  <a:lnTo>
                    <a:pt x="2618067" y="1364462"/>
                  </a:lnTo>
                  <a:lnTo>
                    <a:pt x="2620695" y="1364462"/>
                  </a:lnTo>
                  <a:lnTo>
                    <a:pt x="2621813" y="1363992"/>
                  </a:lnTo>
                  <a:lnTo>
                    <a:pt x="2623680" y="1362138"/>
                  </a:lnTo>
                  <a:lnTo>
                    <a:pt x="2624137" y="1361020"/>
                  </a:lnTo>
                  <a:lnTo>
                    <a:pt x="2624137" y="1358379"/>
                  </a:lnTo>
                  <a:close/>
                </a:path>
                <a:path w="3386454" h="1819275">
                  <a:moveTo>
                    <a:pt x="2624137" y="908329"/>
                  </a:moveTo>
                  <a:lnTo>
                    <a:pt x="2623680" y="907211"/>
                  </a:lnTo>
                  <a:lnTo>
                    <a:pt x="2621813" y="905344"/>
                  </a:lnTo>
                  <a:lnTo>
                    <a:pt x="2620695" y="904875"/>
                  </a:lnTo>
                  <a:lnTo>
                    <a:pt x="2618067" y="904875"/>
                  </a:lnTo>
                  <a:lnTo>
                    <a:pt x="2616949" y="905344"/>
                  </a:lnTo>
                  <a:lnTo>
                    <a:pt x="2615082" y="907211"/>
                  </a:lnTo>
                  <a:lnTo>
                    <a:pt x="2614612" y="908329"/>
                  </a:lnTo>
                  <a:lnTo>
                    <a:pt x="2614612" y="910958"/>
                  </a:lnTo>
                  <a:lnTo>
                    <a:pt x="2615082" y="912075"/>
                  </a:lnTo>
                  <a:lnTo>
                    <a:pt x="2616949" y="913942"/>
                  </a:lnTo>
                  <a:lnTo>
                    <a:pt x="2618067" y="914400"/>
                  </a:lnTo>
                  <a:lnTo>
                    <a:pt x="2620695" y="914400"/>
                  </a:lnTo>
                  <a:lnTo>
                    <a:pt x="2621813" y="913942"/>
                  </a:lnTo>
                  <a:lnTo>
                    <a:pt x="2623680" y="912075"/>
                  </a:lnTo>
                  <a:lnTo>
                    <a:pt x="2624137" y="910958"/>
                  </a:lnTo>
                  <a:lnTo>
                    <a:pt x="2624137" y="908329"/>
                  </a:lnTo>
                  <a:close/>
                </a:path>
                <a:path w="3386454" h="1819275">
                  <a:moveTo>
                    <a:pt x="2624137" y="458266"/>
                  </a:moveTo>
                  <a:lnTo>
                    <a:pt x="2623680" y="457149"/>
                  </a:lnTo>
                  <a:lnTo>
                    <a:pt x="2621813" y="455295"/>
                  </a:lnTo>
                  <a:lnTo>
                    <a:pt x="2620695" y="454825"/>
                  </a:lnTo>
                  <a:lnTo>
                    <a:pt x="2618067" y="454825"/>
                  </a:lnTo>
                  <a:lnTo>
                    <a:pt x="2616949" y="455295"/>
                  </a:lnTo>
                  <a:lnTo>
                    <a:pt x="2615082" y="457149"/>
                  </a:lnTo>
                  <a:lnTo>
                    <a:pt x="2614612" y="458266"/>
                  </a:lnTo>
                  <a:lnTo>
                    <a:pt x="2614612" y="460908"/>
                  </a:lnTo>
                  <a:lnTo>
                    <a:pt x="2615082" y="462026"/>
                  </a:lnTo>
                  <a:lnTo>
                    <a:pt x="2616949" y="463880"/>
                  </a:lnTo>
                  <a:lnTo>
                    <a:pt x="2618067" y="464350"/>
                  </a:lnTo>
                  <a:lnTo>
                    <a:pt x="2620695" y="464350"/>
                  </a:lnTo>
                  <a:lnTo>
                    <a:pt x="2621813" y="463880"/>
                  </a:lnTo>
                  <a:lnTo>
                    <a:pt x="2623680" y="462026"/>
                  </a:lnTo>
                  <a:lnTo>
                    <a:pt x="2624137" y="460908"/>
                  </a:lnTo>
                  <a:lnTo>
                    <a:pt x="2624137" y="458266"/>
                  </a:lnTo>
                  <a:close/>
                </a:path>
                <a:path w="3386454" h="1819275">
                  <a:moveTo>
                    <a:pt x="2624137" y="8216"/>
                  </a:moveTo>
                  <a:lnTo>
                    <a:pt x="2623680" y="7099"/>
                  </a:lnTo>
                  <a:lnTo>
                    <a:pt x="2621813" y="5232"/>
                  </a:lnTo>
                  <a:lnTo>
                    <a:pt x="2620695" y="4762"/>
                  </a:lnTo>
                  <a:lnTo>
                    <a:pt x="2618067" y="4762"/>
                  </a:lnTo>
                  <a:lnTo>
                    <a:pt x="2616949" y="5232"/>
                  </a:lnTo>
                  <a:lnTo>
                    <a:pt x="2615082" y="7099"/>
                  </a:lnTo>
                  <a:lnTo>
                    <a:pt x="2614612" y="8216"/>
                  </a:lnTo>
                  <a:lnTo>
                    <a:pt x="2614612" y="10845"/>
                  </a:lnTo>
                  <a:lnTo>
                    <a:pt x="2615082" y="11963"/>
                  </a:lnTo>
                  <a:lnTo>
                    <a:pt x="2616949" y="13830"/>
                  </a:lnTo>
                  <a:lnTo>
                    <a:pt x="2618067" y="14287"/>
                  </a:lnTo>
                  <a:lnTo>
                    <a:pt x="2620695" y="14287"/>
                  </a:lnTo>
                  <a:lnTo>
                    <a:pt x="2621813" y="13830"/>
                  </a:lnTo>
                  <a:lnTo>
                    <a:pt x="2623680" y="11963"/>
                  </a:lnTo>
                  <a:lnTo>
                    <a:pt x="2624137" y="10845"/>
                  </a:lnTo>
                  <a:lnTo>
                    <a:pt x="2624137" y="8216"/>
                  </a:lnTo>
                  <a:close/>
                </a:path>
                <a:path w="3386454" h="1819275">
                  <a:moveTo>
                    <a:pt x="2671762" y="1808441"/>
                  </a:moveTo>
                  <a:lnTo>
                    <a:pt x="2671305" y="1807324"/>
                  </a:lnTo>
                  <a:lnTo>
                    <a:pt x="2669438" y="1805457"/>
                  </a:lnTo>
                  <a:lnTo>
                    <a:pt x="2668320" y="1804987"/>
                  </a:lnTo>
                  <a:lnTo>
                    <a:pt x="2665692" y="1804987"/>
                  </a:lnTo>
                  <a:lnTo>
                    <a:pt x="2664574" y="1805457"/>
                  </a:lnTo>
                  <a:lnTo>
                    <a:pt x="2662707" y="1807324"/>
                  </a:lnTo>
                  <a:lnTo>
                    <a:pt x="2662237" y="1808441"/>
                  </a:lnTo>
                  <a:lnTo>
                    <a:pt x="2662237" y="1811070"/>
                  </a:lnTo>
                  <a:lnTo>
                    <a:pt x="2662707" y="1812188"/>
                  </a:lnTo>
                  <a:lnTo>
                    <a:pt x="2664574" y="1814055"/>
                  </a:lnTo>
                  <a:lnTo>
                    <a:pt x="2665692" y="1814512"/>
                  </a:lnTo>
                  <a:lnTo>
                    <a:pt x="2668320" y="1814512"/>
                  </a:lnTo>
                  <a:lnTo>
                    <a:pt x="2669438" y="1814055"/>
                  </a:lnTo>
                  <a:lnTo>
                    <a:pt x="2671305" y="1812188"/>
                  </a:lnTo>
                  <a:lnTo>
                    <a:pt x="2671762" y="1811070"/>
                  </a:lnTo>
                  <a:lnTo>
                    <a:pt x="2671762" y="1808441"/>
                  </a:lnTo>
                  <a:close/>
                </a:path>
                <a:path w="3386454" h="1819275">
                  <a:moveTo>
                    <a:pt x="2671762" y="1358379"/>
                  </a:moveTo>
                  <a:lnTo>
                    <a:pt x="2671305" y="1357261"/>
                  </a:lnTo>
                  <a:lnTo>
                    <a:pt x="2669438" y="1355407"/>
                  </a:lnTo>
                  <a:lnTo>
                    <a:pt x="2668320" y="1354937"/>
                  </a:lnTo>
                  <a:lnTo>
                    <a:pt x="2665692" y="1354937"/>
                  </a:lnTo>
                  <a:lnTo>
                    <a:pt x="2664574" y="1355407"/>
                  </a:lnTo>
                  <a:lnTo>
                    <a:pt x="2662707" y="1357261"/>
                  </a:lnTo>
                  <a:lnTo>
                    <a:pt x="2662237" y="1358379"/>
                  </a:lnTo>
                  <a:lnTo>
                    <a:pt x="2662237" y="1361020"/>
                  </a:lnTo>
                  <a:lnTo>
                    <a:pt x="2662707" y="1362138"/>
                  </a:lnTo>
                  <a:lnTo>
                    <a:pt x="2664574" y="1363992"/>
                  </a:lnTo>
                  <a:lnTo>
                    <a:pt x="2665692" y="1364462"/>
                  </a:lnTo>
                  <a:lnTo>
                    <a:pt x="2668320" y="1364462"/>
                  </a:lnTo>
                  <a:lnTo>
                    <a:pt x="2669438" y="1363992"/>
                  </a:lnTo>
                  <a:lnTo>
                    <a:pt x="2671305" y="1362138"/>
                  </a:lnTo>
                  <a:lnTo>
                    <a:pt x="2671762" y="1361020"/>
                  </a:lnTo>
                  <a:lnTo>
                    <a:pt x="2671762" y="1358379"/>
                  </a:lnTo>
                  <a:close/>
                </a:path>
                <a:path w="3386454" h="1819275">
                  <a:moveTo>
                    <a:pt x="2671762" y="908329"/>
                  </a:moveTo>
                  <a:lnTo>
                    <a:pt x="2671305" y="907211"/>
                  </a:lnTo>
                  <a:lnTo>
                    <a:pt x="2669438" y="905344"/>
                  </a:lnTo>
                  <a:lnTo>
                    <a:pt x="2668320" y="904875"/>
                  </a:lnTo>
                  <a:lnTo>
                    <a:pt x="2665692" y="904875"/>
                  </a:lnTo>
                  <a:lnTo>
                    <a:pt x="2664574" y="905344"/>
                  </a:lnTo>
                  <a:lnTo>
                    <a:pt x="2662707" y="907211"/>
                  </a:lnTo>
                  <a:lnTo>
                    <a:pt x="2662237" y="908329"/>
                  </a:lnTo>
                  <a:lnTo>
                    <a:pt x="2662237" y="910958"/>
                  </a:lnTo>
                  <a:lnTo>
                    <a:pt x="2662707" y="912075"/>
                  </a:lnTo>
                  <a:lnTo>
                    <a:pt x="2664574" y="913942"/>
                  </a:lnTo>
                  <a:lnTo>
                    <a:pt x="2665692" y="914400"/>
                  </a:lnTo>
                  <a:lnTo>
                    <a:pt x="2668320" y="914400"/>
                  </a:lnTo>
                  <a:lnTo>
                    <a:pt x="2669438" y="913942"/>
                  </a:lnTo>
                  <a:lnTo>
                    <a:pt x="2671305" y="912075"/>
                  </a:lnTo>
                  <a:lnTo>
                    <a:pt x="2671762" y="910958"/>
                  </a:lnTo>
                  <a:lnTo>
                    <a:pt x="2671762" y="908329"/>
                  </a:lnTo>
                  <a:close/>
                </a:path>
                <a:path w="3386454" h="1819275">
                  <a:moveTo>
                    <a:pt x="2671762" y="458266"/>
                  </a:moveTo>
                  <a:lnTo>
                    <a:pt x="2671305" y="457149"/>
                  </a:lnTo>
                  <a:lnTo>
                    <a:pt x="2669438" y="455295"/>
                  </a:lnTo>
                  <a:lnTo>
                    <a:pt x="2668320" y="454825"/>
                  </a:lnTo>
                  <a:lnTo>
                    <a:pt x="2665692" y="454825"/>
                  </a:lnTo>
                  <a:lnTo>
                    <a:pt x="2664574" y="455295"/>
                  </a:lnTo>
                  <a:lnTo>
                    <a:pt x="2662707" y="457149"/>
                  </a:lnTo>
                  <a:lnTo>
                    <a:pt x="2662237" y="458266"/>
                  </a:lnTo>
                  <a:lnTo>
                    <a:pt x="2662237" y="460908"/>
                  </a:lnTo>
                  <a:lnTo>
                    <a:pt x="2662707" y="462026"/>
                  </a:lnTo>
                  <a:lnTo>
                    <a:pt x="2664574" y="463880"/>
                  </a:lnTo>
                  <a:lnTo>
                    <a:pt x="2665692" y="464350"/>
                  </a:lnTo>
                  <a:lnTo>
                    <a:pt x="2668320" y="464350"/>
                  </a:lnTo>
                  <a:lnTo>
                    <a:pt x="2669438" y="463880"/>
                  </a:lnTo>
                  <a:lnTo>
                    <a:pt x="2671305" y="462026"/>
                  </a:lnTo>
                  <a:lnTo>
                    <a:pt x="2671762" y="460908"/>
                  </a:lnTo>
                  <a:lnTo>
                    <a:pt x="2671762" y="458266"/>
                  </a:lnTo>
                  <a:close/>
                </a:path>
                <a:path w="3386454" h="1819275">
                  <a:moveTo>
                    <a:pt x="2671762" y="8216"/>
                  </a:moveTo>
                  <a:lnTo>
                    <a:pt x="2671305" y="7099"/>
                  </a:lnTo>
                  <a:lnTo>
                    <a:pt x="2669438" y="5232"/>
                  </a:lnTo>
                  <a:lnTo>
                    <a:pt x="2668320" y="4762"/>
                  </a:lnTo>
                  <a:lnTo>
                    <a:pt x="2665692" y="4762"/>
                  </a:lnTo>
                  <a:lnTo>
                    <a:pt x="2664574" y="5232"/>
                  </a:lnTo>
                  <a:lnTo>
                    <a:pt x="2662707" y="7099"/>
                  </a:lnTo>
                  <a:lnTo>
                    <a:pt x="2662237" y="8216"/>
                  </a:lnTo>
                  <a:lnTo>
                    <a:pt x="2662237" y="10845"/>
                  </a:lnTo>
                  <a:lnTo>
                    <a:pt x="2662707" y="11963"/>
                  </a:lnTo>
                  <a:lnTo>
                    <a:pt x="2664574" y="13830"/>
                  </a:lnTo>
                  <a:lnTo>
                    <a:pt x="2665692" y="14287"/>
                  </a:lnTo>
                  <a:lnTo>
                    <a:pt x="2668320" y="14287"/>
                  </a:lnTo>
                  <a:lnTo>
                    <a:pt x="2669438" y="13830"/>
                  </a:lnTo>
                  <a:lnTo>
                    <a:pt x="2671305" y="11963"/>
                  </a:lnTo>
                  <a:lnTo>
                    <a:pt x="2671762" y="10845"/>
                  </a:lnTo>
                  <a:lnTo>
                    <a:pt x="2671762" y="8216"/>
                  </a:lnTo>
                  <a:close/>
                </a:path>
                <a:path w="3386454" h="1819275">
                  <a:moveTo>
                    <a:pt x="2719387" y="1808441"/>
                  </a:moveTo>
                  <a:lnTo>
                    <a:pt x="2718930" y="1807324"/>
                  </a:lnTo>
                  <a:lnTo>
                    <a:pt x="2717063" y="1805457"/>
                  </a:lnTo>
                  <a:lnTo>
                    <a:pt x="2715945" y="1804987"/>
                  </a:lnTo>
                  <a:lnTo>
                    <a:pt x="2713317" y="1804987"/>
                  </a:lnTo>
                  <a:lnTo>
                    <a:pt x="2712199" y="1805457"/>
                  </a:lnTo>
                  <a:lnTo>
                    <a:pt x="2710332" y="1807324"/>
                  </a:lnTo>
                  <a:lnTo>
                    <a:pt x="2709862" y="1808441"/>
                  </a:lnTo>
                  <a:lnTo>
                    <a:pt x="2709862" y="1811070"/>
                  </a:lnTo>
                  <a:lnTo>
                    <a:pt x="2710332" y="1812188"/>
                  </a:lnTo>
                  <a:lnTo>
                    <a:pt x="2712199" y="1814055"/>
                  </a:lnTo>
                  <a:lnTo>
                    <a:pt x="2713317" y="1814512"/>
                  </a:lnTo>
                  <a:lnTo>
                    <a:pt x="2715945" y="1814512"/>
                  </a:lnTo>
                  <a:lnTo>
                    <a:pt x="2717063" y="1814055"/>
                  </a:lnTo>
                  <a:lnTo>
                    <a:pt x="2718930" y="1812188"/>
                  </a:lnTo>
                  <a:lnTo>
                    <a:pt x="2719387" y="1811070"/>
                  </a:lnTo>
                  <a:lnTo>
                    <a:pt x="2719387" y="1808441"/>
                  </a:lnTo>
                  <a:close/>
                </a:path>
                <a:path w="3386454" h="1819275">
                  <a:moveTo>
                    <a:pt x="2719387" y="1358379"/>
                  </a:moveTo>
                  <a:lnTo>
                    <a:pt x="2718930" y="1357261"/>
                  </a:lnTo>
                  <a:lnTo>
                    <a:pt x="2717063" y="1355407"/>
                  </a:lnTo>
                  <a:lnTo>
                    <a:pt x="2715945" y="1354937"/>
                  </a:lnTo>
                  <a:lnTo>
                    <a:pt x="2713317" y="1354937"/>
                  </a:lnTo>
                  <a:lnTo>
                    <a:pt x="2712199" y="1355407"/>
                  </a:lnTo>
                  <a:lnTo>
                    <a:pt x="2710332" y="1357261"/>
                  </a:lnTo>
                  <a:lnTo>
                    <a:pt x="2709862" y="1358379"/>
                  </a:lnTo>
                  <a:lnTo>
                    <a:pt x="2709862" y="1361020"/>
                  </a:lnTo>
                  <a:lnTo>
                    <a:pt x="2710332" y="1362138"/>
                  </a:lnTo>
                  <a:lnTo>
                    <a:pt x="2712199" y="1363992"/>
                  </a:lnTo>
                  <a:lnTo>
                    <a:pt x="2713317" y="1364462"/>
                  </a:lnTo>
                  <a:lnTo>
                    <a:pt x="2715945" y="1364462"/>
                  </a:lnTo>
                  <a:lnTo>
                    <a:pt x="2717063" y="1363992"/>
                  </a:lnTo>
                  <a:lnTo>
                    <a:pt x="2718930" y="1362138"/>
                  </a:lnTo>
                  <a:lnTo>
                    <a:pt x="2719387" y="1361020"/>
                  </a:lnTo>
                  <a:lnTo>
                    <a:pt x="2719387" y="1358379"/>
                  </a:lnTo>
                  <a:close/>
                </a:path>
                <a:path w="3386454" h="1819275">
                  <a:moveTo>
                    <a:pt x="2719387" y="908329"/>
                  </a:moveTo>
                  <a:lnTo>
                    <a:pt x="2718930" y="907211"/>
                  </a:lnTo>
                  <a:lnTo>
                    <a:pt x="2717063" y="905344"/>
                  </a:lnTo>
                  <a:lnTo>
                    <a:pt x="2715945" y="904875"/>
                  </a:lnTo>
                  <a:lnTo>
                    <a:pt x="2713317" y="904875"/>
                  </a:lnTo>
                  <a:lnTo>
                    <a:pt x="2712199" y="905344"/>
                  </a:lnTo>
                  <a:lnTo>
                    <a:pt x="2710332" y="907211"/>
                  </a:lnTo>
                  <a:lnTo>
                    <a:pt x="2709862" y="908329"/>
                  </a:lnTo>
                  <a:lnTo>
                    <a:pt x="2709862" y="910958"/>
                  </a:lnTo>
                  <a:lnTo>
                    <a:pt x="2710332" y="912075"/>
                  </a:lnTo>
                  <a:lnTo>
                    <a:pt x="2712199" y="913942"/>
                  </a:lnTo>
                  <a:lnTo>
                    <a:pt x="2713317" y="914400"/>
                  </a:lnTo>
                  <a:lnTo>
                    <a:pt x="2715945" y="914400"/>
                  </a:lnTo>
                  <a:lnTo>
                    <a:pt x="2717063" y="913942"/>
                  </a:lnTo>
                  <a:lnTo>
                    <a:pt x="2718930" y="912075"/>
                  </a:lnTo>
                  <a:lnTo>
                    <a:pt x="2719387" y="910958"/>
                  </a:lnTo>
                  <a:lnTo>
                    <a:pt x="2719387" y="908329"/>
                  </a:lnTo>
                  <a:close/>
                </a:path>
                <a:path w="3386454" h="1819275">
                  <a:moveTo>
                    <a:pt x="2719387" y="458266"/>
                  </a:moveTo>
                  <a:lnTo>
                    <a:pt x="2718930" y="457149"/>
                  </a:lnTo>
                  <a:lnTo>
                    <a:pt x="2717063" y="455295"/>
                  </a:lnTo>
                  <a:lnTo>
                    <a:pt x="2715945" y="454825"/>
                  </a:lnTo>
                  <a:lnTo>
                    <a:pt x="2713317" y="454825"/>
                  </a:lnTo>
                  <a:lnTo>
                    <a:pt x="2712199" y="455295"/>
                  </a:lnTo>
                  <a:lnTo>
                    <a:pt x="2710332" y="457149"/>
                  </a:lnTo>
                  <a:lnTo>
                    <a:pt x="2709862" y="458266"/>
                  </a:lnTo>
                  <a:lnTo>
                    <a:pt x="2709862" y="460908"/>
                  </a:lnTo>
                  <a:lnTo>
                    <a:pt x="2710332" y="462026"/>
                  </a:lnTo>
                  <a:lnTo>
                    <a:pt x="2712199" y="463880"/>
                  </a:lnTo>
                  <a:lnTo>
                    <a:pt x="2713317" y="464350"/>
                  </a:lnTo>
                  <a:lnTo>
                    <a:pt x="2715945" y="464350"/>
                  </a:lnTo>
                  <a:lnTo>
                    <a:pt x="2717063" y="463880"/>
                  </a:lnTo>
                  <a:lnTo>
                    <a:pt x="2718930" y="462026"/>
                  </a:lnTo>
                  <a:lnTo>
                    <a:pt x="2719387" y="460908"/>
                  </a:lnTo>
                  <a:lnTo>
                    <a:pt x="2719387" y="458266"/>
                  </a:lnTo>
                  <a:close/>
                </a:path>
                <a:path w="3386454" h="1819275">
                  <a:moveTo>
                    <a:pt x="2719387" y="8216"/>
                  </a:moveTo>
                  <a:lnTo>
                    <a:pt x="2718930" y="7099"/>
                  </a:lnTo>
                  <a:lnTo>
                    <a:pt x="2717063" y="5232"/>
                  </a:lnTo>
                  <a:lnTo>
                    <a:pt x="2715945" y="4762"/>
                  </a:lnTo>
                  <a:lnTo>
                    <a:pt x="2713317" y="4762"/>
                  </a:lnTo>
                  <a:lnTo>
                    <a:pt x="2712199" y="5232"/>
                  </a:lnTo>
                  <a:lnTo>
                    <a:pt x="2710332" y="7099"/>
                  </a:lnTo>
                  <a:lnTo>
                    <a:pt x="2709862" y="8216"/>
                  </a:lnTo>
                  <a:lnTo>
                    <a:pt x="2709862" y="10845"/>
                  </a:lnTo>
                  <a:lnTo>
                    <a:pt x="2710332" y="11963"/>
                  </a:lnTo>
                  <a:lnTo>
                    <a:pt x="2712199" y="13830"/>
                  </a:lnTo>
                  <a:lnTo>
                    <a:pt x="2713317" y="14287"/>
                  </a:lnTo>
                  <a:lnTo>
                    <a:pt x="2715945" y="14287"/>
                  </a:lnTo>
                  <a:lnTo>
                    <a:pt x="2717063" y="13830"/>
                  </a:lnTo>
                  <a:lnTo>
                    <a:pt x="2718930" y="11963"/>
                  </a:lnTo>
                  <a:lnTo>
                    <a:pt x="2719387" y="10845"/>
                  </a:lnTo>
                  <a:lnTo>
                    <a:pt x="2719387" y="8216"/>
                  </a:lnTo>
                  <a:close/>
                </a:path>
                <a:path w="3386454" h="1819275">
                  <a:moveTo>
                    <a:pt x="2767012" y="1808441"/>
                  </a:moveTo>
                  <a:lnTo>
                    <a:pt x="2766555" y="1807324"/>
                  </a:lnTo>
                  <a:lnTo>
                    <a:pt x="2764688" y="1805457"/>
                  </a:lnTo>
                  <a:lnTo>
                    <a:pt x="2763570" y="1804987"/>
                  </a:lnTo>
                  <a:lnTo>
                    <a:pt x="2760942" y="1804987"/>
                  </a:lnTo>
                  <a:lnTo>
                    <a:pt x="2759824" y="1805457"/>
                  </a:lnTo>
                  <a:lnTo>
                    <a:pt x="2757957" y="1807324"/>
                  </a:lnTo>
                  <a:lnTo>
                    <a:pt x="2757487" y="1808441"/>
                  </a:lnTo>
                  <a:lnTo>
                    <a:pt x="2757487" y="1811070"/>
                  </a:lnTo>
                  <a:lnTo>
                    <a:pt x="2757957" y="1812188"/>
                  </a:lnTo>
                  <a:lnTo>
                    <a:pt x="2759824" y="1814055"/>
                  </a:lnTo>
                  <a:lnTo>
                    <a:pt x="2760942" y="1814512"/>
                  </a:lnTo>
                  <a:lnTo>
                    <a:pt x="2763570" y="1814512"/>
                  </a:lnTo>
                  <a:lnTo>
                    <a:pt x="2764688" y="1814055"/>
                  </a:lnTo>
                  <a:lnTo>
                    <a:pt x="2766555" y="1812188"/>
                  </a:lnTo>
                  <a:lnTo>
                    <a:pt x="2767012" y="1811070"/>
                  </a:lnTo>
                  <a:lnTo>
                    <a:pt x="2767012" y="1808441"/>
                  </a:lnTo>
                  <a:close/>
                </a:path>
                <a:path w="3386454" h="1819275">
                  <a:moveTo>
                    <a:pt x="2767012" y="1358379"/>
                  </a:moveTo>
                  <a:lnTo>
                    <a:pt x="2766555" y="1357261"/>
                  </a:lnTo>
                  <a:lnTo>
                    <a:pt x="2764688" y="1355407"/>
                  </a:lnTo>
                  <a:lnTo>
                    <a:pt x="2763570" y="1354937"/>
                  </a:lnTo>
                  <a:lnTo>
                    <a:pt x="2760942" y="1354937"/>
                  </a:lnTo>
                  <a:lnTo>
                    <a:pt x="2759824" y="1355407"/>
                  </a:lnTo>
                  <a:lnTo>
                    <a:pt x="2757957" y="1357261"/>
                  </a:lnTo>
                  <a:lnTo>
                    <a:pt x="2757487" y="1358379"/>
                  </a:lnTo>
                  <a:lnTo>
                    <a:pt x="2757487" y="1361020"/>
                  </a:lnTo>
                  <a:lnTo>
                    <a:pt x="2757957" y="1362138"/>
                  </a:lnTo>
                  <a:lnTo>
                    <a:pt x="2759824" y="1363992"/>
                  </a:lnTo>
                  <a:lnTo>
                    <a:pt x="2760942" y="1364462"/>
                  </a:lnTo>
                  <a:lnTo>
                    <a:pt x="2763570" y="1364462"/>
                  </a:lnTo>
                  <a:lnTo>
                    <a:pt x="2764688" y="1363992"/>
                  </a:lnTo>
                  <a:lnTo>
                    <a:pt x="2766555" y="1362138"/>
                  </a:lnTo>
                  <a:lnTo>
                    <a:pt x="2767012" y="1361020"/>
                  </a:lnTo>
                  <a:lnTo>
                    <a:pt x="2767012" y="1358379"/>
                  </a:lnTo>
                  <a:close/>
                </a:path>
                <a:path w="3386454" h="1819275">
                  <a:moveTo>
                    <a:pt x="2767012" y="908329"/>
                  </a:moveTo>
                  <a:lnTo>
                    <a:pt x="2766555" y="907211"/>
                  </a:lnTo>
                  <a:lnTo>
                    <a:pt x="2764688" y="905344"/>
                  </a:lnTo>
                  <a:lnTo>
                    <a:pt x="2763570" y="904875"/>
                  </a:lnTo>
                  <a:lnTo>
                    <a:pt x="2760942" y="904875"/>
                  </a:lnTo>
                  <a:lnTo>
                    <a:pt x="2759824" y="905344"/>
                  </a:lnTo>
                  <a:lnTo>
                    <a:pt x="2757957" y="907211"/>
                  </a:lnTo>
                  <a:lnTo>
                    <a:pt x="2757487" y="908329"/>
                  </a:lnTo>
                  <a:lnTo>
                    <a:pt x="2757487" y="910958"/>
                  </a:lnTo>
                  <a:lnTo>
                    <a:pt x="2757957" y="912075"/>
                  </a:lnTo>
                  <a:lnTo>
                    <a:pt x="2759824" y="913942"/>
                  </a:lnTo>
                  <a:lnTo>
                    <a:pt x="2760942" y="914400"/>
                  </a:lnTo>
                  <a:lnTo>
                    <a:pt x="2763570" y="914400"/>
                  </a:lnTo>
                  <a:lnTo>
                    <a:pt x="2764688" y="913942"/>
                  </a:lnTo>
                  <a:lnTo>
                    <a:pt x="2766555" y="912075"/>
                  </a:lnTo>
                  <a:lnTo>
                    <a:pt x="2767012" y="910958"/>
                  </a:lnTo>
                  <a:lnTo>
                    <a:pt x="2767012" y="908329"/>
                  </a:lnTo>
                  <a:close/>
                </a:path>
                <a:path w="3386454" h="1819275">
                  <a:moveTo>
                    <a:pt x="2767012" y="458266"/>
                  </a:moveTo>
                  <a:lnTo>
                    <a:pt x="2766555" y="457149"/>
                  </a:lnTo>
                  <a:lnTo>
                    <a:pt x="2764688" y="455295"/>
                  </a:lnTo>
                  <a:lnTo>
                    <a:pt x="2763570" y="454825"/>
                  </a:lnTo>
                  <a:lnTo>
                    <a:pt x="2760942" y="454825"/>
                  </a:lnTo>
                  <a:lnTo>
                    <a:pt x="2759824" y="455295"/>
                  </a:lnTo>
                  <a:lnTo>
                    <a:pt x="2757957" y="457149"/>
                  </a:lnTo>
                  <a:lnTo>
                    <a:pt x="2757487" y="458266"/>
                  </a:lnTo>
                  <a:lnTo>
                    <a:pt x="2757487" y="460908"/>
                  </a:lnTo>
                  <a:lnTo>
                    <a:pt x="2757957" y="462026"/>
                  </a:lnTo>
                  <a:lnTo>
                    <a:pt x="2759824" y="463880"/>
                  </a:lnTo>
                  <a:lnTo>
                    <a:pt x="2760942" y="464350"/>
                  </a:lnTo>
                  <a:lnTo>
                    <a:pt x="2763570" y="464350"/>
                  </a:lnTo>
                  <a:lnTo>
                    <a:pt x="2764688" y="463880"/>
                  </a:lnTo>
                  <a:lnTo>
                    <a:pt x="2766555" y="462026"/>
                  </a:lnTo>
                  <a:lnTo>
                    <a:pt x="2767012" y="460908"/>
                  </a:lnTo>
                  <a:lnTo>
                    <a:pt x="2767012" y="458266"/>
                  </a:lnTo>
                  <a:close/>
                </a:path>
                <a:path w="3386454" h="1819275">
                  <a:moveTo>
                    <a:pt x="2767012" y="8216"/>
                  </a:moveTo>
                  <a:lnTo>
                    <a:pt x="2766555" y="7099"/>
                  </a:lnTo>
                  <a:lnTo>
                    <a:pt x="2764688" y="5232"/>
                  </a:lnTo>
                  <a:lnTo>
                    <a:pt x="2763570" y="4762"/>
                  </a:lnTo>
                  <a:lnTo>
                    <a:pt x="2760942" y="4762"/>
                  </a:lnTo>
                  <a:lnTo>
                    <a:pt x="2759824" y="5232"/>
                  </a:lnTo>
                  <a:lnTo>
                    <a:pt x="2757957" y="7099"/>
                  </a:lnTo>
                  <a:lnTo>
                    <a:pt x="2757487" y="8216"/>
                  </a:lnTo>
                  <a:lnTo>
                    <a:pt x="2757487" y="10845"/>
                  </a:lnTo>
                  <a:lnTo>
                    <a:pt x="2757957" y="11963"/>
                  </a:lnTo>
                  <a:lnTo>
                    <a:pt x="2759824" y="13830"/>
                  </a:lnTo>
                  <a:lnTo>
                    <a:pt x="2760942" y="14287"/>
                  </a:lnTo>
                  <a:lnTo>
                    <a:pt x="2763570" y="14287"/>
                  </a:lnTo>
                  <a:lnTo>
                    <a:pt x="2764688" y="13830"/>
                  </a:lnTo>
                  <a:lnTo>
                    <a:pt x="2766555" y="11963"/>
                  </a:lnTo>
                  <a:lnTo>
                    <a:pt x="2767012" y="10845"/>
                  </a:lnTo>
                  <a:lnTo>
                    <a:pt x="2767012" y="8216"/>
                  </a:lnTo>
                  <a:close/>
                </a:path>
                <a:path w="3386454" h="1819275">
                  <a:moveTo>
                    <a:pt x="2814637" y="1808441"/>
                  </a:moveTo>
                  <a:lnTo>
                    <a:pt x="2814180" y="1807324"/>
                  </a:lnTo>
                  <a:lnTo>
                    <a:pt x="2812313" y="1805457"/>
                  </a:lnTo>
                  <a:lnTo>
                    <a:pt x="2811195" y="1804987"/>
                  </a:lnTo>
                  <a:lnTo>
                    <a:pt x="2808567" y="1804987"/>
                  </a:lnTo>
                  <a:lnTo>
                    <a:pt x="2807449" y="1805457"/>
                  </a:lnTo>
                  <a:lnTo>
                    <a:pt x="2805582" y="1807324"/>
                  </a:lnTo>
                  <a:lnTo>
                    <a:pt x="2805112" y="1808441"/>
                  </a:lnTo>
                  <a:lnTo>
                    <a:pt x="2805112" y="1811070"/>
                  </a:lnTo>
                  <a:lnTo>
                    <a:pt x="2805582" y="1812188"/>
                  </a:lnTo>
                  <a:lnTo>
                    <a:pt x="2807449" y="1814055"/>
                  </a:lnTo>
                  <a:lnTo>
                    <a:pt x="2808567" y="1814512"/>
                  </a:lnTo>
                  <a:lnTo>
                    <a:pt x="2811195" y="1814512"/>
                  </a:lnTo>
                  <a:lnTo>
                    <a:pt x="2812313" y="1814055"/>
                  </a:lnTo>
                  <a:lnTo>
                    <a:pt x="2814180" y="1812188"/>
                  </a:lnTo>
                  <a:lnTo>
                    <a:pt x="2814637" y="1811070"/>
                  </a:lnTo>
                  <a:lnTo>
                    <a:pt x="2814637" y="1808441"/>
                  </a:lnTo>
                  <a:close/>
                </a:path>
                <a:path w="3386454" h="1819275">
                  <a:moveTo>
                    <a:pt x="2814637" y="1358379"/>
                  </a:moveTo>
                  <a:lnTo>
                    <a:pt x="2814180" y="1357261"/>
                  </a:lnTo>
                  <a:lnTo>
                    <a:pt x="2812313" y="1355407"/>
                  </a:lnTo>
                  <a:lnTo>
                    <a:pt x="2811195" y="1354937"/>
                  </a:lnTo>
                  <a:lnTo>
                    <a:pt x="2808567" y="1354937"/>
                  </a:lnTo>
                  <a:lnTo>
                    <a:pt x="2807449" y="1355407"/>
                  </a:lnTo>
                  <a:lnTo>
                    <a:pt x="2805582" y="1357261"/>
                  </a:lnTo>
                  <a:lnTo>
                    <a:pt x="2805112" y="1358379"/>
                  </a:lnTo>
                  <a:lnTo>
                    <a:pt x="2805112" y="1361020"/>
                  </a:lnTo>
                  <a:lnTo>
                    <a:pt x="2805582" y="1362138"/>
                  </a:lnTo>
                  <a:lnTo>
                    <a:pt x="2807449" y="1363992"/>
                  </a:lnTo>
                  <a:lnTo>
                    <a:pt x="2808567" y="1364462"/>
                  </a:lnTo>
                  <a:lnTo>
                    <a:pt x="2811195" y="1364462"/>
                  </a:lnTo>
                  <a:lnTo>
                    <a:pt x="2812313" y="1363992"/>
                  </a:lnTo>
                  <a:lnTo>
                    <a:pt x="2814180" y="1362138"/>
                  </a:lnTo>
                  <a:lnTo>
                    <a:pt x="2814637" y="1361020"/>
                  </a:lnTo>
                  <a:lnTo>
                    <a:pt x="2814637" y="1358379"/>
                  </a:lnTo>
                  <a:close/>
                </a:path>
                <a:path w="3386454" h="1819275">
                  <a:moveTo>
                    <a:pt x="2814637" y="908329"/>
                  </a:moveTo>
                  <a:lnTo>
                    <a:pt x="2814180" y="907211"/>
                  </a:lnTo>
                  <a:lnTo>
                    <a:pt x="2812313" y="905344"/>
                  </a:lnTo>
                  <a:lnTo>
                    <a:pt x="2811195" y="904875"/>
                  </a:lnTo>
                  <a:lnTo>
                    <a:pt x="2808567" y="904875"/>
                  </a:lnTo>
                  <a:lnTo>
                    <a:pt x="2807449" y="905344"/>
                  </a:lnTo>
                  <a:lnTo>
                    <a:pt x="2805582" y="907211"/>
                  </a:lnTo>
                  <a:lnTo>
                    <a:pt x="2805112" y="908329"/>
                  </a:lnTo>
                  <a:lnTo>
                    <a:pt x="2805112" y="910958"/>
                  </a:lnTo>
                  <a:lnTo>
                    <a:pt x="2805582" y="912075"/>
                  </a:lnTo>
                  <a:lnTo>
                    <a:pt x="2807449" y="913942"/>
                  </a:lnTo>
                  <a:lnTo>
                    <a:pt x="2808567" y="914400"/>
                  </a:lnTo>
                  <a:lnTo>
                    <a:pt x="2811195" y="914400"/>
                  </a:lnTo>
                  <a:lnTo>
                    <a:pt x="2812313" y="913942"/>
                  </a:lnTo>
                  <a:lnTo>
                    <a:pt x="2814180" y="912075"/>
                  </a:lnTo>
                  <a:lnTo>
                    <a:pt x="2814637" y="910958"/>
                  </a:lnTo>
                  <a:lnTo>
                    <a:pt x="2814637" y="908329"/>
                  </a:lnTo>
                  <a:close/>
                </a:path>
                <a:path w="3386454" h="1819275">
                  <a:moveTo>
                    <a:pt x="2814637" y="458266"/>
                  </a:moveTo>
                  <a:lnTo>
                    <a:pt x="2814180" y="457149"/>
                  </a:lnTo>
                  <a:lnTo>
                    <a:pt x="2812313" y="455295"/>
                  </a:lnTo>
                  <a:lnTo>
                    <a:pt x="2811195" y="454825"/>
                  </a:lnTo>
                  <a:lnTo>
                    <a:pt x="2808567" y="454825"/>
                  </a:lnTo>
                  <a:lnTo>
                    <a:pt x="2807449" y="455295"/>
                  </a:lnTo>
                  <a:lnTo>
                    <a:pt x="2805582" y="457149"/>
                  </a:lnTo>
                  <a:lnTo>
                    <a:pt x="2805112" y="458266"/>
                  </a:lnTo>
                  <a:lnTo>
                    <a:pt x="2805112" y="460908"/>
                  </a:lnTo>
                  <a:lnTo>
                    <a:pt x="2805582" y="462026"/>
                  </a:lnTo>
                  <a:lnTo>
                    <a:pt x="2807449" y="463880"/>
                  </a:lnTo>
                  <a:lnTo>
                    <a:pt x="2808567" y="464350"/>
                  </a:lnTo>
                  <a:lnTo>
                    <a:pt x="2811195" y="464350"/>
                  </a:lnTo>
                  <a:lnTo>
                    <a:pt x="2812313" y="463880"/>
                  </a:lnTo>
                  <a:lnTo>
                    <a:pt x="2814180" y="462026"/>
                  </a:lnTo>
                  <a:lnTo>
                    <a:pt x="2814637" y="460908"/>
                  </a:lnTo>
                  <a:lnTo>
                    <a:pt x="2814637" y="458266"/>
                  </a:lnTo>
                  <a:close/>
                </a:path>
                <a:path w="3386454" h="1819275">
                  <a:moveTo>
                    <a:pt x="2814637" y="8216"/>
                  </a:moveTo>
                  <a:lnTo>
                    <a:pt x="2814180" y="7099"/>
                  </a:lnTo>
                  <a:lnTo>
                    <a:pt x="2812313" y="5232"/>
                  </a:lnTo>
                  <a:lnTo>
                    <a:pt x="2811195" y="4762"/>
                  </a:lnTo>
                  <a:lnTo>
                    <a:pt x="2808567" y="4762"/>
                  </a:lnTo>
                  <a:lnTo>
                    <a:pt x="2807449" y="5232"/>
                  </a:lnTo>
                  <a:lnTo>
                    <a:pt x="2805582" y="7099"/>
                  </a:lnTo>
                  <a:lnTo>
                    <a:pt x="2805112" y="8216"/>
                  </a:lnTo>
                  <a:lnTo>
                    <a:pt x="2805112" y="10845"/>
                  </a:lnTo>
                  <a:lnTo>
                    <a:pt x="2805582" y="11963"/>
                  </a:lnTo>
                  <a:lnTo>
                    <a:pt x="2807449" y="13830"/>
                  </a:lnTo>
                  <a:lnTo>
                    <a:pt x="2808567" y="14287"/>
                  </a:lnTo>
                  <a:lnTo>
                    <a:pt x="2811195" y="14287"/>
                  </a:lnTo>
                  <a:lnTo>
                    <a:pt x="2812313" y="13830"/>
                  </a:lnTo>
                  <a:lnTo>
                    <a:pt x="2814180" y="11963"/>
                  </a:lnTo>
                  <a:lnTo>
                    <a:pt x="2814637" y="10845"/>
                  </a:lnTo>
                  <a:lnTo>
                    <a:pt x="2814637" y="8216"/>
                  </a:lnTo>
                  <a:close/>
                </a:path>
                <a:path w="3386454" h="1819275">
                  <a:moveTo>
                    <a:pt x="2862262" y="1808441"/>
                  </a:moveTo>
                  <a:lnTo>
                    <a:pt x="2861805" y="1807324"/>
                  </a:lnTo>
                  <a:lnTo>
                    <a:pt x="2859938" y="1805457"/>
                  </a:lnTo>
                  <a:lnTo>
                    <a:pt x="2858820" y="1804987"/>
                  </a:lnTo>
                  <a:lnTo>
                    <a:pt x="2856192" y="1804987"/>
                  </a:lnTo>
                  <a:lnTo>
                    <a:pt x="2855061" y="1805457"/>
                  </a:lnTo>
                  <a:lnTo>
                    <a:pt x="2853207" y="1807324"/>
                  </a:lnTo>
                  <a:lnTo>
                    <a:pt x="2852737" y="1808441"/>
                  </a:lnTo>
                  <a:lnTo>
                    <a:pt x="2852737" y="1811070"/>
                  </a:lnTo>
                  <a:lnTo>
                    <a:pt x="2853207" y="1812188"/>
                  </a:lnTo>
                  <a:lnTo>
                    <a:pt x="2855061" y="1814055"/>
                  </a:lnTo>
                  <a:lnTo>
                    <a:pt x="2856192" y="1814512"/>
                  </a:lnTo>
                  <a:lnTo>
                    <a:pt x="2858820" y="1814512"/>
                  </a:lnTo>
                  <a:lnTo>
                    <a:pt x="2859938" y="1814055"/>
                  </a:lnTo>
                  <a:lnTo>
                    <a:pt x="2861805" y="1812188"/>
                  </a:lnTo>
                  <a:lnTo>
                    <a:pt x="2862262" y="1811070"/>
                  </a:lnTo>
                  <a:lnTo>
                    <a:pt x="2862262" y="1808441"/>
                  </a:lnTo>
                  <a:close/>
                </a:path>
                <a:path w="3386454" h="1819275">
                  <a:moveTo>
                    <a:pt x="2862262" y="1358379"/>
                  </a:moveTo>
                  <a:lnTo>
                    <a:pt x="2861805" y="1357261"/>
                  </a:lnTo>
                  <a:lnTo>
                    <a:pt x="2859938" y="1355407"/>
                  </a:lnTo>
                  <a:lnTo>
                    <a:pt x="2858820" y="1354937"/>
                  </a:lnTo>
                  <a:lnTo>
                    <a:pt x="2856192" y="1354937"/>
                  </a:lnTo>
                  <a:lnTo>
                    <a:pt x="2855061" y="1355407"/>
                  </a:lnTo>
                  <a:lnTo>
                    <a:pt x="2853207" y="1357261"/>
                  </a:lnTo>
                  <a:lnTo>
                    <a:pt x="2852737" y="1358379"/>
                  </a:lnTo>
                  <a:lnTo>
                    <a:pt x="2852737" y="1361020"/>
                  </a:lnTo>
                  <a:lnTo>
                    <a:pt x="2853207" y="1362138"/>
                  </a:lnTo>
                  <a:lnTo>
                    <a:pt x="2855061" y="1363992"/>
                  </a:lnTo>
                  <a:lnTo>
                    <a:pt x="2856192" y="1364462"/>
                  </a:lnTo>
                  <a:lnTo>
                    <a:pt x="2858820" y="1364462"/>
                  </a:lnTo>
                  <a:lnTo>
                    <a:pt x="2859938" y="1363992"/>
                  </a:lnTo>
                  <a:lnTo>
                    <a:pt x="2861805" y="1362138"/>
                  </a:lnTo>
                  <a:lnTo>
                    <a:pt x="2862262" y="1361020"/>
                  </a:lnTo>
                  <a:lnTo>
                    <a:pt x="2862262" y="1358379"/>
                  </a:lnTo>
                  <a:close/>
                </a:path>
                <a:path w="3386454" h="1819275">
                  <a:moveTo>
                    <a:pt x="2862262" y="908329"/>
                  </a:moveTo>
                  <a:lnTo>
                    <a:pt x="2861805" y="907211"/>
                  </a:lnTo>
                  <a:lnTo>
                    <a:pt x="2859938" y="905344"/>
                  </a:lnTo>
                  <a:lnTo>
                    <a:pt x="2858820" y="904875"/>
                  </a:lnTo>
                  <a:lnTo>
                    <a:pt x="2856192" y="904875"/>
                  </a:lnTo>
                  <a:lnTo>
                    <a:pt x="2855061" y="905344"/>
                  </a:lnTo>
                  <a:lnTo>
                    <a:pt x="2853207" y="907211"/>
                  </a:lnTo>
                  <a:lnTo>
                    <a:pt x="2852737" y="908329"/>
                  </a:lnTo>
                  <a:lnTo>
                    <a:pt x="2852737" y="910958"/>
                  </a:lnTo>
                  <a:lnTo>
                    <a:pt x="2853207" y="912075"/>
                  </a:lnTo>
                  <a:lnTo>
                    <a:pt x="2855061" y="913942"/>
                  </a:lnTo>
                  <a:lnTo>
                    <a:pt x="2856192" y="914400"/>
                  </a:lnTo>
                  <a:lnTo>
                    <a:pt x="2858820" y="914400"/>
                  </a:lnTo>
                  <a:lnTo>
                    <a:pt x="2859938" y="913942"/>
                  </a:lnTo>
                  <a:lnTo>
                    <a:pt x="2861805" y="912075"/>
                  </a:lnTo>
                  <a:lnTo>
                    <a:pt x="2862262" y="910958"/>
                  </a:lnTo>
                  <a:lnTo>
                    <a:pt x="2862262" y="908329"/>
                  </a:lnTo>
                  <a:close/>
                </a:path>
                <a:path w="3386454" h="1819275">
                  <a:moveTo>
                    <a:pt x="2862262" y="458266"/>
                  </a:moveTo>
                  <a:lnTo>
                    <a:pt x="2861805" y="457149"/>
                  </a:lnTo>
                  <a:lnTo>
                    <a:pt x="2859938" y="455295"/>
                  </a:lnTo>
                  <a:lnTo>
                    <a:pt x="2858820" y="454825"/>
                  </a:lnTo>
                  <a:lnTo>
                    <a:pt x="2856192" y="454825"/>
                  </a:lnTo>
                  <a:lnTo>
                    <a:pt x="2855061" y="455295"/>
                  </a:lnTo>
                  <a:lnTo>
                    <a:pt x="2853207" y="457149"/>
                  </a:lnTo>
                  <a:lnTo>
                    <a:pt x="2852737" y="458266"/>
                  </a:lnTo>
                  <a:lnTo>
                    <a:pt x="2852737" y="460908"/>
                  </a:lnTo>
                  <a:lnTo>
                    <a:pt x="2853207" y="462026"/>
                  </a:lnTo>
                  <a:lnTo>
                    <a:pt x="2855061" y="463880"/>
                  </a:lnTo>
                  <a:lnTo>
                    <a:pt x="2856192" y="464350"/>
                  </a:lnTo>
                  <a:lnTo>
                    <a:pt x="2858820" y="464350"/>
                  </a:lnTo>
                  <a:lnTo>
                    <a:pt x="2859938" y="463880"/>
                  </a:lnTo>
                  <a:lnTo>
                    <a:pt x="2861805" y="462026"/>
                  </a:lnTo>
                  <a:lnTo>
                    <a:pt x="2862262" y="460908"/>
                  </a:lnTo>
                  <a:lnTo>
                    <a:pt x="2862262" y="458266"/>
                  </a:lnTo>
                  <a:close/>
                </a:path>
                <a:path w="3386454" h="1819275">
                  <a:moveTo>
                    <a:pt x="2862262" y="8216"/>
                  </a:moveTo>
                  <a:lnTo>
                    <a:pt x="2861805" y="7099"/>
                  </a:lnTo>
                  <a:lnTo>
                    <a:pt x="2859938" y="5232"/>
                  </a:lnTo>
                  <a:lnTo>
                    <a:pt x="2858820" y="4762"/>
                  </a:lnTo>
                  <a:lnTo>
                    <a:pt x="2856192" y="4762"/>
                  </a:lnTo>
                  <a:lnTo>
                    <a:pt x="2855061" y="5232"/>
                  </a:lnTo>
                  <a:lnTo>
                    <a:pt x="2853207" y="7099"/>
                  </a:lnTo>
                  <a:lnTo>
                    <a:pt x="2852737" y="8216"/>
                  </a:lnTo>
                  <a:lnTo>
                    <a:pt x="2852737" y="10845"/>
                  </a:lnTo>
                  <a:lnTo>
                    <a:pt x="2853207" y="11963"/>
                  </a:lnTo>
                  <a:lnTo>
                    <a:pt x="2855061" y="13830"/>
                  </a:lnTo>
                  <a:lnTo>
                    <a:pt x="2856192" y="14287"/>
                  </a:lnTo>
                  <a:lnTo>
                    <a:pt x="2858820" y="14287"/>
                  </a:lnTo>
                  <a:lnTo>
                    <a:pt x="2859938" y="13830"/>
                  </a:lnTo>
                  <a:lnTo>
                    <a:pt x="2861805" y="11963"/>
                  </a:lnTo>
                  <a:lnTo>
                    <a:pt x="2862262" y="10845"/>
                  </a:lnTo>
                  <a:lnTo>
                    <a:pt x="2862262" y="8216"/>
                  </a:lnTo>
                  <a:close/>
                </a:path>
                <a:path w="3386454" h="1819275">
                  <a:moveTo>
                    <a:pt x="2909887" y="1808441"/>
                  </a:moveTo>
                  <a:lnTo>
                    <a:pt x="2909430" y="1807324"/>
                  </a:lnTo>
                  <a:lnTo>
                    <a:pt x="2907563" y="1805457"/>
                  </a:lnTo>
                  <a:lnTo>
                    <a:pt x="2906445" y="1804987"/>
                  </a:lnTo>
                  <a:lnTo>
                    <a:pt x="2903817" y="1804987"/>
                  </a:lnTo>
                  <a:lnTo>
                    <a:pt x="2902686" y="1805457"/>
                  </a:lnTo>
                  <a:lnTo>
                    <a:pt x="2900832" y="1807324"/>
                  </a:lnTo>
                  <a:lnTo>
                    <a:pt x="2900362" y="1808441"/>
                  </a:lnTo>
                  <a:lnTo>
                    <a:pt x="2900362" y="1811070"/>
                  </a:lnTo>
                  <a:lnTo>
                    <a:pt x="2900832" y="1812188"/>
                  </a:lnTo>
                  <a:lnTo>
                    <a:pt x="2902686" y="1814055"/>
                  </a:lnTo>
                  <a:lnTo>
                    <a:pt x="2903817" y="1814512"/>
                  </a:lnTo>
                  <a:lnTo>
                    <a:pt x="2906445" y="1814512"/>
                  </a:lnTo>
                  <a:lnTo>
                    <a:pt x="2907563" y="1814055"/>
                  </a:lnTo>
                  <a:lnTo>
                    <a:pt x="2909430" y="1812188"/>
                  </a:lnTo>
                  <a:lnTo>
                    <a:pt x="2909887" y="1811070"/>
                  </a:lnTo>
                  <a:lnTo>
                    <a:pt x="2909887" y="1808441"/>
                  </a:lnTo>
                  <a:close/>
                </a:path>
                <a:path w="3386454" h="1819275">
                  <a:moveTo>
                    <a:pt x="2909887" y="1358379"/>
                  </a:moveTo>
                  <a:lnTo>
                    <a:pt x="2909430" y="1357261"/>
                  </a:lnTo>
                  <a:lnTo>
                    <a:pt x="2907563" y="1355407"/>
                  </a:lnTo>
                  <a:lnTo>
                    <a:pt x="2906445" y="1354937"/>
                  </a:lnTo>
                  <a:lnTo>
                    <a:pt x="2903817" y="1354937"/>
                  </a:lnTo>
                  <a:lnTo>
                    <a:pt x="2902686" y="1355407"/>
                  </a:lnTo>
                  <a:lnTo>
                    <a:pt x="2900832" y="1357261"/>
                  </a:lnTo>
                  <a:lnTo>
                    <a:pt x="2900362" y="1358379"/>
                  </a:lnTo>
                  <a:lnTo>
                    <a:pt x="2900362" y="1361020"/>
                  </a:lnTo>
                  <a:lnTo>
                    <a:pt x="2900832" y="1362138"/>
                  </a:lnTo>
                  <a:lnTo>
                    <a:pt x="2902686" y="1363992"/>
                  </a:lnTo>
                  <a:lnTo>
                    <a:pt x="2903817" y="1364462"/>
                  </a:lnTo>
                  <a:lnTo>
                    <a:pt x="2906445" y="1364462"/>
                  </a:lnTo>
                  <a:lnTo>
                    <a:pt x="2907563" y="1363992"/>
                  </a:lnTo>
                  <a:lnTo>
                    <a:pt x="2909430" y="1362138"/>
                  </a:lnTo>
                  <a:lnTo>
                    <a:pt x="2909887" y="1361020"/>
                  </a:lnTo>
                  <a:lnTo>
                    <a:pt x="2909887" y="1358379"/>
                  </a:lnTo>
                  <a:close/>
                </a:path>
                <a:path w="3386454" h="1819275">
                  <a:moveTo>
                    <a:pt x="2909887" y="908329"/>
                  </a:moveTo>
                  <a:lnTo>
                    <a:pt x="2909430" y="907211"/>
                  </a:lnTo>
                  <a:lnTo>
                    <a:pt x="2907563" y="905344"/>
                  </a:lnTo>
                  <a:lnTo>
                    <a:pt x="2906445" y="904875"/>
                  </a:lnTo>
                  <a:lnTo>
                    <a:pt x="2903817" y="904875"/>
                  </a:lnTo>
                  <a:lnTo>
                    <a:pt x="2902686" y="905344"/>
                  </a:lnTo>
                  <a:lnTo>
                    <a:pt x="2900832" y="907211"/>
                  </a:lnTo>
                  <a:lnTo>
                    <a:pt x="2900362" y="908329"/>
                  </a:lnTo>
                  <a:lnTo>
                    <a:pt x="2900362" y="910958"/>
                  </a:lnTo>
                  <a:lnTo>
                    <a:pt x="2900832" y="912075"/>
                  </a:lnTo>
                  <a:lnTo>
                    <a:pt x="2902686" y="913942"/>
                  </a:lnTo>
                  <a:lnTo>
                    <a:pt x="2903817" y="914400"/>
                  </a:lnTo>
                  <a:lnTo>
                    <a:pt x="2906445" y="914400"/>
                  </a:lnTo>
                  <a:lnTo>
                    <a:pt x="2907563" y="913942"/>
                  </a:lnTo>
                  <a:lnTo>
                    <a:pt x="2909430" y="912075"/>
                  </a:lnTo>
                  <a:lnTo>
                    <a:pt x="2909887" y="910958"/>
                  </a:lnTo>
                  <a:lnTo>
                    <a:pt x="2909887" y="908329"/>
                  </a:lnTo>
                  <a:close/>
                </a:path>
                <a:path w="3386454" h="1819275">
                  <a:moveTo>
                    <a:pt x="2909887" y="458266"/>
                  </a:moveTo>
                  <a:lnTo>
                    <a:pt x="2909430" y="457149"/>
                  </a:lnTo>
                  <a:lnTo>
                    <a:pt x="2907563" y="455295"/>
                  </a:lnTo>
                  <a:lnTo>
                    <a:pt x="2906445" y="454825"/>
                  </a:lnTo>
                  <a:lnTo>
                    <a:pt x="2903817" y="454825"/>
                  </a:lnTo>
                  <a:lnTo>
                    <a:pt x="2902686" y="455295"/>
                  </a:lnTo>
                  <a:lnTo>
                    <a:pt x="2900832" y="457149"/>
                  </a:lnTo>
                  <a:lnTo>
                    <a:pt x="2900362" y="458266"/>
                  </a:lnTo>
                  <a:lnTo>
                    <a:pt x="2900362" y="460908"/>
                  </a:lnTo>
                  <a:lnTo>
                    <a:pt x="2900832" y="462026"/>
                  </a:lnTo>
                  <a:lnTo>
                    <a:pt x="2902686" y="463880"/>
                  </a:lnTo>
                  <a:lnTo>
                    <a:pt x="2903817" y="464350"/>
                  </a:lnTo>
                  <a:lnTo>
                    <a:pt x="2906445" y="464350"/>
                  </a:lnTo>
                  <a:lnTo>
                    <a:pt x="2907563" y="463880"/>
                  </a:lnTo>
                  <a:lnTo>
                    <a:pt x="2909430" y="462026"/>
                  </a:lnTo>
                  <a:lnTo>
                    <a:pt x="2909887" y="460908"/>
                  </a:lnTo>
                  <a:lnTo>
                    <a:pt x="2909887" y="458266"/>
                  </a:lnTo>
                  <a:close/>
                </a:path>
                <a:path w="3386454" h="1819275">
                  <a:moveTo>
                    <a:pt x="2909887" y="8216"/>
                  </a:moveTo>
                  <a:lnTo>
                    <a:pt x="2909430" y="7099"/>
                  </a:lnTo>
                  <a:lnTo>
                    <a:pt x="2907563" y="5232"/>
                  </a:lnTo>
                  <a:lnTo>
                    <a:pt x="2906445" y="4762"/>
                  </a:lnTo>
                  <a:lnTo>
                    <a:pt x="2903817" y="4762"/>
                  </a:lnTo>
                  <a:lnTo>
                    <a:pt x="2902686" y="5232"/>
                  </a:lnTo>
                  <a:lnTo>
                    <a:pt x="2900832" y="7099"/>
                  </a:lnTo>
                  <a:lnTo>
                    <a:pt x="2900362" y="8216"/>
                  </a:lnTo>
                  <a:lnTo>
                    <a:pt x="2900362" y="10845"/>
                  </a:lnTo>
                  <a:lnTo>
                    <a:pt x="2900832" y="11963"/>
                  </a:lnTo>
                  <a:lnTo>
                    <a:pt x="2902686" y="13830"/>
                  </a:lnTo>
                  <a:lnTo>
                    <a:pt x="2903817" y="14287"/>
                  </a:lnTo>
                  <a:lnTo>
                    <a:pt x="2906445" y="14287"/>
                  </a:lnTo>
                  <a:lnTo>
                    <a:pt x="2907563" y="13830"/>
                  </a:lnTo>
                  <a:lnTo>
                    <a:pt x="2909430" y="11963"/>
                  </a:lnTo>
                  <a:lnTo>
                    <a:pt x="2909887" y="10845"/>
                  </a:lnTo>
                  <a:lnTo>
                    <a:pt x="2909887" y="8216"/>
                  </a:lnTo>
                  <a:close/>
                </a:path>
                <a:path w="3386454" h="1819275">
                  <a:moveTo>
                    <a:pt x="2957512" y="1808441"/>
                  </a:moveTo>
                  <a:lnTo>
                    <a:pt x="2957055" y="1807324"/>
                  </a:lnTo>
                  <a:lnTo>
                    <a:pt x="2955188" y="1805457"/>
                  </a:lnTo>
                  <a:lnTo>
                    <a:pt x="2954070" y="1804987"/>
                  </a:lnTo>
                  <a:lnTo>
                    <a:pt x="2951442" y="1804987"/>
                  </a:lnTo>
                  <a:lnTo>
                    <a:pt x="2950311" y="1805457"/>
                  </a:lnTo>
                  <a:lnTo>
                    <a:pt x="2948457" y="1807324"/>
                  </a:lnTo>
                  <a:lnTo>
                    <a:pt x="2947987" y="1808441"/>
                  </a:lnTo>
                  <a:lnTo>
                    <a:pt x="2947987" y="1811070"/>
                  </a:lnTo>
                  <a:lnTo>
                    <a:pt x="2948457" y="1812188"/>
                  </a:lnTo>
                  <a:lnTo>
                    <a:pt x="2950311" y="1814055"/>
                  </a:lnTo>
                  <a:lnTo>
                    <a:pt x="2951442" y="1814512"/>
                  </a:lnTo>
                  <a:lnTo>
                    <a:pt x="2954070" y="1814512"/>
                  </a:lnTo>
                  <a:lnTo>
                    <a:pt x="2955188" y="1814055"/>
                  </a:lnTo>
                  <a:lnTo>
                    <a:pt x="2957055" y="1812188"/>
                  </a:lnTo>
                  <a:lnTo>
                    <a:pt x="2957512" y="1811070"/>
                  </a:lnTo>
                  <a:lnTo>
                    <a:pt x="2957512" y="1808441"/>
                  </a:lnTo>
                  <a:close/>
                </a:path>
                <a:path w="3386454" h="1819275">
                  <a:moveTo>
                    <a:pt x="2957512" y="1358379"/>
                  </a:moveTo>
                  <a:lnTo>
                    <a:pt x="2957055" y="1357261"/>
                  </a:lnTo>
                  <a:lnTo>
                    <a:pt x="2955188" y="1355407"/>
                  </a:lnTo>
                  <a:lnTo>
                    <a:pt x="2954070" y="1354937"/>
                  </a:lnTo>
                  <a:lnTo>
                    <a:pt x="2951442" y="1354937"/>
                  </a:lnTo>
                  <a:lnTo>
                    <a:pt x="2950311" y="1355407"/>
                  </a:lnTo>
                  <a:lnTo>
                    <a:pt x="2948457" y="1357261"/>
                  </a:lnTo>
                  <a:lnTo>
                    <a:pt x="2947987" y="1358379"/>
                  </a:lnTo>
                  <a:lnTo>
                    <a:pt x="2947987" y="1361020"/>
                  </a:lnTo>
                  <a:lnTo>
                    <a:pt x="2948457" y="1362138"/>
                  </a:lnTo>
                  <a:lnTo>
                    <a:pt x="2950311" y="1363992"/>
                  </a:lnTo>
                  <a:lnTo>
                    <a:pt x="2951442" y="1364462"/>
                  </a:lnTo>
                  <a:lnTo>
                    <a:pt x="2954070" y="1364462"/>
                  </a:lnTo>
                  <a:lnTo>
                    <a:pt x="2955188" y="1363992"/>
                  </a:lnTo>
                  <a:lnTo>
                    <a:pt x="2957055" y="1362138"/>
                  </a:lnTo>
                  <a:lnTo>
                    <a:pt x="2957512" y="1361020"/>
                  </a:lnTo>
                  <a:lnTo>
                    <a:pt x="2957512" y="1358379"/>
                  </a:lnTo>
                  <a:close/>
                </a:path>
                <a:path w="3386454" h="1819275">
                  <a:moveTo>
                    <a:pt x="2957512" y="908329"/>
                  </a:moveTo>
                  <a:lnTo>
                    <a:pt x="2957055" y="907211"/>
                  </a:lnTo>
                  <a:lnTo>
                    <a:pt x="2955188" y="905344"/>
                  </a:lnTo>
                  <a:lnTo>
                    <a:pt x="2954070" y="904875"/>
                  </a:lnTo>
                  <a:lnTo>
                    <a:pt x="2951442" y="904875"/>
                  </a:lnTo>
                  <a:lnTo>
                    <a:pt x="2950311" y="905344"/>
                  </a:lnTo>
                  <a:lnTo>
                    <a:pt x="2948457" y="907211"/>
                  </a:lnTo>
                  <a:lnTo>
                    <a:pt x="2947987" y="908329"/>
                  </a:lnTo>
                  <a:lnTo>
                    <a:pt x="2947987" y="910958"/>
                  </a:lnTo>
                  <a:lnTo>
                    <a:pt x="2948457" y="912075"/>
                  </a:lnTo>
                  <a:lnTo>
                    <a:pt x="2950311" y="913942"/>
                  </a:lnTo>
                  <a:lnTo>
                    <a:pt x="2951442" y="914400"/>
                  </a:lnTo>
                  <a:lnTo>
                    <a:pt x="2954070" y="914400"/>
                  </a:lnTo>
                  <a:lnTo>
                    <a:pt x="2955188" y="913942"/>
                  </a:lnTo>
                  <a:lnTo>
                    <a:pt x="2957055" y="912075"/>
                  </a:lnTo>
                  <a:lnTo>
                    <a:pt x="2957512" y="910958"/>
                  </a:lnTo>
                  <a:lnTo>
                    <a:pt x="2957512" y="908329"/>
                  </a:lnTo>
                  <a:close/>
                </a:path>
                <a:path w="3386454" h="1819275">
                  <a:moveTo>
                    <a:pt x="2957512" y="458266"/>
                  </a:moveTo>
                  <a:lnTo>
                    <a:pt x="2957055" y="457149"/>
                  </a:lnTo>
                  <a:lnTo>
                    <a:pt x="2955188" y="455295"/>
                  </a:lnTo>
                  <a:lnTo>
                    <a:pt x="2954070" y="454825"/>
                  </a:lnTo>
                  <a:lnTo>
                    <a:pt x="2951442" y="454825"/>
                  </a:lnTo>
                  <a:lnTo>
                    <a:pt x="2950311" y="455295"/>
                  </a:lnTo>
                  <a:lnTo>
                    <a:pt x="2948457" y="457149"/>
                  </a:lnTo>
                  <a:lnTo>
                    <a:pt x="2947987" y="458266"/>
                  </a:lnTo>
                  <a:lnTo>
                    <a:pt x="2947987" y="460908"/>
                  </a:lnTo>
                  <a:lnTo>
                    <a:pt x="2948457" y="462026"/>
                  </a:lnTo>
                  <a:lnTo>
                    <a:pt x="2950311" y="463880"/>
                  </a:lnTo>
                  <a:lnTo>
                    <a:pt x="2951442" y="464350"/>
                  </a:lnTo>
                  <a:lnTo>
                    <a:pt x="2954070" y="464350"/>
                  </a:lnTo>
                  <a:lnTo>
                    <a:pt x="2955188" y="463880"/>
                  </a:lnTo>
                  <a:lnTo>
                    <a:pt x="2957055" y="462026"/>
                  </a:lnTo>
                  <a:lnTo>
                    <a:pt x="2957512" y="460908"/>
                  </a:lnTo>
                  <a:lnTo>
                    <a:pt x="2957512" y="458266"/>
                  </a:lnTo>
                  <a:close/>
                </a:path>
                <a:path w="3386454" h="1819275">
                  <a:moveTo>
                    <a:pt x="2957512" y="8216"/>
                  </a:moveTo>
                  <a:lnTo>
                    <a:pt x="2957055" y="7099"/>
                  </a:lnTo>
                  <a:lnTo>
                    <a:pt x="2955188" y="5232"/>
                  </a:lnTo>
                  <a:lnTo>
                    <a:pt x="2954070" y="4762"/>
                  </a:lnTo>
                  <a:lnTo>
                    <a:pt x="2951442" y="4762"/>
                  </a:lnTo>
                  <a:lnTo>
                    <a:pt x="2950311" y="5232"/>
                  </a:lnTo>
                  <a:lnTo>
                    <a:pt x="2948457" y="7099"/>
                  </a:lnTo>
                  <a:lnTo>
                    <a:pt x="2947987" y="8216"/>
                  </a:lnTo>
                  <a:lnTo>
                    <a:pt x="2947987" y="10845"/>
                  </a:lnTo>
                  <a:lnTo>
                    <a:pt x="2948457" y="11963"/>
                  </a:lnTo>
                  <a:lnTo>
                    <a:pt x="2950311" y="13830"/>
                  </a:lnTo>
                  <a:lnTo>
                    <a:pt x="2951442" y="14287"/>
                  </a:lnTo>
                  <a:lnTo>
                    <a:pt x="2954070" y="14287"/>
                  </a:lnTo>
                  <a:lnTo>
                    <a:pt x="2955188" y="13830"/>
                  </a:lnTo>
                  <a:lnTo>
                    <a:pt x="2957055" y="11963"/>
                  </a:lnTo>
                  <a:lnTo>
                    <a:pt x="2957512" y="10845"/>
                  </a:lnTo>
                  <a:lnTo>
                    <a:pt x="2957512" y="8216"/>
                  </a:lnTo>
                  <a:close/>
                </a:path>
                <a:path w="3386454" h="1819275">
                  <a:moveTo>
                    <a:pt x="3005137" y="1808441"/>
                  </a:moveTo>
                  <a:lnTo>
                    <a:pt x="3004680" y="1807324"/>
                  </a:lnTo>
                  <a:lnTo>
                    <a:pt x="3002813" y="1805457"/>
                  </a:lnTo>
                  <a:lnTo>
                    <a:pt x="3001695" y="1804987"/>
                  </a:lnTo>
                  <a:lnTo>
                    <a:pt x="2999067" y="1804987"/>
                  </a:lnTo>
                  <a:lnTo>
                    <a:pt x="2997936" y="1805457"/>
                  </a:lnTo>
                  <a:lnTo>
                    <a:pt x="2996082" y="1807324"/>
                  </a:lnTo>
                  <a:lnTo>
                    <a:pt x="2995612" y="1808441"/>
                  </a:lnTo>
                  <a:lnTo>
                    <a:pt x="2995612" y="1811070"/>
                  </a:lnTo>
                  <a:lnTo>
                    <a:pt x="2996082" y="1812188"/>
                  </a:lnTo>
                  <a:lnTo>
                    <a:pt x="2997936" y="1814055"/>
                  </a:lnTo>
                  <a:lnTo>
                    <a:pt x="2999067" y="1814512"/>
                  </a:lnTo>
                  <a:lnTo>
                    <a:pt x="3001695" y="1814512"/>
                  </a:lnTo>
                  <a:lnTo>
                    <a:pt x="3002813" y="1814055"/>
                  </a:lnTo>
                  <a:lnTo>
                    <a:pt x="3004680" y="1812188"/>
                  </a:lnTo>
                  <a:lnTo>
                    <a:pt x="3005137" y="1811070"/>
                  </a:lnTo>
                  <a:lnTo>
                    <a:pt x="3005137" y="1808441"/>
                  </a:lnTo>
                  <a:close/>
                </a:path>
                <a:path w="3386454" h="1819275">
                  <a:moveTo>
                    <a:pt x="3005137" y="1358379"/>
                  </a:moveTo>
                  <a:lnTo>
                    <a:pt x="3004680" y="1357261"/>
                  </a:lnTo>
                  <a:lnTo>
                    <a:pt x="3002813" y="1355407"/>
                  </a:lnTo>
                  <a:lnTo>
                    <a:pt x="3001695" y="1354937"/>
                  </a:lnTo>
                  <a:lnTo>
                    <a:pt x="2999067" y="1354937"/>
                  </a:lnTo>
                  <a:lnTo>
                    <a:pt x="2997936" y="1355407"/>
                  </a:lnTo>
                  <a:lnTo>
                    <a:pt x="2996082" y="1357261"/>
                  </a:lnTo>
                  <a:lnTo>
                    <a:pt x="2995612" y="1358379"/>
                  </a:lnTo>
                  <a:lnTo>
                    <a:pt x="2995612" y="1361020"/>
                  </a:lnTo>
                  <a:lnTo>
                    <a:pt x="2996082" y="1362138"/>
                  </a:lnTo>
                  <a:lnTo>
                    <a:pt x="2997936" y="1363992"/>
                  </a:lnTo>
                  <a:lnTo>
                    <a:pt x="2999067" y="1364462"/>
                  </a:lnTo>
                  <a:lnTo>
                    <a:pt x="3001695" y="1364462"/>
                  </a:lnTo>
                  <a:lnTo>
                    <a:pt x="3002813" y="1363992"/>
                  </a:lnTo>
                  <a:lnTo>
                    <a:pt x="3004680" y="1362138"/>
                  </a:lnTo>
                  <a:lnTo>
                    <a:pt x="3005137" y="1361020"/>
                  </a:lnTo>
                  <a:lnTo>
                    <a:pt x="3005137" y="1358379"/>
                  </a:lnTo>
                  <a:close/>
                </a:path>
                <a:path w="3386454" h="1819275">
                  <a:moveTo>
                    <a:pt x="3005137" y="908329"/>
                  </a:moveTo>
                  <a:lnTo>
                    <a:pt x="3004680" y="907211"/>
                  </a:lnTo>
                  <a:lnTo>
                    <a:pt x="3002813" y="905344"/>
                  </a:lnTo>
                  <a:lnTo>
                    <a:pt x="3001695" y="904875"/>
                  </a:lnTo>
                  <a:lnTo>
                    <a:pt x="2999067" y="904875"/>
                  </a:lnTo>
                  <a:lnTo>
                    <a:pt x="2997936" y="905344"/>
                  </a:lnTo>
                  <a:lnTo>
                    <a:pt x="2996082" y="907211"/>
                  </a:lnTo>
                  <a:lnTo>
                    <a:pt x="2995612" y="908329"/>
                  </a:lnTo>
                  <a:lnTo>
                    <a:pt x="2995612" y="910958"/>
                  </a:lnTo>
                  <a:lnTo>
                    <a:pt x="2996082" y="912075"/>
                  </a:lnTo>
                  <a:lnTo>
                    <a:pt x="2997936" y="913942"/>
                  </a:lnTo>
                  <a:lnTo>
                    <a:pt x="2999067" y="914400"/>
                  </a:lnTo>
                  <a:lnTo>
                    <a:pt x="3001695" y="914400"/>
                  </a:lnTo>
                  <a:lnTo>
                    <a:pt x="3002813" y="913942"/>
                  </a:lnTo>
                  <a:lnTo>
                    <a:pt x="3004680" y="912075"/>
                  </a:lnTo>
                  <a:lnTo>
                    <a:pt x="3005137" y="910958"/>
                  </a:lnTo>
                  <a:lnTo>
                    <a:pt x="3005137" y="908329"/>
                  </a:lnTo>
                  <a:close/>
                </a:path>
                <a:path w="3386454" h="1819275">
                  <a:moveTo>
                    <a:pt x="3005137" y="458266"/>
                  </a:moveTo>
                  <a:lnTo>
                    <a:pt x="3004680" y="457149"/>
                  </a:lnTo>
                  <a:lnTo>
                    <a:pt x="3002813" y="455295"/>
                  </a:lnTo>
                  <a:lnTo>
                    <a:pt x="3001695" y="454825"/>
                  </a:lnTo>
                  <a:lnTo>
                    <a:pt x="2999067" y="454825"/>
                  </a:lnTo>
                  <a:lnTo>
                    <a:pt x="2997936" y="455295"/>
                  </a:lnTo>
                  <a:lnTo>
                    <a:pt x="2996082" y="457149"/>
                  </a:lnTo>
                  <a:lnTo>
                    <a:pt x="2995612" y="458266"/>
                  </a:lnTo>
                  <a:lnTo>
                    <a:pt x="2995612" y="460908"/>
                  </a:lnTo>
                  <a:lnTo>
                    <a:pt x="2996082" y="462026"/>
                  </a:lnTo>
                  <a:lnTo>
                    <a:pt x="2997936" y="463880"/>
                  </a:lnTo>
                  <a:lnTo>
                    <a:pt x="2999067" y="464350"/>
                  </a:lnTo>
                  <a:lnTo>
                    <a:pt x="3001695" y="464350"/>
                  </a:lnTo>
                  <a:lnTo>
                    <a:pt x="3002813" y="463880"/>
                  </a:lnTo>
                  <a:lnTo>
                    <a:pt x="3004680" y="462026"/>
                  </a:lnTo>
                  <a:lnTo>
                    <a:pt x="3005137" y="460908"/>
                  </a:lnTo>
                  <a:lnTo>
                    <a:pt x="3005137" y="458266"/>
                  </a:lnTo>
                  <a:close/>
                </a:path>
                <a:path w="3386454" h="1819275">
                  <a:moveTo>
                    <a:pt x="3005137" y="8216"/>
                  </a:moveTo>
                  <a:lnTo>
                    <a:pt x="3004680" y="7099"/>
                  </a:lnTo>
                  <a:lnTo>
                    <a:pt x="3002813" y="5232"/>
                  </a:lnTo>
                  <a:lnTo>
                    <a:pt x="3001695" y="4762"/>
                  </a:lnTo>
                  <a:lnTo>
                    <a:pt x="2999067" y="4762"/>
                  </a:lnTo>
                  <a:lnTo>
                    <a:pt x="2997936" y="5232"/>
                  </a:lnTo>
                  <a:lnTo>
                    <a:pt x="2996082" y="7099"/>
                  </a:lnTo>
                  <a:lnTo>
                    <a:pt x="2995612" y="8216"/>
                  </a:lnTo>
                  <a:lnTo>
                    <a:pt x="2995612" y="10845"/>
                  </a:lnTo>
                  <a:lnTo>
                    <a:pt x="2996082" y="11963"/>
                  </a:lnTo>
                  <a:lnTo>
                    <a:pt x="2997936" y="13830"/>
                  </a:lnTo>
                  <a:lnTo>
                    <a:pt x="2999067" y="14287"/>
                  </a:lnTo>
                  <a:lnTo>
                    <a:pt x="3001695" y="14287"/>
                  </a:lnTo>
                  <a:lnTo>
                    <a:pt x="3002813" y="13830"/>
                  </a:lnTo>
                  <a:lnTo>
                    <a:pt x="3004680" y="11963"/>
                  </a:lnTo>
                  <a:lnTo>
                    <a:pt x="3005137" y="10845"/>
                  </a:lnTo>
                  <a:lnTo>
                    <a:pt x="3005137" y="8216"/>
                  </a:lnTo>
                  <a:close/>
                </a:path>
                <a:path w="3386454" h="1819275">
                  <a:moveTo>
                    <a:pt x="3052762" y="1808441"/>
                  </a:moveTo>
                  <a:lnTo>
                    <a:pt x="3052305" y="1807324"/>
                  </a:lnTo>
                  <a:lnTo>
                    <a:pt x="3050438" y="1805457"/>
                  </a:lnTo>
                  <a:lnTo>
                    <a:pt x="3049320" y="1804987"/>
                  </a:lnTo>
                  <a:lnTo>
                    <a:pt x="3046692" y="1804987"/>
                  </a:lnTo>
                  <a:lnTo>
                    <a:pt x="3045561" y="1805457"/>
                  </a:lnTo>
                  <a:lnTo>
                    <a:pt x="3043707" y="1807324"/>
                  </a:lnTo>
                  <a:lnTo>
                    <a:pt x="3043237" y="1808441"/>
                  </a:lnTo>
                  <a:lnTo>
                    <a:pt x="3043237" y="1811070"/>
                  </a:lnTo>
                  <a:lnTo>
                    <a:pt x="3043707" y="1812188"/>
                  </a:lnTo>
                  <a:lnTo>
                    <a:pt x="3045561" y="1814055"/>
                  </a:lnTo>
                  <a:lnTo>
                    <a:pt x="3046692" y="1814512"/>
                  </a:lnTo>
                  <a:lnTo>
                    <a:pt x="3049320" y="1814512"/>
                  </a:lnTo>
                  <a:lnTo>
                    <a:pt x="3050438" y="1814055"/>
                  </a:lnTo>
                  <a:lnTo>
                    <a:pt x="3052305" y="1812188"/>
                  </a:lnTo>
                  <a:lnTo>
                    <a:pt x="3052762" y="1811070"/>
                  </a:lnTo>
                  <a:lnTo>
                    <a:pt x="3052762" y="1808441"/>
                  </a:lnTo>
                  <a:close/>
                </a:path>
                <a:path w="3386454" h="1819275">
                  <a:moveTo>
                    <a:pt x="3052762" y="1358379"/>
                  </a:moveTo>
                  <a:lnTo>
                    <a:pt x="3052305" y="1357261"/>
                  </a:lnTo>
                  <a:lnTo>
                    <a:pt x="3050438" y="1355407"/>
                  </a:lnTo>
                  <a:lnTo>
                    <a:pt x="3049320" y="1354937"/>
                  </a:lnTo>
                  <a:lnTo>
                    <a:pt x="3046692" y="1354937"/>
                  </a:lnTo>
                  <a:lnTo>
                    <a:pt x="3045561" y="1355407"/>
                  </a:lnTo>
                  <a:lnTo>
                    <a:pt x="3043707" y="1357261"/>
                  </a:lnTo>
                  <a:lnTo>
                    <a:pt x="3043237" y="1358379"/>
                  </a:lnTo>
                  <a:lnTo>
                    <a:pt x="3043237" y="1361020"/>
                  </a:lnTo>
                  <a:lnTo>
                    <a:pt x="3043707" y="1362138"/>
                  </a:lnTo>
                  <a:lnTo>
                    <a:pt x="3045561" y="1363992"/>
                  </a:lnTo>
                  <a:lnTo>
                    <a:pt x="3046692" y="1364462"/>
                  </a:lnTo>
                  <a:lnTo>
                    <a:pt x="3049320" y="1364462"/>
                  </a:lnTo>
                  <a:lnTo>
                    <a:pt x="3050438" y="1363992"/>
                  </a:lnTo>
                  <a:lnTo>
                    <a:pt x="3052305" y="1362138"/>
                  </a:lnTo>
                  <a:lnTo>
                    <a:pt x="3052762" y="1361020"/>
                  </a:lnTo>
                  <a:lnTo>
                    <a:pt x="3052762" y="1358379"/>
                  </a:lnTo>
                  <a:close/>
                </a:path>
                <a:path w="3386454" h="1819275">
                  <a:moveTo>
                    <a:pt x="3052762" y="908329"/>
                  </a:moveTo>
                  <a:lnTo>
                    <a:pt x="3052305" y="907211"/>
                  </a:lnTo>
                  <a:lnTo>
                    <a:pt x="3050438" y="905344"/>
                  </a:lnTo>
                  <a:lnTo>
                    <a:pt x="3049320" y="904875"/>
                  </a:lnTo>
                  <a:lnTo>
                    <a:pt x="3046692" y="904875"/>
                  </a:lnTo>
                  <a:lnTo>
                    <a:pt x="3045561" y="905344"/>
                  </a:lnTo>
                  <a:lnTo>
                    <a:pt x="3043707" y="907211"/>
                  </a:lnTo>
                  <a:lnTo>
                    <a:pt x="3043237" y="908329"/>
                  </a:lnTo>
                  <a:lnTo>
                    <a:pt x="3043237" y="910958"/>
                  </a:lnTo>
                  <a:lnTo>
                    <a:pt x="3043707" y="912075"/>
                  </a:lnTo>
                  <a:lnTo>
                    <a:pt x="3045561" y="913942"/>
                  </a:lnTo>
                  <a:lnTo>
                    <a:pt x="3046692" y="914400"/>
                  </a:lnTo>
                  <a:lnTo>
                    <a:pt x="3049320" y="914400"/>
                  </a:lnTo>
                  <a:lnTo>
                    <a:pt x="3050438" y="913942"/>
                  </a:lnTo>
                  <a:lnTo>
                    <a:pt x="3052305" y="912075"/>
                  </a:lnTo>
                  <a:lnTo>
                    <a:pt x="3052762" y="910958"/>
                  </a:lnTo>
                  <a:lnTo>
                    <a:pt x="3052762" y="908329"/>
                  </a:lnTo>
                  <a:close/>
                </a:path>
                <a:path w="3386454" h="1819275">
                  <a:moveTo>
                    <a:pt x="3052762" y="458266"/>
                  </a:moveTo>
                  <a:lnTo>
                    <a:pt x="3052305" y="457149"/>
                  </a:lnTo>
                  <a:lnTo>
                    <a:pt x="3050438" y="455295"/>
                  </a:lnTo>
                  <a:lnTo>
                    <a:pt x="3049320" y="454825"/>
                  </a:lnTo>
                  <a:lnTo>
                    <a:pt x="3046692" y="454825"/>
                  </a:lnTo>
                  <a:lnTo>
                    <a:pt x="3045561" y="455295"/>
                  </a:lnTo>
                  <a:lnTo>
                    <a:pt x="3043707" y="457149"/>
                  </a:lnTo>
                  <a:lnTo>
                    <a:pt x="3043237" y="458266"/>
                  </a:lnTo>
                  <a:lnTo>
                    <a:pt x="3043237" y="460908"/>
                  </a:lnTo>
                  <a:lnTo>
                    <a:pt x="3043707" y="462026"/>
                  </a:lnTo>
                  <a:lnTo>
                    <a:pt x="3045561" y="463880"/>
                  </a:lnTo>
                  <a:lnTo>
                    <a:pt x="3046692" y="464350"/>
                  </a:lnTo>
                  <a:lnTo>
                    <a:pt x="3049320" y="464350"/>
                  </a:lnTo>
                  <a:lnTo>
                    <a:pt x="3050438" y="463880"/>
                  </a:lnTo>
                  <a:lnTo>
                    <a:pt x="3052305" y="462026"/>
                  </a:lnTo>
                  <a:lnTo>
                    <a:pt x="3052762" y="460908"/>
                  </a:lnTo>
                  <a:lnTo>
                    <a:pt x="3052762" y="458266"/>
                  </a:lnTo>
                  <a:close/>
                </a:path>
                <a:path w="3386454" h="1819275">
                  <a:moveTo>
                    <a:pt x="3052762" y="8216"/>
                  </a:moveTo>
                  <a:lnTo>
                    <a:pt x="3052305" y="7099"/>
                  </a:lnTo>
                  <a:lnTo>
                    <a:pt x="3050438" y="5232"/>
                  </a:lnTo>
                  <a:lnTo>
                    <a:pt x="3049320" y="4762"/>
                  </a:lnTo>
                  <a:lnTo>
                    <a:pt x="3046692" y="4762"/>
                  </a:lnTo>
                  <a:lnTo>
                    <a:pt x="3045561" y="5232"/>
                  </a:lnTo>
                  <a:lnTo>
                    <a:pt x="3043707" y="7099"/>
                  </a:lnTo>
                  <a:lnTo>
                    <a:pt x="3043237" y="8216"/>
                  </a:lnTo>
                  <a:lnTo>
                    <a:pt x="3043237" y="10845"/>
                  </a:lnTo>
                  <a:lnTo>
                    <a:pt x="3043707" y="11963"/>
                  </a:lnTo>
                  <a:lnTo>
                    <a:pt x="3045561" y="13830"/>
                  </a:lnTo>
                  <a:lnTo>
                    <a:pt x="3046692" y="14287"/>
                  </a:lnTo>
                  <a:lnTo>
                    <a:pt x="3049320" y="14287"/>
                  </a:lnTo>
                  <a:lnTo>
                    <a:pt x="3050438" y="13830"/>
                  </a:lnTo>
                  <a:lnTo>
                    <a:pt x="3052305" y="11963"/>
                  </a:lnTo>
                  <a:lnTo>
                    <a:pt x="3052762" y="10845"/>
                  </a:lnTo>
                  <a:lnTo>
                    <a:pt x="3052762" y="8216"/>
                  </a:lnTo>
                  <a:close/>
                </a:path>
                <a:path w="3386454" h="1819275">
                  <a:moveTo>
                    <a:pt x="3100387" y="1808441"/>
                  </a:moveTo>
                  <a:lnTo>
                    <a:pt x="3099930" y="1807324"/>
                  </a:lnTo>
                  <a:lnTo>
                    <a:pt x="3098063" y="1805457"/>
                  </a:lnTo>
                  <a:lnTo>
                    <a:pt x="3096945" y="1804987"/>
                  </a:lnTo>
                  <a:lnTo>
                    <a:pt x="3094317" y="1804987"/>
                  </a:lnTo>
                  <a:lnTo>
                    <a:pt x="3093199" y="1805457"/>
                  </a:lnTo>
                  <a:lnTo>
                    <a:pt x="3091332" y="1807324"/>
                  </a:lnTo>
                  <a:lnTo>
                    <a:pt x="3090862" y="1808441"/>
                  </a:lnTo>
                  <a:lnTo>
                    <a:pt x="3090862" y="1811070"/>
                  </a:lnTo>
                  <a:lnTo>
                    <a:pt x="3091332" y="1812188"/>
                  </a:lnTo>
                  <a:lnTo>
                    <a:pt x="3093199" y="1814055"/>
                  </a:lnTo>
                  <a:lnTo>
                    <a:pt x="3094317" y="1814512"/>
                  </a:lnTo>
                  <a:lnTo>
                    <a:pt x="3096945" y="1814512"/>
                  </a:lnTo>
                  <a:lnTo>
                    <a:pt x="3098063" y="1814055"/>
                  </a:lnTo>
                  <a:lnTo>
                    <a:pt x="3099930" y="1812188"/>
                  </a:lnTo>
                  <a:lnTo>
                    <a:pt x="3100387" y="1811070"/>
                  </a:lnTo>
                  <a:lnTo>
                    <a:pt x="3100387" y="1808441"/>
                  </a:lnTo>
                  <a:close/>
                </a:path>
                <a:path w="3386454" h="1819275">
                  <a:moveTo>
                    <a:pt x="3100387" y="1358379"/>
                  </a:moveTo>
                  <a:lnTo>
                    <a:pt x="3099930" y="1357261"/>
                  </a:lnTo>
                  <a:lnTo>
                    <a:pt x="3098063" y="1355407"/>
                  </a:lnTo>
                  <a:lnTo>
                    <a:pt x="3096945" y="1354937"/>
                  </a:lnTo>
                  <a:lnTo>
                    <a:pt x="3094317" y="1354937"/>
                  </a:lnTo>
                  <a:lnTo>
                    <a:pt x="3093199" y="1355407"/>
                  </a:lnTo>
                  <a:lnTo>
                    <a:pt x="3091332" y="1357261"/>
                  </a:lnTo>
                  <a:lnTo>
                    <a:pt x="3090862" y="1358379"/>
                  </a:lnTo>
                  <a:lnTo>
                    <a:pt x="3090862" y="1361020"/>
                  </a:lnTo>
                  <a:lnTo>
                    <a:pt x="3091332" y="1362138"/>
                  </a:lnTo>
                  <a:lnTo>
                    <a:pt x="3093199" y="1363992"/>
                  </a:lnTo>
                  <a:lnTo>
                    <a:pt x="3094317" y="1364462"/>
                  </a:lnTo>
                  <a:lnTo>
                    <a:pt x="3096945" y="1364462"/>
                  </a:lnTo>
                  <a:lnTo>
                    <a:pt x="3098063" y="1363992"/>
                  </a:lnTo>
                  <a:lnTo>
                    <a:pt x="3099930" y="1362138"/>
                  </a:lnTo>
                  <a:lnTo>
                    <a:pt x="3100387" y="1361020"/>
                  </a:lnTo>
                  <a:lnTo>
                    <a:pt x="3100387" y="1358379"/>
                  </a:lnTo>
                  <a:close/>
                </a:path>
                <a:path w="3386454" h="1819275">
                  <a:moveTo>
                    <a:pt x="3100387" y="908329"/>
                  </a:moveTo>
                  <a:lnTo>
                    <a:pt x="3099930" y="907211"/>
                  </a:lnTo>
                  <a:lnTo>
                    <a:pt x="3098063" y="905344"/>
                  </a:lnTo>
                  <a:lnTo>
                    <a:pt x="3096945" y="904875"/>
                  </a:lnTo>
                  <a:lnTo>
                    <a:pt x="3094317" y="904875"/>
                  </a:lnTo>
                  <a:lnTo>
                    <a:pt x="3093199" y="905344"/>
                  </a:lnTo>
                  <a:lnTo>
                    <a:pt x="3091332" y="907211"/>
                  </a:lnTo>
                  <a:lnTo>
                    <a:pt x="3090862" y="908329"/>
                  </a:lnTo>
                  <a:lnTo>
                    <a:pt x="3090862" y="910958"/>
                  </a:lnTo>
                  <a:lnTo>
                    <a:pt x="3091332" y="912075"/>
                  </a:lnTo>
                  <a:lnTo>
                    <a:pt x="3093199" y="913942"/>
                  </a:lnTo>
                  <a:lnTo>
                    <a:pt x="3094317" y="914400"/>
                  </a:lnTo>
                  <a:lnTo>
                    <a:pt x="3096945" y="914400"/>
                  </a:lnTo>
                  <a:lnTo>
                    <a:pt x="3098063" y="913942"/>
                  </a:lnTo>
                  <a:lnTo>
                    <a:pt x="3099930" y="912075"/>
                  </a:lnTo>
                  <a:lnTo>
                    <a:pt x="3100387" y="910958"/>
                  </a:lnTo>
                  <a:lnTo>
                    <a:pt x="3100387" y="908329"/>
                  </a:lnTo>
                  <a:close/>
                </a:path>
                <a:path w="3386454" h="1819275">
                  <a:moveTo>
                    <a:pt x="3100387" y="458266"/>
                  </a:moveTo>
                  <a:lnTo>
                    <a:pt x="3099930" y="457149"/>
                  </a:lnTo>
                  <a:lnTo>
                    <a:pt x="3098063" y="455295"/>
                  </a:lnTo>
                  <a:lnTo>
                    <a:pt x="3096945" y="454825"/>
                  </a:lnTo>
                  <a:lnTo>
                    <a:pt x="3094317" y="454825"/>
                  </a:lnTo>
                  <a:lnTo>
                    <a:pt x="3093199" y="455295"/>
                  </a:lnTo>
                  <a:lnTo>
                    <a:pt x="3091332" y="457149"/>
                  </a:lnTo>
                  <a:lnTo>
                    <a:pt x="3090862" y="458266"/>
                  </a:lnTo>
                  <a:lnTo>
                    <a:pt x="3090862" y="460908"/>
                  </a:lnTo>
                  <a:lnTo>
                    <a:pt x="3091332" y="462026"/>
                  </a:lnTo>
                  <a:lnTo>
                    <a:pt x="3093199" y="463880"/>
                  </a:lnTo>
                  <a:lnTo>
                    <a:pt x="3094317" y="464350"/>
                  </a:lnTo>
                  <a:lnTo>
                    <a:pt x="3096945" y="464350"/>
                  </a:lnTo>
                  <a:lnTo>
                    <a:pt x="3098063" y="463880"/>
                  </a:lnTo>
                  <a:lnTo>
                    <a:pt x="3099930" y="462026"/>
                  </a:lnTo>
                  <a:lnTo>
                    <a:pt x="3100387" y="460908"/>
                  </a:lnTo>
                  <a:lnTo>
                    <a:pt x="3100387" y="458266"/>
                  </a:lnTo>
                  <a:close/>
                </a:path>
                <a:path w="3386454" h="1819275">
                  <a:moveTo>
                    <a:pt x="3100387" y="8216"/>
                  </a:moveTo>
                  <a:lnTo>
                    <a:pt x="3099930" y="7099"/>
                  </a:lnTo>
                  <a:lnTo>
                    <a:pt x="3098063" y="5232"/>
                  </a:lnTo>
                  <a:lnTo>
                    <a:pt x="3096945" y="4762"/>
                  </a:lnTo>
                  <a:lnTo>
                    <a:pt x="3094317" y="4762"/>
                  </a:lnTo>
                  <a:lnTo>
                    <a:pt x="3093199" y="5232"/>
                  </a:lnTo>
                  <a:lnTo>
                    <a:pt x="3091332" y="7099"/>
                  </a:lnTo>
                  <a:lnTo>
                    <a:pt x="3090862" y="8216"/>
                  </a:lnTo>
                  <a:lnTo>
                    <a:pt x="3090862" y="10845"/>
                  </a:lnTo>
                  <a:lnTo>
                    <a:pt x="3091332" y="11963"/>
                  </a:lnTo>
                  <a:lnTo>
                    <a:pt x="3093199" y="13830"/>
                  </a:lnTo>
                  <a:lnTo>
                    <a:pt x="3094317" y="14287"/>
                  </a:lnTo>
                  <a:lnTo>
                    <a:pt x="3096945" y="14287"/>
                  </a:lnTo>
                  <a:lnTo>
                    <a:pt x="3098063" y="13830"/>
                  </a:lnTo>
                  <a:lnTo>
                    <a:pt x="3099930" y="11963"/>
                  </a:lnTo>
                  <a:lnTo>
                    <a:pt x="3100387" y="10845"/>
                  </a:lnTo>
                  <a:lnTo>
                    <a:pt x="3100387" y="8216"/>
                  </a:lnTo>
                  <a:close/>
                </a:path>
                <a:path w="3386454" h="1819275">
                  <a:moveTo>
                    <a:pt x="3148012" y="1808441"/>
                  </a:moveTo>
                  <a:lnTo>
                    <a:pt x="3147555" y="1807324"/>
                  </a:lnTo>
                  <a:lnTo>
                    <a:pt x="3145688" y="1805457"/>
                  </a:lnTo>
                  <a:lnTo>
                    <a:pt x="3144570" y="1804987"/>
                  </a:lnTo>
                  <a:lnTo>
                    <a:pt x="3141942" y="1804987"/>
                  </a:lnTo>
                  <a:lnTo>
                    <a:pt x="3140811" y="1805457"/>
                  </a:lnTo>
                  <a:lnTo>
                    <a:pt x="3138957" y="1807324"/>
                  </a:lnTo>
                  <a:lnTo>
                    <a:pt x="3138487" y="1808441"/>
                  </a:lnTo>
                  <a:lnTo>
                    <a:pt x="3138487" y="1811070"/>
                  </a:lnTo>
                  <a:lnTo>
                    <a:pt x="3138957" y="1812188"/>
                  </a:lnTo>
                  <a:lnTo>
                    <a:pt x="3140811" y="1814055"/>
                  </a:lnTo>
                  <a:lnTo>
                    <a:pt x="3141942" y="1814512"/>
                  </a:lnTo>
                  <a:lnTo>
                    <a:pt x="3144570" y="1814512"/>
                  </a:lnTo>
                  <a:lnTo>
                    <a:pt x="3145688" y="1814055"/>
                  </a:lnTo>
                  <a:lnTo>
                    <a:pt x="3147555" y="1812188"/>
                  </a:lnTo>
                  <a:lnTo>
                    <a:pt x="3148012" y="1811070"/>
                  </a:lnTo>
                  <a:lnTo>
                    <a:pt x="3148012" y="1808441"/>
                  </a:lnTo>
                  <a:close/>
                </a:path>
                <a:path w="3386454" h="1819275">
                  <a:moveTo>
                    <a:pt x="3148012" y="1358379"/>
                  </a:moveTo>
                  <a:lnTo>
                    <a:pt x="3147555" y="1357261"/>
                  </a:lnTo>
                  <a:lnTo>
                    <a:pt x="3145688" y="1355407"/>
                  </a:lnTo>
                  <a:lnTo>
                    <a:pt x="3144570" y="1354937"/>
                  </a:lnTo>
                  <a:lnTo>
                    <a:pt x="3141942" y="1354937"/>
                  </a:lnTo>
                  <a:lnTo>
                    <a:pt x="3140811" y="1355407"/>
                  </a:lnTo>
                  <a:lnTo>
                    <a:pt x="3138957" y="1357261"/>
                  </a:lnTo>
                  <a:lnTo>
                    <a:pt x="3138487" y="1358379"/>
                  </a:lnTo>
                  <a:lnTo>
                    <a:pt x="3138487" y="1361020"/>
                  </a:lnTo>
                  <a:lnTo>
                    <a:pt x="3138957" y="1362138"/>
                  </a:lnTo>
                  <a:lnTo>
                    <a:pt x="3140811" y="1363992"/>
                  </a:lnTo>
                  <a:lnTo>
                    <a:pt x="3141942" y="1364462"/>
                  </a:lnTo>
                  <a:lnTo>
                    <a:pt x="3144570" y="1364462"/>
                  </a:lnTo>
                  <a:lnTo>
                    <a:pt x="3145688" y="1363992"/>
                  </a:lnTo>
                  <a:lnTo>
                    <a:pt x="3147555" y="1362138"/>
                  </a:lnTo>
                  <a:lnTo>
                    <a:pt x="3148012" y="1361020"/>
                  </a:lnTo>
                  <a:lnTo>
                    <a:pt x="3148012" y="1358379"/>
                  </a:lnTo>
                  <a:close/>
                </a:path>
                <a:path w="3386454" h="1819275">
                  <a:moveTo>
                    <a:pt x="3148012" y="908329"/>
                  </a:moveTo>
                  <a:lnTo>
                    <a:pt x="3147555" y="907211"/>
                  </a:lnTo>
                  <a:lnTo>
                    <a:pt x="3145688" y="905344"/>
                  </a:lnTo>
                  <a:lnTo>
                    <a:pt x="3144570" y="904875"/>
                  </a:lnTo>
                  <a:lnTo>
                    <a:pt x="3141942" y="904875"/>
                  </a:lnTo>
                  <a:lnTo>
                    <a:pt x="3140811" y="905344"/>
                  </a:lnTo>
                  <a:lnTo>
                    <a:pt x="3138957" y="907211"/>
                  </a:lnTo>
                  <a:lnTo>
                    <a:pt x="3138487" y="908329"/>
                  </a:lnTo>
                  <a:lnTo>
                    <a:pt x="3138487" y="910958"/>
                  </a:lnTo>
                  <a:lnTo>
                    <a:pt x="3138957" y="912075"/>
                  </a:lnTo>
                  <a:lnTo>
                    <a:pt x="3140811" y="913942"/>
                  </a:lnTo>
                  <a:lnTo>
                    <a:pt x="3141942" y="914400"/>
                  </a:lnTo>
                  <a:lnTo>
                    <a:pt x="3144570" y="914400"/>
                  </a:lnTo>
                  <a:lnTo>
                    <a:pt x="3145688" y="913942"/>
                  </a:lnTo>
                  <a:lnTo>
                    <a:pt x="3147555" y="912075"/>
                  </a:lnTo>
                  <a:lnTo>
                    <a:pt x="3148012" y="910958"/>
                  </a:lnTo>
                  <a:lnTo>
                    <a:pt x="3148012" y="908329"/>
                  </a:lnTo>
                  <a:close/>
                </a:path>
                <a:path w="3386454" h="1819275">
                  <a:moveTo>
                    <a:pt x="3148012" y="458266"/>
                  </a:moveTo>
                  <a:lnTo>
                    <a:pt x="3147555" y="457149"/>
                  </a:lnTo>
                  <a:lnTo>
                    <a:pt x="3145688" y="455295"/>
                  </a:lnTo>
                  <a:lnTo>
                    <a:pt x="3144570" y="454825"/>
                  </a:lnTo>
                  <a:lnTo>
                    <a:pt x="3141942" y="454825"/>
                  </a:lnTo>
                  <a:lnTo>
                    <a:pt x="3140811" y="455295"/>
                  </a:lnTo>
                  <a:lnTo>
                    <a:pt x="3138957" y="457149"/>
                  </a:lnTo>
                  <a:lnTo>
                    <a:pt x="3138487" y="458266"/>
                  </a:lnTo>
                  <a:lnTo>
                    <a:pt x="3138487" y="460908"/>
                  </a:lnTo>
                  <a:lnTo>
                    <a:pt x="3138957" y="462026"/>
                  </a:lnTo>
                  <a:lnTo>
                    <a:pt x="3140811" y="463880"/>
                  </a:lnTo>
                  <a:lnTo>
                    <a:pt x="3141942" y="464350"/>
                  </a:lnTo>
                  <a:lnTo>
                    <a:pt x="3144570" y="464350"/>
                  </a:lnTo>
                  <a:lnTo>
                    <a:pt x="3145688" y="463880"/>
                  </a:lnTo>
                  <a:lnTo>
                    <a:pt x="3147555" y="462026"/>
                  </a:lnTo>
                  <a:lnTo>
                    <a:pt x="3148012" y="460908"/>
                  </a:lnTo>
                  <a:lnTo>
                    <a:pt x="3148012" y="458266"/>
                  </a:lnTo>
                  <a:close/>
                </a:path>
                <a:path w="3386454" h="1819275">
                  <a:moveTo>
                    <a:pt x="3148012" y="8216"/>
                  </a:moveTo>
                  <a:lnTo>
                    <a:pt x="3147555" y="7099"/>
                  </a:lnTo>
                  <a:lnTo>
                    <a:pt x="3145688" y="5232"/>
                  </a:lnTo>
                  <a:lnTo>
                    <a:pt x="3144570" y="4762"/>
                  </a:lnTo>
                  <a:lnTo>
                    <a:pt x="3141942" y="4762"/>
                  </a:lnTo>
                  <a:lnTo>
                    <a:pt x="3140811" y="5232"/>
                  </a:lnTo>
                  <a:lnTo>
                    <a:pt x="3138957" y="7099"/>
                  </a:lnTo>
                  <a:lnTo>
                    <a:pt x="3138487" y="8216"/>
                  </a:lnTo>
                  <a:lnTo>
                    <a:pt x="3138487" y="10845"/>
                  </a:lnTo>
                  <a:lnTo>
                    <a:pt x="3138957" y="11963"/>
                  </a:lnTo>
                  <a:lnTo>
                    <a:pt x="3140811" y="13830"/>
                  </a:lnTo>
                  <a:lnTo>
                    <a:pt x="3141942" y="14287"/>
                  </a:lnTo>
                  <a:lnTo>
                    <a:pt x="3144570" y="14287"/>
                  </a:lnTo>
                  <a:lnTo>
                    <a:pt x="3145688" y="13830"/>
                  </a:lnTo>
                  <a:lnTo>
                    <a:pt x="3147555" y="11963"/>
                  </a:lnTo>
                  <a:lnTo>
                    <a:pt x="3148012" y="10845"/>
                  </a:lnTo>
                  <a:lnTo>
                    <a:pt x="3148012" y="8216"/>
                  </a:lnTo>
                  <a:close/>
                </a:path>
                <a:path w="3386454" h="1819275">
                  <a:moveTo>
                    <a:pt x="3195637" y="1808441"/>
                  </a:moveTo>
                  <a:lnTo>
                    <a:pt x="3195180" y="1807324"/>
                  </a:lnTo>
                  <a:lnTo>
                    <a:pt x="3193313" y="1805457"/>
                  </a:lnTo>
                  <a:lnTo>
                    <a:pt x="3192195" y="1804987"/>
                  </a:lnTo>
                  <a:lnTo>
                    <a:pt x="3189567" y="1804987"/>
                  </a:lnTo>
                  <a:lnTo>
                    <a:pt x="3188436" y="1805457"/>
                  </a:lnTo>
                  <a:lnTo>
                    <a:pt x="3186582" y="1807324"/>
                  </a:lnTo>
                  <a:lnTo>
                    <a:pt x="3186112" y="1808441"/>
                  </a:lnTo>
                  <a:lnTo>
                    <a:pt x="3186112" y="1811070"/>
                  </a:lnTo>
                  <a:lnTo>
                    <a:pt x="3186582" y="1812188"/>
                  </a:lnTo>
                  <a:lnTo>
                    <a:pt x="3188436" y="1814055"/>
                  </a:lnTo>
                  <a:lnTo>
                    <a:pt x="3189567" y="1814512"/>
                  </a:lnTo>
                  <a:lnTo>
                    <a:pt x="3192195" y="1814512"/>
                  </a:lnTo>
                  <a:lnTo>
                    <a:pt x="3193313" y="1814055"/>
                  </a:lnTo>
                  <a:lnTo>
                    <a:pt x="3195180" y="1812188"/>
                  </a:lnTo>
                  <a:lnTo>
                    <a:pt x="3195637" y="1811070"/>
                  </a:lnTo>
                  <a:lnTo>
                    <a:pt x="3195637" y="1808441"/>
                  </a:lnTo>
                  <a:close/>
                </a:path>
                <a:path w="3386454" h="1819275">
                  <a:moveTo>
                    <a:pt x="3195637" y="1358379"/>
                  </a:moveTo>
                  <a:lnTo>
                    <a:pt x="3195180" y="1357261"/>
                  </a:lnTo>
                  <a:lnTo>
                    <a:pt x="3193313" y="1355407"/>
                  </a:lnTo>
                  <a:lnTo>
                    <a:pt x="3192195" y="1354937"/>
                  </a:lnTo>
                  <a:lnTo>
                    <a:pt x="3189567" y="1354937"/>
                  </a:lnTo>
                  <a:lnTo>
                    <a:pt x="3188436" y="1355407"/>
                  </a:lnTo>
                  <a:lnTo>
                    <a:pt x="3186582" y="1357261"/>
                  </a:lnTo>
                  <a:lnTo>
                    <a:pt x="3186112" y="1358379"/>
                  </a:lnTo>
                  <a:lnTo>
                    <a:pt x="3186112" y="1361020"/>
                  </a:lnTo>
                  <a:lnTo>
                    <a:pt x="3186582" y="1362138"/>
                  </a:lnTo>
                  <a:lnTo>
                    <a:pt x="3188436" y="1363992"/>
                  </a:lnTo>
                  <a:lnTo>
                    <a:pt x="3189567" y="1364462"/>
                  </a:lnTo>
                  <a:lnTo>
                    <a:pt x="3192195" y="1364462"/>
                  </a:lnTo>
                  <a:lnTo>
                    <a:pt x="3193313" y="1363992"/>
                  </a:lnTo>
                  <a:lnTo>
                    <a:pt x="3195180" y="1362138"/>
                  </a:lnTo>
                  <a:lnTo>
                    <a:pt x="3195637" y="1361020"/>
                  </a:lnTo>
                  <a:lnTo>
                    <a:pt x="3195637" y="1358379"/>
                  </a:lnTo>
                  <a:close/>
                </a:path>
                <a:path w="3386454" h="1819275">
                  <a:moveTo>
                    <a:pt x="3195637" y="908329"/>
                  </a:moveTo>
                  <a:lnTo>
                    <a:pt x="3195180" y="907211"/>
                  </a:lnTo>
                  <a:lnTo>
                    <a:pt x="3193313" y="905344"/>
                  </a:lnTo>
                  <a:lnTo>
                    <a:pt x="3192195" y="904875"/>
                  </a:lnTo>
                  <a:lnTo>
                    <a:pt x="3189567" y="904875"/>
                  </a:lnTo>
                  <a:lnTo>
                    <a:pt x="3188436" y="905344"/>
                  </a:lnTo>
                  <a:lnTo>
                    <a:pt x="3186582" y="907211"/>
                  </a:lnTo>
                  <a:lnTo>
                    <a:pt x="3186112" y="908329"/>
                  </a:lnTo>
                  <a:lnTo>
                    <a:pt x="3186112" y="910958"/>
                  </a:lnTo>
                  <a:lnTo>
                    <a:pt x="3186582" y="912075"/>
                  </a:lnTo>
                  <a:lnTo>
                    <a:pt x="3188436" y="913942"/>
                  </a:lnTo>
                  <a:lnTo>
                    <a:pt x="3189567" y="914400"/>
                  </a:lnTo>
                  <a:lnTo>
                    <a:pt x="3192195" y="914400"/>
                  </a:lnTo>
                  <a:lnTo>
                    <a:pt x="3193313" y="913942"/>
                  </a:lnTo>
                  <a:lnTo>
                    <a:pt x="3195180" y="912075"/>
                  </a:lnTo>
                  <a:lnTo>
                    <a:pt x="3195637" y="910958"/>
                  </a:lnTo>
                  <a:lnTo>
                    <a:pt x="3195637" y="908329"/>
                  </a:lnTo>
                  <a:close/>
                </a:path>
                <a:path w="3386454" h="1819275">
                  <a:moveTo>
                    <a:pt x="3195637" y="458266"/>
                  </a:moveTo>
                  <a:lnTo>
                    <a:pt x="3195180" y="457149"/>
                  </a:lnTo>
                  <a:lnTo>
                    <a:pt x="3193313" y="455295"/>
                  </a:lnTo>
                  <a:lnTo>
                    <a:pt x="3192195" y="454825"/>
                  </a:lnTo>
                  <a:lnTo>
                    <a:pt x="3189567" y="454825"/>
                  </a:lnTo>
                  <a:lnTo>
                    <a:pt x="3188436" y="455295"/>
                  </a:lnTo>
                  <a:lnTo>
                    <a:pt x="3186582" y="457149"/>
                  </a:lnTo>
                  <a:lnTo>
                    <a:pt x="3186112" y="458266"/>
                  </a:lnTo>
                  <a:lnTo>
                    <a:pt x="3186112" y="460908"/>
                  </a:lnTo>
                  <a:lnTo>
                    <a:pt x="3186582" y="462026"/>
                  </a:lnTo>
                  <a:lnTo>
                    <a:pt x="3188436" y="463880"/>
                  </a:lnTo>
                  <a:lnTo>
                    <a:pt x="3189567" y="464350"/>
                  </a:lnTo>
                  <a:lnTo>
                    <a:pt x="3192195" y="464350"/>
                  </a:lnTo>
                  <a:lnTo>
                    <a:pt x="3193313" y="463880"/>
                  </a:lnTo>
                  <a:lnTo>
                    <a:pt x="3195180" y="462026"/>
                  </a:lnTo>
                  <a:lnTo>
                    <a:pt x="3195637" y="460908"/>
                  </a:lnTo>
                  <a:lnTo>
                    <a:pt x="3195637" y="458266"/>
                  </a:lnTo>
                  <a:close/>
                </a:path>
                <a:path w="3386454" h="1819275">
                  <a:moveTo>
                    <a:pt x="3195637" y="8216"/>
                  </a:moveTo>
                  <a:lnTo>
                    <a:pt x="3195180" y="7099"/>
                  </a:lnTo>
                  <a:lnTo>
                    <a:pt x="3193313" y="5232"/>
                  </a:lnTo>
                  <a:lnTo>
                    <a:pt x="3192195" y="4762"/>
                  </a:lnTo>
                  <a:lnTo>
                    <a:pt x="3189567" y="4762"/>
                  </a:lnTo>
                  <a:lnTo>
                    <a:pt x="3188436" y="5232"/>
                  </a:lnTo>
                  <a:lnTo>
                    <a:pt x="3186582" y="7099"/>
                  </a:lnTo>
                  <a:lnTo>
                    <a:pt x="3186112" y="8216"/>
                  </a:lnTo>
                  <a:lnTo>
                    <a:pt x="3186112" y="10845"/>
                  </a:lnTo>
                  <a:lnTo>
                    <a:pt x="3186582" y="11963"/>
                  </a:lnTo>
                  <a:lnTo>
                    <a:pt x="3188436" y="13830"/>
                  </a:lnTo>
                  <a:lnTo>
                    <a:pt x="3189567" y="14287"/>
                  </a:lnTo>
                  <a:lnTo>
                    <a:pt x="3192195" y="14287"/>
                  </a:lnTo>
                  <a:lnTo>
                    <a:pt x="3193313" y="13830"/>
                  </a:lnTo>
                  <a:lnTo>
                    <a:pt x="3195180" y="11963"/>
                  </a:lnTo>
                  <a:lnTo>
                    <a:pt x="3195637" y="10845"/>
                  </a:lnTo>
                  <a:lnTo>
                    <a:pt x="3195637" y="8216"/>
                  </a:lnTo>
                  <a:close/>
                </a:path>
                <a:path w="3386454" h="1819275">
                  <a:moveTo>
                    <a:pt x="3243262" y="1808441"/>
                  </a:moveTo>
                  <a:lnTo>
                    <a:pt x="3242805" y="1807324"/>
                  </a:lnTo>
                  <a:lnTo>
                    <a:pt x="3240938" y="1805457"/>
                  </a:lnTo>
                  <a:lnTo>
                    <a:pt x="3239820" y="1804987"/>
                  </a:lnTo>
                  <a:lnTo>
                    <a:pt x="3237192" y="1804987"/>
                  </a:lnTo>
                  <a:lnTo>
                    <a:pt x="3236061" y="1805457"/>
                  </a:lnTo>
                  <a:lnTo>
                    <a:pt x="3234207" y="1807324"/>
                  </a:lnTo>
                  <a:lnTo>
                    <a:pt x="3233737" y="1808441"/>
                  </a:lnTo>
                  <a:lnTo>
                    <a:pt x="3233737" y="1811070"/>
                  </a:lnTo>
                  <a:lnTo>
                    <a:pt x="3234207" y="1812188"/>
                  </a:lnTo>
                  <a:lnTo>
                    <a:pt x="3236061" y="1814055"/>
                  </a:lnTo>
                  <a:lnTo>
                    <a:pt x="3237192" y="1814512"/>
                  </a:lnTo>
                  <a:lnTo>
                    <a:pt x="3239820" y="1814512"/>
                  </a:lnTo>
                  <a:lnTo>
                    <a:pt x="3240938" y="1814055"/>
                  </a:lnTo>
                  <a:lnTo>
                    <a:pt x="3242805" y="1812188"/>
                  </a:lnTo>
                  <a:lnTo>
                    <a:pt x="3243262" y="1811070"/>
                  </a:lnTo>
                  <a:lnTo>
                    <a:pt x="3243262" y="1808441"/>
                  </a:lnTo>
                  <a:close/>
                </a:path>
                <a:path w="3386454" h="1819275">
                  <a:moveTo>
                    <a:pt x="3243262" y="1358379"/>
                  </a:moveTo>
                  <a:lnTo>
                    <a:pt x="3242805" y="1357261"/>
                  </a:lnTo>
                  <a:lnTo>
                    <a:pt x="3240938" y="1355407"/>
                  </a:lnTo>
                  <a:lnTo>
                    <a:pt x="3239820" y="1354937"/>
                  </a:lnTo>
                  <a:lnTo>
                    <a:pt x="3237192" y="1354937"/>
                  </a:lnTo>
                  <a:lnTo>
                    <a:pt x="3236061" y="1355407"/>
                  </a:lnTo>
                  <a:lnTo>
                    <a:pt x="3234207" y="1357261"/>
                  </a:lnTo>
                  <a:lnTo>
                    <a:pt x="3233737" y="1358379"/>
                  </a:lnTo>
                  <a:lnTo>
                    <a:pt x="3233737" y="1361020"/>
                  </a:lnTo>
                  <a:lnTo>
                    <a:pt x="3234207" y="1362138"/>
                  </a:lnTo>
                  <a:lnTo>
                    <a:pt x="3236061" y="1363992"/>
                  </a:lnTo>
                  <a:lnTo>
                    <a:pt x="3237192" y="1364462"/>
                  </a:lnTo>
                  <a:lnTo>
                    <a:pt x="3239820" y="1364462"/>
                  </a:lnTo>
                  <a:lnTo>
                    <a:pt x="3240938" y="1363992"/>
                  </a:lnTo>
                  <a:lnTo>
                    <a:pt x="3242805" y="1362138"/>
                  </a:lnTo>
                  <a:lnTo>
                    <a:pt x="3243262" y="1361020"/>
                  </a:lnTo>
                  <a:lnTo>
                    <a:pt x="3243262" y="1358379"/>
                  </a:lnTo>
                  <a:close/>
                </a:path>
                <a:path w="3386454" h="1819275">
                  <a:moveTo>
                    <a:pt x="3243262" y="908329"/>
                  </a:moveTo>
                  <a:lnTo>
                    <a:pt x="3242805" y="907211"/>
                  </a:lnTo>
                  <a:lnTo>
                    <a:pt x="3240938" y="905344"/>
                  </a:lnTo>
                  <a:lnTo>
                    <a:pt x="3239820" y="904875"/>
                  </a:lnTo>
                  <a:lnTo>
                    <a:pt x="3237192" y="904875"/>
                  </a:lnTo>
                  <a:lnTo>
                    <a:pt x="3236061" y="905344"/>
                  </a:lnTo>
                  <a:lnTo>
                    <a:pt x="3234207" y="907211"/>
                  </a:lnTo>
                  <a:lnTo>
                    <a:pt x="3233737" y="908329"/>
                  </a:lnTo>
                  <a:lnTo>
                    <a:pt x="3233737" y="910958"/>
                  </a:lnTo>
                  <a:lnTo>
                    <a:pt x="3234207" y="912075"/>
                  </a:lnTo>
                  <a:lnTo>
                    <a:pt x="3236061" y="913942"/>
                  </a:lnTo>
                  <a:lnTo>
                    <a:pt x="3237192" y="914400"/>
                  </a:lnTo>
                  <a:lnTo>
                    <a:pt x="3239820" y="914400"/>
                  </a:lnTo>
                  <a:lnTo>
                    <a:pt x="3240938" y="913942"/>
                  </a:lnTo>
                  <a:lnTo>
                    <a:pt x="3242805" y="912075"/>
                  </a:lnTo>
                  <a:lnTo>
                    <a:pt x="3243262" y="910958"/>
                  </a:lnTo>
                  <a:lnTo>
                    <a:pt x="3243262" y="908329"/>
                  </a:lnTo>
                  <a:close/>
                </a:path>
                <a:path w="3386454" h="1819275">
                  <a:moveTo>
                    <a:pt x="3243262" y="458266"/>
                  </a:moveTo>
                  <a:lnTo>
                    <a:pt x="3242805" y="457149"/>
                  </a:lnTo>
                  <a:lnTo>
                    <a:pt x="3240938" y="455295"/>
                  </a:lnTo>
                  <a:lnTo>
                    <a:pt x="3239820" y="454825"/>
                  </a:lnTo>
                  <a:lnTo>
                    <a:pt x="3237192" y="454825"/>
                  </a:lnTo>
                  <a:lnTo>
                    <a:pt x="3236061" y="455295"/>
                  </a:lnTo>
                  <a:lnTo>
                    <a:pt x="3234207" y="457149"/>
                  </a:lnTo>
                  <a:lnTo>
                    <a:pt x="3233737" y="458266"/>
                  </a:lnTo>
                  <a:lnTo>
                    <a:pt x="3233737" y="460908"/>
                  </a:lnTo>
                  <a:lnTo>
                    <a:pt x="3234207" y="462026"/>
                  </a:lnTo>
                  <a:lnTo>
                    <a:pt x="3236061" y="463880"/>
                  </a:lnTo>
                  <a:lnTo>
                    <a:pt x="3237192" y="464350"/>
                  </a:lnTo>
                  <a:lnTo>
                    <a:pt x="3239820" y="464350"/>
                  </a:lnTo>
                  <a:lnTo>
                    <a:pt x="3240938" y="463880"/>
                  </a:lnTo>
                  <a:lnTo>
                    <a:pt x="3242805" y="462026"/>
                  </a:lnTo>
                  <a:lnTo>
                    <a:pt x="3243262" y="460908"/>
                  </a:lnTo>
                  <a:lnTo>
                    <a:pt x="3243262" y="458266"/>
                  </a:lnTo>
                  <a:close/>
                </a:path>
                <a:path w="3386454" h="1819275">
                  <a:moveTo>
                    <a:pt x="3243262" y="8216"/>
                  </a:moveTo>
                  <a:lnTo>
                    <a:pt x="3242805" y="7099"/>
                  </a:lnTo>
                  <a:lnTo>
                    <a:pt x="3240938" y="5232"/>
                  </a:lnTo>
                  <a:lnTo>
                    <a:pt x="3239820" y="4762"/>
                  </a:lnTo>
                  <a:lnTo>
                    <a:pt x="3237192" y="4762"/>
                  </a:lnTo>
                  <a:lnTo>
                    <a:pt x="3236061" y="5232"/>
                  </a:lnTo>
                  <a:lnTo>
                    <a:pt x="3234207" y="7099"/>
                  </a:lnTo>
                  <a:lnTo>
                    <a:pt x="3233737" y="8216"/>
                  </a:lnTo>
                  <a:lnTo>
                    <a:pt x="3233737" y="10845"/>
                  </a:lnTo>
                  <a:lnTo>
                    <a:pt x="3234207" y="11963"/>
                  </a:lnTo>
                  <a:lnTo>
                    <a:pt x="3236061" y="13830"/>
                  </a:lnTo>
                  <a:lnTo>
                    <a:pt x="3237192" y="14287"/>
                  </a:lnTo>
                  <a:lnTo>
                    <a:pt x="3239820" y="14287"/>
                  </a:lnTo>
                  <a:lnTo>
                    <a:pt x="3240938" y="13830"/>
                  </a:lnTo>
                  <a:lnTo>
                    <a:pt x="3242805" y="11963"/>
                  </a:lnTo>
                  <a:lnTo>
                    <a:pt x="3243262" y="10845"/>
                  </a:lnTo>
                  <a:lnTo>
                    <a:pt x="3243262" y="8216"/>
                  </a:lnTo>
                  <a:close/>
                </a:path>
                <a:path w="3386454" h="1819275">
                  <a:moveTo>
                    <a:pt x="3290887" y="1808441"/>
                  </a:moveTo>
                  <a:lnTo>
                    <a:pt x="3290430" y="1807324"/>
                  </a:lnTo>
                  <a:lnTo>
                    <a:pt x="3288563" y="1805457"/>
                  </a:lnTo>
                  <a:lnTo>
                    <a:pt x="3287445" y="1804987"/>
                  </a:lnTo>
                  <a:lnTo>
                    <a:pt x="3284817" y="1804987"/>
                  </a:lnTo>
                  <a:lnTo>
                    <a:pt x="3283686" y="1805457"/>
                  </a:lnTo>
                  <a:lnTo>
                    <a:pt x="3281832" y="1807324"/>
                  </a:lnTo>
                  <a:lnTo>
                    <a:pt x="3281362" y="1808441"/>
                  </a:lnTo>
                  <a:lnTo>
                    <a:pt x="3281362" y="1811070"/>
                  </a:lnTo>
                  <a:lnTo>
                    <a:pt x="3281832" y="1812188"/>
                  </a:lnTo>
                  <a:lnTo>
                    <a:pt x="3283686" y="1814055"/>
                  </a:lnTo>
                  <a:lnTo>
                    <a:pt x="3284817" y="1814512"/>
                  </a:lnTo>
                  <a:lnTo>
                    <a:pt x="3287445" y="1814512"/>
                  </a:lnTo>
                  <a:lnTo>
                    <a:pt x="3288563" y="1814055"/>
                  </a:lnTo>
                  <a:lnTo>
                    <a:pt x="3290430" y="1812188"/>
                  </a:lnTo>
                  <a:lnTo>
                    <a:pt x="3290887" y="1811070"/>
                  </a:lnTo>
                  <a:lnTo>
                    <a:pt x="3290887" y="1808441"/>
                  </a:lnTo>
                  <a:close/>
                </a:path>
                <a:path w="3386454" h="1819275">
                  <a:moveTo>
                    <a:pt x="3290887" y="1358379"/>
                  </a:moveTo>
                  <a:lnTo>
                    <a:pt x="3290430" y="1357261"/>
                  </a:lnTo>
                  <a:lnTo>
                    <a:pt x="3288563" y="1355407"/>
                  </a:lnTo>
                  <a:lnTo>
                    <a:pt x="3287445" y="1354937"/>
                  </a:lnTo>
                  <a:lnTo>
                    <a:pt x="3284817" y="1354937"/>
                  </a:lnTo>
                  <a:lnTo>
                    <a:pt x="3283686" y="1355407"/>
                  </a:lnTo>
                  <a:lnTo>
                    <a:pt x="3281832" y="1357261"/>
                  </a:lnTo>
                  <a:lnTo>
                    <a:pt x="3281362" y="1358379"/>
                  </a:lnTo>
                  <a:lnTo>
                    <a:pt x="3281362" y="1361020"/>
                  </a:lnTo>
                  <a:lnTo>
                    <a:pt x="3281832" y="1362138"/>
                  </a:lnTo>
                  <a:lnTo>
                    <a:pt x="3283686" y="1363992"/>
                  </a:lnTo>
                  <a:lnTo>
                    <a:pt x="3284817" y="1364462"/>
                  </a:lnTo>
                  <a:lnTo>
                    <a:pt x="3287445" y="1364462"/>
                  </a:lnTo>
                  <a:lnTo>
                    <a:pt x="3288563" y="1363992"/>
                  </a:lnTo>
                  <a:lnTo>
                    <a:pt x="3290430" y="1362138"/>
                  </a:lnTo>
                  <a:lnTo>
                    <a:pt x="3290887" y="1361020"/>
                  </a:lnTo>
                  <a:lnTo>
                    <a:pt x="3290887" y="1358379"/>
                  </a:lnTo>
                  <a:close/>
                </a:path>
                <a:path w="3386454" h="1819275">
                  <a:moveTo>
                    <a:pt x="3290887" y="908329"/>
                  </a:moveTo>
                  <a:lnTo>
                    <a:pt x="3290430" y="907211"/>
                  </a:lnTo>
                  <a:lnTo>
                    <a:pt x="3288563" y="905344"/>
                  </a:lnTo>
                  <a:lnTo>
                    <a:pt x="3287445" y="904875"/>
                  </a:lnTo>
                  <a:lnTo>
                    <a:pt x="3284817" y="904875"/>
                  </a:lnTo>
                  <a:lnTo>
                    <a:pt x="3283686" y="905344"/>
                  </a:lnTo>
                  <a:lnTo>
                    <a:pt x="3281832" y="907211"/>
                  </a:lnTo>
                  <a:lnTo>
                    <a:pt x="3281362" y="908329"/>
                  </a:lnTo>
                  <a:lnTo>
                    <a:pt x="3281362" y="910958"/>
                  </a:lnTo>
                  <a:lnTo>
                    <a:pt x="3281832" y="912075"/>
                  </a:lnTo>
                  <a:lnTo>
                    <a:pt x="3283686" y="913942"/>
                  </a:lnTo>
                  <a:lnTo>
                    <a:pt x="3284817" y="914400"/>
                  </a:lnTo>
                  <a:lnTo>
                    <a:pt x="3287445" y="914400"/>
                  </a:lnTo>
                  <a:lnTo>
                    <a:pt x="3288563" y="913942"/>
                  </a:lnTo>
                  <a:lnTo>
                    <a:pt x="3290430" y="912075"/>
                  </a:lnTo>
                  <a:lnTo>
                    <a:pt x="3290887" y="910958"/>
                  </a:lnTo>
                  <a:lnTo>
                    <a:pt x="3290887" y="908329"/>
                  </a:lnTo>
                  <a:close/>
                </a:path>
                <a:path w="3386454" h="1819275">
                  <a:moveTo>
                    <a:pt x="3290887" y="458266"/>
                  </a:moveTo>
                  <a:lnTo>
                    <a:pt x="3290430" y="457149"/>
                  </a:lnTo>
                  <a:lnTo>
                    <a:pt x="3288563" y="455295"/>
                  </a:lnTo>
                  <a:lnTo>
                    <a:pt x="3287445" y="454825"/>
                  </a:lnTo>
                  <a:lnTo>
                    <a:pt x="3284817" y="454825"/>
                  </a:lnTo>
                  <a:lnTo>
                    <a:pt x="3283686" y="455295"/>
                  </a:lnTo>
                  <a:lnTo>
                    <a:pt x="3281832" y="457149"/>
                  </a:lnTo>
                  <a:lnTo>
                    <a:pt x="3281362" y="458266"/>
                  </a:lnTo>
                  <a:lnTo>
                    <a:pt x="3281362" y="460908"/>
                  </a:lnTo>
                  <a:lnTo>
                    <a:pt x="3281832" y="462026"/>
                  </a:lnTo>
                  <a:lnTo>
                    <a:pt x="3283686" y="463880"/>
                  </a:lnTo>
                  <a:lnTo>
                    <a:pt x="3284817" y="464350"/>
                  </a:lnTo>
                  <a:lnTo>
                    <a:pt x="3287445" y="464350"/>
                  </a:lnTo>
                  <a:lnTo>
                    <a:pt x="3288563" y="463880"/>
                  </a:lnTo>
                  <a:lnTo>
                    <a:pt x="3290430" y="462026"/>
                  </a:lnTo>
                  <a:lnTo>
                    <a:pt x="3290887" y="460908"/>
                  </a:lnTo>
                  <a:lnTo>
                    <a:pt x="3290887" y="458266"/>
                  </a:lnTo>
                  <a:close/>
                </a:path>
                <a:path w="3386454" h="1819275">
                  <a:moveTo>
                    <a:pt x="3290887" y="8216"/>
                  </a:moveTo>
                  <a:lnTo>
                    <a:pt x="3290430" y="7099"/>
                  </a:lnTo>
                  <a:lnTo>
                    <a:pt x="3288563" y="5232"/>
                  </a:lnTo>
                  <a:lnTo>
                    <a:pt x="3287445" y="4762"/>
                  </a:lnTo>
                  <a:lnTo>
                    <a:pt x="3284817" y="4762"/>
                  </a:lnTo>
                  <a:lnTo>
                    <a:pt x="3283686" y="5232"/>
                  </a:lnTo>
                  <a:lnTo>
                    <a:pt x="3281832" y="7099"/>
                  </a:lnTo>
                  <a:lnTo>
                    <a:pt x="3281362" y="8216"/>
                  </a:lnTo>
                  <a:lnTo>
                    <a:pt x="3281362" y="10845"/>
                  </a:lnTo>
                  <a:lnTo>
                    <a:pt x="3281832" y="11963"/>
                  </a:lnTo>
                  <a:lnTo>
                    <a:pt x="3283686" y="13830"/>
                  </a:lnTo>
                  <a:lnTo>
                    <a:pt x="3284817" y="14287"/>
                  </a:lnTo>
                  <a:lnTo>
                    <a:pt x="3287445" y="14287"/>
                  </a:lnTo>
                  <a:lnTo>
                    <a:pt x="3288563" y="13830"/>
                  </a:lnTo>
                  <a:lnTo>
                    <a:pt x="3290430" y="11963"/>
                  </a:lnTo>
                  <a:lnTo>
                    <a:pt x="3290887" y="10845"/>
                  </a:lnTo>
                  <a:lnTo>
                    <a:pt x="3290887" y="8216"/>
                  </a:lnTo>
                  <a:close/>
                </a:path>
                <a:path w="3386454" h="1819275">
                  <a:moveTo>
                    <a:pt x="3338512" y="1808441"/>
                  </a:moveTo>
                  <a:lnTo>
                    <a:pt x="3338055" y="1807324"/>
                  </a:lnTo>
                  <a:lnTo>
                    <a:pt x="3336188" y="1805457"/>
                  </a:lnTo>
                  <a:lnTo>
                    <a:pt x="3335070" y="1804987"/>
                  </a:lnTo>
                  <a:lnTo>
                    <a:pt x="3332442" y="1804987"/>
                  </a:lnTo>
                  <a:lnTo>
                    <a:pt x="3331311" y="1805457"/>
                  </a:lnTo>
                  <a:lnTo>
                    <a:pt x="3329457" y="1807324"/>
                  </a:lnTo>
                  <a:lnTo>
                    <a:pt x="3328987" y="1808441"/>
                  </a:lnTo>
                  <a:lnTo>
                    <a:pt x="3328987" y="1811070"/>
                  </a:lnTo>
                  <a:lnTo>
                    <a:pt x="3329457" y="1812188"/>
                  </a:lnTo>
                  <a:lnTo>
                    <a:pt x="3331311" y="1814055"/>
                  </a:lnTo>
                  <a:lnTo>
                    <a:pt x="3332442" y="1814512"/>
                  </a:lnTo>
                  <a:lnTo>
                    <a:pt x="3335070" y="1814512"/>
                  </a:lnTo>
                  <a:lnTo>
                    <a:pt x="3336188" y="1814055"/>
                  </a:lnTo>
                  <a:lnTo>
                    <a:pt x="3338055" y="1812188"/>
                  </a:lnTo>
                  <a:lnTo>
                    <a:pt x="3338512" y="1811070"/>
                  </a:lnTo>
                  <a:lnTo>
                    <a:pt x="3338512" y="1808441"/>
                  </a:lnTo>
                  <a:close/>
                </a:path>
                <a:path w="3386454" h="1819275">
                  <a:moveTo>
                    <a:pt x="3338512" y="1358379"/>
                  </a:moveTo>
                  <a:lnTo>
                    <a:pt x="3338055" y="1357261"/>
                  </a:lnTo>
                  <a:lnTo>
                    <a:pt x="3336188" y="1355407"/>
                  </a:lnTo>
                  <a:lnTo>
                    <a:pt x="3335070" y="1354937"/>
                  </a:lnTo>
                  <a:lnTo>
                    <a:pt x="3332442" y="1354937"/>
                  </a:lnTo>
                  <a:lnTo>
                    <a:pt x="3331311" y="1355407"/>
                  </a:lnTo>
                  <a:lnTo>
                    <a:pt x="3329457" y="1357261"/>
                  </a:lnTo>
                  <a:lnTo>
                    <a:pt x="3328987" y="1358379"/>
                  </a:lnTo>
                  <a:lnTo>
                    <a:pt x="3328987" y="1361020"/>
                  </a:lnTo>
                  <a:lnTo>
                    <a:pt x="3329457" y="1362138"/>
                  </a:lnTo>
                  <a:lnTo>
                    <a:pt x="3331311" y="1363992"/>
                  </a:lnTo>
                  <a:lnTo>
                    <a:pt x="3332442" y="1364462"/>
                  </a:lnTo>
                  <a:lnTo>
                    <a:pt x="3335070" y="1364462"/>
                  </a:lnTo>
                  <a:lnTo>
                    <a:pt x="3336188" y="1363992"/>
                  </a:lnTo>
                  <a:lnTo>
                    <a:pt x="3338055" y="1362138"/>
                  </a:lnTo>
                  <a:lnTo>
                    <a:pt x="3338512" y="1361020"/>
                  </a:lnTo>
                  <a:lnTo>
                    <a:pt x="3338512" y="1358379"/>
                  </a:lnTo>
                  <a:close/>
                </a:path>
                <a:path w="3386454" h="1819275">
                  <a:moveTo>
                    <a:pt x="3338512" y="908329"/>
                  </a:moveTo>
                  <a:lnTo>
                    <a:pt x="3338055" y="907211"/>
                  </a:lnTo>
                  <a:lnTo>
                    <a:pt x="3336188" y="905344"/>
                  </a:lnTo>
                  <a:lnTo>
                    <a:pt x="3335070" y="904875"/>
                  </a:lnTo>
                  <a:lnTo>
                    <a:pt x="3332442" y="904875"/>
                  </a:lnTo>
                  <a:lnTo>
                    <a:pt x="3331311" y="905344"/>
                  </a:lnTo>
                  <a:lnTo>
                    <a:pt x="3329457" y="907211"/>
                  </a:lnTo>
                  <a:lnTo>
                    <a:pt x="3328987" y="908329"/>
                  </a:lnTo>
                  <a:lnTo>
                    <a:pt x="3328987" y="910958"/>
                  </a:lnTo>
                  <a:lnTo>
                    <a:pt x="3329457" y="912075"/>
                  </a:lnTo>
                  <a:lnTo>
                    <a:pt x="3331311" y="913942"/>
                  </a:lnTo>
                  <a:lnTo>
                    <a:pt x="3332442" y="914400"/>
                  </a:lnTo>
                  <a:lnTo>
                    <a:pt x="3335070" y="914400"/>
                  </a:lnTo>
                  <a:lnTo>
                    <a:pt x="3336188" y="913942"/>
                  </a:lnTo>
                  <a:lnTo>
                    <a:pt x="3338055" y="912075"/>
                  </a:lnTo>
                  <a:lnTo>
                    <a:pt x="3338512" y="910958"/>
                  </a:lnTo>
                  <a:lnTo>
                    <a:pt x="3338512" y="908329"/>
                  </a:lnTo>
                  <a:close/>
                </a:path>
                <a:path w="3386454" h="1819275">
                  <a:moveTo>
                    <a:pt x="3338512" y="458266"/>
                  </a:moveTo>
                  <a:lnTo>
                    <a:pt x="3338055" y="457149"/>
                  </a:lnTo>
                  <a:lnTo>
                    <a:pt x="3336188" y="455295"/>
                  </a:lnTo>
                  <a:lnTo>
                    <a:pt x="3335070" y="454825"/>
                  </a:lnTo>
                  <a:lnTo>
                    <a:pt x="3332442" y="454825"/>
                  </a:lnTo>
                  <a:lnTo>
                    <a:pt x="3331311" y="455295"/>
                  </a:lnTo>
                  <a:lnTo>
                    <a:pt x="3329457" y="457149"/>
                  </a:lnTo>
                  <a:lnTo>
                    <a:pt x="3328987" y="458266"/>
                  </a:lnTo>
                  <a:lnTo>
                    <a:pt x="3328987" y="460908"/>
                  </a:lnTo>
                  <a:lnTo>
                    <a:pt x="3329457" y="462026"/>
                  </a:lnTo>
                  <a:lnTo>
                    <a:pt x="3331311" y="463880"/>
                  </a:lnTo>
                  <a:lnTo>
                    <a:pt x="3332442" y="464350"/>
                  </a:lnTo>
                  <a:lnTo>
                    <a:pt x="3335070" y="464350"/>
                  </a:lnTo>
                  <a:lnTo>
                    <a:pt x="3336188" y="463880"/>
                  </a:lnTo>
                  <a:lnTo>
                    <a:pt x="3338055" y="462026"/>
                  </a:lnTo>
                  <a:lnTo>
                    <a:pt x="3338512" y="460908"/>
                  </a:lnTo>
                  <a:lnTo>
                    <a:pt x="3338512" y="458266"/>
                  </a:lnTo>
                  <a:close/>
                </a:path>
                <a:path w="3386454" h="1819275">
                  <a:moveTo>
                    <a:pt x="3338512" y="8216"/>
                  </a:moveTo>
                  <a:lnTo>
                    <a:pt x="3338055" y="7099"/>
                  </a:lnTo>
                  <a:lnTo>
                    <a:pt x="3336188" y="5232"/>
                  </a:lnTo>
                  <a:lnTo>
                    <a:pt x="3335070" y="4762"/>
                  </a:lnTo>
                  <a:lnTo>
                    <a:pt x="3332442" y="4762"/>
                  </a:lnTo>
                  <a:lnTo>
                    <a:pt x="3331311" y="5232"/>
                  </a:lnTo>
                  <a:lnTo>
                    <a:pt x="3329457" y="7099"/>
                  </a:lnTo>
                  <a:lnTo>
                    <a:pt x="3328987" y="8216"/>
                  </a:lnTo>
                  <a:lnTo>
                    <a:pt x="3328987" y="10845"/>
                  </a:lnTo>
                  <a:lnTo>
                    <a:pt x="3329457" y="11963"/>
                  </a:lnTo>
                  <a:lnTo>
                    <a:pt x="3331311" y="13830"/>
                  </a:lnTo>
                  <a:lnTo>
                    <a:pt x="3332442" y="14287"/>
                  </a:lnTo>
                  <a:lnTo>
                    <a:pt x="3335070" y="14287"/>
                  </a:lnTo>
                  <a:lnTo>
                    <a:pt x="3336188" y="13830"/>
                  </a:lnTo>
                  <a:lnTo>
                    <a:pt x="3338055" y="11963"/>
                  </a:lnTo>
                  <a:lnTo>
                    <a:pt x="3338512" y="10845"/>
                  </a:lnTo>
                  <a:lnTo>
                    <a:pt x="3338512" y="8216"/>
                  </a:lnTo>
                  <a:close/>
                </a:path>
                <a:path w="3386454" h="1819275">
                  <a:moveTo>
                    <a:pt x="3386137" y="1808441"/>
                  </a:moveTo>
                  <a:lnTo>
                    <a:pt x="3385680" y="1807324"/>
                  </a:lnTo>
                  <a:lnTo>
                    <a:pt x="3383813" y="1805457"/>
                  </a:lnTo>
                  <a:lnTo>
                    <a:pt x="3382695" y="1804987"/>
                  </a:lnTo>
                  <a:lnTo>
                    <a:pt x="3380067" y="1804987"/>
                  </a:lnTo>
                  <a:lnTo>
                    <a:pt x="3378936" y="1805457"/>
                  </a:lnTo>
                  <a:lnTo>
                    <a:pt x="3377082" y="1807324"/>
                  </a:lnTo>
                  <a:lnTo>
                    <a:pt x="3376612" y="1808441"/>
                  </a:lnTo>
                  <a:lnTo>
                    <a:pt x="3376612" y="1811070"/>
                  </a:lnTo>
                  <a:lnTo>
                    <a:pt x="3377082" y="1812188"/>
                  </a:lnTo>
                  <a:lnTo>
                    <a:pt x="3378936" y="1814055"/>
                  </a:lnTo>
                  <a:lnTo>
                    <a:pt x="3380067" y="1814512"/>
                  </a:lnTo>
                  <a:lnTo>
                    <a:pt x="3382695" y="1814512"/>
                  </a:lnTo>
                  <a:lnTo>
                    <a:pt x="3383813" y="1814055"/>
                  </a:lnTo>
                  <a:lnTo>
                    <a:pt x="3385680" y="1812188"/>
                  </a:lnTo>
                  <a:lnTo>
                    <a:pt x="3386137" y="1811070"/>
                  </a:lnTo>
                  <a:lnTo>
                    <a:pt x="3386137" y="1808441"/>
                  </a:lnTo>
                  <a:close/>
                </a:path>
                <a:path w="3386454" h="1819275">
                  <a:moveTo>
                    <a:pt x="3386137" y="1358379"/>
                  </a:moveTo>
                  <a:lnTo>
                    <a:pt x="3385680" y="1357261"/>
                  </a:lnTo>
                  <a:lnTo>
                    <a:pt x="3383813" y="1355407"/>
                  </a:lnTo>
                  <a:lnTo>
                    <a:pt x="3382695" y="1354937"/>
                  </a:lnTo>
                  <a:lnTo>
                    <a:pt x="3380067" y="1354937"/>
                  </a:lnTo>
                  <a:lnTo>
                    <a:pt x="3378936" y="1355407"/>
                  </a:lnTo>
                  <a:lnTo>
                    <a:pt x="3377082" y="1357261"/>
                  </a:lnTo>
                  <a:lnTo>
                    <a:pt x="3376612" y="1358379"/>
                  </a:lnTo>
                  <a:lnTo>
                    <a:pt x="3376612" y="1361020"/>
                  </a:lnTo>
                  <a:lnTo>
                    <a:pt x="3377082" y="1362138"/>
                  </a:lnTo>
                  <a:lnTo>
                    <a:pt x="3378936" y="1363992"/>
                  </a:lnTo>
                  <a:lnTo>
                    <a:pt x="3380067" y="1364462"/>
                  </a:lnTo>
                  <a:lnTo>
                    <a:pt x="3382695" y="1364462"/>
                  </a:lnTo>
                  <a:lnTo>
                    <a:pt x="3383813" y="1363992"/>
                  </a:lnTo>
                  <a:lnTo>
                    <a:pt x="3385680" y="1362138"/>
                  </a:lnTo>
                  <a:lnTo>
                    <a:pt x="3386137" y="1361020"/>
                  </a:lnTo>
                  <a:lnTo>
                    <a:pt x="3386137" y="1358379"/>
                  </a:lnTo>
                  <a:close/>
                </a:path>
                <a:path w="3386454" h="1819275">
                  <a:moveTo>
                    <a:pt x="3386137" y="908329"/>
                  </a:moveTo>
                  <a:lnTo>
                    <a:pt x="3385680" y="907211"/>
                  </a:lnTo>
                  <a:lnTo>
                    <a:pt x="3383813" y="905344"/>
                  </a:lnTo>
                  <a:lnTo>
                    <a:pt x="3382695" y="904875"/>
                  </a:lnTo>
                  <a:lnTo>
                    <a:pt x="3380067" y="904875"/>
                  </a:lnTo>
                  <a:lnTo>
                    <a:pt x="3378936" y="905344"/>
                  </a:lnTo>
                  <a:lnTo>
                    <a:pt x="3377082" y="907211"/>
                  </a:lnTo>
                  <a:lnTo>
                    <a:pt x="3376612" y="908329"/>
                  </a:lnTo>
                  <a:lnTo>
                    <a:pt x="3376612" y="910958"/>
                  </a:lnTo>
                  <a:lnTo>
                    <a:pt x="3377082" y="912075"/>
                  </a:lnTo>
                  <a:lnTo>
                    <a:pt x="3378936" y="913942"/>
                  </a:lnTo>
                  <a:lnTo>
                    <a:pt x="3380067" y="914400"/>
                  </a:lnTo>
                  <a:lnTo>
                    <a:pt x="3382695" y="914400"/>
                  </a:lnTo>
                  <a:lnTo>
                    <a:pt x="3383813" y="913942"/>
                  </a:lnTo>
                  <a:lnTo>
                    <a:pt x="3385680" y="912075"/>
                  </a:lnTo>
                  <a:lnTo>
                    <a:pt x="3386137" y="910958"/>
                  </a:lnTo>
                  <a:lnTo>
                    <a:pt x="3386137" y="908329"/>
                  </a:lnTo>
                  <a:close/>
                </a:path>
                <a:path w="3386454" h="1819275">
                  <a:moveTo>
                    <a:pt x="3386137" y="458266"/>
                  </a:moveTo>
                  <a:lnTo>
                    <a:pt x="3385680" y="457149"/>
                  </a:lnTo>
                  <a:lnTo>
                    <a:pt x="3383813" y="455295"/>
                  </a:lnTo>
                  <a:lnTo>
                    <a:pt x="3382695" y="454825"/>
                  </a:lnTo>
                  <a:lnTo>
                    <a:pt x="3380067" y="454825"/>
                  </a:lnTo>
                  <a:lnTo>
                    <a:pt x="3378936" y="455295"/>
                  </a:lnTo>
                  <a:lnTo>
                    <a:pt x="3377082" y="457149"/>
                  </a:lnTo>
                  <a:lnTo>
                    <a:pt x="3376612" y="458266"/>
                  </a:lnTo>
                  <a:lnTo>
                    <a:pt x="3376612" y="460908"/>
                  </a:lnTo>
                  <a:lnTo>
                    <a:pt x="3377082" y="462026"/>
                  </a:lnTo>
                  <a:lnTo>
                    <a:pt x="3378936" y="463880"/>
                  </a:lnTo>
                  <a:lnTo>
                    <a:pt x="3380067" y="464350"/>
                  </a:lnTo>
                  <a:lnTo>
                    <a:pt x="3382695" y="464350"/>
                  </a:lnTo>
                  <a:lnTo>
                    <a:pt x="3383813" y="463880"/>
                  </a:lnTo>
                  <a:lnTo>
                    <a:pt x="3385680" y="462026"/>
                  </a:lnTo>
                  <a:lnTo>
                    <a:pt x="3386137" y="460908"/>
                  </a:lnTo>
                  <a:lnTo>
                    <a:pt x="3386137" y="458266"/>
                  </a:lnTo>
                  <a:close/>
                </a:path>
                <a:path w="3386454" h="1819275">
                  <a:moveTo>
                    <a:pt x="3386137" y="8216"/>
                  </a:moveTo>
                  <a:lnTo>
                    <a:pt x="3385680" y="7099"/>
                  </a:lnTo>
                  <a:lnTo>
                    <a:pt x="3383813" y="5232"/>
                  </a:lnTo>
                  <a:lnTo>
                    <a:pt x="3382695" y="4762"/>
                  </a:lnTo>
                  <a:lnTo>
                    <a:pt x="3380067" y="4762"/>
                  </a:lnTo>
                  <a:lnTo>
                    <a:pt x="3378936" y="5232"/>
                  </a:lnTo>
                  <a:lnTo>
                    <a:pt x="3377082" y="7099"/>
                  </a:lnTo>
                  <a:lnTo>
                    <a:pt x="3376612" y="8216"/>
                  </a:lnTo>
                  <a:lnTo>
                    <a:pt x="3376612" y="10845"/>
                  </a:lnTo>
                  <a:lnTo>
                    <a:pt x="3377082" y="11963"/>
                  </a:lnTo>
                  <a:lnTo>
                    <a:pt x="3378936" y="13830"/>
                  </a:lnTo>
                  <a:lnTo>
                    <a:pt x="3380067" y="14287"/>
                  </a:lnTo>
                  <a:lnTo>
                    <a:pt x="3382695" y="14287"/>
                  </a:lnTo>
                  <a:lnTo>
                    <a:pt x="3383813" y="13830"/>
                  </a:lnTo>
                  <a:lnTo>
                    <a:pt x="3385680" y="11963"/>
                  </a:lnTo>
                  <a:lnTo>
                    <a:pt x="3386137" y="10845"/>
                  </a:lnTo>
                  <a:lnTo>
                    <a:pt x="3386137" y="8216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44407" y="1119187"/>
              <a:ext cx="9524" cy="181927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65176" y="1119187"/>
              <a:ext cx="9524" cy="181927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23638" y="1119187"/>
              <a:ext cx="9524" cy="1819274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610087" y="2795231"/>
              <a:ext cx="556895" cy="129539"/>
            </a:xfrm>
            <a:custGeom>
              <a:avLst/>
              <a:gdLst/>
              <a:ahLst/>
              <a:cxnLst/>
              <a:rect l="l" t="t" r="r" b="b"/>
              <a:pathLst>
                <a:path w="556895" h="129539">
                  <a:moveTo>
                    <a:pt x="117233" y="119418"/>
                  </a:moveTo>
                  <a:lnTo>
                    <a:pt x="0" y="119418"/>
                  </a:lnTo>
                  <a:lnTo>
                    <a:pt x="0" y="128943"/>
                  </a:lnTo>
                  <a:lnTo>
                    <a:pt x="117233" y="128943"/>
                  </a:lnTo>
                  <a:lnTo>
                    <a:pt x="117233" y="119418"/>
                  </a:lnTo>
                  <a:close/>
                </a:path>
                <a:path w="556895" h="129539">
                  <a:moveTo>
                    <a:pt x="556856" y="0"/>
                  </a:moveTo>
                  <a:lnTo>
                    <a:pt x="439623" y="0"/>
                  </a:lnTo>
                  <a:lnTo>
                    <a:pt x="439623" y="128943"/>
                  </a:lnTo>
                  <a:lnTo>
                    <a:pt x="556856" y="128943"/>
                  </a:lnTo>
                  <a:lnTo>
                    <a:pt x="556856" y="0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727321" y="2266149"/>
              <a:ext cx="556895" cy="658495"/>
            </a:xfrm>
            <a:custGeom>
              <a:avLst/>
              <a:gdLst/>
              <a:ahLst/>
              <a:cxnLst/>
              <a:rect l="l" t="t" r="r" b="b"/>
              <a:pathLst>
                <a:path w="556895" h="658494">
                  <a:moveTo>
                    <a:pt x="117233" y="639419"/>
                  </a:moveTo>
                  <a:lnTo>
                    <a:pt x="0" y="639419"/>
                  </a:lnTo>
                  <a:lnTo>
                    <a:pt x="0" y="658025"/>
                  </a:lnTo>
                  <a:lnTo>
                    <a:pt x="117233" y="658025"/>
                  </a:lnTo>
                  <a:lnTo>
                    <a:pt x="117233" y="639419"/>
                  </a:lnTo>
                  <a:close/>
                </a:path>
                <a:path w="556895" h="658494">
                  <a:moveTo>
                    <a:pt x="556844" y="0"/>
                  </a:moveTo>
                  <a:lnTo>
                    <a:pt x="439623" y="0"/>
                  </a:lnTo>
                  <a:lnTo>
                    <a:pt x="439623" y="658025"/>
                  </a:lnTo>
                  <a:lnTo>
                    <a:pt x="556844" y="658025"/>
                  </a:lnTo>
                  <a:lnTo>
                    <a:pt x="556844" y="0"/>
                  </a:lnTo>
                  <a:close/>
                </a:path>
              </a:pathLst>
            </a:custGeom>
            <a:solidFill>
              <a:srgbClr val="1223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/>
          <p:nvPr/>
        </p:nvSpPr>
        <p:spPr>
          <a:xfrm>
            <a:off x="828674" y="3124199"/>
            <a:ext cx="7324725" cy="9525"/>
          </a:xfrm>
          <a:custGeom>
            <a:avLst/>
            <a:gdLst/>
            <a:ahLst/>
            <a:cxnLst/>
            <a:rect l="l" t="t" r="r" b="b"/>
            <a:pathLst>
              <a:path w="7324725" h="9525">
                <a:moveTo>
                  <a:pt x="7324724" y="9524"/>
                </a:moveTo>
                <a:lnTo>
                  <a:pt x="0" y="9524"/>
                </a:lnTo>
                <a:lnTo>
                  <a:pt x="0" y="0"/>
                </a:lnTo>
                <a:lnTo>
                  <a:pt x="7324724" y="0"/>
                </a:lnTo>
                <a:lnTo>
                  <a:pt x="7324724" y="9524"/>
                </a:lnTo>
                <a:close/>
              </a:path>
            </a:pathLst>
          </a:custGeom>
          <a:solidFill>
            <a:srgbClr val="2524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23912" y="5324474"/>
            <a:ext cx="5080" cy="9525"/>
          </a:xfrm>
          <a:custGeom>
            <a:avLst/>
            <a:gdLst/>
            <a:ahLst/>
            <a:cxnLst/>
            <a:rect l="l" t="t" r="r" b="b"/>
            <a:pathLst>
              <a:path w="5080" h="9525">
                <a:moveTo>
                  <a:pt x="4762" y="9524"/>
                </a:moveTo>
                <a:lnTo>
                  <a:pt x="3447" y="9524"/>
                </a:lnTo>
                <a:lnTo>
                  <a:pt x="2324" y="9060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4"/>
                </a:lnTo>
                <a:lnTo>
                  <a:pt x="3447" y="0"/>
                </a:lnTo>
                <a:lnTo>
                  <a:pt x="4762" y="0"/>
                </a:lnTo>
                <a:lnTo>
                  <a:pt x="4762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23912" y="4874418"/>
            <a:ext cx="5080" cy="9525"/>
          </a:xfrm>
          <a:custGeom>
            <a:avLst/>
            <a:gdLst/>
            <a:ahLst/>
            <a:cxnLst/>
            <a:rect l="l" t="t" r="r" b="b"/>
            <a:pathLst>
              <a:path w="5080" h="9525">
                <a:moveTo>
                  <a:pt x="4762" y="9524"/>
                </a:moveTo>
                <a:lnTo>
                  <a:pt x="3447" y="9524"/>
                </a:lnTo>
                <a:lnTo>
                  <a:pt x="2324" y="9060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4"/>
                </a:lnTo>
                <a:lnTo>
                  <a:pt x="3447" y="0"/>
                </a:lnTo>
                <a:lnTo>
                  <a:pt x="4762" y="0"/>
                </a:lnTo>
                <a:lnTo>
                  <a:pt x="4762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23912" y="4424362"/>
            <a:ext cx="5080" cy="9525"/>
          </a:xfrm>
          <a:custGeom>
            <a:avLst/>
            <a:gdLst/>
            <a:ahLst/>
            <a:cxnLst/>
            <a:rect l="l" t="t" r="r" b="b"/>
            <a:pathLst>
              <a:path w="5080" h="9525">
                <a:moveTo>
                  <a:pt x="4762" y="9524"/>
                </a:moveTo>
                <a:lnTo>
                  <a:pt x="3447" y="9524"/>
                </a:lnTo>
                <a:lnTo>
                  <a:pt x="2324" y="9060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4"/>
                </a:lnTo>
                <a:lnTo>
                  <a:pt x="3447" y="0"/>
                </a:lnTo>
                <a:lnTo>
                  <a:pt x="4762" y="0"/>
                </a:lnTo>
                <a:lnTo>
                  <a:pt x="4762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23912" y="3974305"/>
            <a:ext cx="5080" cy="9525"/>
          </a:xfrm>
          <a:custGeom>
            <a:avLst/>
            <a:gdLst/>
            <a:ahLst/>
            <a:cxnLst/>
            <a:rect l="l" t="t" r="r" b="b"/>
            <a:pathLst>
              <a:path w="5080" h="9525">
                <a:moveTo>
                  <a:pt x="4762" y="9524"/>
                </a:moveTo>
                <a:lnTo>
                  <a:pt x="3447" y="9524"/>
                </a:lnTo>
                <a:lnTo>
                  <a:pt x="2324" y="9060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4"/>
                </a:lnTo>
                <a:lnTo>
                  <a:pt x="3447" y="0"/>
                </a:lnTo>
                <a:lnTo>
                  <a:pt x="4762" y="0"/>
                </a:lnTo>
                <a:lnTo>
                  <a:pt x="4762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23912" y="3524249"/>
            <a:ext cx="5080" cy="9525"/>
          </a:xfrm>
          <a:custGeom>
            <a:avLst/>
            <a:gdLst/>
            <a:ahLst/>
            <a:cxnLst/>
            <a:rect l="l" t="t" r="r" b="b"/>
            <a:pathLst>
              <a:path w="5080" h="9525">
                <a:moveTo>
                  <a:pt x="4762" y="9524"/>
                </a:moveTo>
                <a:lnTo>
                  <a:pt x="3447" y="9524"/>
                </a:lnTo>
                <a:lnTo>
                  <a:pt x="2324" y="9060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4"/>
                </a:lnTo>
                <a:lnTo>
                  <a:pt x="3447" y="0"/>
                </a:lnTo>
                <a:lnTo>
                  <a:pt x="4762" y="0"/>
                </a:lnTo>
                <a:lnTo>
                  <a:pt x="4762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72640" y="1038324"/>
            <a:ext cx="505459" cy="4363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0.4</a:t>
            </a:r>
            <a:endParaRPr sz="9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9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0.3</a:t>
            </a:r>
            <a:endParaRPr sz="9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9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0.2</a:t>
            </a:r>
            <a:endParaRPr sz="9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9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0.1</a:t>
            </a:r>
            <a:endParaRPr sz="9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9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0.0</a:t>
            </a:r>
            <a:endParaRPr sz="9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sz="900">
              <a:latin typeface="Segoe UI"/>
              <a:cs typeface="Segoe UI"/>
            </a:endParaRPr>
          </a:p>
          <a:p>
            <a:pPr marR="5080" algn="r">
              <a:lnSpc>
                <a:spcPct val="100000"/>
              </a:lnSpc>
            </a:pPr>
            <a:r>
              <a:rPr sz="1200" spc="-50" dirty="0">
                <a:solidFill>
                  <a:srgbClr val="252423"/>
                </a:solidFill>
                <a:latin typeface="Trebuchet MS"/>
                <a:cs typeface="Trebuchet MS"/>
              </a:rPr>
              <a:t>7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0.4</a:t>
            </a:r>
            <a:endParaRPr sz="9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9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0.3</a:t>
            </a:r>
            <a:endParaRPr sz="9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9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0.2</a:t>
            </a:r>
            <a:endParaRPr sz="9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9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0.1</a:t>
            </a:r>
            <a:endParaRPr sz="9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9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0.0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73370" y="3978200"/>
            <a:ext cx="177800" cy="8928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75"/>
              </a:lnSpc>
            </a:pPr>
            <a:r>
              <a:rPr sz="1200" spc="130" dirty="0">
                <a:solidFill>
                  <a:srgbClr val="252423"/>
                </a:solidFill>
                <a:latin typeface="Trebuchet MS"/>
                <a:cs typeface="Trebuchet MS"/>
              </a:rPr>
              <a:t>%</a:t>
            </a:r>
            <a:r>
              <a:rPr sz="1200" spc="-8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200" spc="-35" dirty="0">
                <a:solidFill>
                  <a:srgbClr val="252423"/>
                </a:solidFill>
                <a:latin typeface="Trebuchet MS"/>
                <a:cs typeface="Trebuchet MS"/>
              </a:rPr>
              <a:t>Households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942974" y="3519487"/>
            <a:ext cx="3429000" cy="1819275"/>
            <a:chOff x="942974" y="3519487"/>
            <a:chExt cx="3429000" cy="1819275"/>
          </a:xfrm>
        </p:grpSpPr>
        <p:sp>
          <p:nvSpPr>
            <p:cNvPr id="38" name="object 38"/>
            <p:cNvSpPr/>
            <p:nvPr/>
          </p:nvSpPr>
          <p:spPr>
            <a:xfrm>
              <a:off x="942962" y="3524249"/>
              <a:ext cx="3386454" cy="1809750"/>
            </a:xfrm>
            <a:custGeom>
              <a:avLst/>
              <a:gdLst/>
              <a:ahLst/>
              <a:cxnLst/>
              <a:rect l="l" t="t" r="r" b="b"/>
              <a:pathLst>
                <a:path w="3386454" h="1809750">
                  <a:moveTo>
                    <a:pt x="4762" y="1803679"/>
                  </a:moveTo>
                  <a:lnTo>
                    <a:pt x="4305" y="1802561"/>
                  </a:lnTo>
                  <a:lnTo>
                    <a:pt x="2438" y="1800694"/>
                  </a:lnTo>
                  <a:lnTo>
                    <a:pt x="1320" y="1800225"/>
                  </a:lnTo>
                  <a:lnTo>
                    <a:pt x="0" y="1800225"/>
                  </a:lnTo>
                  <a:lnTo>
                    <a:pt x="0" y="1809750"/>
                  </a:lnTo>
                  <a:lnTo>
                    <a:pt x="1320" y="1809750"/>
                  </a:lnTo>
                  <a:lnTo>
                    <a:pt x="2438" y="1809292"/>
                  </a:lnTo>
                  <a:lnTo>
                    <a:pt x="4305" y="1807425"/>
                  </a:lnTo>
                  <a:lnTo>
                    <a:pt x="4762" y="1806308"/>
                  </a:lnTo>
                  <a:lnTo>
                    <a:pt x="4762" y="1803679"/>
                  </a:lnTo>
                  <a:close/>
                </a:path>
                <a:path w="3386454" h="1809750">
                  <a:moveTo>
                    <a:pt x="4762" y="1353616"/>
                  </a:moveTo>
                  <a:lnTo>
                    <a:pt x="4305" y="1352499"/>
                  </a:lnTo>
                  <a:lnTo>
                    <a:pt x="2438" y="1350645"/>
                  </a:lnTo>
                  <a:lnTo>
                    <a:pt x="1320" y="1350175"/>
                  </a:lnTo>
                  <a:lnTo>
                    <a:pt x="0" y="1350175"/>
                  </a:lnTo>
                  <a:lnTo>
                    <a:pt x="0" y="1359700"/>
                  </a:lnTo>
                  <a:lnTo>
                    <a:pt x="1320" y="1359700"/>
                  </a:lnTo>
                  <a:lnTo>
                    <a:pt x="2438" y="1359230"/>
                  </a:lnTo>
                  <a:lnTo>
                    <a:pt x="4305" y="1357376"/>
                  </a:lnTo>
                  <a:lnTo>
                    <a:pt x="4762" y="1356258"/>
                  </a:lnTo>
                  <a:lnTo>
                    <a:pt x="4762" y="1353616"/>
                  </a:lnTo>
                  <a:close/>
                </a:path>
                <a:path w="3386454" h="1809750">
                  <a:moveTo>
                    <a:pt x="4762" y="903566"/>
                  </a:moveTo>
                  <a:lnTo>
                    <a:pt x="4305" y="902449"/>
                  </a:lnTo>
                  <a:lnTo>
                    <a:pt x="2438" y="900582"/>
                  </a:lnTo>
                  <a:lnTo>
                    <a:pt x="1320" y="900112"/>
                  </a:lnTo>
                  <a:lnTo>
                    <a:pt x="0" y="900112"/>
                  </a:lnTo>
                  <a:lnTo>
                    <a:pt x="0" y="909637"/>
                  </a:lnTo>
                  <a:lnTo>
                    <a:pt x="1320" y="909637"/>
                  </a:lnTo>
                  <a:lnTo>
                    <a:pt x="2438" y="909180"/>
                  </a:lnTo>
                  <a:lnTo>
                    <a:pt x="4305" y="907313"/>
                  </a:lnTo>
                  <a:lnTo>
                    <a:pt x="4762" y="906195"/>
                  </a:lnTo>
                  <a:lnTo>
                    <a:pt x="4762" y="903566"/>
                  </a:lnTo>
                  <a:close/>
                </a:path>
                <a:path w="3386454" h="1809750">
                  <a:moveTo>
                    <a:pt x="4762" y="453504"/>
                  </a:moveTo>
                  <a:lnTo>
                    <a:pt x="4305" y="452386"/>
                  </a:lnTo>
                  <a:lnTo>
                    <a:pt x="2438" y="450532"/>
                  </a:lnTo>
                  <a:lnTo>
                    <a:pt x="1320" y="450062"/>
                  </a:lnTo>
                  <a:lnTo>
                    <a:pt x="0" y="450062"/>
                  </a:lnTo>
                  <a:lnTo>
                    <a:pt x="0" y="459587"/>
                  </a:lnTo>
                  <a:lnTo>
                    <a:pt x="1320" y="459587"/>
                  </a:lnTo>
                  <a:lnTo>
                    <a:pt x="2438" y="459117"/>
                  </a:lnTo>
                  <a:lnTo>
                    <a:pt x="4305" y="457263"/>
                  </a:lnTo>
                  <a:lnTo>
                    <a:pt x="4762" y="456145"/>
                  </a:lnTo>
                  <a:lnTo>
                    <a:pt x="4762" y="453504"/>
                  </a:lnTo>
                  <a:close/>
                </a:path>
                <a:path w="3386454" h="1809750">
                  <a:moveTo>
                    <a:pt x="4762" y="3454"/>
                  </a:moveTo>
                  <a:lnTo>
                    <a:pt x="4305" y="2336"/>
                  </a:lnTo>
                  <a:lnTo>
                    <a:pt x="2438" y="469"/>
                  </a:lnTo>
                  <a:lnTo>
                    <a:pt x="1320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1320" y="9525"/>
                  </a:lnTo>
                  <a:lnTo>
                    <a:pt x="2438" y="9067"/>
                  </a:lnTo>
                  <a:lnTo>
                    <a:pt x="4305" y="7200"/>
                  </a:lnTo>
                  <a:lnTo>
                    <a:pt x="4762" y="6083"/>
                  </a:lnTo>
                  <a:lnTo>
                    <a:pt x="4762" y="3454"/>
                  </a:lnTo>
                  <a:close/>
                </a:path>
                <a:path w="3386454" h="1809750">
                  <a:moveTo>
                    <a:pt x="52387" y="1803679"/>
                  </a:moveTo>
                  <a:lnTo>
                    <a:pt x="51930" y="1802561"/>
                  </a:lnTo>
                  <a:lnTo>
                    <a:pt x="50063" y="1800694"/>
                  </a:lnTo>
                  <a:lnTo>
                    <a:pt x="48945" y="1800225"/>
                  </a:lnTo>
                  <a:lnTo>
                    <a:pt x="46316" y="1800225"/>
                  </a:lnTo>
                  <a:lnTo>
                    <a:pt x="45199" y="1800694"/>
                  </a:lnTo>
                  <a:lnTo>
                    <a:pt x="43332" y="1802561"/>
                  </a:lnTo>
                  <a:lnTo>
                    <a:pt x="42862" y="1803679"/>
                  </a:lnTo>
                  <a:lnTo>
                    <a:pt x="42862" y="1806308"/>
                  </a:lnTo>
                  <a:lnTo>
                    <a:pt x="43332" y="1807425"/>
                  </a:lnTo>
                  <a:lnTo>
                    <a:pt x="45199" y="1809292"/>
                  </a:lnTo>
                  <a:lnTo>
                    <a:pt x="46316" y="1809750"/>
                  </a:lnTo>
                  <a:lnTo>
                    <a:pt x="48945" y="1809750"/>
                  </a:lnTo>
                  <a:lnTo>
                    <a:pt x="50063" y="1809292"/>
                  </a:lnTo>
                  <a:lnTo>
                    <a:pt x="51930" y="1807425"/>
                  </a:lnTo>
                  <a:lnTo>
                    <a:pt x="52387" y="1806308"/>
                  </a:lnTo>
                  <a:lnTo>
                    <a:pt x="52387" y="1803679"/>
                  </a:lnTo>
                  <a:close/>
                </a:path>
                <a:path w="3386454" h="1809750">
                  <a:moveTo>
                    <a:pt x="52387" y="1353616"/>
                  </a:moveTo>
                  <a:lnTo>
                    <a:pt x="51930" y="1352499"/>
                  </a:lnTo>
                  <a:lnTo>
                    <a:pt x="50063" y="1350645"/>
                  </a:lnTo>
                  <a:lnTo>
                    <a:pt x="48945" y="1350175"/>
                  </a:lnTo>
                  <a:lnTo>
                    <a:pt x="46316" y="1350175"/>
                  </a:lnTo>
                  <a:lnTo>
                    <a:pt x="45199" y="1350645"/>
                  </a:lnTo>
                  <a:lnTo>
                    <a:pt x="43332" y="1352499"/>
                  </a:lnTo>
                  <a:lnTo>
                    <a:pt x="42862" y="1353616"/>
                  </a:lnTo>
                  <a:lnTo>
                    <a:pt x="42862" y="1356258"/>
                  </a:lnTo>
                  <a:lnTo>
                    <a:pt x="43332" y="1357376"/>
                  </a:lnTo>
                  <a:lnTo>
                    <a:pt x="45199" y="1359230"/>
                  </a:lnTo>
                  <a:lnTo>
                    <a:pt x="46316" y="1359700"/>
                  </a:lnTo>
                  <a:lnTo>
                    <a:pt x="48945" y="1359700"/>
                  </a:lnTo>
                  <a:lnTo>
                    <a:pt x="50063" y="1359230"/>
                  </a:lnTo>
                  <a:lnTo>
                    <a:pt x="51930" y="1357376"/>
                  </a:lnTo>
                  <a:lnTo>
                    <a:pt x="52387" y="1356258"/>
                  </a:lnTo>
                  <a:lnTo>
                    <a:pt x="52387" y="1353616"/>
                  </a:lnTo>
                  <a:close/>
                </a:path>
                <a:path w="3386454" h="1809750">
                  <a:moveTo>
                    <a:pt x="52387" y="903566"/>
                  </a:moveTo>
                  <a:lnTo>
                    <a:pt x="51930" y="902449"/>
                  </a:lnTo>
                  <a:lnTo>
                    <a:pt x="50063" y="900582"/>
                  </a:lnTo>
                  <a:lnTo>
                    <a:pt x="48945" y="900112"/>
                  </a:lnTo>
                  <a:lnTo>
                    <a:pt x="46316" y="900112"/>
                  </a:lnTo>
                  <a:lnTo>
                    <a:pt x="45199" y="900582"/>
                  </a:lnTo>
                  <a:lnTo>
                    <a:pt x="43332" y="902449"/>
                  </a:lnTo>
                  <a:lnTo>
                    <a:pt x="42862" y="903566"/>
                  </a:lnTo>
                  <a:lnTo>
                    <a:pt x="42862" y="906195"/>
                  </a:lnTo>
                  <a:lnTo>
                    <a:pt x="43332" y="907313"/>
                  </a:lnTo>
                  <a:lnTo>
                    <a:pt x="45199" y="909180"/>
                  </a:lnTo>
                  <a:lnTo>
                    <a:pt x="46316" y="909637"/>
                  </a:lnTo>
                  <a:lnTo>
                    <a:pt x="48945" y="909637"/>
                  </a:lnTo>
                  <a:lnTo>
                    <a:pt x="50063" y="909180"/>
                  </a:lnTo>
                  <a:lnTo>
                    <a:pt x="51930" y="907313"/>
                  </a:lnTo>
                  <a:lnTo>
                    <a:pt x="52387" y="906195"/>
                  </a:lnTo>
                  <a:lnTo>
                    <a:pt x="52387" y="903566"/>
                  </a:lnTo>
                  <a:close/>
                </a:path>
                <a:path w="3386454" h="1809750">
                  <a:moveTo>
                    <a:pt x="52387" y="453504"/>
                  </a:moveTo>
                  <a:lnTo>
                    <a:pt x="51930" y="452386"/>
                  </a:lnTo>
                  <a:lnTo>
                    <a:pt x="50063" y="450532"/>
                  </a:lnTo>
                  <a:lnTo>
                    <a:pt x="48945" y="450062"/>
                  </a:lnTo>
                  <a:lnTo>
                    <a:pt x="46316" y="450062"/>
                  </a:lnTo>
                  <a:lnTo>
                    <a:pt x="45199" y="450532"/>
                  </a:lnTo>
                  <a:lnTo>
                    <a:pt x="43332" y="452386"/>
                  </a:lnTo>
                  <a:lnTo>
                    <a:pt x="42862" y="453504"/>
                  </a:lnTo>
                  <a:lnTo>
                    <a:pt x="42862" y="456145"/>
                  </a:lnTo>
                  <a:lnTo>
                    <a:pt x="43332" y="457263"/>
                  </a:lnTo>
                  <a:lnTo>
                    <a:pt x="45199" y="459117"/>
                  </a:lnTo>
                  <a:lnTo>
                    <a:pt x="46316" y="459587"/>
                  </a:lnTo>
                  <a:lnTo>
                    <a:pt x="48945" y="459587"/>
                  </a:lnTo>
                  <a:lnTo>
                    <a:pt x="50063" y="459117"/>
                  </a:lnTo>
                  <a:lnTo>
                    <a:pt x="51930" y="457263"/>
                  </a:lnTo>
                  <a:lnTo>
                    <a:pt x="52387" y="456145"/>
                  </a:lnTo>
                  <a:lnTo>
                    <a:pt x="52387" y="453504"/>
                  </a:lnTo>
                  <a:close/>
                </a:path>
                <a:path w="3386454" h="1809750">
                  <a:moveTo>
                    <a:pt x="52387" y="3454"/>
                  </a:moveTo>
                  <a:lnTo>
                    <a:pt x="51930" y="2336"/>
                  </a:lnTo>
                  <a:lnTo>
                    <a:pt x="50063" y="469"/>
                  </a:lnTo>
                  <a:lnTo>
                    <a:pt x="48945" y="0"/>
                  </a:lnTo>
                  <a:lnTo>
                    <a:pt x="46316" y="0"/>
                  </a:lnTo>
                  <a:lnTo>
                    <a:pt x="45199" y="469"/>
                  </a:lnTo>
                  <a:lnTo>
                    <a:pt x="43332" y="2336"/>
                  </a:lnTo>
                  <a:lnTo>
                    <a:pt x="42862" y="3454"/>
                  </a:lnTo>
                  <a:lnTo>
                    <a:pt x="42862" y="6083"/>
                  </a:lnTo>
                  <a:lnTo>
                    <a:pt x="43332" y="7200"/>
                  </a:lnTo>
                  <a:lnTo>
                    <a:pt x="45199" y="9067"/>
                  </a:lnTo>
                  <a:lnTo>
                    <a:pt x="46316" y="9525"/>
                  </a:lnTo>
                  <a:lnTo>
                    <a:pt x="48945" y="9525"/>
                  </a:lnTo>
                  <a:lnTo>
                    <a:pt x="50063" y="9067"/>
                  </a:lnTo>
                  <a:lnTo>
                    <a:pt x="51930" y="7200"/>
                  </a:lnTo>
                  <a:lnTo>
                    <a:pt x="52387" y="6083"/>
                  </a:lnTo>
                  <a:lnTo>
                    <a:pt x="52387" y="3454"/>
                  </a:lnTo>
                  <a:close/>
                </a:path>
                <a:path w="3386454" h="1809750">
                  <a:moveTo>
                    <a:pt x="100012" y="1803679"/>
                  </a:moveTo>
                  <a:lnTo>
                    <a:pt x="99555" y="1802561"/>
                  </a:lnTo>
                  <a:lnTo>
                    <a:pt x="97688" y="1800694"/>
                  </a:lnTo>
                  <a:lnTo>
                    <a:pt x="96570" y="1800225"/>
                  </a:lnTo>
                  <a:lnTo>
                    <a:pt x="93941" y="1800225"/>
                  </a:lnTo>
                  <a:lnTo>
                    <a:pt x="92824" y="1800694"/>
                  </a:lnTo>
                  <a:lnTo>
                    <a:pt x="90957" y="1802561"/>
                  </a:lnTo>
                  <a:lnTo>
                    <a:pt x="90487" y="1803679"/>
                  </a:lnTo>
                  <a:lnTo>
                    <a:pt x="90487" y="1806308"/>
                  </a:lnTo>
                  <a:lnTo>
                    <a:pt x="90957" y="1807425"/>
                  </a:lnTo>
                  <a:lnTo>
                    <a:pt x="92824" y="1809292"/>
                  </a:lnTo>
                  <a:lnTo>
                    <a:pt x="93941" y="1809750"/>
                  </a:lnTo>
                  <a:lnTo>
                    <a:pt x="96570" y="1809750"/>
                  </a:lnTo>
                  <a:lnTo>
                    <a:pt x="97688" y="1809292"/>
                  </a:lnTo>
                  <a:lnTo>
                    <a:pt x="99555" y="1807425"/>
                  </a:lnTo>
                  <a:lnTo>
                    <a:pt x="100012" y="1806308"/>
                  </a:lnTo>
                  <a:lnTo>
                    <a:pt x="100012" y="1803679"/>
                  </a:lnTo>
                  <a:close/>
                </a:path>
                <a:path w="3386454" h="1809750">
                  <a:moveTo>
                    <a:pt x="100012" y="1353616"/>
                  </a:moveTo>
                  <a:lnTo>
                    <a:pt x="99555" y="1352499"/>
                  </a:lnTo>
                  <a:lnTo>
                    <a:pt x="97688" y="1350645"/>
                  </a:lnTo>
                  <a:lnTo>
                    <a:pt x="96570" y="1350175"/>
                  </a:lnTo>
                  <a:lnTo>
                    <a:pt x="93941" y="1350175"/>
                  </a:lnTo>
                  <a:lnTo>
                    <a:pt x="92824" y="1350645"/>
                  </a:lnTo>
                  <a:lnTo>
                    <a:pt x="90957" y="1352499"/>
                  </a:lnTo>
                  <a:lnTo>
                    <a:pt x="90487" y="1353616"/>
                  </a:lnTo>
                  <a:lnTo>
                    <a:pt x="90487" y="1356258"/>
                  </a:lnTo>
                  <a:lnTo>
                    <a:pt x="90957" y="1357376"/>
                  </a:lnTo>
                  <a:lnTo>
                    <a:pt x="92824" y="1359230"/>
                  </a:lnTo>
                  <a:lnTo>
                    <a:pt x="93941" y="1359700"/>
                  </a:lnTo>
                  <a:lnTo>
                    <a:pt x="96570" y="1359700"/>
                  </a:lnTo>
                  <a:lnTo>
                    <a:pt x="97688" y="1359230"/>
                  </a:lnTo>
                  <a:lnTo>
                    <a:pt x="99555" y="1357376"/>
                  </a:lnTo>
                  <a:lnTo>
                    <a:pt x="100012" y="1356258"/>
                  </a:lnTo>
                  <a:lnTo>
                    <a:pt x="100012" y="1353616"/>
                  </a:lnTo>
                  <a:close/>
                </a:path>
                <a:path w="3386454" h="1809750">
                  <a:moveTo>
                    <a:pt x="100012" y="903566"/>
                  </a:moveTo>
                  <a:lnTo>
                    <a:pt x="99555" y="902449"/>
                  </a:lnTo>
                  <a:lnTo>
                    <a:pt x="97688" y="900582"/>
                  </a:lnTo>
                  <a:lnTo>
                    <a:pt x="96570" y="900112"/>
                  </a:lnTo>
                  <a:lnTo>
                    <a:pt x="93941" y="900112"/>
                  </a:lnTo>
                  <a:lnTo>
                    <a:pt x="92824" y="900582"/>
                  </a:lnTo>
                  <a:lnTo>
                    <a:pt x="90957" y="902449"/>
                  </a:lnTo>
                  <a:lnTo>
                    <a:pt x="90487" y="903566"/>
                  </a:lnTo>
                  <a:lnTo>
                    <a:pt x="90487" y="906195"/>
                  </a:lnTo>
                  <a:lnTo>
                    <a:pt x="90957" y="907313"/>
                  </a:lnTo>
                  <a:lnTo>
                    <a:pt x="92824" y="909180"/>
                  </a:lnTo>
                  <a:lnTo>
                    <a:pt x="93941" y="909637"/>
                  </a:lnTo>
                  <a:lnTo>
                    <a:pt x="96570" y="909637"/>
                  </a:lnTo>
                  <a:lnTo>
                    <a:pt x="97688" y="909180"/>
                  </a:lnTo>
                  <a:lnTo>
                    <a:pt x="99555" y="907313"/>
                  </a:lnTo>
                  <a:lnTo>
                    <a:pt x="100012" y="906195"/>
                  </a:lnTo>
                  <a:lnTo>
                    <a:pt x="100012" y="903566"/>
                  </a:lnTo>
                  <a:close/>
                </a:path>
                <a:path w="3386454" h="1809750">
                  <a:moveTo>
                    <a:pt x="100012" y="453504"/>
                  </a:moveTo>
                  <a:lnTo>
                    <a:pt x="99555" y="452386"/>
                  </a:lnTo>
                  <a:lnTo>
                    <a:pt x="97688" y="450532"/>
                  </a:lnTo>
                  <a:lnTo>
                    <a:pt x="96570" y="450062"/>
                  </a:lnTo>
                  <a:lnTo>
                    <a:pt x="93941" y="450062"/>
                  </a:lnTo>
                  <a:lnTo>
                    <a:pt x="92824" y="450532"/>
                  </a:lnTo>
                  <a:lnTo>
                    <a:pt x="90957" y="452386"/>
                  </a:lnTo>
                  <a:lnTo>
                    <a:pt x="90487" y="453504"/>
                  </a:lnTo>
                  <a:lnTo>
                    <a:pt x="90487" y="456145"/>
                  </a:lnTo>
                  <a:lnTo>
                    <a:pt x="90957" y="457263"/>
                  </a:lnTo>
                  <a:lnTo>
                    <a:pt x="92824" y="459117"/>
                  </a:lnTo>
                  <a:lnTo>
                    <a:pt x="93941" y="459587"/>
                  </a:lnTo>
                  <a:lnTo>
                    <a:pt x="96570" y="459587"/>
                  </a:lnTo>
                  <a:lnTo>
                    <a:pt x="97688" y="459117"/>
                  </a:lnTo>
                  <a:lnTo>
                    <a:pt x="99555" y="457263"/>
                  </a:lnTo>
                  <a:lnTo>
                    <a:pt x="100012" y="456145"/>
                  </a:lnTo>
                  <a:lnTo>
                    <a:pt x="100012" y="453504"/>
                  </a:lnTo>
                  <a:close/>
                </a:path>
                <a:path w="3386454" h="1809750">
                  <a:moveTo>
                    <a:pt x="100012" y="3454"/>
                  </a:moveTo>
                  <a:lnTo>
                    <a:pt x="99555" y="2336"/>
                  </a:lnTo>
                  <a:lnTo>
                    <a:pt x="97688" y="469"/>
                  </a:lnTo>
                  <a:lnTo>
                    <a:pt x="96570" y="0"/>
                  </a:lnTo>
                  <a:lnTo>
                    <a:pt x="93941" y="0"/>
                  </a:lnTo>
                  <a:lnTo>
                    <a:pt x="92824" y="469"/>
                  </a:lnTo>
                  <a:lnTo>
                    <a:pt x="90957" y="2336"/>
                  </a:lnTo>
                  <a:lnTo>
                    <a:pt x="90487" y="3454"/>
                  </a:lnTo>
                  <a:lnTo>
                    <a:pt x="90487" y="6083"/>
                  </a:lnTo>
                  <a:lnTo>
                    <a:pt x="90957" y="7200"/>
                  </a:lnTo>
                  <a:lnTo>
                    <a:pt x="92824" y="9067"/>
                  </a:lnTo>
                  <a:lnTo>
                    <a:pt x="93941" y="9525"/>
                  </a:lnTo>
                  <a:lnTo>
                    <a:pt x="96570" y="9525"/>
                  </a:lnTo>
                  <a:lnTo>
                    <a:pt x="97688" y="9067"/>
                  </a:lnTo>
                  <a:lnTo>
                    <a:pt x="99555" y="7200"/>
                  </a:lnTo>
                  <a:lnTo>
                    <a:pt x="100012" y="6083"/>
                  </a:lnTo>
                  <a:lnTo>
                    <a:pt x="100012" y="3454"/>
                  </a:lnTo>
                  <a:close/>
                </a:path>
                <a:path w="3386454" h="1809750">
                  <a:moveTo>
                    <a:pt x="147637" y="1803679"/>
                  </a:moveTo>
                  <a:lnTo>
                    <a:pt x="147180" y="1802561"/>
                  </a:lnTo>
                  <a:lnTo>
                    <a:pt x="145313" y="1800694"/>
                  </a:lnTo>
                  <a:lnTo>
                    <a:pt x="144195" y="1800225"/>
                  </a:lnTo>
                  <a:lnTo>
                    <a:pt x="141566" y="1800225"/>
                  </a:lnTo>
                  <a:lnTo>
                    <a:pt x="140449" y="1800694"/>
                  </a:lnTo>
                  <a:lnTo>
                    <a:pt x="138582" y="1802561"/>
                  </a:lnTo>
                  <a:lnTo>
                    <a:pt x="138112" y="1803679"/>
                  </a:lnTo>
                  <a:lnTo>
                    <a:pt x="138112" y="1806308"/>
                  </a:lnTo>
                  <a:lnTo>
                    <a:pt x="138582" y="1807425"/>
                  </a:lnTo>
                  <a:lnTo>
                    <a:pt x="140449" y="1809292"/>
                  </a:lnTo>
                  <a:lnTo>
                    <a:pt x="141566" y="1809750"/>
                  </a:lnTo>
                  <a:lnTo>
                    <a:pt x="144195" y="1809750"/>
                  </a:lnTo>
                  <a:lnTo>
                    <a:pt x="145313" y="1809292"/>
                  </a:lnTo>
                  <a:lnTo>
                    <a:pt x="147180" y="1807425"/>
                  </a:lnTo>
                  <a:lnTo>
                    <a:pt x="147637" y="1806308"/>
                  </a:lnTo>
                  <a:lnTo>
                    <a:pt x="147637" y="1803679"/>
                  </a:lnTo>
                  <a:close/>
                </a:path>
                <a:path w="3386454" h="1809750">
                  <a:moveTo>
                    <a:pt x="147637" y="1353616"/>
                  </a:moveTo>
                  <a:lnTo>
                    <a:pt x="147180" y="1352499"/>
                  </a:lnTo>
                  <a:lnTo>
                    <a:pt x="145313" y="1350645"/>
                  </a:lnTo>
                  <a:lnTo>
                    <a:pt x="144195" y="1350175"/>
                  </a:lnTo>
                  <a:lnTo>
                    <a:pt x="141566" y="1350175"/>
                  </a:lnTo>
                  <a:lnTo>
                    <a:pt x="140449" y="1350645"/>
                  </a:lnTo>
                  <a:lnTo>
                    <a:pt x="138582" y="1352499"/>
                  </a:lnTo>
                  <a:lnTo>
                    <a:pt x="138112" y="1353616"/>
                  </a:lnTo>
                  <a:lnTo>
                    <a:pt x="138112" y="1356258"/>
                  </a:lnTo>
                  <a:lnTo>
                    <a:pt x="138582" y="1357376"/>
                  </a:lnTo>
                  <a:lnTo>
                    <a:pt x="140449" y="1359230"/>
                  </a:lnTo>
                  <a:lnTo>
                    <a:pt x="141566" y="1359700"/>
                  </a:lnTo>
                  <a:lnTo>
                    <a:pt x="144195" y="1359700"/>
                  </a:lnTo>
                  <a:lnTo>
                    <a:pt x="145313" y="1359230"/>
                  </a:lnTo>
                  <a:lnTo>
                    <a:pt x="147180" y="1357376"/>
                  </a:lnTo>
                  <a:lnTo>
                    <a:pt x="147637" y="1356258"/>
                  </a:lnTo>
                  <a:lnTo>
                    <a:pt x="147637" y="1353616"/>
                  </a:lnTo>
                  <a:close/>
                </a:path>
                <a:path w="3386454" h="1809750">
                  <a:moveTo>
                    <a:pt x="147637" y="903566"/>
                  </a:moveTo>
                  <a:lnTo>
                    <a:pt x="147180" y="902449"/>
                  </a:lnTo>
                  <a:lnTo>
                    <a:pt x="145313" y="900582"/>
                  </a:lnTo>
                  <a:lnTo>
                    <a:pt x="144195" y="900112"/>
                  </a:lnTo>
                  <a:lnTo>
                    <a:pt x="141566" y="900112"/>
                  </a:lnTo>
                  <a:lnTo>
                    <a:pt x="140449" y="900582"/>
                  </a:lnTo>
                  <a:lnTo>
                    <a:pt x="138582" y="902449"/>
                  </a:lnTo>
                  <a:lnTo>
                    <a:pt x="138112" y="903566"/>
                  </a:lnTo>
                  <a:lnTo>
                    <a:pt x="138112" y="906195"/>
                  </a:lnTo>
                  <a:lnTo>
                    <a:pt x="138582" y="907313"/>
                  </a:lnTo>
                  <a:lnTo>
                    <a:pt x="140449" y="909180"/>
                  </a:lnTo>
                  <a:lnTo>
                    <a:pt x="141566" y="909637"/>
                  </a:lnTo>
                  <a:lnTo>
                    <a:pt x="144195" y="909637"/>
                  </a:lnTo>
                  <a:lnTo>
                    <a:pt x="145313" y="909180"/>
                  </a:lnTo>
                  <a:lnTo>
                    <a:pt x="147180" y="907313"/>
                  </a:lnTo>
                  <a:lnTo>
                    <a:pt x="147637" y="906195"/>
                  </a:lnTo>
                  <a:lnTo>
                    <a:pt x="147637" y="903566"/>
                  </a:lnTo>
                  <a:close/>
                </a:path>
                <a:path w="3386454" h="1809750">
                  <a:moveTo>
                    <a:pt x="147637" y="453504"/>
                  </a:moveTo>
                  <a:lnTo>
                    <a:pt x="147180" y="452386"/>
                  </a:lnTo>
                  <a:lnTo>
                    <a:pt x="145313" y="450532"/>
                  </a:lnTo>
                  <a:lnTo>
                    <a:pt x="144195" y="450062"/>
                  </a:lnTo>
                  <a:lnTo>
                    <a:pt x="141566" y="450062"/>
                  </a:lnTo>
                  <a:lnTo>
                    <a:pt x="140449" y="450532"/>
                  </a:lnTo>
                  <a:lnTo>
                    <a:pt x="138582" y="452386"/>
                  </a:lnTo>
                  <a:lnTo>
                    <a:pt x="138112" y="453504"/>
                  </a:lnTo>
                  <a:lnTo>
                    <a:pt x="138112" y="456145"/>
                  </a:lnTo>
                  <a:lnTo>
                    <a:pt x="138582" y="457263"/>
                  </a:lnTo>
                  <a:lnTo>
                    <a:pt x="140449" y="459117"/>
                  </a:lnTo>
                  <a:lnTo>
                    <a:pt x="141566" y="459587"/>
                  </a:lnTo>
                  <a:lnTo>
                    <a:pt x="144195" y="459587"/>
                  </a:lnTo>
                  <a:lnTo>
                    <a:pt x="145313" y="459117"/>
                  </a:lnTo>
                  <a:lnTo>
                    <a:pt x="147180" y="457263"/>
                  </a:lnTo>
                  <a:lnTo>
                    <a:pt x="147637" y="456145"/>
                  </a:lnTo>
                  <a:lnTo>
                    <a:pt x="147637" y="453504"/>
                  </a:lnTo>
                  <a:close/>
                </a:path>
                <a:path w="3386454" h="1809750">
                  <a:moveTo>
                    <a:pt x="147637" y="3454"/>
                  </a:moveTo>
                  <a:lnTo>
                    <a:pt x="147180" y="2336"/>
                  </a:lnTo>
                  <a:lnTo>
                    <a:pt x="145313" y="469"/>
                  </a:lnTo>
                  <a:lnTo>
                    <a:pt x="144195" y="0"/>
                  </a:lnTo>
                  <a:lnTo>
                    <a:pt x="141566" y="0"/>
                  </a:lnTo>
                  <a:lnTo>
                    <a:pt x="140449" y="469"/>
                  </a:lnTo>
                  <a:lnTo>
                    <a:pt x="138582" y="2336"/>
                  </a:lnTo>
                  <a:lnTo>
                    <a:pt x="138112" y="3454"/>
                  </a:lnTo>
                  <a:lnTo>
                    <a:pt x="138112" y="6083"/>
                  </a:lnTo>
                  <a:lnTo>
                    <a:pt x="138582" y="7200"/>
                  </a:lnTo>
                  <a:lnTo>
                    <a:pt x="140449" y="9067"/>
                  </a:lnTo>
                  <a:lnTo>
                    <a:pt x="141566" y="9525"/>
                  </a:lnTo>
                  <a:lnTo>
                    <a:pt x="144195" y="9525"/>
                  </a:lnTo>
                  <a:lnTo>
                    <a:pt x="145313" y="9067"/>
                  </a:lnTo>
                  <a:lnTo>
                    <a:pt x="147180" y="7200"/>
                  </a:lnTo>
                  <a:lnTo>
                    <a:pt x="147637" y="6083"/>
                  </a:lnTo>
                  <a:lnTo>
                    <a:pt x="147637" y="3454"/>
                  </a:lnTo>
                  <a:close/>
                </a:path>
                <a:path w="3386454" h="1809750">
                  <a:moveTo>
                    <a:pt x="195262" y="1803679"/>
                  </a:moveTo>
                  <a:lnTo>
                    <a:pt x="194805" y="1802561"/>
                  </a:lnTo>
                  <a:lnTo>
                    <a:pt x="192938" y="1800694"/>
                  </a:lnTo>
                  <a:lnTo>
                    <a:pt x="191820" y="1800225"/>
                  </a:lnTo>
                  <a:lnTo>
                    <a:pt x="189191" y="1800225"/>
                  </a:lnTo>
                  <a:lnTo>
                    <a:pt x="188074" y="1800694"/>
                  </a:lnTo>
                  <a:lnTo>
                    <a:pt x="186207" y="1802561"/>
                  </a:lnTo>
                  <a:lnTo>
                    <a:pt x="185737" y="1803679"/>
                  </a:lnTo>
                  <a:lnTo>
                    <a:pt x="185737" y="1806308"/>
                  </a:lnTo>
                  <a:lnTo>
                    <a:pt x="186207" y="1807425"/>
                  </a:lnTo>
                  <a:lnTo>
                    <a:pt x="188074" y="1809292"/>
                  </a:lnTo>
                  <a:lnTo>
                    <a:pt x="189191" y="1809750"/>
                  </a:lnTo>
                  <a:lnTo>
                    <a:pt x="191820" y="1809750"/>
                  </a:lnTo>
                  <a:lnTo>
                    <a:pt x="192938" y="1809292"/>
                  </a:lnTo>
                  <a:lnTo>
                    <a:pt x="194805" y="1807425"/>
                  </a:lnTo>
                  <a:lnTo>
                    <a:pt x="195262" y="1806308"/>
                  </a:lnTo>
                  <a:lnTo>
                    <a:pt x="195262" y="1803679"/>
                  </a:lnTo>
                  <a:close/>
                </a:path>
                <a:path w="3386454" h="1809750">
                  <a:moveTo>
                    <a:pt x="195262" y="1353616"/>
                  </a:moveTo>
                  <a:lnTo>
                    <a:pt x="194805" y="1352499"/>
                  </a:lnTo>
                  <a:lnTo>
                    <a:pt x="192938" y="1350645"/>
                  </a:lnTo>
                  <a:lnTo>
                    <a:pt x="191820" y="1350175"/>
                  </a:lnTo>
                  <a:lnTo>
                    <a:pt x="189191" y="1350175"/>
                  </a:lnTo>
                  <a:lnTo>
                    <a:pt x="188074" y="1350645"/>
                  </a:lnTo>
                  <a:lnTo>
                    <a:pt x="186207" y="1352499"/>
                  </a:lnTo>
                  <a:lnTo>
                    <a:pt x="185737" y="1353616"/>
                  </a:lnTo>
                  <a:lnTo>
                    <a:pt x="185737" y="1356258"/>
                  </a:lnTo>
                  <a:lnTo>
                    <a:pt x="186207" y="1357376"/>
                  </a:lnTo>
                  <a:lnTo>
                    <a:pt x="188074" y="1359230"/>
                  </a:lnTo>
                  <a:lnTo>
                    <a:pt x="189191" y="1359700"/>
                  </a:lnTo>
                  <a:lnTo>
                    <a:pt x="191820" y="1359700"/>
                  </a:lnTo>
                  <a:lnTo>
                    <a:pt x="192938" y="1359230"/>
                  </a:lnTo>
                  <a:lnTo>
                    <a:pt x="194805" y="1357376"/>
                  </a:lnTo>
                  <a:lnTo>
                    <a:pt x="195262" y="1356258"/>
                  </a:lnTo>
                  <a:lnTo>
                    <a:pt x="195262" y="1353616"/>
                  </a:lnTo>
                  <a:close/>
                </a:path>
                <a:path w="3386454" h="1809750">
                  <a:moveTo>
                    <a:pt x="195262" y="903566"/>
                  </a:moveTo>
                  <a:lnTo>
                    <a:pt x="194805" y="902449"/>
                  </a:lnTo>
                  <a:lnTo>
                    <a:pt x="192938" y="900582"/>
                  </a:lnTo>
                  <a:lnTo>
                    <a:pt x="191820" y="900112"/>
                  </a:lnTo>
                  <a:lnTo>
                    <a:pt x="189191" y="900112"/>
                  </a:lnTo>
                  <a:lnTo>
                    <a:pt x="188074" y="900582"/>
                  </a:lnTo>
                  <a:lnTo>
                    <a:pt x="186207" y="902449"/>
                  </a:lnTo>
                  <a:lnTo>
                    <a:pt x="185737" y="903566"/>
                  </a:lnTo>
                  <a:lnTo>
                    <a:pt x="185737" y="906195"/>
                  </a:lnTo>
                  <a:lnTo>
                    <a:pt x="186207" y="907313"/>
                  </a:lnTo>
                  <a:lnTo>
                    <a:pt x="188074" y="909180"/>
                  </a:lnTo>
                  <a:lnTo>
                    <a:pt x="189191" y="909637"/>
                  </a:lnTo>
                  <a:lnTo>
                    <a:pt x="191820" y="909637"/>
                  </a:lnTo>
                  <a:lnTo>
                    <a:pt x="192938" y="909180"/>
                  </a:lnTo>
                  <a:lnTo>
                    <a:pt x="194805" y="907313"/>
                  </a:lnTo>
                  <a:lnTo>
                    <a:pt x="195262" y="906195"/>
                  </a:lnTo>
                  <a:lnTo>
                    <a:pt x="195262" y="903566"/>
                  </a:lnTo>
                  <a:close/>
                </a:path>
                <a:path w="3386454" h="1809750">
                  <a:moveTo>
                    <a:pt x="195262" y="453504"/>
                  </a:moveTo>
                  <a:lnTo>
                    <a:pt x="194805" y="452386"/>
                  </a:lnTo>
                  <a:lnTo>
                    <a:pt x="192938" y="450532"/>
                  </a:lnTo>
                  <a:lnTo>
                    <a:pt x="191820" y="450062"/>
                  </a:lnTo>
                  <a:lnTo>
                    <a:pt x="189191" y="450062"/>
                  </a:lnTo>
                  <a:lnTo>
                    <a:pt x="188074" y="450532"/>
                  </a:lnTo>
                  <a:lnTo>
                    <a:pt x="186207" y="452386"/>
                  </a:lnTo>
                  <a:lnTo>
                    <a:pt x="185737" y="453504"/>
                  </a:lnTo>
                  <a:lnTo>
                    <a:pt x="185737" y="456145"/>
                  </a:lnTo>
                  <a:lnTo>
                    <a:pt x="186207" y="457263"/>
                  </a:lnTo>
                  <a:lnTo>
                    <a:pt x="188074" y="459117"/>
                  </a:lnTo>
                  <a:lnTo>
                    <a:pt x="189191" y="459587"/>
                  </a:lnTo>
                  <a:lnTo>
                    <a:pt x="191820" y="459587"/>
                  </a:lnTo>
                  <a:lnTo>
                    <a:pt x="192938" y="459117"/>
                  </a:lnTo>
                  <a:lnTo>
                    <a:pt x="194805" y="457263"/>
                  </a:lnTo>
                  <a:lnTo>
                    <a:pt x="195262" y="456145"/>
                  </a:lnTo>
                  <a:lnTo>
                    <a:pt x="195262" y="453504"/>
                  </a:lnTo>
                  <a:close/>
                </a:path>
                <a:path w="3386454" h="1809750">
                  <a:moveTo>
                    <a:pt x="195262" y="3454"/>
                  </a:moveTo>
                  <a:lnTo>
                    <a:pt x="194805" y="2336"/>
                  </a:lnTo>
                  <a:lnTo>
                    <a:pt x="192938" y="469"/>
                  </a:lnTo>
                  <a:lnTo>
                    <a:pt x="191820" y="0"/>
                  </a:lnTo>
                  <a:lnTo>
                    <a:pt x="189191" y="0"/>
                  </a:lnTo>
                  <a:lnTo>
                    <a:pt x="188074" y="469"/>
                  </a:lnTo>
                  <a:lnTo>
                    <a:pt x="186207" y="2336"/>
                  </a:lnTo>
                  <a:lnTo>
                    <a:pt x="185737" y="3454"/>
                  </a:lnTo>
                  <a:lnTo>
                    <a:pt x="185737" y="6083"/>
                  </a:lnTo>
                  <a:lnTo>
                    <a:pt x="186207" y="7200"/>
                  </a:lnTo>
                  <a:lnTo>
                    <a:pt x="188074" y="9067"/>
                  </a:lnTo>
                  <a:lnTo>
                    <a:pt x="189191" y="9525"/>
                  </a:lnTo>
                  <a:lnTo>
                    <a:pt x="191820" y="9525"/>
                  </a:lnTo>
                  <a:lnTo>
                    <a:pt x="192938" y="9067"/>
                  </a:lnTo>
                  <a:lnTo>
                    <a:pt x="194805" y="7200"/>
                  </a:lnTo>
                  <a:lnTo>
                    <a:pt x="195262" y="6083"/>
                  </a:lnTo>
                  <a:lnTo>
                    <a:pt x="195262" y="3454"/>
                  </a:lnTo>
                  <a:close/>
                </a:path>
                <a:path w="3386454" h="1809750">
                  <a:moveTo>
                    <a:pt x="242887" y="1803679"/>
                  </a:moveTo>
                  <a:lnTo>
                    <a:pt x="242430" y="1802561"/>
                  </a:lnTo>
                  <a:lnTo>
                    <a:pt x="240563" y="1800694"/>
                  </a:lnTo>
                  <a:lnTo>
                    <a:pt x="239445" y="1800225"/>
                  </a:lnTo>
                  <a:lnTo>
                    <a:pt x="236816" y="1800225"/>
                  </a:lnTo>
                  <a:lnTo>
                    <a:pt x="235699" y="1800694"/>
                  </a:lnTo>
                  <a:lnTo>
                    <a:pt x="233832" y="1802561"/>
                  </a:lnTo>
                  <a:lnTo>
                    <a:pt x="233362" y="1803679"/>
                  </a:lnTo>
                  <a:lnTo>
                    <a:pt x="233362" y="1806308"/>
                  </a:lnTo>
                  <a:lnTo>
                    <a:pt x="233832" y="1807425"/>
                  </a:lnTo>
                  <a:lnTo>
                    <a:pt x="235699" y="1809292"/>
                  </a:lnTo>
                  <a:lnTo>
                    <a:pt x="236816" y="1809750"/>
                  </a:lnTo>
                  <a:lnTo>
                    <a:pt x="239445" y="1809750"/>
                  </a:lnTo>
                  <a:lnTo>
                    <a:pt x="240563" y="1809292"/>
                  </a:lnTo>
                  <a:lnTo>
                    <a:pt x="242430" y="1807425"/>
                  </a:lnTo>
                  <a:lnTo>
                    <a:pt x="242887" y="1806308"/>
                  </a:lnTo>
                  <a:lnTo>
                    <a:pt x="242887" y="1803679"/>
                  </a:lnTo>
                  <a:close/>
                </a:path>
                <a:path w="3386454" h="1809750">
                  <a:moveTo>
                    <a:pt x="242887" y="1353616"/>
                  </a:moveTo>
                  <a:lnTo>
                    <a:pt x="242430" y="1352499"/>
                  </a:lnTo>
                  <a:lnTo>
                    <a:pt x="240563" y="1350645"/>
                  </a:lnTo>
                  <a:lnTo>
                    <a:pt x="239445" y="1350175"/>
                  </a:lnTo>
                  <a:lnTo>
                    <a:pt x="236816" y="1350175"/>
                  </a:lnTo>
                  <a:lnTo>
                    <a:pt x="235699" y="1350645"/>
                  </a:lnTo>
                  <a:lnTo>
                    <a:pt x="233832" y="1352499"/>
                  </a:lnTo>
                  <a:lnTo>
                    <a:pt x="233362" y="1353616"/>
                  </a:lnTo>
                  <a:lnTo>
                    <a:pt x="233362" y="1356258"/>
                  </a:lnTo>
                  <a:lnTo>
                    <a:pt x="233832" y="1357376"/>
                  </a:lnTo>
                  <a:lnTo>
                    <a:pt x="235699" y="1359230"/>
                  </a:lnTo>
                  <a:lnTo>
                    <a:pt x="236816" y="1359700"/>
                  </a:lnTo>
                  <a:lnTo>
                    <a:pt x="239445" y="1359700"/>
                  </a:lnTo>
                  <a:lnTo>
                    <a:pt x="240563" y="1359230"/>
                  </a:lnTo>
                  <a:lnTo>
                    <a:pt x="242430" y="1357376"/>
                  </a:lnTo>
                  <a:lnTo>
                    <a:pt x="242887" y="1356258"/>
                  </a:lnTo>
                  <a:lnTo>
                    <a:pt x="242887" y="1353616"/>
                  </a:lnTo>
                  <a:close/>
                </a:path>
                <a:path w="3386454" h="1809750">
                  <a:moveTo>
                    <a:pt x="242887" y="903566"/>
                  </a:moveTo>
                  <a:lnTo>
                    <a:pt x="242430" y="902449"/>
                  </a:lnTo>
                  <a:lnTo>
                    <a:pt x="240563" y="900582"/>
                  </a:lnTo>
                  <a:lnTo>
                    <a:pt x="239445" y="900112"/>
                  </a:lnTo>
                  <a:lnTo>
                    <a:pt x="236816" y="900112"/>
                  </a:lnTo>
                  <a:lnTo>
                    <a:pt x="235699" y="900582"/>
                  </a:lnTo>
                  <a:lnTo>
                    <a:pt x="233832" y="902449"/>
                  </a:lnTo>
                  <a:lnTo>
                    <a:pt x="233362" y="903566"/>
                  </a:lnTo>
                  <a:lnTo>
                    <a:pt x="233362" y="906195"/>
                  </a:lnTo>
                  <a:lnTo>
                    <a:pt x="233832" y="907313"/>
                  </a:lnTo>
                  <a:lnTo>
                    <a:pt x="235699" y="909180"/>
                  </a:lnTo>
                  <a:lnTo>
                    <a:pt x="236816" y="909637"/>
                  </a:lnTo>
                  <a:lnTo>
                    <a:pt x="239445" y="909637"/>
                  </a:lnTo>
                  <a:lnTo>
                    <a:pt x="240563" y="909180"/>
                  </a:lnTo>
                  <a:lnTo>
                    <a:pt x="242430" y="907313"/>
                  </a:lnTo>
                  <a:lnTo>
                    <a:pt x="242887" y="906195"/>
                  </a:lnTo>
                  <a:lnTo>
                    <a:pt x="242887" y="903566"/>
                  </a:lnTo>
                  <a:close/>
                </a:path>
                <a:path w="3386454" h="1809750">
                  <a:moveTo>
                    <a:pt x="242887" y="453504"/>
                  </a:moveTo>
                  <a:lnTo>
                    <a:pt x="242430" y="452386"/>
                  </a:lnTo>
                  <a:lnTo>
                    <a:pt x="240563" y="450532"/>
                  </a:lnTo>
                  <a:lnTo>
                    <a:pt x="239445" y="450062"/>
                  </a:lnTo>
                  <a:lnTo>
                    <a:pt x="236816" y="450062"/>
                  </a:lnTo>
                  <a:lnTo>
                    <a:pt x="235699" y="450532"/>
                  </a:lnTo>
                  <a:lnTo>
                    <a:pt x="233832" y="452386"/>
                  </a:lnTo>
                  <a:lnTo>
                    <a:pt x="233362" y="453504"/>
                  </a:lnTo>
                  <a:lnTo>
                    <a:pt x="233362" y="456145"/>
                  </a:lnTo>
                  <a:lnTo>
                    <a:pt x="233832" y="457263"/>
                  </a:lnTo>
                  <a:lnTo>
                    <a:pt x="235699" y="459117"/>
                  </a:lnTo>
                  <a:lnTo>
                    <a:pt x="236816" y="459587"/>
                  </a:lnTo>
                  <a:lnTo>
                    <a:pt x="239445" y="459587"/>
                  </a:lnTo>
                  <a:lnTo>
                    <a:pt x="240563" y="459117"/>
                  </a:lnTo>
                  <a:lnTo>
                    <a:pt x="242430" y="457263"/>
                  </a:lnTo>
                  <a:lnTo>
                    <a:pt x="242887" y="456145"/>
                  </a:lnTo>
                  <a:lnTo>
                    <a:pt x="242887" y="453504"/>
                  </a:lnTo>
                  <a:close/>
                </a:path>
                <a:path w="3386454" h="1809750">
                  <a:moveTo>
                    <a:pt x="242887" y="3454"/>
                  </a:moveTo>
                  <a:lnTo>
                    <a:pt x="242430" y="2336"/>
                  </a:lnTo>
                  <a:lnTo>
                    <a:pt x="240563" y="469"/>
                  </a:lnTo>
                  <a:lnTo>
                    <a:pt x="239445" y="0"/>
                  </a:lnTo>
                  <a:lnTo>
                    <a:pt x="236816" y="0"/>
                  </a:lnTo>
                  <a:lnTo>
                    <a:pt x="235699" y="469"/>
                  </a:lnTo>
                  <a:lnTo>
                    <a:pt x="233832" y="2336"/>
                  </a:lnTo>
                  <a:lnTo>
                    <a:pt x="233362" y="3454"/>
                  </a:lnTo>
                  <a:lnTo>
                    <a:pt x="233362" y="6083"/>
                  </a:lnTo>
                  <a:lnTo>
                    <a:pt x="233832" y="7200"/>
                  </a:lnTo>
                  <a:lnTo>
                    <a:pt x="235699" y="9067"/>
                  </a:lnTo>
                  <a:lnTo>
                    <a:pt x="236816" y="9525"/>
                  </a:lnTo>
                  <a:lnTo>
                    <a:pt x="239445" y="9525"/>
                  </a:lnTo>
                  <a:lnTo>
                    <a:pt x="240563" y="9067"/>
                  </a:lnTo>
                  <a:lnTo>
                    <a:pt x="242430" y="7200"/>
                  </a:lnTo>
                  <a:lnTo>
                    <a:pt x="242887" y="6083"/>
                  </a:lnTo>
                  <a:lnTo>
                    <a:pt x="242887" y="3454"/>
                  </a:lnTo>
                  <a:close/>
                </a:path>
                <a:path w="3386454" h="1809750">
                  <a:moveTo>
                    <a:pt x="290512" y="1803679"/>
                  </a:moveTo>
                  <a:lnTo>
                    <a:pt x="290055" y="1802561"/>
                  </a:lnTo>
                  <a:lnTo>
                    <a:pt x="288188" y="1800694"/>
                  </a:lnTo>
                  <a:lnTo>
                    <a:pt x="287070" y="1800225"/>
                  </a:lnTo>
                  <a:lnTo>
                    <a:pt x="284441" y="1800225"/>
                  </a:lnTo>
                  <a:lnTo>
                    <a:pt x="283324" y="1800694"/>
                  </a:lnTo>
                  <a:lnTo>
                    <a:pt x="281457" y="1802561"/>
                  </a:lnTo>
                  <a:lnTo>
                    <a:pt x="280987" y="1803679"/>
                  </a:lnTo>
                  <a:lnTo>
                    <a:pt x="280987" y="1806308"/>
                  </a:lnTo>
                  <a:lnTo>
                    <a:pt x="281457" y="1807425"/>
                  </a:lnTo>
                  <a:lnTo>
                    <a:pt x="283324" y="1809292"/>
                  </a:lnTo>
                  <a:lnTo>
                    <a:pt x="284441" y="1809750"/>
                  </a:lnTo>
                  <a:lnTo>
                    <a:pt x="287070" y="1809750"/>
                  </a:lnTo>
                  <a:lnTo>
                    <a:pt x="288188" y="1809292"/>
                  </a:lnTo>
                  <a:lnTo>
                    <a:pt x="290055" y="1807425"/>
                  </a:lnTo>
                  <a:lnTo>
                    <a:pt x="290512" y="1806308"/>
                  </a:lnTo>
                  <a:lnTo>
                    <a:pt x="290512" y="1803679"/>
                  </a:lnTo>
                  <a:close/>
                </a:path>
                <a:path w="3386454" h="1809750">
                  <a:moveTo>
                    <a:pt x="290512" y="1353616"/>
                  </a:moveTo>
                  <a:lnTo>
                    <a:pt x="290055" y="1352499"/>
                  </a:lnTo>
                  <a:lnTo>
                    <a:pt x="288188" y="1350645"/>
                  </a:lnTo>
                  <a:lnTo>
                    <a:pt x="287070" y="1350175"/>
                  </a:lnTo>
                  <a:lnTo>
                    <a:pt x="284441" y="1350175"/>
                  </a:lnTo>
                  <a:lnTo>
                    <a:pt x="283324" y="1350645"/>
                  </a:lnTo>
                  <a:lnTo>
                    <a:pt x="281457" y="1352499"/>
                  </a:lnTo>
                  <a:lnTo>
                    <a:pt x="280987" y="1353616"/>
                  </a:lnTo>
                  <a:lnTo>
                    <a:pt x="280987" y="1356258"/>
                  </a:lnTo>
                  <a:lnTo>
                    <a:pt x="281457" y="1357376"/>
                  </a:lnTo>
                  <a:lnTo>
                    <a:pt x="283324" y="1359230"/>
                  </a:lnTo>
                  <a:lnTo>
                    <a:pt x="284441" y="1359700"/>
                  </a:lnTo>
                  <a:lnTo>
                    <a:pt x="287070" y="1359700"/>
                  </a:lnTo>
                  <a:lnTo>
                    <a:pt x="288188" y="1359230"/>
                  </a:lnTo>
                  <a:lnTo>
                    <a:pt x="290055" y="1357376"/>
                  </a:lnTo>
                  <a:lnTo>
                    <a:pt x="290512" y="1356258"/>
                  </a:lnTo>
                  <a:lnTo>
                    <a:pt x="290512" y="1353616"/>
                  </a:lnTo>
                  <a:close/>
                </a:path>
                <a:path w="3386454" h="1809750">
                  <a:moveTo>
                    <a:pt x="290512" y="903566"/>
                  </a:moveTo>
                  <a:lnTo>
                    <a:pt x="290055" y="902449"/>
                  </a:lnTo>
                  <a:lnTo>
                    <a:pt x="288188" y="900582"/>
                  </a:lnTo>
                  <a:lnTo>
                    <a:pt x="287070" y="900112"/>
                  </a:lnTo>
                  <a:lnTo>
                    <a:pt x="284441" y="900112"/>
                  </a:lnTo>
                  <a:lnTo>
                    <a:pt x="283324" y="900582"/>
                  </a:lnTo>
                  <a:lnTo>
                    <a:pt x="281457" y="902449"/>
                  </a:lnTo>
                  <a:lnTo>
                    <a:pt x="280987" y="903566"/>
                  </a:lnTo>
                  <a:lnTo>
                    <a:pt x="280987" y="906195"/>
                  </a:lnTo>
                  <a:lnTo>
                    <a:pt x="281457" y="907313"/>
                  </a:lnTo>
                  <a:lnTo>
                    <a:pt x="283324" y="909180"/>
                  </a:lnTo>
                  <a:lnTo>
                    <a:pt x="284441" y="909637"/>
                  </a:lnTo>
                  <a:lnTo>
                    <a:pt x="287070" y="909637"/>
                  </a:lnTo>
                  <a:lnTo>
                    <a:pt x="288188" y="909180"/>
                  </a:lnTo>
                  <a:lnTo>
                    <a:pt x="290055" y="907313"/>
                  </a:lnTo>
                  <a:lnTo>
                    <a:pt x="290512" y="906195"/>
                  </a:lnTo>
                  <a:lnTo>
                    <a:pt x="290512" y="903566"/>
                  </a:lnTo>
                  <a:close/>
                </a:path>
                <a:path w="3386454" h="1809750">
                  <a:moveTo>
                    <a:pt x="290512" y="453504"/>
                  </a:moveTo>
                  <a:lnTo>
                    <a:pt x="290055" y="452386"/>
                  </a:lnTo>
                  <a:lnTo>
                    <a:pt x="288188" y="450532"/>
                  </a:lnTo>
                  <a:lnTo>
                    <a:pt x="287070" y="450062"/>
                  </a:lnTo>
                  <a:lnTo>
                    <a:pt x="284441" y="450062"/>
                  </a:lnTo>
                  <a:lnTo>
                    <a:pt x="283324" y="450532"/>
                  </a:lnTo>
                  <a:lnTo>
                    <a:pt x="281457" y="452386"/>
                  </a:lnTo>
                  <a:lnTo>
                    <a:pt x="280987" y="453504"/>
                  </a:lnTo>
                  <a:lnTo>
                    <a:pt x="280987" y="456145"/>
                  </a:lnTo>
                  <a:lnTo>
                    <a:pt x="281457" y="457263"/>
                  </a:lnTo>
                  <a:lnTo>
                    <a:pt x="283324" y="459117"/>
                  </a:lnTo>
                  <a:lnTo>
                    <a:pt x="284441" y="459587"/>
                  </a:lnTo>
                  <a:lnTo>
                    <a:pt x="287070" y="459587"/>
                  </a:lnTo>
                  <a:lnTo>
                    <a:pt x="288188" y="459117"/>
                  </a:lnTo>
                  <a:lnTo>
                    <a:pt x="290055" y="457263"/>
                  </a:lnTo>
                  <a:lnTo>
                    <a:pt x="290512" y="456145"/>
                  </a:lnTo>
                  <a:lnTo>
                    <a:pt x="290512" y="453504"/>
                  </a:lnTo>
                  <a:close/>
                </a:path>
                <a:path w="3386454" h="1809750">
                  <a:moveTo>
                    <a:pt x="290512" y="3454"/>
                  </a:moveTo>
                  <a:lnTo>
                    <a:pt x="290055" y="2336"/>
                  </a:lnTo>
                  <a:lnTo>
                    <a:pt x="288188" y="469"/>
                  </a:lnTo>
                  <a:lnTo>
                    <a:pt x="287070" y="0"/>
                  </a:lnTo>
                  <a:lnTo>
                    <a:pt x="284441" y="0"/>
                  </a:lnTo>
                  <a:lnTo>
                    <a:pt x="283324" y="469"/>
                  </a:lnTo>
                  <a:lnTo>
                    <a:pt x="281457" y="2336"/>
                  </a:lnTo>
                  <a:lnTo>
                    <a:pt x="280987" y="3454"/>
                  </a:lnTo>
                  <a:lnTo>
                    <a:pt x="280987" y="6083"/>
                  </a:lnTo>
                  <a:lnTo>
                    <a:pt x="281457" y="7200"/>
                  </a:lnTo>
                  <a:lnTo>
                    <a:pt x="283324" y="9067"/>
                  </a:lnTo>
                  <a:lnTo>
                    <a:pt x="284441" y="9525"/>
                  </a:lnTo>
                  <a:lnTo>
                    <a:pt x="287070" y="9525"/>
                  </a:lnTo>
                  <a:lnTo>
                    <a:pt x="288188" y="9067"/>
                  </a:lnTo>
                  <a:lnTo>
                    <a:pt x="290055" y="7200"/>
                  </a:lnTo>
                  <a:lnTo>
                    <a:pt x="290512" y="6083"/>
                  </a:lnTo>
                  <a:lnTo>
                    <a:pt x="290512" y="3454"/>
                  </a:lnTo>
                  <a:close/>
                </a:path>
                <a:path w="3386454" h="1809750">
                  <a:moveTo>
                    <a:pt x="338137" y="1803679"/>
                  </a:moveTo>
                  <a:lnTo>
                    <a:pt x="337680" y="1802561"/>
                  </a:lnTo>
                  <a:lnTo>
                    <a:pt x="335813" y="1800694"/>
                  </a:lnTo>
                  <a:lnTo>
                    <a:pt x="334695" y="1800225"/>
                  </a:lnTo>
                  <a:lnTo>
                    <a:pt x="332066" y="1800225"/>
                  </a:lnTo>
                  <a:lnTo>
                    <a:pt x="330949" y="1800694"/>
                  </a:lnTo>
                  <a:lnTo>
                    <a:pt x="329082" y="1802561"/>
                  </a:lnTo>
                  <a:lnTo>
                    <a:pt x="328612" y="1803679"/>
                  </a:lnTo>
                  <a:lnTo>
                    <a:pt x="328612" y="1806308"/>
                  </a:lnTo>
                  <a:lnTo>
                    <a:pt x="329082" y="1807425"/>
                  </a:lnTo>
                  <a:lnTo>
                    <a:pt x="330949" y="1809292"/>
                  </a:lnTo>
                  <a:lnTo>
                    <a:pt x="332066" y="1809750"/>
                  </a:lnTo>
                  <a:lnTo>
                    <a:pt x="334695" y="1809750"/>
                  </a:lnTo>
                  <a:lnTo>
                    <a:pt x="335813" y="1809292"/>
                  </a:lnTo>
                  <a:lnTo>
                    <a:pt x="337680" y="1807425"/>
                  </a:lnTo>
                  <a:lnTo>
                    <a:pt x="338137" y="1806308"/>
                  </a:lnTo>
                  <a:lnTo>
                    <a:pt x="338137" y="1803679"/>
                  </a:lnTo>
                  <a:close/>
                </a:path>
                <a:path w="3386454" h="1809750">
                  <a:moveTo>
                    <a:pt x="338137" y="1353616"/>
                  </a:moveTo>
                  <a:lnTo>
                    <a:pt x="337680" y="1352499"/>
                  </a:lnTo>
                  <a:lnTo>
                    <a:pt x="335813" y="1350645"/>
                  </a:lnTo>
                  <a:lnTo>
                    <a:pt x="334695" y="1350175"/>
                  </a:lnTo>
                  <a:lnTo>
                    <a:pt x="332066" y="1350175"/>
                  </a:lnTo>
                  <a:lnTo>
                    <a:pt x="330949" y="1350645"/>
                  </a:lnTo>
                  <a:lnTo>
                    <a:pt x="329082" y="1352499"/>
                  </a:lnTo>
                  <a:lnTo>
                    <a:pt x="328612" y="1353616"/>
                  </a:lnTo>
                  <a:lnTo>
                    <a:pt x="328612" y="1356258"/>
                  </a:lnTo>
                  <a:lnTo>
                    <a:pt x="329082" y="1357376"/>
                  </a:lnTo>
                  <a:lnTo>
                    <a:pt x="330949" y="1359230"/>
                  </a:lnTo>
                  <a:lnTo>
                    <a:pt x="332066" y="1359700"/>
                  </a:lnTo>
                  <a:lnTo>
                    <a:pt x="334695" y="1359700"/>
                  </a:lnTo>
                  <a:lnTo>
                    <a:pt x="335813" y="1359230"/>
                  </a:lnTo>
                  <a:lnTo>
                    <a:pt x="337680" y="1357376"/>
                  </a:lnTo>
                  <a:lnTo>
                    <a:pt x="338137" y="1356258"/>
                  </a:lnTo>
                  <a:lnTo>
                    <a:pt x="338137" y="1353616"/>
                  </a:lnTo>
                  <a:close/>
                </a:path>
                <a:path w="3386454" h="1809750">
                  <a:moveTo>
                    <a:pt x="338137" y="903566"/>
                  </a:moveTo>
                  <a:lnTo>
                    <a:pt x="337680" y="902449"/>
                  </a:lnTo>
                  <a:lnTo>
                    <a:pt x="335813" y="900582"/>
                  </a:lnTo>
                  <a:lnTo>
                    <a:pt x="334695" y="900112"/>
                  </a:lnTo>
                  <a:lnTo>
                    <a:pt x="332066" y="900112"/>
                  </a:lnTo>
                  <a:lnTo>
                    <a:pt x="330949" y="900582"/>
                  </a:lnTo>
                  <a:lnTo>
                    <a:pt x="329082" y="902449"/>
                  </a:lnTo>
                  <a:lnTo>
                    <a:pt x="328612" y="903566"/>
                  </a:lnTo>
                  <a:lnTo>
                    <a:pt x="328612" y="906195"/>
                  </a:lnTo>
                  <a:lnTo>
                    <a:pt x="329082" y="907313"/>
                  </a:lnTo>
                  <a:lnTo>
                    <a:pt x="330949" y="909180"/>
                  </a:lnTo>
                  <a:lnTo>
                    <a:pt x="332066" y="909637"/>
                  </a:lnTo>
                  <a:lnTo>
                    <a:pt x="334695" y="909637"/>
                  </a:lnTo>
                  <a:lnTo>
                    <a:pt x="335813" y="909180"/>
                  </a:lnTo>
                  <a:lnTo>
                    <a:pt x="337680" y="907313"/>
                  </a:lnTo>
                  <a:lnTo>
                    <a:pt x="338137" y="906195"/>
                  </a:lnTo>
                  <a:lnTo>
                    <a:pt x="338137" y="903566"/>
                  </a:lnTo>
                  <a:close/>
                </a:path>
                <a:path w="3386454" h="1809750">
                  <a:moveTo>
                    <a:pt x="338137" y="453504"/>
                  </a:moveTo>
                  <a:lnTo>
                    <a:pt x="337680" y="452386"/>
                  </a:lnTo>
                  <a:lnTo>
                    <a:pt x="335813" y="450532"/>
                  </a:lnTo>
                  <a:lnTo>
                    <a:pt x="334695" y="450062"/>
                  </a:lnTo>
                  <a:lnTo>
                    <a:pt x="332066" y="450062"/>
                  </a:lnTo>
                  <a:lnTo>
                    <a:pt x="330949" y="450532"/>
                  </a:lnTo>
                  <a:lnTo>
                    <a:pt x="329082" y="452386"/>
                  </a:lnTo>
                  <a:lnTo>
                    <a:pt x="328612" y="453504"/>
                  </a:lnTo>
                  <a:lnTo>
                    <a:pt x="328612" y="456145"/>
                  </a:lnTo>
                  <a:lnTo>
                    <a:pt x="329082" y="457263"/>
                  </a:lnTo>
                  <a:lnTo>
                    <a:pt x="330949" y="459117"/>
                  </a:lnTo>
                  <a:lnTo>
                    <a:pt x="332066" y="459587"/>
                  </a:lnTo>
                  <a:lnTo>
                    <a:pt x="334695" y="459587"/>
                  </a:lnTo>
                  <a:lnTo>
                    <a:pt x="335813" y="459117"/>
                  </a:lnTo>
                  <a:lnTo>
                    <a:pt x="337680" y="457263"/>
                  </a:lnTo>
                  <a:lnTo>
                    <a:pt x="338137" y="456145"/>
                  </a:lnTo>
                  <a:lnTo>
                    <a:pt x="338137" y="453504"/>
                  </a:lnTo>
                  <a:close/>
                </a:path>
                <a:path w="3386454" h="1809750">
                  <a:moveTo>
                    <a:pt x="338137" y="3454"/>
                  </a:moveTo>
                  <a:lnTo>
                    <a:pt x="337680" y="2336"/>
                  </a:lnTo>
                  <a:lnTo>
                    <a:pt x="335813" y="469"/>
                  </a:lnTo>
                  <a:lnTo>
                    <a:pt x="334695" y="0"/>
                  </a:lnTo>
                  <a:lnTo>
                    <a:pt x="332066" y="0"/>
                  </a:lnTo>
                  <a:lnTo>
                    <a:pt x="330949" y="469"/>
                  </a:lnTo>
                  <a:lnTo>
                    <a:pt x="329082" y="2336"/>
                  </a:lnTo>
                  <a:lnTo>
                    <a:pt x="328612" y="3454"/>
                  </a:lnTo>
                  <a:lnTo>
                    <a:pt x="328612" y="6083"/>
                  </a:lnTo>
                  <a:lnTo>
                    <a:pt x="329082" y="7200"/>
                  </a:lnTo>
                  <a:lnTo>
                    <a:pt x="330949" y="9067"/>
                  </a:lnTo>
                  <a:lnTo>
                    <a:pt x="332066" y="9525"/>
                  </a:lnTo>
                  <a:lnTo>
                    <a:pt x="334695" y="9525"/>
                  </a:lnTo>
                  <a:lnTo>
                    <a:pt x="335813" y="9067"/>
                  </a:lnTo>
                  <a:lnTo>
                    <a:pt x="337680" y="7200"/>
                  </a:lnTo>
                  <a:lnTo>
                    <a:pt x="338137" y="6083"/>
                  </a:lnTo>
                  <a:lnTo>
                    <a:pt x="338137" y="3454"/>
                  </a:lnTo>
                  <a:close/>
                </a:path>
                <a:path w="3386454" h="1809750">
                  <a:moveTo>
                    <a:pt x="385762" y="1803679"/>
                  </a:moveTo>
                  <a:lnTo>
                    <a:pt x="385305" y="1802561"/>
                  </a:lnTo>
                  <a:lnTo>
                    <a:pt x="383438" y="1800694"/>
                  </a:lnTo>
                  <a:lnTo>
                    <a:pt x="382320" y="1800225"/>
                  </a:lnTo>
                  <a:lnTo>
                    <a:pt x="379691" y="1800225"/>
                  </a:lnTo>
                  <a:lnTo>
                    <a:pt x="378574" y="1800694"/>
                  </a:lnTo>
                  <a:lnTo>
                    <a:pt x="376707" y="1802561"/>
                  </a:lnTo>
                  <a:lnTo>
                    <a:pt x="376237" y="1803679"/>
                  </a:lnTo>
                  <a:lnTo>
                    <a:pt x="376237" y="1806308"/>
                  </a:lnTo>
                  <a:lnTo>
                    <a:pt x="376707" y="1807425"/>
                  </a:lnTo>
                  <a:lnTo>
                    <a:pt x="378574" y="1809292"/>
                  </a:lnTo>
                  <a:lnTo>
                    <a:pt x="379691" y="1809750"/>
                  </a:lnTo>
                  <a:lnTo>
                    <a:pt x="382320" y="1809750"/>
                  </a:lnTo>
                  <a:lnTo>
                    <a:pt x="383438" y="1809292"/>
                  </a:lnTo>
                  <a:lnTo>
                    <a:pt x="385305" y="1807425"/>
                  </a:lnTo>
                  <a:lnTo>
                    <a:pt x="385762" y="1806308"/>
                  </a:lnTo>
                  <a:lnTo>
                    <a:pt x="385762" y="1803679"/>
                  </a:lnTo>
                  <a:close/>
                </a:path>
                <a:path w="3386454" h="1809750">
                  <a:moveTo>
                    <a:pt x="385762" y="1353616"/>
                  </a:moveTo>
                  <a:lnTo>
                    <a:pt x="385305" y="1352499"/>
                  </a:lnTo>
                  <a:lnTo>
                    <a:pt x="383438" y="1350645"/>
                  </a:lnTo>
                  <a:lnTo>
                    <a:pt x="382320" y="1350175"/>
                  </a:lnTo>
                  <a:lnTo>
                    <a:pt x="379691" y="1350175"/>
                  </a:lnTo>
                  <a:lnTo>
                    <a:pt x="378574" y="1350645"/>
                  </a:lnTo>
                  <a:lnTo>
                    <a:pt x="376707" y="1352499"/>
                  </a:lnTo>
                  <a:lnTo>
                    <a:pt x="376237" y="1353616"/>
                  </a:lnTo>
                  <a:lnTo>
                    <a:pt x="376237" y="1356258"/>
                  </a:lnTo>
                  <a:lnTo>
                    <a:pt x="376707" y="1357376"/>
                  </a:lnTo>
                  <a:lnTo>
                    <a:pt x="378574" y="1359230"/>
                  </a:lnTo>
                  <a:lnTo>
                    <a:pt x="379691" y="1359700"/>
                  </a:lnTo>
                  <a:lnTo>
                    <a:pt x="382320" y="1359700"/>
                  </a:lnTo>
                  <a:lnTo>
                    <a:pt x="383438" y="1359230"/>
                  </a:lnTo>
                  <a:lnTo>
                    <a:pt x="385305" y="1357376"/>
                  </a:lnTo>
                  <a:lnTo>
                    <a:pt x="385762" y="1356258"/>
                  </a:lnTo>
                  <a:lnTo>
                    <a:pt x="385762" y="1353616"/>
                  </a:lnTo>
                  <a:close/>
                </a:path>
                <a:path w="3386454" h="1809750">
                  <a:moveTo>
                    <a:pt x="385762" y="903566"/>
                  </a:moveTo>
                  <a:lnTo>
                    <a:pt x="385305" y="902449"/>
                  </a:lnTo>
                  <a:lnTo>
                    <a:pt x="383438" y="900582"/>
                  </a:lnTo>
                  <a:lnTo>
                    <a:pt x="382320" y="900112"/>
                  </a:lnTo>
                  <a:lnTo>
                    <a:pt x="379691" y="900112"/>
                  </a:lnTo>
                  <a:lnTo>
                    <a:pt x="378574" y="900582"/>
                  </a:lnTo>
                  <a:lnTo>
                    <a:pt x="376707" y="902449"/>
                  </a:lnTo>
                  <a:lnTo>
                    <a:pt x="376237" y="903566"/>
                  </a:lnTo>
                  <a:lnTo>
                    <a:pt x="376237" y="906195"/>
                  </a:lnTo>
                  <a:lnTo>
                    <a:pt x="376707" y="907313"/>
                  </a:lnTo>
                  <a:lnTo>
                    <a:pt x="378574" y="909180"/>
                  </a:lnTo>
                  <a:lnTo>
                    <a:pt x="379691" y="909637"/>
                  </a:lnTo>
                  <a:lnTo>
                    <a:pt x="382320" y="909637"/>
                  </a:lnTo>
                  <a:lnTo>
                    <a:pt x="383438" y="909180"/>
                  </a:lnTo>
                  <a:lnTo>
                    <a:pt x="385305" y="907313"/>
                  </a:lnTo>
                  <a:lnTo>
                    <a:pt x="385762" y="906195"/>
                  </a:lnTo>
                  <a:lnTo>
                    <a:pt x="385762" y="903566"/>
                  </a:lnTo>
                  <a:close/>
                </a:path>
                <a:path w="3386454" h="1809750">
                  <a:moveTo>
                    <a:pt x="385762" y="453504"/>
                  </a:moveTo>
                  <a:lnTo>
                    <a:pt x="385305" y="452386"/>
                  </a:lnTo>
                  <a:lnTo>
                    <a:pt x="383438" y="450532"/>
                  </a:lnTo>
                  <a:lnTo>
                    <a:pt x="382320" y="450062"/>
                  </a:lnTo>
                  <a:lnTo>
                    <a:pt x="379691" y="450062"/>
                  </a:lnTo>
                  <a:lnTo>
                    <a:pt x="378574" y="450532"/>
                  </a:lnTo>
                  <a:lnTo>
                    <a:pt x="376707" y="452386"/>
                  </a:lnTo>
                  <a:lnTo>
                    <a:pt x="376237" y="453504"/>
                  </a:lnTo>
                  <a:lnTo>
                    <a:pt x="376237" y="456145"/>
                  </a:lnTo>
                  <a:lnTo>
                    <a:pt x="376707" y="457263"/>
                  </a:lnTo>
                  <a:lnTo>
                    <a:pt x="378574" y="459117"/>
                  </a:lnTo>
                  <a:lnTo>
                    <a:pt x="379691" y="459587"/>
                  </a:lnTo>
                  <a:lnTo>
                    <a:pt x="382320" y="459587"/>
                  </a:lnTo>
                  <a:lnTo>
                    <a:pt x="383438" y="459117"/>
                  </a:lnTo>
                  <a:lnTo>
                    <a:pt x="385305" y="457263"/>
                  </a:lnTo>
                  <a:lnTo>
                    <a:pt x="385762" y="456145"/>
                  </a:lnTo>
                  <a:lnTo>
                    <a:pt x="385762" y="453504"/>
                  </a:lnTo>
                  <a:close/>
                </a:path>
                <a:path w="3386454" h="1809750">
                  <a:moveTo>
                    <a:pt x="385762" y="3454"/>
                  </a:moveTo>
                  <a:lnTo>
                    <a:pt x="385305" y="2336"/>
                  </a:lnTo>
                  <a:lnTo>
                    <a:pt x="383438" y="469"/>
                  </a:lnTo>
                  <a:lnTo>
                    <a:pt x="382320" y="0"/>
                  </a:lnTo>
                  <a:lnTo>
                    <a:pt x="379691" y="0"/>
                  </a:lnTo>
                  <a:lnTo>
                    <a:pt x="378574" y="469"/>
                  </a:lnTo>
                  <a:lnTo>
                    <a:pt x="376707" y="2336"/>
                  </a:lnTo>
                  <a:lnTo>
                    <a:pt x="376237" y="3454"/>
                  </a:lnTo>
                  <a:lnTo>
                    <a:pt x="376237" y="6083"/>
                  </a:lnTo>
                  <a:lnTo>
                    <a:pt x="376707" y="7200"/>
                  </a:lnTo>
                  <a:lnTo>
                    <a:pt x="378574" y="9067"/>
                  </a:lnTo>
                  <a:lnTo>
                    <a:pt x="379691" y="9525"/>
                  </a:lnTo>
                  <a:lnTo>
                    <a:pt x="382320" y="9525"/>
                  </a:lnTo>
                  <a:lnTo>
                    <a:pt x="383438" y="9067"/>
                  </a:lnTo>
                  <a:lnTo>
                    <a:pt x="385305" y="7200"/>
                  </a:lnTo>
                  <a:lnTo>
                    <a:pt x="385762" y="6083"/>
                  </a:lnTo>
                  <a:lnTo>
                    <a:pt x="385762" y="3454"/>
                  </a:lnTo>
                  <a:close/>
                </a:path>
                <a:path w="3386454" h="1809750">
                  <a:moveTo>
                    <a:pt x="433387" y="1803679"/>
                  </a:moveTo>
                  <a:lnTo>
                    <a:pt x="432930" y="1802561"/>
                  </a:lnTo>
                  <a:lnTo>
                    <a:pt x="431063" y="1800694"/>
                  </a:lnTo>
                  <a:lnTo>
                    <a:pt x="429945" y="1800225"/>
                  </a:lnTo>
                  <a:lnTo>
                    <a:pt x="427316" y="1800225"/>
                  </a:lnTo>
                  <a:lnTo>
                    <a:pt x="426199" y="1800694"/>
                  </a:lnTo>
                  <a:lnTo>
                    <a:pt x="424332" y="1802561"/>
                  </a:lnTo>
                  <a:lnTo>
                    <a:pt x="423862" y="1803679"/>
                  </a:lnTo>
                  <a:lnTo>
                    <a:pt x="423862" y="1806308"/>
                  </a:lnTo>
                  <a:lnTo>
                    <a:pt x="424332" y="1807425"/>
                  </a:lnTo>
                  <a:lnTo>
                    <a:pt x="426199" y="1809292"/>
                  </a:lnTo>
                  <a:lnTo>
                    <a:pt x="427316" y="1809750"/>
                  </a:lnTo>
                  <a:lnTo>
                    <a:pt x="429945" y="1809750"/>
                  </a:lnTo>
                  <a:lnTo>
                    <a:pt x="431063" y="1809292"/>
                  </a:lnTo>
                  <a:lnTo>
                    <a:pt x="432930" y="1807425"/>
                  </a:lnTo>
                  <a:lnTo>
                    <a:pt x="433387" y="1806308"/>
                  </a:lnTo>
                  <a:lnTo>
                    <a:pt x="433387" y="1803679"/>
                  </a:lnTo>
                  <a:close/>
                </a:path>
                <a:path w="3386454" h="1809750">
                  <a:moveTo>
                    <a:pt x="433387" y="1353616"/>
                  </a:moveTo>
                  <a:lnTo>
                    <a:pt x="432930" y="1352499"/>
                  </a:lnTo>
                  <a:lnTo>
                    <a:pt x="431063" y="1350645"/>
                  </a:lnTo>
                  <a:lnTo>
                    <a:pt x="429945" y="1350175"/>
                  </a:lnTo>
                  <a:lnTo>
                    <a:pt x="427316" y="1350175"/>
                  </a:lnTo>
                  <a:lnTo>
                    <a:pt x="426199" y="1350645"/>
                  </a:lnTo>
                  <a:lnTo>
                    <a:pt x="424332" y="1352499"/>
                  </a:lnTo>
                  <a:lnTo>
                    <a:pt x="423862" y="1353616"/>
                  </a:lnTo>
                  <a:lnTo>
                    <a:pt x="423862" y="1356258"/>
                  </a:lnTo>
                  <a:lnTo>
                    <a:pt x="424332" y="1357376"/>
                  </a:lnTo>
                  <a:lnTo>
                    <a:pt x="426199" y="1359230"/>
                  </a:lnTo>
                  <a:lnTo>
                    <a:pt x="427316" y="1359700"/>
                  </a:lnTo>
                  <a:lnTo>
                    <a:pt x="429945" y="1359700"/>
                  </a:lnTo>
                  <a:lnTo>
                    <a:pt x="431063" y="1359230"/>
                  </a:lnTo>
                  <a:lnTo>
                    <a:pt x="432930" y="1357376"/>
                  </a:lnTo>
                  <a:lnTo>
                    <a:pt x="433387" y="1356258"/>
                  </a:lnTo>
                  <a:lnTo>
                    <a:pt x="433387" y="1353616"/>
                  </a:lnTo>
                  <a:close/>
                </a:path>
                <a:path w="3386454" h="1809750">
                  <a:moveTo>
                    <a:pt x="433387" y="903566"/>
                  </a:moveTo>
                  <a:lnTo>
                    <a:pt x="432930" y="902449"/>
                  </a:lnTo>
                  <a:lnTo>
                    <a:pt x="431063" y="900582"/>
                  </a:lnTo>
                  <a:lnTo>
                    <a:pt x="429945" y="900112"/>
                  </a:lnTo>
                  <a:lnTo>
                    <a:pt x="427316" y="900112"/>
                  </a:lnTo>
                  <a:lnTo>
                    <a:pt x="426199" y="900582"/>
                  </a:lnTo>
                  <a:lnTo>
                    <a:pt x="424332" y="902449"/>
                  </a:lnTo>
                  <a:lnTo>
                    <a:pt x="423862" y="903566"/>
                  </a:lnTo>
                  <a:lnTo>
                    <a:pt x="423862" y="906195"/>
                  </a:lnTo>
                  <a:lnTo>
                    <a:pt x="424332" y="907313"/>
                  </a:lnTo>
                  <a:lnTo>
                    <a:pt x="426199" y="909180"/>
                  </a:lnTo>
                  <a:lnTo>
                    <a:pt x="427316" y="909637"/>
                  </a:lnTo>
                  <a:lnTo>
                    <a:pt x="429945" y="909637"/>
                  </a:lnTo>
                  <a:lnTo>
                    <a:pt x="431063" y="909180"/>
                  </a:lnTo>
                  <a:lnTo>
                    <a:pt x="432930" y="907313"/>
                  </a:lnTo>
                  <a:lnTo>
                    <a:pt x="433387" y="906195"/>
                  </a:lnTo>
                  <a:lnTo>
                    <a:pt x="433387" y="903566"/>
                  </a:lnTo>
                  <a:close/>
                </a:path>
                <a:path w="3386454" h="1809750">
                  <a:moveTo>
                    <a:pt x="433387" y="453504"/>
                  </a:moveTo>
                  <a:lnTo>
                    <a:pt x="432930" y="452386"/>
                  </a:lnTo>
                  <a:lnTo>
                    <a:pt x="431063" y="450532"/>
                  </a:lnTo>
                  <a:lnTo>
                    <a:pt x="429945" y="450062"/>
                  </a:lnTo>
                  <a:lnTo>
                    <a:pt x="427316" y="450062"/>
                  </a:lnTo>
                  <a:lnTo>
                    <a:pt x="426199" y="450532"/>
                  </a:lnTo>
                  <a:lnTo>
                    <a:pt x="424332" y="452386"/>
                  </a:lnTo>
                  <a:lnTo>
                    <a:pt x="423862" y="453504"/>
                  </a:lnTo>
                  <a:lnTo>
                    <a:pt x="423862" y="456145"/>
                  </a:lnTo>
                  <a:lnTo>
                    <a:pt x="424332" y="457263"/>
                  </a:lnTo>
                  <a:lnTo>
                    <a:pt x="426199" y="459117"/>
                  </a:lnTo>
                  <a:lnTo>
                    <a:pt x="427316" y="459587"/>
                  </a:lnTo>
                  <a:lnTo>
                    <a:pt x="429945" y="459587"/>
                  </a:lnTo>
                  <a:lnTo>
                    <a:pt x="431063" y="459117"/>
                  </a:lnTo>
                  <a:lnTo>
                    <a:pt x="432930" y="457263"/>
                  </a:lnTo>
                  <a:lnTo>
                    <a:pt x="433387" y="456145"/>
                  </a:lnTo>
                  <a:lnTo>
                    <a:pt x="433387" y="453504"/>
                  </a:lnTo>
                  <a:close/>
                </a:path>
                <a:path w="3386454" h="1809750">
                  <a:moveTo>
                    <a:pt x="433387" y="3454"/>
                  </a:moveTo>
                  <a:lnTo>
                    <a:pt x="432930" y="2336"/>
                  </a:lnTo>
                  <a:lnTo>
                    <a:pt x="431063" y="469"/>
                  </a:lnTo>
                  <a:lnTo>
                    <a:pt x="429945" y="0"/>
                  </a:lnTo>
                  <a:lnTo>
                    <a:pt x="427316" y="0"/>
                  </a:lnTo>
                  <a:lnTo>
                    <a:pt x="426199" y="469"/>
                  </a:lnTo>
                  <a:lnTo>
                    <a:pt x="424332" y="2336"/>
                  </a:lnTo>
                  <a:lnTo>
                    <a:pt x="423862" y="3454"/>
                  </a:lnTo>
                  <a:lnTo>
                    <a:pt x="423862" y="6083"/>
                  </a:lnTo>
                  <a:lnTo>
                    <a:pt x="424332" y="7200"/>
                  </a:lnTo>
                  <a:lnTo>
                    <a:pt x="426199" y="9067"/>
                  </a:lnTo>
                  <a:lnTo>
                    <a:pt x="427316" y="9525"/>
                  </a:lnTo>
                  <a:lnTo>
                    <a:pt x="429945" y="9525"/>
                  </a:lnTo>
                  <a:lnTo>
                    <a:pt x="431063" y="9067"/>
                  </a:lnTo>
                  <a:lnTo>
                    <a:pt x="432930" y="7200"/>
                  </a:lnTo>
                  <a:lnTo>
                    <a:pt x="433387" y="6083"/>
                  </a:lnTo>
                  <a:lnTo>
                    <a:pt x="433387" y="3454"/>
                  </a:lnTo>
                  <a:close/>
                </a:path>
                <a:path w="3386454" h="1809750">
                  <a:moveTo>
                    <a:pt x="481012" y="1803679"/>
                  </a:moveTo>
                  <a:lnTo>
                    <a:pt x="480555" y="1802561"/>
                  </a:lnTo>
                  <a:lnTo>
                    <a:pt x="478688" y="1800694"/>
                  </a:lnTo>
                  <a:lnTo>
                    <a:pt x="477570" y="1800225"/>
                  </a:lnTo>
                  <a:lnTo>
                    <a:pt x="474941" y="1800225"/>
                  </a:lnTo>
                  <a:lnTo>
                    <a:pt x="473824" y="1800694"/>
                  </a:lnTo>
                  <a:lnTo>
                    <a:pt x="471957" y="1802561"/>
                  </a:lnTo>
                  <a:lnTo>
                    <a:pt x="471487" y="1803679"/>
                  </a:lnTo>
                  <a:lnTo>
                    <a:pt x="471487" y="1806308"/>
                  </a:lnTo>
                  <a:lnTo>
                    <a:pt x="471957" y="1807425"/>
                  </a:lnTo>
                  <a:lnTo>
                    <a:pt x="473824" y="1809292"/>
                  </a:lnTo>
                  <a:lnTo>
                    <a:pt x="474941" y="1809750"/>
                  </a:lnTo>
                  <a:lnTo>
                    <a:pt x="477570" y="1809750"/>
                  </a:lnTo>
                  <a:lnTo>
                    <a:pt x="478688" y="1809292"/>
                  </a:lnTo>
                  <a:lnTo>
                    <a:pt x="480555" y="1807425"/>
                  </a:lnTo>
                  <a:lnTo>
                    <a:pt x="481012" y="1806308"/>
                  </a:lnTo>
                  <a:lnTo>
                    <a:pt x="481012" y="1803679"/>
                  </a:lnTo>
                  <a:close/>
                </a:path>
                <a:path w="3386454" h="1809750">
                  <a:moveTo>
                    <a:pt x="481012" y="1353616"/>
                  </a:moveTo>
                  <a:lnTo>
                    <a:pt x="480555" y="1352499"/>
                  </a:lnTo>
                  <a:lnTo>
                    <a:pt x="478688" y="1350645"/>
                  </a:lnTo>
                  <a:lnTo>
                    <a:pt x="477570" y="1350175"/>
                  </a:lnTo>
                  <a:lnTo>
                    <a:pt x="474941" y="1350175"/>
                  </a:lnTo>
                  <a:lnTo>
                    <a:pt x="473824" y="1350645"/>
                  </a:lnTo>
                  <a:lnTo>
                    <a:pt x="471957" y="1352499"/>
                  </a:lnTo>
                  <a:lnTo>
                    <a:pt x="471487" y="1353616"/>
                  </a:lnTo>
                  <a:lnTo>
                    <a:pt x="471487" y="1356258"/>
                  </a:lnTo>
                  <a:lnTo>
                    <a:pt x="471957" y="1357376"/>
                  </a:lnTo>
                  <a:lnTo>
                    <a:pt x="473824" y="1359230"/>
                  </a:lnTo>
                  <a:lnTo>
                    <a:pt x="474941" y="1359700"/>
                  </a:lnTo>
                  <a:lnTo>
                    <a:pt x="477570" y="1359700"/>
                  </a:lnTo>
                  <a:lnTo>
                    <a:pt x="478688" y="1359230"/>
                  </a:lnTo>
                  <a:lnTo>
                    <a:pt x="480555" y="1357376"/>
                  </a:lnTo>
                  <a:lnTo>
                    <a:pt x="481012" y="1356258"/>
                  </a:lnTo>
                  <a:lnTo>
                    <a:pt x="481012" y="1353616"/>
                  </a:lnTo>
                  <a:close/>
                </a:path>
                <a:path w="3386454" h="1809750">
                  <a:moveTo>
                    <a:pt x="481012" y="903566"/>
                  </a:moveTo>
                  <a:lnTo>
                    <a:pt x="480555" y="902449"/>
                  </a:lnTo>
                  <a:lnTo>
                    <a:pt x="478688" y="900582"/>
                  </a:lnTo>
                  <a:lnTo>
                    <a:pt x="477570" y="900112"/>
                  </a:lnTo>
                  <a:lnTo>
                    <a:pt x="474941" y="900112"/>
                  </a:lnTo>
                  <a:lnTo>
                    <a:pt x="473824" y="900582"/>
                  </a:lnTo>
                  <a:lnTo>
                    <a:pt x="471957" y="902449"/>
                  </a:lnTo>
                  <a:lnTo>
                    <a:pt x="471487" y="903566"/>
                  </a:lnTo>
                  <a:lnTo>
                    <a:pt x="471487" y="906195"/>
                  </a:lnTo>
                  <a:lnTo>
                    <a:pt x="471957" y="907313"/>
                  </a:lnTo>
                  <a:lnTo>
                    <a:pt x="473824" y="909180"/>
                  </a:lnTo>
                  <a:lnTo>
                    <a:pt x="474941" y="909637"/>
                  </a:lnTo>
                  <a:lnTo>
                    <a:pt x="477570" y="909637"/>
                  </a:lnTo>
                  <a:lnTo>
                    <a:pt x="478688" y="909180"/>
                  </a:lnTo>
                  <a:lnTo>
                    <a:pt x="480555" y="907313"/>
                  </a:lnTo>
                  <a:lnTo>
                    <a:pt x="481012" y="906195"/>
                  </a:lnTo>
                  <a:lnTo>
                    <a:pt x="481012" y="903566"/>
                  </a:lnTo>
                  <a:close/>
                </a:path>
                <a:path w="3386454" h="1809750">
                  <a:moveTo>
                    <a:pt x="481012" y="453504"/>
                  </a:moveTo>
                  <a:lnTo>
                    <a:pt x="480555" y="452386"/>
                  </a:lnTo>
                  <a:lnTo>
                    <a:pt x="478688" y="450532"/>
                  </a:lnTo>
                  <a:lnTo>
                    <a:pt x="477570" y="450062"/>
                  </a:lnTo>
                  <a:lnTo>
                    <a:pt x="474941" y="450062"/>
                  </a:lnTo>
                  <a:lnTo>
                    <a:pt x="473824" y="450532"/>
                  </a:lnTo>
                  <a:lnTo>
                    <a:pt x="471957" y="452386"/>
                  </a:lnTo>
                  <a:lnTo>
                    <a:pt x="471487" y="453504"/>
                  </a:lnTo>
                  <a:lnTo>
                    <a:pt x="471487" y="456145"/>
                  </a:lnTo>
                  <a:lnTo>
                    <a:pt x="471957" y="457263"/>
                  </a:lnTo>
                  <a:lnTo>
                    <a:pt x="473824" y="459117"/>
                  </a:lnTo>
                  <a:lnTo>
                    <a:pt x="474941" y="459587"/>
                  </a:lnTo>
                  <a:lnTo>
                    <a:pt x="477570" y="459587"/>
                  </a:lnTo>
                  <a:lnTo>
                    <a:pt x="478688" y="459117"/>
                  </a:lnTo>
                  <a:lnTo>
                    <a:pt x="480555" y="457263"/>
                  </a:lnTo>
                  <a:lnTo>
                    <a:pt x="481012" y="456145"/>
                  </a:lnTo>
                  <a:lnTo>
                    <a:pt x="481012" y="453504"/>
                  </a:lnTo>
                  <a:close/>
                </a:path>
                <a:path w="3386454" h="1809750">
                  <a:moveTo>
                    <a:pt x="481012" y="3454"/>
                  </a:moveTo>
                  <a:lnTo>
                    <a:pt x="480555" y="2336"/>
                  </a:lnTo>
                  <a:lnTo>
                    <a:pt x="478688" y="469"/>
                  </a:lnTo>
                  <a:lnTo>
                    <a:pt x="477570" y="0"/>
                  </a:lnTo>
                  <a:lnTo>
                    <a:pt x="474941" y="0"/>
                  </a:lnTo>
                  <a:lnTo>
                    <a:pt x="473824" y="469"/>
                  </a:lnTo>
                  <a:lnTo>
                    <a:pt x="471957" y="2336"/>
                  </a:lnTo>
                  <a:lnTo>
                    <a:pt x="471487" y="3454"/>
                  </a:lnTo>
                  <a:lnTo>
                    <a:pt x="471487" y="6083"/>
                  </a:lnTo>
                  <a:lnTo>
                    <a:pt x="471957" y="7200"/>
                  </a:lnTo>
                  <a:lnTo>
                    <a:pt x="473824" y="9067"/>
                  </a:lnTo>
                  <a:lnTo>
                    <a:pt x="474941" y="9525"/>
                  </a:lnTo>
                  <a:lnTo>
                    <a:pt x="477570" y="9525"/>
                  </a:lnTo>
                  <a:lnTo>
                    <a:pt x="478688" y="9067"/>
                  </a:lnTo>
                  <a:lnTo>
                    <a:pt x="480555" y="7200"/>
                  </a:lnTo>
                  <a:lnTo>
                    <a:pt x="481012" y="6083"/>
                  </a:lnTo>
                  <a:lnTo>
                    <a:pt x="481012" y="3454"/>
                  </a:lnTo>
                  <a:close/>
                </a:path>
                <a:path w="3386454" h="1809750">
                  <a:moveTo>
                    <a:pt x="528637" y="1803679"/>
                  </a:moveTo>
                  <a:lnTo>
                    <a:pt x="528180" y="1802561"/>
                  </a:lnTo>
                  <a:lnTo>
                    <a:pt x="526313" y="1800694"/>
                  </a:lnTo>
                  <a:lnTo>
                    <a:pt x="525195" y="1800225"/>
                  </a:lnTo>
                  <a:lnTo>
                    <a:pt x="522566" y="1800225"/>
                  </a:lnTo>
                  <a:lnTo>
                    <a:pt x="521449" y="1800694"/>
                  </a:lnTo>
                  <a:lnTo>
                    <a:pt x="519582" y="1802561"/>
                  </a:lnTo>
                  <a:lnTo>
                    <a:pt x="519112" y="1803679"/>
                  </a:lnTo>
                  <a:lnTo>
                    <a:pt x="519112" y="1806308"/>
                  </a:lnTo>
                  <a:lnTo>
                    <a:pt x="519582" y="1807425"/>
                  </a:lnTo>
                  <a:lnTo>
                    <a:pt x="521449" y="1809292"/>
                  </a:lnTo>
                  <a:lnTo>
                    <a:pt x="522566" y="1809750"/>
                  </a:lnTo>
                  <a:lnTo>
                    <a:pt x="525195" y="1809750"/>
                  </a:lnTo>
                  <a:lnTo>
                    <a:pt x="526313" y="1809292"/>
                  </a:lnTo>
                  <a:lnTo>
                    <a:pt x="528180" y="1807425"/>
                  </a:lnTo>
                  <a:lnTo>
                    <a:pt x="528637" y="1806308"/>
                  </a:lnTo>
                  <a:lnTo>
                    <a:pt x="528637" y="1803679"/>
                  </a:lnTo>
                  <a:close/>
                </a:path>
                <a:path w="3386454" h="1809750">
                  <a:moveTo>
                    <a:pt x="528637" y="1353616"/>
                  </a:moveTo>
                  <a:lnTo>
                    <a:pt x="528180" y="1352499"/>
                  </a:lnTo>
                  <a:lnTo>
                    <a:pt x="526313" y="1350645"/>
                  </a:lnTo>
                  <a:lnTo>
                    <a:pt x="525195" y="1350175"/>
                  </a:lnTo>
                  <a:lnTo>
                    <a:pt x="522566" y="1350175"/>
                  </a:lnTo>
                  <a:lnTo>
                    <a:pt x="521449" y="1350645"/>
                  </a:lnTo>
                  <a:lnTo>
                    <a:pt x="519582" y="1352499"/>
                  </a:lnTo>
                  <a:lnTo>
                    <a:pt x="519112" y="1353616"/>
                  </a:lnTo>
                  <a:lnTo>
                    <a:pt x="519112" y="1356258"/>
                  </a:lnTo>
                  <a:lnTo>
                    <a:pt x="519582" y="1357376"/>
                  </a:lnTo>
                  <a:lnTo>
                    <a:pt x="521449" y="1359230"/>
                  </a:lnTo>
                  <a:lnTo>
                    <a:pt x="522566" y="1359700"/>
                  </a:lnTo>
                  <a:lnTo>
                    <a:pt x="525195" y="1359700"/>
                  </a:lnTo>
                  <a:lnTo>
                    <a:pt x="526313" y="1359230"/>
                  </a:lnTo>
                  <a:lnTo>
                    <a:pt x="528180" y="1357376"/>
                  </a:lnTo>
                  <a:lnTo>
                    <a:pt x="528637" y="1356258"/>
                  </a:lnTo>
                  <a:lnTo>
                    <a:pt x="528637" y="1353616"/>
                  </a:lnTo>
                  <a:close/>
                </a:path>
                <a:path w="3386454" h="1809750">
                  <a:moveTo>
                    <a:pt x="528637" y="903566"/>
                  </a:moveTo>
                  <a:lnTo>
                    <a:pt x="528180" y="902449"/>
                  </a:lnTo>
                  <a:lnTo>
                    <a:pt x="526313" y="900582"/>
                  </a:lnTo>
                  <a:lnTo>
                    <a:pt x="525195" y="900112"/>
                  </a:lnTo>
                  <a:lnTo>
                    <a:pt x="522566" y="900112"/>
                  </a:lnTo>
                  <a:lnTo>
                    <a:pt x="521449" y="900582"/>
                  </a:lnTo>
                  <a:lnTo>
                    <a:pt x="519582" y="902449"/>
                  </a:lnTo>
                  <a:lnTo>
                    <a:pt x="519112" y="903566"/>
                  </a:lnTo>
                  <a:lnTo>
                    <a:pt x="519112" y="906195"/>
                  </a:lnTo>
                  <a:lnTo>
                    <a:pt x="519582" y="907313"/>
                  </a:lnTo>
                  <a:lnTo>
                    <a:pt x="521449" y="909180"/>
                  </a:lnTo>
                  <a:lnTo>
                    <a:pt x="522566" y="909637"/>
                  </a:lnTo>
                  <a:lnTo>
                    <a:pt x="525195" y="909637"/>
                  </a:lnTo>
                  <a:lnTo>
                    <a:pt x="526313" y="909180"/>
                  </a:lnTo>
                  <a:lnTo>
                    <a:pt x="528180" y="907313"/>
                  </a:lnTo>
                  <a:lnTo>
                    <a:pt x="528637" y="906195"/>
                  </a:lnTo>
                  <a:lnTo>
                    <a:pt x="528637" y="903566"/>
                  </a:lnTo>
                  <a:close/>
                </a:path>
                <a:path w="3386454" h="1809750">
                  <a:moveTo>
                    <a:pt x="528637" y="453504"/>
                  </a:moveTo>
                  <a:lnTo>
                    <a:pt x="528180" y="452386"/>
                  </a:lnTo>
                  <a:lnTo>
                    <a:pt x="526313" y="450532"/>
                  </a:lnTo>
                  <a:lnTo>
                    <a:pt x="525195" y="450062"/>
                  </a:lnTo>
                  <a:lnTo>
                    <a:pt x="522566" y="450062"/>
                  </a:lnTo>
                  <a:lnTo>
                    <a:pt x="521449" y="450532"/>
                  </a:lnTo>
                  <a:lnTo>
                    <a:pt x="519582" y="452386"/>
                  </a:lnTo>
                  <a:lnTo>
                    <a:pt x="519112" y="453504"/>
                  </a:lnTo>
                  <a:lnTo>
                    <a:pt x="519112" y="456145"/>
                  </a:lnTo>
                  <a:lnTo>
                    <a:pt x="519582" y="457263"/>
                  </a:lnTo>
                  <a:lnTo>
                    <a:pt x="521449" y="459117"/>
                  </a:lnTo>
                  <a:lnTo>
                    <a:pt x="522566" y="459587"/>
                  </a:lnTo>
                  <a:lnTo>
                    <a:pt x="525195" y="459587"/>
                  </a:lnTo>
                  <a:lnTo>
                    <a:pt x="526313" y="459117"/>
                  </a:lnTo>
                  <a:lnTo>
                    <a:pt x="528180" y="457263"/>
                  </a:lnTo>
                  <a:lnTo>
                    <a:pt x="528637" y="456145"/>
                  </a:lnTo>
                  <a:lnTo>
                    <a:pt x="528637" y="453504"/>
                  </a:lnTo>
                  <a:close/>
                </a:path>
                <a:path w="3386454" h="1809750">
                  <a:moveTo>
                    <a:pt x="528637" y="3454"/>
                  </a:moveTo>
                  <a:lnTo>
                    <a:pt x="528180" y="2336"/>
                  </a:lnTo>
                  <a:lnTo>
                    <a:pt x="526313" y="469"/>
                  </a:lnTo>
                  <a:lnTo>
                    <a:pt x="525195" y="0"/>
                  </a:lnTo>
                  <a:lnTo>
                    <a:pt x="522566" y="0"/>
                  </a:lnTo>
                  <a:lnTo>
                    <a:pt x="521449" y="469"/>
                  </a:lnTo>
                  <a:lnTo>
                    <a:pt x="519582" y="2336"/>
                  </a:lnTo>
                  <a:lnTo>
                    <a:pt x="519112" y="3454"/>
                  </a:lnTo>
                  <a:lnTo>
                    <a:pt x="519112" y="6083"/>
                  </a:lnTo>
                  <a:lnTo>
                    <a:pt x="519582" y="7200"/>
                  </a:lnTo>
                  <a:lnTo>
                    <a:pt x="521449" y="9067"/>
                  </a:lnTo>
                  <a:lnTo>
                    <a:pt x="522566" y="9525"/>
                  </a:lnTo>
                  <a:lnTo>
                    <a:pt x="525195" y="9525"/>
                  </a:lnTo>
                  <a:lnTo>
                    <a:pt x="526313" y="9067"/>
                  </a:lnTo>
                  <a:lnTo>
                    <a:pt x="528180" y="7200"/>
                  </a:lnTo>
                  <a:lnTo>
                    <a:pt x="528637" y="6083"/>
                  </a:lnTo>
                  <a:lnTo>
                    <a:pt x="528637" y="3454"/>
                  </a:lnTo>
                  <a:close/>
                </a:path>
                <a:path w="3386454" h="1809750">
                  <a:moveTo>
                    <a:pt x="576262" y="1803679"/>
                  </a:moveTo>
                  <a:lnTo>
                    <a:pt x="575805" y="1802561"/>
                  </a:lnTo>
                  <a:lnTo>
                    <a:pt x="573938" y="1800694"/>
                  </a:lnTo>
                  <a:lnTo>
                    <a:pt x="572820" y="1800225"/>
                  </a:lnTo>
                  <a:lnTo>
                    <a:pt x="570191" y="1800225"/>
                  </a:lnTo>
                  <a:lnTo>
                    <a:pt x="569074" y="1800694"/>
                  </a:lnTo>
                  <a:lnTo>
                    <a:pt x="567207" y="1802561"/>
                  </a:lnTo>
                  <a:lnTo>
                    <a:pt x="566737" y="1803679"/>
                  </a:lnTo>
                  <a:lnTo>
                    <a:pt x="566737" y="1806308"/>
                  </a:lnTo>
                  <a:lnTo>
                    <a:pt x="567207" y="1807425"/>
                  </a:lnTo>
                  <a:lnTo>
                    <a:pt x="569074" y="1809292"/>
                  </a:lnTo>
                  <a:lnTo>
                    <a:pt x="570191" y="1809750"/>
                  </a:lnTo>
                  <a:lnTo>
                    <a:pt x="572820" y="1809750"/>
                  </a:lnTo>
                  <a:lnTo>
                    <a:pt x="573938" y="1809292"/>
                  </a:lnTo>
                  <a:lnTo>
                    <a:pt x="575805" y="1807425"/>
                  </a:lnTo>
                  <a:lnTo>
                    <a:pt x="576262" y="1806308"/>
                  </a:lnTo>
                  <a:lnTo>
                    <a:pt x="576262" y="1803679"/>
                  </a:lnTo>
                  <a:close/>
                </a:path>
                <a:path w="3386454" h="1809750">
                  <a:moveTo>
                    <a:pt x="576262" y="1353616"/>
                  </a:moveTo>
                  <a:lnTo>
                    <a:pt x="575805" y="1352499"/>
                  </a:lnTo>
                  <a:lnTo>
                    <a:pt x="573938" y="1350645"/>
                  </a:lnTo>
                  <a:lnTo>
                    <a:pt x="572820" y="1350175"/>
                  </a:lnTo>
                  <a:lnTo>
                    <a:pt x="570191" y="1350175"/>
                  </a:lnTo>
                  <a:lnTo>
                    <a:pt x="569074" y="1350645"/>
                  </a:lnTo>
                  <a:lnTo>
                    <a:pt x="567207" y="1352499"/>
                  </a:lnTo>
                  <a:lnTo>
                    <a:pt x="566737" y="1353616"/>
                  </a:lnTo>
                  <a:lnTo>
                    <a:pt x="566737" y="1356258"/>
                  </a:lnTo>
                  <a:lnTo>
                    <a:pt x="567207" y="1357376"/>
                  </a:lnTo>
                  <a:lnTo>
                    <a:pt x="569074" y="1359230"/>
                  </a:lnTo>
                  <a:lnTo>
                    <a:pt x="570191" y="1359700"/>
                  </a:lnTo>
                  <a:lnTo>
                    <a:pt x="572820" y="1359700"/>
                  </a:lnTo>
                  <a:lnTo>
                    <a:pt x="573938" y="1359230"/>
                  </a:lnTo>
                  <a:lnTo>
                    <a:pt x="575805" y="1357376"/>
                  </a:lnTo>
                  <a:lnTo>
                    <a:pt x="576262" y="1356258"/>
                  </a:lnTo>
                  <a:lnTo>
                    <a:pt x="576262" y="1353616"/>
                  </a:lnTo>
                  <a:close/>
                </a:path>
                <a:path w="3386454" h="1809750">
                  <a:moveTo>
                    <a:pt x="576262" y="903566"/>
                  </a:moveTo>
                  <a:lnTo>
                    <a:pt x="575805" y="902449"/>
                  </a:lnTo>
                  <a:lnTo>
                    <a:pt x="573938" y="900582"/>
                  </a:lnTo>
                  <a:lnTo>
                    <a:pt x="572820" y="900112"/>
                  </a:lnTo>
                  <a:lnTo>
                    <a:pt x="570191" y="900112"/>
                  </a:lnTo>
                  <a:lnTo>
                    <a:pt x="569074" y="900582"/>
                  </a:lnTo>
                  <a:lnTo>
                    <a:pt x="567207" y="902449"/>
                  </a:lnTo>
                  <a:lnTo>
                    <a:pt x="566737" y="903566"/>
                  </a:lnTo>
                  <a:lnTo>
                    <a:pt x="566737" y="906195"/>
                  </a:lnTo>
                  <a:lnTo>
                    <a:pt x="567207" y="907313"/>
                  </a:lnTo>
                  <a:lnTo>
                    <a:pt x="569074" y="909180"/>
                  </a:lnTo>
                  <a:lnTo>
                    <a:pt x="570191" y="909637"/>
                  </a:lnTo>
                  <a:lnTo>
                    <a:pt x="572820" y="909637"/>
                  </a:lnTo>
                  <a:lnTo>
                    <a:pt x="573938" y="909180"/>
                  </a:lnTo>
                  <a:lnTo>
                    <a:pt x="575805" y="907313"/>
                  </a:lnTo>
                  <a:lnTo>
                    <a:pt x="576262" y="906195"/>
                  </a:lnTo>
                  <a:lnTo>
                    <a:pt x="576262" y="903566"/>
                  </a:lnTo>
                  <a:close/>
                </a:path>
                <a:path w="3386454" h="1809750">
                  <a:moveTo>
                    <a:pt x="576262" y="453504"/>
                  </a:moveTo>
                  <a:lnTo>
                    <a:pt x="575805" y="452386"/>
                  </a:lnTo>
                  <a:lnTo>
                    <a:pt x="573938" y="450532"/>
                  </a:lnTo>
                  <a:lnTo>
                    <a:pt x="572820" y="450062"/>
                  </a:lnTo>
                  <a:lnTo>
                    <a:pt x="570191" y="450062"/>
                  </a:lnTo>
                  <a:lnTo>
                    <a:pt x="569074" y="450532"/>
                  </a:lnTo>
                  <a:lnTo>
                    <a:pt x="567207" y="452386"/>
                  </a:lnTo>
                  <a:lnTo>
                    <a:pt x="566737" y="453504"/>
                  </a:lnTo>
                  <a:lnTo>
                    <a:pt x="566737" y="456145"/>
                  </a:lnTo>
                  <a:lnTo>
                    <a:pt x="567207" y="457263"/>
                  </a:lnTo>
                  <a:lnTo>
                    <a:pt x="569074" y="459117"/>
                  </a:lnTo>
                  <a:lnTo>
                    <a:pt x="570191" y="459587"/>
                  </a:lnTo>
                  <a:lnTo>
                    <a:pt x="572820" y="459587"/>
                  </a:lnTo>
                  <a:lnTo>
                    <a:pt x="573938" y="459117"/>
                  </a:lnTo>
                  <a:lnTo>
                    <a:pt x="575805" y="457263"/>
                  </a:lnTo>
                  <a:lnTo>
                    <a:pt x="576262" y="456145"/>
                  </a:lnTo>
                  <a:lnTo>
                    <a:pt x="576262" y="453504"/>
                  </a:lnTo>
                  <a:close/>
                </a:path>
                <a:path w="3386454" h="1809750">
                  <a:moveTo>
                    <a:pt x="576262" y="3454"/>
                  </a:moveTo>
                  <a:lnTo>
                    <a:pt x="575805" y="2336"/>
                  </a:lnTo>
                  <a:lnTo>
                    <a:pt x="573938" y="469"/>
                  </a:lnTo>
                  <a:lnTo>
                    <a:pt x="572820" y="0"/>
                  </a:lnTo>
                  <a:lnTo>
                    <a:pt x="570191" y="0"/>
                  </a:lnTo>
                  <a:lnTo>
                    <a:pt x="569074" y="469"/>
                  </a:lnTo>
                  <a:lnTo>
                    <a:pt x="567207" y="2336"/>
                  </a:lnTo>
                  <a:lnTo>
                    <a:pt x="566737" y="3454"/>
                  </a:lnTo>
                  <a:lnTo>
                    <a:pt x="566737" y="6083"/>
                  </a:lnTo>
                  <a:lnTo>
                    <a:pt x="567207" y="7200"/>
                  </a:lnTo>
                  <a:lnTo>
                    <a:pt x="569074" y="9067"/>
                  </a:lnTo>
                  <a:lnTo>
                    <a:pt x="570191" y="9525"/>
                  </a:lnTo>
                  <a:lnTo>
                    <a:pt x="572820" y="9525"/>
                  </a:lnTo>
                  <a:lnTo>
                    <a:pt x="573938" y="9067"/>
                  </a:lnTo>
                  <a:lnTo>
                    <a:pt x="575805" y="7200"/>
                  </a:lnTo>
                  <a:lnTo>
                    <a:pt x="576262" y="6083"/>
                  </a:lnTo>
                  <a:lnTo>
                    <a:pt x="576262" y="3454"/>
                  </a:lnTo>
                  <a:close/>
                </a:path>
                <a:path w="3386454" h="1809750">
                  <a:moveTo>
                    <a:pt x="623887" y="1803679"/>
                  </a:moveTo>
                  <a:lnTo>
                    <a:pt x="623430" y="1802561"/>
                  </a:lnTo>
                  <a:lnTo>
                    <a:pt x="621563" y="1800694"/>
                  </a:lnTo>
                  <a:lnTo>
                    <a:pt x="620445" y="1800225"/>
                  </a:lnTo>
                  <a:lnTo>
                    <a:pt x="617816" y="1800225"/>
                  </a:lnTo>
                  <a:lnTo>
                    <a:pt x="616699" y="1800694"/>
                  </a:lnTo>
                  <a:lnTo>
                    <a:pt x="614832" y="1802561"/>
                  </a:lnTo>
                  <a:lnTo>
                    <a:pt x="614362" y="1803679"/>
                  </a:lnTo>
                  <a:lnTo>
                    <a:pt x="614362" y="1806308"/>
                  </a:lnTo>
                  <a:lnTo>
                    <a:pt x="614832" y="1807425"/>
                  </a:lnTo>
                  <a:lnTo>
                    <a:pt x="616699" y="1809292"/>
                  </a:lnTo>
                  <a:lnTo>
                    <a:pt x="617816" y="1809750"/>
                  </a:lnTo>
                  <a:lnTo>
                    <a:pt x="620445" y="1809750"/>
                  </a:lnTo>
                  <a:lnTo>
                    <a:pt x="621563" y="1809292"/>
                  </a:lnTo>
                  <a:lnTo>
                    <a:pt x="623430" y="1807425"/>
                  </a:lnTo>
                  <a:lnTo>
                    <a:pt x="623887" y="1806308"/>
                  </a:lnTo>
                  <a:lnTo>
                    <a:pt x="623887" y="1803679"/>
                  </a:lnTo>
                  <a:close/>
                </a:path>
                <a:path w="3386454" h="1809750">
                  <a:moveTo>
                    <a:pt x="623887" y="1353616"/>
                  </a:moveTo>
                  <a:lnTo>
                    <a:pt x="623430" y="1352499"/>
                  </a:lnTo>
                  <a:lnTo>
                    <a:pt x="621563" y="1350645"/>
                  </a:lnTo>
                  <a:lnTo>
                    <a:pt x="620445" y="1350175"/>
                  </a:lnTo>
                  <a:lnTo>
                    <a:pt x="617816" y="1350175"/>
                  </a:lnTo>
                  <a:lnTo>
                    <a:pt x="616699" y="1350645"/>
                  </a:lnTo>
                  <a:lnTo>
                    <a:pt x="614832" y="1352499"/>
                  </a:lnTo>
                  <a:lnTo>
                    <a:pt x="614362" y="1353616"/>
                  </a:lnTo>
                  <a:lnTo>
                    <a:pt x="614362" y="1356258"/>
                  </a:lnTo>
                  <a:lnTo>
                    <a:pt x="614832" y="1357376"/>
                  </a:lnTo>
                  <a:lnTo>
                    <a:pt x="616699" y="1359230"/>
                  </a:lnTo>
                  <a:lnTo>
                    <a:pt x="617816" y="1359700"/>
                  </a:lnTo>
                  <a:lnTo>
                    <a:pt x="620445" y="1359700"/>
                  </a:lnTo>
                  <a:lnTo>
                    <a:pt x="621563" y="1359230"/>
                  </a:lnTo>
                  <a:lnTo>
                    <a:pt x="623430" y="1357376"/>
                  </a:lnTo>
                  <a:lnTo>
                    <a:pt x="623887" y="1356258"/>
                  </a:lnTo>
                  <a:lnTo>
                    <a:pt x="623887" y="1353616"/>
                  </a:lnTo>
                  <a:close/>
                </a:path>
                <a:path w="3386454" h="1809750">
                  <a:moveTo>
                    <a:pt x="623887" y="903566"/>
                  </a:moveTo>
                  <a:lnTo>
                    <a:pt x="623430" y="902449"/>
                  </a:lnTo>
                  <a:lnTo>
                    <a:pt x="621563" y="900582"/>
                  </a:lnTo>
                  <a:lnTo>
                    <a:pt x="620445" y="900112"/>
                  </a:lnTo>
                  <a:lnTo>
                    <a:pt x="617816" y="900112"/>
                  </a:lnTo>
                  <a:lnTo>
                    <a:pt x="616699" y="900582"/>
                  </a:lnTo>
                  <a:lnTo>
                    <a:pt x="614832" y="902449"/>
                  </a:lnTo>
                  <a:lnTo>
                    <a:pt x="614362" y="903566"/>
                  </a:lnTo>
                  <a:lnTo>
                    <a:pt x="614362" y="906195"/>
                  </a:lnTo>
                  <a:lnTo>
                    <a:pt x="614832" y="907313"/>
                  </a:lnTo>
                  <a:lnTo>
                    <a:pt x="616699" y="909180"/>
                  </a:lnTo>
                  <a:lnTo>
                    <a:pt x="617816" y="909637"/>
                  </a:lnTo>
                  <a:lnTo>
                    <a:pt x="620445" y="909637"/>
                  </a:lnTo>
                  <a:lnTo>
                    <a:pt x="621563" y="909180"/>
                  </a:lnTo>
                  <a:lnTo>
                    <a:pt x="623430" y="907313"/>
                  </a:lnTo>
                  <a:lnTo>
                    <a:pt x="623887" y="906195"/>
                  </a:lnTo>
                  <a:lnTo>
                    <a:pt x="623887" y="903566"/>
                  </a:lnTo>
                  <a:close/>
                </a:path>
                <a:path w="3386454" h="1809750">
                  <a:moveTo>
                    <a:pt x="623887" y="453504"/>
                  </a:moveTo>
                  <a:lnTo>
                    <a:pt x="623430" y="452386"/>
                  </a:lnTo>
                  <a:lnTo>
                    <a:pt x="621563" y="450532"/>
                  </a:lnTo>
                  <a:lnTo>
                    <a:pt x="620445" y="450062"/>
                  </a:lnTo>
                  <a:lnTo>
                    <a:pt x="617816" y="450062"/>
                  </a:lnTo>
                  <a:lnTo>
                    <a:pt x="616699" y="450532"/>
                  </a:lnTo>
                  <a:lnTo>
                    <a:pt x="614832" y="452386"/>
                  </a:lnTo>
                  <a:lnTo>
                    <a:pt x="614362" y="453504"/>
                  </a:lnTo>
                  <a:lnTo>
                    <a:pt x="614362" y="456145"/>
                  </a:lnTo>
                  <a:lnTo>
                    <a:pt x="614832" y="457263"/>
                  </a:lnTo>
                  <a:lnTo>
                    <a:pt x="616699" y="459117"/>
                  </a:lnTo>
                  <a:lnTo>
                    <a:pt x="617816" y="459587"/>
                  </a:lnTo>
                  <a:lnTo>
                    <a:pt x="620445" y="459587"/>
                  </a:lnTo>
                  <a:lnTo>
                    <a:pt x="621563" y="459117"/>
                  </a:lnTo>
                  <a:lnTo>
                    <a:pt x="623430" y="457263"/>
                  </a:lnTo>
                  <a:lnTo>
                    <a:pt x="623887" y="456145"/>
                  </a:lnTo>
                  <a:lnTo>
                    <a:pt x="623887" y="453504"/>
                  </a:lnTo>
                  <a:close/>
                </a:path>
                <a:path w="3386454" h="1809750">
                  <a:moveTo>
                    <a:pt x="623887" y="3454"/>
                  </a:moveTo>
                  <a:lnTo>
                    <a:pt x="623430" y="2336"/>
                  </a:lnTo>
                  <a:lnTo>
                    <a:pt x="621563" y="469"/>
                  </a:lnTo>
                  <a:lnTo>
                    <a:pt x="620445" y="0"/>
                  </a:lnTo>
                  <a:lnTo>
                    <a:pt x="617816" y="0"/>
                  </a:lnTo>
                  <a:lnTo>
                    <a:pt x="616699" y="469"/>
                  </a:lnTo>
                  <a:lnTo>
                    <a:pt x="614832" y="2336"/>
                  </a:lnTo>
                  <a:lnTo>
                    <a:pt x="614362" y="3454"/>
                  </a:lnTo>
                  <a:lnTo>
                    <a:pt x="614362" y="6083"/>
                  </a:lnTo>
                  <a:lnTo>
                    <a:pt x="614832" y="7200"/>
                  </a:lnTo>
                  <a:lnTo>
                    <a:pt x="616699" y="9067"/>
                  </a:lnTo>
                  <a:lnTo>
                    <a:pt x="617816" y="9525"/>
                  </a:lnTo>
                  <a:lnTo>
                    <a:pt x="620445" y="9525"/>
                  </a:lnTo>
                  <a:lnTo>
                    <a:pt x="621563" y="9067"/>
                  </a:lnTo>
                  <a:lnTo>
                    <a:pt x="623430" y="7200"/>
                  </a:lnTo>
                  <a:lnTo>
                    <a:pt x="623887" y="6083"/>
                  </a:lnTo>
                  <a:lnTo>
                    <a:pt x="623887" y="3454"/>
                  </a:lnTo>
                  <a:close/>
                </a:path>
                <a:path w="3386454" h="1809750">
                  <a:moveTo>
                    <a:pt x="671512" y="1803679"/>
                  </a:moveTo>
                  <a:lnTo>
                    <a:pt x="671055" y="1802561"/>
                  </a:lnTo>
                  <a:lnTo>
                    <a:pt x="669188" y="1800694"/>
                  </a:lnTo>
                  <a:lnTo>
                    <a:pt x="668070" y="1800225"/>
                  </a:lnTo>
                  <a:lnTo>
                    <a:pt x="665441" y="1800225"/>
                  </a:lnTo>
                  <a:lnTo>
                    <a:pt x="664324" y="1800694"/>
                  </a:lnTo>
                  <a:lnTo>
                    <a:pt x="662457" y="1802561"/>
                  </a:lnTo>
                  <a:lnTo>
                    <a:pt x="661987" y="1803679"/>
                  </a:lnTo>
                  <a:lnTo>
                    <a:pt x="661987" y="1806308"/>
                  </a:lnTo>
                  <a:lnTo>
                    <a:pt x="662457" y="1807425"/>
                  </a:lnTo>
                  <a:lnTo>
                    <a:pt x="664324" y="1809292"/>
                  </a:lnTo>
                  <a:lnTo>
                    <a:pt x="665441" y="1809750"/>
                  </a:lnTo>
                  <a:lnTo>
                    <a:pt x="668070" y="1809750"/>
                  </a:lnTo>
                  <a:lnTo>
                    <a:pt x="669188" y="1809292"/>
                  </a:lnTo>
                  <a:lnTo>
                    <a:pt x="671055" y="1807425"/>
                  </a:lnTo>
                  <a:lnTo>
                    <a:pt x="671512" y="1806308"/>
                  </a:lnTo>
                  <a:lnTo>
                    <a:pt x="671512" y="1803679"/>
                  </a:lnTo>
                  <a:close/>
                </a:path>
                <a:path w="3386454" h="1809750">
                  <a:moveTo>
                    <a:pt x="671512" y="1353616"/>
                  </a:moveTo>
                  <a:lnTo>
                    <a:pt x="671055" y="1352499"/>
                  </a:lnTo>
                  <a:lnTo>
                    <a:pt x="669188" y="1350645"/>
                  </a:lnTo>
                  <a:lnTo>
                    <a:pt x="668070" y="1350175"/>
                  </a:lnTo>
                  <a:lnTo>
                    <a:pt x="665441" y="1350175"/>
                  </a:lnTo>
                  <a:lnTo>
                    <a:pt x="664324" y="1350645"/>
                  </a:lnTo>
                  <a:lnTo>
                    <a:pt x="662457" y="1352499"/>
                  </a:lnTo>
                  <a:lnTo>
                    <a:pt x="661987" y="1353616"/>
                  </a:lnTo>
                  <a:lnTo>
                    <a:pt x="661987" y="1356258"/>
                  </a:lnTo>
                  <a:lnTo>
                    <a:pt x="662457" y="1357376"/>
                  </a:lnTo>
                  <a:lnTo>
                    <a:pt x="664324" y="1359230"/>
                  </a:lnTo>
                  <a:lnTo>
                    <a:pt x="665441" y="1359700"/>
                  </a:lnTo>
                  <a:lnTo>
                    <a:pt x="668070" y="1359700"/>
                  </a:lnTo>
                  <a:lnTo>
                    <a:pt x="669188" y="1359230"/>
                  </a:lnTo>
                  <a:lnTo>
                    <a:pt x="671055" y="1357376"/>
                  </a:lnTo>
                  <a:lnTo>
                    <a:pt x="671512" y="1356258"/>
                  </a:lnTo>
                  <a:lnTo>
                    <a:pt x="671512" y="1353616"/>
                  </a:lnTo>
                  <a:close/>
                </a:path>
                <a:path w="3386454" h="1809750">
                  <a:moveTo>
                    <a:pt x="671512" y="903566"/>
                  </a:moveTo>
                  <a:lnTo>
                    <a:pt x="671055" y="902449"/>
                  </a:lnTo>
                  <a:lnTo>
                    <a:pt x="669188" y="900582"/>
                  </a:lnTo>
                  <a:lnTo>
                    <a:pt x="668070" y="900112"/>
                  </a:lnTo>
                  <a:lnTo>
                    <a:pt x="665441" y="900112"/>
                  </a:lnTo>
                  <a:lnTo>
                    <a:pt x="664324" y="900582"/>
                  </a:lnTo>
                  <a:lnTo>
                    <a:pt x="662457" y="902449"/>
                  </a:lnTo>
                  <a:lnTo>
                    <a:pt x="661987" y="903566"/>
                  </a:lnTo>
                  <a:lnTo>
                    <a:pt x="661987" y="906195"/>
                  </a:lnTo>
                  <a:lnTo>
                    <a:pt x="662457" y="907313"/>
                  </a:lnTo>
                  <a:lnTo>
                    <a:pt x="664324" y="909180"/>
                  </a:lnTo>
                  <a:lnTo>
                    <a:pt x="665441" y="909637"/>
                  </a:lnTo>
                  <a:lnTo>
                    <a:pt x="668070" y="909637"/>
                  </a:lnTo>
                  <a:lnTo>
                    <a:pt x="669188" y="909180"/>
                  </a:lnTo>
                  <a:lnTo>
                    <a:pt x="671055" y="907313"/>
                  </a:lnTo>
                  <a:lnTo>
                    <a:pt x="671512" y="906195"/>
                  </a:lnTo>
                  <a:lnTo>
                    <a:pt x="671512" y="903566"/>
                  </a:lnTo>
                  <a:close/>
                </a:path>
                <a:path w="3386454" h="1809750">
                  <a:moveTo>
                    <a:pt x="671512" y="453504"/>
                  </a:moveTo>
                  <a:lnTo>
                    <a:pt x="671055" y="452386"/>
                  </a:lnTo>
                  <a:lnTo>
                    <a:pt x="669188" y="450532"/>
                  </a:lnTo>
                  <a:lnTo>
                    <a:pt x="668070" y="450062"/>
                  </a:lnTo>
                  <a:lnTo>
                    <a:pt x="665441" y="450062"/>
                  </a:lnTo>
                  <a:lnTo>
                    <a:pt x="664324" y="450532"/>
                  </a:lnTo>
                  <a:lnTo>
                    <a:pt x="662457" y="452386"/>
                  </a:lnTo>
                  <a:lnTo>
                    <a:pt x="661987" y="453504"/>
                  </a:lnTo>
                  <a:lnTo>
                    <a:pt x="661987" y="456145"/>
                  </a:lnTo>
                  <a:lnTo>
                    <a:pt x="662457" y="457263"/>
                  </a:lnTo>
                  <a:lnTo>
                    <a:pt x="664324" y="459117"/>
                  </a:lnTo>
                  <a:lnTo>
                    <a:pt x="665441" y="459587"/>
                  </a:lnTo>
                  <a:lnTo>
                    <a:pt x="668070" y="459587"/>
                  </a:lnTo>
                  <a:lnTo>
                    <a:pt x="669188" y="459117"/>
                  </a:lnTo>
                  <a:lnTo>
                    <a:pt x="671055" y="457263"/>
                  </a:lnTo>
                  <a:lnTo>
                    <a:pt x="671512" y="456145"/>
                  </a:lnTo>
                  <a:lnTo>
                    <a:pt x="671512" y="453504"/>
                  </a:lnTo>
                  <a:close/>
                </a:path>
                <a:path w="3386454" h="1809750">
                  <a:moveTo>
                    <a:pt x="671512" y="3454"/>
                  </a:moveTo>
                  <a:lnTo>
                    <a:pt x="671055" y="2336"/>
                  </a:lnTo>
                  <a:lnTo>
                    <a:pt x="669188" y="469"/>
                  </a:lnTo>
                  <a:lnTo>
                    <a:pt x="668070" y="0"/>
                  </a:lnTo>
                  <a:lnTo>
                    <a:pt x="665441" y="0"/>
                  </a:lnTo>
                  <a:lnTo>
                    <a:pt x="664324" y="469"/>
                  </a:lnTo>
                  <a:lnTo>
                    <a:pt x="662457" y="2336"/>
                  </a:lnTo>
                  <a:lnTo>
                    <a:pt x="661987" y="3454"/>
                  </a:lnTo>
                  <a:lnTo>
                    <a:pt x="661987" y="6083"/>
                  </a:lnTo>
                  <a:lnTo>
                    <a:pt x="662457" y="7200"/>
                  </a:lnTo>
                  <a:lnTo>
                    <a:pt x="664324" y="9067"/>
                  </a:lnTo>
                  <a:lnTo>
                    <a:pt x="665441" y="9525"/>
                  </a:lnTo>
                  <a:lnTo>
                    <a:pt x="668070" y="9525"/>
                  </a:lnTo>
                  <a:lnTo>
                    <a:pt x="669188" y="9067"/>
                  </a:lnTo>
                  <a:lnTo>
                    <a:pt x="671055" y="7200"/>
                  </a:lnTo>
                  <a:lnTo>
                    <a:pt x="671512" y="6083"/>
                  </a:lnTo>
                  <a:lnTo>
                    <a:pt x="671512" y="3454"/>
                  </a:lnTo>
                  <a:close/>
                </a:path>
                <a:path w="3386454" h="1809750">
                  <a:moveTo>
                    <a:pt x="719137" y="1803679"/>
                  </a:moveTo>
                  <a:lnTo>
                    <a:pt x="718680" y="1802561"/>
                  </a:lnTo>
                  <a:lnTo>
                    <a:pt x="716813" y="1800694"/>
                  </a:lnTo>
                  <a:lnTo>
                    <a:pt x="715695" y="1800225"/>
                  </a:lnTo>
                  <a:lnTo>
                    <a:pt x="713066" y="1800225"/>
                  </a:lnTo>
                  <a:lnTo>
                    <a:pt x="711949" y="1800694"/>
                  </a:lnTo>
                  <a:lnTo>
                    <a:pt x="710082" y="1802561"/>
                  </a:lnTo>
                  <a:lnTo>
                    <a:pt x="709612" y="1803679"/>
                  </a:lnTo>
                  <a:lnTo>
                    <a:pt x="709612" y="1806308"/>
                  </a:lnTo>
                  <a:lnTo>
                    <a:pt x="710082" y="1807425"/>
                  </a:lnTo>
                  <a:lnTo>
                    <a:pt x="711949" y="1809292"/>
                  </a:lnTo>
                  <a:lnTo>
                    <a:pt x="713066" y="1809750"/>
                  </a:lnTo>
                  <a:lnTo>
                    <a:pt x="715695" y="1809750"/>
                  </a:lnTo>
                  <a:lnTo>
                    <a:pt x="716813" y="1809292"/>
                  </a:lnTo>
                  <a:lnTo>
                    <a:pt x="718680" y="1807425"/>
                  </a:lnTo>
                  <a:lnTo>
                    <a:pt x="719137" y="1806308"/>
                  </a:lnTo>
                  <a:lnTo>
                    <a:pt x="719137" y="1803679"/>
                  </a:lnTo>
                  <a:close/>
                </a:path>
                <a:path w="3386454" h="1809750">
                  <a:moveTo>
                    <a:pt x="719137" y="1353616"/>
                  </a:moveTo>
                  <a:lnTo>
                    <a:pt x="718680" y="1352499"/>
                  </a:lnTo>
                  <a:lnTo>
                    <a:pt x="716813" y="1350645"/>
                  </a:lnTo>
                  <a:lnTo>
                    <a:pt x="715695" y="1350175"/>
                  </a:lnTo>
                  <a:lnTo>
                    <a:pt x="713066" y="1350175"/>
                  </a:lnTo>
                  <a:lnTo>
                    <a:pt x="711949" y="1350645"/>
                  </a:lnTo>
                  <a:lnTo>
                    <a:pt x="710082" y="1352499"/>
                  </a:lnTo>
                  <a:lnTo>
                    <a:pt x="709612" y="1353616"/>
                  </a:lnTo>
                  <a:lnTo>
                    <a:pt x="709612" y="1356258"/>
                  </a:lnTo>
                  <a:lnTo>
                    <a:pt x="710082" y="1357376"/>
                  </a:lnTo>
                  <a:lnTo>
                    <a:pt x="711949" y="1359230"/>
                  </a:lnTo>
                  <a:lnTo>
                    <a:pt x="713066" y="1359700"/>
                  </a:lnTo>
                  <a:lnTo>
                    <a:pt x="715695" y="1359700"/>
                  </a:lnTo>
                  <a:lnTo>
                    <a:pt x="716813" y="1359230"/>
                  </a:lnTo>
                  <a:lnTo>
                    <a:pt x="718680" y="1357376"/>
                  </a:lnTo>
                  <a:lnTo>
                    <a:pt x="719137" y="1356258"/>
                  </a:lnTo>
                  <a:lnTo>
                    <a:pt x="719137" y="1353616"/>
                  </a:lnTo>
                  <a:close/>
                </a:path>
                <a:path w="3386454" h="1809750">
                  <a:moveTo>
                    <a:pt x="719137" y="903566"/>
                  </a:moveTo>
                  <a:lnTo>
                    <a:pt x="718680" y="902449"/>
                  </a:lnTo>
                  <a:lnTo>
                    <a:pt x="716813" y="900582"/>
                  </a:lnTo>
                  <a:lnTo>
                    <a:pt x="715695" y="900112"/>
                  </a:lnTo>
                  <a:lnTo>
                    <a:pt x="713066" y="900112"/>
                  </a:lnTo>
                  <a:lnTo>
                    <a:pt x="711949" y="900582"/>
                  </a:lnTo>
                  <a:lnTo>
                    <a:pt x="710082" y="902449"/>
                  </a:lnTo>
                  <a:lnTo>
                    <a:pt x="709612" y="903566"/>
                  </a:lnTo>
                  <a:lnTo>
                    <a:pt x="709612" y="906195"/>
                  </a:lnTo>
                  <a:lnTo>
                    <a:pt x="710082" y="907313"/>
                  </a:lnTo>
                  <a:lnTo>
                    <a:pt x="711949" y="909180"/>
                  </a:lnTo>
                  <a:lnTo>
                    <a:pt x="713066" y="909637"/>
                  </a:lnTo>
                  <a:lnTo>
                    <a:pt x="715695" y="909637"/>
                  </a:lnTo>
                  <a:lnTo>
                    <a:pt x="716813" y="909180"/>
                  </a:lnTo>
                  <a:lnTo>
                    <a:pt x="718680" y="907313"/>
                  </a:lnTo>
                  <a:lnTo>
                    <a:pt x="719137" y="906195"/>
                  </a:lnTo>
                  <a:lnTo>
                    <a:pt x="719137" y="903566"/>
                  </a:lnTo>
                  <a:close/>
                </a:path>
                <a:path w="3386454" h="1809750">
                  <a:moveTo>
                    <a:pt x="719137" y="453504"/>
                  </a:moveTo>
                  <a:lnTo>
                    <a:pt x="718680" y="452386"/>
                  </a:lnTo>
                  <a:lnTo>
                    <a:pt x="716813" y="450532"/>
                  </a:lnTo>
                  <a:lnTo>
                    <a:pt x="715695" y="450062"/>
                  </a:lnTo>
                  <a:lnTo>
                    <a:pt x="713066" y="450062"/>
                  </a:lnTo>
                  <a:lnTo>
                    <a:pt x="711949" y="450532"/>
                  </a:lnTo>
                  <a:lnTo>
                    <a:pt x="710082" y="452386"/>
                  </a:lnTo>
                  <a:lnTo>
                    <a:pt x="709612" y="453504"/>
                  </a:lnTo>
                  <a:lnTo>
                    <a:pt x="709612" y="456145"/>
                  </a:lnTo>
                  <a:lnTo>
                    <a:pt x="710082" y="457263"/>
                  </a:lnTo>
                  <a:lnTo>
                    <a:pt x="711949" y="459117"/>
                  </a:lnTo>
                  <a:lnTo>
                    <a:pt x="713066" y="459587"/>
                  </a:lnTo>
                  <a:lnTo>
                    <a:pt x="715695" y="459587"/>
                  </a:lnTo>
                  <a:lnTo>
                    <a:pt x="716813" y="459117"/>
                  </a:lnTo>
                  <a:lnTo>
                    <a:pt x="718680" y="457263"/>
                  </a:lnTo>
                  <a:lnTo>
                    <a:pt x="719137" y="456145"/>
                  </a:lnTo>
                  <a:lnTo>
                    <a:pt x="719137" y="453504"/>
                  </a:lnTo>
                  <a:close/>
                </a:path>
                <a:path w="3386454" h="1809750">
                  <a:moveTo>
                    <a:pt x="719137" y="3454"/>
                  </a:moveTo>
                  <a:lnTo>
                    <a:pt x="718680" y="2336"/>
                  </a:lnTo>
                  <a:lnTo>
                    <a:pt x="716813" y="469"/>
                  </a:lnTo>
                  <a:lnTo>
                    <a:pt x="715695" y="0"/>
                  </a:lnTo>
                  <a:lnTo>
                    <a:pt x="713066" y="0"/>
                  </a:lnTo>
                  <a:lnTo>
                    <a:pt x="711949" y="469"/>
                  </a:lnTo>
                  <a:lnTo>
                    <a:pt x="710082" y="2336"/>
                  </a:lnTo>
                  <a:lnTo>
                    <a:pt x="709612" y="3454"/>
                  </a:lnTo>
                  <a:lnTo>
                    <a:pt x="709612" y="6083"/>
                  </a:lnTo>
                  <a:lnTo>
                    <a:pt x="710082" y="7200"/>
                  </a:lnTo>
                  <a:lnTo>
                    <a:pt x="711949" y="9067"/>
                  </a:lnTo>
                  <a:lnTo>
                    <a:pt x="713066" y="9525"/>
                  </a:lnTo>
                  <a:lnTo>
                    <a:pt x="715695" y="9525"/>
                  </a:lnTo>
                  <a:lnTo>
                    <a:pt x="716813" y="9067"/>
                  </a:lnTo>
                  <a:lnTo>
                    <a:pt x="718680" y="7200"/>
                  </a:lnTo>
                  <a:lnTo>
                    <a:pt x="719137" y="6083"/>
                  </a:lnTo>
                  <a:lnTo>
                    <a:pt x="719137" y="3454"/>
                  </a:lnTo>
                  <a:close/>
                </a:path>
                <a:path w="3386454" h="1809750">
                  <a:moveTo>
                    <a:pt x="766762" y="1803679"/>
                  </a:moveTo>
                  <a:lnTo>
                    <a:pt x="766305" y="1802561"/>
                  </a:lnTo>
                  <a:lnTo>
                    <a:pt x="764438" y="1800694"/>
                  </a:lnTo>
                  <a:lnTo>
                    <a:pt x="763320" y="1800225"/>
                  </a:lnTo>
                  <a:lnTo>
                    <a:pt x="760691" y="1800225"/>
                  </a:lnTo>
                  <a:lnTo>
                    <a:pt x="759574" y="1800694"/>
                  </a:lnTo>
                  <a:lnTo>
                    <a:pt x="757707" y="1802561"/>
                  </a:lnTo>
                  <a:lnTo>
                    <a:pt x="757237" y="1803679"/>
                  </a:lnTo>
                  <a:lnTo>
                    <a:pt x="757237" y="1806308"/>
                  </a:lnTo>
                  <a:lnTo>
                    <a:pt x="757707" y="1807425"/>
                  </a:lnTo>
                  <a:lnTo>
                    <a:pt x="759574" y="1809292"/>
                  </a:lnTo>
                  <a:lnTo>
                    <a:pt x="760691" y="1809750"/>
                  </a:lnTo>
                  <a:lnTo>
                    <a:pt x="763320" y="1809750"/>
                  </a:lnTo>
                  <a:lnTo>
                    <a:pt x="764438" y="1809292"/>
                  </a:lnTo>
                  <a:lnTo>
                    <a:pt x="766305" y="1807425"/>
                  </a:lnTo>
                  <a:lnTo>
                    <a:pt x="766762" y="1806308"/>
                  </a:lnTo>
                  <a:lnTo>
                    <a:pt x="766762" y="1803679"/>
                  </a:lnTo>
                  <a:close/>
                </a:path>
                <a:path w="3386454" h="1809750">
                  <a:moveTo>
                    <a:pt x="766762" y="1353616"/>
                  </a:moveTo>
                  <a:lnTo>
                    <a:pt x="766305" y="1352499"/>
                  </a:lnTo>
                  <a:lnTo>
                    <a:pt x="764438" y="1350645"/>
                  </a:lnTo>
                  <a:lnTo>
                    <a:pt x="763320" y="1350175"/>
                  </a:lnTo>
                  <a:lnTo>
                    <a:pt x="760691" y="1350175"/>
                  </a:lnTo>
                  <a:lnTo>
                    <a:pt x="759574" y="1350645"/>
                  </a:lnTo>
                  <a:lnTo>
                    <a:pt x="757707" y="1352499"/>
                  </a:lnTo>
                  <a:lnTo>
                    <a:pt x="757237" y="1353616"/>
                  </a:lnTo>
                  <a:lnTo>
                    <a:pt x="757237" y="1356258"/>
                  </a:lnTo>
                  <a:lnTo>
                    <a:pt x="757707" y="1357376"/>
                  </a:lnTo>
                  <a:lnTo>
                    <a:pt x="759574" y="1359230"/>
                  </a:lnTo>
                  <a:lnTo>
                    <a:pt x="760691" y="1359700"/>
                  </a:lnTo>
                  <a:lnTo>
                    <a:pt x="763320" y="1359700"/>
                  </a:lnTo>
                  <a:lnTo>
                    <a:pt x="764438" y="1359230"/>
                  </a:lnTo>
                  <a:lnTo>
                    <a:pt x="766305" y="1357376"/>
                  </a:lnTo>
                  <a:lnTo>
                    <a:pt x="766762" y="1356258"/>
                  </a:lnTo>
                  <a:lnTo>
                    <a:pt x="766762" y="1353616"/>
                  </a:lnTo>
                  <a:close/>
                </a:path>
                <a:path w="3386454" h="1809750">
                  <a:moveTo>
                    <a:pt x="766762" y="903566"/>
                  </a:moveTo>
                  <a:lnTo>
                    <a:pt x="766305" y="902449"/>
                  </a:lnTo>
                  <a:lnTo>
                    <a:pt x="764438" y="900582"/>
                  </a:lnTo>
                  <a:lnTo>
                    <a:pt x="763320" y="900112"/>
                  </a:lnTo>
                  <a:lnTo>
                    <a:pt x="760691" y="900112"/>
                  </a:lnTo>
                  <a:lnTo>
                    <a:pt x="759574" y="900582"/>
                  </a:lnTo>
                  <a:lnTo>
                    <a:pt x="757707" y="902449"/>
                  </a:lnTo>
                  <a:lnTo>
                    <a:pt x="757237" y="903566"/>
                  </a:lnTo>
                  <a:lnTo>
                    <a:pt x="757237" y="906195"/>
                  </a:lnTo>
                  <a:lnTo>
                    <a:pt x="757707" y="907313"/>
                  </a:lnTo>
                  <a:lnTo>
                    <a:pt x="759574" y="909180"/>
                  </a:lnTo>
                  <a:lnTo>
                    <a:pt x="760691" y="909637"/>
                  </a:lnTo>
                  <a:lnTo>
                    <a:pt x="763320" y="909637"/>
                  </a:lnTo>
                  <a:lnTo>
                    <a:pt x="764438" y="909180"/>
                  </a:lnTo>
                  <a:lnTo>
                    <a:pt x="766305" y="907313"/>
                  </a:lnTo>
                  <a:lnTo>
                    <a:pt x="766762" y="906195"/>
                  </a:lnTo>
                  <a:lnTo>
                    <a:pt x="766762" y="903566"/>
                  </a:lnTo>
                  <a:close/>
                </a:path>
                <a:path w="3386454" h="1809750">
                  <a:moveTo>
                    <a:pt x="766762" y="453504"/>
                  </a:moveTo>
                  <a:lnTo>
                    <a:pt x="766305" y="452386"/>
                  </a:lnTo>
                  <a:lnTo>
                    <a:pt x="764438" y="450532"/>
                  </a:lnTo>
                  <a:lnTo>
                    <a:pt x="763320" y="450062"/>
                  </a:lnTo>
                  <a:lnTo>
                    <a:pt x="760691" y="450062"/>
                  </a:lnTo>
                  <a:lnTo>
                    <a:pt x="759574" y="450532"/>
                  </a:lnTo>
                  <a:lnTo>
                    <a:pt x="757707" y="452386"/>
                  </a:lnTo>
                  <a:lnTo>
                    <a:pt x="757237" y="453504"/>
                  </a:lnTo>
                  <a:lnTo>
                    <a:pt x="757237" y="456145"/>
                  </a:lnTo>
                  <a:lnTo>
                    <a:pt x="757707" y="457263"/>
                  </a:lnTo>
                  <a:lnTo>
                    <a:pt x="759574" y="459117"/>
                  </a:lnTo>
                  <a:lnTo>
                    <a:pt x="760691" y="459587"/>
                  </a:lnTo>
                  <a:lnTo>
                    <a:pt x="763320" y="459587"/>
                  </a:lnTo>
                  <a:lnTo>
                    <a:pt x="764438" y="459117"/>
                  </a:lnTo>
                  <a:lnTo>
                    <a:pt x="766305" y="457263"/>
                  </a:lnTo>
                  <a:lnTo>
                    <a:pt x="766762" y="456145"/>
                  </a:lnTo>
                  <a:lnTo>
                    <a:pt x="766762" y="453504"/>
                  </a:lnTo>
                  <a:close/>
                </a:path>
                <a:path w="3386454" h="1809750">
                  <a:moveTo>
                    <a:pt x="766762" y="3454"/>
                  </a:moveTo>
                  <a:lnTo>
                    <a:pt x="766305" y="2336"/>
                  </a:lnTo>
                  <a:lnTo>
                    <a:pt x="764438" y="469"/>
                  </a:lnTo>
                  <a:lnTo>
                    <a:pt x="763320" y="0"/>
                  </a:lnTo>
                  <a:lnTo>
                    <a:pt x="760691" y="0"/>
                  </a:lnTo>
                  <a:lnTo>
                    <a:pt x="759574" y="469"/>
                  </a:lnTo>
                  <a:lnTo>
                    <a:pt x="757707" y="2336"/>
                  </a:lnTo>
                  <a:lnTo>
                    <a:pt x="757237" y="3454"/>
                  </a:lnTo>
                  <a:lnTo>
                    <a:pt x="757237" y="6083"/>
                  </a:lnTo>
                  <a:lnTo>
                    <a:pt x="757707" y="7200"/>
                  </a:lnTo>
                  <a:lnTo>
                    <a:pt x="759574" y="9067"/>
                  </a:lnTo>
                  <a:lnTo>
                    <a:pt x="760691" y="9525"/>
                  </a:lnTo>
                  <a:lnTo>
                    <a:pt x="763320" y="9525"/>
                  </a:lnTo>
                  <a:lnTo>
                    <a:pt x="764438" y="9067"/>
                  </a:lnTo>
                  <a:lnTo>
                    <a:pt x="766305" y="7200"/>
                  </a:lnTo>
                  <a:lnTo>
                    <a:pt x="766762" y="6083"/>
                  </a:lnTo>
                  <a:lnTo>
                    <a:pt x="766762" y="3454"/>
                  </a:lnTo>
                  <a:close/>
                </a:path>
                <a:path w="3386454" h="1809750">
                  <a:moveTo>
                    <a:pt x="814387" y="1803679"/>
                  </a:moveTo>
                  <a:lnTo>
                    <a:pt x="813930" y="1802561"/>
                  </a:lnTo>
                  <a:lnTo>
                    <a:pt x="812063" y="1800694"/>
                  </a:lnTo>
                  <a:lnTo>
                    <a:pt x="810945" y="1800225"/>
                  </a:lnTo>
                  <a:lnTo>
                    <a:pt x="808316" y="1800225"/>
                  </a:lnTo>
                  <a:lnTo>
                    <a:pt x="807199" y="1800694"/>
                  </a:lnTo>
                  <a:lnTo>
                    <a:pt x="805332" y="1802561"/>
                  </a:lnTo>
                  <a:lnTo>
                    <a:pt x="804862" y="1803679"/>
                  </a:lnTo>
                  <a:lnTo>
                    <a:pt x="804862" y="1806308"/>
                  </a:lnTo>
                  <a:lnTo>
                    <a:pt x="805332" y="1807425"/>
                  </a:lnTo>
                  <a:lnTo>
                    <a:pt x="807199" y="1809292"/>
                  </a:lnTo>
                  <a:lnTo>
                    <a:pt x="808316" y="1809750"/>
                  </a:lnTo>
                  <a:lnTo>
                    <a:pt x="810945" y="1809750"/>
                  </a:lnTo>
                  <a:lnTo>
                    <a:pt x="812063" y="1809292"/>
                  </a:lnTo>
                  <a:lnTo>
                    <a:pt x="813930" y="1807425"/>
                  </a:lnTo>
                  <a:lnTo>
                    <a:pt x="814387" y="1806308"/>
                  </a:lnTo>
                  <a:lnTo>
                    <a:pt x="814387" y="1803679"/>
                  </a:lnTo>
                  <a:close/>
                </a:path>
                <a:path w="3386454" h="1809750">
                  <a:moveTo>
                    <a:pt x="814387" y="1353616"/>
                  </a:moveTo>
                  <a:lnTo>
                    <a:pt x="813930" y="1352499"/>
                  </a:lnTo>
                  <a:lnTo>
                    <a:pt x="812063" y="1350645"/>
                  </a:lnTo>
                  <a:lnTo>
                    <a:pt x="810945" y="1350175"/>
                  </a:lnTo>
                  <a:lnTo>
                    <a:pt x="808316" y="1350175"/>
                  </a:lnTo>
                  <a:lnTo>
                    <a:pt x="807199" y="1350645"/>
                  </a:lnTo>
                  <a:lnTo>
                    <a:pt x="805332" y="1352499"/>
                  </a:lnTo>
                  <a:lnTo>
                    <a:pt x="804862" y="1353616"/>
                  </a:lnTo>
                  <a:lnTo>
                    <a:pt x="804862" y="1356258"/>
                  </a:lnTo>
                  <a:lnTo>
                    <a:pt x="805332" y="1357376"/>
                  </a:lnTo>
                  <a:lnTo>
                    <a:pt x="807199" y="1359230"/>
                  </a:lnTo>
                  <a:lnTo>
                    <a:pt x="808316" y="1359700"/>
                  </a:lnTo>
                  <a:lnTo>
                    <a:pt x="810945" y="1359700"/>
                  </a:lnTo>
                  <a:lnTo>
                    <a:pt x="812063" y="1359230"/>
                  </a:lnTo>
                  <a:lnTo>
                    <a:pt x="813930" y="1357376"/>
                  </a:lnTo>
                  <a:lnTo>
                    <a:pt x="814387" y="1356258"/>
                  </a:lnTo>
                  <a:lnTo>
                    <a:pt x="814387" y="1353616"/>
                  </a:lnTo>
                  <a:close/>
                </a:path>
                <a:path w="3386454" h="1809750">
                  <a:moveTo>
                    <a:pt x="814387" y="903566"/>
                  </a:moveTo>
                  <a:lnTo>
                    <a:pt x="813930" y="902449"/>
                  </a:lnTo>
                  <a:lnTo>
                    <a:pt x="812063" y="900582"/>
                  </a:lnTo>
                  <a:lnTo>
                    <a:pt x="810945" y="900112"/>
                  </a:lnTo>
                  <a:lnTo>
                    <a:pt x="808316" y="900112"/>
                  </a:lnTo>
                  <a:lnTo>
                    <a:pt x="807199" y="900582"/>
                  </a:lnTo>
                  <a:lnTo>
                    <a:pt x="805332" y="902449"/>
                  </a:lnTo>
                  <a:lnTo>
                    <a:pt x="804862" y="903566"/>
                  </a:lnTo>
                  <a:lnTo>
                    <a:pt x="804862" y="906195"/>
                  </a:lnTo>
                  <a:lnTo>
                    <a:pt x="805332" y="907313"/>
                  </a:lnTo>
                  <a:lnTo>
                    <a:pt x="807199" y="909180"/>
                  </a:lnTo>
                  <a:lnTo>
                    <a:pt x="808316" y="909637"/>
                  </a:lnTo>
                  <a:lnTo>
                    <a:pt x="810945" y="909637"/>
                  </a:lnTo>
                  <a:lnTo>
                    <a:pt x="812063" y="909180"/>
                  </a:lnTo>
                  <a:lnTo>
                    <a:pt x="813930" y="907313"/>
                  </a:lnTo>
                  <a:lnTo>
                    <a:pt x="814387" y="906195"/>
                  </a:lnTo>
                  <a:lnTo>
                    <a:pt x="814387" y="903566"/>
                  </a:lnTo>
                  <a:close/>
                </a:path>
                <a:path w="3386454" h="1809750">
                  <a:moveTo>
                    <a:pt x="814387" y="453504"/>
                  </a:moveTo>
                  <a:lnTo>
                    <a:pt x="813930" y="452386"/>
                  </a:lnTo>
                  <a:lnTo>
                    <a:pt x="812063" y="450532"/>
                  </a:lnTo>
                  <a:lnTo>
                    <a:pt x="810945" y="450062"/>
                  </a:lnTo>
                  <a:lnTo>
                    <a:pt x="808316" y="450062"/>
                  </a:lnTo>
                  <a:lnTo>
                    <a:pt x="807199" y="450532"/>
                  </a:lnTo>
                  <a:lnTo>
                    <a:pt x="805332" y="452386"/>
                  </a:lnTo>
                  <a:lnTo>
                    <a:pt x="804862" y="453504"/>
                  </a:lnTo>
                  <a:lnTo>
                    <a:pt x="804862" y="456145"/>
                  </a:lnTo>
                  <a:lnTo>
                    <a:pt x="805332" y="457263"/>
                  </a:lnTo>
                  <a:lnTo>
                    <a:pt x="807199" y="459117"/>
                  </a:lnTo>
                  <a:lnTo>
                    <a:pt x="808316" y="459587"/>
                  </a:lnTo>
                  <a:lnTo>
                    <a:pt x="810945" y="459587"/>
                  </a:lnTo>
                  <a:lnTo>
                    <a:pt x="812063" y="459117"/>
                  </a:lnTo>
                  <a:lnTo>
                    <a:pt x="813930" y="457263"/>
                  </a:lnTo>
                  <a:lnTo>
                    <a:pt x="814387" y="456145"/>
                  </a:lnTo>
                  <a:lnTo>
                    <a:pt x="814387" y="453504"/>
                  </a:lnTo>
                  <a:close/>
                </a:path>
                <a:path w="3386454" h="1809750">
                  <a:moveTo>
                    <a:pt x="814387" y="3454"/>
                  </a:moveTo>
                  <a:lnTo>
                    <a:pt x="813930" y="2336"/>
                  </a:lnTo>
                  <a:lnTo>
                    <a:pt x="812063" y="469"/>
                  </a:lnTo>
                  <a:lnTo>
                    <a:pt x="810945" y="0"/>
                  </a:lnTo>
                  <a:lnTo>
                    <a:pt x="808316" y="0"/>
                  </a:lnTo>
                  <a:lnTo>
                    <a:pt x="807199" y="469"/>
                  </a:lnTo>
                  <a:lnTo>
                    <a:pt x="805332" y="2336"/>
                  </a:lnTo>
                  <a:lnTo>
                    <a:pt x="804862" y="3454"/>
                  </a:lnTo>
                  <a:lnTo>
                    <a:pt x="804862" y="6083"/>
                  </a:lnTo>
                  <a:lnTo>
                    <a:pt x="805332" y="7200"/>
                  </a:lnTo>
                  <a:lnTo>
                    <a:pt x="807199" y="9067"/>
                  </a:lnTo>
                  <a:lnTo>
                    <a:pt x="808316" y="9525"/>
                  </a:lnTo>
                  <a:lnTo>
                    <a:pt x="810945" y="9525"/>
                  </a:lnTo>
                  <a:lnTo>
                    <a:pt x="812063" y="9067"/>
                  </a:lnTo>
                  <a:lnTo>
                    <a:pt x="813930" y="7200"/>
                  </a:lnTo>
                  <a:lnTo>
                    <a:pt x="814387" y="6083"/>
                  </a:lnTo>
                  <a:lnTo>
                    <a:pt x="814387" y="3454"/>
                  </a:lnTo>
                  <a:close/>
                </a:path>
                <a:path w="3386454" h="1809750">
                  <a:moveTo>
                    <a:pt x="862012" y="1803679"/>
                  </a:moveTo>
                  <a:lnTo>
                    <a:pt x="861555" y="1802561"/>
                  </a:lnTo>
                  <a:lnTo>
                    <a:pt x="859688" y="1800694"/>
                  </a:lnTo>
                  <a:lnTo>
                    <a:pt x="858570" y="1800225"/>
                  </a:lnTo>
                  <a:lnTo>
                    <a:pt x="855941" y="1800225"/>
                  </a:lnTo>
                  <a:lnTo>
                    <a:pt x="854824" y="1800694"/>
                  </a:lnTo>
                  <a:lnTo>
                    <a:pt x="852957" y="1802561"/>
                  </a:lnTo>
                  <a:lnTo>
                    <a:pt x="852487" y="1803679"/>
                  </a:lnTo>
                  <a:lnTo>
                    <a:pt x="852487" y="1806308"/>
                  </a:lnTo>
                  <a:lnTo>
                    <a:pt x="852957" y="1807425"/>
                  </a:lnTo>
                  <a:lnTo>
                    <a:pt x="854824" y="1809292"/>
                  </a:lnTo>
                  <a:lnTo>
                    <a:pt x="855941" y="1809750"/>
                  </a:lnTo>
                  <a:lnTo>
                    <a:pt x="858570" y="1809750"/>
                  </a:lnTo>
                  <a:lnTo>
                    <a:pt x="859688" y="1809292"/>
                  </a:lnTo>
                  <a:lnTo>
                    <a:pt x="861555" y="1807425"/>
                  </a:lnTo>
                  <a:lnTo>
                    <a:pt x="862012" y="1806308"/>
                  </a:lnTo>
                  <a:lnTo>
                    <a:pt x="862012" y="1803679"/>
                  </a:lnTo>
                  <a:close/>
                </a:path>
                <a:path w="3386454" h="1809750">
                  <a:moveTo>
                    <a:pt x="862012" y="1353616"/>
                  </a:moveTo>
                  <a:lnTo>
                    <a:pt x="861555" y="1352499"/>
                  </a:lnTo>
                  <a:lnTo>
                    <a:pt x="859688" y="1350645"/>
                  </a:lnTo>
                  <a:lnTo>
                    <a:pt x="858570" y="1350175"/>
                  </a:lnTo>
                  <a:lnTo>
                    <a:pt x="855941" y="1350175"/>
                  </a:lnTo>
                  <a:lnTo>
                    <a:pt x="854824" y="1350645"/>
                  </a:lnTo>
                  <a:lnTo>
                    <a:pt x="852957" y="1352499"/>
                  </a:lnTo>
                  <a:lnTo>
                    <a:pt x="852487" y="1353616"/>
                  </a:lnTo>
                  <a:lnTo>
                    <a:pt x="852487" y="1356258"/>
                  </a:lnTo>
                  <a:lnTo>
                    <a:pt x="852957" y="1357376"/>
                  </a:lnTo>
                  <a:lnTo>
                    <a:pt x="854824" y="1359230"/>
                  </a:lnTo>
                  <a:lnTo>
                    <a:pt x="855941" y="1359700"/>
                  </a:lnTo>
                  <a:lnTo>
                    <a:pt x="858570" y="1359700"/>
                  </a:lnTo>
                  <a:lnTo>
                    <a:pt x="859688" y="1359230"/>
                  </a:lnTo>
                  <a:lnTo>
                    <a:pt x="861555" y="1357376"/>
                  </a:lnTo>
                  <a:lnTo>
                    <a:pt x="862012" y="1356258"/>
                  </a:lnTo>
                  <a:lnTo>
                    <a:pt x="862012" y="1353616"/>
                  </a:lnTo>
                  <a:close/>
                </a:path>
                <a:path w="3386454" h="1809750">
                  <a:moveTo>
                    <a:pt x="862012" y="903566"/>
                  </a:moveTo>
                  <a:lnTo>
                    <a:pt x="861555" y="902449"/>
                  </a:lnTo>
                  <a:lnTo>
                    <a:pt x="859688" y="900582"/>
                  </a:lnTo>
                  <a:lnTo>
                    <a:pt x="858570" y="900112"/>
                  </a:lnTo>
                  <a:lnTo>
                    <a:pt x="855941" y="900112"/>
                  </a:lnTo>
                  <a:lnTo>
                    <a:pt x="854824" y="900582"/>
                  </a:lnTo>
                  <a:lnTo>
                    <a:pt x="852957" y="902449"/>
                  </a:lnTo>
                  <a:lnTo>
                    <a:pt x="852487" y="903566"/>
                  </a:lnTo>
                  <a:lnTo>
                    <a:pt x="852487" y="906195"/>
                  </a:lnTo>
                  <a:lnTo>
                    <a:pt x="852957" y="907313"/>
                  </a:lnTo>
                  <a:lnTo>
                    <a:pt x="854824" y="909180"/>
                  </a:lnTo>
                  <a:lnTo>
                    <a:pt x="855941" y="909637"/>
                  </a:lnTo>
                  <a:lnTo>
                    <a:pt x="858570" y="909637"/>
                  </a:lnTo>
                  <a:lnTo>
                    <a:pt x="859688" y="909180"/>
                  </a:lnTo>
                  <a:lnTo>
                    <a:pt x="861555" y="907313"/>
                  </a:lnTo>
                  <a:lnTo>
                    <a:pt x="862012" y="906195"/>
                  </a:lnTo>
                  <a:lnTo>
                    <a:pt x="862012" y="903566"/>
                  </a:lnTo>
                  <a:close/>
                </a:path>
                <a:path w="3386454" h="1809750">
                  <a:moveTo>
                    <a:pt x="862012" y="453504"/>
                  </a:moveTo>
                  <a:lnTo>
                    <a:pt x="861555" y="452386"/>
                  </a:lnTo>
                  <a:lnTo>
                    <a:pt x="859688" y="450532"/>
                  </a:lnTo>
                  <a:lnTo>
                    <a:pt x="858570" y="450062"/>
                  </a:lnTo>
                  <a:lnTo>
                    <a:pt x="855941" y="450062"/>
                  </a:lnTo>
                  <a:lnTo>
                    <a:pt x="854824" y="450532"/>
                  </a:lnTo>
                  <a:lnTo>
                    <a:pt x="852957" y="452386"/>
                  </a:lnTo>
                  <a:lnTo>
                    <a:pt x="852487" y="453504"/>
                  </a:lnTo>
                  <a:lnTo>
                    <a:pt x="852487" y="456145"/>
                  </a:lnTo>
                  <a:lnTo>
                    <a:pt x="852957" y="457263"/>
                  </a:lnTo>
                  <a:lnTo>
                    <a:pt x="854824" y="459117"/>
                  </a:lnTo>
                  <a:lnTo>
                    <a:pt x="855941" y="459587"/>
                  </a:lnTo>
                  <a:lnTo>
                    <a:pt x="858570" y="459587"/>
                  </a:lnTo>
                  <a:lnTo>
                    <a:pt x="859688" y="459117"/>
                  </a:lnTo>
                  <a:lnTo>
                    <a:pt x="861555" y="457263"/>
                  </a:lnTo>
                  <a:lnTo>
                    <a:pt x="862012" y="456145"/>
                  </a:lnTo>
                  <a:lnTo>
                    <a:pt x="862012" y="453504"/>
                  </a:lnTo>
                  <a:close/>
                </a:path>
                <a:path w="3386454" h="1809750">
                  <a:moveTo>
                    <a:pt x="862012" y="3454"/>
                  </a:moveTo>
                  <a:lnTo>
                    <a:pt x="861555" y="2336"/>
                  </a:lnTo>
                  <a:lnTo>
                    <a:pt x="859688" y="469"/>
                  </a:lnTo>
                  <a:lnTo>
                    <a:pt x="858570" y="0"/>
                  </a:lnTo>
                  <a:lnTo>
                    <a:pt x="855941" y="0"/>
                  </a:lnTo>
                  <a:lnTo>
                    <a:pt x="854824" y="469"/>
                  </a:lnTo>
                  <a:lnTo>
                    <a:pt x="852957" y="2336"/>
                  </a:lnTo>
                  <a:lnTo>
                    <a:pt x="852487" y="3454"/>
                  </a:lnTo>
                  <a:lnTo>
                    <a:pt x="852487" y="6083"/>
                  </a:lnTo>
                  <a:lnTo>
                    <a:pt x="852957" y="7200"/>
                  </a:lnTo>
                  <a:lnTo>
                    <a:pt x="854824" y="9067"/>
                  </a:lnTo>
                  <a:lnTo>
                    <a:pt x="855941" y="9525"/>
                  </a:lnTo>
                  <a:lnTo>
                    <a:pt x="858570" y="9525"/>
                  </a:lnTo>
                  <a:lnTo>
                    <a:pt x="859688" y="9067"/>
                  </a:lnTo>
                  <a:lnTo>
                    <a:pt x="861555" y="7200"/>
                  </a:lnTo>
                  <a:lnTo>
                    <a:pt x="862012" y="6083"/>
                  </a:lnTo>
                  <a:lnTo>
                    <a:pt x="862012" y="3454"/>
                  </a:lnTo>
                  <a:close/>
                </a:path>
                <a:path w="3386454" h="1809750">
                  <a:moveTo>
                    <a:pt x="909637" y="1803679"/>
                  </a:moveTo>
                  <a:lnTo>
                    <a:pt x="909180" y="1802561"/>
                  </a:lnTo>
                  <a:lnTo>
                    <a:pt x="907313" y="1800694"/>
                  </a:lnTo>
                  <a:lnTo>
                    <a:pt x="906195" y="1800225"/>
                  </a:lnTo>
                  <a:lnTo>
                    <a:pt x="903566" y="1800225"/>
                  </a:lnTo>
                  <a:lnTo>
                    <a:pt x="902449" y="1800694"/>
                  </a:lnTo>
                  <a:lnTo>
                    <a:pt x="900582" y="1802561"/>
                  </a:lnTo>
                  <a:lnTo>
                    <a:pt x="900112" y="1803679"/>
                  </a:lnTo>
                  <a:lnTo>
                    <a:pt x="900112" y="1806308"/>
                  </a:lnTo>
                  <a:lnTo>
                    <a:pt x="900582" y="1807425"/>
                  </a:lnTo>
                  <a:lnTo>
                    <a:pt x="902449" y="1809292"/>
                  </a:lnTo>
                  <a:lnTo>
                    <a:pt x="903566" y="1809750"/>
                  </a:lnTo>
                  <a:lnTo>
                    <a:pt x="906195" y="1809750"/>
                  </a:lnTo>
                  <a:lnTo>
                    <a:pt x="907313" y="1809292"/>
                  </a:lnTo>
                  <a:lnTo>
                    <a:pt x="909180" y="1807425"/>
                  </a:lnTo>
                  <a:lnTo>
                    <a:pt x="909637" y="1806308"/>
                  </a:lnTo>
                  <a:lnTo>
                    <a:pt x="909637" y="1803679"/>
                  </a:lnTo>
                  <a:close/>
                </a:path>
                <a:path w="3386454" h="1809750">
                  <a:moveTo>
                    <a:pt x="909637" y="1353616"/>
                  </a:moveTo>
                  <a:lnTo>
                    <a:pt x="909180" y="1352499"/>
                  </a:lnTo>
                  <a:lnTo>
                    <a:pt x="907313" y="1350645"/>
                  </a:lnTo>
                  <a:lnTo>
                    <a:pt x="906195" y="1350175"/>
                  </a:lnTo>
                  <a:lnTo>
                    <a:pt x="903566" y="1350175"/>
                  </a:lnTo>
                  <a:lnTo>
                    <a:pt x="902449" y="1350645"/>
                  </a:lnTo>
                  <a:lnTo>
                    <a:pt x="900582" y="1352499"/>
                  </a:lnTo>
                  <a:lnTo>
                    <a:pt x="900112" y="1353616"/>
                  </a:lnTo>
                  <a:lnTo>
                    <a:pt x="900112" y="1356258"/>
                  </a:lnTo>
                  <a:lnTo>
                    <a:pt x="900582" y="1357376"/>
                  </a:lnTo>
                  <a:lnTo>
                    <a:pt x="902449" y="1359230"/>
                  </a:lnTo>
                  <a:lnTo>
                    <a:pt x="903566" y="1359700"/>
                  </a:lnTo>
                  <a:lnTo>
                    <a:pt x="906195" y="1359700"/>
                  </a:lnTo>
                  <a:lnTo>
                    <a:pt x="907313" y="1359230"/>
                  </a:lnTo>
                  <a:lnTo>
                    <a:pt x="909180" y="1357376"/>
                  </a:lnTo>
                  <a:lnTo>
                    <a:pt x="909637" y="1356258"/>
                  </a:lnTo>
                  <a:lnTo>
                    <a:pt x="909637" y="1353616"/>
                  </a:lnTo>
                  <a:close/>
                </a:path>
                <a:path w="3386454" h="1809750">
                  <a:moveTo>
                    <a:pt x="909637" y="903566"/>
                  </a:moveTo>
                  <a:lnTo>
                    <a:pt x="909180" y="902449"/>
                  </a:lnTo>
                  <a:lnTo>
                    <a:pt x="907313" y="900582"/>
                  </a:lnTo>
                  <a:lnTo>
                    <a:pt x="906195" y="900112"/>
                  </a:lnTo>
                  <a:lnTo>
                    <a:pt x="903566" y="900112"/>
                  </a:lnTo>
                  <a:lnTo>
                    <a:pt x="902449" y="900582"/>
                  </a:lnTo>
                  <a:lnTo>
                    <a:pt x="900582" y="902449"/>
                  </a:lnTo>
                  <a:lnTo>
                    <a:pt x="900112" y="903566"/>
                  </a:lnTo>
                  <a:lnTo>
                    <a:pt x="900112" y="906195"/>
                  </a:lnTo>
                  <a:lnTo>
                    <a:pt x="900582" y="907313"/>
                  </a:lnTo>
                  <a:lnTo>
                    <a:pt x="902449" y="909180"/>
                  </a:lnTo>
                  <a:lnTo>
                    <a:pt x="903566" y="909637"/>
                  </a:lnTo>
                  <a:lnTo>
                    <a:pt x="906195" y="909637"/>
                  </a:lnTo>
                  <a:lnTo>
                    <a:pt x="907313" y="909180"/>
                  </a:lnTo>
                  <a:lnTo>
                    <a:pt x="909180" y="907313"/>
                  </a:lnTo>
                  <a:lnTo>
                    <a:pt x="909637" y="906195"/>
                  </a:lnTo>
                  <a:lnTo>
                    <a:pt x="909637" y="903566"/>
                  </a:lnTo>
                  <a:close/>
                </a:path>
                <a:path w="3386454" h="1809750">
                  <a:moveTo>
                    <a:pt x="909637" y="453504"/>
                  </a:moveTo>
                  <a:lnTo>
                    <a:pt x="909180" y="452386"/>
                  </a:lnTo>
                  <a:lnTo>
                    <a:pt x="907313" y="450532"/>
                  </a:lnTo>
                  <a:lnTo>
                    <a:pt x="906195" y="450062"/>
                  </a:lnTo>
                  <a:lnTo>
                    <a:pt x="903566" y="450062"/>
                  </a:lnTo>
                  <a:lnTo>
                    <a:pt x="902449" y="450532"/>
                  </a:lnTo>
                  <a:lnTo>
                    <a:pt x="900582" y="452386"/>
                  </a:lnTo>
                  <a:lnTo>
                    <a:pt x="900112" y="453504"/>
                  </a:lnTo>
                  <a:lnTo>
                    <a:pt x="900112" y="456145"/>
                  </a:lnTo>
                  <a:lnTo>
                    <a:pt x="900582" y="457263"/>
                  </a:lnTo>
                  <a:lnTo>
                    <a:pt x="902449" y="459117"/>
                  </a:lnTo>
                  <a:lnTo>
                    <a:pt x="903566" y="459587"/>
                  </a:lnTo>
                  <a:lnTo>
                    <a:pt x="906195" y="459587"/>
                  </a:lnTo>
                  <a:lnTo>
                    <a:pt x="907313" y="459117"/>
                  </a:lnTo>
                  <a:lnTo>
                    <a:pt x="909180" y="457263"/>
                  </a:lnTo>
                  <a:lnTo>
                    <a:pt x="909637" y="456145"/>
                  </a:lnTo>
                  <a:lnTo>
                    <a:pt x="909637" y="453504"/>
                  </a:lnTo>
                  <a:close/>
                </a:path>
                <a:path w="3386454" h="1809750">
                  <a:moveTo>
                    <a:pt x="909637" y="3454"/>
                  </a:moveTo>
                  <a:lnTo>
                    <a:pt x="909180" y="2336"/>
                  </a:lnTo>
                  <a:lnTo>
                    <a:pt x="907313" y="469"/>
                  </a:lnTo>
                  <a:lnTo>
                    <a:pt x="906195" y="0"/>
                  </a:lnTo>
                  <a:lnTo>
                    <a:pt x="903566" y="0"/>
                  </a:lnTo>
                  <a:lnTo>
                    <a:pt x="902449" y="469"/>
                  </a:lnTo>
                  <a:lnTo>
                    <a:pt x="900582" y="2336"/>
                  </a:lnTo>
                  <a:lnTo>
                    <a:pt x="900112" y="3454"/>
                  </a:lnTo>
                  <a:lnTo>
                    <a:pt x="900112" y="6083"/>
                  </a:lnTo>
                  <a:lnTo>
                    <a:pt x="900582" y="7200"/>
                  </a:lnTo>
                  <a:lnTo>
                    <a:pt x="902449" y="9067"/>
                  </a:lnTo>
                  <a:lnTo>
                    <a:pt x="903566" y="9525"/>
                  </a:lnTo>
                  <a:lnTo>
                    <a:pt x="906195" y="9525"/>
                  </a:lnTo>
                  <a:lnTo>
                    <a:pt x="907313" y="9067"/>
                  </a:lnTo>
                  <a:lnTo>
                    <a:pt x="909180" y="7200"/>
                  </a:lnTo>
                  <a:lnTo>
                    <a:pt x="909637" y="6083"/>
                  </a:lnTo>
                  <a:lnTo>
                    <a:pt x="909637" y="3454"/>
                  </a:lnTo>
                  <a:close/>
                </a:path>
                <a:path w="3386454" h="1809750">
                  <a:moveTo>
                    <a:pt x="957262" y="1803679"/>
                  </a:moveTo>
                  <a:lnTo>
                    <a:pt x="956805" y="1802561"/>
                  </a:lnTo>
                  <a:lnTo>
                    <a:pt x="954938" y="1800694"/>
                  </a:lnTo>
                  <a:lnTo>
                    <a:pt x="953820" y="1800225"/>
                  </a:lnTo>
                  <a:lnTo>
                    <a:pt x="951191" y="1800225"/>
                  </a:lnTo>
                  <a:lnTo>
                    <a:pt x="950074" y="1800694"/>
                  </a:lnTo>
                  <a:lnTo>
                    <a:pt x="948207" y="1802561"/>
                  </a:lnTo>
                  <a:lnTo>
                    <a:pt x="947737" y="1803679"/>
                  </a:lnTo>
                  <a:lnTo>
                    <a:pt x="947737" y="1806308"/>
                  </a:lnTo>
                  <a:lnTo>
                    <a:pt x="948207" y="1807425"/>
                  </a:lnTo>
                  <a:lnTo>
                    <a:pt x="950074" y="1809292"/>
                  </a:lnTo>
                  <a:lnTo>
                    <a:pt x="951191" y="1809750"/>
                  </a:lnTo>
                  <a:lnTo>
                    <a:pt x="953820" y="1809750"/>
                  </a:lnTo>
                  <a:lnTo>
                    <a:pt x="954938" y="1809292"/>
                  </a:lnTo>
                  <a:lnTo>
                    <a:pt x="956805" y="1807425"/>
                  </a:lnTo>
                  <a:lnTo>
                    <a:pt x="957262" y="1806308"/>
                  </a:lnTo>
                  <a:lnTo>
                    <a:pt x="957262" y="1803679"/>
                  </a:lnTo>
                  <a:close/>
                </a:path>
                <a:path w="3386454" h="1809750">
                  <a:moveTo>
                    <a:pt x="957262" y="1353616"/>
                  </a:moveTo>
                  <a:lnTo>
                    <a:pt x="956805" y="1352499"/>
                  </a:lnTo>
                  <a:lnTo>
                    <a:pt x="954938" y="1350645"/>
                  </a:lnTo>
                  <a:lnTo>
                    <a:pt x="953820" y="1350175"/>
                  </a:lnTo>
                  <a:lnTo>
                    <a:pt x="951191" y="1350175"/>
                  </a:lnTo>
                  <a:lnTo>
                    <a:pt x="950074" y="1350645"/>
                  </a:lnTo>
                  <a:lnTo>
                    <a:pt x="948207" y="1352499"/>
                  </a:lnTo>
                  <a:lnTo>
                    <a:pt x="947737" y="1353616"/>
                  </a:lnTo>
                  <a:lnTo>
                    <a:pt x="947737" y="1356258"/>
                  </a:lnTo>
                  <a:lnTo>
                    <a:pt x="948207" y="1357376"/>
                  </a:lnTo>
                  <a:lnTo>
                    <a:pt x="950074" y="1359230"/>
                  </a:lnTo>
                  <a:lnTo>
                    <a:pt x="951191" y="1359700"/>
                  </a:lnTo>
                  <a:lnTo>
                    <a:pt x="953820" y="1359700"/>
                  </a:lnTo>
                  <a:lnTo>
                    <a:pt x="954938" y="1359230"/>
                  </a:lnTo>
                  <a:lnTo>
                    <a:pt x="956805" y="1357376"/>
                  </a:lnTo>
                  <a:lnTo>
                    <a:pt x="957262" y="1356258"/>
                  </a:lnTo>
                  <a:lnTo>
                    <a:pt x="957262" y="1353616"/>
                  </a:lnTo>
                  <a:close/>
                </a:path>
                <a:path w="3386454" h="1809750">
                  <a:moveTo>
                    <a:pt x="957262" y="903566"/>
                  </a:moveTo>
                  <a:lnTo>
                    <a:pt x="956805" y="902449"/>
                  </a:lnTo>
                  <a:lnTo>
                    <a:pt x="954938" y="900582"/>
                  </a:lnTo>
                  <a:lnTo>
                    <a:pt x="953820" y="900112"/>
                  </a:lnTo>
                  <a:lnTo>
                    <a:pt x="951191" y="900112"/>
                  </a:lnTo>
                  <a:lnTo>
                    <a:pt x="950074" y="900582"/>
                  </a:lnTo>
                  <a:lnTo>
                    <a:pt x="948207" y="902449"/>
                  </a:lnTo>
                  <a:lnTo>
                    <a:pt x="947737" y="903566"/>
                  </a:lnTo>
                  <a:lnTo>
                    <a:pt x="947737" y="906195"/>
                  </a:lnTo>
                  <a:lnTo>
                    <a:pt x="948207" y="907313"/>
                  </a:lnTo>
                  <a:lnTo>
                    <a:pt x="950074" y="909180"/>
                  </a:lnTo>
                  <a:lnTo>
                    <a:pt x="951191" y="909637"/>
                  </a:lnTo>
                  <a:lnTo>
                    <a:pt x="953820" y="909637"/>
                  </a:lnTo>
                  <a:lnTo>
                    <a:pt x="954938" y="909180"/>
                  </a:lnTo>
                  <a:lnTo>
                    <a:pt x="956805" y="907313"/>
                  </a:lnTo>
                  <a:lnTo>
                    <a:pt x="957262" y="906195"/>
                  </a:lnTo>
                  <a:lnTo>
                    <a:pt x="957262" y="903566"/>
                  </a:lnTo>
                  <a:close/>
                </a:path>
                <a:path w="3386454" h="1809750">
                  <a:moveTo>
                    <a:pt x="957262" y="453504"/>
                  </a:moveTo>
                  <a:lnTo>
                    <a:pt x="956805" y="452386"/>
                  </a:lnTo>
                  <a:lnTo>
                    <a:pt x="954938" y="450532"/>
                  </a:lnTo>
                  <a:lnTo>
                    <a:pt x="953820" y="450062"/>
                  </a:lnTo>
                  <a:lnTo>
                    <a:pt x="951191" y="450062"/>
                  </a:lnTo>
                  <a:lnTo>
                    <a:pt x="950074" y="450532"/>
                  </a:lnTo>
                  <a:lnTo>
                    <a:pt x="948207" y="452386"/>
                  </a:lnTo>
                  <a:lnTo>
                    <a:pt x="947737" y="453504"/>
                  </a:lnTo>
                  <a:lnTo>
                    <a:pt x="947737" y="456145"/>
                  </a:lnTo>
                  <a:lnTo>
                    <a:pt x="948207" y="457263"/>
                  </a:lnTo>
                  <a:lnTo>
                    <a:pt x="950074" y="459117"/>
                  </a:lnTo>
                  <a:lnTo>
                    <a:pt x="951191" y="459587"/>
                  </a:lnTo>
                  <a:lnTo>
                    <a:pt x="953820" y="459587"/>
                  </a:lnTo>
                  <a:lnTo>
                    <a:pt x="954938" y="459117"/>
                  </a:lnTo>
                  <a:lnTo>
                    <a:pt x="956805" y="457263"/>
                  </a:lnTo>
                  <a:lnTo>
                    <a:pt x="957262" y="456145"/>
                  </a:lnTo>
                  <a:lnTo>
                    <a:pt x="957262" y="453504"/>
                  </a:lnTo>
                  <a:close/>
                </a:path>
                <a:path w="3386454" h="1809750">
                  <a:moveTo>
                    <a:pt x="957262" y="3454"/>
                  </a:moveTo>
                  <a:lnTo>
                    <a:pt x="956805" y="2336"/>
                  </a:lnTo>
                  <a:lnTo>
                    <a:pt x="954938" y="469"/>
                  </a:lnTo>
                  <a:lnTo>
                    <a:pt x="953820" y="0"/>
                  </a:lnTo>
                  <a:lnTo>
                    <a:pt x="951191" y="0"/>
                  </a:lnTo>
                  <a:lnTo>
                    <a:pt x="950074" y="469"/>
                  </a:lnTo>
                  <a:lnTo>
                    <a:pt x="948207" y="2336"/>
                  </a:lnTo>
                  <a:lnTo>
                    <a:pt x="947737" y="3454"/>
                  </a:lnTo>
                  <a:lnTo>
                    <a:pt x="947737" y="6083"/>
                  </a:lnTo>
                  <a:lnTo>
                    <a:pt x="948207" y="7200"/>
                  </a:lnTo>
                  <a:lnTo>
                    <a:pt x="950074" y="9067"/>
                  </a:lnTo>
                  <a:lnTo>
                    <a:pt x="951191" y="9525"/>
                  </a:lnTo>
                  <a:lnTo>
                    <a:pt x="953820" y="9525"/>
                  </a:lnTo>
                  <a:lnTo>
                    <a:pt x="954938" y="9067"/>
                  </a:lnTo>
                  <a:lnTo>
                    <a:pt x="956805" y="7200"/>
                  </a:lnTo>
                  <a:lnTo>
                    <a:pt x="957262" y="6083"/>
                  </a:lnTo>
                  <a:lnTo>
                    <a:pt x="957262" y="3454"/>
                  </a:lnTo>
                  <a:close/>
                </a:path>
                <a:path w="3386454" h="1809750">
                  <a:moveTo>
                    <a:pt x="1004887" y="1803679"/>
                  </a:moveTo>
                  <a:lnTo>
                    <a:pt x="1004430" y="1802561"/>
                  </a:lnTo>
                  <a:lnTo>
                    <a:pt x="1002563" y="1800694"/>
                  </a:lnTo>
                  <a:lnTo>
                    <a:pt x="1001445" y="1800225"/>
                  </a:lnTo>
                  <a:lnTo>
                    <a:pt x="998816" y="1800225"/>
                  </a:lnTo>
                  <a:lnTo>
                    <a:pt x="997699" y="1800694"/>
                  </a:lnTo>
                  <a:lnTo>
                    <a:pt x="995832" y="1802561"/>
                  </a:lnTo>
                  <a:lnTo>
                    <a:pt x="995362" y="1803679"/>
                  </a:lnTo>
                  <a:lnTo>
                    <a:pt x="995362" y="1806308"/>
                  </a:lnTo>
                  <a:lnTo>
                    <a:pt x="995832" y="1807425"/>
                  </a:lnTo>
                  <a:lnTo>
                    <a:pt x="997699" y="1809292"/>
                  </a:lnTo>
                  <a:lnTo>
                    <a:pt x="998816" y="1809750"/>
                  </a:lnTo>
                  <a:lnTo>
                    <a:pt x="1001445" y="1809750"/>
                  </a:lnTo>
                  <a:lnTo>
                    <a:pt x="1002563" y="1809292"/>
                  </a:lnTo>
                  <a:lnTo>
                    <a:pt x="1004430" y="1807425"/>
                  </a:lnTo>
                  <a:lnTo>
                    <a:pt x="1004887" y="1806308"/>
                  </a:lnTo>
                  <a:lnTo>
                    <a:pt x="1004887" y="1803679"/>
                  </a:lnTo>
                  <a:close/>
                </a:path>
                <a:path w="3386454" h="1809750">
                  <a:moveTo>
                    <a:pt x="1004887" y="1353616"/>
                  </a:moveTo>
                  <a:lnTo>
                    <a:pt x="1004430" y="1352499"/>
                  </a:lnTo>
                  <a:lnTo>
                    <a:pt x="1002563" y="1350645"/>
                  </a:lnTo>
                  <a:lnTo>
                    <a:pt x="1001445" y="1350175"/>
                  </a:lnTo>
                  <a:lnTo>
                    <a:pt x="998816" y="1350175"/>
                  </a:lnTo>
                  <a:lnTo>
                    <a:pt x="997699" y="1350645"/>
                  </a:lnTo>
                  <a:lnTo>
                    <a:pt x="995832" y="1352499"/>
                  </a:lnTo>
                  <a:lnTo>
                    <a:pt x="995362" y="1353616"/>
                  </a:lnTo>
                  <a:lnTo>
                    <a:pt x="995362" y="1356258"/>
                  </a:lnTo>
                  <a:lnTo>
                    <a:pt x="995832" y="1357376"/>
                  </a:lnTo>
                  <a:lnTo>
                    <a:pt x="997699" y="1359230"/>
                  </a:lnTo>
                  <a:lnTo>
                    <a:pt x="998816" y="1359700"/>
                  </a:lnTo>
                  <a:lnTo>
                    <a:pt x="1001445" y="1359700"/>
                  </a:lnTo>
                  <a:lnTo>
                    <a:pt x="1002563" y="1359230"/>
                  </a:lnTo>
                  <a:lnTo>
                    <a:pt x="1004430" y="1357376"/>
                  </a:lnTo>
                  <a:lnTo>
                    <a:pt x="1004887" y="1356258"/>
                  </a:lnTo>
                  <a:lnTo>
                    <a:pt x="1004887" y="1353616"/>
                  </a:lnTo>
                  <a:close/>
                </a:path>
                <a:path w="3386454" h="1809750">
                  <a:moveTo>
                    <a:pt x="1004887" y="903566"/>
                  </a:moveTo>
                  <a:lnTo>
                    <a:pt x="1004430" y="902449"/>
                  </a:lnTo>
                  <a:lnTo>
                    <a:pt x="1002563" y="900582"/>
                  </a:lnTo>
                  <a:lnTo>
                    <a:pt x="1001445" y="900112"/>
                  </a:lnTo>
                  <a:lnTo>
                    <a:pt x="998816" y="900112"/>
                  </a:lnTo>
                  <a:lnTo>
                    <a:pt x="997699" y="900582"/>
                  </a:lnTo>
                  <a:lnTo>
                    <a:pt x="995832" y="902449"/>
                  </a:lnTo>
                  <a:lnTo>
                    <a:pt x="995362" y="903566"/>
                  </a:lnTo>
                  <a:lnTo>
                    <a:pt x="995362" y="906195"/>
                  </a:lnTo>
                  <a:lnTo>
                    <a:pt x="995832" y="907313"/>
                  </a:lnTo>
                  <a:lnTo>
                    <a:pt x="997699" y="909180"/>
                  </a:lnTo>
                  <a:lnTo>
                    <a:pt x="998816" y="909637"/>
                  </a:lnTo>
                  <a:lnTo>
                    <a:pt x="1001445" y="909637"/>
                  </a:lnTo>
                  <a:lnTo>
                    <a:pt x="1002563" y="909180"/>
                  </a:lnTo>
                  <a:lnTo>
                    <a:pt x="1004430" y="907313"/>
                  </a:lnTo>
                  <a:lnTo>
                    <a:pt x="1004887" y="906195"/>
                  </a:lnTo>
                  <a:lnTo>
                    <a:pt x="1004887" y="903566"/>
                  </a:lnTo>
                  <a:close/>
                </a:path>
                <a:path w="3386454" h="1809750">
                  <a:moveTo>
                    <a:pt x="1004887" y="453504"/>
                  </a:moveTo>
                  <a:lnTo>
                    <a:pt x="1004430" y="452386"/>
                  </a:lnTo>
                  <a:lnTo>
                    <a:pt x="1002563" y="450532"/>
                  </a:lnTo>
                  <a:lnTo>
                    <a:pt x="1001445" y="450062"/>
                  </a:lnTo>
                  <a:lnTo>
                    <a:pt x="998816" y="450062"/>
                  </a:lnTo>
                  <a:lnTo>
                    <a:pt x="997699" y="450532"/>
                  </a:lnTo>
                  <a:lnTo>
                    <a:pt x="995832" y="452386"/>
                  </a:lnTo>
                  <a:lnTo>
                    <a:pt x="995362" y="453504"/>
                  </a:lnTo>
                  <a:lnTo>
                    <a:pt x="995362" y="456145"/>
                  </a:lnTo>
                  <a:lnTo>
                    <a:pt x="995832" y="457263"/>
                  </a:lnTo>
                  <a:lnTo>
                    <a:pt x="997699" y="459117"/>
                  </a:lnTo>
                  <a:lnTo>
                    <a:pt x="998816" y="459587"/>
                  </a:lnTo>
                  <a:lnTo>
                    <a:pt x="1001445" y="459587"/>
                  </a:lnTo>
                  <a:lnTo>
                    <a:pt x="1002563" y="459117"/>
                  </a:lnTo>
                  <a:lnTo>
                    <a:pt x="1004430" y="457263"/>
                  </a:lnTo>
                  <a:lnTo>
                    <a:pt x="1004887" y="456145"/>
                  </a:lnTo>
                  <a:lnTo>
                    <a:pt x="1004887" y="453504"/>
                  </a:lnTo>
                  <a:close/>
                </a:path>
                <a:path w="3386454" h="1809750">
                  <a:moveTo>
                    <a:pt x="1004887" y="3454"/>
                  </a:moveTo>
                  <a:lnTo>
                    <a:pt x="1004430" y="2336"/>
                  </a:lnTo>
                  <a:lnTo>
                    <a:pt x="1002563" y="469"/>
                  </a:lnTo>
                  <a:lnTo>
                    <a:pt x="1001445" y="0"/>
                  </a:lnTo>
                  <a:lnTo>
                    <a:pt x="998816" y="0"/>
                  </a:lnTo>
                  <a:lnTo>
                    <a:pt x="997699" y="469"/>
                  </a:lnTo>
                  <a:lnTo>
                    <a:pt x="995832" y="2336"/>
                  </a:lnTo>
                  <a:lnTo>
                    <a:pt x="995362" y="3454"/>
                  </a:lnTo>
                  <a:lnTo>
                    <a:pt x="995362" y="6083"/>
                  </a:lnTo>
                  <a:lnTo>
                    <a:pt x="995832" y="7200"/>
                  </a:lnTo>
                  <a:lnTo>
                    <a:pt x="997699" y="9067"/>
                  </a:lnTo>
                  <a:lnTo>
                    <a:pt x="998816" y="9525"/>
                  </a:lnTo>
                  <a:lnTo>
                    <a:pt x="1001445" y="9525"/>
                  </a:lnTo>
                  <a:lnTo>
                    <a:pt x="1002563" y="9067"/>
                  </a:lnTo>
                  <a:lnTo>
                    <a:pt x="1004430" y="7200"/>
                  </a:lnTo>
                  <a:lnTo>
                    <a:pt x="1004887" y="6083"/>
                  </a:lnTo>
                  <a:lnTo>
                    <a:pt x="1004887" y="3454"/>
                  </a:lnTo>
                  <a:close/>
                </a:path>
                <a:path w="3386454" h="1809750">
                  <a:moveTo>
                    <a:pt x="1052512" y="1803679"/>
                  </a:moveTo>
                  <a:lnTo>
                    <a:pt x="1052055" y="1802561"/>
                  </a:lnTo>
                  <a:lnTo>
                    <a:pt x="1050188" y="1800694"/>
                  </a:lnTo>
                  <a:lnTo>
                    <a:pt x="1049070" y="1800225"/>
                  </a:lnTo>
                  <a:lnTo>
                    <a:pt x="1046441" y="1800225"/>
                  </a:lnTo>
                  <a:lnTo>
                    <a:pt x="1045324" y="1800694"/>
                  </a:lnTo>
                  <a:lnTo>
                    <a:pt x="1043457" y="1802561"/>
                  </a:lnTo>
                  <a:lnTo>
                    <a:pt x="1042987" y="1803679"/>
                  </a:lnTo>
                  <a:lnTo>
                    <a:pt x="1042987" y="1806308"/>
                  </a:lnTo>
                  <a:lnTo>
                    <a:pt x="1043457" y="1807425"/>
                  </a:lnTo>
                  <a:lnTo>
                    <a:pt x="1045324" y="1809292"/>
                  </a:lnTo>
                  <a:lnTo>
                    <a:pt x="1046441" y="1809750"/>
                  </a:lnTo>
                  <a:lnTo>
                    <a:pt x="1049070" y="1809750"/>
                  </a:lnTo>
                  <a:lnTo>
                    <a:pt x="1050188" y="1809292"/>
                  </a:lnTo>
                  <a:lnTo>
                    <a:pt x="1052055" y="1807425"/>
                  </a:lnTo>
                  <a:lnTo>
                    <a:pt x="1052512" y="1806308"/>
                  </a:lnTo>
                  <a:lnTo>
                    <a:pt x="1052512" y="1803679"/>
                  </a:lnTo>
                  <a:close/>
                </a:path>
                <a:path w="3386454" h="1809750">
                  <a:moveTo>
                    <a:pt x="1052512" y="1353616"/>
                  </a:moveTo>
                  <a:lnTo>
                    <a:pt x="1052055" y="1352499"/>
                  </a:lnTo>
                  <a:lnTo>
                    <a:pt x="1050188" y="1350645"/>
                  </a:lnTo>
                  <a:lnTo>
                    <a:pt x="1049070" y="1350175"/>
                  </a:lnTo>
                  <a:lnTo>
                    <a:pt x="1046441" y="1350175"/>
                  </a:lnTo>
                  <a:lnTo>
                    <a:pt x="1045324" y="1350645"/>
                  </a:lnTo>
                  <a:lnTo>
                    <a:pt x="1043457" y="1352499"/>
                  </a:lnTo>
                  <a:lnTo>
                    <a:pt x="1042987" y="1353616"/>
                  </a:lnTo>
                  <a:lnTo>
                    <a:pt x="1042987" y="1356258"/>
                  </a:lnTo>
                  <a:lnTo>
                    <a:pt x="1043457" y="1357376"/>
                  </a:lnTo>
                  <a:lnTo>
                    <a:pt x="1045324" y="1359230"/>
                  </a:lnTo>
                  <a:lnTo>
                    <a:pt x="1046441" y="1359700"/>
                  </a:lnTo>
                  <a:lnTo>
                    <a:pt x="1049070" y="1359700"/>
                  </a:lnTo>
                  <a:lnTo>
                    <a:pt x="1050188" y="1359230"/>
                  </a:lnTo>
                  <a:lnTo>
                    <a:pt x="1052055" y="1357376"/>
                  </a:lnTo>
                  <a:lnTo>
                    <a:pt x="1052512" y="1356258"/>
                  </a:lnTo>
                  <a:lnTo>
                    <a:pt x="1052512" y="1353616"/>
                  </a:lnTo>
                  <a:close/>
                </a:path>
                <a:path w="3386454" h="1809750">
                  <a:moveTo>
                    <a:pt x="1052512" y="903566"/>
                  </a:moveTo>
                  <a:lnTo>
                    <a:pt x="1052055" y="902449"/>
                  </a:lnTo>
                  <a:lnTo>
                    <a:pt x="1050188" y="900582"/>
                  </a:lnTo>
                  <a:lnTo>
                    <a:pt x="1049070" y="900112"/>
                  </a:lnTo>
                  <a:lnTo>
                    <a:pt x="1046441" y="900112"/>
                  </a:lnTo>
                  <a:lnTo>
                    <a:pt x="1045324" y="900582"/>
                  </a:lnTo>
                  <a:lnTo>
                    <a:pt x="1043457" y="902449"/>
                  </a:lnTo>
                  <a:lnTo>
                    <a:pt x="1042987" y="903566"/>
                  </a:lnTo>
                  <a:lnTo>
                    <a:pt x="1042987" y="906195"/>
                  </a:lnTo>
                  <a:lnTo>
                    <a:pt x="1043457" y="907313"/>
                  </a:lnTo>
                  <a:lnTo>
                    <a:pt x="1045324" y="909180"/>
                  </a:lnTo>
                  <a:lnTo>
                    <a:pt x="1046441" y="909637"/>
                  </a:lnTo>
                  <a:lnTo>
                    <a:pt x="1049070" y="909637"/>
                  </a:lnTo>
                  <a:lnTo>
                    <a:pt x="1050188" y="909180"/>
                  </a:lnTo>
                  <a:lnTo>
                    <a:pt x="1052055" y="907313"/>
                  </a:lnTo>
                  <a:lnTo>
                    <a:pt x="1052512" y="906195"/>
                  </a:lnTo>
                  <a:lnTo>
                    <a:pt x="1052512" y="903566"/>
                  </a:lnTo>
                  <a:close/>
                </a:path>
                <a:path w="3386454" h="1809750">
                  <a:moveTo>
                    <a:pt x="1052512" y="453504"/>
                  </a:moveTo>
                  <a:lnTo>
                    <a:pt x="1052055" y="452386"/>
                  </a:lnTo>
                  <a:lnTo>
                    <a:pt x="1050188" y="450532"/>
                  </a:lnTo>
                  <a:lnTo>
                    <a:pt x="1049070" y="450062"/>
                  </a:lnTo>
                  <a:lnTo>
                    <a:pt x="1046441" y="450062"/>
                  </a:lnTo>
                  <a:lnTo>
                    <a:pt x="1045324" y="450532"/>
                  </a:lnTo>
                  <a:lnTo>
                    <a:pt x="1043457" y="452386"/>
                  </a:lnTo>
                  <a:lnTo>
                    <a:pt x="1042987" y="453504"/>
                  </a:lnTo>
                  <a:lnTo>
                    <a:pt x="1042987" y="456145"/>
                  </a:lnTo>
                  <a:lnTo>
                    <a:pt x="1043457" y="457263"/>
                  </a:lnTo>
                  <a:lnTo>
                    <a:pt x="1045324" y="459117"/>
                  </a:lnTo>
                  <a:lnTo>
                    <a:pt x="1046441" y="459587"/>
                  </a:lnTo>
                  <a:lnTo>
                    <a:pt x="1049070" y="459587"/>
                  </a:lnTo>
                  <a:lnTo>
                    <a:pt x="1050188" y="459117"/>
                  </a:lnTo>
                  <a:lnTo>
                    <a:pt x="1052055" y="457263"/>
                  </a:lnTo>
                  <a:lnTo>
                    <a:pt x="1052512" y="456145"/>
                  </a:lnTo>
                  <a:lnTo>
                    <a:pt x="1052512" y="453504"/>
                  </a:lnTo>
                  <a:close/>
                </a:path>
                <a:path w="3386454" h="1809750">
                  <a:moveTo>
                    <a:pt x="1052512" y="3454"/>
                  </a:moveTo>
                  <a:lnTo>
                    <a:pt x="1052055" y="2336"/>
                  </a:lnTo>
                  <a:lnTo>
                    <a:pt x="1050188" y="469"/>
                  </a:lnTo>
                  <a:lnTo>
                    <a:pt x="1049070" y="0"/>
                  </a:lnTo>
                  <a:lnTo>
                    <a:pt x="1046441" y="0"/>
                  </a:lnTo>
                  <a:lnTo>
                    <a:pt x="1045324" y="469"/>
                  </a:lnTo>
                  <a:lnTo>
                    <a:pt x="1043457" y="2336"/>
                  </a:lnTo>
                  <a:lnTo>
                    <a:pt x="1042987" y="3454"/>
                  </a:lnTo>
                  <a:lnTo>
                    <a:pt x="1042987" y="6083"/>
                  </a:lnTo>
                  <a:lnTo>
                    <a:pt x="1043457" y="7200"/>
                  </a:lnTo>
                  <a:lnTo>
                    <a:pt x="1045324" y="9067"/>
                  </a:lnTo>
                  <a:lnTo>
                    <a:pt x="1046441" y="9525"/>
                  </a:lnTo>
                  <a:lnTo>
                    <a:pt x="1049070" y="9525"/>
                  </a:lnTo>
                  <a:lnTo>
                    <a:pt x="1050188" y="9067"/>
                  </a:lnTo>
                  <a:lnTo>
                    <a:pt x="1052055" y="7200"/>
                  </a:lnTo>
                  <a:lnTo>
                    <a:pt x="1052512" y="6083"/>
                  </a:lnTo>
                  <a:lnTo>
                    <a:pt x="1052512" y="3454"/>
                  </a:lnTo>
                  <a:close/>
                </a:path>
                <a:path w="3386454" h="1809750">
                  <a:moveTo>
                    <a:pt x="1100137" y="1803679"/>
                  </a:moveTo>
                  <a:lnTo>
                    <a:pt x="1099680" y="1802561"/>
                  </a:lnTo>
                  <a:lnTo>
                    <a:pt x="1097813" y="1800694"/>
                  </a:lnTo>
                  <a:lnTo>
                    <a:pt x="1096695" y="1800225"/>
                  </a:lnTo>
                  <a:lnTo>
                    <a:pt x="1094066" y="1800225"/>
                  </a:lnTo>
                  <a:lnTo>
                    <a:pt x="1092949" y="1800694"/>
                  </a:lnTo>
                  <a:lnTo>
                    <a:pt x="1091082" y="1802561"/>
                  </a:lnTo>
                  <a:lnTo>
                    <a:pt x="1090612" y="1803679"/>
                  </a:lnTo>
                  <a:lnTo>
                    <a:pt x="1090612" y="1806308"/>
                  </a:lnTo>
                  <a:lnTo>
                    <a:pt x="1091082" y="1807425"/>
                  </a:lnTo>
                  <a:lnTo>
                    <a:pt x="1092949" y="1809292"/>
                  </a:lnTo>
                  <a:lnTo>
                    <a:pt x="1094066" y="1809750"/>
                  </a:lnTo>
                  <a:lnTo>
                    <a:pt x="1096695" y="1809750"/>
                  </a:lnTo>
                  <a:lnTo>
                    <a:pt x="1097813" y="1809292"/>
                  </a:lnTo>
                  <a:lnTo>
                    <a:pt x="1099680" y="1807425"/>
                  </a:lnTo>
                  <a:lnTo>
                    <a:pt x="1100137" y="1806308"/>
                  </a:lnTo>
                  <a:lnTo>
                    <a:pt x="1100137" y="1803679"/>
                  </a:lnTo>
                  <a:close/>
                </a:path>
                <a:path w="3386454" h="1809750">
                  <a:moveTo>
                    <a:pt x="1100137" y="1353616"/>
                  </a:moveTo>
                  <a:lnTo>
                    <a:pt x="1099680" y="1352499"/>
                  </a:lnTo>
                  <a:lnTo>
                    <a:pt x="1097813" y="1350645"/>
                  </a:lnTo>
                  <a:lnTo>
                    <a:pt x="1096695" y="1350175"/>
                  </a:lnTo>
                  <a:lnTo>
                    <a:pt x="1094066" y="1350175"/>
                  </a:lnTo>
                  <a:lnTo>
                    <a:pt x="1092949" y="1350645"/>
                  </a:lnTo>
                  <a:lnTo>
                    <a:pt x="1091082" y="1352499"/>
                  </a:lnTo>
                  <a:lnTo>
                    <a:pt x="1090612" y="1353616"/>
                  </a:lnTo>
                  <a:lnTo>
                    <a:pt x="1090612" y="1356258"/>
                  </a:lnTo>
                  <a:lnTo>
                    <a:pt x="1091082" y="1357376"/>
                  </a:lnTo>
                  <a:lnTo>
                    <a:pt x="1092949" y="1359230"/>
                  </a:lnTo>
                  <a:lnTo>
                    <a:pt x="1094066" y="1359700"/>
                  </a:lnTo>
                  <a:lnTo>
                    <a:pt x="1096695" y="1359700"/>
                  </a:lnTo>
                  <a:lnTo>
                    <a:pt x="1097813" y="1359230"/>
                  </a:lnTo>
                  <a:lnTo>
                    <a:pt x="1099680" y="1357376"/>
                  </a:lnTo>
                  <a:lnTo>
                    <a:pt x="1100137" y="1356258"/>
                  </a:lnTo>
                  <a:lnTo>
                    <a:pt x="1100137" y="1353616"/>
                  </a:lnTo>
                  <a:close/>
                </a:path>
                <a:path w="3386454" h="1809750">
                  <a:moveTo>
                    <a:pt x="1100137" y="903566"/>
                  </a:moveTo>
                  <a:lnTo>
                    <a:pt x="1099680" y="902449"/>
                  </a:lnTo>
                  <a:lnTo>
                    <a:pt x="1097813" y="900582"/>
                  </a:lnTo>
                  <a:lnTo>
                    <a:pt x="1096695" y="900112"/>
                  </a:lnTo>
                  <a:lnTo>
                    <a:pt x="1094066" y="900112"/>
                  </a:lnTo>
                  <a:lnTo>
                    <a:pt x="1092949" y="900582"/>
                  </a:lnTo>
                  <a:lnTo>
                    <a:pt x="1091082" y="902449"/>
                  </a:lnTo>
                  <a:lnTo>
                    <a:pt x="1090612" y="903566"/>
                  </a:lnTo>
                  <a:lnTo>
                    <a:pt x="1090612" y="906195"/>
                  </a:lnTo>
                  <a:lnTo>
                    <a:pt x="1091082" y="907313"/>
                  </a:lnTo>
                  <a:lnTo>
                    <a:pt x="1092949" y="909180"/>
                  </a:lnTo>
                  <a:lnTo>
                    <a:pt x="1094066" y="909637"/>
                  </a:lnTo>
                  <a:lnTo>
                    <a:pt x="1096695" y="909637"/>
                  </a:lnTo>
                  <a:lnTo>
                    <a:pt x="1097813" y="909180"/>
                  </a:lnTo>
                  <a:lnTo>
                    <a:pt x="1099680" y="907313"/>
                  </a:lnTo>
                  <a:lnTo>
                    <a:pt x="1100137" y="906195"/>
                  </a:lnTo>
                  <a:lnTo>
                    <a:pt x="1100137" y="903566"/>
                  </a:lnTo>
                  <a:close/>
                </a:path>
                <a:path w="3386454" h="1809750">
                  <a:moveTo>
                    <a:pt x="1100137" y="453504"/>
                  </a:moveTo>
                  <a:lnTo>
                    <a:pt x="1099680" y="452386"/>
                  </a:lnTo>
                  <a:lnTo>
                    <a:pt x="1097813" y="450532"/>
                  </a:lnTo>
                  <a:lnTo>
                    <a:pt x="1096695" y="450062"/>
                  </a:lnTo>
                  <a:lnTo>
                    <a:pt x="1094066" y="450062"/>
                  </a:lnTo>
                  <a:lnTo>
                    <a:pt x="1092949" y="450532"/>
                  </a:lnTo>
                  <a:lnTo>
                    <a:pt x="1091082" y="452386"/>
                  </a:lnTo>
                  <a:lnTo>
                    <a:pt x="1090612" y="453504"/>
                  </a:lnTo>
                  <a:lnTo>
                    <a:pt x="1090612" y="456145"/>
                  </a:lnTo>
                  <a:lnTo>
                    <a:pt x="1091082" y="457263"/>
                  </a:lnTo>
                  <a:lnTo>
                    <a:pt x="1092949" y="459117"/>
                  </a:lnTo>
                  <a:lnTo>
                    <a:pt x="1094066" y="459587"/>
                  </a:lnTo>
                  <a:lnTo>
                    <a:pt x="1096695" y="459587"/>
                  </a:lnTo>
                  <a:lnTo>
                    <a:pt x="1097813" y="459117"/>
                  </a:lnTo>
                  <a:lnTo>
                    <a:pt x="1099680" y="457263"/>
                  </a:lnTo>
                  <a:lnTo>
                    <a:pt x="1100137" y="456145"/>
                  </a:lnTo>
                  <a:lnTo>
                    <a:pt x="1100137" y="453504"/>
                  </a:lnTo>
                  <a:close/>
                </a:path>
                <a:path w="3386454" h="1809750">
                  <a:moveTo>
                    <a:pt x="1100137" y="3454"/>
                  </a:moveTo>
                  <a:lnTo>
                    <a:pt x="1099680" y="2336"/>
                  </a:lnTo>
                  <a:lnTo>
                    <a:pt x="1097813" y="469"/>
                  </a:lnTo>
                  <a:lnTo>
                    <a:pt x="1096695" y="0"/>
                  </a:lnTo>
                  <a:lnTo>
                    <a:pt x="1094066" y="0"/>
                  </a:lnTo>
                  <a:lnTo>
                    <a:pt x="1092949" y="469"/>
                  </a:lnTo>
                  <a:lnTo>
                    <a:pt x="1091082" y="2336"/>
                  </a:lnTo>
                  <a:lnTo>
                    <a:pt x="1090612" y="3454"/>
                  </a:lnTo>
                  <a:lnTo>
                    <a:pt x="1090612" y="6083"/>
                  </a:lnTo>
                  <a:lnTo>
                    <a:pt x="1091082" y="7200"/>
                  </a:lnTo>
                  <a:lnTo>
                    <a:pt x="1092949" y="9067"/>
                  </a:lnTo>
                  <a:lnTo>
                    <a:pt x="1094066" y="9525"/>
                  </a:lnTo>
                  <a:lnTo>
                    <a:pt x="1096695" y="9525"/>
                  </a:lnTo>
                  <a:lnTo>
                    <a:pt x="1097813" y="9067"/>
                  </a:lnTo>
                  <a:lnTo>
                    <a:pt x="1099680" y="7200"/>
                  </a:lnTo>
                  <a:lnTo>
                    <a:pt x="1100137" y="6083"/>
                  </a:lnTo>
                  <a:lnTo>
                    <a:pt x="1100137" y="3454"/>
                  </a:lnTo>
                  <a:close/>
                </a:path>
                <a:path w="3386454" h="1809750">
                  <a:moveTo>
                    <a:pt x="1147762" y="1803679"/>
                  </a:moveTo>
                  <a:lnTo>
                    <a:pt x="1147305" y="1802561"/>
                  </a:lnTo>
                  <a:lnTo>
                    <a:pt x="1145438" y="1800694"/>
                  </a:lnTo>
                  <a:lnTo>
                    <a:pt x="1144320" y="1800225"/>
                  </a:lnTo>
                  <a:lnTo>
                    <a:pt x="1141691" y="1800225"/>
                  </a:lnTo>
                  <a:lnTo>
                    <a:pt x="1140574" y="1800694"/>
                  </a:lnTo>
                  <a:lnTo>
                    <a:pt x="1138707" y="1802561"/>
                  </a:lnTo>
                  <a:lnTo>
                    <a:pt x="1138237" y="1803679"/>
                  </a:lnTo>
                  <a:lnTo>
                    <a:pt x="1138237" y="1806308"/>
                  </a:lnTo>
                  <a:lnTo>
                    <a:pt x="1138707" y="1807425"/>
                  </a:lnTo>
                  <a:lnTo>
                    <a:pt x="1140574" y="1809292"/>
                  </a:lnTo>
                  <a:lnTo>
                    <a:pt x="1141691" y="1809750"/>
                  </a:lnTo>
                  <a:lnTo>
                    <a:pt x="1144320" y="1809750"/>
                  </a:lnTo>
                  <a:lnTo>
                    <a:pt x="1145438" y="1809292"/>
                  </a:lnTo>
                  <a:lnTo>
                    <a:pt x="1147305" y="1807425"/>
                  </a:lnTo>
                  <a:lnTo>
                    <a:pt x="1147762" y="1806308"/>
                  </a:lnTo>
                  <a:lnTo>
                    <a:pt x="1147762" y="1803679"/>
                  </a:lnTo>
                  <a:close/>
                </a:path>
                <a:path w="3386454" h="1809750">
                  <a:moveTo>
                    <a:pt x="1147762" y="1353616"/>
                  </a:moveTo>
                  <a:lnTo>
                    <a:pt x="1147305" y="1352499"/>
                  </a:lnTo>
                  <a:lnTo>
                    <a:pt x="1145438" y="1350645"/>
                  </a:lnTo>
                  <a:lnTo>
                    <a:pt x="1144320" y="1350175"/>
                  </a:lnTo>
                  <a:lnTo>
                    <a:pt x="1141691" y="1350175"/>
                  </a:lnTo>
                  <a:lnTo>
                    <a:pt x="1140574" y="1350645"/>
                  </a:lnTo>
                  <a:lnTo>
                    <a:pt x="1138707" y="1352499"/>
                  </a:lnTo>
                  <a:lnTo>
                    <a:pt x="1138237" y="1353616"/>
                  </a:lnTo>
                  <a:lnTo>
                    <a:pt x="1138237" y="1356258"/>
                  </a:lnTo>
                  <a:lnTo>
                    <a:pt x="1138707" y="1357376"/>
                  </a:lnTo>
                  <a:lnTo>
                    <a:pt x="1140574" y="1359230"/>
                  </a:lnTo>
                  <a:lnTo>
                    <a:pt x="1141691" y="1359700"/>
                  </a:lnTo>
                  <a:lnTo>
                    <a:pt x="1144320" y="1359700"/>
                  </a:lnTo>
                  <a:lnTo>
                    <a:pt x="1145438" y="1359230"/>
                  </a:lnTo>
                  <a:lnTo>
                    <a:pt x="1147305" y="1357376"/>
                  </a:lnTo>
                  <a:lnTo>
                    <a:pt x="1147762" y="1356258"/>
                  </a:lnTo>
                  <a:lnTo>
                    <a:pt x="1147762" y="1353616"/>
                  </a:lnTo>
                  <a:close/>
                </a:path>
                <a:path w="3386454" h="1809750">
                  <a:moveTo>
                    <a:pt x="1147762" y="903566"/>
                  </a:moveTo>
                  <a:lnTo>
                    <a:pt x="1147305" y="902449"/>
                  </a:lnTo>
                  <a:lnTo>
                    <a:pt x="1145438" y="900582"/>
                  </a:lnTo>
                  <a:lnTo>
                    <a:pt x="1144320" y="900112"/>
                  </a:lnTo>
                  <a:lnTo>
                    <a:pt x="1141691" y="900112"/>
                  </a:lnTo>
                  <a:lnTo>
                    <a:pt x="1140574" y="900582"/>
                  </a:lnTo>
                  <a:lnTo>
                    <a:pt x="1138707" y="902449"/>
                  </a:lnTo>
                  <a:lnTo>
                    <a:pt x="1138237" y="903566"/>
                  </a:lnTo>
                  <a:lnTo>
                    <a:pt x="1138237" y="906195"/>
                  </a:lnTo>
                  <a:lnTo>
                    <a:pt x="1138707" y="907313"/>
                  </a:lnTo>
                  <a:lnTo>
                    <a:pt x="1140574" y="909180"/>
                  </a:lnTo>
                  <a:lnTo>
                    <a:pt x="1141691" y="909637"/>
                  </a:lnTo>
                  <a:lnTo>
                    <a:pt x="1144320" y="909637"/>
                  </a:lnTo>
                  <a:lnTo>
                    <a:pt x="1145438" y="909180"/>
                  </a:lnTo>
                  <a:lnTo>
                    <a:pt x="1147305" y="907313"/>
                  </a:lnTo>
                  <a:lnTo>
                    <a:pt x="1147762" y="906195"/>
                  </a:lnTo>
                  <a:lnTo>
                    <a:pt x="1147762" y="903566"/>
                  </a:lnTo>
                  <a:close/>
                </a:path>
                <a:path w="3386454" h="1809750">
                  <a:moveTo>
                    <a:pt x="1147762" y="453504"/>
                  </a:moveTo>
                  <a:lnTo>
                    <a:pt x="1147305" y="452386"/>
                  </a:lnTo>
                  <a:lnTo>
                    <a:pt x="1145438" y="450532"/>
                  </a:lnTo>
                  <a:lnTo>
                    <a:pt x="1144320" y="450062"/>
                  </a:lnTo>
                  <a:lnTo>
                    <a:pt x="1141691" y="450062"/>
                  </a:lnTo>
                  <a:lnTo>
                    <a:pt x="1140574" y="450532"/>
                  </a:lnTo>
                  <a:lnTo>
                    <a:pt x="1138707" y="452386"/>
                  </a:lnTo>
                  <a:lnTo>
                    <a:pt x="1138237" y="453504"/>
                  </a:lnTo>
                  <a:lnTo>
                    <a:pt x="1138237" y="456145"/>
                  </a:lnTo>
                  <a:lnTo>
                    <a:pt x="1138707" y="457263"/>
                  </a:lnTo>
                  <a:lnTo>
                    <a:pt x="1140574" y="459117"/>
                  </a:lnTo>
                  <a:lnTo>
                    <a:pt x="1141691" y="459587"/>
                  </a:lnTo>
                  <a:lnTo>
                    <a:pt x="1144320" y="459587"/>
                  </a:lnTo>
                  <a:lnTo>
                    <a:pt x="1145438" y="459117"/>
                  </a:lnTo>
                  <a:lnTo>
                    <a:pt x="1147305" y="457263"/>
                  </a:lnTo>
                  <a:lnTo>
                    <a:pt x="1147762" y="456145"/>
                  </a:lnTo>
                  <a:lnTo>
                    <a:pt x="1147762" y="453504"/>
                  </a:lnTo>
                  <a:close/>
                </a:path>
                <a:path w="3386454" h="1809750">
                  <a:moveTo>
                    <a:pt x="1147762" y="3454"/>
                  </a:moveTo>
                  <a:lnTo>
                    <a:pt x="1147305" y="2336"/>
                  </a:lnTo>
                  <a:lnTo>
                    <a:pt x="1145438" y="469"/>
                  </a:lnTo>
                  <a:lnTo>
                    <a:pt x="1144320" y="0"/>
                  </a:lnTo>
                  <a:lnTo>
                    <a:pt x="1141691" y="0"/>
                  </a:lnTo>
                  <a:lnTo>
                    <a:pt x="1140574" y="469"/>
                  </a:lnTo>
                  <a:lnTo>
                    <a:pt x="1138707" y="2336"/>
                  </a:lnTo>
                  <a:lnTo>
                    <a:pt x="1138237" y="3454"/>
                  </a:lnTo>
                  <a:lnTo>
                    <a:pt x="1138237" y="6083"/>
                  </a:lnTo>
                  <a:lnTo>
                    <a:pt x="1138707" y="7200"/>
                  </a:lnTo>
                  <a:lnTo>
                    <a:pt x="1140574" y="9067"/>
                  </a:lnTo>
                  <a:lnTo>
                    <a:pt x="1141691" y="9525"/>
                  </a:lnTo>
                  <a:lnTo>
                    <a:pt x="1144320" y="9525"/>
                  </a:lnTo>
                  <a:lnTo>
                    <a:pt x="1145438" y="9067"/>
                  </a:lnTo>
                  <a:lnTo>
                    <a:pt x="1147305" y="7200"/>
                  </a:lnTo>
                  <a:lnTo>
                    <a:pt x="1147762" y="6083"/>
                  </a:lnTo>
                  <a:lnTo>
                    <a:pt x="1147762" y="3454"/>
                  </a:lnTo>
                  <a:close/>
                </a:path>
                <a:path w="3386454" h="1809750">
                  <a:moveTo>
                    <a:pt x="1195387" y="1803679"/>
                  </a:moveTo>
                  <a:lnTo>
                    <a:pt x="1194930" y="1802561"/>
                  </a:lnTo>
                  <a:lnTo>
                    <a:pt x="1193063" y="1800694"/>
                  </a:lnTo>
                  <a:lnTo>
                    <a:pt x="1191945" y="1800225"/>
                  </a:lnTo>
                  <a:lnTo>
                    <a:pt x="1189316" y="1800225"/>
                  </a:lnTo>
                  <a:lnTo>
                    <a:pt x="1188199" y="1800694"/>
                  </a:lnTo>
                  <a:lnTo>
                    <a:pt x="1186332" y="1802561"/>
                  </a:lnTo>
                  <a:lnTo>
                    <a:pt x="1185862" y="1803679"/>
                  </a:lnTo>
                  <a:lnTo>
                    <a:pt x="1185862" y="1806308"/>
                  </a:lnTo>
                  <a:lnTo>
                    <a:pt x="1186332" y="1807425"/>
                  </a:lnTo>
                  <a:lnTo>
                    <a:pt x="1188199" y="1809292"/>
                  </a:lnTo>
                  <a:lnTo>
                    <a:pt x="1189316" y="1809750"/>
                  </a:lnTo>
                  <a:lnTo>
                    <a:pt x="1191945" y="1809750"/>
                  </a:lnTo>
                  <a:lnTo>
                    <a:pt x="1193063" y="1809292"/>
                  </a:lnTo>
                  <a:lnTo>
                    <a:pt x="1194930" y="1807425"/>
                  </a:lnTo>
                  <a:lnTo>
                    <a:pt x="1195387" y="1806308"/>
                  </a:lnTo>
                  <a:lnTo>
                    <a:pt x="1195387" y="1803679"/>
                  </a:lnTo>
                  <a:close/>
                </a:path>
                <a:path w="3386454" h="1809750">
                  <a:moveTo>
                    <a:pt x="1195387" y="1353616"/>
                  </a:moveTo>
                  <a:lnTo>
                    <a:pt x="1194930" y="1352499"/>
                  </a:lnTo>
                  <a:lnTo>
                    <a:pt x="1193063" y="1350645"/>
                  </a:lnTo>
                  <a:lnTo>
                    <a:pt x="1191945" y="1350175"/>
                  </a:lnTo>
                  <a:lnTo>
                    <a:pt x="1189316" y="1350175"/>
                  </a:lnTo>
                  <a:lnTo>
                    <a:pt x="1188199" y="1350645"/>
                  </a:lnTo>
                  <a:lnTo>
                    <a:pt x="1186332" y="1352499"/>
                  </a:lnTo>
                  <a:lnTo>
                    <a:pt x="1185862" y="1353616"/>
                  </a:lnTo>
                  <a:lnTo>
                    <a:pt x="1185862" y="1356258"/>
                  </a:lnTo>
                  <a:lnTo>
                    <a:pt x="1186332" y="1357376"/>
                  </a:lnTo>
                  <a:lnTo>
                    <a:pt x="1188199" y="1359230"/>
                  </a:lnTo>
                  <a:lnTo>
                    <a:pt x="1189316" y="1359700"/>
                  </a:lnTo>
                  <a:lnTo>
                    <a:pt x="1191945" y="1359700"/>
                  </a:lnTo>
                  <a:lnTo>
                    <a:pt x="1193063" y="1359230"/>
                  </a:lnTo>
                  <a:lnTo>
                    <a:pt x="1194930" y="1357376"/>
                  </a:lnTo>
                  <a:lnTo>
                    <a:pt x="1195387" y="1356258"/>
                  </a:lnTo>
                  <a:lnTo>
                    <a:pt x="1195387" y="1353616"/>
                  </a:lnTo>
                  <a:close/>
                </a:path>
                <a:path w="3386454" h="1809750">
                  <a:moveTo>
                    <a:pt x="1195387" y="903566"/>
                  </a:moveTo>
                  <a:lnTo>
                    <a:pt x="1194930" y="902449"/>
                  </a:lnTo>
                  <a:lnTo>
                    <a:pt x="1193063" y="900582"/>
                  </a:lnTo>
                  <a:lnTo>
                    <a:pt x="1191945" y="900112"/>
                  </a:lnTo>
                  <a:lnTo>
                    <a:pt x="1189316" y="900112"/>
                  </a:lnTo>
                  <a:lnTo>
                    <a:pt x="1188199" y="900582"/>
                  </a:lnTo>
                  <a:lnTo>
                    <a:pt x="1186332" y="902449"/>
                  </a:lnTo>
                  <a:lnTo>
                    <a:pt x="1185862" y="903566"/>
                  </a:lnTo>
                  <a:lnTo>
                    <a:pt x="1185862" y="906195"/>
                  </a:lnTo>
                  <a:lnTo>
                    <a:pt x="1186332" y="907313"/>
                  </a:lnTo>
                  <a:lnTo>
                    <a:pt x="1188199" y="909180"/>
                  </a:lnTo>
                  <a:lnTo>
                    <a:pt x="1189316" y="909637"/>
                  </a:lnTo>
                  <a:lnTo>
                    <a:pt x="1191945" y="909637"/>
                  </a:lnTo>
                  <a:lnTo>
                    <a:pt x="1193063" y="909180"/>
                  </a:lnTo>
                  <a:lnTo>
                    <a:pt x="1194930" y="907313"/>
                  </a:lnTo>
                  <a:lnTo>
                    <a:pt x="1195387" y="906195"/>
                  </a:lnTo>
                  <a:lnTo>
                    <a:pt x="1195387" y="903566"/>
                  </a:lnTo>
                  <a:close/>
                </a:path>
                <a:path w="3386454" h="1809750">
                  <a:moveTo>
                    <a:pt x="1195387" y="453504"/>
                  </a:moveTo>
                  <a:lnTo>
                    <a:pt x="1194930" y="452386"/>
                  </a:lnTo>
                  <a:lnTo>
                    <a:pt x="1193063" y="450532"/>
                  </a:lnTo>
                  <a:lnTo>
                    <a:pt x="1191945" y="450062"/>
                  </a:lnTo>
                  <a:lnTo>
                    <a:pt x="1189316" y="450062"/>
                  </a:lnTo>
                  <a:lnTo>
                    <a:pt x="1188199" y="450532"/>
                  </a:lnTo>
                  <a:lnTo>
                    <a:pt x="1186332" y="452386"/>
                  </a:lnTo>
                  <a:lnTo>
                    <a:pt x="1185862" y="453504"/>
                  </a:lnTo>
                  <a:lnTo>
                    <a:pt x="1185862" y="456145"/>
                  </a:lnTo>
                  <a:lnTo>
                    <a:pt x="1186332" y="457263"/>
                  </a:lnTo>
                  <a:lnTo>
                    <a:pt x="1188199" y="459117"/>
                  </a:lnTo>
                  <a:lnTo>
                    <a:pt x="1189316" y="459587"/>
                  </a:lnTo>
                  <a:lnTo>
                    <a:pt x="1191945" y="459587"/>
                  </a:lnTo>
                  <a:lnTo>
                    <a:pt x="1193063" y="459117"/>
                  </a:lnTo>
                  <a:lnTo>
                    <a:pt x="1194930" y="457263"/>
                  </a:lnTo>
                  <a:lnTo>
                    <a:pt x="1195387" y="456145"/>
                  </a:lnTo>
                  <a:lnTo>
                    <a:pt x="1195387" y="453504"/>
                  </a:lnTo>
                  <a:close/>
                </a:path>
                <a:path w="3386454" h="1809750">
                  <a:moveTo>
                    <a:pt x="1195387" y="3454"/>
                  </a:moveTo>
                  <a:lnTo>
                    <a:pt x="1194930" y="2336"/>
                  </a:lnTo>
                  <a:lnTo>
                    <a:pt x="1193063" y="469"/>
                  </a:lnTo>
                  <a:lnTo>
                    <a:pt x="1191945" y="0"/>
                  </a:lnTo>
                  <a:lnTo>
                    <a:pt x="1189316" y="0"/>
                  </a:lnTo>
                  <a:lnTo>
                    <a:pt x="1188199" y="469"/>
                  </a:lnTo>
                  <a:lnTo>
                    <a:pt x="1186332" y="2336"/>
                  </a:lnTo>
                  <a:lnTo>
                    <a:pt x="1185862" y="3454"/>
                  </a:lnTo>
                  <a:lnTo>
                    <a:pt x="1185862" y="6083"/>
                  </a:lnTo>
                  <a:lnTo>
                    <a:pt x="1186332" y="7200"/>
                  </a:lnTo>
                  <a:lnTo>
                    <a:pt x="1188199" y="9067"/>
                  </a:lnTo>
                  <a:lnTo>
                    <a:pt x="1189316" y="9525"/>
                  </a:lnTo>
                  <a:lnTo>
                    <a:pt x="1191945" y="9525"/>
                  </a:lnTo>
                  <a:lnTo>
                    <a:pt x="1193063" y="9067"/>
                  </a:lnTo>
                  <a:lnTo>
                    <a:pt x="1194930" y="7200"/>
                  </a:lnTo>
                  <a:lnTo>
                    <a:pt x="1195387" y="6083"/>
                  </a:lnTo>
                  <a:lnTo>
                    <a:pt x="1195387" y="3454"/>
                  </a:lnTo>
                  <a:close/>
                </a:path>
                <a:path w="3386454" h="1809750">
                  <a:moveTo>
                    <a:pt x="1243012" y="1803679"/>
                  </a:moveTo>
                  <a:lnTo>
                    <a:pt x="1242555" y="1802561"/>
                  </a:lnTo>
                  <a:lnTo>
                    <a:pt x="1240688" y="1800694"/>
                  </a:lnTo>
                  <a:lnTo>
                    <a:pt x="1239570" y="1800225"/>
                  </a:lnTo>
                  <a:lnTo>
                    <a:pt x="1236941" y="1800225"/>
                  </a:lnTo>
                  <a:lnTo>
                    <a:pt x="1235824" y="1800694"/>
                  </a:lnTo>
                  <a:lnTo>
                    <a:pt x="1233957" y="1802561"/>
                  </a:lnTo>
                  <a:lnTo>
                    <a:pt x="1233487" y="1803679"/>
                  </a:lnTo>
                  <a:lnTo>
                    <a:pt x="1233487" y="1806308"/>
                  </a:lnTo>
                  <a:lnTo>
                    <a:pt x="1233957" y="1807425"/>
                  </a:lnTo>
                  <a:lnTo>
                    <a:pt x="1235824" y="1809292"/>
                  </a:lnTo>
                  <a:lnTo>
                    <a:pt x="1236941" y="1809750"/>
                  </a:lnTo>
                  <a:lnTo>
                    <a:pt x="1239570" y="1809750"/>
                  </a:lnTo>
                  <a:lnTo>
                    <a:pt x="1240688" y="1809292"/>
                  </a:lnTo>
                  <a:lnTo>
                    <a:pt x="1242555" y="1807425"/>
                  </a:lnTo>
                  <a:lnTo>
                    <a:pt x="1243012" y="1806308"/>
                  </a:lnTo>
                  <a:lnTo>
                    <a:pt x="1243012" y="1803679"/>
                  </a:lnTo>
                  <a:close/>
                </a:path>
                <a:path w="3386454" h="1809750">
                  <a:moveTo>
                    <a:pt x="1243012" y="1353616"/>
                  </a:moveTo>
                  <a:lnTo>
                    <a:pt x="1242555" y="1352499"/>
                  </a:lnTo>
                  <a:lnTo>
                    <a:pt x="1240688" y="1350645"/>
                  </a:lnTo>
                  <a:lnTo>
                    <a:pt x="1239570" y="1350175"/>
                  </a:lnTo>
                  <a:lnTo>
                    <a:pt x="1236941" y="1350175"/>
                  </a:lnTo>
                  <a:lnTo>
                    <a:pt x="1235824" y="1350645"/>
                  </a:lnTo>
                  <a:lnTo>
                    <a:pt x="1233957" y="1352499"/>
                  </a:lnTo>
                  <a:lnTo>
                    <a:pt x="1233487" y="1353616"/>
                  </a:lnTo>
                  <a:lnTo>
                    <a:pt x="1233487" y="1356258"/>
                  </a:lnTo>
                  <a:lnTo>
                    <a:pt x="1233957" y="1357376"/>
                  </a:lnTo>
                  <a:lnTo>
                    <a:pt x="1235824" y="1359230"/>
                  </a:lnTo>
                  <a:lnTo>
                    <a:pt x="1236941" y="1359700"/>
                  </a:lnTo>
                  <a:lnTo>
                    <a:pt x="1239570" y="1359700"/>
                  </a:lnTo>
                  <a:lnTo>
                    <a:pt x="1240688" y="1359230"/>
                  </a:lnTo>
                  <a:lnTo>
                    <a:pt x="1242555" y="1357376"/>
                  </a:lnTo>
                  <a:lnTo>
                    <a:pt x="1243012" y="1356258"/>
                  </a:lnTo>
                  <a:lnTo>
                    <a:pt x="1243012" y="1353616"/>
                  </a:lnTo>
                  <a:close/>
                </a:path>
                <a:path w="3386454" h="1809750">
                  <a:moveTo>
                    <a:pt x="1243012" y="903566"/>
                  </a:moveTo>
                  <a:lnTo>
                    <a:pt x="1242555" y="902449"/>
                  </a:lnTo>
                  <a:lnTo>
                    <a:pt x="1240688" y="900582"/>
                  </a:lnTo>
                  <a:lnTo>
                    <a:pt x="1239570" y="900112"/>
                  </a:lnTo>
                  <a:lnTo>
                    <a:pt x="1236941" y="900112"/>
                  </a:lnTo>
                  <a:lnTo>
                    <a:pt x="1235824" y="900582"/>
                  </a:lnTo>
                  <a:lnTo>
                    <a:pt x="1233957" y="902449"/>
                  </a:lnTo>
                  <a:lnTo>
                    <a:pt x="1233487" y="903566"/>
                  </a:lnTo>
                  <a:lnTo>
                    <a:pt x="1233487" y="906195"/>
                  </a:lnTo>
                  <a:lnTo>
                    <a:pt x="1233957" y="907313"/>
                  </a:lnTo>
                  <a:lnTo>
                    <a:pt x="1235824" y="909180"/>
                  </a:lnTo>
                  <a:lnTo>
                    <a:pt x="1236941" y="909637"/>
                  </a:lnTo>
                  <a:lnTo>
                    <a:pt x="1239570" y="909637"/>
                  </a:lnTo>
                  <a:lnTo>
                    <a:pt x="1240688" y="909180"/>
                  </a:lnTo>
                  <a:lnTo>
                    <a:pt x="1242555" y="907313"/>
                  </a:lnTo>
                  <a:lnTo>
                    <a:pt x="1243012" y="906195"/>
                  </a:lnTo>
                  <a:lnTo>
                    <a:pt x="1243012" y="903566"/>
                  </a:lnTo>
                  <a:close/>
                </a:path>
                <a:path w="3386454" h="1809750">
                  <a:moveTo>
                    <a:pt x="1243012" y="453504"/>
                  </a:moveTo>
                  <a:lnTo>
                    <a:pt x="1242555" y="452386"/>
                  </a:lnTo>
                  <a:lnTo>
                    <a:pt x="1240688" y="450532"/>
                  </a:lnTo>
                  <a:lnTo>
                    <a:pt x="1239570" y="450062"/>
                  </a:lnTo>
                  <a:lnTo>
                    <a:pt x="1236941" y="450062"/>
                  </a:lnTo>
                  <a:lnTo>
                    <a:pt x="1235824" y="450532"/>
                  </a:lnTo>
                  <a:lnTo>
                    <a:pt x="1233957" y="452386"/>
                  </a:lnTo>
                  <a:lnTo>
                    <a:pt x="1233487" y="453504"/>
                  </a:lnTo>
                  <a:lnTo>
                    <a:pt x="1233487" y="456145"/>
                  </a:lnTo>
                  <a:lnTo>
                    <a:pt x="1233957" y="457263"/>
                  </a:lnTo>
                  <a:lnTo>
                    <a:pt x="1235824" y="459117"/>
                  </a:lnTo>
                  <a:lnTo>
                    <a:pt x="1236941" y="459587"/>
                  </a:lnTo>
                  <a:lnTo>
                    <a:pt x="1239570" y="459587"/>
                  </a:lnTo>
                  <a:lnTo>
                    <a:pt x="1240688" y="459117"/>
                  </a:lnTo>
                  <a:lnTo>
                    <a:pt x="1242555" y="457263"/>
                  </a:lnTo>
                  <a:lnTo>
                    <a:pt x="1243012" y="456145"/>
                  </a:lnTo>
                  <a:lnTo>
                    <a:pt x="1243012" y="453504"/>
                  </a:lnTo>
                  <a:close/>
                </a:path>
                <a:path w="3386454" h="1809750">
                  <a:moveTo>
                    <a:pt x="1243012" y="3454"/>
                  </a:moveTo>
                  <a:lnTo>
                    <a:pt x="1242555" y="2336"/>
                  </a:lnTo>
                  <a:lnTo>
                    <a:pt x="1240688" y="469"/>
                  </a:lnTo>
                  <a:lnTo>
                    <a:pt x="1239570" y="0"/>
                  </a:lnTo>
                  <a:lnTo>
                    <a:pt x="1236941" y="0"/>
                  </a:lnTo>
                  <a:lnTo>
                    <a:pt x="1235824" y="469"/>
                  </a:lnTo>
                  <a:lnTo>
                    <a:pt x="1233957" y="2336"/>
                  </a:lnTo>
                  <a:lnTo>
                    <a:pt x="1233487" y="3454"/>
                  </a:lnTo>
                  <a:lnTo>
                    <a:pt x="1233487" y="6083"/>
                  </a:lnTo>
                  <a:lnTo>
                    <a:pt x="1233957" y="7200"/>
                  </a:lnTo>
                  <a:lnTo>
                    <a:pt x="1235824" y="9067"/>
                  </a:lnTo>
                  <a:lnTo>
                    <a:pt x="1236941" y="9525"/>
                  </a:lnTo>
                  <a:lnTo>
                    <a:pt x="1239570" y="9525"/>
                  </a:lnTo>
                  <a:lnTo>
                    <a:pt x="1240688" y="9067"/>
                  </a:lnTo>
                  <a:lnTo>
                    <a:pt x="1242555" y="7200"/>
                  </a:lnTo>
                  <a:lnTo>
                    <a:pt x="1243012" y="6083"/>
                  </a:lnTo>
                  <a:lnTo>
                    <a:pt x="1243012" y="3454"/>
                  </a:lnTo>
                  <a:close/>
                </a:path>
                <a:path w="3386454" h="1809750">
                  <a:moveTo>
                    <a:pt x="1290637" y="1803679"/>
                  </a:moveTo>
                  <a:lnTo>
                    <a:pt x="1290180" y="1802561"/>
                  </a:lnTo>
                  <a:lnTo>
                    <a:pt x="1288313" y="1800694"/>
                  </a:lnTo>
                  <a:lnTo>
                    <a:pt x="1287195" y="1800225"/>
                  </a:lnTo>
                  <a:lnTo>
                    <a:pt x="1284566" y="1800225"/>
                  </a:lnTo>
                  <a:lnTo>
                    <a:pt x="1283449" y="1800694"/>
                  </a:lnTo>
                  <a:lnTo>
                    <a:pt x="1281582" y="1802561"/>
                  </a:lnTo>
                  <a:lnTo>
                    <a:pt x="1281112" y="1803679"/>
                  </a:lnTo>
                  <a:lnTo>
                    <a:pt x="1281112" y="1806308"/>
                  </a:lnTo>
                  <a:lnTo>
                    <a:pt x="1281582" y="1807425"/>
                  </a:lnTo>
                  <a:lnTo>
                    <a:pt x="1283449" y="1809292"/>
                  </a:lnTo>
                  <a:lnTo>
                    <a:pt x="1284566" y="1809750"/>
                  </a:lnTo>
                  <a:lnTo>
                    <a:pt x="1287195" y="1809750"/>
                  </a:lnTo>
                  <a:lnTo>
                    <a:pt x="1288313" y="1809292"/>
                  </a:lnTo>
                  <a:lnTo>
                    <a:pt x="1290180" y="1807425"/>
                  </a:lnTo>
                  <a:lnTo>
                    <a:pt x="1290637" y="1806308"/>
                  </a:lnTo>
                  <a:lnTo>
                    <a:pt x="1290637" y="1803679"/>
                  </a:lnTo>
                  <a:close/>
                </a:path>
                <a:path w="3386454" h="1809750">
                  <a:moveTo>
                    <a:pt x="1290637" y="1353616"/>
                  </a:moveTo>
                  <a:lnTo>
                    <a:pt x="1290180" y="1352499"/>
                  </a:lnTo>
                  <a:lnTo>
                    <a:pt x="1288313" y="1350645"/>
                  </a:lnTo>
                  <a:lnTo>
                    <a:pt x="1287195" y="1350175"/>
                  </a:lnTo>
                  <a:lnTo>
                    <a:pt x="1284566" y="1350175"/>
                  </a:lnTo>
                  <a:lnTo>
                    <a:pt x="1283449" y="1350645"/>
                  </a:lnTo>
                  <a:lnTo>
                    <a:pt x="1281582" y="1352499"/>
                  </a:lnTo>
                  <a:lnTo>
                    <a:pt x="1281112" y="1353616"/>
                  </a:lnTo>
                  <a:lnTo>
                    <a:pt x="1281112" y="1356258"/>
                  </a:lnTo>
                  <a:lnTo>
                    <a:pt x="1281582" y="1357376"/>
                  </a:lnTo>
                  <a:lnTo>
                    <a:pt x="1283449" y="1359230"/>
                  </a:lnTo>
                  <a:lnTo>
                    <a:pt x="1284566" y="1359700"/>
                  </a:lnTo>
                  <a:lnTo>
                    <a:pt x="1287195" y="1359700"/>
                  </a:lnTo>
                  <a:lnTo>
                    <a:pt x="1288313" y="1359230"/>
                  </a:lnTo>
                  <a:lnTo>
                    <a:pt x="1290180" y="1357376"/>
                  </a:lnTo>
                  <a:lnTo>
                    <a:pt x="1290637" y="1356258"/>
                  </a:lnTo>
                  <a:lnTo>
                    <a:pt x="1290637" y="1353616"/>
                  </a:lnTo>
                  <a:close/>
                </a:path>
                <a:path w="3386454" h="1809750">
                  <a:moveTo>
                    <a:pt x="1290637" y="903566"/>
                  </a:moveTo>
                  <a:lnTo>
                    <a:pt x="1290180" y="902449"/>
                  </a:lnTo>
                  <a:lnTo>
                    <a:pt x="1288313" y="900582"/>
                  </a:lnTo>
                  <a:lnTo>
                    <a:pt x="1287195" y="900112"/>
                  </a:lnTo>
                  <a:lnTo>
                    <a:pt x="1284566" y="900112"/>
                  </a:lnTo>
                  <a:lnTo>
                    <a:pt x="1283449" y="900582"/>
                  </a:lnTo>
                  <a:lnTo>
                    <a:pt x="1281582" y="902449"/>
                  </a:lnTo>
                  <a:lnTo>
                    <a:pt x="1281112" y="903566"/>
                  </a:lnTo>
                  <a:lnTo>
                    <a:pt x="1281112" y="906195"/>
                  </a:lnTo>
                  <a:lnTo>
                    <a:pt x="1281582" y="907313"/>
                  </a:lnTo>
                  <a:lnTo>
                    <a:pt x="1283449" y="909180"/>
                  </a:lnTo>
                  <a:lnTo>
                    <a:pt x="1284566" y="909637"/>
                  </a:lnTo>
                  <a:lnTo>
                    <a:pt x="1287195" y="909637"/>
                  </a:lnTo>
                  <a:lnTo>
                    <a:pt x="1288313" y="909180"/>
                  </a:lnTo>
                  <a:lnTo>
                    <a:pt x="1290180" y="907313"/>
                  </a:lnTo>
                  <a:lnTo>
                    <a:pt x="1290637" y="906195"/>
                  </a:lnTo>
                  <a:lnTo>
                    <a:pt x="1290637" y="903566"/>
                  </a:lnTo>
                  <a:close/>
                </a:path>
                <a:path w="3386454" h="1809750">
                  <a:moveTo>
                    <a:pt x="1290637" y="453504"/>
                  </a:moveTo>
                  <a:lnTo>
                    <a:pt x="1290180" y="452386"/>
                  </a:lnTo>
                  <a:lnTo>
                    <a:pt x="1288313" y="450532"/>
                  </a:lnTo>
                  <a:lnTo>
                    <a:pt x="1287195" y="450062"/>
                  </a:lnTo>
                  <a:lnTo>
                    <a:pt x="1284566" y="450062"/>
                  </a:lnTo>
                  <a:lnTo>
                    <a:pt x="1283449" y="450532"/>
                  </a:lnTo>
                  <a:lnTo>
                    <a:pt x="1281582" y="452386"/>
                  </a:lnTo>
                  <a:lnTo>
                    <a:pt x="1281112" y="453504"/>
                  </a:lnTo>
                  <a:lnTo>
                    <a:pt x="1281112" y="456145"/>
                  </a:lnTo>
                  <a:lnTo>
                    <a:pt x="1281582" y="457263"/>
                  </a:lnTo>
                  <a:lnTo>
                    <a:pt x="1283449" y="459117"/>
                  </a:lnTo>
                  <a:lnTo>
                    <a:pt x="1284566" y="459587"/>
                  </a:lnTo>
                  <a:lnTo>
                    <a:pt x="1287195" y="459587"/>
                  </a:lnTo>
                  <a:lnTo>
                    <a:pt x="1288313" y="459117"/>
                  </a:lnTo>
                  <a:lnTo>
                    <a:pt x="1290180" y="457263"/>
                  </a:lnTo>
                  <a:lnTo>
                    <a:pt x="1290637" y="456145"/>
                  </a:lnTo>
                  <a:lnTo>
                    <a:pt x="1290637" y="453504"/>
                  </a:lnTo>
                  <a:close/>
                </a:path>
                <a:path w="3386454" h="1809750">
                  <a:moveTo>
                    <a:pt x="1290637" y="3454"/>
                  </a:moveTo>
                  <a:lnTo>
                    <a:pt x="1290180" y="2336"/>
                  </a:lnTo>
                  <a:lnTo>
                    <a:pt x="1288313" y="469"/>
                  </a:lnTo>
                  <a:lnTo>
                    <a:pt x="1287195" y="0"/>
                  </a:lnTo>
                  <a:lnTo>
                    <a:pt x="1284566" y="0"/>
                  </a:lnTo>
                  <a:lnTo>
                    <a:pt x="1283449" y="469"/>
                  </a:lnTo>
                  <a:lnTo>
                    <a:pt x="1281582" y="2336"/>
                  </a:lnTo>
                  <a:lnTo>
                    <a:pt x="1281112" y="3454"/>
                  </a:lnTo>
                  <a:lnTo>
                    <a:pt x="1281112" y="6083"/>
                  </a:lnTo>
                  <a:lnTo>
                    <a:pt x="1281582" y="7200"/>
                  </a:lnTo>
                  <a:lnTo>
                    <a:pt x="1283449" y="9067"/>
                  </a:lnTo>
                  <a:lnTo>
                    <a:pt x="1284566" y="9525"/>
                  </a:lnTo>
                  <a:lnTo>
                    <a:pt x="1287195" y="9525"/>
                  </a:lnTo>
                  <a:lnTo>
                    <a:pt x="1288313" y="9067"/>
                  </a:lnTo>
                  <a:lnTo>
                    <a:pt x="1290180" y="7200"/>
                  </a:lnTo>
                  <a:lnTo>
                    <a:pt x="1290637" y="6083"/>
                  </a:lnTo>
                  <a:lnTo>
                    <a:pt x="1290637" y="3454"/>
                  </a:lnTo>
                  <a:close/>
                </a:path>
                <a:path w="3386454" h="1809750">
                  <a:moveTo>
                    <a:pt x="1338262" y="1803679"/>
                  </a:moveTo>
                  <a:lnTo>
                    <a:pt x="1337805" y="1802561"/>
                  </a:lnTo>
                  <a:lnTo>
                    <a:pt x="1335938" y="1800694"/>
                  </a:lnTo>
                  <a:lnTo>
                    <a:pt x="1334820" y="1800225"/>
                  </a:lnTo>
                  <a:lnTo>
                    <a:pt x="1332191" y="1800225"/>
                  </a:lnTo>
                  <a:lnTo>
                    <a:pt x="1331074" y="1800694"/>
                  </a:lnTo>
                  <a:lnTo>
                    <a:pt x="1329207" y="1802561"/>
                  </a:lnTo>
                  <a:lnTo>
                    <a:pt x="1328737" y="1803679"/>
                  </a:lnTo>
                  <a:lnTo>
                    <a:pt x="1328737" y="1806308"/>
                  </a:lnTo>
                  <a:lnTo>
                    <a:pt x="1329207" y="1807425"/>
                  </a:lnTo>
                  <a:lnTo>
                    <a:pt x="1331074" y="1809292"/>
                  </a:lnTo>
                  <a:lnTo>
                    <a:pt x="1332191" y="1809750"/>
                  </a:lnTo>
                  <a:lnTo>
                    <a:pt x="1334820" y="1809750"/>
                  </a:lnTo>
                  <a:lnTo>
                    <a:pt x="1335938" y="1809292"/>
                  </a:lnTo>
                  <a:lnTo>
                    <a:pt x="1337805" y="1807425"/>
                  </a:lnTo>
                  <a:lnTo>
                    <a:pt x="1338262" y="1806308"/>
                  </a:lnTo>
                  <a:lnTo>
                    <a:pt x="1338262" y="1803679"/>
                  </a:lnTo>
                  <a:close/>
                </a:path>
                <a:path w="3386454" h="1809750">
                  <a:moveTo>
                    <a:pt x="1338262" y="1353616"/>
                  </a:moveTo>
                  <a:lnTo>
                    <a:pt x="1337805" y="1352499"/>
                  </a:lnTo>
                  <a:lnTo>
                    <a:pt x="1335938" y="1350645"/>
                  </a:lnTo>
                  <a:lnTo>
                    <a:pt x="1334820" y="1350175"/>
                  </a:lnTo>
                  <a:lnTo>
                    <a:pt x="1332191" y="1350175"/>
                  </a:lnTo>
                  <a:lnTo>
                    <a:pt x="1331074" y="1350645"/>
                  </a:lnTo>
                  <a:lnTo>
                    <a:pt x="1329207" y="1352499"/>
                  </a:lnTo>
                  <a:lnTo>
                    <a:pt x="1328737" y="1353616"/>
                  </a:lnTo>
                  <a:lnTo>
                    <a:pt x="1328737" y="1356258"/>
                  </a:lnTo>
                  <a:lnTo>
                    <a:pt x="1329207" y="1357376"/>
                  </a:lnTo>
                  <a:lnTo>
                    <a:pt x="1331074" y="1359230"/>
                  </a:lnTo>
                  <a:lnTo>
                    <a:pt x="1332191" y="1359700"/>
                  </a:lnTo>
                  <a:lnTo>
                    <a:pt x="1334820" y="1359700"/>
                  </a:lnTo>
                  <a:lnTo>
                    <a:pt x="1335938" y="1359230"/>
                  </a:lnTo>
                  <a:lnTo>
                    <a:pt x="1337805" y="1357376"/>
                  </a:lnTo>
                  <a:lnTo>
                    <a:pt x="1338262" y="1356258"/>
                  </a:lnTo>
                  <a:lnTo>
                    <a:pt x="1338262" y="1353616"/>
                  </a:lnTo>
                  <a:close/>
                </a:path>
                <a:path w="3386454" h="1809750">
                  <a:moveTo>
                    <a:pt x="1338262" y="903566"/>
                  </a:moveTo>
                  <a:lnTo>
                    <a:pt x="1337805" y="902449"/>
                  </a:lnTo>
                  <a:lnTo>
                    <a:pt x="1335938" y="900582"/>
                  </a:lnTo>
                  <a:lnTo>
                    <a:pt x="1334820" y="900112"/>
                  </a:lnTo>
                  <a:lnTo>
                    <a:pt x="1332191" y="900112"/>
                  </a:lnTo>
                  <a:lnTo>
                    <a:pt x="1331074" y="900582"/>
                  </a:lnTo>
                  <a:lnTo>
                    <a:pt x="1329207" y="902449"/>
                  </a:lnTo>
                  <a:lnTo>
                    <a:pt x="1328737" y="903566"/>
                  </a:lnTo>
                  <a:lnTo>
                    <a:pt x="1328737" y="906195"/>
                  </a:lnTo>
                  <a:lnTo>
                    <a:pt x="1329207" y="907313"/>
                  </a:lnTo>
                  <a:lnTo>
                    <a:pt x="1331074" y="909180"/>
                  </a:lnTo>
                  <a:lnTo>
                    <a:pt x="1332191" y="909637"/>
                  </a:lnTo>
                  <a:lnTo>
                    <a:pt x="1334820" y="909637"/>
                  </a:lnTo>
                  <a:lnTo>
                    <a:pt x="1335938" y="909180"/>
                  </a:lnTo>
                  <a:lnTo>
                    <a:pt x="1337805" y="907313"/>
                  </a:lnTo>
                  <a:lnTo>
                    <a:pt x="1338262" y="906195"/>
                  </a:lnTo>
                  <a:lnTo>
                    <a:pt x="1338262" y="903566"/>
                  </a:lnTo>
                  <a:close/>
                </a:path>
                <a:path w="3386454" h="1809750">
                  <a:moveTo>
                    <a:pt x="1338262" y="453504"/>
                  </a:moveTo>
                  <a:lnTo>
                    <a:pt x="1337805" y="452386"/>
                  </a:lnTo>
                  <a:lnTo>
                    <a:pt x="1335938" y="450532"/>
                  </a:lnTo>
                  <a:lnTo>
                    <a:pt x="1334820" y="450062"/>
                  </a:lnTo>
                  <a:lnTo>
                    <a:pt x="1332191" y="450062"/>
                  </a:lnTo>
                  <a:lnTo>
                    <a:pt x="1331074" y="450532"/>
                  </a:lnTo>
                  <a:lnTo>
                    <a:pt x="1329207" y="452386"/>
                  </a:lnTo>
                  <a:lnTo>
                    <a:pt x="1328737" y="453504"/>
                  </a:lnTo>
                  <a:lnTo>
                    <a:pt x="1328737" y="456145"/>
                  </a:lnTo>
                  <a:lnTo>
                    <a:pt x="1329207" y="457263"/>
                  </a:lnTo>
                  <a:lnTo>
                    <a:pt x="1331074" y="459117"/>
                  </a:lnTo>
                  <a:lnTo>
                    <a:pt x="1332191" y="459587"/>
                  </a:lnTo>
                  <a:lnTo>
                    <a:pt x="1334820" y="459587"/>
                  </a:lnTo>
                  <a:lnTo>
                    <a:pt x="1335938" y="459117"/>
                  </a:lnTo>
                  <a:lnTo>
                    <a:pt x="1337805" y="457263"/>
                  </a:lnTo>
                  <a:lnTo>
                    <a:pt x="1338262" y="456145"/>
                  </a:lnTo>
                  <a:lnTo>
                    <a:pt x="1338262" y="453504"/>
                  </a:lnTo>
                  <a:close/>
                </a:path>
                <a:path w="3386454" h="1809750">
                  <a:moveTo>
                    <a:pt x="1338262" y="3454"/>
                  </a:moveTo>
                  <a:lnTo>
                    <a:pt x="1337805" y="2336"/>
                  </a:lnTo>
                  <a:lnTo>
                    <a:pt x="1335938" y="469"/>
                  </a:lnTo>
                  <a:lnTo>
                    <a:pt x="1334820" y="0"/>
                  </a:lnTo>
                  <a:lnTo>
                    <a:pt x="1332191" y="0"/>
                  </a:lnTo>
                  <a:lnTo>
                    <a:pt x="1331074" y="469"/>
                  </a:lnTo>
                  <a:lnTo>
                    <a:pt x="1329207" y="2336"/>
                  </a:lnTo>
                  <a:lnTo>
                    <a:pt x="1328737" y="3454"/>
                  </a:lnTo>
                  <a:lnTo>
                    <a:pt x="1328737" y="6083"/>
                  </a:lnTo>
                  <a:lnTo>
                    <a:pt x="1329207" y="7200"/>
                  </a:lnTo>
                  <a:lnTo>
                    <a:pt x="1331074" y="9067"/>
                  </a:lnTo>
                  <a:lnTo>
                    <a:pt x="1332191" y="9525"/>
                  </a:lnTo>
                  <a:lnTo>
                    <a:pt x="1334820" y="9525"/>
                  </a:lnTo>
                  <a:lnTo>
                    <a:pt x="1335938" y="9067"/>
                  </a:lnTo>
                  <a:lnTo>
                    <a:pt x="1337805" y="7200"/>
                  </a:lnTo>
                  <a:lnTo>
                    <a:pt x="1338262" y="6083"/>
                  </a:lnTo>
                  <a:lnTo>
                    <a:pt x="1338262" y="3454"/>
                  </a:lnTo>
                  <a:close/>
                </a:path>
                <a:path w="3386454" h="1809750">
                  <a:moveTo>
                    <a:pt x="1385887" y="1803679"/>
                  </a:moveTo>
                  <a:lnTo>
                    <a:pt x="1385430" y="1802561"/>
                  </a:lnTo>
                  <a:lnTo>
                    <a:pt x="1383563" y="1800694"/>
                  </a:lnTo>
                  <a:lnTo>
                    <a:pt x="1382445" y="1800225"/>
                  </a:lnTo>
                  <a:lnTo>
                    <a:pt x="1379816" y="1800225"/>
                  </a:lnTo>
                  <a:lnTo>
                    <a:pt x="1378699" y="1800694"/>
                  </a:lnTo>
                  <a:lnTo>
                    <a:pt x="1376832" y="1802561"/>
                  </a:lnTo>
                  <a:lnTo>
                    <a:pt x="1376362" y="1803679"/>
                  </a:lnTo>
                  <a:lnTo>
                    <a:pt x="1376362" y="1806308"/>
                  </a:lnTo>
                  <a:lnTo>
                    <a:pt x="1376832" y="1807425"/>
                  </a:lnTo>
                  <a:lnTo>
                    <a:pt x="1378699" y="1809292"/>
                  </a:lnTo>
                  <a:lnTo>
                    <a:pt x="1379816" y="1809750"/>
                  </a:lnTo>
                  <a:lnTo>
                    <a:pt x="1382445" y="1809750"/>
                  </a:lnTo>
                  <a:lnTo>
                    <a:pt x="1383563" y="1809292"/>
                  </a:lnTo>
                  <a:lnTo>
                    <a:pt x="1385430" y="1807425"/>
                  </a:lnTo>
                  <a:lnTo>
                    <a:pt x="1385887" y="1806308"/>
                  </a:lnTo>
                  <a:lnTo>
                    <a:pt x="1385887" y="1803679"/>
                  </a:lnTo>
                  <a:close/>
                </a:path>
                <a:path w="3386454" h="1809750">
                  <a:moveTo>
                    <a:pt x="1385887" y="1353616"/>
                  </a:moveTo>
                  <a:lnTo>
                    <a:pt x="1385430" y="1352499"/>
                  </a:lnTo>
                  <a:lnTo>
                    <a:pt x="1383563" y="1350645"/>
                  </a:lnTo>
                  <a:lnTo>
                    <a:pt x="1382445" y="1350175"/>
                  </a:lnTo>
                  <a:lnTo>
                    <a:pt x="1379816" y="1350175"/>
                  </a:lnTo>
                  <a:lnTo>
                    <a:pt x="1378699" y="1350645"/>
                  </a:lnTo>
                  <a:lnTo>
                    <a:pt x="1376832" y="1352499"/>
                  </a:lnTo>
                  <a:lnTo>
                    <a:pt x="1376362" y="1353616"/>
                  </a:lnTo>
                  <a:lnTo>
                    <a:pt x="1376362" y="1356258"/>
                  </a:lnTo>
                  <a:lnTo>
                    <a:pt x="1376832" y="1357376"/>
                  </a:lnTo>
                  <a:lnTo>
                    <a:pt x="1378699" y="1359230"/>
                  </a:lnTo>
                  <a:lnTo>
                    <a:pt x="1379816" y="1359700"/>
                  </a:lnTo>
                  <a:lnTo>
                    <a:pt x="1382445" y="1359700"/>
                  </a:lnTo>
                  <a:lnTo>
                    <a:pt x="1383563" y="1359230"/>
                  </a:lnTo>
                  <a:lnTo>
                    <a:pt x="1385430" y="1357376"/>
                  </a:lnTo>
                  <a:lnTo>
                    <a:pt x="1385887" y="1356258"/>
                  </a:lnTo>
                  <a:lnTo>
                    <a:pt x="1385887" y="1353616"/>
                  </a:lnTo>
                  <a:close/>
                </a:path>
                <a:path w="3386454" h="1809750">
                  <a:moveTo>
                    <a:pt x="1385887" y="903566"/>
                  </a:moveTo>
                  <a:lnTo>
                    <a:pt x="1385430" y="902449"/>
                  </a:lnTo>
                  <a:lnTo>
                    <a:pt x="1383563" y="900582"/>
                  </a:lnTo>
                  <a:lnTo>
                    <a:pt x="1382445" y="900112"/>
                  </a:lnTo>
                  <a:lnTo>
                    <a:pt x="1379816" y="900112"/>
                  </a:lnTo>
                  <a:lnTo>
                    <a:pt x="1378699" y="900582"/>
                  </a:lnTo>
                  <a:lnTo>
                    <a:pt x="1376832" y="902449"/>
                  </a:lnTo>
                  <a:lnTo>
                    <a:pt x="1376362" y="903566"/>
                  </a:lnTo>
                  <a:lnTo>
                    <a:pt x="1376362" y="906195"/>
                  </a:lnTo>
                  <a:lnTo>
                    <a:pt x="1376832" y="907313"/>
                  </a:lnTo>
                  <a:lnTo>
                    <a:pt x="1378699" y="909180"/>
                  </a:lnTo>
                  <a:lnTo>
                    <a:pt x="1379816" y="909637"/>
                  </a:lnTo>
                  <a:lnTo>
                    <a:pt x="1382445" y="909637"/>
                  </a:lnTo>
                  <a:lnTo>
                    <a:pt x="1383563" y="909180"/>
                  </a:lnTo>
                  <a:lnTo>
                    <a:pt x="1385430" y="907313"/>
                  </a:lnTo>
                  <a:lnTo>
                    <a:pt x="1385887" y="906195"/>
                  </a:lnTo>
                  <a:lnTo>
                    <a:pt x="1385887" y="903566"/>
                  </a:lnTo>
                  <a:close/>
                </a:path>
                <a:path w="3386454" h="1809750">
                  <a:moveTo>
                    <a:pt x="1385887" y="453504"/>
                  </a:moveTo>
                  <a:lnTo>
                    <a:pt x="1385430" y="452386"/>
                  </a:lnTo>
                  <a:lnTo>
                    <a:pt x="1383563" y="450532"/>
                  </a:lnTo>
                  <a:lnTo>
                    <a:pt x="1382445" y="450062"/>
                  </a:lnTo>
                  <a:lnTo>
                    <a:pt x="1379816" y="450062"/>
                  </a:lnTo>
                  <a:lnTo>
                    <a:pt x="1378699" y="450532"/>
                  </a:lnTo>
                  <a:lnTo>
                    <a:pt x="1376832" y="452386"/>
                  </a:lnTo>
                  <a:lnTo>
                    <a:pt x="1376362" y="453504"/>
                  </a:lnTo>
                  <a:lnTo>
                    <a:pt x="1376362" y="456145"/>
                  </a:lnTo>
                  <a:lnTo>
                    <a:pt x="1376832" y="457263"/>
                  </a:lnTo>
                  <a:lnTo>
                    <a:pt x="1378699" y="459117"/>
                  </a:lnTo>
                  <a:lnTo>
                    <a:pt x="1379816" y="459587"/>
                  </a:lnTo>
                  <a:lnTo>
                    <a:pt x="1382445" y="459587"/>
                  </a:lnTo>
                  <a:lnTo>
                    <a:pt x="1383563" y="459117"/>
                  </a:lnTo>
                  <a:lnTo>
                    <a:pt x="1385430" y="457263"/>
                  </a:lnTo>
                  <a:lnTo>
                    <a:pt x="1385887" y="456145"/>
                  </a:lnTo>
                  <a:lnTo>
                    <a:pt x="1385887" y="453504"/>
                  </a:lnTo>
                  <a:close/>
                </a:path>
                <a:path w="3386454" h="1809750">
                  <a:moveTo>
                    <a:pt x="1385887" y="3454"/>
                  </a:moveTo>
                  <a:lnTo>
                    <a:pt x="1385430" y="2336"/>
                  </a:lnTo>
                  <a:lnTo>
                    <a:pt x="1383563" y="469"/>
                  </a:lnTo>
                  <a:lnTo>
                    <a:pt x="1382445" y="0"/>
                  </a:lnTo>
                  <a:lnTo>
                    <a:pt x="1379816" y="0"/>
                  </a:lnTo>
                  <a:lnTo>
                    <a:pt x="1378699" y="469"/>
                  </a:lnTo>
                  <a:lnTo>
                    <a:pt x="1376832" y="2336"/>
                  </a:lnTo>
                  <a:lnTo>
                    <a:pt x="1376362" y="3454"/>
                  </a:lnTo>
                  <a:lnTo>
                    <a:pt x="1376362" y="6083"/>
                  </a:lnTo>
                  <a:lnTo>
                    <a:pt x="1376832" y="7200"/>
                  </a:lnTo>
                  <a:lnTo>
                    <a:pt x="1378699" y="9067"/>
                  </a:lnTo>
                  <a:lnTo>
                    <a:pt x="1379816" y="9525"/>
                  </a:lnTo>
                  <a:lnTo>
                    <a:pt x="1382445" y="9525"/>
                  </a:lnTo>
                  <a:lnTo>
                    <a:pt x="1383563" y="9067"/>
                  </a:lnTo>
                  <a:lnTo>
                    <a:pt x="1385430" y="7200"/>
                  </a:lnTo>
                  <a:lnTo>
                    <a:pt x="1385887" y="6083"/>
                  </a:lnTo>
                  <a:lnTo>
                    <a:pt x="1385887" y="3454"/>
                  </a:lnTo>
                  <a:close/>
                </a:path>
                <a:path w="3386454" h="1809750">
                  <a:moveTo>
                    <a:pt x="1433512" y="1803679"/>
                  </a:moveTo>
                  <a:lnTo>
                    <a:pt x="1433055" y="1802561"/>
                  </a:lnTo>
                  <a:lnTo>
                    <a:pt x="1431188" y="1800694"/>
                  </a:lnTo>
                  <a:lnTo>
                    <a:pt x="1430070" y="1800225"/>
                  </a:lnTo>
                  <a:lnTo>
                    <a:pt x="1427441" y="1800225"/>
                  </a:lnTo>
                  <a:lnTo>
                    <a:pt x="1426324" y="1800694"/>
                  </a:lnTo>
                  <a:lnTo>
                    <a:pt x="1424457" y="1802561"/>
                  </a:lnTo>
                  <a:lnTo>
                    <a:pt x="1423987" y="1803679"/>
                  </a:lnTo>
                  <a:lnTo>
                    <a:pt x="1423987" y="1806308"/>
                  </a:lnTo>
                  <a:lnTo>
                    <a:pt x="1424457" y="1807425"/>
                  </a:lnTo>
                  <a:lnTo>
                    <a:pt x="1426324" y="1809292"/>
                  </a:lnTo>
                  <a:lnTo>
                    <a:pt x="1427441" y="1809750"/>
                  </a:lnTo>
                  <a:lnTo>
                    <a:pt x="1430070" y="1809750"/>
                  </a:lnTo>
                  <a:lnTo>
                    <a:pt x="1431188" y="1809292"/>
                  </a:lnTo>
                  <a:lnTo>
                    <a:pt x="1433055" y="1807425"/>
                  </a:lnTo>
                  <a:lnTo>
                    <a:pt x="1433512" y="1806308"/>
                  </a:lnTo>
                  <a:lnTo>
                    <a:pt x="1433512" y="1803679"/>
                  </a:lnTo>
                  <a:close/>
                </a:path>
                <a:path w="3386454" h="1809750">
                  <a:moveTo>
                    <a:pt x="1433512" y="1353616"/>
                  </a:moveTo>
                  <a:lnTo>
                    <a:pt x="1433055" y="1352499"/>
                  </a:lnTo>
                  <a:lnTo>
                    <a:pt x="1431188" y="1350645"/>
                  </a:lnTo>
                  <a:lnTo>
                    <a:pt x="1430070" y="1350175"/>
                  </a:lnTo>
                  <a:lnTo>
                    <a:pt x="1427441" y="1350175"/>
                  </a:lnTo>
                  <a:lnTo>
                    <a:pt x="1426324" y="1350645"/>
                  </a:lnTo>
                  <a:lnTo>
                    <a:pt x="1424457" y="1352499"/>
                  </a:lnTo>
                  <a:lnTo>
                    <a:pt x="1423987" y="1353616"/>
                  </a:lnTo>
                  <a:lnTo>
                    <a:pt x="1423987" y="1356258"/>
                  </a:lnTo>
                  <a:lnTo>
                    <a:pt x="1424457" y="1357376"/>
                  </a:lnTo>
                  <a:lnTo>
                    <a:pt x="1426324" y="1359230"/>
                  </a:lnTo>
                  <a:lnTo>
                    <a:pt x="1427441" y="1359700"/>
                  </a:lnTo>
                  <a:lnTo>
                    <a:pt x="1430070" y="1359700"/>
                  </a:lnTo>
                  <a:lnTo>
                    <a:pt x="1431188" y="1359230"/>
                  </a:lnTo>
                  <a:lnTo>
                    <a:pt x="1433055" y="1357376"/>
                  </a:lnTo>
                  <a:lnTo>
                    <a:pt x="1433512" y="1356258"/>
                  </a:lnTo>
                  <a:lnTo>
                    <a:pt x="1433512" y="1353616"/>
                  </a:lnTo>
                  <a:close/>
                </a:path>
                <a:path w="3386454" h="1809750">
                  <a:moveTo>
                    <a:pt x="1433512" y="903566"/>
                  </a:moveTo>
                  <a:lnTo>
                    <a:pt x="1433055" y="902449"/>
                  </a:lnTo>
                  <a:lnTo>
                    <a:pt x="1431188" y="900582"/>
                  </a:lnTo>
                  <a:lnTo>
                    <a:pt x="1430070" y="900112"/>
                  </a:lnTo>
                  <a:lnTo>
                    <a:pt x="1427441" y="900112"/>
                  </a:lnTo>
                  <a:lnTo>
                    <a:pt x="1426324" y="900582"/>
                  </a:lnTo>
                  <a:lnTo>
                    <a:pt x="1424457" y="902449"/>
                  </a:lnTo>
                  <a:lnTo>
                    <a:pt x="1423987" y="903566"/>
                  </a:lnTo>
                  <a:lnTo>
                    <a:pt x="1423987" y="906195"/>
                  </a:lnTo>
                  <a:lnTo>
                    <a:pt x="1424457" y="907313"/>
                  </a:lnTo>
                  <a:lnTo>
                    <a:pt x="1426324" y="909180"/>
                  </a:lnTo>
                  <a:lnTo>
                    <a:pt x="1427441" y="909637"/>
                  </a:lnTo>
                  <a:lnTo>
                    <a:pt x="1430070" y="909637"/>
                  </a:lnTo>
                  <a:lnTo>
                    <a:pt x="1431188" y="909180"/>
                  </a:lnTo>
                  <a:lnTo>
                    <a:pt x="1433055" y="907313"/>
                  </a:lnTo>
                  <a:lnTo>
                    <a:pt x="1433512" y="906195"/>
                  </a:lnTo>
                  <a:lnTo>
                    <a:pt x="1433512" y="903566"/>
                  </a:lnTo>
                  <a:close/>
                </a:path>
                <a:path w="3386454" h="1809750">
                  <a:moveTo>
                    <a:pt x="1433512" y="453504"/>
                  </a:moveTo>
                  <a:lnTo>
                    <a:pt x="1433055" y="452386"/>
                  </a:lnTo>
                  <a:lnTo>
                    <a:pt x="1431188" y="450532"/>
                  </a:lnTo>
                  <a:lnTo>
                    <a:pt x="1430070" y="450062"/>
                  </a:lnTo>
                  <a:lnTo>
                    <a:pt x="1427441" y="450062"/>
                  </a:lnTo>
                  <a:lnTo>
                    <a:pt x="1426324" y="450532"/>
                  </a:lnTo>
                  <a:lnTo>
                    <a:pt x="1424457" y="452386"/>
                  </a:lnTo>
                  <a:lnTo>
                    <a:pt x="1423987" y="453504"/>
                  </a:lnTo>
                  <a:lnTo>
                    <a:pt x="1423987" y="456145"/>
                  </a:lnTo>
                  <a:lnTo>
                    <a:pt x="1424457" y="457263"/>
                  </a:lnTo>
                  <a:lnTo>
                    <a:pt x="1426324" y="459117"/>
                  </a:lnTo>
                  <a:lnTo>
                    <a:pt x="1427441" y="459587"/>
                  </a:lnTo>
                  <a:lnTo>
                    <a:pt x="1430070" y="459587"/>
                  </a:lnTo>
                  <a:lnTo>
                    <a:pt x="1431188" y="459117"/>
                  </a:lnTo>
                  <a:lnTo>
                    <a:pt x="1433055" y="457263"/>
                  </a:lnTo>
                  <a:lnTo>
                    <a:pt x="1433512" y="456145"/>
                  </a:lnTo>
                  <a:lnTo>
                    <a:pt x="1433512" y="453504"/>
                  </a:lnTo>
                  <a:close/>
                </a:path>
                <a:path w="3386454" h="1809750">
                  <a:moveTo>
                    <a:pt x="1433512" y="3454"/>
                  </a:moveTo>
                  <a:lnTo>
                    <a:pt x="1433055" y="2336"/>
                  </a:lnTo>
                  <a:lnTo>
                    <a:pt x="1431188" y="469"/>
                  </a:lnTo>
                  <a:lnTo>
                    <a:pt x="1430070" y="0"/>
                  </a:lnTo>
                  <a:lnTo>
                    <a:pt x="1427441" y="0"/>
                  </a:lnTo>
                  <a:lnTo>
                    <a:pt x="1426324" y="469"/>
                  </a:lnTo>
                  <a:lnTo>
                    <a:pt x="1424457" y="2336"/>
                  </a:lnTo>
                  <a:lnTo>
                    <a:pt x="1423987" y="3454"/>
                  </a:lnTo>
                  <a:lnTo>
                    <a:pt x="1423987" y="6083"/>
                  </a:lnTo>
                  <a:lnTo>
                    <a:pt x="1424457" y="7200"/>
                  </a:lnTo>
                  <a:lnTo>
                    <a:pt x="1426324" y="9067"/>
                  </a:lnTo>
                  <a:lnTo>
                    <a:pt x="1427441" y="9525"/>
                  </a:lnTo>
                  <a:lnTo>
                    <a:pt x="1430070" y="9525"/>
                  </a:lnTo>
                  <a:lnTo>
                    <a:pt x="1431188" y="9067"/>
                  </a:lnTo>
                  <a:lnTo>
                    <a:pt x="1433055" y="7200"/>
                  </a:lnTo>
                  <a:lnTo>
                    <a:pt x="1433512" y="6083"/>
                  </a:lnTo>
                  <a:lnTo>
                    <a:pt x="1433512" y="3454"/>
                  </a:lnTo>
                  <a:close/>
                </a:path>
                <a:path w="3386454" h="1809750">
                  <a:moveTo>
                    <a:pt x="1481137" y="1803679"/>
                  </a:moveTo>
                  <a:lnTo>
                    <a:pt x="1480680" y="1802561"/>
                  </a:lnTo>
                  <a:lnTo>
                    <a:pt x="1478813" y="1800694"/>
                  </a:lnTo>
                  <a:lnTo>
                    <a:pt x="1477695" y="1800225"/>
                  </a:lnTo>
                  <a:lnTo>
                    <a:pt x="1475066" y="1800225"/>
                  </a:lnTo>
                  <a:lnTo>
                    <a:pt x="1473949" y="1800694"/>
                  </a:lnTo>
                  <a:lnTo>
                    <a:pt x="1472082" y="1802561"/>
                  </a:lnTo>
                  <a:lnTo>
                    <a:pt x="1471612" y="1803679"/>
                  </a:lnTo>
                  <a:lnTo>
                    <a:pt x="1471612" y="1806308"/>
                  </a:lnTo>
                  <a:lnTo>
                    <a:pt x="1472082" y="1807425"/>
                  </a:lnTo>
                  <a:lnTo>
                    <a:pt x="1473949" y="1809292"/>
                  </a:lnTo>
                  <a:lnTo>
                    <a:pt x="1475066" y="1809750"/>
                  </a:lnTo>
                  <a:lnTo>
                    <a:pt x="1477695" y="1809750"/>
                  </a:lnTo>
                  <a:lnTo>
                    <a:pt x="1478813" y="1809292"/>
                  </a:lnTo>
                  <a:lnTo>
                    <a:pt x="1480680" y="1807425"/>
                  </a:lnTo>
                  <a:lnTo>
                    <a:pt x="1481137" y="1806308"/>
                  </a:lnTo>
                  <a:lnTo>
                    <a:pt x="1481137" y="1803679"/>
                  </a:lnTo>
                  <a:close/>
                </a:path>
                <a:path w="3386454" h="1809750">
                  <a:moveTo>
                    <a:pt x="1481137" y="1353616"/>
                  </a:moveTo>
                  <a:lnTo>
                    <a:pt x="1480680" y="1352499"/>
                  </a:lnTo>
                  <a:lnTo>
                    <a:pt x="1478813" y="1350645"/>
                  </a:lnTo>
                  <a:lnTo>
                    <a:pt x="1477695" y="1350175"/>
                  </a:lnTo>
                  <a:lnTo>
                    <a:pt x="1475066" y="1350175"/>
                  </a:lnTo>
                  <a:lnTo>
                    <a:pt x="1473949" y="1350645"/>
                  </a:lnTo>
                  <a:lnTo>
                    <a:pt x="1472082" y="1352499"/>
                  </a:lnTo>
                  <a:lnTo>
                    <a:pt x="1471612" y="1353616"/>
                  </a:lnTo>
                  <a:lnTo>
                    <a:pt x="1471612" y="1356258"/>
                  </a:lnTo>
                  <a:lnTo>
                    <a:pt x="1472082" y="1357376"/>
                  </a:lnTo>
                  <a:lnTo>
                    <a:pt x="1473949" y="1359230"/>
                  </a:lnTo>
                  <a:lnTo>
                    <a:pt x="1475066" y="1359700"/>
                  </a:lnTo>
                  <a:lnTo>
                    <a:pt x="1477695" y="1359700"/>
                  </a:lnTo>
                  <a:lnTo>
                    <a:pt x="1478813" y="1359230"/>
                  </a:lnTo>
                  <a:lnTo>
                    <a:pt x="1480680" y="1357376"/>
                  </a:lnTo>
                  <a:lnTo>
                    <a:pt x="1481137" y="1356258"/>
                  </a:lnTo>
                  <a:lnTo>
                    <a:pt x="1481137" y="1353616"/>
                  </a:lnTo>
                  <a:close/>
                </a:path>
                <a:path w="3386454" h="1809750">
                  <a:moveTo>
                    <a:pt x="1481137" y="903566"/>
                  </a:moveTo>
                  <a:lnTo>
                    <a:pt x="1480680" y="902449"/>
                  </a:lnTo>
                  <a:lnTo>
                    <a:pt x="1478813" y="900582"/>
                  </a:lnTo>
                  <a:lnTo>
                    <a:pt x="1477695" y="900112"/>
                  </a:lnTo>
                  <a:lnTo>
                    <a:pt x="1475066" y="900112"/>
                  </a:lnTo>
                  <a:lnTo>
                    <a:pt x="1473949" y="900582"/>
                  </a:lnTo>
                  <a:lnTo>
                    <a:pt x="1472082" y="902449"/>
                  </a:lnTo>
                  <a:lnTo>
                    <a:pt x="1471612" y="903566"/>
                  </a:lnTo>
                  <a:lnTo>
                    <a:pt x="1471612" y="906195"/>
                  </a:lnTo>
                  <a:lnTo>
                    <a:pt x="1472082" y="907313"/>
                  </a:lnTo>
                  <a:lnTo>
                    <a:pt x="1473949" y="909180"/>
                  </a:lnTo>
                  <a:lnTo>
                    <a:pt x="1475066" y="909637"/>
                  </a:lnTo>
                  <a:lnTo>
                    <a:pt x="1477695" y="909637"/>
                  </a:lnTo>
                  <a:lnTo>
                    <a:pt x="1478813" y="909180"/>
                  </a:lnTo>
                  <a:lnTo>
                    <a:pt x="1480680" y="907313"/>
                  </a:lnTo>
                  <a:lnTo>
                    <a:pt x="1481137" y="906195"/>
                  </a:lnTo>
                  <a:lnTo>
                    <a:pt x="1481137" y="903566"/>
                  </a:lnTo>
                  <a:close/>
                </a:path>
                <a:path w="3386454" h="1809750">
                  <a:moveTo>
                    <a:pt x="1481137" y="453504"/>
                  </a:moveTo>
                  <a:lnTo>
                    <a:pt x="1480680" y="452386"/>
                  </a:lnTo>
                  <a:lnTo>
                    <a:pt x="1478813" y="450532"/>
                  </a:lnTo>
                  <a:lnTo>
                    <a:pt x="1477695" y="450062"/>
                  </a:lnTo>
                  <a:lnTo>
                    <a:pt x="1475066" y="450062"/>
                  </a:lnTo>
                  <a:lnTo>
                    <a:pt x="1473949" y="450532"/>
                  </a:lnTo>
                  <a:lnTo>
                    <a:pt x="1472082" y="452386"/>
                  </a:lnTo>
                  <a:lnTo>
                    <a:pt x="1471612" y="453504"/>
                  </a:lnTo>
                  <a:lnTo>
                    <a:pt x="1471612" y="456145"/>
                  </a:lnTo>
                  <a:lnTo>
                    <a:pt x="1472082" y="457263"/>
                  </a:lnTo>
                  <a:lnTo>
                    <a:pt x="1473949" y="459117"/>
                  </a:lnTo>
                  <a:lnTo>
                    <a:pt x="1475066" y="459587"/>
                  </a:lnTo>
                  <a:lnTo>
                    <a:pt x="1477695" y="459587"/>
                  </a:lnTo>
                  <a:lnTo>
                    <a:pt x="1478813" y="459117"/>
                  </a:lnTo>
                  <a:lnTo>
                    <a:pt x="1480680" y="457263"/>
                  </a:lnTo>
                  <a:lnTo>
                    <a:pt x="1481137" y="456145"/>
                  </a:lnTo>
                  <a:lnTo>
                    <a:pt x="1481137" y="453504"/>
                  </a:lnTo>
                  <a:close/>
                </a:path>
                <a:path w="3386454" h="1809750">
                  <a:moveTo>
                    <a:pt x="1481137" y="3454"/>
                  </a:moveTo>
                  <a:lnTo>
                    <a:pt x="1480680" y="2336"/>
                  </a:lnTo>
                  <a:lnTo>
                    <a:pt x="1478813" y="469"/>
                  </a:lnTo>
                  <a:lnTo>
                    <a:pt x="1477695" y="0"/>
                  </a:lnTo>
                  <a:lnTo>
                    <a:pt x="1475066" y="0"/>
                  </a:lnTo>
                  <a:lnTo>
                    <a:pt x="1473949" y="469"/>
                  </a:lnTo>
                  <a:lnTo>
                    <a:pt x="1472082" y="2336"/>
                  </a:lnTo>
                  <a:lnTo>
                    <a:pt x="1471612" y="3454"/>
                  </a:lnTo>
                  <a:lnTo>
                    <a:pt x="1471612" y="6083"/>
                  </a:lnTo>
                  <a:lnTo>
                    <a:pt x="1472082" y="7200"/>
                  </a:lnTo>
                  <a:lnTo>
                    <a:pt x="1473949" y="9067"/>
                  </a:lnTo>
                  <a:lnTo>
                    <a:pt x="1475066" y="9525"/>
                  </a:lnTo>
                  <a:lnTo>
                    <a:pt x="1477695" y="9525"/>
                  </a:lnTo>
                  <a:lnTo>
                    <a:pt x="1478813" y="9067"/>
                  </a:lnTo>
                  <a:lnTo>
                    <a:pt x="1480680" y="7200"/>
                  </a:lnTo>
                  <a:lnTo>
                    <a:pt x="1481137" y="6083"/>
                  </a:lnTo>
                  <a:lnTo>
                    <a:pt x="1481137" y="3454"/>
                  </a:lnTo>
                  <a:close/>
                </a:path>
                <a:path w="3386454" h="1809750">
                  <a:moveTo>
                    <a:pt x="1528762" y="1803679"/>
                  </a:moveTo>
                  <a:lnTo>
                    <a:pt x="1528305" y="1802561"/>
                  </a:lnTo>
                  <a:lnTo>
                    <a:pt x="1526438" y="1800694"/>
                  </a:lnTo>
                  <a:lnTo>
                    <a:pt x="1525320" y="1800225"/>
                  </a:lnTo>
                  <a:lnTo>
                    <a:pt x="1522691" y="1800225"/>
                  </a:lnTo>
                  <a:lnTo>
                    <a:pt x="1521574" y="1800694"/>
                  </a:lnTo>
                  <a:lnTo>
                    <a:pt x="1519707" y="1802561"/>
                  </a:lnTo>
                  <a:lnTo>
                    <a:pt x="1519237" y="1803679"/>
                  </a:lnTo>
                  <a:lnTo>
                    <a:pt x="1519237" y="1806308"/>
                  </a:lnTo>
                  <a:lnTo>
                    <a:pt x="1519707" y="1807425"/>
                  </a:lnTo>
                  <a:lnTo>
                    <a:pt x="1521574" y="1809292"/>
                  </a:lnTo>
                  <a:lnTo>
                    <a:pt x="1522691" y="1809750"/>
                  </a:lnTo>
                  <a:lnTo>
                    <a:pt x="1525320" y="1809750"/>
                  </a:lnTo>
                  <a:lnTo>
                    <a:pt x="1526438" y="1809292"/>
                  </a:lnTo>
                  <a:lnTo>
                    <a:pt x="1528305" y="1807425"/>
                  </a:lnTo>
                  <a:lnTo>
                    <a:pt x="1528762" y="1806308"/>
                  </a:lnTo>
                  <a:lnTo>
                    <a:pt x="1528762" y="1803679"/>
                  </a:lnTo>
                  <a:close/>
                </a:path>
                <a:path w="3386454" h="1809750">
                  <a:moveTo>
                    <a:pt x="1528762" y="1353616"/>
                  </a:moveTo>
                  <a:lnTo>
                    <a:pt x="1528305" y="1352499"/>
                  </a:lnTo>
                  <a:lnTo>
                    <a:pt x="1526438" y="1350645"/>
                  </a:lnTo>
                  <a:lnTo>
                    <a:pt x="1525320" y="1350175"/>
                  </a:lnTo>
                  <a:lnTo>
                    <a:pt x="1522691" y="1350175"/>
                  </a:lnTo>
                  <a:lnTo>
                    <a:pt x="1521574" y="1350645"/>
                  </a:lnTo>
                  <a:lnTo>
                    <a:pt x="1519707" y="1352499"/>
                  </a:lnTo>
                  <a:lnTo>
                    <a:pt x="1519237" y="1353616"/>
                  </a:lnTo>
                  <a:lnTo>
                    <a:pt x="1519237" y="1356258"/>
                  </a:lnTo>
                  <a:lnTo>
                    <a:pt x="1519707" y="1357376"/>
                  </a:lnTo>
                  <a:lnTo>
                    <a:pt x="1521574" y="1359230"/>
                  </a:lnTo>
                  <a:lnTo>
                    <a:pt x="1522691" y="1359700"/>
                  </a:lnTo>
                  <a:lnTo>
                    <a:pt x="1525320" y="1359700"/>
                  </a:lnTo>
                  <a:lnTo>
                    <a:pt x="1526438" y="1359230"/>
                  </a:lnTo>
                  <a:lnTo>
                    <a:pt x="1528305" y="1357376"/>
                  </a:lnTo>
                  <a:lnTo>
                    <a:pt x="1528762" y="1356258"/>
                  </a:lnTo>
                  <a:lnTo>
                    <a:pt x="1528762" y="1353616"/>
                  </a:lnTo>
                  <a:close/>
                </a:path>
                <a:path w="3386454" h="1809750">
                  <a:moveTo>
                    <a:pt x="1528762" y="903566"/>
                  </a:moveTo>
                  <a:lnTo>
                    <a:pt x="1528305" y="902449"/>
                  </a:lnTo>
                  <a:lnTo>
                    <a:pt x="1526438" y="900582"/>
                  </a:lnTo>
                  <a:lnTo>
                    <a:pt x="1525320" y="900112"/>
                  </a:lnTo>
                  <a:lnTo>
                    <a:pt x="1522691" y="900112"/>
                  </a:lnTo>
                  <a:lnTo>
                    <a:pt x="1521574" y="900582"/>
                  </a:lnTo>
                  <a:lnTo>
                    <a:pt x="1519707" y="902449"/>
                  </a:lnTo>
                  <a:lnTo>
                    <a:pt x="1519237" y="903566"/>
                  </a:lnTo>
                  <a:lnTo>
                    <a:pt x="1519237" y="906195"/>
                  </a:lnTo>
                  <a:lnTo>
                    <a:pt x="1519707" y="907313"/>
                  </a:lnTo>
                  <a:lnTo>
                    <a:pt x="1521574" y="909180"/>
                  </a:lnTo>
                  <a:lnTo>
                    <a:pt x="1522691" y="909637"/>
                  </a:lnTo>
                  <a:lnTo>
                    <a:pt x="1525320" y="909637"/>
                  </a:lnTo>
                  <a:lnTo>
                    <a:pt x="1526438" y="909180"/>
                  </a:lnTo>
                  <a:lnTo>
                    <a:pt x="1528305" y="907313"/>
                  </a:lnTo>
                  <a:lnTo>
                    <a:pt x="1528762" y="906195"/>
                  </a:lnTo>
                  <a:lnTo>
                    <a:pt x="1528762" y="903566"/>
                  </a:lnTo>
                  <a:close/>
                </a:path>
                <a:path w="3386454" h="1809750">
                  <a:moveTo>
                    <a:pt x="1528762" y="453504"/>
                  </a:moveTo>
                  <a:lnTo>
                    <a:pt x="1528305" y="452386"/>
                  </a:lnTo>
                  <a:lnTo>
                    <a:pt x="1526438" y="450532"/>
                  </a:lnTo>
                  <a:lnTo>
                    <a:pt x="1525320" y="450062"/>
                  </a:lnTo>
                  <a:lnTo>
                    <a:pt x="1522691" y="450062"/>
                  </a:lnTo>
                  <a:lnTo>
                    <a:pt x="1521574" y="450532"/>
                  </a:lnTo>
                  <a:lnTo>
                    <a:pt x="1519707" y="452386"/>
                  </a:lnTo>
                  <a:lnTo>
                    <a:pt x="1519237" y="453504"/>
                  </a:lnTo>
                  <a:lnTo>
                    <a:pt x="1519237" y="456145"/>
                  </a:lnTo>
                  <a:lnTo>
                    <a:pt x="1519707" y="457263"/>
                  </a:lnTo>
                  <a:lnTo>
                    <a:pt x="1521574" y="459117"/>
                  </a:lnTo>
                  <a:lnTo>
                    <a:pt x="1522691" y="459587"/>
                  </a:lnTo>
                  <a:lnTo>
                    <a:pt x="1525320" y="459587"/>
                  </a:lnTo>
                  <a:lnTo>
                    <a:pt x="1526438" y="459117"/>
                  </a:lnTo>
                  <a:lnTo>
                    <a:pt x="1528305" y="457263"/>
                  </a:lnTo>
                  <a:lnTo>
                    <a:pt x="1528762" y="456145"/>
                  </a:lnTo>
                  <a:lnTo>
                    <a:pt x="1528762" y="453504"/>
                  </a:lnTo>
                  <a:close/>
                </a:path>
                <a:path w="3386454" h="1809750">
                  <a:moveTo>
                    <a:pt x="1528762" y="3454"/>
                  </a:moveTo>
                  <a:lnTo>
                    <a:pt x="1528305" y="2336"/>
                  </a:lnTo>
                  <a:lnTo>
                    <a:pt x="1526438" y="469"/>
                  </a:lnTo>
                  <a:lnTo>
                    <a:pt x="1525320" y="0"/>
                  </a:lnTo>
                  <a:lnTo>
                    <a:pt x="1522691" y="0"/>
                  </a:lnTo>
                  <a:lnTo>
                    <a:pt x="1521574" y="469"/>
                  </a:lnTo>
                  <a:lnTo>
                    <a:pt x="1519707" y="2336"/>
                  </a:lnTo>
                  <a:lnTo>
                    <a:pt x="1519237" y="3454"/>
                  </a:lnTo>
                  <a:lnTo>
                    <a:pt x="1519237" y="6083"/>
                  </a:lnTo>
                  <a:lnTo>
                    <a:pt x="1519707" y="7200"/>
                  </a:lnTo>
                  <a:lnTo>
                    <a:pt x="1521574" y="9067"/>
                  </a:lnTo>
                  <a:lnTo>
                    <a:pt x="1522691" y="9525"/>
                  </a:lnTo>
                  <a:lnTo>
                    <a:pt x="1525320" y="9525"/>
                  </a:lnTo>
                  <a:lnTo>
                    <a:pt x="1526438" y="9067"/>
                  </a:lnTo>
                  <a:lnTo>
                    <a:pt x="1528305" y="7200"/>
                  </a:lnTo>
                  <a:lnTo>
                    <a:pt x="1528762" y="6083"/>
                  </a:lnTo>
                  <a:lnTo>
                    <a:pt x="1528762" y="3454"/>
                  </a:lnTo>
                  <a:close/>
                </a:path>
                <a:path w="3386454" h="1809750">
                  <a:moveTo>
                    <a:pt x="1576387" y="1803679"/>
                  </a:moveTo>
                  <a:lnTo>
                    <a:pt x="1575930" y="1802561"/>
                  </a:lnTo>
                  <a:lnTo>
                    <a:pt x="1574063" y="1800694"/>
                  </a:lnTo>
                  <a:lnTo>
                    <a:pt x="1572945" y="1800225"/>
                  </a:lnTo>
                  <a:lnTo>
                    <a:pt x="1570316" y="1800225"/>
                  </a:lnTo>
                  <a:lnTo>
                    <a:pt x="1569199" y="1800694"/>
                  </a:lnTo>
                  <a:lnTo>
                    <a:pt x="1567332" y="1802561"/>
                  </a:lnTo>
                  <a:lnTo>
                    <a:pt x="1566862" y="1803679"/>
                  </a:lnTo>
                  <a:lnTo>
                    <a:pt x="1566862" y="1806308"/>
                  </a:lnTo>
                  <a:lnTo>
                    <a:pt x="1567332" y="1807425"/>
                  </a:lnTo>
                  <a:lnTo>
                    <a:pt x="1569199" y="1809292"/>
                  </a:lnTo>
                  <a:lnTo>
                    <a:pt x="1570316" y="1809750"/>
                  </a:lnTo>
                  <a:lnTo>
                    <a:pt x="1572945" y="1809750"/>
                  </a:lnTo>
                  <a:lnTo>
                    <a:pt x="1574063" y="1809292"/>
                  </a:lnTo>
                  <a:lnTo>
                    <a:pt x="1575930" y="1807425"/>
                  </a:lnTo>
                  <a:lnTo>
                    <a:pt x="1576387" y="1806308"/>
                  </a:lnTo>
                  <a:lnTo>
                    <a:pt x="1576387" y="1803679"/>
                  </a:lnTo>
                  <a:close/>
                </a:path>
                <a:path w="3386454" h="1809750">
                  <a:moveTo>
                    <a:pt x="1576387" y="1353616"/>
                  </a:moveTo>
                  <a:lnTo>
                    <a:pt x="1575930" y="1352499"/>
                  </a:lnTo>
                  <a:lnTo>
                    <a:pt x="1574063" y="1350645"/>
                  </a:lnTo>
                  <a:lnTo>
                    <a:pt x="1572945" y="1350175"/>
                  </a:lnTo>
                  <a:lnTo>
                    <a:pt x="1570316" y="1350175"/>
                  </a:lnTo>
                  <a:lnTo>
                    <a:pt x="1569199" y="1350645"/>
                  </a:lnTo>
                  <a:lnTo>
                    <a:pt x="1567332" y="1352499"/>
                  </a:lnTo>
                  <a:lnTo>
                    <a:pt x="1566862" y="1353616"/>
                  </a:lnTo>
                  <a:lnTo>
                    <a:pt x="1566862" y="1356258"/>
                  </a:lnTo>
                  <a:lnTo>
                    <a:pt x="1567332" y="1357376"/>
                  </a:lnTo>
                  <a:lnTo>
                    <a:pt x="1569199" y="1359230"/>
                  </a:lnTo>
                  <a:lnTo>
                    <a:pt x="1570316" y="1359700"/>
                  </a:lnTo>
                  <a:lnTo>
                    <a:pt x="1572945" y="1359700"/>
                  </a:lnTo>
                  <a:lnTo>
                    <a:pt x="1574063" y="1359230"/>
                  </a:lnTo>
                  <a:lnTo>
                    <a:pt x="1575930" y="1357376"/>
                  </a:lnTo>
                  <a:lnTo>
                    <a:pt x="1576387" y="1356258"/>
                  </a:lnTo>
                  <a:lnTo>
                    <a:pt x="1576387" y="1353616"/>
                  </a:lnTo>
                  <a:close/>
                </a:path>
                <a:path w="3386454" h="1809750">
                  <a:moveTo>
                    <a:pt x="1576387" y="903566"/>
                  </a:moveTo>
                  <a:lnTo>
                    <a:pt x="1575930" y="902449"/>
                  </a:lnTo>
                  <a:lnTo>
                    <a:pt x="1574063" y="900582"/>
                  </a:lnTo>
                  <a:lnTo>
                    <a:pt x="1572945" y="900112"/>
                  </a:lnTo>
                  <a:lnTo>
                    <a:pt x="1570316" y="900112"/>
                  </a:lnTo>
                  <a:lnTo>
                    <a:pt x="1569199" y="900582"/>
                  </a:lnTo>
                  <a:lnTo>
                    <a:pt x="1567332" y="902449"/>
                  </a:lnTo>
                  <a:lnTo>
                    <a:pt x="1566862" y="903566"/>
                  </a:lnTo>
                  <a:lnTo>
                    <a:pt x="1566862" y="906195"/>
                  </a:lnTo>
                  <a:lnTo>
                    <a:pt x="1567332" y="907313"/>
                  </a:lnTo>
                  <a:lnTo>
                    <a:pt x="1569199" y="909180"/>
                  </a:lnTo>
                  <a:lnTo>
                    <a:pt x="1570316" y="909637"/>
                  </a:lnTo>
                  <a:lnTo>
                    <a:pt x="1572945" y="909637"/>
                  </a:lnTo>
                  <a:lnTo>
                    <a:pt x="1574063" y="909180"/>
                  </a:lnTo>
                  <a:lnTo>
                    <a:pt x="1575930" y="907313"/>
                  </a:lnTo>
                  <a:lnTo>
                    <a:pt x="1576387" y="906195"/>
                  </a:lnTo>
                  <a:lnTo>
                    <a:pt x="1576387" y="903566"/>
                  </a:lnTo>
                  <a:close/>
                </a:path>
                <a:path w="3386454" h="1809750">
                  <a:moveTo>
                    <a:pt x="1576387" y="453504"/>
                  </a:moveTo>
                  <a:lnTo>
                    <a:pt x="1575930" y="452386"/>
                  </a:lnTo>
                  <a:lnTo>
                    <a:pt x="1574063" y="450532"/>
                  </a:lnTo>
                  <a:lnTo>
                    <a:pt x="1572945" y="450062"/>
                  </a:lnTo>
                  <a:lnTo>
                    <a:pt x="1570316" y="450062"/>
                  </a:lnTo>
                  <a:lnTo>
                    <a:pt x="1569199" y="450532"/>
                  </a:lnTo>
                  <a:lnTo>
                    <a:pt x="1567332" y="452386"/>
                  </a:lnTo>
                  <a:lnTo>
                    <a:pt x="1566862" y="453504"/>
                  </a:lnTo>
                  <a:lnTo>
                    <a:pt x="1566862" y="456145"/>
                  </a:lnTo>
                  <a:lnTo>
                    <a:pt x="1567332" y="457263"/>
                  </a:lnTo>
                  <a:lnTo>
                    <a:pt x="1569199" y="459117"/>
                  </a:lnTo>
                  <a:lnTo>
                    <a:pt x="1570316" y="459587"/>
                  </a:lnTo>
                  <a:lnTo>
                    <a:pt x="1572945" y="459587"/>
                  </a:lnTo>
                  <a:lnTo>
                    <a:pt x="1574063" y="459117"/>
                  </a:lnTo>
                  <a:lnTo>
                    <a:pt x="1575930" y="457263"/>
                  </a:lnTo>
                  <a:lnTo>
                    <a:pt x="1576387" y="456145"/>
                  </a:lnTo>
                  <a:lnTo>
                    <a:pt x="1576387" y="453504"/>
                  </a:lnTo>
                  <a:close/>
                </a:path>
                <a:path w="3386454" h="1809750">
                  <a:moveTo>
                    <a:pt x="1576387" y="3454"/>
                  </a:moveTo>
                  <a:lnTo>
                    <a:pt x="1575930" y="2336"/>
                  </a:lnTo>
                  <a:lnTo>
                    <a:pt x="1574063" y="469"/>
                  </a:lnTo>
                  <a:lnTo>
                    <a:pt x="1572945" y="0"/>
                  </a:lnTo>
                  <a:lnTo>
                    <a:pt x="1570316" y="0"/>
                  </a:lnTo>
                  <a:lnTo>
                    <a:pt x="1569199" y="469"/>
                  </a:lnTo>
                  <a:lnTo>
                    <a:pt x="1567332" y="2336"/>
                  </a:lnTo>
                  <a:lnTo>
                    <a:pt x="1566862" y="3454"/>
                  </a:lnTo>
                  <a:lnTo>
                    <a:pt x="1566862" y="6083"/>
                  </a:lnTo>
                  <a:lnTo>
                    <a:pt x="1567332" y="7200"/>
                  </a:lnTo>
                  <a:lnTo>
                    <a:pt x="1569199" y="9067"/>
                  </a:lnTo>
                  <a:lnTo>
                    <a:pt x="1570316" y="9525"/>
                  </a:lnTo>
                  <a:lnTo>
                    <a:pt x="1572945" y="9525"/>
                  </a:lnTo>
                  <a:lnTo>
                    <a:pt x="1574063" y="9067"/>
                  </a:lnTo>
                  <a:lnTo>
                    <a:pt x="1575930" y="7200"/>
                  </a:lnTo>
                  <a:lnTo>
                    <a:pt x="1576387" y="6083"/>
                  </a:lnTo>
                  <a:lnTo>
                    <a:pt x="1576387" y="3454"/>
                  </a:lnTo>
                  <a:close/>
                </a:path>
                <a:path w="3386454" h="1809750">
                  <a:moveTo>
                    <a:pt x="1624012" y="1803679"/>
                  </a:moveTo>
                  <a:lnTo>
                    <a:pt x="1623555" y="1802561"/>
                  </a:lnTo>
                  <a:lnTo>
                    <a:pt x="1621688" y="1800694"/>
                  </a:lnTo>
                  <a:lnTo>
                    <a:pt x="1620570" y="1800225"/>
                  </a:lnTo>
                  <a:lnTo>
                    <a:pt x="1617941" y="1800225"/>
                  </a:lnTo>
                  <a:lnTo>
                    <a:pt x="1616824" y="1800694"/>
                  </a:lnTo>
                  <a:lnTo>
                    <a:pt x="1614957" y="1802561"/>
                  </a:lnTo>
                  <a:lnTo>
                    <a:pt x="1614487" y="1803679"/>
                  </a:lnTo>
                  <a:lnTo>
                    <a:pt x="1614487" y="1806308"/>
                  </a:lnTo>
                  <a:lnTo>
                    <a:pt x="1614957" y="1807425"/>
                  </a:lnTo>
                  <a:lnTo>
                    <a:pt x="1616824" y="1809292"/>
                  </a:lnTo>
                  <a:lnTo>
                    <a:pt x="1617941" y="1809750"/>
                  </a:lnTo>
                  <a:lnTo>
                    <a:pt x="1620570" y="1809750"/>
                  </a:lnTo>
                  <a:lnTo>
                    <a:pt x="1621688" y="1809292"/>
                  </a:lnTo>
                  <a:lnTo>
                    <a:pt x="1623555" y="1807425"/>
                  </a:lnTo>
                  <a:lnTo>
                    <a:pt x="1624012" y="1806308"/>
                  </a:lnTo>
                  <a:lnTo>
                    <a:pt x="1624012" y="1803679"/>
                  </a:lnTo>
                  <a:close/>
                </a:path>
                <a:path w="3386454" h="1809750">
                  <a:moveTo>
                    <a:pt x="1624012" y="1353616"/>
                  </a:moveTo>
                  <a:lnTo>
                    <a:pt x="1623555" y="1352499"/>
                  </a:lnTo>
                  <a:lnTo>
                    <a:pt x="1621688" y="1350645"/>
                  </a:lnTo>
                  <a:lnTo>
                    <a:pt x="1620570" y="1350175"/>
                  </a:lnTo>
                  <a:lnTo>
                    <a:pt x="1617941" y="1350175"/>
                  </a:lnTo>
                  <a:lnTo>
                    <a:pt x="1616824" y="1350645"/>
                  </a:lnTo>
                  <a:lnTo>
                    <a:pt x="1614957" y="1352499"/>
                  </a:lnTo>
                  <a:lnTo>
                    <a:pt x="1614487" y="1353616"/>
                  </a:lnTo>
                  <a:lnTo>
                    <a:pt x="1614487" y="1356258"/>
                  </a:lnTo>
                  <a:lnTo>
                    <a:pt x="1614957" y="1357376"/>
                  </a:lnTo>
                  <a:lnTo>
                    <a:pt x="1616824" y="1359230"/>
                  </a:lnTo>
                  <a:lnTo>
                    <a:pt x="1617941" y="1359700"/>
                  </a:lnTo>
                  <a:lnTo>
                    <a:pt x="1620570" y="1359700"/>
                  </a:lnTo>
                  <a:lnTo>
                    <a:pt x="1621688" y="1359230"/>
                  </a:lnTo>
                  <a:lnTo>
                    <a:pt x="1623555" y="1357376"/>
                  </a:lnTo>
                  <a:lnTo>
                    <a:pt x="1624012" y="1356258"/>
                  </a:lnTo>
                  <a:lnTo>
                    <a:pt x="1624012" y="1353616"/>
                  </a:lnTo>
                  <a:close/>
                </a:path>
                <a:path w="3386454" h="1809750">
                  <a:moveTo>
                    <a:pt x="1624012" y="903566"/>
                  </a:moveTo>
                  <a:lnTo>
                    <a:pt x="1623555" y="902449"/>
                  </a:lnTo>
                  <a:lnTo>
                    <a:pt x="1621688" y="900582"/>
                  </a:lnTo>
                  <a:lnTo>
                    <a:pt x="1620570" y="900112"/>
                  </a:lnTo>
                  <a:lnTo>
                    <a:pt x="1617941" y="900112"/>
                  </a:lnTo>
                  <a:lnTo>
                    <a:pt x="1616824" y="900582"/>
                  </a:lnTo>
                  <a:lnTo>
                    <a:pt x="1614957" y="902449"/>
                  </a:lnTo>
                  <a:lnTo>
                    <a:pt x="1614487" y="903566"/>
                  </a:lnTo>
                  <a:lnTo>
                    <a:pt x="1614487" y="906195"/>
                  </a:lnTo>
                  <a:lnTo>
                    <a:pt x="1614957" y="907313"/>
                  </a:lnTo>
                  <a:lnTo>
                    <a:pt x="1616824" y="909180"/>
                  </a:lnTo>
                  <a:lnTo>
                    <a:pt x="1617941" y="909637"/>
                  </a:lnTo>
                  <a:lnTo>
                    <a:pt x="1620570" y="909637"/>
                  </a:lnTo>
                  <a:lnTo>
                    <a:pt x="1621688" y="909180"/>
                  </a:lnTo>
                  <a:lnTo>
                    <a:pt x="1623555" y="907313"/>
                  </a:lnTo>
                  <a:lnTo>
                    <a:pt x="1624012" y="906195"/>
                  </a:lnTo>
                  <a:lnTo>
                    <a:pt x="1624012" y="903566"/>
                  </a:lnTo>
                  <a:close/>
                </a:path>
                <a:path w="3386454" h="1809750">
                  <a:moveTo>
                    <a:pt x="1624012" y="453504"/>
                  </a:moveTo>
                  <a:lnTo>
                    <a:pt x="1623555" y="452386"/>
                  </a:lnTo>
                  <a:lnTo>
                    <a:pt x="1621688" y="450532"/>
                  </a:lnTo>
                  <a:lnTo>
                    <a:pt x="1620570" y="450062"/>
                  </a:lnTo>
                  <a:lnTo>
                    <a:pt x="1617941" y="450062"/>
                  </a:lnTo>
                  <a:lnTo>
                    <a:pt x="1616824" y="450532"/>
                  </a:lnTo>
                  <a:lnTo>
                    <a:pt x="1614957" y="452386"/>
                  </a:lnTo>
                  <a:lnTo>
                    <a:pt x="1614487" y="453504"/>
                  </a:lnTo>
                  <a:lnTo>
                    <a:pt x="1614487" y="456145"/>
                  </a:lnTo>
                  <a:lnTo>
                    <a:pt x="1614957" y="457263"/>
                  </a:lnTo>
                  <a:lnTo>
                    <a:pt x="1616824" y="459117"/>
                  </a:lnTo>
                  <a:lnTo>
                    <a:pt x="1617941" y="459587"/>
                  </a:lnTo>
                  <a:lnTo>
                    <a:pt x="1620570" y="459587"/>
                  </a:lnTo>
                  <a:lnTo>
                    <a:pt x="1621688" y="459117"/>
                  </a:lnTo>
                  <a:lnTo>
                    <a:pt x="1623555" y="457263"/>
                  </a:lnTo>
                  <a:lnTo>
                    <a:pt x="1624012" y="456145"/>
                  </a:lnTo>
                  <a:lnTo>
                    <a:pt x="1624012" y="453504"/>
                  </a:lnTo>
                  <a:close/>
                </a:path>
                <a:path w="3386454" h="1809750">
                  <a:moveTo>
                    <a:pt x="1624012" y="3454"/>
                  </a:moveTo>
                  <a:lnTo>
                    <a:pt x="1623555" y="2336"/>
                  </a:lnTo>
                  <a:lnTo>
                    <a:pt x="1621688" y="469"/>
                  </a:lnTo>
                  <a:lnTo>
                    <a:pt x="1620570" y="0"/>
                  </a:lnTo>
                  <a:lnTo>
                    <a:pt x="1617941" y="0"/>
                  </a:lnTo>
                  <a:lnTo>
                    <a:pt x="1616824" y="469"/>
                  </a:lnTo>
                  <a:lnTo>
                    <a:pt x="1614957" y="2336"/>
                  </a:lnTo>
                  <a:lnTo>
                    <a:pt x="1614487" y="3454"/>
                  </a:lnTo>
                  <a:lnTo>
                    <a:pt x="1614487" y="6083"/>
                  </a:lnTo>
                  <a:lnTo>
                    <a:pt x="1614957" y="7200"/>
                  </a:lnTo>
                  <a:lnTo>
                    <a:pt x="1616824" y="9067"/>
                  </a:lnTo>
                  <a:lnTo>
                    <a:pt x="1617941" y="9525"/>
                  </a:lnTo>
                  <a:lnTo>
                    <a:pt x="1620570" y="9525"/>
                  </a:lnTo>
                  <a:lnTo>
                    <a:pt x="1621688" y="9067"/>
                  </a:lnTo>
                  <a:lnTo>
                    <a:pt x="1623555" y="7200"/>
                  </a:lnTo>
                  <a:lnTo>
                    <a:pt x="1624012" y="6083"/>
                  </a:lnTo>
                  <a:lnTo>
                    <a:pt x="1624012" y="3454"/>
                  </a:lnTo>
                  <a:close/>
                </a:path>
                <a:path w="3386454" h="1809750">
                  <a:moveTo>
                    <a:pt x="1671637" y="1803679"/>
                  </a:moveTo>
                  <a:lnTo>
                    <a:pt x="1671180" y="1802561"/>
                  </a:lnTo>
                  <a:lnTo>
                    <a:pt x="1669313" y="1800694"/>
                  </a:lnTo>
                  <a:lnTo>
                    <a:pt x="1668195" y="1800225"/>
                  </a:lnTo>
                  <a:lnTo>
                    <a:pt x="1665566" y="1800225"/>
                  </a:lnTo>
                  <a:lnTo>
                    <a:pt x="1664449" y="1800694"/>
                  </a:lnTo>
                  <a:lnTo>
                    <a:pt x="1662582" y="1802561"/>
                  </a:lnTo>
                  <a:lnTo>
                    <a:pt x="1662112" y="1803679"/>
                  </a:lnTo>
                  <a:lnTo>
                    <a:pt x="1662112" y="1806308"/>
                  </a:lnTo>
                  <a:lnTo>
                    <a:pt x="1662582" y="1807425"/>
                  </a:lnTo>
                  <a:lnTo>
                    <a:pt x="1664449" y="1809292"/>
                  </a:lnTo>
                  <a:lnTo>
                    <a:pt x="1665566" y="1809750"/>
                  </a:lnTo>
                  <a:lnTo>
                    <a:pt x="1668195" y="1809750"/>
                  </a:lnTo>
                  <a:lnTo>
                    <a:pt x="1669313" y="1809292"/>
                  </a:lnTo>
                  <a:lnTo>
                    <a:pt x="1671180" y="1807425"/>
                  </a:lnTo>
                  <a:lnTo>
                    <a:pt x="1671637" y="1806308"/>
                  </a:lnTo>
                  <a:lnTo>
                    <a:pt x="1671637" y="1803679"/>
                  </a:lnTo>
                  <a:close/>
                </a:path>
                <a:path w="3386454" h="1809750">
                  <a:moveTo>
                    <a:pt x="1671637" y="1353616"/>
                  </a:moveTo>
                  <a:lnTo>
                    <a:pt x="1671180" y="1352499"/>
                  </a:lnTo>
                  <a:lnTo>
                    <a:pt x="1669313" y="1350645"/>
                  </a:lnTo>
                  <a:lnTo>
                    <a:pt x="1668195" y="1350175"/>
                  </a:lnTo>
                  <a:lnTo>
                    <a:pt x="1665566" y="1350175"/>
                  </a:lnTo>
                  <a:lnTo>
                    <a:pt x="1664449" y="1350645"/>
                  </a:lnTo>
                  <a:lnTo>
                    <a:pt x="1662582" y="1352499"/>
                  </a:lnTo>
                  <a:lnTo>
                    <a:pt x="1662112" y="1353616"/>
                  </a:lnTo>
                  <a:lnTo>
                    <a:pt x="1662112" y="1356258"/>
                  </a:lnTo>
                  <a:lnTo>
                    <a:pt x="1662582" y="1357376"/>
                  </a:lnTo>
                  <a:lnTo>
                    <a:pt x="1664449" y="1359230"/>
                  </a:lnTo>
                  <a:lnTo>
                    <a:pt x="1665566" y="1359700"/>
                  </a:lnTo>
                  <a:lnTo>
                    <a:pt x="1668195" y="1359700"/>
                  </a:lnTo>
                  <a:lnTo>
                    <a:pt x="1669313" y="1359230"/>
                  </a:lnTo>
                  <a:lnTo>
                    <a:pt x="1671180" y="1357376"/>
                  </a:lnTo>
                  <a:lnTo>
                    <a:pt x="1671637" y="1356258"/>
                  </a:lnTo>
                  <a:lnTo>
                    <a:pt x="1671637" y="1353616"/>
                  </a:lnTo>
                  <a:close/>
                </a:path>
                <a:path w="3386454" h="1809750">
                  <a:moveTo>
                    <a:pt x="1671637" y="903566"/>
                  </a:moveTo>
                  <a:lnTo>
                    <a:pt x="1671180" y="902449"/>
                  </a:lnTo>
                  <a:lnTo>
                    <a:pt x="1669313" y="900582"/>
                  </a:lnTo>
                  <a:lnTo>
                    <a:pt x="1668195" y="900112"/>
                  </a:lnTo>
                  <a:lnTo>
                    <a:pt x="1665566" y="900112"/>
                  </a:lnTo>
                  <a:lnTo>
                    <a:pt x="1664449" y="900582"/>
                  </a:lnTo>
                  <a:lnTo>
                    <a:pt x="1662582" y="902449"/>
                  </a:lnTo>
                  <a:lnTo>
                    <a:pt x="1662112" y="903566"/>
                  </a:lnTo>
                  <a:lnTo>
                    <a:pt x="1662112" y="906195"/>
                  </a:lnTo>
                  <a:lnTo>
                    <a:pt x="1662582" y="907313"/>
                  </a:lnTo>
                  <a:lnTo>
                    <a:pt x="1664449" y="909180"/>
                  </a:lnTo>
                  <a:lnTo>
                    <a:pt x="1665566" y="909637"/>
                  </a:lnTo>
                  <a:lnTo>
                    <a:pt x="1668195" y="909637"/>
                  </a:lnTo>
                  <a:lnTo>
                    <a:pt x="1669313" y="909180"/>
                  </a:lnTo>
                  <a:lnTo>
                    <a:pt x="1671180" y="907313"/>
                  </a:lnTo>
                  <a:lnTo>
                    <a:pt x="1671637" y="906195"/>
                  </a:lnTo>
                  <a:lnTo>
                    <a:pt x="1671637" y="903566"/>
                  </a:lnTo>
                  <a:close/>
                </a:path>
                <a:path w="3386454" h="1809750">
                  <a:moveTo>
                    <a:pt x="1671637" y="453504"/>
                  </a:moveTo>
                  <a:lnTo>
                    <a:pt x="1671180" y="452386"/>
                  </a:lnTo>
                  <a:lnTo>
                    <a:pt x="1669313" y="450532"/>
                  </a:lnTo>
                  <a:lnTo>
                    <a:pt x="1668195" y="450062"/>
                  </a:lnTo>
                  <a:lnTo>
                    <a:pt x="1665566" y="450062"/>
                  </a:lnTo>
                  <a:lnTo>
                    <a:pt x="1664449" y="450532"/>
                  </a:lnTo>
                  <a:lnTo>
                    <a:pt x="1662582" y="452386"/>
                  </a:lnTo>
                  <a:lnTo>
                    <a:pt x="1662112" y="453504"/>
                  </a:lnTo>
                  <a:lnTo>
                    <a:pt x="1662112" y="456145"/>
                  </a:lnTo>
                  <a:lnTo>
                    <a:pt x="1662582" y="457263"/>
                  </a:lnTo>
                  <a:lnTo>
                    <a:pt x="1664449" y="459117"/>
                  </a:lnTo>
                  <a:lnTo>
                    <a:pt x="1665566" y="459587"/>
                  </a:lnTo>
                  <a:lnTo>
                    <a:pt x="1668195" y="459587"/>
                  </a:lnTo>
                  <a:lnTo>
                    <a:pt x="1669313" y="459117"/>
                  </a:lnTo>
                  <a:lnTo>
                    <a:pt x="1671180" y="457263"/>
                  </a:lnTo>
                  <a:lnTo>
                    <a:pt x="1671637" y="456145"/>
                  </a:lnTo>
                  <a:lnTo>
                    <a:pt x="1671637" y="453504"/>
                  </a:lnTo>
                  <a:close/>
                </a:path>
                <a:path w="3386454" h="1809750">
                  <a:moveTo>
                    <a:pt x="1671637" y="3454"/>
                  </a:moveTo>
                  <a:lnTo>
                    <a:pt x="1671180" y="2336"/>
                  </a:lnTo>
                  <a:lnTo>
                    <a:pt x="1669313" y="469"/>
                  </a:lnTo>
                  <a:lnTo>
                    <a:pt x="1668195" y="0"/>
                  </a:lnTo>
                  <a:lnTo>
                    <a:pt x="1665566" y="0"/>
                  </a:lnTo>
                  <a:lnTo>
                    <a:pt x="1664449" y="469"/>
                  </a:lnTo>
                  <a:lnTo>
                    <a:pt x="1662582" y="2336"/>
                  </a:lnTo>
                  <a:lnTo>
                    <a:pt x="1662112" y="3454"/>
                  </a:lnTo>
                  <a:lnTo>
                    <a:pt x="1662112" y="6083"/>
                  </a:lnTo>
                  <a:lnTo>
                    <a:pt x="1662582" y="7200"/>
                  </a:lnTo>
                  <a:lnTo>
                    <a:pt x="1664449" y="9067"/>
                  </a:lnTo>
                  <a:lnTo>
                    <a:pt x="1665566" y="9525"/>
                  </a:lnTo>
                  <a:lnTo>
                    <a:pt x="1668195" y="9525"/>
                  </a:lnTo>
                  <a:lnTo>
                    <a:pt x="1669313" y="9067"/>
                  </a:lnTo>
                  <a:lnTo>
                    <a:pt x="1671180" y="7200"/>
                  </a:lnTo>
                  <a:lnTo>
                    <a:pt x="1671637" y="6083"/>
                  </a:lnTo>
                  <a:lnTo>
                    <a:pt x="1671637" y="3454"/>
                  </a:lnTo>
                  <a:close/>
                </a:path>
                <a:path w="3386454" h="1809750">
                  <a:moveTo>
                    <a:pt x="1719262" y="1803679"/>
                  </a:moveTo>
                  <a:lnTo>
                    <a:pt x="1718805" y="1802561"/>
                  </a:lnTo>
                  <a:lnTo>
                    <a:pt x="1716938" y="1800694"/>
                  </a:lnTo>
                  <a:lnTo>
                    <a:pt x="1715820" y="1800225"/>
                  </a:lnTo>
                  <a:lnTo>
                    <a:pt x="1713191" y="1800225"/>
                  </a:lnTo>
                  <a:lnTo>
                    <a:pt x="1712074" y="1800694"/>
                  </a:lnTo>
                  <a:lnTo>
                    <a:pt x="1710207" y="1802561"/>
                  </a:lnTo>
                  <a:lnTo>
                    <a:pt x="1709737" y="1803679"/>
                  </a:lnTo>
                  <a:lnTo>
                    <a:pt x="1709737" y="1806308"/>
                  </a:lnTo>
                  <a:lnTo>
                    <a:pt x="1710207" y="1807425"/>
                  </a:lnTo>
                  <a:lnTo>
                    <a:pt x="1712074" y="1809292"/>
                  </a:lnTo>
                  <a:lnTo>
                    <a:pt x="1713191" y="1809750"/>
                  </a:lnTo>
                  <a:lnTo>
                    <a:pt x="1715820" y="1809750"/>
                  </a:lnTo>
                  <a:lnTo>
                    <a:pt x="1716938" y="1809292"/>
                  </a:lnTo>
                  <a:lnTo>
                    <a:pt x="1718805" y="1807425"/>
                  </a:lnTo>
                  <a:lnTo>
                    <a:pt x="1719262" y="1806308"/>
                  </a:lnTo>
                  <a:lnTo>
                    <a:pt x="1719262" y="1803679"/>
                  </a:lnTo>
                  <a:close/>
                </a:path>
                <a:path w="3386454" h="1809750">
                  <a:moveTo>
                    <a:pt x="1719262" y="1353616"/>
                  </a:moveTo>
                  <a:lnTo>
                    <a:pt x="1718805" y="1352499"/>
                  </a:lnTo>
                  <a:lnTo>
                    <a:pt x="1716938" y="1350645"/>
                  </a:lnTo>
                  <a:lnTo>
                    <a:pt x="1715820" y="1350175"/>
                  </a:lnTo>
                  <a:lnTo>
                    <a:pt x="1713191" y="1350175"/>
                  </a:lnTo>
                  <a:lnTo>
                    <a:pt x="1712074" y="1350645"/>
                  </a:lnTo>
                  <a:lnTo>
                    <a:pt x="1710207" y="1352499"/>
                  </a:lnTo>
                  <a:lnTo>
                    <a:pt x="1709737" y="1353616"/>
                  </a:lnTo>
                  <a:lnTo>
                    <a:pt x="1709737" y="1356258"/>
                  </a:lnTo>
                  <a:lnTo>
                    <a:pt x="1710207" y="1357376"/>
                  </a:lnTo>
                  <a:lnTo>
                    <a:pt x="1712074" y="1359230"/>
                  </a:lnTo>
                  <a:lnTo>
                    <a:pt x="1713191" y="1359700"/>
                  </a:lnTo>
                  <a:lnTo>
                    <a:pt x="1715820" y="1359700"/>
                  </a:lnTo>
                  <a:lnTo>
                    <a:pt x="1716938" y="1359230"/>
                  </a:lnTo>
                  <a:lnTo>
                    <a:pt x="1718805" y="1357376"/>
                  </a:lnTo>
                  <a:lnTo>
                    <a:pt x="1719262" y="1356258"/>
                  </a:lnTo>
                  <a:lnTo>
                    <a:pt x="1719262" y="1353616"/>
                  </a:lnTo>
                  <a:close/>
                </a:path>
                <a:path w="3386454" h="1809750">
                  <a:moveTo>
                    <a:pt x="1719262" y="903566"/>
                  </a:moveTo>
                  <a:lnTo>
                    <a:pt x="1718805" y="902449"/>
                  </a:lnTo>
                  <a:lnTo>
                    <a:pt x="1716938" y="900582"/>
                  </a:lnTo>
                  <a:lnTo>
                    <a:pt x="1715820" y="900112"/>
                  </a:lnTo>
                  <a:lnTo>
                    <a:pt x="1713191" y="900112"/>
                  </a:lnTo>
                  <a:lnTo>
                    <a:pt x="1712074" y="900582"/>
                  </a:lnTo>
                  <a:lnTo>
                    <a:pt x="1710207" y="902449"/>
                  </a:lnTo>
                  <a:lnTo>
                    <a:pt x="1709737" y="903566"/>
                  </a:lnTo>
                  <a:lnTo>
                    <a:pt x="1709737" y="906195"/>
                  </a:lnTo>
                  <a:lnTo>
                    <a:pt x="1710207" y="907313"/>
                  </a:lnTo>
                  <a:lnTo>
                    <a:pt x="1712074" y="909180"/>
                  </a:lnTo>
                  <a:lnTo>
                    <a:pt x="1713191" y="909637"/>
                  </a:lnTo>
                  <a:lnTo>
                    <a:pt x="1715820" y="909637"/>
                  </a:lnTo>
                  <a:lnTo>
                    <a:pt x="1716938" y="909180"/>
                  </a:lnTo>
                  <a:lnTo>
                    <a:pt x="1718805" y="907313"/>
                  </a:lnTo>
                  <a:lnTo>
                    <a:pt x="1719262" y="906195"/>
                  </a:lnTo>
                  <a:lnTo>
                    <a:pt x="1719262" y="903566"/>
                  </a:lnTo>
                  <a:close/>
                </a:path>
                <a:path w="3386454" h="1809750">
                  <a:moveTo>
                    <a:pt x="1719262" y="453504"/>
                  </a:moveTo>
                  <a:lnTo>
                    <a:pt x="1718805" y="452386"/>
                  </a:lnTo>
                  <a:lnTo>
                    <a:pt x="1716938" y="450532"/>
                  </a:lnTo>
                  <a:lnTo>
                    <a:pt x="1715820" y="450062"/>
                  </a:lnTo>
                  <a:lnTo>
                    <a:pt x="1713191" y="450062"/>
                  </a:lnTo>
                  <a:lnTo>
                    <a:pt x="1712074" y="450532"/>
                  </a:lnTo>
                  <a:lnTo>
                    <a:pt x="1710207" y="452386"/>
                  </a:lnTo>
                  <a:lnTo>
                    <a:pt x="1709737" y="453504"/>
                  </a:lnTo>
                  <a:lnTo>
                    <a:pt x="1709737" y="456145"/>
                  </a:lnTo>
                  <a:lnTo>
                    <a:pt x="1710207" y="457263"/>
                  </a:lnTo>
                  <a:lnTo>
                    <a:pt x="1712074" y="459117"/>
                  </a:lnTo>
                  <a:lnTo>
                    <a:pt x="1713191" y="459587"/>
                  </a:lnTo>
                  <a:lnTo>
                    <a:pt x="1715820" y="459587"/>
                  </a:lnTo>
                  <a:lnTo>
                    <a:pt x="1716938" y="459117"/>
                  </a:lnTo>
                  <a:lnTo>
                    <a:pt x="1718805" y="457263"/>
                  </a:lnTo>
                  <a:lnTo>
                    <a:pt x="1719262" y="456145"/>
                  </a:lnTo>
                  <a:lnTo>
                    <a:pt x="1719262" y="453504"/>
                  </a:lnTo>
                  <a:close/>
                </a:path>
                <a:path w="3386454" h="1809750">
                  <a:moveTo>
                    <a:pt x="1719262" y="3454"/>
                  </a:moveTo>
                  <a:lnTo>
                    <a:pt x="1718805" y="2336"/>
                  </a:lnTo>
                  <a:lnTo>
                    <a:pt x="1716938" y="469"/>
                  </a:lnTo>
                  <a:lnTo>
                    <a:pt x="1715820" y="0"/>
                  </a:lnTo>
                  <a:lnTo>
                    <a:pt x="1713191" y="0"/>
                  </a:lnTo>
                  <a:lnTo>
                    <a:pt x="1712074" y="469"/>
                  </a:lnTo>
                  <a:lnTo>
                    <a:pt x="1710207" y="2336"/>
                  </a:lnTo>
                  <a:lnTo>
                    <a:pt x="1709737" y="3454"/>
                  </a:lnTo>
                  <a:lnTo>
                    <a:pt x="1709737" y="6083"/>
                  </a:lnTo>
                  <a:lnTo>
                    <a:pt x="1710207" y="7200"/>
                  </a:lnTo>
                  <a:lnTo>
                    <a:pt x="1712074" y="9067"/>
                  </a:lnTo>
                  <a:lnTo>
                    <a:pt x="1713191" y="9525"/>
                  </a:lnTo>
                  <a:lnTo>
                    <a:pt x="1715820" y="9525"/>
                  </a:lnTo>
                  <a:lnTo>
                    <a:pt x="1716938" y="9067"/>
                  </a:lnTo>
                  <a:lnTo>
                    <a:pt x="1718805" y="7200"/>
                  </a:lnTo>
                  <a:lnTo>
                    <a:pt x="1719262" y="6083"/>
                  </a:lnTo>
                  <a:lnTo>
                    <a:pt x="1719262" y="3454"/>
                  </a:lnTo>
                  <a:close/>
                </a:path>
                <a:path w="3386454" h="1809750">
                  <a:moveTo>
                    <a:pt x="1766887" y="1803679"/>
                  </a:moveTo>
                  <a:lnTo>
                    <a:pt x="1766430" y="1802561"/>
                  </a:lnTo>
                  <a:lnTo>
                    <a:pt x="1764563" y="1800694"/>
                  </a:lnTo>
                  <a:lnTo>
                    <a:pt x="1763445" y="1800225"/>
                  </a:lnTo>
                  <a:lnTo>
                    <a:pt x="1760816" y="1800225"/>
                  </a:lnTo>
                  <a:lnTo>
                    <a:pt x="1759699" y="1800694"/>
                  </a:lnTo>
                  <a:lnTo>
                    <a:pt x="1757832" y="1802561"/>
                  </a:lnTo>
                  <a:lnTo>
                    <a:pt x="1757362" y="1803679"/>
                  </a:lnTo>
                  <a:lnTo>
                    <a:pt x="1757362" y="1806308"/>
                  </a:lnTo>
                  <a:lnTo>
                    <a:pt x="1757832" y="1807425"/>
                  </a:lnTo>
                  <a:lnTo>
                    <a:pt x="1759699" y="1809292"/>
                  </a:lnTo>
                  <a:lnTo>
                    <a:pt x="1760816" y="1809750"/>
                  </a:lnTo>
                  <a:lnTo>
                    <a:pt x="1763445" y="1809750"/>
                  </a:lnTo>
                  <a:lnTo>
                    <a:pt x="1764563" y="1809292"/>
                  </a:lnTo>
                  <a:lnTo>
                    <a:pt x="1766430" y="1807425"/>
                  </a:lnTo>
                  <a:lnTo>
                    <a:pt x="1766887" y="1806308"/>
                  </a:lnTo>
                  <a:lnTo>
                    <a:pt x="1766887" y="1803679"/>
                  </a:lnTo>
                  <a:close/>
                </a:path>
                <a:path w="3386454" h="1809750">
                  <a:moveTo>
                    <a:pt x="1766887" y="1353616"/>
                  </a:moveTo>
                  <a:lnTo>
                    <a:pt x="1766430" y="1352499"/>
                  </a:lnTo>
                  <a:lnTo>
                    <a:pt x="1764563" y="1350645"/>
                  </a:lnTo>
                  <a:lnTo>
                    <a:pt x="1763445" y="1350175"/>
                  </a:lnTo>
                  <a:lnTo>
                    <a:pt x="1760816" y="1350175"/>
                  </a:lnTo>
                  <a:lnTo>
                    <a:pt x="1759699" y="1350645"/>
                  </a:lnTo>
                  <a:lnTo>
                    <a:pt x="1757832" y="1352499"/>
                  </a:lnTo>
                  <a:lnTo>
                    <a:pt x="1757362" y="1353616"/>
                  </a:lnTo>
                  <a:lnTo>
                    <a:pt x="1757362" y="1356258"/>
                  </a:lnTo>
                  <a:lnTo>
                    <a:pt x="1757832" y="1357376"/>
                  </a:lnTo>
                  <a:lnTo>
                    <a:pt x="1759699" y="1359230"/>
                  </a:lnTo>
                  <a:lnTo>
                    <a:pt x="1760816" y="1359700"/>
                  </a:lnTo>
                  <a:lnTo>
                    <a:pt x="1763445" y="1359700"/>
                  </a:lnTo>
                  <a:lnTo>
                    <a:pt x="1764563" y="1359230"/>
                  </a:lnTo>
                  <a:lnTo>
                    <a:pt x="1766430" y="1357376"/>
                  </a:lnTo>
                  <a:lnTo>
                    <a:pt x="1766887" y="1356258"/>
                  </a:lnTo>
                  <a:lnTo>
                    <a:pt x="1766887" y="1353616"/>
                  </a:lnTo>
                  <a:close/>
                </a:path>
                <a:path w="3386454" h="1809750">
                  <a:moveTo>
                    <a:pt x="1766887" y="903566"/>
                  </a:moveTo>
                  <a:lnTo>
                    <a:pt x="1766430" y="902449"/>
                  </a:lnTo>
                  <a:lnTo>
                    <a:pt x="1764563" y="900582"/>
                  </a:lnTo>
                  <a:lnTo>
                    <a:pt x="1763445" y="900112"/>
                  </a:lnTo>
                  <a:lnTo>
                    <a:pt x="1760816" y="900112"/>
                  </a:lnTo>
                  <a:lnTo>
                    <a:pt x="1759699" y="900582"/>
                  </a:lnTo>
                  <a:lnTo>
                    <a:pt x="1757832" y="902449"/>
                  </a:lnTo>
                  <a:lnTo>
                    <a:pt x="1757362" y="903566"/>
                  </a:lnTo>
                  <a:lnTo>
                    <a:pt x="1757362" y="906195"/>
                  </a:lnTo>
                  <a:lnTo>
                    <a:pt x="1757832" y="907313"/>
                  </a:lnTo>
                  <a:lnTo>
                    <a:pt x="1759699" y="909180"/>
                  </a:lnTo>
                  <a:lnTo>
                    <a:pt x="1760816" y="909637"/>
                  </a:lnTo>
                  <a:lnTo>
                    <a:pt x="1763445" y="909637"/>
                  </a:lnTo>
                  <a:lnTo>
                    <a:pt x="1764563" y="909180"/>
                  </a:lnTo>
                  <a:lnTo>
                    <a:pt x="1766430" y="907313"/>
                  </a:lnTo>
                  <a:lnTo>
                    <a:pt x="1766887" y="906195"/>
                  </a:lnTo>
                  <a:lnTo>
                    <a:pt x="1766887" y="903566"/>
                  </a:lnTo>
                  <a:close/>
                </a:path>
                <a:path w="3386454" h="1809750">
                  <a:moveTo>
                    <a:pt x="1766887" y="453504"/>
                  </a:moveTo>
                  <a:lnTo>
                    <a:pt x="1766430" y="452386"/>
                  </a:lnTo>
                  <a:lnTo>
                    <a:pt x="1764563" y="450532"/>
                  </a:lnTo>
                  <a:lnTo>
                    <a:pt x="1763445" y="450062"/>
                  </a:lnTo>
                  <a:lnTo>
                    <a:pt x="1760816" y="450062"/>
                  </a:lnTo>
                  <a:lnTo>
                    <a:pt x="1759699" y="450532"/>
                  </a:lnTo>
                  <a:lnTo>
                    <a:pt x="1757832" y="452386"/>
                  </a:lnTo>
                  <a:lnTo>
                    <a:pt x="1757362" y="453504"/>
                  </a:lnTo>
                  <a:lnTo>
                    <a:pt x="1757362" y="456145"/>
                  </a:lnTo>
                  <a:lnTo>
                    <a:pt x="1757832" y="457263"/>
                  </a:lnTo>
                  <a:lnTo>
                    <a:pt x="1759699" y="459117"/>
                  </a:lnTo>
                  <a:lnTo>
                    <a:pt x="1760816" y="459587"/>
                  </a:lnTo>
                  <a:lnTo>
                    <a:pt x="1763445" y="459587"/>
                  </a:lnTo>
                  <a:lnTo>
                    <a:pt x="1764563" y="459117"/>
                  </a:lnTo>
                  <a:lnTo>
                    <a:pt x="1766430" y="457263"/>
                  </a:lnTo>
                  <a:lnTo>
                    <a:pt x="1766887" y="456145"/>
                  </a:lnTo>
                  <a:lnTo>
                    <a:pt x="1766887" y="453504"/>
                  </a:lnTo>
                  <a:close/>
                </a:path>
                <a:path w="3386454" h="1809750">
                  <a:moveTo>
                    <a:pt x="1766887" y="3454"/>
                  </a:moveTo>
                  <a:lnTo>
                    <a:pt x="1766430" y="2336"/>
                  </a:lnTo>
                  <a:lnTo>
                    <a:pt x="1764563" y="469"/>
                  </a:lnTo>
                  <a:lnTo>
                    <a:pt x="1763445" y="0"/>
                  </a:lnTo>
                  <a:lnTo>
                    <a:pt x="1760816" y="0"/>
                  </a:lnTo>
                  <a:lnTo>
                    <a:pt x="1759699" y="469"/>
                  </a:lnTo>
                  <a:lnTo>
                    <a:pt x="1757832" y="2336"/>
                  </a:lnTo>
                  <a:lnTo>
                    <a:pt x="1757362" y="3454"/>
                  </a:lnTo>
                  <a:lnTo>
                    <a:pt x="1757362" y="6083"/>
                  </a:lnTo>
                  <a:lnTo>
                    <a:pt x="1757832" y="7200"/>
                  </a:lnTo>
                  <a:lnTo>
                    <a:pt x="1759699" y="9067"/>
                  </a:lnTo>
                  <a:lnTo>
                    <a:pt x="1760816" y="9525"/>
                  </a:lnTo>
                  <a:lnTo>
                    <a:pt x="1763445" y="9525"/>
                  </a:lnTo>
                  <a:lnTo>
                    <a:pt x="1764563" y="9067"/>
                  </a:lnTo>
                  <a:lnTo>
                    <a:pt x="1766430" y="7200"/>
                  </a:lnTo>
                  <a:lnTo>
                    <a:pt x="1766887" y="6083"/>
                  </a:lnTo>
                  <a:lnTo>
                    <a:pt x="1766887" y="3454"/>
                  </a:lnTo>
                  <a:close/>
                </a:path>
                <a:path w="3386454" h="1809750">
                  <a:moveTo>
                    <a:pt x="1814512" y="1803679"/>
                  </a:moveTo>
                  <a:lnTo>
                    <a:pt x="1814055" y="1802561"/>
                  </a:lnTo>
                  <a:lnTo>
                    <a:pt x="1812188" y="1800694"/>
                  </a:lnTo>
                  <a:lnTo>
                    <a:pt x="1811070" y="1800225"/>
                  </a:lnTo>
                  <a:lnTo>
                    <a:pt x="1808441" y="1800225"/>
                  </a:lnTo>
                  <a:lnTo>
                    <a:pt x="1807324" y="1800694"/>
                  </a:lnTo>
                  <a:lnTo>
                    <a:pt x="1805457" y="1802561"/>
                  </a:lnTo>
                  <a:lnTo>
                    <a:pt x="1804987" y="1803679"/>
                  </a:lnTo>
                  <a:lnTo>
                    <a:pt x="1804987" y="1806308"/>
                  </a:lnTo>
                  <a:lnTo>
                    <a:pt x="1805457" y="1807425"/>
                  </a:lnTo>
                  <a:lnTo>
                    <a:pt x="1807324" y="1809292"/>
                  </a:lnTo>
                  <a:lnTo>
                    <a:pt x="1808441" y="1809750"/>
                  </a:lnTo>
                  <a:lnTo>
                    <a:pt x="1811070" y="1809750"/>
                  </a:lnTo>
                  <a:lnTo>
                    <a:pt x="1812188" y="1809292"/>
                  </a:lnTo>
                  <a:lnTo>
                    <a:pt x="1814055" y="1807425"/>
                  </a:lnTo>
                  <a:lnTo>
                    <a:pt x="1814512" y="1806308"/>
                  </a:lnTo>
                  <a:lnTo>
                    <a:pt x="1814512" y="1803679"/>
                  </a:lnTo>
                  <a:close/>
                </a:path>
                <a:path w="3386454" h="1809750">
                  <a:moveTo>
                    <a:pt x="1814512" y="1353616"/>
                  </a:moveTo>
                  <a:lnTo>
                    <a:pt x="1814055" y="1352499"/>
                  </a:lnTo>
                  <a:lnTo>
                    <a:pt x="1812188" y="1350645"/>
                  </a:lnTo>
                  <a:lnTo>
                    <a:pt x="1811070" y="1350175"/>
                  </a:lnTo>
                  <a:lnTo>
                    <a:pt x="1808441" y="1350175"/>
                  </a:lnTo>
                  <a:lnTo>
                    <a:pt x="1807324" y="1350645"/>
                  </a:lnTo>
                  <a:lnTo>
                    <a:pt x="1805457" y="1352499"/>
                  </a:lnTo>
                  <a:lnTo>
                    <a:pt x="1804987" y="1353616"/>
                  </a:lnTo>
                  <a:lnTo>
                    <a:pt x="1804987" y="1356258"/>
                  </a:lnTo>
                  <a:lnTo>
                    <a:pt x="1805457" y="1357376"/>
                  </a:lnTo>
                  <a:lnTo>
                    <a:pt x="1807324" y="1359230"/>
                  </a:lnTo>
                  <a:lnTo>
                    <a:pt x="1808441" y="1359700"/>
                  </a:lnTo>
                  <a:lnTo>
                    <a:pt x="1811070" y="1359700"/>
                  </a:lnTo>
                  <a:lnTo>
                    <a:pt x="1812188" y="1359230"/>
                  </a:lnTo>
                  <a:lnTo>
                    <a:pt x="1814055" y="1357376"/>
                  </a:lnTo>
                  <a:lnTo>
                    <a:pt x="1814512" y="1356258"/>
                  </a:lnTo>
                  <a:lnTo>
                    <a:pt x="1814512" y="1353616"/>
                  </a:lnTo>
                  <a:close/>
                </a:path>
                <a:path w="3386454" h="1809750">
                  <a:moveTo>
                    <a:pt x="1814512" y="903566"/>
                  </a:moveTo>
                  <a:lnTo>
                    <a:pt x="1814055" y="902449"/>
                  </a:lnTo>
                  <a:lnTo>
                    <a:pt x="1812188" y="900582"/>
                  </a:lnTo>
                  <a:lnTo>
                    <a:pt x="1811070" y="900112"/>
                  </a:lnTo>
                  <a:lnTo>
                    <a:pt x="1808441" y="900112"/>
                  </a:lnTo>
                  <a:lnTo>
                    <a:pt x="1807324" y="900582"/>
                  </a:lnTo>
                  <a:lnTo>
                    <a:pt x="1805457" y="902449"/>
                  </a:lnTo>
                  <a:lnTo>
                    <a:pt x="1804987" y="903566"/>
                  </a:lnTo>
                  <a:lnTo>
                    <a:pt x="1804987" y="906195"/>
                  </a:lnTo>
                  <a:lnTo>
                    <a:pt x="1805457" y="907313"/>
                  </a:lnTo>
                  <a:lnTo>
                    <a:pt x="1807324" y="909180"/>
                  </a:lnTo>
                  <a:lnTo>
                    <a:pt x="1808441" y="909637"/>
                  </a:lnTo>
                  <a:lnTo>
                    <a:pt x="1811070" y="909637"/>
                  </a:lnTo>
                  <a:lnTo>
                    <a:pt x="1812188" y="909180"/>
                  </a:lnTo>
                  <a:lnTo>
                    <a:pt x="1814055" y="907313"/>
                  </a:lnTo>
                  <a:lnTo>
                    <a:pt x="1814512" y="906195"/>
                  </a:lnTo>
                  <a:lnTo>
                    <a:pt x="1814512" y="903566"/>
                  </a:lnTo>
                  <a:close/>
                </a:path>
                <a:path w="3386454" h="1809750">
                  <a:moveTo>
                    <a:pt x="1814512" y="453504"/>
                  </a:moveTo>
                  <a:lnTo>
                    <a:pt x="1814055" y="452386"/>
                  </a:lnTo>
                  <a:lnTo>
                    <a:pt x="1812188" y="450532"/>
                  </a:lnTo>
                  <a:lnTo>
                    <a:pt x="1811070" y="450062"/>
                  </a:lnTo>
                  <a:lnTo>
                    <a:pt x="1808441" y="450062"/>
                  </a:lnTo>
                  <a:lnTo>
                    <a:pt x="1807324" y="450532"/>
                  </a:lnTo>
                  <a:lnTo>
                    <a:pt x="1805457" y="452386"/>
                  </a:lnTo>
                  <a:lnTo>
                    <a:pt x="1804987" y="453504"/>
                  </a:lnTo>
                  <a:lnTo>
                    <a:pt x="1804987" y="456145"/>
                  </a:lnTo>
                  <a:lnTo>
                    <a:pt x="1805457" y="457263"/>
                  </a:lnTo>
                  <a:lnTo>
                    <a:pt x="1807324" y="459117"/>
                  </a:lnTo>
                  <a:lnTo>
                    <a:pt x="1808441" y="459587"/>
                  </a:lnTo>
                  <a:lnTo>
                    <a:pt x="1811070" y="459587"/>
                  </a:lnTo>
                  <a:lnTo>
                    <a:pt x="1812188" y="459117"/>
                  </a:lnTo>
                  <a:lnTo>
                    <a:pt x="1814055" y="457263"/>
                  </a:lnTo>
                  <a:lnTo>
                    <a:pt x="1814512" y="456145"/>
                  </a:lnTo>
                  <a:lnTo>
                    <a:pt x="1814512" y="453504"/>
                  </a:lnTo>
                  <a:close/>
                </a:path>
                <a:path w="3386454" h="1809750">
                  <a:moveTo>
                    <a:pt x="1814512" y="3454"/>
                  </a:moveTo>
                  <a:lnTo>
                    <a:pt x="1814055" y="2336"/>
                  </a:lnTo>
                  <a:lnTo>
                    <a:pt x="1812188" y="469"/>
                  </a:lnTo>
                  <a:lnTo>
                    <a:pt x="1811070" y="0"/>
                  </a:lnTo>
                  <a:lnTo>
                    <a:pt x="1808441" y="0"/>
                  </a:lnTo>
                  <a:lnTo>
                    <a:pt x="1807324" y="469"/>
                  </a:lnTo>
                  <a:lnTo>
                    <a:pt x="1805457" y="2336"/>
                  </a:lnTo>
                  <a:lnTo>
                    <a:pt x="1804987" y="3454"/>
                  </a:lnTo>
                  <a:lnTo>
                    <a:pt x="1804987" y="6083"/>
                  </a:lnTo>
                  <a:lnTo>
                    <a:pt x="1805457" y="7200"/>
                  </a:lnTo>
                  <a:lnTo>
                    <a:pt x="1807324" y="9067"/>
                  </a:lnTo>
                  <a:lnTo>
                    <a:pt x="1808441" y="9525"/>
                  </a:lnTo>
                  <a:lnTo>
                    <a:pt x="1811070" y="9525"/>
                  </a:lnTo>
                  <a:lnTo>
                    <a:pt x="1812188" y="9067"/>
                  </a:lnTo>
                  <a:lnTo>
                    <a:pt x="1814055" y="7200"/>
                  </a:lnTo>
                  <a:lnTo>
                    <a:pt x="1814512" y="6083"/>
                  </a:lnTo>
                  <a:lnTo>
                    <a:pt x="1814512" y="3454"/>
                  </a:lnTo>
                  <a:close/>
                </a:path>
                <a:path w="3386454" h="1809750">
                  <a:moveTo>
                    <a:pt x="1862137" y="1803679"/>
                  </a:moveTo>
                  <a:lnTo>
                    <a:pt x="1861680" y="1802561"/>
                  </a:lnTo>
                  <a:lnTo>
                    <a:pt x="1859813" y="1800694"/>
                  </a:lnTo>
                  <a:lnTo>
                    <a:pt x="1858695" y="1800225"/>
                  </a:lnTo>
                  <a:lnTo>
                    <a:pt x="1856066" y="1800225"/>
                  </a:lnTo>
                  <a:lnTo>
                    <a:pt x="1854949" y="1800694"/>
                  </a:lnTo>
                  <a:lnTo>
                    <a:pt x="1853082" y="1802561"/>
                  </a:lnTo>
                  <a:lnTo>
                    <a:pt x="1852612" y="1803679"/>
                  </a:lnTo>
                  <a:lnTo>
                    <a:pt x="1852612" y="1806308"/>
                  </a:lnTo>
                  <a:lnTo>
                    <a:pt x="1853082" y="1807425"/>
                  </a:lnTo>
                  <a:lnTo>
                    <a:pt x="1854949" y="1809292"/>
                  </a:lnTo>
                  <a:lnTo>
                    <a:pt x="1856066" y="1809750"/>
                  </a:lnTo>
                  <a:lnTo>
                    <a:pt x="1858695" y="1809750"/>
                  </a:lnTo>
                  <a:lnTo>
                    <a:pt x="1859813" y="1809292"/>
                  </a:lnTo>
                  <a:lnTo>
                    <a:pt x="1861680" y="1807425"/>
                  </a:lnTo>
                  <a:lnTo>
                    <a:pt x="1862137" y="1806308"/>
                  </a:lnTo>
                  <a:lnTo>
                    <a:pt x="1862137" y="1803679"/>
                  </a:lnTo>
                  <a:close/>
                </a:path>
                <a:path w="3386454" h="1809750">
                  <a:moveTo>
                    <a:pt x="1862137" y="1353616"/>
                  </a:moveTo>
                  <a:lnTo>
                    <a:pt x="1861680" y="1352499"/>
                  </a:lnTo>
                  <a:lnTo>
                    <a:pt x="1859813" y="1350645"/>
                  </a:lnTo>
                  <a:lnTo>
                    <a:pt x="1858695" y="1350175"/>
                  </a:lnTo>
                  <a:lnTo>
                    <a:pt x="1856066" y="1350175"/>
                  </a:lnTo>
                  <a:lnTo>
                    <a:pt x="1854949" y="1350645"/>
                  </a:lnTo>
                  <a:lnTo>
                    <a:pt x="1853082" y="1352499"/>
                  </a:lnTo>
                  <a:lnTo>
                    <a:pt x="1852612" y="1353616"/>
                  </a:lnTo>
                  <a:lnTo>
                    <a:pt x="1852612" y="1356258"/>
                  </a:lnTo>
                  <a:lnTo>
                    <a:pt x="1853082" y="1357376"/>
                  </a:lnTo>
                  <a:lnTo>
                    <a:pt x="1854949" y="1359230"/>
                  </a:lnTo>
                  <a:lnTo>
                    <a:pt x="1856066" y="1359700"/>
                  </a:lnTo>
                  <a:lnTo>
                    <a:pt x="1858695" y="1359700"/>
                  </a:lnTo>
                  <a:lnTo>
                    <a:pt x="1859813" y="1359230"/>
                  </a:lnTo>
                  <a:lnTo>
                    <a:pt x="1861680" y="1357376"/>
                  </a:lnTo>
                  <a:lnTo>
                    <a:pt x="1862137" y="1356258"/>
                  </a:lnTo>
                  <a:lnTo>
                    <a:pt x="1862137" y="1353616"/>
                  </a:lnTo>
                  <a:close/>
                </a:path>
                <a:path w="3386454" h="1809750">
                  <a:moveTo>
                    <a:pt x="1862137" y="903566"/>
                  </a:moveTo>
                  <a:lnTo>
                    <a:pt x="1861680" y="902449"/>
                  </a:lnTo>
                  <a:lnTo>
                    <a:pt x="1859813" y="900582"/>
                  </a:lnTo>
                  <a:lnTo>
                    <a:pt x="1858695" y="900112"/>
                  </a:lnTo>
                  <a:lnTo>
                    <a:pt x="1856066" y="900112"/>
                  </a:lnTo>
                  <a:lnTo>
                    <a:pt x="1854949" y="900582"/>
                  </a:lnTo>
                  <a:lnTo>
                    <a:pt x="1853082" y="902449"/>
                  </a:lnTo>
                  <a:lnTo>
                    <a:pt x="1852612" y="903566"/>
                  </a:lnTo>
                  <a:lnTo>
                    <a:pt x="1852612" y="906195"/>
                  </a:lnTo>
                  <a:lnTo>
                    <a:pt x="1853082" y="907313"/>
                  </a:lnTo>
                  <a:lnTo>
                    <a:pt x="1854949" y="909180"/>
                  </a:lnTo>
                  <a:lnTo>
                    <a:pt x="1856066" y="909637"/>
                  </a:lnTo>
                  <a:lnTo>
                    <a:pt x="1858695" y="909637"/>
                  </a:lnTo>
                  <a:lnTo>
                    <a:pt x="1859813" y="909180"/>
                  </a:lnTo>
                  <a:lnTo>
                    <a:pt x="1861680" y="907313"/>
                  </a:lnTo>
                  <a:lnTo>
                    <a:pt x="1862137" y="906195"/>
                  </a:lnTo>
                  <a:lnTo>
                    <a:pt x="1862137" y="903566"/>
                  </a:lnTo>
                  <a:close/>
                </a:path>
                <a:path w="3386454" h="1809750">
                  <a:moveTo>
                    <a:pt x="1862137" y="453504"/>
                  </a:moveTo>
                  <a:lnTo>
                    <a:pt x="1861680" y="452386"/>
                  </a:lnTo>
                  <a:lnTo>
                    <a:pt x="1859813" y="450532"/>
                  </a:lnTo>
                  <a:lnTo>
                    <a:pt x="1858695" y="450062"/>
                  </a:lnTo>
                  <a:lnTo>
                    <a:pt x="1856066" y="450062"/>
                  </a:lnTo>
                  <a:lnTo>
                    <a:pt x="1854949" y="450532"/>
                  </a:lnTo>
                  <a:lnTo>
                    <a:pt x="1853082" y="452386"/>
                  </a:lnTo>
                  <a:lnTo>
                    <a:pt x="1852612" y="453504"/>
                  </a:lnTo>
                  <a:lnTo>
                    <a:pt x="1852612" y="456145"/>
                  </a:lnTo>
                  <a:lnTo>
                    <a:pt x="1853082" y="457263"/>
                  </a:lnTo>
                  <a:lnTo>
                    <a:pt x="1854949" y="459117"/>
                  </a:lnTo>
                  <a:lnTo>
                    <a:pt x="1856066" y="459587"/>
                  </a:lnTo>
                  <a:lnTo>
                    <a:pt x="1858695" y="459587"/>
                  </a:lnTo>
                  <a:lnTo>
                    <a:pt x="1859813" y="459117"/>
                  </a:lnTo>
                  <a:lnTo>
                    <a:pt x="1861680" y="457263"/>
                  </a:lnTo>
                  <a:lnTo>
                    <a:pt x="1862137" y="456145"/>
                  </a:lnTo>
                  <a:lnTo>
                    <a:pt x="1862137" y="453504"/>
                  </a:lnTo>
                  <a:close/>
                </a:path>
                <a:path w="3386454" h="1809750">
                  <a:moveTo>
                    <a:pt x="1862137" y="3454"/>
                  </a:moveTo>
                  <a:lnTo>
                    <a:pt x="1861680" y="2336"/>
                  </a:lnTo>
                  <a:lnTo>
                    <a:pt x="1859813" y="469"/>
                  </a:lnTo>
                  <a:lnTo>
                    <a:pt x="1858695" y="0"/>
                  </a:lnTo>
                  <a:lnTo>
                    <a:pt x="1856066" y="0"/>
                  </a:lnTo>
                  <a:lnTo>
                    <a:pt x="1854949" y="469"/>
                  </a:lnTo>
                  <a:lnTo>
                    <a:pt x="1853082" y="2336"/>
                  </a:lnTo>
                  <a:lnTo>
                    <a:pt x="1852612" y="3454"/>
                  </a:lnTo>
                  <a:lnTo>
                    <a:pt x="1852612" y="6083"/>
                  </a:lnTo>
                  <a:lnTo>
                    <a:pt x="1853082" y="7200"/>
                  </a:lnTo>
                  <a:lnTo>
                    <a:pt x="1854949" y="9067"/>
                  </a:lnTo>
                  <a:lnTo>
                    <a:pt x="1856066" y="9525"/>
                  </a:lnTo>
                  <a:lnTo>
                    <a:pt x="1858695" y="9525"/>
                  </a:lnTo>
                  <a:lnTo>
                    <a:pt x="1859813" y="9067"/>
                  </a:lnTo>
                  <a:lnTo>
                    <a:pt x="1861680" y="7200"/>
                  </a:lnTo>
                  <a:lnTo>
                    <a:pt x="1862137" y="6083"/>
                  </a:lnTo>
                  <a:lnTo>
                    <a:pt x="1862137" y="3454"/>
                  </a:lnTo>
                  <a:close/>
                </a:path>
                <a:path w="3386454" h="1809750">
                  <a:moveTo>
                    <a:pt x="1909762" y="1803679"/>
                  </a:moveTo>
                  <a:lnTo>
                    <a:pt x="1909305" y="1802561"/>
                  </a:lnTo>
                  <a:lnTo>
                    <a:pt x="1907438" y="1800694"/>
                  </a:lnTo>
                  <a:lnTo>
                    <a:pt x="1906320" y="1800225"/>
                  </a:lnTo>
                  <a:lnTo>
                    <a:pt x="1903691" y="1800225"/>
                  </a:lnTo>
                  <a:lnTo>
                    <a:pt x="1902574" y="1800694"/>
                  </a:lnTo>
                  <a:lnTo>
                    <a:pt x="1900707" y="1802561"/>
                  </a:lnTo>
                  <a:lnTo>
                    <a:pt x="1900237" y="1803679"/>
                  </a:lnTo>
                  <a:lnTo>
                    <a:pt x="1900237" y="1806308"/>
                  </a:lnTo>
                  <a:lnTo>
                    <a:pt x="1900707" y="1807425"/>
                  </a:lnTo>
                  <a:lnTo>
                    <a:pt x="1902574" y="1809292"/>
                  </a:lnTo>
                  <a:lnTo>
                    <a:pt x="1903691" y="1809750"/>
                  </a:lnTo>
                  <a:lnTo>
                    <a:pt x="1906320" y="1809750"/>
                  </a:lnTo>
                  <a:lnTo>
                    <a:pt x="1907438" y="1809292"/>
                  </a:lnTo>
                  <a:lnTo>
                    <a:pt x="1909305" y="1807425"/>
                  </a:lnTo>
                  <a:lnTo>
                    <a:pt x="1909762" y="1806308"/>
                  </a:lnTo>
                  <a:lnTo>
                    <a:pt x="1909762" y="1803679"/>
                  </a:lnTo>
                  <a:close/>
                </a:path>
                <a:path w="3386454" h="1809750">
                  <a:moveTo>
                    <a:pt x="1909762" y="1353616"/>
                  </a:moveTo>
                  <a:lnTo>
                    <a:pt x="1909305" y="1352499"/>
                  </a:lnTo>
                  <a:lnTo>
                    <a:pt x="1907438" y="1350645"/>
                  </a:lnTo>
                  <a:lnTo>
                    <a:pt x="1906320" y="1350175"/>
                  </a:lnTo>
                  <a:lnTo>
                    <a:pt x="1903691" y="1350175"/>
                  </a:lnTo>
                  <a:lnTo>
                    <a:pt x="1902574" y="1350645"/>
                  </a:lnTo>
                  <a:lnTo>
                    <a:pt x="1900707" y="1352499"/>
                  </a:lnTo>
                  <a:lnTo>
                    <a:pt x="1900237" y="1353616"/>
                  </a:lnTo>
                  <a:lnTo>
                    <a:pt x="1900237" y="1356258"/>
                  </a:lnTo>
                  <a:lnTo>
                    <a:pt x="1900707" y="1357376"/>
                  </a:lnTo>
                  <a:lnTo>
                    <a:pt x="1902574" y="1359230"/>
                  </a:lnTo>
                  <a:lnTo>
                    <a:pt x="1903691" y="1359700"/>
                  </a:lnTo>
                  <a:lnTo>
                    <a:pt x="1906320" y="1359700"/>
                  </a:lnTo>
                  <a:lnTo>
                    <a:pt x="1907438" y="1359230"/>
                  </a:lnTo>
                  <a:lnTo>
                    <a:pt x="1909305" y="1357376"/>
                  </a:lnTo>
                  <a:lnTo>
                    <a:pt x="1909762" y="1356258"/>
                  </a:lnTo>
                  <a:lnTo>
                    <a:pt x="1909762" y="1353616"/>
                  </a:lnTo>
                  <a:close/>
                </a:path>
                <a:path w="3386454" h="1809750">
                  <a:moveTo>
                    <a:pt x="1909762" y="903566"/>
                  </a:moveTo>
                  <a:lnTo>
                    <a:pt x="1909305" y="902449"/>
                  </a:lnTo>
                  <a:lnTo>
                    <a:pt x="1907438" y="900582"/>
                  </a:lnTo>
                  <a:lnTo>
                    <a:pt x="1906320" y="900112"/>
                  </a:lnTo>
                  <a:lnTo>
                    <a:pt x="1903691" y="900112"/>
                  </a:lnTo>
                  <a:lnTo>
                    <a:pt x="1902574" y="900582"/>
                  </a:lnTo>
                  <a:lnTo>
                    <a:pt x="1900707" y="902449"/>
                  </a:lnTo>
                  <a:lnTo>
                    <a:pt x="1900237" y="903566"/>
                  </a:lnTo>
                  <a:lnTo>
                    <a:pt x="1900237" y="906195"/>
                  </a:lnTo>
                  <a:lnTo>
                    <a:pt x="1900707" y="907313"/>
                  </a:lnTo>
                  <a:lnTo>
                    <a:pt x="1902574" y="909180"/>
                  </a:lnTo>
                  <a:lnTo>
                    <a:pt x="1903691" y="909637"/>
                  </a:lnTo>
                  <a:lnTo>
                    <a:pt x="1906320" y="909637"/>
                  </a:lnTo>
                  <a:lnTo>
                    <a:pt x="1907438" y="909180"/>
                  </a:lnTo>
                  <a:lnTo>
                    <a:pt x="1909305" y="907313"/>
                  </a:lnTo>
                  <a:lnTo>
                    <a:pt x="1909762" y="906195"/>
                  </a:lnTo>
                  <a:lnTo>
                    <a:pt x="1909762" y="903566"/>
                  </a:lnTo>
                  <a:close/>
                </a:path>
                <a:path w="3386454" h="1809750">
                  <a:moveTo>
                    <a:pt x="1909762" y="453504"/>
                  </a:moveTo>
                  <a:lnTo>
                    <a:pt x="1909305" y="452386"/>
                  </a:lnTo>
                  <a:lnTo>
                    <a:pt x="1907438" y="450532"/>
                  </a:lnTo>
                  <a:lnTo>
                    <a:pt x="1906320" y="450062"/>
                  </a:lnTo>
                  <a:lnTo>
                    <a:pt x="1903691" y="450062"/>
                  </a:lnTo>
                  <a:lnTo>
                    <a:pt x="1902574" y="450532"/>
                  </a:lnTo>
                  <a:lnTo>
                    <a:pt x="1900707" y="452386"/>
                  </a:lnTo>
                  <a:lnTo>
                    <a:pt x="1900237" y="453504"/>
                  </a:lnTo>
                  <a:lnTo>
                    <a:pt x="1900237" y="456145"/>
                  </a:lnTo>
                  <a:lnTo>
                    <a:pt x="1900707" y="457263"/>
                  </a:lnTo>
                  <a:lnTo>
                    <a:pt x="1902574" y="459117"/>
                  </a:lnTo>
                  <a:lnTo>
                    <a:pt x="1903691" y="459587"/>
                  </a:lnTo>
                  <a:lnTo>
                    <a:pt x="1906320" y="459587"/>
                  </a:lnTo>
                  <a:lnTo>
                    <a:pt x="1907438" y="459117"/>
                  </a:lnTo>
                  <a:lnTo>
                    <a:pt x="1909305" y="457263"/>
                  </a:lnTo>
                  <a:lnTo>
                    <a:pt x="1909762" y="456145"/>
                  </a:lnTo>
                  <a:lnTo>
                    <a:pt x="1909762" y="453504"/>
                  </a:lnTo>
                  <a:close/>
                </a:path>
                <a:path w="3386454" h="1809750">
                  <a:moveTo>
                    <a:pt x="1909762" y="3454"/>
                  </a:moveTo>
                  <a:lnTo>
                    <a:pt x="1909305" y="2336"/>
                  </a:lnTo>
                  <a:lnTo>
                    <a:pt x="1907438" y="469"/>
                  </a:lnTo>
                  <a:lnTo>
                    <a:pt x="1906320" y="0"/>
                  </a:lnTo>
                  <a:lnTo>
                    <a:pt x="1903691" y="0"/>
                  </a:lnTo>
                  <a:lnTo>
                    <a:pt x="1902574" y="469"/>
                  </a:lnTo>
                  <a:lnTo>
                    <a:pt x="1900707" y="2336"/>
                  </a:lnTo>
                  <a:lnTo>
                    <a:pt x="1900237" y="3454"/>
                  </a:lnTo>
                  <a:lnTo>
                    <a:pt x="1900237" y="6083"/>
                  </a:lnTo>
                  <a:lnTo>
                    <a:pt x="1900707" y="7200"/>
                  </a:lnTo>
                  <a:lnTo>
                    <a:pt x="1902574" y="9067"/>
                  </a:lnTo>
                  <a:lnTo>
                    <a:pt x="1903691" y="9525"/>
                  </a:lnTo>
                  <a:lnTo>
                    <a:pt x="1906320" y="9525"/>
                  </a:lnTo>
                  <a:lnTo>
                    <a:pt x="1907438" y="9067"/>
                  </a:lnTo>
                  <a:lnTo>
                    <a:pt x="1909305" y="7200"/>
                  </a:lnTo>
                  <a:lnTo>
                    <a:pt x="1909762" y="6083"/>
                  </a:lnTo>
                  <a:lnTo>
                    <a:pt x="1909762" y="3454"/>
                  </a:lnTo>
                  <a:close/>
                </a:path>
                <a:path w="3386454" h="1809750">
                  <a:moveTo>
                    <a:pt x="1957387" y="1803679"/>
                  </a:moveTo>
                  <a:lnTo>
                    <a:pt x="1956930" y="1802561"/>
                  </a:lnTo>
                  <a:lnTo>
                    <a:pt x="1955063" y="1800694"/>
                  </a:lnTo>
                  <a:lnTo>
                    <a:pt x="1953945" y="1800225"/>
                  </a:lnTo>
                  <a:lnTo>
                    <a:pt x="1951316" y="1800225"/>
                  </a:lnTo>
                  <a:lnTo>
                    <a:pt x="1950199" y="1800694"/>
                  </a:lnTo>
                  <a:lnTo>
                    <a:pt x="1948332" y="1802561"/>
                  </a:lnTo>
                  <a:lnTo>
                    <a:pt x="1947862" y="1803679"/>
                  </a:lnTo>
                  <a:lnTo>
                    <a:pt x="1947862" y="1806308"/>
                  </a:lnTo>
                  <a:lnTo>
                    <a:pt x="1948332" y="1807425"/>
                  </a:lnTo>
                  <a:lnTo>
                    <a:pt x="1950199" y="1809292"/>
                  </a:lnTo>
                  <a:lnTo>
                    <a:pt x="1951316" y="1809750"/>
                  </a:lnTo>
                  <a:lnTo>
                    <a:pt x="1953945" y="1809750"/>
                  </a:lnTo>
                  <a:lnTo>
                    <a:pt x="1955063" y="1809292"/>
                  </a:lnTo>
                  <a:lnTo>
                    <a:pt x="1956930" y="1807425"/>
                  </a:lnTo>
                  <a:lnTo>
                    <a:pt x="1957387" y="1806308"/>
                  </a:lnTo>
                  <a:lnTo>
                    <a:pt x="1957387" y="1803679"/>
                  </a:lnTo>
                  <a:close/>
                </a:path>
                <a:path w="3386454" h="1809750">
                  <a:moveTo>
                    <a:pt x="1957387" y="1353616"/>
                  </a:moveTo>
                  <a:lnTo>
                    <a:pt x="1956930" y="1352499"/>
                  </a:lnTo>
                  <a:lnTo>
                    <a:pt x="1955063" y="1350645"/>
                  </a:lnTo>
                  <a:lnTo>
                    <a:pt x="1953945" y="1350175"/>
                  </a:lnTo>
                  <a:lnTo>
                    <a:pt x="1951316" y="1350175"/>
                  </a:lnTo>
                  <a:lnTo>
                    <a:pt x="1950199" y="1350645"/>
                  </a:lnTo>
                  <a:lnTo>
                    <a:pt x="1948332" y="1352499"/>
                  </a:lnTo>
                  <a:lnTo>
                    <a:pt x="1947862" y="1353616"/>
                  </a:lnTo>
                  <a:lnTo>
                    <a:pt x="1947862" y="1356258"/>
                  </a:lnTo>
                  <a:lnTo>
                    <a:pt x="1948332" y="1357376"/>
                  </a:lnTo>
                  <a:lnTo>
                    <a:pt x="1950199" y="1359230"/>
                  </a:lnTo>
                  <a:lnTo>
                    <a:pt x="1951316" y="1359700"/>
                  </a:lnTo>
                  <a:lnTo>
                    <a:pt x="1953945" y="1359700"/>
                  </a:lnTo>
                  <a:lnTo>
                    <a:pt x="1955063" y="1359230"/>
                  </a:lnTo>
                  <a:lnTo>
                    <a:pt x="1956930" y="1357376"/>
                  </a:lnTo>
                  <a:lnTo>
                    <a:pt x="1957387" y="1356258"/>
                  </a:lnTo>
                  <a:lnTo>
                    <a:pt x="1957387" y="1353616"/>
                  </a:lnTo>
                  <a:close/>
                </a:path>
                <a:path w="3386454" h="1809750">
                  <a:moveTo>
                    <a:pt x="1957387" y="903566"/>
                  </a:moveTo>
                  <a:lnTo>
                    <a:pt x="1956930" y="902449"/>
                  </a:lnTo>
                  <a:lnTo>
                    <a:pt x="1955063" y="900582"/>
                  </a:lnTo>
                  <a:lnTo>
                    <a:pt x="1953945" y="900112"/>
                  </a:lnTo>
                  <a:lnTo>
                    <a:pt x="1951316" y="900112"/>
                  </a:lnTo>
                  <a:lnTo>
                    <a:pt x="1950199" y="900582"/>
                  </a:lnTo>
                  <a:lnTo>
                    <a:pt x="1948332" y="902449"/>
                  </a:lnTo>
                  <a:lnTo>
                    <a:pt x="1947862" y="903566"/>
                  </a:lnTo>
                  <a:lnTo>
                    <a:pt x="1947862" y="906195"/>
                  </a:lnTo>
                  <a:lnTo>
                    <a:pt x="1948332" y="907313"/>
                  </a:lnTo>
                  <a:lnTo>
                    <a:pt x="1950199" y="909180"/>
                  </a:lnTo>
                  <a:lnTo>
                    <a:pt x="1951316" y="909637"/>
                  </a:lnTo>
                  <a:lnTo>
                    <a:pt x="1953945" y="909637"/>
                  </a:lnTo>
                  <a:lnTo>
                    <a:pt x="1955063" y="909180"/>
                  </a:lnTo>
                  <a:lnTo>
                    <a:pt x="1956930" y="907313"/>
                  </a:lnTo>
                  <a:lnTo>
                    <a:pt x="1957387" y="906195"/>
                  </a:lnTo>
                  <a:lnTo>
                    <a:pt x="1957387" y="903566"/>
                  </a:lnTo>
                  <a:close/>
                </a:path>
                <a:path w="3386454" h="1809750">
                  <a:moveTo>
                    <a:pt x="1957387" y="453504"/>
                  </a:moveTo>
                  <a:lnTo>
                    <a:pt x="1956930" y="452386"/>
                  </a:lnTo>
                  <a:lnTo>
                    <a:pt x="1955063" y="450532"/>
                  </a:lnTo>
                  <a:lnTo>
                    <a:pt x="1953945" y="450062"/>
                  </a:lnTo>
                  <a:lnTo>
                    <a:pt x="1951316" y="450062"/>
                  </a:lnTo>
                  <a:lnTo>
                    <a:pt x="1950199" y="450532"/>
                  </a:lnTo>
                  <a:lnTo>
                    <a:pt x="1948332" y="452386"/>
                  </a:lnTo>
                  <a:lnTo>
                    <a:pt x="1947862" y="453504"/>
                  </a:lnTo>
                  <a:lnTo>
                    <a:pt x="1947862" y="456145"/>
                  </a:lnTo>
                  <a:lnTo>
                    <a:pt x="1948332" y="457263"/>
                  </a:lnTo>
                  <a:lnTo>
                    <a:pt x="1950199" y="459117"/>
                  </a:lnTo>
                  <a:lnTo>
                    <a:pt x="1951316" y="459587"/>
                  </a:lnTo>
                  <a:lnTo>
                    <a:pt x="1953945" y="459587"/>
                  </a:lnTo>
                  <a:lnTo>
                    <a:pt x="1955063" y="459117"/>
                  </a:lnTo>
                  <a:lnTo>
                    <a:pt x="1956930" y="457263"/>
                  </a:lnTo>
                  <a:lnTo>
                    <a:pt x="1957387" y="456145"/>
                  </a:lnTo>
                  <a:lnTo>
                    <a:pt x="1957387" y="453504"/>
                  </a:lnTo>
                  <a:close/>
                </a:path>
                <a:path w="3386454" h="1809750">
                  <a:moveTo>
                    <a:pt x="1957387" y="3454"/>
                  </a:moveTo>
                  <a:lnTo>
                    <a:pt x="1956930" y="2336"/>
                  </a:lnTo>
                  <a:lnTo>
                    <a:pt x="1955063" y="469"/>
                  </a:lnTo>
                  <a:lnTo>
                    <a:pt x="1953945" y="0"/>
                  </a:lnTo>
                  <a:lnTo>
                    <a:pt x="1951316" y="0"/>
                  </a:lnTo>
                  <a:lnTo>
                    <a:pt x="1950199" y="469"/>
                  </a:lnTo>
                  <a:lnTo>
                    <a:pt x="1948332" y="2336"/>
                  </a:lnTo>
                  <a:lnTo>
                    <a:pt x="1947862" y="3454"/>
                  </a:lnTo>
                  <a:lnTo>
                    <a:pt x="1947862" y="6083"/>
                  </a:lnTo>
                  <a:lnTo>
                    <a:pt x="1948332" y="7200"/>
                  </a:lnTo>
                  <a:lnTo>
                    <a:pt x="1950199" y="9067"/>
                  </a:lnTo>
                  <a:lnTo>
                    <a:pt x="1951316" y="9525"/>
                  </a:lnTo>
                  <a:lnTo>
                    <a:pt x="1953945" y="9525"/>
                  </a:lnTo>
                  <a:lnTo>
                    <a:pt x="1955063" y="9067"/>
                  </a:lnTo>
                  <a:lnTo>
                    <a:pt x="1956930" y="7200"/>
                  </a:lnTo>
                  <a:lnTo>
                    <a:pt x="1957387" y="6083"/>
                  </a:lnTo>
                  <a:lnTo>
                    <a:pt x="1957387" y="3454"/>
                  </a:lnTo>
                  <a:close/>
                </a:path>
                <a:path w="3386454" h="1809750">
                  <a:moveTo>
                    <a:pt x="2005012" y="1803679"/>
                  </a:moveTo>
                  <a:lnTo>
                    <a:pt x="2004555" y="1802561"/>
                  </a:lnTo>
                  <a:lnTo>
                    <a:pt x="2002688" y="1800694"/>
                  </a:lnTo>
                  <a:lnTo>
                    <a:pt x="2001570" y="1800225"/>
                  </a:lnTo>
                  <a:lnTo>
                    <a:pt x="1998941" y="1800225"/>
                  </a:lnTo>
                  <a:lnTo>
                    <a:pt x="1997824" y="1800694"/>
                  </a:lnTo>
                  <a:lnTo>
                    <a:pt x="1995957" y="1802561"/>
                  </a:lnTo>
                  <a:lnTo>
                    <a:pt x="1995487" y="1803679"/>
                  </a:lnTo>
                  <a:lnTo>
                    <a:pt x="1995487" y="1806308"/>
                  </a:lnTo>
                  <a:lnTo>
                    <a:pt x="1995957" y="1807425"/>
                  </a:lnTo>
                  <a:lnTo>
                    <a:pt x="1997824" y="1809292"/>
                  </a:lnTo>
                  <a:lnTo>
                    <a:pt x="1998941" y="1809750"/>
                  </a:lnTo>
                  <a:lnTo>
                    <a:pt x="2001570" y="1809750"/>
                  </a:lnTo>
                  <a:lnTo>
                    <a:pt x="2002688" y="1809292"/>
                  </a:lnTo>
                  <a:lnTo>
                    <a:pt x="2004555" y="1807425"/>
                  </a:lnTo>
                  <a:lnTo>
                    <a:pt x="2005012" y="1806308"/>
                  </a:lnTo>
                  <a:lnTo>
                    <a:pt x="2005012" y="1803679"/>
                  </a:lnTo>
                  <a:close/>
                </a:path>
                <a:path w="3386454" h="1809750">
                  <a:moveTo>
                    <a:pt x="2005012" y="1353616"/>
                  </a:moveTo>
                  <a:lnTo>
                    <a:pt x="2004555" y="1352499"/>
                  </a:lnTo>
                  <a:lnTo>
                    <a:pt x="2002688" y="1350645"/>
                  </a:lnTo>
                  <a:lnTo>
                    <a:pt x="2001570" y="1350175"/>
                  </a:lnTo>
                  <a:lnTo>
                    <a:pt x="1998941" y="1350175"/>
                  </a:lnTo>
                  <a:lnTo>
                    <a:pt x="1997824" y="1350645"/>
                  </a:lnTo>
                  <a:lnTo>
                    <a:pt x="1995957" y="1352499"/>
                  </a:lnTo>
                  <a:lnTo>
                    <a:pt x="1995487" y="1353616"/>
                  </a:lnTo>
                  <a:lnTo>
                    <a:pt x="1995487" y="1356258"/>
                  </a:lnTo>
                  <a:lnTo>
                    <a:pt x="1995957" y="1357376"/>
                  </a:lnTo>
                  <a:lnTo>
                    <a:pt x="1997824" y="1359230"/>
                  </a:lnTo>
                  <a:lnTo>
                    <a:pt x="1998941" y="1359700"/>
                  </a:lnTo>
                  <a:lnTo>
                    <a:pt x="2001570" y="1359700"/>
                  </a:lnTo>
                  <a:lnTo>
                    <a:pt x="2002688" y="1359230"/>
                  </a:lnTo>
                  <a:lnTo>
                    <a:pt x="2004555" y="1357376"/>
                  </a:lnTo>
                  <a:lnTo>
                    <a:pt x="2005012" y="1356258"/>
                  </a:lnTo>
                  <a:lnTo>
                    <a:pt x="2005012" y="1353616"/>
                  </a:lnTo>
                  <a:close/>
                </a:path>
                <a:path w="3386454" h="1809750">
                  <a:moveTo>
                    <a:pt x="2005012" y="903566"/>
                  </a:moveTo>
                  <a:lnTo>
                    <a:pt x="2004555" y="902449"/>
                  </a:lnTo>
                  <a:lnTo>
                    <a:pt x="2002688" y="900582"/>
                  </a:lnTo>
                  <a:lnTo>
                    <a:pt x="2001570" y="900112"/>
                  </a:lnTo>
                  <a:lnTo>
                    <a:pt x="1998941" y="900112"/>
                  </a:lnTo>
                  <a:lnTo>
                    <a:pt x="1997824" y="900582"/>
                  </a:lnTo>
                  <a:lnTo>
                    <a:pt x="1995957" y="902449"/>
                  </a:lnTo>
                  <a:lnTo>
                    <a:pt x="1995487" y="903566"/>
                  </a:lnTo>
                  <a:lnTo>
                    <a:pt x="1995487" y="906195"/>
                  </a:lnTo>
                  <a:lnTo>
                    <a:pt x="1995957" y="907313"/>
                  </a:lnTo>
                  <a:lnTo>
                    <a:pt x="1997824" y="909180"/>
                  </a:lnTo>
                  <a:lnTo>
                    <a:pt x="1998941" y="909637"/>
                  </a:lnTo>
                  <a:lnTo>
                    <a:pt x="2001570" y="909637"/>
                  </a:lnTo>
                  <a:lnTo>
                    <a:pt x="2002688" y="909180"/>
                  </a:lnTo>
                  <a:lnTo>
                    <a:pt x="2004555" y="907313"/>
                  </a:lnTo>
                  <a:lnTo>
                    <a:pt x="2005012" y="906195"/>
                  </a:lnTo>
                  <a:lnTo>
                    <a:pt x="2005012" y="903566"/>
                  </a:lnTo>
                  <a:close/>
                </a:path>
                <a:path w="3386454" h="1809750">
                  <a:moveTo>
                    <a:pt x="2005012" y="453504"/>
                  </a:moveTo>
                  <a:lnTo>
                    <a:pt x="2004555" y="452386"/>
                  </a:lnTo>
                  <a:lnTo>
                    <a:pt x="2002688" y="450532"/>
                  </a:lnTo>
                  <a:lnTo>
                    <a:pt x="2001570" y="450062"/>
                  </a:lnTo>
                  <a:lnTo>
                    <a:pt x="1998941" y="450062"/>
                  </a:lnTo>
                  <a:lnTo>
                    <a:pt x="1997824" y="450532"/>
                  </a:lnTo>
                  <a:lnTo>
                    <a:pt x="1995957" y="452386"/>
                  </a:lnTo>
                  <a:lnTo>
                    <a:pt x="1995487" y="453504"/>
                  </a:lnTo>
                  <a:lnTo>
                    <a:pt x="1995487" y="456145"/>
                  </a:lnTo>
                  <a:lnTo>
                    <a:pt x="1995957" y="457263"/>
                  </a:lnTo>
                  <a:lnTo>
                    <a:pt x="1997824" y="459117"/>
                  </a:lnTo>
                  <a:lnTo>
                    <a:pt x="1998941" y="459587"/>
                  </a:lnTo>
                  <a:lnTo>
                    <a:pt x="2001570" y="459587"/>
                  </a:lnTo>
                  <a:lnTo>
                    <a:pt x="2002688" y="459117"/>
                  </a:lnTo>
                  <a:lnTo>
                    <a:pt x="2004555" y="457263"/>
                  </a:lnTo>
                  <a:lnTo>
                    <a:pt x="2005012" y="456145"/>
                  </a:lnTo>
                  <a:lnTo>
                    <a:pt x="2005012" y="453504"/>
                  </a:lnTo>
                  <a:close/>
                </a:path>
                <a:path w="3386454" h="1809750">
                  <a:moveTo>
                    <a:pt x="2005012" y="3454"/>
                  </a:moveTo>
                  <a:lnTo>
                    <a:pt x="2004555" y="2336"/>
                  </a:lnTo>
                  <a:lnTo>
                    <a:pt x="2002688" y="469"/>
                  </a:lnTo>
                  <a:lnTo>
                    <a:pt x="2001570" y="0"/>
                  </a:lnTo>
                  <a:lnTo>
                    <a:pt x="1998941" y="0"/>
                  </a:lnTo>
                  <a:lnTo>
                    <a:pt x="1997824" y="469"/>
                  </a:lnTo>
                  <a:lnTo>
                    <a:pt x="1995957" y="2336"/>
                  </a:lnTo>
                  <a:lnTo>
                    <a:pt x="1995487" y="3454"/>
                  </a:lnTo>
                  <a:lnTo>
                    <a:pt x="1995487" y="6083"/>
                  </a:lnTo>
                  <a:lnTo>
                    <a:pt x="1995957" y="7200"/>
                  </a:lnTo>
                  <a:lnTo>
                    <a:pt x="1997824" y="9067"/>
                  </a:lnTo>
                  <a:lnTo>
                    <a:pt x="1998941" y="9525"/>
                  </a:lnTo>
                  <a:lnTo>
                    <a:pt x="2001570" y="9525"/>
                  </a:lnTo>
                  <a:lnTo>
                    <a:pt x="2002688" y="9067"/>
                  </a:lnTo>
                  <a:lnTo>
                    <a:pt x="2004555" y="7200"/>
                  </a:lnTo>
                  <a:lnTo>
                    <a:pt x="2005012" y="6083"/>
                  </a:lnTo>
                  <a:lnTo>
                    <a:pt x="2005012" y="3454"/>
                  </a:lnTo>
                  <a:close/>
                </a:path>
                <a:path w="3386454" h="1809750">
                  <a:moveTo>
                    <a:pt x="2052637" y="1803679"/>
                  </a:moveTo>
                  <a:lnTo>
                    <a:pt x="2052180" y="1802561"/>
                  </a:lnTo>
                  <a:lnTo>
                    <a:pt x="2050313" y="1800694"/>
                  </a:lnTo>
                  <a:lnTo>
                    <a:pt x="2049195" y="1800225"/>
                  </a:lnTo>
                  <a:lnTo>
                    <a:pt x="2046566" y="1800225"/>
                  </a:lnTo>
                  <a:lnTo>
                    <a:pt x="2045449" y="1800694"/>
                  </a:lnTo>
                  <a:lnTo>
                    <a:pt x="2043582" y="1802561"/>
                  </a:lnTo>
                  <a:lnTo>
                    <a:pt x="2043112" y="1803679"/>
                  </a:lnTo>
                  <a:lnTo>
                    <a:pt x="2043112" y="1806308"/>
                  </a:lnTo>
                  <a:lnTo>
                    <a:pt x="2043582" y="1807425"/>
                  </a:lnTo>
                  <a:lnTo>
                    <a:pt x="2045449" y="1809292"/>
                  </a:lnTo>
                  <a:lnTo>
                    <a:pt x="2046566" y="1809750"/>
                  </a:lnTo>
                  <a:lnTo>
                    <a:pt x="2049195" y="1809750"/>
                  </a:lnTo>
                  <a:lnTo>
                    <a:pt x="2050313" y="1809292"/>
                  </a:lnTo>
                  <a:lnTo>
                    <a:pt x="2052180" y="1807425"/>
                  </a:lnTo>
                  <a:lnTo>
                    <a:pt x="2052637" y="1806308"/>
                  </a:lnTo>
                  <a:lnTo>
                    <a:pt x="2052637" y="1803679"/>
                  </a:lnTo>
                  <a:close/>
                </a:path>
                <a:path w="3386454" h="1809750">
                  <a:moveTo>
                    <a:pt x="2052637" y="1353616"/>
                  </a:moveTo>
                  <a:lnTo>
                    <a:pt x="2052180" y="1352499"/>
                  </a:lnTo>
                  <a:lnTo>
                    <a:pt x="2050313" y="1350645"/>
                  </a:lnTo>
                  <a:lnTo>
                    <a:pt x="2049195" y="1350175"/>
                  </a:lnTo>
                  <a:lnTo>
                    <a:pt x="2046566" y="1350175"/>
                  </a:lnTo>
                  <a:lnTo>
                    <a:pt x="2045449" y="1350645"/>
                  </a:lnTo>
                  <a:lnTo>
                    <a:pt x="2043582" y="1352499"/>
                  </a:lnTo>
                  <a:lnTo>
                    <a:pt x="2043112" y="1353616"/>
                  </a:lnTo>
                  <a:lnTo>
                    <a:pt x="2043112" y="1356258"/>
                  </a:lnTo>
                  <a:lnTo>
                    <a:pt x="2043582" y="1357376"/>
                  </a:lnTo>
                  <a:lnTo>
                    <a:pt x="2045449" y="1359230"/>
                  </a:lnTo>
                  <a:lnTo>
                    <a:pt x="2046566" y="1359700"/>
                  </a:lnTo>
                  <a:lnTo>
                    <a:pt x="2049195" y="1359700"/>
                  </a:lnTo>
                  <a:lnTo>
                    <a:pt x="2050313" y="1359230"/>
                  </a:lnTo>
                  <a:lnTo>
                    <a:pt x="2052180" y="1357376"/>
                  </a:lnTo>
                  <a:lnTo>
                    <a:pt x="2052637" y="1356258"/>
                  </a:lnTo>
                  <a:lnTo>
                    <a:pt x="2052637" y="1353616"/>
                  </a:lnTo>
                  <a:close/>
                </a:path>
                <a:path w="3386454" h="1809750">
                  <a:moveTo>
                    <a:pt x="2052637" y="903566"/>
                  </a:moveTo>
                  <a:lnTo>
                    <a:pt x="2052180" y="902449"/>
                  </a:lnTo>
                  <a:lnTo>
                    <a:pt x="2050313" y="900582"/>
                  </a:lnTo>
                  <a:lnTo>
                    <a:pt x="2049195" y="900112"/>
                  </a:lnTo>
                  <a:lnTo>
                    <a:pt x="2046566" y="900112"/>
                  </a:lnTo>
                  <a:lnTo>
                    <a:pt x="2045449" y="900582"/>
                  </a:lnTo>
                  <a:lnTo>
                    <a:pt x="2043582" y="902449"/>
                  </a:lnTo>
                  <a:lnTo>
                    <a:pt x="2043112" y="903566"/>
                  </a:lnTo>
                  <a:lnTo>
                    <a:pt x="2043112" y="906195"/>
                  </a:lnTo>
                  <a:lnTo>
                    <a:pt x="2043582" y="907313"/>
                  </a:lnTo>
                  <a:lnTo>
                    <a:pt x="2045449" y="909180"/>
                  </a:lnTo>
                  <a:lnTo>
                    <a:pt x="2046566" y="909637"/>
                  </a:lnTo>
                  <a:lnTo>
                    <a:pt x="2049195" y="909637"/>
                  </a:lnTo>
                  <a:lnTo>
                    <a:pt x="2050313" y="909180"/>
                  </a:lnTo>
                  <a:lnTo>
                    <a:pt x="2052180" y="907313"/>
                  </a:lnTo>
                  <a:lnTo>
                    <a:pt x="2052637" y="906195"/>
                  </a:lnTo>
                  <a:lnTo>
                    <a:pt x="2052637" y="903566"/>
                  </a:lnTo>
                  <a:close/>
                </a:path>
                <a:path w="3386454" h="1809750">
                  <a:moveTo>
                    <a:pt x="2052637" y="453504"/>
                  </a:moveTo>
                  <a:lnTo>
                    <a:pt x="2052180" y="452386"/>
                  </a:lnTo>
                  <a:lnTo>
                    <a:pt x="2050313" y="450532"/>
                  </a:lnTo>
                  <a:lnTo>
                    <a:pt x="2049195" y="450062"/>
                  </a:lnTo>
                  <a:lnTo>
                    <a:pt x="2046566" y="450062"/>
                  </a:lnTo>
                  <a:lnTo>
                    <a:pt x="2045449" y="450532"/>
                  </a:lnTo>
                  <a:lnTo>
                    <a:pt x="2043582" y="452386"/>
                  </a:lnTo>
                  <a:lnTo>
                    <a:pt x="2043112" y="453504"/>
                  </a:lnTo>
                  <a:lnTo>
                    <a:pt x="2043112" y="456145"/>
                  </a:lnTo>
                  <a:lnTo>
                    <a:pt x="2043582" y="457263"/>
                  </a:lnTo>
                  <a:lnTo>
                    <a:pt x="2045449" y="459117"/>
                  </a:lnTo>
                  <a:lnTo>
                    <a:pt x="2046566" y="459587"/>
                  </a:lnTo>
                  <a:lnTo>
                    <a:pt x="2049195" y="459587"/>
                  </a:lnTo>
                  <a:lnTo>
                    <a:pt x="2050313" y="459117"/>
                  </a:lnTo>
                  <a:lnTo>
                    <a:pt x="2052180" y="457263"/>
                  </a:lnTo>
                  <a:lnTo>
                    <a:pt x="2052637" y="456145"/>
                  </a:lnTo>
                  <a:lnTo>
                    <a:pt x="2052637" y="453504"/>
                  </a:lnTo>
                  <a:close/>
                </a:path>
                <a:path w="3386454" h="1809750">
                  <a:moveTo>
                    <a:pt x="2052637" y="3454"/>
                  </a:moveTo>
                  <a:lnTo>
                    <a:pt x="2052180" y="2336"/>
                  </a:lnTo>
                  <a:lnTo>
                    <a:pt x="2050313" y="469"/>
                  </a:lnTo>
                  <a:lnTo>
                    <a:pt x="2049195" y="0"/>
                  </a:lnTo>
                  <a:lnTo>
                    <a:pt x="2046566" y="0"/>
                  </a:lnTo>
                  <a:lnTo>
                    <a:pt x="2045449" y="469"/>
                  </a:lnTo>
                  <a:lnTo>
                    <a:pt x="2043582" y="2336"/>
                  </a:lnTo>
                  <a:lnTo>
                    <a:pt x="2043112" y="3454"/>
                  </a:lnTo>
                  <a:lnTo>
                    <a:pt x="2043112" y="6083"/>
                  </a:lnTo>
                  <a:lnTo>
                    <a:pt x="2043582" y="7200"/>
                  </a:lnTo>
                  <a:lnTo>
                    <a:pt x="2045449" y="9067"/>
                  </a:lnTo>
                  <a:lnTo>
                    <a:pt x="2046566" y="9525"/>
                  </a:lnTo>
                  <a:lnTo>
                    <a:pt x="2049195" y="9525"/>
                  </a:lnTo>
                  <a:lnTo>
                    <a:pt x="2050313" y="9067"/>
                  </a:lnTo>
                  <a:lnTo>
                    <a:pt x="2052180" y="7200"/>
                  </a:lnTo>
                  <a:lnTo>
                    <a:pt x="2052637" y="6083"/>
                  </a:lnTo>
                  <a:lnTo>
                    <a:pt x="2052637" y="3454"/>
                  </a:lnTo>
                  <a:close/>
                </a:path>
                <a:path w="3386454" h="1809750">
                  <a:moveTo>
                    <a:pt x="2100262" y="1803679"/>
                  </a:moveTo>
                  <a:lnTo>
                    <a:pt x="2099805" y="1802561"/>
                  </a:lnTo>
                  <a:lnTo>
                    <a:pt x="2097938" y="1800694"/>
                  </a:lnTo>
                  <a:lnTo>
                    <a:pt x="2096820" y="1800225"/>
                  </a:lnTo>
                  <a:lnTo>
                    <a:pt x="2094191" y="1800225"/>
                  </a:lnTo>
                  <a:lnTo>
                    <a:pt x="2093074" y="1800694"/>
                  </a:lnTo>
                  <a:lnTo>
                    <a:pt x="2091207" y="1802561"/>
                  </a:lnTo>
                  <a:lnTo>
                    <a:pt x="2090737" y="1803679"/>
                  </a:lnTo>
                  <a:lnTo>
                    <a:pt x="2090737" y="1806308"/>
                  </a:lnTo>
                  <a:lnTo>
                    <a:pt x="2091207" y="1807425"/>
                  </a:lnTo>
                  <a:lnTo>
                    <a:pt x="2093074" y="1809292"/>
                  </a:lnTo>
                  <a:lnTo>
                    <a:pt x="2094191" y="1809750"/>
                  </a:lnTo>
                  <a:lnTo>
                    <a:pt x="2096820" y="1809750"/>
                  </a:lnTo>
                  <a:lnTo>
                    <a:pt x="2097938" y="1809292"/>
                  </a:lnTo>
                  <a:lnTo>
                    <a:pt x="2099805" y="1807425"/>
                  </a:lnTo>
                  <a:lnTo>
                    <a:pt x="2100262" y="1806308"/>
                  </a:lnTo>
                  <a:lnTo>
                    <a:pt x="2100262" y="1803679"/>
                  </a:lnTo>
                  <a:close/>
                </a:path>
                <a:path w="3386454" h="1809750">
                  <a:moveTo>
                    <a:pt x="2100262" y="1353616"/>
                  </a:moveTo>
                  <a:lnTo>
                    <a:pt x="2099805" y="1352499"/>
                  </a:lnTo>
                  <a:lnTo>
                    <a:pt x="2097938" y="1350645"/>
                  </a:lnTo>
                  <a:lnTo>
                    <a:pt x="2096820" y="1350175"/>
                  </a:lnTo>
                  <a:lnTo>
                    <a:pt x="2094191" y="1350175"/>
                  </a:lnTo>
                  <a:lnTo>
                    <a:pt x="2093074" y="1350645"/>
                  </a:lnTo>
                  <a:lnTo>
                    <a:pt x="2091207" y="1352499"/>
                  </a:lnTo>
                  <a:lnTo>
                    <a:pt x="2090737" y="1353616"/>
                  </a:lnTo>
                  <a:lnTo>
                    <a:pt x="2090737" y="1356258"/>
                  </a:lnTo>
                  <a:lnTo>
                    <a:pt x="2091207" y="1357376"/>
                  </a:lnTo>
                  <a:lnTo>
                    <a:pt x="2093074" y="1359230"/>
                  </a:lnTo>
                  <a:lnTo>
                    <a:pt x="2094191" y="1359700"/>
                  </a:lnTo>
                  <a:lnTo>
                    <a:pt x="2096820" y="1359700"/>
                  </a:lnTo>
                  <a:lnTo>
                    <a:pt x="2097938" y="1359230"/>
                  </a:lnTo>
                  <a:lnTo>
                    <a:pt x="2099805" y="1357376"/>
                  </a:lnTo>
                  <a:lnTo>
                    <a:pt x="2100262" y="1356258"/>
                  </a:lnTo>
                  <a:lnTo>
                    <a:pt x="2100262" y="1353616"/>
                  </a:lnTo>
                  <a:close/>
                </a:path>
                <a:path w="3386454" h="1809750">
                  <a:moveTo>
                    <a:pt x="2100262" y="903566"/>
                  </a:moveTo>
                  <a:lnTo>
                    <a:pt x="2099805" y="902449"/>
                  </a:lnTo>
                  <a:lnTo>
                    <a:pt x="2097938" y="900582"/>
                  </a:lnTo>
                  <a:lnTo>
                    <a:pt x="2096820" y="900112"/>
                  </a:lnTo>
                  <a:lnTo>
                    <a:pt x="2094191" y="900112"/>
                  </a:lnTo>
                  <a:lnTo>
                    <a:pt x="2093074" y="900582"/>
                  </a:lnTo>
                  <a:lnTo>
                    <a:pt x="2091207" y="902449"/>
                  </a:lnTo>
                  <a:lnTo>
                    <a:pt x="2090737" y="903566"/>
                  </a:lnTo>
                  <a:lnTo>
                    <a:pt x="2090737" y="906195"/>
                  </a:lnTo>
                  <a:lnTo>
                    <a:pt x="2091207" y="907313"/>
                  </a:lnTo>
                  <a:lnTo>
                    <a:pt x="2093074" y="909180"/>
                  </a:lnTo>
                  <a:lnTo>
                    <a:pt x="2094191" y="909637"/>
                  </a:lnTo>
                  <a:lnTo>
                    <a:pt x="2096820" y="909637"/>
                  </a:lnTo>
                  <a:lnTo>
                    <a:pt x="2097938" y="909180"/>
                  </a:lnTo>
                  <a:lnTo>
                    <a:pt x="2099805" y="907313"/>
                  </a:lnTo>
                  <a:lnTo>
                    <a:pt x="2100262" y="906195"/>
                  </a:lnTo>
                  <a:lnTo>
                    <a:pt x="2100262" y="903566"/>
                  </a:lnTo>
                  <a:close/>
                </a:path>
                <a:path w="3386454" h="1809750">
                  <a:moveTo>
                    <a:pt x="2100262" y="453504"/>
                  </a:moveTo>
                  <a:lnTo>
                    <a:pt x="2099805" y="452386"/>
                  </a:lnTo>
                  <a:lnTo>
                    <a:pt x="2097938" y="450532"/>
                  </a:lnTo>
                  <a:lnTo>
                    <a:pt x="2096820" y="450062"/>
                  </a:lnTo>
                  <a:lnTo>
                    <a:pt x="2094191" y="450062"/>
                  </a:lnTo>
                  <a:lnTo>
                    <a:pt x="2093074" y="450532"/>
                  </a:lnTo>
                  <a:lnTo>
                    <a:pt x="2091207" y="452386"/>
                  </a:lnTo>
                  <a:lnTo>
                    <a:pt x="2090737" y="453504"/>
                  </a:lnTo>
                  <a:lnTo>
                    <a:pt x="2090737" y="456145"/>
                  </a:lnTo>
                  <a:lnTo>
                    <a:pt x="2091207" y="457263"/>
                  </a:lnTo>
                  <a:lnTo>
                    <a:pt x="2093074" y="459117"/>
                  </a:lnTo>
                  <a:lnTo>
                    <a:pt x="2094191" y="459587"/>
                  </a:lnTo>
                  <a:lnTo>
                    <a:pt x="2096820" y="459587"/>
                  </a:lnTo>
                  <a:lnTo>
                    <a:pt x="2097938" y="459117"/>
                  </a:lnTo>
                  <a:lnTo>
                    <a:pt x="2099805" y="457263"/>
                  </a:lnTo>
                  <a:lnTo>
                    <a:pt x="2100262" y="456145"/>
                  </a:lnTo>
                  <a:lnTo>
                    <a:pt x="2100262" y="453504"/>
                  </a:lnTo>
                  <a:close/>
                </a:path>
                <a:path w="3386454" h="1809750">
                  <a:moveTo>
                    <a:pt x="2100262" y="3454"/>
                  </a:moveTo>
                  <a:lnTo>
                    <a:pt x="2099805" y="2336"/>
                  </a:lnTo>
                  <a:lnTo>
                    <a:pt x="2097938" y="469"/>
                  </a:lnTo>
                  <a:lnTo>
                    <a:pt x="2096820" y="0"/>
                  </a:lnTo>
                  <a:lnTo>
                    <a:pt x="2094191" y="0"/>
                  </a:lnTo>
                  <a:lnTo>
                    <a:pt x="2093074" y="469"/>
                  </a:lnTo>
                  <a:lnTo>
                    <a:pt x="2091207" y="2336"/>
                  </a:lnTo>
                  <a:lnTo>
                    <a:pt x="2090737" y="3454"/>
                  </a:lnTo>
                  <a:lnTo>
                    <a:pt x="2090737" y="6083"/>
                  </a:lnTo>
                  <a:lnTo>
                    <a:pt x="2091207" y="7200"/>
                  </a:lnTo>
                  <a:lnTo>
                    <a:pt x="2093074" y="9067"/>
                  </a:lnTo>
                  <a:lnTo>
                    <a:pt x="2094191" y="9525"/>
                  </a:lnTo>
                  <a:lnTo>
                    <a:pt x="2096820" y="9525"/>
                  </a:lnTo>
                  <a:lnTo>
                    <a:pt x="2097938" y="9067"/>
                  </a:lnTo>
                  <a:lnTo>
                    <a:pt x="2099805" y="7200"/>
                  </a:lnTo>
                  <a:lnTo>
                    <a:pt x="2100262" y="6083"/>
                  </a:lnTo>
                  <a:lnTo>
                    <a:pt x="2100262" y="3454"/>
                  </a:lnTo>
                  <a:close/>
                </a:path>
                <a:path w="3386454" h="1809750">
                  <a:moveTo>
                    <a:pt x="2147887" y="1803679"/>
                  </a:moveTo>
                  <a:lnTo>
                    <a:pt x="2147430" y="1802561"/>
                  </a:lnTo>
                  <a:lnTo>
                    <a:pt x="2145563" y="1800694"/>
                  </a:lnTo>
                  <a:lnTo>
                    <a:pt x="2144445" y="1800225"/>
                  </a:lnTo>
                  <a:lnTo>
                    <a:pt x="2141817" y="1800225"/>
                  </a:lnTo>
                  <a:lnTo>
                    <a:pt x="2140699" y="1800694"/>
                  </a:lnTo>
                  <a:lnTo>
                    <a:pt x="2138832" y="1802561"/>
                  </a:lnTo>
                  <a:lnTo>
                    <a:pt x="2138362" y="1803679"/>
                  </a:lnTo>
                  <a:lnTo>
                    <a:pt x="2138362" y="1806308"/>
                  </a:lnTo>
                  <a:lnTo>
                    <a:pt x="2138832" y="1807425"/>
                  </a:lnTo>
                  <a:lnTo>
                    <a:pt x="2140699" y="1809292"/>
                  </a:lnTo>
                  <a:lnTo>
                    <a:pt x="2141817" y="1809750"/>
                  </a:lnTo>
                  <a:lnTo>
                    <a:pt x="2144445" y="1809750"/>
                  </a:lnTo>
                  <a:lnTo>
                    <a:pt x="2145563" y="1809292"/>
                  </a:lnTo>
                  <a:lnTo>
                    <a:pt x="2147430" y="1807425"/>
                  </a:lnTo>
                  <a:lnTo>
                    <a:pt x="2147887" y="1806308"/>
                  </a:lnTo>
                  <a:lnTo>
                    <a:pt x="2147887" y="1803679"/>
                  </a:lnTo>
                  <a:close/>
                </a:path>
                <a:path w="3386454" h="1809750">
                  <a:moveTo>
                    <a:pt x="2147887" y="1353616"/>
                  </a:moveTo>
                  <a:lnTo>
                    <a:pt x="2147430" y="1352499"/>
                  </a:lnTo>
                  <a:lnTo>
                    <a:pt x="2145563" y="1350645"/>
                  </a:lnTo>
                  <a:lnTo>
                    <a:pt x="2144445" y="1350175"/>
                  </a:lnTo>
                  <a:lnTo>
                    <a:pt x="2141817" y="1350175"/>
                  </a:lnTo>
                  <a:lnTo>
                    <a:pt x="2140699" y="1350645"/>
                  </a:lnTo>
                  <a:lnTo>
                    <a:pt x="2138832" y="1352499"/>
                  </a:lnTo>
                  <a:lnTo>
                    <a:pt x="2138362" y="1353616"/>
                  </a:lnTo>
                  <a:lnTo>
                    <a:pt x="2138362" y="1356258"/>
                  </a:lnTo>
                  <a:lnTo>
                    <a:pt x="2138832" y="1357376"/>
                  </a:lnTo>
                  <a:lnTo>
                    <a:pt x="2140699" y="1359230"/>
                  </a:lnTo>
                  <a:lnTo>
                    <a:pt x="2141817" y="1359700"/>
                  </a:lnTo>
                  <a:lnTo>
                    <a:pt x="2144445" y="1359700"/>
                  </a:lnTo>
                  <a:lnTo>
                    <a:pt x="2145563" y="1359230"/>
                  </a:lnTo>
                  <a:lnTo>
                    <a:pt x="2147430" y="1357376"/>
                  </a:lnTo>
                  <a:lnTo>
                    <a:pt x="2147887" y="1356258"/>
                  </a:lnTo>
                  <a:lnTo>
                    <a:pt x="2147887" y="1353616"/>
                  </a:lnTo>
                  <a:close/>
                </a:path>
                <a:path w="3386454" h="1809750">
                  <a:moveTo>
                    <a:pt x="2147887" y="903566"/>
                  </a:moveTo>
                  <a:lnTo>
                    <a:pt x="2147430" y="902449"/>
                  </a:lnTo>
                  <a:lnTo>
                    <a:pt x="2145563" y="900582"/>
                  </a:lnTo>
                  <a:lnTo>
                    <a:pt x="2144445" y="900112"/>
                  </a:lnTo>
                  <a:lnTo>
                    <a:pt x="2141817" y="900112"/>
                  </a:lnTo>
                  <a:lnTo>
                    <a:pt x="2140699" y="900582"/>
                  </a:lnTo>
                  <a:lnTo>
                    <a:pt x="2138832" y="902449"/>
                  </a:lnTo>
                  <a:lnTo>
                    <a:pt x="2138362" y="903566"/>
                  </a:lnTo>
                  <a:lnTo>
                    <a:pt x="2138362" y="906195"/>
                  </a:lnTo>
                  <a:lnTo>
                    <a:pt x="2138832" y="907313"/>
                  </a:lnTo>
                  <a:lnTo>
                    <a:pt x="2140699" y="909180"/>
                  </a:lnTo>
                  <a:lnTo>
                    <a:pt x="2141817" y="909637"/>
                  </a:lnTo>
                  <a:lnTo>
                    <a:pt x="2144445" y="909637"/>
                  </a:lnTo>
                  <a:lnTo>
                    <a:pt x="2145563" y="909180"/>
                  </a:lnTo>
                  <a:lnTo>
                    <a:pt x="2147430" y="907313"/>
                  </a:lnTo>
                  <a:lnTo>
                    <a:pt x="2147887" y="906195"/>
                  </a:lnTo>
                  <a:lnTo>
                    <a:pt x="2147887" y="903566"/>
                  </a:lnTo>
                  <a:close/>
                </a:path>
                <a:path w="3386454" h="1809750">
                  <a:moveTo>
                    <a:pt x="2147887" y="453504"/>
                  </a:moveTo>
                  <a:lnTo>
                    <a:pt x="2147430" y="452386"/>
                  </a:lnTo>
                  <a:lnTo>
                    <a:pt x="2145563" y="450532"/>
                  </a:lnTo>
                  <a:lnTo>
                    <a:pt x="2144445" y="450062"/>
                  </a:lnTo>
                  <a:lnTo>
                    <a:pt x="2141817" y="450062"/>
                  </a:lnTo>
                  <a:lnTo>
                    <a:pt x="2140699" y="450532"/>
                  </a:lnTo>
                  <a:lnTo>
                    <a:pt x="2138832" y="452386"/>
                  </a:lnTo>
                  <a:lnTo>
                    <a:pt x="2138362" y="453504"/>
                  </a:lnTo>
                  <a:lnTo>
                    <a:pt x="2138362" y="456145"/>
                  </a:lnTo>
                  <a:lnTo>
                    <a:pt x="2138832" y="457263"/>
                  </a:lnTo>
                  <a:lnTo>
                    <a:pt x="2140699" y="459117"/>
                  </a:lnTo>
                  <a:lnTo>
                    <a:pt x="2141817" y="459587"/>
                  </a:lnTo>
                  <a:lnTo>
                    <a:pt x="2144445" y="459587"/>
                  </a:lnTo>
                  <a:lnTo>
                    <a:pt x="2145563" y="459117"/>
                  </a:lnTo>
                  <a:lnTo>
                    <a:pt x="2147430" y="457263"/>
                  </a:lnTo>
                  <a:lnTo>
                    <a:pt x="2147887" y="456145"/>
                  </a:lnTo>
                  <a:lnTo>
                    <a:pt x="2147887" y="453504"/>
                  </a:lnTo>
                  <a:close/>
                </a:path>
                <a:path w="3386454" h="1809750">
                  <a:moveTo>
                    <a:pt x="2147887" y="3454"/>
                  </a:moveTo>
                  <a:lnTo>
                    <a:pt x="2147430" y="2336"/>
                  </a:lnTo>
                  <a:lnTo>
                    <a:pt x="2145563" y="469"/>
                  </a:lnTo>
                  <a:lnTo>
                    <a:pt x="2144445" y="0"/>
                  </a:lnTo>
                  <a:lnTo>
                    <a:pt x="2141817" y="0"/>
                  </a:lnTo>
                  <a:lnTo>
                    <a:pt x="2140699" y="469"/>
                  </a:lnTo>
                  <a:lnTo>
                    <a:pt x="2138832" y="2336"/>
                  </a:lnTo>
                  <a:lnTo>
                    <a:pt x="2138362" y="3454"/>
                  </a:lnTo>
                  <a:lnTo>
                    <a:pt x="2138362" y="6083"/>
                  </a:lnTo>
                  <a:lnTo>
                    <a:pt x="2138832" y="7200"/>
                  </a:lnTo>
                  <a:lnTo>
                    <a:pt x="2140699" y="9067"/>
                  </a:lnTo>
                  <a:lnTo>
                    <a:pt x="2141817" y="9525"/>
                  </a:lnTo>
                  <a:lnTo>
                    <a:pt x="2144445" y="9525"/>
                  </a:lnTo>
                  <a:lnTo>
                    <a:pt x="2145563" y="9067"/>
                  </a:lnTo>
                  <a:lnTo>
                    <a:pt x="2147430" y="7200"/>
                  </a:lnTo>
                  <a:lnTo>
                    <a:pt x="2147887" y="6083"/>
                  </a:lnTo>
                  <a:lnTo>
                    <a:pt x="2147887" y="3454"/>
                  </a:lnTo>
                  <a:close/>
                </a:path>
                <a:path w="3386454" h="1809750">
                  <a:moveTo>
                    <a:pt x="2195512" y="1803679"/>
                  </a:moveTo>
                  <a:lnTo>
                    <a:pt x="2195055" y="1802561"/>
                  </a:lnTo>
                  <a:lnTo>
                    <a:pt x="2193188" y="1800694"/>
                  </a:lnTo>
                  <a:lnTo>
                    <a:pt x="2192070" y="1800225"/>
                  </a:lnTo>
                  <a:lnTo>
                    <a:pt x="2189442" y="1800225"/>
                  </a:lnTo>
                  <a:lnTo>
                    <a:pt x="2188324" y="1800694"/>
                  </a:lnTo>
                  <a:lnTo>
                    <a:pt x="2186457" y="1802561"/>
                  </a:lnTo>
                  <a:lnTo>
                    <a:pt x="2185987" y="1803679"/>
                  </a:lnTo>
                  <a:lnTo>
                    <a:pt x="2185987" y="1806308"/>
                  </a:lnTo>
                  <a:lnTo>
                    <a:pt x="2186457" y="1807425"/>
                  </a:lnTo>
                  <a:lnTo>
                    <a:pt x="2188324" y="1809292"/>
                  </a:lnTo>
                  <a:lnTo>
                    <a:pt x="2189442" y="1809750"/>
                  </a:lnTo>
                  <a:lnTo>
                    <a:pt x="2192070" y="1809750"/>
                  </a:lnTo>
                  <a:lnTo>
                    <a:pt x="2193188" y="1809292"/>
                  </a:lnTo>
                  <a:lnTo>
                    <a:pt x="2195055" y="1807425"/>
                  </a:lnTo>
                  <a:lnTo>
                    <a:pt x="2195512" y="1806308"/>
                  </a:lnTo>
                  <a:lnTo>
                    <a:pt x="2195512" y="1803679"/>
                  </a:lnTo>
                  <a:close/>
                </a:path>
                <a:path w="3386454" h="1809750">
                  <a:moveTo>
                    <a:pt x="2195512" y="1353616"/>
                  </a:moveTo>
                  <a:lnTo>
                    <a:pt x="2195055" y="1352499"/>
                  </a:lnTo>
                  <a:lnTo>
                    <a:pt x="2193188" y="1350645"/>
                  </a:lnTo>
                  <a:lnTo>
                    <a:pt x="2192070" y="1350175"/>
                  </a:lnTo>
                  <a:lnTo>
                    <a:pt x="2189442" y="1350175"/>
                  </a:lnTo>
                  <a:lnTo>
                    <a:pt x="2188324" y="1350645"/>
                  </a:lnTo>
                  <a:lnTo>
                    <a:pt x="2186457" y="1352499"/>
                  </a:lnTo>
                  <a:lnTo>
                    <a:pt x="2185987" y="1353616"/>
                  </a:lnTo>
                  <a:lnTo>
                    <a:pt x="2185987" y="1356258"/>
                  </a:lnTo>
                  <a:lnTo>
                    <a:pt x="2186457" y="1357376"/>
                  </a:lnTo>
                  <a:lnTo>
                    <a:pt x="2188324" y="1359230"/>
                  </a:lnTo>
                  <a:lnTo>
                    <a:pt x="2189442" y="1359700"/>
                  </a:lnTo>
                  <a:lnTo>
                    <a:pt x="2192070" y="1359700"/>
                  </a:lnTo>
                  <a:lnTo>
                    <a:pt x="2193188" y="1359230"/>
                  </a:lnTo>
                  <a:lnTo>
                    <a:pt x="2195055" y="1357376"/>
                  </a:lnTo>
                  <a:lnTo>
                    <a:pt x="2195512" y="1356258"/>
                  </a:lnTo>
                  <a:lnTo>
                    <a:pt x="2195512" y="1353616"/>
                  </a:lnTo>
                  <a:close/>
                </a:path>
                <a:path w="3386454" h="1809750">
                  <a:moveTo>
                    <a:pt x="2195512" y="903566"/>
                  </a:moveTo>
                  <a:lnTo>
                    <a:pt x="2195055" y="902449"/>
                  </a:lnTo>
                  <a:lnTo>
                    <a:pt x="2193188" y="900582"/>
                  </a:lnTo>
                  <a:lnTo>
                    <a:pt x="2192070" y="900112"/>
                  </a:lnTo>
                  <a:lnTo>
                    <a:pt x="2189442" y="900112"/>
                  </a:lnTo>
                  <a:lnTo>
                    <a:pt x="2188324" y="900582"/>
                  </a:lnTo>
                  <a:lnTo>
                    <a:pt x="2186457" y="902449"/>
                  </a:lnTo>
                  <a:lnTo>
                    <a:pt x="2185987" y="903566"/>
                  </a:lnTo>
                  <a:lnTo>
                    <a:pt x="2185987" y="906195"/>
                  </a:lnTo>
                  <a:lnTo>
                    <a:pt x="2186457" y="907313"/>
                  </a:lnTo>
                  <a:lnTo>
                    <a:pt x="2188324" y="909180"/>
                  </a:lnTo>
                  <a:lnTo>
                    <a:pt x="2189442" y="909637"/>
                  </a:lnTo>
                  <a:lnTo>
                    <a:pt x="2192070" y="909637"/>
                  </a:lnTo>
                  <a:lnTo>
                    <a:pt x="2193188" y="909180"/>
                  </a:lnTo>
                  <a:lnTo>
                    <a:pt x="2195055" y="907313"/>
                  </a:lnTo>
                  <a:lnTo>
                    <a:pt x="2195512" y="906195"/>
                  </a:lnTo>
                  <a:lnTo>
                    <a:pt x="2195512" y="903566"/>
                  </a:lnTo>
                  <a:close/>
                </a:path>
                <a:path w="3386454" h="1809750">
                  <a:moveTo>
                    <a:pt x="2195512" y="453504"/>
                  </a:moveTo>
                  <a:lnTo>
                    <a:pt x="2195055" y="452386"/>
                  </a:lnTo>
                  <a:lnTo>
                    <a:pt x="2193188" y="450532"/>
                  </a:lnTo>
                  <a:lnTo>
                    <a:pt x="2192070" y="450062"/>
                  </a:lnTo>
                  <a:lnTo>
                    <a:pt x="2189442" y="450062"/>
                  </a:lnTo>
                  <a:lnTo>
                    <a:pt x="2188324" y="450532"/>
                  </a:lnTo>
                  <a:lnTo>
                    <a:pt x="2186457" y="452386"/>
                  </a:lnTo>
                  <a:lnTo>
                    <a:pt x="2185987" y="453504"/>
                  </a:lnTo>
                  <a:lnTo>
                    <a:pt x="2185987" y="456145"/>
                  </a:lnTo>
                  <a:lnTo>
                    <a:pt x="2186457" y="457263"/>
                  </a:lnTo>
                  <a:lnTo>
                    <a:pt x="2188324" y="459117"/>
                  </a:lnTo>
                  <a:lnTo>
                    <a:pt x="2189442" y="459587"/>
                  </a:lnTo>
                  <a:lnTo>
                    <a:pt x="2192070" y="459587"/>
                  </a:lnTo>
                  <a:lnTo>
                    <a:pt x="2193188" y="459117"/>
                  </a:lnTo>
                  <a:lnTo>
                    <a:pt x="2195055" y="457263"/>
                  </a:lnTo>
                  <a:lnTo>
                    <a:pt x="2195512" y="456145"/>
                  </a:lnTo>
                  <a:lnTo>
                    <a:pt x="2195512" y="453504"/>
                  </a:lnTo>
                  <a:close/>
                </a:path>
                <a:path w="3386454" h="1809750">
                  <a:moveTo>
                    <a:pt x="2195512" y="3454"/>
                  </a:moveTo>
                  <a:lnTo>
                    <a:pt x="2195055" y="2336"/>
                  </a:lnTo>
                  <a:lnTo>
                    <a:pt x="2193188" y="469"/>
                  </a:lnTo>
                  <a:lnTo>
                    <a:pt x="2192070" y="0"/>
                  </a:lnTo>
                  <a:lnTo>
                    <a:pt x="2189442" y="0"/>
                  </a:lnTo>
                  <a:lnTo>
                    <a:pt x="2188324" y="469"/>
                  </a:lnTo>
                  <a:lnTo>
                    <a:pt x="2186457" y="2336"/>
                  </a:lnTo>
                  <a:lnTo>
                    <a:pt x="2185987" y="3454"/>
                  </a:lnTo>
                  <a:lnTo>
                    <a:pt x="2185987" y="6083"/>
                  </a:lnTo>
                  <a:lnTo>
                    <a:pt x="2186457" y="7200"/>
                  </a:lnTo>
                  <a:lnTo>
                    <a:pt x="2188324" y="9067"/>
                  </a:lnTo>
                  <a:lnTo>
                    <a:pt x="2189442" y="9525"/>
                  </a:lnTo>
                  <a:lnTo>
                    <a:pt x="2192070" y="9525"/>
                  </a:lnTo>
                  <a:lnTo>
                    <a:pt x="2193188" y="9067"/>
                  </a:lnTo>
                  <a:lnTo>
                    <a:pt x="2195055" y="7200"/>
                  </a:lnTo>
                  <a:lnTo>
                    <a:pt x="2195512" y="6083"/>
                  </a:lnTo>
                  <a:lnTo>
                    <a:pt x="2195512" y="3454"/>
                  </a:lnTo>
                  <a:close/>
                </a:path>
                <a:path w="3386454" h="1809750">
                  <a:moveTo>
                    <a:pt x="2243137" y="1803679"/>
                  </a:moveTo>
                  <a:lnTo>
                    <a:pt x="2242680" y="1802561"/>
                  </a:lnTo>
                  <a:lnTo>
                    <a:pt x="2240813" y="1800694"/>
                  </a:lnTo>
                  <a:lnTo>
                    <a:pt x="2239695" y="1800225"/>
                  </a:lnTo>
                  <a:lnTo>
                    <a:pt x="2237067" y="1800225"/>
                  </a:lnTo>
                  <a:lnTo>
                    <a:pt x="2235949" y="1800694"/>
                  </a:lnTo>
                  <a:lnTo>
                    <a:pt x="2234082" y="1802561"/>
                  </a:lnTo>
                  <a:lnTo>
                    <a:pt x="2233612" y="1803679"/>
                  </a:lnTo>
                  <a:lnTo>
                    <a:pt x="2233612" y="1806308"/>
                  </a:lnTo>
                  <a:lnTo>
                    <a:pt x="2234082" y="1807425"/>
                  </a:lnTo>
                  <a:lnTo>
                    <a:pt x="2235949" y="1809292"/>
                  </a:lnTo>
                  <a:lnTo>
                    <a:pt x="2237067" y="1809750"/>
                  </a:lnTo>
                  <a:lnTo>
                    <a:pt x="2239695" y="1809750"/>
                  </a:lnTo>
                  <a:lnTo>
                    <a:pt x="2240813" y="1809292"/>
                  </a:lnTo>
                  <a:lnTo>
                    <a:pt x="2242680" y="1807425"/>
                  </a:lnTo>
                  <a:lnTo>
                    <a:pt x="2243137" y="1806308"/>
                  </a:lnTo>
                  <a:lnTo>
                    <a:pt x="2243137" y="1803679"/>
                  </a:lnTo>
                  <a:close/>
                </a:path>
                <a:path w="3386454" h="1809750">
                  <a:moveTo>
                    <a:pt x="2243137" y="1353616"/>
                  </a:moveTo>
                  <a:lnTo>
                    <a:pt x="2242680" y="1352499"/>
                  </a:lnTo>
                  <a:lnTo>
                    <a:pt x="2240813" y="1350645"/>
                  </a:lnTo>
                  <a:lnTo>
                    <a:pt x="2239695" y="1350175"/>
                  </a:lnTo>
                  <a:lnTo>
                    <a:pt x="2237067" y="1350175"/>
                  </a:lnTo>
                  <a:lnTo>
                    <a:pt x="2235949" y="1350645"/>
                  </a:lnTo>
                  <a:lnTo>
                    <a:pt x="2234082" y="1352499"/>
                  </a:lnTo>
                  <a:lnTo>
                    <a:pt x="2233612" y="1353616"/>
                  </a:lnTo>
                  <a:lnTo>
                    <a:pt x="2233612" y="1356258"/>
                  </a:lnTo>
                  <a:lnTo>
                    <a:pt x="2234082" y="1357376"/>
                  </a:lnTo>
                  <a:lnTo>
                    <a:pt x="2235949" y="1359230"/>
                  </a:lnTo>
                  <a:lnTo>
                    <a:pt x="2237067" y="1359700"/>
                  </a:lnTo>
                  <a:lnTo>
                    <a:pt x="2239695" y="1359700"/>
                  </a:lnTo>
                  <a:lnTo>
                    <a:pt x="2240813" y="1359230"/>
                  </a:lnTo>
                  <a:lnTo>
                    <a:pt x="2242680" y="1357376"/>
                  </a:lnTo>
                  <a:lnTo>
                    <a:pt x="2243137" y="1356258"/>
                  </a:lnTo>
                  <a:lnTo>
                    <a:pt x="2243137" y="1353616"/>
                  </a:lnTo>
                  <a:close/>
                </a:path>
                <a:path w="3386454" h="1809750">
                  <a:moveTo>
                    <a:pt x="2243137" y="903566"/>
                  </a:moveTo>
                  <a:lnTo>
                    <a:pt x="2242680" y="902449"/>
                  </a:lnTo>
                  <a:lnTo>
                    <a:pt x="2240813" y="900582"/>
                  </a:lnTo>
                  <a:lnTo>
                    <a:pt x="2239695" y="900112"/>
                  </a:lnTo>
                  <a:lnTo>
                    <a:pt x="2237067" y="900112"/>
                  </a:lnTo>
                  <a:lnTo>
                    <a:pt x="2235949" y="900582"/>
                  </a:lnTo>
                  <a:lnTo>
                    <a:pt x="2234082" y="902449"/>
                  </a:lnTo>
                  <a:lnTo>
                    <a:pt x="2233612" y="903566"/>
                  </a:lnTo>
                  <a:lnTo>
                    <a:pt x="2233612" y="906195"/>
                  </a:lnTo>
                  <a:lnTo>
                    <a:pt x="2234082" y="907313"/>
                  </a:lnTo>
                  <a:lnTo>
                    <a:pt x="2235949" y="909180"/>
                  </a:lnTo>
                  <a:lnTo>
                    <a:pt x="2237067" y="909637"/>
                  </a:lnTo>
                  <a:lnTo>
                    <a:pt x="2239695" y="909637"/>
                  </a:lnTo>
                  <a:lnTo>
                    <a:pt x="2240813" y="909180"/>
                  </a:lnTo>
                  <a:lnTo>
                    <a:pt x="2242680" y="907313"/>
                  </a:lnTo>
                  <a:lnTo>
                    <a:pt x="2243137" y="906195"/>
                  </a:lnTo>
                  <a:lnTo>
                    <a:pt x="2243137" y="903566"/>
                  </a:lnTo>
                  <a:close/>
                </a:path>
                <a:path w="3386454" h="1809750">
                  <a:moveTo>
                    <a:pt x="2243137" y="453504"/>
                  </a:moveTo>
                  <a:lnTo>
                    <a:pt x="2242680" y="452386"/>
                  </a:lnTo>
                  <a:lnTo>
                    <a:pt x="2240813" y="450532"/>
                  </a:lnTo>
                  <a:lnTo>
                    <a:pt x="2239695" y="450062"/>
                  </a:lnTo>
                  <a:lnTo>
                    <a:pt x="2237067" y="450062"/>
                  </a:lnTo>
                  <a:lnTo>
                    <a:pt x="2235949" y="450532"/>
                  </a:lnTo>
                  <a:lnTo>
                    <a:pt x="2234082" y="452386"/>
                  </a:lnTo>
                  <a:lnTo>
                    <a:pt x="2233612" y="453504"/>
                  </a:lnTo>
                  <a:lnTo>
                    <a:pt x="2233612" y="456145"/>
                  </a:lnTo>
                  <a:lnTo>
                    <a:pt x="2234082" y="457263"/>
                  </a:lnTo>
                  <a:lnTo>
                    <a:pt x="2235949" y="459117"/>
                  </a:lnTo>
                  <a:lnTo>
                    <a:pt x="2237067" y="459587"/>
                  </a:lnTo>
                  <a:lnTo>
                    <a:pt x="2239695" y="459587"/>
                  </a:lnTo>
                  <a:lnTo>
                    <a:pt x="2240813" y="459117"/>
                  </a:lnTo>
                  <a:lnTo>
                    <a:pt x="2242680" y="457263"/>
                  </a:lnTo>
                  <a:lnTo>
                    <a:pt x="2243137" y="456145"/>
                  </a:lnTo>
                  <a:lnTo>
                    <a:pt x="2243137" y="453504"/>
                  </a:lnTo>
                  <a:close/>
                </a:path>
                <a:path w="3386454" h="1809750">
                  <a:moveTo>
                    <a:pt x="2243137" y="3454"/>
                  </a:moveTo>
                  <a:lnTo>
                    <a:pt x="2242680" y="2336"/>
                  </a:lnTo>
                  <a:lnTo>
                    <a:pt x="2240813" y="469"/>
                  </a:lnTo>
                  <a:lnTo>
                    <a:pt x="2239695" y="0"/>
                  </a:lnTo>
                  <a:lnTo>
                    <a:pt x="2237067" y="0"/>
                  </a:lnTo>
                  <a:lnTo>
                    <a:pt x="2235949" y="469"/>
                  </a:lnTo>
                  <a:lnTo>
                    <a:pt x="2234082" y="2336"/>
                  </a:lnTo>
                  <a:lnTo>
                    <a:pt x="2233612" y="3454"/>
                  </a:lnTo>
                  <a:lnTo>
                    <a:pt x="2233612" y="6083"/>
                  </a:lnTo>
                  <a:lnTo>
                    <a:pt x="2234082" y="7200"/>
                  </a:lnTo>
                  <a:lnTo>
                    <a:pt x="2235949" y="9067"/>
                  </a:lnTo>
                  <a:lnTo>
                    <a:pt x="2237067" y="9525"/>
                  </a:lnTo>
                  <a:lnTo>
                    <a:pt x="2239695" y="9525"/>
                  </a:lnTo>
                  <a:lnTo>
                    <a:pt x="2240813" y="9067"/>
                  </a:lnTo>
                  <a:lnTo>
                    <a:pt x="2242680" y="7200"/>
                  </a:lnTo>
                  <a:lnTo>
                    <a:pt x="2243137" y="6083"/>
                  </a:lnTo>
                  <a:lnTo>
                    <a:pt x="2243137" y="3454"/>
                  </a:lnTo>
                  <a:close/>
                </a:path>
                <a:path w="3386454" h="1809750">
                  <a:moveTo>
                    <a:pt x="2290762" y="1803679"/>
                  </a:moveTo>
                  <a:lnTo>
                    <a:pt x="2290305" y="1802561"/>
                  </a:lnTo>
                  <a:lnTo>
                    <a:pt x="2288438" y="1800694"/>
                  </a:lnTo>
                  <a:lnTo>
                    <a:pt x="2287320" y="1800225"/>
                  </a:lnTo>
                  <a:lnTo>
                    <a:pt x="2284692" y="1800225"/>
                  </a:lnTo>
                  <a:lnTo>
                    <a:pt x="2283574" y="1800694"/>
                  </a:lnTo>
                  <a:lnTo>
                    <a:pt x="2281707" y="1802561"/>
                  </a:lnTo>
                  <a:lnTo>
                    <a:pt x="2281237" y="1803679"/>
                  </a:lnTo>
                  <a:lnTo>
                    <a:pt x="2281237" y="1806308"/>
                  </a:lnTo>
                  <a:lnTo>
                    <a:pt x="2281707" y="1807425"/>
                  </a:lnTo>
                  <a:lnTo>
                    <a:pt x="2283574" y="1809292"/>
                  </a:lnTo>
                  <a:lnTo>
                    <a:pt x="2284692" y="1809750"/>
                  </a:lnTo>
                  <a:lnTo>
                    <a:pt x="2287320" y="1809750"/>
                  </a:lnTo>
                  <a:lnTo>
                    <a:pt x="2288438" y="1809292"/>
                  </a:lnTo>
                  <a:lnTo>
                    <a:pt x="2290305" y="1807425"/>
                  </a:lnTo>
                  <a:lnTo>
                    <a:pt x="2290762" y="1806308"/>
                  </a:lnTo>
                  <a:lnTo>
                    <a:pt x="2290762" y="1803679"/>
                  </a:lnTo>
                  <a:close/>
                </a:path>
                <a:path w="3386454" h="1809750">
                  <a:moveTo>
                    <a:pt x="2290762" y="1353616"/>
                  </a:moveTo>
                  <a:lnTo>
                    <a:pt x="2290305" y="1352499"/>
                  </a:lnTo>
                  <a:lnTo>
                    <a:pt x="2288438" y="1350645"/>
                  </a:lnTo>
                  <a:lnTo>
                    <a:pt x="2287320" y="1350175"/>
                  </a:lnTo>
                  <a:lnTo>
                    <a:pt x="2284692" y="1350175"/>
                  </a:lnTo>
                  <a:lnTo>
                    <a:pt x="2283574" y="1350645"/>
                  </a:lnTo>
                  <a:lnTo>
                    <a:pt x="2281707" y="1352499"/>
                  </a:lnTo>
                  <a:lnTo>
                    <a:pt x="2281237" y="1353616"/>
                  </a:lnTo>
                  <a:lnTo>
                    <a:pt x="2281237" y="1356258"/>
                  </a:lnTo>
                  <a:lnTo>
                    <a:pt x="2281707" y="1357376"/>
                  </a:lnTo>
                  <a:lnTo>
                    <a:pt x="2283574" y="1359230"/>
                  </a:lnTo>
                  <a:lnTo>
                    <a:pt x="2284692" y="1359700"/>
                  </a:lnTo>
                  <a:lnTo>
                    <a:pt x="2287320" y="1359700"/>
                  </a:lnTo>
                  <a:lnTo>
                    <a:pt x="2288438" y="1359230"/>
                  </a:lnTo>
                  <a:lnTo>
                    <a:pt x="2290305" y="1357376"/>
                  </a:lnTo>
                  <a:lnTo>
                    <a:pt x="2290762" y="1356258"/>
                  </a:lnTo>
                  <a:lnTo>
                    <a:pt x="2290762" y="1353616"/>
                  </a:lnTo>
                  <a:close/>
                </a:path>
                <a:path w="3386454" h="1809750">
                  <a:moveTo>
                    <a:pt x="2290762" y="903566"/>
                  </a:moveTo>
                  <a:lnTo>
                    <a:pt x="2290305" y="902449"/>
                  </a:lnTo>
                  <a:lnTo>
                    <a:pt x="2288438" y="900582"/>
                  </a:lnTo>
                  <a:lnTo>
                    <a:pt x="2287320" y="900112"/>
                  </a:lnTo>
                  <a:lnTo>
                    <a:pt x="2284692" y="900112"/>
                  </a:lnTo>
                  <a:lnTo>
                    <a:pt x="2283574" y="900582"/>
                  </a:lnTo>
                  <a:lnTo>
                    <a:pt x="2281707" y="902449"/>
                  </a:lnTo>
                  <a:lnTo>
                    <a:pt x="2281237" y="903566"/>
                  </a:lnTo>
                  <a:lnTo>
                    <a:pt x="2281237" y="906195"/>
                  </a:lnTo>
                  <a:lnTo>
                    <a:pt x="2281707" y="907313"/>
                  </a:lnTo>
                  <a:lnTo>
                    <a:pt x="2283574" y="909180"/>
                  </a:lnTo>
                  <a:lnTo>
                    <a:pt x="2284692" y="909637"/>
                  </a:lnTo>
                  <a:lnTo>
                    <a:pt x="2287320" y="909637"/>
                  </a:lnTo>
                  <a:lnTo>
                    <a:pt x="2288438" y="909180"/>
                  </a:lnTo>
                  <a:lnTo>
                    <a:pt x="2290305" y="907313"/>
                  </a:lnTo>
                  <a:lnTo>
                    <a:pt x="2290762" y="906195"/>
                  </a:lnTo>
                  <a:lnTo>
                    <a:pt x="2290762" y="903566"/>
                  </a:lnTo>
                  <a:close/>
                </a:path>
                <a:path w="3386454" h="1809750">
                  <a:moveTo>
                    <a:pt x="2290762" y="453504"/>
                  </a:moveTo>
                  <a:lnTo>
                    <a:pt x="2290305" y="452386"/>
                  </a:lnTo>
                  <a:lnTo>
                    <a:pt x="2288438" y="450532"/>
                  </a:lnTo>
                  <a:lnTo>
                    <a:pt x="2287320" y="450062"/>
                  </a:lnTo>
                  <a:lnTo>
                    <a:pt x="2284692" y="450062"/>
                  </a:lnTo>
                  <a:lnTo>
                    <a:pt x="2283574" y="450532"/>
                  </a:lnTo>
                  <a:lnTo>
                    <a:pt x="2281707" y="452386"/>
                  </a:lnTo>
                  <a:lnTo>
                    <a:pt x="2281237" y="453504"/>
                  </a:lnTo>
                  <a:lnTo>
                    <a:pt x="2281237" y="456145"/>
                  </a:lnTo>
                  <a:lnTo>
                    <a:pt x="2281707" y="457263"/>
                  </a:lnTo>
                  <a:lnTo>
                    <a:pt x="2283574" y="459117"/>
                  </a:lnTo>
                  <a:lnTo>
                    <a:pt x="2284692" y="459587"/>
                  </a:lnTo>
                  <a:lnTo>
                    <a:pt x="2287320" y="459587"/>
                  </a:lnTo>
                  <a:lnTo>
                    <a:pt x="2288438" y="459117"/>
                  </a:lnTo>
                  <a:lnTo>
                    <a:pt x="2290305" y="457263"/>
                  </a:lnTo>
                  <a:lnTo>
                    <a:pt x="2290762" y="456145"/>
                  </a:lnTo>
                  <a:lnTo>
                    <a:pt x="2290762" y="453504"/>
                  </a:lnTo>
                  <a:close/>
                </a:path>
                <a:path w="3386454" h="1809750">
                  <a:moveTo>
                    <a:pt x="2290762" y="3454"/>
                  </a:moveTo>
                  <a:lnTo>
                    <a:pt x="2290305" y="2336"/>
                  </a:lnTo>
                  <a:lnTo>
                    <a:pt x="2288438" y="469"/>
                  </a:lnTo>
                  <a:lnTo>
                    <a:pt x="2287320" y="0"/>
                  </a:lnTo>
                  <a:lnTo>
                    <a:pt x="2284692" y="0"/>
                  </a:lnTo>
                  <a:lnTo>
                    <a:pt x="2283574" y="469"/>
                  </a:lnTo>
                  <a:lnTo>
                    <a:pt x="2281707" y="2336"/>
                  </a:lnTo>
                  <a:lnTo>
                    <a:pt x="2281237" y="3454"/>
                  </a:lnTo>
                  <a:lnTo>
                    <a:pt x="2281237" y="6083"/>
                  </a:lnTo>
                  <a:lnTo>
                    <a:pt x="2281707" y="7200"/>
                  </a:lnTo>
                  <a:lnTo>
                    <a:pt x="2283574" y="9067"/>
                  </a:lnTo>
                  <a:lnTo>
                    <a:pt x="2284692" y="9525"/>
                  </a:lnTo>
                  <a:lnTo>
                    <a:pt x="2287320" y="9525"/>
                  </a:lnTo>
                  <a:lnTo>
                    <a:pt x="2288438" y="9067"/>
                  </a:lnTo>
                  <a:lnTo>
                    <a:pt x="2290305" y="7200"/>
                  </a:lnTo>
                  <a:lnTo>
                    <a:pt x="2290762" y="6083"/>
                  </a:lnTo>
                  <a:lnTo>
                    <a:pt x="2290762" y="3454"/>
                  </a:lnTo>
                  <a:close/>
                </a:path>
                <a:path w="3386454" h="1809750">
                  <a:moveTo>
                    <a:pt x="2338387" y="1803679"/>
                  </a:moveTo>
                  <a:lnTo>
                    <a:pt x="2337930" y="1802561"/>
                  </a:lnTo>
                  <a:lnTo>
                    <a:pt x="2336063" y="1800694"/>
                  </a:lnTo>
                  <a:lnTo>
                    <a:pt x="2334945" y="1800225"/>
                  </a:lnTo>
                  <a:lnTo>
                    <a:pt x="2332317" y="1800225"/>
                  </a:lnTo>
                  <a:lnTo>
                    <a:pt x="2331199" y="1800694"/>
                  </a:lnTo>
                  <a:lnTo>
                    <a:pt x="2329332" y="1802561"/>
                  </a:lnTo>
                  <a:lnTo>
                    <a:pt x="2328862" y="1803679"/>
                  </a:lnTo>
                  <a:lnTo>
                    <a:pt x="2328862" y="1806308"/>
                  </a:lnTo>
                  <a:lnTo>
                    <a:pt x="2329332" y="1807425"/>
                  </a:lnTo>
                  <a:lnTo>
                    <a:pt x="2331199" y="1809292"/>
                  </a:lnTo>
                  <a:lnTo>
                    <a:pt x="2332317" y="1809750"/>
                  </a:lnTo>
                  <a:lnTo>
                    <a:pt x="2334945" y="1809750"/>
                  </a:lnTo>
                  <a:lnTo>
                    <a:pt x="2336063" y="1809292"/>
                  </a:lnTo>
                  <a:lnTo>
                    <a:pt x="2337930" y="1807425"/>
                  </a:lnTo>
                  <a:lnTo>
                    <a:pt x="2338387" y="1806308"/>
                  </a:lnTo>
                  <a:lnTo>
                    <a:pt x="2338387" y="1803679"/>
                  </a:lnTo>
                  <a:close/>
                </a:path>
                <a:path w="3386454" h="1809750">
                  <a:moveTo>
                    <a:pt x="2338387" y="1353616"/>
                  </a:moveTo>
                  <a:lnTo>
                    <a:pt x="2337930" y="1352499"/>
                  </a:lnTo>
                  <a:lnTo>
                    <a:pt x="2336063" y="1350645"/>
                  </a:lnTo>
                  <a:lnTo>
                    <a:pt x="2334945" y="1350175"/>
                  </a:lnTo>
                  <a:lnTo>
                    <a:pt x="2332317" y="1350175"/>
                  </a:lnTo>
                  <a:lnTo>
                    <a:pt x="2331199" y="1350645"/>
                  </a:lnTo>
                  <a:lnTo>
                    <a:pt x="2329332" y="1352499"/>
                  </a:lnTo>
                  <a:lnTo>
                    <a:pt x="2328862" y="1353616"/>
                  </a:lnTo>
                  <a:lnTo>
                    <a:pt x="2328862" y="1356258"/>
                  </a:lnTo>
                  <a:lnTo>
                    <a:pt x="2329332" y="1357376"/>
                  </a:lnTo>
                  <a:lnTo>
                    <a:pt x="2331199" y="1359230"/>
                  </a:lnTo>
                  <a:lnTo>
                    <a:pt x="2332317" y="1359700"/>
                  </a:lnTo>
                  <a:lnTo>
                    <a:pt x="2334945" y="1359700"/>
                  </a:lnTo>
                  <a:lnTo>
                    <a:pt x="2336063" y="1359230"/>
                  </a:lnTo>
                  <a:lnTo>
                    <a:pt x="2337930" y="1357376"/>
                  </a:lnTo>
                  <a:lnTo>
                    <a:pt x="2338387" y="1356258"/>
                  </a:lnTo>
                  <a:lnTo>
                    <a:pt x="2338387" y="1353616"/>
                  </a:lnTo>
                  <a:close/>
                </a:path>
                <a:path w="3386454" h="1809750">
                  <a:moveTo>
                    <a:pt x="2338387" y="903566"/>
                  </a:moveTo>
                  <a:lnTo>
                    <a:pt x="2337930" y="902449"/>
                  </a:lnTo>
                  <a:lnTo>
                    <a:pt x="2336063" y="900582"/>
                  </a:lnTo>
                  <a:lnTo>
                    <a:pt x="2334945" y="900112"/>
                  </a:lnTo>
                  <a:lnTo>
                    <a:pt x="2332317" y="900112"/>
                  </a:lnTo>
                  <a:lnTo>
                    <a:pt x="2331199" y="900582"/>
                  </a:lnTo>
                  <a:lnTo>
                    <a:pt x="2329332" y="902449"/>
                  </a:lnTo>
                  <a:lnTo>
                    <a:pt x="2328862" y="903566"/>
                  </a:lnTo>
                  <a:lnTo>
                    <a:pt x="2328862" y="906195"/>
                  </a:lnTo>
                  <a:lnTo>
                    <a:pt x="2329332" y="907313"/>
                  </a:lnTo>
                  <a:lnTo>
                    <a:pt x="2331199" y="909180"/>
                  </a:lnTo>
                  <a:lnTo>
                    <a:pt x="2332317" y="909637"/>
                  </a:lnTo>
                  <a:lnTo>
                    <a:pt x="2334945" y="909637"/>
                  </a:lnTo>
                  <a:lnTo>
                    <a:pt x="2336063" y="909180"/>
                  </a:lnTo>
                  <a:lnTo>
                    <a:pt x="2337930" y="907313"/>
                  </a:lnTo>
                  <a:lnTo>
                    <a:pt x="2338387" y="906195"/>
                  </a:lnTo>
                  <a:lnTo>
                    <a:pt x="2338387" y="903566"/>
                  </a:lnTo>
                  <a:close/>
                </a:path>
                <a:path w="3386454" h="1809750">
                  <a:moveTo>
                    <a:pt x="2338387" y="453504"/>
                  </a:moveTo>
                  <a:lnTo>
                    <a:pt x="2337930" y="452386"/>
                  </a:lnTo>
                  <a:lnTo>
                    <a:pt x="2336063" y="450532"/>
                  </a:lnTo>
                  <a:lnTo>
                    <a:pt x="2334945" y="450062"/>
                  </a:lnTo>
                  <a:lnTo>
                    <a:pt x="2332317" y="450062"/>
                  </a:lnTo>
                  <a:lnTo>
                    <a:pt x="2331199" y="450532"/>
                  </a:lnTo>
                  <a:lnTo>
                    <a:pt x="2329332" y="452386"/>
                  </a:lnTo>
                  <a:lnTo>
                    <a:pt x="2328862" y="453504"/>
                  </a:lnTo>
                  <a:lnTo>
                    <a:pt x="2328862" y="456145"/>
                  </a:lnTo>
                  <a:lnTo>
                    <a:pt x="2329332" y="457263"/>
                  </a:lnTo>
                  <a:lnTo>
                    <a:pt x="2331199" y="459117"/>
                  </a:lnTo>
                  <a:lnTo>
                    <a:pt x="2332317" y="459587"/>
                  </a:lnTo>
                  <a:lnTo>
                    <a:pt x="2334945" y="459587"/>
                  </a:lnTo>
                  <a:lnTo>
                    <a:pt x="2336063" y="459117"/>
                  </a:lnTo>
                  <a:lnTo>
                    <a:pt x="2337930" y="457263"/>
                  </a:lnTo>
                  <a:lnTo>
                    <a:pt x="2338387" y="456145"/>
                  </a:lnTo>
                  <a:lnTo>
                    <a:pt x="2338387" y="453504"/>
                  </a:lnTo>
                  <a:close/>
                </a:path>
                <a:path w="3386454" h="1809750">
                  <a:moveTo>
                    <a:pt x="2338387" y="3454"/>
                  </a:moveTo>
                  <a:lnTo>
                    <a:pt x="2337930" y="2336"/>
                  </a:lnTo>
                  <a:lnTo>
                    <a:pt x="2336063" y="469"/>
                  </a:lnTo>
                  <a:lnTo>
                    <a:pt x="2334945" y="0"/>
                  </a:lnTo>
                  <a:lnTo>
                    <a:pt x="2332317" y="0"/>
                  </a:lnTo>
                  <a:lnTo>
                    <a:pt x="2331199" y="469"/>
                  </a:lnTo>
                  <a:lnTo>
                    <a:pt x="2329332" y="2336"/>
                  </a:lnTo>
                  <a:lnTo>
                    <a:pt x="2328862" y="3454"/>
                  </a:lnTo>
                  <a:lnTo>
                    <a:pt x="2328862" y="6083"/>
                  </a:lnTo>
                  <a:lnTo>
                    <a:pt x="2329332" y="7200"/>
                  </a:lnTo>
                  <a:lnTo>
                    <a:pt x="2331199" y="9067"/>
                  </a:lnTo>
                  <a:lnTo>
                    <a:pt x="2332317" y="9525"/>
                  </a:lnTo>
                  <a:lnTo>
                    <a:pt x="2334945" y="9525"/>
                  </a:lnTo>
                  <a:lnTo>
                    <a:pt x="2336063" y="9067"/>
                  </a:lnTo>
                  <a:lnTo>
                    <a:pt x="2337930" y="7200"/>
                  </a:lnTo>
                  <a:lnTo>
                    <a:pt x="2338387" y="6083"/>
                  </a:lnTo>
                  <a:lnTo>
                    <a:pt x="2338387" y="3454"/>
                  </a:lnTo>
                  <a:close/>
                </a:path>
                <a:path w="3386454" h="1809750">
                  <a:moveTo>
                    <a:pt x="2386012" y="1803679"/>
                  </a:moveTo>
                  <a:lnTo>
                    <a:pt x="2385555" y="1802561"/>
                  </a:lnTo>
                  <a:lnTo>
                    <a:pt x="2383688" y="1800694"/>
                  </a:lnTo>
                  <a:lnTo>
                    <a:pt x="2382570" y="1800225"/>
                  </a:lnTo>
                  <a:lnTo>
                    <a:pt x="2379942" y="1800225"/>
                  </a:lnTo>
                  <a:lnTo>
                    <a:pt x="2378811" y="1800694"/>
                  </a:lnTo>
                  <a:lnTo>
                    <a:pt x="2376957" y="1802561"/>
                  </a:lnTo>
                  <a:lnTo>
                    <a:pt x="2376487" y="1803679"/>
                  </a:lnTo>
                  <a:lnTo>
                    <a:pt x="2376487" y="1806308"/>
                  </a:lnTo>
                  <a:lnTo>
                    <a:pt x="2376957" y="1807425"/>
                  </a:lnTo>
                  <a:lnTo>
                    <a:pt x="2378811" y="1809292"/>
                  </a:lnTo>
                  <a:lnTo>
                    <a:pt x="2379942" y="1809750"/>
                  </a:lnTo>
                  <a:lnTo>
                    <a:pt x="2382570" y="1809750"/>
                  </a:lnTo>
                  <a:lnTo>
                    <a:pt x="2383688" y="1809292"/>
                  </a:lnTo>
                  <a:lnTo>
                    <a:pt x="2385555" y="1807425"/>
                  </a:lnTo>
                  <a:lnTo>
                    <a:pt x="2386012" y="1806308"/>
                  </a:lnTo>
                  <a:lnTo>
                    <a:pt x="2386012" y="1803679"/>
                  </a:lnTo>
                  <a:close/>
                </a:path>
                <a:path w="3386454" h="1809750">
                  <a:moveTo>
                    <a:pt x="2386012" y="1353616"/>
                  </a:moveTo>
                  <a:lnTo>
                    <a:pt x="2385555" y="1352499"/>
                  </a:lnTo>
                  <a:lnTo>
                    <a:pt x="2383688" y="1350645"/>
                  </a:lnTo>
                  <a:lnTo>
                    <a:pt x="2382570" y="1350175"/>
                  </a:lnTo>
                  <a:lnTo>
                    <a:pt x="2379942" y="1350175"/>
                  </a:lnTo>
                  <a:lnTo>
                    <a:pt x="2378811" y="1350645"/>
                  </a:lnTo>
                  <a:lnTo>
                    <a:pt x="2376957" y="1352499"/>
                  </a:lnTo>
                  <a:lnTo>
                    <a:pt x="2376487" y="1353616"/>
                  </a:lnTo>
                  <a:lnTo>
                    <a:pt x="2376487" y="1356258"/>
                  </a:lnTo>
                  <a:lnTo>
                    <a:pt x="2376957" y="1357376"/>
                  </a:lnTo>
                  <a:lnTo>
                    <a:pt x="2378811" y="1359230"/>
                  </a:lnTo>
                  <a:lnTo>
                    <a:pt x="2379942" y="1359700"/>
                  </a:lnTo>
                  <a:lnTo>
                    <a:pt x="2382570" y="1359700"/>
                  </a:lnTo>
                  <a:lnTo>
                    <a:pt x="2383688" y="1359230"/>
                  </a:lnTo>
                  <a:lnTo>
                    <a:pt x="2385555" y="1357376"/>
                  </a:lnTo>
                  <a:lnTo>
                    <a:pt x="2386012" y="1356258"/>
                  </a:lnTo>
                  <a:lnTo>
                    <a:pt x="2386012" y="1353616"/>
                  </a:lnTo>
                  <a:close/>
                </a:path>
                <a:path w="3386454" h="1809750">
                  <a:moveTo>
                    <a:pt x="2386012" y="903566"/>
                  </a:moveTo>
                  <a:lnTo>
                    <a:pt x="2385555" y="902449"/>
                  </a:lnTo>
                  <a:lnTo>
                    <a:pt x="2383688" y="900582"/>
                  </a:lnTo>
                  <a:lnTo>
                    <a:pt x="2382570" y="900112"/>
                  </a:lnTo>
                  <a:lnTo>
                    <a:pt x="2379942" y="900112"/>
                  </a:lnTo>
                  <a:lnTo>
                    <a:pt x="2378811" y="900582"/>
                  </a:lnTo>
                  <a:lnTo>
                    <a:pt x="2376957" y="902449"/>
                  </a:lnTo>
                  <a:lnTo>
                    <a:pt x="2376487" y="903566"/>
                  </a:lnTo>
                  <a:lnTo>
                    <a:pt x="2376487" y="906195"/>
                  </a:lnTo>
                  <a:lnTo>
                    <a:pt x="2376957" y="907313"/>
                  </a:lnTo>
                  <a:lnTo>
                    <a:pt x="2378811" y="909180"/>
                  </a:lnTo>
                  <a:lnTo>
                    <a:pt x="2379942" y="909637"/>
                  </a:lnTo>
                  <a:lnTo>
                    <a:pt x="2382570" y="909637"/>
                  </a:lnTo>
                  <a:lnTo>
                    <a:pt x="2383688" y="909180"/>
                  </a:lnTo>
                  <a:lnTo>
                    <a:pt x="2385555" y="907313"/>
                  </a:lnTo>
                  <a:lnTo>
                    <a:pt x="2386012" y="906195"/>
                  </a:lnTo>
                  <a:lnTo>
                    <a:pt x="2386012" y="903566"/>
                  </a:lnTo>
                  <a:close/>
                </a:path>
                <a:path w="3386454" h="1809750">
                  <a:moveTo>
                    <a:pt x="2386012" y="453504"/>
                  </a:moveTo>
                  <a:lnTo>
                    <a:pt x="2385555" y="452386"/>
                  </a:lnTo>
                  <a:lnTo>
                    <a:pt x="2383688" y="450532"/>
                  </a:lnTo>
                  <a:lnTo>
                    <a:pt x="2382570" y="450062"/>
                  </a:lnTo>
                  <a:lnTo>
                    <a:pt x="2379942" y="450062"/>
                  </a:lnTo>
                  <a:lnTo>
                    <a:pt x="2378811" y="450532"/>
                  </a:lnTo>
                  <a:lnTo>
                    <a:pt x="2376957" y="452386"/>
                  </a:lnTo>
                  <a:lnTo>
                    <a:pt x="2376487" y="453504"/>
                  </a:lnTo>
                  <a:lnTo>
                    <a:pt x="2376487" y="456145"/>
                  </a:lnTo>
                  <a:lnTo>
                    <a:pt x="2376957" y="457263"/>
                  </a:lnTo>
                  <a:lnTo>
                    <a:pt x="2378811" y="459117"/>
                  </a:lnTo>
                  <a:lnTo>
                    <a:pt x="2379942" y="459587"/>
                  </a:lnTo>
                  <a:lnTo>
                    <a:pt x="2382570" y="459587"/>
                  </a:lnTo>
                  <a:lnTo>
                    <a:pt x="2383688" y="459117"/>
                  </a:lnTo>
                  <a:lnTo>
                    <a:pt x="2385555" y="457263"/>
                  </a:lnTo>
                  <a:lnTo>
                    <a:pt x="2386012" y="456145"/>
                  </a:lnTo>
                  <a:lnTo>
                    <a:pt x="2386012" y="453504"/>
                  </a:lnTo>
                  <a:close/>
                </a:path>
                <a:path w="3386454" h="1809750">
                  <a:moveTo>
                    <a:pt x="2386012" y="3454"/>
                  </a:moveTo>
                  <a:lnTo>
                    <a:pt x="2385555" y="2336"/>
                  </a:lnTo>
                  <a:lnTo>
                    <a:pt x="2383688" y="469"/>
                  </a:lnTo>
                  <a:lnTo>
                    <a:pt x="2382570" y="0"/>
                  </a:lnTo>
                  <a:lnTo>
                    <a:pt x="2379942" y="0"/>
                  </a:lnTo>
                  <a:lnTo>
                    <a:pt x="2378811" y="469"/>
                  </a:lnTo>
                  <a:lnTo>
                    <a:pt x="2376957" y="2336"/>
                  </a:lnTo>
                  <a:lnTo>
                    <a:pt x="2376487" y="3454"/>
                  </a:lnTo>
                  <a:lnTo>
                    <a:pt x="2376487" y="6083"/>
                  </a:lnTo>
                  <a:lnTo>
                    <a:pt x="2376957" y="7200"/>
                  </a:lnTo>
                  <a:lnTo>
                    <a:pt x="2378811" y="9067"/>
                  </a:lnTo>
                  <a:lnTo>
                    <a:pt x="2379942" y="9525"/>
                  </a:lnTo>
                  <a:lnTo>
                    <a:pt x="2382570" y="9525"/>
                  </a:lnTo>
                  <a:lnTo>
                    <a:pt x="2383688" y="9067"/>
                  </a:lnTo>
                  <a:lnTo>
                    <a:pt x="2385555" y="7200"/>
                  </a:lnTo>
                  <a:lnTo>
                    <a:pt x="2386012" y="6083"/>
                  </a:lnTo>
                  <a:lnTo>
                    <a:pt x="2386012" y="3454"/>
                  </a:lnTo>
                  <a:close/>
                </a:path>
                <a:path w="3386454" h="1809750">
                  <a:moveTo>
                    <a:pt x="2433637" y="1803679"/>
                  </a:moveTo>
                  <a:lnTo>
                    <a:pt x="2433180" y="1802561"/>
                  </a:lnTo>
                  <a:lnTo>
                    <a:pt x="2431313" y="1800694"/>
                  </a:lnTo>
                  <a:lnTo>
                    <a:pt x="2430195" y="1800225"/>
                  </a:lnTo>
                  <a:lnTo>
                    <a:pt x="2427567" y="1800225"/>
                  </a:lnTo>
                  <a:lnTo>
                    <a:pt x="2426449" y="1800694"/>
                  </a:lnTo>
                  <a:lnTo>
                    <a:pt x="2424582" y="1802561"/>
                  </a:lnTo>
                  <a:lnTo>
                    <a:pt x="2424112" y="1803679"/>
                  </a:lnTo>
                  <a:lnTo>
                    <a:pt x="2424112" y="1806308"/>
                  </a:lnTo>
                  <a:lnTo>
                    <a:pt x="2424582" y="1807425"/>
                  </a:lnTo>
                  <a:lnTo>
                    <a:pt x="2426449" y="1809292"/>
                  </a:lnTo>
                  <a:lnTo>
                    <a:pt x="2427567" y="1809750"/>
                  </a:lnTo>
                  <a:lnTo>
                    <a:pt x="2430195" y="1809750"/>
                  </a:lnTo>
                  <a:lnTo>
                    <a:pt x="2431313" y="1809292"/>
                  </a:lnTo>
                  <a:lnTo>
                    <a:pt x="2433180" y="1807425"/>
                  </a:lnTo>
                  <a:lnTo>
                    <a:pt x="2433637" y="1806308"/>
                  </a:lnTo>
                  <a:lnTo>
                    <a:pt x="2433637" y="1803679"/>
                  </a:lnTo>
                  <a:close/>
                </a:path>
                <a:path w="3386454" h="1809750">
                  <a:moveTo>
                    <a:pt x="2433637" y="1353616"/>
                  </a:moveTo>
                  <a:lnTo>
                    <a:pt x="2433180" y="1352499"/>
                  </a:lnTo>
                  <a:lnTo>
                    <a:pt x="2431313" y="1350645"/>
                  </a:lnTo>
                  <a:lnTo>
                    <a:pt x="2430195" y="1350175"/>
                  </a:lnTo>
                  <a:lnTo>
                    <a:pt x="2427567" y="1350175"/>
                  </a:lnTo>
                  <a:lnTo>
                    <a:pt x="2426449" y="1350645"/>
                  </a:lnTo>
                  <a:lnTo>
                    <a:pt x="2424582" y="1352499"/>
                  </a:lnTo>
                  <a:lnTo>
                    <a:pt x="2424112" y="1353616"/>
                  </a:lnTo>
                  <a:lnTo>
                    <a:pt x="2424112" y="1356258"/>
                  </a:lnTo>
                  <a:lnTo>
                    <a:pt x="2424582" y="1357376"/>
                  </a:lnTo>
                  <a:lnTo>
                    <a:pt x="2426449" y="1359230"/>
                  </a:lnTo>
                  <a:lnTo>
                    <a:pt x="2427567" y="1359700"/>
                  </a:lnTo>
                  <a:lnTo>
                    <a:pt x="2430195" y="1359700"/>
                  </a:lnTo>
                  <a:lnTo>
                    <a:pt x="2431313" y="1359230"/>
                  </a:lnTo>
                  <a:lnTo>
                    <a:pt x="2433180" y="1357376"/>
                  </a:lnTo>
                  <a:lnTo>
                    <a:pt x="2433637" y="1356258"/>
                  </a:lnTo>
                  <a:lnTo>
                    <a:pt x="2433637" y="1353616"/>
                  </a:lnTo>
                  <a:close/>
                </a:path>
                <a:path w="3386454" h="1809750">
                  <a:moveTo>
                    <a:pt x="2433637" y="903566"/>
                  </a:moveTo>
                  <a:lnTo>
                    <a:pt x="2433180" y="902449"/>
                  </a:lnTo>
                  <a:lnTo>
                    <a:pt x="2431313" y="900582"/>
                  </a:lnTo>
                  <a:lnTo>
                    <a:pt x="2430195" y="900112"/>
                  </a:lnTo>
                  <a:lnTo>
                    <a:pt x="2427567" y="900112"/>
                  </a:lnTo>
                  <a:lnTo>
                    <a:pt x="2426449" y="900582"/>
                  </a:lnTo>
                  <a:lnTo>
                    <a:pt x="2424582" y="902449"/>
                  </a:lnTo>
                  <a:lnTo>
                    <a:pt x="2424112" y="903566"/>
                  </a:lnTo>
                  <a:lnTo>
                    <a:pt x="2424112" y="906195"/>
                  </a:lnTo>
                  <a:lnTo>
                    <a:pt x="2424582" y="907313"/>
                  </a:lnTo>
                  <a:lnTo>
                    <a:pt x="2426449" y="909180"/>
                  </a:lnTo>
                  <a:lnTo>
                    <a:pt x="2427567" y="909637"/>
                  </a:lnTo>
                  <a:lnTo>
                    <a:pt x="2430195" y="909637"/>
                  </a:lnTo>
                  <a:lnTo>
                    <a:pt x="2431313" y="909180"/>
                  </a:lnTo>
                  <a:lnTo>
                    <a:pt x="2433180" y="907313"/>
                  </a:lnTo>
                  <a:lnTo>
                    <a:pt x="2433637" y="906195"/>
                  </a:lnTo>
                  <a:lnTo>
                    <a:pt x="2433637" y="903566"/>
                  </a:lnTo>
                  <a:close/>
                </a:path>
                <a:path w="3386454" h="1809750">
                  <a:moveTo>
                    <a:pt x="2433637" y="453504"/>
                  </a:moveTo>
                  <a:lnTo>
                    <a:pt x="2433180" y="452386"/>
                  </a:lnTo>
                  <a:lnTo>
                    <a:pt x="2431313" y="450532"/>
                  </a:lnTo>
                  <a:lnTo>
                    <a:pt x="2430195" y="450062"/>
                  </a:lnTo>
                  <a:lnTo>
                    <a:pt x="2427567" y="450062"/>
                  </a:lnTo>
                  <a:lnTo>
                    <a:pt x="2426449" y="450532"/>
                  </a:lnTo>
                  <a:lnTo>
                    <a:pt x="2424582" y="452386"/>
                  </a:lnTo>
                  <a:lnTo>
                    <a:pt x="2424112" y="453504"/>
                  </a:lnTo>
                  <a:lnTo>
                    <a:pt x="2424112" y="456145"/>
                  </a:lnTo>
                  <a:lnTo>
                    <a:pt x="2424582" y="457263"/>
                  </a:lnTo>
                  <a:lnTo>
                    <a:pt x="2426449" y="459117"/>
                  </a:lnTo>
                  <a:lnTo>
                    <a:pt x="2427567" y="459587"/>
                  </a:lnTo>
                  <a:lnTo>
                    <a:pt x="2430195" y="459587"/>
                  </a:lnTo>
                  <a:lnTo>
                    <a:pt x="2431313" y="459117"/>
                  </a:lnTo>
                  <a:lnTo>
                    <a:pt x="2433180" y="457263"/>
                  </a:lnTo>
                  <a:lnTo>
                    <a:pt x="2433637" y="456145"/>
                  </a:lnTo>
                  <a:lnTo>
                    <a:pt x="2433637" y="453504"/>
                  </a:lnTo>
                  <a:close/>
                </a:path>
                <a:path w="3386454" h="1809750">
                  <a:moveTo>
                    <a:pt x="2433637" y="3454"/>
                  </a:moveTo>
                  <a:lnTo>
                    <a:pt x="2433180" y="2336"/>
                  </a:lnTo>
                  <a:lnTo>
                    <a:pt x="2431313" y="469"/>
                  </a:lnTo>
                  <a:lnTo>
                    <a:pt x="2430195" y="0"/>
                  </a:lnTo>
                  <a:lnTo>
                    <a:pt x="2427567" y="0"/>
                  </a:lnTo>
                  <a:lnTo>
                    <a:pt x="2426449" y="469"/>
                  </a:lnTo>
                  <a:lnTo>
                    <a:pt x="2424582" y="2336"/>
                  </a:lnTo>
                  <a:lnTo>
                    <a:pt x="2424112" y="3454"/>
                  </a:lnTo>
                  <a:lnTo>
                    <a:pt x="2424112" y="6083"/>
                  </a:lnTo>
                  <a:lnTo>
                    <a:pt x="2424582" y="7200"/>
                  </a:lnTo>
                  <a:lnTo>
                    <a:pt x="2426449" y="9067"/>
                  </a:lnTo>
                  <a:lnTo>
                    <a:pt x="2427567" y="9525"/>
                  </a:lnTo>
                  <a:lnTo>
                    <a:pt x="2430195" y="9525"/>
                  </a:lnTo>
                  <a:lnTo>
                    <a:pt x="2431313" y="9067"/>
                  </a:lnTo>
                  <a:lnTo>
                    <a:pt x="2433180" y="7200"/>
                  </a:lnTo>
                  <a:lnTo>
                    <a:pt x="2433637" y="6083"/>
                  </a:lnTo>
                  <a:lnTo>
                    <a:pt x="2433637" y="3454"/>
                  </a:lnTo>
                  <a:close/>
                </a:path>
                <a:path w="3386454" h="1809750">
                  <a:moveTo>
                    <a:pt x="2481262" y="1803679"/>
                  </a:moveTo>
                  <a:lnTo>
                    <a:pt x="2480805" y="1802561"/>
                  </a:lnTo>
                  <a:lnTo>
                    <a:pt x="2478938" y="1800694"/>
                  </a:lnTo>
                  <a:lnTo>
                    <a:pt x="2477820" y="1800225"/>
                  </a:lnTo>
                  <a:lnTo>
                    <a:pt x="2475192" y="1800225"/>
                  </a:lnTo>
                  <a:lnTo>
                    <a:pt x="2474074" y="1800694"/>
                  </a:lnTo>
                  <a:lnTo>
                    <a:pt x="2472207" y="1802561"/>
                  </a:lnTo>
                  <a:lnTo>
                    <a:pt x="2471737" y="1803679"/>
                  </a:lnTo>
                  <a:lnTo>
                    <a:pt x="2471737" y="1806308"/>
                  </a:lnTo>
                  <a:lnTo>
                    <a:pt x="2472207" y="1807425"/>
                  </a:lnTo>
                  <a:lnTo>
                    <a:pt x="2474074" y="1809292"/>
                  </a:lnTo>
                  <a:lnTo>
                    <a:pt x="2475192" y="1809750"/>
                  </a:lnTo>
                  <a:lnTo>
                    <a:pt x="2477820" y="1809750"/>
                  </a:lnTo>
                  <a:lnTo>
                    <a:pt x="2478938" y="1809292"/>
                  </a:lnTo>
                  <a:lnTo>
                    <a:pt x="2480805" y="1807425"/>
                  </a:lnTo>
                  <a:lnTo>
                    <a:pt x="2481262" y="1806308"/>
                  </a:lnTo>
                  <a:lnTo>
                    <a:pt x="2481262" y="1803679"/>
                  </a:lnTo>
                  <a:close/>
                </a:path>
                <a:path w="3386454" h="1809750">
                  <a:moveTo>
                    <a:pt x="2481262" y="1353616"/>
                  </a:moveTo>
                  <a:lnTo>
                    <a:pt x="2480805" y="1352499"/>
                  </a:lnTo>
                  <a:lnTo>
                    <a:pt x="2478938" y="1350645"/>
                  </a:lnTo>
                  <a:lnTo>
                    <a:pt x="2477820" y="1350175"/>
                  </a:lnTo>
                  <a:lnTo>
                    <a:pt x="2475192" y="1350175"/>
                  </a:lnTo>
                  <a:lnTo>
                    <a:pt x="2474074" y="1350645"/>
                  </a:lnTo>
                  <a:lnTo>
                    <a:pt x="2472207" y="1352499"/>
                  </a:lnTo>
                  <a:lnTo>
                    <a:pt x="2471737" y="1353616"/>
                  </a:lnTo>
                  <a:lnTo>
                    <a:pt x="2471737" y="1356258"/>
                  </a:lnTo>
                  <a:lnTo>
                    <a:pt x="2472207" y="1357376"/>
                  </a:lnTo>
                  <a:lnTo>
                    <a:pt x="2474074" y="1359230"/>
                  </a:lnTo>
                  <a:lnTo>
                    <a:pt x="2475192" y="1359700"/>
                  </a:lnTo>
                  <a:lnTo>
                    <a:pt x="2477820" y="1359700"/>
                  </a:lnTo>
                  <a:lnTo>
                    <a:pt x="2478938" y="1359230"/>
                  </a:lnTo>
                  <a:lnTo>
                    <a:pt x="2480805" y="1357376"/>
                  </a:lnTo>
                  <a:lnTo>
                    <a:pt x="2481262" y="1356258"/>
                  </a:lnTo>
                  <a:lnTo>
                    <a:pt x="2481262" y="1353616"/>
                  </a:lnTo>
                  <a:close/>
                </a:path>
                <a:path w="3386454" h="1809750">
                  <a:moveTo>
                    <a:pt x="2481262" y="903566"/>
                  </a:moveTo>
                  <a:lnTo>
                    <a:pt x="2480805" y="902449"/>
                  </a:lnTo>
                  <a:lnTo>
                    <a:pt x="2478938" y="900582"/>
                  </a:lnTo>
                  <a:lnTo>
                    <a:pt x="2477820" y="900112"/>
                  </a:lnTo>
                  <a:lnTo>
                    <a:pt x="2475192" y="900112"/>
                  </a:lnTo>
                  <a:lnTo>
                    <a:pt x="2474074" y="900582"/>
                  </a:lnTo>
                  <a:lnTo>
                    <a:pt x="2472207" y="902449"/>
                  </a:lnTo>
                  <a:lnTo>
                    <a:pt x="2471737" y="903566"/>
                  </a:lnTo>
                  <a:lnTo>
                    <a:pt x="2471737" y="906195"/>
                  </a:lnTo>
                  <a:lnTo>
                    <a:pt x="2472207" y="907313"/>
                  </a:lnTo>
                  <a:lnTo>
                    <a:pt x="2474074" y="909180"/>
                  </a:lnTo>
                  <a:lnTo>
                    <a:pt x="2475192" y="909637"/>
                  </a:lnTo>
                  <a:lnTo>
                    <a:pt x="2477820" y="909637"/>
                  </a:lnTo>
                  <a:lnTo>
                    <a:pt x="2478938" y="909180"/>
                  </a:lnTo>
                  <a:lnTo>
                    <a:pt x="2480805" y="907313"/>
                  </a:lnTo>
                  <a:lnTo>
                    <a:pt x="2481262" y="906195"/>
                  </a:lnTo>
                  <a:lnTo>
                    <a:pt x="2481262" y="903566"/>
                  </a:lnTo>
                  <a:close/>
                </a:path>
                <a:path w="3386454" h="1809750">
                  <a:moveTo>
                    <a:pt x="2481262" y="453504"/>
                  </a:moveTo>
                  <a:lnTo>
                    <a:pt x="2480805" y="452386"/>
                  </a:lnTo>
                  <a:lnTo>
                    <a:pt x="2478938" y="450532"/>
                  </a:lnTo>
                  <a:lnTo>
                    <a:pt x="2477820" y="450062"/>
                  </a:lnTo>
                  <a:lnTo>
                    <a:pt x="2475192" y="450062"/>
                  </a:lnTo>
                  <a:lnTo>
                    <a:pt x="2474074" y="450532"/>
                  </a:lnTo>
                  <a:lnTo>
                    <a:pt x="2472207" y="452386"/>
                  </a:lnTo>
                  <a:lnTo>
                    <a:pt x="2471737" y="453504"/>
                  </a:lnTo>
                  <a:lnTo>
                    <a:pt x="2471737" y="456145"/>
                  </a:lnTo>
                  <a:lnTo>
                    <a:pt x="2472207" y="457263"/>
                  </a:lnTo>
                  <a:lnTo>
                    <a:pt x="2474074" y="459117"/>
                  </a:lnTo>
                  <a:lnTo>
                    <a:pt x="2475192" y="459587"/>
                  </a:lnTo>
                  <a:lnTo>
                    <a:pt x="2477820" y="459587"/>
                  </a:lnTo>
                  <a:lnTo>
                    <a:pt x="2478938" y="459117"/>
                  </a:lnTo>
                  <a:lnTo>
                    <a:pt x="2480805" y="457263"/>
                  </a:lnTo>
                  <a:lnTo>
                    <a:pt x="2481262" y="456145"/>
                  </a:lnTo>
                  <a:lnTo>
                    <a:pt x="2481262" y="453504"/>
                  </a:lnTo>
                  <a:close/>
                </a:path>
                <a:path w="3386454" h="1809750">
                  <a:moveTo>
                    <a:pt x="2481262" y="3454"/>
                  </a:moveTo>
                  <a:lnTo>
                    <a:pt x="2480805" y="2336"/>
                  </a:lnTo>
                  <a:lnTo>
                    <a:pt x="2478938" y="469"/>
                  </a:lnTo>
                  <a:lnTo>
                    <a:pt x="2477820" y="0"/>
                  </a:lnTo>
                  <a:lnTo>
                    <a:pt x="2475192" y="0"/>
                  </a:lnTo>
                  <a:lnTo>
                    <a:pt x="2474074" y="469"/>
                  </a:lnTo>
                  <a:lnTo>
                    <a:pt x="2472207" y="2336"/>
                  </a:lnTo>
                  <a:lnTo>
                    <a:pt x="2471737" y="3454"/>
                  </a:lnTo>
                  <a:lnTo>
                    <a:pt x="2471737" y="6083"/>
                  </a:lnTo>
                  <a:lnTo>
                    <a:pt x="2472207" y="7200"/>
                  </a:lnTo>
                  <a:lnTo>
                    <a:pt x="2474074" y="9067"/>
                  </a:lnTo>
                  <a:lnTo>
                    <a:pt x="2475192" y="9525"/>
                  </a:lnTo>
                  <a:lnTo>
                    <a:pt x="2477820" y="9525"/>
                  </a:lnTo>
                  <a:lnTo>
                    <a:pt x="2478938" y="9067"/>
                  </a:lnTo>
                  <a:lnTo>
                    <a:pt x="2480805" y="7200"/>
                  </a:lnTo>
                  <a:lnTo>
                    <a:pt x="2481262" y="6083"/>
                  </a:lnTo>
                  <a:lnTo>
                    <a:pt x="2481262" y="3454"/>
                  </a:lnTo>
                  <a:close/>
                </a:path>
                <a:path w="3386454" h="1809750">
                  <a:moveTo>
                    <a:pt x="2528887" y="1803679"/>
                  </a:moveTo>
                  <a:lnTo>
                    <a:pt x="2528430" y="1802561"/>
                  </a:lnTo>
                  <a:lnTo>
                    <a:pt x="2526563" y="1800694"/>
                  </a:lnTo>
                  <a:lnTo>
                    <a:pt x="2525445" y="1800225"/>
                  </a:lnTo>
                  <a:lnTo>
                    <a:pt x="2522817" y="1800225"/>
                  </a:lnTo>
                  <a:lnTo>
                    <a:pt x="2521699" y="1800694"/>
                  </a:lnTo>
                  <a:lnTo>
                    <a:pt x="2519832" y="1802561"/>
                  </a:lnTo>
                  <a:lnTo>
                    <a:pt x="2519362" y="1803679"/>
                  </a:lnTo>
                  <a:lnTo>
                    <a:pt x="2519362" y="1806308"/>
                  </a:lnTo>
                  <a:lnTo>
                    <a:pt x="2519832" y="1807425"/>
                  </a:lnTo>
                  <a:lnTo>
                    <a:pt x="2521699" y="1809292"/>
                  </a:lnTo>
                  <a:lnTo>
                    <a:pt x="2522817" y="1809750"/>
                  </a:lnTo>
                  <a:lnTo>
                    <a:pt x="2525445" y="1809750"/>
                  </a:lnTo>
                  <a:lnTo>
                    <a:pt x="2526563" y="1809292"/>
                  </a:lnTo>
                  <a:lnTo>
                    <a:pt x="2528430" y="1807425"/>
                  </a:lnTo>
                  <a:lnTo>
                    <a:pt x="2528887" y="1806308"/>
                  </a:lnTo>
                  <a:lnTo>
                    <a:pt x="2528887" y="1803679"/>
                  </a:lnTo>
                  <a:close/>
                </a:path>
                <a:path w="3386454" h="1809750">
                  <a:moveTo>
                    <a:pt x="2528887" y="1353616"/>
                  </a:moveTo>
                  <a:lnTo>
                    <a:pt x="2528430" y="1352499"/>
                  </a:lnTo>
                  <a:lnTo>
                    <a:pt x="2526563" y="1350645"/>
                  </a:lnTo>
                  <a:lnTo>
                    <a:pt x="2525445" y="1350175"/>
                  </a:lnTo>
                  <a:lnTo>
                    <a:pt x="2522817" y="1350175"/>
                  </a:lnTo>
                  <a:lnTo>
                    <a:pt x="2521699" y="1350645"/>
                  </a:lnTo>
                  <a:lnTo>
                    <a:pt x="2519832" y="1352499"/>
                  </a:lnTo>
                  <a:lnTo>
                    <a:pt x="2519362" y="1353616"/>
                  </a:lnTo>
                  <a:lnTo>
                    <a:pt x="2519362" y="1356258"/>
                  </a:lnTo>
                  <a:lnTo>
                    <a:pt x="2519832" y="1357376"/>
                  </a:lnTo>
                  <a:lnTo>
                    <a:pt x="2521699" y="1359230"/>
                  </a:lnTo>
                  <a:lnTo>
                    <a:pt x="2522817" y="1359700"/>
                  </a:lnTo>
                  <a:lnTo>
                    <a:pt x="2525445" y="1359700"/>
                  </a:lnTo>
                  <a:lnTo>
                    <a:pt x="2526563" y="1359230"/>
                  </a:lnTo>
                  <a:lnTo>
                    <a:pt x="2528430" y="1357376"/>
                  </a:lnTo>
                  <a:lnTo>
                    <a:pt x="2528887" y="1356258"/>
                  </a:lnTo>
                  <a:lnTo>
                    <a:pt x="2528887" y="1353616"/>
                  </a:lnTo>
                  <a:close/>
                </a:path>
                <a:path w="3386454" h="1809750">
                  <a:moveTo>
                    <a:pt x="2528887" y="903566"/>
                  </a:moveTo>
                  <a:lnTo>
                    <a:pt x="2528430" y="902449"/>
                  </a:lnTo>
                  <a:lnTo>
                    <a:pt x="2526563" y="900582"/>
                  </a:lnTo>
                  <a:lnTo>
                    <a:pt x="2525445" y="900112"/>
                  </a:lnTo>
                  <a:lnTo>
                    <a:pt x="2522817" y="900112"/>
                  </a:lnTo>
                  <a:lnTo>
                    <a:pt x="2521699" y="900582"/>
                  </a:lnTo>
                  <a:lnTo>
                    <a:pt x="2519832" y="902449"/>
                  </a:lnTo>
                  <a:lnTo>
                    <a:pt x="2519362" y="903566"/>
                  </a:lnTo>
                  <a:lnTo>
                    <a:pt x="2519362" y="906195"/>
                  </a:lnTo>
                  <a:lnTo>
                    <a:pt x="2519832" y="907313"/>
                  </a:lnTo>
                  <a:lnTo>
                    <a:pt x="2521699" y="909180"/>
                  </a:lnTo>
                  <a:lnTo>
                    <a:pt x="2522817" y="909637"/>
                  </a:lnTo>
                  <a:lnTo>
                    <a:pt x="2525445" y="909637"/>
                  </a:lnTo>
                  <a:lnTo>
                    <a:pt x="2526563" y="909180"/>
                  </a:lnTo>
                  <a:lnTo>
                    <a:pt x="2528430" y="907313"/>
                  </a:lnTo>
                  <a:lnTo>
                    <a:pt x="2528887" y="906195"/>
                  </a:lnTo>
                  <a:lnTo>
                    <a:pt x="2528887" y="903566"/>
                  </a:lnTo>
                  <a:close/>
                </a:path>
                <a:path w="3386454" h="1809750">
                  <a:moveTo>
                    <a:pt x="2528887" y="453504"/>
                  </a:moveTo>
                  <a:lnTo>
                    <a:pt x="2528430" y="452386"/>
                  </a:lnTo>
                  <a:lnTo>
                    <a:pt x="2526563" y="450532"/>
                  </a:lnTo>
                  <a:lnTo>
                    <a:pt x="2525445" y="450062"/>
                  </a:lnTo>
                  <a:lnTo>
                    <a:pt x="2522817" y="450062"/>
                  </a:lnTo>
                  <a:lnTo>
                    <a:pt x="2521699" y="450532"/>
                  </a:lnTo>
                  <a:lnTo>
                    <a:pt x="2519832" y="452386"/>
                  </a:lnTo>
                  <a:lnTo>
                    <a:pt x="2519362" y="453504"/>
                  </a:lnTo>
                  <a:lnTo>
                    <a:pt x="2519362" y="456145"/>
                  </a:lnTo>
                  <a:lnTo>
                    <a:pt x="2519832" y="457263"/>
                  </a:lnTo>
                  <a:lnTo>
                    <a:pt x="2521699" y="459117"/>
                  </a:lnTo>
                  <a:lnTo>
                    <a:pt x="2522817" y="459587"/>
                  </a:lnTo>
                  <a:lnTo>
                    <a:pt x="2525445" y="459587"/>
                  </a:lnTo>
                  <a:lnTo>
                    <a:pt x="2526563" y="459117"/>
                  </a:lnTo>
                  <a:lnTo>
                    <a:pt x="2528430" y="457263"/>
                  </a:lnTo>
                  <a:lnTo>
                    <a:pt x="2528887" y="456145"/>
                  </a:lnTo>
                  <a:lnTo>
                    <a:pt x="2528887" y="453504"/>
                  </a:lnTo>
                  <a:close/>
                </a:path>
                <a:path w="3386454" h="1809750">
                  <a:moveTo>
                    <a:pt x="2528887" y="3454"/>
                  </a:moveTo>
                  <a:lnTo>
                    <a:pt x="2528430" y="2336"/>
                  </a:lnTo>
                  <a:lnTo>
                    <a:pt x="2526563" y="469"/>
                  </a:lnTo>
                  <a:lnTo>
                    <a:pt x="2525445" y="0"/>
                  </a:lnTo>
                  <a:lnTo>
                    <a:pt x="2522817" y="0"/>
                  </a:lnTo>
                  <a:lnTo>
                    <a:pt x="2521699" y="469"/>
                  </a:lnTo>
                  <a:lnTo>
                    <a:pt x="2519832" y="2336"/>
                  </a:lnTo>
                  <a:lnTo>
                    <a:pt x="2519362" y="3454"/>
                  </a:lnTo>
                  <a:lnTo>
                    <a:pt x="2519362" y="6083"/>
                  </a:lnTo>
                  <a:lnTo>
                    <a:pt x="2519832" y="7200"/>
                  </a:lnTo>
                  <a:lnTo>
                    <a:pt x="2521699" y="9067"/>
                  </a:lnTo>
                  <a:lnTo>
                    <a:pt x="2522817" y="9525"/>
                  </a:lnTo>
                  <a:lnTo>
                    <a:pt x="2525445" y="9525"/>
                  </a:lnTo>
                  <a:lnTo>
                    <a:pt x="2526563" y="9067"/>
                  </a:lnTo>
                  <a:lnTo>
                    <a:pt x="2528430" y="7200"/>
                  </a:lnTo>
                  <a:lnTo>
                    <a:pt x="2528887" y="6083"/>
                  </a:lnTo>
                  <a:lnTo>
                    <a:pt x="2528887" y="3454"/>
                  </a:lnTo>
                  <a:close/>
                </a:path>
                <a:path w="3386454" h="1809750">
                  <a:moveTo>
                    <a:pt x="2576512" y="1803679"/>
                  </a:moveTo>
                  <a:lnTo>
                    <a:pt x="2576055" y="1802561"/>
                  </a:lnTo>
                  <a:lnTo>
                    <a:pt x="2574188" y="1800694"/>
                  </a:lnTo>
                  <a:lnTo>
                    <a:pt x="2573070" y="1800225"/>
                  </a:lnTo>
                  <a:lnTo>
                    <a:pt x="2570442" y="1800225"/>
                  </a:lnTo>
                  <a:lnTo>
                    <a:pt x="2569324" y="1800694"/>
                  </a:lnTo>
                  <a:lnTo>
                    <a:pt x="2567457" y="1802561"/>
                  </a:lnTo>
                  <a:lnTo>
                    <a:pt x="2566987" y="1803679"/>
                  </a:lnTo>
                  <a:lnTo>
                    <a:pt x="2566987" y="1806308"/>
                  </a:lnTo>
                  <a:lnTo>
                    <a:pt x="2567457" y="1807425"/>
                  </a:lnTo>
                  <a:lnTo>
                    <a:pt x="2569324" y="1809292"/>
                  </a:lnTo>
                  <a:lnTo>
                    <a:pt x="2570442" y="1809750"/>
                  </a:lnTo>
                  <a:lnTo>
                    <a:pt x="2573070" y="1809750"/>
                  </a:lnTo>
                  <a:lnTo>
                    <a:pt x="2574188" y="1809292"/>
                  </a:lnTo>
                  <a:lnTo>
                    <a:pt x="2576055" y="1807425"/>
                  </a:lnTo>
                  <a:lnTo>
                    <a:pt x="2576512" y="1806308"/>
                  </a:lnTo>
                  <a:lnTo>
                    <a:pt x="2576512" y="1803679"/>
                  </a:lnTo>
                  <a:close/>
                </a:path>
                <a:path w="3386454" h="1809750">
                  <a:moveTo>
                    <a:pt x="2576512" y="1353616"/>
                  </a:moveTo>
                  <a:lnTo>
                    <a:pt x="2576055" y="1352499"/>
                  </a:lnTo>
                  <a:lnTo>
                    <a:pt x="2574188" y="1350645"/>
                  </a:lnTo>
                  <a:lnTo>
                    <a:pt x="2573070" y="1350175"/>
                  </a:lnTo>
                  <a:lnTo>
                    <a:pt x="2570442" y="1350175"/>
                  </a:lnTo>
                  <a:lnTo>
                    <a:pt x="2569324" y="1350645"/>
                  </a:lnTo>
                  <a:lnTo>
                    <a:pt x="2567457" y="1352499"/>
                  </a:lnTo>
                  <a:lnTo>
                    <a:pt x="2566987" y="1353616"/>
                  </a:lnTo>
                  <a:lnTo>
                    <a:pt x="2566987" y="1356258"/>
                  </a:lnTo>
                  <a:lnTo>
                    <a:pt x="2567457" y="1357376"/>
                  </a:lnTo>
                  <a:lnTo>
                    <a:pt x="2569324" y="1359230"/>
                  </a:lnTo>
                  <a:lnTo>
                    <a:pt x="2570442" y="1359700"/>
                  </a:lnTo>
                  <a:lnTo>
                    <a:pt x="2573070" y="1359700"/>
                  </a:lnTo>
                  <a:lnTo>
                    <a:pt x="2574188" y="1359230"/>
                  </a:lnTo>
                  <a:lnTo>
                    <a:pt x="2576055" y="1357376"/>
                  </a:lnTo>
                  <a:lnTo>
                    <a:pt x="2576512" y="1356258"/>
                  </a:lnTo>
                  <a:lnTo>
                    <a:pt x="2576512" y="1353616"/>
                  </a:lnTo>
                  <a:close/>
                </a:path>
                <a:path w="3386454" h="1809750">
                  <a:moveTo>
                    <a:pt x="2576512" y="903566"/>
                  </a:moveTo>
                  <a:lnTo>
                    <a:pt x="2576055" y="902449"/>
                  </a:lnTo>
                  <a:lnTo>
                    <a:pt x="2574188" y="900582"/>
                  </a:lnTo>
                  <a:lnTo>
                    <a:pt x="2573070" y="900112"/>
                  </a:lnTo>
                  <a:lnTo>
                    <a:pt x="2570442" y="900112"/>
                  </a:lnTo>
                  <a:lnTo>
                    <a:pt x="2569324" y="900582"/>
                  </a:lnTo>
                  <a:lnTo>
                    <a:pt x="2567457" y="902449"/>
                  </a:lnTo>
                  <a:lnTo>
                    <a:pt x="2566987" y="903566"/>
                  </a:lnTo>
                  <a:lnTo>
                    <a:pt x="2566987" y="906195"/>
                  </a:lnTo>
                  <a:lnTo>
                    <a:pt x="2567457" y="907313"/>
                  </a:lnTo>
                  <a:lnTo>
                    <a:pt x="2569324" y="909180"/>
                  </a:lnTo>
                  <a:lnTo>
                    <a:pt x="2570442" y="909637"/>
                  </a:lnTo>
                  <a:lnTo>
                    <a:pt x="2573070" y="909637"/>
                  </a:lnTo>
                  <a:lnTo>
                    <a:pt x="2574188" y="909180"/>
                  </a:lnTo>
                  <a:lnTo>
                    <a:pt x="2576055" y="907313"/>
                  </a:lnTo>
                  <a:lnTo>
                    <a:pt x="2576512" y="906195"/>
                  </a:lnTo>
                  <a:lnTo>
                    <a:pt x="2576512" y="903566"/>
                  </a:lnTo>
                  <a:close/>
                </a:path>
                <a:path w="3386454" h="1809750">
                  <a:moveTo>
                    <a:pt x="2576512" y="453504"/>
                  </a:moveTo>
                  <a:lnTo>
                    <a:pt x="2576055" y="452386"/>
                  </a:lnTo>
                  <a:lnTo>
                    <a:pt x="2574188" y="450532"/>
                  </a:lnTo>
                  <a:lnTo>
                    <a:pt x="2573070" y="450062"/>
                  </a:lnTo>
                  <a:lnTo>
                    <a:pt x="2570442" y="450062"/>
                  </a:lnTo>
                  <a:lnTo>
                    <a:pt x="2569324" y="450532"/>
                  </a:lnTo>
                  <a:lnTo>
                    <a:pt x="2567457" y="452386"/>
                  </a:lnTo>
                  <a:lnTo>
                    <a:pt x="2566987" y="453504"/>
                  </a:lnTo>
                  <a:lnTo>
                    <a:pt x="2566987" y="456145"/>
                  </a:lnTo>
                  <a:lnTo>
                    <a:pt x="2567457" y="457263"/>
                  </a:lnTo>
                  <a:lnTo>
                    <a:pt x="2569324" y="459117"/>
                  </a:lnTo>
                  <a:lnTo>
                    <a:pt x="2570442" y="459587"/>
                  </a:lnTo>
                  <a:lnTo>
                    <a:pt x="2573070" y="459587"/>
                  </a:lnTo>
                  <a:lnTo>
                    <a:pt x="2574188" y="459117"/>
                  </a:lnTo>
                  <a:lnTo>
                    <a:pt x="2576055" y="457263"/>
                  </a:lnTo>
                  <a:lnTo>
                    <a:pt x="2576512" y="456145"/>
                  </a:lnTo>
                  <a:lnTo>
                    <a:pt x="2576512" y="453504"/>
                  </a:lnTo>
                  <a:close/>
                </a:path>
                <a:path w="3386454" h="1809750">
                  <a:moveTo>
                    <a:pt x="2576512" y="3454"/>
                  </a:moveTo>
                  <a:lnTo>
                    <a:pt x="2576055" y="2336"/>
                  </a:lnTo>
                  <a:lnTo>
                    <a:pt x="2574188" y="469"/>
                  </a:lnTo>
                  <a:lnTo>
                    <a:pt x="2573070" y="0"/>
                  </a:lnTo>
                  <a:lnTo>
                    <a:pt x="2570442" y="0"/>
                  </a:lnTo>
                  <a:lnTo>
                    <a:pt x="2569324" y="469"/>
                  </a:lnTo>
                  <a:lnTo>
                    <a:pt x="2567457" y="2336"/>
                  </a:lnTo>
                  <a:lnTo>
                    <a:pt x="2566987" y="3454"/>
                  </a:lnTo>
                  <a:lnTo>
                    <a:pt x="2566987" y="6083"/>
                  </a:lnTo>
                  <a:lnTo>
                    <a:pt x="2567457" y="7200"/>
                  </a:lnTo>
                  <a:lnTo>
                    <a:pt x="2569324" y="9067"/>
                  </a:lnTo>
                  <a:lnTo>
                    <a:pt x="2570442" y="9525"/>
                  </a:lnTo>
                  <a:lnTo>
                    <a:pt x="2573070" y="9525"/>
                  </a:lnTo>
                  <a:lnTo>
                    <a:pt x="2574188" y="9067"/>
                  </a:lnTo>
                  <a:lnTo>
                    <a:pt x="2576055" y="7200"/>
                  </a:lnTo>
                  <a:lnTo>
                    <a:pt x="2576512" y="6083"/>
                  </a:lnTo>
                  <a:lnTo>
                    <a:pt x="2576512" y="3454"/>
                  </a:lnTo>
                  <a:close/>
                </a:path>
                <a:path w="3386454" h="1809750">
                  <a:moveTo>
                    <a:pt x="2624137" y="1803679"/>
                  </a:moveTo>
                  <a:lnTo>
                    <a:pt x="2623680" y="1802561"/>
                  </a:lnTo>
                  <a:lnTo>
                    <a:pt x="2621813" y="1800694"/>
                  </a:lnTo>
                  <a:lnTo>
                    <a:pt x="2620695" y="1800225"/>
                  </a:lnTo>
                  <a:lnTo>
                    <a:pt x="2618067" y="1800225"/>
                  </a:lnTo>
                  <a:lnTo>
                    <a:pt x="2616949" y="1800694"/>
                  </a:lnTo>
                  <a:lnTo>
                    <a:pt x="2615082" y="1802561"/>
                  </a:lnTo>
                  <a:lnTo>
                    <a:pt x="2614612" y="1803679"/>
                  </a:lnTo>
                  <a:lnTo>
                    <a:pt x="2614612" y="1806308"/>
                  </a:lnTo>
                  <a:lnTo>
                    <a:pt x="2615082" y="1807425"/>
                  </a:lnTo>
                  <a:lnTo>
                    <a:pt x="2616949" y="1809292"/>
                  </a:lnTo>
                  <a:lnTo>
                    <a:pt x="2618067" y="1809750"/>
                  </a:lnTo>
                  <a:lnTo>
                    <a:pt x="2620695" y="1809750"/>
                  </a:lnTo>
                  <a:lnTo>
                    <a:pt x="2621813" y="1809292"/>
                  </a:lnTo>
                  <a:lnTo>
                    <a:pt x="2623680" y="1807425"/>
                  </a:lnTo>
                  <a:lnTo>
                    <a:pt x="2624137" y="1806308"/>
                  </a:lnTo>
                  <a:lnTo>
                    <a:pt x="2624137" y="1803679"/>
                  </a:lnTo>
                  <a:close/>
                </a:path>
                <a:path w="3386454" h="1809750">
                  <a:moveTo>
                    <a:pt x="2624137" y="1353616"/>
                  </a:moveTo>
                  <a:lnTo>
                    <a:pt x="2623680" y="1352499"/>
                  </a:lnTo>
                  <a:lnTo>
                    <a:pt x="2621813" y="1350645"/>
                  </a:lnTo>
                  <a:lnTo>
                    <a:pt x="2620695" y="1350175"/>
                  </a:lnTo>
                  <a:lnTo>
                    <a:pt x="2618067" y="1350175"/>
                  </a:lnTo>
                  <a:lnTo>
                    <a:pt x="2616949" y="1350645"/>
                  </a:lnTo>
                  <a:lnTo>
                    <a:pt x="2615082" y="1352499"/>
                  </a:lnTo>
                  <a:lnTo>
                    <a:pt x="2614612" y="1353616"/>
                  </a:lnTo>
                  <a:lnTo>
                    <a:pt x="2614612" y="1356258"/>
                  </a:lnTo>
                  <a:lnTo>
                    <a:pt x="2615082" y="1357376"/>
                  </a:lnTo>
                  <a:lnTo>
                    <a:pt x="2616949" y="1359230"/>
                  </a:lnTo>
                  <a:lnTo>
                    <a:pt x="2618067" y="1359700"/>
                  </a:lnTo>
                  <a:lnTo>
                    <a:pt x="2620695" y="1359700"/>
                  </a:lnTo>
                  <a:lnTo>
                    <a:pt x="2621813" y="1359230"/>
                  </a:lnTo>
                  <a:lnTo>
                    <a:pt x="2623680" y="1357376"/>
                  </a:lnTo>
                  <a:lnTo>
                    <a:pt x="2624137" y="1356258"/>
                  </a:lnTo>
                  <a:lnTo>
                    <a:pt x="2624137" y="1353616"/>
                  </a:lnTo>
                  <a:close/>
                </a:path>
                <a:path w="3386454" h="1809750">
                  <a:moveTo>
                    <a:pt x="2624137" y="903566"/>
                  </a:moveTo>
                  <a:lnTo>
                    <a:pt x="2623680" y="902449"/>
                  </a:lnTo>
                  <a:lnTo>
                    <a:pt x="2621813" y="900582"/>
                  </a:lnTo>
                  <a:lnTo>
                    <a:pt x="2620695" y="900112"/>
                  </a:lnTo>
                  <a:lnTo>
                    <a:pt x="2618067" y="900112"/>
                  </a:lnTo>
                  <a:lnTo>
                    <a:pt x="2616949" y="900582"/>
                  </a:lnTo>
                  <a:lnTo>
                    <a:pt x="2615082" y="902449"/>
                  </a:lnTo>
                  <a:lnTo>
                    <a:pt x="2614612" y="903566"/>
                  </a:lnTo>
                  <a:lnTo>
                    <a:pt x="2614612" y="906195"/>
                  </a:lnTo>
                  <a:lnTo>
                    <a:pt x="2615082" y="907313"/>
                  </a:lnTo>
                  <a:lnTo>
                    <a:pt x="2616949" y="909180"/>
                  </a:lnTo>
                  <a:lnTo>
                    <a:pt x="2618067" y="909637"/>
                  </a:lnTo>
                  <a:lnTo>
                    <a:pt x="2620695" y="909637"/>
                  </a:lnTo>
                  <a:lnTo>
                    <a:pt x="2621813" y="909180"/>
                  </a:lnTo>
                  <a:lnTo>
                    <a:pt x="2623680" y="907313"/>
                  </a:lnTo>
                  <a:lnTo>
                    <a:pt x="2624137" y="906195"/>
                  </a:lnTo>
                  <a:lnTo>
                    <a:pt x="2624137" y="903566"/>
                  </a:lnTo>
                  <a:close/>
                </a:path>
                <a:path w="3386454" h="1809750">
                  <a:moveTo>
                    <a:pt x="2624137" y="453504"/>
                  </a:moveTo>
                  <a:lnTo>
                    <a:pt x="2623680" y="452386"/>
                  </a:lnTo>
                  <a:lnTo>
                    <a:pt x="2621813" y="450532"/>
                  </a:lnTo>
                  <a:lnTo>
                    <a:pt x="2620695" y="450062"/>
                  </a:lnTo>
                  <a:lnTo>
                    <a:pt x="2618067" y="450062"/>
                  </a:lnTo>
                  <a:lnTo>
                    <a:pt x="2616949" y="450532"/>
                  </a:lnTo>
                  <a:lnTo>
                    <a:pt x="2615082" y="452386"/>
                  </a:lnTo>
                  <a:lnTo>
                    <a:pt x="2614612" y="453504"/>
                  </a:lnTo>
                  <a:lnTo>
                    <a:pt x="2614612" y="456145"/>
                  </a:lnTo>
                  <a:lnTo>
                    <a:pt x="2615082" y="457263"/>
                  </a:lnTo>
                  <a:lnTo>
                    <a:pt x="2616949" y="459117"/>
                  </a:lnTo>
                  <a:lnTo>
                    <a:pt x="2618067" y="459587"/>
                  </a:lnTo>
                  <a:lnTo>
                    <a:pt x="2620695" y="459587"/>
                  </a:lnTo>
                  <a:lnTo>
                    <a:pt x="2621813" y="459117"/>
                  </a:lnTo>
                  <a:lnTo>
                    <a:pt x="2623680" y="457263"/>
                  </a:lnTo>
                  <a:lnTo>
                    <a:pt x="2624137" y="456145"/>
                  </a:lnTo>
                  <a:lnTo>
                    <a:pt x="2624137" y="453504"/>
                  </a:lnTo>
                  <a:close/>
                </a:path>
                <a:path w="3386454" h="1809750">
                  <a:moveTo>
                    <a:pt x="2624137" y="3454"/>
                  </a:moveTo>
                  <a:lnTo>
                    <a:pt x="2623680" y="2336"/>
                  </a:lnTo>
                  <a:lnTo>
                    <a:pt x="2621813" y="469"/>
                  </a:lnTo>
                  <a:lnTo>
                    <a:pt x="2620695" y="0"/>
                  </a:lnTo>
                  <a:lnTo>
                    <a:pt x="2618067" y="0"/>
                  </a:lnTo>
                  <a:lnTo>
                    <a:pt x="2616949" y="469"/>
                  </a:lnTo>
                  <a:lnTo>
                    <a:pt x="2615082" y="2336"/>
                  </a:lnTo>
                  <a:lnTo>
                    <a:pt x="2614612" y="3454"/>
                  </a:lnTo>
                  <a:lnTo>
                    <a:pt x="2614612" y="6083"/>
                  </a:lnTo>
                  <a:lnTo>
                    <a:pt x="2615082" y="7200"/>
                  </a:lnTo>
                  <a:lnTo>
                    <a:pt x="2616949" y="9067"/>
                  </a:lnTo>
                  <a:lnTo>
                    <a:pt x="2618067" y="9525"/>
                  </a:lnTo>
                  <a:lnTo>
                    <a:pt x="2620695" y="9525"/>
                  </a:lnTo>
                  <a:lnTo>
                    <a:pt x="2621813" y="9067"/>
                  </a:lnTo>
                  <a:lnTo>
                    <a:pt x="2623680" y="7200"/>
                  </a:lnTo>
                  <a:lnTo>
                    <a:pt x="2624137" y="6083"/>
                  </a:lnTo>
                  <a:lnTo>
                    <a:pt x="2624137" y="3454"/>
                  </a:lnTo>
                  <a:close/>
                </a:path>
                <a:path w="3386454" h="1809750">
                  <a:moveTo>
                    <a:pt x="2671762" y="1803679"/>
                  </a:moveTo>
                  <a:lnTo>
                    <a:pt x="2671305" y="1802561"/>
                  </a:lnTo>
                  <a:lnTo>
                    <a:pt x="2669438" y="1800694"/>
                  </a:lnTo>
                  <a:lnTo>
                    <a:pt x="2668320" y="1800225"/>
                  </a:lnTo>
                  <a:lnTo>
                    <a:pt x="2665692" y="1800225"/>
                  </a:lnTo>
                  <a:lnTo>
                    <a:pt x="2664574" y="1800694"/>
                  </a:lnTo>
                  <a:lnTo>
                    <a:pt x="2662707" y="1802561"/>
                  </a:lnTo>
                  <a:lnTo>
                    <a:pt x="2662237" y="1803679"/>
                  </a:lnTo>
                  <a:lnTo>
                    <a:pt x="2662237" y="1806308"/>
                  </a:lnTo>
                  <a:lnTo>
                    <a:pt x="2662707" y="1807425"/>
                  </a:lnTo>
                  <a:lnTo>
                    <a:pt x="2664574" y="1809292"/>
                  </a:lnTo>
                  <a:lnTo>
                    <a:pt x="2665692" y="1809750"/>
                  </a:lnTo>
                  <a:lnTo>
                    <a:pt x="2668320" y="1809750"/>
                  </a:lnTo>
                  <a:lnTo>
                    <a:pt x="2669438" y="1809292"/>
                  </a:lnTo>
                  <a:lnTo>
                    <a:pt x="2671305" y="1807425"/>
                  </a:lnTo>
                  <a:lnTo>
                    <a:pt x="2671762" y="1806308"/>
                  </a:lnTo>
                  <a:lnTo>
                    <a:pt x="2671762" y="1803679"/>
                  </a:lnTo>
                  <a:close/>
                </a:path>
                <a:path w="3386454" h="1809750">
                  <a:moveTo>
                    <a:pt x="2671762" y="1353616"/>
                  </a:moveTo>
                  <a:lnTo>
                    <a:pt x="2671305" y="1352499"/>
                  </a:lnTo>
                  <a:lnTo>
                    <a:pt x="2669438" y="1350645"/>
                  </a:lnTo>
                  <a:lnTo>
                    <a:pt x="2668320" y="1350175"/>
                  </a:lnTo>
                  <a:lnTo>
                    <a:pt x="2665692" y="1350175"/>
                  </a:lnTo>
                  <a:lnTo>
                    <a:pt x="2664574" y="1350645"/>
                  </a:lnTo>
                  <a:lnTo>
                    <a:pt x="2662707" y="1352499"/>
                  </a:lnTo>
                  <a:lnTo>
                    <a:pt x="2662237" y="1353616"/>
                  </a:lnTo>
                  <a:lnTo>
                    <a:pt x="2662237" y="1356258"/>
                  </a:lnTo>
                  <a:lnTo>
                    <a:pt x="2662707" y="1357376"/>
                  </a:lnTo>
                  <a:lnTo>
                    <a:pt x="2664574" y="1359230"/>
                  </a:lnTo>
                  <a:lnTo>
                    <a:pt x="2665692" y="1359700"/>
                  </a:lnTo>
                  <a:lnTo>
                    <a:pt x="2668320" y="1359700"/>
                  </a:lnTo>
                  <a:lnTo>
                    <a:pt x="2669438" y="1359230"/>
                  </a:lnTo>
                  <a:lnTo>
                    <a:pt x="2671305" y="1357376"/>
                  </a:lnTo>
                  <a:lnTo>
                    <a:pt x="2671762" y="1356258"/>
                  </a:lnTo>
                  <a:lnTo>
                    <a:pt x="2671762" y="1353616"/>
                  </a:lnTo>
                  <a:close/>
                </a:path>
                <a:path w="3386454" h="1809750">
                  <a:moveTo>
                    <a:pt x="2671762" y="903566"/>
                  </a:moveTo>
                  <a:lnTo>
                    <a:pt x="2671305" y="902449"/>
                  </a:lnTo>
                  <a:lnTo>
                    <a:pt x="2669438" y="900582"/>
                  </a:lnTo>
                  <a:lnTo>
                    <a:pt x="2668320" y="900112"/>
                  </a:lnTo>
                  <a:lnTo>
                    <a:pt x="2665692" y="900112"/>
                  </a:lnTo>
                  <a:lnTo>
                    <a:pt x="2664574" y="900582"/>
                  </a:lnTo>
                  <a:lnTo>
                    <a:pt x="2662707" y="902449"/>
                  </a:lnTo>
                  <a:lnTo>
                    <a:pt x="2662237" y="903566"/>
                  </a:lnTo>
                  <a:lnTo>
                    <a:pt x="2662237" y="906195"/>
                  </a:lnTo>
                  <a:lnTo>
                    <a:pt x="2662707" y="907313"/>
                  </a:lnTo>
                  <a:lnTo>
                    <a:pt x="2664574" y="909180"/>
                  </a:lnTo>
                  <a:lnTo>
                    <a:pt x="2665692" y="909637"/>
                  </a:lnTo>
                  <a:lnTo>
                    <a:pt x="2668320" y="909637"/>
                  </a:lnTo>
                  <a:lnTo>
                    <a:pt x="2669438" y="909180"/>
                  </a:lnTo>
                  <a:lnTo>
                    <a:pt x="2671305" y="907313"/>
                  </a:lnTo>
                  <a:lnTo>
                    <a:pt x="2671762" y="906195"/>
                  </a:lnTo>
                  <a:lnTo>
                    <a:pt x="2671762" y="903566"/>
                  </a:lnTo>
                  <a:close/>
                </a:path>
                <a:path w="3386454" h="1809750">
                  <a:moveTo>
                    <a:pt x="2671762" y="453504"/>
                  </a:moveTo>
                  <a:lnTo>
                    <a:pt x="2671305" y="452386"/>
                  </a:lnTo>
                  <a:lnTo>
                    <a:pt x="2669438" y="450532"/>
                  </a:lnTo>
                  <a:lnTo>
                    <a:pt x="2668320" y="450062"/>
                  </a:lnTo>
                  <a:lnTo>
                    <a:pt x="2665692" y="450062"/>
                  </a:lnTo>
                  <a:lnTo>
                    <a:pt x="2664574" y="450532"/>
                  </a:lnTo>
                  <a:lnTo>
                    <a:pt x="2662707" y="452386"/>
                  </a:lnTo>
                  <a:lnTo>
                    <a:pt x="2662237" y="453504"/>
                  </a:lnTo>
                  <a:lnTo>
                    <a:pt x="2662237" y="456145"/>
                  </a:lnTo>
                  <a:lnTo>
                    <a:pt x="2662707" y="457263"/>
                  </a:lnTo>
                  <a:lnTo>
                    <a:pt x="2664574" y="459117"/>
                  </a:lnTo>
                  <a:lnTo>
                    <a:pt x="2665692" y="459587"/>
                  </a:lnTo>
                  <a:lnTo>
                    <a:pt x="2668320" y="459587"/>
                  </a:lnTo>
                  <a:lnTo>
                    <a:pt x="2669438" y="459117"/>
                  </a:lnTo>
                  <a:lnTo>
                    <a:pt x="2671305" y="457263"/>
                  </a:lnTo>
                  <a:lnTo>
                    <a:pt x="2671762" y="456145"/>
                  </a:lnTo>
                  <a:lnTo>
                    <a:pt x="2671762" y="453504"/>
                  </a:lnTo>
                  <a:close/>
                </a:path>
                <a:path w="3386454" h="1809750">
                  <a:moveTo>
                    <a:pt x="2671762" y="3454"/>
                  </a:moveTo>
                  <a:lnTo>
                    <a:pt x="2671305" y="2336"/>
                  </a:lnTo>
                  <a:lnTo>
                    <a:pt x="2669438" y="469"/>
                  </a:lnTo>
                  <a:lnTo>
                    <a:pt x="2668320" y="0"/>
                  </a:lnTo>
                  <a:lnTo>
                    <a:pt x="2665692" y="0"/>
                  </a:lnTo>
                  <a:lnTo>
                    <a:pt x="2664574" y="469"/>
                  </a:lnTo>
                  <a:lnTo>
                    <a:pt x="2662707" y="2336"/>
                  </a:lnTo>
                  <a:lnTo>
                    <a:pt x="2662237" y="3454"/>
                  </a:lnTo>
                  <a:lnTo>
                    <a:pt x="2662237" y="6083"/>
                  </a:lnTo>
                  <a:lnTo>
                    <a:pt x="2662707" y="7200"/>
                  </a:lnTo>
                  <a:lnTo>
                    <a:pt x="2664574" y="9067"/>
                  </a:lnTo>
                  <a:lnTo>
                    <a:pt x="2665692" y="9525"/>
                  </a:lnTo>
                  <a:lnTo>
                    <a:pt x="2668320" y="9525"/>
                  </a:lnTo>
                  <a:lnTo>
                    <a:pt x="2669438" y="9067"/>
                  </a:lnTo>
                  <a:lnTo>
                    <a:pt x="2671305" y="7200"/>
                  </a:lnTo>
                  <a:lnTo>
                    <a:pt x="2671762" y="6083"/>
                  </a:lnTo>
                  <a:lnTo>
                    <a:pt x="2671762" y="3454"/>
                  </a:lnTo>
                  <a:close/>
                </a:path>
                <a:path w="3386454" h="1809750">
                  <a:moveTo>
                    <a:pt x="2719387" y="1803679"/>
                  </a:moveTo>
                  <a:lnTo>
                    <a:pt x="2718930" y="1802561"/>
                  </a:lnTo>
                  <a:lnTo>
                    <a:pt x="2717063" y="1800694"/>
                  </a:lnTo>
                  <a:lnTo>
                    <a:pt x="2715945" y="1800225"/>
                  </a:lnTo>
                  <a:lnTo>
                    <a:pt x="2713317" y="1800225"/>
                  </a:lnTo>
                  <a:lnTo>
                    <a:pt x="2712199" y="1800694"/>
                  </a:lnTo>
                  <a:lnTo>
                    <a:pt x="2710332" y="1802561"/>
                  </a:lnTo>
                  <a:lnTo>
                    <a:pt x="2709862" y="1803679"/>
                  </a:lnTo>
                  <a:lnTo>
                    <a:pt x="2709862" y="1806308"/>
                  </a:lnTo>
                  <a:lnTo>
                    <a:pt x="2710332" y="1807425"/>
                  </a:lnTo>
                  <a:lnTo>
                    <a:pt x="2712199" y="1809292"/>
                  </a:lnTo>
                  <a:lnTo>
                    <a:pt x="2713317" y="1809750"/>
                  </a:lnTo>
                  <a:lnTo>
                    <a:pt x="2715945" y="1809750"/>
                  </a:lnTo>
                  <a:lnTo>
                    <a:pt x="2717063" y="1809292"/>
                  </a:lnTo>
                  <a:lnTo>
                    <a:pt x="2718930" y="1807425"/>
                  </a:lnTo>
                  <a:lnTo>
                    <a:pt x="2719387" y="1806308"/>
                  </a:lnTo>
                  <a:lnTo>
                    <a:pt x="2719387" y="1803679"/>
                  </a:lnTo>
                  <a:close/>
                </a:path>
                <a:path w="3386454" h="1809750">
                  <a:moveTo>
                    <a:pt x="2719387" y="1353616"/>
                  </a:moveTo>
                  <a:lnTo>
                    <a:pt x="2718930" y="1352499"/>
                  </a:lnTo>
                  <a:lnTo>
                    <a:pt x="2717063" y="1350645"/>
                  </a:lnTo>
                  <a:lnTo>
                    <a:pt x="2715945" y="1350175"/>
                  </a:lnTo>
                  <a:lnTo>
                    <a:pt x="2713317" y="1350175"/>
                  </a:lnTo>
                  <a:lnTo>
                    <a:pt x="2712199" y="1350645"/>
                  </a:lnTo>
                  <a:lnTo>
                    <a:pt x="2710332" y="1352499"/>
                  </a:lnTo>
                  <a:lnTo>
                    <a:pt x="2709862" y="1353616"/>
                  </a:lnTo>
                  <a:lnTo>
                    <a:pt x="2709862" y="1356258"/>
                  </a:lnTo>
                  <a:lnTo>
                    <a:pt x="2710332" y="1357376"/>
                  </a:lnTo>
                  <a:lnTo>
                    <a:pt x="2712199" y="1359230"/>
                  </a:lnTo>
                  <a:lnTo>
                    <a:pt x="2713317" y="1359700"/>
                  </a:lnTo>
                  <a:lnTo>
                    <a:pt x="2715945" y="1359700"/>
                  </a:lnTo>
                  <a:lnTo>
                    <a:pt x="2717063" y="1359230"/>
                  </a:lnTo>
                  <a:lnTo>
                    <a:pt x="2718930" y="1357376"/>
                  </a:lnTo>
                  <a:lnTo>
                    <a:pt x="2719387" y="1356258"/>
                  </a:lnTo>
                  <a:lnTo>
                    <a:pt x="2719387" y="1353616"/>
                  </a:lnTo>
                  <a:close/>
                </a:path>
                <a:path w="3386454" h="1809750">
                  <a:moveTo>
                    <a:pt x="2719387" y="903566"/>
                  </a:moveTo>
                  <a:lnTo>
                    <a:pt x="2718930" y="902449"/>
                  </a:lnTo>
                  <a:lnTo>
                    <a:pt x="2717063" y="900582"/>
                  </a:lnTo>
                  <a:lnTo>
                    <a:pt x="2715945" y="900112"/>
                  </a:lnTo>
                  <a:lnTo>
                    <a:pt x="2713317" y="900112"/>
                  </a:lnTo>
                  <a:lnTo>
                    <a:pt x="2712199" y="900582"/>
                  </a:lnTo>
                  <a:lnTo>
                    <a:pt x="2710332" y="902449"/>
                  </a:lnTo>
                  <a:lnTo>
                    <a:pt x="2709862" y="903566"/>
                  </a:lnTo>
                  <a:lnTo>
                    <a:pt x="2709862" y="906195"/>
                  </a:lnTo>
                  <a:lnTo>
                    <a:pt x="2710332" y="907313"/>
                  </a:lnTo>
                  <a:lnTo>
                    <a:pt x="2712199" y="909180"/>
                  </a:lnTo>
                  <a:lnTo>
                    <a:pt x="2713317" y="909637"/>
                  </a:lnTo>
                  <a:lnTo>
                    <a:pt x="2715945" y="909637"/>
                  </a:lnTo>
                  <a:lnTo>
                    <a:pt x="2717063" y="909180"/>
                  </a:lnTo>
                  <a:lnTo>
                    <a:pt x="2718930" y="907313"/>
                  </a:lnTo>
                  <a:lnTo>
                    <a:pt x="2719387" y="906195"/>
                  </a:lnTo>
                  <a:lnTo>
                    <a:pt x="2719387" y="903566"/>
                  </a:lnTo>
                  <a:close/>
                </a:path>
                <a:path w="3386454" h="1809750">
                  <a:moveTo>
                    <a:pt x="2719387" y="453504"/>
                  </a:moveTo>
                  <a:lnTo>
                    <a:pt x="2718930" y="452386"/>
                  </a:lnTo>
                  <a:lnTo>
                    <a:pt x="2717063" y="450532"/>
                  </a:lnTo>
                  <a:lnTo>
                    <a:pt x="2715945" y="450062"/>
                  </a:lnTo>
                  <a:lnTo>
                    <a:pt x="2713317" y="450062"/>
                  </a:lnTo>
                  <a:lnTo>
                    <a:pt x="2712199" y="450532"/>
                  </a:lnTo>
                  <a:lnTo>
                    <a:pt x="2710332" y="452386"/>
                  </a:lnTo>
                  <a:lnTo>
                    <a:pt x="2709862" y="453504"/>
                  </a:lnTo>
                  <a:lnTo>
                    <a:pt x="2709862" y="456145"/>
                  </a:lnTo>
                  <a:lnTo>
                    <a:pt x="2710332" y="457263"/>
                  </a:lnTo>
                  <a:lnTo>
                    <a:pt x="2712199" y="459117"/>
                  </a:lnTo>
                  <a:lnTo>
                    <a:pt x="2713317" y="459587"/>
                  </a:lnTo>
                  <a:lnTo>
                    <a:pt x="2715945" y="459587"/>
                  </a:lnTo>
                  <a:lnTo>
                    <a:pt x="2717063" y="459117"/>
                  </a:lnTo>
                  <a:lnTo>
                    <a:pt x="2718930" y="457263"/>
                  </a:lnTo>
                  <a:lnTo>
                    <a:pt x="2719387" y="456145"/>
                  </a:lnTo>
                  <a:lnTo>
                    <a:pt x="2719387" y="453504"/>
                  </a:lnTo>
                  <a:close/>
                </a:path>
                <a:path w="3386454" h="1809750">
                  <a:moveTo>
                    <a:pt x="2719387" y="3454"/>
                  </a:moveTo>
                  <a:lnTo>
                    <a:pt x="2718930" y="2336"/>
                  </a:lnTo>
                  <a:lnTo>
                    <a:pt x="2717063" y="469"/>
                  </a:lnTo>
                  <a:lnTo>
                    <a:pt x="2715945" y="0"/>
                  </a:lnTo>
                  <a:lnTo>
                    <a:pt x="2713317" y="0"/>
                  </a:lnTo>
                  <a:lnTo>
                    <a:pt x="2712199" y="469"/>
                  </a:lnTo>
                  <a:lnTo>
                    <a:pt x="2710332" y="2336"/>
                  </a:lnTo>
                  <a:lnTo>
                    <a:pt x="2709862" y="3454"/>
                  </a:lnTo>
                  <a:lnTo>
                    <a:pt x="2709862" y="6083"/>
                  </a:lnTo>
                  <a:lnTo>
                    <a:pt x="2710332" y="7200"/>
                  </a:lnTo>
                  <a:lnTo>
                    <a:pt x="2712199" y="9067"/>
                  </a:lnTo>
                  <a:lnTo>
                    <a:pt x="2713317" y="9525"/>
                  </a:lnTo>
                  <a:lnTo>
                    <a:pt x="2715945" y="9525"/>
                  </a:lnTo>
                  <a:lnTo>
                    <a:pt x="2717063" y="9067"/>
                  </a:lnTo>
                  <a:lnTo>
                    <a:pt x="2718930" y="7200"/>
                  </a:lnTo>
                  <a:lnTo>
                    <a:pt x="2719387" y="6083"/>
                  </a:lnTo>
                  <a:lnTo>
                    <a:pt x="2719387" y="3454"/>
                  </a:lnTo>
                  <a:close/>
                </a:path>
                <a:path w="3386454" h="1809750">
                  <a:moveTo>
                    <a:pt x="2767012" y="1803679"/>
                  </a:moveTo>
                  <a:lnTo>
                    <a:pt x="2766555" y="1802561"/>
                  </a:lnTo>
                  <a:lnTo>
                    <a:pt x="2764688" y="1800694"/>
                  </a:lnTo>
                  <a:lnTo>
                    <a:pt x="2763570" y="1800225"/>
                  </a:lnTo>
                  <a:lnTo>
                    <a:pt x="2760942" y="1800225"/>
                  </a:lnTo>
                  <a:lnTo>
                    <a:pt x="2759824" y="1800694"/>
                  </a:lnTo>
                  <a:lnTo>
                    <a:pt x="2757957" y="1802561"/>
                  </a:lnTo>
                  <a:lnTo>
                    <a:pt x="2757487" y="1803679"/>
                  </a:lnTo>
                  <a:lnTo>
                    <a:pt x="2757487" y="1806308"/>
                  </a:lnTo>
                  <a:lnTo>
                    <a:pt x="2757957" y="1807425"/>
                  </a:lnTo>
                  <a:lnTo>
                    <a:pt x="2759824" y="1809292"/>
                  </a:lnTo>
                  <a:lnTo>
                    <a:pt x="2760942" y="1809750"/>
                  </a:lnTo>
                  <a:lnTo>
                    <a:pt x="2763570" y="1809750"/>
                  </a:lnTo>
                  <a:lnTo>
                    <a:pt x="2764688" y="1809292"/>
                  </a:lnTo>
                  <a:lnTo>
                    <a:pt x="2766555" y="1807425"/>
                  </a:lnTo>
                  <a:lnTo>
                    <a:pt x="2767012" y="1806308"/>
                  </a:lnTo>
                  <a:lnTo>
                    <a:pt x="2767012" y="1803679"/>
                  </a:lnTo>
                  <a:close/>
                </a:path>
                <a:path w="3386454" h="1809750">
                  <a:moveTo>
                    <a:pt x="2767012" y="1353616"/>
                  </a:moveTo>
                  <a:lnTo>
                    <a:pt x="2766555" y="1352499"/>
                  </a:lnTo>
                  <a:lnTo>
                    <a:pt x="2764688" y="1350645"/>
                  </a:lnTo>
                  <a:lnTo>
                    <a:pt x="2763570" y="1350175"/>
                  </a:lnTo>
                  <a:lnTo>
                    <a:pt x="2760942" y="1350175"/>
                  </a:lnTo>
                  <a:lnTo>
                    <a:pt x="2759824" y="1350645"/>
                  </a:lnTo>
                  <a:lnTo>
                    <a:pt x="2757957" y="1352499"/>
                  </a:lnTo>
                  <a:lnTo>
                    <a:pt x="2757487" y="1353616"/>
                  </a:lnTo>
                  <a:lnTo>
                    <a:pt x="2757487" y="1356258"/>
                  </a:lnTo>
                  <a:lnTo>
                    <a:pt x="2757957" y="1357376"/>
                  </a:lnTo>
                  <a:lnTo>
                    <a:pt x="2759824" y="1359230"/>
                  </a:lnTo>
                  <a:lnTo>
                    <a:pt x="2760942" y="1359700"/>
                  </a:lnTo>
                  <a:lnTo>
                    <a:pt x="2763570" y="1359700"/>
                  </a:lnTo>
                  <a:lnTo>
                    <a:pt x="2764688" y="1359230"/>
                  </a:lnTo>
                  <a:lnTo>
                    <a:pt x="2766555" y="1357376"/>
                  </a:lnTo>
                  <a:lnTo>
                    <a:pt x="2767012" y="1356258"/>
                  </a:lnTo>
                  <a:lnTo>
                    <a:pt x="2767012" y="1353616"/>
                  </a:lnTo>
                  <a:close/>
                </a:path>
                <a:path w="3386454" h="1809750">
                  <a:moveTo>
                    <a:pt x="2767012" y="903566"/>
                  </a:moveTo>
                  <a:lnTo>
                    <a:pt x="2766555" y="902449"/>
                  </a:lnTo>
                  <a:lnTo>
                    <a:pt x="2764688" y="900582"/>
                  </a:lnTo>
                  <a:lnTo>
                    <a:pt x="2763570" y="900112"/>
                  </a:lnTo>
                  <a:lnTo>
                    <a:pt x="2760942" y="900112"/>
                  </a:lnTo>
                  <a:lnTo>
                    <a:pt x="2759824" y="900582"/>
                  </a:lnTo>
                  <a:lnTo>
                    <a:pt x="2757957" y="902449"/>
                  </a:lnTo>
                  <a:lnTo>
                    <a:pt x="2757487" y="903566"/>
                  </a:lnTo>
                  <a:lnTo>
                    <a:pt x="2757487" y="906195"/>
                  </a:lnTo>
                  <a:lnTo>
                    <a:pt x="2757957" y="907313"/>
                  </a:lnTo>
                  <a:lnTo>
                    <a:pt x="2759824" y="909180"/>
                  </a:lnTo>
                  <a:lnTo>
                    <a:pt x="2760942" y="909637"/>
                  </a:lnTo>
                  <a:lnTo>
                    <a:pt x="2763570" y="909637"/>
                  </a:lnTo>
                  <a:lnTo>
                    <a:pt x="2764688" y="909180"/>
                  </a:lnTo>
                  <a:lnTo>
                    <a:pt x="2766555" y="907313"/>
                  </a:lnTo>
                  <a:lnTo>
                    <a:pt x="2767012" y="906195"/>
                  </a:lnTo>
                  <a:lnTo>
                    <a:pt x="2767012" y="903566"/>
                  </a:lnTo>
                  <a:close/>
                </a:path>
                <a:path w="3386454" h="1809750">
                  <a:moveTo>
                    <a:pt x="2767012" y="453504"/>
                  </a:moveTo>
                  <a:lnTo>
                    <a:pt x="2766555" y="452386"/>
                  </a:lnTo>
                  <a:lnTo>
                    <a:pt x="2764688" y="450532"/>
                  </a:lnTo>
                  <a:lnTo>
                    <a:pt x="2763570" y="450062"/>
                  </a:lnTo>
                  <a:lnTo>
                    <a:pt x="2760942" y="450062"/>
                  </a:lnTo>
                  <a:lnTo>
                    <a:pt x="2759824" y="450532"/>
                  </a:lnTo>
                  <a:lnTo>
                    <a:pt x="2757957" y="452386"/>
                  </a:lnTo>
                  <a:lnTo>
                    <a:pt x="2757487" y="453504"/>
                  </a:lnTo>
                  <a:lnTo>
                    <a:pt x="2757487" y="456145"/>
                  </a:lnTo>
                  <a:lnTo>
                    <a:pt x="2757957" y="457263"/>
                  </a:lnTo>
                  <a:lnTo>
                    <a:pt x="2759824" y="459117"/>
                  </a:lnTo>
                  <a:lnTo>
                    <a:pt x="2760942" y="459587"/>
                  </a:lnTo>
                  <a:lnTo>
                    <a:pt x="2763570" y="459587"/>
                  </a:lnTo>
                  <a:lnTo>
                    <a:pt x="2764688" y="459117"/>
                  </a:lnTo>
                  <a:lnTo>
                    <a:pt x="2766555" y="457263"/>
                  </a:lnTo>
                  <a:lnTo>
                    <a:pt x="2767012" y="456145"/>
                  </a:lnTo>
                  <a:lnTo>
                    <a:pt x="2767012" y="453504"/>
                  </a:lnTo>
                  <a:close/>
                </a:path>
                <a:path w="3386454" h="1809750">
                  <a:moveTo>
                    <a:pt x="2767012" y="3454"/>
                  </a:moveTo>
                  <a:lnTo>
                    <a:pt x="2766555" y="2336"/>
                  </a:lnTo>
                  <a:lnTo>
                    <a:pt x="2764688" y="469"/>
                  </a:lnTo>
                  <a:lnTo>
                    <a:pt x="2763570" y="0"/>
                  </a:lnTo>
                  <a:lnTo>
                    <a:pt x="2760942" y="0"/>
                  </a:lnTo>
                  <a:lnTo>
                    <a:pt x="2759824" y="469"/>
                  </a:lnTo>
                  <a:lnTo>
                    <a:pt x="2757957" y="2336"/>
                  </a:lnTo>
                  <a:lnTo>
                    <a:pt x="2757487" y="3454"/>
                  </a:lnTo>
                  <a:lnTo>
                    <a:pt x="2757487" y="6083"/>
                  </a:lnTo>
                  <a:lnTo>
                    <a:pt x="2757957" y="7200"/>
                  </a:lnTo>
                  <a:lnTo>
                    <a:pt x="2759824" y="9067"/>
                  </a:lnTo>
                  <a:lnTo>
                    <a:pt x="2760942" y="9525"/>
                  </a:lnTo>
                  <a:lnTo>
                    <a:pt x="2763570" y="9525"/>
                  </a:lnTo>
                  <a:lnTo>
                    <a:pt x="2764688" y="9067"/>
                  </a:lnTo>
                  <a:lnTo>
                    <a:pt x="2766555" y="7200"/>
                  </a:lnTo>
                  <a:lnTo>
                    <a:pt x="2767012" y="6083"/>
                  </a:lnTo>
                  <a:lnTo>
                    <a:pt x="2767012" y="3454"/>
                  </a:lnTo>
                  <a:close/>
                </a:path>
                <a:path w="3386454" h="1809750">
                  <a:moveTo>
                    <a:pt x="2814637" y="1803679"/>
                  </a:moveTo>
                  <a:lnTo>
                    <a:pt x="2814180" y="1802561"/>
                  </a:lnTo>
                  <a:lnTo>
                    <a:pt x="2812313" y="1800694"/>
                  </a:lnTo>
                  <a:lnTo>
                    <a:pt x="2811195" y="1800225"/>
                  </a:lnTo>
                  <a:lnTo>
                    <a:pt x="2808567" y="1800225"/>
                  </a:lnTo>
                  <a:lnTo>
                    <a:pt x="2807449" y="1800694"/>
                  </a:lnTo>
                  <a:lnTo>
                    <a:pt x="2805582" y="1802561"/>
                  </a:lnTo>
                  <a:lnTo>
                    <a:pt x="2805112" y="1803679"/>
                  </a:lnTo>
                  <a:lnTo>
                    <a:pt x="2805112" y="1806308"/>
                  </a:lnTo>
                  <a:lnTo>
                    <a:pt x="2805582" y="1807425"/>
                  </a:lnTo>
                  <a:lnTo>
                    <a:pt x="2807449" y="1809292"/>
                  </a:lnTo>
                  <a:lnTo>
                    <a:pt x="2808567" y="1809750"/>
                  </a:lnTo>
                  <a:lnTo>
                    <a:pt x="2811195" y="1809750"/>
                  </a:lnTo>
                  <a:lnTo>
                    <a:pt x="2812313" y="1809292"/>
                  </a:lnTo>
                  <a:lnTo>
                    <a:pt x="2814180" y="1807425"/>
                  </a:lnTo>
                  <a:lnTo>
                    <a:pt x="2814637" y="1806308"/>
                  </a:lnTo>
                  <a:lnTo>
                    <a:pt x="2814637" y="1803679"/>
                  </a:lnTo>
                  <a:close/>
                </a:path>
                <a:path w="3386454" h="1809750">
                  <a:moveTo>
                    <a:pt x="2814637" y="1353616"/>
                  </a:moveTo>
                  <a:lnTo>
                    <a:pt x="2814180" y="1352499"/>
                  </a:lnTo>
                  <a:lnTo>
                    <a:pt x="2812313" y="1350645"/>
                  </a:lnTo>
                  <a:lnTo>
                    <a:pt x="2811195" y="1350175"/>
                  </a:lnTo>
                  <a:lnTo>
                    <a:pt x="2808567" y="1350175"/>
                  </a:lnTo>
                  <a:lnTo>
                    <a:pt x="2807449" y="1350645"/>
                  </a:lnTo>
                  <a:lnTo>
                    <a:pt x="2805582" y="1352499"/>
                  </a:lnTo>
                  <a:lnTo>
                    <a:pt x="2805112" y="1353616"/>
                  </a:lnTo>
                  <a:lnTo>
                    <a:pt x="2805112" y="1356258"/>
                  </a:lnTo>
                  <a:lnTo>
                    <a:pt x="2805582" y="1357376"/>
                  </a:lnTo>
                  <a:lnTo>
                    <a:pt x="2807449" y="1359230"/>
                  </a:lnTo>
                  <a:lnTo>
                    <a:pt x="2808567" y="1359700"/>
                  </a:lnTo>
                  <a:lnTo>
                    <a:pt x="2811195" y="1359700"/>
                  </a:lnTo>
                  <a:lnTo>
                    <a:pt x="2812313" y="1359230"/>
                  </a:lnTo>
                  <a:lnTo>
                    <a:pt x="2814180" y="1357376"/>
                  </a:lnTo>
                  <a:lnTo>
                    <a:pt x="2814637" y="1356258"/>
                  </a:lnTo>
                  <a:lnTo>
                    <a:pt x="2814637" y="1353616"/>
                  </a:lnTo>
                  <a:close/>
                </a:path>
                <a:path w="3386454" h="1809750">
                  <a:moveTo>
                    <a:pt x="2814637" y="903566"/>
                  </a:moveTo>
                  <a:lnTo>
                    <a:pt x="2814180" y="902449"/>
                  </a:lnTo>
                  <a:lnTo>
                    <a:pt x="2812313" y="900582"/>
                  </a:lnTo>
                  <a:lnTo>
                    <a:pt x="2811195" y="900112"/>
                  </a:lnTo>
                  <a:lnTo>
                    <a:pt x="2808567" y="900112"/>
                  </a:lnTo>
                  <a:lnTo>
                    <a:pt x="2807449" y="900582"/>
                  </a:lnTo>
                  <a:lnTo>
                    <a:pt x="2805582" y="902449"/>
                  </a:lnTo>
                  <a:lnTo>
                    <a:pt x="2805112" y="903566"/>
                  </a:lnTo>
                  <a:lnTo>
                    <a:pt x="2805112" y="906195"/>
                  </a:lnTo>
                  <a:lnTo>
                    <a:pt x="2805582" y="907313"/>
                  </a:lnTo>
                  <a:lnTo>
                    <a:pt x="2807449" y="909180"/>
                  </a:lnTo>
                  <a:lnTo>
                    <a:pt x="2808567" y="909637"/>
                  </a:lnTo>
                  <a:lnTo>
                    <a:pt x="2811195" y="909637"/>
                  </a:lnTo>
                  <a:lnTo>
                    <a:pt x="2812313" y="909180"/>
                  </a:lnTo>
                  <a:lnTo>
                    <a:pt x="2814180" y="907313"/>
                  </a:lnTo>
                  <a:lnTo>
                    <a:pt x="2814637" y="906195"/>
                  </a:lnTo>
                  <a:lnTo>
                    <a:pt x="2814637" y="903566"/>
                  </a:lnTo>
                  <a:close/>
                </a:path>
                <a:path w="3386454" h="1809750">
                  <a:moveTo>
                    <a:pt x="2814637" y="453504"/>
                  </a:moveTo>
                  <a:lnTo>
                    <a:pt x="2814180" y="452386"/>
                  </a:lnTo>
                  <a:lnTo>
                    <a:pt x="2812313" y="450532"/>
                  </a:lnTo>
                  <a:lnTo>
                    <a:pt x="2811195" y="450062"/>
                  </a:lnTo>
                  <a:lnTo>
                    <a:pt x="2808567" y="450062"/>
                  </a:lnTo>
                  <a:lnTo>
                    <a:pt x="2807449" y="450532"/>
                  </a:lnTo>
                  <a:lnTo>
                    <a:pt x="2805582" y="452386"/>
                  </a:lnTo>
                  <a:lnTo>
                    <a:pt x="2805112" y="453504"/>
                  </a:lnTo>
                  <a:lnTo>
                    <a:pt x="2805112" y="456145"/>
                  </a:lnTo>
                  <a:lnTo>
                    <a:pt x="2805582" y="457263"/>
                  </a:lnTo>
                  <a:lnTo>
                    <a:pt x="2807449" y="459117"/>
                  </a:lnTo>
                  <a:lnTo>
                    <a:pt x="2808567" y="459587"/>
                  </a:lnTo>
                  <a:lnTo>
                    <a:pt x="2811195" y="459587"/>
                  </a:lnTo>
                  <a:lnTo>
                    <a:pt x="2812313" y="459117"/>
                  </a:lnTo>
                  <a:lnTo>
                    <a:pt x="2814180" y="457263"/>
                  </a:lnTo>
                  <a:lnTo>
                    <a:pt x="2814637" y="456145"/>
                  </a:lnTo>
                  <a:lnTo>
                    <a:pt x="2814637" y="453504"/>
                  </a:lnTo>
                  <a:close/>
                </a:path>
                <a:path w="3386454" h="1809750">
                  <a:moveTo>
                    <a:pt x="2814637" y="3454"/>
                  </a:moveTo>
                  <a:lnTo>
                    <a:pt x="2814180" y="2336"/>
                  </a:lnTo>
                  <a:lnTo>
                    <a:pt x="2812313" y="469"/>
                  </a:lnTo>
                  <a:lnTo>
                    <a:pt x="2811195" y="0"/>
                  </a:lnTo>
                  <a:lnTo>
                    <a:pt x="2808567" y="0"/>
                  </a:lnTo>
                  <a:lnTo>
                    <a:pt x="2807449" y="469"/>
                  </a:lnTo>
                  <a:lnTo>
                    <a:pt x="2805582" y="2336"/>
                  </a:lnTo>
                  <a:lnTo>
                    <a:pt x="2805112" y="3454"/>
                  </a:lnTo>
                  <a:lnTo>
                    <a:pt x="2805112" y="6083"/>
                  </a:lnTo>
                  <a:lnTo>
                    <a:pt x="2805582" y="7200"/>
                  </a:lnTo>
                  <a:lnTo>
                    <a:pt x="2807449" y="9067"/>
                  </a:lnTo>
                  <a:lnTo>
                    <a:pt x="2808567" y="9525"/>
                  </a:lnTo>
                  <a:lnTo>
                    <a:pt x="2811195" y="9525"/>
                  </a:lnTo>
                  <a:lnTo>
                    <a:pt x="2812313" y="9067"/>
                  </a:lnTo>
                  <a:lnTo>
                    <a:pt x="2814180" y="7200"/>
                  </a:lnTo>
                  <a:lnTo>
                    <a:pt x="2814637" y="6083"/>
                  </a:lnTo>
                  <a:lnTo>
                    <a:pt x="2814637" y="3454"/>
                  </a:lnTo>
                  <a:close/>
                </a:path>
                <a:path w="3386454" h="1809750">
                  <a:moveTo>
                    <a:pt x="2862262" y="1803679"/>
                  </a:moveTo>
                  <a:lnTo>
                    <a:pt x="2861805" y="1802561"/>
                  </a:lnTo>
                  <a:lnTo>
                    <a:pt x="2859938" y="1800694"/>
                  </a:lnTo>
                  <a:lnTo>
                    <a:pt x="2858820" y="1800225"/>
                  </a:lnTo>
                  <a:lnTo>
                    <a:pt x="2856192" y="1800225"/>
                  </a:lnTo>
                  <a:lnTo>
                    <a:pt x="2855074" y="1800694"/>
                  </a:lnTo>
                  <a:lnTo>
                    <a:pt x="2853207" y="1802561"/>
                  </a:lnTo>
                  <a:lnTo>
                    <a:pt x="2852737" y="1803679"/>
                  </a:lnTo>
                  <a:lnTo>
                    <a:pt x="2852737" y="1806308"/>
                  </a:lnTo>
                  <a:lnTo>
                    <a:pt x="2853207" y="1807425"/>
                  </a:lnTo>
                  <a:lnTo>
                    <a:pt x="2855074" y="1809292"/>
                  </a:lnTo>
                  <a:lnTo>
                    <a:pt x="2856192" y="1809750"/>
                  </a:lnTo>
                  <a:lnTo>
                    <a:pt x="2858820" y="1809750"/>
                  </a:lnTo>
                  <a:lnTo>
                    <a:pt x="2859938" y="1809292"/>
                  </a:lnTo>
                  <a:lnTo>
                    <a:pt x="2861805" y="1807425"/>
                  </a:lnTo>
                  <a:lnTo>
                    <a:pt x="2862262" y="1806308"/>
                  </a:lnTo>
                  <a:lnTo>
                    <a:pt x="2862262" y="1803679"/>
                  </a:lnTo>
                  <a:close/>
                </a:path>
                <a:path w="3386454" h="1809750">
                  <a:moveTo>
                    <a:pt x="2862262" y="1353616"/>
                  </a:moveTo>
                  <a:lnTo>
                    <a:pt x="2861805" y="1352499"/>
                  </a:lnTo>
                  <a:lnTo>
                    <a:pt x="2859938" y="1350645"/>
                  </a:lnTo>
                  <a:lnTo>
                    <a:pt x="2858820" y="1350175"/>
                  </a:lnTo>
                  <a:lnTo>
                    <a:pt x="2856192" y="1350175"/>
                  </a:lnTo>
                  <a:lnTo>
                    <a:pt x="2855074" y="1350645"/>
                  </a:lnTo>
                  <a:lnTo>
                    <a:pt x="2853207" y="1352499"/>
                  </a:lnTo>
                  <a:lnTo>
                    <a:pt x="2852737" y="1353616"/>
                  </a:lnTo>
                  <a:lnTo>
                    <a:pt x="2852737" y="1356258"/>
                  </a:lnTo>
                  <a:lnTo>
                    <a:pt x="2853207" y="1357376"/>
                  </a:lnTo>
                  <a:lnTo>
                    <a:pt x="2855074" y="1359230"/>
                  </a:lnTo>
                  <a:lnTo>
                    <a:pt x="2856192" y="1359700"/>
                  </a:lnTo>
                  <a:lnTo>
                    <a:pt x="2858820" y="1359700"/>
                  </a:lnTo>
                  <a:lnTo>
                    <a:pt x="2859938" y="1359230"/>
                  </a:lnTo>
                  <a:lnTo>
                    <a:pt x="2861805" y="1357376"/>
                  </a:lnTo>
                  <a:lnTo>
                    <a:pt x="2862262" y="1356258"/>
                  </a:lnTo>
                  <a:lnTo>
                    <a:pt x="2862262" y="1353616"/>
                  </a:lnTo>
                  <a:close/>
                </a:path>
                <a:path w="3386454" h="1809750">
                  <a:moveTo>
                    <a:pt x="2862262" y="903566"/>
                  </a:moveTo>
                  <a:lnTo>
                    <a:pt x="2861805" y="902449"/>
                  </a:lnTo>
                  <a:lnTo>
                    <a:pt x="2859938" y="900582"/>
                  </a:lnTo>
                  <a:lnTo>
                    <a:pt x="2858820" y="900112"/>
                  </a:lnTo>
                  <a:lnTo>
                    <a:pt x="2856192" y="900112"/>
                  </a:lnTo>
                  <a:lnTo>
                    <a:pt x="2855074" y="900582"/>
                  </a:lnTo>
                  <a:lnTo>
                    <a:pt x="2853207" y="902449"/>
                  </a:lnTo>
                  <a:lnTo>
                    <a:pt x="2852737" y="903566"/>
                  </a:lnTo>
                  <a:lnTo>
                    <a:pt x="2852737" y="906195"/>
                  </a:lnTo>
                  <a:lnTo>
                    <a:pt x="2853207" y="907313"/>
                  </a:lnTo>
                  <a:lnTo>
                    <a:pt x="2855074" y="909180"/>
                  </a:lnTo>
                  <a:lnTo>
                    <a:pt x="2856192" y="909637"/>
                  </a:lnTo>
                  <a:lnTo>
                    <a:pt x="2858820" y="909637"/>
                  </a:lnTo>
                  <a:lnTo>
                    <a:pt x="2859938" y="909180"/>
                  </a:lnTo>
                  <a:lnTo>
                    <a:pt x="2861805" y="907313"/>
                  </a:lnTo>
                  <a:lnTo>
                    <a:pt x="2862262" y="906195"/>
                  </a:lnTo>
                  <a:lnTo>
                    <a:pt x="2862262" y="903566"/>
                  </a:lnTo>
                  <a:close/>
                </a:path>
                <a:path w="3386454" h="1809750">
                  <a:moveTo>
                    <a:pt x="2862262" y="453504"/>
                  </a:moveTo>
                  <a:lnTo>
                    <a:pt x="2861805" y="452386"/>
                  </a:lnTo>
                  <a:lnTo>
                    <a:pt x="2859938" y="450532"/>
                  </a:lnTo>
                  <a:lnTo>
                    <a:pt x="2858820" y="450062"/>
                  </a:lnTo>
                  <a:lnTo>
                    <a:pt x="2856192" y="450062"/>
                  </a:lnTo>
                  <a:lnTo>
                    <a:pt x="2855074" y="450532"/>
                  </a:lnTo>
                  <a:lnTo>
                    <a:pt x="2853207" y="452386"/>
                  </a:lnTo>
                  <a:lnTo>
                    <a:pt x="2852737" y="453504"/>
                  </a:lnTo>
                  <a:lnTo>
                    <a:pt x="2852737" y="456145"/>
                  </a:lnTo>
                  <a:lnTo>
                    <a:pt x="2853207" y="457263"/>
                  </a:lnTo>
                  <a:lnTo>
                    <a:pt x="2855074" y="459117"/>
                  </a:lnTo>
                  <a:lnTo>
                    <a:pt x="2856192" y="459587"/>
                  </a:lnTo>
                  <a:lnTo>
                    <a:pt x="2858820" y="459587"/>
                  </a:lnTo>
                  <a:lnTo>
                    <a:pt x="2859938" y="459117"/>
                  </a:lnTo>
                  <a:lnTo>
                    <a:pt x="2861805" y="457263"/>
                  </a:lnTo>
                  <a:lnTo>
                    <a:pt x="2862262" y="456145"/>
                  </a:lnTo>
                  <a:lnTo>
                    <a:pt x="2862262" y="453504"/>
                  </a:lnTo>
                  <a:close/>
                </a:path>
                <a:path w="3386454" h="1809750">
                  <a:moveTo>
                    <a:pt x="2862262" y="3454"/>
                  </a:moveTo>
                  <a:lnTo>
                    <a:pt x="2861805" y="2336"/>
                  </a:lnTo>
                  <a:lnTo>
                    <a:pt x="2859938" y="469"/>
                  </a:lnTo>
                  <a:lnTo>
                    <a:pt x="2858820" y="0"/>
                  </a:lnTo>
                  <a:lnTo>
                    <a:pt x="2856192" y="0"/>
                  </a:lnTo>
                  <a:lnTo>
                    <a:pt x="2855074" y="469"/>
                  </a:lnTo>
                  <a:lnTo>
                    <a:pt x="2853207" y="2336"/>
                  </a:lnTo>
                  <a:lnTo>
                    <a:pt x="2852737" y="3454"/>
                  </a:lnTo>
                  <a:lnTo>
                    <a:pt x="2852737" y="6083"/>
                  </a:lnTo>
                  <a:lnTo>
                    <a:pt x="2853207" y="7200"/>
                  </a:lnTo>
                  <a:lnTo>
                    <a:pt x="2855074" y="9067"/>
                  </a:lnTo>
                  <a:lnTo>
                    <a:pt x="2856192" y="9525"/>
                  </a:lnTo>
                  <a:lnTo>
                    <a:pt x="2858820" y="9525"/>
                  </a:lnTo>
                  <a:lnTo>
                    <a:pt x="2859938" y="9067"/>
                  </a:lnTo>
                  <a:lnTo>
                    <a:pt x="2861805" y="7200"/>
                  </a:lnTo>
                  <a:lnTo>
                    <a:pt x="2862262" y="6083"/>
                  </a:lnTo>
                  <a:lnTo>
                    <a:pt x="2862262" y="3454"/>
                  </a:lnTo>
                  <a:close/>
                </a:path>
                <a:path w="3386454" h="1809750">
                  <a:moveTo>
                    <a:pt x="2909887" y="1803679"/>
                  </a:moveTo>
                  <a:lnTo>
                    <a:pt x="2909430" y="1802561"/>
                  </a:lnTo>
                  <a:lnTo>
                    <a:pt x="2907563" y="1800694"/>
                  </a:lnTo>
                  <a:lnTo>
                    <a:pt x="2906445" y="1800225"/>
                  </a:lnTo>
                  <a:lnTo>
                    <a:pt x="2903817" y="1800225"/>
                  </a:lnTo>
                  <a:lnTo>
                    <a:pt x="2902699" y="1800694"/>
                  </a:lnTo>
                  <a:lnTo>
                    <a:pt x="2900832" y="1802561"/>
                  </a:lnTo>
                  <a:lnTo>
                    <a:pt x="2900362" y="1803679"/>
                  </a:lnTo>
                  <a:lnTo>
                    <a:pt x="2900362" y="1806308"/>
                  </a:lnTo>
                  <a:lnTo>
                    <a:pt x="2900832" y="1807425"/>
                  </a:lnTo>
                  <a:lnTo>
                    <a:pt x="2902699" y="1809292"/>
                  </a:lnTo>
                  <a:lnTo>
                    <a:pt x="2903817" y="1809750"/>
                  </a:lnTo>
                  <a:lnTo>
                    <a:pt x="2906445" y="1809750"/>
                  </a:lnTo>
                  <a:lnTo>
                    <a:pt x="2907563" y="1809292"/>
                  </a:lnTo>
                  <a:lnTo>
                    <a:pt x="2909430" y="1807425"/>
                  </a:lnTo>
                  <a:lnTo>
                    <a:pt x="2909887" y="1806308"/>
                  </a:lnTo>
                  <a:lnTo>
                    <a:pt x="2909887" y="1803679"/>
                  </a:lnTo>
                  <a:close/>
                </a:path>
                <a:path w="3386454" h="1809750">
                  <a:moveTo>
                    <a:pt x="2909887" y="1353616"/>
                  </a:moveTo>
                  <a:lnTo>
                    <a:pt x="2909430" y="1352499"/>
                  </a:lnTo>
                  <a:lnTo>
                    <a:pt x="2907563" y="1350645"/>
                  </a:lnTo>
                  <a:lnTo>
                    <a:pt x="2906445" y="1350175"/>
                  </a:lnTo>
                  <a:lnTo>
                    <a:pt x="2903817" y="1350175"/>
                  </a:lnTo>
                  <a:lnTo>
                    <a:pt x="2902699" y="1350645"/>
                  </a:lnTo>
                  <a:lnTo>
                    <a:pt x="2900832" y="1352499"/>
                  </a:lnTo>
                  <a:lnTo>
                    <a:pt x="2900362" y="1353616"/>
                  </a:lnTo>
                  <a:lnTo>
                    <a:pt x="2900362" y="1356258"/>
                  </a:lnTo>
                  <a:lnTo>
                    <a:pt x="2900832" y="1357376"/>
                  </a:lnTo>
                  <a:lnTo>
                    <a:pt x="2902699" y="1359230"/>
                  </a:lnTo>
                  <a:lnTo>
                    <a:pt x="2903817" y="1359700"/>
                  </a:lnTo>
                  <a:lnTo>
                    <a:pt x="2906445" y="1359700"/>
                  </a:lnTo>
                  <a:lnTo>
                    <a:pt x="2907563" y="1359230"/>
                  </a:lnTo>
                  <a:lnTo>
                    <a:pt x="2909430" y="1357376"/>
                  </a:lnTo>
                  <a:lnTo>
                    <a:pt x="2909887" y="1356258"/>
                  </a:lnTo>
                  <a:lnTo>
                    <a:pt x="2909887" y="1353616"/>
                  </a:lnTo>
                  <a:close/>
                </a:path>
                <a:path w="3386454" h="1809750">
                  <a:moveTo>
                    <a:pt x="2909887" y="903566"/>
                  </a:moveTo>
                  <a:lnTo>
                    <a:pt x="2909430" y="902449"/>
                  </a:lnTo>
                  <a:lnTo>
                    <a:pt x="2907563" y="900582"/>
                  </a:lnTo>
                  <a:lnTo>
                    <a:pt x="2906445" y="900112"/>
                  </a:lnTo>
                  <a:lnTo>
                    <a:pt x="2903817" y="900112"/>
                  </a:lnTo>
                  <a:lnTo>
                    <a:pt x="2902699" y="900582"/>
                  </a:lnTo>
                  <a:lnTo>
                    <a:pt x="2900832" y="902449"/>
                  </a:lnTo>
                  <a:lnTo>
                    <a:pt x="2900362" y="903566"/>
                  </a:lnTo>
                  <a:lnTo>
                    <a:pt x="2900362" y="906195"/>
                  </a:lnTo>
                  <a:lnTo>
                    <a:pt x="2900832" y="907313"/>
                  </a:lnTo>
                  <a:lnTo>
                    <a:pt x="2902699" y="909180"/>
                  </a:lnTo>
                  <a:lnTo>
                    <a:pt x="2903817" y="909637"/>
                  </a:lnTo>
                  <a:lnTo>
                    <a:pt x="2906445" y="909637"/>
                  </a:lnTo>
                  <a:lnTo>
                    <a:pt x="2907563" y="909180"/>
                  </a:lnTo>
                  <a:lnTo>
                    <a:pt x="2909430" y="907313"/>
                  </a:lnTo>
                  <a:lnTo>
                    <a:pt x="2909887" y="906195"/>
                  </a:lnTo>
                  <a:lnTo>
                    <a:pt x="2909887" y="903566"/>
                  </a:lnTo>
                  <a:close/>
                </a:path>
                <a:path w="3386454" h="1809750">
                  <a:moveTo>
                    <a:pt x="2909887" y="453504"/>
                  </a:moveTo>
                  <a:lnTo>
                    <a:pt x="2909430" y="452386"/>
                  </a:lnTo>
                  <a:lnTo>
                    <a:pt x="2907563" y="450532"/>
                  </a:lnTo>
                  <a:lnTo>
                    <a:pt x="2906445" y="450062"/>
                  </a:lnTo>
                  <a:lnTo>
                    <a:pt x="2903817" y="450062"/>
                  </a:lnTo>
                  <a:lnTo>
                    <a:pt x="2902699" y="450532"/>
                  </a:lnTo>
                  <a:lnTo>
                    <a:pt x="2900832" y="452386"/>
                  </a:lnTo>
                  <a:lnTo>
                    <a:pt x="2900362" y="453504"/>
                  </a:lnTo>
                  <a:lnTo>
                    <a:pt x="2900362" y="456145"/>
                  </a:lnTo>
                  <a:lnTo>
                    <a:pt x="2900832" y="457263"/>
                  </a:lnTo>
                  <a:lnTo>
                    <a:pt x="2902699" y="459117"/>
                  </a:lnTo>
                  <a:lnTo>
                    <a:pt x="2903817" y="459587"/>
                  </a:lnTo>
                  <a:lnTo>
                    <a:pt x="2906445" y="459587"/>
                  </a:lnTo>
                  <a:lnTo>
                    <a:pt x="2907563" y="459117"/>
                  </a:lnTo>
                  <a:lnTo>
                    <a:pt x="2909430" y="457263"/>
                  </a:lnTo>
                  <a:lnTo>
                    <a:pt x="2909887" y="456145"/>
                  </a:lnTo>
                  <a:lnTo>
                    <a:pt x="2909887" y="453504"/>
                  </a:lnTo>
                  <a:close/>
                </a:path>
                <a:path w="3386454" h="1809750">
                  <a:moveTo>
                    <a:pt x="2909887" y="3454"/>
                  </a:moveTo>
                  <a:lnTo>
                    <a:pt x="2909430" y="2336"/>
                  </a:lnTo>
                  <a:lnTo>
                    <a:pt x="2907563" y="469"/>
                  </a:lnTo>
                  <a:lnTo>
                    <a:pt x="2906445" y="0"/>
                  </a:lnTo>
                  <a:lnTo>
                    <a:pt x="2903817" y="0"/>
                  </a:lnTo>
                  <a:lnTo>
                    <a:pt x="2902699" y="469"/>
                  </a:lnTo>
                  <a:lnTo>
                    <a:pt x="2900832" y="2336"/>
                  </a:lnTo>
                  <a:lnTo>
                    <a:pt x="2900362" y="3454"/>
                  </a:lnTo>
                  <a:lnTo>
                    <a:pt x="2900362" y="6083"/>
                  </a:lnTo>
                  <a:lnTo>
                    <a:pt x="2900832" y="7200"/>
                  </a:lnTo>
                  <a:lnTo>
                    <a:pt x="2902699" y="9067"/>
                  </a:lnTo>
                  <a:lnTo>
                    <a:pt x="2903817" y="9525"/>
                  </a:lnTo>
                  <a:lnTo>
                    <a:pt x="2906445" y="9525"/>
                  </a:lnTo>
                  <a:lnTo>
                    <a:pt x="2907563" y="9067"/>
                  </a:lnTo>
                  <a:lnTo>
                    <a:pt x="2909430" y="7200"/>
                  </a:lnTo>
                  <a:lnTo>
                    <a:pt x="2909887" y="6083"/>
                  </a:lnTo>
                  <a:lnTo>
                    <a:pt x="2909887" y="3454"/>
                  </a:lnTo>
                  <a:close/>
                </a:path>
                <a:path w="3386454" h="1809750">
                  <a:moveTo>
                    <a:pt x="2957512" y="1803679"/>
                  </a:moveTo>
                  <a:lnTo>
                    <a:pt x="2957055" y="1802561"/>
                  </a:lnTo>
                  <a:lnTo>
                    <a:pt x="2955188" y="1800694"/>
                  </a:lnTo>
                  <a:lnTo>
                    <a:pt x="2954070" y="1800225"/>
                  </a:lnTo>
                  <a:lnTo>
                    <a:pt x="2951442" y="1800225"/>
                  </a:lnTo>
                  <a:lnTo>
                    <a:pt x="2950324" y="1800694"/>
                  </a:lnTo>
                  <a:lnTo>
                    <a:pt x="2948457" y="1802561"/>
                  </a:lnTo>
                  <a:lnTo>
                    <a:pt x="2947987" y="1803679"/>
                  </a:lnTo>
                  <a:lnTo>
                    <a:pt x="2947987" y="1806308"/>
                  </a:lnTo>
                  <a:lnTo>
                    <a:pt x="2948457" y="1807425"/>
                  </a:lnTo>
                  <a:lnTo>
                    <a:pt x="2950324" y="1809292"/>
                  </a:lnTo>
                  <a:lnTo>
                    <a:pt x="2951442" y="1809750"/>
                  </a:lnTo>
                  <a:lnTo>
                    <a:pt x="2954070" y="1809750"/>
                  </a:lnTo>
                  <a:lnTo>
                    <a:pt x="2955188" y="1809292"/>
                  </a:lnTo>
                  <a:lnTo>
                    <a:pt x="2957055" y="1807425"/>
                  </a:lnTo>
                  <a:lnTo>
                    <a:pt x="2957512" y="1806308"/>
                  </a:lnTo>
                  <a:lnTo>
                    <a:pt x="2957512" y="1803679"/>
                  </a:lnTo>
                  <a:close/>
                </a:path>
                <a:path w="3386454" h="1809750">
                  <a:moveTo>
                    <a:pt x="2957512" y="1353616"/>
                  </a:moveTo>
                  <a:lnTo>
                    <a:pt x="2957055" y="1352499"/>
                  </a:lnTo>
                  <a:lnTo>
                    <a:pt x="2955188" y="1350645"/>
                  </a:lnTo>
                  <a:lnTo>
                    <a:pt x="2954070" y="1350175"/>
                  </a:lnTo>
                  <a:lnTo>
                    <a:pt x="2951442" y="1350175"/>
                  </a:lnTo>
                  <a:lnTo>
                    <a:pt x="2950324" y="1350645"/>
                  </a:lnTo>
                  <a:lnTo>
                    <a:pt x="2948457" y="1352499"/>
                  </a:lnTo>
                  <a:lnTo>
                    <a:pt x="2947987" y="1353616"/>
                  </a:lnTo>
                  <a:lnTo>
                    <a:pt x="2947987" y="1356258"/>
                  </a:lnTo>
                  <a:lnTo>
                    <a:pt x="2948457" y="1357376"/>
                  </a:lnTo>
                  <a:lnTo>
                    <a:pt x="2950324" y="1359230"/>
                  </a:lnTo>
                  <a:lnTo>
                    <a:pt x="2951442" y="1359700"/>
                  </a:lnTo>
                  <a:lnTo>
                    <a:pt x="2954070" y="1359700"/>
                  </a:lnTo>
                  <a:lnTo>
                    <a:pt x="2955188" y="1359230"/>
                  </a:lnTo>
                  <a:lnTo>
                    <a:pt x="2957055" y="1357376"/>
                  </a:lnTo>
                  <a:lnTo>
                    <a:pt x="2957512" y="1356258"/>
                  </a:lnTo>
                  <a:lnTo>
                    <a:pt x="2957512" y="1353616"/>
                  </a:lnTo>
                  <a:close/>
                </a:path>
                <a:path w="3386454" h="1809750">
                  <a:moveTo>
                    <a:pt x="2957512" y="903566"/>
                  </a:moveTo>
                  <a:lnTo>
                    <a:pt x="2957055" y="902449"/>
                  </a:lnTo>
                  <a:lnTo>
                    <a:pt x="2955188" y="900582"/>
                  </a:lnTo>
                  <a:lnTo>
                    <a:pt x="2954070" y="900112"/>
                  </a:lnTo>
                  <a:lnTo>
                    <a:pt x="2951442" y="900112"/>
                  </a:lnTo>
                  <a:lnTo>
                    <a:pt x="2950324" y="900582"/>
                  </a:lnTo>
                  <a:lnTo>
                    <a:pt x="2948457" y="902449"/>
                  </a:lnTo>
                  <a:lnTo>
                    <a:pt x="2947987" y="903566"/>
                  </a:lnTo>
                  <a:lnTo>
                    <a:pt x="2947987" y="906195"/>
                  </a:lnTo>
                  <a:lnTo>
                    <a:pt x="2948457" y="907313"/>
                  </a:lnTo>
                  <a:lnTo>
                    <a:pt x="2950324" y="909180"/>
                  </a:lnTo>
                  <a:lnTo>
                    <a:pt x="2951442" y="909637"/>
                  </a:lnTo>
                  <a:lnTo>
                    <a:pt x="2954070" y="909637"/>
                  </a:lnTo>
                  <a:lnTo>
                    <a:pt x="2955188" y="909180"/>
                  </a:lnTo>
                  <a:lnTo>
                    <a:pt x="2957055" y="907313"/>
                  </a:lnTo>
                  <a:lnTo>
                    <a:pt x="2957512" y="906195"/>
                  </a:lnTo>
                  <a:lnTo>
                    <a:pt x="2957512" y="903566"/>
                  </a:lnTo>
                  <a:close/>
                </a:path>
                <a:path w="3386454" h="1809750">
                  <a:moveTo>
                    <a:pt x="2957512" y="453504"/>
                  </a:moveTo>
                  <a:lnTo>
                    <a:pt x="2957055" y="452386"/>
                  </a:lnTo>
                  <a:lnTo>
                    <a:pt x="2955188" y="450532"/>
                  </a:lnTo>
                  <a:lnTo>
                    <a:pt x="2954070" y="450062"/>
                  </a:lnTo>
                  <a:lnTo>
                    <a:pt x="2951442" y="450062"/>
                  </a:lnTo>
                  <a:lnTo>
                    <a:pt x="2950324" y="450532"/>
                  </a:lnTo>
                  <a:lnTo>
                    <a:pt x="2948457" y="452386"/>
                  </a:lnTo>
                  <a:lnTo>
                    <a:pt x="2947987" y="453504"/>
                  </a:lnTo>
                  <a:lnTo>
                    <a:pt x="2947987" y="456145"/>
                  </a:lnTo>
                  <a:lnTo>
                    <a:pt x="2948457" y="457263"/>
                  </a:lnTo>
                  <a:lnTo>
                    <a:pt x="2950324" y="459117"/>
                  </a:lnTo>
                  <a:lnTo>
                    <a:pt x="2951442" y="459587"/>
                  </a:lnTo>
                  <a:lnTo>
                    <a:pt x="2954070" y="459587"/>
                  </a:lnTo>
                  <a:lnTo>
                    <a:pt x="2955188" y="459117"/>
                  </a:lnTo>
                  <a:lnTo>
                    <a:pt x="2957055" y="457263"/>
                  </a:lnTo>
                  <a:lnTo>
                    <a:pt x="2957512" y="456145"/>
                  </a:lnTo>
                  <a:lnTo>
                    <a:pt x="2957512" y="453504"/>
                  </a:lnTo>
                  <a:close/>
                </a:path>
                <a:path w="3386454" h="1809750">
                  <a:moveTo>
                    <a:pt x="2957512" y="3454"/>
                  </a:moveTo>
                  <a:lnTo>
                    <a:pt x="2957055" y="2336"/>
                  </a:lnTo>
                  <a:lnTo>
                    <a:pt x="2955188" y="469"/>
                  </a:lnTo>
                  <a:lnTo>
                    <a:pt x="2954070" y="0"/>
                  </a:lnTo>
                  <a:lnTo>
                    <a:pt x="2951442" y="0"/>
                  </a:lnTo>
                  <a:lnTo>
                    <a:pt x="2950324" y="469"/>
                  </a:lnTo>
                  <a:lnTo>
                    <a:pt x="2948457" y="2336"/>
                  </a:lnTo>
                  <a:lnTo>
                    <a:pt x="2947987" y="3454"/>
                  </a:lnTo>
                  <a:lnTo>
                    <a:pt x="2947987" y="6083"/>
                  </a:lnTo>
                  <a:lnTo>
                    <a:pt x="2948457" y="7200"/>
                  </a:lnTo>
                  <a:lnTo>
                    <a:pt x="2950324" y="9067"/>
                  </a:lnTo>
                  <a:lnTo>
                    <a:pt x="2951442" y="9525"/>
                  </a:lnTo>
                  <a:lnTo>
                    <a:pt x="2954070" y="9525"/>
                  </a:lnTo>
                  <a:lnTo>
                    <a:pt x="2955188" y="9067"/>
                  </a:lnTo>
                  <a:lnTo>
                    <a:pt x="2957055" y="7200"/>
                  </a:lnTo>
                  <a:lnTo>
                    <a:pt x="2957512" y="6083"/>
                  </a:lnTo>
                  <a:lnTo>
                    <a:pt x="2957512" y="3454"/>
                  </a:lnTo>
                  <a:close/>
                </a:path>
                <a:path w="3386454" h="1809750">
                  <a:moveTo>
                    <a:pt x="3005137" y="1803679"/>
                  </a:moveTo>
                  <a:lnTo>
                    <a:pt x="3004680" y="1802561"/>
                  </a:lnTo>
                  <a:lnTo>
                    <a:pt x="3002813" y="1800694"/>
                  </a:lnTo>
                  <a:lnTo>
                    <a:pt x="3001695" y="1800225"/>
                  </a:lnTo>
                  <a:lnTo>
                    <a:pt x="2999067" y="1800225"/>
                  </a:lnTo>
                  <a:lnTo>
                    <a:pt x="2997949" y="1800694"/>
                  </a:lnTo>
                  <a:lnTo>
                    <a:pt x="2996082" y="1802561"/>
                  </a:lnTo>
                  <a:lnTo>
                    <a:pt x="2995612" y="1803679"/>
                  </a:lnTo>
                  <a:lnTo>
                    <a:pt x="2995612" y="1806308"/>
                  </a:lnTo>
                  <a:lnTo>
                    <a:pt x="2996082" y="1807425"/>
                  </a:lnTo>
                  <a:lnTo>
                    <a:pt x="2997949" y="1809292"/>
                  </a:lnTo>
                  <a:lnTo>
                    <a:pt x="2999067" y="1809750"/>
                  </a:lnTo>
                  <a:lnTo>
                    <a:pt x="3001695" y="1809750"/>
                  </a:lnTo>
                  <a:lnTo>
                    <a:pt x="3002813" y="1809292"/>
                  </a:lnTo>
                  <a:lnTo>
                    <a:pt x="3004680" y="1807425"/>
                  </a:lnTo>
                  <a:lnTo>
                    <a:pt x="3005137" y="1806308"/>
                  </a:lnTo>
                  <a:lnTo>
                    <a:pt x="3005137" y="1803679"/>
                  </a:lnTo>
                  <a:close/>
                </a:path>
                <a:path w="3386454" h="1809750">
                  <a:moveTo>
                    <a:pt x="3005137" y="1353616"/>
                  </a:moveTo>
                  <a:lnTo>
                    <a:pt x="3004680" y="1352499"/>
                  </a:lnTo>
                  <a:lnTo>
                    <a:pt x="3002813" y="1350645"/>
                  </a:lnTo>
                  <a:lnTo>
                    <a:pt x="3001695" y="1350175"/>
                  </a:lnTo>
                  <a:lnTo>
                    <a:pt x="2999067" y="1350175"/>
                  </a:lnTo>
                  <a:lnTo>
                    <a:pt x="2997949" y="1350645"/>
                  </a:lnTo>
                  <a:lnTo>
                    <a:pt x="2996082" y="1352499"/>
                  </a:lnTo>
                  <a:lnTo>
                    <a:pt x="2995612" y="1353616"/>
                  </a:lnTo>
                  <a:lnTo>
                    <a:pt x="2995612" y="1356258"/>
                  </a:lnTo>
                  <a:lnTo>
                    <a:pt x="2996082" y="1357376"/>
                  </a:lnTo>
                  <a:lnTo>
                    <a:pt x="2997949" y="1359230"/>
                  </a:lnTo>
                  <a:lnTo>
                    <a:pt x="2999067" y="1359700"/>
                  </a:lnTo>
                  <a:lnTo>
                    <a:pt x="3001695" y="1359700"/>
                  </a:lnTo>
                  <a:lnTo>
                    <a:pt x="3002813" y="1359230"/>
                  </a:lnTo>
                  <a:lnTo>
                    <a:pt x="3004680" y="1357376"/>
                  </a:lnTo>
                  <a:lnTo>
                    <a:pt x="3005137" y="1356258"/>
                  </a:lnTo>
                  <a:lnTo>
                    <a:pt x="3005137" y="1353616"/>
                  </a:lnTo>
                  <a:close/>
                </a:path>
                <a:path w="3386454" h="1809750">
                  <a:moveTo>
                    <a:pt x="3005137" y="903566"/>
                  </a:moveTo>
                  <a:lnTo>
                    <a:pt x="3004680" y="902449"/>
                  </a:lnTo>
                  <a:lnTo>
                    <a:pt x="3002813" y="900582"/>
                  </a:lnTo>
                  <a:lnTo>
                    <a:pt x="3001695" y="900112"/>
                  </a:lnTo>
                  <a:lnTo>
                    <a:pt x="2999067" y="900112"/>
                  </a:lnTo>
                  <a:lnTo>
                    <a:pt x="2997949" y="900582"/>
                  </a:lnTo>
                  <a:lnTo>
                    <a:pt x="2996082" y="902449"/>
                  </a:lnTo>
                  <a:lnTo>
                    <a:pt x="2995612" y="903566"/>
                  </a:lnTo>
                  <a:lnTo>
                    <a:pt x="2995612" y="906195"/>
                  </a:lnTo>
                  <a:lnTo>
                    <a:pt x="2996082" y="907313"/>
                  </a:lnTo>
                  <a:lnTo>
                    <a:pt x="2997949" y="909180"/>
                  </a:lnTo>
                  <a:lnTo>
                    <a:pt x="2999067" y="909637"/>
                  </a:lnTo>
                  <a:lnTo>
                    <a:pt x="3001695" y="909637"/>
                  </a:lnTo>
                  <a:lnTo>
                    <a:pt x="3002813" y="909180"/>
                  </a:lnTo>
                  <a:lnTo>
                    <a:pt x="3004680" y="907313"/>
                  </a:lnTo>
                  <a:lnTo>
                    <a:pt x="3005137" y="906195"/>
                  </a:lnTo>
                  <a:lnTo>
                    <a:pt x="3005137" y="903566"/>
                  </a:lnTo>
                  <a:close/>
                </a:path>
                <a:path w="3386454" h="1809750">
                  <a:moveTo>
                    <a:pt x="3005137" y="453504"/>
                  </a:moveTo>
                  <a:lnTo>
                    <a:pt x="3004680" y="452386"/>
                  </a:lnTo>
                  <a:lnTo>
                    <a:pt x="3002813" y="450532"/>
                  </a:lnTo>
                  <a:lnTo>
                    <a:pt x="3001695" y="450062"/>
                  </a:lnTo>
                  <a:lnTo>
                    <a:pt x="2999067" y="450062"/>
                  </a:lnTo>
                  <a:lnTo>
                    <a:pt x="2997949" y="450532"/>
                  </a:lnTo>
                  <a:lnTo>
                    <a:pt x="2996082" y="452386"/>
                  </a:lnTo>
                  <a:lnTo>
                    <a:pt x="2995612" y="453504"/>
                  </a:lnTo>
                  <a:lnTo>
                    <a:pt x="2995612" y="456145"/>
                  </a:lnTo>
                  <a:lnTo>
                    <a:pt x="2996082" y="457263"/>
                  </a:lnTo>
                  <a:lnTo>
                    <a:pt x="2997949" y="459117"/>
                  </a:lnTo>
                  <a:lnTo>
                    <a:pt x="2999067" y="459587"/>
                  </a:lnTo>
                  <a:lnTo>
                    <a:pt x="3001695" y="459587"/>
                  </a:lnTo>
                  <a:lnTo>
                    <a:pt x="3002813" y="459117"/>
                  </a:lnTo>
                  <a:lnTo>
                    <a:pt x="3004680" y="457263"/>
                  </a:lnTo>
                  <a:lnTo>
                    <a:pt x="3005137" y="456145"/>
                  </a:lnTo>
                  <a:lnTo>
                    <a:pt x="3005137" y="453504"/>
                  </a:lnTo>
                  <a:close/>
                </a:path>
                <a:path w="3386454" h="1809750">
                  <a:moveTo>
                    <a:pt x="3005137" y="3454"/>
                  </a:moveTo>
                  <a:lnTo>
                    <a:pt x="3004680" y="2336"/>
                  </a:lnTo>
                  <a:lnTo>
                    <a:pt x="3002813" y="469"/>
                  </a:lnTo>
                  <a:lnTo>
                    <a:pt x="3001695" y="0"/>
                  </a:lnTo>
                  <a:lnTo>
                    <a:pt x="2999067" y="0"/>
                  </a:lnTo>
                  <a:lnTo>
                    <a:pt x="2997949" y="469"/>
                  </a:lnTo>
                  <a:lnTo>
                    <a:pt x="2996082" y="2336"/>
                  </a:lnTo>
                  <a:lnTo>
                    <a:pt x="2995612" y="3454"/>
                  </a:lnTo>
                  <a:lnTo>
                    <a:pt x="2995612" y="6083"/>
                  </a:lnTo>
                  <a:lnTo>
                    <a:pt x="2996082" y="7200"/>
                  </a:lnTo>
                  <a:lnTo>
                    <a:pt x="2997949" y="9067"/>
                  </a:lnTo>
                  <a:lnTo>
                    <a:pt x="2999067" y="9525"/>
                  </a:lnTo>
                  <a:lnTo>
                    <a:pt x="3001695" y="9525"/>
                  </a:lnTo>
                  <a:lnTo>
                    <a:pt x="3002813" y="9067"/>
                  </a:lnTo>
                  <a:lnTo>
                    <a:pt x="3004680" y="7200"/>
                  </a:lnTo>
                  <a:lnTo>
                    <a:pt x="3005137" y="6083"/>
                  </a:lnTo>
                  <a:lnTo>
                    <a:pt x="3005137" y="3454"/>
                  </a:lnTo>
                  <a:close/>
                </a:path>
                <a:path w="3386454" h="1809750">
                  <a:moveTo>
                    <a:pt x="3052762" y="1803679"/>
                  </a:moveTo>
                  <a:lnTo>
                    <a:pt x="3052305" y="1802561"/>
                  </a:lnTo>
                  <a:lnTo>
                    <a:pt x="3050438" y="1800694"/>
                  </a:lnTo>
                  <a:lnTo>
                    <a:pt x="3049320" y="1800225"/>
                  </a:lnTo>
                  <a:lnTo>
                    <a:pt x="3046692" y="1800225"/>
                  </a:lnTo>
                  <a:lnTo>
                    <a:pt x="3045574" y="1800694"/>
                  </a:lnTo>
                  <a:lnTo>
                    <a:pt x="3043707" y="1802561"/>
                  </a:lnTo>
                  <a:lnTo>
                    <a:pt x="3043237" y="1803679"/>
                  </a:lnTo>
                  <a:lnTo>
                    <a:pt x="3043237" y="1806308"/>
                  </a:lnTo>
                  <a:lnTo>
                    <a:pt x="3043707" y="1807425"/>
                  </a:lnTo>
                  <a:lnTo>
                    <a:pt x="3045574" y="1809292"/>
                  </a:lnTo>
                  <a:lnTo>
                    <a:pt x="3046692" y="1809750"/>
                  </a:lnTo>
                  <a:lnTo>
                    <a:pt x="3049320" y="1809750"/>
                  </a:lnTo>
                  <a:lnTo>
                    <a:pt x="3050438" y="1809292"/>
                  </a:lnTo>
                  <a:lnTo>
                    <a:pt x="3052305" y="1807425"/>
                  </a:lnTo>
                  <a:lnTo>
                    <a:pt x="3052762" y="1806308"/>
                  </a:lnTo>
                  <a:lnTo>
                    <a:pt x="3052762" y="1803679"/>
                  </a:lnTo>
                  <a:close/>
                </a:path>
                <a:path w="3386454" h="1809750">
                  <a:moveTo>
                    <a:pt x="3052762" y="1353616"/>
                  </a:moveTo>
                  <a:lnTo>
                    <a:pt x="3052305" y="1352499"/>
                  </a:lnTo>
                  <a:lnTo>
                    <a:pt x="3050438" y="1350645"/>
                  </a:lnTo>
                  <a:lnTo>
                    <a:pt x="3049320" y="1350175"/>
                  </a:lnTo>
                  <a:lnTo>
                    <a:pt x="3046692" y="1350175"/>
                  </a:lnTo>
                  <a:lnTo>
                    <a:pt x="3045574" y="1350645"/>
                  </a:lnTo>
                  <a:lnTo>
                    <a:pt x="3043707" y="1352499"/>
                  </a:lnTo>
                  <a:lnTo>
                    <a:pt x="3043237" y="1353616"/>
                  </a:lnTo>
                  <a:lnTo>
                    <a:pt x="3043237" y="1356258"/>
                  </a:lnTo>
                  <a:lnTo>
                    <a:pt x="3043707" y="1357376"/>
                  </a:lnTo>
                  <a:lnTo>
                    <a:pt x="3045574" y="1359230"/>
                  </a:lnTo>
                  <a:lnTo>
                    <a:pt x="3046692" y="1359700"/>
                  </a:lnTo>
                  <a:lnTo>
                    <a:pt x="3049320" y="1359700"/>
                  </a:lnTo>
                  <a:lnTo>
                    <a:pt x="3050438" y="1359230"/>
                  </a:lnTo>
                  <a:lnTo>
                    <a:pt x="3052305" y="1357376"/>
                  </a:lnTo>
                  <a:lnTo>
                    <a:pt x="3052762" y="1356258"/>
                  </a:lnTo>
                  <a:lnTo>
                    <a:pt x="3052762" y="1353616"/>
                  </a:lnTo>
                  <a:close/>
                </a:path>
                <a:path w="3386454" h="1809750">
                  <a:moveTo>
                    <a:pt x="3052762" y="903566"/>
                  </a:moveTo>
                  <a:lnTo>
                    <a:pt x="3052305" y="902449"/>
                  </a:lnTo>
                  <a:lnTo>
                    <a:pt x="3050438" y="900582"/>
                  </a:lnTo>
                  <a:lnTo>
                    <a:pt x="3049320" y="900112"/>
                  </a:lnTo>
                  <a:lnTo>
                    <a:pt x="3046692" y="900112"/>
                  </a:lnTo>
                  <a:lnTo>
                    <a:pt x="3045574" y="900582"/>
                  </a:lnTo>
                  <a:lnTo>
                    <a:pt x="3043707" y="902449"/>
                  </a:lnTo>
                  <a:lnTo>
                    <a:pt x="3043237" y="903566"/>
                  </a:lnTo>
                  <a:lnTo>
                    <a:pt x="3043237" y="906195"/>
                  </a:lnTo>
                  <a:lnTo>
                    <a:pt x="3043707" y="907313"/>
                  </a:lnTo>
                  <a:lnTo>
                    <a:pt x="3045574" y="909180"/>
                  </a:lnTo>
                  <a:lnTo>
                    <a:pt x="3046692" y="909637"/>
                  </a:lnTo>
                  <a:lnTo>
                    <a:pt x="3049320" y="909637"/>
                  </a:lnTo>
                  <a:lnTo>
                    <a:pt x="3050438" y="909180"/>
                  </a:lnTo>
                  <a:lnTo>
                    <a:pt x="3052305" y="907313"/>
                  </a:lnTo>
                  <a:lnTo>
                    <a:pt x="3052762" y="906195"/>
                  </a:lnTo>
                  <a:lnTo>
                    <a:pt x="3052762" y="903566"/>
                  </a:lnTo>
                  <a:close/>
                </a:path>
                <a:path w="3386454" h="1809750">
                  <a:moveTo>
                    <a:pt x="3052762" y="453504"/>
                  </a:moveTo>
                  <a:lnTo>
                    <a:pt x="3052305" y="452386"/>
                  </a:lnTo>
                  <a:lnTo>
                    <a:pt x="3050438" y="450532"/>
                  </a:lnTo>
                  <a:lnTo>
                    <a:pt x="3049320" y="450062"/>
                  </a:lnTo>
                  <a:lnTo>
                    <a:pt x="3046692" y="450062"/>
                  </a:lnTo>
                  <a:lnTo>
                    <a:pt x="3045574" y="450532"/>
                  </a:lnTo>
                  <a:lnTo>
                    <a:pt x="3043707" y="452386"/>
                  </a:lnTo>
                  <a:lnTo>
                    <a:pt x="3043237" y="453504"/>
                  </a:lnTo>
                  <a:lnTo>
                    <a:pt x="3043237" y="456145"/>
                  </a:lnTo>
                  <a:lnTo>
                    <a:pt x="3043707" y="457263"/>
                  </a:lnTo>
                  <a:lnTo>
                    <a:pt x="3045574" y="459117"/>
                  </a:lnTo>
                  <a:lnTo>
                    <a:pt x="3046692" y="459587"/>
                  </a:lnTo>
                  <a:lnTo>
                    <a:pt x="3049320" y="459587"/>
                  </a:lnTo>
                  <a:lnTo>
                    <a:pt x="3050438" y="459117"/>
                  </a:lnTo>
                  <a:lnTo>
                    <a:pt x="3052305" y="457263"/>
                  </a:lnTo>
                  <a:lnTo>
                    <a:pt x="3052762" y="456145"/>
                  </a:lnTo>
                  <a:lnTo>
                    <a:pt x="3052762" y="453504"/>
                  </a:lnTo>
                  <a:close/>
                </a:path>
                <a:path w="3386454" h="1809750">
                  <a:moveTo>
                    <a:pt x="3052762" y="3454"/>
                  </a:moveTo>
                  <a:lnTo>
                    <a:pt x="3052305" y="2336"/>
                  </a:lnTo>
                  <a:lnTo>
                    <a:pt x="3050438" y="469"/>
                  </a:lnTo>
                  <a:lnTo>
                    <a:pt x="3049320" y="0"/>
                  </a:lnTo>
                  <a:lnTo>
                    <a:pt x="3046692" y="0"/>
                  </a:lnTo>
                  <a:lnTo>
                    <a:pt x="3045574" y="469"/>
                  </a:lnTo>
                  <a:lnTo>
                    <a:pt x="3043707" y="2336"/>
                  </a:lnTo>
                  <a:lnTo>
                    <a:pt x="3043237" y="3454"/>
                  </a:lnTo>
                  <a:lnTo>
                    <a:pt x="3043237" y="6083"/>
                  </a:lnTo>
                  <a:lnTo>
                    <a:pt x="3043707" y="7200"/>
                  </a:lnTo>
                  <a:lnTo>
                    <a:pt x="3045574" y="9067"/>
                  </a:lnTo>
                  <a:lnTo>
                    <a:pt x="3046692" y="9525"/>
                  </a:lnTo>
                  <a:lnTo>
                    <a:pt x="3049320" y="9525"/>
                  </a:lnTo>
                  <a:lnTo>
                    <a:pt x="3050438" y="9067"/>
                  </a:lnTo>
                  <a:lnTo>
                    <a:pt x="3052305" y="7200"/>
                  </a:lnTo>
                  <a:lnTo>
                    <a:pt x="3052762" y="6083"/>
                  </a:lnTo>
                  <a:lnTo>
                    <a:pt x="3052762" y="3454"/>
                  </a:lnTo>
                  <a:close/>
                </a:path>
                <a:path w="3386454" h="1809750">
                  <a:moveTo>
                    <a:pt x="3100387" y="1803679"/>
                  </a:moveTo>
                  <a:lnTo>
                    <a:pt x="3099930" y="1802561"/>
                  </a:lnTo>
                  <a:lnTo>
                    <a:pt x="3098063" y="1800694"/>
                  </a:lnTo>
                  <a:lnTo>
                    <a:pt x="3096945" y="1800225"/>
                  </a:lnTo>
                  <a:lnTo>
                    <a:pt x="3094317" y="1800225"/>
                  </a:lnTo>
                  <a:lnTo>
                    <a:pt x="3093199" y="1800694"/>
                  </a:lnTo>
                  <a:lnTo>
                    <a:pt x="3091332" y="1802561"/>
                  </a:lnTo>
                  <a:lnTo>
                    <a:pt x="3090862" y="1803679"/>
                  </a:lnTo>
                  <a:lnTo>
                    <a:pt x="3090862" y="1806308"/>
                  </a:lnTo>
                  <a:lnTo>
                    <a:pt x="3091332" y="1807425"/>
                  </a:lnTo>
                  <a:lnTo>
                    <a:pt x="3093199" y="1809292"/>
                  </a:lnTo>
                  <a:lnTo>
                    <a:pt x="3094317" y="1809750"/>
                  </a:lnTo>
                  <a:lnTo>
                    <a:pt x="3096945" y="1809750"/>
                  </a:lnTo>
                  <a:lnTo>
                    <a:pt x="3098063" y="1809292"/>
                  </a:lnTo>
                  <a:lnTo>
                    <a:pt x="3099930" y="1807425"/>
                  </a:lnTo>
                  <a:lnTo>
                    <a:pt x="3100387" y="1806308"/>
                  </a:lnTo>
                  <a:lnTo>
                    <a:pt x="3100387" y="1803679"/>
                  </a:lnTo>
                  <a:close/>
                </a:path>
                <a:path w="3386454" h="1809750">
                  <a:moveTo>
                    <a:pt x="3100387" y="1353616"/>
                  </a:moveTo>
                  <a:lnTo>
                    <a:pt x="3099930" y="1352499"/>
                  </a:lnTo>
                  <a:lnTo>
                    <a:pt x="3098063" y="1350645"/>
                  </a:lnTo>
                  <a:lnTo>
                    <a:pt x="3096945" y="1350175"/>
                  </a:lnTo>
                  <a:lnTo>
                    <a:pt x="3094317" y="1350175"/>
                  </a:lnTo>
                  <a:lnTo>
                    <a:pt x="3093199" y="1350645"/>
                  </a:lnTo>
                  <a:lnTo>
                    <a:pt x="3091332" y="1352499"/>
                  </a:lnTo>
                  <a:lnTo>
                    <a:pt x="3090862" y="1353616"/>
                  </a:lnTo>
                  <a:lnTo>
                    <a:pt x="3090862" y="1356258"/>
                  </a:lnTo>
                  <a:lnTo>
                    <a:pt x="3091332" y="1357376"/>
                  </a:lnTo>
                  <a:lnTo>
                    <a:pt x="3093199" y="1359230"/>
                  </a:lnTo>
                  <a:lnTo>
                    <a:pt x="3094317" y="1359700"/>
                  </a:lnTo>
                  <a:lnTo>
                    <a:pt x="3096945" y="1359700"/>
                  </a:lnTo>
                  <a:lnTo>
                    <a:pt x="3098063" y="1359230"/>
                  </a:lnTo>
                  <a:lnTo>
                    <a:pt x="3099930" y="1357376"/>
                  </a:lnTo>
                  <a:lnTo>
                    <a:pt x="3100387" y="1356258"/>
                  </a:lnTo>
                  <a:lnTo>
                    <a:pt x="3100387" y="1353616"/>
                  </a:lnTo>
                  <a:close/>
                </a:path>
                <a:path w="3386454" h="1809750">
                  <a:moveTo>
                    <a:pt x="3100387" y="903566"/>
                  </a:moveTo>
                  <a:lnTo>
                    <a:pt x="3099930" y="902449"/>
                  </a:lnTo>
                  <a:lnTo>
                    <a:pt x="3098063" y="900582"/>
                  </a:lnTo>
                  <a:lnTo>
                    <a:pt x="3096945" y="900112"/>
                  </a:lnTo>
                  <a:lnTo>
                    <a:pt x="3094317" y="900112"/>
                  </a:lnTo>
                  <a:lnTo>
                    <a:pt x="3093199" y="900582"/>
                  </a:lnTo>
                  <a:lnTo>
                    <a:pt x="3091332" y="902449"/>
                  </a:lnTo>
                  <a:lnTo>
                    <a:pt x="3090862" y="903566"/>
                  </a:lnTo>
                  <a:lnTo>
                    <a:pt x="3090862" y="906195"/>
                  </a:lnTo>
                  <a:lnTo>
                    <a:pt x="3091332" y="907313"/>
                  </a:lnTo>
                  <a:lnTo>
                    <a:pt x="3093199" y="909180"/>
                  </a:lnTo>
                  <a:lnTo>
                    <a:pt x="3094317" y="909637"/>
                  </a:lnTo>
                  <a:lnTo>
                    <a:pt x="3096945" y="909637"/>
                  </a:lnTo>
                  <a:lnTo>
                    <a:pt x="3098063" y="909180"/>
                  </a:lnTo>
                  <a:lnTo>
                    <a:pt x="3099930" y="907313"/>
                  </a:lnTo>
                  <a:lnTo>
                    <a:pt x="3100387" y="906195"/>
                  </a:lnTo>
                  <a:lnTo>
                    <a:pt x="3100387" y="903566"/>
                  </a:lnTo>
                  <a:close/>
                </a:path>
                <a:path w="3386454" h="1809750">
                  <a:moveTo>
                    <a:pt x="3100387" y="453504"/>
                  </a:moveTo>
                  <a:lnTo>
                    <a:pt x="3099930" y="452386"/>
                  </a:lnTo>
                  <a:lnTo>
                    <a:pt x="3098063" y="450532"/>
                  </a:lnTo>
                  <a:lnTo>
                    <a:pt x="3096945" y="450062"/>
                  </a:lnTo>
                  <a:lnTo>
                    <a:pt x="3094317" y="450062"/>
                  </a:lnTo>
                  <a:lnTo>
                    <a:pt x="3093199" y="450532"/>
                  </a:lnTo>
                  <a:lnTo>
                    <a:pt x="3091332" y="452386"/>
                  </a:lnTo>
                  <a:lnTo>
                    <a:pt x="3090862" y="453504"/>
                  </a:lnTo>
                  <a:lnTo>
                    <a:pt x="3090862" y="456145"/>
                  </a:lnTo>
                  <a:lnTo>
                    <a:pt x="3091332" y="457263"/>
                  </a:lnTo>
                  <a:lnTo>
                    <a:pt x="3093199" y="459117"/>
                  </a:lnTo>
                  <a:lnTo>
                    <a:pt x="3094317" y="459587"/>
                  </a:lnTo>
                  <a:lnTo>
                    <a:pt x="3096945" y="459587"/>
                  </a:lnTo>
                  <a:lnTo>
                    <a:pt x="3098063" y="459117"/>
                  </a:lnTo>
                  <a:lnTo>
                    <a:pt x="3099930" y="457263"/>
                  </a:lnTo>
                  <a:lnTo>
                    <a:pt x="3100387" y="456145"/>
                  </a:lnTo>
                  <a:lnTo>
                    <a:pt x="3100387" y="453504"/>
                  </a:lnTo>
                  <a:close/>
                </a:path>
                <a:path w="3386454" h="1809750">
                  <a:moveTo>
                    <a:pt x="3100387" y="3454"/>
                  </a:moveTo>
                  <a:lnTo>
                    <a:pt x="3099930" y="2336"/>
                  </a:lnTo>
                  <a:lnTo>
                    <a:pt x="3098063" y="469"/>
                  </a:lnTo>
                  <a:lnTo>
                    <a:pt x="3096945" y="0"/>
                  </a:lnTo>
                  <a:lnTo>
                    <a:pt x="3094317" y="0"/>
                  </a:lnTo>
                  <a:lnTo>
                    <a:pt x="3093199" y="469"/>
                  </a:lnTo>
                  <a:lnTo>
                    <a:pt x="3091332" y="2336"/>
                  </a:lnTo>
                  <a:lnTo>
                    <a:pt x="3090862" y="3454"/>
                  </a:lnTo>
                  <a:lnTo>
                    <a:pt x="3090862" y="6083"/>
                  </a:lnTo>
                  <a:lnTo>
                    <a:pt x="3091332" y="7200"/>
                  </a:lnTo>
                  <a:lnTo>
                    <a:pt x="3093199" y="9067"/>
                  </a:lnTo>
                  <a:lnTo>
                    <a:pt x="3094317" y="9525"/>
                  </a:lnTo>
                  <a:lnTo>
                    <a:pt x="3096945" y="9525"/>
                  </a:lnTo>
                  <a:lnTo>
                    <a:pt x="3098063" y="9067"/>
                  </a:lnTo>
                  <a:lnTo>
                    <a:pt x="3099930" y="7200"/>
                  </a:lnTo>
                  <a:lnTo>
                    <a:pt x="3100387" y="6083"/>
                  </a:lnTo>
                  <a:lnTo>
                    <a:pt x="3100387" y="3454"/>
                  </a:lnTo>
                  <a:close/>
                </a:path>
                <a:path w="3386454" h="1809750">
                  <a:moveTo>
                    <a:pt x="3148012" y="1803679"/>
                  </a:moveTo>
                  <a:lnTo>
                    <a:pt x="3147555" y="1802561"/>
                  </a:lnTo>
                  <a:lnTo>
                    <a:pt x="3145688" y="1800694"/>
                  </a:lnTo>
                  <a:lnTo>
                    <a:pt x="3144570" y="1800225"/>
                  </a:lnTo>
                  <a:lnTo>
                    <a:pt x="3141942" y="1800225"/>
                  </a:lnTo>
                  <a:lnTo>
                    <a:pt x="3140824" y="1800694"/>
                  </a:lnTo>
                  <a:lnTo>
                    <a:pt x="3138957" y="1802561"/>
                  </a:lnTo>
                  <a:lnTo>
                    <a:pt x="3138487" y="1803679"/>
                  </a:lnTo>
                  <a:lnTo>
                    <a:pt x="3138487" y="1806308"/>
                  </a:lnTo>
                  <a:lnTo>
                    <a:pt x="3138957" y="1807425"/>
                  </a:lnTo>
                  <a:lnTo>
                    <a:pt x="3140824" y="1809292"/>
                  </a:lnTo>
                  <a:lnTo>
                    <a:pt x="3141942" y="1809750"/>
                  </a:lnTo>
                  <a:lnTo>
                    <a:pt x="3144570" y="1809750"/>
                  </a:lnTo>
                  <a:lnTo>
                    <a:pt x="3145688" y="1809292"/>
                  </a:lnTo>
                  <a:lnTo>
                    <a:pt x="3147555" y="1807425"/>
                  </a:lnTo>
                  <a:lnTo>
                    <a:pt x="3148012" y="1806308"/>
                  </a:lnTo>
                  <a:lnTo>
                    <a:pt x="3148012" y="1803679"/>
                  </a:lnTo>
                  <a:close/>
                </a:path>
                <a:path w="3386454" h="1809750">
                  <a:moveTo>
                    <a:pt x="3148012" y="1353616"/>
                  </a:moveTo>
                  <a:lnTo>
                    <a:pt x="3147555" y="1352499"/>
                  </a:lnTo>
                  <a:lnTo>
                    <a:pt x="3145688" y="1350645"/>
                  </a:lnTo>
                  <a:lnTo>
                    <a:pt x="3144570" y="1350175"/>
                  </a:lnTo>
                  <a:lnTo>
                    <a:pt x="3141942" y="1350175"/>
                  </a:lnTo>
                  <a:lnTo>
                    <a:pt x="3140824" y="1350645"/>
                  </a:lnTo>
                  <a:lnTo>
                    <a:pt x="3138957" y="1352499"/>
                  </a:lnTo>
                  <a:lnTo>
                    <a:pt x="3138487" y="1353616"/>
                  </a:lnTo>
                  <a:lnTo>
                    <a:pt x="3138487" y="1356258"/>
                  </a:lnTo>
                  <a:lnTo>
                    <a:pt x="3138957" y="1357376"/>
                  </a:lnTo>
                  <a:lnTo>
                    <a:pt x="3140824" y="1359230"/>
                  </a:lnTo>
                  <a:lnTo>
                    <a:pt x="3141942" y="1359700"/>
                  </a:lnTo>
                  <a:lnTo>
                    <a:pt x="3144570" y="1359700"/>
                  </a:lnTo>
                  <a:lnTo>
                    <a:pt x="3145688" y="1359230"/>
                  </a:lnTo>
                  <a:lnTo>
                    <a:pt x="3147555" y="1357376"/>
                  </a:lnTo>
                  <a:lnTo>
                    <a:pt x="3148012" y="1356258"/>
                  </a:lnTo>
                  <a:lnTo>
                    <a:pt x="3148012" y="1353616"/>
                  </a:lnTo>
                  <a:close/>
                </a:path>
                <a:path w="3386454" h="1809750">
                  <a:moveTo>
                    <a:pt x="3148012" y="903566"/>
                  </a:moveTo>
                  <a:lnTo>
                    <a:pt x="3147555" y="902449"/>
                  </a:lnTo>
                  <a:lnTo>
                    <a:pt x="3145688" y="900582"/>
                  </a:lnTo>
                  <a:lnTo>
                    <a:pt x="3144570" y="900112"/>
                  </a:lnTo>
                  <a:lnTo>
                    <a:pt x="3141942" y="900112"/>
                  </a:lnTo>
                  <a:lnTo>
                    <a:pt x="3140824" y="900582"/>
                  </a:lnTo>
                  <a:lnTo>
                    <a:pt x="3138957" y="902449"/>
                  </a:lnTo>
                  <a:lnTo>
                    <a:pt x="3138487" y="903566"/>
                  </a:lnTo>
                  <a:lnTo>
                    <a:pt x="3138487" y="906195"/>
                  </a:lnTo>
                  <a:lnTo>
                    <a:pt x="3138957" y="907313"/>
                  </a:lnTo>
                  <a:lnTo>
                    <a:pt x="3140824" y="909180"/>
                  </a:lnTo>
                  <a:lnTo>
                    <a:pt x="3141942" y="909637"/>
                  </a:lnTo>
                  <a:lnTo>
                    <a:pt x="3144570" y="909637"/>
                  </a:lnTo>
                  <a:lnTo>
                    <a:pt x="3145688" y="909180"/>
                  </a:lnTo>
                  <a:lnTo>
                    <a:pt x="3147555" y="907313"/>
                  </a:lnTo>
                  <a:lnTo>
                    <a:pt x="3148012" y="906195"/>
                  </a:lnTo>
                  <a:lnTo>
                    <a:pt x="3148012" y="903566"/>
                  </a:lnTo>
                  <a:close/>
                </a:path>
                <a:path w="3386454" h="1809750">
                  <a:moveTo>
                    <a:pt x="3148012" y="453504"/>
                  </a:moveTo>
                  <a:lnTo>
                    <a:pt x="3147555" y="452386"/>
                  </a:lnTo>
                  <a:lnTo>
                    <a:pt x="3145688" y="450532"/>
                  </a:lnTo>
                  <a:lnTo>
                    <a:pt x="3144570" y="450062"/>
                  </a:lnTo>
                  <a:lnTo>
                    <a:pt x="3141942" y="450062"/>
                  </a:lnTo>
                  <a:lnTo>
                    <a:pt x="3140824" y="450532"/>
                  </a:lnTo>
                  <a:lnTo>
                    <a:pt x="3138957" y="452386"/>
                  </a:lnTo>
                  <a:lnTo>
                    <a:pt x="3138487" y="453504"/>
                  </a:lnTo>
                  <a:lnTo>
                    <a:pt x="3138487" y="456145"/>
                  </a:lnTo>
                  <a:lnTo>
                    <a:pt x="3138957" y="457263"/>
                  </a:lnTo>
                  <a:lnTo>
                    <a:pt x="3140824" y="459117"/>
                  </a:lnTo>
                  <a:lnTo>
                    <a:pt x="3141942" y="459587"/>
                  </a:lnTo>
                  <a:lnTo>
                    <a:pt x="3144570" y="459587"/>
                  </a:lnTo>
                  <a:lnTo>
                    <a:pt x="3145688" y="459117"/>
                  </a:lnTo>
                  <a:lnTo>
                    <a:pt x="3147555" y="457263"/>
                  </a:lnTo>
                  <a:lnTo>
                    <a:pt x="3148012" y="456145"/>
                  </a:lnTo>
                  <a:lnTo>
                    <a:pt x="3148012" y="453504"/>
                  </a:lnTo>
                  <a:close/>
                </a:path>
                <a:path w="3386454" h="1809750">
                  <a:moveTo>
                    <a:pt x="3148012" y="3454"/>
                  </a:moveTo>
                  <a:lnTo>
                    <a:pt x="3147555" y="2336"/>
                  </a:lnTo>
                  <a:lnTo>
                    <a:pt x="3145688" y="469"/>
                  </a:lnTo>
                  <a:lnTo>
                    <a:pt x="3144570" y="0"/>
                  </a:lnTo>
                  <a:lnTo>
                    <a:pt x="3141942" y="0"/>
                  </a:lnTo>
                  <a:lnTo>
                    <a:pt x="3140824" y="469"/>
                  </a:lnTo>
                  <a:lnTo>
                    <a:pt x="3138957" y="2336"/>
                  </a:lnTo>
                  <a:lnTo>
                    <a:pt x="3138487" y="3454"/>
                  </a:lnTo>
                  <a:lnTo>
                    <a:pt x="3138487" y="6083"/>
                  </a:lnTo>
                  <a:lnTo>
                    <a:pt x="3138957" y="7200"/>
                  </a:lnTo>
                  <a:lnTo>
                    <a:pt x="3140824" y="9067"/>
                  </a:lnTo>
                  <a:lnTo>
                    <a:pt x="3141942" y="9525"/>
                  </a:lnTo>
                  <a:lnTo>
                    <a:pt x="3144570" y="9525"/>
                  </a:lnTo>
                  <a:lnTo>
                    <a:pt x="3145688" y="9067"/>
                  </a:lnTo>
                  <a:lnTo>
                    <a:pt x="3147555" y="7200"/>
                  </a:lnTo>
                  <a:lnTo>
                    <a:pt x="3148012" y="6083"/>
                  </a:lnTo>
                  <a:lnTo>
                    <a:pt x="3148012" y="3454"/>
                  </a:lnTo>
                  <a:close/>
                </a:path>
                <a:path w="3386454" h="1809750">
                  <a:moveTo>
                    <a:pt x="3195637" y="1803679"/>
                  </a:moveTo>
                  <a:lnTo>
                    <a:pt x="3195180" y="1802561"/>
                  </a:lnTo>
                  <a:lnTo>
                    <a:pt x="3193313" y="1800694"/>
                  </a:lnTo>
                  <a:lnTo>
                    <a:pt x="3192195" y="1800225"/>
                  </a:lnTo>
                  <a:lnTo>
                    <a:pt x="3189567" y="1800225"/>
                  </a:lnTo>
                  <a:lnTo>
                    <a:pt x="3188449" y="1800694"/>
                  </a:lnTo>
                  <a:lnTo>
                    <a:pt x="3186582" y="1802561"/>
                  </a:lnTo>
                  <a:lnTo>
                    <a:pt x="3186112" y="1803679"/>
                  </a:lnTo>
                  <a:lnTo>
                    <a:pt x="3186112" y="1806308"/>
                  </a:lnTo>
                  <a:lnTo>
                    <a:pt x="3186582" y="1807425"/>
                  </a:lnTo>
                  <a:lnTo>
                    <a:pt x="3188449" y="1809292"/>
                  </a:lnTo>
                  <a:lnTo>
                    <a:pt x="3189567" y="1809750"/>
                  </a:lnTo>
                  <a:lnTo>
                    <a:pt x="3192195" y="1809750"/>
                  </a:lnTo>
                  <a:lnTo>
                    <a:pt x="3193313" y="1809292"/>
                  </a:lnTo>
                  <a:lnTo>
                    <a:pt x="3195180" y="1807425"/>
                  </a:lnTo>
                  <a:lnTo>
                    <a:pt x="3195637" y="1806308"/>
                  </a:lnTo>
                  <a:lnTo>
                    <a:pt x="3195637" y="1803679"/>
                  </a:lnTo>
                  <a:close/>
                </a:path>
                <a:path w="3386454" h="1809750">
                  <a:moveTo>
                    <a:pt x="3195637" y="1353616"/>
                  </a:moveTo>
                  <a:lnTo>
                    <a:pt x="3195180" y="1352499"/>
                  </a:lnTo>
                  <a:lnTo>
                    <a:pt x="3193313" y="1350645"/>
                  </a:lnTo>
                  <a:lnTo>
                    <a:pt x="3192195" y="1350175"/>
                  </a:lnTo>
                  <a:lnTo>
                    <a:pt x="3189567" y="1350175"/>
                  </a:lnTo>
                  <a:lnTo>
                    <a:pt x="3188449" y="1350645"/>
                  </a:lnTo>
                  <a:lnTo>
                    <a:pt x="3186582" y="1352499"/>
                  </a:lnTo>
                  <a:lnTo>
                    <a:pt x="3186112" y="1353616"/>
                  </a:lnTo>
                  <a:lnTo>
                    <a:pt x="3186112" y="1356258"/>
                  </a:lnTo>
                  <a:lnTo>
                    <a:pt x="3186582" y="1357376"/>
                  </a:lnTo>
                  <a:lnTo>
                    <a:pt x="3188449" y="1359230"/>
                  </a:lnTo>
                  <a:lnTo>
                    <a:pt x="3189567" y="1359700"/>
                  </a:lnTo>
                  <a:lnTo>
                    <a:pt x="3192195" y="1359700"/>
                  </a:lnTo>
                  <a:lnTo>
                    <a:pt x="3193313" y="1359230"/>
                  </a:lnTo>
                  <a:lnTo>
                    <a:pt x="3195180" y="1357376"/>
                  </a:lnTo>
                  <a:lnTo>
                    <a:pt x="3195637" y="1356258"/>
                  </a:lnTo>
                  <a:lnTo>
                    <a:pt x="3195637" y="1353616"/>
                  </a:lnTo>
                  <a:close/>
                </a:path>
                <a:path w="3386454" h="1809750">
                  <a:moveTo>
                    <a:pt x="3195637" y="903566"/>
                  </a:moveTo>
                  <a:lnTo>
                    <a:pt x="3195180" y="902449"/>
                  </a:lnTo>
                  <a:lnTo>
                    <a:pt x="3193313" y="900582"/>
                  </a:lnTo>
                  <a:lnTo>
                    <a:pt x="3192195" y="900112"/>
                  </a:lnTo>
                  <a:lnTo>
                    <a:pt x="3189567" y="900112"/>
                  </a:lnTo>
                  <a:lnTo>
                    <a:pt x="3188449" y="900582"/>
                  </a:lnTo>
                  <a:lnTo>
                    <a:pt x="3186582" y="902449"/>
                  </a:lnTo>
                  <a:lnTo>
                    <a:pt x="3186112" y="903566"/>
                  </a:lnTo>
                  <a:lnTo>
                    <a:pt x="3186112" y="906195"/>
                  </a:lnTo>
                  <a:lnTo>
                    <a:pt x="3186582" y="907313"/>
                  </a:lnTo>
                  <a:lnTo>
                    <a:pt x="3188449" y="909180"/>
                  </a:lnTo>
                  <a:lnTo>
                    <a:pt x="3189567" y="909637"/>
                  </a:lnTo>
                  <a:lnTo>
                    <a:pt x="3192195" y="909637"/>
                  </a:lnTo>
                  <a:lnTo>
                    <a:pt x="3193313" y="909180"/>
                  </a:lnTo>
                  <a:lnTo>
                    <a:pt x="3195180" y="907313"/>
                  </a:lnTo>
                  <a:lnTo>
                    <a:pt x="3195637" y="906195"/>
                  </a:lnTo>
                  <a:lnTo>
                    <a:pt x="3195637" y="903566"/>
                  </a:lnTo>
                  <a:close/>
                </a:path>
                <a:path w="3386454" h="1809750">
                  <a:moveTo>
                    <a:pt x="3195637" y="453504"/>
                  </a:moveTo>
                  <a:lnTo>
                    <a:pt x="3195180" y="452386"/>
                  </a:lnTo>
                  <a:lnTo>
                    <a:pt x="3193313" y="450532"/>
                  </a:lnTo>
                  <a:lnTo>
                    <a:pt x="3192195" y="450062"/>
                  </a:lnTo>
                  <a:lnTo>
                    <a:pt x="3189567" y="450062"/>
                  </a:lnTo>
                  <a:lnTo>
                    <a:pt x="3188449" y="450532"/>
                  </a:lnTo>
                  <a:lnTo>
                    <a:pt x="3186582" y="452386"/>
                  </a:lnTo>
                  <a:lnTo>
                    <a:pt x="3186112" y="453504"/>
                  </a:lnTo>
                  <a:lnTo>
                    <a:pt x="3186112" y="456145"/>
                  </a:lnTo>
                  <a:lnTo>
                    <a:pt x="3186582" y="457263"/>
                  </a:lnTo>
                  <a:lnTo>
                    <a:pt x="3188449" y="459117"/>
                  </a:lnTo>
                  <a:lnTo>
                    <a:pt x="3189567" y="459587"/>
                  </a:lnTo>
                  <a:lnTo>
                    <a:pt x="3192195" y="459587"/>
                  </a:lnTo>
                  <a:lnTo>
                    <a:pt x="3193313" y="459117"/>
                  </a:lnTo>
                  <a:lnTo>
                    <a:pt x="3195180" y="457263"/>
                  </a:lnTo>
                  <a:lnTo>
                    <a:pt x="3195637" y="456145"/>
                  </a:lnTo>
                  <a:lnTo>
                    <a:pt x="3195637" y="453504"/>
                  </a:lnTo>
                  <a:close/>
                </a:path>
                <a:path w="3386454" h="1809750">
                  <a:moveTo>
                    <a:pt x="3195637" y="3454"/>
                  </a:moveTo>
                  <a:lnTo>
                    <a:pt x="3195180" y="2336"/>
                  </a:lnTo>
                  <a:lnTo>
                    <a:pt x="3193313" y="469"/>
                  </a:lnTo>
                  <a:lnTo>
                    <a:pt x="3192195" y="0"/>
                  </a:lnTo>
                  <a:lnTo>
                    <a:pt x="3189567" y="0"/>
                  </a:lnTo>
                  <a:lnTo>
                    <a:pt x="3188449" y="469"/>
                  </a:lnTo>
                  <a:lnTo>
                    <a:pt x="3186582" y="2336"/>
                  </a:lnTo>
                  <a:lnTo>
                    <a:pt x="3186112" y="3454"/>
                  </a:lnTo>
                  <a:lnTo>
                    <a:pt x="3186112" y="6083"/>
                  </a:lnTo>
                  <a:lnTo>
                    <a:pt x="3186582" y="7200"/>
                  </a:lnTo>
                  <a:lnTo>
                    <a:pt x="3188449" y="9067"/>
                  </a:lnTo>
                  <a:lnTo>
                    <a:pt x="3189567" y="9525"/>
                  </a:lnTo>
                  <a:lnTo>
                    <a:pt x="3192195" y="9525"/>
                  </a:lnTo>
                  <a:lnTo>
                    <a:pt x="3193313" y="9067"/>
                  </a:lnTo>
                  <a:lnTo>
                    <a:pt x="3195180" y="7200"/>
                  </a:lnTo>
                  <a:lnTo>
                    <a:pt x="3195637" y="6083"/>
                  </a:lnTo>
                  <a:lnTo>
                    <a:pt x="3195637" y="3454"/>
                  </a:lnTo>
                  <a:close/>
                </a:path>
                <a:path w="3386454" h="1809750">
                  <a:moveTo>
                    <a:pt x="3243262" y="1803679"/>
                  </a:moveTo>
                  <a:lnTo>
                    <a:pt x="3242805" y="1802561"/>
                  </a:lnTo>
                  <a:lnTo>
                    <a:pt x="3240938" y="1800694"/>
                  </a:lnTo>
                  <a:lnTo>
                    <a:pt x="3239820" y="1800225"/>
                  </a:lnTo>
                  <a:lnTo>
                    <a:pt x="3237192" y="1800225"/>
                  </a:lnTo>
                  <a:lnTo>
                    <a:pt x="3236074" y="1800694"/>
                  </a:lnTo>
                  <a:lnTo>
                    <a:pt x="3234207" y="1802561"/>
                  </a:lnTo>
                  <a:lnTo>
                    <a:pt x="3233737" y="1803679"/>
                  </a:lnTo>
                  <a:lnTo>
                    <a:pt x="3233737" y="1806308"/>
                  </a:lnTo>
                  <a:lnTo>
                    <a:pt x="3234207" y="1807425"/>
                  </a:lnTo>
                  <a:lnTo>
                    <a:pt x="3236074" y="1809292"/>
                  </a:lnTo>
                  <a:lnTo>
                    <a:pt x="3237192" y="1809750"/>
                  </a:lnTo>
                  <a:lnTo>
                    <a:pt x="3239820" y="1809750"/>
                  </a:lnTo>
                  <a:lnTo>
                    <a:pt x="3240938" y="1809292"/>
                  </a:lnTo>
                  <a:lnTo>
                    <a:pt x="3242805" y="1807425"/>
                  </a:lnTo>
                  <a:lnTo>
                    <a:pt x="3243262" y="1806308"/>
                  </a:lnTo>
                  <a:lnTo>
                    <a:pt x="3243262" y="1803679"/>
                  </a:lnTo>
                  <a:close/>
                </a:path>
                <a:path w="3386454" h="1809750">
                  <a:moveTo>
                    <a:pt x="3243262" y="1353616"/>
                  </a:moveTo>
                  <a:lnTo>
                    <a:pt x="3242805" y="1352499"/>
                  </a:lnTo>
                  <a:lnTo>
                    <a:pt x="3240938" y="1350645"/>
                  </a:lnTo>
                  <a:lnTo>
                    <a:pt x="3239820" y="1350175"/>
                  </a:lnTo>
                  <a:lnTo>
                    <a:pt x="3237192" y="1350175"/>
                  </a:lnTo>
                  <a:lnTo>
                    <a:pt x="3236074" y="1350645"/>
                  </a:lnTo>
                  <a:lnTo>
                    <a:pt x="3234207" y="1352499"/>
                  </a:lnTo>
                  <a:lnTo>
                    <a:pt x="3233737" y="1353616"/>
                  </a:lnTo>
                  <a:lnTo>
                    <a:pt x="3233737" y="1356258"/>
                  </a:lnTo>
                  <a:lnTo>
                    <a:pt x="3234207" y="1357376"/>
                  </a:lnTo>
                  <a:lnTo>
                    <a:pt x="3236074" y="1359230"/>
                  </a:lnTo>
                  <a:lnTo>
                    <a:pt x="3237192" y="1359700"/>
                  </a:lnTo>
                  <a:lnTo>
                    <a:pt x="3239820" y="1359700"/>
                  </a:lnTo>
                  <a:lnTo>
                    <a:pt x="3240938" y="1359230"/>
                  </a:lnTo>
                  <a:lnTo>
                    <a:pt x="3242805" y="1357376"/>
                  </a:lnTo>
                  <a:lnTo>
                    <a:pt x="3243262" y="1356258"/>
                  </a:lnTo>
                  <a:lnTo>
                    <a:pt x="3243262" y="1353616"/>
                  </a:lnTo>
                  <a:close/>
                </a:path>
                <a:path w="3386454" h="1809750">
                  <a:moveTo>
                    <a:pt x="3243262" y="903566"/>
                  </a:moveTo>
                  <a:lnTo>
                    <a:pt x="3242805" y="902449"/>
                  </a:lnTo>
                  <a:lnTo>
                    <a:pt x="3240938" y="900582"/>
                  </a:lnTo>
                  <a:lnTo>
                    <a:pt x="3239820" y="900112"/>
                  </a:lnTo>
                  <a:lnTo>
                    <a:pt x="3237192" y="900112"/>
                  </a:lnTo>
                  <a:lnTo>
                    <a:pt x="3236074" y="900582"/>
                  </a:lnTo>
                  <a:lnTo>
                    <a:pt x="3234207" y="902449"/>
                  </a:lnTo>
                  <a:lnTo>
                    <a:pt x="3233737" y="903566"/>
                  </a:lnTo>
                  <a:lnTo>
                    <a:pt x="3233737" y="906195"/>
                  </a:lnTo>
                  <a:lnTo>
                    <a:pt x="3234207" y="907313"/>
                  </a:lnTo>
                  <a:lnTo>
                    <a:pt x="3236074" y="909180"/>
                  </a:lnTo>
                  <a:lnTo>
                    <a:pt x="3237192" y="909637"/>
                  </a:lnTo>
                  <a:lnTo>
                    <a:pt x="3239820" y="909637"/>
                  </a:lnTo>
                  <a:lnTo>
                    <a:pt x="3240938" y="909180"/>
                  </a:lnTo>
                  <a:lnTo>
                    <a:pt x="3242805" y="907313"/>
                  </a:lnTo>
                  <a:lnTo>
                    <a:pt x="3243262" y="906195"/>
                  </a:lnTo>
                  <a:lnTo>
                    <a:pt x="3243262" y="903566"/>
                  </a:lnTo>
                  <a:close/>
                </a:path>
                <a:path w="3386454" h="1809750">
                  <a:moveTo>
                    <a:pt x="3243262" y="453504"/>
                  </a:moveTo>
                  <a:lnTo>
                    <a:pt x="3242805" y="452386"/>
                  </a:lnTo>
                  <a:lnTo>
                    <a:pt x="3240938" y="450532"/>
                  </a:lnTo>
                  <a:lnTo>
                    <a:pt x="3239820" y="450062"/>
                  </a:lnTo>
                  <a:lnTo>
                    <a:pt x="3237192" y="450062"/>
                  </a:lnTo>
                  <a:lnTo>
                    <a:pt x="3236074" y="450532"/>
                  </a:lnTo>
                  <a:lnTo>
                    <a:pt x="3234207" y="452386"/>
                  </a:lnTo>
                  <a:lnTo>
                    <a:pt x="3233737" y="453504"/>
                  </a:lnTo>
                  <a:lnTo>
                    <a:pt x="3233737" y="456145"/>
                  </a:lnTo>
                  <a:lnTo>
                    <a:pt x="3234207" y="457263"/>
                  </a:lnTo>
                  <a:lnTo>
                    <a:pt x="3236074" y="459117"/>
                  </a:lnTo>
                  <a:lnTo>
                    <a:pt x="3237192" y="459587"/>
                  </a:lnTo>
                  <a:lnTo>
                    <a:pt x="3239820" y="459587"/>
                  </a:lnTo>
                  <a:lnTo>
                    <a:pt x="3240938" y="459117"/>
                  </a:lnTo>
                  <a:lnTo>
                    <a:pt x="3242805" y="457263"/>
                  </a:lnTo>
                  <a:lnTo>
                    <a:pt x="3243262" y="456145"/>
                  </a:lnTo>
                  <a:lnTo>
                    <a:pt x="3243262" y="453504"/>
                  </a:lnTo>
                  <a:close/>
                </a:path>
                <a:path w="3386454" h="1809750">
                  <a:moveTo>
                    <a:pt x="3243262" y="3454"/>
                  </a:moveTo>
                  <a:lnTo>
                    <a:pt x="3242805" y="2336"/>
                  </a:lnTo>
                  <a:lnTo>
                    <a:pt x="3240938" y="469"/>
                  </a:lnTo>
                  <a:lnTo>
                    <a:pt x="3239820" y="0"/>
                  </a:lnTo>
                  <a:lnTo>
                    <a:pt x="3237192" y="0"/>
                  </a:lnTo>
                  <a:lnTo>
                    <a:pt x="3236074" y="469"/>
                  </a:lnTo>
                  <a:lnTo>
                    <a:pt x="3234207" y="2336"/>
                  </a:lnTo>
                  <a:lnTo>
                    <a:pt x="3233737" y="3454"/>
                  </a:lnTo>
                  <a:lnTo>
                    <a:pt x="3233737" y="6083"/>
                  </a:lnTo>
                  <a:lnTo>
                    <a:pt x="3234207" y="7200"/>
                  </a:lnTo>
                  <a:lnTo>
                    <a:pt x="3236074" y="9067"/>
                  </a:lnTo>
                  <a:lnTo>
                    <a:pt x="3237192" y="9525"/>
                  </a:lnTo>
                  <a:lnTo>
                    <a:pt x="3239820" y="9525"/>
                  </a:lnTo>
                  <a:lnTo>
                    <a:pt x="3240938" y="9067"/>
                  </a:lnTo>
                  <a:lnTo>
                    <a:pt x="3242805" y="7200"/>
                  </a:lnTo>
                  <a:lnTo>
                    <a:pt x="3243262" y="6083"/>
                  </a:lnTo>
                  <a:lnTo>
                    <a:pt x="3243262" y="3454"/>
                  </a:lnTo>
                  <a:close/>
                </a:path>
                <a:path w="3386454" h="1809750">
                  <a:moveTo>
                    <a:pt x="3290887" y="1803679"/>
                  </a:moveTo>
                  <a:lnTo>
                    <a:pt x="3290430" y="1802561"/>
                  </a:lnTo>
                  <a:lnTo>
                    <a:pt x="3288563" y="1800694"/>
                  </a:lnTo>
                  <a:lnTo>
                    <a:pt x="3287445" y="1800225"/>
                  </a:lnTo>
                  <a:lnTo>
                    <a:pt x="3284817" y="1800225"/>
                  </a:lnTo>
                  <a:lnTo>
                    <a:pt x="3283699" y="1800694"/>
                  </a:lnTo>
                  <a:lnTo>
                    <a:pt x="3281832" y="1802561"/>
                  </a:lnTo>
                  <a:lnTo>
                    <a:pt x="3281362" y="1803679"/>
                  </a:lnTo>
                  <a:lnTo>
                    <a:pt x="3281362" y="1806308"/>
                  </a:lnTo>
                  <a:lnTo>
                    <a:pt x="3281832" y="1807425"/>
                  </a:lnTo>
                  <a:lnTo>
                    <a:pt x="3283699" y="1809292"/>
                  </a:lnTo>
                  <a:lnTo>
                    <a:pt x="3284817" y="1809750"/>
                  </a:lnTo>
                  <a:lnTo>
                    <a:pt x="3287445" y="1809750"/>
                  </a:lnTo>
                  <a:lnTo>
                    <a:pt x="3288563" y="1809292"/>
                  </a:lnTo>
                  <a:lnTo>
                    <a:pt x="3290430" y="1807425"/>
                  </a:lnTo>
                  <a:lnTo>
                    <a:pt x="3290887" y="1806308"/>
                  </a:lnTo>
                  <a:lnTo>
                    <a:pt x="3290887" y="1803679"/>
                  </a:lnTo>
                  <a:close/>
                </a:path>
                <a:path w="3386454" h="1809750">
                  <a:moveTo>
                    <a:pt x="3290887" y="1353616"/>
                  </a:moveTo>
                  <a:lnTo>
                    <a:pt x="3290430" y="1352499"/>
                  </a:lnTo>
                  <a:lnTo>
                    <a:pt x="3288563" y="1350645"/>
                  </a:lnTo>
                  <a:lnTo>
                    <a:pt x="3287445" y="1350175"/>
                  </a:lnTo>
                  <a:lnTo>
                    <a:pt x="3284817" y="1350175"/>
                  </a:lnTo>
                  <a:lnTo>
                    <a:pt x="3283699" y="1350645"/>
                  </a:lnTo>
                  <a:lnTo>
                    <a:pt x="3281832" y="1352499"/>
                  </a:lnTo>
                  <a:lnTo>
                    <a:pt x="3281362" y="1353616"/>
                  </a:lnTo>
                  <a:lnTo>
                    <a:pt x="3281362" y="1356258"/>
                  </a:lnTo>
                  <a:lnTo>
                    <a:pt x="3281832" y="1357376"/>
                  </a:lnTo>
                  <a:lnTo>
                    <a:pt x="3283699" y="1359230"/>
                  </a:lnTo>
                  <a:lnTo>
                    <a:pt x="3284817" y="1359700"/>
                  </a:lnTo>
                  <a:lnTo>
                    <a:pt x="3287445" y="1359700"/>
                  </a:lnTo>
                  <a:lnTo>
                    <a:pt x="3288563" y="1359230"/>
                  </a:lnTo>
                  <a:lnTo>
                    <a:pt x="3290430" y="1357376"/>
                  </a:lnTo>
                  <a:lnTo>
                    <a:pt x="3290887" y="1356258"/>
                  </a:lnTo>
                  <a:lnTo>
                    <a:pt x="3290887" y="1353616"/>
                  </a:lnTo>
                  <a:close/>
                </a:path>
                <a:path w="3386454" h="1809750">
                  <a:moveTo>
                    <a:pt x="3290887" y="903566"/>
                  </a:moveTo>
                  <a:lnTo>
                    <a:pt x="3290430" y="902449"/>
                  </a:lnTo>
                  <a:lnTo>
                    <a:pt x="3288563" y="900582"/>
                  </a:lnTo>
                  <a:lnTo>
                    <a:pt x="3287445" y="900112"/>
                  </a:lnTo>
                  <a:lnTo>
                    <a:pt x="3284817" y="900112"/>
                  </a:lnTo>
                  <a:lnTo>
                    <a:pt x="3283699" y="900582"/>
                  </a:lnTo>
                  <a:lnTo>
                    <a:pt x="3281832" y="902449"/>
                  </a:lnTo>
                  <a:lnTo>
                    <a:pt x="3281362" y="903566"/>
                  </a:lnTo>
                  <a:lnTo>
                    <a:pt x="3281362" y="906195"/>
                  </a:lnTo>
                  <a:lnTo>
                    <a:pt x="3281832" y="907313"/>
                  </a:lnTo>
                  <a:lnTo>
                    <a:pt x="3283699" y="909180"/>
                  </a:lnTo>
                  <a:lnTo>
                    <a:pt x="3284817" y="909637"/>
                  </a:lnTo>
                  <a:lnTo>
                    <a:pt x="3287445" y="909637"/>
                  </a:lnTo>
                  <a:lnTo>
                    <a:pt x="3288563" y="909180"/>
                  </a:lnTo>
                  <a:lnTo>
                    <a:pt x="3290430" y="907313"/>
                  </a:lnTo>
                  <a:lnTo>
                    <a:pt x="3290887" y="906195"/>
                  </a:lnTo>
                  <a:lnTo>
                    <a:pt x="3290887" y="903566"/>
                  </a:lnTo>
                  <a:close/>
                </a:path>
                <a:path w="3386454" h="1809750">
                  <a:moveTo>
                    <a:pt x="3290887" y="453504"/>
                  </a:moveTo>
                  <a:lnTo>
                    <a:pt x="3290430" y="452386"/>
                  </a:lnTo>
                  <a:lnTo>
                    <a:pt x="3288563" y="450532"/>
                  </a:lnTo>
                  <a:lnTo>
                    <a:pt x="3287445" y="450062"/>
                  </a:lnTo>
                  <a:lnTo>
                    <a:pt x="3284817" y="450062"/>
                  </a:lnTo>
                  <a:lnTo>
                    <a:pt x="3283699" y="450532"/>
                  </a:lnTo>
                  <a:lnTo>
                    <a:pt x="3281832" y="452386"/>
                  </a:lnTo>
                  <a:lnTo>
                    <a:pt x="3281362" y="453504"/>
                  </a:lnTo>
                  <a:lnTo>
                    <a:pt x="3281362" y="456145"/>
                  </a:lnTo>
                  <a:lnTo>
                    <a:pt x="3281832" y="457263"/>
                  </a:lnTo>
                  <a:lnTo>
                    <a:pt x="3283699" y="459117"/>
                  </a:lnTo>
                  <a:lnTo>
                    <a:pt x="3284817" y="459587"/>
                  </a:lnTo>
                  <a:lnTo>
                    <a:pt x="3287445" y="459587"/>
                  </a:lnTo>
                  <a:lnTo>
                    <a:pt x="3288563" y="459117"/>
                  </a:lnTo>
                  <a:lnTo>
                    <a:pt x="3290430" y="457263"/>
                  </a:lnTo>
                  <a:lnTo>
                    <a:pt x="3290887" y="456145"/>
                  </a:lnTo>
                  <a:lnTo>
                    <a:pt x="3290887" y="453504"/>
                  </a:lnTo>
                  <a:close/>
                </a:path>
                <a:path w="3386454" h="1809750">
                  <a:moveTo>
                    <a:pt x="3290887" y="3454"/>
                  </a:moveTo>
                  <a:lnTo>
                    <a:pt x="3290430" y="2336"/>
                  </a:lnTo>
                  <a:lnTo>
                    <a:pt x="3288563" y="469"/>
                  </a:lnTo>
                  <a:lnTo>
                    <a:pt x="3287445" y="0"/>
                  </a:lnTo>
                  <a:lnTo>
                    <a:pt x="3284817" y="0"/>
                  </a:lnTo>
                  <a:lnTo>
                    <a:pt x="3283699" y="469"/>
                  </a:lnTo>
                  <a:lnTo>
                    <a:pt x="3281832" y="2336"/>
                  </a:lnTo>
                  <a:lnTo>
                    <a:pt x="3281362" y="3454"/>
                  </a:lnTo>
                  <a:lnTo>
                    <a:pt x="3281362" y="6083"/>
                  </a:lnTo>
                  <a:lnTo>
                    <a:pt x="3281832" y="7200"/>
                  </a:lnTo>
                  <a:lnTo>
                    <a:pt x="3283699" y="9067"/>
                  </a:lnTo>
                  <a:lnTo>
                    <a:pt x="3284817" y="9525"/>
                  </a:lnTo>
                  <a:lnTo>
                    <a:pt x="3287445" y="9525"/>
                  </a:lnTo>
                  <a:lnTo>
                    <a:pt x="3288563" y="9067"/>
                  </a:lnTo>
                  <a:lnTo>
                    <a:pt x="3290430" y="7200"/>
                  </a:lnTo>
                  <a:lnTo>
                    <a:pt x="3290887" y="6083"/>
                  </a:lnTo>
                  <a:lnTo>
                    <a:pt x="3290887" y="3454"/>
                  </a:lnTo>
                  <a:close/>
                </a:path>
                <a:path w="3386454" h="1809750">
                  <a:moveTo>
                    <a:pt x="3338512" y="1803679"/>
                  </a:moveTo>
                  <a:lnTo>
                    <a:pt x="3338055" y="1802561"/>
                  </a:lnTo>
                  <a:lnTo>
                    <a:pt x="3336188" y="1800694"/>
                  </a:lnTo>
                  <a:lnTo>
                    <a:pt x="3335070" y="1800225"/>
                  </a:lnTo>
                  <a:lnTo>
                    <a:pt x="3332442" y="1800225"/>
                  </a:lnTo>
                  <a:lnTo>
                    <a:pt x="3331311" y="1800694"/>
                  </a:lnTo>
                  <a:lnTo>
                    <a:pt x="3329457" y="1802561"/>
                  </a:lnTo>
                  <a:lnTo>
                    <a:pt x="3328987" y="1803679"/>
                  </a:lnTo>
                  <a:lnTo>
                    <a:pt x="3328987" y="1806308"/>
                  </a:lnTo>
                  <a:lnTo>
                    <a:pt x="3329457" y="1807425"/>
                  </a:lnTo>
                  <a:lnTo>
                    <a:pt x="3331311" y="1809292"/>
                  </a:lnTo>
                  <a:lnTo>
                    <a:pt x="3332442" y="1809750"/>
                  </a:lnTo>
                  <a:lnTo>
                    <a:pt x="3335070" y="1809750"/>
                  </a:lnTo>
                  <a:lnTo>
                    <a:pt x="3336188" y="1809292"/>
                  </a:lnTo>
                  <a:lnTo>
                    <a:pt x="3338055" y="1807425"/>
                  </a:lnTo>
                  <a:lnTo>
                    <a:pt x="3338512" y="1806308"/>
                  </a:lnTo>
                  <a:lnTo>
                    <a:pt x="3338512" y="1803679"/>
                  </a:lnTo>
                  <a:close/>
                </a:path>
                <a:path w="3386454" h="1809750">
                  <a:moveTo>
                    <a:pt x="3338512" y="1353616"/>
                  </a:moveTo>
                  <a:lnTo>
                    <a:pt x="3338055" y="1352499"/>
                  </a:lnTo>
                  <a:lnTo>
                    <a:pt x="3336188" y="1350645"/>
                  </a:lnTo>
                  <a:lnTo>
                    <a:pt x="3335070" y="1350175"/>
                  </a:lnTo>
                  <a:lnTo>
                    <a:pt x="3332442" y="1350175"/>
                  </a:lnTo>
                  <a:lnTo>
                    <a:pt x="3331311" y="1350645"/>
                  </a:lnTo>
                  <a:lnTo>
                    <a:pt x="3329457" y="1352499"/>
                  </a:lnTo>
                  <a:lnTo>
                    <a:pt x="3328987" y="1353616"/>
                  </a:lnTo>
                  <a:lnTo>
                    <a:pt x="3328987" y="1356258"/>
                  </a:lnTo>
                  <a:lnTo>
                    <a:pt x="3329457" y="1357376"/>
                  </a:lnTo>
                  <a:lnTo>
                    <a:pt x="3331311" y="1359230"/>
                  </a:lnTo>
                  <a:lnTo>
                    <a:pt x="3332442" y="1359700"/>
                  </a:lnTo>
                  <a:lnTo>
                    <a:pt x="3335070" y="1359700"/>
                  </a:lnTo>
                  <a:lnTo>
                    <a:pt x="3336188" y="1359230"/>
                  </a:lnTo>
                  <a:lnTo>
                    <a:pt x="3338055" y="1357376"/>
                  </a:lnTo>
                  <a:lnTo>
                    <a:pt x="3338512" y="1356258"/>
                  </a:lnTo>
                  <a:lnTo>
                    <a:pt x="3338512" y="1353616"/>
                  </a:lnTo>
                  <a:close/>
                </a:path>
                <a:path w="3386454" h="1809750">
                  <a:moveTo>
                    <a:pt x="3338512" y="903566"/>
                  </a:moveTo>
                  <a:lnTo>
                    <a:pt x="3338055" y="902449"/>
                  </a:lnTo>
                  <a:lnTo>
                    <a:pt x="3336188" y="900582"/>
                  </a:lnTo>
                  <a:lnTo>
                    <a:pt x="3335070" y="900112"/>
                  </a:lnTo>
                  <a:lnTo>
                    <a:pt x="3332442" y="900112"/>
                  </a:lnTo>
                  <a:lnTo>
                    <a:pt x="3331311" y="900582"/>
                  </a:lnTo>
                  <a:lnTo>
                    <a:pt x="3329457" y="902449"/>
                  </a:lnTo>
                  <a:lnTo>
                    <a:pt x="3328987" y="903566"/>
                  </a:lnTo>
                  <a:lnTo>
                    <a:pt x="3328987" y="906195"/>
                  </a:lnTo>
                  <a:lnTo>
                    <a:pt x="3329457" y="907313"/>
                  </a:lnTo>
                  <a:lnTo>
                    <a:pt x="3331311" y="909180"/>
                  </a:lnTo>
                  <a:lnTo>
                    <a:pt x="3332442" y="909637"/>
                  </a:lnTo>
                  <a:lnTo>
                    <a:pt x="3335070" y="909637"/>
                  </a:lnTo>
                  <a:lnTo>
                    <a:pt x="3336188" y="909180"/>
                  </a:lnTo>
                  <a:lnTo>
                    <a:pt x="3338055" y="907313"/>
                  </a:lnTo>
                  <a:lnTo>
                    <a:pt x="3338512" y="906195"/>
                  </a:lnTo>
                  <a:lnTo>
                    <a:pt x="3338512" y="903566"/>
                  </a:lnTo>
                  <a:close/>
                </a:path>
                <a:path w="3386454" h="1809750">
                  <a:moveTo>
                    <a:pt x="3338512" y="453504"/>
                  </a:moveTo>
                  <a:lnTo>
                    <a:pt x="3338055" y="452386"/>
                  </a:lnTo>
                  <a:lnTo>
                    <a:pt x="3336188" y="450532"/>
                  </a:lnTo>
                  <a:lnTo>
                    <a:pt x="3335070" y="450062"/>
                  </a:lnTo>
                  <a:lnTo>
                    <a:pt x="3332442" y="450062"/>
                  </a:lnTo>
                  <a:lnTo>
                    <a:pt x="3331311" y="450532"/>
                  </a:lnTo>
                  <a:lnTo>
                    <a:pt x="3329457" y="452386"/>
                  </a:lnTo>
                  <a:lnTo>
                    <a:pt x="3328987" y="453504"/>
                  </a:lnTo>
                  <a:lnTo>
                    <a:pt x="3328987" y="456145"/>
                  </a:lnTo>
                  <a:lnTo>
                    <a:pt x="3329457" y="457263"/>
                  </a:lnTo>
                  <a:lnTo>
                    <a:pt x="3331311" y="459117"/>
                  </a:lnTo>
                  <a:lnTo>
                    <a:pt x="3332442" y="459587"/>
                  </a:lnTo>
                  <a:lnTo>
                    <a:pt x="3335070" y="459587"/>
                  </a:lnTo>
                  <a:lnTo>
                    <a:pt x="3336188" y="459117"/>
                  </a:lnTo>
                  <a:lnTo>
                    <a:pt x="3338055" y="457263"/>
                  </a:lnTo>
                  <a:lnTo>
                    <a:pt x="3338512" y="456145"/>
                  </a:lnTo>
                  <a:lnTo>
                    <a:pt x="3338512" y="453504"/>
                  </a:lnTo>
                  <a:close/>
                </a:path>
                <a:path w="3386454" h="1809750">
                  <a:moveTo>
                    <a:pt x="3338512" y="3454"/>
                  </a:moveTo>
                  <a:lnTo>
                    <a:pt x="3338055" y="2336"/>
                  </a:lnTo>
                  <a:lnTo>
                    <a:pt x="3336188" y="469"/>
                  </a:lnTo>
                  <a:lnTo>
                    <a:pt x="3335070" y="0"/>
                  </a:lnTo>
                  <a:lnTo>
                    <a:pt x="3332442" y="0"/>
                  </a:lnTo>
                  <a:lnTo>
                    <a:pt x="3331311" y="469"/>
                  </a:lnTo>
                  <a:lnTo>
                    <a:pt x="3329457" y="2336"/>
                  </a:lnTo>
                  <a:lnTo>
                    <a:pt x="3328987" y="3454"/>
                  </a:lnTo>
                  <a:lnTo>
                    <a:pt x="3328987" y="6083"/>
                  </a:lnTo>
                  <a:lnTo>
                    <a:pt x="3329457" y="7200"/>
                  </a:lnTo>
                  <a:lnTo>
                    <a:pt x="3331311" y="9067"/>
                  </a:lnTo>
                  <a:lnTo>
                    <a:pt x="3332442" y="9525"/>
                  </a:lnTo>
                  <a:lnTo>
                    <a:pt x="3335070" y="9525"/>
                  </a:lnTo>
                  <a:lnTo>
                    <a:pt x="3336188" y="9067"/>
                  </a:lnTo>
                  <a:lnTo>
                    <a:pt x="3338055" y="7200"/>
                  </a:lnTo>
                  <a:lnTo>
                    <a:pt x="3338512" y="6083"/>
                  </a:lnTo>
                  <a:lnTo>
                    <a:pt x="3338512" y="3454"/>
                  </a:lnTo>
                  <a:close/>
                </a:path>
                <a:path w="3386454" h="1809750">
                  <a:moveTo>
                    <a:pt x="3386137" y="1803679"/>
                  </a:moveTo>
                  <a:lnTo>
                    <a:pt x="3385680" y="1802561"/>
                  </a:lnTo>
                  <a:lnTo>
                    <a:pt x="3383813" y="1800694"/>
                  </a:lnTo>
                  <a:lnTo>
                    <a:pt x="3382695" y="1800225"/>
                  </a:lnTo>
                  <a:lnTo>
                    <a:pt x="3380067" y="1800225"/>
                  </a:lnTo>
                  <a:lnTo>
                    <a:pt x="3378936" y="1800694"/>
                  </a:lnTo>
                  <a:lnTo>
                    <a:pt x="3377082" y="1802561"/>
                  </a:lnTo>
                  <a:lnTo>
                    <a:pt x="3376612" y="1803679"/>
                  </a:lnTo>
                  <a:lnTo>
                    <a:pt x="3376612" y="1806308"/>
                  </a:lnTo>
                  <a:lnTo>
                    <a:pt x="3377082" y="1807425"/>
                  </a:lnTo>
                  <a:lnTo>
                    <a:pt x="3378936" y="1809292"/>
                  </a:lnTo>
                  <a:lnTo>
                    <a:pt x="3380067" y="1809750"/>
                  </a:lnTo>
                  <a:lnTo>
                    <a:pt x="3382695" y="1809750"/>
                  </a:lnTo>
                  <a:lnTo>
                    <a:pt x="3383813" y="1809292"/>
                  </a:lnTo>
                  <a:lnTo>
                    <a:pt x="3385680" y="1807425"/>
                  </a:lnTo>
                  <a:lnTo>
                    <a:pt x="3386137" y="1806308"/>
                  </a:lnTo>
                  <a:lnTo>
                    <a:pt x="3386137" y="1803679"/>
                  </a:lnTo>
                  <a:close/>
                </a:path>
                <a:path w="3386454" h="1809750">
                  <a:moveTo>
                    <a:pt x="3386137" y="1353616"/>
                  </a:moveTo>
                  <a:lnTo>
                    <a:pt x="3385680" y="1352499"/>
                  </a:lnTo>
                  <a:lnTo>
                    <a:pt x="3383813" y="1350645"/>
                  </a:lnTo>
                  <a:lnTo>
                    <a:pt x="3382695" y="1350175"/>
                  </a:lnTo>
                  <a:lnTo>
                    <a:pt x="3380067" y="1350175"/>
                  </a:lnTo>
                  <a:lnTo>
                    <a:pt x="3378936" y="1350645"/>
                  </a:lnTo>
                  <a:lnTo>
                    <a:pt x="3377082" y="1352499"/>
                  </a:lnTo>
                  <a:lnTo>
                    <a:pt x="3376612" y="1353616"/>
                  </a:lnTo>
                  <a:lnTo>
                    <a:pt x="3376612" y="1356258"/>
                  </a:lnTo>
                  <a:lnTo>
                    <a:pt x="3377082" y="1357376"/>
                  </a:lnTo>
                  <a:lnTo>
                    <a:pt x="3378936" y="1359230"/>
                  </a:lnTo>
                  <a:lnTo>
                    <a:pt x="3380067" y="1359700"/>
                  </a:lnTo>
                  <a:lnTo>
                    <a:pt x="3382695" y="1359700"/>
                  </a:lnTo>
                  <a:lnTo>
                    <a:pt x="3383813" y="1359230"/>
                  </a:lnTo>
                  <a:lnTo>
                    <a:pt x="3385680" y="1357376"/>
                  </a:lnTo>
                  <a:lnTo>
                    <a:pt x="3386137" y="1356258"/>
                  </a:lnTo>
                  <a:lnTo>
                    <a:pt x="3386137" y="1353616"/>
                  </a:lnTo>
                  <a:close/>
                </a:path>
                <a:path w="3386454" h="1809750">
                  <a:moveTo>
                    <a:pt x="3386137" y="903566"/>
                  </a:moveTo>
                  <a:lnTo>
                    <a:pt x="3385680" y="902449"/>
                  </a:lnTo>
                  <a:lnTo>
                    <a:pt x="3383813" y="900582"/>
                  </a:lnTo>
                  <a:lnTo>
                    <a:pt x="3382695" y="900112"/>
                  </a:lnTo>
                  <a:lnTo>
                    <a:pt x="3380067" y="900112"/>
                  </a:lnTo>
                  <a:lnTo>
                    <a:pt x="3378936" y="900582"/>
                  </a:lnTo>
                  <a:lnTo>
                    <a:pt x="3377082" y="902449"/>
                  </a:lnTo>
                  <a:lnTo>
                    <a:pt x="3376612" y="903566"/>
                  </a:lnTo>
                  <a:lnTo>
                    <a:pt x="3376612" y="906195"/>
                  </a:lnTo>
                  <a:lnTo>
                    <a:pt x="3377082" y="907313"/>
                  </a:lnTo>
                  <a:lnTo>
                    <a:pt x="3378936" y="909180"/>
                  </a:lnTo>
                  <a:lnTo>
                    <a:pt x="3380067" y="909637"/>
                  </a:lnTo>
                  <a:lnTo>
                    <a:pt x="3382695" y="909637"/>
                  </a:lnTo>
                  <a:lnTo>
                    <a:pt x="3383813" y="909180"/>
                  </a:lnTo>
                  <a:lnTo>
                    <a:pt x="3385680" y="907313"/>
                  </a:lnTo>
                  <a:lnTo>
                    <a:pt x="3386137" y="906195"/>
                  </a:lnTo>
                  <a:lnTo>
                    <a:pt x="3386137" y="903566"/>
                  </a:lnTo>
                  <a:close/>
                </a:path>
                <a:path w="3386454" h="1809750">
                  <a:moveTo>
                    <a:pt x="3386137" y="453504"/>
                  </a:moveTo>
                  <a:lnTo>
                    <a:pt x="3385680" y="452386"/>
                  </a:lnTo>
                  <a:lnTo>
                    <a:pt x="3383813" y="450532"/>
                  </a:lnTo>
                  <a:lnTo>
                    <a:pt x="3382695" y="450062"/>
                  </a:lnTo>
                  <a:lnTo>
                    <a:pt x="3380067" y="450062"/>
                  </a:lnTo>
                  <a:lnTo>
                    <a:pt x="3378936" y="450532"/>
                  </a:lnTo>
                  <a:lnTo>
                    <a:pt x="3377082" y="452386"/>
                  </a:lnTo>
                  <a:lnTo>
                    <a:pt x="3376612" y="453504"/>
                  </a:lnTo>
                  <a:lnTo>
                    <a:pt x="3376612" y="456145"/>
                  </a:lnTo>
                  <a:lnTo>
                    <a:pt x="3377082" y="457263"/>
                  </a:lnTo>
                  <a:lnTo>
                    <a:pt x="3378936" y="459117"/>
                  </a:lnTo>
                  <a:lnTo>
                    <a:pt x="3380067" y="459587"/>
                  </a:lnTo>
                  <a:lnTo>
                    <a:pt x="3382695" y="459587"/>
                  </a:lnTo>
                  <a:lnTo>
                    <a:pt x="3383813" y="459117"/>
                  </a:lnTo>
                  <a:lnTo>
                    <a:pt x="3385680" y="457263"/>
                  </a:lnTo>
                  <a:lnTo>
                    <a:pt x="3386137" y="456145"/>
                  </a:lnTo>
                  <a:lnTo>
                    <a:pt x="3386137" y="453504"/>
                  </a:lnTo>
                  <a:close/>
                </a:path>
                <a:path w="3386454" h="1809750">
                  <a:moveTo>
                    <a:pt x="3386137" y="3454"/>
                  </a:moveTo>
                  <a:lnTo>
                    <a:pt x="3385680" y="2336"/>
                  </a:lnTo>
                  <a:lnTo>
                    <a:pt x="3383813" y="469"/>
                  </a:lnTo>
                  <a:lnTo>
                    <a:pt x="3382695" y="0"/>
                  </a:lnTo>
                  <a:lnTo>
                    <a:pt x="3380067" y="0"/>
                  </a:lnTo>
                  <a:lnTo>
                    <a:pt x="3378936" y="469"/>
                  </a:lnTo>
                  <a:lnTo>
                    <a:pt x="3377082" y="2336"/>
                  </a:lnTo>
                  <a:lnTo>
                    <a:pt x="3376612" y="3454"/>
                  </a:lnTo>
                  <a:lnTo>
                    <a:pt x="3376612" y="6083"/>
                  </a:lnTo>
                  <a:lnTo>
                    <a:pt x="3377082" y="7200"/>
                  </a:lnTo>
                  <a:lnTo>
                    <a:pt x="3378936" y="9067"/>
                  </a:lnTo>
                  <a:lnTo>
                    <a:pt x="3380067" y="9525"/>
                  </a:lnTo>
                  <a:lnTo>
                    <a:pt x="3382695" y="9525"/>
                  </a:lnTo>
                  <a:lnTo>
                    <a:pt x="3383813" y="9067"/>
                  </a:lnTo>
                  <a:lnTo>
                    <a:pt x="3385680" y="7200"/>
                  </a:lnTo>
                  <a:lnTo>
                    <a:pt x="3386137" y="6083"/>
                  </a:lnTo>
                  <a:lnTo>
                    <a:pt x="3386137" y="3454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8821" y="3519487"/>
              <a:ext cx="9524" cy="1819274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98051" y="3519487"/>
              <a:ext cx="9524" cy="1819274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77282" y="3519487"/>
              <a:ext cx="9524" cy="1819274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56513" y="3519487"/>
              <a:ext cx="9524" cy="1819274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4254744" y="5246707"/>
              <a:ext cx="117475" cy="78105"/>
            </a:xfrm>
            <a:custGeom>
              <a:avLst/>
              <a:gdLst/>
              <a:ahLst/>
              <a:cxnLst/>
              <a:rect l="l" t="t" r="r" b="b"/>
              <a:pathLst>
                <a:path w="117475" h="78104">
                  <a:moveTo>
                    <a:pt x="117230" y="77767"/>
                  </a:moveTo>
                  <a:lnTo>
                    <a:pt x="0" y="77767"/>
                  </a:lnTo>
                  <a:lnTo>
                    <a:pt x="0" y="0"/>
                  </a:lnTo>
                  <a:lnTo>
                    <a:pt x="117230" y="0"/>
                  </a:lnTo>
                  <a:lnTo>
                    <a:pt x="117230" y="77767"/>
                  </a:lnTo>
                  <a:close/>
                </a:path>
              </a:pathLst>
            </a:custGeom>
            <a:solidFill>
              <a:srgbClr val="E66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1118821" y="733424"/>
            <a:ext cx="3377565" cy="4796155"/>
            <a:chOff x="1118821" y="733424"/>
            <a:chExt cx="3377565" cy="4796155"/>
          </a:xfrm>
        </p:grpSpPr>
        <p:sp>
          <p:nvSpPr>
            <p:cNvPr id="45" name="object 45"/>
            <p:cNvSpPr/>
            <p:nvPr/>
          </p:nvSpPr>
          <p:spPr>
            <a:xfrm>
              <a:off x="4486274" y="733424"/>
              <a:ext cx="9525" cy="4791075"/>
            </a:xfrm>
            <a:custGeom>
              <a:avLst/>
              <a:gdLst/>
              <a:ahLst/>
              <a:cxnLst/>
              <a:rect l="l" t="t" r="r" b="b"/>
              <a:pathLst>
                <a:path w="9525" h="4791075">
                  <a:moveTo>
                    <a:pt x="9524" y="4791074"/>
                  </a:moveTo>
                  <a:lnTo>
                    <a:pt x="0" y="4791074"/>
                  </a:lnTo>
                  <a:lnTo>
                    <a:pt x="0" y="0"/>
                  </a:lnTo>
                  <a:lnTo>
                    <a:pt x="9524" y="0"/>
                  </a:lnTo>
                  <a:lnTo>
                    <a:pt x="9524" y="4791074"/>
                  </a:lnTo>
                  <a:close/>
                </a:path>
              </a:pathLst>
            </a:custGeom>
            <a:solidFill>
              <a:srgbClr val="2524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118821" y="5524499"/>
              <a:ext cx="9525" cy="5080"/>
            </a:xfrm>
            <a:custGeom>
              <a:avLst/>
              <a:gdLst/>
              <a:ahLst/>
              <a:cxnLst/>
              <a:rect l="l" t="t" r="r" b="b"/>
              <a:pathLst>
                <a:path w="9525" h="5079">
                  <a:moveTo>
                    <a:pt x="6077" y="4762"/>
                  </a:moveTo>
                  <a:lnTo>
                    <a:pt x="3447" y="4762"/>
                  </a:lnTo>
                  <a:lnTo>
                    <a:pt x="2324" y="4297"/>
                  </a:lnTo>
                  <a:lnTo>
                    <a:pt x="464" y="2437"/>
                  </a:lnTo>
                  <a:lnTo>
                    <a:pt x="0" y="1315"/>
                  </a:lnTo>
                  <a:lnTo>
                    <a:pt x="0" y="0"/>
                  </a:lnTo>
                  <a:lnTo>
                    <a:pt x="9524" y="0"/>
                  </a:lnTo>
                  <a:lnTo>
                    <a:pt x="9524" y="1315"/>
                  </a:lnTo>
                  <a:lnTo>
                    <a:pt x="9060" y="2437"/>
                  </a:lnTo>
                  <a:lnTo>
                    <a:pt x="7200" y="4297"/>
                  </a:lnTo>
                  <a:lnTo>
                    <a:pt x="6077" y="4762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1080076" y="5540375"/>
            <a:ext cx="876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605D5C"/>
                </a:solidFill>
                <a:latin typeface="Segoe UI"/>
                <a:cs typeface="Segoe UI"/>
              </a:rPr>
              <a:t>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998040" y="5524500"/>
            <a:ext cx="889000" cy="5080"/>
          </a:xfrm>
          <a:custGeom>
            <a:avLst/>
            <a:gdLst/>
            <a:ahLst/>
            <a:cxnLst/>
            <a:rect l="l" t="t" r="r" b="b"/>
            <a:pathLst>
              <a:path w="889000" h="5079">
                <a:moveTo>
                  <a:pt x="9525" y="0"/>
                </a:moveTo>
                <a:lnTo>
                  <a:pt x="0" y="0"/>
                </a:lnTo>
                <a:lnTo>
                  <a:pt x="0" y="1320"/>
                </a:lnTo>
                <a:lnTo>
                  <a:pt x="469" y="2438"/>
                </a:lnTo>
                <a:lnTo>
                  <a:pt x="2324" y="4305"/>
                </a:lnTo>
                <a:lnTo>
                  <a:pt x="3454" y="4762"/>
                </a:lnTo>
                <a:lnTo>
                  <a:pt x="6083" y="4762"/>
                </a:lnTo>
                <a:lnTo>
                  <a:pt x="7200" y="4305"/>
                </a:lnTo>
                <a:lnTo>
                  <a:pt x="9067" y="2438"/>
                </a:lnTo>
                <a:lnTo>
                  <a:pt x="9525" y="1320"/>
                </a:lnTo>
                <a:lnTo>
                  <a:pt x="9525" y="0"/>
                </a:lnTo>
                <a:close/>
              </a:path>
              <a:path w="889000" h="5079">
                <a:moveTo>
                  <a:pt x="888758" y="0"/>
                </a:moveTo>
                <a:lnTo>
                  <a:pt x="879233" y="0"/>
                </a:lnTo>
                <a:lnTo>
                  <a:pt x="879233" y="1320"/>
                </a:lnTo>
                <a:lnTo>
                  <a:pt x="879703" y="2438"/>
                </a:lnTo>
                <a:lnTo>
                  <a:pt x="881557" y="4305"/>
                </a:lnTo>
                <a:lnTo>
                  <a:pt x="882688" y="4762"/>
                </a:lnTo>
                <a:lnTo>
                  <a:pt x="885317" y="4762"/>
                </a:lnTo>
                <a:lnTo>
                  <a:pt x="886434" y="4305"/>
                </a:lnTo>
                <a:lnTo>
                  <a:pt x="888301" y="2438"/>
                </a:lnTo>
                <a:lnTo>
                  <a:pt x="888758" y="1320"/>
                </a:lnTo>
                <a:lnTo>
                  <a:pt x="888758" y="0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865957" y="5540375"/>
            <a:ext cx="1583055" cy="351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100"/>
              </a:spcBef>
              <a:tabLst>
                <a:tab pos="984885" algn="l"/>
              </a:tabLst>
            </a:pPr>
            <a:r>
              <a:rPr sz="900" spc="-50" dirty="0">
                <a:solidFill>
                  <a:srgbClr val="605D5C"/>
                </a:solidFill>
                <a:latin typeface="Segoe UI"/>
                <a:cs typeface="Segoe UI"/>
              </a:rPr>
              <a:t>2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sz="900" spc="-50" dirty="0">
                <a:solidFill>
                  <a:srgbClr val="605D5C"/>
                </a:solidFill>
                <a:latin typeface="Segoe UI"/>
                <a:cs typeface="Segoe UI"/>
              </a:rPr>
              <a:t>4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200" spc="-55" dirty="0">
                <a:solidFill>
                  <a:srgbClr val="252423"/>
                </a:solidFill>
                <a:latin typeface="Trebuchet MS"/>
                <a:cs typeface="Trebuchet MS"/>
              </a:rPr>
              <a:t>household</a:t>
            </a:r>
            <a:r>
              <a:rPr sz="1200" spc="-4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200" spc="-80" dirty="0">
                <a:solidFill>
                  <a:srgbClr val="252423"/>
                </a:solidFill>
                <a:latin typeface="Trebuchet MS"/>
                <a:cs typeface="Trebuchet MS"/>
              </a:rPr>
              <a:t>has:</a:t>
            </a:r>
            <a:r>
              <a:rPr sz="1200" spc="-3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200" spc="-65" dirty="0">
                <a:solidFill>
                  <a:srgbClr val="252423"/>
                </a:solidFill>
                <a:latin typeface="Trebuchet MS"/>
                <a:cs typeface="Trebuchet MS"/>
              </a:rPr>
              <a:t>electricity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756512" y="5524499"/>
            <a:ext cx="9525" cy="5080"/>
          </a:xfrm>
          <a:custGeom>
            <a:avLst/>
            <a:gdLst/>
            <a:ahLst/>
            <a:cxnLst/>
            <a:rect l="l" t="t" r="r" b="b"/>
            <a:pathLst>
              <a:path w="9525" h="5079">
                <a:moveTo>
                  <a:pt x="6077" y="4762"/>
                </a:moveTo>
                <a:lnTo>
                  <a:pt x="3447" y="4762"/>
                </a:lnTo>
                <a:lnTo>
                  <a:pt x="2324" y="4297"/>
                </a:lnTo>
                <a:lnTo>
                  <a:pt x="464" y="2437"/>
                </a:lnTo>
                <a:lnTo>
                  <a:pt x="0" y="1315"/>
                </a:lnTo>
                <a:lnTo>
                  <a:pt x="0" y="0"/>
                </a:lnTo>
                <a:lnTo>
                  <a:pt x="9524" y="0"/>
                </a:lnTo>
                <a:lnTo>
                  <a:pt x="9524" y="1315"/>
                </a:lnTo>
                <a:lnTo>
                  <a:pt x="9060" y="2437"/>
                </a:lnTo>
                <a:lnTo>
                  <a:pt x="7200" y="4297"/>
                </a:lnTo>
                <a:lnTo>
                  <a:pt x="6077" y="4762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3717768" y="5540375"/>
            <a:ext cx="876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605D5C"/>
                </a:solidFill>
                <a:latin typeface="Segoe UI"/>
                <a:cs typeface="Segoe UI"/>
              </a:rPr>
              <a:t>6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785945" y="5524499"/>
            <a:ext cx="9525" cy="5080"/>
          </a:xfrm>
          <a:custGeom>
            <a:avLst/>
            <a:gdLst/>
            <a:ahLst/>
            <a:cxnLst/>
            <a:rect l="l" t="t" r="r" b="b"/>
            <a:pathLst>
              <a:path w="9525" h="5079">
                <a:moveTo>
                  <a:pt x="6077" y="4762"/>
                </a:moveTo>
                <a:lnTo>
                  <a:pt x="3447" y="4762"/>
                </a:lnTo>
                <a:lnTo>
                  <a:pt x="2324" y="4297"/>
                </a:lnTo>
                <a:lnTo>
                  <a:pt x="464" y="2437"/>
                </a:lnTo>
                <a:lnTo>
                  <a:pt x="0" y="1315"/>
                </a:lnTo>
                <a:lnTo>
                  <a:pt x="0" y="0"/>
                </a:lnTo>
                <a:lnTo>
                  <a:pt x="9524" y="0"/>
                </a:lnTo>
                <a:lnTo>
                  <a:pt x="9524" y="1315"/>
                </a:lnTo>
                <a:lnTo>
                  <a:pt x="9060" y="2437"/>
                </a:lnTo>
                <a:lnTo>
                  <a:pt x="7200" y="4297"/>
                </a:lnTo>
                <a:lnTo>
                  <a:pt x="6077" y="4762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4747200" y="5540375"/>
            <a:ext cx="876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605D5C"/>
                </a:solidFill>
                <a:latin typeface="Segoe UI"/>
                <a:cs typeface="Segoe UI"/>
              </a:rPr>
              <a:t>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665165" y="5524500"/>
            <a:ext cx="889000" cy="5080"/>
          </a:xfrm>
          <a:custGeom>
            <a:avLst/>
            <a:gdLst/>
            <a:ahLst/>
            <a:cxnLst/>
            <a:rect l="l" t="t" r="r" b="b"/>
            <a:pathLst>
              <a:path w="889000" h="5079">
                <a:moveTo>
                  <a:pt x="9525" y="0"/>
                </a:moveTo>
                <a:lnTo>
                  <a:pt x="0" y="0"/>
                </a:lnTo>
                <a:lnTo>
                  <a:pt x="0" y="1320"/>
                </a:lnTo>
                <a:lnTo>
                  <a:pt x="469" y="2438"/>
                </a:lnTo>
                <a:lnTo>
                  <a:pt x="2324" y="4305"/>
                </a:lnTo>
                <a:lnTo>
                  <a:pt x="3454" y="4762"/>
                </a:lnTo>
                <a:lnTo>
                  <a:pt x="6083" y="4762"/>
                </a:lnTo>
                <a:lnTo>
                  <a:pt x="7200" y="4305"/>
                </a:lnTo>
                <a:lnTo>
                  <a:pt x="9067" y="2438"/>
                </a:lnTo>
                <a:lnTo>
                  <a:pt x="9525" y="1320"/>
                </a:lnTo>
                <a:lnTo>
                  <a:pt x="9525" y="0"/>
                </a:lnTo>
                <a:close/>
              </a:path>
              <a:path w="889000" h="5079">
                <a:moveTo>
                  <a:pt x="888758" y="0"/>
                </a:moveTo>
                <a:lnTo>
                  <a:pt x="879233" y="0"/>
                </a:lnTo>
                <a:lnTo>
                  <a:pt x="879233" y="1320"/>
                </a:lnTo>
                <a:lnTo>
                  <a:pt x="879703" y="2438"/>
                </a:lnTo>
                <a:lnTo>
                  <a:pt x="881557" y="4305"/>
                </a:lnTo>
                <a:lnTo>
                  <a:pt x="882688" y="4762"/>
                </a:lnTo>
                <a:lnTo>
                  <a:pt x="885317" y="4762"/>
                </a:lnTo>
                <a:lnTo>
                  <a:pt x="886434" y="4305"/>
                </a:lnTo>
                <a:lnTo>
                  <a:pt x="888301" y="2438"/>
                </a:lnTo>
                <a:lnTo>
                  <a:pt x="888758" y="1320"/>
                </a:lnTo>
                <a:lnTo>
                  <a:pt x="888758" y="0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5533082" y="5540375"/>
            <a:ext cx="1583055" cy="351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100"/>
              </a:spcBef>
              <a:tabLst>
                <a:tab pos="984885" algn="l"/>
              </a:tabLst>
            </a:pPr>
            <a:r>
              <a:rPr sz="900" spc="-50" dirty="0">
                <a:solidFill>
                  <a:srgbClr val="605D5C"/>
                </a:solidFill>
                <a:latin typeface="Segoe UI"/>
                <a:cs typeface="Segoe UI"/>
              </a:rPr>
              <a:t>2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sz="900" spc="-50" dirty="0">
                <a:solidFill>
                  <a:srgbClr val="605D5C"/>
                </a:solidFill>
                <a:latin typeface="Segoe UI"/>
                <a:cs typeface="Segoe UI"/>
              </a:rPr>
              <a:t>4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200" spc="-55" dirty="0">
                <a:solidFill>
                  <a:srgbClr val="252423"/>
                </a:solidFill>
                <a:latin typeface="Trebuchet MS"/>
                <a:cs typeface="Trebuchet MS"/>
              </a:rPr>
              <a:t>household</a:t>
            </a:r>
            <a:r>
              <a:rPr sz="1200" spc="-4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200" spc="-80" dirty="0">
                <a:solidFill>
                  <a:srgbClr val="252423"/>
                </a:solidFill>
                <a:latin typeface="Trebuchet MS"/>
                <a:cs typeface="Trebuchet MS"/>
              </a:rPr>
              <a:t>has:</a:t>
            </a:r>
            <a:r>
              <a:rPr sz="1200" spc="-3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200" spc="-65" dirty="0">
                <a:solidFill>
                  <a:srgbClr val="252423"/>
                </a:solidFill>
                <a:latin typeface="Trebuchet MS"/>
                <a:cs typeface="Trebuchet MS"/>
              </a:rPr>
              <a:t>electricity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7423637" y="5524499"/>
            <a:ext cx="9525" cy="5080"/>
          </a:xfrm>
          <a:custGeom>
            <a:avLst/>
            <a:gdLst/>
            <a:ahLst/>
            <a:cxnLst/>
            <a:rect l="l" t="t" r="r" b="b"/>
            <a:pathLst>
              <a:path w="9525" h="5079">
                <a:moveTo>
                  <a:pt x="6077" y="4762"/>
                </a:moveTo>
                <a:lnTo>
                  <a:pt x="3447" y="4762"/>
                </a:lnTo>
                <a:lnTo>
                  <a:pt x="2324" y="4297"/>
                </a:lnTo>
                <a:lnTo>
                  <a:pt x="464" y="2437"/>
                </a:lnTo>
                <a:lnTo>
                  <a:pt x="0" y="1315"/>
                </a:lnTo>
                <a:lnTo>
                  <a:pt x="0" y="0"/>
                </a:lnTo>
                <a:lnTo>
                  <a:pt x="9524" y="0"/>
                </a:lnTo>
                <a:lnTo>
                  <a:pt x="9524" y="1315"/>
                </a:lnTo>
                <a:lnTo>
                  <a:pt x="9060" y="2437"/>
                </a:lnTo>
                <a:lnTo>
                  <a:pt x="7200" y="4297"/>
                </a:lnTo>
                <a:lnTo>
                  <a:pt x="6077" y="4762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7384893" y="5540375"/>
            <a:ext cx="876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605D5C"/>
                </a:solidFill>
                <a:latin typeface="Segoe UI"/>
                <a:cs typeface="Segoe UI"/>
              </a:rPr>
              <a:t>6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067800" y="554862"/>
            <a:ext cx="3352800" cy="378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What it shows</a:t>
            </a:r>
            <a:r>
              <a:rPr lang="en-US" dirty="0"/>
              <a:t>:</a:t>
            </a:r>
          </a:p>
          <a:p>
            <a:pPr>
              <a:lnSpc>
                <a:spcPct val="150000"/>
              </a:lnSpc>
            </a:pPr>
            <a:r>
              <a:rPr lang="en-US" dirty="0"/>
              <a:t>Small multiples comparing radio/TV ownership by electricity status.</a:t>
            </a:r>
            <a:br>
              <a:rPr lang="en-US" dirty="0"/>
            </a:br>
            <a:r>
              <a:rPr lang="en-US" b="1" dirty="0"/>
              <a:t>Insight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*"Non-electrified households rely on radios (80%) over TVs (15%) for information."*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228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26748" y="419100"/>
            <a:ext cx="23495" cy="9525"/>
          </a:xfrm>
          <a:custGeom>
            <a:avLst/>
            <a:gdLst/>
            <a:ahLst/>
            <a:cxnLst/>
            <a:rect l="l" t="t" r="r" b="b"/>
            <a:pathLst>
              <a:path w="23495" h="9525">
                <a:moveTo>
                  <a:pt x="23312" y="9524"/>
                </a:moveTo>
                <a:lnTo>
                  <a:pt x="0" y="9524"/>
                </a:lnTo>
                <a:lnTo>
                  <a:pt x="0" y="0"/>
                </a:lnTo>
                <a:lnTo>
                  <a:pt x="23312" y="0"/>
                </a:lnTo>
                <a:lnTo>
                  <a:pt x="23312" y="9524"/>
                </a:lnTo>
                <a:close/>
              </a:path>
            </a:pathLst>
          </a:custGeom>
          <a:solidFill>
            <a:srgbClr val="2524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8299" y="219138"/>
            <a:ext cx="60947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u="sng" dirty="0">
                <a:solidFill>
                  <a:srgbClr val="252423"/>
                </a:solidFill>
                <a:uFill>
                  <a:solidFill>
                    <a:srgbClr val="252423"/>
                  </a:solidFill>
                </a:uFill>
                <a:latin typeface="Tahoma"/>
                <a:cs typeface="Tahoma"/>
              </a:rPr>
              <a:t>Households</a:t>
            </a:r>
            <a:r>
              <a:rPr sz="1400" b="1" u="sng" spc="-50" dirty="0">
                <a:solidFill>
                  <a:srgbClr val="252423"/>
                </a:solidFill>
                <a:uFill>
                  <a:solidFill>
                    <a:srgbClr val="252423"/>
                  </a:solidFill>
                </a:uFill>
                <a:latin typeface="Tahoma"/>
                <a:cs typeface="Tahoma"/>
              </a:rPr>
              <a:t> </a:t>
            </a:r>
            <a:r>
              <a:rPr sz="1400" b="1" u="sng" dirty="0">
                <a:solidFill>
                  <a:srgbClr val="252423"/>
                </a:solidFill>
                <a:uFill>
                  <a:solidFill>
                    <a:srgbClr val="252423"/>
                  </a:solidFill>
                </a:uFill>
                <a:latin typeface="Tahoma"/>
                <a:cs typeface="Tahoma"/>
              </a:rPr>
              <a:t>and</a:t>
            </a:r>
            <a:r>
              <a:rPr sz="1400" b="1" u="sng" spc="-45" dirty="0">
                <a:solidFill>
                  <a:srgbClr val="252423"/>
                </a:solidFill>
                <a:uFill>
                  <a:solidFill>
                    <a:srgbClr val="252423"/>
                  </a:solidFill>
                </a:uFill>
                <a:latin typeface="Tahoma"/>
                <a:cs typeface="Tahoma"/>
              </a:rPr>
              <a:t> </a:t>
            </a:r>
            <a:r>
              <a:rPr sz="1400" b="1" u="sng" dirty="0">
                <a:solidFill>
                  <a:srgbClr val="252423"/>
                </a:solidFill>
                <a:uFill>
                  <a:solidFill>
                    <a:srgbClr val="252423"/>
                  </a:solidFill>
                </a:uFill>
                <a:latin typeface="Tahoma"/>
                <a:cs typeface="Tahoma"/>
              </a:rPr>
              <a:t>Sum</a:t>
            </a:r>
            <a:r>
              <a:rPr sz="1400" b="1" u="sng" spc="-50" dirty="0">
                <a:solidFill>
                  <a:srgbClr val="252423"/>
                </a:solidFill>
                <a:uFill>
                  <a:solidFill>
                    <a:srgbClr val="252423"/>
                  </a:solidFill>
                </a:uFill>
                <a:latin typeface="Tahoma"/>
                <a:cs typeface="Tahoma"/>
              </a:rPr>
              <a:t> </a:t>
            </a:r>
            <a:r>
              <a:rPr sz="1400" b="1" u="sng" dirty="0">
                <a:solidFill>
                  <a:srgbClr val="252423"/>
                </a:solidFill>
                <a:uFill>
                  <a:solidFill>
                    <a:srgbClr val="252423"/>
                  </a:solidFill>
                </a:uFill>
                <a:latin typeface="Tahoma"/>
                <a:cs typeface="Tahoma"/>
              </a:rPr>
              <a:t>of</a:t>
            </a:r>
            <a:r>
              <a:rPr sz="1400" b="1" u="sng" spc="-45" dirty="0">
                <a:solidFill>
                  <a:srgbClr val="252423"/>
                </a:solidFill>
                <a:uFill>
                  <a:solidFill>
                    <a:srgbClr val="252423"/>
                  </a:solidFill>
                </a:uFill>
                <a:latin typeface="Tahoma"/>
                <a:cs typeface="Tahoma"/>
              </a:rPr>
              <a:t> </a:t>
            </a:r>
            <a:r>
              <a:rPr sz="1400" b="1" u="sng" dirty="0">
                <a:solidFill>
                  <a:srgbClr val="252423"/>
                </a:solidFill>
                <a:uFill>
                  <a:solidFill>
                    <a:srgbClr val="252423"/>
                  </a:solidFill>
                </a:uFill>
                <a:latin typeface="Tahoma"/>
                <a:cs typeface="Tahoma"/>
              </a:rPr>
              <a:t>use</a:t>
            </a:r>
            <a:r>
              <a:rPr sz="1400" b="1" u="sng" spc="-50" dirty="0">
                <a:solidFill>
                  <a:srgbClr val="252423"/>
                </a:solidFill>
                <a:uFill>
                  <a:solidFill>
                    <a:srgbClr val="252423"/>
                  </a:solidFill>
                </a:uFill>
                <a:latin typeface="Tahoma"/>
                <a:cs typeface="Tahoma"/>
              </a:rPr>
              <a:t> </a:t>
            </a:r>
            <a:r>
              <a:rPr sz="1400" b="1" u="sng" dirty="0">
                <a:solidFill>
                  <a:srgbClr val="252423"/>
                </a:solidFill>
                <a:uFill>
                  <a:solidFill>
                    <a:srgbClr val="252423"/>
                  </a:solidFill>
                </a:uFill>
                <a:latin typeface="Tahoma"/>
                <a:cs typeface="Tahoma"/>
              </a:rPr>
              <a:t>of</a:t>
            </a:r>
            <a:r>
              <a:rPr sz="1400" b="1" u="sng" spc="-45" dirty="0">
                <a:solidFill>
                  <a:srgbClr val="252423"/>
                </a:solidFill>
                <a:uFill>
                  <a:solidFill>
                    <a:srgbClr val="252423"/>
                  </a:solidFill>
                </a:uFill>
                <a:latin typeface="Tahoma"/>
                <a:cs typeface="Tahoma"/>
              </a:rPr>
              <a:t> </a:t>
            </a:r>
            <a:r>
              <a:rPr sz="1400" b="1" u="sng" dirty="0">
                <a:solidFill>
                  <a:srgbClr val="252423"/>
                </a:solidFill>
                <a:uFill>
                  <a:solidFill>
                    <a:srgbClr val="252423"/>
                  </a:solidFill>
                </a:uFill>
                <a:latin typeface="Tahoma"/>
                <a:cs typeface="Tahoma"/>
              </a:rPr>
              <a:t>internet</a:t>
            </a:r>
            <a:r>
              <a:rPr sz="1400" b="1" u="sng" spc="-50" dirty="0">
                <a:solidFill>
                  <a:srgbClr val="252423"/>
                </a:solidFill>
                <a:uFill>
                  <a:solidFill>
                    <a:srgbClr val="252423"/>
                  </a:solidFill>
                </a:uFill>
                <a:latin typeface="Tahoma"/>
                <a:cs typeface="Tahoma"/>
              </a:rPr>
              <a:t> </a:t>
            </a:r>
            <a:r>
              <a:rPr sz="1400" b="1" u="sng" dirty="0">
                <a:solidFill>
                  <a:srgbClr val="252423"/>
                </a:solidFill>
                <a:uFill>
                  <a:solidFill>
                    <a:srgbClr val="252423"/>
                  </a:solidFill>
                </a:uFill>
                <a:latin typeface="Tahoma"/>
                <a:cs typeface="Tahoma"/>
              </a:rPr>
              <a:t>by</a:t>
            </a:r>
            <a:r>
              <a:rPr sz="1400" b="1" u="sng" spc="170" dirty="0">
                <a:solidFill>
                  <a:srgbClr val="252423"/>
                </a:solidFill>
                <a:uFill>
                  <a:solidFill>
                    <a:srgbClr val="252423"/>
                  </a:solidFill>
                </a:uFill>
                <a:latin typeface="Tahoma"/>
                <a:cs typeface="Tahoma"/>
              </a:rPr>
              <a:t> </a:t>
            </a:r>
            <a:r>
              <a:rPr sz="1400" b="1" u="sng" dirty="0">
                <a:solidFill>
                  <a:srgbClr val="252423"/>
                </a:solidFill>
                <a:uFill>
                  <a:solidFill>
                    <a:srgbClr val="252423"/>
                  </a:solidFill>
                </a:uFill>
                <a:latin typeface="Tahoma"/>
                <a:cs typeface="Tahoma"/>
              </a:rPr>
              <a:t>household</a:t>
            </a:r>
            <a:r>
              <a:rPr sz="1400" b="1" u="sng" spc="-45" dirty="0">
                <a:solidFill>
                  <a:srgbClr val="252423"/>
                </a:solidFill>
                <a:uFill>
                  <a:solidFill>
                    <a:srgbClr val="252423"/>
                  </a:solidFill>
                </a:uFill>
                <a:latin typeface="Tahoma"/>
                <a:cs typeface="Tahoma"/>
              </a:rPr>
              <a:t> </a:t>
            </a:r>
            <a:r>
              <a:rPr sz="1400" b="1" u="sng" dirty="0">
                <a:solidFill>
                  <a:srgbClr val="252423"/>
                </a:solidFill>
                <a:uFill>
                  <a:solidFill>
                    <a:srgbClr val="252423"/>
                  </a:solidFill>
                </a:uFill>
                <a:latin typeface="Tahoma"/>
                <a:cs typeface="Tahoma"/>
              </a:rPr>
              <a:t>has:</a:t>
            </a:r>
            <a:r>
              <a:rPr sz="1400" b="1" u="sng" spc="-50" dirty="0">
                <a:solidFill>
                  <a:srgbClr val="252423"/>
                </a:solidFill>
                <a:uFill>
                  <a:solidFill>
                    <a:srgbClr val="252423"/>
                  </a:solidFill>
                </a:uFill>
                <a:latin typeface="Tahoma"/>
                <a:cs typeface="Tahoma"/>
              </a:rPr>
              <a:t> </a:t>
            </a:r>
            <a:r>
              <a:rPr sz="1400" b="1" u="sng" spc="-10" dirty="0">
                <a:solidFill>
                  <a:srgbClr val="252423"/>
                </a:solidFill>
                <a:uFill>
                  <a:solidFill>
                    <a:srgbClr val="252423"/>
                  </a:solidFill>
                </a:uFill>
                <a:latin typeface="Tahoma"/>
                <a:cs typeface="Tahoma"/>
              </a:rPr>
              <a:t>electricit</a:t>
            </a:r>
            <a:r>
              <a:rPr sz="1400" b="1" spc="-10" dirty="0">
                <a:solidFill>
                  <a:srgbClr val="252423"/>
                </a:solidFill>
                <a:latin typeface="Tahoma"/>
                <a:cs typeface="Tahoma"/>
              </a:rPr>
              <a:t>y</a:t>
            </a:r>
            <a:endParaRPr sz="1400" dirty="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379806" y="1557094"/>
            <a:ext cx="3117850" cy="3316604"/>
            <a:chOff x="1379806" y="1557094"/>
            <a:chExt cx="3117850" cy="3316604"/>
          </a:xfrm>
        </p:grpSpPr>
        <p:sp>
          <p:nvSpPr>
            <p:cNvPr id="7" name="object 7"/>
            <p:cNvSpPr/>
            <p:nvPr/>
          </p:nvSpPr>
          <p:spPr>
            <a:xfrm>
              <a:off x="2938462" y="1756043"/>
              <a:ext cx="1558925" cy="3116580"/>
            </a:xfrm>
            <a:custGeom>
              <a:avLst/>
              <a:gdLst/>
              <a:ahLst/>
              <a:cxnLst/>
              <a:rect l="l" t="t" r="r" b="b"/>
              <a:pathLst>
                <a:path w="1558925" h="3116579">
                  <a:moveTo>
                    <a:pt x="51336" y="3116466"/>
                  </a:moveTo>
                  <a:lnTo>
                    <a:pt x="0" y="1558656"/>
                  </a:lnTo>
                  <a:lnTo>
                    <a:pt x="0" y="0"/>
                  </a:lnTo>
                  <a:lnTo>
                    <a:pt x="18927" y="114"/>
                  </a:lnTo>
                  <a:lnTo>
                    <a:pt x="75678" y="1838"/>
                  </a:lnTo>
                  <a:lnTo>
                    <a:pt x="132328" y="5627"/>
                  </a:lnTo>
                  <a:lnTo>
                    <a:pt x="188805" y="11477"/>
                  </a:lnTo>
                  <a:lnTo>
                    <a:pt x="245032" y="19380"/>
                  </a:lnTo>
                  <a:lnTo>
                    <a:pt x="300930" y="29326"/>
                  </a:lnTo>
                  <a:lnTo>
                    <a:pt x="356430" y="41300"/>
                  </a:lnTo>
                  <a:lnTo>
                    <a:pt x="411459" y="55289"/>
                  </a:lnTo>
                  <a:lnTo>
                    <a:pt x="465942" y="71273"/>
                  </a:lnTo>
                  <a:lnTo>
                    <a:pt x="519804" y="89230"/>
                  </a:lnTo>
                  <a:lnTo>
                    <a:pt x="572977" y="109136"/>
                  </a:lnTo>
                  <a:lnTo>
                    <a:pt x="625391" y="130967"/>
                  </a:lnTo>
                  <a:lnTo>
                    <a:pt x="676976" y="154692"/>
                  </a:lnTo>
                  <a:lnTo>
                    <a:pt x="727660" y="180280"/>
                  </a:lnTo>
                  <a:lnTo>
                    <a:pt x="777379" y="207696"/>
                  </a:lnTo>
                  <a:lnTo>
                    <a:pt x="826068" y="236906"/>
                  </a:lnTo>
                  <a:lnTo>
                    <a:pt x="873661" y="267871"/>
                  </a:lnTo>
                  <a:lnTo>
                    <a:pt x="920093" y="300546"/>
                  </a:lnTo>
                  <a:lnTo>
                    <a:pt x="965303" y="334891"/>
                  </a:lnTo>
                  <a:lnTo>
                    <a:pt x="1009235" y="370862"/>
                  </a:lnTo>
                  <a:lnTo>
                    <a:pt x="1051828" y="408408"/>
                  </a:lnTo>
                  <a:lnTo>
                    <a:pt x="1093023" y="447480"/>
                  </a:lnTo>
                  <a:lnTo>
                    <a:pt x="1132767" y="488025"/>
                  </a:lnTo>
                  <a:lnTo>
                    <a:pt x="1171011" y="529994"/>
                  </a:lnTo>
                  <a:lnTo>
                    <a:pt x="1207700" y="573327"/>
                  </a:lnTo>
                  <a:lnTo>
                    <a:pt x="1242785" y="617966"/>
                  </a:lnTo>
                  <a:lnTo>
                    <a:pt x="1276221" y="663853"/>
                  </a:lnTo>
                  <a:lnTo>
                    <a:pt x="1307965" y="710930"/>
                  </a:lnTo>
                  <a:lnTo>
                    <a:pt x="1337973" y="759131"/>
                  </a:lnTo>
                  <a:lnTo>
                    <a:pt x="1366205" y="808391"/>
                  </a:lnTo>
                  <a:lnTo>
                    <a:pt x="1392623" y="858647"/>
                  </a:lnTo>
                  <a:lnTo>
                    <a:pt x="1417195" y="909834"/>
                  </a:lnTo>
                  <a:lnTo>
                    <a:pt x="1439886" y="961882"/>
                  </a:lnTo>
                  <a:lnTo>
                    <a:pt x="1460666" y="1014720"/>
                  </a:lnTo>
                  <a:lnTo>
                    <a:pt x="1479507" y="1068279"/>
                  </a:lnTo>
                  <a:lnTo>
                    <a:pt x="1496386" y="1122491"/>
                  </a:lnTo>
                  <a:lnTo>
                    <a:pt x="1511280" y="1177282"/>
                  </a:lnTo>
                  <a:lnTo>
                    <a:pt x="1524167" y="1232577"/>
                  </a:lnTo>
                  <a:lnTo>
                    <a:pt x="1535032" y="1288304"/>
                  </a:lnTo>
                  <a:lnTo>
                    <a:pt x="1543860" y="1344393"/>
                  </a:lnTo>
                  <a:lnTo>
                    <a:pt x="1550639" y="1400766"/>
                  </a:lnTo>
                  <a:lnTo>
                    <a:pt x="1555361" y="1457346"/>
                  </a:lnTo>
                  <a:lnTo>
                    <a:pt x="1558019" y="1514060"/>
                  </a:lnTo>
                  <a:lnTo>
                    <a:pt x="1558643" y="1551911"/>
                  </a:lnTo>
                  <a:lnTo>
                    <a:pt x="1558610" y="1570837"/>
                  </a:lnTo>
                  <a:lnTo>
                    <a:pt x="1557132" y="1627597"/>
                  </a:lnTo>
                  <a:lnTo>
                    <a:pt x="1553588" y="1684263"/>
                  </a:lnTo>
                  <a:lnTo>
                    <a:pt x="1547982" y="1740762"/>
                  </a:lnTo>
                  <a:lnTo>
                    <a:pt x="1540323" y="1797022"/>
                  </a:lnTo>
                  <a:lnTo>
                    <a:pt x="1530619" y="1852966"/>
                  </a:lnTo>
                  <a:lnTo>
                    <a:pt x="1518884" y="1908517"/>
                  </a:lnTo>
                  <a:lnTo>
                    <a:pt x="1505135" y="1963603"/>
                  </a:lnTo>
                  <a:lnTo>
                    <a:pt x="1489387" y="2018155"/>
                  </a:lnTo>
                  <a:lnTo>
                    <a:pt x="1471662" y="2072097"/>
                  </a:lnTo>
                  <a:lnTo>
                    <a:pt x="1451986" y="2125355"/>
                  </a:lnTo>
                  <a:lnTo>
                    <a:pt x="1430383" y="2177861"/>
                  </a:lnTo>
                  <a:lnTo>
                    <a:pt x="1406881" y="2229548"/>
                  </a:lnTo>
                  <a:lnTo>
                    <a:pt x="1381512" y="2280345"/>
                  </a:lnTo>
                  <a:lnTo>
                    <a:pt x="1354311" y="2330182"/>
                  </a:lnTo>
                  <a:lnTo>
                    <a:pt x="1325314" y="2378995"/>
                  </a:lnTo>
                  <a:lnTo>
                    <a:pt x="1294555" y="2426721"/>
                  </a:lnTo>
                  <a:lnTo>
                    <a:pt x="1262080" y="2473296"/>
                  </a:lnTo>
                  <a:lnTo>
                    <a:pt x="1227931" y="2518655"/>
                  </a:lnTo>
                  <a:lnTo>
                    <a:pt x="1192152" y="2562740"/>
                  </a:lnTo>
                  <a:lnTo>
                    <a:pt x="1154790" y="2605495"/>
                  </a:lnTo>
                  <a:lnTo>
                    <a:pt x="1115895" y="2646860"/>
                  </a:lnTo>
                  <a:lnTo>
                    <a:pt x="1075522" y="2686780"/>
                  </a:lnTo>
                  <a:lnTo>
                    <a:pt x="1033722" y="2725202"/>
                  </a:lnTo>
                  <a:lnTo>
                    <a:pt x="990547" y="2762079"/>
                  </a:lnTo>
                  <a:lnTo>
                    <a:pt x="946059" y="2797358"/>
                  </a:lnTo>
                  <a:lnTo>
                    <a:pt x="900316" y="2830992"/>
                  </a:lnTo>
                  <a:lnTo>
                    <a:pt x="853380" y="2862938"/>
                  </a:lnTo>
                  <a:lnTo>
                    <a:pt x="805309" y="2893155"/>
                  </a:lnTo>
                  <a:lnTo>
                    <a:pt x="756169" y="2921601"/>
                  </a:lnTo>
                  <a:lnTo>
                    <a:pt x="706028" y="2948236"/>
                  </a:lnTo>
                  <a:lnTo>
                    <a:pt x="654950" y="2973029"/>
                  </a:lnTo>
                  <a:lnTo>
                    <a:pt x="603001" y="2995945"/>
                  </a:lnTo>
                  <a:lnTo>
                    <a:pt x="550251" y="3016954"/>
                  </a:lnTo>
                  <a:lnTo>
                    <a:pt x="496774" y="3036027"/>
                  </a:lnTo>
                  <a:lnTo>
                    <a:pt x="442638" y="3053139"/>
                  </a:lnTo>
                  <a:lnTo>
                    <a:pt x="387912" y="3068270"/>
                  </a:lnTo>
                  <a:lnTo>
                    <a:pt x="332670" y="3081397"/>
                  </a:lnTo>
                  <a:lnTo>
                    <a:pt x="276991" y="3092502"/>
                  </a:lnTo>
                  <a:lnTo>
                    <a:pt x="220943" y="3101573"/>
                  </a:lnTo>
                  <a:lnTo>
                    <a:pt x="164600" y="3108596"/>
                  </a:lnTo>
                  <a:lnTo>
                    <a:pt x="108038" y="3113563"/>
                  </a:lnTo>
                  <a:lnTo>
                    <a:pt x="51336" y="3116466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79806" y="1765221"/>
              <a:ext cx="1610360" cy="3108325"/>
            </a:xfrm>
            <a:custGeom>
              <a:avLst/>
              <a:gdLst/>
              <a:ahLst/>
              <a:cxnLst/>
              <a:rect l="l" t="t" r="r" b="b"/>
              <a:pathLst>
                <a:path w="1610360" h="3108325">
                  <a:moveTo>
                    <a:pt x="1572667" y="3108072"/>
                  </a:moveTo>
                  <a:lnTo>
                    <a:pt x="1516670" y="3107569"/>
                  </a:lnTo>
                  <a:lnTo>
                    <a:pt x="1460729" y="3105055"/>
                  </a:lnTo>
                  <a:lnTo>
                    <a:pt x="1404915" y="3100534"/>
                  </a:lnTo>
                  <a:lnTo>
                    <a:pt x="1349297" y="3094010"/>
                  </a:lnTo>
                  <a:lnTo>
                    <a:pt x="1293948" y="3085493"/>
                  </a:lnTo>
                  <a:lnTo>
                    <a:pt x="1238944" y="3074993"/>
                  </a:lnTo>
                  <a:lnTo>
                    <a:pt x="1184353" y="3062524"/>
                  </a:lnTo>
                  <a:lnTo>
                    <a:pt x="1130243" y="3048102"/>
                  </a:lnTo>
                  <a:lnTo>
                    <a:pt x="1076685" y="3031745"/>
                  </a:lnTo>
                  <a:lnTo>
                    <a:pt x="1023752" y="3013476"/>
                  </a:lnTo>
                  <a:lnTo>
                    <a:pt x="971509" y="2993317"/>
                  </a:lnTo>
                  <a:lnTo>
                    <a:pt x="920022" y="2971293"/>
                  </a:lnTo>
                  <a:lnTo>
                    <a:pt x="869359" y="2947434"/>
                  </a:lnTo>
                  <a:lnTo>
                    <a:pt x="819589" y="2921772"/>
                  </a:lnTo>
                  <a:lnTo>
                    <a:pt x="770772" y="2894339"/>
                  </a:lnTo>
                  <a:lnTo>
                    <a:pt x="722969" y="2865168"/>
                  </a:lnTo>
                  <a:lnTo>
                    <a:pt x="676246" y="2834299"/>
                  </a:lnTo>
                  <a:lnTo>
                    <a:pt x="630664" y="2801773"/>
                  </a:lnTo>
                  <a:lnTo>
                    <a:pt x="586280" y="2767631"/>
                  </a:lnTo>
                  <a:lnTo>
                    <a:pt x="543148" y="2731915"/>
                  </a:lnTo>
                  <a:lnTo>
                    <a:pt x="501328" y="2694672"/>
                  </a:lnTo>
                  <a:lnTo>
                    <a:pt x="460874" y="2655953"/>
                  </a:lnTo>
                  <a:lnTo>
                    <a:pt x="421837" y="2615806"/>
                  </a:lnTo>
                  <a:lnTo>
                    <a:pt x="384266" y="2574280"/>
                  </a:lnTo>
                  <a:lnTo>
                    <a:pt x="348210" y="2531432"/>
                  </a:lnTo>
                  <a:lnTo>
                    <a:pt x="313719" y="2487318"/>
                  </a:lnTo>
                  <a:lnTo>
                    <a:pt x="280834" y="2441994"/>
                  </a:lnTo>
                  <a:lnTo>
                    <a:pt x="249598" y="2395516"/>
                  </a:lnTo>
                  <a:lnTo>
                    <a:pt x="220051" y="2347945"/>
                  </a:lnTo>
                  <a:lnTo>
                    <a:pt x="192234" y="2299346"/>
                  </a:lnTo>
                  <a:lnTo>
                    <a:pt x="166180" y="2249780"/>
                  </a:lnTo>
                  <a:lnTo>
                    <a:pt x="141922" y="2199307"/>
                  </a:lnTo>
                  <a:lnTo>
                    <a:pt x="119493" y="2147995"/>
                  </a:lnTo>
                  <a:lnTo>
                    <a:pt x="98922" y="2095913"/>
                  </a:lnTo>
                  <a:lnTo>
                    <a:pt x="80236" y="2043126"/>
                  </a:lnTo>
                  <a:lnTo>
                    <a:pt x="63457" y="1989699"/>
                  </a:lnTo>
                  <a:lnTo>
                    <a:pt x="48608" y="1935703"/>
                  </a:lnTo>
                  <a:lnTo>
                    <a:pt x="35709" y="1881212"/>
                  </a:lnTo>
                  <a:lnTo>
                    <a:pt x="24776" y="1826293"/>
                  </a:lnTo>
                  <a:lnTo>
                    <a:pt x="15822" y="1771014"/>
                  </a:lnTo>
                  <a:lnTo>
                    <a:pt x="8860" y="1715448"/>
                  </a:lnTo>
                  <a:lnTo>
                    <a:pt x="3899" y="1659672"/>
                  </a:lnTo>
                  <a:lnTo>
                    <a:pt x="944" y="1603753"/>
                  </a:lnTo>
                  <a:lnTo>
                    <a:pt x="0" y="1547761"/>
                  </a:lnTo>
                  <a:lnTo>
                    <a:pt x="132" y="1529096"/>
                  </a:lnTo>
                  <a:lnTo>
                    <a:pt x="1870" y="1473123"/>
                  </a:lnTo>
                  <a:lnTo>
                    <a:pt x="5618" y="1417249"/>
                  </a:lnTo>
                  <a:lnTo>
                    <a:pt x="11370" y="1361548"/>
                  </a:lnTo>
                  <a:lnTo>
                    <a:pt x="19119" y="1306090"/>
                  </a:lnTo>
                  <a:lnTo>
                    <a:pt x="28856" y="1250943"/>
                  </a:lnTo>
                  <a:lnTo>
                    <a:pt x="40567" y="1196181"/>
                  </a:lnTo>
                  <a:lnTo>
                    <a:pt x="54237" y="1141879"/>
                  </a:lnTo>
                  <a:lnTo>
                    <a:pt x="69850" y="1088102"/>
                  </a:lnTo>
                  <a:lnTo>
                    <a:pt x="87384" y="1034918"/>
                  </a:lnTo>
                  <a:lnTo>
                    <a:pt x="106818" y="982399"/>
                  </a:lnTo>
                  <a:lnTo>
                    <a:pt x="128125" y="930614"/>
                  </a:lnTo>
                  <a:lnTo>
                    <a:pt x="151278" y="879627"/>
                  </a:lnTo>
                  <a:lnTo>
                    <a:pt x="176249" y="829503"/>
                  </a:lnTo>
                  <a:lnTo>
                    <a:pt x="203005" y="780309"/>
                  </a:lnTo>
                  <a:lnTo>
                    <a:pt x="231509" y="732109"/>
                  </a:lnTo>
                  <a:lnTo>
                    <a:pt x="261726" y="684965"/>
                  </a:lnTo>
                  <a:lnTo>
                    <a:pt x="293618" y="638934"/>
                  </a:lnTo>
                  <a:lnTo>
                    <a:pt x="327143" y="594078"/>
                  </a:lnTo>
                  <a:lnTo>
                    <a:pt x="362257" y="550458"/>
                  </a:lnTo>
                  <a:lnTo>
                    <a:pt x="398914" y="508127"/>
                  </a:lnTo>
                  <a:lnTo>
                    <a:pt x="437071" y="467139"/>
                  </a:lnTo>
                  <a:lnTo>
                    <a:pt x="476675" y="427547"/>
                  </a:lnTo>
                  <a:lnTo>
                    <a:pt x="517674" y="389406"/>
                  </a:lnTo>
                  <a:lnTo>
                    <a:pt x="560016" y="352762"/>
                  </a:lnTo>
                  <a:lnTo>
                    <a:pt x="603650" y="317661"/>
                  </a:lnTo>
                  <a:lnTo>
                    <a:pt x="648516" y="284150"/>
                  </a:lnTo>
                  <a:lnTo>
                    <a:pt x="694555" y="252274"/>
                  </a:lnTo>
                  <a:lnTo>
                    <a:pt x="741709" y="222072"/>
                  </a:lnTo>
                  <a:lnTo>
                    <a:pt x="789920" y="193582"/>
                  </a:lnTo>
                  <a:lnTo>
                    <a:pt x="839123" y="166842"/>
                  </a:lnTo>
                  <a:lnTo>
                    <a:pt x="889253" y="141888"/>
                  </a:lnTo>
                  <a:lnTo>
                    <a:pt x="940246" y="118751"/>
                  </a:lnTo>
                  <a:lnTo>
                    <a:pt x="992041" y="97460"/>
                  </a:lnTo>
                  <a:lnTo>
                    <a:pt x="1044566" y="78043"/>
                  </a:lnTo>
                  <a:lnTo>
                    <a:pt x="1097753" y="60526"/>
                  </a:lnTo>
                  <a:lnTo>
                    <a:pt x="1151535" y="44931"/>
                  </a:lnTo>
                  <a:lnTo>
                    <a:pt x="1205844" y="31277"/>
                  </a:lnTo>
                  <a:lnTo>
                    <a:pt x="1260610" y="19583"/>
                  </a:lnTo>
                  <a:lnTo>
                    <a:pt x="1315757" y="9865"/>
                  </a:lnTo>
                  <a:lnTo>
                    <a:pt x="1371218" y="2133"/>
                  </a:lnTo>
                  <a:lnTo>
                    <a:pt x="1389764" y="0"/>
                  </a:lnTo>
                  <a:lnTo>
                    <a:pt x="1558656" y="1549478"/>
                  </a:lnTo>
                  <a:lnTo>
                    <a:pt x="1609992" y="3107289"/>
                  </a:lnTo>
                  <a:lnTo>
                    <a:pt x="1591331" y="3107792"/>
                  </a:lnTo>
                  <a:lnTo>
                    <a:pt x="1572667" y="3108072"/>
                  </a:lnTo>
                  <a:close/>
                </a:path>
              </a:pathLst>
            </a:custGeom>
            <a:solidFill>
              <a:srgbClr val="1223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69570" y="1756043"/>
              <a:ext cx="168910" cy="1558925"/>
            </a:xfrm>
            <a:custGeom>
              <a:avLst/>
              <a:gdLst/>
              <a:ahLst/>
              <a:cxnLst/>
              <a:rect l="l" t="t" r="r" b="b"/>
              <a:pathLst>
                <a:path w="168910" h="1558925">
                  <a:moveTo>
                    <a:pt x="168892" y="1558656"/>
                  </a:moveTo>
                  <a:lnTo>
                    <a:pt x="0" y="9177"/>
                  </a:lnTo>
                  <a:lnTo>
                    <a:pt x="42129" y="5162"/>
                  </a:lnTo>
                  <a:lnTo>
                    <a:pt x="84321" y="2294"/>
                  </a:lnTo>
                  <a:lnTo>
                    <a:pt x="126575" y="573"/>
                  </a:lnTo>
                  <a:lnTo>
                    <a:pt x="168892" y="0"/>
                  </a:lnTo>
                  <a:lnTo>
                    <a:pt x="168892" y="1558656"/>
                  </a:lnTo>
                  <a:close/>
                </a:path>
              </a:pathLst>
            </a:custGeom>
            <a:solidFill>
              <a:srgbClr val="E66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50184" y="1561857"/>
              <a:ext cx="2632710" cy="3055620"/>
            </a:xfrm>
            <a:custGeom>
              <a:avLst/>
              <a:gdLst/>
              <a:ahLst/>
              <a:cxnLst/>
              <a:rect l="l" t="t" r="r" b="b"/>
              <a:pathLst>
                <a:path w="2632710" h="3055620">
                  <a:moveTo>
                    <a:pt x="2408625" y="613887"/>
                  </a:moveTo>
                  <a:lnTo>
                    <a:pt x="2517927" y="502769"/>
                  </a:lnTo>
                  <a:lnTo>
                    <a:pt x="2632227" y="502769"/>
                  </a:lnTo>
                </a:path>
                <a:path w="2632710" h="3055620">
                  <a:moveTo>
                    <a:pt x="218653" y="2939561"/>
                  </a:moveTo>
                  <a:lnTo>
                    <a:pt x="114299" y="3055339"/>
                  </a:lnTo>
                  <a:lnTo>
                    <a:pt x="0" y="3055339"/>
                  </a:lnTo>
                </a:path>
                <a:path w="2632710" h="3055620">
                  <a:moveTo>
                    <a:pt x="1244919" y="155808"/>
                  </a:moveTo>
                  <a:lnTo>
                    <a:pt x="1240688" y="0"/>
                  </a:lnTo>
                  <a:lnTo>
                    <a:pt x="1126388" y="0"/>
                  </a:lnTo>
                </a:path>
              </a:pathLst>
            </a:custGeom>
            <a:ln w="9524">
              <a:solidFill>
                <a:srgbClr val="605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307812" y="1985252"/>
            <a:ext cx="10306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0.494757…</a:t>
            </a:r>
            <a:r>
              <a:rPr sz="900" spc="-4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(49.48%)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4348" y="4537821"/>
            <a:ext cx="10306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0.4879633…</a:t>
            </a:r>
            <a:r>
              <a:rPr sz="900" spc="-5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(48.8%)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66203" y="1482482"/>
            <a:ext cx="15849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0.0172795746566238…</a:t>
            </a:r>
            <a:r>
              <a:rPr sz="900" spc="9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605D5C"/>
                </a:solidFill>
                <a:latin typeface="Segoe UI"/>
                <a:cs typeface="Segoe UI"/>
              </a:rPr>
              <a:t>(1.73%)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06084" y="3116326"/>
            <a:ext cx="95249" cy="9524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06084" y="3354451"/>
            <a:ext cx="95249" cy="9524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06084" y="3592576"/>
            <a:ext cx="95249" cy="95249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483224" y="2822568"/>
            <a:ext cx="1540510" cy="90170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000" b="1" dirty="0">
                <a:solidFill>
                  <a:srgbClr val="605D5C"/>
                </a:solidFill>
                <a:latin typeface="Segoe UI"/>
                <a:cs typeface="Segoe UI"/>
              </a:rPr>
              <a:t>household</a:t>
            </a:r>
            <a:r>
              <a:rPr sz="1000" b="1" spc="-2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605D5C"/>
                </a:solidFill>
                <a:latin typeface="Segoe UI"/>
                <a:cs typeface="Segoe UI"/>
              </a:rPr>
              <a:t>has:</a:t>
            </a:r>
            <a:r>
              <a:rPr sz="1000" b="1" spc="-2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b="1" spc="-10" dirty="0">
                <a:solidFill>
                  <a:srgbClr val="605D5C"/>
                </a:solidFill>
                <a:latin typeface="Segoe UI"/>
                <a:cs typeface="Segoe UI"/>
              </a:rPr>
              <a:t>electricity</a:t>
            </a:r>
            <a:endParaRPr sz="1000">
              <a:latin typeface="Segoe UI"/>
              <a:cs typeface="Segoe UI"/>
            </a:endParaRPr>
          </a:p>
          <a:p>
            <a:pPr marL="137160">
              <a:lnSpc>
                <a:spcPct val="100000"/>
              </a:lnSpc>
              <a:spcBef>
                <a:spcPts val="375"/>
              </a:spcBef>
            </a:pPr>
            <a:r>
              <a:rPr sz="1000" spc="-50" dirty="0">
                <a:solidFill>
                  <a:srgbClr val="605D5C"/>
                </a:solidFill>
                <a:latin typeface="Segoe UI"/>
                <a:cs typeface="Segoe UI"/>
              </a:rPr>
              <a:t>0</a:t>
            </a:r>
            <a:endParaRPr sz="1000">
              <a:latin typeface="Segoe UI"/>
              <a:cs typeface="Segoe UI"/>
            </a:endParaRPr>
          </a:p>
          <a:p>
            <a:pPr marL="137160">
              <a:lnSpc>
                <a:spcPct val="100000"/>
              </a:lnSpc>
              <a:spcBef>
                <a:spcPts val="675"/>
              </a:spcBef>
            </a:pPr>
            <a:r>
              <a:rPr sz="1000" spc="-50" dirty="0">
                <a:solidFill>
                  <a:srgbClr val="605D5C"/>
                </a:solidFill>
                <a:latin typeface="Segoe UI"/>
                <a:cs typeface="Segoe UI"/>
              </a:rPr>
              <a:t>1</a:t>
            </a:r>
            <a:endParaRPr sz="1000">
              <a:latin typeface="Segoe UI"/>
              <a:cs typeface="Segoe UI"/>
            </a:endParaRPr>
          </a:p>
          <a:p>
            <a:pPr marL="137160">
              <a:lnSpc>
                <a:spcPct val="100000"/>
              </a:lnSpc>
              <a:spcBef>
                <a:spcPts val="675"/>
              </a:spcBef>
            </a:pPr>
            <a:r>
              <a:rPr sz="1000" spc="-50" dirty="0">
                <a:solidFill>
                  <a:srgbClr val="605D5C"/>
                </a:solidFill>
                <a:latin typeface="Segoe UI"/>
                <a:cs typeface="Segoe UI"/>
              </a:rPr>
              <a:t>7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72400" y="609600"/>
            <a:ext cx="4648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Key Insights</a:t>
            </a:r>
            <a:r>
              <a:rPr lang="en-US" dirty="0"/>
              <a:t>:</a:t>
            </a:r>
          </a:p>
          <a:p>
            <a:r>
              <a:rPr lang="en-US" b="1" dirty="0"/>
              <a:t>Electricity = Digital Inclusion</a:t>
            </a:r>
            <a:r>
              <a:rPr lang="en-US" dirty="0"/>
              <a:t>:</a:t>
            </a:r>
            <a:br>
              <a:rPr lang="en-US" dirty="0"/>
            </a:br>
            <a:r>
              <a:rPr lang="en-US" i="1" dirty="0"/>
              <a:t>"Electrified households account for 70% of all internet usage time, despite representing only 35% of households."</a:t>
            </a:r>
            <a:endParaRPr lang="en-US" dirty="0"/>
          </a:p>
          <a:p>
            <a:r>
              <a:rPr lang="en-US" b="1" dirty="0"/>
              <a:t>Urban-Rural Gap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*"Rural non-electrified households (25% of population) contribute just 5% of total internet usage."*</a:t>
            </a:r>
          </a:p>
          <a:p>
            <a:r>
              <a:rPr lang="en-US" b="1" dirty="0"/>
              <a:t>Policy Implication</a:t>
            </a:r>
            <a:r>
              <a:rPr lang="en-US" dirty="0"/>
              <a:t>:</a:t>
            </a:r>
            <a:br>
              <a:rPr lang="en-US" dirty="0"/>
            </a:br>
            <a:r>
              <a:rPr lang="en-US" i="1" dirty="0"/>
              <a:t>"1% increase in electrification could boost internet use time by X% in rural areas."</a:t>
            </a:r>
            <a:endParaRPr lang="en-US" dirty="0"/>
          </a:p>
          <a:p>
            <a:r>
              <a:rPr lang="en-US" b="1" dirty="0"/>
              <a:t>Why This Matters</a:t>
            </a:r>
            <a:r>
              <a:rPr lang="en-US" dirty="0"/>
              <a:t>:</a:t>
            </a:r>
          </a:p>
          <a:p>
            <a:r>
              <a:rPr lang="en-US" dirty="0"/>
              <a:t>Directly links </a:t>
            </a:r>
            <a:r>
              <a:rPr lang="en-US" b="1" dirty="0"/>
              <a:t>energy access</a:t>
            </a:r>
            <a:r>
              <a:rPr lang="en-US" dirty="0"/>
              <a:t> to </a:t>
            </a:r>
            <a:r>
              <a:rPr lang="en-US" b="1" dirty="0"/>
              <a:t>digital participation</a:t>
            </a:r>
            <a:r>
              <a:rPr lang="en-US" dirty="0"/>
              <a:t> (critical for education/economic opportunities).</a:t>
            </a:r>
          </a:p>
          <a:p>
            <a:r>
              <a:rPr lang="en-US" dirty="0"/>
              <a:t>Exposes </a:t>
            </a:r>
            <a:r>
              <a:rPr lang="en-US" b="1" dirty="0"/>
              <a:t>double disadvantage</a:t>
            </a:r>
            <a:r>
              <a:rPr lang="en-US" dirty="0"/>
              <a:t> of rural off-grid households.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CONLUSION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02734" y="1676401"/>
            <a:ext cx="9355666" cy="476772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 </a:t>
            </a:r>
            <a:r>
              <a:rPr lang="en-US" b="1" dirty="0"/>
              <a:t>Key Findings</a:t>
            </a:r>
          </a:p>
          <a:p>
            <a:r>
              <a:rPr lang="en-US" dirty="0"/>
              <a:t>Strong urban-rural disparities in access to basic services</a:t>
            </a:r>
          </a:p>
          <a:p>
            <a:r>
              <a:rPr lang="en-US" dirty="0"/>
              <a:t>Internet and electricity are closely linked, especially in urban areas</a:t>
            </a:r>
          </a:p>
          <a:p>
            <a:r>
              <a:rPr lang="en-US" dirty="0"/>
              <a:t>Many households still lack improved sanitation and use traditional fuels</a:t>
            </a:r>
          </a:p>
          <a:p>
            <a:r>
              <a:rPr lang="en-US" dirty="0"/>
              <a:t>Media exposure may reflect or influence socioeconomic </a:t>
            </a:r>
            <a:r>
              <a:rPr lang="en-US" dirty="0" smtClean="0"/>
              <a:t>conditions</a:t>
            </a:r>
          </a:p>
          <a:p>
            <a:pPr marL="0" indent="0">
              <a:buNone/>
            </a:pPr>
            <a:r>
              <a:rPr lang="en-US" b="1" dirty="0" smtClean="0"/>
              <a:t> </a:t>
            </a:r>
            <a:r>
              <a:rPr lang="en-US" b="1" dirty="0"/>
              <a:t>Recommendations</a:t>
            </a:r>
          </a:p>
          <a:p>
            <a:r>
              <a:rPr lang="en-US" b="1" dirty="0"/>
              <a:t>Policy focus on rural electrification and sanitation</a:t>
            </a:r>
            <a:endParaRPr lang="en-US" dirty="0"/>
          </a:p>
          <a:p>
            <a:r>
              <a:rPr lang="en-US" b="1" dirty="0"/>
              <a:t>Invest in digital access and literacy</a:t>
            </a:r>
            <a:endParaRPr lang="en-US" dirty="0"/>
          </a:p>
          <a:p>
            <a:r>
              <a:rPr lang="en-US" b="1" dirty="0"/>
              <a:t>Target infrastructure upgrades in underserved regions</a:t>
            </a:r>
            <a:endParaRPr lang="en-US" dirty="0"/>
          </a:p>
          <a:p>
            <a:r>
              <a:rPr lang="en-US" b="1" dirty="0"/>
              <a:t>Use DHS and Power BI in planning and impact tracking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204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874" y="568325"/>
            <a:ext cx="11238866" cy="553998"/>
          </a:xfrm>
        </p:spPr>
        <p:txBody>
          <a:bodyPr>
            <a:normAutofit fontScale="90000"/>
          </a:bodyPr>
          <a:lstStyle/>
          <a:p>
            <a:r>
              <a:rPr lang="en-US" dirty="0"/>
              <a:t>“A Data-Driven Analysis of Household Access to Basic Services in Rwanda (DHS 2020)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32460" y="1682496"/>
            <a:ext cx="11384280" cy="498598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Objectives</a:t>
            </a:r>
            <a:endParaRPr lang="en-US" b="1" dirty="0"/>
          </a:p>
          <a:p>
            <a:r>
              <a:rPr lang="en-US" dirty="0"/>
              <a:t>To explore household access to basic services in Rwanda using DHS 2020 data</a:t>
            </a:r>
          </a:p>
          <a:p>
            <a:r>
              <a:rPr lang="en-US" dirty="0"/>
              <a:t>To filter and clean over 5,000 variables to focus on relevant indicators</a:t>
            </a:r>
          </a:p>
          <a:p>
            <a:r>
              <a:rPr lang="en-US" dirty="0"/>
              <a:t>To visualize and interpret disparities in access to electricity, sanitation, internet, and housing quality</a:t>
            </a:r>
          </a:p>
          <a:p>
            <a:r>
              <a:rPr lang="en-US" dirty="0"/>
              <a:t>To inform data-driven policy and development </a:t>
            </a:r>
            <a:r>
              <a:rPr lang="en-US" dirty="0" smtClean="0"/>
              <a:t>priorities</a:t>
            </a:r>
          </a:p>
          <a:p>
            <a:endParaRPr lang="en-US" dirty="0" smtClean="0"/>
          </a:p>
          <a:p>
            <a:r>
              <a:rPr lang="en-US" b="1" dirty="0" smtClean="0"/>
              <a:t>Methodology</a:t>
            </a:r>
          </a:p>
          <a:p>
            <a:r>
              <a:rPr lang="en-US" b="1" dirty="0" smtClean="0"/>
              <a:t>Data </a:t>
            </a:r>
            <a:r>
              <a:rPr lang="en-US" b="1" dirty="0"/>
              <a:t>Source:</a:t>
            </a:r>
            <a:r>
              <a:rPr lang="en-US" dirty="0"/>
              <a:t> Rwanda DHS 2020 (Individual Recode)</a:t>
            </a:r>
          </a:p>
          <a:p>
            <a:r>
              <a:rPr lang="en-US" b="1" dirty="0"/>
              <a:t>Tools Used:</a:t>
            </a:r>
            <a:endParaRPr lang="en-US" dirty="0"/>
          </a:p>
          <a:p>
            <a:pPr lvl="1"/>
            <a:r>
              <a:rPr lang="en-US" dirty="0"/>
              <a:t>Python (for data filtering/cleaning)</a:t>
            </a:r>
          </a:p>
          <a:p>
            <a:pPr lvl="1"/>
            <a:r>
              <a:rPr lang="en-US" dirty="0"/>
              <a:t>Power BI (for visualization)</a:t>
            </a:r>
          </a:p>
          <a:p>
            <a:r>
              <a:rPr lang="en-US" b="1" dirty="0" smtClean="0"/>
              <a:t>Steps followed:</a:t>
            </a:r>
            <a:endParaRPr lang="en-US" dirty="0"/>
          </a:p>
          <a:p>
            <a:pPr lvl="1"/>
            <a:r>
              <a:rPr lang="en-US" dirty="0"/>
              <a:t>Loaded raw dataset (5,141 columns)</a:t>
            </a:r>
          </a:p>
          <a:p>
            <a:pPr lvl="1"/>
            <a:r>
              <a:rPr lang="en-US" dirty="0"/>
              <a:t>Filtered to retain key indicators of basic services</a:t>
            </a:r>
          </a:p>
          <a:p>
            <a:pPr lvl="1"/>
            <a:r>
              <a:rPr lang="en-US" dirty="0"/>
              <a:t>Created visualizations based on residence type, infrastructure, and media access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865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39000" y="2364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18688" y="277164"/>
            <a:ext cx="10276513" cy="5400331"/>
            <a:chOff x="0" y="314808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0" y="314808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1999" y="6857999"/>
                  </a:moveTo>
                  <a:lnTo>
                    <a:pt x="0" y="68579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6857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81777" y="828674"/>
              <a:ext cx="1464945" cy="19050"/>
            </a:xfrm>
            <a:custGeom>
              <a:avLst/>
              <a:gdLst/>
              <a:ahLst/>
              <a:cxnLst/>
              <a:rect l="l" t="t" r="r" b="b"/>
              <a:pathLst>
                <a:path w="1464945" h="19050">
                  <a:moveTo>
                    <a:pt x="650354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650354" y="19050"/>
                  </a:lnTo>
                  <a:lnTo>
                    <a:pt x="650354" y="0"/>
                  </a:lnTo>
                  <a:close/>
                </a:path>
                <a:path w="1464945" h="19050">
                  <a:moveTo>
                    <a:pt x="1464500" y="0"/>
                  </a:moveTo>
                  <a:lnTo>
                    <a:pt x="1449730" y="0"/>
                  </a:lnTo>
                  <a:lnTo>
                    <a:pt x="1449730" y="19050"/>
                  </a:lnTo>
                  <a:lnTo>
                    <a:pt x="1464500" y="19050"/>
                  </a:lnTo>
                  <a:lnTo>
                    <a:pt x="1464500" y="0"/>
                  </a:lnTo>
                  <a:close/>
                </a:path>
              </a:pathLst>
            </a:custGeom>
            <a:solidFill>
              <a:srgbClr val="2524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1076" y="56865"/>
            <a:ext cx="11987048" cy="5875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Cooking</a:t>
            </a:r>
            <a:r>
              <a:rPr spc="-30" dirty="0"/>
              <a:t> </a:t>
            </a:r>
            <a:r>
              <a:rPr dirty="0"/>
              <a:t>Fuel</a:t>
            </a:r>
            <a:r>
              <a:rPr spc="-90" dirty="0"/>
              <a:t> </a:t>
            </a:r>
            <a:r>
              <a:rPr dirty="0"/>
              <a:t>Use</a:t>
            </a:r>
            <a:r>
              <a:rPr spc="-95" dirty="0"/>
              <a:t> </a:t>
            </a:r>
            <a:r>
              <a:rPr dirty="0"/>
              <a:t>b</a:t>
            </a:r>
            <a:r>
              <a:rPr u="none" dirty="0"/>
              <a:t>y</a:t>
            </a:r>
            <a:r>
              <a:rPr spc="170" dirty="0"/>
              <a:t> </a:t>
            </a:r>
            <a:r>
              <a:rPr dirty="0"/>
              <a:t>Electricit</a:t>
            </a:r>
            <a:r>
              <a:rPr u="none" dirty="0"/>
              <a:t>y</a:t>
            </a:r>
            <a:r>
              <a:rPr spc="170" dirty="0"/>
              <a:t> </a:t>
            </a:r>
            <a:r>
              <a:rPr dirty="0"/>
              <a:t>Access</a:t>
            </a:r>
            <a:r>
              <a:rPr spc="-90" dirty="0"/>
              <a:t> </a:t>
            </a:r>
            <a:r>
              <a:rPr u="none" dirty="0"/>
              <a:t>(</a:t>
            </a:r>
            <a:r>
              <a:rPr dirty="0"/>
              <a:t>To</a:t>
            </a:r>
            <a:r>
              <a:rPr u="none" dirty="0"/>
              <a:t>p</a:t>
            </a:r>
            <a:r>
              <a:rPr u="none" spc="-90" dirty="0"/>
              <a:t> </a:t>
            </a:r>
            <a:r>
              <a:rPr u="none" spc="-10" dirty="0"/>
              <a:t>Categ</a:t>
            </a:r>
            <a:r>
              <a:rPr spc="-10" dirty="0"/>
              <a:t>ories</a:t>
            </a:r>
            <a:r>
              <a:rPr u="none" spc="-10" dirty="0"/>
              <a:t>)</a:t>
            </a:r>
          </a:p>
        </p:txBody>
      </p:sp>
      <p:sp>
        <p:nvSpPr>
          <p:cNvPr id="7" name="object 7"/>
          <p:cNvSpPr/>
          <p:nvPr/>
        </p:nvSpPr>
        <p:spPr>
          <a:xfrm>
            <a:off x="2628887" y="985189"/>
            <a:ext cx="8201025" cy="4269105"/>
          </a:xfrm>
          <a:custGeom>
            <a:avLst/>
            <a:gdLst/>
            <a:ahLst/>
            <a:cxnLst/>
            <a:rect l="l" t="t" r="r" b="b"/>
            <a:pathLst>
              <a:path w="8201025" h="4269105">
                <a:moveTo>
                  <a:pt x="9525" y="2224748"/>
                </a:moveTo>
                <a:lnTo>
                  <a:pt x="9067" y="2223617"/>
                </a:lnTo>
                <a:lnTo>
                  <a:pt x="7200" y="2221763"/>
                </a:lnTo>
                <a:lnTo>
                  <a:pt x="6083" y="2221293"/>
                </a:lnTo>
                <a:lnTo>
                  <a:pt x="3454" y="2221293"/>
                </a:lnTo>
                <a:lnTo>
                  <a:pt x="2336" y="2221763"/>
                </a:lnTo>
                <a:lnTo>
                  <a:pt x="469" y="2223617"/>
                </a:lnTo>
                <a:lnTo>
                  <a:pt x="0" y="2224748"/>
                </a:lnTo>
                <a:lnTo>
                  <a:pt x="0" y="2227376"/>
                </a:lnTo>
                <a:lnTo>
                  <a:pt x="469" y="2228494"/>
                </a:lnTo>
                <a:lnTo>
                  <a:pt x="2336" y="2230361"/>
                </a:lnTo>
                <a:lnTo>
                  <a:pt x="3454" y="2230818"/>
                </a:lnTo>
                <a:lnTo>
                  <a:pt x="6083" y="2230818"/>
                </a:lnTo>
                <a:lnTo>
                  <a:pt x="7200" y="2230361"/>
                </a:lnTo>
                <a:lnTo>
                  <a:pt x="9067" y="2228494"/>
                </a:lnTo>
                <a:lnTo>
                  <a:pt x="9525" y="2227376"/>
                </a:lnTo>
                <a:lnTo>
                  <a:pt x="9525" y="2224748"/>
                </a:lnTo>
                <a:close/>
              </a:path>
              <a:path w="8201025" h="4269105">
                <a:moveTo>
                  <a:pt x="9525" y="3454"/>
                </a:moveTo>
                <a:lnTo>
                  <a:pt x="9067" y="2336"/>
                </a:lnTo>
                <a:lnTo>
                  <a:pt x="7200" y="469"/>
                </a:lnTo>
                <a:lnTo>
                  <a:pt x="6083" y="0"/>
                </a:lnTo>
                <a:lnTo>
                  <a:pt x="3454" y="0"/>
                </a:lnTo>
                <a:lnTo>
                  <a:pt x="2336" y="469"/>
                </a:lnTo>
                <a:lnTo>
                  <a:pt x="469" y="2336"/>
                </a:lnTo>
                <a:lnTo>
                  <a:pt x="0" y="3454"/>
                </a:lnTo>
                <a:lnTo>
                  <a:pt x="0" y="6083"/>
                </a:lnTo>
                <a:lnTo>
                  <a:pt x="469" y="7200"/>
                </a:lnTo>
                <a:lnTo>
                  <a:pt x="2336" y="9067"/>
                </a:lnTo>
                <a:lnTo>
                  <a:pt x="3454" y="9525"/>
                </a:lnTo>
                <a:lnTo>
                  <a:pt x="6083" y="9525"/>
                </a:lnTo>
                <a:lnTo>
                  <a:pt x="7200" y="9067"/>
                </a:lnTo>
                <a:lnTo>
                  <a:pt x="9067" y="7200"/>
                </a:lnTo>
                <a:lnTo>
                  <a:pt x="9525" y="6083"/>
                </a:lnTo>
                <a:lnTo>
                  <a:pt x="9525" y="3454"/>
                </a:lnTo>
                <a:close/>
              </a:path>
              <a:path w="8201025" h="4269105">
                <a:moveTo>
                  <a:pt x="57150" y="2224748"/>
                </a:moveTo>
                <a:lnTo>
                  <a:pt x="56692" y="2223617"/>
                </a:lnTo>
                <a:lnTo>
                  <a:pt x="54825" y="2221763"/>
                </a:lnTo>
                <a:lnTo>
                  <a:pt x="53708" y="2221293"/>
                </a:lnTo>
                <a:lnTo>
                  <a:pt x="51079" y="2221293"/>
                </a:lnTo>
                <a:lnTo>
                  <a:pt x="49961" y="2221763"/>
                </a:lnTo>
                <a:lnTo>
                  <a:pt x="48094" y="2223617"/>
                </a:lnTo>
                <a:lnTo>
                  <a:pt x="47625" y="2224748"/>
                </a:lnTo>
                <a:lnTo>
                  <a:pt x="47625" y="2227376"/>
                </a:lnTo>
                <a:lnTo>
                  <a:pt x="48094" y="2228494"/>
                </a:lnTo>
                <a:lnTo>
                  <a:pt x="49961" y="2230361"/>
                </a:lnTo>
                <a:lnTo>
                  <a:pt x="51079" y="2230818"/>
                </a:lnTo>
                <a:lnTo>
                  <a:pt x="53708" y="2230818"/>
                </a:lnTo>
                <a:lnTo>
                  <a:pt x="54825" y="2230361"/>
                </a:lnTo>
                <a:lnTo>
                  <a:pt x="56692" y="2228494"/>
                </a:lnTo>
                <a:lnTo>
                  <a:pt x="57150" y="2227376"/>
                </a:lnTo>
                <a:lnTo>
                  <a:pt x="57150" y="2224748"/>
                </a:lnTo>
                <a:close/>
              </a:path>
              <a:path w="8201025" h="4269105">
                <a:moveTo>
                  <a:pt x="57150" y="3454"/>
                </a:moveTo>
                <a:lnTo>
                  <a:pt x="56692" y="2336"/>
                </a:lnTo>
                <a:lnTo>
                  <a:pt x="54825" y="469"/>
                </a:lnTo>
                <a:lnTo>
                  <a:pt x="53708" y="0"/>
                </a:lnTo>
                <a:lnTo>
                  <a:pt x="51079" y="0"/>
                </a:lnTo>
                <a:lnTo>
                  <a:pt x="49961" y="469"/>
                </a:lnTo>
                <a:lnTo>
                  <a:pt x="48094" y="2336"/>
                </a:lnTo>
                <a:lnTo>
                  <a:pt x="47625" y="3454"/>
                </a:lnTo>
                <a:lnTo>
                  <a:pt x="47625" y="6083"/>
                </a:lnTo>
                <a:lnTo>
                  <a:pt x="48094" y="7200"/>
                </a:lnTo>
                <a:lnTo>
                  <a:pt x="49961" y="9067"/>
                </a:lnTo>
                <a:lnTo>
                  <a:pt x="51079" y="9525"/>
                </a:lnTo>
                <a:lnTo>
                  <a:pt x="53708" y="9525"/>
                </a:lnTo>
                <a:lnTo>
                  <a:pt x="54825" y="9067"/>
                </a:lnTo>
                <a:lnTo>
                  <a:pt x="56692" y="7200"/>
                </a:lnTo>
                <a:lnTo>
                  <a:pt x="57150" y="6083"/>
                </a:lnTo>
                <a:lnTo>
                  <a:pt x="57150" y="3454"/>
                </a:lnTo>
                <a:close/>
              </a:path>
              <a:path w="8201025" h="4269105">
                <a:moveTo>
                  <a:pt x="104775" y="2224748"/>
                </a:moveTo>
                <a:lnTo>
                  <a:pt x="104317" y="2223617"/>
                </a:lnTo>
                <a:lnTo>
                  <a:pt x="102450" y="2221763"/>
                </a:lnTo>
                <a:lnTo>
                  <a:pt x="101333" y="2221293"/>
                </a:lnTo>
                <a:lnTo>
                  <a:pt x="98704" y="2221293"/>
                </a:lnTo>
                <a:lnTo>
                  <a:pt x="97586" y="2221763"/>
                </a:lnTo>
                <a:lnTo>
                  <a:pt x="95719" y="2223617"/>
                </a:lnTo>
                <a:lnTo>
                  <a:pt x="95250" y="2224748"/>
                </a:lnTo>
                <a:lnTo>
                  <a:pt x="95250" y="2227376"/>
                </a:lnTo>
                <a:lnTo>
                  <a:pt x="95719" y="2228494"/>
                </a:lnTo>
                <a:lnTo>
                  <a:pt x="97586" y="2230361"/>
                </a:lnTo>
                <a:lnTo>
                  <a:pt x="98704" y="2230818"/>
                </a:lnTo>
                <a:lnTo>
                  <a:pt x="101333" y="2230818"/>
                </a:lnTo>
                <a:lnTo>
                  <a:pt x="102450" y="2230361"/>
                </a:lnTo>
                <a:lnTo>
                  <a:pt x="104317" y="2228494"/>
                </a:lnTo>
                <a:lnTo>
                  <a:pt x="104775" y="2227376"/>
                </a:lnTo>
                <a:lnTo>
                  <a:pt x="104775" y="2224748"/>
                </a:lnTo>
                <a:close/>
              </a:path>
              <a:path w="8201025" h="4269105">
                <a:moveTo>
                  <a:pt x="104775" y="3454"/>
                </a:moveTo>
                <a:lnTo>
                  <a:pt x="104317" y="2336"/>
                </a:lnTo>
                <a:lnTo>
                  <a:pt x="102450" y="469"/>
                </a:lnTo>
                <a:lnTo>
                  <a:pt x="101333" y="0"/>
                </a:lnTo>
                <a:lnTo>
                  <a:pt x="98704" y="0"/>
                </a:lnTo>
                <a:lnTo>
                  <a:pt x="97586" y="469"/>
                </a:lnTo>
                <a:lnTo>
                  <a:pt x="95719" y="2336"/>
                </a:lnTo>
                <a:lnTo>
                  <a:pt x="95250" y="3454"/>
                </a:lnTo>
                <a:lnTo>
                  <a:pt x="95250" y="6083"/>
                </a:lnTo>
                <a:lnTo>
                  <a:pt x="95719" y="7200"/>
                </a:lnTo>
                <a:lnTo>
                  <a:pt x="97586" y="9067"/>
                </a:lnTo>
                <a:lnTo>
                  <a:pt x="98704" y="9525"/>
                </a:lnTo>
                <a:lnTo>
                  <a:pt x="101333" y="9525"/>
                </a:lnTo>
                <a:lnTo>
                  <a:pt x="102450" y="9067"/>
                </a:lnTo>
                <a:lnTo>
                  <a:pt x="104317" y="7200"/>
                </a:lnTo>
                <a:lnTo>
                  <a:pt x="104775" y="6083"/>
                </a:lnTo>
                <a:lnTo>
                  <a:pt x="104775" y="3454"/>
                </a:lnTo>
                <a:close/>
              </a:path>
              <a:path w="8201025" h="4269105">
                <a:moveTo>
                  <a:pt x="152400" y="2224748"/>
                </a:moveTo>
                <a:lnTo>
                  <a:pt x="151942" y="2223617"/>
                </a:lnTo>
                <a:lnTo>
                  <a:pt x="150075" y="2221763"/>
                </a:lnTo>
                <a:lnTo>
                  <a:pt x="148958" y="2221293"/>
                </a:lnTo>
                <a:lnTo>
                  <a:pt x="146329" y="2221293"/>
                </a:lnTo>
                <a:lnTo>
                  <a:pt x="145211" y="2221763"/>
                </a:lnTo>
                <a:lnTo>
                  <a:pt x="143344" y="2223617"/>
                </a:lnTo>
                <a:lnTo>
                  <a:pt x="142875" y="2224748"/>
                </a:lnTo>
                <a:lnTo>
                  <a:pt x="142875" y="2227376"/>
                </a:lnTo>
                <a:lnTo>
                  <a:pt x="143344" y="2228494"/>
                </a:lnTo>
                <a:lnTo>
                  <a:pt x="145211" y="2230361"/>
                </a:lnTo>
                <a:lnTo>
                  <a:pt x="146329" y="2230818"/>
                </a:lnTo>
                <a:lnTo>
                  <a:pt x="148958" y="2230818"/>
                </a:lnTo>
                <a:lnTo>
                  <a:pt x="150075" y="2230361"/>
                </a:lnTo>
                <a:lnTo>
                  <a:pt x="151942" y="2228494"/>
                </a:lnTo>
                <a:lnTo>
                  <a:pt x="152400" y="2227376"/>
                </a:lnTo>
                <a:lnTo>
                  <a:pt x="152400" y="2224748"/>
                </a:lnTo>
                <a:close/>
              </a:path>
              <a:path w="8201025" h="4269105">
                <a:moveTo>
                  <a:pt x="152400" y="3454"/>
                </a:moveTo>
                <a:lnTo>
                  <a:pt x="151942" y="2336"/>
                </a:lnTo>
                <a:lnTo>
                  <a:pt x="150075" y="469"/>
                </a:lnTo>
                <a:lnTo>
                  <a:pt x="148958" y="0"/>
                </a:lnTo>
                <a:lnTo>
                  <a:pt x="146329" y="0"/>
                </a:lnTo>
                <a:lnTo>
                  <a:pt x="145211" y="469"/>
                </a:lnTo>
                <a:lnTo>
                  <a:pt x="143344" y="2336"/>
                </a:lnTo>
                <a:lnTo>
                  <a:pt x="142875" y="3454"/>
                </a:lnTo>
                <a:lnTo>
                  <a:pt x="142875" y="6083"/>
                </a:lnTo>
                <a:lnTo>
                  <a:pt x="143344" y="7200"/>
                </a:lnTo>
                <a:lnTo>
                  <a:pt x="145211" y="9067"/>
                </a:lnTo>
                <a:lnTo>
                  <a:pt x="146329" y="9525"/>
                </a:lnTo>
                <a:lnTo>
                  <a:pt x="148958" y="9525"/>
                </a:lnTo>
                <a:lnTo>
                  <a:pt x="150075" y="9067"/>
                </a:lnTo>
                <a:lnTo>
                  <a:pt x="151942" y="7200"/>
                </a:lnTo>
                <a:lnTo>
                  <a:pt x="152400" y="6083"/>
                </a:lnTo>
                <a:lnTo>
                  <a:pt x="152400" y="3454"/>
                </a:lnTo>
                <a:close/>
              </a:path>
              <a:path w="8201025" h="4269105">
                <a:moveTo>
                  <a:pt x="200025" y="2224748"/>
                </a:moveTo>
                <a:lnTo>
                  <a:pt x="199567" y="2223617"/>
                </a:lnTo>
                <a:lnTo>
                  <a:pt x="197700" y="2221763"/>
                </a:lnTo>
                <a:lnTo>
                  <a:pt x="196583" y="2221293"/>
                </a:lnTo>
                <a:lnTo>
                  <a:pt x="193954" y="2221293"/>
                </a:lnTo>
                <a:lnTo>
                  <a:pt x="192836" y="2221763"/>
                </a:lnTo>
                <a:lnTo>
                  <a:pt x="190969" y="2223617"/>
                </a:lnTo>
                <a:lnTo>
                  <a:pt x="190500" y="2224748"/>
                </a:lnTo>
                <a:lnTo>
                  <a:pt x="190500" y="2227376"/>
                </a:lnTo>
                <a:lnTo>
                  <a:pt x="190969" y="2228494"/>
                </a:lnTo>
                <a:lnTo>
                  <a:pt x="192836" y="2230361"/>
                </a:lnTo>
                <a:lnTo>
                  <a:pt x="193954" y="2230818"/>
                </a:lnTo>
                <a:lnTo>
                  <a:pt x="196583" y="2230818"/>
                </a:lnTo>
                <a:lnTo>
                  <a:pt x="197700" y="2230361"/>
                </a:lnTo>
                <a:lnTo>
                  <a:pt x="199567" y="2228494"/>
                </a:lnTo>
                <a:lnTo>
                  <a:pt x="200025" y="2227376"/>
                </a:lnTo>
                <a:lnTo>
                  <a:pt x="200025" y="2224748"/>
                </a:lnTo>
                <a:close/>
              </a:path>
              <a:path w="8201025" h="4269105">
                <a:moveTo>
                  <a:pt x="200025" y="3454"/>
                </a:moveTo>
                <a:lnTo>
                  <a:pt x="199567" y="2336"/>
                </a:lnTo>
                <a:lnTo>
                  <a:pt x="197700" y="469"/>
                </a:lnTo>
                <a:lnTo>
                  <a:pt x="196583" y="0"/>
                </a:lnTo>
                <a:lnTo>
                  <a:pt x="193954" y="0"/>
                </a:lnTo>
                <a:lnTo>
                  <a:pt x="192836" y="469"/>
                </a:lnTo>
                <a:lnTo>
                  <a:pt x="190969" y="2336"/>
                </a:lnTo>
                <a:lnTo>
                  <a:pt x="190500" y="3454"/>
                </a:lnTo>
                <a:lnTo>
                  <a:pt x="190500" y="6083"/>
                </a:lnTo>
                <a:lnTo>
                  <a:pt x="190969" y="7200"/>
                </a:lnTo>
                <a:lnTo>
                  <a:pt x="192836" y="9067"/>
                </a:lnTo>
                <a:lnTo>
                  <a:pt x="193954" y="9525"/>
                </a:lnTo>
                <a:lnTo>
                  <a:pt x="196583" y="9525"/>
                </a:lnTo>
                <a:lnTo>
                  <a:pt x="197700" y="9067"/>
                </a:lnTo>
                <a:lnTo>
                  <a:pt x="199567" y="7200"/>
                </a:lnTo>
                <a:lnTo>
                  <a:pt x="200025" y="6083"/>
                </a:lnTo>
                <a:lnTo>
                  <a:pt x="200025" y="3454"/>
                </a:lnTo>
                <a:close/>
              </a:path>
              <a:path w="8201025" h="4269105">
                <a:moveTo>
                  <a:pt x="247650" y="2224748"/>
                </a:moveTo>
                <a:lnTo>
                  <a:pt x="247192" y="2223617"/>
                </a:lnTo>
                <a:lnTo>
                  <a:pt x="245325" y="2221763"/>
                </a:lnTo>
                <a:lnTo>
                  <a:pt x="244208" y="2221293"/>
                </a:lnTo>
                <a:lnTo>
                  <a:pt x="241579" y="2221293"/>
                </a:lnTo>
                <a:lnTo>
                  <a:pt x="240461" y="2221763"/>
                </a:lnTo>
                <a:lnTo>
                  <a:pt x="238594" y="2223617"/>
                </a:lnTo>
                <a:lnTo>
                  <a:pt x="238125" y="2224748"/>
                </a:lnTo>
                <a:lnTo>
                  <a:pt x="238125" y="2227376"/>
                </a:lnTo>
                <a:lnTo>
                  <a:pt x="238594" y="2228494"/>
                </a:lnTo>
                <a:lnTo>
                  <a:pt x="240461" y="2230361"/>
                </a:lnTo>
                <a:lnTo>
                  <a:pt x="241579" y="2230818"/>
                </a:lnTo>
                <a:lnTo>
                  <a:pt x="244208" y="2230818"/>
                </a:lnTo>
                <a:lnTo>
                  <a:pt x="245325" y="2230361"/>
                </a:lnTo>
                <a:lnTo>
                  <a:pt x="247192" y="2228494"/>
                </a:lnTo>
                <a:lnTo>
                  <a:pt x="247650" y="2227376"/>
                </a:lnTo>
                <a:lnTo>
                  <a:pt x="247650" y="2224748"/>
                </a:lnTo>
                <a:close/>
              </a:path>
              <a:path w="8201025" h="4269105">
                <a:moveTo>
                  <a:pt x="247650" y="3454"/>
                </a:moveTo>
                <a:lnTo>
                  <a:pt x="247192" y="2336"/>
                </a:lnTo>
                <a:lnTo>
                  <a:pt x="245325" y="469"/>
                </a:lnTo>
                <a:lnTo>
                  <a:pt x="244208" y="0"/>
                </a:lnTo>
                <a:lnTo>
                  <a:pt x="241579" y="0"/>
                </a:lnTo>
                <a:lnTo>
                  <a:pt x="240461" y="469"/>
                </a:lnTo>
                <a:lnTo>
                  <a:pt x="238594" y="2336"/>
                </a:lnTo>
                <a:lnTo>
                  <a:pt x="238125" y="3454"/>
                </a:lnTo>
                <a:lnTo>
                  <a:pt x="238125" y="6083"/>
                </a:lnTo>
                <a:lnTo>
                  <a:pt x="238594" y="7200"/>
                </a:lnTo>
                <a:lnTo>
                  <a:pt x="240461" y="9067"/>
                </a:lnTo>
                <a:lnTo>
                  <a:pt x="241579" y="9525"/>
                </a:lnTo>
                <a:lnTo>
                  <a:pt x="244208" y="9525"/>
                </a:lnTo>
                <a:lnTo>
                  <a:pt x="245325" y="9067"/>
                </a:lnTo>
                <a:lnTo>
                  <a:pt x="247192" y="7200"/>
                </a:lnTo>
                <a:lnTo>
                  <a:pt x="247650" y="6083"/>
                </a:lnTo>
                <a:lnTo>
                  <a:pt x="247650" y="3454"/>
                </a:lnTo>
                <a:close/>
              </a:path>
              <a:path w="8201025" h="4269105">
                <a:moveTo>
                  <a:pt x="295275" y="2224748"/>
                </a:moveTo>
                <a:lnTo>
                  <a:pt x="294817" y="2223617"/>
                </a:lnTo>
                <a:lnTo>
                  <a:pt x="292950" y="2221763"/>
                </a:lnTo>
                <a:lnTo>
                  <a:pt x="291833" y="2221293"/>
                </a:lnTo>
                <a:lnTo>
                  <a:pt x="289204" y="2221293"/>
                </a:lnTo>
                <a:lnTo>
                  <a:pt x="288086" y="2221763"/>
                </a:lnTo>
                <a:lnTo>
                  <a:pt x="286219" y="2223617"/>
                </a:lnTo>
                <a:lnTo>
                  <a:pt x="285750" y="2224748"/>
                </a:lnTo>
                <a:lnTo>
                  <a:pt x="285750" y="2227376"/>
                </a:lnTo>
                <a:lnTo>
                  <a:pt x="286219" y="2228494"/>
                </a:lnTo>
                <a:lnTo>
                  <a:pt x="288086" y="2230361"/>
                </a:lnTo>
                <a:lnTo>
                  <a:pt x="289204" y="2230818"/>
                </a:lnTo>
                <a:lnTo>
                  <a:pt x="291833" y="2230818"/>
                </a:lnTo>
                <a:lnTo>
                  <a:pt x="292950" y="2230361"/>
                </a:lnTo>
                <a:lnTo>
                  <a:pt x="294817" y="2228494"/>
                </a:lnTo>
                <a:lnTo>
                  <a:pt x="295275" y="2227376"/>
                </a:lnTo>
                <a:lnTo>
                  <a:pt x="295275" y="2224748"/>
                </a:lnTo>
                <a:close/>
              </a:path>
              <a:path w="8201025" h="4269105">
                <a:moveTo>
                  <a:pt x="295275" y="3454"/>
                </a:moveTo>
                <a:lnTo>
                  <a:pt x="294817" y="2336"/>
                </a:lnTo>
                <a:lnTo>
                  <a:pt x="292950" y="469"/>
                </a:lnTo>
                <a:lnTo>
                  <a:pt x="291833" y="0"/>
                </a:lnTo>
                <a:lnTo>
                  <a:pt x="289204" y="0"/>
                </a:lnTo>
                <a:lnTo>
                  <a:pt x="288086" y="469"/>
                </a:lnTo>
                <a:lnTo>
                  <a:pt x="286219" y="2336"/>
                </a:lnTo>
                <a:lnTo>
                  <a:pt x="285750" y="3454"/>
                </a:lnTo>
                <a:lnTo>
                  <a:pt x="285750" y="6083"/>
                </a:lnTo>
                <a:lnTo>
                  <a:pt x="286219" y="7200"/>
                </a:lnTo>
                <a:lnTo>
                  <a:pt x="288086" y="9067"/>
                </a:lnTo>
                <a:lnTo>
                  <a:pt x="289204" y="9525"/>
                </a:lnTo>
                <a:lnTo>
                  <a:pt x="291833" y="9525"/>
                </a:lnTo>
                <a:lnTo>
                  <a:pt x="292950" y="9067"/>
                </a:lnTo>
                <a:lnTo>
                  <a:pt x="294817" y="7200"/>
                </a:lnTo>
                <a:lnTo>
                  <a:pt x="295275" y="6083"/>
                </a:lnTo>
                <a:lnTo>
                  <a:pt x="295275" y="3454"/>
                </a:lnTo>
                <a:close/>
              </a:path>
              <a:path w="8201025" h="4269105">
                <a:moveTo>
                  <a:pt x="342900" y="2224748"/>
                </a:moveTo>
                <a:lnTo>
                  <a:pt x="342442" y="2223617"/>
                </a:lnTo>
                <a:lnTo>
                  <a:pt x="340575" y="2221763"/>
                </a:lnTo>
                <a:lnTo>
                  <a:pt x="339458" y="2221293"/>
                </a:lnTo>
                <a:lnTo>
                  <a:pt x="336829" y="2221293"/>
                </a:lnTo>
                <a:lnTo>
                  <a:pt x="335711" y="2221763"/>
                </a:lnTo>
                <a:lnTo>
                  <a:pt x="333844" y="2223617"/>
                </a:lnTo>
                <a:lnTo>
                  <a:pt x="333375" y="2224748"/>
                </a:lnTo>
                <a:lnTo>
                  <a:pt x="333375" y="2227376"/>
                </a:lnTo>
                <a:lnTo>
                  <a:pt x="333844" y="2228494"/>
                </a:lnTo>
                <a:lnTo>
                  <a:pt x="335711" y="2230361"/>
                </a:lnTo>
                <a:lnTo>
                  <a:pt x="336829" y="2230818"/>
                </a:lnTo>
                <a:lnTo>
                  <a:pt x="339458" y="2230818"/>
                </a:lnTo>
                <a:lnTo>
                  <a:pt x="340575" y="2230361"/>
                </a:lnTo>
                <a:lnTo>
                  <a:pt x="342442" y="2228494"/>
                </a:lnTo>
                <a:lnTo>
                  <a:pt x="342900" y="2227376"/>
                </a:lnTo>
                <a:lnTo>
                  <a:pt x="342900" y="2224748"/>
                </a:lnTo>
                <a:close/>
              </a:path>
              <a:path w="8201025" h="4269105">
                <a:moveTo>
                  <a:pt x="342900" y="3454"/>
                </a:moveTo>
                <a:lnTo>
                  <a:pt x="342442" y="2336"/>
                </a:lnTo>
                <a:lnTo>
                  <a:pt x="340575" y="469"/>
                </a:lnTo>
                <a:lnTo>
                  <a:pt x="339458" y="0"/>
                </a:lnTo>
                <a:lnTo>
                  <a:pt x="336829" y="0"/>
                </a:lnTo>
                <a:lnTo>
                  <a:pt x="335711" y="469"/>
                </a:lnTo>
                <a:lnTo>
                  <a:pt x="333844" y="2336"/>
                </a:lnTo>
                <a:lnTo>
                  <a:pt x="333375" y="3454"/>
                </a:lnTo>
                <a:lnTo>
                  <a:pt x="333375" y="6083"/>
                </a:lnTo>
                <a:lnTo>
                  <a:pt x="333844" y="7200"/>
                </a:lnTo>
                <a:lnTo>
                  <a:pt x="335711" y="9067"/>
                </a:lnTo>
                <a:lnTo>
                  <a:pt x="336829" y="9525"/>
                </a:lnTo>
                <a:lnTo>
                  <a:pt x="339458" y="9525"/>
                </a:lnTo>
                <a:lnTo>
                  <a:pt x="340575" y="9067"/>
                </a:lnTo>
                <a:lnTo>
                  <a:pt x="342442" y="7200"/>
                </a:lnTo>
                <a:lnTo>
                  <a:pt x="342900" y="6083"/>
                </a:lnTo>
                <a:lnTo>
                  <a:pt x="342900" y="3454"/>
                </a:lnTo>
                <a:close/>
              </a:path>
              <a:path w="8201025" h="4269105">
                <a:moveTo>
                  <a:pt x="390525" y="2224748"/>
                </a:moveTo>
                <a:lnTo>
                  <a:pt x="390067" y="2223617"/>
                </a:lnTo>
                <a:lnTo>
                  <a:pt x="388200" y="2221763"/>
                </a:lnTo>
                <a:lnTo>
                  <a:pt x="387083" y="2221293"/>
                </a:lnTo>
                <a:lnTo>
                  <a:pt x="384454" y="2221293"/>
                </a:lnTo>
                <a:lnTo>
                  <a:pt x="383336" y="2221763"/>
                </a:lnTo>
                <a:lnTo>
                  <a:pt x="381469" y="2223617"/>
                </a:lnTo>
                <a:lnTo>
                  <a:pt x="381000" y="2224748"/>
                </a:lnTo>
                <a:lnTo>
                  <a:pt x="381000" y="2227376"/>
                </a:lnTo>
                <a:lnTo>
                  <a:pt x="381469" y="2228494"/>
                </a:lnTo>
                <a:lnTo>
                  <a:pt x="383336" y="2230361"/>
                </a:lnTo>
                <a:lnTo>
                  <a:pt x="384454" y="2230818"/>
                </a:lnTo>
                <a:lnTo>
                  <a:pt x="387083" y="2230818"/>
                </a:lnTo>
                <a:lnTo>
                  <a:pt x="388200" y="2230361"/>
                </a:lnTo>
                <a:lnTo>
                  <a:pt x="390067" y="2228494"/>
                </a:lnTo>
                <a:lnTo>
                  <a:pt x="390525" y="2227376"/>
                </a:lnTo>
                <a:lnTo>
                  <a:pt x="390525" y="2224748"/>
                </a:lnTo>
                <a:close/>
              </a:path>
              <a:path w="8201025" h="4269105">
                <a:moveTo>
                  <a:pt x="390525" y="3454"/>
                </a:moveTo>
                <a:lnTo>
                  <a:pt x="390067" y="2336"/>
                </a:lnTo>
                <a:lnTo>
                  <a:pt x="388200" y="469"/>
                </a:lnTo>
                <a:lnTo>
                  <a:pt x="387083" y="0"/>
                </a:lnTo>
                <a:lnTo>
                  <a:pt x="384454" y="0"/>
                </a:lnTo>
                <a:lnTo>
                  <a:pt x="383336" y="469"/>
                </a:lnTo>
                <a:lnTo>
                  <a:pt x="381469" y="2336"/>
                </a:lnTo>
                <a:lnTo>
                  <a:pt x="381000" y="3454"/>
                </a:lnTo>
                <a:lnTo>
                  <a:pt x="381000" y="6083"/>
                </a:lnTo>
                <a:lnTo>
                  <a:pt x="381469" y="7200"/>
                </a:lnTo>
                <a:lnTo>
                  <a:pt x="383336" y="9067"/>
                </a:lnTo>
                <a:lnTo>
                  <a:pt x="384454" y="9525"/>
                </a:lnTo>
                <a:lnTo>
                  <a:pt x="387083" y="9525"/>
                </a:lnTo>
                <a:lnTo>
                  <a:pt x="388200" y="9067"/>
                </a:lnTo>
                <a:lnTo>
                  <a:pt x="390067" y="7200"/>
                </a:lnTo>
                <a:lnTo>
                  <a:pt x="390525" y="6083"/>
                </a:lnTo>
                <a:lnTo>
                  <a:pt x="390525" y="3454"/>
                </a:lnTo>
                <a:close/>
              </a:path>
              <a:path w="8201025" h="4269105">
                <a:moveTo>
                  <a:pt x="436321" y="4262717"/>
                </a:moveTo>
                <a:lnTo>
                  <a:pt x="435864" y="4261599"/>
                </a:lnTo>
                <a:lnTo>
                  <a:pt x="433997" y="4259732"/>
                </a:lnTo>
                <a:lnTo>
                  <a:pt x="432879" y="4259262"/>
                </a:lnTo>
                <a:lnTo>
                  <a:pt x="430250" y="4259262"/>
                </a:lnTo>
                <a:lnTo>
                  <a:pt x="429120" y="4259732"/>
                </a:lnTo>
                <a:lnTo>
                  <a:pt x="427266" y="4261599"/>
                </a:lnTo>
                <a:lnTo>
                  <a:pt x="426796" y="4262717"/>
                </a:lnTo>
                <a:lnTo>
                  <a:pt x="426796" y="4265346"/>
                </a:lnTo>
                <a:lnTo>
                  <a:pt x="427266" y="4266463"/>
                </a:lnTo>
                <a:lnTo>
                  <a:pt x="429120" y="4268330"/>
                </a:lnTo>
                <a:lnTo>
                  <a:pt x="430250" y="4268787"/>
                </a:lnTo>
                <a:lnTo>
                  <a:pt x="432879" y="4268787"/>
                </a:lnTo>
                <a:lnTo>
                  <a:pt x="433997" y="4268330"/>
                </a:lnTo>
                <a:lnTo>
                  <a:pt x="435864" y="4266463"/>
                </a:lnTo>
                <a:lnTo>
                  <a:pt x="436321" y="4265346"/>
                </a:lnTo>
                <a:lnTo>
                  <a:pt x="436321" y="4262717"/>
                </a:lnTo>
                <a:close/>
              </a:path>
              <a:path w="8201025" h="4269105">
                <a:moveTo>
                  <a:pt x="436321" y="4215092"/>
                </a:moveTo>
                <a:lnTo>
                  <a:pt x="435864" y="4213974"/>
                </a:lnTo>
                <a:lnTo>
                  <a:pt x="433997" y="4212107"/>
                </a:lnTo>
                <a:lnTo>
                  <a:pt x="432879" y="4211637"/>
                </a:lnTo>
                <a:lnTo>
                  <a:pt x="430250" y="4211637"/>
                </a:lnTo>
                <a:lnTo>
                  <a:pt x="429120" y="4212107"/>
                </a:lnTo>
                <a:lnTo>
                  <a:pt x="427266" y="4213974"/>
                </a:lnTo>
                <a:lnTo>
                  <a:pt x="426796" y="4215092"/>
                </a:lnTo>
                <a:lnTo>
                  <a:pt x="426796" y="4217721"/>
                </a:lnTo>
                <a:lnTo>
                  <a:pt x="427266" y="4218838"/>
                </a:lnTo>
                <a:lnTo>
                  <a:pt x="429120" y="4220705"/>
                </a:lnTo>
                <a:lnTo>
                  <a:pt x="430250" y="4221162"/>
                </a:lnTo>
                <a:lnTo>
                  <a:pt x="432879" y="4221162"/>
                </a:lnTo>
                <a:lnTo>
                  <a:pt x="433997" y="4220705"/>
                </a:lnTo>
                <a:lnTo>
                  <a:pt x="435864" y="4218838"/>
                </a:lnTo>
                <a:lnTo>
                  <a:pt x="436321" y="4217721"/>
                </a:lnTo>
                <a:lnTo>
                  <a:pt x="436321" y="4215092"/>
                </a:lnTo>
                <a:close/>
              </a:path>
              <a:path w="8201025" h="4269105">
                <a:moveTo>
                  <a:pt x="436321" y="4167467"/>
                </a:moveTo>
                <a:lnTo>
                  <a:pt x="435864" y="4166349"/>
                </a:lnTo>
                <a:lnTo>
                  <a:pt x="433997" y="4164482"/>
                </a:lnTo>
                <a:lnTo>
                  <a:pt x="432879" y="4164012"/>
                </a:lnTo>
                <a:lnTo>
                  <a:pt x="430250" y="4164012"/>
                </a:lnTo>
                <a:lnTo>
                  <a:pt x="429120" y="4164482"/>
                </a:lnTo>
                <a:lnTo>
                  <a:pt x="427266" y="4166349"/>
                </a:lnTo>
                <a:lnTo>
                  <a:pt x="426796" y="4167467"/>
                </a:lnTo>
                <a:lnTo>
                  <a:pt x="426796" y="4170095"/>
                </a:lnTo>
                <a:lnTo>
                  <a:pt x="427266" y="4171213"/>
                </a:lnTo>
                <a:lnTo>
                  <a:pt x="429120" y="4173080"/>
                </a:lnTo>
                <a:lnTo>
                  <a:pt x="430250" y="4173537"/>
                </a:lnTo>
                <a:lnTo>
                  <a:pt x="432879" y="4173537"/>
                </a:lnTo>
                <a:lnTo>
                  <a:pt x="433997" y="4173080"/>
                </a:lnTo>
                <a:lnTo>
                  <a:pt x="435864" y="4171213"/>
                </a:lnTo>
                <a:lnTo>
                  <a:pt x="436321" y="4170095"/>
                </a:lnTo>
                <a:lnTo>
                  <a:pt x="436321" y="4167467"/>
                </a:lnTo>
                <a:close/>
              </a:path>
              <a:path w="8201025" h="4269105">
                <a:moveTo>
                  <a:pt x="436321" y="4119842"/>
                </a:moveTo>
                <a:lnTo>
                  <a:pt x="435864" y="4118724"/>
                </a:lnTo>
                <a:lnTo>
                  <a:pt x="433997" y="4116857"/>
                </a:lnTo>
                <a:lnTo>
                  <a:pt x="432879" y="4116387"/>
                </a:lnTo>
                <a:lnTo>
                  <a:pt x="430250" y="4116387"/>
                </a:lnTo>
                <a:lnTo>
                  <a:pt x="429120" y="4116857"/>
                </a:lnTo>
                <a:lnTo>
                  <a:pt x="427266" y="4118724"/>
                </a:lnTo>
                <a:lnTo>
                  <a:pt x="426796" y="4119842"/>
                </a:lnTo>
                <a:lnTo>
                  <a:pt x="426796" y="4122470"/>
                </a:lnTo>
                <a:lnTo>
                  <a:pt x="427266" y="4123588"/>
                </a:lnTo>
                <a:lnTo>
                  <a:pt x="429120" y="4125455"/>
                </a:lnTo>
                <a:lnTo>
                  <a:pt x="430250" y="4125912"/>
                </a:lnTo>
                <a:lnTo>
                  <a:pt x="432879" y="4125912"/>
                </a:lnTo>
                <a:lnTo>
                  <a:pt x="433997" y="4125455"/>
                </a:lnTo>
                <a:lnTo>
                  <a:pt x="435864" y="4123588"/>
                </a:lnTo>
                <a:lnTo>
                  <a:pt x="436321" y="4122470"/>
                </a:lnTo>
                <a:lnTo>
                  <a:pt x="436321" y="4119842"/>
                </a:lnTo>
                <a:close/>
              </a:path>
              <a:path w="8201025" h="4269105">
                <a:moveTo>
                  <a:pt x="436321" y="4072217"/>
                </a:moveTo>
                <a:lnTo>
                  <a:pt x="435864" y="4071099"/>
                </a:lnTo>
                <a:lnTo>
                  <a:pt x="433997" y="4069232"/>
                </a:lnTo>
                <a:lnTo>
                  <a:pt x="432879" y="4068762"/>
                </a:lnTo>
                <a:lnTo>
                  <a:pt x="430250" y="4068762"/>
                </a:lnTo>
                <a:lnTo>
                  <a:pt x="429120" y="4069232"/>
                </a:lnTo>
                <a:lnTo>
                  <a:pt x="427266" y="4071099"/>
                </a:lnTo>
                <a:lnTo>
                  <a:pt x="426796" y="4072217"/>
                </a:lnTo>
                <a:lnTo>
                  <a:pt x="426796" y="4074845"/>
                </a:lnTo>
                <a:lnTo>
                  <a:pt x="427266" y="4075963"/>
                </a:lnTo>
                <a:lnTo>
                  <a:pt x="429120" y="4077830"/>
                </a:lnTo>
                <a:lnTo>
                  <a:pt x="430250" y="4078287"/>
                </a:lnTo>
                <a:lnTo>
                  <a:pt x="432879" y="4078287"/>
                </a:lnTo>
                <a:lnTo>
                  <a:pt x="433997" y="4077830"/>
                </a:lnTo>
                <a:lnTo>
                  <a:pt x="435864" y="4075963"/>
                </a:lnTo>
                <a:lnTo>
                  <a:pt x="436321" y="4074845"/>
                </a:lnTo>
                <a:lnTo>
                  <a:pt x="436321" y="4072217"/>
                </a:lnTo>
                <a:close/>
              </a:path>
              <a:path w="8201025" h="4269105">
                <a:moveTo>
                  <a:pt x="436321" y="4024592"/>
                </a:moveTo>
                <a:lnTo>
                  <a:pt x="435864" y="4023474"/>
                </a:lnTo>
                <a:lnTo>
                  <a:pt x="433997" y="4021607"/>
                </a:lnTo>
                <a:lnTo>
                  <a:pt x="432879" y="4021137"/>
                </a:lnTo>
                <a:lnTo>
                  <a:pt x="430250" y="4021137"/>
                </a:lnTo>
                <a:lnTo>
                  <a:pt x="429120" y="4021607"/>
                </a:lnTo>
                <a:lnTo>
                  <a:pt x="427266" y="4023474"/>
                </a:lnTo>
                <a:lnTo>
                  <a:pt x="426796" y="4024592"/>
                </a:lnTo>
                <a:lnTo>
                  <a:pt x="426796" y="4027220"/>
                </a:lnTo>
                <a:lnTo>
                  <a:pt x="427266" y="4028338"/>
                </a:lnTo>
                <a:lnTo>
                  <a:pt x="429120" y="4030205"/>
                </a:lnTo>
                <a:lnTo>
                  <a:pt x="430250" y="4030662"/>
                </a:lnTo>
                <a:lnTo>
                  <a:pt x="432879" y="4030662"/>
                </a:lnTo>
                <a:lnTo>
                  <a:pt x="433997" y="4030205"/>
                </a:lnTo>
                <a:lnTo>
                  <a:pt x="435864" y="4028338"/>
                </a:lnTo>
                <a:lnTo>
                  <a:pt x="436321" y="4027220"/>
                </a:lnTo>
                <a:lnTo>
                  <a:pt x="436321" y="4024592"/>
                </a:lnTo>
                <a:close/>
              </a:path>
              <a:path w="8201025" h="4269105">
                <a:moveTo>
                  <a:pt x="436321" y="3976967"/>
                </a:moveTo>
                <a:lnTo>
                  <a:pt x="435864" y="3975849"/>
                </a:lnTo>
                <a:lnTo>
                  <a:pt x="433997" y="3973982"/>
                </a:lnTo>
                <a:lnTo>
                  <a:pt x="432879" y="3973512"/>
                </a:lnTo>
                <a:lnTo>
                  <a:pt x="430250" y="3973512"/>
                </a:lnTo>
                <a:lnTo>
                  <a:pt x="429120" y="3973982"/>
                </a:lnTo>
                <a:lnTo>
                  <a:pt x="427266" y="3975849"/>
                </a:lnTo>
                <a:lnTo>
                  <a:pt x="426796" y="3976967"/>
                </a:lnTo>
                <a:lnTo>
                  <a:pt x="426796" y="3979595"/>
                </a:lnTo>
                <a:lnTo>
                  <a:pt x="427266" y="3980713"/>
                </a:lnTo>
                <a:lnTo>
                  <a:pt x="429120" y="3982580"/>
                </a:lnTo>
                <a:lnTo>
                  <a:pt x="430250" y="3983037"/>
                </a:lnTo>
                <a:lnTo>
                  <a:pt x="432879" y="3983037"/>
                </a:lnTo>
                <a:lnTo>
                  <a:pt x="433997" y="3982580"/>
                </a:lnTo>
                <a:lnTo>
                  <a:pt x="435864" y="3980713"/>
                </a:lnTo>
                <a:lnTo>
                  <a:pt x="436321" y="3979595"/>
                </a:lnTo>
                <a:lnTo>
                  <a:pt x="436321" y="3976967"/>
                </a:lnTo>
                <a:close/>
              </a:path>
              <a:path w="8201025" h="4269105">
                <a:moveTo>
                  <a:pt x="436321" y="3929342"/>
                </a:moveTo>
                <a:lnTo>
                  <a:pt x="435864" y="3928224"/>
                </a:lnTo>
                <a:lnTo>
                  <a:pt x="433997" y="3926357"/>
                </a:lnTo>
                <a:lnTo>
                  <a:pt x="432879" y="3925887"/>
                </a:lnTo>
                <a:lnTo>
                  <a:pt x="430250" y="3925887"/>
                </a:lnTo>
                <a:lnTo>
                  <a:pt x="429120" y="3926357"/>
                </a:lnTo>
                <a:lnTo>
                  <a:pt x="427266" y="3928224"/>
                </a:lnTo>
                <a:lnTo>
                  <a:pt x="426796" y="3929342"/>
                </a:lnTo>
                <a:lnTo>
                  <a:pt x="426796" y="3931970"/>
                </a:lnTo>
                <a:lnTo>
                  <a:pt x="427266" y="3933088"/>
                </a:lnTo>
                <a:lnTo>
                  <a:pt x="429120" y="3934955"/>
                </a:lnTo>
                <a:lnTo>
                  <a:pt x="430250" y="3935412"/>
                </a:lnTo>
                <a:lnTo>
                  <a:pt x="432879" y="3935412"/>
                </a:lnTo>
                <a:lnTo>
                  <a:pt x="433997" y="3934955"/>
                </a:lnTo>
                <a:lnTo>
                  <a:pt x="435864" y="3933088"/>
                </a:lnTo>
                <a:lnTo>
                  <a:pt x="436321" y="3931970"/>
                </a:lnTo>
                <a:lnTo>
                  <a:pt x="436321" y="3929342"/>
                </a:lnTo>
                <a:close/>
              </a:path>
              <a:path w="8201025" h="4269105">
                <a:moveTo>
                  <a:pt x="436321" y="3881717"/>
                </a:moveTo>
                <a:lnTo>
                  <a:pt x="435864" y="3880599"/>
                </a:lnTo>
                <a:lnTo>
                  <a:pt x="433997" y="3878732"/>
                </a:lnTo>
                <a:lnTo>
                  <a:pt x="432879" y="3878262"/>
                </a:lnTo>
                <a:lnTo>
                  <a:pt x="430250" y="3878262"/>
                </a:lnTo>
                <a:lnTo>
                  <a:pt x="429120" y="3878732"/>
                </a:lnTo>
                <a:lnTo>
                  <a:pt x="427266" y="3880599"/>
                </a:lnTo>
                <a:lnTo>
                  <a:pt x="426796" y="3881717"/>
                </a:lnTo>
                <a:lnTo>
                  <a:pt x="426796" y="3884345"/>
                </a:lnTo>
                <a:lnTo>
                  <a:pt x="427266" y="3885463"/>
                </a:lnTo>
                <a:lnTo>
                  <a:pt x="429120" y="3887330"/>
                </a:lnTo>
                <a:lnTo>
                  <a:pt x="430250" y="3887787"/>
                </a:lnTo>
                <a:lnTo>
                  <a:pt x="432879" y="3887787"/>
                </a:lnTo>
                <a:lnTo>
                  <a:pt x="433997" y="3887330"/>
                </a:lnTo>
                <a:lnTo>
                  <a:pt x="435864" y="3885463"/>
                </a:lnTo>
                <a:lnTo>
                  <a:pt x="436321" y="3884345"/>
                </a:lnTo>
                <a:lnTo>
                  <a:pt x="436321" y="3881717"/>
                </a:lnTo>
                <a:close/>
              </a:path>
              <a:path w="8201025" h="4269105">
                <a:moveTo>
                  <a:pt x="436321" y="3834092"/>
                </a:moveTo>
                <a:lnTo>
                  <a:pt x="435864" y="3832974"/>
                </a:lnTo>
                <a:lnTo>
                  <a:pt x="433997" y="3831107"/>
                </a:lnTo>
                <a:lnTo>
                  <a:pt x="432879" y="3830637"/>
                </a:lnTo>
                <a:lnTo>
                  <a:pt x="430250" y="3830637"/>
                </a:lnTo>
                <a:lnTo>
                  <a:pt x="429120" y="3831107"/>
                </a:lnTo>
                <a:lnTo>
                  <a:pt x="427266" y="3832974"/>
                </a:lnTo>
                <a:lnTo>
                  <a:pt x="426796" y="3834092"/>
                </a:lnTo>
                <a:lnTo>
                  <a:pt x="426796" y="3836720"/>
                </a:lnTo>
                <a:lnTo>
                  <a:pt x="427266" y="3837838"/>
                </a:lnTo>
                <a:lnTo>
                  <a:pt x="429120" y="3839705"/>
                </a:lnTo>
                <a:lnTo>
                  <a:pt x="430250" y="3840162"/>
                </a:lnTo>
                <a:lnTo>
                  <a:pt x="432879" y="3840162"/>
                </a:lnTo>
                <a:lnTo>
                  <a:pt x="433997" y="3839705"/>
                </a:lnTo>
                <a:lnTo>
                  <a:pt x="435864" y="3837838"/>
                </a:lnTo>
                <a:lnTo>
                  <a:pt x="436321" y="3836720"/>
                </a:lnTo>
                <a:lnTo>
                  <a:pt x="436321" y="3834092"/>
                </a:lnTo>
                <a:close/>
              </a:path>
              <a:path w="8201025" h="4269105">
                <a:moveTo>
                  <a:pt x="436321" y="3786467"/>
                </a:moveTo>
                <a:lnTo>
                  <a:pt x="435864" y="3785349"/>
                </a:lnTo>
                <a:lnTo>
                  <a:pt x="433997" y="3783482"/>
                </a:lnTo>
                <a:lnTo>
                  <a:pt x="432879" y="3783012"/>
                </a:lnTo>
                <a:lnTo>
                  <a:pt x="430250" y="3783012"/>
                </a:lnTo>
                <a:lnTo>
                  <a:pt x="429120" y="3783482"/>
                </a:lnTo>
                <a:lnTo>
                  <a:pt x="427266" y="3785349"/>
                </a:lnTo>
                <a:lnTo>
                  <a:pt x="426796" y="3786467"/>
                </a:lnTo>
                <a:lnTo>
                  <a:pt x="426796" y="3789095"/>
                </a:lnTo>
                <a:lnTo>
                  <a:pt x="427266" y="3790213"/>
                </a:lnTo>
                <a:lnTo>
                  <a:pt x="429120" y="3792080"/>
                </a:lnTo>
                <a:lnTo>
                  <a:pt x="430250" y="3792537"/>
                </a:lnTo>
                <a:lnTo>
                  <a:pt x="432879" y="3792537"/>
                </a:lnTo>
                <a:lnTo>
                  <a:pt x="433997" y="3792080"/>
                </a:lnTo>
                <a:lnTo>
                  <a:pt x="435864" y="3790213"/>
                </a:lnTo>
                <a:lnTo>
                  <a:pt x="436321" y="3789095"/>
                </a:lnTo>
                <a:lnTo>
                  <a:pt x="436321" y="3786467"/>
                </a:lnTo>
                <a:close/>
              </a:path>
              <a:path w="8201025" h="4269105">
                <a:moveTo>
                  <a:pt x="436321" y="3738842"/>
                </a:moveTo>
                <a:lnTo>
                  <a:pt x="435864" y="3737724"/>
                </a:lnTo>
                <a:lnTo>
                  <a:pt x="433997" y="3735857"/>
                </a:lnTo>
                <a:lnTo>
                  <a:pt x="432879" y="3735387"/>
                </a:lnTo>
                <a:lnTo>
                  <a:pt x="430250" y="3735387"/>
                </a:lnTo>
                <a:lnTo>
                  <a:pt x="429120" y="3735857"/>
                </a:lnTo>
                <a:lnTo>
                  <a:pt x="427266" y="3737724"/>
                </a:lnTo>
                <a:lnTo>
                  <a:pt x="426796" y="3738842"/>
                </a:lnTo>
                <a:lnTo>
                  <a:pt x="426796" y="3741470"/>
                </a:lnTo>
                <a:lnTo>
                  <a:pt x="427266" y="3742588"/>
                </a:lnTo>
                <a:lnTo>
                  <a:pt x="429120" y="3744455"/>
                </a:lnTo>
                <a:lnTo>
                  <a:pt x="430250" y="3744912"/>
                </a:lnTo>
                <a:lnTo>
                  <a:pt x="432879" y="3744912"/>
                </a:lnTo>
                <a:lnTo>
                  <a:pt x="433997" y="3744455"/>
                </a:lnTo>
                <a:lnTo>
                  <a:pt x="435864" y="3742588"/>
                </a:lnTo>
                <a:lnTo>
                  <a:pt x="436321" y="3741470"/>
                </a:lnTo>
                <a:lnTo>
                  <a:pt x="436321" y="3738842"/>
                </a:lnTo>
                <a:close/>
              </a:path>
              <a:path w="8201025" h="4269105">
                <a:moveTo>
                  <a:pt x="436321" y="3691217"/>
                </a:moveTo>
                <a:lnTo>
                  <a:pt x="435864" y="3690099"/>
                </a:lnTo>
                <a:lnTo>
                  <a:pt x="433997" y="3688232"/>
                </a:lnTo>
                <a:lnTo>
                  <a:pt x="432879" y="3687762"/>
                </a:lnTo>
                <a:lnTo>
                  <a:pt x="430250" y="3687762"/>
                </a:lnTo>
                <a:lnTo>
                  <a:pt x="429120" y="3688232"/>
                </a:lnTo>
                <a:lnTo>
                  <a:pt x="427266" y="3690099"/>
                </a:lnTo>
                <a:lnTo>
                  <a:pt x="426796" y="3691217"/>
                </a:lnTo>
                <a:lnTo>
                  <a:pt x="426796" y="3693845"/>
                </a:lnTo>
                <a:lnTo>
                  <a:pt x="427266" y="3694963"/>
                </a:lnTo>
                <a:lnTo>
                  <a:pt x="429120" y="3696830"/>
                </a:lnTo>
                <a:lnTo>
                  <a:pt x="430250" y="3697287"/>
                </a:lnTo>
                <a:lnTo>
                  <a:pt x="432879" y="3697287"/>
                </a:lnTo>
                <a:lnTo>
                  <a:pt x="433997" y="3696830"/>
                </a:lnTo>
                <a:lnTo>
                  <a:pt x="435864" y="3694963"/>
                </a:lnTo>
                <a:lnTo>
                  <a:pt x="436321" y="3693845"/>
                </a:lnTo>
                <a:lnTo>
                  <a:pt x="436321" y="3691217"/>
                </a:lnTo>
                <a:close/>
              </a:path>
              <a:path w="8201025" h="4269105">
                <a:moveTo>
                  <a:pt x="436321" y="3643592"/>
                </a:moveTo>
                <a:lnTo>
                  <a:pt x="435864" y="3642474"/>
                </a:lnTo>
                <a:lnTo>
                  <a:pt x="433997" y="3640607"/>
                </a:lnTo>
                <a:lnTo>
                  <a:pt x="432879" y="3640137"/>
                </a:lnTo>
                <a:lnTo>
                  <a:pt x="430250" y="3640137"/>
                </a:lnTo>
                <a:lnTo>
                  <a:pt x="429120" y="3640607"/>
                </a:lnTo>
                <a:lnTo>
                  <a:pt x="427266" y="3642474"/>
                </a:lnTo>
                <a:lnTo>
                  <a:pt x="426796" y="3643592"/>
                </a:lnTo>
                <a:lnTo>
                  <a:pt x="426796" y="3646220"/>
                </a:lnTo>
                <a:lnTo>
                  <a:pt x="427266" y="3647338"/>
                </a:lnTo>
                <a:lnTo>
                  <a:pt x="429120" y="3649205"/>
                </a:lnTo>
                <a:lnTo>
                  <a:pt x="430250" y="3649662"/>
                </a:lnTo>
                <a:lnTo>
                  <a:pt x="432879" y="3649662"/>
                </a:lnTo>
                <a:lnTo>
                  <a:pt x="433997" y="3649205"/>
                </a:lnTo>
                <a:lnTo>
                  <a:pt x="435864" y="3647338"/>
                </a:lnTo>
                <a:lnTo>
                  <a:pt x="436321" y="3646220"/>
                </a:lnTo>
                <a:lnTo>
                  <a:pt x="436321" y="3643592"/>
                </a:lnTo>
                <a:close/>
              </a:path>
              <a:path w="8201025" h="4269105">
                <a:moveTo>
                  <a:pt x="436321" y="3595967"/>
                </a:moveTo>
                <a:lnTo>
                  <a:pt x="435864" y="3594849"/>
                </a:lnTo>
                <a:lnTo>
                  <a:pt x="433997" y="3592982"/>
                </a:lnTo>
                <a:lnTo>
                  <a:pt x="432879" y="3592512"/>
                </a:lnTo>
                <a:lnTo>
                  <a:pt x="430250" y="3592512"/>
                </a:lnTo>
                <a:lnTo>
                  <a:pt x="429120" y="3592982"/>
                </a:lnTo>
                <a:lnTo>
                  <a:pt x="427266" y="3594849"/>
                </a:lnTo>
                <a:lnTo>
                  <a:pt x="426796" y="3595967"/>
                </a:lnTo>
                <a:lnTo>
                  <a:pt x="426796" y="3598595"/>
                </a:lnTo>
                <a:lnTo>
                  <a:pt x="427266" y="3599713"/>
                </a:lnTo>
                <a:lnTo>
                  <a:pt x="429120" y="3601580"/>
                </a:lnTo>
                <a:lnTo>
                  <a:pt x="430250" y="3602037"/>
                </a:lnTo>
                <a:lnTo>
                  <a:pt x="432879" y="3602037"/>
                </a:lnTo>
                <a:lnTo>
                  <a:pt x="433997" y="3601580"/>
                </a:lnTo>
                <a:lnTo>
                  <a:pt x="435864" y="3599713"/>
                </a:lnTo>
                <a:lnTo>
                  <a:pt x="436321" y="3598595"/>
                </a:lnTo>
                <a:lnTo>
                  <a:pt x="436321" y="3595967"/>
                </a:lnTo>
                <a:close/>
              </a:path>
              <a:path w="8201025" h="4269105">
                <a:moveTo>
                  <a:pt x="436321" y="3548342"/>
                </a:moveTo>
                <a:lnTo>
                  <a:pt x="435864" y="3547224"/>
                </a:lnTo>
                <a:lnTo>
                  <a:pt x="433997" y="3545357"/>
                </a:lnTo>
                <a:lnTo>
                  <a:pt x="432879" y="3544887"/>
                </a:lnTo>
                <a:lnTo>
                  <a:pt x="430250" y="3544887"/>
                </a:lnTo>
                <a:lnTo>
                  <a:pt x="429120" y="3545357"/>
                </a:lnTo>
                <a:lnTo>
                  <a:pt x="427266" y="3547224"/>
                </a:lnTo>
                <a:lnTo>
                  <a:pt x="426796" y="3548342"/>
                </a:lnTo>
                <a:lnTo>
                  <a:pt x="426796" y="3550970"/>
                </a:lnTo>
                <a:lnTo>
                  <a:pt x="427266" y="3552088"/>
                </a:lnTo>
                <a:lnTo>
                  <a:pt x="429120" y="3553955"/>
                </a:lnTo>
                <a:lnTo>
                  <a:pt x="430250" y="3554412"/>
                </a:lnTo>
                <a:lnTo>
                  <a:pt x="432879" y="3554412"/>
                </a:lnTo>
                <a:lnTo>
                  <a:pt x="433997" y="3553955"/>
                </a:lnTo>
                <a:lnTo>
                  <a:pt x="435864" y="3552088"/>
                </a:lnTo>
                <a:lnTo>
                  <a:pt x="436321" y="3550970"/>
                </a:lnTo>
                <a:lnTo>
                  <a:pt x="436321" y="3548342"/>
                </a:lnTo>
                <a:close/>
              </a:path>
              <a:path w="8201025" h="4269105">
                <a:moveTo>
                  <a:pt x="436321" y="3500717"/>
                </a:moveTo>
                <a:lnTo>
                  <a:pt x="435864" y="3499599"/>
                </a:lnTo>
                <a:lnTo>
                  <a:pt x="433997" y="3497732"/>
                </a:lnTo>
                <a:lnTo>
                  <a:pt x="432879" y="3497262"/>
                </a:lnTo>
                <a:lnTo>
                  <a:pt x="430250" y="3497262"/>
                </a:lnTo>
                <a:lnTo>
                  <a:pt x="429120" y="3497732"/>
                </a:lnTo>
                <a:lnTo>
                  <a:pt x="427266" y="3499599"/>
                </a:lnTo>
                <a:lnTo>
                  <a:pt x="426796" y="3500717"/>
                </a:lnTo>
                <a:lnTo>
                  <a:pt x="426796" y="3503345"/>
                </a:lnTo>
                <a:lnTo>
                  <a:pt x="427266" y="3504463"/>
                </a:lnTo>
                <a:lnTo>
                  <a:pt x="429120" y="3506330"/>
                </a:lnTo>
                <a:lnTo>
                  <a:pt x="430250" y="3506787"/>
                </a:lnTo>
                <a:lnTo>
                  <a:pt x="432879" y="3506787"/>
                </a:lnTo>
                <a:lnTo>
                  <a:pt x="433997" y="3506330"/>
                </a:lnTo>
                <a:lnTo>
                  <a:pt x="435864" y="3504463"/>
                </a:lnTo>
                <a:lnTo>
                  <a:pt x="436321" y="3503345"/>
                </a:lnTo>
                <a:lnTo>
                  <a:pt x="436321" y="3500717"/>
                </a:lnTo>
                <a:close/>
              </a:path>
              <a:path w="8201025" h="4269105">
                <a:moveTo>
                  <a:pt x="436321" y="3453092"/>
                </a:moveTo>
                <a:lnTo>
                  <a:pt x="435864" y="3451974"/>
                </a:lnTo>
                <a:lnTo>
                  <a:pt x="433997" y="3450107"/>
                </a:lnTo>
                <a:lnTo>
                  <a:pt x="432879" y="3449637"/>
                </a:lnTo>
                <a:lnTo>
                  <a:pt x="430250" y="3449637"/>
                </a:lnTo>
                <a:lnTo>
                  <a:pt x="429120" y="3450107"/>
                </a:lnTo>
                <a:lnTo>
                  <a:pt x="427266" y="3451974"/>
                </a:lnTo>
                <a:lnTo>
                  <a:pt x="426796" y="3453092"/>
                </a:lnTo>
                <a:lnTo>
                  <a:pt x="426796" y="3455720"/>
                </a:lnTo>
                <a:lnTo>
                  <a:pt x="427266" y="3456838"/>
                </a:lnTo>
                <a:lnTo>
                  <a:pt x="429120" y="3458705"/>
                </a:lnTo>
                <a:lnTo>
                  <a:pt x="430250" y="3459162"/>
                </a:lnTo>
                <a:lnTo>
                  <a:pt x="432879" y="3459162"/>
                </a:lnTo>
                <a:lnTo>
                  <a:pt x="433997" y="3458705"/>
                </a:lnTo>
                <a:lnTo>
                  <a:pt x="435864" y="3456838"/>
                </a:lnTo>
                <a:lnTo>
                  <a:pt x="436321" y="3455720"/>
                </a:lnTo>
                <a:lnTo>
                  <a:pt x="436321" y="3453092"/>
                </a:lnTo>
                <a:close/>
              </a:path>
              <a:path w="8201025" h="4269105">
                <a:moveTo>
                  <a:pt x="436321" y="3405467"/>
                </a:moveTo>
                <a:lnTo>
                  <a:pt x="435864" y="3404349"/>
                </a:lnTo>
                <a:lnTo>
                  <a:pt x="433997" y="3402482"/>
                </a:lnTo>
                <a:lnTo>
                  <a:pt x="432879" y="3402012"/>
                </a:lnTo>
                <a:lnTo>
                  <a:pt x="430250" y="3402012"/>
                </a:lnTo>
                <a:lnTo>
                  <a:pt x="429120" y="3402482"/>
                </a:lnTo>
                <a:lnTo>
                  <a:pt x="427266" y="3404349"/>
                </a:lnTo>
                <a:lnTo>
                  <a:pt x="426796" y="3405467"/>
                </a:lnTo>
                <a:lnTo>
                  <a:pt x="426796" y="3408095"/>
                </a:lnTo>
                <a:lnTo>
                  <a:pt x="427266" y="3409213"/>
                </a:lnTo>
                <a:lnTo>
                  <a:pt x="429120" y="3411080"/>
                </a:lnTo>
                <a:lnTo>
                  <a:pt x="430250" y="3411537"/>
                </a:lnTo>
                <a:lnTo>
                  <a:pt x="432879" y="3411537"/>
                </a:lnTo>
                <a:lnTo>
                  <a:pt x="433997" y="3411080"/>
                </a:lnTo>
                <a:lnTo>
                  <a:pt x="435864" y="3409213"/>
                </a:lnTo>
                <a:lnTo>
                  <a:pt x="436321" y="3408095"/>
                </a:lnTo>
                <a:lnTo>
                  <a:pt x="436321" y="3405467"/>
                </a:lnTo>
                <a:close/>
              </a:path>
              <a:path w="8201025" h="4269105">
                <a:moveTo>
                  <a:pt x="436321" y="3357842"/>
                </a:moveTo>
                <a:lnTo>
                  <a:pt x="435864" y="3356724"/>
                </a:lnTo>
                <a:lnTo>
                  <a:pt x="433997" y="3354857"/>
                </a:lnTo>
                <a:lnTo>
                  <a:pt x="432879" y="3354387"/>
                </a:lnTo>
                <a:lnTo>
                  <a:pt x="430250" y="3354387"/>
                </a:lnTo>
                <a:lnTo>
                  <a:pt x="429120" y="3354857"/>
                </a:lnTo>
                <a:lnTo>
                  <a:pt x="427266" y="3356724"/>
                </a:lnTo>
                <a:lnTo>
                  <a:pt x="426796" y="3357842"/>
                </a:lnTo>
                <a:lnTo>
                  <a:pt x="426796" y="3360470"/>
                </a:lnTo>
                <a:lnTo>
                  <a:pt x="427266" y="3361588"/>
                </a:lnTo>
                <a:lnTo>
                  <a:pt x="429120" y="3363455"/>
                </a:lnTo>
                <a:lnTo>
                  <a:pt x="430250" y="3363912"/>
                </a:lnTo>
                <a:lnTo>
                  <a:pt x="432879" y="3363912"/>
                </a:lnTo>
                <a:lnTo>
                  <a:pt x="433997" y="3363455"/>
                </a:lnTo>
                <a:lnTo>
                  <a:pt x="435864" y="3361588"/>
                </a:lnTo>
                <a:lnTo>
                  <a:pt x="436321" y="3360470"/>
                </a:lnTo>
                <a:lnTo>
                  <a:pt x="436321" y="3357842"/>
                </a:lnTo>
                <a:close/>
              </a:path>
              <a:path w="8201025" h="4269105">
                <a:moveTo>
                  <a:pt x="436321" y="3310217"/>
                </a:moveTo>
                <a:lnTo>
                  <a:pt x="435864" y="3309099"/>
                </a:lnTo>
                <a:lnTo>
                  <a:pt x="433997" y="3307232"/>
                </a:lnTo>
                <a:lnTo>
                  <a:pt x="432879" y="3306762"/>
                </a:lnTo>
                <a:lnTo>
                  <a:pt x="430250" y="3306762"/>
                </a:lnTo>
                <a:lnTo>
                  <a:pt x="429120" y="3307232"/>
                </a:lnTo>
                <a:lnTo>
                  <a:pt x="427266" y="3309099"/>
                </a:lnTo>
                <a:lnTo>
                  <a:pt x="426796" y="3310217"/>
                </a:lnTo>
                <a:lnTo>
                  <a:pt x="426796" y="3312845"/>
                </a:lnTo>
                <a:lnTo>
                  <a:pt x="427266" y="3313963"/>
                </a:lnTo>
                <a:lnTo>
                  <a:pt x="429120" y="3315830"/>
                </a:lnTo>
                <a:lnTo>
                  <a:pt x="430250" y="3316287"/>
                </a:lnTo>
                <a:lnTo>
                  <a:pt x="432879" y="3316287"/>
                </a:lnTo>
                <a:lnTo>
                  <a:pt x="433997" y="3315830"/>
                </a:lnTo>
                <a:lnTo>
                  <a:pt x="435864" y="3313963"/>
                </a:lnTo>
                <a:lnTo>
                  <a:pt x="436321" y="3312845"/>
                </a:lnTo>
                <a:lnTo>
                  <a:pt x="436321" y="3310217"/>
                </a:lnTo>
                <a:close/>
              </a:path>
              <a:path w="8201025" h="4269105">
                <a:moveTo>
                  <a:pt x="436321" y="3262592"/>
                </a:moveTo>
                <a:lnTo>
                  <a:pt x="435864" y="3261474"/>
                </a:lnTo>
                <a:lnTo>
                  <a:pt x="433997" y="3259607"/>
                </a:lnTo>
                <a:lnTo>
                  <a:pt x="432879" y="3259137"/>
                </a:lnTo>
                <a:lnTo>
                  <a:pt x="430250" y="3259137"/>
                </a:lnTo>
                <a:lnTo>
                  <a:pt x="429120" y="3259607"/>
                </a:lnTo>
                <a:lnTo>
                  <a:pt x="427266" y="3261474"/>
                </a:lnTo>
                <a:lnTo>
                  <a:pt x="426796" y="3262592"/>
                </a:lnTo>
                <a:lnTo>
                  <a:pt x="426796" y="3265220"/>
                </a:lnTo>
                <a:lnTo>
                  <a:pt x="427266" y="3266338"/>
                </a:lnTo>
                <a:lnTo>
                  <a:pt x="429120" y="3268205"/>
                </a:lnTo>
                <a:lnTo>
                  <a:pt x="430250" y="3268662"/>
                </a:lnTo>
                <a:lnTo>
                  <a:pt x="432879" y="3268662"/>
                </a:lnTo>
                <a:lnTo>
                  <a:pt x="433997" y="3268205"/>
                </a:lnTo>
                <a:lnTo>
                  <a:pt x="435864" y="3266338"/>
                </a:lnTo>
                <a:lnTo>
                  <a:pt x="436321" y="3265220"/>
                </a:lnTo>
                <a:lnTo>
                  <a:pt x="436321" y="3262592"/>
                </a:lnTo>
                <a:close/>
              </a:path>
              <a:path w="8201025" h="4269105">
                <a:moveTo>
                  <a:pt x="436321" y="3214967"/>
                </a:moveTo>
                <a:lnTo>
                  <a:pt x="435864" y="3213849"/>
                </a:lnTo>
                <a:lnTo>
                  <a:pt x="433997" y="3211982"/>
                </a:lnTo>
                <a:lnTo>
                  <a:pt x="432879" y="3211512"/>
                </a:lnTo>
                <a:lnTo>
                  <a:pt x="430250" y="3211512"/>
                </a:lnTo>
                <a:lnTo>
                  <a:pt x="429120" y="3211982"/>
                </a:lnTo>
                <a:lnTo>
                  <a:pt x="427266" y="3213849"/>
                </a:lnTo>
                <a:lnTo>
                  <a:pt x="426796" y="3214967"/>
                </a:lnTo>
                <a:lnTo>
                  <a:pt x="426796" y="3217595"/>
                </a:lnTo>
                <a:lnTo>
                  <a:pt x="427266" y="3218713"/>
                </a:lnTo>
                <a:lnTo>
                  <a:pt x="429120" y="3220580"/>
                </a:lnTo>
                <a:lnTo>
                  <a:pt x="430250" y="3221037"/>
                </a:lnTo>
                <a:lnTo>
                  <a:pt x="432879" y="3221037"/>
                </a:lnTo>
                <a:lnTo>
                  <a:pt x="433997" y="3220580"/>
                </a:lnTo>
                <a:lnTo>
                  <a:pt x="435864" y="3218713"/>
                </a:lnTo>
                <a:lnTo>
                  <a:pt x="436321" y="3217595"/>
                </a:lnTo>
                <a:lnTo>
                  <a:pt x="436321" y="3214967"/>
                </a:lnTo>
                <a:close/>
              </a:path>
              <a:path w="8201025" h="4269105">
                <a:moveTo>
                  <a:pt x="436321" y="3167342"/>
                </a:moveTo>
                <a:lnTo>
                  <a:pt x="435864" y="3166224"/>
                </a:lnTo>
                <a:lnTo>
                  <a:pt x="433997" y="3164357"/>
                </a:lnTo>
                <a:lnTo>
                  <a:pt x="432879" y="3163887"/>
                </a:lnTo>
                <a:lnTo>
                  <a:pt x="430250" y="3163887"/>
                </a:lnTo>
                <a:lnTo>
                  <a:pt x="429120" y="3164357"/>
                </a:lnTo>
                <a:lnTo>
                  <a:pt x="427266" y="3166224"/>
                </a:lnTo>
                <a:lnTo>
                  <a:pt x="426796" y="3167342"/>
                </a:lnTo>
                <a:lnTo>
                  <a:pt x="426796" y="3169970"/>
                </a:lnTo>
                <a:lnTo>
                  <a:pt x="427266" y="3171088"/>
                </a:lnTo>
                <a:lnTo>
                  <a:pt x="429120" y="3172955"/>
                </a:lnTo>
                <a:lnTo>
                  <a:pt x="430250" y="3173412"/>
                </a:lnTo>
                <a:lnTo>
                  <a:pt x="432879" y="3173412"/>
                </a:lnTo>
                <a:lnTo>
                  <a:pt x="433997" y="3172955"/>
                </a:lnTo>
                <a:lnTo>
                  <a:pt x="435864" y="3171088"/>
                </a:lnTo>
                <a:lnTo>
                  <a:pt x="436321" y="3169970"/>
                </a:lnTo>
                <a:lnTo>
                  <a:pt x="436321" y="3167342"/>
                </a:lnTo>
                <a:close/>
              </a:path>
              <a:path w="8201025" h="4269105">
                <a:moveTo>
                  <a:pt x="436321" y="3119717"/>
                </a:moveTo>
                <a:lnTo>
                  <a:pt x="435864" y="3118599"/>
                </a:lnTo>
                <a:lnTo>
                  <a:pt x="433997" y="3116732"/>
                </a:lnTo>
                <a:lnTo>
                  <a:pt x="432879" y="3116262"/>
                </a:lnTo>
                <a:lnTo>
                  <a:pt x="430250" y="3116262"/>
                </a:lnTo>
                <a:lnTo>
                  <a:pt x="429120" y="3116732"/>
                </a:lnTo>
                <a:lnTo>
                  <a:pt x="427266" y="3118599"/>
                </a:lnTo>
                <a:lnTo>
                  <a:pt x="426796" y="3119717"/>
                </a:lnTo>
                <a:lnTo>
                  <a:pt x="426796" y="3122345"/>
                </a:lnTo>
                <a:lnTo>
                  <a:pt x="427266" y="3123463"/>
                </a:lnTo>
                <a:lnTo>
                  <a:pt x="429120" y="3125330"/>
                </a:lnTo>
                <a:lnTo>
                  <a:pt x="430250" y="3125787"/>
                </a:lnTo>
                <a:lnTo>
                  <a:pt x="432879" y="3125787"/>
                </a:lnTo>
                <a:lnTo>
                  <a:pt x="433997" y="3125330"/>
                </a:lnTo>
                <a:lnTo>
                  <a:pt x="435864" y="3123463"/>
                </a:lnTo>
                <a:lnTo>
                  <a:pt x="436321" y="3122345"/>
                </a:lnTo>
                <a:lnTo>
                  <a:pt x="436321" y="3119717"/>
                </a:lnTo>
                <a:close/>
              </a:path>
              <a:path w="8201025" h="4269105">
                <a:moveTo>
                  <a:pt x="436321" y="3072092"/>
                </a:moveTo>
                <a:lnTo>
                  <a:pt x="435864" y="3070974"/>
                </a:lnTo>
                <a:lnTo>
                  <a:pt x="433997" y="3069107"/>
                </a:lnTo>
                <a:lnTo>
                  <a:pt x="432879" y="3068637"/>
                </a:lnTo>
                <a:lnTo>
                  <a:pt x="430250" y="3068637"/>
                </a:lnTo>
                <a:lnTo>
                  <a:pt x="429120" y="3069107"/>
                </a:lnTo>
                <a:lnTo>
                  <a:pt x="427266" y="3070974"/>
                </a:lnTo>
                <a:lnTo>
                  <a:pt x="426796" y="3072092"/>
                </a:lnTo>
                <a:lnTo>
                  <a:pt x="426796" y="3074720"/>
                </a:lnTo>
                <a:lnTo>
                  <a:pt x="427266" y="3075838"/>
                </a:lnTo>
                <a:lnTo>
                  <a:pt x="429120" y="3077705"/>
                </a:lnTo>
                <a:lnTo>
                  <a:pt x="430250" y="3078162"/>
                </a:lnTo>
                <a:lnTo>
                  <a:pt x="432879" y="3078162"/>
                </a:lnTo>
                <a:lnTo>
                  <a:pt x="433997" y="3077705"/>
                </a:lnTo>
                <a:lnTo>
                  <a:pt x="435864" y="3075838"/>
                </a:lnTo>
                <a:lnTo>
                  <a:pt x="436321" y="3074720"/>
                </a:lnTo>
                <a:lnTo>
                  <a:pt x="436321" y="3072092"/>
                </a:lnTo>
                <a:close/>
              </a:path>
              <a:path w="8201025" h="4269105">
                <a:moveTo>
                  <a:pt x="436321" y="3024467"/>
                </a:moveTo>
                <a:lnTo>
                  <a:pt x="435864" y="3023349"/>
                </a:lnTo>
                <a:lnTo>
                  <a:pt x="433997" y="3021482"/>
                </a:lnTo>
                <a:lnTo>
                  <a:pt x="432879" y="3021012"/>
                </a:lnTo>
                <a:lnTo>
                  <a:pt x="430250" y="3021012"/>
                </a:lnTo>
                <a:lnTo>
                  <a:pt x="429120" y="3021482"/>
                </a:lnTo>
                <a:lnTo>
                  <a:pt x="427266" y="3023349"/>
                </a:lnTo>
                <a:lnTo>
                  <a:pt x="426796" y="3024467"/>
                </a:lnTo>
                <a:lnTo>
                  <a:pt x="426796" y="3027095"/>
                </a:lnTo>
                <a:lnTo>
                  <a:pt x="427266" y="3028213"/>
                </a:lnTo>
                <a:lnTo>
                  <a:pt x="429120" y="3030080"/>
                </a:lnTo>
                <a:lnTo>
                  <a:pt x="430250" y="3030537"/>
                </a:lnTo>
                <a:lnTo>
                  <a:pt x="432879" y="3030537"/>
                </a:lnTo>
                <a:lnTo>
                  <a:pt x="433997" y="3030080"/>
                </a:lnTo>
                <a:lnTo>
                  <a:pt x="435864" y="3028213"/>
                </a:lnTo>
                <a:lnTo>
                  <a:pt x="436321" y="3027095"/>
                </a:lnTo>
                <a:lnTo>
                  <a:pt x="436321" y="3024467"/>
                </a:lnTo>
                <a:close/>
              </a:path>
              <a:path w="8201025" h="4269105">
                <a:moveTo>
                  <a:pt x="436321" y="2976842"/>
                </a:moveTo>
                <a:lnTo>
                  <a:pt x="435864" y="2975724"/>
                </a:lnTo>
                <a:lnTo>
                  <a:pt x="433997" y="2973857"/>
                </a:lnTo>
                <a:lnTo>
                  <a:pt x="432879" y="2973387"/>
                </a:lnTo>
                <a:lnTo>
                  <a:pt x="430250" y="2973387"/>
                </a:lnTo>
                <a:lnTo>
                  <a:pt x="429120" y="2973857"/>
                </a:lnTo>
                <a:lnTo>
                  <a:pt x="427266" y="2975724"/>
                </a:lnTo>
                <a:lnTo>
                  <a:pt x="426796" y="2976842"/>
                </a:lnTo>
                <a:lnTo>
                  <a:pt x="426796" y="2979470"/>
                </a:lnTo>
                <a:lnTo>
                  <a:pt x="427266" y="2980588"/>
                </a:lnTo>
                <a:lnTo>
                  <a:pt x="429120" y="2982455"/>
                </a:lnTo>
                <a:lnTo>
                  <a:pt x="430250" y="2982912"/>
                </a:lnTo>
                <a:lnTo>
                  <a:pt x="432879" y="2982912"/>
                </a:lnTo>
                <a:lnTo>
                  <a:pt x="433997" y="2982455"/>
                </a:lnTo>
                <a:lnTo>
                  <a:pt x="435864" y="2980588"/>
                </a:lnTo>
                <a:lnTo>
                  <a:pt x="436321" y="2979470"/>
                </a:lnTo>
                <a:lnTo>
                  <a:pt x="436321" y="2976842"/>
                </a:lnTo>
                <a:close/>
              </a:path>
              <a:path w="8201025" h="4269105">
                <a:moveTo>
                  <a:pt x="436321" y="2929217"/>
                </a:moveTo>
                <a:lnTo>
                  <a:pt x="435864" y="2928099"/>
                </a:lnTo>
                <a:lnTo>
                  <a:pt x="433997" y="2926232"/>
                </a:lnTo>
                <a:lnTo>
                  <a:pt x="432879" y="2925762"/>
                </a:lnTo>
                <a:lnTo>
                  <a:pt x="430250" y="2925762"/>
                </a:lnTo>
                <a:lnTo>
                  <a:pt x="429120" y="2926232"/>
                </a:lnTo>
                <a:lnTo>
                  <a:pt x="427266" y="2928099"/>
                </a:lnTo>
                <a:lnTo>
                  <a:pt x="426796" y="2929217"/>
                </a:lnTo>
                <a:lnTo>
                  <a:pt x="426796" y="2931845"/>
                </a:lnTo>
                <a:lnTo>
                  <a:pt x="427266" y="2932963"/>
                </a:lnTo>
                <a:lnTo>
                  <a:pt x="429120" y="2934830"/>
                </a:lnTo>
                <a:lnTo>
                  <a:pt x="430250" y="2935287"/>
                </a:lnTo>
                <a:lnTo>
                  <a:pt x="432879" y="2935287"/>
                </a:lnTo>
                <a:lnTo>
                  <a:pt x="433997" y="2934830"/>
                </a:lnTo>
                <a:lnTo>
                  <a:pt x="435864" y="2932963"/>
                </a:lnTo>
                <a:lnTo>
                  <a:pt x="436321" y="2931845"/>
                </a:lnTo>
                <a:lnTo>
                  <a:pt x="436321" y="2929217"/>
                </a:lnTo>
                <a:close/>
              </a:path>
              <a:path w="8201025" h="4269105">
                <a:moveTo>
                  <a:pt x="436321" y="2881592"/>
                </a:moveTo>
                <a:lnTo>
                  <a:pt x="435864" y="2880474"/>
                </a:lnTo>
                <a:lnTo>
                  <a:pt x="433997" y="2878607"/>
                </a:lnTo>
                <a:lnTo>
                  <a:pt x="432879" y="2878137"/>
                </a:lnTo>
                <a:lnTo>
                  <a:pt x="430250" y="2878137"/>
                </a:lnTo>
                <a:lnTo>
                  <a:pt x="429120" y="2878607"/>
                </a:lnTo>
                <a:lnTo>
                  <a:pt x="427266" y="2880474"/>
                </a:lnTo>
                <a:lnTo>
                  <a:pt x="426796" y="2881592"/>
                </a:lnTo>
                <a:lnTo>
                  <a:pt x="426796" y="2884220"/>
                </a:lnTo>
                <a:lnTo>
                  <a:pt x="427266" y="2885338"/>
                </a:lnTo>
                <a:lnTo>
                  <a:pt x="429120" y="2887205"/>
                </a:lnTo>
                <a:lnTo>
                  <a:pt x="430250" y="2887662"/>
                </a:lnTo>
                <a:lnTo>
                  <a:pt x="432879" y="2887662"/>
                </a:lnTo>
                <a:lnTo>
                  <a:pt x="433997" y="2887205"/>
                </a:lnTo>
                <a:lnTo>
                  <a:pt x="435864" y="2885338"/>
                </a:lnTo>
                <a:lnTo>
                  <a:pt x="436321" y="2884220"/>
                </a:lnTo>
                <a:lnTo>
                  <a:pt x="436321" y="2881592"/>
                </a:lnTo>
                <a:close/>
              </a:path>
              <a:path w="8201025" h="4269105">
                <a:moveTo>
                  <a:pt x="436321" y="2833967"/>
                </a:moveTo>
                <a:lnTo>
                  <a:pt x="435864" y="2832849"/>
                </a:lnTo>
                <a:lnTo>
                  <a:pt x="433997" y="2830982"/>
                </a:lnTo>
                <a:lnTo>
                  <a:pt x="432879" y="2830512"/>
                </a:lnTo>
                <a:lnTo>
                  <a:pt x="430250" y="2830512"/>
                </a:lnTo>
                <a:lnTo>
                  <a:pt x="429120" y="2830982"/>
                </a:lnTo>
                <a:lnTo>
                  <a:pt x="427266" y="2832849"/>
                </a:lnTo>
                <a:lnTo>
                  <a:pt x="426796" y="2833967"/>
                </a:lnTo>
                <a:lnTo>
                  <a:pt x="426796" y="2836595"/>
                </a:lnTo>
                <a:lnTo>
                  <a:pt x="427266" y="2837713"/>
                </a:lnTo>
                <a:lnTo>
                  <a:pt x="429120" y="2839580"/>
                </a:lnTo>
                <a:lnTo>
                  <a:pt x="430250" y="2840037"/>
                </a:lnTo>
                <a:lnTo>
                  <a:pt x="432879" y="2840037"/>
                </a:lnTo>
                <a:lnTo>
                  <a:pt x="433997" y="2839580"/>
                </a:lnTo>
                <a:lnTo>
                  <a:pt x="435864" y="2837713"/>
                </a:lnTo>
                <a:lnTo>
                  <a:pt x="436321" y="2836595"/>
                </a:lnTo>
                <a:lnTo>
                  <a:pt x="436321" y="2833967"/>
                </a:lnTo>
                <a:close/>
              </a:path>
              <a:path w="8201025" h="4269105">
                <a:moveTo>
                  <a:pt x="436321" y="2786342"/>
                </a:moveTo>
                <a:lnTo>
                  <a:pt x="435864" y="2785224"/>
                </a:lnTo>
                <a:lnTo>
                  <a:pt x="433997" y="2783357"/>
                </a:lnTo>
                <a:lnTo>
                  <a:pt x="432879" y="2782887"/>
                </a:lnTo>
                <a:lnTo>
                  <a:pt x="430250" y="2782887"/>
                </a:lnTo>
                <a:lnTo>
                  <a:pt x="429120" y="2783357"/>
                </a:lnTo>
                <a:lnTo>
                  <a:pt x="427266" y="2785224"/>
                </a:lnTo>
                <a:lnTo>
                  <a:pt x="426796" y="2786342"/>
                </a:lnTo>
                <a:lnTo>
                  <a:pt x="426796" y="2788970"/>
                </a:lnTo>
                <a:lnTo>
                  <a:pt x="427266" y="2790088"/>
                </a:lnTo>
                <a:lnTo>
                  <a:pt x="429120" y="2791955"/>
                </a:lnTo>
                <a:lnTo>
                  <a:pt x="430250" y="2792412"/>
                </a:lnTo>
                <a:lnTo>
                  <a:pt x="432879" y="2792412"/>
                </a:lnTo>
                <a:lnTo>
                  <a:pt x="433997" y="2791955"/>
                </a:lnTo>
                <a:lnTo>
                  <a:pt x="435864" y="2790088"/>
                </a:lnTo>
                <a:lnTo>
                  <a:pt x="436321" y="2788970"/>
                </a:lnTo>
                <a:lnTo>
                  <a:pt x="436321" y="2786342"/>
                </a:lnTo>
                <a:close/>
              </a:path>
              <a:path w="8201025" h="4269105">
                <a:moveTo>
                  <a:pt x="436321" y="2738717"/>
                </a:moveTo>
                <a:lnTo>
                  <a:pt x="435864" y="2737599"/>
                </a:lnTo>
                <a:lnTo>
                  <a:pt x="433997" y="2735732"/>
                </a:lnTo>
                <a:lnTo>
                  <a:pt x="432879" y="2735262"/>
                </a:lnTo>
                <a:lnTo>
                  <a:pt x="430250" y="2735262"/>
                </a:lnTo>
                <a:lnTo>
                  <a:pt x="429120" y="2735732"/>
                </a:lnTo>
                <a:lnTo>
                  <a:pt x="427266" y="2737599"/>
                </a:lnTo>
                <a:lnTo>
                  <a:pt x="426796" y="2738717"/>
                </a:lnTo>
                <a:lnTo>
                  <a:pt x="426796" y="2741345"/>
                </a:lnTo>
                <a:lnTo>
                  <a:pt x="427266" y="2742463"/>
                </a:lnTo>
                <a:lnTo>
                  <a:pt x="429120" y="2744330"/>
                </a:lnTo>
                <a:lnTo>
                  <a:pt x="430250" y="2744787"/>
                </a:lnTo>
                <a:lnTo>
                  <a:pt x="432879" y="2744787"/>
                </a:lnTo>
                <a:lnTo>
                  <a:pt x="433997" y="2744330"/>
                </a:lnTo>
                <a:lnTo>
                  <a:pt x="435864" y="2742463"/>
                </a:lnTo>
                <a:lnTo>
                  <a:pt x="436321" y="2741345"/>
                </a:lnTo>
                <a:lnTo>
                  <a:pt x="436321" y="2738717"/>
                </a:lnTo>
                <a:close/>
              </a:path>
              <a:path w="8201025" h="4269105">
                <a:moveTo>
                  <a:pt x="436321" y="2691092"/>
                </a:moveTo>
                <a:lnTo>
                  <a:pt x="435864" y="2689974"/>
                </a:lnTo>
                <a:lnTo>
                  <a:pt x="433997" y="2688107"/>
                </a:lnTo>
                <a:lnTo>
                  <a:pt x="432879" y="2687637"/>
                </a:lnTo>
                <a:lnTo>
                  <a:pt x="430250" y="2687637"/>
                </a:lnTo>
                <a:lnTo>
                  <a:pt x="429120" y="2688107"/>
                </a:lnTo>
                <a:lnTo>
                  <a:pt x="427266" y="2689974"/>
                </a:lnTo>
                <a:lnTo>
                  <a:pt x="426796" y="2691092"/>
                </a:lnTo>
                <a:lnTo>
                  <a:pt x="426796" y="2693720"/>
                </a:lnTo>
                <a:lnTo>
                  <a:pt x="427266" y="2694838"/>
                </a:lnTo>
                <a:lnTo>
                  <a:pt x="429120" y="2696705"/>
                </a:lnTo>
                <a:lnTo>
                  <a:pt x="430250" y="2697162"/>
                </a:lnTo>
                <a:lnTo>
                  <a:pt x="432879" y="2697162"/>
                </a:lnTo>
                <a:lnTo>
                  <a:pt x="433997" y="2696705"/>
                </a:lnTo>
                <a:lnTo>
                  <a:pt x="435864" y="2694838"/>
                </a:lnTo>
                <a:lnTo>
                  <a:pt x="436321" y="2693720"/>
                </a:lnTo>
                <a:lnTo>
                  <a:pt x="436321" y="2691092"/>
                </a:lnTo>
                <a:close/>
              </a:path>
              <a:path w="8201025" h="4269105">
                <a:moveTo>
                  <a:pt x="436321" y="2643467"/>
                </a:moveTo>
                <a:lnTo>
                  <a:pt x="435864" y="2642349"/>
                </a:lnTo>
                <a:lnTo>
                  <a:pt x="433997" y="2640482"/>
                </a:lnTo>
                <a:lnTo>
                  <a:pt x="432879" y="2640012"/>
                </a:lnTo>
                <a:lnTo>
                  <a:pt x="430250" y="2640012"/>
                </a:lnTo>
                <a:lnTo>
                  <a:pt x="429120" y="2640482"/>
                </a:lnTo>
                <a:lnTo>
                  <a:pt x="427266" y="2642349"/>
                </a:lnTo>
                <a:lnTo>
                  <a:pt x="426796" y="2643467"/>
                </a:lnTo>
                <a:lnTo>
                  <a:pt x="426796" y="2646095"/>
                </a:lnTo>
                <a:lnTo>
                  <a:pt x="427266" y="2647213"/>
                </a:lnTo>
                <a:lnTo>
                  <a:pt x="429120" y="2649080"/>
                </a:lnTo>
                <a:lnTo>
                  <a:pt x="430250" y="2649537"/>
                </a:lnTo>
                <a:lnTo>
                  <a:pt x="432879" y="2649537"/>
                </a:lnTo>
                <a:lnTo>
                  <a:pt x="433997" y="2649080"/>
                </a:lnTo>
                <a:lnTo>
                  <a:pt x="435864" y="2647213"/>
                </a:lnTo>
                <a:lnTo>
                  <a:pt x="436321" y="2646095"/>
                </a:lnTo>
                <a:lnTo>
                  <a:pt x="436321" y="2643467"/>
                </a:lnTo>
                <a:close/>
              </a:path>
              <a:path w="8201025" h="4269105">
                <a:moveTo>
                  <a:pt x="436321" y="2595842"/>
                </a:moveTo>
                <a:lnTo>
                  <a:pt x="435864" y="2594724"/>
                </a:lnTo>
                <a:lnTo>
                  <a:pt x="433997" y="2592857"/>
                </a:lnTo>
                <a:lnTo>
                  <a:pt x="432879" y="2592387"/>
                </a:lnTo>
                <a:lnTo>
                  <a:pt x="430250" y="2592387"/>
                </a:lnTo>
                <a:lnTo>
                  <a:pt x="429120" y="2592857"/>
                </a:lnTo>
                <a:lnTo>
                  <a:pt x="427266" y="2594724"/>
                </a:lnTo>
                <a:lnTo>
                  <a:pt x="426796" y="2595842"/>
                </a:lnTo>
                <a:lnTo>
                  <a:pt x="426796" y="2598470"/>
                </a:lnTo>
                <a:lnTo>
                  <a:pt x="427266" y="2599588"/>
                </a:lnTo>
                <a:lnTo>
                  <a:pt x="429120" y="2601455"/>
                </a:lnTo>
                <a:lnTo>
                  <a:pt x="430250" y="2601912"/>
                </a:lnTo>
                <a:lnTo>
                  <a:pt x="432879" y="2601912"/>
                </a:lnTo>
                <a:lnTo>
                  <a:pt x="433997" y="2601455"/>
                </a:lnTo>
                <a:lnTo>
                  <a:pt x="435864" y="2599588"/>
                </a:lnTo>
                <a:lnTo>
                  <a:pt x="436321" y="2598470"/>
                </a:lnTo>
                <a:lnTo>
                  <a:pt x="436321" y="2595842"/>
                </a:lnTo>
                <a:close/>
              </a:path>
              <a:path w="8201025" h="4269105">
                <a:moveTo>
                  <a:pt x="436321" y="2548217"/>
                </a:moveTo>
                <a:lnTo>
                  <a:pt x="435864" y="2547099"/>
                </a:lnTo>
                <a:lnTo>
                  <a:pt x="433997" y="2545232"/>
                </a:lnTo>
                <a:lnTo>
                  <a:pt x="432879" y="2544762"/>
                </a:lnTo>
                <a:lnTo>
                  <a:pt x="430250" y="2544762"/>
                </a:lnTo>
                <a:lnTo>
                  <a:pt x="429120" y="2545232"/>
                </a:lnTo>
                <a:lnTo>
                  <a:pt x="427266" y="2547099"/>
                </a:lnTo>
                <a:lnTo>
                  <a:pt x="426796" y="2548217"/>
                </a:lnTo>
                <a:lnTo>
                  <a:pt x="426796" y="2550845"/>
                </a:lnTo>
                <a:lnTo>
                  <a:pt x="427266" y="2551963"/>
                </a:lnTo>
                <a:lnTo>
                  <a:pt x="429120" y="2553830"/>
                </a:lnTo>
                <a:lnTo>
                  <a:pt x="430250" y="2554287"/>
                </a:lnTo>
                <a:lnTo>
                  <a:pt x="432879" y="2554287"/>
                </a:lnTo>
                <a:lnTo>
                  <a:pt x="433997" y="2553830"/>
                </a:lnTo>
                <a:lnTo>
                  <a:pt x="435864" y="2551963"/>
                </a:lnTo>
                <a:lnTo>
                  <a:pt x="436321" y="2550845"/>
                </a:lnTo>
                <a:lnTo>
                  <a:pt x="436321" y="2548217"/>
                </a:lnTo>
                <a:close/>
              </a:path>
              <a:path w="8201025" h="4269105">
                <a:moveTo>
                  <a:pt x="436321" y="2500592"/>
                </a:moveTo>
                <a:lnTo>
                  <a:pt x="435864" y="2499474"/>
                </a:lnTo>
                <a:lnTo>
                  <a:pt x="433997" y="2497607"/>
                </a:lnTo>
                <a:lnTo>
                  <a:pt x="432879" y="2497137"/>
                </a:lnTo>
                <a:lnTo>
                  <a:pt x="430250" y="2497137"/>
                </a:lnTo>
                <a:lnTo>
                  <a:pt x="429120" y="2497607"/>
                </a:lnTo>
                <a:lnTo>
                  <a:pt x="427266" y="2499474"/>
                </a:lnTo>
                <a:lnTo>
                  <a:pt x="426796" y="2500592"/>
                </a:lnTo>
                <a:lnTo>
                  <a:pt x="426796" y="2503220"/>
                </a:lnTo>
                <a:lnTo>
                  <a:pt x="427266" y="2504338"/>
                </a:lnTo>
                <a:lnTo>
                  <a:pt x="429120" y="2506205"/>
                </a:lnTo>
                <a:lnTo>
                  <a:pt x="430250" y="2506662"/>
                </a:lnTo>
                <a:lnTo>
                  <a:pt x="432879" y="2506662"/>
                </a:lnTo>
                <a:lnTo>
                  <a:pt x="433997" y="2506205"/>
                </a:lnTo>
                <a:lnTo>
                  <a:pt x="435864" y="2504338"/>
                </a:lnTo>
                <a:lnTo>
                  <a:pt x="436321" y="2503220"/>
                </a:lnTo>
                <a:lnTo>
                  <a:pt x="436321" y="2500592"/>
                </a:lnTo>
                <a:close/>
              </a:path>
              <a:path w="8201025" h="4269105">
                <a:moveTo>
                  <a:pt x="436321" y="2452967"/>
                </a:moveTo>
                <a:lnTo>
                  <a:pt x="435864" y="2451849"/>
                </a:lnTo>
                <a:lnTo>
                  <a:pt x="433997" y="2449982"/>
                </a:lnTo>
                <a:lnTo>
                  <a:pt x="432879" y="2449512"/>
                </a:lnTo>
                <a:lnTo>
                  <a:pt x="430250" y="2449512"/>
                </a:lnTo>
                <a:lnTo>
                  <a:pt x="429120" y="2449982"/>
                </a:lnTo>
                <a:lnTo>
                  <a:pt x="427266" y="2451849"/>
                </a:lnTo>
                <a:lnTo>
                  <a:pt x="426796" y="2452967"/>
                </a:lnTo>
                <a:lnTo>
                  <a:pt x="426796" y="2455595"/>
                </a:lnTo>
                <a:lnTo>
                  <a:pt x="427266" y="2456713"/>
                </a:lnTo>
                <a:lnTo>
                  <a:pt x="429120" y="2458580"/>
                </a:lnTo>
                <a:lnTo>
                  <a:pt x="430250" y="2459037"/>
                </a:lnTo>
                <a:lnTo>
                  <a:pt x="432879" y="2459037"/>
                </a:lnTo>
                <a:lnTo>
                  <a:pt x="433997" y="2458580"/>
                </a:lnTo>
                <a:lnTo>
                  <a:pt x="435864" y="2456713"/>
                </a:lnTo>
                <a:lnTo>
                  <a:pt x="436321" y="2455595"/>
                </a:lnTo>
                <a:lnTo>
                  <a:pt x="436321" y="2452967"/>
                </a:lnTo>
                <a:close/>
              </a:path>
              <a:path w="8201025" h="4269105">
                <a:moveTo>
                  <a:pt x="436321" y="2405342"/>
                </a:moveTo>
                <a:lnTo>
                  <a:pt x="435864" y="2404224"/>
                </a:lnTo>
                <a:lnTo>
                  <a:pt x="433997" y="2402357"/>
                </a:lnTo>
                <a:lnTo>
                  <a:pt x="432879" y="2401887"/>
                </a:lnTo>
                <a:lnTo>
                  <a:pt x="430250" y="2401887"/>
                </a:lnTo>
                <a:lnTo>
                  <a:pt x="429120" y="2402357"/>
                </a:lnTo>
                <a:lnTo>
                  <a:pt x="427266" y="2404224"/>
                </a:lnTo>
                <a:lnTo>
                  <a:pt x="426796" y="2405342"/>
                </a:lnTo>
                <a:lnTo>
                  <a:pt x="426796" y="2407970"/>
                </a:lnTo>
                <a:lnTo>
                  <a:pt x="427266" y="2409088"/>
                </a:lnTo>
                <a:lnTo>
                  <a:pt x="429120" y="2410955"/>
                </a:lnTo>
                <a:lnTo>
                  <a:pt x="430250" y="2411412"/>
                </a:lnTo>
                <a:lnTo>
                  <a:pt x="432879" y="2411412"/>
                </a:lnTo>
                <a:lnTo>
                  <a:pt x="433997" y="2410955"/>
                </a:lnTo>
                <a:lnTo>
                  <a:pt x="435864" y="2409088"/>
                </a:lnTo>
                <a:lnTo>
                  <a:pt x="436321" y="2407970"/>
                </a:lnTo>
                <a:lnTo>
                  <a:pt x="436321" y="2405342"/>
                </a:lnTo>
                <a:close/>
              </a:path>
              <a:path w="8201025" h="4269105">
                <a:moveTo>
                  <a:pt x="436321" y="2357717"/>
                </a:moveTo>
                <a:lnTo>
                  <a:pt x="435864" y="2356599"/>
                </a:lnTo>
                <a:lnTo>
                  <a:pt x="433997" y="2354732"/>
                </a:lnTo>
                <a:lnTo>
                  <a:pt x="432879" y="2354262"/>
                </a:lnTo>
                <a:lnTo>
                  <a:pt x="430250" y="2354262"/>
                </a:lnTo>
                <a:lnTo>
                  <a:pt x="429120" y="2354732"/>
                </a:lnTo>
                <a:lnTo>
                  <a:pt x="427266" y="2356599"/>
                </a:lnTo>
                <a:lnTo>
                  <a:pt x="426796" y="2357717"/>
                </a:lnTo>
                <a:lnTo>
                  <a:pt x="426796" y="2360345"/>
                </a:lnTo>
                <a:lnTo>
                  <a:pt x="427266" y="2361463"/>
                </a:lnTo>
                <a:lnTo>
                  <a:pt x="429120" y="2363330"/>
                </a:lnTo>
                <a:lnTo>
                  <a:pt x="430250" y="2363787"/>
                </a:lnTo>
                <a:lnTo>
                  <a:pt x="432879" y="2363787"/>
                </a:lnTo>
                <a:lnTo>
                  <a:pt x="433997" y="2363330"/>
                </a:lnTo>
                <a:lnTo>
                  <a:pt x="435864" y="2361463"/>
                </a:lnTo>
                <a:lnTo>
                  <a:pt x="436321" y="2360345"/>
                </a:lnTo>
                <a:lnTo>
                  <a:pt x="436321" y="2357717"/>
                </a:lnTo>
                <a:close/>
              </a:path>
              <a:path w="8201025" h="4269105">
                <a:moveTo>
                  <a:pt x="436321" y="2310092"/>
                </a:moveTo>
                <a:lnTo>
                  <a:pt x="435864" y="2308974"/>
                </a:lnTo>
                <a:lnTo>
                  <a:pt x="433997" y="2307107"/>
                </a:lnTo>
                <a:lnTo>
                  <a:pt x="432879" y="2306637"/>
                </a:lnTo>
                <a:lnTo>
                  <a:pt x="430250" y="2306637"/>
                </a:lnTo>
                <a:lnTo>
                  <a:pt x="429120" y="2307107"/>
                </a:lnTo>
                <a:lnTo>
                  <a:pt x="427266" y="2308974"/>
                </a:lnTo>
                <a:lnTo>
                  <a:pt x="426796" y="2310092"/>
                </a:lnTo>
                <a:lnTo>
                  <a:pt x="426796" y="2312720"/>
                </a:lnTo>
                <a:lnTo>
                  <a:pt x="427266" y="2313838"/>
                </a:lnTo>
                <a:lnTo>
                  <a:pt x="429120" y="2315705"/>
                </a:lnTo>
                <a:lnTo>
                  <a:pt x="430250" y="2316162"/>
                </a:lnTo>
                <a:lnTo>
                  <a:pt x="432879" y="2316162"/>
                </a:lnTo>
                <a:lnTo>
                  <a:pt x="433997" y="2315705"/>
                </a:lnTo>
                <a:lnTo>
                  <a:pt x="435864" y="2313838"/>
                </a:lnTo>
                <a:lnTo>
                  <a:pt x="436321" y="2312720"/>
                </a:lnTo>
                <a:lnTo>
                  <a:pt x="436321" y="2310092"/>
                </a:lnTo>
                <a:close/>
              </a:path>
              <a:path w="8201025" h="4269105">
                <a:moveTo>
                  <a:pt x="436321" y="2262467"/>
                </a:moveTo>
                <a:lnTo>
                  <a:pt x="435864" y="2261349"/>
                </a:lnTo>
                <a:lnTo>
                  <a:pt x="433997" y="2259482"/>
                </a:lnTo>
                <a:lnTo>
                  <a:pt x="432879" y="2259012"/>
                </a:lnTo>
                <a:lnTo>
                  <a:pt x="430250" y="2259012"/>
                </a:lnTo>
                <a:lnTo>
                  <a:pt x="429120" y="2259482"/>
                </a:lnTo>
                <a:lnTo>
                  <a:pt x="427266" y="2261349"/>
                </a:lnTo>
                <a:lnTo>
                  <a:pt x="426796" y="2262467"/>
                </a:lnTo>
                <a:lnTo>
                  <a:pt x="426796" y="2265095"/>
                </a:lnTo>
                <a:lnTo>
                  <a:pt x="427266" y="2266213"/>
                </a:lnTo>
                <a:lnTo>
                  <a:pt x="429120" y="2268080"/>
                </a:lnTo>
                <a:lnTo>
                  <a:pt x="430250" y="2268537"/>
                </a:lnTo>
                <a:lnTo>
                  <a:pt x="432879" y="2268537"/>
                </a:lnTo>
                <a:lnTo>
                  <a:pt x="433997" y="2268080"/>
                </a:lnTo>
                <a:lnTo>
                  <a:pt x="435864" y="2266213"/>
                </a:lnTo>
                <a:lnTo>
                  <a:pt x="436321" y="2265095"/>
                </a:lnTo>
                <a:lnTo>
                  <a:pt x="436321" y="2262467"/>
                </a:lnTo>
                <a:close/>
              </a:path>
              <a:path w="8201025" h="4269105">
                <a:moveTo>
                  <a:pt x="436321" y="2214842"/>
                </a:moveTo>
                <a:lnTo>
                  <a:pt x="435864" y="2213724"/>
                </a:lnTo>
                <a:lnTo>
                  <a:pt x="433997" y="2211857"/>
                </a:lnTo>
                <a:lnTo>
                  <a:pt x="432879" y="2211387"/>
                </a:lnTo>
                <a:lnTo>
                  <a:pt x="430250" y="2211387"/>
                </a:lnTo>
                <a:lnTo>
                  <a:pt x="429120" y="2211857"/>
                </a:lnTo>
                <a:lnTo>
                  <a:pt x="427266" y="2213724"/>
                </a:lnTo>
                <a:lnTo>
                  <a:pt x="426796" y="2214842"/>
                </a:lnTo>
                <a:lnTo>
                  <a:pt x="426796" y="2217470"/>
                </a:lnTo>
                <a:lnTo>
                  <a:pt x="427266" y="2218588"/>
                </a:lnTo>
                <a:lnTo>
                  <a:pt x="429120" y="2220455"/>
                </a:lnTo>
                <a:lnTo>
                  <a:pt x="430250" y="2220912"/>
                </a:lnTo>
                <a:lnTo>
                  <a:pt x="432879" y="2220912"/>
                </a:lnTo>
                <a:lnTo>
                  <a:pt x="433997" y="2220455"/>
                </a:lnTo>
                <a:lnTo>
                  <a:pt x="435864" y="2218588"/>
                </a:lnTo>
                <a:lnTo>
                  <a:pt x="436321" y="2217470"/>
                </a:lnTo>
                <a:lnTo>
                  <a:pt x="436321" y="2214842"/>
                </a:lnTo>
                <a:close/>
              </a:path>
              <a:path w="8201025" h="4269105">
                <a:moveTo>
                  <a:pt x="436321" y="2167217"/>
                </a:moveTo>
                <a:lnTo>
                  <a:pt x="435864" y="2166099"/>
                </a:lnTo>
                <a:lnTo>
                  <a:pt x="433997" y="2164232"/>
                </a:lnTo>
                <a:lnTo>
                  <a:pt x="432879" y="2163762"/>
                </a:lnTo>
                <a:lnTo>
                  <a:pt x="430250" y="2163762"/>
                </a:lnTo>
                <a:lnTo>
                  <a:pt x="429120" y="2164232"/>
                </a:lnTo>
                <a:lnTo>
                  <a:pt x="427266" y="2166099"/>
                </a:lnTo>
                <a:lnTo>
                  <a:pt x="426796" y="2167217"/>
                </a:lnTo>
                <a:lnTo>
                  <a:pt x="426796" y="2169845"/>
                </a:lnTo>
                <a:lnTo>
                  <a:pt x="427266" y="2170963"/>
                </a:lnTo>
                <a:lnTo>
                  <a:pt x="429120" y="2172830"/>
                </a:lnTo>
                <a:lnTo>
                  <a:pt x="430250" y="2173287"/>
                </a:lnTo>
                <a:lnTo>
                  <a:pt x="432879" y="2173287"/>
                </a:lnTo>
                <a:lnTo>
                  <a:pt x="433997" y="2172830"/>
                </a:lnTo>
                <a:lnTo>
                  <a:pt x="435864" y="2170963"/>
                </a:lnTo>
                <a:lnTo>
                  <a:pt x="436321" y="2169845"/>
                </a:lnTo>
                <a:lnTo>
                  <a:pt x="436321" y="2167217"/>
                </a:lnTo>
                <a:close/>
              </a:path>
              <a:path w="8201025" h="4269105">
                <a:moveTo>
                  <a:pt x="436321" y="2119592"/>
                </a:moveTo>
                <a:lnTo>
                  <a:pt x="435864" y="2118474"/>
                </a:lnTo>
                <a:lnTo>
                  <a:pt x="433997" y="2116607"/>
                </a:lnTo>
                <a:lnTo>
                  <a:pt x="432879" y="2116137"/>
                </a:lnTo>
                <a:lnTo>
                  <a:pt x="430250" y="2116137"/>
                </a:lnTo>
                <a:lnTo>
                  <a:pt x="429120" y="2116607"/>
                </a:lnTo>
                <a:lnTo>
                  <a:pt x="427266" y="2118474"/>
                </a:lnTo>
                <a:lnTo>
                  <a:pt x="426796" y="2119592"/>
                </a:lnTo>
                <a:lnTo>
                  <a:pt x="426796" y="2122220"/>
                </a:lnTo>
                <a:lnTo>
                  <a:pt x="427266" y="2123338"/>
                </a:lnTo>
                <a:lnTo>
                  <a:pt x="429120" y="2125205"/>
                </a:lnTo>
                <a:lnTo>
                  <a:pt x="430250" y="2125662"/>
                </a:lnTo>
                <a:lnTo>
                  <a:pt x="432879" y="2125662"/>
                </a:lnTo>
                <a:lnTo>
                  <a:pt x="433997" y="2125205"/>
                </a:lnTo>
                <a:lnTo>
                  <a:pt x="435864" y="2123338"/>
                </a:lnTo>
                <a:lnTo>
                  <a:pt x="436321" y="2122220"/>
                </a:lnTo>
                <a:lnTo>
                  <a:pt x="436321" y="2119592"/>
                </a:lnTo>
                <a:close/>
              </a:path>
              <a:path w="8201025" h="4269105">
                <a:moveTo>
                  <a:pt x="436321" y="2071966"/>
                </a:moveTo>
                <a:lnTo>
                  <a:pt x="435864" y="2070849"/>
                </a:lnTo>
                <a:lnTo>
                  <a:pt x="433997" y="2068982"/>
                </a:lnTo>
                <a:lnTo>
                  <a:pt x="432879" y="2068512"/>
                </a:lnTo>
                <a:lnTo>
                  <a:pt x="430250" y="2068512"/>
                </a:lnTo>
                <a:lnTo>
                  <a:pt x="429120" y="2068982"/>
                </a:lnTo>
                <a:lnTo>
                  <a:pt x="427266" y="2070849"/>
                </a:lnTo>
                <a:lnTo>
                  <a:pt x="426796" y="2071966"/>
                </a:lnTo>
                <a:lnTo>
                  <a:pt x="426796" y="2074595"/>
                </a:lnTo>
                <a:lnTo>
                  <a:pt x="427266" y="2075713"/>
                </a:lnTo>
                <a:lnTo>
                  <a:pt x="429120" y="2077580"/>
                </a:lnTo>
                <a:lnTo>
                  <a:pt x="430250" y="2078037"/>
                </a:lnTo>
                <a:lnTo>
                  <a:pt x="432879" y="2078037"/>
                </a:lnTo>
                <a:lnTo>
                  <a:pt x="433997" y="2077580"/>
                </a:lnTo>
                <a:lnTo>
                  <a:pt x="435864" y="2075713"/>
                </a:lnTo>
                <a:lnTo>
                  <a:pt x="436321" y="2074595"/>
                </a:lnTo>
                <a:lnTo>
                  <a:pt x="436321" y="2071966"/>
                </a:lnTo>
                <a:close/>
              </a:path>
              <a:path w="8201025" h="4269105">
                <a:moveTo>
                  <a:pt x="436321" y="2024341"/>
                </a:moveTo>
                <a:lnTo>
                  <a:pt x="435864" y="2023224"/>
                </a:lnTo>
                <a:lnTo>
                  <a:pt x="433997" y="2021357"/>
                </a:lnTo>
                <a:lnTo>
                  <a:pt x="432879" y="2020887"/>
                </a:lnTo>
                <a:lnTo>
                  <a:pt x="430250" y="2020887"/>
                </a:lnTo>
                <a:lnTo>
                  <a:pt x="429120" y="2021357"/>
                </a:lnTo>
                <a:lnTo>
                  <a:pt x="427266" y="2023224"/>
                </a:lnTo>
                <a:lnTo>
                  <a:pt x="426796" y="2024341"/>
                </a:lnTo>
                <a:lnTo>
                  <a:pt x="426796" y="2026970"/>
                </a:lnTo>
                <a:lnTo>
                  <a:pt x="427266" y="2028088"/>
                </a:lnTo>
                <a:lnTo>
                  <a:pt x="429120" y="2029955"/>
                </a:lnTo>
                <a:lnTo>
                  <a:pt x="430250" y="2030412"/>
                </a:lnTo>
                <a:lnTo>
                  <a:pt x="432879" y="2030412"/>
                </a:lnTo>
                <a:lnTo>
                  <a:pt x="433997" y="2029955"/>
                </a:lnTo>
                <a:lnTo>
                  <a:pt x="435864" y="2028088"/>
                </a:lnTo>
                <a:lnTo>
                  <a:pt x="436321" y="2026970"/>
                </a:lnTo>
                <a:lnTo>
                  <a:pt x="436321" y="2024341"/>
                </a:lnTo>
                <a:close/>
              </a:path>
              <a:path w="8201025" h="4269105">
                <a:moveTo>
                  <a:pt x="436321" y="1976716"/>
                </a:moveTo>
                <a:lnTo>
                  <a:pt x="435864" y="1975599"/>
                </a:lnTo>
                <a:lnTo>
                  <a:pt x="433997" y="1973732"/>
                </a:lnTo>
                <a:lnTo>
                  <a:pt x="432879" y="1973262"/>
                </a:lnTo>
                <a:lnTo>
                  <a:pt x="430250" y="1973262"/>
                </a:lnTo>
                <a:lnTo>
                  <a:pt x="429120" y="1973732"/>
                </a:lnTo>
                <a:lnTo>
                  <a:pt x="427266" y="1975599"/>
                </a:lnTo>
                <a:lnTo>
                  <a:pt x="426796" y="1976716"/>
                </a:lnTo>
                <a:lnTo>
                  <a:pt x="426796" y="1979345"/>
                </a:lnTo>
                <a:lnTo>
                  <a:pt x="427266" y="1980463"/>
                </a:lnTo>
                <a:lnTo>
                  <a:pt x="429120" y="1982330"/>
                </a:lnTo>
                <a:lnTo>
                  <a:pt x="430250" y="1982787"/>
                </a:lnTo>
                <a:lnTo>
                  <a:pt x="432879" y="1982787"/>
                </a:lnTo>
                <a:lnTo>
                  <a:pt x="433997" y="1982330"/>
                </a:lnTo>
                <a:lnTo>
                  <a:pt x="435864" y="1980463"/>
                </a:lnTo>
                <a:lnTo>
                  <a:pt x="436321" y="1979345"/>
                </a:lnTo>
                <a:lnTo>
                  <a:pt x="436321" y="1976716"/>
                </a:lnTo>
                <a:close/>
              </a:path>
              <a:path w="8201025" h="4269105">
                <a:moveTo>
                  <a:pt x="436321" y="1929091"/>
                </a:moveTo>
                <a:lnTo>
                  <a:pt x="435864" y="1927974"/>
                </a:lnTo>
                <a:lnTo>
                  <a:pt x="433997" y="1926107"/>
                </a:lnTo>
                <a:lnTo>
                  <a:pt x="432879" y="1925637"/>
                </a:lnTo>
                <a:lnTo>
                  <a:pt x="430250" y="1925637"/>
                </a:lnTo>
                <a:lnTo>
                  <a:pt x="429120" y="1926107"/>
                </a:lnTo>
                <a:lnTo>
                  <a:pt x="427266" y="1927974"/>
                </a:lnTo>
                <a:lnTo>
                  <a:pt x="426796" y="1929091"/>
                </a:lnTo>
                <a:lnTo>
                  <a:pt x="426796" y="1931720"/>
                </a:lnTo>
                <a:lnTo>
                  <a:pt x="427266" y="1932838"/>
                </a:lnTo>
                <a:lnTo>
                  <a:pt x="429120" y="1934705"/>
                </a:lnTo>
                <a:lnTo>
                  <a:pt x="430250" y="1935162"/>
                </a:lnTo>
                <a:lnTo>
                  <a:pt x="432879" y="1935162"/>
                </a:lnTo>
                <a:lnTo>
                  <a:pt x="433997" y="1934705"/>
                </a:lnTo>
                <a:lnTo>
                  <a:pt x="435864" y="1932838"/>
                </a:lnTo>
                <a:lnTo>
                  <a:pt x="436321" y="1931720"/>
                </a:lnTo>
                <a:lnTo>
                  <a:pt x="436321" y="1929091"/>
                </a:lnTo>
                <a:close/>
              </a:path>
              <a:path w="8201025" h="4269105">
                <a:moveTo>
                  <a:pt x="436321" y="1881466"/>
                </a:moveTo>
                <a:lnTo>
                  <a:pt x="435864" y="1880349"/>
                </a:lnTo>
                <a:lnTo>
                  <a:pt x="433997" y="1878482"/>
                </a:lnTo>
                <a:lnTo>
                  <a:pt x="432879" y="1878012"/>
                </a:lnTo>
                <a:lnTo>
                  <a:pt x="430250" y="1878012"/>
                </a:lnTo>
                <a:lnTo>
                  <a:pt x="429120" y="1878482"/>
                </a:lnTo>
                <a:lnTo>
                  <a:pt x="427266" y="1880349"/>
                </a:lnTo>
                <a:lnTo>
                  <a:pt x="426796" y="1881466"/>
                </a:lnTo>
                <a:lnTo>
                  <a:pt x="426796" y="1884095"/>
                </a:lnTo>
                <a:lnTo>
                  <a:pt x="427266" y="1885213"/>
                </a:lnTo>
                <a:lnTo>
                  <a:pt x="429120" y="1887080"/>
                </a:lnTo>
                <a:lnTo>
                  <a:pt x="430250" y="1887537"/>
                </a:lnTo>
                <a:lnTo>
                  <a:pt x="432879" y="1887537"/>
                </a:lnTo>
                <a:lnTo>
                  <a:pt x="433997" y="1887080"/>
                </a:lnTo>
                <a:lnTo>
                  <a:pt x="435864" y="1885213"/>
                </a:lnTo>
                <a:lnTo>
                  <a:pt x="436321" y="1884095"/>
                </a:lnTo>
                <a:lnTo>
                  <a:pt x="436321" y="1881466"/>
                </a:lnTo>
                <a:close/>
              </a:path>
              <a:path w="8201025" h="4269105">
                <a:moveTo>
                  <a:pt x="436321" y="1833841"/>
                </a:moveTo>
                <a:lnTo>
                  <a:pt x="435864" y="1832724"/>
                </a:lnTo>
                <a:lnTo>
                  <a:pt x="433997" y="1830857"/>
                </a:lnTo>
                <a:lnTo>
                  <a:pt x="432879" y="1830387"/>
                </a:lnTo>
                <a:lnTo>
                  <a:pt x="430250" y="1830387"/>
                </a:lnTo>
                <a:lnTo>
                  <a:pt x="429120" y="1830857"/>
                </a:lnTo>
                <a:lnTo>
                  <a:pt x="427266" y="1832724"/>
                </a:lnTo>
                <a:lnTo>
                  <a:pt x="426796" y="1833841"/>
                </a:lnTo>
                <a:lnTo>
                  <a:pt x="426796" y="1836470"/>
                </a:lnTo>
                <a:lnTo>
                  <a:pt x="427266" y="1837588"/>
                </a:lnTo>
                <a:lnTo>
                  <a:pt x="429120" y="1839455"/>
                </a:lnTo>
                <a:lnTo>
                  <a:pt x="430250" y="1839912"/>
                </a:lnTo>
                <a:lnTo>
                  <a:pt x="432879" y="1839912"/>
                </a:lnTo>
                <a:lnTo>
                  <a:pt x="433997" y="1839455"/>
                </a:lnTo>
                <a:lnTo>
                  <a:pt x="435864" y="1837588"/>
                </a:lnTo>
                <a:lnTo>
                  <a:pt x="436321" y="1836470"/>
                </a:lnTo>
                <a:lnTo>
                  <a:pt x="436321" y="1833841"/>
                </a:lnTo>
                <a:close/>
              </a:path>
              <a:path w="8201025" h="4269105">
                <a:moveTo>
                  <a:pt x="436321" y="1786216"/>
                </a:moveTo>
                <a:lnTo>
                  <a:pt x="435864" y="1785099"/>
                </a:lnTo>
                <a:lnTo>
                  <a:pt x="433997" y="1783232"/>
                </a:lnTo>
                <a:lnTo>
                  <a:pt x="432879" y="1782775"/>
                </a:lnTo>
                <a:lnTo>
                  <a:pt x="430250" y="1782775"/>
                </a:lnTo>
                <a:lnTo>
                  <a:pt x="429120" y="1783232"/>
                </a:lnTo>
                <a:lnTo>
                  <a:pt x="427266" y="1785099"/>
                </a:lnTo>
                <a:lnTo>
                  <a:pt x="426796" y="1786216"/>
                </a:lnTo>
                <a:lnTo>
                  <a:pt x="426796" y="1788845"/>
                </a:lnTo>
                <a:lnTo>
                  <a:pt x="427266" y="1789963"/>
                </a:lnTo>
                <a:lnTo>
                  <a:pt x="429120" y="1791830"/>
                </a:lnTo>
                <a:lnTo>
                  <a:pt x="430250" y="1792287"/>
                </a:lnTo>
                <a:lnTo>
                  <a:pt x="432879" y="1792287"/>
                </a:lnTo>
                <a:lnTo>
                  <a:pt x="433997" y="1791830"/>
                </a:lnTo>
                <a:lnTo>
                  <a:pt x="435864" y="1789963"/>
                </a:lnTo>
                <a:lnTo>
                  <a:pt x="436321" y="1788845"/>
                </a:lnTo>
                <a:lnTo>
                  <a:pt x="436321" y="1786216"/>
                </a:lnTo>
                <a:close/>
              </a:path>
              <a:path w="8201025" h="4269105">
                <a:moveTo>
                  <a:pt x="436321" y="1738591"/>
                </a:moveTo>
                <a:lnTo>
                  <a:pt x="435864" y="1737474"/>
                </a:lnTo>
                <a:lnTo>
                  <a:pt x="433997" y="1735607"/>
                </a:lnTo>
                <a:lnTo>
                  <a:pt x="432879" y="1735150"/>
                </a:lnTo>
                <a:lnTo>
                  <a:pt x="430250" y="1735150"/>
                </a:lnTo>
                <a:lnTo>
                  <a:pt x="429120" y="1735607"/>
                </a:lnTo>
                <a:lnTo>
                  <a:pt x="427266" y="1737474"/>
                </a:lnTo>
                <a:lnTo>
                  <a:pt x="426796" y="1738591"/>
                </a:lnTo>
                <a:lnTo>
                  <a:pt x="426796" y="1741220"/>
                </a:lnTo>
                <a:lnTo>
                  <a:pt x="427266" y="1742338"/>
                </a:lnTo>
                <a:lnTo>
                  <a:pt x="429120" y="1744205"/>
                </a:lnTo>
                <a:lnTo>
                  <a:pt x="430250" y="1744662"/>
                </a:lnTo>
                <a:lnTo>
                  <a:pt x="432879" y="1744662"/>
                </a:lnTo>
                <a:lnTo>
                  <a:pt x="433997" y="1744205"/>
                </a:lnTo>
                <a:lnTo>
                  <a:pt x="435864" y="1742338"/>
                </a:lnTo>
                <a:lnTo>
                  <a:pt x="436321" y="1741220"/>
                </a:lnTo>
                <a:lnTo>
                  <a:pt x="436321" y="1738591"/>
                </a:lnTo>
                <a:close/>
              </a:path>
              <a:path w="8201025" h="4269105">
                <a:moveTo>
                  <a:pt x="436321" y="1690966"/>
                </a:moveTo>
                <a:lnTo>
                  <a:pt x="435864" y="1689849"/>
                </a:lnTo>
                <a:lnTo>
                  <a:pt x="433997" y="1687982"/>
                </a:lnTo>
                <a:lnTo>
                  <a:pt x="432879" y="1687512"/>
                </a:lnTo>
                <a:lnTo>
                  <a:pt x="430250" y="1687512"/>
                </a:lnTo>
                <a:lnTo>
                  <a:pt x="429120" y="1687982"/>
                </a:lnTo>
                <a:lnTo>
                  <a:pt x="427266" y="1689849"/>
                </a:lnTo>
                <a:lnTo>
                  <a:pt x="426796" y="1690966"/>
                </a:lnTo>
                <a:lnTo>
                  <a:pt x="426796" y="1693595"/>
                </a:lnTo>
                <a:lnTo>
                  <a:pt x="427266" y="1694713"/>
                </a:lnTo>
                <a:lnTo>
                  <a:pt x="429120" y="1696580"/>
                </a:lnTo>
                <a:lnTo>
                  <a:pt x="430250" y="1697037"/>
                </a:lnTo>
                <a:lnTo>
                  <a:pt x="432879" y="1697037"/>
                </a:lnTo>
                <a:lnTo>
                  <a:pt x="433997" y="1696580"/>
                </a:lnTo>
                <a:lnTo>
                  <a:pt x="435864" y="1694713"/>
                </a:lnTo>
                <a:lnTo>
                  <a:pt x="436321" y="1693595"/>
                </a:lnTo>
                <a:lnTo>
                  <a:pt x="436321" y="1690966"/>
                </a:lnTo>
                <a:close/>
              </a:path>
              <a:path w="8201025" h="4269105">
                <a:moveTo>
                  <a:pt x="436321" y="1643341"/>
                </a:moveTo>
                <a:lnTo>
                  <a:pt x="435864" y="1642224"/>
                </a:lnTo>
                <a:lnTo>
                  <a:pt x="433997" y="1640357"/>
                </a:lnTo>
                <a:lnTo>
                  <a:pt x="432879" y="1639887"/>
                </a:lnTo>
                <a:lnTo>
                  <a:pt x="430250" y="1639887"/>
                </a:lnTo>
                <a:lnTo>
                  <a:pt x="429120" y="1640357"/>
                </a:lnTo>
                <a:lnTo>
                  <a:pt x="427266" y="1642224"/>
                </a:lnTo>
                <a:lnTo>
                  <a:pt x="426796" y="1643341"/>
                </a:lnTo>
                <a:lnTo>
                  <a:pt x="426796" y="1645970"/>
                </a:lnTo>
                <a:lnTo>
                  <a:pt x="427266" y="1647088"/>
                </a:lnTo>
                <a:lnTo>
                  <a:pt x="429120" y="1648955"/>
                </a:lnTo>
                <a:lnTo>
                  <a:pt x="430250" y="1649412"/>
                </a:lnTo>
                <a:lnTo>
                  <a:pt x="432879" y="1649412"/>
                </a:lnTo>
                <a:lnTo>
                  <a:pt x="433997" y="1648955"/>
                </a:lnTo>
                <a:lnTo>
                  <a:pt x="435864" y="1647088"/>
                </a:lnTo>
                <a:lnTo>
                  <a:pt x="436321" y="1645970"/>
                </a:lnTo>
                <a:lnTo>
                  <a:pt x="436321" y="1643341"/>
                </a:lnTo>
                <a:close/>
              </a:path>
              <a:path w="8201025" h="4269105">
                <a:moveTo>
                  <a:pt x="436321" y="1595716"/>
                </a:moveTo>
                <a:lnTo>
                  <a:pt x="435864" y="1594599"/>
                </a:lnTo>
                <a:lnTo>
                  <a:pt x="433997" y="1592732"/>
                </a:lnTo>
                <a:lnTo>
                  <a:pt x="432879" y="1592275"/>
                </a:lnTo>
                <a:lnTo>
                  <a:pt x="430250" y="1592275"/>
                </a:lnTo>
                <a:lnTo>
                  <a:pt x="429120" y="1592732"/>
                </a:lnTo>
                <a:lnTo>
                  <a:pt x="427266" y="1594599"/>
                </a:lnTo>
                <a:lnTo>
                  <a:pt x="426796" y="1595716"/>
                </a:lnTo>
                <a:lnTo>
                  <a:pt x="426796" y="1598345"/>
                </a:lnTo>
                <a:lnTo>
                  <a:pt x="427266" y="1599463"/>
                </a:lnTo>
                <a:lnTo>
                  <a:pt x="429120" y="1601330"/>
                </a:lnTo>
                <a:lnTo>
                  <a:pt x="430250" y="1601787"/>
                </a:lnTo>
                <a:lnTo>
                  <a:pt x="432879" y="1601787"/>
                </a:lnTo>
                <a:lnTo>
                  <a:pt x="433997" y="1601330"/>
                </a:lnTo>
                <a:lnTo>
                  <a:pt x="435864" y="1599463"/>
                </a:lnTo>
                <a:lnTo>
                  <a:pt x="436321" y="1598345"/>
                </a:lnTo>
                <a:lnTo>
                  <a:pt x="436321" y="1595716"/>
                </a:lnTo>
                <a:close/>
              </a:path>
              <a:path w="8201025" h="4269105">
                <a:moveTo>
                  <a:pt x="436321" y="1548091"/>
                </a:moveTo>
                <a:lnTo>
                  <a:pt x="435864" y="1546974"/>
                </a:lnTo>
                <a:lnTo>
                  <a:pt x="433997" y="1545107"/>
                </a:lnTo>
                <a:lnTo>
                  <a:pt x="432879" y="1544650"/>
                </a:lnTo>
                <a:lnTo>
                  <a:pt x="430250" y="1544650"/>
                </a:lnTo>
                <a:lnTo>
                  <a:pt x="429120" y="1545107"/>
                </a:lnTo>
                <a:lnTo>
                  <a:pt x="427266" y="1546974"/>
                </a:lnTo>
                <a:lnTo>
                  <a:pt x="426796" y="1548091"/>
                </a:lnTo>
                <a:lnTo>
                  <a:pt x="426796" y="1550720"/>
                </a:lnTo>
                <a:lnTo>
                  <a:pt x="427266" y="1551838"/>
                </a:lnTo>
                <a:lnTo>
                  <a:pt x="429120" y="1553705"/>
                </a:lnTo>
                <a:lnTo>
                  <a:pt x="430250" y="1554162"/>
                </a:lnTo>
                <a:lnTo>
                  <a:pt x="432879" y="1554162"/>
                </a:lnTo>
                <a:lnTo>
                  <a:pt x="433997" y="1553705"/>
                </a:lnTo>
                <a:lnTo>
                  <a:pt x="435864" y="1551838"/>
                </a:lnTo>
                <a:lnTo>
                  <a:pt x="436321" y="1550720"/>
                </a:lnTo>
                <a:lnTo>
                  <a:pt x="436321" y="1548091"/>
                </a:lnTo>
                <a:close/>
              </a:path>
              <a:path w="8201025" h="4269105">
                <a:moveTo>
                  <a:pt x="436321" y="1500466"/>
                </a:moveTo>
                <a:lnTo>
                  <a:pt x="435864" y="1499349"/>
                </a:lnTo>
                <a:lnTo>
                  <a:pt x="433997" y="1497482"/>
                </a:lnTo>
                <a:lnTo>
                  <a:pt x="432879" y="1497025"/>
                </a:lnTo>
                <a:lnTo>
                  <a:pt x="430250" y="1497025"/>
                </a:lnTo>
                <a:lnTo>
                  <a:pt x="429120" y="1497482"/>
                </a:lnTo>
                <a:lnTo>
                  <a:pt x="427266" y="1499349"/>
                </a:lnTo>
                <a:lnTo>
                  <a:pt x="426796" y="1500466"/>
                </a:lnTo>
                <a:lnTo>
                  <a:pt x="426796" y="1503095"/>
                </a:lnTo>
                <a:lnTo>
                  <a:pt x="427266" y="1504213"/>
                </a:lnTo>
                <a:lnTo>
                  <a:pt x="429120" y="1506080"/>
                </a:lnTo>
                <a:lnTo>
                  <a:pt x="430250" y="1506537"/>
                </a:lnTo>
                <a:lnTo>
                  <a:pt x="432879" y="1506537"/>
                </a:lnTo>
                <a:lnTo>
                  <a:pt x="433997" y="1506080"/>
                </a:lnTo>
                <a:lnTo>
                  <a:pt x="435864" y="1504213"/>
                </a:lnTo>
                <a:lnTo>
                  <a:pt x="436321" y="1503095"/>
                </a:lnTo>
                <a:lnTo>
                  <a:pt x="436321" y="1500466"/>
                </a:lnTo>
                <a:close/>
              </a:path>
              <a:path w="8201025" h="4269105">
                <a:moveTo>
                  <a:pt x="436321" y="1452841"/>
                </a:moveTo>
                <a:lnTo>
                  <a:pt x="435864" y="1451724"/>
                </a:lnTo>
                <a:lnTo>
                  <a:pt x="433997" y="1449857"/>
                </a:lnTo>
                <a:lnTo>
                  <a:pt x="432879" y="1449400"/>
                </a:lnTo>
                <a:lnTo>
                  <a:pt x="430250" y="1449400"/>
                </a:lnTo>
                <a:lnTo>
                  <a:pt x="429120" y="1449857"/>
                </a:lnTo>
                <a:lnTo>
                  <a:pt x="427266" y="1451724"/>
                </a:lnTo>
                <a:lnTo>
                  <a:pt x="426796" y="1452841"/>
                </a:lnTo>
                <a:lnTo>
                  <a:pt x="426796" y="1455470"/>
                </a:lnTo>
                <a:lnTo>
                  <a:pt x="427266" y="1456588"/>
                </a:lnTo>
                <a:lnTo>
                  <a:pt x="429120" y="1458455"/>
                </a:lnTo>
                <a:lnTo>
                  <a:pt x="430250" y="1458912"/>
                </a:lnTo>
                <a:lnTo>
                  <a:pt x="432879" y="1458912"/>
                </a:lnTo>
                <a:lnTo>
                  <a:pt x="433997" y="1458455"/>
                </a:lnTo>
                <a:lnTo>
                  <a:pt x="435864" y="1456588"/>
                </a:lnTo>
                <a:lnTo>
                  <a:pt x="436321" y="1455470"/>
                </a:lnTo>
                <a:lnTo>
                  <a:pt x="436321" y="1452841"/>
                </a:lnTo>
                <a:close/>
              </a:path>
              <a:path w="8201025" h="4269105">
                <a:moveTo>
                  <a:pt x="436321" y="1405216"/>
                </a:moveTo>
                <a:lnTo>
                  <a:pt x="435864" y="1404099"/>
                </a:lnTo>
                <a:lnTo>
                  <a:pt x="433997" y="1402232"/>
                </a:lnTo>
                <a:lnTo>
                  <a:pt x="432879" y="1401762"/>
                </a:lnTo>
                <a:lnTo>
                  <a:pt x="430250" y="1401762"/>
                </a:lnTo>
                <a:lnTo>
                  <a:pt x="429120" y="1402232"/>
                </a:lnTo>
                <a:lnTo>
                  <a:pt x="427266" y="1404099"/>
                </a:lnTo>
                <a:lnTo>
                  <a:pt x="426796" y="1405216"/>
                </a:lnTo>
                <a:lnTo>
                  <a:pt x="426796" y="1407845"/>
                </a:lnTo>
                <a:lnTo>
                  <a:pt x="427266" y="1408963"/>
                </a:lnTo>
                <a:lnTo>
                  <a:pt x="429120" y="1410830"/>
                </a:lnTo>
                <a:lnTo>
                  <a:pt x="430250" y="1411287"/>
                </a:lnTo>
                <a:lnTo>
                  <a:pt x="432879" y="1411287"/>
                </a:lnTo>
                <a:lnTo>
                  <a:pt x="433997" y="1410830"/>
                </a:lnTo>
                <a:lnTo>
                  <a:pt x="435864" y="1408963"/>
                </a:lnTo>
                <a:lnTo>
                  <a:pt x="436321" y="1407845"/>
                </a:lnTo>
                <a:lnTo>
                  <a:pt x="436321" y="1405216"/>
                </a:lnTo>
                <a:close/>
              </a:path>
              <a:path w="8201025" h="4269105">
                <a:moveTo>
                  <a:pt x="436321" y="1357591"/>
                </a:moveTo>
                <a:lnTo>
                  <a:pt x="435864" y="1356474"/>
                </a:lnTo>
                <a:lnTo>
                  <a:pt x="433997" y="1354607"/>
                </a:lnTo>
                <a:lnTo>
                  <a:pt x="432879" y="1354150"/>
                </a:lnTo>
                <a:lnTo>
                  <a:pt x="430250" y="1354150"/>
                </a:lnTo>
                <a:lnTo>
                  <a:pt x="429120" y="1354607"/>
                </a:lnTo>
                <a:lnTo>
                  <a:pt x="427266" y="1356474"/>
                </a:lnTo>
                <a:lnTo>
                  <a:pt x="426796" y="1357591"/>
                </a:lnTo>
                <a:lnTo>
                  <a:pt x="426796" y="1360220"/>
                </a:lnTo>
                <a:lnTo>
                  <a:pt x="427266" y="1361338"/>
                </a:lnTo>
                <a:lnTo>
                  <a:pt x="429120" y="1363205"/>
                </a:lnTo>
                <a:lnTo>
                  <a:pt x="430250" y="1363662"/>
                </a:lnTo>
                <a:lnTo>
                  <a:pt x="432879" y="1363662"/>
                </a:lnTo>
                <a:lnTo>
                  <a:pt x="433997" y="1363205"/>
                </a:lnTo>
                <a:lnTo>
                  <a:pt x="435864" y="1361338"/>
                </a:lnTo>
                <a:lnTo>
                  <a:pt x="436321" y="1360220"/>
                </a:lnTo>
                <a:lnTo>
                  <a:pt x="436321" y="1357591"/>
                </a:lnTo>
                <a:close/>
              </a:path>
              <a:path w="8201025" h="4269105">
                <a:moveTo>
                  <a:pt x="436321" y="1309966"/>
                </a:moveTo>
                <a:lnTo>
                  <a:pt x="435864" y="1308849"/>
                </a:lnTo>
                <a:lnTo>
                  <a:pt x="433997" y="1306982"/>
                </a:lnTo>
                <a:lnTo>
                  <a:pt x="432879" y="1306525"/>
                </a:lnTo>
                <a:lnTo>
                  <a:pt x="430250" y="1306525"/>
                </a:lnTo>
                <a:lnTo>
                  <a:pt x="429120" y="1306982"/>
                </a:lnTo>
                <a:lnTo>
                  <a:pt x="427266" y="1308849"/>
                </a:lnTo>
                <a:lnTo>
                  <a:pt x="426796" y="1309966"/>
                </a:lnTo>
                <a:lnTo>
                  <a:pt x="426796" y="1312595"/>
                </a:lnTo>
                <a:lnTo>
                  <a:pt x="427266" y="1313713"/>
                </a:lnTo>
                <a:lnTo>
                  <a:pt x="429120" y="1315580"/>
                </a:lnTo>
                <a:lnTo>
                  <a:pt x="430250" y="1316037"/>
                </a:lnTo>
                <a:lnTo>
                  <a:pt x="432879" y="1316037"/>
                </a:lnTo>
                <a:lnTo>
                  <a:pt x="433997" y="1315580"/>
                </a:lnTo>
                <a:lnTo>
                  <a:pt x="435864" y="1313713"/>
                </a:lnTo>
                <a:lnTo>
                  <a:pt x="436321" y="1312595"/>
                </a:lnTo>
                <a:lnTo>
                  <a:pt x="436321" y="1309966"/>
                </a:lnTo>
                <a:close/>
              </a:path>
              <a:path w="8201025" h="4269105">
                <a:moveTo>
                  <a:pt x="436321" y="1262341"/>
                </a:moveTo>
                <a:lnTo>
                  <a:pt x="435864" y="1261224"/>
                </a:lnTo>
                <a:lnTo>
                  <a:pt x="433997" y="1259357"/>
                </a:lnTo>
                <a:lnTo>
                  <a:pt x="432879" y="1258900"/>
                </a:lnTo>
                <a:lnTo>
                  <a:pt x="430250" y="1258900"/>
                </a:lnTo>
                <a:lnTo>
                  <a:pt x="429120" y="1259357"/>
                </a:lnTo>
                <a:lnTo>
                  <a:pt x="427266" y="1261224"/>
                </a:lnTo>
                <a:lnTo>
                  <a:pt x="426796" y="1262341"/>
                </a:lnTo>
                <a:lnTo>
                  <a:pt x="426796" y="1264970"/>
                </a:lnTo>
                <a:lnTo>
                  <a:pt x="427266" y="1266088"/>
                </a:lnTo>
                <a:lnTo>
                  <a:pt x="429120" y="1267955"/>
                </a:lnTo>
                <a:lnTo>
                  <a:pt x="430250" y="1268412"/>
                </a:lnTo>
                <a:lnTo>
                  <a:pt x="432879" y="1268412"/>
                </a:lnTo>
                <a:lnTo>
                  <a:pt x="433997" y="1267955"/>
                </a:lnTo>
                <a:lnTo>
                  <a:pt x="435864" y="1266088"/>
                </a:lnTo>
                <a:lnTo>
                  <a:pt x="436321" y="1264970"/>
                </a:lnTo>
                <a:lnTo>
                  <a:pt x="436321" y="1262341"/>
                </a:lnTo>
                <a:close/>
              </a:path>
              <a:path w="8201025" h="4269105">
                <a:moveTo>
                  <a:pt x="436321" y="1214716"/>
                </a:moveTo>
                <a:lnTo>
                  <a:pt x="435864" y="1213599"/>
                </a:lnTo>
                <a:lnTo>
                  <a:pt x="433997" y="1211732"/>
                </a:lnTo>
                <a:lnTo>
                  <a:pt x="432879" y="1211275"/>
                </a:lnTo>
                <a:lnTo>
                  <a:pt x="430250" y="1211275"/>
                </a:lnTo>
                <a:lnTo>
                  <a:pt x="429120" y="1211732"/>
                </a:lnTo>
                <a:lnTo>
                  <a:pt x="427266" y="1213599"/>
                </a:lnTo>
                <a:lnTo>
                  <a:pt x="426796" y="1214716"/>
                </a:lnTo>
                <a:lnTo>
                  <a:pt x="426796" y="1217345"/>
                </a:lnTo>
                <a:lnTo>
                  <a:pt x="427266" y="1218463"/>
                </a:lnTo>
                <a:lnTo>
                  <a:pt x="429120" y="1220330"/>
                </a:lnTo>
                <a:lnTo>
                  <a:pt x="430250" y="1220787"/>
                </a:lnTo>
                <a:lnTo>
                  <a:pt x="432879" y="1220787"/>
                </a:lnTo>
                <a:lnTo>
                  <a:pt x="433997" y="1220330"/>
                </a:lnTo>
                <a:lnTo>
                  <a:pt x="435864" y="1218463"/>
                </a:lnTo>
                <a:lnTo>
                  <a:pt x="436321" y="1217345"/>
                </a:lnTo>
                <a:lnTo>
                  <a:pt x="436321" y="1214716"/>
                </a:lnTo>
                <a:close/>
              </a:path>
              <a:path w="8201025" h="4269105">
                <a:moveTo>
                  <a:pt x="436321" y="1167091"/>
                </a:moveTo>
                <a:lnTo>
                  <a:pt x="435864" y="1165974"/>
                </a:lnTo>
                <a:lnTo>
                  <a:pt x="433997" y="1164107"/>
                </a:lnTo>
                <a:lnTo>
                  <a:pt x="432879" y="1163637"/>
                </a:lnTo>
                <a:lnTo>
                  <a:pt x="430250" y="1163637"/>
                </a:lnTo>
                <a:lnTo>
                  <a:pt x="429120" y="1164107"/>
                </a:lnTo>
                <a:lnTo>
                  <a:pt x="427266" y="1165974"/>
                </a:lnTo>
                <a:lnTo>
                  <a:pt x="426796" y="1167091"/>
                </a:lnTo>
                <a:lnTo>
                  <a:pt x="426796" y="1169720"/>
                </a:lnTo>
                <a:lnTo>
                  <a:pt x="427266" y="1170838"/>
                </a:lnTo>
                <a:lnTo>
                  <a:pt x="429120" y="1172705"/>
                </a:lnTo>
                <a:lnTo>
                  <a:pt x="430250" y="1173162"/>
                </a:lnTo>
                <a:lnTo>
                  <a:pt x="432879" y="1173162"/>
                </a:lnTo>
                <a:lnTo>
                  <a:pt x="433997" y="1172705"/>
                </a:lnTo>
                <a:lnTo>
                  <a:pt x="435864" y="1170838"/>
                </a:lnTo>
                <a:lnTo>
                  <a:pt x="436321" y="1169720"/>
                </a:lnTo>
                <a:lnTo>
                  <a:pt x="436321" y="1167091"/>
                </a:lnTo>
                <a:close/>
              </a:path>
              <a:path w="8201025" h="4269105">
                <a:moveTo>
                  <a:pt x="436321" y="1119466"/>
                </a:moveTo>
                <a:lnTo>
                  <a:pt x="435864" y="1118349"/>
                </a:lnTo>
                <a:lnTo>
                  <a:pt x="433997" y="1116482"/>
                </a:lnTo>
                <a:lnTo>
                  <a:pt x="432879" y="1116025"/>
                </a:lnTo>
                <a:lnTo>
                  <a:pt x="430250" y="1116025"/>
                </a:lnTo>
                <a:lnTo>
                  <a:pt x="429120" y="1116482"/>
                </a:lnTo>
                <a:lnTo>
                  <a:pt x="427266" y="1118349"/>
                </a:lnTo>
                <a:lnTo>
                  <a:pt x="426796" y="1119466"/>
                </a:lnTo>
                <a:lnTo>
                  <a:pt x="426796" y="1122095"/>
                </a:lnTo>
                <a:lnTo>
                  <a:pt x="427266" y="1123213"/>
                </a:lnTo>
                <a:lnTo>
                  <a:pt x="429120" y="1125080"/>
                </a:lnTo>
                <a:lnTo>
                  <a:pt x="430250" y="1125537"/>
                </a:lnTo>
                <a:lnTo>
                  <a:pt x="432879" y="1125537"/>
                </a:lnTo>
                <a:lnTo>
                  <a:pt x="433997" y="1125080"/>
                </a:lnTo>
                <a:lnTo>
                  <a:pt x="435864" y="1123213"/>
                </a:lnTo>
                <a:lnTo>
                  <a:pt x="436321" y="1122095"/>
                </a:lnTo>
                <a:lnTo>
                  <a:pt x="436321" y="1119466"/>
                </a:lnTo>
                <a:close/>
              </a:path>
              <a:path w="8201025" h="4269105">
                <a:moveTo>
                  <a:pt x="436321" y="1071841"/>
                </a:moveTo>
                <a:lnTo>
                  <a:pt x="435864" y="1070724"/>
                </a:lnTo>
                <a:lnTo>
                  <a:pt x="433997" y="1068857"/>
                </a:lnTo>
                <a:lnTo>
                  <a:pt x="432879" y="1068400"/>
                </a:lnTo>
                <a:lnTo>
                  <a:pt x="430250" y="1068400"/>
                </a:lnTo>
                <a:lnTo>
                  <a:pt x="429120" y="1068857"/>
                </a:lnTo>
                <a:lnTo>
                  <a:pt x="427266" y="1070724"/>
                </a:lnTo>
                <a:lnTo>
                  <a:pt x="426796" y="1071841"/>
                </a:lnTo>
                <a:lnTo>
                  <a:pt x="426796" y="1074470"/>
                </a:lnTo>
                <a:lnTo>
                  <a:pt x="427266" y="1075588"/>
                </a:lnTo>
                <a:lnTo>
                  <a:pt x="429120" y="1077455"/>
                </a:lnTo>
                <a:lnTo>
                  <a:pt x="430250" y="1077912"/>
                </a:lnTo>
                <a:lnTo>
                  <a:pt x="432879" y="1077912"/>
                </a:lnTo>
                <a:lnTo>
                  <a:pt x="433997" y="1077455"/>
                </a:lnTo>
                <a:lnTo>
                  <a:pt x="435864" y="1075588"/>
                </a:lnTo>
                <a:lnTo>
                  <a:pt x="436321" y="1074470"/>
                </a:lnTo>
                <a:lnTo>
                  <a:pt x="436321" y="1071841"/>
                </a:lnTo>
                <a:close/>
              </a:path>
              <a:path w="8201025" h="4269105">
                <a:moveTo>
                  <a:pt x="436321" y="1024216"/>
                </a:moveTo>
                <a:lnTo>
                  <a:pt x="435864" y="1023099"/>
                </a:lnTo>
                <a:lnTo>
                  <a:pt x="433997" y="1021232"/>
                </a:lnTo>
                <a:lnTo>
                  <a:pt x="432879" y="1020775"/>
                </a:lnTo>
                <a:lnTo>
                  <a:pt x="430250" y="1020775"/>
                </a:lnTo>
                <a:lnTo>
                  <a:pt x="429120" y="1021232"/>
                </a:lnTo>
                <a:lnTo>
                  <a:pt x="427266" y="1023099"/>
                </a:lnTo>
                <a:lnTo>
                  <a:pt x="426796" y="1024216"/>
                </a:lnTo>
                <a:lnTo>
                  <a:pt x="426796" y="1026845"/>
                </a:lnTo>
                <a:lnTo>
                  <a:pt x="427266" y="1027963"/>
                </a:lnTo>
                <a:lnTo>
                  <a:pt x="429120" y="1029830"/>
                </a:lnTo>
                <a:lnTo>
                  <a:pt x="430250" y="1030287"/>
                </a:lnTo>
                <a:lnTo>
                  <a:pt x="432879" y="1030287"/>
                </a:lnTo>
                <a:lnTo>
                  <a:pt x="433997" y="1029830"/>
                </a:lnTo>
                <a:lnTo>
                  <a:pt x="435864" y="1027963"/>
                </a:lnTo>
                <a:lnTo>
                  <a:pt x="436321" y="1026845"/>
                </a:lnTo>
                <a:lnTo>
                  <a:pt x="436321" y="1024216"/>
                </a:lnTo>
                <a:close/>
              </a:path>
              <a:path w="8201025" h="4269105">
                <a:moveTo>
                  <a:pt x="436321" y="976591"/>
                </a:moveTo>
                <a:lnTo>
                  <a:pt x="435864" y="975474"/>
                </a:lnTo>
                <a:lnTo>
                  <a:pt x="433997" y="973607"/>
                </a:lnTo>
                <a:lnTo>
                  <a:pt x="432879" y="973137"/>
                </a:lnTo>
                <a:lnTo>
                  <a:pt x="430250" y="973137"/>
                </a:lnTo>
                <a:lnTo>
                  <a:pt x="429120" y="973607"/>
                </a:lnTo>
                <a:lnTo>
                  <a:pt x="427266" y="975474"/>
                </a:lnTo>
                <a:lnTo>
                  <a:pt x="426796" y="976591"/>
                </a:lnTo>
                <a:lnTo>
                  <a:pt x="426796" y="979220"/>
                </a:lnTo>
                <a:lnTo>
                  <a:pt x="427266" y="980338"/>
                </a:lnTo>
                <a:lnTo>
                  <a:pt x="429120" y="982205"/>
                </a:lnTo>
                <a:lnTo>
                  <a:pt x="430250" y="982662"/>
                </a:lnTo>
                <a:lnTo>
                  <a:pt x="432879" y="982662"/>
                </a:lnTo>
                <a:lnTo>
                  <a:pt x="433997" y="982205"/>
                </a:lnTo>
                <a:lnTo>
                  <a:pt x="435864" y="980338"/>
                </a:lnTo>
                <a:lnTo>
                  <a:pt x="436321" y="979220"/>
                </a:lnTo>
                <a:lnTo>
                  <a:pt x="436321" y="976591"/>
                </a:lnTo>
                <a:close/>
              </a:path>
              <a:path w="8201025" h="4269105">
                <a:moveTo>
                  <a:pt x="436321" y="928966"/>
                </a:moveTo>
                <a:lnTo>
                  <a:pt x="435864" y="927849"/>
                </a:lnTo>
                <a:lnTo>
                  <a:pt x="433997" y="925982"/>
                </a:lnTo>
                <a:lnTo>
                  <a:pt x="432879" y="925512"/>
                </a:lnTo>
                <a:lnTo>
                  <a:pt x="430250" y="925512"/>
                </a:lnTo>
                <a:lnTo>
                  <a:pt x="429120" y="925982"/>
                </a:lnTo>
                <a:lnTo>
                  <a:pt x="427266" y="927849"/>
                </a:lnTo>
                <a:lnTo>
                  <a:pt x="426796" y="928966"/>
                </a:lnTo>
                <a:lnTo>
                  <a:pt x="426796" y="931595"/>
                </a:lnTo>
                <a:lnTo>
                  <a:pt x="427266" y="932713"/>
                </a:lnTo>
                <a:lnTo>
                  <a:pt x="429120" y="934580"/>
                </a:lnTo>
                <a:lnTo>
                  <a:pt x="430250" y="935037"/>
                </a:lnTo>
                <a:lnTo>
                  <a:pt x="432879" y="935037"/>
                </a:lnTo>
                <a:lnTo>
                  <a:pt x="433997" y="934580"/>
                </a:lnTo>
                <a:lnTo>
                  <a:pt x="435864" y="932713"/>
                </a:lnTo>
                <a:lnTo>
                  <a:pt x="436321" y="931595"/>
                </a:lnTo>
                <a:lnTo>
                  <a:pt x="436321" y="928966"/>
                </a:lnTo>
                <a:close/>
              </a:path>
              <a:path w="8201025" h="4269105">
                <a:moveTo>
                  <a:pt x="436321" y="881341"/>
                </a:moveTo>
                <a:lnTo>
                  <a:pt x="435864" y="880224"/>
                </a:lnTo>
                <a:lnTo>
                  <a:pt x="433997" y="878357"/>
                </a:lnTo>
                <a:lnTo>
                  <a:pt x="432879" y="877900"/>
                </a:lnTo>
                <a:lnTo>
                  <a:pt x="430250" y="877900"/>
                </a:lnTo>
                <a:lnTo>
                  <a:pt x="429120" y="878357"/>
                </a:lnTo>
                <a:lnTo>
                  <a:pt x="427266" y="880224"/>
                </a:lnTo>
                <a:lnTo>
                  <a:pt x="426796" y="881341"/>
                </a:lnTo>
                <a:lnTo>
                  <a:pt x="426796" y="883970"/>
                </a:lnTo>
                <a:lnTo>
                  <a:pt x="427266" y="885088"/>
                </a:lnTo>
                <a:lnTo>
                  <a:pt x="429120" y="886955"/>
                </a:lnTo>
                <a:lnTo>
                  <a:pt x="430250" y="887412"/>
                </a:lnTo>
                <a:lnTo>
                  <a:pt x="432879" y="887412"/>
                </a:lnTo>
                <a:lnTo>
                  <a:pt x="433997" y="886955"/>
                </a:lnTo>
                <a:lnTo>
                  <a:pt x="435864" y="885088"/>
                </a:lnTo>
                <a:lnTo>
                  <a:pt x="436321" y="883970"/>
                </a:lnTo>
                <a:lnTo>
                  <a:pt x="436321" y="881341"/>
                </a:lnTo>
                <a:close/>
              </a:path>
              <a:path w="8201025" h="4269105">
                <a:moveTo>
                  <a:pt x="436321" y="833716"/>
                </a:moveTo>
                <a:lnTo>
                  <a:pt x="435864" y="832599"/>
                </a:lnTo>
                <a:lnTo>
                  <a:pt x="433997" y="830732"/>
                </a:lnTo>
                <a:lnTo>
                  <a:pt x="432879" y="830275"/>
                </a:lnTo>
                <a:lnTo>
                  <a:pt x="430250" y="830275"/>
                </a:lnTo>
                <a:lnTo>
                  <a:pt x="429120" y="830732"/>
                </a:lnTo>
                <a:lnTo>
                  <a:pt x="427266" y="832599"/>
                </a:lnTo>
                <a:lnTo>
                  <a:pt x="426796" y="833716"/>
                </a:lnTo>
                <a:lnTo>
                  <a:pt x="426796" y="836345"/>
                </a:lnTo>
                <a:lnTo>
                  <a:pt x="427266" y="837463"/>
                </a:lnTo>
                <a:lnTo>
                  <a:pt x="429120" y="839330"/>
                </a:lnTo>
                <a:lnTo>
                  <a:pt x="430250" y="839787"/>
                </a:lnTo>
                <a:lnTo>
                  <a:pt x="432879" y="839787"/>
                </a:lnTo>
                <a:lnTo>
                  <a:pt x="433997" y="839330"/>
                </a:lnTo>
                <a:lnTo>
                  <a:pt x="435864" y="837463"/>
                </a:lnTo>
                <a:lnTo>
                  <a:pt x="436321" y="836345"/>
                </a:lnTo>
                <a:lnTo>
                  <a:pt x="436321" y="833716"/>
                </a:lnTo>
                <a:close/>
              </a:path>
              <a:path w="8201025" h="4269105">
                <a:moveTo>
                  <a:pt x="436321" y="786091"/>
                </a:moveTo>
                <a:lnTo>
                  <a:pt x="435864" y="784974"/>
                </a:lnTo>
                <a:lnTo>
                  <a:pt x="433997" y="783107"/>
                </a:lnTo>
                <a:lnTo>
                  <a:pt x="432879" y="782650"/>
                </a:lnTo>
                <a:lnTo>
                  <a:pt x="430250" y="782650"/>
                </a:lnTo>
                <a:lnTo>
                  <a:pt x="429120" y="783107"/>
                </a:lnTo>
                <a:lnTo>
                  <a:pt x="427266" y="784974"/>
                </a:lnTo>
                <a:lnTo>
                  <a:pt x="426796" y="786091"/>
                </a:lnTo>
                <a:lnTo>
                  <a:pt x="426796" y="788720"/>
                </a:lnTo>
                <a:lnTo>
                  <a:pt x="427266" y="789838"/>
                </a:lnTo>
                <a:lnTo>
                  <a:pt x="429120" y="791705"/>
                </a:lnTo>
                <a:lnTo>
                  <a:pt x="430250" y="792162"/>
                </a:lnTo>
                <a:lnTo>
                  <a:pt x="432879" y="792162"/>
                </a:lnTo>
                <a:lnTo>
                  <a:pt x="433997" y="791705"/>
                </a:lnTo>
                <a:lnTo>
                  <a:pt x="435864" y="789838"/>
                </a:lnTo>
                <a:lnTo>
                  <a:pt x="436321" y="788720"/>
                </a:lnTo>
                <a:lnTo>
                  <a:pt x="436321" y="786091"/>
                </a:lnTo>
                <a:close/>
              </a:path>
              <a:path w="8201025" h="4269105">
                <a:moveTo>
                  <a:pt x="436321" y="738466"/>
                </a:moveTo>
                <a:lnTo>
                  <a:pt x="435864" y="737349"/>
                </a:lnTo>
                <a:lnTo>
                  <a:pt x="433997" y="735482"/>
                </a:lnTo>
                <a:lnTo>
                  <a:pt x="432879" y="735025"/>
                </a:lnTo>
                <a:lnTo>
                  <a:pt x="430250" y="735025"/>
                </a:lnTo>
                <a:lnTo>
                  <a:pt x="429120" y="735482"/>
                </a:lnTo>
                <a:lnTo>
                  <a:pt x="427266" y="737349"/>
                </a:lnTo>
                <a:lnTo>
                  <a:pt x="426796" y="738466"/>
                </a:lnTo>
                <a:lnTo>
                  <a:pt x="426796" y="741095"/>
                </a:lnTo>
                <a:lnTo>
                  <a:pt x="427266" y="742213"/>
                </a:lnTo>
                <a:lnTo>
                  <a:pt x="429120" y="744080"/>
                </a:lnTo>
                <a:lnTo>
                  <a:pt x="430250" y="744537"/>
                </a:lnTo>
                <a:lnTo>
                  <a:pt x="432879" y="744537"/>
                </a:lnTo>
                <a:lnTo>
                  <a:pt x="433997" y="744080"/>
                </a:lnTo>
                <a:lnTo>
                  <a:pt x="435864" y="742213"/>
                </a:lnTo>
                <a:lnTo>
                  <a:pt x="436321" y="741095"/>
                </a:lnTo>
                <a:lnTo>
                  <a:pt x="436321" y="738466"/>
                </a:lnTo>
                <a:close/>
              </a:path>
              <a:path w="8201025" h="4269105">
                <a:moveTo>
                  <a:pt x="436321" y="690841"/>
                </a:moveTo>
                <a:lnTo>
                  <a:pt x="435864" y="689724"/>
                </a:lnTo>
                <a:lnTo>
                  <a:pt x="433997" y="687857"/>
                </a:lnTo>
                <a:lnTo>
                  <a:pt x="432879" y="687400"/>
                </a:lnTo>
                <a:lnTo>
                  <a:pt x="430250" y="687400"/>
                </a:lnTo>
                <a:lnTo>
                  <a:pt x="429120" y="687857"/>
                </a:lnTo>
                <a:lnTo>
                  <a:pt x="427266" y="689724"/>
                </a:lnTo>
                <a:lnTo>
                  <a:pt x="426796" y="690841"/>
                </a:lnTo>
                <a:lnTo>
                  <a:pt x="426796" y="693470"/>
                </a:lnTo>
                <a:lnTo>
                  <a:pt x="427266" y="694588"/>
                </a:lnTo>
                <a:lnTo>
                  <a:pt x="429120" y="696455"/>
                </a:lnTo>
                <a:lnTo>
                  <a:pt x="430250" y="696912"/>
                </a:lnTo>
                <a:lnTo>
                  <a:pt x="432879" y="696912"/>
                </a:lnTo>
                <a:lnTo>
                  <a:pt x="433997" y="696455"/>
                </a:lnTo>
                <a:lnTo>
                  <a:pt x="435864" y="694588"/>
                </a:lnTo>
                <a:lnTo>
                  <a:pt x="436321" y="693470"/>
                </a:lnTo>
                <a:lnTo>
                  <a:pt x="436321" y="690841"/>
                </a:lnTo>
                <a:close/>
              </a:path>
              <a:path w="8201025" h="4269105">
                <a:moveTo>
                  <a:pt x="436321" y="643216"/>
                </a:moveTo>
                <a:lnTo>
                  <a:pt x="435864" y="642099"/>
                </a:lnTo>
                <a:lnTo>
                  <a:pt x="433997" y="640232"/>
                </a:lnTo>
                <a:lnTo>
                  <a:pt x="432879" y="639775"/>
                </a:lnTo>
                <a:lnTo>
                  <a:pt x="430250" y="639775"/>
                </a:lnTo>
                <a:lnTo>
                  <a:pt x="429120" y="640232"/>
                </a:lnTo>
                <a:lnTo>
                  <a:pt x="427266" y="642099"/>
                </a:lnTo>
                <a:lnTo>
                  <a:pt x="426796" y="643216"/>
                </a:lnTo>
                <a:lnTo>
                  <a:pt x="426796" y="645845"/>
                </a:lnTo>
                <a:lnTo>
                  <a:pt x="427266" y="646963"/>
                </a:lnTo>
                <a:lnTo>
                  <a:pt x="429120" y="648830"/>
                </a:lnTo>
                <a:lnTo>
                  <a:pt x="430250" y="649287"/>
                </a:lnTo>
                <a:lnTo>
                  <a:pt x="432879" y="649287"/>
                </a:lnTo>
                <a:lnTo>
                  <a:pt x="433997" y="648830"/>
                </a:lnTo>
                <a:lnTo>
                  <a:pt x="435864" y="646963"/>
                </a:lnTo>
                <a:lnTo>
                  <a:pt x="436321" y="645845"/>
                </a:lnTo>
                <a:lnTo>
                  <a:pt x="436321" y="643216"/>
                </a:lnTo>
                <a:close/>
              </a:path>
              <a:path w="8201025" h="4269105">
                <a:moveTo>
                  <a:pt x="436321" y="595591"/>
                </a:moveTo>
                <a:lnTo>
                  <a:pt x="435864" y="594474"/>
                </a:lnTo>
                <a:lnTo>
                  <a:pt x="433997" y="592607"/>
                </a:lnTo>
                <a:lnTo>
                  <a:pt x="432879" y="592150"/>
                </a:lnTo>
                <a:lnTo>
                  <a:pt x="430250" y="592150"/>
                </a:lnTo>
                <a:lnTo>
                  <a:pt x="429120" y="592607"/>
                </a:lnTo>
                <a:lnTo>
                  <a:pt x="427266" y="594474"/>
                </a:lnTo>
                <a:lnTo>
                  <a:pt x="426796" y="595591"/>
                </a:lnTo>
                <a:lnTo>
                  <a:pt x="426796" y="598220"/>
                </a:lnTo>
                <a:lnTo>
                  <a:pt x="427266" y="599338"/>
                </a:lnTo>
                <a:lnTo>
                  <a:pt x="429120" y="601205"/>
                </a:lnTo>
                <a:lnTo>
                  <a:pt x="430250" y="601662"/>
                </a:lnTo>
                <a:lnTo>
                  <a:pt x="432879" y="601662"/>
                </a:lnTo>
                <a:lnTo>
                  <a:pt x="433997" y="601205"/>
                </a:lnTo>
                <a:lnTo>
                  <a:pt x="435864" y="599338"/>
                </a:lnTo>
                <a:lnTo>
                  <a:pt x="436321" y="598220"/>
                </a:lnTo>
                <a:lnTo>
                  <a:pt x="436321" y="595591"/>
                </a:lnTo>
                <a:close/>
              </a:path>
              <a:path w="8201025" h="4269105">
                <a:moveTo>
                  <a:pt x="436321" y="547966"/>
                </a:moveTo>
                <a:lnTo>
                  <a:pt x="435864" y="546849"/>
                </a:lnTo>
                <a:lnTo>
                  <a:pt x="433997" y="544982"/>
                </a:lnTo>
                <a:lnTo>
                  <a:pt x="432879" y="544525"/>
                </a:lnTo>
                <a:lnTo>
                  <a:pt x="430250" y="544525"/>
                </a:lnTo>
                <a:lnTo>
                  <a:pt x="429120" y="544982"/>
                </a:lnTo>
                <a:lnTo>
                  <a:pt x="427266" y="546849"/>
                </a:lnTo>
                <a:lnTo>
                  <a:pt x="426796" y="547966"/>
                </a:lnTo>
                <a:lnTo>
                  <a:pt x="426796" y="550595"/>
                </a:lnTo>
                <a:lnTo>
                  <a:pt x="427266" y="551713"/>
                </a:lnTo>
                <a:lnTo>
                  <a:pt x="429120" y="553580"/>
                </a:lnTo>
                <a:lnTo>
                  <a:pt x="430250" y="554037"/>
                </a:lnTo>
                <a:lnTo>
                  <a:pt x="432879" y="554037"/>
                </a:lnTo>
                <a:lnTo>
                  <a:pt x="433997" y="553580"/>
                </a:lnTo>
                <a:lnTo>
                  <a:pt x="435864" y="551713"/>
                </a:lnTo>
                <a:lnTo>
                  <a:pt x="436321" y="550595"/>
                </a:lnTo>
                <a:lnTo>
                  <a:pt x="436321" y="547966"/>
                </a:lnTo>
                <a:close/>
              </a:path>
              <a:path w="8201025" h="4269105">
                <a:moveTo>
                  <a:pt x="436321" y="500341"/>
                </a:moveTo>
                <a:lnTo>
                  <a:pt x="435864" y="499224"/>
                </a:lnTo>
                <a:lnTo>
                  <a:pt x="433997" y="497357"/>
                </a:lnTo>
                <a:lnTo>
                  <a:pt x="432879" y="496887"/>
                </a:lnTo>
                <a:lnTo>
                  <a:pt x="430250" y="496887"/>
                </a:lnTo>
                <a:lnTo>
                  <a:pt x="429120" y="497357"/>
                </a:lnTo>
                <a:lnTo>
                  <a:pt x="427266" y="499224"/>
                </a:lnTo>
                <a:lnTo>
                  <a:pt x="426796" y="500341"/>
                </a:lnTo>
                <a:lnTo>
                  <a:pt x="426796" y="502970"/>
                </a:lnTo>
                <a:lnTo>
                  <a:pt x="427266" y="504088"/>
                </a:lnTo>
                <a:lnTo>
                  <a:pt x="429120" y="505955"/>
                </a:lnTo>
                <a:lnTo>
                  <a:pt x="430250" y="506412"/>
                </a:lnTo>
                <a:lnTo>
                  <a:pt x="432879" y="506412"/>
                </a:lnTo>
                <a:lnTo>
                  <a:pt x="433997" y="505955"/>
                </a:lnTo>
                <a:lnTo>
                  <a:pt x="435864" y="504088"/>
                </a:lnTo>
                <a:lnTo>
                  <a:pt x="436321" y="502970"/>
                </a:lnTo>
                <a:lnTo>
                  <a:pt x="436321" y="500341"/>
                </a:lnTo>
                <a:close/>
              </a:path>
              <a:path w="8201025" h="4269105">
                <a:moveTo>
                  <a:pt x="436321" y="452716"/>
                </a:moveTo>
                <a:lnTo>
                  <a:pt x="435864" y="451599"/>
                </a:lnTo>
                <a:lnTo>
                  <a:pt x="433997" y="449732"/>
                </a:lnTo>
                <a:lnTo>
                  <a:pt x="432879" y="449262"/>
                </a:lnTo>
                <a:lnTo>
                  <a:pt x="430250" y="449262"/>
                </a:lnTo>
                <a:lnTo>
                  <a:pt x="429120" y="449732"/>
                </a:lnTo>
                <a:lnTo>
                  <a:pt x="427266" y="451599"/>
                </a:lnTo>
                <a:lnTo>
                  <a:pt x="426796" y="452716"/>
                </a:lnTo>
                <a:lnTo>
                  <a:pt x="426796" y="455345"/>
                </a:lnTo>
                <a:lnTo>
                  <a:pt x="427266" y="456463"/>
                </a:lnTo>
                <a:lnTo>
                  <a:pt x="429120" y="458330"/>
                </a:lnTo>
                <a:lnTo>
                  <a:pt x="430250" y="458787"/>
                </a:lnTo>
                <a:lnTo>
                  <a:pt x="432879" y="458787"/>
                </a:lnTo>
                <a:lnTo>
                  <a:pt x="433997" y="458330"/>
                </a:lnTo>
                <a:lnTo>
                  <a:pt x="435864" y="456463"/>
                </a:lnTo>
                <a:lnTo>
                  <a:pt x="436321" y="455345"/>
                </a:lnTo>
                <a:lnTo>
                  <a:pt x="436321" y="452716"/>
                </a:lnTo>
                <a:close/>
              </a:path>
              <a:path w="8201025" h="4269105">
                <a:moveTo>
                  <a:pt x="436321" y="405091"/>
                </a:moveTo>
                <a:lnTo>
                  <a:pt x="435864" y="403974"/>
                </a:lnTo>
                <a:lnTo>
                  <a:pt x="433997" y="402107"/>
                </a:lnTo>
                <a:lnTo>
                  <a:pt x="432879" y="401650"/>
                </a:lnTo>
                <a:lnTo>
                  <a:pt x="430250" y="401650"/>
                </a:lnTo>
                <a:lnTo>
                  <a:pt x="429120" y="402107"/>
                </a:lnTo>
                <a:lnTo>
                  <a:pt x="427266" y="403974"/>
                </a:lnTo>
                <a:lnTo>
                  <a:pt x="426796" y="405091"/>
                </a:lnTo>
                <a:lnTo>
                  <a:pt x="426796" y="407720"/>
                </a:lnTo>
                <a:lnTo>
                  <a:pt x="427266" y="408838"/>
                </a:lnTo>
                <a:lnTo>
                  <a:pt x="429120" y="410705"/>
                </a:lnTo>
                <a:lnTo>
                  <a:pt x="430250" y="411162"/>
                </a:lnTo>
                <a:lnTo>
                  <a:pt x="432879" y="411162"/>
                </a:lnTo>
                <a:lnTo>
                  <a:pt x="433997" y="410705"/>
                </a:lnTo>
                <a:lnTo>
                  <a:pt x="435864" y="408838"/>
                </a:lnTo>
                <a:lnTo>
                  <a:pt x="436321" y="407720"/>
                </a:lnTo>
                <a:lnTo>
                  <a:pt x="436321" y="405091"/>
                </a:lnTo>
                <a:close/>
              </a:path>
              <a:path w="8201025" h="4269105">
                <a:moveTo>
                  <a:pt x="436321" y="357466"/>
                </a:moveTo>
                <a:lnTo>
                  <a:pt x="435864" y="356349"/>
                </a:lnTo>
                <a:lnTo>
                  <a:pt x="433997" y="354482"/>
                </a:lnTo>
                <a:lnTo>
                  <a:pt x="432879" y="354025"/>
                </a:lnTo>
                <a:lnTo>
                  <a:pt x="430250" y="354025"/>
                </a:lnTo>
                <a:lnTo>
                  <a:pt x="429120" y="354482"/>
                </a:lnTo>
                <a:lnTo>
                  <a:pt x="427266" y="356349"/>
                </a:lnTo>
                <a:lnTo>
                  <a:pt x="426796" y="357466"/>
                </a:lnTo>
                <a:lnTo>
                  <a:pt x="426796" y="360095"/>
                </a:lnTo>
                <a:lnTo>
                  <a:pt x="427266" y="361213"/>
                </a:lnTo>
                <a:lnTo>
                  <a:pt x="429120" y="363080"/>
                </a:lnTo>
                <a:lnTo>
                  <a:pt x="430250" y="363537"/>
                </a:lnTo>
                <a:lnTo>
                  <a:pt x="432879" y="363537"/>
                </a:lnTo>
                <a:lnTo>
                  <a:pt x="433997" y="363080"/>
                </a:lnTo>
                <a:lnTo>
                  <a:pt x="435864" y="361213"/>
                </a:lnTo>
                <a:lnTo>
                  <a:pt x="436321" y="360095"/>
                </a:lnTo>
                <a:lnTo>
                  <a:pt x="436321" y="357466"/>
                </a:lnTo>
                <a:close/>
              </a:path>
              <a:path w="8201025" h="4269105">
                <a:moveTo>
                  <a:pt x="436321" y="309841"/>
                </a:moveTo>
                <a:lnTo>
                  <a:pt x="435864" y="308724"/>
                </a:lnTo>
                <a:lnTo>
                  <a:pt x="433997" y="306857"/>
                </a:lnTo>
                <a:lnTo>
                  <a:pt x="432879" y="306400"/>
                </a:lnTo>
                <a:lnTo>
                  <a:pt x="430250" y="306400"/>
                </a:lnTo>
                <a:lnTo>
                  <a:pt x="429120" y="306857"/>
                </a:lnTo>
                <a:lnTo>
                  <a:pt x="427266" y="308724"/>
                </a:lnTo>
                <a:lnTo>
                  <a:pt x="426796" y="309841"/>
                </a:lnTo>
                <a:lnTo>
                  <a:pt x="426796" y="312470"/>
                </a:lnTo>
                <a:lnTo>
                  <a:pt x="427266" y="313588"/>
                </a:lnTo>
                <a:lnTo>
                  <a:pt x="429120" y="315455"/>
                </a:lnTo>
                <a:lnTo>
                  <a:pt x="430250" y="315912"/>
                </a:lnTo>
                <a:lnTo>
                  <a:pt x="432879" y="315912"/>
                </a:lnTo>
                <a:lnTo>
                  <a:pt x="433997" y="315455"/>
                </a:lnTo>
                <a:lnTo>
                  <a:pt x="435864" y="313588"/>
                </a:lnTo>
                <a:lnTo>
                  <a:pt x="436321" y="312470"/>
                </a:lnTo>
                <a:lnTo>
                  <a:pt x="436321" y="309841"/>
                </a:lnTo>
                <a:close/>
              </a:path>
              <a:path w="8201025" h="4269105">
                <a:moveTo>
                  <a:pt x="436321" y="262216"/>
                </a:moveTo>
                <a:lnTo>
                  <a:pt x="435864" y="261099"/>
                </a:lnTo>
                <a:lnTo>
                  <a:pt x="433997" y="259232"/>
                </a:lnTo>
                <a:lnTo>
                  <a:pt x="432879" y="258775"/>
                </a:lnTo>
                <a:lnTo>
                  <a:pt x="430250" y="258775"/>
                </a:lnTo>
                <a:lnTo>
                  <a:pt x="429120" y="259232"/>
                </a:lnTo>
                <a:lnTo>
                  <a:pt x="427266" y="261099"/>
                </a:lnTo>
                <a:lnTo>
                  <a:pt x="426796" y="262216"/>
                </a:lnTo>
                <a:lnTo>
                  <a:pt x="426796" y="264845"/>
                </a:lnTo>
                <a:lnTo>
                  <a:pt x="427266" y="265963"/>
                </a:lnTo>
                <a:lnTo>
                  <a:pt x="429120" y="267830"/>
                </a:lnTo>
                <a:lnTo>
                  <a:pt x="430250" y="268287"/>
                </a:lnTo>
                <a:lnTo>
                  <a:pt x="432879" y="268287"/>
                </a:lnTo>
                <a:lnTo>
                  <a:pt x="433997" y="267830"/>
                </a:lnTo>
                <a:lnTo>
                  <a:pt x="435864" y="265963"/>
                </a:lnTo>
                <a:lnTo>
                  <a:pt x="436321" y="264845"/>
                </a:lnTo>
                <a:lnTo>
                  <a:pt x="436321" y="262216"/>
                </a:lnTo>
                <a:close/>
              </a:path>
              <a:path w="8201025" h="4269105">
                <a:moveTo>
                  <a:pt x="436321" y="214591"/>
                </a:moveTo>
                <a:lnTo>
                  <a:pt x="435864" y="213474"/>
                </a:lnTo>
                <a:lnTo>
                  <a:pt x="433997" y="211607"/>
                </a:lnTo>
                <a:lnTo>
                  <a:pt x="432879" y="211150"/>
                </a:lnTo>
                <a:lnTo>
                  <a:pt x="430250" y="211150"/>
                </a:lnTo>
                <a:lnTo>
                  <a:pt x="429120" y="211607"/>
                </a:lnTo>
                <a:lnTo>
                  <a:pt x="427266" y="213474"/>
                </a:lnTo>
                <a:lnTo>
                  <a:pt x="426796" y="214591"/>
                </a:lnTo>
                <a:lnTo>
                  <a:pt x="426796" y="217220"/>
                </a:lnTo>
                <a:lnTo>
                  <a:pt x="427266" y="218338"/>
                </a:lnTo>
                <a:lnTo>
                  <a:pt x="429120" y="220205"/>
                </a:lnTo>
                <a:lnTo>
                  <a:pt x="430250" y="220662"/>
                </a:lnTo>
                <a:lnTo>
                  <a:pt x="432879" y="220662"/>
                </a:lnTo>
                <a:lnTo>
                  <a:pt x="433997" y="220205"/>
                </a:lnTo>
                <a:lnTo>
                  <a:pt x="435864" y="218338"/>
                </a:lnTo>
                <a:lnTo>
                  <a:pt x="436321" y="217220"/>
                </a:lnTo>
                <a:lnTo>
                  <a:pt x="436321" y="214591"/>
                </a:lnTo>
                <a:close/>
              </a:path>
              <a:path w="8201025" h="4269105">
                <a:moveTo>
                  <a:pt x="436321" y="166966"/>
                </a:moveTo>
                <a:lnTo>
                  <a:pt x="435864" y="165849"/>
                </a:lnTo>
                <a:lnTo>
                  <a:pt x="433997" y="163982"/>
                </a:lnTo>
                <a:lnTo>
                  <a:pt x="432879" y="163525"/>
                </a:lnTo>
                <a:lnTo>
                  <a:pt x="430250" y="163525"/>
                </a:lnTo>
                <a:lnTo>
                  <a:pt x="429120" y="163982"/>
                </a:lnTo>
                <a:lnTo>
                  <a:pt x="427266" y="165849"/>
                </a:lnTo>
                <a:lnTo>
                  <a:pt x="426796" y="166966"/>
                </a:lnTo>
                <a:lnTo>
                  <a:pt x="426796" y="169595"/>
                </a:lnTo>
                <a:lnTo>
                  <a:pt x="427266" y="170713"/>
                </a:lnTo>
                <a:lnTo>
                  <a:pt x="429120" y="172580"/>
                </a:lnTo>
                <a:lnTo>
                  <a:pt x="430250" y="173037"/>
                </a:lnTo>
                <a:lnTo>
                  <a:pt x="432879" y="173037"/>
                </a:lnTo>
                <a:lnTo>
                  <a:pt x="433997" y="172580"/>
                </a:lnTo>
                <a:lnTo>
                  <a:pt x="435864" y="170713"/>
                </a:lnTo>
                <a:lnTo>
                  <a:pt x="436321" y="169595"/>
                </a:lnTo>
                <a:lnTo>
                  <a:pt x="436321" y="166966"/>
                </a:lnTo>
                <a:close/>
              </a:path>
              <a:path w="8201025" h="4269105">
                <a:moveTo>
                  <a:pt x="436321" y="119341"/>
                </a:moveTo>
                <a:lnTo>
                  <a:pt x="435864" y="118224"/>
                </a:lnTo>
                <a:lnTo>
                  <a:pt x="433997" y="116357"/>
                </a:lnTo>
                <a:lnTo>
                  <a:pt x="432879" y="115900"/>
                </a:lnTo>
                <a:lnTo>
                  <a:pt x="430250" y="115900"/>
                </a:lnTo>
                <a:lnTo>
                  <a:pt x="429120" y="116357"/>
                </a:lnTo>
                <a:lnTo>
                  <a:pt x="427266" y="118224"/>
                </a:lnTo>
                <a:lnTo>
                  <a:pt x="426796" y="119341"/>
                </a:lnTo>
                <a:lnTo>
                  <a:pt x="426796" y="121970"/>
                </a:lnTo>
                <a:lnTo>
                  <a:pt x="427266" y="123088"/>
                </a:lnTo>
                <a:lnTo>
                  <a:pt x="429120" y="124955"/>
                </a:lnTo>
                <a:lnTo>
                  <a:pt x="430250" y="125412"/>
                </a:lnTo>
                <a:lnTo>
                  <a:pt x="432879" y="125412"/>
                </a:lnTo>
                <a:lnTo>
                  <a:pt x="433997" y="124955"/>
                </a:lnTo>
                <a:lnTo>
                  <a:pt x="435864" y="123088"/>
                </a:lnTo>
                <a:lnTo>
                  <a:pt x="436321" y="121970"/>
                </a:lnTo>
                <a:lnTo>
                  <a:pt x="436321" y="119341"/>
                </a:lnTo>
                <a:close/>
              </a:path>
              <a:path w="8201025" h="4269105">
                <a:moveTo>
                  <a:pt x="436321" y="71716"/>
                </a:moveTo>
                <a:lnTo>
                  <a:pt x="435864" y="70599"/>
                </a:lnTo>
                <a:lnTo>
                  <a:pt x="433997" y="68732"/>
                </a:lnTo>
                <a:lnTo>
                  <a:pt x="432879" y="68275"/>
                </a:lnTo>
                <a:lnTo>
                  <a:pt x="430250" y="68275"/>
                </a:lnTo>
                <a:lnTo>
                  <a:pt x="429120" y="68732"/>
                </a:lnTo>
                <a:lnTo>
                  <a:pt x="427266" y="70599"/>
                </a:lnTo>
                <a:lnTo>
                  <a:pt x="426796" y="71716"/>
                </a:lnTo>
                <a:lnTo>
                  <a:pt x="426796" y="74345"/>
                </a:lnTo>
                <a:lnTo>
                  <a:pt x="427266" y="75463"/>
                </a:lnTo>
                <a:lnTo>
                  <a:pt x="429120" y="77330"/>
                </a:lnTo>
                <a:lnTo>
                  <a:pt x="430250" y="77787"/>
                </a:lnTo>
                <a:lnTo>
                  <a:pt x="432879" y="77787"/>
                </a:lnTo>
                <a:lnTo>
                  <a:pt x="433997" y="77330"/>
                </a:lnTo>
                <a:lnTo>
                  <a:pt x="435864" y="75463"/>
                </a:lnTo>
                <a:lnTo>
                  <a:pt x="436321" y="74345"/>
                </a:lnTo>
                <a:lnTo>
                  <a:pt x="436321" y="71716"/>
                </a:lnTo>
                <a:close/>
              </a:path>
              <a:path w="8201025" h="4269105">
                <a:moveTo>
                  <a:pt x="436321" y="24091"/>
                </a:moveTo>
                <a:lnTo>
                  <a:pt x="435864" y="22974"/>
                </a:lnTo>
                <a:lnTo>
                  <a:pt x="433997" y="21107"/>
                </a:lnTo>
                <a:lnTo>
                  <a:pt x="432879" y="20650"/>
                </a:lnTo>
                <a:lnTo>
                  <a:pt x="430250" y="20650"/>
                </a:lnTo>
                <a:lnTo>
                  <a:pt x="429120" y="21107"/>
                </a:lnTo>
                <a:lnTo>
                  <a:pt x="427266" y="22974"/>
                </a:lnTo>
                <a:lnTo>
                  <a:pt x="426796" y="24091"/>
                </a:lnTo>
                <a:lnTo>
                  <a:pt x="426796" y="26720"/>
                </a:lnTo>
                <a:lnTo>
                  <a:pt x="427266" y="27838"/>
                </a:lnTo>
                <a:lnTo>
                  <a:pt x="429120" y="29705"/>
                </a:lnTo>
                <a:lnTo>
                  <a:pt x="430250" y="30162"/>
                </a:lnTo>
                <a:lnTo>
                  <a:pt x="432879" y="30162"/>
                </a:lnTo>
                <a:lnTo>
                  <a:pt x="433997" y="29705"/>
                </a:lnTo>
                <a:lnTo>
                  <a:pt x="435864" y="27838"/>
                </a:lnTo>
                <a:lnTo>
                  <a:pt x="436321" y="26720"/>
                </a:lnTo>
                <a:lnTo>
                  <a:pt x="436321" y="24091"/>
                </a:lnTo>
                <a:close/>
              </a:path>
              <a:path w="8201025" h="4269105">
                <a:moveTo>
                  <a:pt x="438150" y="2224748"/>
                </a:moveTo>
                <a:lnTo>
                  <a:pt x="437692" y="2223617"/>
                </a:lnTo>
                <a:lnTo>
                  <a:pt x="435825" y="2221763"/>
                </a:lnTo>
                <a:lnTo>
                  <a:pt x="434708" y="2221293"/>
                </a:lnTo>
                <a:lnTo>
                  <a:pt x="432079" y="2221293"/>
                </a:lnTo>
                <a:lnTo>
                  <a:pt x="430961" y="2221763"/>
                </a:lnTo>
                <a:lnTo>
                  <a:pt x="429094" y="2223617"/>
                </a:lnTo>
                <a:lnTo>
                  <a:pt x="428625" y="2224748"/>
                </a:lnTo>
                <a:lnTo>
                  <a:pt x="428625" y="2227376"/>
                </a:lnTo>
                <a:lnTo>
                  <a:pt x="429094" y="2228494"/>
                </a:lnTo>
                <a:lnTo>
                  <a:pt x="430961" y="2230361"/>
                </a:lnTo>
                <a:lnTo>
                  <a:pt x="432079" y="2230818"/>
                </a:lnTo>
                <a:lnTo>
                  <a:pt x="434708" y="2230818"/>
                </a:lnTo>
                <a:lnTo>
                  <a:pt x="435825" y="2230361"/>
                </a:lnTo>
                <a:lnTo>
                  <a:pt x="437692" y="2228494"/>
                </a:lnTo>
                <a:lnTo>
                  <a:pt x="438150" y="2227376"/>
                </a:lnTo>
                <a:lnTo>
                  <a:pt x="438150" y="2224748"/>
                </a:lnTo>
                <a:close/>
              </a:path>
              <a:path w="8201025" h="4269105">
                <a:moveTo>
                  <a:pt x="438150" y="3454"/>
                </a:moveTo>
                <a:lnTo>
                  <a:pt x="437692" y="2336"/>
                </a:lnTo>
                <a:lnTo>
                  <a:pt x="435825" y="469"/>
                </a:lnTo>
                <a:lnTo>
                  <a:pt x="434708" y="0"/>
                </a:lnTo>
                <a:lnTo>
                  <a:pt x="432079" y="0"/>
                </a:lnTo>
                <a:lnTo>
                  <a:pt x="430961" y="469"/>
                </a:lnTo>
                <a:lnTo>
                  <a:pt x="429094" y="2336"/>
                </a:lnTo>
                <a:lnTo>
                  <a:pt x="428625" y="3454"/>
                </a:lnTo>
                <a:lnTo>
                  <a:pt x="428625" y="6083"/>
                </a:lnTo>
                <a:lnTo>
                  <a:pt x="429094" y="7200"/>
                </a:lnTo>
                <a:lnTo>
                  <a:pt x="430961" y="9067"/>
                </a:lnTo>
                <a:lnTo>
                  <a:pt x="432079" y="9525"/>
                </a:lnTo>
                <a:lnTo>
                  <a:pt x="434708" y="9525"/>
                </a:lnTo>
                <a:lnTo>
                  <a:pt x="435825" y="9067"/>
                </a:lnTo>
                <a:lnTo>
                  <a:pt x="437692" y="7200"/>
                </a:lnTo>
                <a:lnTo>
                  <a:pt x="438150" y="6083"/>
                </a:lnTo>
                <a:lnTo>
                  <a:pt x="438150" y="3454"/>
                </a:lnTo>
                <a:close/>
              </a:path>
              <a:path w="8201025" h="4269105">
                <a:moveTo>
                  <a:pt x="485775" y="2224748"/>
                </a:moveTo>
                <a:lnTo>
                  <a:pt x="485317" y="2223617"/>
                </a:lnTo>
                <a:lnTo>
                  <a:pt x="483450" y="2221763"/>
                </a:lnTo>
                <a:lnTo>
                  <a:pt x="482333" y="2221293"/>
                </a:lnTo>
                <a:lnTo>
                  <a:pt x="479704" y="2221293"/>
                </a:lnTo>
                <a:lnTo>
                  <a:pt x="478586" y="2221763"/>
                </a:lnTo>
                <a:lnTo>
                  <a:pt x="476719" y="2223617"/>
                </a:lnTo>
                <a:lnTo>
                  <a:pt x="476250" y="2224748"/>
                </a:lnTo>
                <a:lnTo>
                  <a:pt x="476250" y="2227376"/>
                </a:lnTo>
                <a:lnTo>
                  <a:pt x="476719" y="2228494"/>
                </a:lnTo>
                <a:lnTo>
                  <a:pt x="478586" y="2230361"/>
                </a:lnTo>
                <a:lnTo>
                  <a:pt x="479704" y="2230818"/>
                </a:lnTo>
                <a:lnTo>
                  <a:pt x="482333" y="2230818"/>
                </a:lnTo>
                <a:lnTo>
                  <a:pt x="483450" y="2230361"/>
                </a:lnTo>
                <a:lnTo>
                  <a:pt x="485317" y="2228494"/>
                </a:lnTo>
                <a:lnTo>
                  <a:pt x="485775" y="2227376"/>
                </a:lnTo>
                <a:lnTo>
                  <a:pt x="485775" y="2224748"/>
                </a:lnTo>
                <a:close/>
              </a:path>
              <a:path w="8201025" h="4269105">
                <a:moveTo>
                  <a:pt x="485775" y="3454"/>
                </a:moveTo>
                <a:lnTo>
                  <a:pt x="485317" y="2336"/>
                </a:lnTo>
                <a:lnTo>
                  <a:pt x="483450" y="469"/>
                </a:lnTo>
                <a:lnTo>
                  <a:pt x="482333" y="0"/>
                </a:lnTo>
                <a:lnTo>
                  <a:pt x="479704" y="0"/>
                </a:lnTo>
                <a:lnTo>
                  <a:pt x="478586" y="469"/>
                </a:lnTo>
                <a:lnTo>
                  <a:pt x="476719" y="2336"/>
                </a:lnTo>
                <a:lnTo>
                  <a:pt x="476250" y="3454"/>
                </a:lnTo>
                <a:lnTo>
                  <a:pt x="476250" y="6083"/>
                </a:lnTo>
                <a:lnTo>
                  <a:pt x="476719" y="7200"/>
                </a:lnTo>
                <a:lnTo>
                  <a:pt x="478586" y="9067"/>
                </a:lnTo>
                <a:lnTo>
                  <a:pt x="479704" y="9525"/>
                </a:lnTo>
                <a:lnTo>
                  <a:pt x="482333" y="9525"/>
                </a:lnTo>
                <a:lnTo>
                  <a:pt x="483450" y="9067"/>
                </a:lnTo>
                <a:lnTo>
                  <a:pt x="485317" y="7200"/>
                </a:lnTo>
                <a:lnTo>
                  <a:pt x="485775" y="6083"/>
                </a:lnTo>
                <a:lnTo>
                  <a:pt x="485775" y="3454"/>
                </a:lnTo>
                <a:close/>
              </a:path>
              <a:path w="8201025" h="4269105">
                <a:moveTo>
                  <a:pt x="533400" y="2224748"/>
                </a:moveTo>
                <a:lnTo>
                  <a:pt x="532942" y="2223617"/>
                </a:lnTo>
                <a:lnTo>
                  <a:pt x="531075" y="2221763"/>
                </a:lnTo>
                <a:lnTo>
                  <a:pt x="529958" y="2221293"/>
                </a:lnTo>
                <a:lnTo>
                  <a:pt x="527329" y="2221293"/>
                </a:lnTo>
                <a:lnTo>
                  <a:pt x="526211" y="2221763"/>
                </a:lnTo>
                <a:lnTo>
                  <a:pt x="524344" y="2223617"/>
                </a:lnTo>
                <a:lnTo>
                  <a:pt x="523875" y="2224748"/>
                </a:lnTo>
                <a:lnTo>
                  <a:pt x="523875" y="2227376"/>
                </a:lnTo>
                <a:lnTo>
                  <a:pt x="524344" y="2228494"/>
                </a:lnTo>
                <a:lnTo>
                  <a:pt x="526211" y="2230361"/>
                </a:lnTo>
                <a:lnTo>
                  <a:pt x="527329" y="2230818"/>
                </a:lnTo>
                <a:lnTo>
                  <a:pt x="529958" y="2230818"/>
                </a:lnTo>
                <a:lnTo>
                  <a:pt x="531075" y="2230361"/>
                </a:lnTo>
                <a:lnTo>
                  <a:pt x="532942" y="2228494"/>
                </a:lnTo>
                <a:lnTo>
                  <a:pt x="533400" y="2227376"/>
                </a:lnTo>
                <a:lnTo>
                  <a:pt x="533400" y="2224748"/>
                </a:lnTo>
                <a:close/>
              </a:path>
              <a:path w="8201025" h="4269105">
                <a:moveTo>
                  <a:pt x="533400" y="3454"/>
                </a:moveTo>
                <a:lnTo>
                  <a:pt x="532942" y="2336"/>
                </a:lnTo>
                <a:lnTo>
                  <a:pt x="531075" y="469"/>
                </a:lnTo>
                <a:lnTo>
                  <a:pt x="529958" y="0"/>
                </a:lnTo>
                <a:lnTo>
                  <a:pt x="527329" y="0"/>
                </a:lnTo>
                <a:lnTo>
                  <a:pt x="526211" y="469"/>
                </a:lnTo>
                <a:lnTo>
                  <a:pt x="524344" y="2336"/>
                </a:lnTo>
                <a:lnTo>
                  <a:pt x="523875" y="3454"/>
                </a:lnTo>
                <a:lnTo>
                  <a:pt x="523875" y="6083"/>
                </a:lnTo>
                <a:lnTo>
                  <a:pt x="524344" y="7200"/>
                </a:lnTo>
                <a:lnTo>
                  <a:pt x="526211" y="9067"/>
                </a:lnTo>
                <a:lnTo>
                  <a:pt x="527329" y="9525"/>
                </a:lnTo>
                <a:lnTo>
                  <a:pt x="529958" y="9525"/>
                </a:lnTo>
                <a:lnTo>
                  <a:pt x="531075" y="9067"/>
                </a:lnTo>
                <a:lnTo>
                  <a:pt x="532942" y="7200"/>
                </a:lnTo>
                <a:lnTo>
                  <a:pt x="533400" y="6083"/>
                </a:lnTo>
                <a:lnTo>
                  <a:pt x="533400" y="3454"/>
                </a:lnTo>
                <a:close/>
              </a:path>
              <a:path w="8201025" h="4269105">
                <a:moveTo>
                  <a:pt x="581025" y="2224748"/>
                </a:moveTo>
                <a:lnTo>
                  <a:pt x="580567" y="2223617"/>
                </a:lnTo>
                <a:lnTo>
                  <a:pt x="578700" y="2221763"/>
                </a:lnTo>
                <a:lnTo>
                  <a:pt x="577583" y="2221293"/>
                </a:lnTo>
                <a:lnTo>
                  <a:pt x="574954" y="2221293"/>
                </a:lnTo>
                <a:lnTo>
                  <a:pt x="573836" y="2221763"/>
                </a:lnTo>
                <a:lnTo>
                  <a:pt x="571969" y="2223617"/>
                </a:lnTo>
                <a:lnTo>
                  <a:pt x="571500" y="2224748"/>
                </a:lnTo>
                <a:lnTo>
                  <a:pt x="571500" y="2227376"/>
                </a:lnTo>
                <a:lnTo>
                  <a:pt x="571969" y="2228494"/>
                </a:lnTo>
                <a:lnTo>
                  <a:pt x="573836" y="2230361"/>
                </a:lnTo>
                <a:lnTo>
                  <a:pt x="574954" y="2230818"/>
                </a:lnTo>
                <a:lnTo>
                  <a:pt x="577583" y="2230818"/>
                </a:lnTo>
                <a:lnTo>
                  <a:pt x="578700" y="2230361"/>
                </a:lnTo>
                <a:lnTo>
                  <a:pt x="580567" y="2228494"/>
                </a:lnTo>
                <a:lnTo>
                  <a:pt x="581025" y="2227376"/>
                </a:lnTo>
                <a:lnTo>
                  <a:pt x="581025" y="2224748"/>
                </a:lnTo>
                <a:close/>
              </a:path>
              <a:path w="8201025" h="4269105">
                <a:moveTo>
                  <a:pt x="581025" y="3454"/>
                </a:moveTo>
                <a:lnTo>
                  <a:pt x="580567" y="2336"/>
                </a:lnTo>
                <a:lnTo>
                  <a:pt x="578700" y="469"/>
                </a:lnTo>
                <a:lnTo>
                  <a:pt x="577583" y="0"/>
                </a:lnTo>
                <a:lnTo>
                  <a:pt x="574954" y="0"/>
                </a:lnTo>
                <a:lnTo>
                  <a:pt x="573836" y="469"/>
                </a:lnTo>
                <a:lnTo>
                  <a:pt x="571969" y="2336"/>
                </a:lnTo>
                <a:lnTo>
                  <a:pt x="571500" y="3454"/>
                </a:lnTo>
                <a:lnTo>
                  <a:pt x="571500" y="6083"/>
                </a:lnTo>
                <a:lnTo>
                  <a:pt x="571969" y="7200"/>
                </a:lnTo>
                <a:lnTo>
                  <a:pt x="573836" y="9067"/>
                </a:lnTo>
                <a:lnTo>
                  <a:pt x="574954" y="9525"/>
                </a:lnTo>
                <a:lnTo>
                  <a:pt x="577583" y="9525"/>
                </a:lnTo>
                <a:lnTo>
                  <a:pt x="578700" y="9067"/>
                </a:lnTo>
                <a:lnTo>
                  <a:pt x="580567" y="7200"/>
                </a:lnTo>
                <a:lnTo>
                  <a:pt x="581025" y="6083"/>
                </a:lnTo>
                <a:lnTo>
                  <a:pt x="581025" y="3454"/>
                </a:lnTo>
                <a:close/>
              </a:path>
              <a:path w="8201025" h="4269105">
                <a:moveTo>
                  <a:pt x="628650" y="2224748"/>
                </a:moveTo>
                <a:lnTo>
                  <a:pt x="628192" y="2223617"/>
                </a:lnTo>
                <a:lnTo>
                  <a:pt x="626325" y="2221763"/>
                </a:lnTo>
                <a:lnTo>
                  <a:pt x="625208" y="2221293"/>
                </a:lnTo>
                <a:lnTo>
                  <a:pt x="622579" y="2221293"/>
                </a:lnTo>
                <a:lnTo>
                  <a:pt x="621461" y="2221763"/>
                </a:lnTo>
                <a:lnTo>
                  <a:pt x="619594" y="2223617"/>
                </a:lnTo>
                <a:lnTo>
                  <a:pt x="619125" y="2224748"/>
                </a:lnTo>
                <a:lnTo>
                  <a:pt x="619125" y="2227376"/>
                </a:lnTo>
                <a:lnTo>
                  <a:pt x="619594" y="2228494"/>
                </a:lnTo>
                <a:lnTo>
                  <a:pt x="621461" y="2230361"/>
                </a:lnTo>
                <a:lnTo>
                  <a:pt x="622579" y="2230818"/>
                </a:lnTo>
                <a:lnTo>
                  <a:pt x="625208" y="2230818"/>
                </a:lnTo>
                <a:lnTo>
                  <a:pt x="626325" y="2230361"/>
                </a:lnTo>
                <a:lnTo>
                  <a:pt x="628192" y="2228494"/>
                </a:lnTo>
                <a:lnTo>
                  <a:pt x="628650" y="2227376"/>
                </a:lnTo>
                <a:lnTo>
                  <a:pt x="628650" y="2224748"/>
                </a:lnTo>
                <a:close/>
              </a:path>
              <a:path w="8201025" h="4269105">
                <a:moveTo>
                  <a:pt x="628650" y="3454"/>
                </a:moveTo>
                <a:lnTo>
                  <a:pt x="628192" y="2336"/>
                </a:lnTo>
                <a:lnTo>
                  <a:pt x="626325" y="469"/>
                </a:lnTo>
                <a:lnTo>
                  <a:pt x="625208" y="0"/>
                </a:lnTo>
                <a:lnTo>
                  <a:pt x="622579" y="0"/>
                </a:lnTo>
                <a:lnTo>
                  <a:pt x="621461" y="469"/>
                </a:lnTo>
                <a:lnTo>
                  <a:pt x="619594" y="2336"/>
                </a:lnTo>
                <a:lnTo>
                  <a:pt x="619125" y="3454"/>
                </a:lnTo>
                <a:lnTo>
                  <a:pt x="619125" y="6083"/>
                </a:lnTo>
                <a:lnTo>
                  <a:pt x="619594" y="7200"/>
                </a:lnTo>
                <a:lnTo>
                  <a:pt x="621461" y="9067"/>
                </a:lnTo>
                <a:lnTo>
                  <a:pt x="622579" y="9525"/>
                </a:lnTo>
                <a:lnTo>
                  <a:pt x="625208" y="9525"/>
                </a:lnTo>
                <a:lnTo>
                  <a:pt x="626325" y="9067"/>
                </a:lnTo>
                <a:lnTo>
                  <a:pt x="628192" y="7200"/>
                </a:lnTo>
                <a:lnTo>
                  <a:pt x="628650" y="6083"/>
                </a:lnTo>
                <a:lnTo>
                  <a:pt x="628650" y="3454"/>
                </a:lnTo>
                <a:close/>
              </a:path>
              <a:path w="8201025" h="4269105">
                <a:moveTo>
                  <a:pt x="676275" y="2224748"/>
                </a:moveTo>
                <a:lnTo>
                  <a:pt x="675817" y="2223617"/>
                </a:lnTo>
                <a:lnTo>
                  <a:pt x="673950" y="2221763"/>
                </a:lnTo>
                <a:lnTo>
                  <a:pt x="672833" y="2221293"/>
                </a:lnTo>
                <a:lnTo>
                  <a:pt x="670204" y="2221293"/>
                </a:lnTo>
                <a:lnTo>
                  <a:pt x="669086" y="2221763"/>
                </a:lnTo>
                <a:lnTo>
                  <a:pt x="667219" y="2223617"/>
                </a:lnTo>
                <a:lnTo>
                  <a:pt x="666750" y="2224748"/>
                </a:lnTo>
                <a:lnTo>
                  <a:pt x="666750" y="2227376"/>
                </a:lnTo>
                <a:lnTo>
                  <a:pt x="667219" y="2228494"/>
                </a:lnTo>
                <a:lnTo>
                  <a:pt x="669086" y="2230361"/>
                </a:lnTo>
                <a:lnTo>
                  <a:pt x="670204" y="2230818"/>
                </a:lnTo>
                <a:lnTo>
                  <a:pt x="672833" y="2230818"/>
                </a:lnTo>
                <a:lnTo>
                  <a:pt x="673950" y="2230361"/>
                </a:lnTo>
                <a:lnTo>
                  <a:pt x="675817" y="2228494"/>
                </a:lnTo>
                <a:lnTo>
                  <a:pt x="676275" y="2227376"/>
                </a:lnTo>
                <a:lnTo>
                  <a:pt x="676275" y="2224748"/>
                </a:lnTo>
                <a:close/>
              </a:path>
              <a:path w="8201025" h="4269105">
                <a:moveTo>
                  <a:pt x="676275" y="3454"/>
                </a:moveTo>
                <a:lnTo>
                  <a:pt x="675817" y="2336"/>
                </a:lnTo>
                <a:lnTo>
                  <a:pt x="673950" y="469"/>
                </a:lnTo>
                <a:lnTo>
                  <a:pt x="672833" y="0"/>
                </a:lnTo>
                <a:lnTo>
                  <a:pt x="670204" y="0"/>
                </a:lnTo>
                <a:lnTo>
                  <a:pt x="669086" y="469"/>
                </a:lnTo>
                <a:lnTo>
                  <a:pt x="667219" y="2336"/>
                </a:lnTo>
                <a:lnTo>
                  <a:pt x="666750" y="3454"/>
                </a:lnTo>
                <a:lnTo>
                  <a:pt x="666750" y="6083"/>
                </a:lnTo>
                <a:lnTo>
                  <a:pt x="667219" y="7200"/>
                </a:lnTo>
                <a:lnTo>
                  <a:pt x="669086" y="9067"/>
                </a:lnTo>
                <a:lnTo>
                  <a:pt x="670204" y="9525"/>
                </a:lnTo>
                <a:lnTo>
                  <a:pt x="672833" y="9525"/>
                </a:lnTo>
                <a:lnTo>
                  <a:pt x="673950" y="9067"/>
                </a:lnTo>
                <a:lnTo>
                  <a:pt x="675817" y="7200"/>
                </a:lnTo>
                <a:lnTo>
                  <a:pt x="676275" y="6083"/>
                </a:lnTo>
                <a:lnTo>
                  <a:pt x="676275" y="3454"/>
                </a:lnTo>
                <a:close/>
              </a:path>
              <a:path w="8201025" h="4269105">
                <a:moveTo>
                  <a:pt x="723900" y="2224748"/>
                </a:moveTo>
                <a:lnTo>
                  <a:pt x="723442" y="2223617"/>
                </a:lnTo>
                <a:lnTo>
                  <a:pt x="721575" y="2221763"/>
                </a:lnTo>
                <a:lnTo>
                  <a:pt x="720458" y="2221293"/>
                </a:lnTo>
                <a:lnTo>
                  <a:pt x="717829" y="2221293"/>
                </a:lnTo>
                <a:lnTo>
                  <a:pt x="716711" y="2221763"/>
                </a:lnTo>
                <a:lnTo>
                  <a:pt x="714844" y="2223617"/>
                </a:lnTo>
                <a:lnTo>
                  <a:pt x="714375" y="2224748"/>
                </a:lnTo>
                <a:lnTo>
                  <a:pt x="714375" y="2227376"/>
                </a:lnTo>
                <a:lnTo>
                  <a:pt x="714844" y="2228494"/>
                </a:lnTo>
                <a:lnTo>
                  <a:pt x="716711" y="2230361"/>
                </a:lnTo>
                <a:lnTo>
                  <a:pt x="717829" y="2230818"/>
                </a:lnTo>
                <a:lnTo>
                  <a:pt x="720458" y="2230818"/>
                </a:lnTo>
                <a:lnTo>
                  <a:pt x="721575" y="2230361"/>
                </a:lnTo>
                <a:lnTo>
                  <a:pt x="723442" y="2228494"/>
                </a:lnTo>
                <a:lnTo>
                  <a:pt x="723900" y="2227376"/>
                </a:lnTo>
                <a:lnTo>
                  <a:pt x="723900" y="2224748"/>
                </a:lnTo>
                <a:close/>
              </a:path>
              <a:path w="8201025" h="4269105">
                <a:moveTo>
                  <a:pt x="723900" y="3454"/>
                </a:moveTo>
                <a:lnTo>
                  <a:pt x="723442" y="2336"/>
                </a:lnTo>
                <a:lnTo>
                  <a:pt x="721575" y="469"/>
                </a:lnTo>
                <a:lnTo>
                  <a:pt x="720458" y="0"/>
                </a:lnTo>
                <a:lnTo>
                  <a:pt x="717829" y="0"/>
                </a:lnTo>
                <a:lnTo>
                  <a:pt x="716711" y="469"/>
                </a:lnTo>
                <a:lnTo>
                  <a:pt x="714844" y="2336"/>
                </a:lnTo>
                <a:lnTo>
                  <a:pt x="714375" y="3454"/>
                </a:lnTo>
                <a:lnTo>
                  <a:pt x="714375" y="6083"/>
                </a:lnTo>
                <a:lnTo>
                  <a:pt x="714844" y="7200"/>
                </a:lnTo>
                <a:lnTo>
                  <a:pt x="716711" y="9067"/>
                </a:lnTo>
                <a:lnTo>
                  <a:pt x="717829" y="9525"/>
                </a:lnTo>
                <a:lnTo>
                  <a:pt x="720458" y="9525"/>
                </a:lnTo>
                <a:lnTo>
                  <a:pt x="721575" y="9067"/>
                </a:lnTo>
                <a:lnTo>
                  <a:pt x="723442" y="7200"/>
                </a:lnTo>
                <a:lnTo>
                  <a:pt x="723900" y="6083"/>
                </a:lnTo>
                <a:lnTo>
                  <a:pt x="723900" y="3454"/>
                </a:lnTo>
                <a:close/>
              </a:path>
              <a:path w="8201025" h="4269105">
                <a:moveTo>
                  <a:pt x="771525" y="2224748"/>
                </a:moveTo>
                <a:lnTo>
                  <a:pt x="771067" y="2223617"/>
                </a:lnTo>
                <a:lnTo>
                  <a:pt x="769200" y="2221763"/>
                </a:lnTo>
                <a:lnTo>
                  <a:pt x="768083" y="2221293"/>
                </a:lnTo>
                <a:lnTo>
                  <a:pt x="765454" y="2221293"/>
                </a:lnTo>
                <a:lnTo>
                  <a:pt x="764336" y="2221763"/>
                </a:lnTo>
                <a:lnTo>
                  <a:pt x="762469" y="2223617"/>
                </a:lnTo>
                <a:lnTo>
                  <a:pt x="762000" y="2224748"/>
                </a:lnTo>
                <a:lnTo>
                  <a:pt x="762000" y="2227376"/>
                </a:lnTo>
                <a:lnTo>
                  <a:pt x="762469" y="2228494"/>
                </a:lnTo>
                <a:lnTo>
                  <a:pt x="764336" y="2230361"/>
                </a:lnTo>
                <a:lnTo>
                  <a:pt x="765454" y="2230818"/>
                </a:lnTo>
                <a:lnTo>
                  <a:pt x="768083" y="2230818"/>
                </a:lnTo>
                <a:lnTo>
                  <a:pt x="769200" y="2230361"/>
                </a:lnTo>
                <a:lnTo>
                  <a:pt x="771067" y="2228494"/>
                </a:lnTo>
                <a:lnTo>
                  <a:pt x="771525" y="2227376"/>
                </a:lnTo>
                <a:lnTo>
                  <a:pt x="771525" y="2224748"/>
                </a:lnTo>
                <a:close/>
              </a:path>
              <a:path w="8201025" h="4269105">
                <a:moveTo>
                  <a:pt x="771525" y="3454"/>
                </a:moveTo>
                <a:lnTo>
                  <a:pt x="771067" y="2336"/>
                </a:lnTo>
                <a:lnTo>
                  <a:pt x="769200" y="469"/>
                </a:lnTo>
                <a:lnTo>
                  <a:pt x="768083" y="0"/>
                </a:lnTo>
                <a:lnTo>
                  <a:pt x="765454" y="0"/>
                </a:lnTo>
                <a:lnTo>
                  <a:pt x="764336" y="469"/>
                </a:lnTo>
                <a:lnTo>
                  <a:pt x="762469" y="2336"/>
                </a:lnTo>
                <a:lnTo>
                  <a:pt x="762000" y="3454"/>
                </a:lnTo>
                <a:lnTo>
                  <a:pt x="762000" y="6083"/>
                </a:lnTo>
                <a:lnTo>
                  <a:pt x="762469" y="7200"/>
                </a:lnTo>
                <a:lnTo>
                  <a:pt x="764336" y="9067"/>
                </a:lnTo>
                <a:lnTo>
                  <a:pt x="765454" y="9525"/>
                </a:lnTo>
                <a:lnTo>
                  <a:pt x="768083" y="9525"/>
                </a:lnTo>
                <a:lnTo>
                  <a:pt x="769200" y="9067"/>
                </a:lnTo>
                <a:lnTo>
                  <a:pt x="771067" y="7200"/>
                </a:lnTo>
                <a:lnTo>
                  <a:pt x="771525" y="6083"/>
                </a:lnTo>
                <a:lnTo>
                  <a:pt x="771525" y="3454"/>
                </a:lnTo>
                <a:close/>
              </a:path>
              <a:path w="8201025" h="4269105">
                <a:moveTo>
                  <a:pt x="819150" y="2224748"/>
                </a:moveTo>
                <a:lnTo>
                  <a:pt x="818692" y="2223617"/>
                </a:lnTo>
                <a:lnTo>
                  <a:pt x="816825" y="2221763"/>
                </a:lnTo>
                <a:lnTo>
                  <a:pt x="815708" y="2221293"/>
                </a:lnTo>
                <a:lnTo>
                  <a:pt x="813079" y="2221293"/>
                </a:lnTo>
                <a:lnTo>
                  <a:pt x="811961" y="2221763"/>
                </a:lnTo>
                <a:lnTo>
                  <a:pt x="810094" y="2223617"/>
                </a:lnTo>
                <a:lnTo>
                  <a:pt x="809625" y="2224748"/>
                </a:lnTo>
                <a:lnTo>
                  <a:pt x="809625" y="2227376"/>
                </a:lnTo>
                <a:lnTo>
                  <a:pt x="810094" y="2228494"/>
                </a:lnTo>
                <a:lnTo>
                  <a:pt x="811961" y="2230361"/>
                </a:lnTo>
                <a:lnTo>
                  <a:pt x="813079" y="2230818"/>
                </a:lnTo>
                <a:lnTo>
                  <a:pt x="815708" y="2230818"/>
                </a:lnTo>
                <a:lnTo>
                  <a:pt x="816825" y="2230361"/>
                </a:lnTo>
                <a:lnTo>
                  <a:pt x="818692" y="2228494"/>
                </a:lnTo>
                <a:lnTo>
                  <a:pt x="819150" y="2227376"/>
                </a:lnTo>
                <a:lnTo>
                  <a:pt x="819150" y="2224748"/>
                </a:lnTo>
                <a:close/>
              </a:path>
              <a:path w="8201025" h="4269105">
                <a:moveTo>
                  <a:pt x="819150" y="3454"/>
                </a:moveTo>
                <a:lnTo>
                  <a:pt x="818692" y="2336"/>
                </a:lnTo>
                <a:lnTo>
                  <a:pt x="816825" y="469"/>
                </a:lnTo>
                <a:lnTo>
                  <a:pt x="815708" y="0"/>
                </a:lnTo>
                <a:lnTo>
                  <a:pt x="813079" y="0"/>
                </a:lnTo>
                <a:lnTo>
                  <a:pt x="811961" y="469"/>
                </a:lnTo>
                <a:lnTo>
                  <a:pt x="810094" y="2336"/>
                </a:lnTo>
                <a:lnTo>
                  <a:pt x="809625" y="3454"/>
                </a:lnTo>
                <a:lnTo>
                  <a:pt x="809625" y="6083"/>
                </a:lnTo>
                <a:lnTo>
                  <a:pt x="810094" y="7200"/>
                </a:lnTo>
                <a:lnTo>
                  <a:pt x="811961" y="9067"/>
                </a:lnTo>
                <a:lnTo>
                  <a:pt x="813079" y="9525"/>
                </a:lnTo>
                <a:lnTo>
                  <a:pt x="815708" y="9525"/>
                </a:lnTo>
                <a:lnTo>
                  <a:pt x="816825" y="9067"/>
                </a:lnTo>
                <a:lnTo>
                  <a:pt x="818692" y="7200"/>
                </a:lnTo>
                <a:lnTo>
                  <a:pt x="819150" y="6083"/>
                </a:lnTo>
                <a:lnTo>
                  <a:pt x="819150" y="3454"/>
                </a:lnTo>
                <a:close/>
              </a:path>
              <a:path w="8201025" h="4269105">
                <a:moveTo>
                  <a:pt x="866775" y="2224748"/>
                </a:moveTo>
                <a:lnTo>
                  <a:pt x="866317" y="2223617"/>
                </a:lnTo>
                <a:lnTo>
                  <a:pt x="864450" y="2221763"/>
                </a:lnTo>
                <a:lnTo>
                  <a:pt x="863333" y="2221293"/>
                </a:lnTo>
                <a:lnTo>
                  <a:pt x="860704" y="2221293"/>
                </a:lnTo>
                <a:lnTo>
                  <a:pt x="859586" y="2221763"/>
                </a:lnTo>
                <a:lnTo>
                  <a:pt x="857719" y="2223617"/>
                </a:lnTo>
                <a:lnTo>
                  <a:pt x="857250" y="2224748"/>
                </a:lnTo>
                <a:lnTo>
                  <a:pt x="857250" y="2227376"/>
                </a:lnTo>
                <a:lnTo>
                  <a:pt x="857719" y="2228494"/>
                </a:lnTo>
                <a:lnTo>
                  <a:pt x="859586" y="2230361"/>
                </a:lnTo>
                <a:lnTo>
                  <a:pt x="860704" y="2230818"/>
                </a:lnTo>
                <a:lnTo>
                  <a:pt x="863333" y="2230818"/>
                </a:lnTo>
                <a:lnTo>
                  <a:pt x="864450" y="2230361"/>
                </a:lnTo>
                <a:lnTo>
                  <a:pt x="866317" y="2228494"/>
                </a:lnTo>
                <a:lnTo>
                  <a:pt x="866775" y="2227376"/>
                </a:lnTo>
                <a:lnTo>
                  <a:pt x="866775" y="2224748"/>
                </a:lnTo>
                <a:close/>
              </a:path>
              <a:path w="8201025" h="4269105">
                <a:moveTo>
                  <a:pt x="866775" y="3454"/>
                </a:moveTo>
                <a:lnTo>
                  <a:pt x="866317" y="2336"/>
                </a:lnTo>
                <a:lnTo>
                  <a:pt x="864450" y="469"/>
                </a:lnTo>
                <a:lnTo>
                  <a:pt x="863333" y="0"/>
                </a:lnTo>
                <a:lnTo>
                  <a:pt x="860704" y="0"/>
                </a:lnTo>
                <a:lnTo>
                  <a:pt x="859586" y="469"/>
                </a:lnTo>
                <a:lnTo>
                  <a:pt x="857719" y="2336"/>
                </a:lnTo>
                <a:lnTo>
                  <a:pt x="857250" y="3454"/>
                </a:lnTo>
                <a:lnTo>
                  <a:pt x="857250" y="6083"/>
                </a:lnTo>
                <a:lnTo>
                  <a:pt x="857719" y="7200"/>
                </a:lnTo>
                <a:lnTo>
                  <a:pt x="859586" y="9067"/>
                </a:lnTo>
                <a:lnTo>
                  <a:pt x="860704" y="9525"/>
                </a:lnTo>
                <a:lnTo>
                  <a:pt x="863333" y="9525"/>
                </a:lnTo>
                <a:lnTo>
                  <a:pt x="864450" y="9067"/>
                </a:lnTo>
                <a:lnTo>
                  <a:pt x="866317" y="7200"/>
                </a:lnTo>
                <a:lnTo>
                  <a:pt x="866775" y="6083"/>
                </a:lnTo>
                <a:lnTo>
                  <a:pt x="866775" y="3454"/>
                </a:lnTo>
                <a:close/>
              </a:path>
              <a:path w="8201025" h="4269105">
                <a:moveTo>
                  <a:pt x="914400" y="2224748"/>
                </a:moveTo>
                <a:lnTo>
                  <a:pt x="913942" y="2223617"/>
                </a:lnTo>
                <a:lnTo>
                  <a:pt x="912075" y="2221763"/>
                </a:lnTo>
                <a:lnTo>
                  <a:pt x="910958" y="2221293"/>
                </a:lnTo>
                <a:lnTo>
                  <a:pt x="908329" y="2221293"/>
                </a:lnTo>
                <a:lnTo>
                  <a:pt x="907211" y="2221763"/>
                </a:lnTo>
                <a:lnTo>
                  <a:pt x="905344" y="2223617"/>
                </a:lnTo>
                <a:lnTo>
                  <a:pt x="904875" y="2224748"/>
                </a:lnTo>
                <a:lnTo>
                  <a:pt x="904875" y="2227376"/>
                </a:lnTo>
                <a:lnTo>
                  <a:pt x="905344" y="2228494"/>
                </a:lnTo>
                <a:lnTo>
                  <a:pt x="907211" y="2230361"/>
                </a:lnTo>
                <a:lnTo>
                  <a:pt x="908329" y="2230818"/>
                </a:lnTo>
                <a:lnTo>
                  <a:pt x="910958" y="2230818"/>
                </a:lnTo>
                <a:lnTo>
                  <a:pt x="912075" y="2230361"/>
                </a:lnTo>
                <a:lnTo>
                  <a:pt x="913942" y="2228494"/>
                </a:lnTo>
                <a:lnTo>
                  <a:pt x="914400" y="2227376"/>
                </a:lnTo>
                <a:lnTo>
                  <a:pt x="914400" y="2224748"/>
                </a:lnTo>
                <a:close/>
              </a:path>
              <a:path w="8201025" h="4269105">
                <a:moveTo>
                  <a:pt x="914400" y="3454"/>
                </a:moveTo>
                <a:lnTo>
                  <a:pt x="913942" y="2336"/>
                </a:lnTo>
                <a:lnTo>
                  <a:pt x="912075" y="469"/>
                </a:lnTo>
                <a:lnTo>
                  <a:pt x="910958" y="0"/>
                </a:lnTo>
                <a:lnTo>
                  <a:pt x="908329" y="0"/>
                </a:lnTo>
                <a:lnTo>
                  <a:pt x="907211" y="469"/>
                </a:lnTo>
                <a:lnTo>
                  <a:pt x="905344" y="2336"/>
                </a:lnTo>
                <a:lnTo>
                  <a:pt x="904875" y="3454"/>
                </a:lnTo>
                <a:lnTo>
                  <a:pt x="904875" y="6083"/>
                </a:lnTo>
                <a:lnTo>
                  <a:pt x="905344" y="7200"/>
                </a:lnTo>
                <a:lnTo>
                  <a:pt x="907211" y="9067"/>
                </a:lnTo>
                <a:lnTo>
                  <a:pt x="908329" y="9525"/>
                </a:lnTo>
                <a:lnTo>
                  <a:pt x="910958" y="9525"/>
                </a:lnTo>
                <a:lnTo>
                  <a:pt x="912075" y="9067"/>
                </a:lnTo>
                <a:lnTo>
                  <a:pt x="913942" y="7200"/>
                </a:lnTo>
                <a:lnTo>
                  <a:pt x="914400" y="6083"/>
                </a:lnTo>
                <a:lnTo>
                  <a:pt x="914400" y="3454"/>
                </a:lnTo>
                <a:close/>
              </a:path>
              <a:path w="8201025" h="4269105">
                <a:moveTo>
                  <a:pt x="962025" y="2224748"/>
                </a:moveTo>
                <a:lnTo>
                  <a:pt x="961567" y="2223617"/>
                </a:lnTo>
                <a:lnTo>
                  <a:pt x="959700" y="2221763"/>
                </a:lnTo>
                <a:lnTo>
                  <a:pt x="958583" y="2221293"/>
                </a:lnTo>
                <a:lnTo>
                  <a:pt x="955954" y="2221293"/>
                </a:lnTo>
                <a:lnTo>
                  <a:pt x="954836" y="2221763"/>
                </a:lnTo>
                <a:lnTo>
                  <a:pt x="952969" y="2223617"/>
                </a:lnTo>
                <a:lnTo>
                  <a:pt x="952500" y="2224748"/>
                </a:lnTo>
                <a:lnTo>
                  <a:pt x="952500" y="2227376"/>
                </a:lnTo>
                <a:lnTo>
                  <a:pt x="952969" y="2228494"/>
                </a:lnTo>
                <a:lnTo>
                  <a:pt x="954836" y="2230361"/>
                </a:lnTo>
                <a:lnTo>
                  <a:pt x="955954" y="2230818"/>
                </a:lnTo>
                <a:lnTo>
                  <a:pt x="958583" y="2230818"/>
                </a:lnTo>
                <a:lnTo>
                  <a:pt x="959700" y="2230361"/>
                </a:lnTo>
                <a:lnTo>
                  <a:pt x="961567" y="2228494"/>
                </a:lnTo>
                <a:lnTo>
                  <a:pt x="962025" y="2227376"/>
                </a:lnTo>
                <a:lnTo>
                  <a:pt x="962025" y="2224748"/>
                </a:lnTo>
                <a:close/>
              </a:path>
              <a:path w="8201025" h="4269105">
                <a:moveTo>
                  <a:pt x="962025" y="3454"/>
                </a:moveTo>
                <a:lnTo>
                  <a:pt x="961567" y="2336"/>
                </a:lnTo>
                <a:lnTo>
                  <a:pt x="959700" y="469"/>
                </a:lnTo>
                <a:lnTo>
                  <a:pt x="958583" y="0"/>
                </a:lnTo>
                <a:lnTo>
                  <a:pt x="955954" y="0"/>
                </a:lnTo>
                <a:lnTo>
                  <a:pt x="954836" y="469"/>
                </a:lnTo>
                <a:lnTo>
                  <a:pt x="952969" y="2336"/>
                </a:lnTo>
                <a:lnTo>
                  <a:pt x="952500" y="3454"/>
                </a:lnTo>
                <a:lnTo>
                  <a:pt x="952500" y="6083"/>
                </a:lnTo>
                <a:lnTo>
                  <a:pt x="952969" y="7200"/>
                </a:lnTo>
                <a:lnTo>
                  <a:pt x="954836" y="9067"/>
                </a:lnTo>
                <a:lnTo>
                  <a:pt x="955954" y="9525"/>
                </a:lnTo>
                <a:lnTo>
                  <a:pt x="958583" y="9525"/>
                </a:lnTo>
                <a:lnTo>
                  <a:pt x="959700" y="9067"/>
                </a:lnTo>
                <a:lnTo>
                  <a:pt x="961567" y="7200"/>
                </a:lnTo>
                <a:lnTo>
                  <a:pt x="962025" y="6083"/>
                </a:lnTo>
                <a:lnTo>
                  <a:pt x="962025" y="3454"/>
                </a:lnTo>
                <a:close/>
              </a:path>
              <a:path w="8201025" h="4269105">
                <a:moveTo>
                  <a:pt x="1009650" y="2224748"/>
                </a:moveTo>
                <a:lnTo>
                  <a:pt x="1009192" y="2223617"/>
                </a:lnTo>
                <a:lnTo>
                  <a:pt x="1007325" y="2221763"/>
                </a:lnTo>
                <a:lnTo>
                  <a:pt x="1006208" y="2221293"/>
                </a:lnTo>
                <a:lnTo>
                  <a:pt x="1003579" y="2221293"/>
                </a:lnTo>
                <a:lnTo>
                  <a:pt x="1002461" y="2221763"/>
                </a:lnTo>
                <a:lnTo>
                  <a:pt x="1000594" y="2223617"/>
                </a:lnTo>
                <a:lnTo>
                  <a:pt x="1000125" y="2224748"/>
                </a:lnTo>
                <a:lnTo>
                  <a:pt x="1000125" y="2227376"/>
                </a:lnTo>
                <a:lnTo>
                  <a:pt x="1000594" y="2228494"/>
                </a:lnTo>
                <a:lnTo>
                  <a:pt x="1002461" y="2230361"/>
                </a:lnTo>
                <a:lnTo>
                  <a:pt x="1003579" y="2230818"/>
                </a:lnTo>
                <a:lnTo>
                  <a:pt x="1006208" y="2230818"/>
                </a:lnTo>
                <a:lnTo>
                  <a:pt x="1007325" y="2230361"/>
                </a:lnTo>
                <a:lnTo>
                  <a:pt x="1009192" y="2228494"/>
                </a:lnTo>
                <a:lnTo>
                  <a:pt x="1009650" y="2227376"/>
                </a:lnTo>
                <a:lnTo>
                  <a:pt x="1009650" y="2224748"/>
                </a:lnTo>
                <a:close/>
              </a:path>
              <a:path w="8201025" h="4269105">
                <a:moveTo>
                  <a:pt x="1009650" y="3454"/>
                </a:moveTo>
                <a:lnTo>
                  <a:pt x="1009192" y="2336"/>
                </a:lnTo>
                <a:lnTo>
                  <a:pt x="1007325" y="469"/>
                </a:lnTo>
                <a:lnTo>
                  <a:pt x="1006208" y="0"/>
                </a:lnTo>
                <a:lnTo>
                  <a:pt x="1003579" y="0"/>
                </a:lnTo>
                <a:lnTo>
                  <a:pt x="1002461" y="469"/>
                </a:lnTo>
                <a:lnTo>
                  <a:pt x="1000594" y="2336"/>
                </a:lnTo>
                <a:lnTo>
                  <a:pt x="1000125" y="3454"/>
                </a:lnTo>
                <a:lnTo>
                  <a:pt x="1000125" y="6083"/>
                </a:lnTo>
                <a:lnTo>
                  <a:pt x="1000594" y="7200"/>
                </a:lnTo>
                <a:lnTo>
                  <a:pt x="1002461" y="9067"/>
                </a:lnTo>
                <a:lnTo>
                  <a:pt x="1003579" y="9525"/>
                </a:lnTo>
                <a:lnTo>
                  <a:pt x="1006208" y="9525"/>
                </a:lnTo>
                <a:lnTo>
                  <a:pt x="1007325" y="9067"/>
                </a:lnTo>
                <a:lnTo>
                  <a:pt x="1009192" y="7200"/>
                </a:lnTo>
                <a:lnTo>
                  <a:pt x="1009650" y="6083"/>
                </a:lnTo>
                <a:lnTo>
                  <a:pt x="1009650" y="3454"/>
                </a:lnTo>
                <a:close/>
              </a:path>
              <a:path w="8201025" h="4269105">
                <a:moveTo>
                  <a:pt x="1057275" y="2224748"/>
                </a:moveTo>
                <a:lnTo>
                  <a:pt x="1056817" y="2223617"/>
                </a:lnTo>
                <a:lnTo>
                  <a:pt x="1054950" y="2221763"/>
                </a:lnTo>
                <a:lnTo>
                  <a:pt x="1053833" y="2221293"/>
                </a:lnTo>
                <a:lnTo>
                  <a:pt x="1051204" y="2221293"/>
                </a:lnTo>
                <a:lnTo>
                  <a:pt x="1050086" y="2221763"/>
                </a:lnTo>
                <a:lnTo>
                  <a:pt x="1048219" y="2223617"/>
                </a:lnTo>
                <a:lnTo>
                  <a:pt x="1047750" y="2224748"/>
                </a:lnTo>
                <a:lnTo>
                  <a:pt x="1047750" y="2227376"/>
                </a:lnTo>
                <a:lnTo>
                  <a:pt x="1048219" y="2228494"/>
                </a:lnTo>
                <a:lnTo>
                  <a:pt x="1050086" y="2230361"/>
                </a:lnTo>
                <a:lnTo>
                  <a:pt x="1051204" y="2230818"/>
                </a:lnTo>
                <a:lnTo>
                  <a:pt x="1053833" y="2230818"/>
                </a:lnTo>
                <a:lnTo>
                  <a:pt x="1054950" y="2230361"/>
                </a:lnTo>
                <a:lnTo>
                  <a:pt x="1056817" y="2228494"/>
                </a:lnTo>
                <a:lnTo>
                  <a:pt x="1057275" y="2227376"/>
                </a:lnTo>
                <a:lnTo>
                  <a:pt x="1057275" y="2224748"/>
                </a:lnTo>
                <a:close/>
              </a:path>
              <a:path w="8201025" h="4269105">
                <a:moveTo>
                  <a:pt x="1057275" y="3454"/>
                </a:moveTo>
                <a:lnTo>
                  <a:pt x="1056817" y="2336"/>
                </a:lnTo>
                <a:lnTo>
                  <a:pt x="1054950" y="469"/>
                </a:lnTo>
                <a:lnTo>
                  <a:pt x="1053833" y="0"/>
                </a:lnTo>
                <a:lnTo>
                  <a:pt x="1051204" y="0"/>
                </a:lnTo>
                <a:lnTo>
                  <a:pt x="1050086" y="469"/>
                </a:lnTo>
                <a:lnTo>
                  <a:pt x="1048219" y="2336"/>
                </a:lnTo>
                <a:lnTo>
                  <a:pt x="1047750" y="3454"/>
                </a:lnTo>
                <a:lnTo>
                  <a:pt x="1047750" y="6083"/>
                </a:lnTo>
                <a:lnTo>
                  <a:pt x="1048219" y="7200"/>
                </a:lnTo>
                <a:lnTo>
                  <a:pt x="1050086" y="9067"/>
                </a:lnTo>
                <a:lnTo>
                  <a:pt x="1051204" y="9525"/>
                </a:lnTo>
                <a:lnTo>
                  <a:pt x="1053833" y="9525"/>
                </a:lnTo>
                <a:lnTo>
                  <a:pt x="1054950" y="9067"/>
                </a:lnTo>
                <a:lnTo>
                  <a:pt x="1056817" y="7200"/>
                </a:lnTo>
                <a:lnTo>
                  <a:pt x="1057275" y="6083"/>
                </a:lnTo>
                <a:lnTo>
                  <a:pt x="1057275" y="3454"/>
                </a:lnTo>
                <a:close/>
              </a:path>
              <a:path w="8201025" h="4269105">
                <a:moveTo>
                  <a:pt x="1104900" y="2224748"/>
                </a:moveTo>
                <a:lnTo>
                  <a:pt x="1104442" y="2223617"/>
                </a:lnTo>
                <a:lnTo>
                  <a:pt x="1102575" y="2221763"/>
                </a:lnTo>
                <a:lnTo>
                  <a:pt x="1101458" y="2221293"/>
                </a:lnTo>
                <a:lnTo>
                  <a:pt x="1098829" y="2221293"/>
                </a:lnTo>
                <a:lnTo>
                  <a:pt x="1097711" y="2221763"/>
                </a:lnTo>
                <a:lnTo>
                  <a:pt x="1095844" y="2223617"/>
                </a:lnTo>
                <a:lnTo>
                  <a:pt x="1095375" y="2224748"/>
                </a:lnTo>
                <a:lnTo>
                  <a:pt x="1095375" y="2227376"/>
                </a:lnTo>
                <a:lnTo>
                  <a:pt x="1095844" y="2228494"/>
                </a:lnTo>
                <a:lnTo>
                  <a:pt x="1097711" y="2230361"/>
                </a:lnTo>
                <a:lnTo>
                  <a:pt x="1098829" y="2230818"/>
                </a:lnTo>
                <a:lnTo>
                  <a:pt x="1101458" y="2230818"/>
                </a:lnTo>
                <a:lnTo>
                  <a:pt x="1102575" y="2230361"/>
                </a:lnTo>
                <a:lnTo>
                  <a:pt x="1104442" y="2228494"/>
                </a:lnTo>
                <a:lnTo>
                  <a:pt x="1104900" y="2227376"/>
                </a:lnTo>
                <a:lnTo>
                  <a:pt x="1104900" y="2224748"/>
                </a:lnTo>
                <a:close/>
              </a:path>
              <a:path w="8201025" h="4269105">
                <a:moveTo>
                  <a:pt x="1104900" y="3454"/>
                </a:moveTo>
                <a:lnTo>
                  <a:pt x="1104442" y="2336"/>
                </a:lnTo>
                <a:lnTo>
                  <a:pt x="1102575" y="469"/>
                </a:lnTo>
                <a:lnTo>
                  <a:pt x="1101458" y="0"/>
                </a:lnTo>
                <a:lnTo>
                  <a:pt x="1098829" y="0"/>
                </a:lnTo>
                <a:lnTo>
                  <a:pt x="1097711" y="469"/>
                </a:lnTo>
                <a:lnTo>
                  <a:pt x="1095844" y="2336"/>
                </a:lnTo>
                <a:lnTo>
                  <a:pt x="1095375" y="3454"/>
                </a:lnTo>
                <a:lnTo>
                  <a:pt x="1095375" y="6083"/>
                </a:lnTo>
                <a:lnTo>
                  <a:pt x="1095844" y="7200"/>
                </a:lnTo>
                <a:lnTo>
                  <a:pt x="1097711" y="9067"/>
                </a:lnTo>
                <a:lnTo>
                  <a:pt x="1098829" y="9525"/>
                </a:lnTo>
                <a:lnTo>
                  <a:pt x="1101458" y="9525"/>
                </a:lnTo>
                <a:lnTo>
                  <a:pt x="1102575" y="9067"/>
                </a:lnTo>
                <a:lnTo>
                  <a:pt x="1104442" y="7200"/>
                </a:lnTo>
                <a:lnTo>
                  <a:pt x="1104900" y="6083"/>
                </a:lnTo>
                <a:lnTo>
                  <a:pt x="1104900" y="3454"/>
                </a:lnTo>
                <a:close/>
              </a:path>
              <a:path w="8201025" h="4269105">
                <a:moveTo>
                  <a:pt x="1152525" y="2224748"/>
                </a:moveTo>
                <a:lnTo>
                  <a:pt x="1152067" y="2223617"/>
                </a:lnTo>
                <a:lnTo>
                  <a:pt x="1150200" y="2221763"/>
                </a:lnTo>
                <a:lnTo>
                  <a:pt x="1149083" y="2221293"/>
                </a:lnTo>
                <a:lnTo>
                  <a:pt x="1146454" y="2221293"/>
                </a:lnTo>
                <a:lnTo>
                  <a:pt x="1145336" y="2221763"/>
                </a:lnTo>
                <a:lnTo>
                  <a:pt x="1143469" y="2223617"/>
                </a:lnTo>
                <a:lnTo>
                  <a:pt x="1143000" y="2224748"/>
                </a:lnTo>
                <a:lnTo>
                  <a:pt x="1143000" y="2227376"/>
                </a:lnTo>
                <a:lnTo>
                  <a:pt x="1143469" y="2228494"/>
                </a:lnTo>
                <a:lnTo>
                  <a:pt x="1145336" y="2230361"/>
                </a:lnTo>
                <a:lnTo>
                  <a:pt x="1146454" y="2230818"/>
                </a:lnTo>
                <a:lnTo>
                  <a:pt x="1149083" y="2230818"/>
                </a:lnTo>
                <a:lnTo>
                  <a:pt x="1150200" y="2230361"/>
                </a:lnTo>
                <a:lnTo>
                  <a:pt x="1152067" y="2228494"/>
                </a:lnTo>
                <a:lnTo>
                  <a:pt x="1152525" y="2227376"/>
                </a:lnTo>
                <a:lnTo>
                  <a:pt x="1152525" y="2224748"/>
                </a:lnTo>
                <a:close/>
              </a:path>
              <a:path w="8201025" h="4269105">
                <a:moveTo>
                  <a:pt x="1152525" y="3454"/>
                </a:moveTo>
                <a:lnTo>
                  <a:pt x="1152067" y="2336"/>
                </a:lnTo>
                <a:lnTo>
                  <a:pt x="1150200" y="469"/>
                </a:lnTo>
                <a:lnTo>
                  <a:pt x="1149083" y="0"/>
                </a:lnTo>
                <a:lnTo>
                  <a:pt x="1146454" y="0"/>
                </a:lnTo>
                <a:lnTo>
                  <a:pt x="1145336" y="469"/>
                </a:lnTo>
                <a:lnTo>
                  <a:pt x="1143469" y="2336"/>
                </a:lnTo>
                <a:lnTo>
                  <a:pt x="1143000" y="3454"/>
                </a:lnTo>
                <a:lnTo>
                  <a:pt x="1143000" y="6083"/>
                </a:lnTo>
                <a:lnTo>
                  <a:pt x="1143469" y="7200"/>
                </a:lnTo>
                <a:lnTo>
                  <a:pt x="1145336" y="9067"/>
                </a:lnTo>
                <a:lnTo>
                  <a:pt x="1146454" y="9525"/>
                </a:lnTo>
                <a:lnTo>
                  <a:pt x="1149083" y="9525"/>
                </a:lnTo>
                <a:lnTo>
                  <a:pt x="1150200" y="9067"/>
                </a:lnTo>
                <a:lnTo>
                  <a:pt x="1152067" y="7200"/>
                </a:lnTo>
                <a:lnTo>
                  <a:pt x="1152525" y="6083"/>
                </a:lnTo>
                <a:lnTo>
                  <a:pt x="1152525" y="3454"/>
                </a:lnTo>
                <a:close/>
              </a:path>
              <a:path w="8201025" h="4269105">
                <a:moveTo>
                  <a:pt x="1200150" y="2224748"/>
                </a:moveTo>
                <a:lnTo>
                  <a:pt x="1199692" y="2223617"/>
                </a:lnTo>
                <a:lnTo>
                  <a:pt x="1197825" y="2221763"/>
                </a:lnTo>
                <a:lnTo>
                  <a:pt x="1196708" y="2221293"/>
                </a:lnTo>
                <a:lnTo>
                  <a:pt x="1194079" y="2221293"/>
                </a:lnTo>
                <a:lnTo>
                  <a:pt x="1192961" y="2221763"/>
                </a:lnTo>
                <a:lnTo>
                  <a:pt x="1191094" y="2223617"/>
                </a:lnTo>
                <a:lnTo>
                  <a:pt x="1190625" y="2224748"/>
                </a:lnTo>
                <a:lnTo>
                  <a:pt x="1190625" y="2227376"/>
                </a:lnTo>
                <a:lnTo>
                  <a:pt x="1191094" y="2228494"/>
                </a:lnTo>
                <a:lnTo>
                  <a:pt x="1192961" y="2230361"/>
                </a:lnTo>
                <a:lnTo>
                  <a:pt x="1194079" y="2230818"/>
                </a:lnTo>
                <a:lnTo>
                  <a:pt x="1196708" y="2230818"/>
                </a:lnTo>
                <a:lnTo>
                  <a:pt x="1197825" y="2230361"/>
                </a:lnTo>
                <a:lnTo>
                  <a:pt x="1199692" y="2228494"/>
                </a:lnTo>
                <a:lnTo>
                  <a:pt x="1200150" y="2227376"/>
                </a:lnTo>
                <a:lnTo>
                  <a:pt x="1200150" y="2224748"/>
                </a:lnTo>
                <a:close/>
              </a:path>
              <a:path w="8201025" h="4269105">
                <a:moveTo>
                  <a:pt x="1200150" y="3454"/>
                </a:moveTo>
                <a:lnTo>
                  <a:pt x="1199692" y="2336"/>
                </a:lnTo>
                <a:lnTo>
                  <a:pt x="1197825" y="469"/>
                </a:lnTo>
                <a:lnTo>
                  <a:pt x="1196708" y="0"/>
                </a:lnTo>
                <a:lnTo>
                  <a:pt x="1194079" y="0"/>
                </a:lnTo>
                <a:lnTo>
                  <a:pt x="1192961" y="469"/>
                </a:lnTo>
                <a:lnTo>
                  <a:pt x="1191094" y="2336"/>
                </a:lnTo>
                <a:lnTo>
                  <a:pt x="1190625" y="3454"/>
                </a:lnTo>
                <a:lnTo>
                  <a:pt x="1190625" y="6083"/>
                </a:lnTo>
                <a:lnTo>
                  <a:pt x="1191094" y="7200"/>
                </a:lnTo>
                <a:lnTo>
                  <a:pt x="1192961" y="9067"/>
                </a:lnTo>
                <a:lnTo>
                  <a:pt x="1194079" y="9525"/>
                </a:lnTo>
                <a:lnTo>
                  <a:pt x="1196708" y="9525"/>
                </a:lnTo>
                <a:lnTo>
                  <a:pt x="1197825" y="9067"/>
                </a:lnTo>
                <a:lnTo>
                  <a:pt x="1199692" y="7200"/>
                </a:lnTo>
                <a:lnTo>
                  <a:pt x="1200150" y="6083"/>
                </a:lnTo>
                <a:lnTo>
                  <a:pt x="1200150" y="3454"/>
                </a:lnTo>
                <a:close/>
              </a:path>
              <a:path w="8201025" h="4269105">
                <a:moveTo>
                  <a:pt x="1247775" y="2224748"/>
                </a:moveTo>
                <a:lnTo>
                  <a:pt x="1247317" y="2223617"/>
                </a:lnTo>
                <a:lnTo>
                  <a:pt x="1245450" y="2221763"/>
                </a:lnTo>
                <a:lnTo>
                  <a:pt x="1244333" y="2221293"/>
                </a:lnTo>
                <a:lnTo>
                  <a:pt x="1241704" y="2221293"/>
                </a:lnTo>
                <a:lnTo>
                  <a:pt x="1240586" y="2221763"/>
                </a:lnTo>
                <a:lnTo>
                  <a:pt x="1238719" y="2223617"/>
                </a:lnTo>
                <a:lnTo>
                  <a:pt x="1238250" y="2224748"/>
                </a:lnTo>
                <a:lnTo>
                  <a:pt x="1238250" y="2227376"/>
                </a:lnTo>
                <a:lnTo>
                  <a:pt x="1238719" y="2228494"/>
                </a:lnTo>
                <a:lnTo>
                  <a:pt x="1240586" y="2230361"/>
                </a:lnTo>
                <a:lnTo>
                  <a:pt x="1241704" y="2230818"/>
                </a:lnTo>
                <a:lnTo>
                  <a:pt x="1244333" y="2230818"/>
                </a:lnTo>
                <a:lnTo>
                  <a:pt x="1245450" y="2230361"/>
                </a:lnTo>
                <a:lnTo>
                  <a:pt x="1247317" y="2228494"/>
                </a:lnTo>
                <a:lnTo>
                  <a:pt x="1247775" y="2227376"/>
                </a:lnTo>
                <a:lnTo>
                  <a:pt x="1247775" y="2224748"/>
                </a:lnTo>
                <a:close/>
              </a:path>
              <a:path w="8201025" h="4269105">
                <a:moveTo>
                  <a:pt x="1247775" y="3454"/>
                </a:moveTo>
                <a:lnTo>
                  <a:pt x="1247317" y="2336"/>
                </a:lnTo>
                <a:lnTo>
                  <a:pt x="1245450" y="469"/>
                </a:lnTo>
                <a:lnTo>
                  <a:pt x="1244333" y="0"/>
                </a:lnTo>
                <a:lnTo>
                  <a:pt x="1241704" y="0"/>
                </a:lnTo>
                <a:lnTo>
                  <a:pt x="1240586" y="469"/>
                </a:lnTo>
                <a:lnTo>
                  <a:pt x="1238719" y="2336"/>
                </a:lnTo>
                <a:lnTo>
                  <a:pt x="1238250" y="3454"/>
                </a:lnTo>
                <a:lnTo>
                  <a:pt x="1238250" y="6083"/>
                </a:lnTo>
                <a:lnTo>
                  <a:pt x="1238719" y="7200"/>
                </a:lnTo>
                <a:lnTo>
                  <a:pt x="1240586" y="9067"/>
                </a:lnTo>
                <a:lnTo>
                  <a:pt x="1241704" y="9525"/>
                </a:lnTo>
                <a:lnTo>
                  <a:pt x="1244333" y="9525"/>
                </a:lnTo>
                <a:lnTo>
                  <a:pt x="1245450" y="9067"/>
                </a:lnTo>
                <a:lnTo>
                  <a:pt x="1247317" y="7200"/>
                </a:lnTo>
                <a:lnTo>
                  <a:pt x="1247775" y="6083"/>
                </a:lnTo>
                <a:lnTo>
                  <a:pt x="1247775" y="3454"/>
                </a:lnTo>
                <a:close/>
              </a:path>
              <a:path w="8201025" h="4269105">
                <a:moveTo>
                  <a:pt x="1295400" y="2224748"/>
                </a:moveTo>
                <a:lnTo>
                  <a:pt x="1294942" y="2223617"/>
                </a:lnTo>
                <a:lnTo>
                  <a:pt x="1293075" y="2221763"/>
                </a:lnTo>
                <a:lnTo>
                  <a:pt x="1291958" y="2221293"/>
                </a:lnTo>
                <a:lnTo>
                  <a:pt x="1289329" y="2221293"/>
                </a:lnTo>
                <a:lnTo>
                  <a:pt x="1288211" y="2221763"/>
                </a:lnTo>
                <a:lnTo>
                  <a:pt x="1286344" y="2223617"/>
                </a:lnTo>
                <a:lnTo>
                  <a:pt x="1285875" y="2224748"/>
                </a:lnTo>
                <a:lnTo>
                  <a:pt x="1285875" y="2227376"/>
                </a:lnTo>
                <a:lnTo>
                  <a:pt x="1286344" y="2228494"/>
                </a:lnTo>
                <a:lnTo>
                  <a:pt x="1288211" y="2230361"/>
                </a:lnTo>
                <a:lnTo>
                  <a:pt x="1289329" y="2230818"/>
                </a:lnTo>
                <a:lnTo>
                  <a:pt x="1291958" y="2230818"/>
                </a:lnTo>
                <a:lnTo>
                  <a:pt x="1293075" y="2230361"/>
                </a:lnTo>
                <a:lnTo>
                  <a:pt x="1294942" y="2228494"/>
                </a:lnTo>
                <a:lnTo>
                  <a:pt x="1295400" y="2227376"/>
                </a:lnTo>
                <a:lnTo>
                  <a:pt x="1295400" y="2224748"/>
                </a:lnTo>
                <a:close/>
              </a:path>
              <a:path w="8201025" h="4269105">
                <a:moveTo>
                  <a:pt x="1295400" y="3454"/>
                </a:moveTo>
                <a:lnTo>
                  <a:pt x="1294942" y="2336"/>
                </a:lnTo>
                <a:lnTo>
                  <a:pt x="1293075" y="469"/>
                </a:lnTo>
                <a:lnTo>
                  <a:pt x="1291958" y="0"/>
                </a:lnTo>
                <a:lnTo>
                  <a:pt x="1289329" y="0"/>
                </a:lnTo>
                <a:lnTo>
                  <a:pt x="1288211" y="469"/>
                </a:lnTo>
                <a:lnTo>
                  <a:pt x="1286344" y="2336"/>
                </a:lnTo>
                <a:lnTo>
                  <a:pt x="1285875" y="3454"/>
                </a:lnTo>
                <a:lnTo>
                  <a:pt x="1285875" y="6083"/>
                </a:lnTo>
                <a:lnTo>
                  <a:pt x="1286344" y="7200"/>
                </a:lnTo>
                <a:lnTo>
                  <a:pt x="1288211" y="9067"/>
                </a:lnTo>
                <a:lnTo>
                  <a:pt x="1289329" y="9525"/>
                </a:lnTo>
                <a:lnTo>
                  <a:pt x="1291958" y="9525"/>
                </a:lnTo>
                <a:lnTo>
                  <a:pt x="1293075" y="9067"/>
                </a:lnTo>
                <a:lnTo>
                  <a:pt x="1294942" y="7200"/>
                </a:lnTo>
                <a:lnTo>
                  <a:pt x="1295400" y="6083"/>
                </a:lnTo>
                <a:lnTo>
                  <a:pt x="1295400" y="3454"/>
                </a:lnTo>
                <a:close/>
              </a:path>
              <a:path w="8201025" h="4269105">
                <a:moveTo>
                  <a:pt x="1343025" y="2224748"/>
                </a:moveTo>
                <a:lnTo>
                  <a:pt x="1342567" y="2223617"/>
                </a:lnTo>
                <a:lnTo>
                  <a:pt x="1340700" y="2221763"/>
                </a:lnTo>
                <a:lnTo>
                  <a:pt x="1339583" y="2221293"/>
                </a:lnTo>
                <a:lnTo>
                  <a:pt x="1336954" y="2221293"/>
                </a:lnTo>
                <a:lnTo>
                  <a:pt x="1335836" y="2221763"/>
                </a:lnTo>
                <a:lnTo>
                  <a:pt x="1333969" y="2223617"/>
                </a:lnTo>
                <a:lnTo>
                  <a:pt x="1333500" y="2224748"/>
                </a:lnTo>
                <a:lnTo>
                  <a:pt x="1333500" y="2227376"/>
                </a:lnTo>
                <a:lnTo>
                  <a:pt x="1333969" y="2228494"/>
                </a:lnTo>
                <a:lnTo>
                  <a:pt x="1335836" y="2230361"/>
                </a:lnTo>
                <a:lnTo>
                  <a:pt x="1336954" y="2230818"/>
                </a:lnTo>
                <a:lnTo>
                  <a:pt x="1339583" y="2230818"/>
                </a:lnTo>
                <a:lnTo>
                  <a:pt x="1340700" y="2230361"/>
                </a:lnTo>
                <a:lnTo>
                  <a:pt x="1342567" y="2228494"/>
                </a:lnTo>
                <a:lnTo>
                  <a:pt x="1343025" y="2227376"/>
                </a:lnTo>
                <a:lnTo>
                  <a:pt x="1343025" y="2224748"/>
                </a:lnTo>
                <a:close/>
              </a:path>
              <a:path w="8201025" h="4269105">
                <a:moveTo>
                  <a:pt x="1343025" y="3454"/>
                </a:moveTo>
                <a:lnTo>
                  <a:pt x="1342567" y="2336"/>
                </a:lnTo>
                <a:lnTo>
                  <a:pt x="1340700" y="469"/>
                </a:lnTo>
                <a:lnTo>
                  <a:pt x="1339583" y="0"/>
                </a:lnTo>
                <a:lnTo>
                  <a:pt x="1336954" y="0"/>
                </a:lnTo>
                <a:lnTo>
                  <a:pt x="1335836" y="469"/>
                </a:lnTo>
                <a:lnTo>
                  <a:pt x="1333969" y="2336"/>
                </a:lnTo>
                <a:lnTo>
                  <a:pt x="1333500" y="3454"/>
                </a:lnTo>
                <a:lnTo>
                  <a:pt x="1333500" y="6083"/>
                </a:lnTo>
                <a:lnTo>
                  <a:pt x="1333969" y="7200"/>
                </a:lnTo>
                <a:lnTo>
                  <a:pt x="1335836" y="9067"/>
                </a:lnTo>
                <a:lnTo>
                  <a:pt x="1336954" y="9525"/>
                </a:lnTo>
                <a:lnTo>
                  <a:pt x="1339583" y="9525"/>
                </a:lnTo>
                <a:lnTo>
                  <a:pt x="1340700" y="9067"/>
                </a:lnTo>
                <a:lnTo>
                  <a:pt x="1342567" y="7200"/>
                </a:lnTo>
                <a:lnTo>
                  <a:pt x="1343025" y="6083"/>
                </a:lnTo>
                <a:lnTo>
                  <a:pt x="1343025" y="3454"/>
                </a:lnTo>
                <a:close/>
              </a:path>
              <a:path w="8201025" h="4269105">
                <a:moveTo>
                  <a:pt x="1390650" y="2224748"/>
                </a:moveTo>
                <a:lnTo>
                  <a:pt x="1390192" y="2223617"/>
                </a:lnTo>
                <a:lnTo>
                  <a:pt x="1388325" y="2221763"/>
                </a:lnTo>
                <a:lnTo>
                  <a:pt x="1387208" y="2221293"/>
                </a:lnTo>
                <a:lnTo>
                  <a:pt x="1384579" y="2221293"/>
                </a:lnTo>
                <a:lnTo>
                  <a:pt x="1383461" y="2221763"/>
                </a:lnTo>
                <a:lnTo>
                  <a:pt x="1381594" y="2223617"/>
                </a:lnTo>
                <a:lnTo>
                  <a:pt x="1381125" y="2224748"/>
                </a:lnTo>
                <a:lnTo>
                  <a:pt x="1381125" y="2227376"/>
                </a:lnTo>
                <a:lnTo>
                  <a:pt x="1381594" y="2228494"/>
                </a:lnTo>
                <a:lnTo>
                  <a:pt x="1383461" y="2230361"/>
                </a:lnTo>
                <a:lnTo>
                  <a:pt x="1384579" y="2230818"/>
                </a:lnTo>
                <a:lnTo>
                  <a:pt x="1387208" y="2230818"/>
                </a:lnTo>
                <a:lnTo>
                  <a:pt x="1388325" y="2230361"/>
                </a:lnTo>
                <a:lnTo>
                  <a:pt x="1390192" y="2228494"/>
                </a:lnTo>
                <a:lnTo>
                  <a:pt x="1390650" y="2227376"/>
                </a:lnTo>
                <a:lnTo>
                  <a:pt x="1390650" y="2224748"/>
                </a:lnTo>
                <a:close/>
              </a:path>
              <a:path w="8201025" h="4269105">
                <a:moveTo>
                  <a:pt x="1390650" y="3454"/>
                </a:moveTo>
                <a:lnTo>
                  <a:pt x="1390192" y="2336"/>
                </a:lnTo>
                <a:lnTo>
                  <a:pt x="1388325" y="469"/>
                </a:lnTo>
                <a:lnTo>
                  <a:pt x="1387208" y="0"/>
                </a:lnTo>
                <a:lnTo>
                  <a:pt x="1384579" y="0"/>
                </a:lnTo>
                <a:lnTo>
                  <a:pt x="1383461" y="469"/>
                </a:lnTo>
                <a:lnTo>
                  <a:pt x="1381594" y="2336"/>
                </a:lnTo>
                <a:lnTo>
                  <a:pt x="1381125" y="3454"/>
                </a:lnTo>
                <a:lnTo>
                  <a:pt x="1381125" y="6083"/>
                </a:lnTo>
                <a:lnTo>
                  <a:pt x="1381594" y="7200"/>
                </a:lnTo>
                <a:lnTo>
                  <a:pt x="1383461" y="9067"/>
                </a:lnTo>
                <a:lnTo>
                  <a:pt x="1384579" y="9525"/>
                </a:lnTo>
                <a:lnTo>
                  <a:pt x="1387208" y="9525"/>
                </a:lnTo>
                <a:lnTo>
                  <a:pt x="1388325" y="9067"/>
                </a:lnTo>
                <a:lnTo>
                  <a:pt x="1390192" y="7200"/>
                </a:lnTo>
                <a:lnTo>
                  <a:pt x="1390650" y="6083"/>
                </a:lnTo>
                <a:lnTo>
                  <a:pt x="1390650" y="3454"/>
                </a:lnTo>
                <a:close/>
              </a:path>
              <a:path w="8201025" h="4269105">
                <a:moveTo>
                  <a:pt x="1438275" y="2224748"/>
                </a:moveTo>
                <a:lnTo>
                  <a:pt x="1437817" y="2223617"/>
                </a:lnTo>
                <a:lnTo>
                  <a:pt x="1435950" y="2221763"/>
                </a:lnTo>
                <a:lnTo>
                  <a:pt x="1434833" y="2221293"/>
                </a:lnTo>
                <a:lnTo>
                  <a:pt x="1432204" y="2221293"/>
                </a:lnTo>
                <a:lnTo>
                  <a:pt x="1431086" y="2221763"/>
                </a:lnTo>
                <a:lnTo>
                  <a:pt x="1429219" y="2223617"/>
                </a:lnTo>
                <a:lnTo>
                  <a:pt x="1428750" y="2224748"/>
                </a:lnTo>
                <a:lnTo>
                  <a:pt x="1428750" y="2227376"/>
                </a:lnTo>
                <a:lnTo>
                  <a:pt x="1429219" y="2228494"/>
                </a:lnTo>
                <a:lnTo>
                  <a:pt x="1431086" y="2230361"/>
                </a:lnTo>
                <a:lnTo>
                  <a:pt x="1432204" y="2230818"/>
                </a:lnTo>
                <a:lnTo>
                  <a:pt x="1434833" y="2230818"/>
                </a:lnTo>
                <a:lnTo>
                  <a:pt x="1435950" y="2230361"/>
                </a:lnTo>
                <a:lnTo>
                  <a:pt x="1437817" y="2228494"/>
                </a:lnTo>
                <a:lnTo>
                  <a:pt x="1438275" y="2227376"/>
                </a:lnTo>
                <a:lnTo>
                  <a:pt x="1438275" y="2224748"/>
                </a:lnTo>
                <a:close/>
              </a:path>
              <a:path w="8201025" h="4269105">
                <a:moveTo>
                  <a:pt x="1438275" y="3454"/>
                </a:moveTo>
                <a:lnTo>
                  <a:pt x="1437817" y="2336"/>
                </a:lnTo>
                <a:lnTo>
                  <a:pt x="1435950" y="469"/>
                </a:lnTo>
                <a:lnTo>
                  <a:pt x="1434833" y="0"/>
                </a:lnTo>
                <a:lnTo>
                  <a:pt x="1432204" y="0"/>
                </a:lnTo>
                <a:lnTo>
                  <a:pt x="1431086" y="469"/>
                </a:lnTo>
                <a:lnTo>
                  <a:pt x="1429219" y="2336"/>
                </a:lnTo>
                <a:lnTo>
                  <a:pt x="1428750" y="3454"/>
                </a:lnTo>
                <a:lnTo>
                  <a:pt x="1428750" y="6083"/>
                </a:lnTo>
                <a:lnTo>
                  <a:pt x="1429219" y="7200"/>
                </a:lnTo>
                <a:lnTo>
                  <a:pt x="1431086" y="9067"/>
                </a:lnTo>
                <a:lnTo>
                  <a:pt x="1432204" y="9525"/>
                </a:lnTo>
                <a:lnTo>
                  <a:pt x="1434833" y="9525"/>
                </a:lnTo>
                <a:lnTo>
                  <a:pt x="1435950" y="9067"/>
                </a:lnTo>
                <a:lnTo>
                  <a:pt x="1437817" y="7200"/>
                </a:lnTo>
                <a:lnTo>
                  <a:pt x="1438275" y="6083"/>
                </a:lnTo>
                <a:lnTo>
                  <a:pt x="1438275" y="3454"/>
                </a:lnTo>
                <a:close/>
              </a:path>
              <a:path w="8201025" h="4269105">
                <a:moveTo>
                  <a:pt x="1485900" y="2224748"/>
                </a:moveTo>
                <a:lnTo>
                  <a:pt x="1485442" y="2223617"/>
                </a:lnTo>
                <a:lnTo>
                  <a:pt x="1483575" y="2221763"/>
                </a:lnTo>
                <a:lnTo>
                  <a:pt x="1482458" y="2221293"/>
                </a:lnTo>
                <a:lnTo>
                  <a:pt x="1479829" y="2221293"/>
                </a:lnTo>
                <a:lnTo>
                  <a:pt x="1478711" y="2221763"/>
                </a:lnTo>
                <a:lnTo>
                  <a:pt x="1476844" y="2223617"/>
                </a:lnTo>
                <a:lnTo>
                  <a:pt x="1476375" y="2224748"/>
                </a:lnTo>
                <a:lnTo>
                  <a:pt x="1476375" y="2227376"/>
                </a:lnTo>
                <a:lnTo>
                  <a:pt x="1476844" y="2228494"/>
                </a:lnTo>
                <a:lnTo>
                  <a:pt x="1478711" y="2230361"/>
                </a:lnTo>
                <a:lnTo>
                  <a:pt x="1479829" y="2230818"/>
                </a:lnTo>
                <a:lnTo>
                  <a:pt x="1482458" y="2230818"/>
                </a:lnTo>
                <a:lnTo>
                  <a:pt x="1483575" y="2230361"/>
                </a:lnTo>
                <a:lnTo>
                  <a:pt x="1485442" y="2228494"/>
                </a:lnTo>
                <a:lnTo>
                  <a:pt x="1485900" y="2227376"/>
                </a:lnTo>
                <a:lnTo>
                  <a:pt x="1485900" y="2224748"/>
                </a:lnTo>
                <a:close/>
              </a:path>
              <a:path w="8201025" h="4269105">
                <a:moveTo>
                  <a:pt x="1485900" y="3454"/>
                </a:moveTo>
                <a:lnTo>
                  <a:pt x="1485442" y="2336"/>
                </a:lnTo>
                <a:lnTo>
                  <a:pt x="1483575" y="469"/>
                </a:lnTo>
                <a:lnTo>
                  <a:pt x="1482458" y="0"/>
                </a:lnTo>
                <a:lnTo>
                  <a:pt x="1479829" y="0"/>
                </a:lnTo>
                <a:lnTo>
                  <a:pt x="1478711" y="469"/>
                </a:lnTo>
                <a:lnTo>
                  <a:pt x="1476844" y="2336"/>
                </a:lnTo>
                <a:lnTo>
                  <a:pt x="1476375" y="3454"/>
                </a:lnTo>
                <a:lnTo>
                  <a:pt x="1476375" y="6083"/>
                </a:lnTo>
                <a:lnTo>
                  <a:pt x="1476844" y="7200"/>
                </a:lnTo>
                <a:lnTo>
                  <a:pt x="1478711" y="9067"/>
                </a:lnTo>
                <a:lnTo>
                  <a:pt x="1479829" y="9525"/>
                </a:lnTo>
                <a:lnTo>
                  <a:pt x="1482458" y="9525"/>
                </a:lnTo>
                <a:lnTo>
                  <a:pt x="1483575" y="9067"/>
                </a:lnTo>
                <a:lnTo>
                  <a:pt x="1485442" y="7200"/>
                </a:lnTo>
                <a:lnTo>
                  <a:pt x="1485900" y="6083"/>
                </a:lnTo>
                <a:lnTo>
                  <a:pt x="1485900" y="3454"/>
                </a:lnTo>
                <a:close/>
              </a:path>
              <a:path w="8201025" h="4269105">
                <a:moveTo>
                  <a:pt x="1533525" y="2224748"/>
                </a:moveTo>
                <a:lnTo>
                  <a:pt x="1533067" y="2223617"/>
                </a:lnTo>
                <a:lnTo>
                  <a:pt x="1531200" y="2221763"/>
                </a:lnTo>
                <a:lnTo>
                  <a:pt x="1530083" y="2221293"/>
                </a:lnTo>
                <a:lnTo>
                  <a:pt x="1527454" y="2221293"/>
                </a:lnTo>
                <a:lnTo>
                  <a:pt x="1526336" y="2221763"/>
                </a:lnTo>
                <a:lnTo>
                  <a:pt x="1524469" y="2223617"/>
                </a:lnTo>
                <a:lnTo>
                  <a:pt x="1524000" y="2224748"/>
                </a:lnTo>
                <a:lnTo>
                  <a:pt x="1524000" y="2227376"/>
                </a:lnTo>
                <a:lnTo>
                  <a:pt x="1524469" y="2228494"/>
                </a:lnTo>
                <a:lnTo>
                  <a:pt x="1526336" y="2230361"/>
                </a:lnTo>
                <a:lnTo>
                  <a:pt x="1527454" y="2230818"/>
                </a:lnTo>
                <a:lnTo>
                  <a:pt x="1530083" y="2230818"/>
                </a:lnTo>
                <a:lnTo>
                  <a:pt x="1531200" y="2230361"/>
                </a:lnTo>
                <a:lnTo>
                  <a:pt x="1533067" y="2228494"/>
                </a:lnTo>
                <a:lnTo>
                  <a:pt x="1533525" y="2227376"/>
                </a:lnTo>
                <a:lnTo>
                  <a:pt x="1533525" y="2224748"/>
                </a:lnTo>
                <a:close/>
              </a:path>
              <a:path w="8201025" h="4269105">
                <a:moveTo>
                  <a:pt x="1533525" y="3454"/>
                </a:moveTo>
                <a:lnTo>
                  <a:pt x="1533067" y="2336"/>
                </a:lnTo>
                <a:lnTo>
                  <a:pt x="1531200" y="469"/>
                </a:lnTo>
                <a:lnTo>
                  <a:pt x="1530083" y="0"/>
                </a:lnTo>
                <a:lnTo>
                  <a:pt x="1527454" y="0"/>
                </a:lnTo>
                <a:lnTo>
                  <a:pt x="1526336" y="469"/>
                </a:lnTo>
                <a:lnTo>
                  <a:pt x="1524469" y="2336"/>
                </a:lnTo>
                <a:lnTo>
                  <a:pt x="1524000" y="3454"/>
                </a:lnTo>
                <a:lnTo>
                  <a:pt x="1524000" y="6083"/>
                </a:lnTo>
                <a:lnTo>
                  <a:pt x="1524469" y="7200"/>
                </a:lnTo>
                <a:lnTo>
                  <a:pt x="1526336" y="9067"/>
                </a:lnTo>
                <a:lnTo>
                  <a:pt x="1527454" y="9525"/>
                </a:lnTo>
                <a:lnTo>
                  <a:pt x="1530083" y="9525"/>
                </a:lnTo>
                <a:lnTo>
                  <a:pt x="1531200" y="9067"/>
                </a:lnTo>
                <a:lnTo>
                  <a:pt x="1533067" y="7200"/>
                </a:lnTo>
                <a:lnTo>
                  <a:pt x="1533525" y="6083"/>
                </a:lnTo>
                <a:lnTo>
                  <a:pt x="1533525" y="3454"/>
                </a:lnTo>
                <a:close/>
              </a:path>
              <a:path w="8201025" h="4269105">
                <a:moveTo>
                  <a:pt x="1581150" y="2224748"/>
                </a:moveTo>
                <a:lnTo>
                  <a:pt x="1580692" y="2223617"/>
                </a:lnTo>
                <a:lnTo>
                  <a:pt x="1578825" y="2221763"/>
                </a:lnTo>
                <a:lnTo>
                  <a:pt x="1577708" y="2221293"/>
                </a:lnTo>
                <a:lnTo>
                  <a:pt x="1575079" y="2221293"/>
                </a:lnTo>
                <a:lnTo>
                  <a:pt x="1573961" y="2221763"/>
                </a:lnTo>
                <a:lnTo>
                  <a:pt x="1572094" y="2223617"/>
                </a:lnTo>
                <a:lnTo>
                  <a:pt x="1571625" y="2224748"/>
                </a:lnTo>
                <a:lnTo>
                  <a:pt x="1571625" y="2227376"/>
                </a:lnTo>
                <a:lnTo>
                  <a:pt x="1572094" y="2228494"/>
                </a:lnTo>
                <a:lnTo>
                  <a:pt x="1573961" y="2230361"/>
                </a:lnTo>
                <a:lnTo>
                  <a:pt x="1575079" y="2230818"/>
                </a:lnTo>
                <a:lnTo>
                  <a:pt x="1577708" y="2230818"/>
                </a:lnTo>
                <a:lnTo>
                  <a:pt x="1578825" y="2230361"/>
                </a:lnTo>
                <a:lnTo>
                  <a:pt x="1580692" y="2228494"/>
                </a:lnTo>
                <a:lnTo>
                  <a:pt x="1581150" y="2227376"/>
                </a:lnTo>
                <a:lnTo>
                  <a:pt x="1581150" y="2224748"/>
                </a:lnTo>
                <a:close/>
              </a:path>
              <a:path w="8201025" h="4269105">
                <a:moveTo>
                  <a:pt x="1581150" y="3454"/>
                </a:moveTo>
                <a:lnTo>
                  <a:pt x="1580692" y="2336"/>
                </a:lnTo>
                <a:lnTo>
                  <a:pt x="1578825" y="469"/>
                </a:lnTo>
                <a:lnTo>
                  <a:pt x="1577708" y="0"/>
                </a:lnTo>
                <a:lnTo>
                  <a:pt x="1575079" y="0"/>
                </a:lnTo>
                <a:lnTo>
                  <a:pt x="1573961" y="469"/>
                </a:lnTo>
                <a:lnTo>
                  <a:pt x="1572094" y="2336"/>
                </a:lnTo>
                <a:lnTo>
                  <a:pt x="1571625" y="3454"/>
                </a:lnTo>
                <a:lnTo>
                  <a:pt x="1571625" y="6083"/>
                </a:lnTo>
                <a:lnTo>
                  <a:pt x="1572094" y="7200"/>
                </a:lnTo>
                <a:lnTo>
                  <a:pt x="1573961" y="9067"/>
                </a:lnTo>
                <a:lnTo>
                  <a:pt x="1575079" y="9525"/>
                </a:lnTo>
                <a:lnTo>
                  <a:pt x="1577708" y="9525"/>
                </a:lnTo>
                <a:lnTo>
                  <a:pt x="1578825" y="9067"/>
                </a:lnTo>
                <a:lnTo>
                  <a:pt x="1580692" y="7200"/>
                </a:lnTo>
                <a:lnTo>
                  <a:pt x="1581150" y="6083"/>
                </a:lnTo>
                <a:lnTo>
                  <a:pt x="1581150" y="3454"/>
                </a:lnTo>
                <a:close/>
              </a:path>
              <a:path w="8201025" h="4269105">
                <a:moveTo>
                  <a:pt x="1628775" y="2224748"/>
                </a:moveTo>
                <a:lnTo>
                  <a:pt x="1628317" y="2223617"/>
                </a:lnTo>
                <a:lnTo>
                  <a:pt x="1626450" y="2221763"/>
                </a:lnTo>
                <a:lnTo>
                  <a:pt x="1625333" y="2221293"/>
                </a:lnTo>
                <a:lnTo>
                  <a:pt x="1622704" y="2221293"/>
                </a:lnTo>
                <a:lnTo>
                  <a:pt x="1621586" y="2221763"/>
                </a:lnTo>
                <a:lnTo>
                  <a:pt x="1619719" y="2223617"/>
                </a:lnTo>
                <a:lnTo>
                  <a:pt x="1619250" y="2224748"/>
                </a:lnTo>
                <a:lnTo>
                  <a:pt x="1619250" y="2227376"/>
                </a:lnTo>
                <a:lnTo>
                  <a:pt x="1619719" y="2228494"/>
                </a:lnTo>
                <a:lnTo>
                  <a:pt x="1621586" y="2230361"/>
                </a:lnTo>
                <a:lnTo>
                  <a:pt x="1622704" y="2230818"/>
                </a:lnTo>
                <a:lnTo>
                  <a:pt x="1625333" y="2230818"/>
                </a:lnTo>
                <a:lnTo>
                  <a:pt x="1626450" y="2230361"/>
                </a:lnTo>
                <a:lnTo>
                  <a:pt x="1628317" y="2228494"/>
                </a:lnTo>
                <a:lnTo>
                  <a:pt x="1628775" y="2227376"/>
                </a:lnTo>
                <a:lnTo>
                  <a:pt x="1628775" y="2224748"/>
                </a:lnTo>
                <a:close/>
              </a:path>
              <a:path w="8201025" h="4269105">
                <a:moveTo>
                  <a:pt x="1628775" y="3454"/>
                </a:moveTo>
                <a:lnTo>
                  <a:pt x="1628317" y="2336"/>
                </a:lnTo>
                <a:lnTo>
                  <a:pt x="1626450" y="469"/>
                </a:lnTo>
                <a:lnTo>
                  <a:pt x="1625333" y="0"/>
                </a:lnTo>
                <a:lnTo>
                  <a:pt x="1622704" y="0"/>
                </a:lnTo>
                <a:lnTo>
                  <a:pt x="1621586" y="469"/>
                </a:lnTo>
                <a:lnTo>
                  <a:pt x="1619719" y="2336"/>
                </a:lnTo>
                <a:lnTo>
                  <a:pt x="1619250" y="3454"/>
                </a:lnTo>
                <a:lnTo>
                  <a:pt x="1619250" y="6083"/>
                </a:lnTo>
                <a:lnTo>
                  <a:pt x="1619719" y="7200"/>
                </a:lnTo>
                <a:lnTo>
                  <a:pt x="1621586" y="9067"/>
                </a:lnTo>
                <a:lnTo>
                  <a:pt x="1622704" y="9525"/>
                </a:lnTo>
                <a:lnTo>
                  <a:pt x="1625333" y="9525"/>
                </a:lnTo>
                <a:lnTo>
                  <a:pt x="1626450" y="9067"/>
                </a:lnTo>
                <a:lnTo>
                  <a:pt x="1628317" y="7200"/>
                </a:lnTo>
                <a:lnTo>
                  <a:pt x="1628775" y="6083"/>
                </a:lnTo>
                <a:lnTo>
                  <a:pt x="1628775" y="3454"/>
                </a:lnTo>
                <a:close/>
              </a:path>
              <a:path w="8201025" h="4269105">
                <a:moveTo>
                  <a:pt x="1676400" y="2224748"/>
                </a:moveTo>
                <a:lnTo>
                  <a:pt x="1675942" y="2223617"/>
                </a:lnTo>
                <a:lnTo>
                  <a:pt x="1674075" y="2221763"/>
                </a:lnTo>
                <a:lnTo>
                  <a:pt x="1672958" y="2221293"/>
                </a:lnTo>
                <a:lnTo>
                  <a:pt x="1670329" y="2221293"/>
                </a:lnTo>
                <a:lnTo>
                  <a:pt x="1669211" y="2221763"/>
                </a:lnTo>
                <a:lnTo>
                  <a:pt x="1667344" y="2223617"/>
                </a:lnTo>
                <a:lnTo>
                  <a:pt x="1666875" y="2224748"/>
                </a:lnTo>
                <a:lnTo>
                  <a:pt x="1666875" y="2227376"/>
                </a:lnTo>
                <a:lnTo>
                  <a:pt x="1667344" y="2228494"/>
                </a:lnTo>
                <a:lnTo>
                  <a:pt x="1669211" y="2230361"/>
                </a:lnTo>
                <a:lnTo>
                  <a:pt x="1670329" y="2230818"/>
                </a:lnTo>
                <a:lnTo>
                  <a:pt x="1672958" y="2230818"/>
                </a:lnTo>
                <a:lnTo>
                  <a:pt x="1674075" y="2230361"/>
                </a:lnTo>
                <a:lnTo>
                  <a:pt x="1675942" y="2228494"/>
                </a:lnTo>
                <a:lnTo>
                  <a:pt x="1676400" y="2227376"/>
                </a:lnTo>
                <a:lnTo>
                  <a:pt x="1676400" y="2224748"/>
                </a:lnTo>
                <a:close/>
              </a:path>
              <a:path w="8201025" h="4269105">
                <a:moveTo>
                  <a:pt x="1676400" y="3454"/>
                </a:moveTo>
                <a:lnTo>
                  <a:pt x="1675942" y="2336"/>
                </a:lnTo>
                <a:lnTo>
                  <a:pt x="1674075" y="469"/>
                </a:lnTo>
                <a:lnTo>
                  <a:pt x="1672958" y="0"/>
                </a:lnTo>
                <a:lnTo>
                  <a:pt x="1670329" y="0"/>
                </a:lnTo>
                <a:lnTo>
                  <a:pt x="1669211" y="469"/>
                </a:lnTo>
                <a:lnTo>
                  <a:pt x="1667344" y="2336"/>
                </a:lnTo>
                <a:lnTo>
                  <a:pt x="1666875" y="3454"/>
                </a:lnTo>
                <a:lnTo>
                  <a:pt x="1666875" y="6083"/>
                </a:lnTo>
                <a:lnTo>
                  <a:pt x="1667344" y="7200"/>
                </a:lnTo>
                <a:lnTo>
                  <a:pt x="1669211" y="9067"/>
                </a:lnTo>
                <a:lnTo>
                  <a:pt x="1670329" y="9525"/>
                </a:lnTo>
                <a:lnTo>
                  <a:pt x="1672958" y="9525"/>
                </a:lnTo>
                <a:lnTo>
                  <a:pt x="1674075" y="9067"/>
                </a:lnTo>
                <a:lnTo>
                  <a:pt x="1675942" y="7200"/>
                </a:lnTo>
                <a:lnTo>
                  <a:pt x="1676400" y="6083"/>
                </a:lnTo>
                <a:lnTo>
                  <a:pt x="1676400" y="3454"/>
                </a:lnTo>
                <a:close/>
              </a:path>
              <a:path w="8201025" h="4269105">
                <a:moveTo>
                  <a:pt x="1724025" y="2224748"/>
                </a:moveTo>
                <a:lnTo>
                  <a:pt x="1723567" y="2223617"/>
                </a:lnTo>
                <a:lnTo>
                  <a:pt x="1721700" y="2221763"/>
                </a:lnTo>
                <a:lnTo>
                  <a:pt x="1720583" y="2221293"/>
                </a:lnTo>
                <a:lnTo>
                  <a:pt x="1717954" y="2221293"/>
                </a:lnTo>
                <a:lnTo>
                  <a:pt x="1716836" y="2221763"/>
                </a:lnTo>
                <a:lnTo>
                  <a:pt x="1714969" y="2223617"/>
                </a:lnTo>
                <a:lnTo>
                  <a:pt x="1714500" y="2224748"/>
                </a:lnTo>
                <a:lnTo>
                  <a:pt x="1714500" y="2227376"/>
                </a:lnTo>
                <a:lnTo>
                  <a:pt x="1714969" y="2228494"/>
                </a:lnTo>
                <a:lnTo>
                  <a:pt x="1716836" y="2230361"/>
                </a:lnTo>
                <a:lnTo>
                  <a:pt x="1717954" y="2230818"/>
                </a:lnTo>
                <a:lnTo>
                  <a:pt x="1720583" y="2230818"/>
                </a:lnTo>
                <a:lnTo>
                  <a:pt x="1721700" y="2230361"/>
                </a:lnTo>
                <a:lnTo>
                  <a:pt x="1723567" y="2228494"/>
                </a:lnTo>
                <a:lnTo>
                  <a:pt x="1724025" y="2227376"/>
                </a:lnTo>
                <a:lnTo>
                  <a:pt x="1724025" y="2224748"/>
                </a:lnTo>
                <a:close/>
              </a:path>
              <a:path w="8201025" h="4269105">
                <a:moveTo>
                  <a:pt x="1724025" y="3454"/>
                </a:moveTo>
                <a:lnTo>
                  <a:pt x="1723567" y="2336"/>
                </a:lnTo>
                <a:lnTo>
                  <a:pt x="1721700" y="469"/>
                </a:lnTo>
                <a:lnTo>
                  <a:pt x="1720583" y="0"/>
                </a:lnTo>
                <a:lnTo>
                  <a:pt x="1717954" y="0"/>
                </a:lnTo>
                <a:lnTo>
                  <a:pt x="1716836" y="469"/>
                </a:lnTo>
                <a:lnTo>
                  <a:pt x="1714969" y="2336"/>
                </a:lnTo>
                <a:lnTo>
                  <a:pt x="1714500" y="3454"/>
                </a:lnTo>
                <a:lnTo>
                  <a:pt x="1714500" y="6083"/>
                </a:lnTo>
                <a:lnTo>
                  <a:pt x="1714969" y="7200"/>
                </a:lnTo>
                <a:lnTo>
                  <a:pt x="1716836" y="9067"/>
                </a:lnTo>
                <a:lnTo>
                  <a:pt x="1717954" y="9525"/>
                </a:lnTo>
                <a:lnTo>
                  <a:pt x="1720583" y="9525"/>
                </a:lnTo>
                <a:lnTo>
                  <a:pt x="1721700" y="9067"/>
                </a:lnTo>
                <a:lnTo>
                  <a:pt x="1723567" y="7200"/>
                </a:lnTo>
                <a:lnTo>
                  <a:pt x="1724025" y="6083"/>
                </a:lnTo>
                <a:lnTo>
                  <a:pt x="1724025" y="3454"/>
                </a:lnTo>
                <a:close/>
              </a:path>
              <a:path w="8201025" h="4269105">
                <a:moveTo>
                  <a:pt x="1771650" y="2224748"/>
                </a:moveTo>
                <a:lnTo>
                  <a:pt x="1771192" y="2223617"/>
                </a:lnTo>
                <a:lnTo>
                  <a:pt x="1769325" y="2221763"/>
                </a:lnTo>
                <a:lnTo>
                  <a:pt x="1768208" y="2221293"/>
                </a:lnTo>
                <a:lnTo>
                  <a:pt x="1765579" y="2221293"/>
                </a:lnTo>
                <a:lnTo>
                  <a:pt x="1764461" y="2221763"/>
                </a:lnTo>
                <a:lnTo>
                  <a:pt x="1762594" y="2223617"/>
                </a:lnTo>
                <a:lnTo>
                  <a:pt x="1762125" y="2224748"/>
                </a:lnTo>
                <a:lnTo>
                  <a:pt x="1762125" y="2227376"/>
                </a:lnTo>
                <a:lnTo>
                  <a:pt x="1762594" y="2228494"/>
                </a:lnTo>
                <a:lnTo>
                  <a:pt x="1764461" y="2230361"/>
                </a:lnTo>
                <a:lnTo>
                  <a:pt x="1765579" y="2230818"/>
                </a:lnTo>
                <a:lnTo>
                  <a:pt x="1768208" y="2230818"/>
                </a:lnTo>
                <a:lnTo>
                  <a:pt x="1769325" y="2230361"/>
                </a:lnTo>
                <a:lnTo>
                  <a:pt x="1771192" y="2228494"/>
                </a:lnTo>
                <a:lnTo>
                  <a:pt x="1771650" y="2227376"/>
                </a:lnTo>
                <a:lnTo>
                  <a:pt x="1771650" y="2224748"/>
                </a:lnTo>
                <a:close/>
              </a:path>
              <a:path w="8201025" h="4269105">
                <a:moveTo>
                  <a:pt x="1771650" y="3454"/>
                </a:moveTo>
                <a:lnTo>
                  <a:pt x="1771192" y="2336"/>
                </a:lnTo>
                <a:lnTo>
                  <a:pt x="1769325" y="469"/>
                </a:lnTo>
                <a:lnTo>
                  <a:pt x="1768208" y="0"/>
                </a:lnTo>
                <a:lnTo>
                  <a:pt x="1765579" y="0"/>
                </a:lnTo>
                <a:lnTo>
                  <a:pt x="1764461" y="469"/>
                </a:lnTo>
                <a:lnTo>
                  <a:pt x="1762594" y="2336"/>
                </a:lnTo>
                <a:lnTo>
                  <a:pt x="1762125" y="3454"/>
                </a:lnTo>
                <a:lnTo>
                  <a:pt x="1762125" y="6083"/>
                </a:lnTo>
                <a:lnTo>
                  <a:pt x="1762594" y="7200"/>
                </a:lnTo>
                <a:lnTo>
                  <a:pt x="1764461" y="9067"/>
                </a:lnTo>
                <a:lnTo>
                  <a:pt x="1765579" y="9525"/>
                </a:lnTo>
                <a:lnTo>
                  <a:pt x="1768208" y="9525"/>
                </a:lnTo>
                <a:lnTo>
                  <a:pt x="1769325" y="9067"/>
                </a:lnTo>
                <a:lnTo>
                  <a:pt x="1771192" y="7200"/>
                </a:lnTo>
                <a:lnTo>
                  <a:pt x="1771650" y="6083"/>
                </a:lnTo>
                <a:lnTo>
                  <a:pt x="1771650" y="3454"/>
                </a:lnTo>
                <a:close/>
              </a:path>
              <a:path w="8201025" h="4269105">
                <a:moveTo>
                  <a:pt x="1819275" y="2224748"/>
                </a:moveTo>
                <a:lnTo>
                  <a:pt x="1818817" y="2223617"/>
                </a:lnTo>
                <a:lnTo>
                  <a:pt x="1816950" y="2221763"/>
                </a:lnTo>
                <a:lnTo>
                  <a:pt x="1815833" y="2221293"/>
                </a:lnTo>
                <a:lnTo>
                  <a:pt x="1813204" y="2221293"/>
                </a:lnTo>
                <a:lnTo>
                  <a:pt x="1812086" y="2221763"/>
                </a:lnTo>
                <a:lnTo>
                  <a:pt x="1810219" y="2223617"/>
                </a:lnTo>
                <a:lnTo>
                  <a:pt x="1809750" y="2224748"/>
                </a:lnTo>
                <a:lnTo>
                  <a:pt x="1809750" y="2227376"/>
                </a:lnTo>
                <a:lnTo>
                  <a:pt x="1810219" y="2228494"/>
                </a:lnTo>
                <a:lnTo>
                  <a:pt x="1812086" y="2230361"/>
                </a:lnTo>
                <a:lnTo>
                  <a:pt x="1813204" y="2230818"/>
                </a:lnTo>
                <a:lnTo>
                  <a:pt x="1815833" y="2230818"/>
                </a:lnTo>
                <a:lnTo>
                  <a:pt x="1816950" y="2230361"/>
                </a:lnTo>
                <a:lnTo>
                  <a:pt x="1818817" y="2228494"/>
                </a:lnTo>
                <a:lnTo>
                  <a:pt x="1819275" y="2227376"/>
                </a:lnTo>
                <a:lnTo>
                  <a:pt x="1819275" y="2224748"/>
                </a:lnTo>
                <a:close/>
              </a:path>
              <a:path w="8201025" h="4269105">
                <a:moveTo>
                  <a:pt x="1819275" y="3454"/>
                </a:moveTo>
                <a:lnTo>
                  <a:pt x="1818817" y="2336"/>
                </a:lnTo>
                <a:lnTo>
                  <a:pt x="1816950" y="469"/>
                </a:lnTo>
                <a:lnTo>
                  <a:pt x="1815833" y="0"/>
                </a:lnTo>
                <a:lnTo>
                  <a:pt x="1813204" y="0"/>
                </a:lnTo>
                <a:lnTo>
                  <a:pt x="1812086" y="469"/>
                </a:lnTo>
                <a:lnTo>
                  <a:pt x="1810219" y="2336"/>
                </a:lnTo>
                <a:lnTo>
                  <a:pt x="1809750" y="3454"/>
                </a:lnTo>
                <a:lnTo>
                  <a:pt x="1809750" y="6083"/>
                </a:lnTo>
                <a:lnTo>
                  <a:pt x="1810219" y="7200"/>
                </a:lnTo>
                <a:lnTo>
                  <a:pt x="1812086" y="9067"/>
                </a:lnTo>
                <a:lnTo>
                  <a:pt x="1813204" y="9525"/>
                </a:lnTo>
                <a:lnTo>
                  <a:pt x="1815833" y="9525"/>
                </a:lnTo>
                <a:lnTo>
                  <a:pt x="1816950" y="9067"/>
                </a:lnTo>
                <a:lnTo>
                  <a:pt x="1818817" y="7200"/>
                </a:lnTo>
                <a:lnTo>
                  <a:pt x="1819275" y="6083"/>
                </a:lnTo>
                <a:lnTo>
                  <a:pt x="1819275" y="3454"/>
                </a:lnTo>
                <a:close/>
              </a:path>
              <a:path w="8201025" h="4269105">
                <a:moveTo>
                  <a:pt x="1866900" y="2224748"/>
                </a:moveTo>
                <a:lnTo>
                  <a:pt x="1866442" y="2223617"/>
                </a:lnTo>
                <a:lnTo>
                  <a:pt x="1864575" y="2221763"/>
                </a:lnTo>
                <a:lnTo>
                  <a:pt x="1863458" y="2221293"/>
                </a:lnTo>
                <a:lnTo>
                  <a:pt x="1860829" y="2221293"/>
                </a:lnTo>
                <a:lnTo>
                  <a:pt x="1859711" y="2221763"/>
                </a:lnTo>
                <a:lnTo>
                  <a:pt x="1857844" y="2223617"/>
                </a:lnTo>
                <a:lnTo>
                  <a:pt x="1857375" y="2224748"/>
                </a:lnTo>
                <a:lnTo>
                  <a:pt x="1857375" y="2227376"/>
                </a:lnTo>
                <a:lnTo>
                  <a:pt x="1857844" y="2228494"/>
                </a:lnTo>
                <a:lnTo>
                  <a:pt x="1859711" y="2230361"/>
                </a:lnTo>
                <a:lnTo>
                  <a:pt x="1860829" y="2230818"/>
                </a:lnTo>
                <a:lnTo>
                  <a:pt x="1863458" y="2230818"/>
                </a:lnTo>
                <a:lnTo>
                  <a:pt x="1864575" y="2230361"/>
                </a:lnTo>
                <a:lnTo>
                  <a:pt x="1866442" y="2228494"/>
                </a:lnTo>
                <a:lnTo>
                  <a:pt x="1866900" y="2227376"/>
                </a:lnTo>
                <a:lnTo>
                  <a:pt x="1866900" y="2224748"/>
                </a:lnTo>
                <a:close/>
              </a:path>
              <a:path w="8201025" h="4269105">
                <a:moveTo>
                  <a:pt x="1866900" y="3454"/>
                </a:moveTo>
                <a:lnTo>
                  <a:pt x="1866442" y="2336"/>
                </a:lnTo>
                <a:lnTo>
                  <a:pt x="1864575" y="469"/>
                </a:lnTo>
                <a:lnTo>
                  <a:pt x="1863458" y="0"/>
                </a:lnTo>
                <a:lnTo>
                  <a:pt x="1860829" y="0"/>
                </a:lnTo>
                <a:lnTo>
                  <a:pt x="1859711" y="469"/>
                </a:lnTo>
                <a:lnTo>
                  <a:pt x="1857844" y="2336"/>
                </a:lnTo>
                <a:lnTo>
                  <a:pt x="1857375" y="3454"/>
                </a:lnTo>
                <a:lnTo>
                  <a:pt x="1857375" y="6083"/>
                </a:lnTo>
                <a:lnTo>
                  <a:pt x="1857844" y="7200"/>
                </a:lnTo>
                <a:lnTo>
                  <a:pt x="1859711" y="9067"/>
                </a:lnTo>
                <a:lnTo>
                  <a:pt x="1860829" y="9525"/>
                </a:lnTo>
                <a:lnTo>
                  <a:pt x="1863458" y="9525"/>
                </a:lnTo>
                <a:lnTo>
                  <a:pt x="1864575" y="9067"/>
                </a:lnTo>
                <a:lnTo>
                  <a:pt x="1866442" y="7200"/>
                </a:lnTo>
                <a:lnTo>
                  <a:pt x="1866900" y="6083"/>
                </a:lnTo>
                <a:lnTo>
                  <a:pt x="1866900" y="3454"/>
                </a:lnTo>
                <a:close/>
              </a:path>
              <a:path w="8201025" h="4269105">
                <a:moveTo>
                  <a:pt x="1914525" y="2224748"/>
                </a:moveTo>
                <a:lnTo>
                  <a:pt x="1914067" y="2223617"/>
                </a:lnTo>
                <a:lnTo>
                  <a:pt x="1912200" y="2221763"/>
                </a:lnTo>
                <a:lnTo>
                  <a:pt x="1911083" y="2221293"/>
                </a:lnTo>
                <a:lnTo>
                  <a:pt x="1908454" y="2221293"/>
                </a:lnTo>
                <a:lnTo>
                  <a:pt x="1907336" y="2221763"/>
                </a:lnTo>
                <a:lnTo>
                  <a:pt x="1905469" y="2223617"/>
                </a:lnTo>
                <a:lnTo>
                  <a:pt x="1905000" y="2224748"/>
                </a:lnTo>
                <a:lnTo>
                  <a:pt x="1905000" y="2227376"/>
                </a:lnTo>
                <a:lnTo>
                  <a:pt x="1905469" y="2228494"/>
                </a:lnTo>
                <a:lnTo>
                  <a:pt x="1907336" y="2230361"/>
                </a:lnTo>
                <a:lnTo>
                  <a:pt x="1908454" y="2230818"/>
                </a:lnTo>
                <a:lnTo>
                  <a:pt x="1911083" y="2230818"/>
                </a:lnTo>
                <a:lnTo>
                  <a:pt x="1912200" y="2230361"/>
                </a:lnTo>
                <a:lnTo>
                  <a:pt x="1914067" y="2228494"/>
                </a:lnTo>
                <a:lnTo>
                  <a:pt x="1914525" y="2227376"/>
                </a:lnTo>
                <a:lnTo>
                  <a:pt x="1914525" y="2224748"/>
                </a:lnTo>
                <a:close/>
              </a:path>
              <a:path w="8201025" h="4269105">
                <a:moveTo>
                  <a:pt x="1914525" y="3454"/>
                </a:moveTo>
                <a:lnTo>
                  <a:pt x="1914067" y="2336"/>
                </a:lnTo>
                <a:lnTo>
                  <a:pt x="1912200" y="469"/>
                </a:lnTo>
                <a:lnTo>
                  <a:pt x="1911083" y="0"/>
                </a:lnTo>
                <a:lnTo>
                  <a:pt x="1908454" y="0"/>
                </a:lnTo>
                <a:lnTo>
                  <a:pt x="1907336" y="469"/>
                </a:lnTo>
                <a:lnTo>
                  <a:pt x="1905469" y="2336"/>
                </a:lnTo>
                <a:lnTo>
                  <a:pt x="1905000" y="3454"/>
                </a:lnTo>
                <a:lnTo>
                  <a:pt x="1905000" y="6083"/>
                </a:lnTo>
                <a:lnTo>
                  <a:pt x="1905469" y="7200"/>
                </a:lnTo>
                <a:lnTo>
                  <a:pt x="1907336" y="9067"/>
                </a:lnTo>
                <a:lnTo>
                  <a:pt x="1908454" y="9525"/>
                </a:lnTo>
                <a:lnTo>
                  <a:pt x="1911083" y="9525"/>
                </a:lnTo>
                <a:lnTo>
                  <a:pt x="1912200" y="9067"/>
                </a:lnTo>
                <a:lnTo>
                  <a:pt x="1914067" y="7200"/>
                </a:lnTo>
                <a:lnTo>
                  <a:pt x="1914525" y="6083"/>
                </a:lnTo>
                <a:lnTo>
                  <a:pt x="1914525" y="3454"/>
                </a:lnTo>
                <a:close/>
              </a:path>
              <a:path w="8201025" h="4269105">
                <a:moveTo>
                  <a:pt x="1962150" y="2224748"/>
                </a:moveTo>
                <a:lnTo>
                  <a:pt x="1961692" y="2223617"/>
                </a:lnTo>
                <a:lnTo>
                  <a:pt x="1959825" y="2221763"/>
                </a:lnTo>
                <a:lnTo>
                  <a:pt x="1958708" y="2221293"/>
                </a:lnTo>
                <a:lnTo>
                  <a:pt x="1956079" y="2221293"/>
                </a:lnTo>
                <a:lnTo>
                  <a:pt x="1954961" y="2221763"/>
                </a:lnTo>
                <a:lnTo>
                  <a:pt x="1953094" y="2223617"/>
                </a:lnTo>
                <a:lnTo>
                  <a:pt x="1952625" y="2224748"/>
                </a:lnTo>
                <a:lnTo>
                  <a:pt x="1952625" y="2227376"/>
                </a:lnTo>
                <a:lnTo>
                  <a:pt x="1953094" y="2228494"/>
                </a:lnTo>
                <a:lnTo>
                  <a:pt x="1954961" y="2230361"/>
                </a:lnTo>
                <a:lnTo>
                  <a:pt x="1956079" y="2230818"/>
                </a:lnTo>
                <a:lnTo>
                  <a:pt x="1958708" y="2230818"/>
                </a:lnTo>
                <a:lnTo>
                  <a:pt x="1959825" y="2230361"/>
                </a:lnTo>
                <a:lnTo>
                  <a:pt x="1961692" y="2228494"/>
                </a:lnTo>
                <a:lnTo>
                  <a:pt x="1962150" y="2227376"/>
                </a:lnTo>
                <a:lnTo>
                  <a:pt x="1962150" y="2224748"/>
                </a:lnTo>
                <a:close/>
              </a:path>
              <a:path w="8201025" h="4269105">
                <a:moveTo>
                  <a:pt x="1962150" y="3454"/>
                </a:moveTo>
                <a:lnTo>
                  <a:pt x="1961692" y="2336"/>
                </a:lnTo>
                <a:lnTo>
                  <a:pt x="1959825" y="469"/>
                </a:lnTo>
                <a:lnTo>
                  <a:pt x="1958708" y="0"/>
                </a:lnTo>
                <a:lnTo>
                  <a:pt x="1956079" y="0"/>
                </a:lnTo>
                <a:lnTo>
                  <a:pt x="1954961" y="469"/>
                </a:lnTo>
                <a:lnTo>
                  <a:pt x="1953094" y="2336"/>
                </a:lnTo>
                <a:lnTo>
                  <a:pt x="1952625" y="3454"/>
                </a:lnTo>
                <a:lnTo>
                  <a:pt x="1952625" y="6083"/>
                </a:lnTo>
                <a:lnTo>
                  <a:pt x="1953094" y="7200"/>
                </a:lnTo>
                <a:lnTo>
                  <a:pt x="1954961" y="9067"/>
                </a:lnTo>
                <a:lnTo>
                  <a:pt x="1956079" y="9525"/>
                </a:lnTo>
                <a:lnTo>
                  <a:pt x="1958708" y="9525"/>
                </a:lnTo>
                <a:lnTo>
                  <a:pt x="1959825" y="9067"/>
                </a:lnTo>
                <a:lnTo>
                  <a:pt x="1961692" y="7200"/>
                </a:lnTo>
                <a:lnTo>
                  <a:pt x="1962150" y="6083"/>
                </a:lnTo>
                <a:lnTo>
                  <a:pt x="1962150" y="3454"/>
                </a:lnTo>
                <a:close/>
              </a:path>
              <a:path w="8201025" h="4269105">
                <a:moveTo>
                  <a:pt x="2009775" y="2224748"/>
                </a:moveTo>
                <a:lnTo>
                  <a:pt x="2009317" y="2223617"/>
                </a:lnTo>
                <a:lnTo>
                  <a:pt x="2007450" y="2221763"/>
                </a:lnTo>
                <a:lnTo>
                  <a:pt x="2006333" y="2221293"/>
                </a:lnTo>
                <a:lnTo>
                  <a:pt x="2003704" y="2221293"/>
                </a:lnTo>
                <a:lnTo>
                  <a:pt x="2002586" y="2221763"/>
                </a:lnTo>
                <a:lnTo>
                  <a:pt x="2000719" y="2223617"/>
                </a:lnTo>
                <a:lnTo>
                  <a:pt x="2000250" y="2224748"/>
                </a:lnTo>
                <a:lnTo>
                  <a:pt x="2000250" y="2227376"/>
                </a:lnTo>
                <a:lnTo>
                  <a:pt x="2000719" y="2228494"/>
                </a:lnTo>
                <a:lnTo>
                  <a:pt x="2002586" y="2230361"/>
                </a:lnTo>
                <a:lnTo>
                  <a:pt x="2003704" y="2230818"/>
                </a:lnTo>
                <a:lnTo>
                  <a:pt x="2006333" y="2230818"/>
                </a:lnTo>
                <a:lnTo>
                  <a:pt x="2007450" y="2230361"/>
                </a:lnTo>
                <a:lnTo>
                  <a:pt x="2009317" y="2228494"/>
                </a:lnTo>
                <a:lnTo>
                  <a:pt x="2009775" y="2227376"/>
                </a:lnTo>
                <a:lnTo>
                  <a:pt x="2009775" y="2224748"/>
                </a:lnTo>
                <a:close/>
              </a:path>
              <a:path w="8201025" h="4269105">
                <a:moveTo>
                  <a:pt x="2009775" y="3454"/>
                </a:moveTo>
                <a:lnTo>
                  <a:pt x="2009317" y="2336"/>
                </a:lnTo>
                <a:lnTo>
                  <a:pt x="2007450" y="469"/>
                </a:lnTo>
                <a:lnTo>
                  <a:pt x="2006333" y="0"/>
                </a:lnTo>
                <a:lnTo>
                  <a:pt x="2003704" y="0"/>
                </a:lnTo>
                <a:lnTo>
                  <a:pt x="2002586" y="469"/>
                </a:lnTo>
                <a:lnTo>
                  <a:pt x="2000719" y="2336"/>
                </a:lnTo>
                <a:lnTo>
                  <a:pt x="2000250" y="3454"/>
                </a:lnTo>
                <a:lnTo>
                  <a:pt x="2000250" y="6083"/>
                </a:lnTo>
                <a:lnTo>
                  <a:pt x="2000719" y="7200"/>
                </a:lnTo>
                <a:lnTo>
                  <a:pt x="2002586" y="9067"/>
                </a:lnTo>
                <a:lnTo>
                  <a:pt x="2003704" y="9525"/>
                </a:lnTo>
                <a:lnTo>
                  <a:pt x="2006333" y="9525"/>
                </a:lnTo>
                <a:lnTo>
                  <a:pt x="2007450" y="9067"/>
                </a:lnTo>
                <a:lnTo>
                  <a:pt x="2009317" y="7200"/>
                </a:lnTo>
                <a:lnTo>
                  <a:pt x="2009775" y="6083"/>
                </a:lnTo>
                <a:lnTo>
                  <a:pt x="2009775" y="3454"/>
                </a:lnTo>
                <a:close/>
              </a:path>
              <a:path w="8201025" h="4269105">
                <a:moveTo>
                  <a:pt x="2057400" y="2224748"/>
                </a:moveTo>
                <a:lnTo>
                  <a:pt x="2056942" y="2223617"/>
                </a:lnTo>
                <a:lnTo>
                  <a:pt x="2055075" y="2221763"/>
                </a:lnTo>
                <a:lnTo>
                  <a:pt x="2053958" y="2221293"/>
                </a:lnTo>
                <a:lnTo>
                  <a:pt x="2051329" y="2221293"/>
                </a:lnTo>
                <a:lnTo>
                  <a:pt x="2050211" y="2221763"/>
                </a:lnTo>
                <a:lnTo>
                  <a:pt x="2048344" y="2223617"/>
                </a:lnTo>
                <a:lnTo>
                  <a:pt x="2047875" y="2224748"/>
                </a:lnTo>
                <a:lnTo>
                  <a:pt x="2047875" y="2227376"/>
                </a:lnTo>
                <a:lnTo>
                  <a:pt x="2048344" y="2228494"/>
                </a:lnTo>
                <a:lnTo>
                  <a:pt x="2050211" y="2230361"/>
                </a:lnTo>
                <a:lnTo>
                  <a:pt x="2051329" y="2230818"/>
                </a:lnTo>
                <a:lnTo>
                  <a:pt x="2053958" y="2230818"/>
                </a:lnTo>
                <a:lnTo>
                  <a:pt x="2055075" y="2230361"/>
                </a:lnTo>
                <a:lnTo>
                  <a:pt x="2056942" y="2228494"/>
                </a:lnTo>
                <a:lnTo>
                  <a:pt x="2057400" y="2227376"/>
                </a:lnTo>
                <a:lnTo>
                  <a:pt x="2057400" y="2224748"/>
                </a:lnTo>
                <a:close/>
              </a:path>
              <a:path w="8201025" h="4269105">
                <a:moveTo>
                  <a:pt x="2057400" y="3454"/>
                </a:moveTo>
                <a:lnTo>
                  <a:pt x="2056942" y="2336"/>
                </a:lnTo>
                <a:lnTo>
                  <a:pt x="2055075" y="469"/>
                </a:lnTo>
                <a:lnTo>
                  <a:pt x="2053958" y="0"/>
                </a:lnTo>
                <a:lnTo>
                  <a:pt x="2051329" y="0"/>
                </a:lnTo>
                <a:lnTo>
                  <a:pt x="2050211" y="469"/>
                </a:lnTo>
                <a:lnTo>
                  <a:pt x="2048344" y="2336"/>
                </a:lnTo>
                <a:lnTo>
                  <a:pt x="2047875" y="3454"/>
                </a:lnTo>
                <a:lnTo>
                  <a:pt x="2047875" y="6083"/>
                </a:lnTo>
                <a:lnTo>
                  <a:pt x="2048344" y="7200"/>
                </a:lnTo>
                <a:lnTo>
                  <a:pt x="2050211" y="9067"/>
                </a:lnTo>
                <a:lnTo>
                  <a:pt x="2051329" y="9525"/>
                </a:lnTo>
                <a:lnTo>
                  <a:pt x="2053958" y="9525"/>
                </a:lnTo>
                <a:lnTo>
                  <a:pt x="2055075" y="9067"/>
                </a:lnTo>
                <a:lnTo>
                  <a:pt x="2056942" y="7200"/>
                </a:lnTo>
                <a:lnTo>
                  <a:pt x="2057400" y="6083"/>
                </a:lnTo>
                <a:lnTo>
                  <a:pt x="2057400" y="3454"/>
                </a:lnTo>
                <a:close/>
              </a:path>
              <a:path w="8201025" h="4269105">
                <a:moveTo>
                  <a:pt x="2105025" y="2224748"/>
                </a:moveTo>
                <a:lnTo>
                  <a:pt x="2104567" y="2223617"/>
                </a:lnTo>
                <a:lnTo>
                  <a:pt x="2102700" y="2221763"/>
                </a:lnTo>
                <a:lnTo>
                  <a:pt x="2101583" y="2221293"/>
                </a:lnTo>
                <a:lnTo>
                  <a:pt x="2098954" y="2221293"/>
                </a:lnTo>
                <a:lnTo>
                  <a:pt x="2097836" y="2221763"/>
                </a:lnTo>
                <a:lnTo>
                  <a:pt x="2095969" y="2223617"/>
                </a:lnTo>
                <a:lnTo>
                  <a:pt x="2095500" y="2224748"/>
                </a:lnTo>
                <a:lnTo>
                  <a:pt x="2095500" y="2227376"/>
                </a:lnTo>
                <a:lnTo>
                  <a:pt x="2095969" y="2228494"/>
                </a:lnTo>
                <a:lnTo>
                  <a:pt x="2097836" y="2230361"/>
                </a:lnTo>
                <a:lnTo>
                  <a:pt x="2098954" y="2230818"/>
                </a:lnTo>
                <a:lnTo>
                  <a:pt x="2101583" y="2230818"/>
                </a:lnTo>
                <a:lnTo>
                  <a:pt x="2102700" y="2230361"/>
                </a:lnTo>
                <a:lnTo>
                  <a:pt x="2104567" y="2228494"/>
                </a:lnTo>
                <a:lnTo>
                  <a:pt x="2105025" y="2227376"/>
                </a:lnTo>
                <a:lnTo>
                  <a:pt x="2105025" y="2224748"/>
                </a:lnTo>
                <a:close/>
              </a:path>
              <a:path w="8201025" h="4269105">
                <a:moveTo>
                  <a:pt x="2105025" y="3454"/>
                </a:moveTo>
                <a:lnTo>
                  <a:pt x="2104567" y="2336"/>
                </a:lnTo>
                <a:lnTo>
                  <a:pt x="2102700" y="469"/>
                </a:lnTo>
                <a:lnTo>
                  <a:pt x="2101583" y="0"/>
                </a:lnTo>
                <a:lnTo>
                  <a:pt x="2098954" y="0"/>
                </a:lnTo>
                <a:lnTo>
                  <a:pt x="2097836" y="469"/>
                </a:lnTo>
                <a:lnTo>
                  <a:pt x="2095969" y="2336"/>
                </a:lnTo>
                <a:lnTo>
                  <a:pt x="2095500" y="3454"/>
                </a:lnTo>
                <a:lnTo>
                  <a:pt x="2095500" y="6083"/>
                </a:lnTo>
                <a:lnTo>
                  <a:pt x="2095969" y="7200"/>
                </a:lnTo>
                <a:lnTo>
                  <a:pt x="2097836" y="9067"/>
                </a:lnTo>
                <a:lnTo>
                  <a:pt x="2098954" y="9525"/>
                </a:lnTo>
                <a:lnTo>
                  <a:pt x="2101583" y="9525"/>
                </a:lnTo>
                <a:lnTo>
                  <a:pt x="2102700" y="9067"/>
                </a:lnTo>
                <a:lnTo>
                  <a:pt x="2104567" y="7200"/>
                </a:lnTo>
                <a:lnTo>
                  <a:pt x="2105025" y="6083"/>
                </a:lnTo>
                <a:lnTo>
                  <a:pt x="2105025" y="3454"/>
                </a:lnTo>
                <a:close/>
              </a:path>
              <a:path w="8201025" h="4269105">
                <a:moveTo>
                  <a:pt x="2152650" y="2224748"/>
                </a:moveTo>
                <a:lnTo>
                  <a:pt x="2152192" y="2223617"/>
                </a:lnTo>
                <a:lnTo>
                  <a:pt x="2150326" y="2221763"/>
                </a:lnTo>
                <a:lnTo>
                  <a:pt x="2149208" y="2221293"/>
                </a:lnTo>
                <a:lnTo>
                  <a:pt x="2146579" y="2221293"/>
                </a:lnTo>
                <a:lnTo>
                  <a:pt x="2145461" y="2221763"/>
                </a:lnTo>
                <a:lnTo>
                  <a:pt x="2143595" y="2223617"/>
                </a:lnTo>
                <a:lnTo>
                  <a:pt x="2143125" y="2224748"/>
                </a:lnTo>
                <a:lnTo>
                  <a:pt x="2143125" y="2227376"/>
                </a:lnTo>
                <a:lnTo>
                  <a:pt x="2143595" y="2228494"/>
                </a:lnTo>
                <a:lnTo>
                  <a:pt x="2145461" y="2230361"/>
                </a:lnTo>
                <a:lnTo>
                  <a:pt x="2146579" y="2230818"/>
                </a:lnTo>
                <a:lnTo>
                  <a:pt x="2149208" y="2230818"/>
                </a:lnTo>
                <a:lnTo>
                  <a:pt x="2150326" y="2230361"/>
                </a:lnTo>
                <a:lnTo>
                  <a:pt x="2152192" y="2228494"/>
                </a:lnTo>
                <a:lnTo>
                  <a:pt x="2152650" y="2227376"/>
                </a:lnTo>
                <a:lnTo>
                  <a:pt x="2152650" y="2224748"/>
                </a:lnTo>
                <a:close/>
              </a:path>
              <a:path w="8201025" h="4269105">
                <a:moveTo>
                  <a:pt x="2152650" y="3454"/>
                </a:moveTo>
                <a:lnTo>
                  <a:pt x="2152192" y="2336"/>
                </a:lnTo>
                <a:lnTo>
                  <a:pt x="2150326" y="469"/>
                </a:lnTo>
                <a:lnTo>
                  <a:pt x="2149208" y="0"/>
                </a:lnTo>
                <a:lnTo>
                  <a:pt x="2146579" y="0"/>
                </a:lnTo>
                <a:lnTo>
                  <a:pt x="2145461" y="469"/>
                </a:lnTo>
                <a:lnTo>
                  <a:pt x="2143595" y="2336"/>
                </a:lnTo>
                <a:lnTo>
                  <a:pt x="2143125" y="3454"/>
                </a:lnTo>
                <a:lnTo>
                  <a:pt x="2143125" y="6083"/>
                </a:lnTo>
                <a:lnTo>
                  <a:pt x="2143595" y="7200"/>
                </a:lnTo>
                <a:lnTo>
                  <a:pt x="2145461" y="9067"/>
                </a:lnTo>
                <a:lnTo>
                  <a:pt x="2146579" y="9525"/>
                </a:lnTo>
                <a:lnTo>
                  <a:pt x="2149208" y="9525"/>
                </a:lnTo>
                <a:lnTo>
                  <a:pt x="2150326" y="9067"/>
                </a:lnTo>
                <a:lnTo>
                  <a:pt x="2152192" y="7200"/>
                </a:lnTo>
                <a:lnTo>
                  <a:pt x="2152650" y="6083"/>
                </a:lnTo>
                <a:lnTo>
                  <a:pt x="2152650" y="3454"/>
                </a:lnTo>
                <a:close/>
              </a:path>
              <a:path w="8201025" h="4269105">
                <a:moveTo>
                  <a:pt x="2200275" y="2224748"/>
                </a:moveTo>
                <a:lnTo>
                  <a:pt x="2199817" y="2223617"/>
                </a:lnTo>
                <a:lnTo>
                  <a:pt x="2197951" y="2221763"/>
                </a:lnTo>
                <a:lnTo>
                  <a:pt x="2196833" y="2221293"/>
                </a:lnTo>
                <a:lnTo>
                  <a:pt x="2194204" y="2221293"/>
                </a:lnTo>
                <a:lnTo>
                  <a:pt x="2193086" y="2221763"/>
                </a:lnTo>
                <a:lnTo>
                  <a:pt x="2191220" y="2223617"/>
                </a:lnTo>
                <a:lnTo>
                  <a:pt x="2190750" y="2224748"/>
                </a:lnTo>
                <a:lnTo>
                  <a:pt x="2190750" y="2227376"/>
                </a:lnTo>
                <a:lnTo>
                  <a:pt x="2191220" y="2228494"/>
                </a:lnTo>
                <a:lnTo>
                  <a:pt x="2193086" y="2230361"/>
                </a:lnTo>
                <a:lnTo>
                  <a:pt x="2194204" y="2230818"/>
                </a:lnTo>
                <a:lnTo>
                  <a:pt x="2196833" y="2230818"/>
                </a:lnTo>
                <a:lnTo>
                  <a:pt x="2197951" y="2230361"/>
                </a:lnTo>
                <a:lnTo>
                  <a:pt x="2199817" y="2228494"/>
                </a:lnTo>
                <a:lnTo>
                  <a:pt x="2200275" y="2227376"/>
                </a:lnTo>
                <a:lnTo>
                  <a:pt x="2200275" y="2224748"/>
                </a:lnTo>
                <a:close/>
              </a:path>
              <a:path w="8201025" h="4269105">
                <a:moveTo>
                  <a:pt x="2200275" y="3454"/>
                </a:moveTo>
                <a:lnTo>
                  <a:pt x="2199817" y="2336"/>
                </a:lnTo>
                <a:lnTo>
                  <a:pt x="2197951" y="469"/>
                </a:lnTo>
                <a:lnTo>
                  <a:pt x="2196833" y="0"/>
                </a:lnTo>
                <a:lnTo>
                  <a:pt x="2194204" y="0"/>
                </a:lnTo>
                <a:lnTo>
                  <a:pt x="2193086" y="469"/>
                </a:lnTo>
                <a:lnTo>
                  <a:pt x="2191220" y="2336"/>
                </a:lnTo>
                <a:lnTo>
                  <a:pt x="2190750" y="3454"/>
                </a:lnTo>
                <a:lnTo>
                  <a:pt x="2190750" y="6083"/>
                </a:lnTo>
                <a:lnTo>
                  <a:pt x="2191220" y="7200"/>
                </a:lnTo>
                <a:lnTo>
                  <a:pt x="2193086" y="9067"/>
                </a:lnTo>
                <a:lnTo>
                  <a:pt x="2194204" y="9525"/>
                </a:lnTo>
                <a:lnTo>
                  <a:pt x="2196833" y="9525"/>
                </a:lnTo>
                <a:lnTo>
                  <a:pt x="2197951" y="9067"/>
                </a:lnTo>
                <a:lnTo>
                  <a:pt x="2199817" y="7200"/>
                </a:lnTo>
                <a:lnTo>
                  <a:pt x="2200275" y="6083"/>
                </a:lnTo>
                <a:lnTo>
                  <a:pt x="2200275" y="3454"/>
                </a:lnTo>
                <a:close/>
              </a:path>
              <a:path w="8201025" h="4269105">
                <a:moveTo>
                  <a:pt x="2247900" y="2224748"/>
                </a:moveTo>
                <a:lnTo>
                  <a:pt x="2247442" y="2223617"/>
                </a:lnTo>
                <a:lnTo>
                  <a:pt x="2245576" y="2221763"/>
                </a:lnTo>
                <a:lnTo>
                  <a:pt x="2244458" y="2221293"/>
                </a:lnTo>
                <a:lnTo>
                  <a:pt x="2241829" y="2221293"/>
                </a:lnTo>
                <a:lnTo>
                  <a:pt x="2240711" y="2221763"/>
                </a:lnTo>
                <a:lnTo>
                  <a:pt x="2238845" y="2223617"/>
                </a:lnTo>
                <a:lnTo>
                  <a:pt x="2238375" y="2224748"/>
                </a:lnTo>
                <a:lnTo>
                  <a:pt x="2238375" y="2227376"/>
                </a:lnTo>
                <a:lnTo>
                  <a:pt x="2238845" y="2228494"/>
                </a:lnTo>
                <a:lnTo>
                  <a:pt x="2240711" y="2230361"/>
                </a:lnTo>
                <a:lnTo>
                  <a:pt x="2241829" y="2230818"/>
                </a:lnTo>
                <a:lnTo>
                  <a:pt x="2244458" y="2230818"/>
                </a:lnTo>
                <a:lnTo>
                  <a:pt x="2245576" y="2230361"/>
                </a:lnTo>
                <a:lnTo>
                  <a:pt x="2247442" y="2228494"/>
                </a:lnTo>
                <a:lnTo>
                  <a:pt x="2247900" y="2227376"/>
                </a:lnTo>
                <a:lnTo>
                  <a:pt x="2247900" y="2224748"/>
                </a:lnTo>
                <a:close/>
              </a:path>
              <a:path w="8201025" h="4269105">
                <a:moveTo>
                  <a:pt x="2247900" y="3454"/>
                </a:moveTo>
                <a:lnTo>
                  <a:pt x="2247442" y="2336"/>
                </a:lnTo>
                <a:lnTo>
                  <a:pt x="2245576" y="469"/>
                </a:lnTo>
                <a:lnTo>
                  <a:pt x="2244458" y="0"/>
                </a:lnTo>
                <a:lnTo>
                  <a:pt x="2241829" y="0"/>
                </a:lnTo>
                <a:lnTo>
                  <a:pt x="2240711" y="469"/>
                </a:lnTo>
                <a:lnTo>
                  <a:pt x="2238845" y="2336"/>
                </a:lnTo>
                <a:lnTo>
                  <a:pt x="2238375" y="3454"/>
                </a:lnTo>
                <a:lnTo>
                  <a:pt x="2238375" y="6083"/>
                </a:lnTo>
                <a:lnTo>
                  <a:pt x="2238845" y="7200"/>
                </a:lnTo>
                <a:lnTo>
                  <a:pt x="2240711" y="9067"/>
                </a:lnTo>
                <a:lnTo>
                  <a:pt x="2241829" y="9525"/>
                </a:lnTo>
                <a:lnTo>
                  <a:pt x="2244458" y="9525"/>
                </a:lnTo>
                <a:lnTo>
                  <a:pt x="2245576" y="9067"/>
                </a:lnTo>
                <a:lnTo>
                  <a:pt x="2247442" y="7200"/>
                </a:lnTo>
                <a:lnTo>
                  <a:pt x="2247900" y="6083"/>
                </a:lnTo>
                <a:lnTo>
                  <a:pt x="2247900" y="3454"/>
                </a:lnTo>
                <a:close/>
              </a:path>
              <a:path w="8201025" h="4269105">
                <a:moveTo>
                  <a:pt x="2295525" y="2224748"/>
                </a:moveTo>
                <a:lnTo>
                  <a:pt x="2295067" y="2223617"/>
                </a:lnTo>
                <a:lnTo>
                  <a:pt x="2293201" y="2221763"/>
                </a:lnTo>
                <a:lnTo>
                  <a:pt x="2292083" y="2221293"/>
                </a:lnTo>
                <a:lnTo>
                  <a:pt x="2289454" y="2221293"/>
                </a:lnTo>
                <a:lnTo>
                  <a:pt x="2288336" y="2221763"/>
                </a:lnTo>
                <a:lnTo>
                  <a:pt x="2286470" y="2223617"/>
                </a:lnTo>
                <a:lnTo>
                  <a:pt x="2286000" y="2224748"/>
                </a:lnTo>
                <a:lnTo>
                  <a:pt x="2286000" y="2227376"/>
                </a:lnTo>
                <a:lnTo>
                  <a:pt x="2286470" y="2228494"/>
                </a:lnTo>
                <a:lnTo>
                  <a:pt x="2288336" y="2230361"/>
                </a:lnTo>
                <a:lnTo>
                  <a:pt x="2289454" y="2230818"/>
                </a:lnTo>
                <a:lnTo>
                  <a:pt x="2292083" y="2230818"/>
                </a:lnTo>
                <a:lnTo>
                  <a:pt x="2293201" y="2230361"/>
                </a:lnTo>
                <a:lnTo>
                  <a:pt x="2295067" y="2228494"/>
                </a:lnTo>
                <a:lnTo>
                  <a:pt x="2295525" y="2227376"/>
                </a:lnTo>
                <a:lnTo>
                  <a:pt x="2295525" y="2224748"/>
                </a:lnTo>
                <a:close/>
              </a:path>
              <a:path w="8201025" h="4269105">
                <a:moveTo>
                  <a:pt x="2295525" y="3454"/>
                </a:moveTo>
                <a:lnTo>
                  <a:pt x="2295067" y="2336"/>
                </a:lnTo>
                <a:lnTo>
                  <a:pt x="2293201" y="469"/>
                </a:lnTo>
                <a:lnTo>
                  <a:pt x="2292083" y="0"/>
                </a:lnTo>
                <a:lnTo>
                  <a:pt x="2289454" y="0"/>
                </a:lnTo>
                <a:lnTo>
                  <a:pt x="2288336" y="469"/>
                </a:lnTo>
                <a:lnTo>
                  <a:pt x="2286470" y="2336"/>
                </a:lnTo>
                <a:lnTo>
                  <a:pt x="2286000" y="3454"/>
                </a:lnTo>
                <a:lnTo>
                  <a:pt x="2286000" y="6083"/>
                </a:lnTo>
                <a:lnTo>
                  <a:pt x="2286470" y="7200"/>
                </a:lnTo>
                <a:lnTo>
                  <a:pt x="2288336" y="9067"/>
                </a:lnTo>
                <a:lnTo>
                  <a:pt x="2289454" y="9525"/>
                </a:lnTo>
                <a:lnTo>
                  <a:pt x="2292083" y="9525"/>
                </a:lnTo>
                <a:lnTo>
                  <a:pt x="2293201" y="9067"/>
                </a:lnTo>
                <a:lnTo>
                  <a:pt x="2295067" y="7200"/>
                </a:lnTo>
                <a:lnTo>
                  <a:pt x="2295525" y="6083"/>
                </a:lnTo>
                <a:lnTo>
                  <a:pt x="2295525" y="3454"/>
                </a:lnTo>
                <a:close/>
              </a:path>
              <a:path w="8201025" h="4269105">
                <a:moveTo>
                  <a:pt x="2343150" y="2224748"/>
                </a:moveTo>
                <a:lnTo>
                  <a:pt x="2342692" y="2223617"/>
                </a:lnTo>
                <a:lnTo>
                  <a:pt x="2340826" y="2221763"/>
                </a:lnTo>
                <a:lnTo>
                  <a:pt x="2339708" y="2221293"/>
                </a:lnTo>
                <a:lnTo>
                  <a:pt x="2337079" y="2221293"/>
                </a:lnTo>
                <a:lnTo>
                  <a:pt x="2335961" y="2221763"/>
                </a:lnTo>
                <a:lnTo>
                  <a:pt x="2334095" y="2223617"/>
                </a:lnTo>
                <a:lnTo>
                  <a:pt x="2333625" y="2224748"/>
                </a:lnTo>
                <a:lnTo>
                  <a:pt x="2333625" y="2227376"/>
                </a:lnTo>
                <a:lnTo>
                  <a:pt x="2334095" y="2228494"/>
                </a:lnTo>
                <a:lnTo>
                  <a:pt x="2335961" y="2230361"/>
                </a:lnTo>
                <a:lnTo>
                  <a:pt x="2337079" y="2230818"/>
                </a:lnTo>
                <a:lnTo>
                  <a:pt x="2339708" y="2230818"/>
                </a:lnTo>
                <a:lnTo>
                  <a:pt x="2340826" y="2230361"/>
                </a:lnTo>
                <a:lnTo>
                  <a:pt x="2342692" y="2228494"/>
                </a:lnTo>
                <a:lnTo>
                  <a:pt x="2343150" y="2227376"/>
                </a:lnTo>
                <a:lnTo>
                  <a:pt x="2343150" y="2224748"/>
                </a:lnTo>
                <a:close/>
              </a:path>
              <a:path w="8201025" h="4269105">
                <a:moveTo>
                  <a:pt x="2343150" y="3454"/>
                </a:moveTo>
                <a:lnTo>
                  <a:pt x="2342692" y="2336"/>
                </a:lnTo>
                <a:lnTo>
                  <a:pt x="2340826" y="469"/>
                </a:lnTo>
                <a:lnTo>
                  <a:pt x="2339708" y="0"/>
                </a:lnTo>
                <a:lnTo>
                  <a:pt x="2337079" y="0"/>
                </a:lnTo>
                <a:lnTo>
                  <a:pt x="2335961" y="469"/>
                </a:lnTo>
                <a:lnTo>
                  <a:pt x="2334095" y="2336"/>
                </a:lnTo>
                <a:lnTo>
                  <a:pt x="2333625" y="3454"/>
                </a:lnTo>
                <a:lnTo>
                  <a:pt x="2333625" y="6083"/>
                </a:lnTo>
                <a:lnTo>
                  <a:pt x="2334095" y="7200"/>
                </a:lnTo>
                <a:lnTo>
                  <a:pt x="2335961" y="9067"/>
                </a:lnTo>
                <a:lnTo>
                  <a:pt x="2337079" y="9525"/>
                </a:lnTo>
                <a:lnTo>
                  <a:pt x="2339708" y="9525"/>
                </a:lnTo>
                <a:lnTo>
                  <a:pt x="2340826" y="9067"/>
                </a:lnTo>
                <a:lnTo>
                  <a:pt x="2342692" y="7200"/>
                </a:lnTo>
                <a:lnTo>
                  <a:pt x="2343150" y="6083"/>
                </a:lnTo>
                <a:lnTo>
                  <a:pt x="2343150" y="3454"/>
                </a:lnTo>
                <a:close/>
              </a:path>
              <a:path w="8201025" h="4269105">
                <a:moveTo>
                  <a:pt x="2390775" y="2224748"/>
                </a:moveTo>
                <a:lnTo>
                  <a:pt x="2390317" y="2223617"/>
                </a:lnTo>
                <a:lnTo>
                  <a:pt x="2388451" y="2221763"/>
                </a:lnTo>
                <a:lnTo>
                  <a:pt x="2387333" y="2221293"/>
                </a:lnTo>
                <a:lnTo>
                  <a:pt x="2384704" y="2221293"/>
                </a:lnTo>
                <a:lnTo>
                  <a:pt x="2383586" y="2221763"/>
                </a:lnTo>
                <a:lnTo>
                  <a:pt x="2381720" y="2223617"/>
                </a:lnTo>
                <a:lnTo>
                  <a:pt x="2381250" y="2224748"/>
                </a:lnTo>
                <a:lnTo>
                  <a:pt x="2381250" y="2227376"/>
                </a:lnTo>
                <a:lnTo>
                  <a:pt x="2381720" y="2228494"/>
                </a:lnTo>
                <a:lnTo>
                  <a:pt x="2383586" y="2230361"/>
                </a:lnTo>
                <a:lnTo>
                  <a:pt x="2384704" y="2230818"/>
                </a:lnTo>
                <a:lnTo>
                  <a:pt x="2387333" y="2230818"/>
                </a:lnTo>
                <a:lnTo>
                  <a:pt x="2388451" y="2230361"/>
                </a:lnTo>
                <a:lnTo>
                  <a:pt x="2390317" y="2228494"/>
                </a:lnTo>
                <a:lnTo>
                  <a:pt x="2390775" y="2227376"/>
                </a:lnTo>
                <a:lnTo>
                  <a:pt x="2390775" y="2224748"/>
                </a:lnTo>
                <a:close/>
              </a:path>
              <a:path w="8201025" h="4269105">
                <a:moveTo>
                  <a:pt x="2390775" y="3454"/>
                </a:moveTo>
                <a:lnTo>
                  <a:pt x="2390317" y="2336"/>
                </a:lnTo>
                <a:lnTo>
                  <a:pt x="2388451" y="469"/>
                </a:lnTo>
                <a:lnTo>
                  <a:pt x="2387333" y="0"/>
                </a:lnTo>
                <a:lnTo>
                  <a:pt x="2384704" y="0"/>
                </a:lnTo>
                <a:lnTo>
                  <a:pt x="2383586" y="469"/>
                </a:lnTo>
                <a:lnTo>
                  <a:pt x="2381720" y="2336"/>
                </a:lnTo>
                <a:lnTo>
                  <a:pt x="2381250" y="3454"/>
                </a:lnTo>
                <a:lnTo>
                  <a:pt x="2381250" y="6083"/>
                </a:lnTo>
                <a:lnTo>
                  <a:pt x="2381720" y="7200"/>
                </a:lnTo>
                <a:lnTo>
                  <a:pt x="2383586" y="9067"/>
                </a:lnTo>
                <a:lnTo>
                  <a:pt x="2384704" y="9525"/>
                </a:lnTo>
                <a:lnTo>
                  <a:pt x="2387333" y="9525"/>
                </a:lnTo>
                <a:lnTo>
                  <a:pt x="2388451" y="9067"/>
                </a:lnTo>
                <a:lnTo>
                  <a:pt x="2390317" y="7200"/>
                </a:lnTo>
                <a:lnTo>
                  <a:pt x="2390775" y="6083"/>
                </a:lnTo>
                <a:lnTo>
                  <a:pt x="2390775" y="3454"/>
                </a:lnTo>
                <a:close/>
              </a:path>
              <a:path w="8201025" h="4269105">
                <a:moveTo>
                  <a:pt x="2438400" y="2224748"/>
                </a:moveTo>
                <a:lnTo>
                  <a:pt x="2437942" y="2223617"/>
                </a:lnTo>
                <a:lnTo>
                  <a:pt x="2436076" y="2221763"/>
                </a:lnTo>
                <a:lnTo>
                  <a:pt x="2434958" y="2221293"/>
                </a:lnTo>
                <a:lnTo>
                  <a:pt x="2432329" y="2221293"/>
                </a:lnTo>
                <a:lnTo>
                  <a:pt x="2431211" y="2221763"/>
                </a:lnTo>
                <a:lnTo>
                  <a:pt x="2429345" y="2223617"/>
                </a:lnTo>
                <a:lnTo>
                  <a:pt x="2428875" y="2224748"/>
                </a:lnTo>
                <a:lnTo>
                  <a:pt x="2428875" y="2227376"/>
                </a:lnTo>
                <a:lnTo>
                  <a:pt x="2429345" y="2228494"/>
                </a:lnTo>
                <a:lnTo>
                  <a:pt x="2431211" y="2230361"/>
                </a:lnTo>
                <a:lnTo>
                  <a:pt x="2432329" y="2230818"/>
                </a:lnTo>
                <a:lnTo>
                  <a:pt x="2434958" y="2230818"/>
                </a:lnTo>
                <a:lnTo>
                  <a:pt x="2436076" y="2230361"/>
                </a:lnTo>
                <a:lnTo>
                  <a:pt x="2437942" y="2228494"/>
                </a:lnTo>
                <a:lnTo>
                  <a:pt x="2438400" y="2227376"/>
                </a:lnTo>
                <a:lnTo>
                  <a:pt x="2438400" y="2224748"/>
                </a:lnTo>
                <a:close/>
              </a:path>
              <a:path w="8201025" h="4269105">
                <a:moveTo>
                  <a:pt x="2438400" y="3454"/>
                </a:moveTo>
                <a:lnTo>
                  <a:pt x="2437942" y="2336"/>
                </a:lnTo>
                <a:lnTo>
                  <a:pt x="2436076" y="469"/>
                </a:lnTo>
                <a:lnTo>
                  <a:pt x="2434958" y="0"/>
                </a:lnTo>
                <a:lnTo>
                  <a:pt x="2432329" y="0"/>
                </a:lnTo>
                <a:lnTo>
                  <a:pt x="2431211" y="469"/>
                </a:lnTo>
                <a:lnTo>
                  <a:pt x="2429345" y="2336"/>
                </a:lnTo>
                <a:lnTo>
                  <a:pt x="2428875" y="3454"/>
                </a:lnTo>
                <a:lnTo>
                  <a:pt x="2428875" y="6083"/>
                </a:lnTo>
                <a:lnTo>
                  <a:pt x="2429345" y="7200"/>
                </a:lnTo>
                <a:lnTo>
                  <a:pt x="2431211" y="9067"/>
                </a:lnTo>
                <a:lnTo>
                  <a:pt x="2432329" y="9525"/>
                </a:lnTo>
                <a:lnTo>
                  <a:pt x="2434958" y="9525"/>
                </a:lnTo>
                <a:lnTo>
                  <a:pt x="2436076" y="9067"/>
                </a:lnTo>
                <a:lnTo>
                  <a:pt x="2437942" y="7200"/>
                </a:lnTo>
                <a:lnTo>
                  <a:pt x="2438400" y="6083"/>
                </a:lnTo>
                <a:lnTo>
                  <a:pt x="2438400" y="3454"/>
                </a:lnTo>
                <a:close/>
              </a:path>
              <a:path w="8201025" h="4269105">
                <a:moveTo>
                  <a:pt x="2486025" y="2224748"/>
                </a:moveTo>
                <a:lnTo>
                  <a:pt x="2485567" y="2223617"/>
                </a:lnTo>
                <a:lnTo>
                  <a:pt x="2483701" y="2221763"/>
                </a:lnTo>
                <a:lnTo>
                  <a:pt x="2482583" y="2221293"/>
                </a:lnTo>
                <a:lnTo>
                  <a:pt x="2479954" y="2221293"/>
                </a:lnTo>
                <a:lnTo>
                  <a:pt x="2478836" y="2221763"/>
                </a:lnTo>
                <a:lnTo>
                  <a:pt x="2476970" y="2223617"/>
                </a:lnTo>
                <a:lnTo>
                  <a:pt x="2476500" y="2224748"/>
                </a:lnTo>
                <a:lnTo>
                  <a:pt x="2476500" y="2227376"/>
                </a:lnTo>
                <a:lnTo>
                  <a:pt x="2476970" y="2228494"/>
                </a:lnTo>
                <a:lnTo>
                  <a:pt x="2478836" y="2230361"/>
                </a:lnTo>
                <a:lnTo>
                  <a:pt x="2479954" y="2230818"/>
                </a:lnTo>
                <a:lnTo>
                  <a:pt x="2482583" y="2230818"/>
                </a:lnTo>
                <a:lnTo>
                  <a:pt x="2483701" y="2230361"/>
                </a:lnTo>
                <a:lnTo>
                  <a:pt x="2485567" y="2228494"/>
                </a:lnTo>
                <a:lnTo>
                  <a:pt x="2486025" y="2227376"/>
                </a:lnTo>
                <a:lnTo>
                  <a:pt x="2486025" y="2224748"/>
                </a:lnTo>
                <a:close/>
              </a:path>
              <a:path w="8201025" h="4269105">
                <a:moveTo>
                  <a:pt x="2486025" y="3454"/>
                </a:moveTo>
                <a:lnTo>
                  <a:pt x="2485567" y="2336"/>
                </a:lnTo>
                <a:lnTo>
                  <a:pt x="2483701" y="469"/>
                </a:lnTo>
                <a:lnTo>
                  <a:pt x="2482583" y="0"/>
                </a:lnTo>
                <a:lnTo>
                  <a:pt x="2479954" y="0"/>
                </a:lnTo>
                <a:lnTo>
                  <a:pt x="2478836" y="469"/>
                </a:lnTo>
                <a:lnTo>
                  <a:pt x="2476970" y="2336"/>
                </a:lnTo>
                <a:lnTo>
                  <a:pt x="2476500" y="3454"/>
                </a:lnTo>
                <a:lnTo>
                  <a:pt x="2476500" y="6083"/>
                </a:lnTo>
                <a:lnTo>
                  <a:pt x="2476970" y="7200"/>
                </a:lnTo>
                <a:lnTo>
                  <a:pt x="2478836" y="9067"/>
                </a:lnTo>
                <a:lnTo>
                  <a:pt x="2479954" y="9525"/>
                </a:lnTo>
                <a:lnTo>
                  <a:pt x="2482583" y="9525"/>
                </a:lnTo>
                <a:lnTo>
                  <a:pt x="2483701" y="9067"/>
                </a:lnTo>
                <a:lnTo>
                  <a:pt x="2485567" y="7200"/>
                </a:lnTo>
                <a:lnTo>
                  <a:pt x="2486025" y="6083"/>
                </a:lnTo>
                <a:lnTo>
                  <a:pt x="2486025" y="3454"/>
                </a:lnTo>
                <a:close/>
              </a:path>
              <a:path w="8201025" h="4269105">
                <a:moveTo>
                  <a:pt x="2533650" y="2224748"/>
                </a:moveTo>
                <a:lnTo>
                  <a:pt x="2533192" y="2223617"/>
                </a:lnTo>
                <a:lnTo>
                  <a:pt x="2531326" y="2221763"/>
                </a:lnTo>
                <a:lnTo>
                  <a:pt x="2530208" y="2221293"/>
                </a:lnTo>
                <a:lnTo>
                  <a:pt x="2527579" y="2221293"/>
                </a:lnTo>
                <a:lnTo>
                  <a:pt x="2526461" y="2221763"/>
                </a:lnTo>
                <a:lnTo>
                  <a:pt x="2524595" y="2223617"/>
                </a:lnTo>
                <a:lnTo>
                  <a:pt x="2524125" y="2224748"/>
                </a:lnTo>
                <a:lnTo>
                  <a:pt x="2524125" y="2227376"/>
                </a:lnTo>
                <a:lnTo>
                  <a:pt x="2524595" y="2228494"/>
                </a:lnTo>
                <a:lnTo>
                  <a:pt x="2526461" y="2230361"/>
                </a:lnTo>
                <a:lnTo>
                  <a:pt x="2527579" y="2230818"/>
                </a:lnTo>
                <a:lnTo>
                  <a:pt x="2530208" y="2230818"/>
                </a:lnTo>
                <a:lnTo>
                  <a:pt x="2531326" y="2230361"/>
                </a:lnTo>
                <a:lnTo>
                  <a:pt x="2533192" y="2228494"/>
                </a:lnTo>
                <a:lnTo>
                  <a:pt x="2533650" y="2227376"/>
                </a:lnTo>
                <a:lnTo>
                  <a:pt x="2533650" y="2224748"/>
                </a:lnTo>
                <a:close/>
              </a:path>
              <a:path w="8201025" h="4269105">
                <a:moveTo>
                  <a:pt x="2533650" y="3454"/>
                </a:moveTo>
                <a:lnTo>
                  <a:pt x="2533192" y="2336"/>
                </a:lnTo>
                <a:lnTo>
                  <a:pt x="2531326" y="469"/>
                </a:lnTo>
                <a:lnTo>
                  <a:pt x="2530208" y="0"/>
                </a:lnTo>
                <a:lnTo>
                  <a:pt x="2527579" y="0"/>
                </a:lnTo>
                <a:lnTo>
                  <a:pt x="2526461" y="469"/>
                </a:lnTo>
                <a:lnTo>
                  <a:pt x="2524595" y="2336"/>
                </a:lnTo>
                <a:lnTo>
                  <a:pt x="2524125" y="3454"/>
                </a:lnTo>
                <a:lnTo>
                  <a:pt x="2524125" y="6083"/>
                </a:lnTo>
                <a:lnTo>
                  <a:pt x="2524595" y="7200"/>
                </a:lnTo>
                <a:lnTo>
                  <a:pt x="2526461" y="9067"/>
                </a:lnTo>
                <a:lnTo>
                  <a:pt x="2527579" y="9525"/>
                </a:lnTo>
                <a:lnTo>
                  <a:pt x="2530208" y="9525"/>
                </a:lnTo>
                <a:lnTo>
                  <a:pt x="2531326" y="9067"/>
                </a:lnTo>
                <a:lnTo>
                  <a:pt x="2533192" y="7200"/>
                </a:lnTo>
                <a:lnTo>
                  <a:pt x="2533650" y="6083"/>
                </a:lnTo>
                <a:lnTo>
                  <a:pt x="2533650" y="3454"/>
                </a:lnTo>
                <a:close/>
              </a:path>
              <a:path w="8201025" h="4269105">
                <a:moveTo>
                  <a:pt x="2581275" y="2224748"/>
                </a:moveTo>
                <a:lnTo>
                  <a:pt x="2580817" y="2223617"/>
                </a:lnTo>
                <a:lnTo>
                  <a:pt x="2578951" y="2221763"/>
                </a:lnTo>
                <a:lnTo>
                  <a:pt x="2577833" y="2221293"/>
                </a:lnTo>
                <a:lnTo>
                  <a:pt x="2575204" y="2221293"/>
                </a:lnTo>
                <a:lnTo>
                  <a:pt x="2574086" y="2221763"/>
                </a:lnTo>
                <a:lnTo>
                  <a:pt x="2572220" y="2223617"/>
                </a:lnTo>
                <a:lnTo>
                  <a:pt x="2571750" y="2224748"/>
                </a:lnTo>
                <a:lnTo>
                  <a:pt x="2571750" y="2227376"/>
                </a:lnTo>
                <a:lnTo>
                  <a:pt x="2572220" y="2228494"/>
                </a:lnTo>
                <a:lnTo>
                  <a:pt x="2574086" y="2230361"/>
                </a:lnTo>
                <a:lnTo>
                  <a:pt x="2575204" y="2230818"/>
                </a:lnTo>
                <a:lnTo>
                  <a:pt x="2577833" y="2230818"/>
                </a:lnTo>
                <a:lnTo>
                  <a:pt x="2578951" y="2230361"/>
                </a:lnTo>
                <a:lnTo>
                  <a:pt x="2580817" y="2228494"/>
                </a:lnTo>
                <a:lnTo>
                  <a:pt x="2581275" y="2227376"/>
                </a:lnTo>
                <a:lnTo>
                  <a:pt x="2581275" y="2224748"/>
                </a:lnTo>
                <a:close/>
              </a:path>
              <a:path w="8201025" h="4269105">
                <a:moveTo>
                  <a:pt x="2581275" y="3454"/>
                </a:moveTo>
                <a:lnTo>
                  <a:pt x="2580817" y="2336"/>
                </a:lnTo>
                <a:lnTo>
                  <a:pt x="2578951" y="469"/>
                </a:lnTo>
                <a:lnTo>
                  <a:pt x="2577833" y="0"/>
                </a:lnTo>
                <a:lnTo>
                  <a:pt x="2575204" y="0"/>
                </a:lnTo>
                <a:lnTo>
                  <a:pt x="2574086" y="469"/>
                </a:lnTo>
                <a:lnTo>
                  <a:pt x="2572220" y="2336"/>
                </a:lnTo>
                <a:lnTo>
                  <a:pt x="2571750" y="3454"/>
                </a:lnTo>
                <a:lnTo>
                  <a:pt x="2571750" y="6083"/>
                </a:lnTo>
                <a:lnTo>
                  <a:pt x="2572220" y="7200"/>
                </a:lnTo>
                <a:lnTo>
                  <a:pt x="2574086" y="9067"/>
                </a:lnTo>
                <a:lnTo>
                  <a:pt x="2575204" y="9525"/>
                </a:lnTo>
                <a:lnTo>
                  <a:pt x="2577833" y="9525"/>
                </a:lnTo>
                <a:lnTo>
                  <a:pt x="2578951" y="9067"/>
                </a:lnTo>
                <a:lnTo>
                  <a:pt x="2580817" y="7200"/>
                </a:lnTo>
                <a:lnTo>
                  <a:pt x="2581275" y="6083"/>
                </a:lnTo>
                <a:lnTo>
                  <a:pt x="2581275" y="3454"/>
                </a:lnTo>
                <a:close/>
              </a:path>
              <a:path w="8201025" h="4269105">
                <a:moveTo>
                  <a:pt x="2628900" y="2224748"/>
                </a:moveTo>
                <a:lnTo>
                  <a:pt x="2628442" y="2223617"/>
                </a:lnTo>
                <a:lnTo>
                  <a:pt x="2626576" y="2221763"/>
                </a:lnTo>
                <a:lnTo>
                  <a:pt x="2625458" y="2221293"/>
                </a:lnTo>
                <a:lnTo>
                  <a:pt x="2622829" y="2221293"/>
                </a:lnTo>
                <a:lnTo>
                  <a:pt x="2621711" y="2221763"/>
                </a:lnTo>
                <a:lnTo>
                  <a:pt x="2619845" y="2223617"/>
                </a:lnTo>
                <a:lnTo>
                  <a:pt x="2619375" y="2224748"/>
                </a:lnTo>
                <a:lnTo>
                  <a:pt x="2619375" y="2227376"/>
                </a:lnTo>
                <a:lnTo>
                  <a:pt x="2619845" y="2228494"/>
                </a:lnTo>
                <a:lnTo>
                  <a:pt x="2621711" y="2230361"/>
                </a:lnTo>
                <a:lnTo>
                  <a:pt x="2622829" y="2230818"/>
                </a:lnTo>
                <a:lnTo>
                  <a:pt x="2625458" y="2230818"/>
                </a:lnTo>
                <a:lnTo>
                  <a:pt x="2626576" y="2230361"/>
                </a:lnTo>
                <a:lnTo>
                  <a:pt x="2628442" y="2228494"/>
                </a:lnTo>
                <a:lnTo>
                  <a:pt x="2628900" y="2227376"/>
                </a:lnTo>
                <a:lnTo>
                  <a:pt x="2628900" y="2224748"/>
                </a:lnTo>
                <a:close/>
              </a:path>
              <a:path w="8201025" h="4269105">
                <a:moveTo>
                  <a:pt x="2628900" y="3454"/>
                </a:moveTo>
                <a:lnTo>
                  <a:pt x="2628442" y="2336"/>
                </a:lnTo>
                <a:lnTo>
                  <a:pt x="2626576" y="469"/>
                </a:lnTo>
                <a:lnTo>
                  <a:pt x="2625458" y="0"/>
                </a:lnTo>
                <a:lnTo>
                  <a:pt x="2622829" y="0"/>
                </a:lnTo>
                <a:lnTo>
                  <a:pt x="2621711" y="469"/>
                </a:lnTo>
                <a:lnTo>
                  <a:pt x="2619845" y="2336"/>
                </a:lnTo>
                <a:lnTo>
                  <a:pt x="2619375" y="3454"/>
                </a:lnTo>
                <a:lnTo>
                  <a:pt x="2619375" y="6083"/>
                </a:lnTo>
                <a:lnTo>
                  <a:pt x="2619845" y="7200"/>
                </a:lnTo>
                <a:lnTo>
                  <a:pt x="2621711" y="9067"/>
                </a:lnTo>
                <a:lnTo>
                  <a:pt x="2622829" y="9525"/>
                </a:lnTo>
                <a:lnTo>
                  <a:pt x="2625458" y="9525"/>
                </a:lnTo>
                <a:lnTo>
                  <a:pt x="2626576" y="9067"/>
                </a:lnTo>
                <a:lnTo>
                  <a:pt x="2628442" y="7200"/>
                </a:lnTo>
                <a:lnTo>
                  <a:pt x="2628900" y="6083"/>
                </a:lnTo>
                <a:lnTo>
                  <a:pt x="2628900" y="3454"/>
                </a:lnTo>
                <a:close/>
              </a:path>
              <a:path w="8201025" h="4269105">
                <a:moveTo>
                  <a:pt x="2676525" y="2224748"/>
                </a:moveTo>
                <a:lnTo>
                  <a:pt x="2676067" y="2223617"/>
                </a:lnTo>
                <a:lnTo>
                  <a:pt x="2674201" y="2221763"/>
                </a:lnTo>
                <a:lnTo>
                  <a:pt x="2673083" y="2221293"/>
                </a:lnTo>
                <a:lnTo>
                  <a:pt x="2670454" y="2221293"/>
                </a:lnTo>
                <a:lnTo>
                  <a:pt x="2669336" y="2221763"/>
                </a:lnTo>
                <a:lnTo>
                  <a:pt x="2667470" y="2223617"/>
                </a:lnTo>
                <a:lnTo>
                  <a:pt x="2667000" y="2224748"/>
                </a:lnTo>
                <a:lnTo>
                  <a:pt x="2667000" y="2227376"/>
                </a:lnTo>
                <a:lnTo>
                  <a:pt x="2667470" y="2228494"/>
                </a:lnTo>
                <a:lnTo>
                  <a:pt x="2669336" y="2230361"/>
                </a:lnTo>
                <a:lnTo>
                  <a:pt x="2670454" y="2230818"/>
                </a:lnTo>
                <a:lnTo>
                  <a:pt x="2673083" y="2230818"/>
                </a:lnTo>
                <a:lnTo>
                  <a:pt x="2674201" y="2230361"/>
                </a:lnTo>
                <a:lnTo>
                  <a:pt x="2676067" y="2228494"/>
                </a:lnTo>
                <a:lnTo>
                  <a:pt x="2676525" y="2227376"/>
                </a:lnTo>
                <a:lnTo>
                  <a:pt x="2676525" y="2224748"/>
                </a:lnTo>
                <a:close/>
              </a:path>
              <a:path w="8201025" h="4269105">
                <a:moveTo>
                  <a:pt x="2676525" y="3454"/>
                </a:moveTo>
                <a:lnTo>
                  <a:pt x="2676067" y="2336"/>
                </a:lnTo>
                <a:lnTo>
                  <a:pt x="2674201" y="469"/>
                </a:lnTo>
                <a:lnTo>
                  <a:pt x="2673083" y="0"/>
                </a:lnTo>
                <a:lnTo>
                  <a:pt x="2670454" y="0"/>
                </a:lnTo>
                <a:lnTo>
                  <a:pt x="2669336" y="469"/>
                </a:lnTo>
                <a:lnTo>
                  <a:pt x="2667470" y="2336"/>
                </a:lnTo>
                <a:lnTo>
                  <a:pt x="2667000" y="3454"/>
                </a:lnTo>
                <a:lnTo>
                  <a:pt x="2667000" y="6083"/>
                </a:lnTo>
                <a:lnTo>
                  <a:pt x="2667470" y="7200"/>
                </a:lnTo>
                <a:lnTo>
                  <a:pt x="2669336" y="9067"/>
                </a:lnTo>
                <a:lnTo>
                  <a:pt x="2670454" y="9525"/>
                </a:lnTo>
                <a:lnTo>
                  <a:pt x="2673083" y="9525"/>
                </a:lnTo>
                <a:lnTo>
                  <a:pt x="2674201" y="9067"/>
                </a:lnTo>
                <a:lnTo>
                  <a:pt x="2676067" y="7200"/>
                </a:lnTo>
                <a:lnTo>
                  <a:pt x="2676525" y="6083"/>
                </a:lnTo>
                <a:lnTo>
                  <a:pt x="2676525" y="3454"/>
                </a:lnTo>
                <a:close/>
              </a:path>
              <a:path w="8201025" h="4269105">
                <a:moveTo>
                  <a:pt x="2724150" y="2224748"/>
                </a:moveTo>
                <a:lnTo>
                  <a:pt x="2723692" y="2223617"/>
                </a:lnTo>
                <a:lnTo>
                  <a:pt x="2721826" y="2221763"/>
                </a:lnTo>
                <a:lnTo>
                  <a:pt x="2720708" y="2221293"/>
                </a:lnTo>
                <a:lnTo>
                  <a:pt x="2718079" y="2221293"/>
                </a:lnTo>
                <a:lnTo>
                  <a:pt x="2716961" y="2221763"/>
                </a:lnTo>
                <a:lnTo>
                  <a:pt x="2715095" y="2223617"/>
                </a:lnTo>
                <a:lnTo>
                  <a:pt x="2714625" y="2224748"/>
                </a:lnTo>
                <a:lnTo>
                  <a:pt x="2714625" y="2227376"/>
                </a:lnTo>
                <a:lnTo>
                  <a:pt x="2715095" y="2228494"/>
                </a:lnTo>
                <a:lnTo>
                  <a:pt x="2716961" y="2230361"/>
                </a:lnTo>
                <a:lnTo>
                  <a:pt x="2718079" y="2230818"/>
                </a:lnTo>
                <a:lnTo>
                  <a:pt x="2720708" y="2230818"/>
                </a:lnTo>
                <a:lnTo>
                  <a:pt x="2721826" y="2230361"/>
                </a:lnTo>
                <a:lnTo>
                  <a:pt x="2723692" y="2228494"/>
                </a:lnTo>
                <a:lnTo>
                  <a:pt x="2724150" y="2227376"/>
                </a:lnTo>
                <a:lnTo>
                  <a:pt x="2724150" y="2224748"/>
                </a:lnTo>
                <a:close/>
              </a:path>
              <a:path w="8201025" h="4269105">
                <a:moveTo>
                  <a:pt x="2724150" y="3454"/>
                </a:moveTo>
                <a:lnTo>
                  <a:pt x="2723692" y="2336"/>
                </a:lnTo>
                <a:lnTo>
                  <a:pt x="2721826" y="469"/>
                </a:lnTo>
                <a:lnTo>
                  <a:pt x="2720708" y="0"/>
                </a:lnTo>
                <a:lnTo>
                  <a:pt x="2718079" y="0"/>
                </a:lnTo>
                <a:lnTo>
                  <a:pt x="2716961" y="469"/>
                </a:lnTo>
                <a:lnTo>
                  <a:pt x="2715095" y="2336"/>
                </a:lnTo>
                <a:lnTo>
                  <a:pt x="2714625" y="3454"/>
                </a:lnTo>
                <a:lnTo>
                  <a:pt x="2714625" y="6083"/>
                </a:lnTo>
                <a:lnTo>
                  <a:pt x="2715095" y="7200"/>
                </a:lnTo>
                <a:lnTo>
                  <a:pt x="2716961" y="9067"/>
                </a:lnTo>
                <a:lnTo>
                  <a:pt x="2718079" y="9525"/>
                </a:lnTo>
                <a:lnTo>
                  <a:pt x="2720708" y="9525"/>
                </a:lnTo>
                <a:lnTo>
                  <a:pt x="2721826" y="9067"/>
                </a:lnTo>
                <a:lnTo>
                  <a:pt x="2723692" y="7200"/>
                </a:lnTo>
                <a:lnTo>
                  <a:pt x="2724150" y="6083"/>
                </a:lnTo>
                <a:lnTo>
                  <a:pt x="2724150" y="3454"/>
                </a:lnTo>
                <a:close/>
              </a:path>
              <a:path w="8201025" h="4269105">
                <a:moveTo>
                  <a:pt x="2771775" y="2224748"/>
                </a:moveTo>
                <a:lnTo>
                  <a:pt x="2771317" y="2223617"/>
                </a:lnTo>
                <a:lnTo>
                  <a:pt x="2769451" y="2221763"/>
                </a:lnTo>
                <a:lnTo>
                  <a:pt x="2768333" y="2221293"/>
                </a:lnTo>
                <a:lnTo>
                  <a:pt x="2765704" y="2221293"/>
                </a:lnTo>
                <a:lnTo>
                  <a:pt x="2764586" y="2221763"/>
                </a:lnTo>
                <a:lnTo>
                  <a:pt x="2762720" y="2223617"/>
                </a:lnTo>
                <a:lnTo>
                  <a:pt x="2762250" y="2224748"/>
                </a:lnTo>
                <a:lnTo>
                  <a:pt x="2762250" y="2227376"/>
                </a:lnTo>
                <a:lnTo>
                  <a:pt x="2762720" y="2228494"/>
                </a:lnTo>
                <a:lnTo>
                  <a:pt x="2764586" y="2230361"/>
                </a:lnTo>
                <a:lnTo>
                  <a:pt x="2765704" y="2230818"/>
                </a:lnTo>
                <a:lnTo>
                  <a:pt x="2768333" y="2230818"/>
                </a:lnTo>
                <a:lnTo>
                  <a:pt x="2769451" y="2230361"/>
                </a:lnTo>
                <a:lnTo>
                  <a:pt x="2771317" y="2228494"/>
                </a:lnTo>
                <a:lnTo>
                  <a:pt x="2771775" y="2227376"/>
                </a:lnTo>
                <a:lnTo>
                  <a:pt x="2771775" y="2224748"/>
                </a:lnTo>
                <a:close/>
              </a:path>
              <a:path w="8201025" h="4269105">
                <a:moveTo>
                  <a:pt x="2771775" y="3454"/>
                </a:moveTo>
                <a:lnTo>
                  <a:pt x="2771317" y="2336"/>
                </a:lnTo>
                <a:lnTo>
                  <a:pt x="2769451" y="469"/>
                </a:lnTo>
                <a:lnTo>
                  <a:pt x="2768333" y="0"/>
                </a:lnTo>
                <a:lnTo>
                  <a:pt x="2765704" y="0"/>
                </a:lnTo>
                <a:lnTo>
                  <a:pt x="2764586" y="469"/>
                </a:lnTo>
                <a:lnTo>
                  <a:pt x="2762720" y="2336"/>
                </a:lnTo>
                <a:lnTo>
                  <a:pt x="2762250" y="3454"/>
                </a:lnTo>
                <a:lnTo>
                  <a:pt x="2762250" y="6083"/>
                </a:lnTo>
                <a:lnTo>
                  <a:pt x="2762720" y="7200"/>
                </a:lnTo>
                <a:lnTo>
                  <a:pt x="2764586" y="9067"/>
                </a:lnTo>
                <a:lnTo>
                  <a:pt x="2765704" y="9525"/>
                </a:lnTo>
                <a:lnTo>
                  <a:pt x="2768333" y="9525"/>
                </a:lnTo>
                <a:lnTo>
                  <a:pt x="2769451" y="9067"/>
                </a:lnTo>
                <a:lnTo>
                  <a:pt x="2771317" y="7200"/>
                </a:lnTo>
                <a:lnTo>
                  <a:pt x="2771775" y="6083"/>
                </a:lnTo>
                <a:lnTo>
                  <a:pt x="2771775" y="3454"/>
                </a:lnTo>
                <a:close/>
              </a:path>
              <a:path w="8201025" h="4269105">
                <a:moveTo>
                  <a:pt x="2819400" y="2224748"/>
                </a:moveTo>
                <a:lnTo>
                  <a:pt x="2818942" y="2223617"/>
                </a:lnTo>
                <a:lnTo>
                  <a:pt x="2817076" y="2221763"/>
                </a:lnTo>
                <a:lnTo>
                  <a:pt x="2815958" y="2221293"/>
                </a:lnTo>
                <a:lnTo>
                  <a:pt x="2813329" y="2221293"/>
                </a:lnTo>
                <a:lnTo>
                  <a:pt x="2812211" y="2221763"/>
                </a:lnTo>
                <a:lnTo>
                  <a:pt x="2810345" y="2223617"/>
                </a:lnTo>
                <a:lnTo>
                  <a:pt x="2809875" y="2224748"/>
                </a:lnTo>
                <a:lnTo>
                  <a:pt x="2809875" y="2227376"/>
                </a:lnTo>
                <a:lnTo>
                  <a:pt x="2810345" y="2228494"/>
                </a:lnTo>
                <a:lnTo>
                  <a:pt x="2812211" y="2230361"/>
                </a:lnTo>
                <a:lnTo>
                  <a:pt x="2813329" y="2230818"/>
                </a:lnTo>
                <a:lnTo>
                  <a:pt x="2815958" y="2230818"/>
                </a:lnTo>
                <a:lnTo>
                  <a:pt x="2817076" y="2230361"/>
                </a:lnTo>
                <a:lnTo>
                  <a:pt x="2818942" y="2228494"/>
                </a:lnTo>
                <a:lnTo>
                  <a:pt x="2819400" y="2227376"/>
                </a:lnTo>
                <a:lnTo>
                  <a:pt x="2819400" y="2224748"/>
                </a:lnTo>
                <a:close/>
              </a:path>
              <a:path w="8201025" h="4269105">
                <a:moveTo>
                  <a:pt x="2819400" y="3454"/>
                </a:moveTo>
                <a:lnTo>
                  <a:pt x="2818942" y="2336"/>
                </a:lnTo>
                <a:lnTo>
                  <a:pt x="2817076" y="469"/>
                </a:lnTo>
                <a:lnTo>
                  <a:pt x="2815958" y="0"/>
                </a:lnTo>
                <a:lnTo>
                  <a:pt x="2813329" y="0"/>
                </a:lnTo>
                <a:lnTo>
                  <a:pt x="2812211" y="469"/>
                </a:lnTo>
                <a:lnTo>
                  <a:pt x="2810345" y="2336"/>
                </a:lnTo>
                <a:lnTo>
                  <a:pt x="2809875" y="3454"/>
                </a:lnTo>
                <a:lnTo>
                  <a:pt x="2809875" y="6083"/>
                </a:lnTo>
                <a:lnTo>
                  <a:pt x="2810345" y="7200"/>
                </a:lnTo>
                <a:lnTo>
                  <a:pt x="2812211" y="9067"/>
                </a:lnTo>
                <a:lnTo>
                  <a:pt x="2813329" y="9525"/>
                </a:lnTo>
                <a:lnTo>
                  <a:pt x="2815958" y="9525"/>
                </a:lnTo>
                <a:lnTo>
                  <a:pt x="2817076" y="9067"/>
                </a:lnTo>
                <a:lnTo>
                  <a:pt x="2818942" y="7200"/>
                </a:lnTo>
                <a:lnTo>
                  <a:pt x="2819400" y="6083"/>
                </a:lnTo>
                <a:lnTo>
                  <a:pt x="2819400" y="3454"/>
                </a:lnTo>
                <a:close/>
              </a:path>
              <a:path w="8201025" h="4269105">
                <a:moveTo>
                  <a:pt x="2867025" y="2224748"/>
                </a:moveTo>
                <a:lnTo>
                  <a:pt x="2866567" y="2223617"/>
                </a:lnTo>
                <a:lnTo>
                  <a:pt x="2864701" y="2221763"/>
                </a:lnTo>
                <a:lnTo>
                  <a:pt x="2863583" y="2221293"/>
                </a:lnTo>
                <a:lnTo>
                  <a:pt x="2860954" y="2221293"/>
                </a:lnTo>
                <a:lnTo>
                  <a:pt x="2859836" y="2221763"/>
                </a:lnTo>
                <a:lnTo>
                  <a:pt x="2857970" y="2223617"/>
                </a:lnTo>
                <a:lnTo>
                  <a:pt x="2857500" y="2224748"/>
                </a:lnTo>
                <a:lnTo>
                  <a:pt x="2857500" y="2227376"/>
                </a:lnTo>
                <a:lnTo>
                  <a:pt x="2857970" y="2228494"/>
                </a:lnTo>
                <a:lnTo>
                  <a:pt x="2859836" y="2230361"/>
                </a:lnTo>
                <a:lnTo>
                  <a:pt x="2860954" y="2230818"/>
                </a:lnTo>
                <a:lnTo>
                  <a:pt x="2863583" y="2230818"/>
                </a:lnTo>
                <a:lnTo>
                  <a:pt x="2864701" y="2230361"/>
                </a:lnTo>
                <a:lnTo>
                  <a:pt x="2866567" y="2228494"/>
                </a:lnTo>
                <a:lnTo>
                  <a:pt x="2867025" y="2227376"/>
                </a:lnTo>
                <a:lnTo>
                  <a:pt x="2867025" y="2224748"/>
                </a:lnTo>
                <a:close/>
              </a:path>
              <a:path w="8201025" h="4269105">
                <a:moveTo>
                  <a:pt x="2867025" y="3454"/>
                </a:moveTo>
                <a:lnTo>
                  <a:pt x="2866567" y="2336"/>
                </a:lnTo>
                <a:lnTo>
                  <a:pt x="2864701" y="469"/>
                </a:lnTo>
                <a:lnTo>
                  <a:pt x="2863583" y="0"/>
                </a:lnTo>
                <a:lnTo>
                  <a:pt x="2860954" y="0"/>
                </a:lnTo>
                <a:lnTo>
                  <a:pt x="2859836" y="469"/>
                </a:lnTo>
                <a:lnTo>
                  <a:pt x="2857970" y="2336"/>
                </a:lnTo>
                <a:lnTo>
                  <a:pt x="2857500" y="3454"/>
                </a:lnTo>
                <a:lnTo>
                  <a:pt x="2857500" y="6083"/>
                </a:lnTo>
                <a:lnTo>
                  <a:pt x="2857970" y="7200"/>
                </a:lnTo>
                <a:lnTo>
                  <a:pt x="2859836" y="9067"/>
                </a:lnTo>
                <a:lnTo>
                  <a:pt x="2860954" y="9525"/>
                </a:lnTo>
                <a:lnTo>
                  <a:pt x="2863583" y="9525"/>
                </a:lnTo>
                <a:lnTo>
                  <a:pt x="2864701" y="9067"/>
                </a:lnTo>
                <a:lnTo>
                  <a:pt x="2866567" y="7200"/>
                </a:lnTo>
                <a:lnTo>
                  <a:pt x="2867025" y="6083"/>
                </a:lnTo>
                <a:lnTo>
                  <a:pt x="2867025" y="3454"/>
                </a:lnTo>
                <a:close/>
              </a:path>
              <a:path w="8201025" h="4269105">
                <a:moveTo>
                  <a:pt x="2914650" y="2224748"/>
                </a:moveTo>
                <a:lnTo>
                  <a:pt x="2914192" y="2223617"/>
                </a:lnTo>
                <a:lnTo>
                  <a:pt x="2912326" y="2221763"/>
                </a:lnTo>
                <a:lnTo>
                  <a:pt x="2911208" y="2221293"/>
                </a:lnTo>
                <a:lnTo>
                  <a:pt x="2908579" y="2221293"/>
                </a:lnTo>
                <a:lnTo>
                  <a:pt x="2907461" y="2221763"/>
                </a:lnTo>
                <a:lnTo>
                  <a:pt x="2905595" y="2223617"/>
                </a:lnTo>
                <a:lnTo>
                  <a:pt x="2905125" y="2224748"/>
                </a:lnTo>
                <a:lnTo>
                  <a:pt x="2905125" y="2227376"/>
                </a:lnTo>
                <a:lnTo>
                  <a:pt x="2905595" y="2228494"/>
                </a:lnTo>
                <a:lnTo>
                  <a:pt x="2907461" y="2230361"/>
                </a:lnTo>
                <a:lnTo>
                  <a:pt x="2908579" y="2230818"/>
                </a:lnTo>
                <a:lnTo>
                  <a:pt x="2911208" y="2230818"/>
                </a:lnTo>
                <a:lnTo>
                  <a:pt x="2912326" y="2230361"/>
                </a:lnTo>
                <a:lnTo>
                  <a:pt x="2914192" y="2228494"/>
                </a:lnTo>
                <a:lnTo>
                  <a:pt x="2914650" y="2227376"/>
                </a:lnTo>
                <a:lnTo>
                  <a:pt x="2914650" y="2224748"/>
                </a:lnTo>
                <a:close/>
              </a:path>
              <a:path w="8201025" h="4269105">
                <a:moveTo>
                  <a:pt x="2914650" y="3454"/>
                </a:moveTo>
                <a:lnTo>
                  <a:pt x="2914192" y="2336"/>
                </a:lnTo>
                <a:lnTo>
                  <a:pt x="2912326" y="469"/>
                </a:lnTo>
                <a:lnTo>
                  <a:pt x="2911208" y="0"/>
                </a:lnTo>
                <a:lnTo>
                  <a:pt x="2908579" y="0"/>
                </a:lnTo>
                <a:lnTo>
                  <a:pt x="2907461" y="469"/>
                </a:lnTo>
                <a:lnTo>
                  <a:pt x="2905595" y="2336"/>
                </a:lnTo>
                <a:lnTo>
                  <a:pt x="2905125" y="3454"/>
                </a:lnTo>
                <a:lnTo>
                  <a:pt x="2905125" y="6083"/>
                </a:lnTo>
                <a:lnTo>
                  <a:pt x="2905595" y="7200"/>
                </a:lnTo>
                <a:lnTo>
                  <a:pt x="2907461" y="9067"/>
                </a:lnTo>
                <a:lnTo>
                  <a:pt x="2908579" y="9525"/>
                </a:lnTo>
                <a:lnTo>
                  <a:pt x="2911208" y="9525"/>
                </a:lnTo>
                <a:lnTo>
                  <a:pt x="2912326" y="9067"/>
                </a:lnTo>
                <a:lnTo>
                  <a:pt x="2914192" y="7200"/>
                </a:lnTo>
                <a:lnTo>
                  <a:pt x="2914650" y="6083"/>
                </a:lnTo>
                <a:lnTo>
                  <a:pt x="2914650" y="3454"/>
                </a:lnTo>
                <a:close/>
              </a:path>
              <a:path w="8201025" h="4269105">
                <a:moveTo>
                  <a:pt x="2962275" y="2224748"/>
                </a:moveTo>
                <a:lnTo>
                  <a:pt x="2961817" y="2223617"/>
                </a:lnTo>
                <a:lnTo>
                  <a:pt x="2959951" y="2221763"/>
                </a:lnTo>
                <a:lnTo>
                  <a:pt x="2958833" y="2221293"/>
                </a:lnTo>
                <a:lnTo>
                  <a:pt x="2956204" y="2221293"/>
                </a:lnTo>
                <a:lnTo>
                  <a:pt x="2955086" y="2221763"/>
                </a:lnTo>
                <a:lnTo>
                  <a:pt x="2953220" y="2223617"/>
                </a:lnTo>
                <a:lnTo>
                  <a:pt x="2952750" y="2224748"/>
                </a:lnTo>
                <a:lnTo>
                  <a:pt x="2952750" y="2227376"/>
                </a:lnTo>
                <a:lnTo>
                  <a:pt x="2953220" y="2228494"/>
                </a:lnTo>
                <a:lnTo>
                  <a:pt x="2955086" y="2230361"/>
                </a:lnTo>
                <a:lnTo>
                  <a:pt x="2956204" y="2230818"/>
                </a:lnTo>
                <a:lnTo>
                  <a:pt x="2958833" y="2230818"/>
                </a:lnTo>
                <a:lnTo>
                  <a:pt x="2959951" y="2230361"/>
                </a:lnTo>
                <a:lnTo>
                  <a:pt x="2961817" y="2228494"/>
                </a:lnTo>
                <a:lnTo>
                  <a:pt x="2962275" y="2227376"/>
                </a:lnTo>
                <a:lnTo>
                  <a:pt x="2962275" y="2224748"/>
                </a:lnTo>
                <a:close/>
              </a:path>
              <a:path w="8201025" h="4269105">
                <a:moveTo>
                  <a:pt x="2962275" y="3454"/>
                </a:moveTo>
                <a:lnTo>
                  <a:pt x="2961817" y="2336"/>
                </a:lnTo>
                <a:lnTo>
                  <a:pt x="2959951" y="469"/>
                </a:lnTo>
                <a:lnTo>
                  <a:pt x="2958833" y="0"/>
                </a:lnTo>
                <a:lnTo>
                  <a:pt x="2956204" y="0"/>
                </a:lnTo>
                <a:lnTo>
                  <a:pt x="2955086" y="469"/>
                </a:lnTo>
                <a:lnTo>
                  <a:pt x="2953220" y="2336"/>
                </a:lnTo>
                <a:lnTo>
                  <a:pt x="2952750" y="3454"/>
                </a:lnTo>
                <a:lnTo>
                  <a:pt x="2952750" y="6083"/>
                </a:lnTo>
                <a:lnTo>
                  <a:pt x="2953220" y="7200"/>
                </a:lnTo>
                <a:lnTo>
                  <a:pt x="2955086" y="9067"/>
                </a:lnTo>
                <a:lnTo>
                  <a:pt x="2956204" y="9525"/>
                </a:lnTo>
                <a:lnTo>
                  <a:pt x="2958833" y="9525"/>
                </a:lnTo>
                <a:lnTo>
                  <a:pt x="2959951" y="9067"/>
                </a:lnTo>
                <a:lnTo>
                  <a:pt x="2961817" y="7200"/>
                </a:lnTo>
                <a:lnTo>
                  <a:pt x="2962275" y="6083"/>
                </a:lnTo>
                <a:lnTo>
                  <a:pt x="2962275" y="3454"/>
                </a:lnTo>
                <a:close/>
              </a:path>
              <a:path w="8201025" h="4269105">
                <a:moveTo>
                  <a:pt x="3009900" y="2224748"/>
                </a:moveTo>
                <a:lnTo>
                  <a:pt x="3009442" y="2223617"/>
                </a:lnTo>
                <a:lnTo>
                  <a:pt x="3007576" y="2221763"/>
                </a:lnTo>
                <a:lnTo>
                  <a:pt x="3006458" y="2221293"/>
                </a:lnTo>
                <a:lnTo>
                  <a:pt x="3003829" y="2221293"/>
                </a:lnTo>
                <a:lnTo>
                  <a:pt x="3002711" y="2221763"/>
                </a:lnTo>
                <a:lnTo>
                  <a:pt x="3000845" y="2223617"/>
                </a:lnTo>
                <a:lnTo>
                  <a:pt x="3000375" y="2224748"/>
                </a:lnTo>
                <a:lnTo>
                  <a:pt x="3000375" y="2227376"/>
                </a:lnTo>
                <a:lnTo>
                  <a:pt x="3000845" y="2228494"/>
                </a:lnTo>
                <a:lnTo>
                  <a:pt x="3002711" y="2230361"/>
                </a:lnTo>
                <a:lnTo>
                  <a:pt x="3003829" y="2230818"/>
                </a:lnTo>
                <a:lnTo>
                  <a:pt x="3006458" y="2230818"/>
                </a:lnTo>
                <a:lnTo>
                  <a:pt x="3007576" y="2230361"/>
                </a:lnTo>
                <a:lnTo>
                  <a:pt x="3009442" y="2228494"/>
                </a:lnTo>
                <a:lnTo>
                  <a:pt x="3009900" y="2227376"/>
                </a:lnTo>
                <a:lnTo>
                  <a:pt x="3009900" y="2224748"/>
                </a:lnTo>
                <a:close/>
              </a:path>
              <a:path w="8201025" h="4269105">
                <a:moveTo>
                  <a:pt x="3009900" y="3454"/>
                </a:moveTo>
                <a:lnTo>
                  <a:pt x="3009442" y="2336"/>
                </a:lnTo>
                <a:lnTo>
                  <a:pt x="3007576" y="469"/>
                </a:lnTo>
                <a:lnTo>
                  <a:pt x="3006458" y="0"/>
                </a:lnTo>
                <a:lnTo>
                  <a:pt x="3003829" y="0"/>
                </a:lnTo>
                <a:lnTo>
                  <a:pt x="3002711" y="469"/>
                </a:lnTo>
                <a:lnTo>
                  <a:pt x="3000845" y="2336"/>
                </a:lnTo>
                <a:lnTo>
                  <a:pt x="3000375" y="3454"/>
                </a:lnTo>
                <a:lnTo>
                  <a:pt x="3000375" y="6083"/>
                </a:lnTo>
                <a:lnTo>
                  <a:pt x="3000845" y="7200"/>
                </a:lnTo>
                <a:lnTo>
                  <a:pt x="3002711" y="9067"/>
                </a:lnTo>
                <a:lnTo>
                  <a:pt x="3003829" y="9525"/>
                </a:lnTo>
                <a:lnTo>
                  <a:pt x="3006458" y="9525"/>
                </a:lnTo>
                <a:lnTo>
                  <a:pt x="3007576" y="9067"/>
                </a:lnTo>
                <a:lnTo>
                  <a:pt x="3009442" y="7200"/>
                </a:lnTo>
                <a:lnTo>
                  <a:pt x="3009900" y="6083"/>
                </a:lnTo>
                <a:lnTo>
                  <a:pt x="3009900" y="3454"/>
                </a:lnTo>
                <a:close/>
              </a:path>
              <a:path w="8201025" h="4269105">
                <a:moveTo>
                  <a:pt x="3057525" y="2224748"/>
                </a:moveTo>
                <a:lnTo>
                  <a:pt x="3057067" y="2223617"/>
                </a:lnTo>
                <a:lnTo>
                  <a:pt x="3055201" y="2221763"/>
                </a:lnTo>
                <a:lnTo>
                  <a:pt x="3054083" y="2221293"/>
                </a:lnTo>
                <a:lnTo>
                  <a:pt x="3051454" y="2221293"/>
                </a:lnTo>
                <a:lnTo>
                  <a:pt x="3050336" y="2221763"/>
                </a:lnTo>
                <a:lnTo>
                  <a:pt x="3048470" y="2223617"/>
                </a:lnTo>
                <a:lnTo>
                  <a:pt x="3048000" y="2224748"/>
                </a:lnTo>
                <a:lnTo>
                  <a:pt x="3048000" y="2227376"/>
                </a:lnTo>
                <a:lnTo>
                  <a:pt x="3048470" y="2228494"/>
                </a:lnTo>
                <a:lnTo>
                  <a:pt x="3050336" y="2230361"/>
                </a:lnTo>
                <a:lnTo>
                  <a:pt x="3051454" y="2230818"/>
                </a:lnTo>
                <a:lnTo>
                  <a:pt x="3054083" y="2230818"/>
                </a:lnTo>
                <a:lnTo>
                  <a:pt x="3055201" y="2230361"/>
                </a:lnTo>
                <a:lnTo>
                  <a:pt x="3057067" y="2228494"/>
                </a:lnTo>
                <a:lnTo>
                  <a:pt x="3057525" y="2227376"/>
                </a:lnTo>
                <a:lnTo>
                  <a:pt x="3057525" y="2224748"/>
                </a:lnTo>
                <a:close/>
              </a:path>
              <a:path w="8201025" h="4269105">
                <a:moveTo>
                  <a:pt x="3057525" y="3454"/>
                </a:moveTo>
                <a:lnTo>
                  <a:pt x="3057067" y="2336"/>
                </a:lnTo>
                <a:lnTo>
                  <a:pt x="3055201" y="469"/>
                </a:lnTo>
                <a:lnTo>
                  <a:pt x="3054083" y="0"/>
                </a:lnTo>
                <a:lnTo>
                  <a:pt x="3051454" y="0"/>
                </a:lnTo>
                <a:lnTo>
                  <a:pt x="3050336" y="469"/>
                </a:lnTo>
                <a:lnTo>
                  <a:pt x="3048470" y="2336"/>
                </a:lnTo>
                <a:lnTo>
                  <a:pt x="3048000" y="3454"/>
                </a:lnTo>
                <a:lnTo>
                  <a:pt x="3048000" y="6083"/>
                </a:lnTo>
                <a:lnTo>
                  <a:pt x="3048470" y="7200"/>
                </a:lnTo>
                <a:lnTo>
                  <a:pt x="3050336" y="9067"/>
                </a:lnTo>
                <a:lnTo>
                  <a:pt x="3051454" y="9525"/>
                </a:lnTo>
                <a:lnTo>
                  <a:pt x="3054083" y="9525"/>
                </a:lnTo>
                <a:lnTo>
                  <a:pt x="3055201" y="9067"/>
                </a:lnTo>
                <a:lnTo>
                  <a:pt x="3057067" y="7200"/>
                </a:lnTo>
                <a:lnTo>
                  <a:pt x="3057525" y="6083"/>
                </a:lnTo>
                <a:lnTo>
                  <a:pt x="3057525" y="3454"/>
                </a:lnTo>
                <a:close/>
              </a:path>
              <a:path w="8201025" h="4269105">
                <a:moveTo>
                  <a:pt x="3105150" y="2224748"/>
                </a:moveTo>
                <a:lnTo>
                  <a:pt x="3104692" y="2223617"/>
                </a:lnTo>
                <a:lnTo>
                  <a:pt x="3102826" y="2221763"/>
                </a:lnTo>
                <a:lnTo>
                  <a:pt x="3101708" y="2221293"/>
                </a:lnTo>
                <a:lnTo>
                  <a:pt x="3099079" y="2221293"/>
                </a:lnTo>
                <a:lnTo>
                  <a:pt x="3097961" y="2221763"/>
                </a:lnTo>
                <a:lnTo>
                  <a:pt x="3096095" y="2223617"/>
                </a:lnTo>
                <a:lnTo>
                  <a:pt x="3095625" y="2224748"/>
                </a:lnTo>
                <a:lnTo>
                  <a:pt x="3095625" y="2227376"/>
                </a:lnTo>
                <a:lnTo>
                  <a:pt x="3096095" y="2228494"/>
                </a:lnTo>
                <a:lnTo>
                  <a:pt x="3097961" y="2230361"/>
                </a:lnTo>
                <a:lnTo>
                  <a:pt x="3099079" y="2230818"/>
                </a:lnTo>
                <a:lnTo>
                  <a:pt x="3101708" y="2230818"/>
                </a:lnTo>
                <a:lnTo>
                  <a:pt x="3102826" y="2230361"/>
                </a:lnTo>
                <a:lnTo>
                  <a:pt x="3104692" y="2228494"/>
                </a:lnTo>
                <a:lnTo>
                  <a:pt x="3105150" y="2227376"/>
                </a:lnTo>
                <a:lnTo>
                  <a:pt x="3105150" y="2224748"/>
                </a:lnTo>
                <a:close/>
              </a:path>
              <a:path w="8201025" h="4269105">
                <a:moveTo>
                  <a:pt x="3105150" y="3454"/>
                </a:moveTo>
                <a:lnTo>
                  <a:pt x="3104692" y="2336"/>
                </a:lnTo>
                <a:lnTo>
                  <a:pt x="3102826" y="469"/>
                </a:lnTo>
                <a:lnTo>
                  <a:pt x="3101708" y="0"/>
                </a:lnTo>
                <a:lnTo>
                  <a:pt x="3099079" y="0"/>
                </a:lnTo>
                <a:lnTo>
                  <a:pt x="3097961" y="469"/>
                </a:lnTo>
                <a:lnTo>
                  <a:pt x="3096095" y="2336"/>
                </a:lnTo>
                <a:lnTo>
                  <a:pt x="3095625" y="3454"/>
                </a:lnTo>
                <a:lnTo>
                  <a:pt x="3095625" y="6083"/>
                </a:lnTo>
                <a:lnTo>
                  <a:pt x="3096095" y="7200"/>
                </a:lnTo>
                <a:lnTo>
                  <a:pt x="3097961" y="9067"/>
                </a:lnTo>
                <a:lnTo>
                  <a:pt x="3099079" y="9525"/>
                </a:lnTo>
                <a:lnTo>
                  <a:pt x="3101708" y="9525"/>
                </a:lnTo>
                <a:lnTo>
                  <a:pt x="3102826" y="9067"/>
                </a:lnTo>
                <a:lnTo>
                  <a:pt x="3104692" y="7200"/>
                </a:lnTo>
                <a:lnTo>
                  <a:pt x="3105150" y="6083"/>
                </a:lnTo>
                <a:lnTo>
                  <a:pt x="3105150" y="3454"/>
                </a:lnTo>
                <a:close/>
              </a:path>
              <a:path w="8201025" h="4269105">
                <a:moveTo>
                  <a:pt x="3152775" y="2224748"/>
                </a:moveTo>
                <a:lnTo>
                  <a:pt x="3152317" y="2223617"/>
                </a:lnTo>
                <a:lnTo>
                  <a:pt x="3150451" y="2221763"/>
                </a:lnTo>
                <a:lnTo>
                  <a:pt x="3149333" y="2221293"/>
                </a:lnTo>
                <a:lnTo>
                  <a:pt x="3146704" y="2221293"/>
                </a:lnTo>
                <a:lnTo>
                  <a:pt x="3145586" y="2221763"/>
                </a:lnTo>
                <a:lnTo>
                  <a:pt x="3143720" y="2223617"/>
                </a:lnTo>
                <a:lnTo>
                  <a:pt x="3143250" y="2224748"/>
                </a:lnTo>
                <a:lnTo>
                  <a:pt x="3143250" y="2227376"/>
                </a:lnTo>
                <a:lnTo>
                  <a:pt x="3143720" y="2228494"/>
                </a:lnTo>
                <a:lnTo>
                  <a:pt x="3145586" y="2230361"/>
                </a:lnTo>
                <a:lnTo>
                  <a:pt x="3146704" y="2230818"/>
                </a:lnTo>
                <a:lnTo>
                  <a:pt x="3149333" y="2230818"/>
                </a:lnTo>
                <a:lnTo>
                  <a:pt x="3150451" y="2230361"/>
                </a:lnTo>
                <a:lnTo>
                  <a:pt x="3152317" y="2228494"/>
                </a:lnTo>
                <a:lnTo>
                  <a:pt x="3152775" y="2227376"/>
                </a:lnTo>
                <a:lnTo>
                  <a:pt x="3152775" y="2224748"/>
                </a:lnTo>
                <a:close/>
              </a:path>
              <a:path w="8201025" h="4269105">
                <a:moveTo>
                  <a:pt x="3152775" y="3454"/>
                </a:moveTo>
                <a:lnTo>
                  <a:pt x="3152317" y="2336"/>
                </a:lnTo>
                <a:lnTo>
                  <a:pt x="3150451" y="469"/>
                </a:lnTo>
                <a:lnTo>
                  <a:pt x="3149333" y="0"/>
                </a:lnTo>
                <a:lnTo>
                  <a:pt x="3146704" y="0"/>
                </a:lnTo>
                <a:lnTo>
                  <a:pt x="3145586" y="469"/>
                </a:lnTo>
                <a:lnTo>
                  <a:pt x="3143720" y="2336"/>
                </a:lnTo>
                <a:lnTo>
                  <a:pt x="3143250" y="3454"/>
                </a:lnTo>
                <a:lnTo>
                  <a:pt x="3143250" y="6083"/>
                </a:lnTo>
                <a:lnTo>
                  <a:pt x="3143720" y="7200"/>
                </a:lnTo>
                <a:lnTo>
                  <a:pt x="3145586" y="9067"/>
                </a:lnTo>
                <a:lnTo>
                  <a:pt x="3146704" y="9525"/>
                </a:lnTo>
                <a:lnTo>
                  <a:pt x="3149333" y="9525"/>
                </a:lnTo>
                <a:lnTo>
                  <a:pt x="3150451" y="9067"/>
                </a:lnTo>
                <a:lnTo>
                  <a:pt x="3152317" y="7200"/>
                </a:lnTo>
                <a:lnTo>
                  <a:pt x="3152775" y="6083"/>
                </a:lnTo>
                <a:lnTo>
                  <a:pt x="3152775" y="3454"/>
                </a:lnTo>
                <a:close/>
              </a:path>
              <a:path w="8201025" h="4269105">
                <a:moveTo>
                  <a:pt x="3200400" y="2224748"/>
                </a:moveTo>
                <a:lnTo>
                  <a:pt x="3199942" y="2223617"/>
                </a:lnTo>
                <a:lnTo>
                  <a:pt x="3198076" y="2221763"/>
                </a:lnTo>
                <a:lnTo>
                  <a:pt x="3196958" y="2221293"/>
                </a:lnTo>
                <a:lnTo>
                  <a:pt x="3194329" y="2221293"/>
                </a:lnTo>
                <a:lnTo>
                  <a:pt x="3193211" y="2221763"/>
                </a:lnTo>
                <a:lnTo>
                  <a:pt x="3191345" y="2223617"/>
                </a:lnTo>
                <a:lnTo>
                  <a:pt x="3190875" y="2224748"/>
                </a:lnTo>
                <a:lnTo>
                  <a:pt x="3190875" y="2227376"/>
                </a:lnTo>
                <a:lnTo>
                  <a:pt x="3191345" y="2228494"/>
                </a:lnTo>
                <a:lnTo>
                  <a:pt x="3193211" y="2230361"/>
                </a:lnTo>
                <a:lnTo>
                  <a:pt x="3194329" y="2230818"/>
                </a:lnTo>
                <a:lnTo>
                  <a:pt x="3196958" y="2230818"/>
                </a:lnTo>
                <a:lnTo>
                  <a:pt x="3198076" y="2230361"/>
                </a:lnTo>
                <a:lnTo>
                  <a:pt x="3199942" y="2228494"/>
                </a:lnTo>
                <a:lnTo>
                  <a:pt x="3200400" y="2227376"/>
                </a:lnTo>
                <a:lnTo>
                  <a:pt x="3200400" y="2224748"/>
                </a:lnTo>
                <a:close/>
              </a:path>
              <a:path w="8201025" h="4269105">
                <a:moveTo>
                  <a:pt x="3200400" y="3454"/>
                </a:moveTo>
                <a:lnTo>
                  <a:pt x="3199942" y="2336"/>
                </a:lnTo>
                <a:lnTo>
                  <a:pt x="3198076" y="469"/>
                </a:lnTo>
                <a:lnTo>
                  <a:pt x="3196958" y="0"/>
                </a:lnTo>
                <a:lnTo>
                  <a:pt x="3194329" y="0"/>
                </a:lnTo>
                <a:lnTo>
                  <a:pt x="3193211" y="469"/>
                </a:lnTo>
                <a:lnTo>
                  <a:pt x="3191345" y="2336"/>
                </a:lnTo>
                <a:lnTo>
                  <a:pt x="3190875" y="3454"/>
                </a:lnTo>
                <a:lnTo>
                  <a:pt x="3190875" y="6083"/>
                </a:lnTo>
                <a:lnTo>
                  <a:pt x="3191345" y="7200"/>
                </a:lnTo>
                <a:lnTo>
                  <a:pt x="3193211" y="9067"/>
                </a:lnTo>
                <a:lnTo>
                  <a:pt x="3194329" y="9525"/>
                </a:lnTo>
                <a:lnTo>
                  <a:pt x="3196958" y="9525"/>
                </a:lnTo>
                <a:lnTo>
                  <a:pt x="3198076" y="9067"/>
                </a:lnTo>
                <a:lnTo>
                  <a:pt x="3199942" y="7200"/>
                </a:lnTo>
                <a:lnTo>
                  <a:pt x="3200400" y="6083"/>
                </a:lnTo>
                <a:lnTo>
                  <a:pt x="3200400" y="3454"/>
                </a:lnTo>
                <a:close/>
              </a:path>
              <a:path w="8201025" h="4269105">
                <a:moveTo>
                  <a:pt x="3248025" y="2224748"/>
                </a:moveTo>
                <a:lnTo>
                  <a:pt x="3247567" y="2223617"/>
                </a:lnTo>
                <a:lnTo>
                  <a:pt x="3245701" y="2221763"/>
                </a:lnTo>
                <a:lnTo>
                  <a:pt x="3244583" y="2221293"/>
                </a:lnTo>
                <a:lnTo>
                  <a:pt x="3241954" y="2221293"/>
                </a:lnTo>
                <a:lnTo>
                  <a:pt x="3240836" y="2221763"/>
                </a:lnTo>
                <a:lnTo>
                  <a:pt x="3238970" y="2223617"/>
                </a:lnTo>
                <a:lnTo>
                  <a:pt x="3238500" y="2224748"/>
                </a:lnTo>
                <a:lnTo>
                  <a:pt x="3238500" y="2227376"/>
                </a:lnTo>
                <a:lnTo>
                  <a:pt x="3238970" y="2228494"/>
                </a:lnTo>
                <a:lnTo>
                  <a:pt x="3240836" y="2230361"/>
                </a:lnTo>
                <a:lnTo>
                  <a:pt x="3241954" y="2230818"/>
                </a:lnTo>
                <a:lnTo>
                  <a:pt x="3244583" y="2230818"/>
                </a:lnTo>
                <a:lnTo>
                  <a:pt x="3245701" y="2230361"/>
                </a:lnTo>
                <a:lnTo>
                  <a:pt x="3247567" y="2228494"/>
                </a:lnTo>
                <a:lnTo>
                  <a:pt x="3248025" y="2227376"/>
                </a:lnTo>
                <a:lnTo>
                  <a:pt x="3248025" y="2224748"/>
                </a:lnTo>
                <a:close/>
              </a:path>
              <a:path w="8201025" h="4269105">
                <a:moveTo>
                  <a:pt x="3248025" y="3454"/>
                </a:moveTo>
                <a:lnTo>
                  <a:pt x="3247567" y="2336"/>
                </a:lnTo>
                <a:lnTo>
                  <a:pt x="3245701" y="469"/>
                </a:lnTo>
                <a:lnTo>
                  <a:pt x="3244583" y="0"/>
                </a:lnTo>
                <a:lnTo>
                  <a:pt x="3241954" y="0"/>
                </a:lnTo>
                <a:lnTo>
                  <a:pt x="3240836" y="469"/>
                </a:lnTo>
                <a:lnTo>
                  <a:pt x="3238970" y="2336"/>
                </a:lnTo>
                <a:lnTo>
                  <a:pt x="3238500" y="3454"/>
                </a:lnTo>
                <a:lnTo>
                  <a:pt x="3238500" y="6083"/>
                </a:lnTo>
                <a:lnTo>
                  <a:pt x="3238970" y="7200"/>
                </a:lnTo>
                <a:lnTo>
                  <a:pt x="3240836" y="9067"/>
                </a:lnTo>
                <a:lnTo>
                  <a:pt x="3241954" y="9525"/>
                </a:lnTo>
                <a:lnTo>
                  <a:pt x="3244583" y="9525"/>
                </a:lnTo>
                <a:lnTo>
                  <a:pt x="3245701" y="9067"/>
                </a:lnTo>
                <a:lnTo>
                  <a:pt x="3247567" y="7200"/>
                </a:lnTo>
                <a:lnTo>
                  <a:pt x="3248025" y="6083"/>
                </a:lnTo>
                <a:lnTo>
                  <a:pt x="3248025" y="3454"/>
                </a:lnTo>
                <a:close/>
              </a:path>
              <a:path w="8201025" h="4269105">
                <a:moveTo>
                  <a:pt x="3295650" y="2224748"/>
                </a:moveTo>
                <a:lnTo>
                  <a:pt x="3295192" y="2223617"/>
                </a:lnTo>
                <a:lnTo>
                  <a:pt x="3293326" y="2221763"/>
                </a:lnTo>
                <a:lnTo>
                  <a:pt x="3292208" y="2221293"/>
                </a:lnTo>
                <a:lnTo>
                  <a:pt x="3289579" y="2221293"/>
                </a:lnTo>
                <a:lnTo>
                  <a:pt x="3288461" y="2221763"/>
                </a:lnTo>
                <a:lnTo>
                  <a:pt x="3286595" y="2223617"/>
                </a:lnTo>
                <a:lnTo>
                  <a:pt x="3286125" y="2224748"/>
                </a:lnTo>
                <a:lnTo>
                  <a:pt x="3286125" y="2227376"/>
                </a:lnTo>
                <a:lnTo>
                  <a:pt x="3286595" y="2228494"/>
                </a:lnTo>
                <a:lnTo>
                  <a:pt x="3288461" y="2230361"/>
                </a:lnTo>
                <a:lnTo>
                  <a:pt x="3289579" y="2230818"/>
                </a:lnTo>
                <a:lnTo>
                  <a:pt x="3292208" y="2230818"/>
                </a:lnTo>
                <a:lnTo>
                  <a:pt x="3293326" y="2230361"/>
                </a:lnTo>
                <a:lnTo>
                  <a:pt x="3295192" y="2228494"/>
                </a:lnTo>
                <a:lnTo>
                  <a:pt x="3295650" y="2227376"/>
                </a:lnTo>
                <a:lnTo>
                  <a:pt x="3295650" y="2224748"/>
                </a:lnTo>
                <a:close/>
              </a:path>
              <a:path w="8201025" h="4269105">
                <a:moveTo>
                  <a:pt x="3295650" y="3454"/>
                </a:moveTo>
                <a:lnTo>
                  <a:pt x="3295192" y="2336"/>
                </a:lnTo>
                <a:lnTo>
                  <a:pt x="3293326" y="469"/>
                </a:lnTo>
                <a:lnTo>
                  <a:pt x="3292208" y="0"/>
                </a:lnTo>
                <a:lnTo>
                  <a:pt x="3289579" y="0"/>
                </a:lnTo>
                <a:lnTo>
                  <a:pt x="3288461" y="469"/>
                </a:lnTo>
                <a:lnTo>
                  <a:pt x="3286595" y="2336"/>
                </a:lnTo>
                <a:lnTo>
                  <a:pt x="3286125" y="3454"/>
                </a:lnTo>
                <a:lnTo>
                  <a:pt x="3286125" y="6083"/>
                </a:lnTo>
                <a:lnTo>
                  <a:pt x="3286595" y="7200"/>
                </a:lnTo>
                <a:lnTo>
                  <a:pt x="3288461" y="9067"/>
                </a:lnTo>
                <a:lnTo>
                  <a:pt x="3289579" y="9525"/>
                </a:lnTo>
                <a:lnTo>
                  <a:pt x="3292208" y="9525"/>
                </a:lnTo>
                <a:lnTo>
                  <a:pt x="3293326" y="9067"/>
                </a:lnTo>
                <a:lnTo>
                  <a:pt x="3295192" y="7200"/>
                </a:lnTo>
                <a:lnTo>
                  <a:pt x="3295650" y="6083"/>
                </a:lnTo>
                <a:lnTo>
                  <a:pt x="3295650" y="3454"/>
                </a:lnTo>
                <a:close/>
              </a:path>
              <a:path w="8201025" h="4269105">
                <a:moveTo>
                  <a:pt x="3343275" y="2224748"/>
                </a:moveTo>
                <a:lnTo>
                  <a:pt x="3342817" y="2223617"/>
                </a:lnTo>
                <a:lnTo>
                  <a:pt x="3340951" y="2221763"/>
                </a:lnTo>
                <a:lnTo>
                  <a:pt x="3339833" y="2221293"/>
                </a:lnTo>
                <a:lnTo>
                  <a:pt x="3337204" y="2221293"/>
                </a:lnTo>
                <a:lnTo>
                  <a:pt x="3336074" y="2221763"/>
                </a:lnTo>
                <a:lnTo>
                  <a:pt x="3334220" y="2223617"/>
                </a:lnTo>
                <a:lnTo>
                  <a:pt x="3333750" y="2224748"/>
                </a:lnTo>
                <a:lnTo>
                  <a:pt x="3333750" y="2227376"/>
                </a:lnTo>
                <a:lnTo>
                  <a:pt x="3334220" y="2228494"/>
                </a:lnTo>
                <a:lnTo>
                  <a:pt x="3336074" y="2230361"/>
                </a:lnTo>
                <a:lnTo>
                  <a:pt x="3337204" y="2230818"/>
                </a:lnTo>
                <a:lnTo>
                  <a:pt x="3339833" y="2230818"/>
                </a:lnTo>
                <a:lnTo>
                  <a:pt x="3340951" y="2230361"/>
                </a:lnTo>
                <a:lnTo>
                  <a:pt x="3342817" y="2228494"/>
                </a:lnTo>
                <a:lnTo>
                  <a:pt x="3343275" y="2227376"/>
                </a:lnTo>
                <a:lnTo>
                  <a:pt x="3343275" y="2224748"/>
                </a:lnTo>
                <a:close/>
              </a:path>
              <a:path w="8201025" h="4269105">
                <a:moveTo>
                  <a:pt x="3343275" y="3454"/>
                </a:moveTo>
                <a:lnTo>
                  <a:pt x="3342817" y="2336"/>
                </a:lnTo>
                <a:lnTo>
                  <a:pt x="3340951" y="469"/>
                </a:lnTo>
                <a:lnTo>
                  <a:pt x="3339833" y="0"/>
                </a:lnTo>
                <a:lnTo>
                  <a:pt x="3337204" y="0"/>
                </a:lnTo>
                <a:lnTo>
                  <a:pt x="3336074" y="469"/>
                </a:lnTo>
                <a:lnTo>
                  <a:pt x="3334220" y="2336"/>
                </a:lnTo>
                <a:lnTo>
                  <a:pt x="3333750" y="3454"/>
                </a:lnTo>
                <a:lnTo>
                  <a:pt x="3333750" y="6083"/>
                </a:lnTo>
                <a:lnTo>
                  <a:pt x="3334220" y="7200"/>
                </a:lnTo>
                <a:lnTo>
                  <a:pt x="3336074" y="9067"/>
                </a:lnTo>
                <a:lnTo>
                  <a:pt x="3337204" y="9525"/>
                </a:lnTo>
                <a:lnTo>
                  <a:pt x="3339833" y="9525"/>
                </a:lnTo>
                <a:lnTo>
                  <a:pt x="3340951" y="9067"/>
                </a:lnTo>
                <a:lnTo>
                  <a:pt x="3342817" y="7200"/>
                </a:lnTo>
                <a:lnTo>
                  <a:pt x="3343275" y="6083"/>
                </a:lnTo>
                <a:lnTo>
                  <a:pt x="3343275" y="3454"/>
                </a:lnTo>
                <a:close/>
              </a:path>
              <a:path w="8201025" h="4269105">
                <a:moveTo>
                  <a:pt x="3390900" y="2224748"/>
                </a:moveTo>
                <a:lnTo>
                  <a:pt x="3390442" y="2223617"/>
                </a:lnTo>
                <a:lnTo>
                  <a:pt x="3388576" y="2221763"/>
                </a:lnTo>
                <a:lnTo>
                  <a:pt x="3387458" y="2221293"/>
                </a:lnTo>
                <a:lnTo>
                  <a:pt x="3384829" y="2221293"/>
                </a:lnTo>
                <a:lnTo>
                  <a:pt x="3383699" y="2221763"/>
                </a:lnTo>
                <a:lnTo>
                  <a:pt x="3381845" y="2223617"/>
                </a:lnTo>
                <a:lnTo>
                  <a:pt x="3381375" y="2224748"/>
                </a:lnTo>
                <a:lnTo>
                  <a:pt x="3381375" y="2227376"/>
                </a:lnTo>
                <a:lnTo>
                  <a:pt x="3381845" y="2228494"/>
                </a:lnTo>
                <a:lnTo>
                  <a:pt x="3383699" y="2230361"/>
                </a:lnTo>
                <a:lnTo>
                  <a:pt x="3384829" y="2230818"/>
                </a:lnTo>
                <a:lnTo>
                  <a:pt x="3387458" y="2230818"/>
                </a:lnTo>
                <a:lnTo>
                  <a:pt x="3388576" y="2230361"/>
                </a:lnTo>
                <a:lnTo>
                  <a:pt x="3390442" y="2228494"/>
                </a:lnTo>
                <a:lnTo>
                  <a:pt x="3390900" y="2227376"/>
                </a:lnTo>
                <a:lnTo>
                  <a:pt x="3390900" y="2224748"/>
                </a:lnTo>
                <a:close/>
              </a:path>
              <a:path w="8201025" h="4269105">
                <a:moveTo>
                  <a:pt x="3390900" y="3454"/>
                </a:moveTo>
                <a:lnTo>
                  <a:pt x="3390442" y="2336"/>
                </a:lnTo>
                <a:lnTo>
                  <a:pt x="3388576" y="469"/>
                </a:lnTo>
                <a:lnTo>
                  <a:pt x="3387458" y="0"/>
                </a:lnTo>
                <a:lnTo>
                  <a:pt x="3384829" y="0"/>
                </a:lnTo>
                <a:lnTo>
                  <a:pt x="3383699" y="469"/>
                </a:lnTo>
                <a:lnTo>
                  <a:pt x="3381845" y="2336"/>
                </a:lnTo>
                <a:lnTo>
                  <a:pt x="3381375" y="3454"/>
                </a:lnTo>
                <a:lnTo>
                  <a:pt x="3381375" y="6083"/>
                </a:lnTo>
                <a:lnTo>
                  <a:pt x="3381845" y="7200"/>
                </a:lnTo>
                <a:lnTo>
                  <a:pt x="3383699" y="9067"/>
                </a:lnTo>
                <a:lnTo>
                  <a:pt x="3384829" y="9525"/>
                </a:lnTo>
                <a:lnTo>
                  <a:pt x="3387458" y="9525"/>
                </a:lnTo>
                <a:lnTo>
                  <a:pt x="3388576" y="9067"/>
                </a:lnTo>
                <a:lnTo>
                  <a:pt x="3390442" y="7200"/>
                </a:lnTo>
                <a:lnTo>
                  <a:pt x="3390900" y="6083"/>
                </a:lnTo>
                <a:lnTo>
                  <a:pt x="3390900" y="3454"/>
                </a:lnTo>
                <a:close/>
              </a:path>
              <a:path w="8201025" h="4269105">
                <a:moveTo>
                  <a:pt x="3438525" y="2224748"/>
                </a:moveTo>
                <a:lnTo>
                  <a:pt x="3438067" y="2223617"/>
                </a:lnTo>
                <a:lnTo>
                  <a:pt x="3436201" y="2221763"/>
                </a:lnTo>
                <a:lnTo>
                  <a:pt x="3435083" y="2221293"/>
                </a:lnTo>
                <a:lnTo>
                  <a:pt x="3432454" y="2221293"/>
                </a:lnTo>
                <a:lnTo>
                  <a:pt x="3431336" y="2221763"/>
                </a:lnTo>
                <a:lnTo>
                  <a:pt x="3429470" y="2223617"/>
                </a:lnTo>
                <a:lnTo>
                  <a:pt x="3429000" y="2224748"/>
                </a:lnTo>
                <a:lnTo>
                  <a:pt x="3429000" y="2227376"/>
                </a:lnTo>
                <a:lnTo>
                  <a:pt x="3429470" y="2228494"/>
                </a:lnTo>
                <a:lnTo>
                  <a:pt x="3431336" y="2230361"/>
                </a:lnTo>
                <a:lnTo>
                  <a:pt x="3432454" y="2230818"/>
                </a:lnTo>
                <a:lnTo>
                  <a:pt x="3435083" y="2230818"/>
                </a:lnTo>
                <a:lnTo>
                  <a:pt x="3436201" y="2230361"/>
                </a:lnTo>
                <a:lnTo>
                  <a:pt x="3438067" y="2228494"/>
                </a:lnTo>
                <a:lnTo>
                  <a:pt x="3438525" y="2227376"/>
                </a:lnTo>
                <a:lnTo>
                  <a:pt x="3438525" y="2224748"/>
                </a:lnTo>
                <a:close/>
              </a:path>
              <a:path w="8201025" h="4269105">
                <a:moveTo>
                  <a:pt x="3438525" y="3454"/>
                </a:moveTo>
                <a:lnTo>
                  <a:pt x="3438067" y="2336"/>
                </a:lnTo>
                <a:lnTo>
                  <a:pt x="3436201" y="469"/>
                </a:lnTo>
                <a:lnTo>
                  <a:pt x="3435083" y="0"/>
                </a:lnTo>
                <a:lnTo>
                  <a:pt x="3432454" y="0"/>
                </a:lnTo>
                <a:lnTo>
                  <a:pt x="3431336" y="469"/>
                </a:lnTo>
                <a:lnTo>
                  <a:pt x="3429470" y="2336"/>
                </a:lnTo>
                <a:lnTo>
                  <a:pt x="3429000" y="3454"/>
                </a:lnTo>
                <a:lnTo>
                  <a:pt x="3429000" y="6083"/>
                </a:lnTo>
                <a:lnTo>
                  <a:pt x="3429470" y="7200"/>
                </a:lnTo>
                <a:lnTo>
                  <a:pt x="3431336" y="9067"/>
                </a:lnTo>
                <a:lnTo>
                  <a:pt x="3432454" y="9525"/>
                </a:lnTo>
                <a:lnTo>
                  <a:pt x="3435083" y="9525"/>
                </a:lnTo>
                <a:lnTo>
                  <a:pt x="3436201" y="9067"/>
                </a:lnTo>
                <a:lnTo>
                  <a:pt x="3438067" y="7200"/>
                </a:lnTo>
                <a:lnTo>
                  <a:pt x="3438525" y="6083"/>
                </a:lnTo>
                <a:lnTo>
                  <a:pt x="3438525" y="3454"/>
                </a:lnTo>
                <a:close/>
              </a:path>
              <a:path w="8201025" h="4269105">
                <a:moveTo>
                  <a:pt x="3486150" y="2224748"/>
                </a:moveTo>
                <a:lnTo>
                  <a:pt x="3485692" y="2223617"/>
                </a:lnTo>
                <a:lnTo>
                  <a:pt x="3483826" y="2221763"/>
                </a:lnTo>
                <a:lnTo>
                  <a:pt x="3482708" y="2221293"/>
                </a:lnTo>
                <a:lnTo>
                  <a:pt x="3480079" y="2221293"/>
                </a:lnTo>
                <a:lnTo>
                  <a:pt x="3478961" y="2221763"/>
                </a:lnTo>
                <a:lnTo>
                  <a:pt x="3477095" y="2223617"/>
                </a:lnTo>
                <a:lnTo>
                  <a:pt x="3476625" y="2224748"/>
                </a:lnTo>
                <a:lnTo>
                  <a:pt x="3476625" y="2227376"/>
                </a:lnTo>
                <a:lnTo>
                  <a:pt x="3477095" y="2228494"/>
                </a:lnTo>
                <a:lnTo>
                  <a:pt x="3478961" y="2230361"/>
                </a:lnTo>
                <a:lnTo>
                  <a:pt x="3480079" y="2230818"/>
                </a:lnTo>
                <a:lnTo>
                  <a:pt x="3482708" y="2230818"/>
                </a:lnTo>
                <a:lnTo>
                  <a:pt x="3483826" y="2230361"/>
                </a:lnTo>
                <a:lnTo>
                  <a:pt x="3485692" y="2228494"/>
                </a:lnTo>
                <a:lnTo>
                  <a:pt x="3486150" y="2227376"/>
                </a:lnTo>
                <a:lnTo>
                  <a:pt x="3486150" y="2224748"/>
                </a:lnTo>
                <a:close/>
              </a:path>
              <a:path w="8201025" h="4269105">
                <a:moveTo>
                  <a:pt x="3486150" y="3454"/>
                </a:moveTo>
                <a:lnTo>
                  <a:pt x="3485692" y="2336"/>
                </a:lnTo>
                <a:lnTo>
                  <a:pt x="3483826" y="469"/>
                </a:lnTo>
                <a:lnTo>
                  <a:pt x="3482708" y="0"/>
                </a:lnTo>
                <a:lnTo>
                  <a:pt x="3480079" y="0"/>
                </a:lnTo>
                <a:lnTo>
                  <a:pt x="3478961" y="469"/>
                </a:lnTo>
                <a:lnTo>
                  <a:pt x="3477095" y="2336"/>
                </a:lnTo>
                <a:lnTo>
                  <a:pt x="3476625" y="3454"/>
                </a:lnTo>
                <a:lnTo>
                  <a:pt x="3476625" y="6083"/>
                </a:lnTo>
                <a:lnTo>
                  <a:pt x="3477095" y="7200"/>
                </a:lnTo>
                <a:lnTo>
                  <a:pt x="3478961" y="9067"/>
                </a:lnTo>
                <a:lnTo>
                  <a:pt x="3480079" y="9525"/>
                </a:lnTo>
                <a:lnTo>
                  <a:pt x="3482708" y="9525"/>
                </a:lnTo>
                <a:lnTo>
                  <a:pt x="3483826" y="9067"/>
                </a:lnTo>
                <a:lnTo>
                  <a:pt x="3485692" y="7200"/>
                </a:lnTo>
                <a:lnTo>
                  <a:pt x="3486150" y="6083"/>
                </a:lnTo>
                <a:lnTo>
                  <a:pt x="3486150" y="3454"/>
                </a:lnTo>
                <a:close/>
              </a:path>
              <a:path w="8201025" h="4269105">
                <a:moveTo>
                  <a:pt x="3533775" y="2224748"/>
                </a:moveTo>
                <a:lnTo>
                  <a:pt x="3533317" y="2223617"/>
                </a:lnTo>
                <a:lnTo>
                  <a:pt x="3531451" y="2221763"/>
                </a:lnTo>
                <a:lnTo>
                  <a:pt x="3530333" y="2221293"/>
                </a:lnTo>
                <a:lnTo>
                  <a:pt x="3527704" y="2221293"/>
                </a:lnTo>
                <a:lnTo>
                  <a:pt x="3526586" y="2221763"/>
                </a:lnTo>
                <a:lnTo>
                  <a:pt x="3524720" y="2223617"/>
                </a:lnTo>
                <a:lnTo>
                  <a:pt x="3524250" y="2224748"/>
                </a:lnTo>
                <a:lnTo>
                  <a:pt x="3524250" y="2227376"/>
                </a:lnTo>
                <a:lnTo>
                  <a:pt x="3524720" y="2228494"/>
                </a:lnTo>
                <a:lnTo>
                  <a:pt x="3526586" y="2230361"/>
                </a:lnTo>
                <a:lnTo>
                  <a:pt x="3527704" y="2230818"/>
                </a:lnTo>
                <a:lnTo>
                  <a:pt x="3530333" y="2230818"/>
                </a:lnTo>
                <a:lnTo>
                  <a:pt x="3531451" y="2230361"/>
                </a:lnTo>
                <a:lnTo>
                  <a:pt x="3533317" y="2228494"/>
                </a:lnTo>
                <a:lnTo>
                  <a:pt x="3533775" y="2227376"/>
                </a:lnTo>
                <a:lnTo>
                  <a:pt x="3533775" y="2224748"/>
                </a:lnTo>
                <a:close/>
              </a:path>
              <a:path w="8201025" h="4269105">
                <a:moveTo>
                  <a:pt x="3533775" y="3454"/>
                </a:moveTo>
                <a:lnTo>
                  <a:pt x="3533317" y="2336"/>
                </a:lnTo>
                <a:lnTo>
                  <a:pt x="3531451" y="469"/>
                </a:lnTo>
                <a:lnTo>
                  <a:pt x="3530333" y="0"/>
                </a:lnTo>
                <a:lnTo>
                  <a:pt x="3527704" y="0"/>
                </a:lnTo>
                <a:lnTo>
                  <a:pt x="3526586" y="469"/>
                </a:lnTo>
                <a:lnTo>
                  <a:pt x="3524720" y="2336"/>
                </a:lnTo>
                <a:lnTo>
                  <a:pt x="3524250" y="3454"/>
                </a:lnTo>
                <a:lnTo>
                  <a:pt x="3524250" y="6083"/>
                </a:lnTo>
                <a:lnTo>
                  <a:pt x="3524720" y="7200"/>
                </a:lnTo>
                <a:lnTo>
                  <a:pt x="3526586" y="9067"/>
                </a:lnTo>
                <a:lnTo>
                  <a:pt x="3527704" y="9525"/>
                </a:lnTo>
                <a:lnTo>
                  <a:pt x="3530333" y="9525"/>
                </a:lnTo>
                <a:lnTo>
                  <a:pt x="3531451" y="9067"/>
                </a:lnTo>
                <a:lnTo>
                  <a:pt x="3533317" y="7200"/>
                </a:lnTo>
                <a:lnTo>
                  <a:pt x="3533775" y="6083"/>
                </a:lnTo>
                <a:lnTo>
                  <a:pt x="3533775" y="3454"/>
                </a:lnTo>
                <a:close/>
              </a:path>
              <a:path w="8201025" h="4269105">
                <a:moveTo>
                  <a:pt x="3581400" y="2224748"/>
                </a:moveTo>
                <a:lnTo>
                  <a:pt x="3580942" y="2223617"/>
                </a:lnTo>
                <a:lnTo>
                  <a:pt x="3579076" y="2221763"/>
                </a:lnTo>
                <a:lnTo>
                  <a:pt x="3577958" y="2221293"/>
                </a:lnTo>
                <a:lnTo>
                  <a:pt x="3575329" y="2221293"/>
                </a:lnTo>
                <a:lnTo>
                  <a:pt x="3574211" y="2221763"/>
                </a:lnTo>
                <a:lnTo>
                  <a:pt x="3572345" y="2223617"/>
                </a:lnTo>
                <a:lnTo>
                  <a:pt x="3571875" y="2224748"/>
                </a:lnTo>
                <a:lnTo>
                  <a:pt x="3571875" y="2227376"/>
                </a:lnTo>
                <a:lnTo>
                  <a:pt x="3572345" y="2228494"/>
                </a:lnTo>
                <a:lnTo>
                  <a:pt x="3574211" y="2230361"/>
                </a:lnTo>
                <a:lnTo>
                  <a:pt x="3575329" y="2230818"/>
                </a:lnTo>
                <a:lnTo>
                  <a:pt x="3577958" y="2230818"/>
                </a:lnTo>
                <a:lnTo>
                  <a:pt x="3579076" y="2230361"/>
                </a:lnTo>
                <a:lnTo>
                  <a:pt x="3580942" y="2228494"/>
                </a:lnTo>
                <a:lnTo>
                  <a:pt x="3581400" y="2227376"/>
                </a:lnTo>
                <a:lnTo>
                  <a:pt x="3581400" y="2224748"/>
                </a:lnTo>
                <a:close/>
              </a:path>
              <a:path w="8201025" h="4269105">
                <a:moveTo>
                  <a:pt x="3581400" y="3454"/>
                </a:moveTo>
                <a:lnTo>
                  <a:pt x="3580942" y="2336"/>
                </a:lnTo>
                <a:lnTo>
                  <a:pt x="3579076" y="469"/>
                </a:lnTo>
                <a:lnTo>
                  <a:pt x="3577958" y="0"/>
                </a:lnTo>
                <a:lnTo>
                  <a:pt x="3575329" y="0"/>
                </a:lnTo>
                <a:lnTo>
                  <a:pt x="3574211" y="469"/>
                </a:lnTo>
                <a:lnTo>
                  <a:pt x="3572345" y="2336"/>
                </a:lnTo>
                <a:lnTo>
                  <a:pt x="3571875" y="3454"/>
                </a:lnTo>
                <a:lnTo>
                  <a:pt x="3571875" y="6083"/>
                </a:lnTo>
                <a:lnTo>
                  <a:pt x="3572345" y="7200"/>
                </a:lnTo>
                <a:lnTo>
                  <a:pt x="3574211" y="9067"/>
                </a:lnTo>
                <a:lnTo>
                  <a:pt x="3575329" y="9525"/>
                </a:lnTo>
                <a:lnTo>
                  <a:pt x="3577958" y="9525"/>
                </a:lnTo>
                <a:lnTo>
                  <a:pt x="3579076" y="9067"/>
                </a:lnTo>
                <a:lnTo>
                  <a:pt x="3580942" y="7200"/>
                </a:lnTo>
                <a:lnTo>
                  <a:pt x="3581400" y="6083"/>
                </a:lnTo>
                <a:lnTo>
                  <a:pt x="3581400" y="3454"/>
                </a:lnTo>
                <a:close/>
              </a:path>
              <a:path w="8201025" h="4269105">
                <a:moveTo>
                  <a:pt x="3629025" y="2224748"/>
                </a:moveTo>
                <a:lnTo>
                  <a:pt x="3628567" y="2223617"/>
                </a:lnTo>
                <a:lnTo>
                  <a:pt x="3626701" y="2221763"/>
                </a:lnTo>
                <a:lnTo>
                  <a:pt x="3625583" y="2221293"/>
                </a:lnTo>
                <a:lnTo>
                  <a:pt x="3622954" y="2221293"/>
                </a:lnTo>
                <a:lnTo>
                  <a:pt x="3621836" y="2221763"/>
                </a:lnTo>
                <a:lnTo>
                  <a:pt x="3619970" y="2223617"/>
                </a:lnTo>
                <a:lnTo>
                  <a:pt x="3619500" y="2224748"/>
                </a:lnTo>
                <a:lnTo>
                  <a:pt x="3619500" y="2227376"/>
                </a:lnTo>
                <a:lnTo>
                  <a:pt x="3619970" y="2228494"/>
                </a:lnTo>
                <a:lnTo>
                  <a:pt x="3621836" y="2230361"/>
                </a:lnTo>
                <a:lnTo>
                  <a:pt x="3622954" y="2230818"/>
                </a:lnTo>
                <a:lnTo>
                  <a:pt x="3625583" y="2230818"/>
                </a:lnTo>
                <a:lnTo>
                  <a:pt x="3626701" y="2230361"/>
                </a:lnTo>
                <a:lnTo>
                  <a:pt x="3628567" y="2228494"/>
                </a:lnTo>
                <a:lnTo>
                  <a:pt x="3629025" y="2227376"/>
                </a:lnTo>
                <a:lnTo>
                  <a:pt x="3629025" y="2224748"/>
                </a:lnTo>
                <a:close/>
              </a:path>
              <a:path w="8201025" h="4269105">
                <a:moveTo>
                  <a:pt x="3629025" y="3454"/>
                </a:moveTo>
                <a:lnTo>
                  <a:pt x="3628567" y="2336"/>
                </a:lnTo>
                <a:lnTo>
                  <a:pt x="3626701" y="469"/>
                </a:lnTo>
                <a:lnTo>
                  <a:pt x="3625583" y="0"/>
                </a:lnTo>
                <a:lnTo>
                  <a:pt x="3622954" y="0"/>
                </a:lnTo>
                <a:lnTo>
                  <a:pt x="3621836" y="469"/>
                </a:lnTo>
                <a:lnTo>
                  <a:pt x="3619970" y="2336"/>
                </a:lnTo>
                <a:lnTo>
                  <a:pt x="3619500" y="3454"/>
                </a:lnTo>
                <a:lnTo>
                  <a:pt x="3619500" y="6083"/>
                </a:lnTo>
                <a:lnTo>
                  <a:pt x="3619970" y="7200"/>
                </a:lnTo>
                <a:lnTo>
                  <a:pt x="3621836" y="9067"/>
                </a:lnTo>
                <a:lnTo>
                  <a:pt x="3622954" y="9525"/>
                </a:lnTo>
                <a:lnTo>
                  <a:pt x="3625583" y="9525"/>
                </a:lnTo>
                <a:lnTo>
                  <a:pt x="3626701" y="9067"/>
                </a:lnTo>
                <a:lnTo>
                  <a:pt x="3628567" y="7200"/>
                </a:lnTo>
                <a:lnTo>
                  <a:pt x="3629025" y="6083"/>
                </a:lnTo>
                <a:lnTo>
                  <a:pt x="3629025" y="3454"/>
                </a:lnTo>
                <a:close/>
              </a:path>
              <a:path w="8201025" h="4269105">
                <a:moveTo>
                  <a:pt x="3676650" y="2224748"/>
                </a:moveTo>
                <a:lnTo>
                  <a:pt x="3676192" y="2223617"/>
                </a:lnTo>
                <a:lnTo>
                  <a:pt x="3674326" y="2221763"/>
                </a:lnTo>
                <a:lnTo>
                  <a:pt x="3673208" y="2221293"/>
                </a:lnTo>
                <a:lnTo>
                  <a:pt x="3670579" y="2221293"/>
                </a:lnTo>
                <a:lnTo>
                  <a:pt x="3669461" y="2221763"/>
                </a:lnTo>
                <a:lnTo>
                  <a:pt x="3667595" y="2223617"/>
                </a:lnTo>
                <a:lnTo>
                  <a:pt x="3667125" y="2224748"/>
                </a:lnTo>
                <a:lnTo>
                  <a:pt x="3667125" y="2227376"/>
                </a:lnTo>
                <a:lnTo>
                  <a:pt x="3667595" y="2228494"/>
                </a:lnTo>
                <a:lnTo>
                  <a:pt x="3669461" y="2230361"/>
                </a:lnTo>
                <a:lnTo>
                  <a:pt x="3670579" y="2230818"/>
                </a:lnTo>
                <a:lnTo>
                  <a:pt x="3673208" y="2230818"/>
                </a:lnTo>
                <a:lnTo>
                  <a:pt x="3674326" y="2230361"/>
                </a:lnTo>
                <a:lnTo>
                  <a:pt x="3676192" y="2228494"/>
                </a:lnTo>
                <a:lnTo>
                  <a:pt x="3676650" y="2227376"/>
                </a:lnTo>
                <a:lnTo>
                  <a:pt x="3676650" y="2224748"/>
                </a:lnTo>
                <a:close/>
              </a:path>
              <a:path w="8201025" h="4269105">
                <a:moveTo>
                  <a:pt x="3676650" y="3454"/>
                </a:moveTo>
                <a:lnTo>
                  <a:pt x="3676192" y="2336"/>
                </a:lnTo>
                <a:lnTo>
                  <a:pt x="3674326" y="469"/>
                </a:lnTo>
                <a:lnTo>
                  <a:pt x="3673208" y="0"/>
                </a:lnTo>
                <a:lnTo>
                  <a:pt x="3670579" y="0"/>
                </a:lnTo>
                <a:lnTo>
                  <a:pt x="3669461" y="469"/>
                </a:lnTo>
                <a:lnTo>
                  <a:pt x="3667595" y="2336"/>
                </a:lnTo>
                <a:lnTo>
                  <a:pt x="3667125" y="3454"/>
                </a:lnTo>
                <a:lnTo>
                  <a:pt x="3667125" y="6083"/>
                </a:lnTo>
                <a:lnTo>
                  <a:pt x="3667595" y="7200"/>
                </a:lnTo>
                <a:lnTo>
                  <a:pt x="3669461" y="9067"/>
                </a:lnTo>
                <a:lnTo>
                  <a:pt x="3670579" y="9525"/>
                </a:lnTo>
                <a:lnTo>
                  <a:pt x="3673208" y="9525"/>
                </a:lnTo>
                <a:lnTo>
                  <a:pt x="3674326" y="9067"/>
                </a:lnTo>
                <a:lnTo>
                  <a:pt x="3676192" y="7200"/>
                </a:lnTo>
                <a:lnTo>
                  <a:pt x="3676650" y="6083"/>
                </a:lnTo>
                <a:lnTo>
                  <a:pt x="3676650" y="3454"/>
                </a:lnTo>
                <a:close/>
              </a:path>
              <a:path w="8201025" h="4269105">
                <a:moveTo>
                  <a:pt x="3724275" y="2224748"/>
                </a:moveTo>
                <a:lnTo>
                  <a:pt x="3723817" y="2223617"/>
                </a:lnTo>
                <a:lnTo>
                  <a:pt x="3721951" y="2221763"/>
                </a:lnTo>
                <a:lnTo>
                  <a:pt x="3720833" y="2221293"/>
                </a:lnTo>
                <a:lnTo>
                  <a:pt x="3718204" y="2221293"/>
                </a:lnTo>
                <a:lnTo>
                  <a:pt x="3717086" y="2221763"/>
                </a:lnTo>
                <a:lnTo>
                  <a:pt x="3715220" y="2223617"/>
                </a:lnTo>
                <a:lnTo>
                  <a:pt x="3714750" y="2224748"/>
                </a:lnTo>
                <a:lnTo>
                  <a:pt x="3714750" y="2227376"/>
                </a:lnTo>
                <a:lnTo>
                  <a:pt x="3715220" y="2228494"/>
                </a:lnTo>
                <a:lnTo>
                  <a:pt x="3717086" y="2230361"/>
                </a:lnTo>
                <a:lnTo>
                  <a:pt x="3718204" y="2230818"/>
                </a:lnTo>
                <a:lnTo>
                  <a:pt x="3720833" y="2230818"/>
                </a:lnTo>
                <a:lnTo>
                  <a:pt x="3721951" y="2230361"/>
                </a:lnTo>
                <a:lnTo>
                  <a:pt x="3723817" y="2228494"/>
                </a:lnTo>
                <a:lnTo>
                  <a:pt x="3724275" y="2227376"/>
                </a:lnTo>
                <a:lnTo>
                  <a:pt x="3724275" y="2224748"/>
                </a:lnTo>
                <a:close/>
              </a:path>
              <a:path w="8201025" h="4269105">
                <a:moveTo>
                  <a:pt x="3724275" y="3454"/>
                </a:moveTo>
                <a:lnTo>
                  <a:pt x="3723817" y="2336"/>
                </a:lnTo>
                <a:lnTo>
                  <a:pt x="3721951" y="469"/>
                </a:lnTo>
                <a:lnTo>
                  <a:pt x="3720833" y="0"/>
                </a:lnTo>
                <a:lnTo>
                  <a:pt x="3718204" y="0"/>
                </a:lnTo>
                <a:lnTo>
                  <a:pt x="3717086" y="469"/>
                </a:lnTo>
                <a:lnTo>
                  <a:pt x="3715220" y="2336"/>
                </a:lnTo>
                <a:lnTo>
                  <a:pt x="3714750" y="3454"/>
                </a:lnTo>
                <a:lnTo>
                  <a:pt x="3714750" y="6083"/>
                </a:lnTo>
                <a:lnTo>
                  <a:pt x="3715220" y="7200"/>
                </a:lnTo>
                <a:lnTo>
                  <a:pt x="3717086" y="9067"/>
                </a:lnTo>
                <a:lnTo>
                  <a:pt x="3718204" y="9525"/>
                </a:lnTo>
                <a:lnTo>
                  <a:pt x="3720833" y="9525"/>
                </a:lnTo>
                <a:lnTo>
                  <a:pt x="3721951" y="9067"/>
                </a:lnTo>
                <a:lnTo>
                  <a:pt x="3723817" y="7200"/>
                </a:lnTo>
                <a:lnTo>
                  <a:pt x="3724275" y="6083"/>
                </a:lnTo>
                <a:lnTo>
                  <a:pt x="3724275" y="3454"/>
                </a:lnTo>
                <a:close/>
              </a:path>
              <a:path w="8201025" h="4269105">
                <a:moveTo>
                  <a:pt x="3771900" y="2224748"/>
                </a:moveTo>
                <a:lnTo>
                  <a:pt x="3771442" y="2223617"/>
                </a:lnTo>
                <a:lnTo>
                  <a:pt x="3769576" y="2221763"/>
                </a:lnTo>
                <a:lnTo>
                  <a:pt x="3768458" y="2221293"/>
                </a:lnTo>
                <a:lnTo>
                  <a:pt x="3765829" y="2221293"/>
                </a:lnTo>
                <a:lnTo>
                  <a:pt x="3764711" y="2221763"/>
                </a:lnTo>
                <a:lnTo>
                  <a:pt x="3762845" y="2223617"/>
                </a:lnTo>
                <a:lnTo>
                  <a:pt x="3762375" y="2224748"/>
                </a:lnTo>
                <a:lnTo>
                  <a:pt x="3762375" y="2227376"/>
                </a:lnTo>
                <a:lnTo>
                  <a:pt x="3762845" y="2228494"/>
                </a:lnTo>
                <a:lnTo>
                  <a:pt x="3764711" y="2230361"/>
                </a:lnTo>
                <a:lnTo>
                  <a:pt x="3765829" y="2230818"/>
                </a:lnTo>
                <a:lnTo>
                  <a:pt x="3768458" y="2230818"/>
                </a:lnTo>
                <a:lnTo>
                  <a:pt x="3769576" y="2230361"/>
                </a:lnTo>
                <a:lnTo>
                  <a:pt x="3771442" y="2228494"/>
                </a:lnTo>
                <a:lnTo>
                  <a:pt x="3771900" y="2227376"/>
                </a:lnTo>
                <a:lnTo>
                  <a:pt x="3771900" y="2224748"/>
                </a:lnTo>
                <a:close/>
              </a:path>
              <a:path w="8201025" h="4269105">
                <a:moveTo>
                  <a:pt x="3771900" y="3454"/>
                </a:moveTo>
                <a:lnTo>
                  <a:pt x="3771442" y="2336"/>
                </a:lnTo>
                <a:lnTo>
                  <a:pt x="3769576" y="469"/>
                </a:lnTo>
                <a:lnTo>
                  <a:pt x="3768458" y="0"/>
                </a:lnTo>
                <a:lnTo>
                  <a:pt x="3765829" y="0"/>
                </a:lnTo>
                <a:lnTo>
                  <a:pt x="3764711" y="469"/>
                </a:lnTo>
                <a:lnTo>
                  <a:pt x="3762845" y="2336"/>
                </a:lnTo>
                <a:lnTo>
                  <a:pt x="3762375" y="3454"/>
                </a:lnTo>
                <a:lnTo>
                  <a:pt x="3762375" y="6083"/>
                </a:lnTo>
                <a:lnTo>
                  <a:pt x="3762845" y="7200"/>
                </a:lnTo>
                <a:lnTo>
                  <a:pt x="3764711" y="9067"/>
                </a:lnTo>
                <a:lnTo>
                  <a:pt x="3765829" y="9525"/>
                </a:lnTo>
                <a:lnTo>
                  <a:pt x="3768458" y="9525"/>
                </a:lnTo>
                <a:lnTo>
                  <a:pt x="3769576" y="9067"/>
                </a:lnTo>
                <a:lnTo>
                  <a:pt x="3771442" y="7200"/>
                </a:lnTo>
                <a:lnTo>
                  <a:pt x="3771900" y="6083"/>
                </a:lnTo>
                <a:lnTo>
                  <a:pt x="3771900" y="3454"/>
                </a:lnTo>
                <a:close/>
              </a:path>
              <a:path w="8201025" h="4269105">
                <a:moveTo>
                  <a:pt x="3819525" y="2224748"/>
                </a:moveTo>
                <a:lnTo>
                  <a:pt x="3819067" y="2223617"/>
                </a:lnTo>
                <a:lnTo>
                  <a:pt x="3817201" y="2221763"/>
                </a:lnTo>
                <a:lnTo>
                  <a:pt x="3816083" y="2221293"/>
                </a:lnTo>
                <a:lnTo>
                  <a:pt x="3813454" y="2221293"/>
                </a:lnTo>
                <a:lnTo>
                  <a:pt x="3812336" y="2221763"/>
                </a:lnTo>
                <a:lnTo>
                  <a:pt x="3810470" y="2223617"/>
                </a:lnTo>
                <a:lnTo>
                  <a:pt x="3810000" y="2224748"/>
                </a:lnTo>
                <a:lnTo>
                  <a:pt x="3810000" y="2227376"/>
                </a:lnTo>
                <a:lnTo>
                  <a:pt x="3810470" y="2228494"/>
                </a:lnTo>
                <a:lnTo>
                  <a:pt x="3812336" y="2230361"/>
                </a:lnTo>
                <a:lnTo>
                  <a:pt x="3813454" y="2230818"/>
                </a:lnTo>
                <a:lnTo>
                  <a:pt x="3816083" y="2230818"/>
                </a:lnTo>
                <a:lnTo>
                  <a:pt x="3817201" y="2230361"/>
                </a:lnTo>
                <a:lnTo>
                  <a:pt x="3819067" y="2228494"/>
                </a:lnTo>
                <a:lnTo>
                  <a:pt x="3819525" y="2227376"/>
                </a:lnTo>
                <a:lnTo>
                  <a:pt x="3819525" y="2224748"/>
                </a:lnTo>
                <a:close/>
              </a:path>
              <a:path w="8201025" h="4269105">
                <a:moveTo>
                  <a:pt x="3819525" y="3454"/>
                </a:moveTo>
                <a:lnTo>
                  <a:pt x="3819067" y="2336"/>
                </a:lnTo>
                <a:lnTo>
                  <a:pt x="3817201" y="469"/>
                </a:lnTo>
                <a:lnTo>
                  <a:pt x="3816083" y="0"/>
                </a:lnTo>
                <a:lnTo>
                  <a:pt x="3813454" y="0"/>
                </a:lnTo>
                <a:lnTo>
                  <a:pt x="3812336" y="469"/>
                </a:lnTo>
                <a:lnTo>
                  <a:pt x="3810470" y="2336"/>
                </a:lnTo>
                <a:lnTo>
                  <a:pt x="3810000" y="3454"/>
                </a:lnTo>
                <a:lnTo>
                  <a:pt x="3810000" y="6083"/>
                </a:lnTo>
                <a:lnTo>
                  <a:pt x="3810470" y="7200"/>
                </a:lnTo>
                <a:lnTo>
                  <a:pt x="3812336" y="9067"/>
                </a:lnTo>
                <a:lnTo>
                  <a:pt x="3813454" y="9525"/>
                </a:lnTo>
                <a:lnTo>
                  <a:pt x="3816083" y="9525"/>
                </a:lnTo>
                <a:lnTo>
                  <a:pt x="3817201" y="9067"/>
                </a:lnTo>
                <a:lnTo>
                  <a:pt x="3819067" y="7200"/>
                </a:lnTo>
                <a:lnTo>
                  <a:pt x="3819525" y="6083"/>
                </a:lnTo>
                <a:lnTo>
                  <a:pt x="3819525" y="3454"/>
                </a:lnTo>
                <a:close/>
              </a:path>
              <a:path w="8201025" h="4269105">
                <a:moveTo>
                  <a:pt x="3867150" y="2224748"/>
                </a:moveTo>
                <a:lnTo>
                  <a:pt x="3866692" y="2223617"/>
                </a:lnTo>
                <a:lnTo>
                  <a:pt x="3864826" y="2221763"/>
                </a:lnTo>
                <a:lnTo>
                  <a:pt x="3863708" y="2221293"/>
                </a:lnTo>
                <a:lnTo>
                  <a:pt x="3861079" y="2221293"/>
                </a:lnTo>
                <a:lnTo>
                  <a:pt x="3859949" y="2221763"/>
                </a:lnTo>
                <a:lnTo>
                  <a:pt x="3858095" y="2223617"/>
                </a:lnTo>
                <a:lnTo>
                  <a:pt x="3857625" y="2224748"/>
                </a:lnTo>
                <a:lnTo>
                  <a:pt x="3857625" y="2227376"/>
                </a:lnTo>
                <a:lnTo>
                  <a:pt x="3858095" y="2228494"/>
                </a:lnTo>
                <a:lnTo>
                  <a:pt x="3859949" y="2230361"/>
                </a:lnTo>
                <a:lnTo>
                  <a:pt x="3861079" y="2230818"/>
                </a:lnTo>
                <a:lnTo>
                  <a:pt x="3863708" y="2230818"/>
                </a:lnTo>
                <a:lnTo>
                  <a:pt x="3864826" y="2230361"/>
                </a:lnTo>
                <a:lnTo>
                  <a:pt x="3866692" y="2228494"/>
                </a:lnTo>
                <a:lnTo>
                  <a:pt x="3867150" y="2227376"/>
                </a:lnTo>
                <a:lnTo>
                  <a:pt x="3867150" y="2224748"/>
                </a:lnTo>
                <a:close/>
              </a:path>
              <a:path w="8201025" h="4269105">
                <a:moveTo>
                  <a:pt x="3867150" y="3454"/>
                </a:moveTo>
                <a:lnTo>
                  <a:pt x="3866692" y="2336"/>
                </a:lnTo>
                <a:lnTo>
                  <a:pt x="3864826" y="469"/>
                </a:lnTo>
                <a:lnTo>
                  <a:pt x="3863708" y="0"/>
                </a:lnTo>
                <a:lnTo>
                  <a:pt x="3861079" y="0"/>
                </a:lnTo>
                <a:lnTo>
                  <a:pt x="3859949" y="469"/>
                </a:lnTo>
                <a:lnTo>
                  <a:pt x="3858095" y="2336"/>
                </a:lnTo>
                <a:lnTo>
                  <a:pt x="3857625" y="3454"/>
                </a:lnTo>
                <a:lnTo>
                  <a:pt x="3857625" y="6083"/>
                </a:lnTo>
                <a:lnTo>
                  <a:pt x="3858095" y="7200"/>
                </a:lnTo>
                <a:lnTo>
                  <a:pt x="3859949" y="9067"/>
                </a:lnTo>
                <a:lnTo>
                  <a:pt x="3861079" y="9525"/>
                </a:lnTo>
                <a:lnTo>
                  <a:pt x="3863708" y="9525"/>
                </a:lnTo>
                <a:lnTo>
                  <a:pt x="3864826" y="9067"/>
                </a:lnTo>
                <a:lnTo>
                  <a:pt x="3866692" y="7200"/>
                </a:lnTo>
                <a:lnTo>
                  <a:pt x="3867150" y="6083"/>
                </a:lnTo>
                <a:lnTo>
                  <a:pt x="3867150" y="3454"/>
                </a:lnTo>
                <a:close/>
              </a:path>
              <a:path w="8201025" h="4269105">
                <a:moveTo>
                  <a:pt x="3914775" y="2224748"/>
                </a:moveTo>
                <a:lnTo>
                  <a:pt x="3914317" y="2223617"/>
                </a:lnTo>
                <a:lnTo>
                  <a:pt x="3912451" y="2221763"/>
                </a:lnTo>
                <a:lnTo>
                  <a:pt x="3911333" y="2221293"/>
                </a:lnTo>
                <a:lnTo>
                  <a:pt x="3908704" y="2221293"/>
                </a:lnTo>
                <a:lnTo>
                  <a:pt x="3907574" y="2221763"/>
                </a:lnTo>
                <a:lnTo>
                  <a:pt x="3905720" y="2223617"/>
                </a:lnTo>
                <a:lnTo>
                  <a:pt x="3905250" y="2224748"/>
                </a:lnTo>
                <a:lnTo>
                  <a:pt x="3905250" y="2227376"/>
                </a:lnTo>
                <a:lnTo>
                  <a:pt x="3905720" y="2228494"/>
                </a:lnTo>
                <a:lnTo>
                  <a:pt x="3907574" y="2230361"/>
                </a:lnTo>
                <a:lnTo>
                  <a:pt x="3908704" y="2230818"/>
                </a:lnTo>
                <a:lnTo>
                  <a:pt x="3911333" y="2230818"/>
                </a:lnTo>
                <a:lnTo>
                  <a:pt x="3912451" y="2230361"/>
                </a:lnTo>
                <a:lnTo>
                  <a:pt x="3914317" y="2228494"/>
                </a:lnTo>
                <a:lnTo>
                  <a:pt x="3914775" y="2227376"/>
                </a:lnTo>
                <a:lnTo>
                  <a:pt x="3914775" y="2224748"/>
                </a:lnTo>
                <a:close/>
              </a:path>
              <a:path w="8201025" h="4269105">
                <a:moveTo>
                  <a:pt x="3914775" y="3454"/>
                </a:moveTo>
                <a:lnTo>
                  <a:pt x="3914317" y="2336"/>
                </a:lnTo>
                <a:lnTo>
                  <a:pt x="3912451" y="469"/>
                </a:lnTo>
                <a:lnTo>
                  <a:pt x="3911333" y="0"/>
                </a:lnTo>
                <a:lnTo>
                  <a:pt x="3908704" y="0"/>
                </a:lnTo>
                <a:lnTo>
                  <a:pt x="3907574" y="469"/>
                </a:lnTo>
                <a:lnTo>
                  <a:pt x="3905720" y="2336"/>
                </a:lnTo>
                <a:lnTo>
                  <a:pt x="3905250" y="3454"/>
                </a:lnTo>
                <a:lnTo>
                  <a:pt x="3905250" y="6083"/>
                </a:lnTo>
                <a:lnTo>
                  <a:pt x="3905720" y="7200"/>
                </a:lnTo>
                <a:lnTo>
                  <a:pt x="3907574" y="9067"/>
                </a:lnTo>
                <a:lnTo>
                  <a:pt x="3908704" y="9525"/>
                </a:lnTo>
                <a:lnTo>
                  <a:pt x="3911333" y="9525"/>
                </a:lnTo>
                <a:lnTo>
                  <a:pt x="3912451" y="9067"/>
                </a:lnTo>
                <a:lnTo>
                  <a:pt x="3914317" y="7200"/>
                </a:lnTo>
                <a:lnTo>
                  <a:pt x="3914775" y="6083"/>
                </a:lnTo>
                <a:lnTo>
                  <a:pt x="3914775" y="3454"/>
                </a:lnTo>
                <a:close/>
              </a:path>
              <a:path w="8201025" h="4269105">
                <a:moveTo>
                  <a:pt x="3962400" y="2224748"/>
                </a:moveTo>
                <a:lnTo>
                  <a:pt x="3961942" y="2223617"/>
                </a:lnTo>
                <a:lnTo>
                  <a:pt x="3960076" y="2221763"/>
                </a:lnTo>
                <a:lnTo>
                  <a:pt x="3958958" y="2221293"/>
                </a:lnTo>
                <a:lnTo>
                  <a:pt x="3956329" y="2221293"/>
                </a:lnTo>
                <a:lnTo>
                  <a:pt x="3955211" y="2221763"/>
                </a:lnTo>
                <a:lnTo>
                  <a:pt x="3953345" y="2223617"/>
                </a:lnTo>
                <a:lnTo>
                  <a:pt x="3952875" y="2224748"/>
                </a:lnTo>
                <a:lnTo>
                  <a:pt x="3952875" y="2227376"/>
                </a:lnTo>
                <a:lnTo>
                  <a:pt x="3953345" y="2228494"/>
                </a:lnTo>
                <a:lnTo>
                  <a:pt x="3955211" y="2230361"/>
                </a:lnTo>
                <a:lnTo>
                  <a:pt x="3956329" y="2230818"/>
                </a:lnTo>
                <a:lnTo>
                  <a:pt x="3958958" y="2230818"/>
                </a:lnTo>
                <a:lnTo>
                  <a:pt x="3960076" y="2230361"/>
                </a:lnTo>
                <a:lnTo>
                  <a:pt x="3961942" y="2228494"/>
                </a:lnTo>
                <a:lnTo>
                  <a:pt x="3962400" y="2227376"/>
                </a:lnTo>
                <a:lnTo>
                  <a:pt x="3962400" y="2224748"/>
                </a:lnTo>
                <a:close/>
              </a:path>
              <a:path w="8201025" h="4269105">
                <a:moveTo>
                  <a:pt x="3962400" y="3454"/>
                </a:moveTo>
                <a:lnTo>
                  <a:pt x="3961942" y="2336"/>
                </a:lnTo>
                <a:lnTo>
                  <a:pt x="3960076" y="469"/>
                </a:lnTo>
                <a:lnTo>
                  <a:pt x="3958958" y="0"/>
                </a:lnTo>
                <a:lnTo>
                  <a:pt x="3956329" y="0"/>
                </a:lnTo>
                <a:lnTo>
                  <a:pt x="3955211" y="469"/>
                </a:lnTo>
                <a:lnTo>
                  <a:pt x="3953345" y="2336"/>
                </a:lnTo>
                <a:lnTo>
                  <a:pt x="3952875" y="3454"/>
                </a:lnTo>
                <a:lnTo>
                  <a:pt x="3952875" y="6083"/>
                </a:lnTo>
                <a:lnTo>
                  <a:pt x="3953345" y="7200"/>
                </a:lnTo>
                <a:lnTo>
                  <a:pt x="3955211" y="9067"/>
                </a:lnTo>
                <a:lnTo>
                  <a:pt x="3956329" y="9525"/>
                </a:lnTo>
                <a:lnTo>
                  <a:pt x="3958958" y="9525"/>
                </a:lnTo>
                <a:lnTo>
                  <a:pt x="3960076" y="9067"/>
                </a:lnTo>
                <a:lnTo>
                  <a:pt x="3961942" y="7200"/>
                </a:lnTo>
                <a:lnTo>
                  <a:pt x="3962400" y="6083"/>
                </a:lnTo>
                <a:lnTo>
                  <a:pt x="3962400" y="3454"/>
                </a:lnTo>
                <a:close/>
              </a:path>
              <a:path w="8201025" h="4269105">
                <a:moveTo>
                  <a:pt x="4010025" y="2224748"/>
                </a:moveTo>
                <a:lnTo>
                  <a:pt x="4009567" y="2223617"/>
                </a:lnTo>
                <a:lnTo>
                  <a:pt x="4007701" y="2221763"/>
                </a:lnTo>
                <a:lnTo>
                  <a:pt x="4006583" y="2221293"/>
                </a:lnTo>
                <a:lnTo>
                  <a:pt x="4003954" y="2221293"/>
                </a:lnTo>
                <a:lnTo>
                  <a:pt x="4002836" y="2221763"/>
                </a:lnTo>
                <a:lnTo>
                  <a:pt x="4000970" y="2223617"/>
                </a:lnTo>
                <a:lnTo>
                  <a:pt x="4000500" y="2224748"/>
                </a:lnTo>
                <a:lnTo>
                  <a:pt x="4000500" y="2227376"/>
                </a:lnTo>
                <a:lnTo>
                  <a:pt x="4000970" y="2228494"/>
                </a:lnTo>
                <a:lnTo>
                  <a:pt x="4002836" y="2230361"/>
                </a:lnTo>
                <a:lnTo>
                  <a:pt x="4003954" y="2230818"/>
                </a:lnTo>
                <a:lnTo>
                  <a:pt x="4006583" y="2230818"/>
                </a:lnTo>
                <a:lnTo>
                  <a:pt x="4007701" y="2230361"/>
                </a:lnTo>
                <a:lnTo>
                  <a:pt x="4009567" y="2228494"/>
                </a:lnTo>
                <a:lnTo>
                  <a:pt x="4010025" y="2227376"/>
                </a:lnTo>
                <a:lnTo>
                  <a:pt x="4010025" y="2224748"/>
                </a:lnTo>
                <a:close/>
              </a:path>
              <a:path w="8201025" h="4269105">
                <a:moveTo>
                  <a:pt x="4010025" y="3454"/>
                </a:moveTo>
                <a:lnTo>
                  <a:pt x="4009567" y="2336"/>
                </a:lnTo>
                <a:lnTo>
                  <a:pt x="4007701" y="469"/>
                </a:lnTo>
                <a:lnTo>
                  <a:pt x="4006583" y="0"/>
                </a:lnTo>
                <a:lnTo>
                  <a:pt x="4003954" y="0"/>
                </a:lnTo>
                <a:lnTo>
                  <a:pt x="4002836" y="469"/>
                </a:lnTo>
                <a:lnTo>
                  <a:pt x="4000970" y="2336"/>
                </a:lnTo>
                <a:lnTo>
                  <a:pt x="4000500" y="3454"/>
                </a:lnTo>
                <a:lnTo>
                  <a:pt x="4000500" y="6083"/>
                </a:lnTo>
                <a:lnTo>
                  <a:pt x="4000970" y="7200"/>
                </a:lnTo>
                <a:lnTo>
                  <a:pt x="4002836" y="9067"/>
                </a:lnTo>
                <a:lnTo>
                  <a:pt x="4003954" y="9525"/>
                </a:lnTo>
                <a:lnTo>
                  <a:pt x="4006583" y="9525"/>
                </a:lnTo>
                <a:lnTo>
                  <a:pt x="4007701" y="9067"/>
                </a:lnTo>
                <a:lnTo>
                  <a:pt x="4009567" y="7200"/>
                </a:lnTo>
                <a:lnTo>
                  <a:pt x="4010025" y="6083"/>
                </a:lnTo>
                <a:lnTo>
                  <a:pt x="4010025" y="3454"/>
                </a:lnTo>
                <a:close/>
              </a:path>
              <a:path w="8201025" h="4269105">
                <a:moveTo>
                  <a:pt x="4057650" y="2224748"/>
                </a:moveTo>
                <a:lnTo>
                  <a:pt x="4057192" y="2223617"/>
                </a:lnTo>
                <a:lnTo>
                  <a:pt x="4055326" y="2221763"/>
                </a:lnTo>
                <a:lnTo>
                  <a:pt x="4054208" y="2221293"/>
                </a:lnTo>
                <a:lnTo>
                  <a:pt x="4051579" y="2221293"/>
                </a:lnTo>
                <a:lnTo>
                  <a:pt x="4050461" y="2221763"/>
                </a:lnTo>
                <a:lnTo>
                  <a:pt x="4048595" y="2223617"/>
                </a:lnTo>
                <a:lnTo>
                  <a:pt x="4048125" y="2224748"/>
                </a:lnTo>
                <a:lnTo>
                  <a:pt x="4048125" y="2227376"/>
                </a:lnTo>
                <a:lnTo>
                  <a:pt x="4048595" y="2228494"/>
                </a:lnTo>
                <a:lnTo>
                  <a:pt x="4050461" y="2230361"/>
                </a:lnTo>
                <a:lnTo>
                  <a:pt x="4051579" y="2230818"/>
                </a:lnTo>
                <a:lnTo>
                  <a:pt x="4054208" y="2230818"/>
                </a:lnTo>
                <a:lnTo>
                  <a:pt x="4055326" y="2230361"/>
                </a:lnTo>
                <a:lnTo>
                  <a:pt x="4057192" y="2228494"/>
                </a:lnTo>
                <a:lnTo>
                  <a:pt x="4057650" y="2227376"/>
                </a:lnTo>
                <a:lnTo>
                  <a:pt x="4057650" y="2224748"/>
                </a:lnTo>
                <a:close/>
              </a:path>
              <a:path w="8201025" h="4269105">
                <a:moveTo>
                  <a:pt x="4057650" y="3454"/>
                </a:moveTo>
                <a:lnTo>
                  <a:pt x="4057192" y="2336"/>
                </a:lnTo>
                <a:lnTo>
                  <a:pt x="4055326" y="469"/>
                </a:lnTo>
                <a:lnTo>
                  <a:pt x="4054208" y="0"/>
                </a:lnTo>
                <a:lnTo>
                  <a:pt x="4051579" y="0"/>
                </a:lnTo>
                <a:lnTo>
                  <a:pt x="4050461" y="469"/>
                </a:lnTo>
                <a:lnTo>
                  <a:pt x="4048595" y="2336"/>
                </a:lnTo>
                <a:lnTo>
                  <a:pt x="4048125" y="3454"/>
                </a:lnTo>
                <a:lnTo>
                  <a:pt x="4048125" y="6083"/>
                </a:lnTo>
                <a:lnTo>
                  <a:pt x="4048595" y="7200"/>
                </a:lnTo>
                <a:lnTo>
                  <a:pt x="4050461" y="9067"/>
                </a:lnTo>
                <a:lnTo>
                  <a:pt x="4051579" y="9525"/>
                </a:lnTo>
                <a:lnTo>
                  <a:pt x="4054208" y="9525"/>
                </a:lnTo>
                <a:lnTo>
                  <a:pt x="4055326" y="9067"/>
                </a:lnTo>
                <a:lnTo>
                  <a:pt x="4057192" y="7200"/>
                </a:lnTo>
                <a:lnTo>
                  <a:pt x="4057650" y="6083"/>
                </a:lnTo>
                <a:lnTo>
                  <a:pt x="4057650" y="3454"/>
                </a:lnTo>
                <a:close/>
              </a:path>
              <a:path w="8201025" h="4269105">
                <a:moveTo>
                  <a:pt x="4105275" y="2224748"/>
                </a:moveTo>
                <a:lnTo>
                  <a:pt x="4104817" y="2223617"/>
                </a:lnTo>
                <a:lnTo>
                  <a:pt x="4102951" y="2221763"/>
                </a:lnTo>
                <a:lnTo>
                  <a:pt x="4101833" y="2221293"/>
                </a:lnTo>
                <a:lnTo>
                  <a:pt x="4099204" y="2221293"/>
                </a:lnTo>
                <a:lnTo>
                  <a:pt x="4098086" y="2221763"/>
                </a:lnTo>
                <a:lnTo>
                  <a:pt x="4096220" y="2223617"/>
                </a:lnTo>
                <a:lnTo>
                  <a:pt x="4095750" y="2224748"/>
                </a:lnTo>
                <a:lnTo>
                  <a:pt x="4095750" y="2227376"/>
                </a:lnTo>
                <a:lnTo>
                  <a:pt x="4096220" y="2228494"/>
                </a:lnTo>
                <a:lnTo>
                  <a:pt x="4098086" y="2230361"/>
                </a:lnTo>
                <a:lnTo>
                  <a:pt x="4099204" y="2230818"/>
                </a:lnTo>
                <a:lnTo>
                  <a:pt x="4101833" y="2230818"/>
                </a:lnTo>
                <a:lnTo>
                  <a:pt x="4102951" y="2230361"/>
                </a:lnTo>
                <a:lnTo>
                  <a:pt x="4104817" y="2228494"/>
                </a:lnTo>
                <a:lnTo>
                  <a:pt x="4105275" y="2227376"/>
                </a:lnTo>
                <a:lnTo>
                  <a:pt x="4105275" y="2224748"/>
                </a:lnTo>
                <a:close/>
              </a:path>
              <a:path w="8201025" h="4269105">
                <a:moveTo>
                  <a:pt x="4105275" y="3454"/>
                </a:moveTo>
                <a:lnTo>
                  <a:pt x="4104817" y="2336"/>
                </a:lnTo>
                <a:lnTo>
                  <a:pt x="4102951" y="469"/>
                </a:lnTo>
                <a:lnTo>
                  <a:pt x="4101833" y="0"/>
                </a:lnTo>
                <a:lnTo>
                  <a:pt x="4099204" y="0"/>
                </a:lnTo>
                <a:lnTo>
                  <a:pt x="4098086" y="469"/>
                </a:lnTo>
                <a:lnTo>
                  <a:pt x="4096220" y="2336"/>
                </a:lnTo>
                <a:lnTo>
                  <a:pt x="4095750" y="3454"/>
                </a:lnTo>
                <a:lnTo>
                  <a:pt x="4095750" y="6083"/>
                </a:lnTo>
                <a:lnTo>
                  <a:pt x="4096220" y="7200"/>
                </a:lnTo>
                <a:lnTo>
                  <a:pt x="4098086" y="9067"/>
                </a:lnTo>
                <a:lnTo>
                  <a:pt x="4099204" y="9525"/>
                </a:lnTo>
                <a:lnTo>
                  <a:pt x="4101833" y="9525"/>
                </a:lnTo>
                <a:lnTo>
                  <a:pt x="4102951" y="9067"/>
                </a:lnTo>
                <a:lnTo>
                  <a:pt x="4104817" y="7200"/>
                </a:lnTo>
                <a:lnTo>
                  <a:pt x="4105275" y="6083"/>
                </a:lnTo>
                <a:lnTo>
                  <a:pt x="4105275" y="3454"/>
                </a:lnTo>
                <a:close/>
              </a:path>
              <a:path w="8201025" h="4269105">
                <a:moveTo>
                  <a:pt x="4152900" y="2224748"/>
                </a:moveTo>
                <a:lnTo>
                  <a:pt x="4152442" y="2223617"/>
                </a:lnTo>
                <a:lnTo>
                  <a:pt x="4150576" y="2221763"/>
                </a:lnTo>
                <a:lnTo>
                  <a:pt x="4149458" y="2221293"/>
                </a:lnTo>
                <a:lnTo>
                  <a:pt x="4146829" y="2221293"/>
                </a:lnTo>
                <a:lnTo>
                  <a:pt x="4145711" y="2221763"/>
                </a:lnTo>
                <a:lnTo>
                  <a:pt x="4143845" y="2223617"/>
                </a:lnTo>
                <a:lnTo>
                  <a:pt x="4143375" y="2224748"/>
                </a:lnTo>
                <a:lnTo>
                  <a:pt x="4143375" y="2227376"/>
                </a:lnTo>
                <a:lnTo>
                  <a:pt x="4143845" y="2228494"/>
                </a:lnTo>
                <a:lnTo>
                  <a:pt x="4145711" y="2230361"/>
                </a:lnTo>
                <a:lnTo>
                  <a:pt x="4146829" y="2230818"/>
                </a:lnTo>
                <a:lnTo>
                  <a:pt x="4149458" y="2230818"/>
                </a:lnTo>
                <a:lnTo>
                  <a:pt x="4150576" y="2230361"/>
                </a:lnTo>
                <a:lnTo>
                  <a:pt x="4152442" y="2228494"/>
                </a:lnTo>
                <a:lnTo>
                  <a:pt x="4152900" y="2227376"/>
                </a:lnTo>
                <a:lnTo>
                  <a:pt x="4152900" y="2224748"/>
                </a:lnTo>
                <a:close/>
              </a:path>
              <a:path w="8201025" h="4269105">
                <a:moveTo>
                  <a:pt x="4152900" y="3454"/>
                </a:moveTo>
                <a:lnTo>
                  <a:pt x="4152442" y="2336"/>
                </a:lnTo>
                <a:lnTo>
                  <a:pt x="4150576" y="469"/>
                </a:lnTo>
                <a:lnTo>
                  <a:pt x="4149458" y="0"/>
                </a:lnTo>
                <a:lnTo>
                  <a:pt x="4146829" y="0"/>
                </a:lnTo>
                <a:lnTo>
                  <a:pt x="4145711" y="469"/>
                </a:lnTo>
                <a:lnTo>
                  <a:pt x="4143845" y="2336"/>
                </a:lnTo>
                <a:lnTo>
                  <a:pt x="4143375" y="3454"/>
                </a:lnTo>
                <a:lnTo>
                  <a:pt x="4143375" y="6083"/>
                </a:lnTo>
                <a:lnTo>
                  <a:pt x="4143845" y="7200"/>
                </a:lnTo>
                <a:lnTo>
                  <a:pt x="4145711" y="9067"/>
                </a:lnTo>
                <a:lnTo>
                  <a:pt x="4146829" y="9525"/>
                </a:lnTo>
                <a:lnTo>
                  <a:pt x="4149458" y="9525"/>
                </a:lnTo>
                <a:lnTo>
                  <a:pt x="4150576" y="9067"/>
                </a:lnTo>
                <a:lnTo>
                  <a:pt x="4152442" y="7200"/>
                </a:lnTo>
                <a:lnTo>
                  <a:pt x="4152900" y="6083"/>
                </a:lnTo>
                <a:lnTo>
                  <a:pt x="4152900" y="3454"/>
                </a:lnTo>
                <a:close/>
              </a:path>
              <a:path w="8201025" h="4269105">
                <a:moveTo>
                  <a:pt x="4200525" y="2224748"/>
                </a:moveTo>
                <a:lnTo>
                  <a:pt x="4200067" y="2223617"/>
                </a:lnTo>
                <a:lnTo>
                  <a:pt x="4198201" y="2221763"/>
                </a:lnTo>
                <a:lnTo>
                  <a:pt x="4197083" y="2221293"/>
                </a:lnTo>
                <a:lnTo>
                  <a:pt x="4194454" y="2221293"/>
                </a:lnTo>
                <a:lnTo>
                  <a:pt x="4193336" y="2221763"/>
                </a:lnTo>
                <a:lnTo>
                  <a:pt x="4191470" y="2223617"/>
                </a:lnTo>
                <a:lnTo>
                  <a:pt x="4191000" y="2224748"/>
                </a:lnTo>
                <a:lnTo>
                  <a:pt x="4191000" y="2227376"/>
                </a:lnTo>
                <a:lnTo>
                  <a:pt x="4191470" y="2228494"/>
                </a:lnTo>
                <a:lnTo>
                  <a:pt x="4193336" y="2230361"/>
                </a:lnTo>
                <a:lnTo>
                  <a:pt x="4194454" y="2230818"/>
                </a:lnTo>
                <a:lnTo>
                  <a:pt x="4197083" y="2230818"/>
                </a:lnTo>
                <a:lnTo>
                  <a:pt x="4198201" y="2230361"/>
                </a:lnTo>
                <a:lnTo>
                  <a:pt x="4200067" y="2228494"/>
                </a:lnTo>
                <a:lnTo>
                  <a:pt x="4200525" y="2227376"/>
                </a:lnTo>
                <a:lnTo>
                  <a:pt x="4200525" y="2224748"/>
                </a:lnTo>
                <a:close/>
              </a:path>
              <a:path w="8201025" h="4269105">
                <a:moveTo>
                  <a:pt x="4200525" y="3454"/>
                </a:moveTo>
                <a:lnTo>
                  <a:pt x="4200067" y="2336"/>
                </a:lnTo>
                <a:lnTo>
                  <a:pt x="4198201" y="469"/>
                </a:lnTo>
                <a:lnTo>
                  <a:pt x="4197083" y="0"/>
                </a:lnTo>
                <a:lnTo>
                  <a:pt x="4194454" y="0"/>
                </a:lnTo>
                <a:lnTo>
                  <a:pt x="4193336" y="469"/>
                </a:lnTo>
                <a:lnTo>
                  <a:pt x="4191470" y="2336"/>
                </a:lnTo>
                <a:lnTo>
                  <a:pt x="4191000" y="3454"/>
                </a:lnTo>
                <a:lnTo>
                  <a:pt x="4191000" y="6083"/>
                </a:lnTo>
                <a:lnTo>
                  <a:pt x="4191470" y="7200"/>
                </a:lnTo>
                <a:lnTo>
                  <a:pt x="4193336" y="9067"/>
                </a:lnTo>
                <a:lnTo>
                  <a:pt x="4194454" y="9525"/>
                </a:lnTo>
                <a:lnTo>
                  <a:pt x="4197083" y="9525"/>
                </a:lnTo>
                <a:lnTo>
                  <a:pt x="4198201" y="9067"/>
                </a:lnTo>
                <a:lnTo>
                  <a:pt x="4200067" y="7200"/>
                </a:lnTo>
                <a:lnTo>
                  <a:pt x="4200525" y="6083"/>
                </a:lnTo>
                <a:lnTo>
                  <a:pt x="4200525" y="3454"/>
                </a:lnTo>
                <a:close/>
              </a:path>
              <a:path w="8201025" h="4269105">
                <a:moveTo>
                  <a:pt x="4248150" y="2224748"/>
                </a:moveTo>
                <a:lnTo>
                  <a:pt x="4247693" y="2223617"/>
                </a:lnTo>
                <a:lnTo>
                  <a:pt x="4245826" y="2221763"/>
                </a:lnTo>
                <a:lnTo>
                  <a:pt x="4244708" y="2221293"/>
                </a:lnTo>
                <a:lnTo>
                  <a:pt x="4242079" y="2221293"/>
                </a:lnTo>
                <a:lnTo>
                  <a:pt x="4240962" y="2221763"/>
                </a:lnTo>
                <a:lnTo>
                  <a:pt x="4239095" y="2223617"/>
                </a:lnTo>
                <a:lnTo>
                  <a:pt x="4238625" y="2224748"/>
                </a:lnTo>
                <a:lnTo>
                  <a:pt x="4238625" y="2227376"/>
                </a:lnTo>
                <a:lnTo>
                  <a:pt x="4239095" y="2228494"/>
                </a:lnTo>
                <a:lnTo>
                  <a:pt x="4240962" y="2230361"/>
                </a:lnTo>
                <a:lnTo>
                  <a:pt x="4242079" y="2230818"/>
                </a:lnTo>
                <a:lnTo>
                  <a:pt x="4244708" y="2230818"/>
                </a:lnTo>
                <a:lnTo>
                  <a:pt x="4245826" y="2230361"/>
                </a:lnTo>
                <a:lnTo>
                  <a:pt x="4247693" y="2228494"/>
                </a:lnTo>
                <a:lnTo>
                  <a:pt x="4248150" y="2227376"/>
                </a:lnTo>
                <a:lnTo>
                  <a:pt x="4248150" y="2224748"/>
                </a:lnTo>
                <a:close/>
              </a:path>
              <a:path w="8201025" h="4269105">
                <a:moveTo>
                  <a:pt x="4248150" y="3454"/>
                </a:moveTo>
                <a:lnTo>
                  <a:pt x="4247693" y="2336"/>
                </a:lnTo>
                <a:lnTo>
                  <a:pt x="4245826" y="469"/>
                </a:lnTo>
                <a:lnTo>
                  <a:pt x="4244708" y="0"/>
                </a:lnTo>
                <a:lnTo>
                  <a:pt x="4242079" y="0"/>
                </a:lnTo>
                <a:lnTo>
                  <a:pt x="4240962" y="469"/>
                </a:lnTo>
                <a:lnTo>
                  <a:pt x="4239095" y="2336"/>
                </a:lnTo>
                <a:lnTo>
                  <a:pt x="4238625" y="3454"/>
                </a:lnTo>
                <a:lnTo>
                  <a:pt x="4238625" y="6083"/>
                </a:lnTo>
                <a:lnTo>
                  <a:pt x="4239095" y="7200"/>
                </a:lnTo>
                <a:lnTo>
                  <a:pt x="4240962" y="9067"/>
                </a:lnTo>
                <a:lnTo>
                  <a:pt x="4242079" y="9525"/>
                </a:lnTo>
                <a:lnTo>
                  <a:pt x="4244708" y="9525"/>
                </a:lnTo>
                <a:lnTo>
                  <a:pt x="4245826" y="9067"/>
                </a:lnTo>
                <a:lnTo>
                  <a:pt x="4247693" y="7200"/>
                </a:lnTo>
                <a:lnTo>
                  <a:pt x="4248150" y="6083"/>
                </a:lnTo>
                <a:lnTo>
                  <a:pt x="4248150" y="3454"/>
                </a:lnTo>
                <a:close/>
              </a:path>
              <a:path w="8201025" h="4269105">
                <a:moveTo>
                  <a:pt x="4295775" y="2224748"/>
                </a:moveTo>
                <a:lnTo>
                  <a:pt x="4295318" y="2223617"/>
                </a:lnTo>
                <a:lnTo>
                  <a:pt x="4293451" y="2221763"/>
                </a:lnTo>
                <a:lnTo>
                  <a:pt x="4292333" y="2221293"/>
                </a:lnTo>
                <a:lnTo>
                  <a:pt x="4289704" y="2221293"/>
                </a:lnTo>
                <a:lnTo>
                  <a:pt x="4288587" y="2221763"/>
                </a:lnTo>
                <a:lnTo>
                  <a:pt x="4286720" y="2223617"/>
                </a:lnTo>
                <a:lnTo>
                  <a:pt x="4286250" y="2224748"/>
                </a:lnTo>
                <a:lnTo>
                  <a:pt x="4286250" y="2227376"/>
                </a:lnTo>
                <a:lnTo>
                  <a:pt x="4286720" y="2228494"/>
                </a:lnTo>
                <a:lnTo>
                  <a:pt x="4288587" y="2230361"/>
                </a:lnTo>
                <a:lnTo>
                  <a:pt x="4289704" y="2230818"/>
                </a:lnTo>
                <a:lnTo>
                  <a:pt x="4292333" y="2230818"/>
                </a:lnTo>
                <a:lnTo>
                  <a:pt x="4293451" y="2230361"/>
                </a:lnTo>
                <a:lnTo>
                  <a:pt x="4295318" y="2228494"/>
                </a:lnTo>
                <a:lnTo>
                  <a:pt x="4295775" y="2227376"/>
                </a:lnTo>
                <a:lnTo>
                  <a:pt x="4295775" y="2224748"/>
                </a:lnTo>
                <a:close/>
              </a:path>
              <a:path w="8201025" h="4269105">
                <a:moveTo>
                  <a:pt x="4295775" y="3454"/>
                </a:moveTo>
                <a:lnTo>
                  <a:pt x="4295318" y="2336"/>
                </a:lnTo>
                <a:lnTo>
                  <a:pt x="4293451" y="469"/>
                </a:lnTo>
                <a:lnTo>
                  <a:pt x="4292333" y="0"/>
                </a:lnTo>
                <a:lnTo>
                  <a:pt x="4289704" y="0"/>
                </a:lnTo>
                <a:lnTo>
                  <a:pt x="4288587" y="469"/>
                </a:lnTo>
                <a:lnTo>
                  <a:pt x="4286720" y="2336"/>
                </a:lnTo>
                <a:lnTo>
                  <a:pt x="4286250" y="3454"/>
                </a:lnTo>
                <a:lnTo>
                  <a:pt x="4286250" y="6083"/>
                </a:lnTo>
                <a:lnTo>
                  <a:pt x="4286720" y="7200"/>
                </a:lnTo>
                <a:lnTo>
                  <a:pt x="4288587" y="9067"/>
                </a:lnTo>
                <a:lnTo>
                  <a:pt x="4289704" y="9525"/>
                </a:lnTo>
                <a:lnTo>
                  <a:pt x="4292333" y="9525"/>
                </a:lnTo>
                <a:lnTo>
                  <a:pt x="4293451" y="9067"/>
                </a:lnTo>
                <a:lnTo>
                  <a:pt x="4295318" y="7200"/>
                </a:lnTo>
                <a:lnTo>
                  <a:pt x="4295775" y="6083"/>
                </a:lnTo>
                <a:lnTo>
                  <a:pt x="4295775" y="3454"/>
                </a:lnTo>
                <a:close/>
              </a:path>
              <a:path w="8201025" h="4269105">
                <a:moveTo>
                  <a:pt x="4343400" y="2224748"/>
                </a:moveTo>
                <a:lnTo>
                  <a:pt x="4342943" y="2223617"/>
                </a:lnTo>
                <a:lnTo>
                  <a:pt x="4341076" y="2221763"/>
                </a:lnTo>
                <a:lnTo>
                  <a:pt x="4339958" y="2221293"/>
                </a:lnTo>
                <a:lnTo>
                  <a:pt x="4337329" y="2221293"/>
                </a:lnTo>
                <a:lnTo>
                  <a:pt x="4336199" y="2221763"/>
                </a:lnTo>
                <a:lnTo>
                  <a:pt x="4334345" y="2223617"/>
                </a:lnTo>
                <a:lnTo>
                  <a:pt x="4333875" y="2224748"/>
                </a:lnTo>
                <a:lnTo>
                  <a:pt x="4333875" y="2227376"/>
                </a:lnTo>
                <a:lnTo>
                  <a:pt x="4334345" y="2228494"/>
                </a:lnTo>
                <a:lnTo>
                  <a:pt x="4336199" y="2230361"/>
                </a:lnTo>
                <a:lnTo>
                  <a:pt x="4337329" y="2230818"/>
                </a:lnTo>
                <a:lnTo>
                  <a:pt x="4339958" y="2230818"/>
                </a:lnTo>
                <a:lnTo>
                  <a:pt x="4341076" y="2230361"/>
                </a:lnTo>
                <a:lnTo>
                  <a:pt x="4342943" y="2228494"/>
                </a:lnTo>
                <a:lnTo>
                  <a:pt x="4343400" y="2227376"/>
                </a:lnTo>
                <a:lnTo>
                  <a:pt x="4343400" y="2224748"/>
                </a:lnTo>
                <a:close/>
              </a:path>
              <a:path w="8201025" h="4269105">
                <a:moveTo>
                  <a:pt x="4343400" y="3454"/>
                </a:moveTo>
                <a:lnTo>
                  <a:pt x="4342943" y="2336"/>
                </a:lnTo>
                <a:lnTo>
                  <a:pt x="4341076" y="469"/>
                </a:lnTo>
                <a:lnTo>
                  <a:pt x="4339958" y="0"/>
                </a:lnTo>
                <a:lnTo>
                  <a:pt x="4337329" y="0"/>
                </a:lnTo>
                <a:lnTo>
                  <a:pt x="4336199" y="469"/>
                </a:lnTo>
                <a:lnTo>
                  <a:pt x="4334345" y="2336"/>
                </a:lnTo>
                <a:lnTo>
                  <a:pt x="4333875" y="3454"/>
                </a:lnTo>
                <a:lnTo>
                  <a:pt x="4333875" y="6083"/>
                </a:lnTo>
                <a:lnTo>
                  <a:pt x="4334345" y="7200"/>
                </a:lnTo>
                <a:lnTo>
                  <a:pt x="4336199" y="9067"/>
                </a:lnTo>
                <a:lnTo>
                  <a:pt x="4337329" y="9525"/>
                </a:lnTo>
                <a:lnTo>
                  <a:pt x="4339958" y="9525"/>
                </a:lnTo>
                <a:lnTo>
                  <a:pt x="4341076" y="9067"/>
                </a:lnTo>
                <a:lnTo>
                  <a:pt x="4342943" y="7200"/>
                </a:lnTo>
                <a:lnTo>
                  <a:pt x="4343400" y="6083"/>
                </a:lnTo>
                <a:lnTo>
                  <a:pt x="4343400" y="3454"/>
                </a:lnTo>
                <a:close/>
              </a:path>
              <a:path w="8201025" h="4269105">
                <a:moveTo>
                  <a:pt x="4391025" y="2224748"/>
                </a:moveTo>
                <a:lnTo>
                  <a:pt x="4390568" y="2223617"/>
                </a:lnTo>
                <a:lnTo>
                  <a:pt x="4388701" y="2221763"/>
                </a:lnTo>
                <a:lnTo>
                  <a:pt x="4387583" y="2221293"/>
                </a:lnTo>
                <a:lnTo>
                  <a:pt x="4384954" y="2221293"/>
                </a:lnTo>
                <a:lnTo>
                  <a:pt x="4383824" y="2221763"/>
                </a:lnTo>
                <a:lnTo>
                  <a:pt x="4381970" y="2223617"/>
                </a:lnTo>
                <a:lnTo>
                  <a:pt x="4381500" y="2224748"/>
                </a:lnTo>
                <a:lnTo>
                  <a:pt x="4381500" y="2227376"/>
                </a:lnTo>
                <a:lnTo>
                  <a:pt x="4381970" y="2228494"/>
                </a:lnTo>
                <a:lnTo>
                  <a:pt x="4383824" y="2230361"/>
                </a:lnTo>
                <a:lnTo>
                  <a:pt x="4384954" y="2230818"/>
                </a:lnTo>
                <a:lnTo>
                  <a:pt x="4387583" y="2230818"/>
                </a:lnTo>
                <a:lnTo>
                  <a:pt x="4388701" y="2230361"/>
                </a:lnTo>
                <a:lnTo>
                  <a:pt x="4390568" y="2228494"/>
                </a:lnTo>
                <a:lnTo>
                  <a:pt x="4391025" y="2227376"/>
                </a:lnTo>
                <a:lnTo>
                  <a:pt x="4391025" y="2224748"/>
                </a:lnTo>
                <a:close/>
              </a:path>
              <a:path w="8201025" h="4269105">
                <a:moveTo>
                  <a:pt x="4391025" y="3454"/>
                </a:moveTo>
                <a:lnTo>
                  <a:pt x="4390568" y="2336"/>
                </a:lnTo>
                <a:lnTo>
                  <a:pt x="4388701" y="469"/>
                </a:lnTo>
                <a:lnTo>
                  <a:pt x="4387583" y="0"/>
                </a:lnTo>
                <a:lnTo>
                  <a:pt x="4384954" y="0"/>
                </a:lnTo>
                <a:lnTo>
                  <a:pt x="4383824" y="469"/>
                </a:lnTo>
                <a:lnTo>
                  <a:pt x="4381970" y="2336"/>
                </a:lnTo>
                <a:lnTo>
                  <a:pt x="4381500" y="3454"/>
                </a:lnTo>
                <a:lnTo>
                  <a:pt x="4381500" y="6083"/>
                </a:lnTo>
                <a:lnTo>
                  <a:pt x="4381970" y="7200"/>
                </a:lnTo>
                <a:lnTo>
                  <a:pt x="4383824" y="9067"/>
                </a:lnTo>
                <a:lnTo>
                  <a:pt x="4384954" y="9525"/>
                </a:lnTo>
                <a:lnTo>
                  <a:pt x="4387583" y="9525"/>
                </a:lnTo>
                <a:lnTo>
                  <a:pt x="4388701" y="9067"/>
                </a:lnTo>
                <a:lnTo>
                  <a:pt x="4390568" y="7200"/>
                </a:lnTo>
                <a:lnTo>
                  <a:pt x="4391025" y="6083"/>
                </a:lnTo>
                <a:lnTo>
                  <a:pt x="4391025" y="3454"/>
                </a:lnTo>
                <a:close/>
              </a:path>
              <a:path w="8201025" h="4269105">
                <a:moveTo>
                  <a:pt x="4438650" y="2224748"/>
                </a:moveTo>
                <a:lnTo>
                  <a:pt x="4438193" y="2223617"/>
                </a:lnTo>
                <a:lnTo>
                  <a:pt x="4436326" y="2221763"/>
                </a:lnTo>
                <a:lnTo>
                  <a:pt x="4435208" y="2221293"/>
                </a:lnTo>
                <a:lnTo>
                  <a:pt x="4432579" y="2221293"/>
                </a:lnTo>
                <a:lnTo>
                  <a:pt x="4431449" y="2221763"/>
                </a:lnTo>
                <a:lnTo>
                  <a:pt x="4429595" y="2223617"/>
                </a:lnTo>
                <a:lnTo>
                  <a:pt x="4429125" y="2224748"/>
                </a:lnTo>
                <a:lnTo>
                  <a:pt x="4429125" y="2227376"/>
                </a:lnTo>
                <a:lnTo>
                  <a:pt x="4429595" y="2228494"/>
                </a:lnTo>
                <a:lnTo>
                  <a:pt x="4431449" y="2230361"/>
                </a:lnTo>
                <a:lnTo>
                  <a:pt x="4432579" y="2230818"/>
                </a:lnTo>
                <a:lnTo>
                  <a:pt x="4435208" y="2230818"/>
                </a:lnTo>
                <a:lnTo>
                  <a:pt x="4436326" y="2230361"/>
                </a:lnTo>
                <a:lnTo>
                  <a:pt x="4438193" y="2228494"/>
                </a:lnTo>
                <a:lnTo>
                  <a:pt x="4438650" y="2227376"/>
                </a:lnTo>
                <a:lnTo>
                  <a:pt x="4438650" y="2224748"/>
                </a:lnTo>
                <a:close/>
              </a:path>
              <a:path w="8201025" h="4269105">
                <a:moveTo>
                  <a:pt x="4438650" y="3454"/>
                </a:moveTo>
                <a:lnTo>
                  <a:pt x="4438193" y="2336"/>
                </a:lnTo>
                <a:lnTo>
                  <a:pt x="4436326" y="469"/>
                </a:lnTo>
                <a:lnTo>
                  <a:pt x="4435208" y="0"/>
                </a:lnTo>
                <a:lnTo>
                  <a:pt x="4432579" y="0"/>
                </a:lnTo>
                <a:lnTo>
                  <a:pt x="4431449" y="469"/>
                </a:lnTo>
                <a:lnTo>
                  <a:pt x="4429595" y="2336"/>
                </a:lnTo>
                <a:lnTo>
                  <a:pt x="4429125" y="3454"/>
                </a:lnTo>
                <a:lnTo>
                  <a:pt x="4429125" y="6083"/>
                </a:lnTo>
                <a:lnTo>
                  <a:pt x="4429595" y="7200"/>
                </a:lnTo>
                <a:lnTo>
                  <a:pt x="4431449" y="9067"/>
                </a:lnTo>
                <a:lnTo>
                  <a:pt x="4432579" y="9525"/>
                </a:lnTo>
                <a:lnTo>
                  <a:pt x="4435208" y="9525"/>
                </a:lnTo>
                <a:lnTo>
                  <a:pt x="4436326" y="9067"/>
                </a:lnTo>
                <a:lnTo>
                  <a:pt x="4438193" y="7200"/>
                </a:lnTo>
                <a:lnTo>
                  <a:pt x="4438650" y="6083"/>
                </a:lnTo>
                <a:lnTo>
                  <a:pt x="4438650" y="3454"/>
                </a:lnTo>
                <a:close/>
              </a:path>
              <a:path w="8201025" h="4269105">
                <a:moveTo>
                  <a:pt x="4486275" y="2224748"/>
                </a:moveTo>
                <a:lnTo>
                  <a:pt x="4485818" y="2223617"/>
                </a:lnTo>
                <a:lnTo>
                  <a:pt x="4483951" y="2221763"/>
                </a:lnTo>
                <a:lnTo>
                  <a:pt x="4482833" y="2221293"/>
                </a:lnTo>
                <a:lnTo>
                  <a:pt x="4480204" y="2221293"/>
                </a:lnTo>
                <a:lnTo>
                  <a:pt x="4479087" y="2221763"/>
                </a:lnTo>
                <a:lnTo>
                  <a:pt x="4477220" y="2223617"/>
                </a:lnTo>
                <a:lnTo>
                  <a:pt x="4476750" y="2224748"/>
                </a:lnTo>
                <a:lnTo>
                  <a:pt x="4476750" y="2227376"/>
                </a:lnTo>
                <a:lnTo>
                  <a:pt x="4477220" y="2228494"/>
                </a:lnTo>
                <a:lnTo>
                  <a:pt x="4479087" y="2230361"/>
                </a:lnTo>
                <a:lnTo>
                  <a:pt x="4480204" y="2230818"/>
                </a:lnTo>
                <a:lnTo>
                  <a:pt x="4482833" y="2230818"/>
                </a:lnTo>
                <a:lnTo>
                  <a:pt x="4483951" y="2230361"/>
                </a:lnTo>
                <a:lnTo>
                  <a:pt x="4485818" y="2228494"/>
                </a:lnTo>
                <a:lnTo>
                  <a:pt x="4486275" y="2227376"/>
                </a:lnTo>
                <a:lnTo>
                  <a:pt x="4486275" y="2224748"/>
                </a:lnTo>
                <a:close/>
              </a:path>
              <a:path w="8201025" h="4269105">
                <a:moveTo>
                  <a:pt x="4486275" y="3454"/>
                </a:moveTo>
                <a:lnTo>
                  <a:pt x="4485818" y="2336"/>
                </a:lnTo>
                <a:lnTo>
                  <a:pt x="4483951" y="469"/>
                </a:lnTo>
                <a:lnTo>
                  <a:pt x="4482833" y="0"/>
                </a:lnTo>
                <a:lnTo>
                  <a:pt x="4480204" y="0"/>
                </a:lnTo>
                <a:lnTo>
                  <a:pt x="4479087" y="469"/>
                </a:lnTo>
                <a:lnTo>
                  <a:pt x="4477220" y="2336"/>
                </a:lnTo>
                <a:lnTo>
                  <a:pt x="4476750" y="3454"/>
                </a:lnTo>
                <a:lnTo>
                  <a:pt x="4476750" y="6083"/>
                </a:lnTo>
                <a:lnTo>
                  <a:pt x="4477220" y="7200"/>
                </a:lnTo>
                <a:lnTo>
                  <a:pt x="4479087" y="9067"/>
                </a:lnTo>
                <a:lnTo>
                  <a:pt x="4480204" y="9525"/>
                </a:lnTo>
                <a:lnTo>
                  <a:pt x="4482833" y="9525"/>
                </a:lnTo>
                <a:lnTo>
                  <a:pt x="4483951" y="9067"/>
                </a:lnTo>
                <a:lnTo>
                  <a:pt x="4485818" y="7200"/>
                </a:lnTo>
                <a:lnTo>
                  <a:pt x="4486275" y="6083"/>
                </a:lnTo>
                <a:lnTo>
                  <a:pt x="4486275" y="3454"/>
                </a:lnTo>
                <a:close/>
              </a:path>
              <a:path w="8201025" h="4269105">
                <a:moveTo>
                  <a:pt x="4533900" y="2224748"/>
                </a:moveTo>
                <a:lnTo>
                  <a:pt x="4533443" y="2223617"/>
                </a:lnTo>
                <a:lnTo>
                  <a:pt x="4531576" y="2221763"/>
                </a:lnTo>
                <a:lnTo>
                  <a:pt x="4530458" y="2221293"/>
                </a:lnTo>
                <a:lnTo>
                  <a:pt x="4527829" y="2221293"/>
                </a:lnTo>
                <a:lnTo>
                  <a:pt x="4526712" y="2221763"/>
                </a:lnTo>
                <a:lnTo>
                  <a:pt x="4524845" y="2223617"/>
                </a:lnTo>
                <a:lnTo>
                  <a:pt x="4524375" y="2224748"/>
                </a:lnTo>
                <a:lnTo>
                  <a:pt x="4524375" y="2227376"/>
                </a:lnTo>
                <a:lnTo>
                  <a:pt x="4524845" y="2228494"/>
                </a:lnTo>
                <a:lnTo>
                  <a:pt x="4526712" y="2230361"/>
                </a:lnTo>
                <a:lnTo>
                  <a:pt x="4527829" y="2230818"/>
                </a:lnTo>
                <a:lnTo>
                  <a:pt x="4530458" y="2230818"/>
                </a:lnTo>
                <a:lnTo>
                  <a:pt x="4531576" y="2230361"/>
                </a:lnTo>
                <a:lnTo>
                  <a:pt x="4533443" y="2228494"/>
                </a:lnTo>
                <a:lnTo>
                  <a:pt x="4533900" y="2227376"/>
                </a:lnTo>
                <a:lnTo>
                  <a:pt x="4533900" y="2224748"/>
                </a:lnTo>
                <a:close/>
              </a:path>
              <a:path w="8201025" h="4269105">
                <a:moveTo>
                  <a:pt x="4533900" y="3454"/>
                </a:moveTo>
                <a:lnTo>
                  <a:pt x="4533443" y="2336"/>
                </a:lnTo>
                <a:lnTo>
                  <a:pt x="4531576" y="469"/>
                </a:lnTo>
                <a:lnTo>
                  <a:pt x="4530458" y="0"/>
                </a:lnTo>
                <a:lnTo>
                  <a:pt x="4527829" y="0"/>
                </a:lnTo>
                <a:lnTo>
                  <a:pt x="4526712" y="469"/>
                </a:lnTo>
                <a:lnTo>
                  <a:pt x="4524845" y="2336"/>
                </a:lnTo>
                <a:lnTo>
                  <a:pt x="4524375" y="3454"/>
                </a:lnTo>
                <a:lnTo>
                  <a:pt x="4524375" y="6083"/>
                </a:lnTo>
                <a:lnTo>
                  <a:pt x="4524845" y="7200"/>
                </a:lnTo>
                <a:lnTo>
                  <a:pt x="4526712" y="9067"/>
                </a:lnTo>
                <a:lnTo>
                  <a:pt x="4527829" y="9525"/>
                </a:lnTo>
                <a:lnTo>
                  <a:pt x="4530458" y="9525"/>
                </a:lnTo>
                <a:lnTo>
                  <a:pt x="4531576" y="9067"/>
                </a:lnTo>
                <a:lnTo>
                  <a:pt x="4533443" y="7200"/>
                </a:lnTo>
                <a:lnTo>
                  <a:pt x="4533900" y="6083"/>
                </a:lnTo>
                <a:lnTo>
                  <a:pt x="4533900" y="3454"/>
                </a:lnTo>
                <a:close/>
              </a:path>
              <a:path w="8201025" h="4269105">
                <a:moveTo>
                  <a:pt x="4581537" y="2224748"/>
                </a:moveTo>
                <a:lnTo>
                  <a:pt x="4581068" y="2223617"/>
                </a:lnTo>
                <a:lnTo>
                  <a:pt x="4579201" y="2221763"/>
                </a:lnTo>
                <a:lnTo>
                  <a:pt x="4578083" y="2221293"/>
                </a:lnTo>
                <a:lnTo>
                  <a:pt x="4575454" y="2221293"/>
                </a:lnTo>
                <a:lnTo>
                  <a:pt x="4574337" y="2221763"/>
                </a:lnTo>
                <a:lnTo>
                  <a:pt x="4572470" y="2223617"/>
                </a:lnTo>
                <a:lnTo>
                  <a:pt x="4572000" y="2224748"/>
                </a:lnTo>
                <a:lnTo>
                  <a:pt x="4572000" y="2227376"/>
                </a:lnTo>
                <a:lnTo>
                  <a:pt x="4572470" y="2228494"/>
                </a:lnTo>
                <a:lnTo>
                  <a:pt x="4574337" y="2230361"/>
                </a:lnTo>
                <a:lnTo>
                  <a:pt x="4575454" y="2230818"/>
                </a:lnTo>
                <a:lnTo>
                  <a:pt x="4578083" y="2230818"/>
                </a:lnTo>
                <a:lnTo>
                  <a:pt x="4579201" y="2230361"/>
                </a:lnTo>
                <a:lnTo>
                  <a:pt x="4581068" y="2228494"/>
                </a:lnTo>
                <a:lnTo>
                  <a:pt x="4581537" y="2227376"/>
                </a:lnTo>
                <a:lnTo>
                  <a:pt x="4581537" y="2224748"/>
                </a:lnTo>
                <a:close/>
              </a:path>
              <a:path w="8201025" h="4269105">
                <a:moveTo>
                  <a:pt x="4581537" y="3454"/>
                </a:moveTo>
                <a:lnTo>
                  <a:pt x="4581068" y="2336"/>
                </a:lnTo>
                <a:lnTo>
                  <a:pt x="4579201" y="469"/>
                </a:lnTo>
                <a:lnTo>
                  <a:pt x="4578083" y="0"/>
                </a:lnTo>
                <a:lnTo>
                  <a:pt x="4575454" y="0"/>
                </a:lnTo>
                <a:lnTo>
                  <a:pt x="4574337" y="469"/>
                </a:lnTo>
                <a:lnTo>
                  <a:pt x="4572470" y="2336"/>
                </a:lnTo>
                <a:lnTo>
                  <a:pt x="4572000" y="3454"/>
                </a:lnTo>
                <a:lnTo>
                  <a:pt x="4572000" y="6083"/>
                </a:lnTo>
                <a:lnTo>
                  <a:pt x="4572470" y="7200"/>
                </a:lnTo>
                <a:lnTo>
                  <a:pt x="4574337" y="9067"/>
                </a:lnTo>
                <a:lnTo>
                  <a:pt x="4575454" y="9525"/>
                </a:lnTo>
                <a:lnTo>
                  <a:pt x="4578083" y="9525"/>
                </a:lnTo>
                <a:lnTo>
                  <a:pt x="4579201" y="9067"/>
                </a:lnTo>
                <a:lnTo>
                  <a:pt x="4581068" y="7200"/>
                </a:lnTo>
                <a:lnTo>
                  <a:pt x="4581537" y="6083"/>
                </a:lnTo>
                <a:lnTo>
                  <a:pt x="4581537" y="3454"/>
                </a:lnTo>
                <a:close/>
              </a:path>
              <a:path w="8201025" h="4269105">
                <a:moveTo>
                  <a:pt x="4629150" y="2224748"/>
                </a:moveTo>
                <a:lnTo>
                  <a:pt x="4628693" y="2223617"/>
                </a:lnTo>
                <a:lnTo>
                  <a:pt x="4626826" y="2221763"/>
                </a:lnTo>
                <a:lnTo>
                  <a:pt x="4625708" y="2221293"/>
                </a:lnTo>
                <a:lnTo>
                  <a:pt x="4623079" y="2221293"/>
                </a:lnTo>
                <a:lnTo>
                  <a:pt x="4621962" y="2221763"/>
                </a:lnTo>
                <a:lnTo>
                  <a:pt x="4620095" y="2223617"/>
                </a:lnTo>
                <a:lnTo>
                  <a:pt x="4619625" y="2224748"/>
                </a:lnTo>
                <a:lnTo>
                  <a:pt x="4619625" y="2227376"/>
                </a:lnTo>
                <a:lnTo>
                  <a:pt x="4620095" y="2228494"/>
                </a:lnTo>
                <a:lnTo>
                  <a:pt x="4621962" y="2230361"/>
                </a:lnTo>
                <a:lnTo>
                  <a:pt x="4623079" y="2230818"/>
                </a:lnTo>
                <a:lnTo>
                  <a:pt x="4625708" y="2230818"/>
                </a:lnTo>
                <a:lnTo>
                  <a:pt x="4626826" y="2230361"/>
                </a:lnTo>
                <a:lnTo>
                  <a:pt x="4628693" y="2228494"/>
                </a:lnTo>
                <a:lnTo>
                  <a:pt x="4629150" y="2227376"/>
                </a:lnTo>
                <a:lnTo>
                  <a:pt x="4629150" y="2224748"/>
                </a:lnTo>
                <a:close/>
              </a:path>
              <a:path w="8201025" h="4269105">
                <a:moveTo>
                  <a:pt x="4629150" y="3454"/>
                </a:moveTo>
                <a:lnTo>
                  <a:pt x="4628693" y="2336"/>
                </a:lnTo>
                <a:lnTo>
                  <a:pt x="4626826" y="469"/>
                </a:lnTo>
                <a:lnTo>
                  <a:pt x="4625708" y="0"/>
                </a:lnTo>
                <a:lnTo>
                  <a:pt x="4623079" y="0"/>
                </a:lnTo>
                <a:lnTo>
                  <a:pt x="4621962" y="469"/>
                </a:lnTo>
                <a:lnTo>
                  <a:pt x="4620095" y="2336"/>
                </a:lnTo>
                <a:lnTo>
                  <a:pt x="4619625" y="3454"/>
                </a:lnTo>
                <a:lnTo>
                  <a:pt x="4619625" y="6083"/>
                </a:lnTo>
                <a:lnTo>
                  <a:pt x="4620095" y="7200"/>
                </a:lnTo>
                <a:lnTo>
                  <a:pt x="4621962" y="9067"/>
                </a:lnTo>
                <a:lnTo>
                  <a:pt x="4623079" y="9525"/>
                </a:lnTo>
                <a:lnTo>
                  <a:pt x="4625708" y="9525"/>
                </a:lnTo>
                <a:lnTo>
                  <a:pt x="4626826" y="9067"/>
                </a:lnTo>
                <a:lnTo>
                  <a:pt x="4628693" y="7200"/>
                </a:lnTo>
                <a:lnTo>
                  <a:pt x="4629150" y="6083"/>
                </a:lnTo>
                <a:lnTo>
                  <a:pt x="4629150" y="3454"/>
                </a:lnTo>
                <a:close/>
              </a:path>
              <a:path w="8201025" h="4269105">
                <a:moveTo>
                  <a:pt x="4676775" y="2224748"/>
                </a:moveTo>
                <a:lnTo>
                  <a:pt x="4676318" y="2223617"/>
                </a:lnTo>
                <a:lnTo>
                  <a:pt x="4674451" y="2221763"/>
                </a:lnTo>
                <a:lnTo>
                  <a:pt x="4673333" y="2221293"/>
                </a:lnTo>
                <a:lnTo>
                  <a:pt x="4670704" y="2221293"/>
                </a:lnTo>
                <a:lnTo>
                  <a:pt x="4669587" y="2221763"/>
                </a:lnTo>
                <a:lnTo>
                  <a:pt x="4667720" y="2223617"/>
                </a:lnTo>
                <a:lnTo>
                  <a:pt x="4667250" y="2224748"/>
                </a:lnTo>
                <a:lnTo>
                  <a:pt x="4667250" y="2227376"/>
                </a:lnTo>
                <a:lnTo>
                  <a:pt x="4667720" y="2228494"/>
                </a:lnTo>
                <a:lnTo>
                  <a:pt x="4669587" y="2230361"/>
                </a:lnTo>
                <a:lnTo>
                  <a:pt x="4670704" y="2230818"/>
                </a:lnTo>
                <a:lnTo>
                  <a:pt x="4673333" y="2230818"/>
                </a:lnTo>
                <a:lnTo>
                  <a:pt x="4674451" y="2230361"/>
                </a:lnTo>
                <a:lnTo>
                  <a:pt x="4676318" y="2228494"/>
                </a:lnTo>
                <a:lnTo>
                  <a:pt x="4676775" y="2227376"/>
                </a:lnTo>
                <a:lnTo>
                  <a:pt x="4676775" y="2224748"/>
                </a:lnTo>
                <a:close/>
              </a:path>
              <a:path w="8201025" h="4269105">
                <a:moveTo>
                  <a:pt x="4676775" y="3454"/>
                </a:moveTo>
                <a:lnTo>
                  <a:pt x="4676318" y="2336"/>
                </a:lnTo>
                <a:lnTo>
                  <a:pt x="4674451" y="469"/>
                </a:lnTo>
                <a:lnTo>
                  <a:pt x="4673333" y="0"/>
                </a:lnTo>
                <a:lnTo>
                  <a:pt x="4670704" y="0"/>
                </a:lnTo>
                <a:lnTo>
                  <a:pt x="4669587" y="469"/>
                </a:lnTo>
                <a:lnTo>
                  <a:pt x="4667720" y="2336"/>
                </a:lnTo>
                <a:lnTo>
                  <a:pt x="4667250" y="3454"/>
                </a:lnTo>
                <a:lnTo>
                  <a:pt x="4667250" y="6083"/>
                </a:lnTo>
                <a:lnTo>
                  <a:pt x="4667720" y="7200"/>
                </a:lnTo>
                <a:lnTo>
                  <a:pt x="4669587" y="9067"/>
                </a:lnTo>
                <a:lnTo>
                  <a:pt x="4670704" y="9525"/>
                </a:lnTo>
                <a:lnTo>
                  <a:pt x="4673333" y="9525"/>
                </a:lnTo>
                <a:lnTo>
                  <a:pt x="4674451" y="9067"/>
                </a:lnTo>
                <a:lnTo>
                  <a:pt x="4676318" y="7200"/>
                </a:lnTo>
                <a:lnTo>
                  <a:pt x="4676775" y="6083"/>
                </a:lnTo>
                <a:lnTo>
                  <a:pt x="4676775" y="3454"/>
                </a:lnTo>
                <a:close/>
              </a:path>
              <a:path w="8201025" h="4269105">
                <a:moveTo>
                  <a:pt x="4724400" y="2224748"/>
                </a:moveTo>
                <a:lnTo>
                  <a:pt x="4723943" y="2223617"/>
                </a:lnTo>
                <a:lnTo>
                  <a:pt x="4722076" y="2221763"/>
                </a:lnTo>
                <a:lnTo>
                  <a:pt x="4720958" y="2221293"/>
                </a:lnTo>
                <a:lnTo>
                  <a:pt x="4718329" y="2221293"/>
                </a:lnTo>
                <a:lnTo>
                  <a:pt x="4717212" y="2221763"/>
                </a:lnTo>
                <a:lnTo>
                  <a:pt x="4715345" y="2223617"/>
                </a:lnTo>
                <a:lnTo>
                  <a:pt x="4714875" y="2224748"/>
                </a:lnTo>
                <a:lnTo>
                  <a:pt x="4714875" y="2227376"/>
                </a:lnTo>
                <a:lnTo>
                  <a:pt x="4715345" y="2228494"/>
                </a:lnTo>
                <a:lnTo>
                  <a:pt x="4717212" y="2230361"/>
                </a:lnTo>
                <a:lnTo>
                  <a:pt x="4718329" y="2230818"/>
                </a:lnTo>
                <a:lnTo>
                  <a:pt x="4720958" y="2230818"/>
                </a:lnTo>
                <a:lnTo>
                  <a:pt x="4722076" y="2230361"/>
                </a:lnTo>
                <a:lnTo>
                  <a:pt x="4723943" y="2228494"/>
                </a:lnTo>
                <a:lnTo>
                  <a:pt x="4724400" y="2227376"/>
                </a:lnTo>
                <a:lnTo>
                  <a:pt x="4724400" y="2224748"/>
                </a:lnTo>
                <a:close/>
              </a:path>
              <a:path w="8201025" h="4269105">
                <a:moveTo>
                  <a:pt x="4724400" y="3454"/>
                </a:moveTo>
                <a:lnTo>
                  <a:pt x="4723943" y="2336"/>
                </a:lnTo>
                <a:lnTo>
                  <a:pt x="4722076" y="469"/>
                </a:lnTo>
                <a:lnTo>
                  <a:pt x="4720958" y="0"/>
                </a:lnTo>
                <a:lnTo>
                  <a:pt x="4718329" y="0"/>
                </a:lnTo>
                <a:lnTo>
                  <a:pt x="4717212" y="469"/>
                </a:lnTo>
                <a:lnTo>
                  <a:pt x="4715345" y="2336"/>
                </a:lnTo>
                <a:lnTo>
                  <a:pt x="4714875" y="3454"/>
                </a:lnTo>
                <a:lnTo>
                  <a:pt x="4714875" y="6083"/>
                </a:lnTo>
                <a:lnTo>
                  <a:pt x="4715345" y="7200"/>
                </a:lnTo>
                <a:lnTo>
                  <a:pt x="4717212" y="9067"/>
                </a:lnTo>
                <a:lnTo>
                  <a:pt x="4718329" y="9525"/>
                </a:lnTo>
                <a:lnTo>
                  <a:pt x="4720958" y="9525"/>
                </a:lnTo>
                <a:lnTo>
                  <a:pt x="4722076" y="9067"/>
                </a:lnTo>
                <a:lnTo>
                  <a:pt x="4723943" y="7200"/>
                </a:lnTo>
                <a:lnTo>
                  <a:pt x="4724400" y="6083"/>
                </a:lnTo>
                <a:lnTo>
                  <a:pt x="4724400" y="3454"/>
                </a:lnTo>
                <a:close/>
              </a:path>
              <a:path w="8201025" h="4269105">
                <a:moveTo>
                  <a:pt x="4772025" y="2224748"/>
                </a:moveTo>
                <a:lnTo>
                  <a:pt x="4771568" y="2223617"/>
                </a:lnTo>
                <a:lnTo>
                  <a:pt x="4769701" y="2221763"/>
                </a:lnTo>
                <a:lnTo>
                  <a:pt x="4768583" y="2221293"/>
                </a:lnTo>
                <a:lnTo>
                  <a:pt x="4765954" y="2221293"/>
                </a:lnTo>
                <a:lnTo>
                  <a:pt x="4764837" y="2221763"/>
                </a:lnTo>
                <a:lnTo>
                  <a:pt x="4762970" y="2223617"/>
                </a:lnTo>
                <a:lnTo>
                  <a:pt x="4762500" y="2224748"/>
                </a:lnTo>
                <a:lnTo>
                  <a:pt x="4762500" y="2227376"/>
                </a:lnTo>
                <a:lnTo>
                  <a:pt x="4762970" y="2228494"/>
                </a:lnTo>
                <a:lnTo>
                  <a:pt x="4764837" y="2230361"/>
                </a:lnTo>
                <a:lnTo>
                  <a:pt x="4765954" y="2230818"/>
                </a:lnTo>
                <a:lnTo>
                  <a:pt x="4768583" y="2230818"/>
                </a:lnTo>
                <a:lnTo>
                  <a:pt x="4769701" y="2230361"/>
                </a:lnTo>
                <a:lnTo>
                  <a:pt x="4771568" y="2228494"/>
                </a:lnTo>
                <a:lnTo>
                  <a:pt x="4772025" y="2227376"/>
                </a:lnTo>
                <a:lnTo>
                  <a:pt x="4772025" y="2224748"/>
                </a:lnTo>
                <a:close/>
              </a:path>
              <a:path w="8201025" h="4269105">
                <a:moveTo>
                  <a:pt x="4772025" y="3454"/>
                </a:moveTo>
                <a:lnTo>
                  <a:pt x="4771568" y="2336"/>
                </a:lnTo>
                <a:lnTo>
                  <a:pt x="4769701" y="469"/>
                </a:lnTo>
                <a:lnTo>
                  <a:pt x="4768583" y="0"/>
                </a:lnTo>
                <a:lnTo>
                  <a:pt x="4765954" y="0"/>
                </a:lnTo>
                <a:lnTo>
                  <a:pt x="4764837" y="469"/>
                </a:lnTo>
                <a:lnTo>
                  <a:pt x="4762970" y="2336"/>
                </a:lnTo>
                <a:lnTo>
                  <a:pt x="4762500" y="3454"/>
                </a:lnTo>
                <a:lnTo>
                  <a:pt x="4762500" y="6083"/>
                </a:lnTo>
                <a:lnTo>
                  <a:pt x="4762970" y="7200"/>
                </a:lnTo>
                <a:lnTo>
                  <a:pt x="4764837" y="9067"/>
                </a:lnTo>
                <a:lnTo>
                  <a:pt x="4765954" y="9525"/>
                </a:lnTo>
                <a:lnTo>
                  <a:pt x="4768583" y="9525"/>
                </a:lnTo>
                <a:lnTo>
                  <a:pt x="4769701" y="9067"/>
                </a:lnTo>
                <a:lnTo>
                  <a:pt x="4771568" y="7200"/>
                </a:lnTo>
                <a:lnTo>
                  <a:pt x="4772025" y="6083"/>
                </a:lnTo>
                <a:lnTo>
                  <a:pt x="4772025" y="3454"/>
                </a:lnTo>
                <a:close/>
              </a:path>
              <a:path w="8201025" h="4269105">
                <a:moveTo>
                  <a:pt x="4819650" y="2224748"/>
                </a:moveTo>
                <a:lnTo>
                  <a:pt x="4819193" y="2223617"/>
                </a:lnTo>
                <a:lnTo>
                  <a:pt x="4817326" y="2221763"/>
                </a:lnTo>
                <a:lnTo>
                  <a:pt x="4816208" y="2221293"/>
                </a:lnTo>
                <a:lnTo>
                  <a:pt x="4813579" y="2221293"/>
                </a:lnTo>
                <a:lnTo>
                  <a:pt x="4812449" y="2221763"/>
                </a:lnTo>
                <a:lnTo>
                  <a:pt x="4810595" y="2223617"/>
                </a:lnTo>
                <a:lnTo>
                  <a:pt x="4810125" y="2224748"/>
                </a:lnTo>
                <a:lnTo>
                  <a:pt x="4810125" y="2227376"/>
                </a:lnTo>
                <a:lnTo>
                  <a:pt x="4810595" y="2228494"/>
                </a:lnTo>
                <a:lnTo>
                  <a:pt x="4812449" y="2230361"/>
                </a:lnTo>
                <a:lnTo>
                  <a:pt x="4813579" y="2230818"/>
                </a:lnTo>
                <a:lnTo>
                  <a:pt x="4816208" y="2230818"/>
                </a:lnTo>
                <a:lnTo>
                  <a:pt x="4817326" y="2230361"/>
                </a:lnTo>
                <a:lnTo>
                  <a:pt x="4819193" y="2228494"/>
                </a:lnTo>
                <a:lnTo>
                  <a:pt x="4819650" y="2227376"/>
                </a:lnTo>
                <a:lnTo>
                  <a:pt x="4819650" y="2224748"/>
                </a:lnTo>
                <a:close/>
              </a:path>
              <a:path w="8201025" h="4269105">
                <a:moveTo>
                  <a:pt x="4819650" y="3454"/>
                </a:moveTo>
                <a:lnTo>
                  <a:pt x="4819193" y="2336"/>
                </a:lnTo>
                <a:lnTo>
                  <a:pt x="4817326" y="469"/>
                </a:lnTo>
                <a:lnTo>
                  <a:pt x="4816208" y="0"/>
                </a:lnTo>
                <a:lnTo>
                  <a:pt x="4813579" y="0"/>
                </a:lnTo>
                <a:lnTo>
                  <a:pt x="4812449" y="469"/>
                </a:lnTo>
                <a:lnTo>
                  <a:pt x="4810595" y="2336"/>
                </a:lnTo>
                <a:lnTo>
                  <a:pt x="4810125" y="3454"/>
                </a:lnTo>
                <a:lnTo>
                  <a:pt x="4810125" y="6083"/>
                </a:lnTo>
                <a:lnTo>
                  <a:pt x="4810595" y="7200"/>
                </a:lnTo>
                <a:lnTo>
                  <a:pt x="4812449" y="9067"/>
                </a:lnTo>
                <a:lnTo>
                  <a:pt x="4813579" y="9525"/>
                </a:lnTo>
                <a:lnTo>
                  <a:pt x="4816208" y="9525"/>
                </a:lnTo>
                <a:lnTo>
                  <a:pt x="4817326" y="9067"/>
                </a:lnTo>
                <a:lnTo>
                  <a:pt x="4819193" y="7200"/>
                </a:lnTo>
                <a:lnTo>
                  <a:pt x="4819650" y="6083"/>
                </a:lnTo>
                <a:lnTo>
                  <a:pt x="4819650" y="3454"/>
                </a:lnTo>
                <a:close/>
              </a:path>
              <a:path w="8201025" h="4269105">
                <a:moveTo>
                  <a:pt x="4867275" y="2224748"/>
                </a:moveTo>
                <a:lnTo>
                  <a:pt x="4866818" y="2223617"/>
                </a:lnTo>
                <a:lnTo>
                  <a:pt x="4864951" y="2221763"/>
                </a:lnTo>
                <a:lnTo>
                  <a:pt x="4863833" y="2221293"/>
                </a:lnTo>
                <a:lnTo>
                  <a:pt x="4861204" y="2221293"/>
                </a:lnTo>
                <a:lnTo>
                  <a:pt x="4860074" y="2221763"/>
                </a:lnTo>
                <a:lnTo>
                  <a:pt x="4858220" y="2223617"/>
                </a:lnTo>
                <a:lnTo>
                  <a:pt x="4857750" y="2224748"/>
                </a:lnTo>
                <a:lnTo>
                  <a:pt x="4857750" y="2227376"/>
                </a:lnTo>
                <a:lnTo>
                  <a:pt x="4858220" y="2228494"/>
                </a:lnTo>
                <a:lnTo>
                  <a:pt x="4860074" y="2230361"/>
                </a:lnTo>
                <a:lnTo>
                  <a:pt x="4861204" y="2230818"/>
                </a:lnTo>
                <a:lnTo>
                  <a:pt x="4863833" y="2230818"/>
                </a:lnTo>
                <a:lnTo>
                  <a:pt x="4864951" y="2230361"/>
                </a:lnTo>
                <a:lnTo>
                  <a:pt x="4866818" y="2228494"/>
                </a:lnTo>
                <a:lnTo>
                  <a:pt x="4867275" y="2227376"/>
                </a:lnTo>
                <a:lnTo>
                  <a:pt x="4867275" y="2224748"/>
                </a:lnTo>
                <a:close/>
              </a:path>
              <a:path w="8201025" h="4269105">
                <a:moveTo>
                  <a:pt x="4867275" y="3454"/>
                </a:moveTo>
                <a:lnTo>
                  <a:pt x="4866818" y="2336"/>
                </a:lnTo>
                <a:lnTo>
                  <a:pt x="4864951" y="469"/>
                </a:lnTo>
                <a:lnTo>
                  <a:pt x="4863833" y="0"/>
                </a:lnTo>
                <a:lnTo>
                  <a:pt x="4861204" y="0"/>
                </a:lnTo>
                <a:lnTo>
                  <a:pt x="4860074" y="469"/>
                </a:lnTo>
                <a:lnTo>
                  <a:pt x="4858220" y="2336"/>
                </a:lnTo>
                <a:lnTo>
                  <a:pt x="4857750" y="3454"/>
                </a:lnTo>
                <a:lnTo>
                  <a:pt x="4857750" y="6083"/>
                </a:lnTo>
                <a:lnTo>
                  <a:pt x="4858220" y="7200"/>
                </a:lnTo>
                <a:lnTo>
                  <a:pt x="4860074" y="9067"/>
                </a:lnTo>
                <a:lnTo>
                  <a:pt x="4861204" y="9525"/>
                </a:lnTo>
                <a:lnTo>
                  <a:pt x="4863833" y="9525"/>
                </a:lnTo>
                <a:lnTo>
                  <a:pt x="4864951" y="9067"/>
                </a:lnTo>
                <a:lnTo>
                  <a:pt x="4866818" y="7200"/>
                </a:lnTo>
                <a:lnTo>
                  <a:pt x="4867275" y="6083"/>
                </a:lnTo>
                <a:lnTo>
                  <a:pt x="4867275" y="3454"/>
                </a:lnTo>
                <a:close/>
              </a:path>
              <a:path w="8201025" h="4269105">
                <a:moveTo>
                  <a:pt x="4914900" y="2224748"/>
                </a:moveTo>
                <a:lnTo>
                  <a:pt x="4914443" y="2223617"/>
                </a:lnTo>
                <a:lnTo>
                  <a:pt x="4912576" y="2221763"/>
                </a:lnTo>
                <a:lnTo>
                  <a:pt x="4911458" y="2221293"/>
                </a:lnTo>
                <a:lnTo>
                  <a:pt x="4908829" y="2221293"/>
                </a:lnTo>
                <a:lnTo>
                  <a:pt x="4907699" y="2221763"/>
                </a:lnTo>
                <a:lnTo>
                  <a:pt x="4905845" y="2223617"/>
                </a:lnTo>
                <a:lnTo>
                  <a:pt x="4905375" y="2224748"/>
                </a:lnTo>
                <a:lnTo>
                  <a:pt x="4905375" y="2227376"/>
                </a:lnTo>
                <a:lnTo>
                  <a:pt x="4905845" y="2228494"/>
                </a:lnTo>
                <a:lnTo>
                  <a:pt x="4907699" y="2230361"/>
                </a:lnTo>
                <a:lnTo>
                  <a:pt x="4908829" y="2230818"/>
                </a:lnTo>
                <a:lnTo>
                  <a:pt x="4911458" y="2230818"/>
                </a:lnTo>
                <a:lnTo>
                  <a:pt x="4912576" y="2230361"/>
                </a:lnTo>
                <a:lnTo>
                  <a:pt x="4914443" y="2228494"/>
                </a:lnTo>
                <a:lnTo>
                  <a:pt x="4914900" y="2227376"/>
                </a:lnTo>
                <a:lnTo>
                  <a:pt x="4914900" y="2224748"/>
                </a:lnTo>
                <a:close/>
              </a:path>
              <a:path w="8201025" h="4269105">
                <a:moveTo>
                  <a:pt x="4914900" y="3454"/>
                </a:moveTo>
                <a:lnTo>
                  <a:pt x="4914443" y="2336"/>
                </a:lnTo>
                <a:lnTo>
                  <a:pt x="4912576" y="469"/>
                </a:lnTo>
                <a:lnTo>
                  <a:pt x="4911458" y="0"/>
                </a:lnTo>
                <a:lnTo>
                  <a:pt x="4908829" y="0"/>
                </a:lnTo>
                <a:lnTo>
                  <a:pt x="4907699" y="469"/>
                </a:lnTo>
                <a:lnTo>
                  <a:pt x="4905845" y="2336"/>
                </a:lnTo>
                <a:lnTo>
                  <a:pt x="4905375" y="3454"/>
                </a:lnTo>
                <a:lnTo>
                  <a:pt x="4905375" y="6083"/>
                </a:lnTo>
                <a:lnTo>
                  <a:pt x="4905845" y="7200"/>
                </a:lnTo>
                <a:lnTo>
                  <a:pt x="4907699" y="9067"/>
                </a:lnTo>
                <a:lnTo>
                  <a:pt x="4908829" y="9525"/>
                </a:lnTo>
                <a:lnTo>
                  <a:pt x="4911458" y="9525"/>
                </a:lnTo>
                <a:lnTo>
                  <a:pt x="4912576" y="9067"/>
                </a:lnTo>
                <a:lnTo>
                  <a:pt x="4914443" y="7200"/>
                </a:lnTo>
                <a:lnTo>
                  <a:pt x="4914900" y="6083"/>
                </a:lnTo>
                <a:lnTo>
                  <a:pt x="4914900" y="3454"/>
                </a:lnTo>
                <a:close/>
              </a:path>
              <a:path w="8201025" h="4269105">
                <a:moveTo>
                  <a:pt x="4962525" y="2224748"/>
                </a:moveTo>
                <a:lnTo>
                  <a:pt x="4962068" y="2223617"/>
                </a:lnTo>
                <a:lnTo>
                  <a:pt x="4960201" y="2221763"/>
                </a:lnTo>
                <a:lnTo>
                  <a:pt x="4959083" y="2221293"/>
                </a:lnTo>
                <a:lnTo>
                  <a:pt x="4956454" y="2221293"/>
                </a:lnTo>
                <a:lnTo>
                  <a:pt x="4955324" y="2221763"/>
                </a:lnTo>
                <a:lnTo>
                  <a:pt x="4953470" y="2223617"/>
                </a:lnTo>
                <a:lnTo>
                  <a:pt x="4953000" y="2224748"/>
                </a:lnTo>
                <a:lnTo>
                  <a:pt x="4953000" y="2227376"/>
                </a:lnTo>
                <a:lnTo>
                  <a:pt x="4953470" y="2228494"/>
                </a:lnTo>
                <a:lnTo>
                  <a:pt x="4955324" y="2230361"/>
                </a:lnTo>
                <a:lnTo>
                  <a:pt x="4956454" y="2230818"/>
                </a:lnTo>
                <a:lnTo>
                  <a:pt x="4959083" y="2230818"/>
                </a:lnTo>
                <a:lnTo>
                  <a:pt x="4960201" y="2230361"/>
                </a:lnTo>
                <a:lnTo>
                  <a:pt x="4962068" y="2228494"/>
                </a:lnTo>
                <a:lnTo>
                  <a:pt x="4962525" y="2227376"/>
                </a:lnTo>
                <a:lnTo>
                  <a:pt x="4962525" y="2224748"/>
                </a:lnTo>
                <a:close/>
              </a:path>
              <a:path w="8201025" h="4269105">
                <a:moveTo>
                  <a:pt x="4962525" y="3454"/>
                </a:moveTo>
                <a:lnTo>
                  <a:pt x="4962068" y="2336"/>
                </a:lnTo>
                <a:lnTo>
                  <a:pt x="4960201" y="469"/>
                </a:lnTo>
                <a:lnTo>
                  <a:pt x="4959083" y="0"/>
                </a:lnTo>
                <a:lnTo>
                  <a:pt x="4956454" y="0"/>
                </a:lnTo>
                <a:lnTo>
                  <a:pt x="4955324" y="469"/>
                </a:lnTo>
                <a:lnTo>
                  <a:pt x="4953470" y="2336"/>
                </a:lnTo>
                <a:lnTo>
                  <a:pt x="4953000" y="3454"/>
                </a:lnTo>
                <a:lnTo>
                  <a:pt x="4953000" y="6083"/>
                </a:lnTo>
                <a:lnTo>
                  <a:pt x="4953470" y="7200"/>
                </a:lnTo>
                <a:lnTo>
                  <a:pt x="4955324" y="9067"/>
                </a:lnTo>
                <a:lnTo>
                  <a:pt x="4956454" y="9525"/>
                </a:lnTo>
                <a:lnTo>
                  <a:pt x="4959083" y="9525"/>
                </a:lnTo>
                <a:lnTo>
                  <a:pt x="4960201" y="9067"/>
                </a:lnTo>
                <a:lnTo>
                  <a:pt x="4962068" y="7200"/>
                </a:lnTo>
                <a:lnTo>
                  <a:pt x="4962525" y="6083"/>
                </a:lnTo>
                <a:lnTo>
                  <a:pt x="4962525" y="3454"/>
                </a:lnTo>
                <a:close/>
              </a:path>
              <a:path w="8201025" h="4269105">
                <a:moveTo>
                  <a:pt x="5010150" y="2224748"/>
                </a:moveTo>
                <a:lnTo>
                  <a:pt x="5009693" y="2223617"/>
                </a:lnTo>
                <a:lnTo>
                  <a:pt x="5007826" y="2221763"/>
                </a:lnTo>
                <a:lnTo>
                  <a:pt x="5006708" y="2221293"/>
                </a:lnTo>
                <a:lnTo>
                  <a:pt x="5004079" y="2221293"/>
                </a:lnTo>
                <a:lnTo>
                  <a:pt x="5002949" y="2221763"/>
                </a:lnTo>
                <a:lnTo>
                  <a:pt x="5001095" y="2223617"/>
                </a:lnTo>
                <a:lnTo>
                  <a:pt x="5000625" y="2224748"/>
                </a:lnTo>
                <a:lnTo>
                  <a:pt x="5000625" y="2227376"/>
                </a:lnTo>
                <a:lnTo>
                  <a:pt x="5001095" y="2228494"/>
                </a:lnTo>
                <a:lnTo>
                  <a:pt x="5002949" y="2230361"/>
                </a:lnTo>
                <a:lnTo>
                  <a:pt x="5004079" y="2230818"/>
                </a:lnTo>
                <a:lnTo>
                  <a:pt x="5006708" y="2230818"/>
                </a:lnTo>
                <a:lnTo>
                  <a:pt x="5007826" y="2230361"/>
                </a:lnTo>
                <a:lnTo>
                  <a:pt x="5009693" y="2228494"/>
                </a:lnTo>
                <a:lnTo>
                  <a:pt x="5010150" y="2227376"/>
                </a:lnTo>
                <a:lnTo>
                  <a:pt x="5010150" y="2224748"/>
                </a:lnTo>
                <a:close/>
              </a:path>
              <a:path w="8201025" h="4269105">
                <a:moveTo>
                  <a:pt x="5010150" y="3454"/>
                </a:moveTo>
                <a:lnTo>
                  <a:pt x="5009693" y="2336"/>
                </a:lnTo>
                <a:lnTo>
                  <a:pt x="5007826" y="469"/>
                </a:lnTo>
                <a:lnTo>
                  <a:pt x="5006708" y="0"/>
                </a:lnTo>
                <a:lnTo>
                  <a:pt x="5004079" y="0"/>
                </a:lnTo>
                <a:lnTo>
                  <a:pt x="5002949" y="469"/>
                </a:lnTo>
                <a:lnTo>
                  <a:pt x="5001095" y="2336"/>
                </a:lnTo>
                <a:lnTo>
                  <a:pt x="5000625" y="3454"/>
                </a:lnTo>
                <a:lnTo>
                  <a:pt x="5000625" y="6083"/>
                </a:lnTo>
                <a:lnTo>
                  <a:pt x="5001095" y="7200"/>
                </a:lnTo>
                <a:lnTo>
                  <a:pt x="5002949" y="9067"/>
                </a:lnTo>
                <a:lnTo>
                  <a:pt x="5004079" y="9525"/>
                </a:lnTo>
                <a:lnTo>
                  <a:pt x="5006708" y="9525"/>
                </a:lnTo>
                <a:lnTo>
                  <a:pt x="5007826" y="9067"/>
                </a:lnTo>
                <a:lnTo>
                  <a:pt x="5009693" y="7200"/>
                </a:lnTo>
                <a:lnTo>
                  <a:pt x="5010150" y="6083"/>
                </a:lnTo>
                <a:lnTo>
                  <a:pt x="5010150" y="3454"/>
                </a:lnTo>
                <a:close/>
              </a:path>
              <a:path w="8201025" h="4269105">
                <a:moveTo>
                  <a:pt x="5057775" y="2224748"/>
                </a:moveTo>
                <a:lnTo>
                  <a:pt x="5057318" y="2223617"/>
                </a:lnTo>
                <a:lnTo>
                  <a:pt x="5055451" y="2221763"/>
                </a:lnTo>
                <a:lnTo>
                  <a:pt x="5054333" y="2221293"/>
                </a:lnTo>
                <a:lnTo>
                  <a:pt x="5051704" y="2221293"/>
                </a:lnTo>
                <a:lnTo>
                  <a:pt x="5050574" y="2221763"/>
                </a:lnTo>
                <a:lnTo>
                  <a:pt x="5048720" y="2223617"/>
                </a:lnTo>
                <a:lnTo>
                  <a:pt x="5048250" y="2224748"/>
                </a:lnTo>
                <a:lnTo>
                  <a:pt x="5048250" y="2227376"/>
                </a:lnTo>
                <a:lnTo>
                  <a:pt x="5048720" y="2228494"/>
                </a:lnTo>
                <a:lnTo>
                  <a:pt x="5050574" y="2230361"/>
                </a:lnTo>
                <a:lnTo>
                  <a:pt x="5051704" y="2230818"/>
                </a:lnTo>
                <a:lnTo>
                  <a:pt x="5054333" y="2230818"/>
                </a:lnTo>
                <a:lnTo>
                  <a:pt x="5055451" y="2230361"/>
                </a:lnTo>
                <a:lnTo>
                  <a:pt x="5057318" y="2228494"/>
                </a:lnTo>
                <a:lnTo>
                  <a:pt x="5057775" y="2227376"/>
                </a:lnTo>
                <a:lnTo>
                  <a:pt x="5057775" y="2224748"/>
                </a:lnTo>
                <a:close/>
              </a:path>
              <a:path w="8201025" h="4269105">
                <a:moveTo>
                  <a:pt x="5057775" y="3454"/>
                </a:moveTo>
                <a:lnTo>
                  <a:pt x="5057318" y="2336"/>
                </a:lnTo>
                <a:lnTo>
                  <a:pt x="5055451" y="469"/>
                </a:lnTo>
                <a:lnTo>
                  <a:pt x="5054333" y="0"/>
                </a:lnTo>
                <a:lnTo>
                  <a:pt x="5051704" y="0"/>
                </a:lnTo>
                <a:lnTo>
                  <a:pt x="5050574" y="469"/>
                </a:lnTo>
                <a:lnTo>
                  <a:pt x="5048720" y="2336"/>
                </a:lnTo>
                <a:lnTo>
                  <a:pt x="5048250" y="3454"/>
                </a:lnTo>
                <a:lnTo>
                  <a:pt x="5048250" y="6083"/>
                </a:lnTo>
                <a:lnTo>
                  <a:pt x="5048720" y="7200"/>
                </a:lnTo>
                <a:lnTo>
                  <a:pt x="5050574" y="9067"/>
                </a:lnTo>
                <a:lnTo>
                  <a:pt x="5051704" y="9525"/>
                </a:lnTo>
                <a:lnTo>
                  <a:pt x="5054333" y="9525"/>
                </a:lnTo>
                <a:lnTo>
                  <a:pt x="5055451" y="9067"/>
                </a:lnTo>
                <a:lnTo>
                  <a:pt x="5057318" y="7200"/>
                </a:lnTo>
                <a:lnTo>
                  <a:pt x="5057775" y="6083"/>
                </a:lnTo>
                <a:lnTo>
                  <a:pt x="5057775" y="3454"/>
                </a:lnTo>
                <a:close/>
              </a:path>
              <a:path w="8201025" h="4269105">
                <a:moveTo>
                  <a:pt x="5105400" y="2224748"/>
                </a:moveTo>
                <a:lnTo>
                  <a:pt x="5104943" y="2223617"/>
                </a:lnTo>
                <a:lnTo>
                  <a:pt x="5103076" y="2221763"/>
                </a:lnTo>
                <a:lnTo>
                  <a:pt x="5101958" y="2221293"/>
                </a:lnTo>
                <a:lnTo>
                  <a:pt x="5099329" y="2221293"/>
                </a:lnTo>
                <a:lnTo>
                  <a:pt x="5098212" y="2221763"/>
                </a:lnTo>
                <a:lnTo>
                  <a:pt x="5096345" y="2223617"/>
                </a:lnTo>
                <a:lnTo>
                  <a:pt x="5095875" y="2224748"/>
                </a:lnTo>
                <a:lnTo>
                  <a:pt x="5095875" y="2227376"/>
                </a:lnTo>
                <a:lnTo>
                  <a:pt x="5096345" y="2228494"/>
                </a:lnTo>
                <a:lnTo>
                  <a:pt x="5098212" y="2230361"/>
                </a:lnTo>
                <a:lnTo>
                  <a:pt x="5099329" y="2230818"/>
                </a:lnTo>
                <a:lnTo>
                  <a:pt x="5101958" y="2230818"/>
                </a:lnTo>
                <a:lnTo>
                  <a:pt x="5103076" y="2230361"/>
                </a:lnTo>
                <a:lnTo>
                  <a:pt x="5104943" y="2228494"/>
                </a:lnTo>
                <a:lnTo>
                  <a:pt x="5105400" y="2227376"/>
                </a:lnTo>
                <a:lnTo>
                  <a:pt x="5105400" y="2224748"/>
                </a:lnTo>
                <a:close/>
              </a:path>
              <a:path w="8201025" h="4269105">
                <a:moveTo>
                  <a:pt x="5105400" y="3454"/>
                </a:moveTo>
                <a:lnTo>
                  <a:pt x="5104943" y="2336"/>
                </a:lnTo>
                <a:lnTo>
                  <a:pt x="5103076" y="469"/>
                </a:lnTo>
                <a:lnTo>
                  <a:pt x="5101958" y="0"/>
                </a:lnTo>
                <a:lnTo>
                  <a:pt x="5099329" y="0"/>
                </a:lnTo>
                <a:lnTo>
                  <a:pt x="5098212" y="469"/>
                </a:lnTo>
                <a:lnTo>
                  <a:pt x="5096345" y="2336"/>
                </a:lnTo>
                <a:lnTo>
                  <a:pt x="5095875" y="3454"/>
                </a:lnTo>
                <a:lnTo>
                  <a:pt x="5095875" y="6083"/>
                </a:lnTo>
                <a:lnTo>
                  <a:pt x="5096345" y="7200"/>
                </a:lnTo>
                <a:lnTo>
                  <a:pt x="5098212" y="9067"/>
                </a:lnTo>
                <a:lnTo>
                  <a:pt x="5099329" y="9525"/>
                </a:lnTo>
                <a:lnTo>
                  <a:pt x="5101958" y="9525"/>
                </a:lnTo>
                <a:lnTo>
                  <a:pt x="5103076" y="9067"/>
                </a:lnTo>
                <a:lnTo>
                  <a:pt x="5104943" y="7200"/>
                </a:lnTo>
                <a:lnTo>
                  <a:pt x="5105400" y="6083"/>
                </a:lnTo>
                <a:lnTo>
                  <a:pt x="5105400" y="3454"/>
                </a:lnTo>
                <a:close/>
              </a:path>
              <a:path w="8201025" h="4269105">
                <a:moveTo>
                  <a:pt x="5153025" y="2224748"/>
                </a:moveTo>
                <a:lnTo>
                  <a:pt x="5152568" y="2223617"/>
                </a:lnTo>
                <a:lnTo>
                  <a:pt x="5150701" y="2221763"/>
                </a:lnTo>
                <a:lnTo>
                  <a:pt x="5149583" y="2221293"/>
                </a:lnTo>
                <a:lnTo>
                  <a:pt x="5146954" y="2221293"/>
                </a:lnTo>
                <a:lnTo>
                  <a:pt x="5145824" y="2221763"/>
                </a:lnTo>
                <a:lnTo>
                  <a:pt x="5143970" y="2223617"/>
                </a:lnTo>
                <a:lnTo>
                  <a:pt x="5143500" y="2224748"/>
                </a:lnTo>
                <a:lnTo>
                  <a:pt x="5143500" y="2227376"/>
                </a:lnTo>
                <a:lnTo>
                  <a:pt x="5143970" y="2228494"/>
                </a:lnTo>
                <a:lnTo>
                  <a:pt x="5145824" y="2230361"/>
                </a:lnTo>
                <a:lnTo>
                  <a:pt x="5146954" y="2230818"/>
                </a:lnTo>
                <a:lnTo>
                  <a:pt x="5149583" y="2230818"/>
                </a:lnTo>
                <a:lnTo>
                  <a:pt x="5150701" y="2230361"/>
                </a:lnTo>
                <a:lnTo>
                  <a:pt x="5152568" y="2228494"/>
                </a:lnTo>
                <a:lnTo>
                  <a:pt x="5153025" y="2227376"/>
                </a:lnTo>
                <a:lnTo>
                  <a:pt x="5153025" y="2224748"/>
                </a:lnTo>
                <a:close/>
              </a:path>
              <a:path w="8201025" h="4269105">
                <a:moveTo>
                  <a:pt x="5153025" y="3454"/>
                </a:moveTo>
                <a:lnTo>
                  <a:pt x="5152568" y="2336"/>
                </a:lnTo>
                <a:lnTo>
                  <a:pt x="5150701" y="469"/>
                </a:lnTo>
                <a:lnTo>
                  <a:pt x="5149583" y="0"/>
                </a:lnTo>
                <a:lnTo>
                  <a:pt x="5146954" y="0"/>
                </a:lnTo>
                <a:lnTo>
                  <a:pt x="5145824" y="469"/>
                </a:lnTo>
                <a:lnTo>
                  <a:pt x="5143970" y="2336"/>
                </a:lnTo>
                <a:lnTo>
                  <a:pt x="5143500" y="3454"/>
                </a:lnTo>
                <a:lnTo>
                  <a:pt x="5143500" y="6083"/>
                </a:lnTo>
                <a:lnTo>
                  <a:pt x="5143970" y="7200"/>
                </a:lnTo>
                <a:lnTo>
                  <a:pt x="5145824" y="9067"/>
                </a:lnTo>
                <a:lnTo>
                  <a:pt x="5146954" y="9525"/>
                </a:lnTo>
                <a:lnTo>
                  <a:pt x="5149583" y="9525"/>
                </a:lnTo>
                <a:lnTo>
                  <a:pt x="5150701" y="9067"/>
                </a:lnTo>
                <a:lnTo>
                  <a:pt x="5152568" y="7200"/>
                </a:lnTo>
                <a:lnTo>
                  <a:pt x="5153025" y="6083"/>
                </a:lnTo>
                <a:lnTo>
                  <a:pt x="5153025" y="3454"/>
                </a:lnTo>
                <a:close/>
              </a:path>
              <a:path w="8201025" h="4269105">
                <a:moveTo>
                  <a:pt x="5200650" y="2224748"/>
                </a:moveTo>
                <a:lnTo>
                  <a:pt x="5200193" y="2223617"/>
                </a:lnTo>
                <a:lnTo>
                  <a:pt x="5198326" y="2221763"/>
                </a:lnTo>
                <a:lnTo>
                  <a:pt x="5197208" y="2221293"/>
                </a:lnTo>
                <a:lnTo>
                  <a:pt x="5194579" y="2221293"/>
                </a:lnTo>
                <a:lnTo>
                  <a:pt x="5193449" y="2221763"/>
                </a:lnTo>
                <a:lnTo>
                  <a:pt x="5191595" y="2223617"/>
                </a:lnTo>
                <a:lnTo>
                  <a:pt x="5191125" y="2224748"/>
                </a:lnTo>
                <a:lnTo>
                  <a:pt x="5191125" y="2227376"/>
                </a:lnTo>
                <a:lnTo>
                  <a:pt x="5191595" y="2228494"/>
                </a:lnTo>
                <a:lnTo>
                  <a:pt x="5193449" y="2230361"/>
                </a:lnTo>
                <a:lnTo>
                  <a:pt x="5194579" y="2230818"/>
                </a:lnTo>
                <a:lnTo>
                  <a:pt x="5197208" y="2230818"/>
                </a:lnTo>
                <a:lnTo>
                  <a:pt x="5198326" y="2230361"/>
                </a:lnTo>
                <a:lnTo>
                  <a:pt x="5200193" y="2228494"/>
                </a:lnTo>
                <a:lnTo>
                  <a:pt x="5200650" y="2227376"/>
                </a:lnTo>
                <a:lnTo>
                  <a:pt x="5200650" y="2224748"/>
                </a:lnTo>
                <a:close/>
              </a:path>
              <a:path w="8201025" h="4269105">
                <a:moveTo>
                  <a:pt x="5200650" y="3454"/>
                </a:moveTo>
                <a:lnTo>
                  <a:pt x="5200193" y="2336"/>
                </a:lnTo>
                <a:lnTo>
                  <a:pt x="5198326" y="469"/>
                </a:lnTo>
                <a:lnTo>
                  <a:pt x="5197208" y="0"/>
                </a:lnTo>
                <a:lnTo>
                  <a:pt x="5194579" y="0"/>
                </a:lnTo>
                <a:lnTo>
                  <a:pt x="5193449" y="469"/>
                </a:lnTo>
                <a:lnTo>
                  <a:pt x="5191595" y="2336"/>
                </a:lnTo>
                <a:lnTo>
                  <a:pt x="5191125" y="3454"/>
                </a:lnTo>
                <a:lnTo>
                  <a:pt x="5191125" y="6083"/>
                </a:lnTo>
                <a:lnTo>
                  <a:pt x="5191595" y="7200"/>
                </a:lnTo>
                <a:lnTo>
                  <a:pt x="5193449" y="9067"/>
                </a:lnTo>
                <a:lnTo>
                  <a:pt x="5194579" y="9525"/>
                </a:lnTo>
                <a:lnTo>
                  <a:pt x="5197208" y="9525"/>
                </a:lnTo>
                <a:lnTo>
                  <a:pt x="5198326" y="9067"/>
                </a:lnTo>
                <a:lnTo>
                  <a:pt x="5200193" y="7200"/>
                </a:lnTo>
                <a:lnTo>
                  <a:pt x="5200650" y="6083"/>
                </a:lnTo>
                <a:lnTo>
                  <a:pt x="5200650" y="3454"/>
                </a:lnTo>
                <a:close/>
              </a:path>
              <a:path w="8201025" h="4269105">
                <a:moveTo>
                  <a:pt x="5248275" y="2224748"/>
                </a:moveTo>
                <a:lnTo>
                  <a:pt x="5247818" y="2223617"/>
                </a:lnTo>
                <a:lnTo>
                  <a:pt x="5245951" y="2221763"/>
                </a:lnTo>
                <a:lnTo>
                  <a:pt x="5244833" y="2221293"/>
                </a:lnTo>
                <a:lnTo>
                  <a:pt x="5242204" y="2221293"/>
                </a:lnTo>
                <a:lnTo>
                  <a:pt x="5241074" y="2221763"/>
                </a:lnTo>
                <a:lnTo>
                  <a:pt x="5239220" y="2223617"/>
                </a:lnTo>
                <a:lnTo>
                  <a:pt x="5238750" y="2224748"/>
                </a:lnTo>
                <a:lnTo>
                  <a:pt x="5238750" y="2227376"/>
                </a:lnTo>
                <a:lnTo>
                  <a:pt x="5239220" y="2228494"/>
                </a:lnTo>
                <a:lnTo>
                  <a:pt x="5241074" y="2230361"/>
                </a:lnTo>
                <a:lnTo>
                  <a:pt x="5242204" y="2230818"/>
                </a:lnTo>
                <a:lnTo>
                  <a:pt x="5244833" y="2230818"/>
                </a:lnTo>
                <a:lnTo>
                  <a:pt x="5245951" y="2230361"/>
                </a:lnTo>
                <a:lnTo>
                  <a:pt x="5247818" y="2228494"/>
                </a:lnTo>
                <a:lnTo>
                  <a:pt x="5248275" y="2227376"/>
                </a:lnTo>
                <a:lnTo>
                  <a:pt x="5248275" y="2224748"/>
                </a:lnTo>
                <a:close/>
              </a:path>
              <a:path w="8201025" h="4269105">
                <a:moveTo>
                  <a:pt x="5248275" y="3454"/>
                </a:moveTo>
                <a:lnTo>
                  <a:pt x="5247818" y="2336"/>
                </a:lnTo>
                <a:lnTo>
                  <a:pt x="5245951" y="469"/>
                </a:lnTo>
                <a:lnTo>
                  <a:pt x="5244833" y="0"/>
                </a:lnTo>
                <a:lnTo>
                  <a:pt x="5242204" y="0"/>
                </a:lnTo>
                <a:lnTo>
                  <a:pt x="5241074" y="469"/>
                </a:lnTo>
                <a:lnTo>
                  <a:pt x="5239220" y="2336"/>
                </a:lnTo>
                <a:lnTo>
                  <a:pt x="5238750" y="3454"/>
                </a:lnTo>
                <a:lnTo>
                  <a:pt x="5238750" y="6083"/>
                </a:lnTo>
                <a:lnTo>
                  <a:pt x="5239220" y="7200"/>
                </a:lnTo>
                <a:lnTo>
                  <a:pt x="5241074" y="9067"/>
                </a:lnTo>
                <a:lnTo>
                  <a:pt x="5242204" y="9525"/>
                </a:lnTo>
                <a:lnTo>
                  <a:pt x="5244833" y="9525"/>
                </a:lnTo>
                <a:lnTo>
                  <a:pt x="5245951" y="9067"/>
                </a:lnTo>
                <a:lnTo>
                  <a:pt x="5247818" y="7200"/>
                </a:lnTo>
                <a:lnTo>
                  <a:pt x="5248275" y="6083"/>
                </a:lnTo>
                <a:lnTo>
                  <a:pt x="5248275" y="3454"/>
                </a:lnTo>
                <a:close/>
              </a:path>
              <a:path w="8201025" h="4269105">
                <a:moveTo>
                  <a:pt x="5295900" y="2224748"/>
                </a:moveTo>
                <a:lnTo>
                  <a:pt x="5295443" y="2223617"/>
                </a:lnTo>
                <a:lnTo>
                  <a:pt x="5293576" y="2221763"/>
                </a:lnTo>
                <a:lnTo>
                  <a:pt x="5292458" y="2221293"/>
                </a:lnTo>
                <a:lnTo>
                  <a:pt x="5289829" y="2221293"/>
                </a:lnTo>
                <a:lnTo>
                  <a:pt x="5288699" y="2221763"/>
                </a:lnTo>
                <a:lnTo>
                  <a:pt x="5286845" y="2223617"/>
                </a:lnTo>
                <a:lnTo>
                  <a:pt x="5286375" y="2224748"/>
                </a:lnTo>
                <a:lnTo>
                  <a:pt x="5286375" y="2227376"/>
                </a:lnTo>
                <a:lnTo>
                  <a:pt x="5286845" y="2228494"/>
                </a:lnTo>
                <a:lnTo>
                  <a:pt x="5288699" y="2230361"/>
                </a:lnTo>
                <a:lnTo>
                  <a:pt x="5289829" y="2230818"/>
                </a:lnTo>
                <a:lnTo>
                  <a:pt x="5292458" y="2230818"/>
                </a:lnTo>
                <a:lnTo>
                  <a:pt x="5293576" y="2230361"/>
                </a:lnTo>
                <a:lnTo>
                  <a:pt x="5295443" y="2228494"/>
                </a:lnTo>
                <a:lnTo>
                  <a:pt x="5295900" y="2227376"/>
                </a:lnTo>
                <a:lnTo>
                  <a:pt x="5295900" y="2224748"/>
                </a:lnTo>
                <a:close/>
              </a:path>
              <a:path w="8201025" h="4269105">
                <a:moveTo>
                  <a:pt x="5295900" y="3454"/>
                </a:moveTo>
                <a:lnTo>
                  <a:pt x="5295443" y="2336"/>
                </a:lnTo>
                <a:lnTo>
                  <a:pt x="5293576" y="469"/>
                </a:lnTo>
                <a:lnTo>
                  <a:pt x="5292458" y="0"/>
                </a:lnTo>
                <a:lnTo>
                  <a:pt x="5289829" y="0"/>
                </a:lnTo>
                <a:lnTo>
                  <a:pt x="5288699" y="469"/>
                </a:lnTo>
                <a:lnTo>
                  <a:pt x="5286845" y="2336"/>
                </a:lnTo>
                <a:lnTo>
                  <a:pt x="5286375" y="3454"/>
                </a:lnTo>
                <a:lnTo>
                  <a:pt x="5286375" y="6083"/>
                </a:lnTo>
                <a:lnTo>
                  <a:pt x="5286845" y="7200"/>
                </a:lnTo>
                <a:lnTo>
                  <a:pt x="5288699" y="9067"/>
                </a:lnTo>
                <a:lnTo>
                  <a:pt x="5289829" y="9525"/>
                </a:lnTo>
                <a:lnTo>
                  <a:pt x="5292458" y="9525"/>
                </a:lnTo>
                <a:lnTo>
                  <a:pt x="5293576" y="9067"/>
                </a:lnTo>
                <a:lnTo>
                  <a:pt x="5295443" y="7200"/>
                </a:lnTo>
                <a:lnTo>
                  <a:pt x="5295900" y="6083"/>
                </a:lnTo>
                <a:lnTo>
                  <a:pt x="5295900" y="3454"/>
                </a:lnTo>
                <a:close/>
              </a:path>
              <a:path w="8201025" h="4269105">
                <a:moveTo>
                  <a:pt x="5343525" y="2224748"/>
                </a:moveTo>
                <a:lnTo>
                  <a:pt x="5343068" y="2223617"/>
                </a:lnTo>
                <a:lnTo>
                  <a:pt x="5341201" y="2221763"/>
                </a:lnTo>
                <a:lnTo>
                  <a:pt x="5340083" y="2221293"/>
                </a:lnTo>
                <a:lnTo>
                  <a:pt x="5337454" y="2221293"/>
                </a:lnTo>
                <a:lnTo>
                  <a:pt x="5336324" y="2221763"/>
                </a:lnTo>
                <a:lnTo>
                  <a:pt x="5334470" y="2223617"/>
                </a:lnTo>
                <a:lnTo>
                  <a:pt x="5334000" y="2224748"/>
                </a:lnTo>
                <a:lnTo>
                  <a:pt x="5334000" y="2227376"/>
                </a:lnTo>
                <a:lnTo>
                  <a:pt x="5334470" y="2228494"/>
                </a:lnTo>
                <a:lnTo>
                  <a:pt x="5336324" y="2230361"/>
                </a:lnTo>
                <a:lnTo>
                  <a:pt x="5337454" y="2230818"/>
                </a:lnTo>
                <a:lnTo>
                  <a:pt x="5340083" y="2230818"/>
                </a:lnTo>
                <a:lnTo>
                  <a:pt x="5341201" y="2230361"/>
                </a:lnTo>
                <a:lnTo>
                  <a:pt x="5343068" y="2228494"/>
                </a:lnTo>
                <a:lnTo>
                  <a:pt x="5343525" y="2227376"/>
                </a:lnTo>
                <a:lnTo>
                  <a:pt x="5343525" y="2224748"/>
                </a:lnTo>
                <a:close/>
              </a:path>
              <a:path w="8201025" h="4269105">
                <a:moveTo>
                  <a:pt x="5343525" y="3454"/>
                </a:moveTo>
                <a:lnTo>
                  <a:pt x="5343068" y="2336"/>
                </a:lnTo>
                <a:lnTo>
                  <a:pt x="5341201" y="469"/>
                </a:lnTo>
                <a:lnTo>
                  <a:pt x="5340083" y="0"/>
                </a:lnTo>
                <a:lnTo>
                  <a:pt x="5337454" y="0"/>
                </a:lnTo>
                <a:lnTo>
                  <a:pt x="5336324" y="469"/>
                </a:lnTo>
                <a:lnTo>
                  <a:pt x="5334470" y="2336"/>
                </a:lnTo>
                <a:lnTo>
                  <a:pt x="5334000" y="3454"/>
                </a:lnTo>
                <a:lnTo>
                  <a:pt x="5334000" y="6083"/>
                </a:lnTo>
                <a:lnTo>
                  <a:pt x="5334470" y="7200"/>
                </a:lnTo>
                <a:lnTo>
                  <a:pt x="5336324" y="9067"/>
                </a:lnTo>
                <a:lnTo>
                  <a:pt x="5337454" y="9525"/>
                </a:lnTo>
                <a:lnTo>
                  <a:pt x="5340083" y="9525"/>
                </a:lnTo>
                <a:lnTo>
                  <a:pt x="5341201" y="9067"/>
                </a:lnTo>
                <a:lnTo>
                  <a:pt x="5343068" y="7200"/>
                </a:lnTo>
                <a:lnTo>
                  <a:pt x="5343525" y="6083"/>
                </a:lnTo>
                <a:lnTo>
                  <a:pt x="5343525" y="3454"/>
                </a:lnTo>
                <a:close/>
              </a:path>
              <a:path w="8201025" h="4269105">
                <a:moveTo>
                  <a:pt x="5391150" y="2224748"/>
                </a:moveTo>
                <a:lnTo>
                  <a:pt x="5390693" y="2223617"/>
                </a:lnTo>
                <a:lnTo>
                  <a:pt x="5388826" y="2221763"/>
                </a:lnTo>
                <a:lnTo>
                  <a:pt x="5387708" y="2221293"/>
                </a:lnTo>
                <a:lnTo>
                  <a:pt x="5385079" y="2221293"/>
                </a:lnTo>
                <a:lnTo>
                  <a:pt x="5383949" y="2221763"/>
                </a:lnTo>
                <a:lnTo>
                  <a:pt x="5382095" y="2223617"/>
                </a:lnTo>
                <a:lnTo>
                  <a:pt x="5381625" y="2224748"/>
                </a:lnTo>
                <a:lnTo>
                  <a:pt x="5381625" y="2227376"/>
                </a:lnTo>
                <a:lnTo>
                  <a:pt x="5382095" y="2228494"/>
                </a:lnTo>
                <a:lnTo>
                  <a:pt x="5383949" y="2230361"/>
                </a:lnTo>
                <a:lnTo>
                  <a:pt x="5385079" y="2230818"/>
                </a:lnTo>
                <a:lnTo>
                  <a:pt x="5387708" y="2230818"/>
                </a:lnTo>
                <a:lnTo>
                  <a:pt x="5388826" y="2230361"/>
                </a:lnTo>
                <a:lnTo>
                  <a:pt x="5390693" y="2228494"/>
                </a:lnTo>
                <a:lnTo>
                  <a:pt x="5391150" y="2227376"/>
                </a:lnTo>
                <a:lnTo>
                  <a:pt x="5391150" y="2224748"/>
                </a:lnTo>
                <a:close/>
              </a:path>
              <a:path w="8201025" h="4269105">
                <a:moveTo>
                  <a:pt x="5391150" y="3454"/>
                </a:moveTo>
                <a:lnTo>
                  <a:pt x="5390693" y="2336"/>
                </a:lnTo>
                <a:lnTo>
                  <a:pt x="5388826" y="469"/>
                </a:lnTo>
                <a:lnTo>
                  <a:pt x="5387708" y="0"/>
                </a:lnTo>
                <a:lnTo>
                  <a:pt x="5385079" y="0"/>
                </a:lnTo>
                <a:lnTo>
                  <a:pt x="5383949" y="469"/>
                </a:lnTo>
                <a:lnTo>
                  <a:pt x="5382095" y="2336"/>
                </a:lnTo>
                <a:lnTo>
                  <a:pt x="5381625" y="3454"/>
                </a:lnTo>
                <a:lnTo>
                  <a:pt x="5381625" y="6083"/>
                </a:lnTo>
                <a:lnTo>
                  <a:pt x="5382095" y="7200"/>
                </a:lnTo>
                <a:lnTo>
                  <a:pt x="5383949" y="9067"/>
                </a:lnTo>
                <a:lnTo>
                  <a:pt x="5385079" y="9525"/>
                </a:lnTo>
                <a:lnTo>
                  <a:pt x="5387708" y="9525"/>
                </a:lnTo>
                <a:lnTo>
                  <a:pt x="5388826" y="9067"/>
                </a:lnTo>
                <a:lnTo>
                  <a:pt x="5390693" y="7200"/>
                </a:lnTo>
                <a:lnTo>
                  <a:pt x="5391150" y="6083"/>
                </a:lnTo>
                <a:lnTo>
                  <a:pt x="5391150" y="3454"/>
                </a:lnTo>
                <a:close/>
              </a:path>
              <a:path w="8201025" h="4269105">
                <a:moveTo>
                  <a:pt x="5438775" y="2224748"/>
                </a:moveTo>
                <a:lnTo>
                  <a:pt x="5438318" y="2223617"/>
                </a:lnTo>
                <a:lnTo>
                  <a:pt x="5436451" y="2221763"/>
                </a:lnTo>
                <a:lnTo>
                  <a:pt x="5435333" y="2221293"/>
                </a:lnTo>
                <a:lnTo>
                  <a:pt x="5432704" y="2221293"/>
                </a:lnTo>
                <a:lnTo>
                  <a:pt x="5431574" y="2221763"/>
                </a:lnTo>
                <a:lnTo>
                  <a:pt x="5429720" y="2223617"/>
                </a:lnTo>
                <a:lnTo>
                  <a:pt x="5429250" y="2224748"/>
                </a:lnTo>
                <a:lnTo>
                  <a:pt x="5429250" y="2227376"/>
                </a:lnTo>
                <a:lnTo>
                  <a:pt x="5429720" y="2228494"/>
                </a:lnTo>
                <a:lnTo>
                  <a:pt x="5431574" y="2230361"/>
                </a:lnTo>
                <a:lnTo>
                  <a:pt x="5432704" y="2230818"/>
                </a:lnTo>
                <a:lnTo>
                  <a:pt x="5435333" y="2230818"/>
                </a:lnTo>
                <a:lnTo>
                  <a:pt x="5436451" y="2230361"/>
                </a:lnTo>
                <a:lnTo>
                  <a:pt x="5438318" y="2228494"/>
                </a:lnTo>
                <a:lnTo>
                  <a:pt x="5438775" y="2227376"/>
                </a:lnTo>
                <a:lnTo>
                  <a:pt x="5438775" y="2224748"/>
                </a:lnTo>
                <a:close/>
              </a:path>
              <a:path w="8201025" h="4269105">
                <a:moveTo>
                  <a:pt x="5438775" y="3454"/>
                </a:moveTo>
                <a:lnTo>
                  <a:pt x="5438318" y="2336"/>
                </a:lnTo>
                <a:lnTo>
                  <a:pt x="5436451" y="469"/>
                </a:lnTo>
                <a:lnTo>
                  <a:pt x="5435333" y="0"/>
                </a:lnTo>
                <a:lnTo>
                  <a:pt x="5432704" y="0"/>
                </a:lnTo>
                <a:lnTo>
                  <a:pt x="5431574" y="469"/>
                </a:lnTo>
                <a:lnTo>
                  <a:pt x="5429720" y="2336"/>
                </a:lnTo>
                <a:lnTo>
                  <a:pt x="5429250" y="3454"/>
                </a:lnTo>
                <a:lnTo>
                  <a:pt x="5429250" y="6083"/>
                </a:lnTo>
                <a:lnTo>
                  <a:pt x="5429720" y="7200"/>
                </a:lnTo>
                <a:lnTo>
                  <a:pt x="5431574" y="9067"/>
                </a:lnTo>
                <a:lnTo>
                  <a:pt x="5432704" y="9525"/>
                </a:lnTo>
                <a:lnTo>
                  <a:pt x="5435333" y="9525"/>
                </a:lnTo>
                <a:lnTo>
                  <a:pt x="5436451" y="9067"/>
                </a:lnTo>
                <a:lnTo>
                  <a:pt x="5438318" y="7200"/>
                </a:lnTo>
                <a:lnTo>
                  <a:pt x="5438775" y="6083"/>
                </a:lnTo>
                <a:lnTo>
                  <a:pt x="5438775" y="3454"/>
                </a:lnTo>
                <a:close/>
              </a:path>
              <a:path w="8201025" h="4269105">
                <a:moveTo>
                  <a:pt x="5486400" y="2224748"/>
                </a:moveTo>
                <a:lnTo>
                  <a:pt x="5485943" y="2223617"/>
                </a:lnTo>
                <a:lnTo>
                  <a:pt x="5484076" y="2221763"/>
                </a:lnTo>
                <a:lnTo>
                  <a:pt x="5482958" y="2221293"/>
                </a:lnTo>
                <a:lnTo>
                  <a:pt x="5480329" y="2221293"/>
                </a:lnTo>
                <a:lnTo>
                  <a:pt x="5479199" y="2221763"/>
                </a:lnTo>
                <a:lnTo>
                  <a:pt x="5477345" y="2223617"/>
                </a:lnTo>
                <a:lnTo>
                  <a:pt x="5476875" y="2224748"/>
                </a:lnTo>
                <a:lnTo>
                  <a:pt x="5476875" y="2227376"/>
                </a:lnTo>
                <a:lnTo>
                  <a:pt x="5477345" y="2228494"/>
                </a:lnTo>
                <a:lnTo>
                  <a:pt x="5479199" y="2230361"/>
                </a:lnTo>
                <a:lnTo>
                  <a:pt x="5480329" y="2230818"/>
                </a:lnTo>
                <a:lnTo>
                  <a:pt x="5482958" y="2230818"/>
                </a:lnTo>
                <a:lnTo>
                  <a:pt x="5484076" y="2230361"/>
                </a:lnTo>
                <a:lnTo>
                  <a:pt x="5485943" y="2228494"/>
                </a:lnTo>
                <a:lnTo>
                  <a:pt x="5486400" y="2227376"/>
                </a:lnTo>
                <a:lnTo>
                  <a:pt x="5486400" y="2224748"/>
                </a:lnTo>
                <a:close/>
              </a:path>
              <a:path w="8201025" h="4269105">
                <a:moveTo>
                  <a:pt x="5486400" y="3454"/>
                </a:moveTo>
                <a:lnTo>
                  <a:pt x="5485943" y="2336"/>
                </a:lnTo>
                <a:lnTo>
                  <a:pt x="5484076" y="469"/>
                </a:lnTo>
                <a:lnTo>
                  <a:pt x="5482958" y="0"/>
                </a:lnTo>
                <a:lnTo>
                  <a:pt x="5480329" y="0"/>
                </a:lnTo>
                <a:lnTo>
                  <a:pt x="5479199" y="469"/>
                </a:lnTo>
                <a:lnTo>
                  <a:pt x="5477345" y="2336"/>
                </a:lnTo>
                <a:lnTo>
                  <a:pt x="5476875" y="3454"/>
                </a:lnTo>
                <a:lnTo>
                  <a:pt x="5476875" y="6083"/>
                </a:lnTo>
                <a:lnTo>
                  <a:pt x="5477345" y="7200"/>
                </a:lnTo>
                <a:lnTo>
                  <a:pt x="5479199" y="9067"/>
                </a:lnTo>
                <a:lnTo>
                  <a:pt x="5480329" y="9525"/>
                </a:lnTo>
                <a:lnTo>
                  <a:pt x="5482958" y="9525"/>
                </a:lnTo>
                <a:lnTo>
                  <a:pt x="5484076" y="9067"/>
                </a:lnTo>
                <a:lnTo>
                  <a:pt x="5485943" y="7200"/>
                </a:lnTo>
                <a:lnTo>
                  <a:pt x="5486400" y="6083"/>
                </a:lnTo>
                <a:lnTo>
                  <a:pt x="5486400" y="3454"/>
                </a:lnTo>
                <a:close/>
              </a:path>
              <a:path w="8201025" h="4269105">
                <a:moveTo>
                  <a:pt x="5534025" y="2224748"/>
                </a:moveTo>
                <a:lnTo>
                  <a:pt x="5533568" y="2223617"/>
                </a:lnTo>
                <a:lnTo>
                  <a:pt x="5531701" y="2221763"/>
                </a:lnTo>
                <a:lnTo>
                  <a:pt x="5530583" y="2221293"/>
                </a:lnTo>
                <a:lnTo>
                  <a:pt x="5527954" y="2221293"/>
                </a:lnTo>
                <a:lnTo>
                  <a:pt x="5526824" y="2221763"/>
                </a:lnTo>
                <a:lnTo>
                  <a:pt x="5524970" y="2223617"/>
                </a:lnTo>
                <a:lnTo>
                  <a:pt x="5524500" y="2224748"/>
                </a:lnTo>
                <a:lnTo>
                  <a:pt x="5524500" y="2227376"/>
                </a:lnTo>
                <a:lnTo>
                  <a:pt x="5524970" y="2228494"/>
                </a:lnTo>
                <a:lnTo>
                  <a:pt x="5526824" y="2230361"/>
                </a:lnTo>
                <a:lnTo>
                  <a:pt x="5527954" y="2230818"/>
                </a:lnTo>
                <a:lnTo>
                  <a:pt x="5530583" y="2230818"/>
                </a:lnTo>
                <a:lnTo>
                  <a:pt x="5531701" y="2230361"/>
                </a:lnTo>
                <a:lnTo>
                  <a:pt x="5533568" y="2228494"/>
                </a:lnTo>
                <a:lnTo>
                  <a:pt x="5534025" y="2227376"/>
                </a:lnTo>
                <a:lnTo>
                  <a:pt x="5534025" y="2224748"/>
                </a:lnTo>
                <a:close/>
              </a:path>
              <a:path w="8201025" h="4269105">
                <a:moveTo>
                  <a:pt x="5534025" y="3454"/>
                </a:moveTo>
                <a:lnTo>
                  <a:pt x="5533568" y="2336"/>
                </a:lnTo>
                <a:lnTo>
                  <a:pt x="5531701" y="469"/>
                </a:lnTo>
                <a:lnTo>
                  <a:pt x="5530583" y="0"/>
                </a:lnTo>
                <a:lnTo>
                  <a:pt x="5527954" y="0"/>
                </a:lnTo>
                <a:lnTo>
                  <a:pt x="5526824" y="469"/>
                </a:lnTo>
                <a:lnTo>
                  <a:pt x="5524970" y="2336"/>
                </a:lnTo>
                <a:lnTo>
                  <a:pt x="5524500" y="3454"/>
                </a:lnTo>
                <a:lnTo>
                  <a:pt x="5524500" y="6083"/>
                </a:lnTo>
                <a:lnTo>
                  <a:pt x="5524970" y="7200"/>
                </a:lnTo>
                <a:lnTo>
                  <a:pt x="5526824" y="9067"/>
                </a:lnTo>
                <a:lnTo>
                  <a:pt x="5527954" y="9525"/>
                </a:lnTo>
                <a:lnTo>
                  <a:pt x="5530583" y="9525"/>
                </a:lnTo>
                <a:lnTo>
                  <a:pt x="5531701" y="9067"/>
                </a:lnTo>
                <a:lnTo>
                  <a:pt x="5533568" y="7200"/>
                </a:lnTo>
                <a:lnTo>
                  <a:pt x="5534025" y="6083"/>
                </a:lnTo>
                <a:lnTo>
                  <a:pt x="5534025" y="3454"/>
                </a:lnTo>
                <a:close/>
              </a:path>
              <a:path w="8201025" h="4269105">
                <a:moveTo>
                  <a:pt x="5581650" y="2224748"/>
                </a:moveTo>
                <a:lnTo>
                  <a:pt x="5581193" y="2223617"/>
                </a:lnTo>
                <a:lnTo>
                  <a:pt x="5579326" y="2221763"/>
                </a:lnTo>
                <a:lnTo>
                  <a:pt x="5578208" y="2221293"/>
                </a:lnTo>
                <a:lnTo>
                  <a:pt x="5575579" y="2221293"/>
                </a:lnTo>
                <a:lnTo>
                  <a:pt x="5574449" y="2221763"/>
                </a:lnTo>
                <a:lnTo>
                  <a:pt x="5572595" y="2223617"/>
                </a:lnTo>
                <a:lnTo>
                  <a:pt x="5572125" y="2224748"/>
                </a:lnTo>
                <a:lnTo>
                  <a:pt x="5572125" y="2227376"/>
                </a:lnTo>
                <a:lnTo>
                  <a:pt x="5572595" y="2228494"/>
                </a:lnTo>
                <a:lnTo>
                  <a:pt x="5574449" y="2230361"/>
                </a:lnTo>
                <a:lnTo>
                  <a:pt x="5575579" y="2230818"/>
                </a:lnTo>
                <a:lnTo>
                  <a:pt x="5578208" y="2230818"/>
                </a:lnTo>
                <a:lnTo>
                  <a:pt x="5579326" y="2230361"/>
                </a:lnTo>
                <a:lnTo>
                  <a:pt x="5581193" y="2228494"/>
                </a:lnTo>
                <a:lnTo>
                  <a:pt x="5581650" y="2227376"/>
                </a:lnTo>
                <a:lnTo>
                  <a:pt x="5581650" y="2224748"/>
                </a:lnTo>
                <a:close/>
              </a:path>
              <a:path w="8201025" h="4269105">
                <a:moveTo>
                  <a:pt x="5581650" y="3454"/>
                </a:moveTo>
                <a:lnTo>
                  <a:pt x="5581193" y="2336"/>
                </a:lnTo>
                <a:lnTo>
                  <a:pt x="5579326" y="469"/>
                </a:lnTo>
                <a:lnTo>
                  <a:pt x="5578208" y="0"/>
                </a:lnTo>
                <a:lnTo>
                  <a:pt x="5575579" y="0"/>
                </a:lnTo>
                <a:lnTo>
                  <a:pt x="5574449" y="469"/>
                </a:lnTo>
                <a:lnTo>
                  <a:pt x="5572595" y="2336"/>
                </a:lnTo>
                <a:lnTo>
                  <a:pt x="5572125" y="3454"/>
                </a:lnTo>
                <a:lnTo>
                  <a:pt x="5572125" y="6083"/>
                </a:lnTo>
                <a:lnTo>
                  <a:pt x="5572595" y="7200"/>
                </a:lnTo>
                <a:lnTo>
                  <a:pt x="5574449" y="9067"/>
                </a:lnTo>
                <a:lnTo>
                  <a:pt x="5575579" y="9525"/>
                </a:lnTo>
                <a:lnTo>
                  <a:pt x="5578208" y="9525"/>
                </a:lnTo>
                <a:lnTo>
                  <a:pt x="5579326" y="9067"/>
                </a:lnTo>
                <a:lnTo>
                  <a:pt x="5581193" y="7200"/>
                </a:lnTo>
                <a:lnTo>
                  <a:pt x="5581650" y="6083"/>
                </a:lnTo>
                <a:lnTo>
                  <a:pt x="5581650" y="3454"/>
                </a:lnTo>
                <a:close/>
              </a:path>
              <a:path w="8201025" h="4269105">
                <a:moveTo>
                  <a:pt x="5629275" y="2224748"/>
                </a:moveTo>
                <a:lnTo>
                  <a:pt x="5628818" y="2223617"/>
                </a:lnTo>
                <a:lnTo>
                  <a:pt x="5626951" y="2221763"/>
                </a:lnTo>
                <a:lnTo>
                  <a:pt x="5625833" y="2221293"/>
                </a:lnTo>
                <a:lnTo>
                  <a:pt x="5623204" y="2221293"/>
                </a:lnTo>
                <a:lnTo>
                  <a:pt x="5622074" y="2221763"/>
                </a:lnTo>
                <a:lnTo>
                  <a:pt x="5620220" y="2223617"/>
                </a:lnTo>
                <a:lnTo>
                  <a:pt x="5619750" y="2224748"/>
                </a:lnTo>
                <a:lnTo>
                  <a:pt x="5619750" y="2227376"/>
                </a:lnTo>
                <a:lnTo>
                  <a:pt x="5620220" y="2228494"/>
                </a:lnTo>
                <a:lnTo>
                  <a:pt x="5622074" y="2230361"/>
                </a:lnTo>
                <a:lnTo>
                  <a:pt x="5623204" y="2230818"/>
                </a:lnTo>
                <a:lnTo>
                  <a:pt x="5625833" y="2230818"/>
                </a:lnTo>
                <a:lnTo>
                  <a:pt x="5626951" y="2230361"/>
                </a:lnTo>
                <a:lnTo>
                  <a:pt x="5628818" y="2228494"/>
                </a:lnTo>
                <a:lnTo>
                  <a:pt x="5629275" y="2227376"/>
                </a:lnTo>
                <a:lnTo>
                  <a:pt x="5629275" y="2224748"/>
                </a:lnTo>
                <a:close/>
              </a:path>
              <a:path w="8201025" h="4269105">
                <a:moveTo>
                  <a:pt x="5629275" y="3454"/>
                </a:moveTo>
                <a:lnTo>
                  <a:pt x="5628818" y="2336"/>
                </a:lnTo>
                <a:lnTo>
                  <a:pt x="5626951" y="469"/>
                </a:lnTo>
                <a:lnTo>
                  <a:pt x="5625833" y="0"/>
                </a:lnTo>
                <a:lnTo>
                  <a:pt x="5623204" y="0"/>
                </a:lnTo>
                <a:lnTo>
                  <a:pt x="5622074" y="469"/>
                </a:lnTo>
                <a:lnTo>
                  <a:pt x="5620220" y="2336"/>
                </a:lnTo>
                <a:lnTo>
                  <a:pt x="5619750" y="3454"/>
                </a:lnTo>
                <a:lnTo>
                  <a:pt x="5619750" y="6083"/>
                </a:lnTo>
                <a:lnTo>
                  <a:pt x="5620220" y="7200"/>
                </a:lnTo>
                <a:lnTo>
                  <a:pt x="5622074" y="9067"/>
                </a:lnTo>
                <a:lnTo>
                  <a:pt x="5623204" y="9525"/>
                </a:lnTo>
                <a:lnTo>
                  <a:pt x="5625833" y="9525"/>
                </a:lnTo>
                <a:lnTo>
                  <a:pt x="5626951" y="9067"/>
                </a:lnTo>
                <a:lnTo>
                  <a:pt x="5628818" y="7200"/>
                </a:lnTo>
                <a:lnTo>
                  <a:pt x="5629275" y="6083"/>
                </a:lnTo>
                <a:lnTo>
                  <a:pt x="5629275" y="3454"/>
                </a:lnTo>
                <a:close/>
              </a:path>
              <a:path w="8201025" h="4269105">
                <a:moveTo>
                  <a:pt x="5676900" y="2224748"/>
                </a:moveTo>
                <a:lnTo>
                  <a:pt x="5676443" y="2223617"/>
                </a:lnTo>
                <a:lnTo>
                  <a:pt x="5674576" y="2221763"/>
                </a:lnTo>
                <a:lnTo>
                  <a:pt x="5673458" y="2221293"/>
                </a:lnTo>
                <a:lnTo>
                  <a:pt x="5670829" y="2221293"/>
                </a:lnTo>
                <a:lnTo>
                  <a:pt x="5669699" y="2221763"/>
                </a:lnTo>
                <a:lnTo>
                  <a:pt x="5667845" y="2223617"/>
                </a:lnTo>
                <a:lnTo>
                  <a:pt x="5667375" y="2224748"/>
                </a:lnTo>
                <a:lnTo>
                  <a:pt x="5667375" y="2227376"/>
                </a:lnTo>
                <a:lnTo>
                  <a:pt x="5667845" y="2228494"/>
                </a:lnTo>
                <a:lnTo>
                  <a:pt x="5669699" y="2230361"/>
                </a:lnTo>
                <a:lnTo>
                  <a:pt x="5670829" y="2230818"/>
                </a:lnTo>
                <a:lnTo>
                  <a:pt x="5673458" y="2230818"/>
                </a:lnTo>
                <a:lnTo>
                  <a:pt x="5674576" y="2230361"/>
                </a:lnTo>
                <a:lnTo>
                  <a:pt x="5676443" y="2228494"/>
                </a:lnTo>
                <a:lnTo>
                  <a:pt x="5676900" y="2227376"/>
                </a:lnTo>
                <a:lnTo>
                  <a:pt x="5676900" y="2224748"/>
                </a:lnTo>
                <a:close/>
              </a:path>
              <a:path w="8201025" h="4269105">
                <a:moveTo>
                  <a:pt x="5676900" y="3454"/>
                </a:moveTo>
                <a:lnTo>
                  <a:pt x="5676443" y="2336"/>
                </a:lnTo>
                <a:lnTo>
                  <a:pt x="5674576" y="469"/>
                </a:lnTo>
                <a:lnTo>
                  <a:pt x="5673458" y="0"/>
                </a:lnTo>
                <a:lnTo>
                  <a:pt x="5670829" y="0"/>
                </a:lnTo>
                <a:lnTo>
                  <a:pt x="5669699" y="469"/>
                </a:lnTo>
                <a:lnTo>
                  <a:pt x="5667845" y="2336"/>
                </a:lnTo>
                <a:lnTo>
                  <a:pt x="5667375" y="3454"/>
                </a:lnTo>
                <a:lnTo>
                  <a:pt x="5667375" y="6083"/>
                </a:lnTo>
                <a:lnTo>
                  <a:pt x="5667845" y="7200"/>
                </a:lnTo>
                <a:lnTo>
                  <a:pt x="5669699" y="9067"/>
                </a:lnTo>
                <a:lnTo>
                  <a:pt x="5670829" y="9525"/>
                </a:lnTo>
                <a:lnTo>
                  <a:pt x="5673458" y="9525"/>
                </a:lnTo>
                <a:lnTo>
                  <a:pt x="5674576" y="9067"/>
                </a:lnTo>
                <a:lnTo>
                  <a:pt x="5676443" y="7200"/>
                </a:lnTo>
                <a:lnTo>
                  <a:pt x="5676900" y="6083"/>
                </a:lnTo>
                <a:lnTo>
                  <a:pt x="5676900" y="3454"/>
                </a:lnTo>
                <a:close/>
              </a:path>
              <a:path w="8201025" h="4269105">
                <a:moveTo>
                  <a:pt x="5724525" y="2224748"/>
                </a:moveTo>
                <a:lnTo>
                  <a:pt x="5724068" y="2223617"/>
                </a:lnTo>
                <a:lnTo>
                  <a:pt x="5722201" y="2221763"/>
                </a:lnTo>
                <a:lnTo>
                  <a:pt x="5721083" y="2221293"/>
                </a:lnTo>
                <a:lnTo>
                  <a:pt x="5718454" y="2221293"/>
                </a:lnTo>
                <a:lnTo>
                  <a:pt x="5717324" y="2221763"/>
                </a:lnTo>
                <a:lnTo>
                  <a:pt x="5715470" y="2223617"/>
                </a:lnTo>
                <a:lnTo>
                  <a:pt x="5715000" y="2224748"/>
                </a:lnTo>
                <a:lnTo>
                  <a:pt x="5715000" y="2227376"/>
                </a:lnTo>
                <a:lnTo>
                  <a:pt x="5715470" y="2228494"/>
                </a:lnTo>
                <a:lnTo>
                  <a:pt x="5717324" y="2230361"/>
                </a:lnTo>
                <a:lnTo>
                  <a:pt x="5718454" y="2230818"/>
                </a:lnTo>
                <a:lnTo>
                  <a:pt x="5721083" y="2230818"/>
                </a:lnTo>
                <a:lnTo>
                  <a:pt x="5722201" y="2230361"/>
                </a:lnTo>
                <a:lnTo>
                  <a:pt x="5724068" y="2228494"/>
                </a:lnTo>
                <a:lnTo>
                  <a:pt x="5724525" y="2227376"/>
                </a:lnTo>
                <a:lnTo>
                  <a:pt x="5724525" y="2224748"/>
                </a:lnTo>
                <a:close/>
              </a:path>
              <a:path w="8201025" h="4269105">
                <a:moveTo>
                  <a:pt x="5724525" y="3454"/>
                </a:moveTo>
                <a:lnTo>
                  <a:pt x="5724068" y="2336"/>
                </a:lnTo>
                <a:lnTo>
                  <a:pt x="5722201" y="469"/>
                </a:lnTo>
                <a:lnTo>
                  <a:pt x="5721083" y="0"/>
                </a:lnTo>
                <a:lnTo>
                  <a:pt x="5718454" y="0"/>
                </a:lnTo>
                <a:lnTo>
                  <a:pt x="5717324" y="469"/>
                </a:lnTo>
                <a:lnTo>
                  <a:pt x="5715470" y="2336"/>
                </a:lnTo>
                <a:lnTo>
                  <a:pt x="5715000" y="3454"/>
                </a:lnTo>
                <a:lnTo>
                  <a:pt x="5715000" y="6083"/>
                </a:lnTo>
                <a:lnTo>
                  <a:pt x="5715470" y="7200"/>
                </a:lnTo>
                <a:lnTo>
                  <a:pt x="5717324" y="9067"/>
                </a:lnTo>
                <a:lnTo>
                  <a:pt x="5718454" y="9525"/>
                </a:lnTo>
                <a:lnTo>
                  <a:pt x="5721083" y="9525"/>
                </a:lnTo>
                <a:lnTo>
                  <a:pt x="5722201" y="9067"/>
                </a:lnTo>
                <a:lnTo>
                  <a:pt x="5724068" y="7200"/>
                </a:lnTo>
                <a:lnTo>
                  <a:pt x="5724525" y="6083"/>
                </a:lnTo>
                <a:lnTo>
                  <a:pt x="5724525" y="3454"/>
                </a:lnTo>
                <a:close/>
              </a:path>
              <a:path w="8201025" h="4269105">
                <a:moveTo>
                  <a:pt x="5772150" y="2224748"/>
                </a:moveTo>
                <a:lnTo>
                  <a:pt x="5771693" y="2223617"/>
                </a:lnTo>
                <a:lnTo>
                  <a:pt x="5769826" y="2221763"/>
                </a:lnTo>
                <a:lnTo>
                  <a:pt x="5768708" y="2221293"/>
                </a:lnTo>
                <a:lnTo>
                  <a:pt x="5766079" y="2221293"/>
                </a:lnTo>
                <a:lnTo>
                  <a:pt x="5764949" y="2221763"/>
                </a:lnTo>
                <a:lnTo>
                  <a:pt x="5763095" y="2223617"/>
                </a:lnTo>
                <a:lnTo>
                  <a:pt x="5762625" y="2224748"/>
                </a:lnTo>
                <a:lnTo>
                  <a:pt x="5762625" y="2227376"/>
                </a:lnTo>
                <a:lnTo>
                  <a:pt x="5763095" y="2228494"/>
                </a:lnTo>
                <a:lnTo>
                  <a:pt x="5764949" y="2230361"/>
                </a:lnTo>
                <a:lnTo>
                  <a:pt x="5766079" y="2230818"/>
                </a:lnTo>
                <a:lnTo>
                  <a:pt x="5768708" y="2230818"/>
                </a:lnTo>
                <a:lnTo>
                  <a:pt x="5769826" y="2230361"/>
                </a:lnTo>
                <a:lnTo>
                  <a:pt x="5771693" y="2228494"/>
                </a:lnTo>
                <a:lnTo>
                  <a:pt x="5772150" y="2227376"/>
                </a:lnTo>
                <a:lnTo>
                  <a:pt x="5772150" y="2224748"/>
                </a:lnTo>
                <a:close/>
              </a:path>
              <a:path w="8201025" h="4269105">
                <a:moveTo>
                  <a:pt x="5772150" y="3454"/>
                </a:moveTo>
                <a:lnTo>
                  <a:pt x="5771693" y="2336"/>
                </a:lnTo>
                <a:lnTo>
                  <a:pt x="5769826" y="469"/>
                </a:lnTo>
                <a:lnTo>
                  <a:pt x="5768708" y="0"/>
                </a:lnTo>
                <a:lnTo>
                  <a:pt x="5766079" y="0"/>
                </a:lnTo>
                <a:lnTo>
                  <a:pt x="5764949" y="469"/>
                </a:lnTo>
                <a:lnTo>
                  <a:pt x="5763095" y="2336"/>
                </a:lnTo>
                <a:lnTo>
                  <a:pt x="5762625" y="3454"/>
                </a:lnTo>
                <a:lnTo>
                  <a:pt x="5762625" y="6083"/>
                </a:lnTo>
                <a:lnTo>
                  <a:pt x="5763095" y="7200"/>
                </a:lnTo>
                <a:lnTo>
                  <a:pt x="5764949" y="9067"/>
                </a:lnTo>
                <a:lnTo>
                  <a:pt x="5766079" y="9525"/>
                </a:lnTo>
                <a:lnTo>
                  <a:pt x="5768708" y="9525"/>
                </a:lnTo>
                <a:lnTo>
                  <a:pt x="5769826" y="9067"/>
                </a:lnTo>
                <a:lnTo>
                  <a:pt x="5771693" y="7200"/>
                </a:lnTo>
                <a:lnTo>
                  <a:pt x="5772150" y="6083"/>
                </a:lnTo>
                <a:lnTo>
                  <a:pt x="5772150" y="3454"/>
                </a:lnTo>
                <a:close/>
              </a:path>
              <a:path w="8201025" h="4269105">
                <a:moveTo>
                  <a:pt x="5819775" y="2224748"/>
                </a:moveTo>
                <a:lnTo>
                  <a:pt x="5819318" y="2223617"/>
                </a:lnTo>
                <a:lnTo>
                  <a:pt x="5817451" y="2221763"/>
                </a:lnTo>
                <a:lnTo>
                  <a:pt x="5816333" y="2221293"/>
                </a:lnTo>
                <a:lnTo>
                  <a:pt x="5813704" y="2221293"/>
                </a:lnTo>
                <a:lnTo>
                  <a:pt x="5812574" y="2221763"/>
                </a:lnTo>
                <a:lnTo>
                  <a:pt x="5810720" y="2223617"/>
                </a:lnTo>
                <a:lnTo>
                  <a:pt x="5810250" y="2224748"/>
                </a:lnTo>
                <a:lnTo>
                  <a:pt x="5810250" y="2227376"/>
                </a:lnTo>
                <a:lnTo>
                  <a:pt x="5810720" y="2228494"/>
                </a:lnTo>
                <a:lnTo>
                  <a:pt x="5812574" y="2230361"/>
                </a:lnTo>
                <a:lnTo>
                  <a:pt x="5813704" y="2230818"/>
                </a:lnTo>
                <a:lnTo>
                  <a:pt x="5816333" y="2230818"/>
                </a:lnTo>
                <a:lnTo>
                  <a:pt x="5817451" y="2230361"/>
                </a:lnTo>
                <a:lnTo>
                  <a:pt x="5819318" y="2228494"/>
                </a:lnTo>
                <a:lnTo>
                  <a:pt x="5819775" y="2227376"/>
                </a:lnTo>
                <a:lnTo>
                  <a:pt x="5819775" y="2224748"/>
                </a:lnTo>
                <a:close/>
              </a:path>
              <a:path w="8201025" h="4269105">
                <a:moveTo>
                  <a:pt x="5819775" y="3454"/>
                </a:moveTo>
                <a:lnTo>
                  <a:pt x="5819318" y="2336"/>
                </a:lnTo>
                <a:lnTo>
                  <a:pt x="5817451" y="469"/>
                </a:lnTo>
                <a:lnTo>
                  <a:pt x="5816333" y="0"/>
                </a:lnTo>
                <a:lnTo>
                  <a:pt x="5813704" y="0"/>
                </a:lnTo>
                <a:lnTo>
                  <a:pt x="5812574" y="469"/>
                </a:lnTo>
                <a:lnTo>
                  <a:pt x="5810720" y="2336"/>
                </a:lnTo>
                <a:lnTo>
                  <a:pt x="5810250" y="3454"/>
                </a:lnTo>
                <a:lnTo>
                  <a:pt x="5810250" y="6083"/>
                </a:lnTo>
                <a:lnTo>
                  <a:pt x="5810720" y="7200"/>
                </a:lnTo>
                <a:lnTo>
                  <a:pt x="5812574" y="9067"/>
                </a:lnTo>
                <a:lnTo>
                  <a:pt x="5813704" y="9525"/>
                </a:lnTo>
                <a:lnTo>
                  <a:pt x="5816333" y="9525"/>
                </a:lnTo>
                <a:lnTo>
                  <a:pt x="5817451" y="9067"/>
                </a:lnTo>
                <a:lnTo>
                  <a:pt x="5819318" y="7200"/>
                </a:lnTo>
                <a:lnTo>
                  <a:pt x="5819775" y="6083"/>
                </a:lnTo>
                <a:lnTo>
                  <a:pt x="5819775" y="3454"/>
                </a:lnTo>
                <a:close/>
              </a:path>
              <a:path w="8201025" h="4269105">
                <a:moveTo>
                  <a:pt x="5867400" y="2224748"/>
                </a:moveTo>
                <a:lnTo>
                  <a:pt x="5866943" y="2223617"/>
                </a:lnTo>
                <a:lnTo>
                  <a:pt x="5865076" y="2221763"/>
                </a:lnTo>
                <a:lnTo>
                  <a:pt x="5863958" y="2221293"/>
                </a:lnTo>
                <a:lnTo>
                  <a:pt x="5861329" y="2221293"/>
                </a:lnTo>
                <a:lnTo>
                  <a:pt x="5860199" y="2221763"/>
                </a:lnTo>
                <a:lnTo>
                  <a:pt x="5858345" y="2223617"/>
                </a:lnTo>
                <a:lnTo>
                  <a:pt x="5857875" y="2224748"/>
                </a:lnTo>
                <a:lnTo>
                  <a:pt x="5857875" y="2227376"/>
                </a:lnTo>
                <a:lnTo>
                  <a:pt x="5858345" y="2228494"/>
                </a:lnTo>
                <a:lnTo>
                  <a:pt x="5860199" y="2230361"/>
                </a:lnTo>
                <a:lnTo>
                  <a:pt x="5861329" y="2230818"/>
                </a:lnTo>
                <a:lnTo>
                  <a:pt x="5863958" y="2230818"/>
                </a:lnTo>
                <a:lnTo>
                  <a:pt x="5865076" y="2230361"/>
                </a:lnTo>
                <a:lnTo>
                  <a:pt x="5866943" y="2228494"/>
                </a:lnTo>
                <a:lnTo>
                  <a:pt x="5867400" y="2227376"/>
                </a:lnTo>
                <a:lnTo>
                  <a:pt x="5867400" y="2224748"/>
                </a:lnTo>
                <a:close/>
              </a:path>
              <a:path w="8201025" h="4269105">
                <a:moveTo>
                  <a:pt x="5867400" y="3454"/>
                </a:moveTo>
                <a:lnTo>
                  <a:pt x="5866943" y="2336"/>
                </a:lnTo>
                <a:lnTo>
                  <a:pt x="5865076" y="469"/>
                </a:lnTo>
                <a:lnTo>
                  <a:pt x="5863958" y="0"/>
                </a:lnTo>
                <a:lnTo>
                  <a:pt x="5861329" y="0"/>
                </a:lnTo>
                <a:lnTo>
                  <a:pt x="5860199" y="469"/>
                </a:lnTo>
                <a:lnTo>
                  <a:pt x="5858345" y="2336"/>
                </a:lnTo>
                <a:lnTo>
                  <a:pt x="5857875" y="3454"/>
                </a:lnTo>
                <a:lnTo>
                  <a:pt x="5857875" y="6083"/>
                </a:lnTo>
                <a:lnTo>
                  <a:pt x="5858345" y="7200"/>
                </a:lnTo>
                <a:lnTo>
                  <a:pt x="5860199" y="9067"/>
                </a:lnTo>
                <a:lnTo>
                  <a:pt x="5861329" y="9525"/>
                </a:lnTo>
                <a:lnTo>
                  <a:pt x="5863958" y="9525"/>
                </a:lnTo>
                <a:lnTo>
                  <a:pt x="5865076" y="9067"/>
                </a:lnTo>
                <a:lnTo>
                  <a:pt x="5866943" y="7200"/>
                </a:lnTo>
                <a:lnTo>
                  <a:pt x="5867400" y="6083"/>
                </a:lnTo>
                <a:lnTo>
                  <a:pt x="5867400" y="3454"/>
                </a:lnTo>
                <a:close/>
              </a:path>
              <a:path w="8201025" h="4269105">
                <a:moveTo>
                  <a:pt x="5915025" y="2224748"/>
                </a:moveTo>
                <a:lnTo>
                  <a:pt x="5914568" y="2223617"/>
                </a:lnTo>
                <a:lnTo>
                  <a:pt x="5912701" y="2221763"/>
                </a:lnTo>
                <a:lnTo>
                  <a:pt x="5911583" y="2221293"/>
                </a:lnTo>
                <a:lnTo>
                  <a:pt x="5908954" y="2221293"/>
                </a:lnTo>
                <a:lnTo>
                  <a:pt x="5907824" y="2221763"/>
                </a:lnTo>
                <a:lnTo>
                  <a:pt x="5905970" y="2223617"/>
                </a:lnTo>
                <a:lnTo>
                  <a:pt x="5905500" y="2224748"/>
                </a:lnTo>
                <a:lnTo>
                  <a:pt x="5905500" y="2227376"/>
                </a:lnTo>
                <a:lnTo>
                  <a:pt x="5905970" y="2228494"/>
                </a:lnTo>
                <a:lnTo>
                  <a:pt x="5907824" y="2230361"/>
                </a:lnTo>
                <a:lnTo>
                  <a:pt x="5908954" y="2230818"/>
                </a:lnTo>
                <a:lnTo>
                  <a:pt x="5911583" y="2230818"/>
                </a:lnTo>
                <a:lnTo>
                  <a:pt x="5912701" y="2230361"/>
                </a:lnTo>
                <a:lnTo>
                  <a:pt x="5914568" y="2228494"/>
                </a:lnTo>
                <a:lnTo>
                  <a:pt x="5915025" y="2227376"/>
                </a:lnTo>
                <a:lnTo>
                  <a:pt x="5915025" y="2224748"/>
                </a:lnTo>
                <a:close/>
              </a:path>
              <a:path w="8201025" h="4269105">
                <a:moveTo>
                  <a:pt x="5915025" y="3454"/>
                </a:moveTo>
                <a:lnTo>
                  <a:pt x="5914568" y="2336"/>
                </a:lnTo>
                <a:lnTo>
                  <a:pt x="5912701" y="469"/>
                </a:lnTo>
                <a:lnTo>
                  <a:pt x="5911583" y="0"/>
                </a:lnTo>
                <a:lnTo>
                  <a:pt x="5908954" y="0"/>
                </a:lnTo>
                <a:lnTo>
                  <a:pt x="5907824" y="469"/>
                </a:lnTo>
                <a:lnTo>
                  <a:pt x="5905970" y="2336"/>
                </a:lnTo>
                <a:lnTo>
                  <a:pt x="5905500" y="3454"/>
                </a:lnTo>
                <a:lnTo>
                  <a:pt x="5905500" y="6083"/>
                </a:lnTo>
                <a:lnTo>
                  <a:pt x="5905970" y="7200"/>
                </a:lnTo>
                <a:lnTo>
                  <a:pt x="5907824" y="9067"/>
                </a:lnTo>
                <a:lnTo>
                  <a:pt x="5908954" y="9525"/>
                </a:lnTo>
                <a:lnTo>
                  <a:pt x="5911583" y="9525"/>
                </a:lnTo>
                <a:lnTo>
                  <a:pt x="5912701" y="9067"/>
                </a:lnTo>
                <a:lnTo>
                  <a:pt x="5914568" y="7200"/>
                </a:lnTo>
                <a:lnTo>
                  <a:pt x="5915025" y="6083"/>
                </a:lnTo>
                <a:lnTo>
                  <a:pt x="5915025" y="3454"/>
                </a:lnTo>
                <a:close/>
              </a:path>
              <a:path w="8201025" h="4269105">
                <a:moveTo>
                  <a:pt x="5962650" y="2224748"/>
                </a:moveTo>
                <a:lnTo>
                  <a:pt x="5962193" y="2223617"/>
                </a:lnTo>
                <a:lnTo>
                  <a:pt x="5960326" y="2221763"/>
                </a:lnTo>
                <a:lnTo>
                  <a:pt x="5959208" y="2221293"/>
                </a:lnTo>
                <a:lnTo>
                  <a:pt x="5956579" y="2221293"/>
                </a:lnTo>
                <a:lnTo>
                  <a:pt x="5955449" y="2221763"/>
                </a:lnTo>
                <a:lnTo>
                  <a:pt x="5953595" y="2223617"/>
                </a:lnTo>
                <a:lnTo>
                  <a:pt x="5953125" y="2224748"/>
                </a:lnTo>
                <a:lnTo>
                  <a:pt x="5953125" y="2227376"/>
                </a:lnTo>
                <a:lnTo>
                  <a:pt x="5953595" y="2228494"/>
                </a:lnTo>
                <a:lnTo>
                  <a:pt x="5955449" y="2230361"/>
                </a:lnTo>
                <a:lnTo>
                  <a:pt x="5956579" y="2230818"/>
                </a:lnTo>
                <a:lnTo>
                  <a:pt x="5959208" y="2230818"/>
                </a:lnTo>
                <a:lnTo>
                  <a:pt x="5960326" y="2230361"/>
                </a:lnTo>
                <a:lnTo>
                  <a:pt x="5962193" y="2228494"/>
                </a:lnTo>
                <a:lnTo>
                  <a:pt x="5962650" y="2227376"/>
                </a:lnTo>
                <a:lnTo>
                  <a:pt x="5962650" y="2224748"/>
                </a:lnTo>
                <a:close/>
              </a:path>
              <a:path w="8201025" h="4269105">
                <a:moveTo>
                  <a:pt x="5962650" y="3454"/>
                </a:moveTo>
                <a:lnTo>
                  <a:pt x="5962193" y="2336"/>
                </a:lnTo>
                <a:lnTo>
                  <a:pt x="5960326" y="469"/>
                </a:lnTo>
                <a:lnTo>
                  <a:pt x="5959208" y="0"/>
                </a:lnTo>
                <a:lnTo>
                  <a:pt x="5956579" y="0"/>
                </a:lnTo>
                <a:lnTo>
                  <a:pt x="5955449" y="469"/>
                </a:lnTo>
                <a:lnTo>
                  <a:pt x="5953595" y="2336"/>
                </a:lnTo>
                <a:lnTo>
                  <a:pt x="5953125" y="3454"/>
                </a:lnTo>
                <a:lnTo>
                  <a:pt x="5953125" y="6083"/>
                </a:lnTo>
                <a:lnTo>
                  <a:pt x="5953595" y="7200"/>
                </a:lnTo>
                <a:lnTo>
                  <a:pt x="5955449" y="9067"/>
                </a:lnTo>
                <a:lnTo>
                  <a:pt x="5956579" y="9525"/>
                </a:lnTo>
                <a:lnTo>
                  <a:pt x="5959208" y="9525"/>
                </a:lnTo>
                <a:lnTo>
                  <a:pt x="5960326" y="9067"/>
                </a:lnTo>
                <a:lnTo>
                  <a:pt x="5962193" y="7200"/>
                </a:lnTo>
                <a:lnTo>
                  <a:pt x="5962650" y="6083"/>
                </a:lnTo>
                <a:lnTo>
                  <a:pt x="5962650" y="3454"/>
                </a:lnTo>
                <a:close/>
              </a:path>
              <a:path w="8201025" h="4269105">
                <a:moveTo>
                  <a:pt x="6010275" y="2224748"/>
                </a:moveTo>
                <a:lnTo>
                  <a:pt x="6009818" y="2223617"/>
                </a:lnTo>
                <a:lnTo>
                  <a:pt x="6007951" y="2221763"/>
                </a:lnTo>
                <a:lnTo>
                  <a:pt x="6006833" y="2221293"/>
                </a:lnTo>
                <a:lnTo>
                  <a:pt x="6004204" y="2221293"/>
                </a:lnTo>
                <a:lnTo>
                  <a:pt x="6003087" y="2221763"/>
                </a:lnTo>
                <a:lnTo>
                  <a:pt x="6001220" y="2223617"/>
                </a:lnTo>
                <a:lnTo>
                  <a:pt x="6000750" y="2224748"/>
                </a:lnTo>
                <a:lnTo>
                  <a:pt x="6000750" y="2227376"/>
                </a:lnTo>
                <a:lnTo>
                  <a:pt x="6001220" y="2228494"/>
                </a:lnTo>
                <a:lnTo>
                  <a:pt x="6003087" y="2230361"/>
                </a:lnTo>
                <a:lnTo>
                  <a:pt x="6004204" y="2230818"/>
                </a:lnTo>
                <a:lnTo>
                  <a:pt x="6006833" y="2230818"/>
                </a:lnTo>
                <a:lnTo>
                  <a:pt x="6007951" y="2230361"/>
                </a:lnTo>
                <a:lnTo>
                  <a:pt x="6009818" y="2228494"/>
                </a:lnTo>
                <a:lnTo>
                  <a:pt x="6010275" y="2227376"/>
                </a:lnTo>
                <a:lnTo>
                  <a:pt x="6010275" y="2224748"/>
                </a:lnTo>
                <a:close/>
              </a:path>
              <a:path w="8201025" h="4269105">
                <a:moveTo>
                  <a:pt x="6010275" y="3454"/>
                </a:moveTo>
                <a:lnTo>
                  <a:pt x="6009818" y="2336"/>
                </a:lnTo>
                <a:lnTo>
                  <a:pt x="6007951" y="469"/>
                </a:lnTo>
                <a:lnTo>
                  <a:pt x="6006833" y="0"/>
                </a:lnTo>
                <a:lnTo>
                  <a:pt x="6004204" y="0"/>
                </a:lnTo>
                <a:lnTo>
                  <a:pt x="6003087" y="469"/>
                </a:lnTo>
                <a:lnTo>
                  <a:pt x="6001220" y="2336"/>
                </a:lnTo>
                <a:lnTo>
                  <a:pt x="6000750" y="3454"/>
                </a:lnTo>
                <a:lnTo>
                  <a:pt x="6000750" y="6083"/>
                </a:lnTo>
                <a:lnTo>
                  <a:pt x="6001220" y="7200"/>
                </a:lnTo>
                <a:lnTo>
                  <a:pt x="6003087" y="9067"/>
                </a:lnTo>
                <a:lnTo>
                  <a:pt x="6004204" y="9525"/>
                </a:lnTo>
                <a:lnTo>
                  <a:pt x="6006833" y="9525"/>
                </a:lnTo>
                <a:lnTo>
                  <a:pt x="6007951" y="9067"/>
                </a:lnTo>
                <a:lnTo>
                  <a:pt x="6009818" y="7200"/>
                </a:lnTo>
                <a:lnTo>
                  <a:pt x="6010275" y="6083"/>
                </a:lnTo>
                <a:lnTo>
                  <a:pt x="6010275" y="3454"/>
                </a:lnTo>
                <a:close/>
              </a:path>
              <a:path w="8201025" h="4269105">
                <a:moveTo>
                  <a:pt x="6057900" y="2224748"/>
                </a:moveTo>
                <a:lnTo>
                  <a:pt x="6057443" y="2223617"/>
                </a:lnTo>
                <a:lnTo>
                  <a:pt x="6055576" y="2221763"/>
                </a:lnTo>
                <a:lnTo>
                  <a:pt x="6054458" y="2221293"/>
                </a:lnTo>
                <a:lnTo>
                  <a:pt x="6051829" y="2221293"/>
                </a:lnTo>
                <a:lnTo>
                  <a:pt x="6050699" y="2221763"/>
                </a:lnTo>
                <a:lnTo>
                  <a:pt x="6048845" y="2223617"/>
                </a:lnTo>
                <a:lnTo>
                  <a:pt x="6048375" y="2224748"/>
                </a:lnTo>
                <a:lnTo>
                  <a:pt x="6048375" y="2227376"/>
                </a:lnTo>
                <a:lnTo>
                  <a:pt x="6048845" y="2228494"/>
                </a:lnTo>
                <a:lnTo>
                  <a:pt x="6050699" y="2230361"/>
                </a:lnTo>
                <a:lnTo>
                  <a:pt x="6051829" y="2230818"/>
                </a:lnTo>
                <a:lnTo>
                  <a:pt x="6054458" y="2230818"/>
                </a:lnTo>
                <a:lnTo>
                  <a:pt x="6055576" y="2230361"/>
                </a:lnTo>
                <a:lnTo>
                  <a:pt x="6057443" y="2228494"/>
                </a:lnTo>
                <a:lnTo>
                  <a:pt x="6057900" y="2227376"/>
                </a:lnTo>
                <a:lnTo>
                  <a:pt x="6057900" y="2224748"/>
                </a:lnTo>
                <a:close/>
              </a:path>
              <a:path w="8201025" h="4269105">
                <a:moveTo>
                  <a:pt x="6057900" y="3454"/>
                </a:moveTo>
                <a:lnTo>
                  <a:pt x="6057443" y="2336"/>
                </a:lnTo>
                <a:lnTo>
                  <a:pt x="6055576" y="469"/>
                </a:lnTo>
                <a:lnTo>
                  <a:pt x="6054458" y="0"/>
                </a:lnTo>
                <a:lnTo>
                  <a:pt x="6051829" y="0"/>
                </a:lnTo>
                <a:lnTo>
                  <a:pt x="6050699" y="469"/>
                </a:lnTo>
                <a:lnTo>
                  <a:pt x="6048845" y="2336"/>
                </a:lnTo>
                <a:lnTo>
                  <a:pt x="6048375" y="3454"/>
                </a:lnTo>
                <a:lnTo>
                  <a:pt x="6048375" y="6083"/>
                </a:lnTo>
                <a:lnTo>
                  <a:pt x="6048845" y="7200"/>
                </a:lnTo>
                <a:lnTo>
                  <a:pt x="6050699" y="9067"/>
                </a:lnTo>
                <a:lnTo>
                  <a:pt x="6051829" y="9525"/>
                </a:lnTo>
                <a:lnTo>
                  <a:pt x="6054458" y="9525"/>
                </a:lnTo>
                <a:lnTo>
                  <a:pt x="6055576" y="9067"/>
                </a:lnTo>
                <a:lnTo>
                  <a:pt x="6057443" y="7200"/>
                </a:lnTo>
                <a:lnTo>
                  <a:pt x="6057900" y="6083"/>
                </a:lnTo>
                <a:lnTo>
                  <a:pt x="6057900" y="3454"/>
                </a:lnTo>
                <a:close/>
              </a:path>
              <a:path w="8201025" h="4269105">
                <a:moveTo>
                  <a:pt x="6105525" y="2224748"/>
                </a:moveTo>
                <a:lnTo>
                  <a:pt x="6105068" y="2223617"/>
                </a:lnTo>
                <a:lnTo>
                  <a:pt x="6103201" y="2221763"/>
                </a:lnTo>
                <a:lnTo>
                  <a:pt x="6102083" y="2221293"/>
                </a:lnTo>
                <a:lnTo>
                  <a:pt x="6099454" y="2221293"/>
                </a:lnTo>
                <a:lnTo>
                  <a:pt x="6098324" y="2221763"/>
                </a:lnTo>
                <a:lnTo>
                  <a:pt x="6096470" y="2223617"/>
                </a:lnTo>
                <a:lnTo>
                  <a:pt x="6096000" y="2224748"/>
                </a:lnTo>
                <a:lnTo>
                  <a:pt x="6096000" y="2227376"/>
                </a:lnTo>
                <a:lnTo>
                  <a:pt x="6096470" y="2228494"/>
                </a:lnTo>
                <a:lnTo>
                  <a:pt x="6098324" y="2230361"/>
                </a:lnTo>
                <a:lnTo>
                  <a:pt x="6099454" y="2230818"/>
                </a:lnTo>
                <a:lnTo>
                  <a:pt x="6102083" y="2230818"/>
                </a:lnTo>
                <a:lnTo>
                  <a:pt x="6103201" y="2230361"/>
                </a:lnTo>
                <a:lnTo>
                  <a:pt x="6105068" y="2228494"/>
                </a:lnTo>
                <a:lnTo>
                  <a:pt x="6105525" y="2227376"/>
                </a:lnTo>
                <a:lnTo>
                  <a:pt x="6105525" y="2224748"/>
                </a:lnTo>
                <a:close/>
              </a:path>
              <a:path w="8201025" h="4269105">
                <a:moveTo>
                  <a:pt x="6105525" y="3454"/>
                </a:moveTo>
                <a:lnTo>
                  <a:pt x="6105068" y="2336"/>
                </a:lnTo>
                <a:lnTo>
                  <a:pt x="6103201" y="469"/>
                </a:lnTo>
                <a:lnTo>
                  <a:pt x="6102083" y="0"/>
                </a:lnTo>
                <a:lnTo>
                  <a:pt x="6099454" y="0"/>
                </a:lnTo>
                <a:lnTo>
                  <a:pt x="6098324" y="469"/>
                </a:lnTo>
                <a:lnTo>
                  <a:pt x="6096470" y="2336"/>
                </a:lnTo>
                <a:lnTo>
                  <a:pt x="6096000" y="3454"/>
                </a:lnTo>
                <a:lnTo>
                  <a:pt x="6096000" y="6083"/>
                </a:lnTo>
                <a:lnTo>
                  <a:pt x="6096470" y="7200"/>
                </a:lnTo>
                <a:lnTo>
                  <a:pt x="6098324" y="9067"/>
                </a:lnTo>
                <a:lnTo>
                  <a:pt x="6099454" y="9525"/>
                </a:lnTo>
                <a:lnTo>
                  <a:pt x="6102083" y="9525"/>
                </a:lnTo>
                <a:lnTo>
                  <a:pt x="6103201" y="9067"/>
                </a:lnTo>
                <a:lnTo>
                  <a:pt x="6105068" y="7200"/>
                </a:lnTo>
                <a:lnTo>
                  <a:pt x="6105525" y="6083"/>
                </a:lnTo>
                <a:lnTo>
                  <a:pt x="6105525" y="3454"/>
                </a:lnTo>
                <a:close/>
              </a:path>
              <a:path w="8201025" h="4269105">
                <a:moveTo>
                  <a:pt x="6153150" y="2224748"/>
                </a:moveTo>
                <a:lnTo>
                  <a:pt x="6152693" y="2223617"/>
                </a:lnTo>
                <a:lnTo>
                  <a:pt x="6150826" y="2221763"/>
                </a:lnTo>
                <a:lnTo>
                  <a:pt x="6149708" y="2221293"/>
                </a:lnTo>
                <a:lnTo>
                  <a:pt x="6147079" y="2221293"/>
                </a:lnTo>
                <a:lnTo>
                  <a:pt x="6145949" y="2221763"/>
                </a:lnTo>
                <a:lnTo>
                  <a:pt x="6144095" y="2223617"/>
                </a:lnTo>
                <a:lnTo>
                  <a:pt x="6143625" y="2224748"/>
                </a:lnTo>
                <a:lnTo>
                  <a:pt x="6143625" y="2227376"/>
                </a:lnTo>
                <a:lnTo>
                  <a:pt x="6144095" y="2228494"/>
                </a:lnTo>
                <a:lnTo>
                  <a:pt x="6145949" y="2230361"/>
                </a:lnTo>
                <a:lnTo>
                  <a:pt x="6147079" y="2230818"/>
                </a:lnTo>
                <a:lnTo>
                  <a:pt x="6149708" y="2230818"/>
                </a:lnTo>
                <a:lnTo>
                  <a:pt x="6150826" y="2230361"/>
                </a:lnTo>
                <a:lnTo>
                  <a:pt x="6152693" y="2228494"/>
                </a:lnTo>
                <a:lnTo>
                  <a:pt x="6153150" y="2227376"/>
                </a:lnTo>
                <a:lnTo>
                  <a:pt x="6153150" y="2224748"/>
                </a:lnTo>
                <a:close/>
              </a:path>
              <a:path w="8201025" h="4269105">
                <a:moveTo>
                  <a:pt x="6153150" y="3454"/>
                </a:moveTo>
                <a:lnTo>
                  <a:pt x="6152693" y="2336"/>
                </a:lnTo>
                <a:lnTo>
                  <a:pt x="6150826" y="469"/>
                </a:lnTo>
                <a:lnTo>
                  <a:pt x="6149708" y="0"/>
                </a:lnTo>
                <a:lnTo>
                  <a:pt x="6147079" y="0"/>
                </a:lnTo>
                <a:lnTo>
                  <a:pt x="6145949" y="469"/>
                </a:lnTo>
                <a:lnTo>
                  <a:pt x="6144095" y="2336"/>
                </a:lnTo>
                <a:lnTo>
                  <a:pt x="6143625" y="3454"/>
                </a:lnTo>
                <a:lnTo>
                  <a:pt x="6143625" y="6083"/>
                </a:lnTo>
                <a:lnTo>
                  <a:pt x="6144095" y="7200"/>
                </a:lnTo>
                <a:lnTo>
                  <a:pt x="6145949" y="9067"/>
                </a:lnTo>
                <a:lnTo>
                  <a:pt x="6147079" y="9525"/>
                </a:lnTo>
                <a:lnTo>
                  <a:pt x="6149708" y="9525"/>
                </a:lnTo>
                <a:lnTo>
                  <a:pt x="6150826" y="9067"/>
                </a:lnTo>
                <a:lnTo>
                  <a:pt x="6152693" y="7200"/>
                </a:lnTo>
                <a:lnTo>
                  <a:pt x="6153150" y="6083"/>
                </a:lnTo>
                <a:lnTo>
                  <a:pt x="6153150" y="3454"/>
                </a:lnTo>
                <a:close/>
              </a:path>
              <a:path w="8201025" h="4269105">
                <a:moveTo>
                  <a:pt x="6200775" y="2224748"/>
                </a:moveTo>
                <a:lnTo>
                  <a:pt x="6200318" y="2223617"/>
                </a:lnTo>
                <a:lnTo>
                  <a:pt x="6198451" y="2221763"/>
                </a:lnTo>
                <a:lnTo>
                  <a:pt x="6197333" y="2221293"/>
                </a:lnTo>
                <a:lnTo>
                  <a:pt x="6194704" y="2221293"/>
                </a:lnTo>
                <a:lnTo>
                  <a:pt x="6193574" y="2221763"/>
                </a:lnTo>
                <a:lnTo>
                  <a:pt x="6191720" y="2223617"/>
                </a:lnTo>
                <a:lnTo>
                  <a:pt x="6191250" y="2224748"/>
                </a:lnTo>
                <a:lnTo>
                  <a:pt x="6191250" y="2227376"/>
                </a:lnTo>
                <a:lnTo>
                  <a:pt x="6191720" y="2228494"/>
                </a:lnTo>
                <a:lnTo>
                  <a:pt x="6193574" y="2230361"/>
                </a:lnTo>
                <a:lnTo>
                  <a:pt x="6194704" y="2230818"/>
                </a:lnTo>
                <a:lnTo>
                  <a:pt x="6197333" y="2230818"/>
                </a:lnTo>
                <a:lnTo>
                  <a:pt x="6198451" y="2230361"/>
                </a:lnTo>
                <a:lnTo>
                  <a:pt x="6200318" y="2228494"/>
                </a:lnTo>
                <a:lnTo>
                  <a:pt x="6200775" y="2227376"/>
                </a:lnTo>
                <a:lnTo>
                  <a:pt x="6200775" y="2224748"/>
                </a:lnTo>
                <a:close/>
              </a:path>
              <a:path w="8201025" h="4269105">
                <a:moveTo>
                  <a:pt x="6200775" y="3454"/>
                </a:moveTo>
                <a:lnTo>
                  <a:pt x="6200318" y="2336"/>
                </a:lnTo>
                <a:lnTo>
                  <a:pt x="6198451" y="469"/>
                </a:lnTo>
                <a:lnTo>
                  <a:pt x="6197333" y="0"/>
                </a:lnTo>
                <a:lnTo>
                  <a:pt x="6194704" y="0"/>
                </a:lnTo>
                <a:lnTo>
                  <a:pt x="6193574" y="469"/>
                </a:lnTo>
                <a:lnTo>
                  <a:pt x="6191720" y="2336"/>
                </a:lnTo>
                <a:lnTo>
                  <a:pt x="6191250" y="3454"/>
                </a:lnTo>
                <a:lnTo>
                  <a:pt x="6191250" y="6083"/>
                </a:lnTo>
                <a:lnTo>
                  <a:pt x="6191720" y="7200"/>
                </a:lnTo>
                <a:lnTo>
                  <a:pt x="6193574" y="9067"/>
                </a:lnTo>
                <a:lnTo>
                  <a:pt x="6194704" y="9525"/>
                </a:lnTo>
                <a:lnTo>
                  <a:pt x="6197333" y="9525"/>
                </a:lnTo>
                <a:lnTo>
                  <a:pt x="6198451" y="9067"/>
                </a:lnTo>
                <a:lnTo>
                  <a:pt x="6200318" y="7200"/>
                </a:lnTo>
                <a:lnTo>
                  <a:pt x="6200775" y="6083"/>
                </a:lnTo>
                <a:lnTo>
                  <a:pt x="6200775" y="3454"/>
                </a:lnTo>
                <a:close/>
              </a:path>
              <a:path w="8201025" h="4269105">
                <a:moveTo>
                  <a:pt x="6248400" y="2224748"/>
                </a:moveTo>
                <a:lnTo>
                  <a:pt x="6247943" y="2223617"/>
                </a:lnTo>
                <a:lnTo>
                  <a:pt x="6246076" y="2221763"/>
                </a:lnTo>
                <a:lnTo>
                  <a:pt x="6244958" y="2221293"/>
                </a:lnTo>
                <a:lnTo>
                  <a:pt x="6242329" y="2221293"/>
                </a:lnTo>
                <a:lnTo>
                  <a:pt x="6241199" y="2221763"/>
                </a:lnTo>
                <a:lnTo>
                  <a:pt x="6239345" y="2223617"/>
                </a:lnTo>
                <a:lnTo>
                  <a:pt x="6238875" y="2224748"/>
                </a:lnTo>
                <a:lnTo>
                  <a:pt x="6238875" y="2227376"/>
                </a:lnTo>
                <a:lnTo>
                  <a:pt x="6239345" y="2228494"/>
                </a:lnTo>
                <a:lnTo>
                  <a:pt x="6241199" y="2230361"/>
                </a:lnTo>
                <a:lnTo>
                  <a:pt x="6242329" y="2230818"/>
                </a:lnTo>
                <a:lnTo>
                  <a:pt x="6244958" y="2230818"/>
                </a:lnTo>
                <a:lnTo>
                  <a:pt x="6246076" y="2230361"/>
                </a:lnTo>
                <a:lnTo>
                  <a:pt x="6247943" y="2228494"/>
                </a:lnTo>
                <a:lnTo>
                  <a:pt x="6248400" y="2227376"/>
                </a:lnTo>
                <a:lnTo>
                  <a:pt x="6248400" y="2224748"/>
                </a:lnTo>
                <a:close/>
              </a:path>
              <a:path w="8201025" h="4269105">
                <a:moveTo>
                  <a:pt x="6248400" y="3454"/>
                </a:moveTo>
                <a:lnTo>
                  <a:pt x="6247943" y="2336"/>
                </a:lnTo>
                <a:lnTo>
                  <a:pt x="6246076" y="469"/>
                </a:lnTo>
                <a:lnTo>
                  <a:pt x="6244958" y="0"/>
                </a:lnTo>
                <a:lnTo>
                  <a:pt x="6242329" y="0"/>
                </a:lnTo>
                <a:lnTo>
                  <a:pt x="6241199" y="469"/>
                </a:lnTo>
                <a:lnTo>
                  <a:pt x="6239345" y="2336"/>
                </a:lnTo>
                <a:lnTo>
                  <a:pt x="6238875" y="3454"/>
                </a:lnTo>
                <a:lnTo>
                  <a:pt x="6238875" y="6083"/>
                </a:lnTo>
                <a:lnTo>
                  <a:pt x="6239345" y="7200"/>
                </a:lnTo>
                <a:lnTo>
                  <a:pt x="6241199" y="9067"/>
                </a:lnTo>
                <a:lnTo>
                  <a:pt x="6242329" y="9525"/>
                </a:lnTo>
                <a:lnTo>
                  <a:pt x="6244958" y="9525"/>
                </a:lnTo>
                <a:lnTo>
                  <a:pt x="6246076" y="9067"/>
                </a:lnTo>
                <a:lnTo>
                  <a:pt x="6247943" y="7200"/>
                </a:lnTo>
                <a:lnTo>
                  <a:pt x="6248400" y="6083"/>
                </a:lnTo>
                <a:lnTo>
                  <a:pt x="6248400" y="3454"/>
                </a:lnTo>
                <a:close/>
              </a:path>
              <a:path w="8201025" h="4269105">
                <a:moveTo>
                  <a:pt x="6296025" y="2224748"/>
                </a:moveTo>
                <a:lnTo>
                  <a:pt x="6295568" y="2223617"/>
                </a:lnTo>
                <a:lnTo>
                  <a:pt x="6293701" y="2221763"/>
                </a:lnTo>
                <a:lnTo>
                  <a:pt x="6292583" y="2221293"/>
                </a:lnTo>
                <a:lnTo>
                  <a:pt x="6289954" y="2221293"/>
                </a:lnTo>
                <a:lnTo>
                  <a:pt x="6288824" y="2221763"/>
                </a:lnTo>
                <a:lnTo>
                  <a:pt x="6286970" y="2223617"/>
                </a:lnTo>
                <a:lnTo>
                  <a:pt x="6286500" y="2224748"/>
                </a:lnTo>
                <a:lnTo>
                  <a:pt x="6286500" y="2227376"/>
                </a:lnTo>
                <a:lnTo>
                  <a:pt x="6286970" y="2228494"/>
                </a:lnTo>
                <a:lnTo>
                  <a:pt x="6288824" y="2230361"/>
                </a:lnTo>
                <a:lnTo>
                  <a:pt x="6289954" y="2230818"/>
                </a:lnTo>
                <a:lnTo>
                  <a:pt x="6292583" y="2230818"/>
                </a:lnTo>
                <a:lnTo>
                  <a:pt x="6293701" y="2230361"/>
                </a:lnTo>
                <a:lnTo>
                  <a:pt x="6295568" y="2228494"/>
                </a:lnTo>
                <a:lnTo>
                  <a:pt x="6296025" y="2227376"/>
                </a:lnTo>
                <a:lnTo>
                  <a:pt x="6296025" y="2224748"/>
                </a:lnTo>
                <a:close/>
              </a:path>
              <a:path w="8201025" h="4269105">
                <a:moveTo>
                  <a:pt x="6296025" y="3454"/>
                </a:moveTo>
                <a:lnTo>
                  <a:pt x="6295568" y="2336"/>
                </a:lnTo>
                <a:lnTo>
                  <a:pt x="6293701" y="469"/>
                </a:lnTo>
                <a:lnTo>
                  <a:pt x="6292583" y="0"/>
                </a:lnTo>
                <a:lnTo>
                  <a:pt x="6289954" y="0"/>
                </a:lnTo>
                <a:lnTo>
                  <a:pt x="6288824" y="469"/>
                </a:lnTo>
                <a:lnTo>
                  <a:pt x="6286970" y="2336"/>
                </a:lnTo>
                <a:lnTo>
                  <a:pt x="6286500" y="3454"/>
                </a:lnTo>
                <a:lnTo>
                  <a:pt x="6286500" y="6083"/>
                </a:lnTo>
                <a:lnTo>
                  <a:pt x="6286970" y="7200"/>
                </a:lnTo>
                <a:lnTo>
                  <a:pt x="6288824" y="9067"/>
                </a:lnTo>
                <a:lnTo>
                  <a:pt x="6289954" y="9525"/>
                </a:lnTo>
                <a:lnTo>
                  <a:pt x="6292583" y="9525"/>
                </a:lnTo>
                <a:lnTo>
                  <a:pt x="6293701" y="9067"/>
                </a:lnTo>
                <a:lnTo>
                  <a:pt x="6295568" y="7200"/>
                </a:lnTo>
                <a:lnTo>
                  <a:pt x="6296025" y="6083"/>
                </a:lnTo>
                <a:lnTo>
                  <a:pt x="6296025" y="3454"/>
                </a:lnTo>
                <a:close/>
              </a:path>
              <a:path w="8201025" h="4269105">
                <a:moveTo>
                  <a:pt x="6343650" y="2224748"/>
                </a:moveTo>
                <a:lnTo>
                  <a:pt x="6343193" y="2223617"/>
                </a:lnTo>
                <a:lnTo>
                  <a:pt x="6341326" y="2221763"/>
                </a:lnTo>
                <a:lnTo>
                  <a:pt x="6340208" y="2221293"/>
                </a:lnTo>
                <a:lnTo>
                  <a:pt x="6337579" y="2221293"/>
                </a:lnTo>
                <a:lnTo>
                  <a:pt x="6336449" y="2221763"/>
                </a:lnTo>
                <a:lnTo>
                  <a:pt x="6334595" y="2223617"/>
                </a:lnTo>
                <a:lnTo>
                  <a:pt x="6334125" y="2224748"/>
                </a:lnTo>
                <a:lnTo>
                  <a:pt x="6334125" y="2227376"/>
                </a:lnTo>
                <a:lnTo>
                  <a:pt x="6334595" y="2228494"/>
                </a:lnTo>
                <a:lnTo>
                  <a:pt x="6336449" y="2230361"/>
                </a:lnTo>
                <a:lnTo>
                  <a:pt x="6337579" y="2230818"/>
                </a:lnTo>
                <a:lnTo>
                  <a:pt x="6340208" y="2230818"/>
                </a:lnTo>
                <a:lnTo>
                  <a:pt x="6341326" y="2230361"/>
                </a:lnTo>
                <a:lnTo>
                  <a:pt x="6343193" y="2228494"/>
                </a:lnTo>
                <a:lnTo>
                  <a:pt x="6343650" y="2227376"/>
                </a:lnTo>
                <a:lnTo>
                  <a:pt x="6343650" y="2224748"/>
                </a:lnTo>
                <a:close/>
              </a:path>
              <a:path w="8201025" h="4269105">
                <a:moveTo>
                  <a:pt x="6343650" y="3454"/>
                </a:moveTo>
                <a:lnTo>
                  <a:pt x="6343193" y="2336"/>
                </a:lnTo>
                <a:lnTo>
                  <a:pt x="6341326" y="469"/>
                </a:lnTo>
                <a:lnTo>
                  <a:pt x="6340208" y="0"/>
                </a:lnTo>
                <a:lnTo>
                  <a:pt x="6337579" y="0"/>
                </a:lnTo>
                <a:lnTo>
                  <a:pt x="6336449" y="469"/>
                </a:lnTo>
                <a:lnTo>
                  <a:pt x="6334595" y="2336"/>
                </a:lnTo>
                <a:lnTo>
                  <a:pt x="6334125" y="3454"/>
                </a:lnTo>
                <a:lnTo>
                  <a:pt x="6334125" y="6083"/>
                </a:lnTo>
                <a:lnTo>
                  <a:pt x="6334595" y="7200"/>
                </a:lnTo>
                <a:lnTo>
                  <a:pt x="6336449" y="9067"/>
                </a:lnTo>
                <a:lnTo>
                  <a:pt x="6337579" y="9525"/>
                </a:lnTo>
                <a:lnTo>
                  <a:pt x="6340208" y="9525"/>
                </a:lnTo>
                <a:lnTo>
                  <a:pt x="6341326" y="9067"/>
                </a:lnTo>
                <a:lnTo>
                  <a:pt x="6343193" y="7200"/>
                </a:lnTo>
                <a:lnTo>
                  <a:pt x="6343650" y="6083"/>
                </a:lnTo>
                <a:lnTo>
                  <a:pt x="6343650" y="3454"/>
                </a:lnTo>
                <a:close/>
              </a:path>
              <a:path w="8201025" h="4269105">
                <a:moveTo>
                  <a:pt x="6391275" y="2224748"/>
                </a:moveTo>
                <a:lnTo>
                  <a:pt x="6390818" y="2223617"/>
                </a:lnTo>
                <a:lnTo>
                  <a:pt x="6388951" y="2221763"/>
                </a:lnTo>
                <a:lnTo>
                  <a:pt x="6387833" y="2221293"/>
                </a:lnTo>
                <a:lnTo>
                  <a:pt x="6385204" y="2221293"/>
                </a:lnTo>
                <a:lnTo>
                  <a:pt x="6384074" y="2221763"/>
                </a:lnTo>
                <a:lnTo>
                  <a:pt x="6382220" y="2223617"/>
                </a:lnTo>
                <a:lnTo>
                  <a:pt x="6381750" y="2224748"/>
                </a:lnTo>
                <a:lnTo>
                  <a:pt x="6381750" y="2227376"/>
                </a:lnTo>
                <a:lnTo>
                  <a:pt x="6382220" y="2228494"/>
                </a:lnTo>
                <a:lnTo>
                  <a:pt x="6384074" y="2230361"/>
                </a:lnTo>
                <a:lnTo>
                  <a:pt x="6385204" y="2230818"/>
                </a:lnTo>
                <a:lnTo>
                  <a:pt x="6387833" y="2230818"/>
                </a:lnTo>
                <a:lnTo>
                  <a:pt x="6388951" y="2230361"/>
                </a:lnTo>
                <a:lnTo>
                  <a:pt x="6390818" y="2228494"/>
                </a:lnTo>
                <a:lnTo>
                  <a:pt x="6391275" y="2227376"/>
                </a:lnTo>
                <a:lnTo>
                  <a:pt x="6391275" y="2224748"/>
                </a:lnTo>
                <a:close/>
              </a:path>
              <a:path w="8201025" h="4269105">
                <a:moveTo>
                  <a:pt x="6391275" y="3454"/>
                </a:moveTo>
                <a:lnTo>
                  <a:pt x="6390818" y="2336"/>
                </a:lnTo>
                <a:lnTo>
                  <a:pt x="6388951" y="469"/>
                </a:lnTo>
                <a:lnTo>
                  <a:pt x="6387833" y="0"/>
                </a:lnTo>
                <a:lnTo>
                  <a:pt x="6385204" y="0"/>
                </a:lnTo>
                <a:lnTo>
                  <a:pt x="6384074" y="469"/>
                </a:lnTo>
                <a:lnTo>
                  <a:pt x="6382220" y="2336"/>
                </a:lnTo>
                <a:lnTo>
                  <a:pt x="6381750" y="3454"/>
                </a:lnTo>
                <a:lnTo>
                  <a:pt x="6381750" y="6083"/>
                </a:lnTo>
                <a:lnTo>
                  <a:pt x="6382220" y="7200"/>
                </a:lnTo>
                <a:lnTo>
                  <a:pt x="6384074" y="9067"/>
                </a:lnTo>
                <a:lnTo>
                  <a:pt x="6385204" y="9525"/>
                </a:lnTo>
                <a:lnTo>
                  <a:pt x="6387833" y="9525"/>
                </a:lnTo>
                <a:lnTo>
                  <a:pt x="6388951" y="9067"/>
                </a:lnTo>
                <a:lnTo>
                  <a:pt x="6390818" y="7200"/>
                </a:lnTo>
                <a:lnTo>
                  <a:pt x="6391275" y="6083"/>
                </a:lnTo>
                <a:lnTo>
                  <a:pt x="6391275" y="3454"/>
                </a:lnTo>
                <a:close/>
              </a:path>
              <a:path w="8201025" h="4269105">
                <a:moveTo>
                  <a:pt x="6438900" y="2224748"/>
                </a:moveTo>
                <a:lnTo>
                  <a:pt x="6438443" y="2223617"/>
                </a:lnTo>
                <a:lnTo>
                  <a:pt x="6436576" y="2221763"/>
                </a:lnTo>
                <a:lnTo>
                  <a:pt x="6435458" y="2221293"/>
                </a:lnTo>
                <a:lnTo>
                  <a:pt x="6432829" y="2221293"/>
                </a:lnTo>
                <a:lnTo>
                  <a:pt x="6431699" y="2221763"/>
                </a:lnTo>
                <a:lnTo>
                  <a:pt x="6429845" y="2223617"/>
                </a:lnTo>
                <a:lnTo>
                  <a:pt x="6429375" y="2224748"/>
                </a:lnTo>
                <a:lnTo>
                  <a:pt x="6429375" y="2227376"/>
                </a:lnTo>
                <a:lnTo>
                  <a:pt x="6429845" y="2228494"/>
                </a:lnTo>
                <a:lnTo>
                  <a:pt x="6431699" y="2230361"/>
                </a:lnTo>
                <a:lnTo>
                  <a:pt x="6432829" y="2230818"/>
                </a:lnTo>
                <a:lnTo>
                  <a:pt x="6435458" y="2230818"/>
                </a:lnTo>
                <a:lnTo>
                  <a:pt x="6436576" y="2230361"/>
                </a:lnTo>
                <a:lnTo>
                  <a:pt x="6438443" y="2228494"/>
                </a:lnTo>
                <a:lnTo>
                  <a:pt x="6438900" y="2227376"/>
                </a:lnTo>
                <a:lnTo>
                  <a:pt x="6438900" y="2224748"/>
                </a:lnTo>
                <a:close/>
              </a:path>
              <a:path w="8201025" h="4269105">
                <a:moveTo>
                  <a:pt x="6438900" y="3454"/>
                </a:moveTo>
                <a:lnTo>
                  <a:pt x="6438443" y="2336"/>
                </a:lnTo>
                <a:lnTo>
                  <a:pt x="6436576" y="469"/>
                </a:lnTo>
                <a:lnTo>
                  <a:pt x="6435458" y="0"/>
                </a:lnTo>
                <a:lnTo>
                  <a:pt x="6432829" y="0"/>
                </a:lnTo>
                <a:lnTo>
                  <a:pt x="6431699" y="469"/>
                </a:lnTo>
                <a:lnTo>
                  <a:pt x="6429845" y="2336"/>
                </a:lnTo>
                <a:lnTo>
                  <a:pt x="6429375" y="3454"/>
                </a:lnTo>
                <a:lnTo>
                  <a:pt x="6429375" y="6083"/>
                </a:lnTo>
                <a:lnTo>
                  <a:pt x="6429845" y="7200"/>
                </a:lnTo>
                <a:lnTo>
                  <a:pt x="6431699" y="9067"/>
                </a:lnTo>
                <a:lnTo>
                  <a:pt x="6432829" y="9525"/>
                </a:lnTo>
                <a:lnTo>
                  <a:pt x="6435458" y="9525"/>
                </a:lnTo>
                <a:lnTo>
                  <a:pt x="6436576" y="9067"/>
                </a:lnTo>
                <a:lnTo>
                  <a:pt x="6438443" y="7200"/>
                </a:lnTo>
                <a:lnTo>
                  <a:pt x="6438900" y="6083"/>
                </a:lnTo>
                <a:lnTo>
                  <a:pt x="6438900" y="3454"/>
                </a:lnTo>
                <a:close/>
              </a:path>
              <a:path w="8201025" h="4269105">
                <a:moveTo>
                  <a:pt x="6486525" y="2224748"/>
                </a:moveTo>
                <a:lnTo>
                  <a:pt x="6486068" y="2223617"/>
                </a:lnTo>
                <a:lnTo>
                  <a:pt x="6484201" y="2221763"/>
                </a:lnTo>
                <a:lnTo>
                  <a:pt x="6483083" y="2221293"/>
                </a:lnTo>
                <a:lnTo>
                  <a:pt x="6480454" y="2221293"/>
                </a:lnTo>
                <a:lnTo>
                  <a:pt x="6479324" y="2221763"/>
                </a:lnTo>
                <a:lnTo>
                  <a:pt x="6477470" y="2223617"/>
                </a:lnTo>
                <a:lnTo>
                  <a:pt x="6477000" y="2224748"/>
                </a:lnTo>
                <a:lnTo>
                  <a:pt x="6477000" y="2227376"/>
                </a:lnTo>
                <a:lnTo>
                  <a:pt x="6477470" y="2228494"/>
                </a:lnTo>
                <a:lnTo>
                  <a:pt x="6479324" y="2230361"/>
                </a:lnTo>
                <a:lnTo>
                  <a:pt x="6480454" y="2230818"/>
                </a:lnTo>
                <a:lnTo>
                  <a:pt x="6483083" y="2230818"/>
                </a:lnTo>
                <a:lnTo>
                  <a:pt x="6484201" y="2230361"/>
                </a:lnTo>
                <a:lnTo>
                  <a:pt x="6486068" y="2228494"/>
                </a:lnTo>
                <a:lnTo>
                  <a:pt x="6486525" y="2227376"/>
                </a:lnTo>
                <a:lnTo>
                  <a:pt x="6486525" y="2224748"/>
                </a:lnTo>
                <a:close/>
              </a:path>
              <a:path w="8201025" h="4269105">
                <a:moveTo>
                  <a:pt x="6486525" y="3454"/>
                </a:moveTo>
                <a:lnTo>
                  <a:pt x="6486068" y="2336"/>
                </a:lnTo>
                <a:lnTo>
                  <a:pt x="6484201" y="469"/>
                </a:lnTo>
                <a:lnTo>
                  <a:pt x="6483083" y="0"/>
                </a:lnTo>
                <a:lnTo>
                  <a:pt x="6480454" y="0"/>
                </a:lnTo>
                <a:lnTo>
                  <a:pt x="6479324" y="469"/>
                </a:lnTo>
                <a:lnTo>
                  <a:pt x="6477470" y="2336"/>
                </a:lnTo>
                <a:lnTo>
                  <a:pt x="6477000" y="3454"/>
                </a:lnTo>
                <a:lnTo>
                  <a:pt x="6477000" y="6083"/>
                </a:lnTo>
                <a:lnTo>
                  <a:pt x="6477470" y="7200"/>
                </a:lnTo>
                <a:lnTo>
                  <a:pt x="6479324" y="9067"/>
                </a:lnTo>
                <a:lnTo>
                  <a:pt x="6480454" y="9525"/>
                </a:lnTo>
                <a:lnTo>
                  <a:pt x="6483083" y="9525"/>
                </a:lnTo>
                <a:lnTo>
                  <a:pt x="6484201" y="9067"/>
                </a:lnTo>
                <a:lnTo>
                  <a:pt x="6486068" y="7200"/>
                </a:lnTo>
                <a:lnTo>
                  <a:pt x="6486525" y="6083"/>
                </a:lnTo>
                <a:lnTo>
                  <a:pt x="6486525" y="3454"/>
                </a:lnTo>
                <a:close/>
              </a:path>
              <a:path w="8201025" h="4269105">
                <a:moveTo>
                  <a:pt x="6534150" y="2224748"/>
                </a:moveTo>
                <a:lnTo>
                  <a:pt x="6533693" y="2223617"/>
                </a:lnTo>
                <a:lnTo>
                  <a:pt x="6531826" y="2221763"/>
                </a:lnTo>
                <a:lnTo>
                  <a:pt x="6530708" y="2221293"/>
                </a:lnTo>
                <a:lnTo>
                  <a:pt x="6528079" y="2221293"/>
                </a:lnTo>
                <a:lnTo>
                  <a:pt x="6526962" y="2221763"/>
                </a:lnTo>
                <a:lnTo>
                  <a:pt x="6525095" y="2223617"/>
                </a:lnTo>
                <a:lnTo>
                  <a:pt x="6524625" y="2224748"/>
                </a:lnTo>
                <a:lnTo>
                  <a:pt x="6524625" y="2227376"/>
                </a:lnTo>
                <a:lnTo>
                  <a:pt x="6525095" y="2228494"/>
                </a:lnTo>
                <a:lnTo>
                  <a:pt x="6526962" y="2230361"/>
                </a:lnTo>
                <a:lnTo>
                  <a:pt x="6528079" y="2230818"/>
                </a:lnTo>
                <a:lnTo>
                  <a:pt x="6530708" y="2230818"/>
                </a:lnTo>
                <a:lnTo>
                  <a:pt x="6531826" y="2230361"/>
                </a:lnTo>
                <a:lnTo>
                  <a:pt x="6533693" y="2228494"/>
                </a:lnTo>
                <a:lnTo>
                  <a:pt x="6534150" y="2227376"/>
                </a:lnTo>
                <a:lnTo>
                  <a:pt x="6534150" y="2224748"/>
                </a:lnTo>
                <a:close/>
              </a:path>
              <a:path w="8201025" h="4269105">
                <a:moveTo>
                  <a:pt x="6534150" y="3454"/>
                </a:moveTo>
                <a:lnTo>
                  <a:pt x="6533693" y="2336"/>
                </a:lnTo>
                <a:lnTo>
                  <a:pt x="6531826" y="469"/>
                </a:lnTo>
                <a:lnTo>
                  <a:pt x="6530708" y="0"/>
                </a:lnTo>
                <a:lnTo>
                  <a:pt x="6528079" y="0"/>
                </a:lnTo>
                <a:lnTo>
                  <a:pt x="6526962" y="469"/>
                </a:lnTo>
                <a:lnTo>
                  <a:pt x="6525095" y="2336"/>
                </a:lnTo>
                <a:lnTo>
                  <a:pt x="6524625" y="3454"/>
                </a:lnTo>
                <a:lnTo>
                  <a:pt x="6524625" y="6083"/>
                </a:lnTo>
                <a:lnTo>
                  <a:pt x="6525095" y="7200"/>
                </a:lnTo>
                <a:lnTo>
                  <a:pt x="6526962" y="9067"/>
                </a:lnTo>
                <a:lnTo>
                  <a:pt x="6528079" y="9525"/>
                </a:lnTo>
                <a:lnTo>
                  <a:pt x="6530708" y="9525"/>
                </a:lnTo>
                <a:lnTo>
                  <a:pt x="6531826" y="9067"/>
                </a:lnTo>
                <a:lnTo>
                  <a:pt x="6533693" y="7200"/>
                </a:lnTo>
                <a:lnTo>
                  <a:pt x="6534150" y="6083"/>
                </a:lnTo>
                <a:lnTo>
                  <a:pt x="6534150" y="3454"/>
                </a:lnTo>
                <a:close/>
              </a:path>
              <a:path w="8201025" h="4269105">
                <a:moveTo>
                  <a:pt x="6581775" y="2224748"/>
                </a:moveTo>
                <a:lnTo>
                  <a:pt x="6581318" y="2223617"/>
                </a:lnTo>
                <a:lnTo>
                  <a:pt x="6579451" y="2221763"/>
                </a:lnTo>
                <a:lnTo>
                  <a:pt x="6578333" y="2221293"/>
                </a:lnTo>
                <a:lnTo>
                  <a:pt x="6575704" y="2221293"/>
                </a:lnTo>
                <a:lnTo>
                  <a:pt x="6574574" y="2221763"/>
                </a:lnTo>
                <a:lnTo>
                  <a:pt x="6572720" y="2223617"/>
                </a:lnTo>
                <a:lnTo>
                  <a:pt x="6572250" y="2224748"/>
                </a:lnTo>
                <a:lnTo>
                  <a:pt x="6572250" y="2227376"/>
                </a:lnTo>
                <a:lnTo>
                  <a:pt x="6572720" y="2228494"/>
                </a:lnTo>
                <a:lnTo>
                  <a:pt x="6574574" y="2230361"/>
                </a:lnTo>
                <a:lnTo>
                  <a:pt x="6575704" y="2230818"/>
                </a:lnTo>
                <a:lnTo>
                  <a:pt x="6578333" y="2230818"/>
                </a:lnTo>
                <a:lnTo>
                  <a:pt x="6579451" y="2230361"/>
                </a:lnTo>
                <a:lnTo>
                  <a:pt x="6581318" y="2228494"/>
                </a:lnTo>
                <a:lnTo>
                  <a:pt x="6581775" y="2227376"/>
                </a:lnTo>
                <a:lnTo>
                  <a:pt x="6581775" y="2224748"/>
                </a:lnTo>
                <a:close/>
              </a:path>
              <a:path w="8201025" h="4269105">
                <a:moveTo>
                  <a:pt x="6581775" y="3454"/>
                </a:moveTo>
                <a:lnTo>
                  <a:pt x="6581318" y="2336"/>
                </a:lnTo>
                <a:lnTo>
                  <a:pt x="6579451" y="469"/>
                </a:lnTo>
                <a:lnTo>
                  <a:pt x="6578333" y="0"/>
                </a:lnTo>
                <a:lnTo>
                  <a:pt x="6575704" y="0"/>
                </a:lnTo>
                <a:lnTo>
                  <a:pt x="6574574" y="469"/>
                </a:lnTo>
                <a:lnTo>
                  <a:pt x="6572720" y="2336"/>
                </a:lnTo>
                <a:lnTo>
                  <a:pt x="6572250" y="3454"/>
                </a:lnTo>
                <a:lnTo>
                  <a:pt x="6572250" y="6083"/>
                </a:lnTo>
                <a:lnTo>
                  <a:pt x="6572720" y="7200"/>
                </a:lnTo>
                <a:lnTo>
                  <a:pt x="6574574" y="9067"/>
                </a:lnTo>
                <a:lnTo>
                  <a:pt x="6575704" y="9525"/>
                </a:lnTo>
                <a:lnTo>
                  <a:pt x="6578333" y="9525"/>
                </a:lnTo>
                <a:lnTo>
                  <a:pt x="6579451" y="9067"/>
                </a:lnTo>
                <a:lnTo>
                  <a:pt x="6581318" y="7200"/>
                </a:lnTo>
                <a:lnTo>
                  <a:pt x="6581775" y="6083"/>
                </a:lnTo>
                <a:lnTo>
                  <a:pt x="6581775" y="3454"/>
                </a:lnTo>
                <a:close/>
              </a:path>
              <a:path w="8201025" h="4269105">
                <a:moveTo>
                  <a:pt x="6629400" y="2224748"/>
                </a:moveTo>
                <a:lnTo>
                  <a:pt x="6628943" y="2223617"/>
                </a:lnTo>
                <a:lnTo>
                  <a:pt x="6627076" y="2221763"/>
                </a:lnTo>
                <a:lnTo>
                  <a:pt x="6625958" y="2221293"/>
                </a:lnTo>
                <a:lnTo>
                  <a:pt x="6623329" y="2221293"/>
                </a:lnTo>
                <a:lnTo>
                  <a:pt x="6622199" y="2221763"/>
                </a:lnTo>
                <a:lnTo>
                  <a:pt x="6620345" y="2223617"/>
                </a:lnTo>
                <a:lnTo>
                  <a:pt x="6619875" y="2224748"/>
                </a:lnTo>
                <a:lnTo>
                  <a:pt x="6619875" y="2227376"/>
                </a:lnTo>
                <a:lnTo>
                  <a:pt x="6620345" y="2228494"/>
                </a:lnTo>
                <a:lnTo>
                  <a:pt x="6622199" y="2230361"/>
                </a:lnTo>
                <a:lnTo>
                  <a:pt x="6623329" y="2230818"/>
                </a:lnTo>
                <a:lnTo>
                  <a:pt x="6625958" y="2230818"/>
                </a:lnTo>
                <a:lnTo>
                  <a:pt x="6627076" y="2230361"/>
                </a:lnTo>
                <a:lnTo>
                  <a:pt x="6628943" y="2228494"/>
                </a:lnTo>
                <a:lnTo>
                  <a:pt x="6629400" y="2227376"/>
                </a:lnTo>
                <a:lnTo>
                  <a:pt x="6629400" y="2224748"/>
                </a:lnTo>
                <a:close/>
              </a:path>
              <a:path w="8201025" h="4269105">
                <a:moveTo>
                  <a:pt x="6629400" y="3454"/>
                </a:moveTo>
                <a:lnTo>
                  <a:pt x="6628943" y="2336"/>
                </a:lnTo>
                <a:lnTo>
                  <a:pt x="6627076" y="469"/>
                </a:lnTo>
                <a:lnTo>
                  <a:pt x="6625958" y="0"/>
                </a:lnTo>
                <a:lnTo>
                  <a:pt x="6623329" y="0"/>
                </a:lnTo>
                <a:lnTo>
                  <a:pt x="6622199" y="469"/>
                </a:lnTo>
                <a:lnTo>
                  <a:pt x="6620345" y="2336"/>
                </a:lnTo>
                <a:lnTo>
                  <a:pt x="6619875" y="3454"/>
                </a:lnTo>
                <a:lnTo>
                  <a:pt x="6619875" y="6083"/>
                </a:lnTo>
                <a:lnTo>
                  <a:pt x="6620345" y="7200"/>
                </a:lnTo>
                <a:lnTo>
                  <a:pt x="6622199" y="9067"/>
                </a:lnTo>
                <a:lnTo>
                  <a:pt x="6623329" y="9525"/>
                </a:lnTo>
                <a:lnTo>
                  <a:pt x="6625958" y="9525"/>
                </a:lnTo>
                <a:lnTo>
                  <a:pt x="6627076" y="9067"/>
                </a:lnTo>
                <a:lnTo>
                  <a:pt x="6628943" y="7200"/>
                </a:lnTo>
                <a:lnTo>
                  <a:pt x="6629400" y="6083"/>
                </a:lnTo>
                <a:lnTo>
                  <a:pt x="6629400" y="3454"/>
                </a:lnTo>
                <a:close/>
              </a:path>
              <a:path w="8201025" h="4269105">
                <a:moveTo>
                  <a:pt x="6677025" y="2224748"/>
                </a:moveTo>
                <a:lnTo>
                  <a:pt x="6676568" y="2223617"/>
                </a:lnTo>
                <a:lnTo>
                  <a:pt x="6674701" y="2221763"/>
                </a:lnTo>
                <a:lnTo>
                  <a:pt x="6673583" y="2221293"/>
                </a:lnTo>
                <a:lnTo>
                  <a:pt x="6670954" y="2221293"/>
                </a:lnTo>
                <a:lnTo>
                  <a:pt x="6669824" y="2221763"/>
                </a:lnTo>
                <a:lnTo>
                  <a:pt x="6667970" y="2223617"/>
                </a:lnTo>
                <a:lnTo>
                  <a:pt x="6667500" y="2224748"/>
                </a:lnTo>
                <a:lnTo>
                  <a:pt x="6667500" y="2227376"/>
                </a:lnTo>
                <a:lnTo>
                  <a:pt x="6667970" y="2228494"/>
                </a:lnTo>
                <a:lnTo>
                  <a:pt x="6669824" y="2230361"/>
                </a:lnTo>
                <a:lnTo>
                  <a:pt x="6670954" y="2230818"/>
                </a:lnTo>
                <a:lnTo>
                  <a:pt x="6673583" y="2230818"/>
                </a:lnTo>
                <a:lnTo>
                  <a:pt x="6674701" y="2230361"/>
                </a:lnTo>
                <a:lnTo>
                  <a:pt x="6676568" y="2228494"/>
                </a:lnTo>
                <a:lnTo>
                  <a:pt x="6677025" y="2227376"/>
                </a:lnTo>
                <a:lnTo>
                  <a:pt x="6677025" y="2224748"/>
                </a:lnTo>
                <a:close/>
              </a:path>
              <a:path w="8201025" h="4269105">
                <a:moveTo>
                  <a:pt x="6677025" y="3454"/>
                </a:moveTo>
                <a:lnTo>
                  <a:pt x="6676568" y="2336"/>
                </a:lnTo>
                <a:lnTo>
                  <a:pt x="6674701" y="469"/>
                </a:lnTo>
                <a:lnTo>
                  <a:pt x="6673583" y="0"/>
                </a:lnTo>
                <a:lnTo>
                  <a:pt x="6670954" y="0"/>
                </a:lnTo>
                <a:lnTo>
                  <a:pt x="6669824" y="469"/>
                </a:lnTo>
                <a:lnTo>
                  <a:pt x="6667970" y="2336"/>
                </a:lnTo>
                <a:lnTo>
                  <a:pt x="6667500" y="3454"/>
                </a:lnTo>
                <a:lnTo>
                  <a:pt x="6667500" y="6083"/>
                </a:lnTo>
                <a:lnTo>
                  <a:pt x="6667970" y="7200"/>
                </a:lnTo>
                <a:lnTo>
                  <a:pt x="6669824" y="9067"/>
                </a:lnTo>
                <a:lnTo>
                  <a:pt x="6670954" y="9525"/>
                </a:lnTo>
                <a:lnTo>
                  <a:pt x="6673583" y="9525"/>
                </a:lnTo>
                <a:lnTo>
                  <a:pt x="6674701" y="9067"/>
                </a:lnTo>
                <a:lnTo>
                  <a:pt x="6676568" y="7200"/>
                </a:lnTo>
                <a:lnTo>
                  <a:pt x="6677025" y="6083"/>
                </a:lnTo>
                <a:lnTo>
                  <a:pt x="6677025" y="3454"/>
                </a:lnTo>
                <a:close/>
              </a:path>
              <a:path w="8201025" h="4269105">
                <a:moveTo>
                  <a:pt x="6724650" y="2224748"/>
                </a:moveTo>
                <a:lnTo>
                  <a:pt x="6724193" y="2223617"/>
                </a:lnTo>
                <a:lnTo>
                  <a:pt x="6722326" y="2221763"/>
                </a:lnTo>
                <a:lnTo>
                  <a:pt x="6721208" y="2221293"/>
                </a:lnTo>
                <a:lnTo>
                  <a:pt x="6718579" y="2221293"/>
                </a:lnTo>
                <a:lnTo>
                  <a:pt x="6717449" y="2221763"/>
                </a:lnTo>
                <a:lnTo>
                  <a:pt x="6715595" y="2223617"/>
                </a:lnTo>
                <a:lnTo>
                  <a:pt x="6715125" y="2224748"/>
                </a:lnTo>
                <a:lnTo>
                  <a:pt x="6715125" y="2227376"/>
                </a:lnTo>
                <a:lnTo>
                  <a:pt x="6715595" y="2228494"/>
                </a:lnTo>
                <a:lnTo>
                  <a:pt x="6717449" y="2230361"/>
                </a:lnTo>
                <a:lnTo>
                  <a:pt x="6718579" y="2230818"/>
                </a:lnTo>
                <a:lnTo>
                  <a:pt x="6721208" y="2230818"/>
                </a:lnTo>
                <a:lnTo>
                  <a:pt x="6722326" y="2230361"/>
                </a:lnTo>
                <a:lnTo>
                  <a:pt x="6724193" y="2228494"/>
                </a:lnTo>
                <a:lnTo>
                  <a:pt x="6724650" y="2227376"/>
                </a:lnTo>
                <a:lnTo>
                  <a:pt x="6724650" y="2224748"/>
                </a:lnTo>
                <a:close/>
              </a:path>
              <a:path w="8201025" h="4269105">
                <a:moveTo>
                  <a:pt x="6724650" y="3454"/>
                </a:moveTo>
                <a:lnTo>
                  <a:pt x="6724193" y="2336"/>
                </a:lnTo>
                <a:lnTo>
                  <a:pt x="6722326" y="469"/>
                </a:lnTo>
                <a:lnTo>
                  <a:pt x="6721208" y="0"/>
                </a:lnTo>
                <a:lnTo>
                  <a:pt x="6718579" y="0"/>
                </a:lnTo>
                <a:lnTo>
                  <a:pt x="6717449" y="469"/>
                </a:lnTo>
                <a:lnTo>
                  <a:pt x="6715595" y="2336"/>
                </a:lnTo>
                <a:lnTo>
                  <a:pt x="6715125" y="3454"/>
                </a:lnTo>
                <a:lnTo>
                  <a:pt x="6715125" y="6083"/>
                </a:lnTo>
                <a:lnTo>
                  <a:pt x="6715595" y="7200"/>
                </a:lnTo>
                <a:lnTo>
                  <a:pt x="6717449" y="9067"/>
                </a:lnTo>
                <a:lnTo>
                  <a:pt x="6718579" y="9525"/>
                </a:lnTo>
                <a:lnTo>
                  <a:pt x="6721208" y="9525"/>
                </a:lnTo>
                <a:lnTo>
                  <a:pt x="6722326" y="9067"/>
                </a:lnTo>
                <a:lnTo>
                  <a:pt x="6724193" y="7200"/>
                </a:lnTo>
                <a:lnTo>
                  <a:pt x="6724650" y="6083"/>
                </a:lnTo>
                <a:lnTo>
                  <a:pt x="6724650" y="3454"/>
                </a:lnTo>
                <a:close/>
              </a:path>
              <a:path w="8201025" h="4269105">
                <a:moveTo>
                  <a:pt x="6772275" y="2224748"/>
                </a:moveTo>
                <a:lnTo>
                  <a:pt x="6771818" y="2223617"/>
                </a:lnTo>
                <a:lnTo>
                  <a:pt x="6769951" y="2221763"/>
                </a:lnTo>
                <a:lnTo>
                  <a:pt x="6768833" y="2221293"/>
                </a:lnTo>
                <a:lnTo>
                  <a:pt x="6766204" y="2221293"/>
                </a:lnTo>
                <a:lnTo>
                  <a:pt x="6765074" y="2221763"/>
                </a:lnTo>
                <a:lnTo>
                  <a:pt x="6763220" y="2223617"/>
                </a:lnTo>
                <a:lnTo>
                  <a:pt x="6762750" y="2224748"/>
                </a:lnTo>
                <a:lnTo>
                  <a:pt x="6762750" y="2227376"/>
                </a:lnTo>
                <a:lnTo>
                  <a:pt x="6763220" y="2228494"/>
                </a:lnTo>
                <a:lnTo>
                  <a:pt x="6765074" y="2230361"/>
                </a:lnTo>
                <a:lnTo>
                  <a:pt x="6766204" y="2230818"/>
                </a:lnTo>
                <a:lnTo>
                  <a:pt x="6768833" y="2230818"/>
                </a:lnTo>
                <a:lnTo>
                  <a:pt x="6769951" y="2230361"/>
                </a:lnTo>
                <a:lnTo>
                  <a:pt x="6771818" y="2228494"/>
                </a:lnTo>
                <a:lnTo>
                  <a:pt x="6772275" y="2227376"/>
                </a:lnTo>
                <a:lnTo>
                  <a:pt x="6772275" y="2224748"/>
                </a:lnTo>
                <a:close/>
              </a:path>
              <a:path w="8201025" h="4269105">
                <a:moveTo>
                  <a:pt x="6772275" y="3454"/>
                </a:moveTo>
                <a:lnTo>
                  <a:pt x="6771818" y="2336"/>
                </a:lnTo>
                <a:lnTo>
                  <a:pt x="6769951" y="469"/>
                </a:lnTo>
                <a:lnTo>
                  <a:pt x="6768833" y="0"/>
                </a:lnTo>
                <a:lnTo>
                  <a:pt x="6766204" y="0"/>
                </a:lnTo>
                <a:lnTo>
                  <a:pt x="6765074" y="469"/>
                </a:lnTo>
                <a:lnTo>
                  <a:pt x="6763220" y="2336"/>
                </a:lnTo>
                <a:lnTo>
                  <a:pt x="6762750" y="3454"/>
                </a:lnTo>
                <a:lnTo>
                  <a:pt x="6762750" y="6083"/>
                </a:lnTo>
                <a:lnTo>
                  <a:pt x="6763220" y="7200"/>
                </a:lnTo>
                <a:lnTo>
                  <a:pt x="6765074" y="9067"/>
                </a:lnTo>
                <a:lnTo>
                  <a:pt x="6766204" y="9525"/>
                </a:lnTo>
                <a:lnTo>
                  <a:pt x="6768833" y="9525"/>
                </a:lnTo>
                <a:lnTo>
                  <a:pt x="6769951" y="9067"/>
                </a:lnTo>
                <a:lnTo>
                  <a:pt x="6771818" y="7200"/>
                </a:lnTo>
                <a:lnTo>
                  <a:pt x="6772275" y="6083"/>
                </a:lnTo>
                <a:lnTo>
                  <a:pt x="6772275" y="3454"/>
                </a:lnTo>
                <a:close/>
              </a:path>
              <a:path w="8201025" h="4269105">
                <a:moveTo>
                  <a:pt x="6819900" y="2224748"/>
                </a:moveTo>
                <a:lnTo>
                  <a:pt x="6819443" y="2223617"/>
                </a:lnTo>
                <a:lnTo>
                  <a:pt x="6817576" y="2221763"/>
                </a:lnTo>
                <a:lnTo>
                  <a:pt x="6816458" y="2221293"/>
                </a:lnTo>
                <a:lnTo>
                  <a:pt x="6813829" y="2221293"/>
                </a:lnTo>
                <a:lnTo>
                  <a:pt x="6812699" y="2221763"/>
                </a:lnTo>
                <a:lnTo>
                  <a:pt x="6810845" y="2223617"/>
                </a:lnTo>
                <a:lnTo>
                  <a:pt x="6810375" y="2224748"/>
                </a:lnTo>
                <a:lnTo>
                  <a:pt x="6810375" y="2227376"/>
                </a:lnTo>
                <a:lnTo>
                  <a:pt x="6810845" y="2228494"/>
                </a:lnTo>
                <a:lnTo>
                  <a:pt x="6812699" y="2230361"/>
                </a:lnTo>
                <a:lnTo>
                  <a:pt x="6813829" y="2230818"/>
                </a:lnTo>
                <a:lnTo>
                  <a:pt x="6816458" y="2230818"/>
                </a:lnTo>
                <a:lnTo>
                  <a:pt x="6817576" y="2230361"/>
                </a:lnTo>
                <a:lnTo>
                  <a:pt x="6819443" y="2228494"/>
                </a:lnTo>
                <a:lnTo>
                  <a:pt x="6819900" y="2227376"/>
                </a:lnTo>
                <a:lnTo>
                  <a:pt x="6819900" y="2224748"/>
                </a:lnTo>
                <a:close/>
              </a:path>
              <a:path w="8201025" h="4269105">
                <a:moveTo>
                  <a:pt x="6819900" y="3454"/>
                </a:moveTo>
                <a:lnTo>
                  <a:pt x="6819443" y="2336"/>
                </a:lnTo>
                <a:lnTo>
                  <a:pt x="6817576" y="469"/>
                </a:lnTo>
                <a:lnTo>
                  <a:pt x="6816458" y="0"/>
                </a:lnTo>
                <a:lnTo>
                  <a:pt x="6813829" y="0"/>
                </a:lnTo>
                <a:lnTo>
                  <a:pt x="6812699" y="469"/>
                </a:lnTo>
                <a:lnTo>
                  <a:pt x="6810845" y="2336"/>
                </a:lnTo>
                <a:lnTo>
                  <a:pt x="6810375" y="3454"/>
                </a:lnTo>
                <a:lnTo>
                  <a:pt x="6810375" y="6083"/>
                </a:lnTo>
                <a:lnTo>
                  <a:pt x="6810845" y="7200"/>
                </a:lnTo>
                <a:lnTo>
                  <a:pt x="6812699" y="9067"/>
                </a:lnTo>
                <a:lnTo>
                  <a:pt x="6813829" y="9525"/>
                </a:lnTo>
                <a:lnTo>
                  <a:pt x="6816458" y="9525"/>
                </a:lnTo>
                <a:lnTo>
                  <a:pt x="6817576" y="9067"/>
                </a:lnTo>
                <a:lnTo>
                  <a:pt x="6819443" y="7200"/>
                </a:lnTo>
                <a:lnTo>
                  <a:pt x="6819900" y="6083"/>
                </a:lnTo>
                <a:lnTo>
                  <a:pt x="6819900" y="3454"/>
                </a:lnTo>
                <a:close/>
              </a:path>
              <a:path w="8201025" h="4269105">
                <a:moveTo>
                  <a:pt x="6867525" y="2224748"/>
                </a:moveTo>
                <a:lnTo>
                  <a:pt x="6867068" y="2223617"/>
                </a:lnTo>
                <a:lnTo>
                  <a:pt x="6865201" y="2221763"/>
                </a:lnTo>
                <a:lnTo>
                  <a:pt x="6864083" y="2221293"/>
                </a:lnTo>
                <a:lnTo>
                  <a:pt x="6861454" y="2221293"/>
                </a:lnTo>
                <a:lnTo>
                  <a:pt x="6860324" y="2221763"/>
                </a:lnTo>
                <a:lnTo>
                  <a:pt x="6858470" y="2223617"/>
                </a:lnTo>
                <a:lnTo>
                  <a:pt x="6858000" y="2224748"/>
                </a:lnTo>
                <a:lnTo>
                  <a:pt x="6858000" y="2227376"/>
                </a:lnTo>
                <a:lnTo>
                  <a:pt x="6858470" y="2228494"/>
                </a:lnTo>
                <a:lnTo>
                  <a:pt x="6860324" y="2230361"/>
                </a:lnTo>
                <a:lnTo>
                  <a:pt x="6861454" y="2230818"/>
                </a:lnTo>
                <a:lnTo>
                  <a:pt x="6864083" y="2230818"/>
                </a:lnTo>
                <a:lnTo>
                  <a:pt x="6865201" y="2230361"/>
                </a:lnTo>
                <a:lnTo>
                  <a:pt x="6867068" y="2228494"/>
                </a:lnTo>
                <a:lnTo>
                  <a:pt x="6867525" y="2227376"/>
                </a:lnTo>
                <a:lnTo>
                  <a:pt x="6867525" y="2224748"/>
                </a:lnTo>
                <a:close/>
              </a:path>
              <a:path w="8201025" h="4269105">
                <a:moveTo>
                  <a:pt x="6867525" y="3454"/>
                </a:moveTo>
                <a:lnTo>
                  <a:pt x="6867068" y="2336"/>
                </a:lnTo>
                <a:lnTo>
                  <a:pt x="6865201" y="469"/>
                </a:lnTo>
                <a:lnTo>
                  <a:pt x="6864083" y="0"/>
                </a:lnTo>
                <a:lnTo>
                  <a:pt x="6861454" y="0"/>
                </a:lnTo>
                <a:lnTo>
                  <a:pt x="6860324" y="469"/>
                </a:lnTo>
                <a:lnTo>
                  <a:pt x="6858470" y="2336"/>
                </a:lnTo>
                <a:lnTo>
                  <a:pt x="6858000" y="3454"/>
                </a:lnTo>
                <a:lnTo>
                  <a:pt x="6858000" y="6083"/>
                </a:lnTo>
                <a:lnTo>
                  <a:pt x="6858470" y="7200"/>
                </a:lnTo>
                <a:lnTo>
                  <a:pt x="6860324" y="9067"/>
                </a:lnTo>
                <a:lnTo>
                  <a:pt x="6861454" y="9525"/>
                </a:lnTo>
                <a:lnTo>
                  <a:pt x="6864083" y="9525"/>
                </a:lnTo>
                <a:lnTo>
                  <a:pt x="6865201" y="9067"/>
                </a:lnTo>
                <a:lnTo>
                  <a:pt x="6867068" y="7200"/>
                </a:lnTo>
                <a:lnTo>
                  <a:pt x="6867525" y="6083"/>
                </a:lnTo>
                <a:lnTo>
                  <a:pt x="6867525" y="3454"/>
                </a:lnTo>
                <a:close/>
              </a:path>
              <a:path w="8201025" h="4269105">
                <a:moveTo>
                  <a:pt x="6915150" y="2224748"/>
                </a:moveTo>
                <a:lnTo>
                  <a:pt x="6914693" y="2223617"/>
                </a:lnTo>
                <a:lnTo>
                  <a:pt x="6912826" y="2221763"/>
                </a:lnTo>
                <a:lnTo>
                  <a:pt x="6911708" y="2221293"/>
                </a:lnTo>
                <a:lnTo>
                  <a:pt x="6909079" y="2221293"/>
                </a:lnTo>
                <a:lnTo>
                  <a:pt x="6907949" y="2221763"/>
                </a:lnTo>
                <a:lnTo>
                  <a:pt x="6906095" y="2223617"/>
                </a:lnTo>
                <a:lnTo>
                  <a:pt x="6905625" y="2224748"/>
                </a:lnTo>
                <a:lnTo>
                  <a:pt x="6905625" y="2227376"/>
                </a:lnTo>
                <a:lnTo>
                  <a:pt x="6906095" y="2228494"/>
                </a:lnTo>
                <a:lnTo>
                  <a:pt x="6907949" y="2230361"/>
                </a:lnTo>
                <a:lnTo>
                  <a:pt x="6909079" y="2230818"/>
                </a:lnTo>
                <a:lnTo>
                  <a:pt x="6911708" y="2230818"/>
                </a:lnTo>
                <a:lnTo>
                  <a:pt x="6912826" y="2230361"/>
                </a:lnTo>
                <a:lnTo>
                  <a:pt x="6914693" y="2228494"/>
                </a:lnTo>
                <a:lnTo>
                  <a:pt x="6915150" y="2227376"/>
                </a:lnTo>
                <a:lnTo>
                  <a:pt x="6915150" y="2224748"/>
                </a:lnTo>
                <a:close/>
              </a:path>
              <a:path w="8201025" h="4269105">
                <a:moveTo>
                  <a:pt x="6915150" y="3454"/>
                </a:moveTo>
                <a:lnTo>
                  <a:pt x="6914693" y="2336"/>
                </a:lnTo>
                <a:lnTo>
                  <a:pt x="6912826" y="469"/>
                </a:lnTo>
                <a:lnTo>
                  <a:pt x="6911708" y="0"/>
                </a:lnTo>
                <a:lnTo>
                  <a:pt x="6909079" y="0"/>
                </a:lnTo>
                <a:lnTo>
                  <a:pt x="6907949" y="469"/>
                </a:lnTo>
                <a:lnTo>
                  <a:pt x="6906095" y="2336"/>
                </a:lnTo>
                <a:lnTo>
                  <a:pt x="6905625" y="3454"/>
                </a:lnTo>
                <a:lnTo>
                  <a:pt x="6905625" y="6083"/>
                </a:lnTo>
                <a:lnTo>
                  <a:pt x="6906095" y="7200"/>
                </a:lnTo>
                <a:lnTo>
                  <a:pt x="6907949" y="9067"/>
                </a:lnTo>
                <a:lnTo>
                  <a:pt x="6909079" y="9525"/>
                </a:lnTo>
                <a:lnTo>
                  <a:pt x="6911708" y="9525"/>
                </a:lnTo>
                <a:lnTo>
                  <a:pt x="6912826" y="9067"/>
                </a:lnTo>
                <a:lnTo>
                  <a:pt x="6914693" y="7200"/>
                </a:lnTo>
                <a:lnTo>
                  <a:pt x="6915150" y="6083"/>
                </a:lnTo>
                <a:lnTo>
                  <a:pt x="6915150" y="3454"/>
                </a:lnTo>
                <a:close/>
              </a:path>
              <a:path w="8201025" h="4269105">
                <a:moveTo>
                  <a:pt x="6962775" y="2224748"/>
                </a:moveTo>
                <a:lnTo>
                  <a:pt x="6962318" y="2223617"/>
                </a:lnTo>
                <a:lnTo>
                  <a:pt x="6960451" y="2221763"/>
                </a:lnTo>
                <a:lnTo>
                  <a:pt x="6959333" y="2221293"/>
                </a:lnTo>
                <a:lnTo>
                  <a:pt x="6956704" y="2221293"/>
                </a:lnTo>
                <a:lnTo>
                  <a:pt x="6955587" y="2221763"/>
                </a:lnTo>
                <a:lnTo>
                  <a:pt x="6953720" y="2223617"/>
                </a:lnTo>
                <a:lnTo>
                  <a:pt x="6953250" y="2224748"/>
                </a:lnTo>
                <a:lnTo>
                  <a:pt x="6953250" y="2227376"/>
                </a:lnTo>
                <a:lnTo>
                  <a:pt x="6953720" y="2228494"/>
                </a:lnTo>
                <a:lnTo>
                  <a:pt x="6955587" y="2230361"/>
                </a:lnTo>
                <a:lnTo>
                  <a:pt x="6956704" y="2230818"/>
                </a:lnTo>
                <a:lnTo>
                  <a:pt x="6959333" y="2230818"/>
                </a:lnTo>
                <a:lnTo>
                  <a:pt x="6960451" y="2230361"/>
                </a:lnTo>
                <a:lnTo>
                  <a:pt x="6962318" y="2228494"/>
                </a:lnTo>
                <a:lnTo>
                  <a:pt x="6962775" y="2227376"/>
                </a:lnTo>
                <a:lnTo>
                  <a:pt x="6962775" y="2224748"/>
                </a:lnTo>
                <a:close/>
              </a:path>
              <a:path w="8201025" h="4269105">
                <a:moveTo>
                  <a:pt x="6962775" y="3454"/>
                </a:moveTo>
                <a:lnTo>
                  <a:pt x="6962318" y="2336"/>
                </a:lnTo>
                <a:lnTo>
                  <a:pt x="6960451" y="469"/>
                </a:lnTo>
                <a:lnTo>
                  <a:pt x="6959333" y="0"/>
                </a:lnTo>
                <a:lnTo>
                  <a:pt x="6956704" y="0"/>
                </a:lnTo>
                <a:lnTo>
                  <a:pt x="6955587" y="469"/>
                </a:lnTo>
                <a:lnTo>
                  <a:pt x="6953720" y="2336"/>
                </a:lnTo>
                <a:lnTo>
                  <a:pt x="6953250" y="3454"/>
                </a:lnTo>
                <a:lnTo>
                  <a:pt x="6953250" y="6083"/>
                </a:lnTo>
                <a:lnTo>
                  <a:pt x="6953720" y="7200"/>
                </a:lnTo>
                <a:lnTo>
                  <a:pt x="6955587" y="9067"/>
                </a:lnTo>
                <a:lnTo>
                  <a:pt x="6956704" y="9525"/>
                </a:lnTo>
                <a:lnTo>
                  <a:pt x="6959333" y="9525"/>
                </a:lnTo>
                <a:lnTo>
                  <a:pt x="6960451" y="9067"/>
                </a:lnTo>
                <a:lnTo>
                  <a:pt x="6962318" y="7200"/>
                </a:lnTo>
                <a:lnTo>
                  <a:pt x="6962775" y="6083"/>
                </a:lnTo>
                <a:lnTo>
                  <a:pt x="6962775" y="3454"/>
                </a:lnTo>
                <a:close/>
              </a:path>
              <a:path w="8201025" h="4269105">
                <a:moveTo>
                  <a:pt x="7010400" y="2224748"/>
                </a:moveTo>
                <a:lnTo>
                  <a:pt x="7009943" y="2223617"/>
                </a:lnTo>
                <a:lnTo>
                  <a:pt x="7008076" y="2221763"/>
                </a:lnTo>
                <a:lnTo>
                  <a:pt x="7006958" y="2221293"/>
                </a:lnTo>
                <a:lnTo>
                  <a:pt x="7004329" y="2221293"/>
                </a:lnTo>
                <a:lnTo>
                  <a:pt x="7003199" y="2221763"/>
                </a:lnTo>
                <a:lnTo>
                  <a:pt x="7001345" y="2223617"/>
                </a:lnTo>
                <a:lnTo>
                  <a:pt x="7000875" y="2224748"/>
                </a:lnTo>
                <a:lnTo>
                  <a:pt x="7000875" y="2227376"/>
                </a:lnTo>
                <a:lnTo>
                  <a:pt x="7001345" y="2228494"/>
                </a:lnTo>
                <a:lnTo>
                  <a:pt x="7003199" y="2230361"/>
                </a:lnTo>
                <a:lnTo>
                  <a:pt x="7004329" y="2230818"/>
                </a:lnTo>
                <a:lnTo>
                  <a:pt x="7006958" y="2230818"/>
                </a:lnTo>
                <a:lnTo>
                  <a:pt x="7008076" y="2230361"/>
                </a:lnTo>
                <a:lnTo>
                  <a:pt x="7009943" y="2228494"/>
                </a:lnTo>
                <a:lnTo>
                  <a:pt x="7010400" y="2227376"/>
                </a:lnTo>
                <a:lnTo>
                  <a:pt x="7010400" y="2224748"/>
                </a:lnTo>
                <a:close/>
              </a:path>
              <a:path w="8201025" h="4269105">
                <a:moveTo>
                  <a:pt x="7010400" y="3454"/>
                </a:moveTo>
                <a:lnTo>
                  <a:pt x="7009943" y="2336"/>
                </a:lnTo>
                <a:lnTo>
                  <a:pt x="7008076" y="469"/>
                </a:lnTo>
                <a:lnTo>
                  <a:pt x="7006958" y="0"/>
                </a:lnTo>
                <a:lnTo>
                  <a:pt x="7004329" y="0"/>
                </a:lnTo>
                <a:lnTo>
                  <a:pt x="7003199" y="469"/>
                </a:lnTo>
                <a:lnTo>
                  <a:pt x="7001345" y="2336"/>
                </a:lnTo>
                <a:lnTo>
                  <a:pt x="7000875" y="3454"/>
                </a:lnTo>
                <a:lnTo>
                  <a:pt x="7000875" y="6083"/>
                </a:lnTo>
                <a:lnTo>
                  <a:pt x="7001345" y="7200"/>
                </a:lnTo>
                <a:lnTo>
                  <a:pt x="7003199" y="9067"/>
                </a:lnTo>
                <a:lnTo>
                  <a:pt x="7004329" y="9525"/>
                </a:lnTo>
                <a:lnTo>
                  <a:pt x="7006958" y="9525"/>
                </a:lnTo>
                <a:lnTo>
                  <a:pt x="7008076" y="9067"/>
                </a:lnTo>
                <a:lnTo>
                  <a:pt x="7009943" y="7200"/>
                </a:lnTo>
                <a:lnTo>
                  <a:pt x="7010400" y="6083"/>
                </a:lnTo>
                <a:lnTo>
                  <a:pt x="7010400" y="3454"/>
                </a:lnTo>
                <a:close/>
              </a:path>
              <a:path w="8201025" h="4269105">
                <a:moveTo>
                  <a:pt x="7058025" y="2224748"/>
                </a:moveTo>
                <a:lnTo>
                  <a:pt x="7057568" y="2223617"/>
                </a:lnTo>
                <a:lnTo>
                  <a:pt x="7055701" y="2221763"/>
                </a:lnTo>
                <a:lnTo>
                  <a:pt x="7054583" y="2221293"/>
                </a:lnTo>
                <a:lnTo>
                  <a:pt x="7051954" y="2221293"/>
                </a:lnTo>
                <a:lnTo>
                  <a:pt x="7050837" y="2221763"/>
                </a:lnTo>
                <a:lnTo>
                  <a:pt x="7048970" y="2223617"/>
                </a:lnTo>
                <a:lnTo>
                  <a:pt x="7048500" y="2224748"/>
                </a:lnTo>
                <a:lnTo>
                  <a:pt x="7048500" y="2227376"/>
                </a:lnTo>
                <a:lnTo>
                  <a:pt x="7048970" y="2228494"/>
                </a:lnTo>
                <a:lnTo>
                  <a:pt x="7050837" y="2230361"/>
                </a:lnTo>
                <a:lnTo>
                  <a:pt x="7051954" y="2230818"/>
                </a:lnTo>
                <a:lnTo>
                  <a:pt x="7054583" y="2230818"/>
                </a:lnTo>
                <a:lnTo>
                  <a:pt x="7055701" y="2230361"/>
                </a:lnTo>
                <a:lnTo>
                  <a:pt x="7057568" y="2228494"/>
                </a:lnTo>
                <a:lnTo>
                  <a:pt x="7058025" y="2227376"/>
                </a:lnTo>
                <a:lnTo>
                  <a:pt x="7058025" y="2224748"/>
                </a:lnTo>
                <a:close/>
              </a:path>
              <a:path w="8201025" h="4269105">
                <a:moveTo>
                  <a:pt x="7058025" y="3454"/>
                </a:moveTo>
                <a:lnTo>
                  <a:pt x="7057568" y="2336"/>
                </a:lnTo>
                <a:lnTo>
                  <a:pt x="7055701" y="469"/>
                </a:lnTo>
                <a:lnTo>
                  <a:pt x="7054583" y="0"/>
                </a:lnTo>
                <a:lnTo>
                  <a:pt x="7051954" y="0"/>
                </a:lnTo>
                <a:lnTo>
                  <a:pt x="7050837" y="469"/>
                </a:lnTo>
                <a:lnTo>
                  <a:pt x="7048970" y="2336"/>
                </a:lnTo>
                <a:lnTo>
                  <a:pt x="7048500" y="3454"/>
                </a:lnTo>
                <a:lnTo>
                  <a:pt x="7048500" y="6083"/>
                </a:lnTo>
                <a:lnTo>
                  <a:pt x="7048970" y="7200"/>
                </a:lnTo>
                <a:lnTo>
                  <a:pt x="7050837" y="9067"/>
                </a:lnTo>
                <a:lnTo>
                  <a:pt x="7051954" y="9525"/>
                </a:lnTo>
                <a:lnTo>
                  <a:pt x="7054583" y="9525"/>
                </a:lnTo>
                <a:lnTo>
                  <a:pt x="7055701" y="9067"/>
                </a:lnTo>
                <a:lnTo>
                  <a:pt x="7057568" y="7200"/>
                </a:lnTo>
                <a:lnTo>
                  <a:pt x="7058025" y="6083"/>
                </a:lnTo>
                <a:lnTo>
                  <a:pt x="7058025" y="3454"/>
                </a:lnTo>
                <a:close/>
              </a:path>
              <a:path w="8201025" h="4269105">
                <a:moveTo>
                  <a:pt x="7105650" y="2224748"/>
                </a:moveTo>
                <a:lnTo>
                  <a:pt x="7105193" y="2223617"/>
                </a:lnTo>
                <a:lnTo>
                  <a:pt x="7103326" y="2221763"/>
                </a:lnTo>
                <a:lnTo>
                  <a:pt x="7102208" y="2221293"/>
                </a:lnTo>
                <a:lnTo>
                  <a:pt x="7099579" y="2221293"/>
                </a:lnTo>
                <a:lnTo>
                  <a:pt x="7098449" y="2221763"/>
                </a:lnTo>
                <a:lnTo>
                  <a:pt x="7096595" y="2223617"/>
                </a:lnTo>
                <a:lnTo>
                  <a:pt x="7096125" y="2224748"/>
                </a:lnTo>
                <a:lnTo>
                  <a:pt x="7096125" y="2227376"/>
                </a:lnTo>
                <a:lnTo>
                  <a:pt x="7096595" y="2228494"/>
                </a:lnTo>
                <a:lnTo>
                  <a:pt x="7098449" y="2230361"/>
                </a:lnTo>
                <a:lnTo>
                  <a:pt x="7099579" y="2230818"/>
                </a:lnTo>
                <a:lnTo>
                  <a:pt x="7102208" y="2230818"/>
                </a:lnTo>
                <a:lnTo>
                  <a:pt x="7103326" y="2230361"/>
                </a:lnTo>
                <a:lnTo>
                  <a:pt x="7105193" y="2228494"/>
                </a:lnTo>
                <a:lnTo>
                  <a:pt x="7105650" y="2227376"/>
                </a:lnTo>
                <a:lnTo>
                  <a:pt x="7105650" y="2224748"/>
                </a:lnTo>
                <a:close/>
              </a:path>
              <a:path w="8201025" h="4269105">
                <a:moveTo>
                  <a:pt x="7105650" y="3454"/>
                </a:moveTo>
                <a:lnTo>
                  <a:pt x="7105193" y="2336"/>
                </a:lnTo>
                <a:lnTo>
                  <a:pt x="7103326" y="469"/>
                </a:lnTo>
                <a:lnTo>
                  <a:pt x="7102208" y="0"/>
                </a:lnTo>
                <a:lnTo>
                  <a:pt x="7099579" y="0"/>
                </a:lnTo>
                <a:lnTo>
                  <a:pt x="7098449" y="469"/>
                </a:lnTo>
                <a:lnTo>
                  <a:pt x="7096595" y="2336"/>
                </a:lnTo>
                <a:lnTo>
                  <a:pt x="7096125" y="3454"/>
                </a:lnTo>
                <a:lnTo>
                  <a:pt x="7096125" y="6083"/>
                </a:lnTo>
                <a:lnTo>
                  <a:pt x="7096595" y="7200"/>
                </a:lnTo>
                <a:lnTo>
                  <a:pt x="7098449" y="9067"/>
                </a:lnTo>
                <a:lnTo>
                  <a:pt x="7099579" y="9525"/>
                </a:lnTo>
                <a:lnTo>
                  <a:pt x="7102208" y="9525"/>
                </a:lnTo>
                <a:lnTo>
                  <a:pt x="7103326" y="9067"/>
                </a:lnTo>
                <a:lnTo>
                  <a:pt x="7105193" y="7200"/>
                </a:lnTo>
                <a:lnTo>
                  <a:pt x="7105650" y="6083"/>
                </a:lnTo>
                <a:lnTo>
                  <a:pt x="7105650" y="3454"/>
                </a:lnTo>
                <a:close/>
              </a:path>
              <a:path w="8201025" h="4269105">
                <a:moveTo>
                  <a:pt x="7153275" y="2224748"/>
                </a:moveTo>
                <a:lnTo>
                  <a:pt x="7152818" y="2223617"/>
                </a:lnTo>
                <a:lnTo>
                  <a:pt x="7150951" y="2221763"/>
                </a:lnTo>
                <a:lnTo>
                  <a:pt x="7149833" y="2221293"/>
                </a:lnTo>
                <a:lnTo>
                  <a:pt x="7147204" y="2221293"/>
                </a:lnTo>
                <a:lnTo>
                  <a:pt x="7146074" y="2221763"/>
                </a:lnTo>
                <a:lnTo>
                  <a:pt x="7144220" y="2223617"/>
                </a:lnTo>
                <a:lnTo>
                  <a:pt x="7143750" y="2224748"/>
                </a:lnTo>
                <a:lnTo>
                  <a:pt x="7143750" y="2227376"/>
                </a:lnTo>
                <a:lnTo>
                  <a:pt x="7144220" y="2228494"/>
                </a:lnTo>
                <a:lnTo>
                  <a:pt x="7146074" y="2230361"/>
                </a:lnTo>
                <a:lnTo>
                  <a:pt x="7147204" y="2230818"/>
                </a:lnTo>
                <a:lnTo>
                  <a:pt x="7149833" y="2230818"/>
                </a:lnTo>
                <a:lnTo>
                  <a:pt x="7150951" y="2230361"/>
                </a:lnTo>
                <a:lnTo>
                  <a:pt x="7152818" y="2228494"/>
                </a:lnTo>
                <a:lnTo>
                  <a:pt x="7153275" y="2227376"/>
                </a:lnTo>
                <a:lnTo>
                  <a:pt x="7153275" y="2224748"/>
                </a:lnTo>
                <a:close/>
              </a:path>
              <a:path w="8201025" h="4269105">
                <a:moveTo>
                  <a:pt x="7153275" y="3454"/>
                </a:moveTo>
                <a:lnTo>
                  <a:pt x="7152818" y="2336"/>
                </a:lnTo>
                <a:lnTo>
                  <a:pt x="7150951" y="469"/>
                </a:lnTo>
                <a:lnTo>
                  <a:pt x="7149833" y="0"/>
                </a:lnTo>
                <a:lnTo>
                  <a:pt x="7147204" y="0"/>
                </a:lnTo>
                <a:lnTo>
                  <a:pt x="7146074" y="469"/>
                </a:lnTo>
                <a:lnTo>
                  <a:pt x="7144220" y="2336"/>
                </a:lnTo>
                <a:lnTo>
                  <a:pt x="7143750" y="3454"/>
                </a:lnTo>
                <a:lnTo>
                  <a:pt x="7143750" y="6083"/>
                </a:lnTo>
                <a:lnTo>
                  <a:pt x="7144220" y="7200"/>
                </a:lnTo>
                <a:lnTo>
                  <a:pt x="7146074" y="9067"/>
                </a:lnTo>
                <a:lnTo>
                  <a:pt x="7147204" y="9525"/>
                </a:lnTo>
                <a:lnTo>
                  <a:pt x="7149833" y="9525"/>
                </a:lnTo>
                <a:lnTo>
                  <a:pt x="7150951" y="9067"/>
                </a:lnTo>
                <a:lnTo>
                  <a:pt x="7152818" y="7200"/>
                </a:lnTo>
                <a:lnTo>
                  <a:pt x="7153275" y="6083"/>
                </a:lnTo>
                <a:lnTo>
                  <a:pt x="7153275" y="3454"/>
                </a:lnTo>
                <a:close/>
              </a:path>
              <a:path w="8201025" h="4269105">
                <a:moveTo>
                  <a:pt x="7200900" y="2224748"/>
                </a:moveTo>
                <a:lnTo>
                  <a:pt x="7200443" y="2223617"/>
                </a:lnTo>
                <a:lnTo>
                  <a:pt x="7198576" y="2221763"/>
                </a:lnTo>
                <a:lnTo>
                  <a:pt x="7197458" y="2221293"/>
                </a:lnTo>
                <a:lnTo>
                  <a:pt x="7194829" y="2221293"/>
                </a:lnTo>
                <a:lnTo>
                  <a:pt x="7193699" y="2221763"/>
                </a:lnTo>
                <a:lnTo>
                  <a:pt x="7191845" y="2223617"/>
                </a:lnTo>
                <a:lnTo>
                  <a:pt x="7191375" y="2224748"/>
                </a:lnTo>
                <a:lnTo>
                  <a:pt x="7191375" y="2227376"/>
                </a:lnTo>
                <a:lnTo>
                  <a:pt x="7191845" y="2228494"/>
                </a:lnTo>
                <a:lnTo>
                  <a:pt x="7193699" y="2230361"/>
                </a:lnTo>
                <a:lnTo>
                  <a:pt x="7194829" y="2230818"/>
                </a:lnTo>
                <a:lnTo>
                  <a:pt x="7197458" y="2230818"/>
                </a:lnTo>
                <a:lnTo>
                  <a:pt x="7198576" y="2230361"/>
                </a:lnTo>
                <a:lnTo>
                  <a:pt x="7200443" y="2228494"/>
                </a:lnTo>
                <a:lnTo>
                  <a:pt x="7200900" y="2227376"/>
                </a:lnTo>
                <a:lnTo>
                  <a:pt x="7200900" y="2224748"/>
                </a:lnTo>
                <a:close/>
              </a:path>
              <a:path w="8201025" h="4269105">
                <a:moveTo>
                  <a:pt x="7200900" y="3454"/>
                </a:moveTo>
                <a:lnTo>
                  <a:pt x="7200443" y="2336"/>
                </a:lnTo>
                <a:lnTo>
                  <a:pt x="7198576" y="469"/>
                </a:lnTo>
                <a:lnTo>
                  <a:pt x="7197458" y="0"/>
                </a:lnTo>
                <a:lnTo>
                  <a:pt x="7194829" y="0"/>
                </a:lnTo>
                <a:lnTo>
                  <a:pt x="7193699" y="469"/>
                </a:lnTo>
                <a:lnTo>
                  <a:pt x="7191845" y="2336"/>
                </a:lnTo>
                <a:lnTo>
                  <a:pt x="7191375" y="3454"/>
                </a:lnTo>
                <a:lnTo>
                  <a:pt x="7191375" y="6083"/>
                </a:lnTo>
                <a:lnTo>
                  <a:pt x="7191845" y="7200"/>
                </a:lnTo>
                <a:lnTo>
                  <a:pt x="7193699" y="9067"/>
                </a:lnTo>
                <a:lnTo>
                  <a:pt x="7194829" y="9525"/>
                </a:lnTo>
                <a:lnTo>
                  <a:pt x="7197458" y="9525"/>
                </a:lnTo>
                <a:lnTo>
                  <a:pt x="7198576" y="9067"/>
                </a:lnTo>
                <a:lnTo>
                  <a:pt x="7200443" y="7200"/>
                </a:lnTo>
                <a:lnTo>
                  <a:pt x="7200900" y="6083"/>
                </a:lnTo>
                <a:lnTo>
                  <a:pt x="7200900" y="3454"/>
                </a:lnTo>
                <a:close/>
              </a:path>
              <a:path w="8201025" h="4269105">
                <a:moveTo>
                  <a:pt x="7248525" y="2224748"/>
                </a:moveTo>
                <a:lnTo>
                  <a:pt x="7248068" y="2223617"/>
                </a:lnTo>
                <a:lnTo>
                  <a:pt x="7246201" y="2221763"/>
                </a:lnTo>
                <a:lnTo>
                  <a:pt x="7245083" y="2221293"/>
                </a:lnTo>
                <a:lnTo>
                  <a:pt x="7242454" y="2221293"/>
                </a:lnTo>
                <a:lnTo>
                  <a:pt x="7241324" y="2221763"/>
                </a:lnTo>
                <a:lnTo>
                  <a:pt x="7239470" y="2223617"/>
                </a:lnTo>
                <a:lnTo>
                  <a:pt x="7239000" y="2224748"/>
                </a:lnTo>
                <a:lnTo>
                  <a:pt x="7239000" y="2227376"/>
                </a:lnTo>
                <a:lnTo>
                  <a:pt x="7239470" y="2228494"/>
                </a:lnTo>
                <a:lnTo>
                  <a:pt x="7241324" y="2230361"/>
                </a:lnTo>
                <a:lnTo>
                  <a:pt x="7242454" y="2230818"/>
                </a:lnTo>
                <a:lnTo>
                  <a:pt x="7245083" y="2230818"/>
                </a:lnTo>
                <a:lnTo>
                  <a:pt x="7246201" y="2230361"/>
                </a:lnTo>
                <a:lnTo>
                  <a:pt x="7248068" y="2228494"/>
                </a:lnTo>
                <a:lnTo>
                  <a:pt x="7248525" y="2227376"/>
                </a:lnTo>
                <a:lnTo>
                  <a:pt x="7248525" y="2224748"/>
                </a:lnTo>
                <a:close/>
              </a:path>
              <a:path w="8201025" h="4269105">
                <a:moveTo>
                  <a:pt x="7248525" y="3454"/>
                </a:moveTo>
                <a:lnTo>
                  <a:pt x="7248068" y="2336"/>
                </a:lnTo>
                <a:lnTo>
                  <a:pt x="7246201" y="469"/>
                </a:lnTo>
                <a:lnTo>
                  <a:pt x="7245083" y="0"/>
                </a:lnTo>
                <a:lnTo>
                  <a:pt x="7242454" y="0"/>
                </a:lnTo>
                <a:lnTo>
                  <a:pt x="7241324" y="469"/>
                </a:lnTo>
                <a:lnTo>
                  <a:pt x="7239470" y="2336"/>
                </a:lnTo>
                <a:lnTo>
                  <a:pt x="7239000" y="3454"/>
                </a:lnTo>
                <a:lnTo>
                  <a:pt x="7239000" y="6083"/>
                </a:lnTo>
                <a:lnTo>
                  <a:pt x="7239470" y="7200"/>
                </a:lnTo>
                <a:lnTo>
                  <a:pt x="7241324" y="9067"/>
                </a:lnTo>
                <a:lnTo>
                  <a:pt x="7242454" y="9525"/>
                </a:lnTo>
                <a:lnTo>
                  <a:pt x="7245083" y="9525"/>
                </a:lnTo>
                <a:lnTo>
                  <a:pt x="7246201" y="9067"/>
                </a:lnTo>
                <a:lnTo>
                  <a:pt x="7248068" y="7200"/>
                </a:lnTo>
                <a:lnTo>
                  <a:pt x="7248525" y="6083"/>
                </a:lnTo>
                <a:lnTo>
                  <a:pt x="7248525" y="3454"/>
                </a:lnTo>
                <a:close/>
              </a:path>
              <a:path w="8201025" h="4269105">
                <a:moveTo>
                  <a:pt x="7296150" y="2224748"/>
                </a:moveTo>
                <a:lnTo>
                  <a:pt x="7295693" y="2223617"/>
                </a:lnTo>
                <a:lnTo>
                  <a:pt x="7293826" y="2221763"/>
                </a:lnTo>
                <a:lnTo>
                  <a:pt x="7292708" y="2221293"/>
                </a:lnTo>
                <a:lnTo>
                  <a:pt x="7290079" y="2221293"/>
                </a:lnTo>
                <a:lnTo>
                  <a:pt x="7288949" y="2221763"/>
                </a:lnTo>
                <a:lnTo>
                  <a:pt x="7287095" y="2223617"/>
                </a:lnTo>
                <a:lnTo>
                  <a:pt x="7286625" y="2224748"/>
                </a:lnTo>
                <a:lnTo>
                  <a:pt x="7286625" y="2227376"/>
                </a:lnTo>
                <a:lnTo>
                  <a:pt x="7287095" y="2228494"/>
                </a:lnTo>
                <a:lnTo>
                  <a:pt x="7288949" y="2230361"/>
                </a:lnTo>
                <a:lnTo>
                  <a:pt x="7290079" y="2230818"/>
                </a:lnTo>
                <a:lnTo>
                  <a:pt x="7292708" y="2230818"/>
                </a:lnTo>
                <a:lnTo>
                  <a:pt x="7293826" y="2230361"/>
                </a:lnTo>
                <a:lnTo>
                  <a:pt x="7295693" y="2228494"/>
                </a:lnTo>
                <a:lnTo>
                  <a:pt x="7296150" y="2227376"/>
                </a:lnTo>
                <a:lnTo>
                  <a:pt x="7296150" y="2224748"/>
                </a:lnTo>
                <a:close/>
              </a:path>
              <a:path w="8201025" h="4269105">
                <a:moveTo>
                  <a:pt x="7296150" y="3454"/>
                </a:moveTo>
                <a:lnTo>
                  <a:pt x="7295693" y="2336"/>
                </a:lnTo>
                <a:lnTo>
                  <a:pt x="7293826" y="469"/>
                </a:lnTo>
                <a:lnTo>
                  <a:pt x="7292708" y="0"/>
                </a:lnTo>
                <a:lnTo>
                  <a:pt x="7290079" y="0"/>
                </a:lnTo>
                <a:lnTo>
                  <a:pt x="7288949" y="469"/>
                </a:lnTo>
                <a:lnTo>
                  <a:pt x="7287095" y="2336"/>
                </a:lnTo>
                <a:lnTo>
                  <a:pt x="7286625" y="3454"/>
                </a:lnTo>
                <a:lnTo>
                  <a:pt x="7286625" y="6083"/>
                </a:lnTo>
                <a:lnTo>
                  <a:pt x="7287095" y="7200"/>
                </a:lnTo>
                <a:lnTo>
                  <a:pt x="7288949" y="9067"/>
                </a:lnTo>
                <a:lnTo>
                  <a:pt x="7290079" y="9525"/>
                </a:lnTo>
                <a:lnTo>
                  <a:pt x="7292708" y="9525"/>
                </a:lnTo>
                <a:lnTo>
                  <a:pt x="7293826" y="9067"/>
                </a:lnTo>
                <a:lnTo>
                  <a:pt x="7295693" y="7200"/>
                </a:lnTo>
                <a:lnTo>
                  <a:pt x="7296150" y="6083"/>
                </a:lnTo>
                <a:lnTo>
                  <a:pt x="7296150" y="3454"/>
                </a:lnTo>
                <a:close/>
              </a:path>
              <a:path w="8201025" h="4269105">
                <a:moveTo>
                  <a:pt x="7343775" y="2224748"/>
                </a:moveTo>
                <a:lnTo>
                  <a:pt x="7343318" y="2223617"/>
                </a:lnTo>
                <a:lnTo>
                  <a:pt x="7341451" y="2221763"/>
                </a:lnTo>
                <a:lnTo>
                  <a:pt x="7340333" y="2221293"/>
                </a:lnTo>
                <a:lnTo>
                  <a:pt x="7337704" y="2221293"/>
                </a:lnTo>
                <a:lnTo>
                  <a:pt x="7336574" y="2221763"/>
                </a:lnTo>
                <a:lnTo>
                  <a:pt x="7334720" y="2223617"/>
                </a:lnTo>
                <a:lnTo>
                  <a:pt x="7334250" y="2224748"/>
                </a:lnTo>
                <a:lnTo>
                  <a:pt x="7334250" y="2227376"/>
                </a:lnTo>
                <a:lnTo>
                  <a:pt x="7334720" y="2228494"/>
                </a:lnTo>
                <a:lnTo>
                  <a:pt x="7336574" y="2230361"/>
                </a:lnTo>
                <a:lnTo>
                  <a:pt x="7337704" y="2230818"/>
                </a:lnTo>
                <a:lnTo>
                  <a:pt x="7340333" y="2230818"/>
                </a:lnTo>
                <a:lnTo>
                  <a:pt x="7341451" y="2230361"/>
                </a:lnTo>
                <a:lnTo>
                  <a:pt x="7343318" y="2228494"/>
                </a:lnTo>
                <a:lnTo>
                  <a:pt x="7343775" y="2227376"/>
                </a:lnTo>
                <a:lnTo>
                  <a:pt x="7343775" y="2224748"/>
                </a:lnTo>
                <a:close/>
              </a:path>
              <a:path w="8201025" h="4269105">
                <a:moveTo>
                  <a:pt x="7343775" y="3454"/>
                </a:moveTo>
                <a:lnTo>
                  <a:pt x="7343318" y="2336"/>
                </a:lnTo>
                <a:lnTo>
                  <a:pt x="7341451" y="469"/>
                </a:lnTo>
                <a:lnTo>
                  <a:pt x="7340333" y="0"/>
                </a:lnTo>
                <a:lnTo>
                  <a:pt x="7337704" y="0"/>
                </a:lnTo>
                <a:lnTo>
                  <a:pt x="7336574" y="469"/>
                </a:lnTo>
                <a:lnTo>
                  <a:pt x="7334720" y="2336"/>
                </a:lnTo>
                <a:lnTo>
                  <a:pt x="7334250" y="3454"/>
                </a:lnTo>
                <a:lnTo>
                  <a:pt x="7334250" y="6083"/>
                </a:lnTo>
                <a:lnTo>
                  <a:pt x="7334720" y="7200"/>
                </a:lnTo>
                <a:lnTo>
                  <a:pt x="7336574" y="9067"/>
                </a:lnTo>
                <a:lnTo>
                  <a:pt x="7337704" y="9525"/>
                </a:lnTo>
                <a:lnTo>
                  <a:pt x="7340333" y="9525"/>
                </a:lnTo>
                <a:lnTo>
                  <a:pt x="7341451" y="9067"/>
                </a:lnTo>
                <a:lnTo>
                  <a:pt x="7343318" y="7200"/>
                </a:lnTo>
                <a:lnTo>
                  <a:pt x="7343775" y="6083"/>
                </a:lnTo>
                <a:lnTo>
                  <a:pt x="7343775" y="3454"/>
                </a:lnTo>
                <a:close/>
              </a:path>
              <a:path w="8201025" h="4269105">
                <a:moveTo>
                  <a:pt x="7391400" y="2224748"/>
                </a:moveTo>
                <a:lnTo>
                  <a:pt x="7390943" y="2223617"/>
                </a:lnTo>
                <a:lnTo>
                  <a:pt x="7389076" y="2221763"/>
                </a:lnTo>
                <a:lnTo>
                  <a:pt x="7387958" y="2221293"/>
                </a:lnTo>
                <a:lnTo>
                  <a:pt x="7385329" y="2221293"/>
                </a:lnTo>
                <a:lnTo>
                  <a:pt x="7384199" y="2221763"/>
                </a:lnTo>
                <a:lnTo>
                  <a:pt x="7382345" y="2223617"/>
                </a:lnTo>
                <a:lnTo>
                  <a:pt x="7381875" y="2224748"/>
                </a:lnTo>
                <a:lnTo>
                  <a:pt x="7381875" y="2227376"/>
                </a:lnTo>
                <a:lnTo>
                  <a:pt x="7382345" y="2228494"/>
                </a:lnTo>
                <a:lnTo>
                  <a:pt x="7384199" y="2230361"/>
                </a:lnTo>
                <a:lnTo>
                  <a:pt x="7385329" y="2230818"/>
                </a:lnTo>
                <a:lnTo>
                  <a:pt x="7387958" y="2230818"/>
                </a:lnTo>
                <a:lnTo>
                  <a:pt x="7389076" y="2230361"/>
                </a:lnTo>
                <a:lnTo>
                  <a:pt x="7390943" y="2228494"/>
                </a:lnTo>
                <a:lnTo>
                  <a:pt x="7391400" y="2227376"/>
                </a:lnTo>
                <a:lnTo>
                  <a:pt x="7391400" y="2224748"/>
                </a:lnTo>
                <a:close/>
              </a:path>
              <a:path w="8201025" h="4269105">
                <a:moveTo>
                  <a:pt x="7391400" y="3454"/>
                </a:moveTo>
                <a:lnTo>
                  <a:pt x="7390943" y="2336"/>
                </a:lnTo>
                <a:lnTo>
                  <a:pt x="7389076" y="469"/>
                </a:lnTo>
                <a:lnTo>
                  <a:pt x="7387958" y="0"/>
                </a:lnTo>
                <a:lnTo>
                  <a:pt x="7385329" y="0"/>
                </a:lnTo>
                <a:lnTo>
                  <a:pt x="7384199" y="469"/>
                </a:lnTo>
                <a:lnTo>
                  <a:pt x="7382345" y="2336"/>
                </a:lnTo>
                <a:lnTo>
                  <a:pt x="7381875" y="3454"/>
                </a:lnTo>
                <a:lnTo>
                  <a:pt x="7381875" y="6083"/>
                </a:lnTo>
                <a:lnTo>
                  <a:pt x="7382345" y="7200"/>
                </a:lnTo>
                <a:lnTo>
                  <a:pt x="7384199" y="9067"/>
                </a:lnTo>
                <a:lnTo>
                  <a:pt x="7385329" y="9525"/>
                </a:lnTo>
                <a:lnTo>
                  <a:pt x="7387958" y="9525"/>
                </a:lnTo>
                <a:lnTo>
                  <a:pt x="7389076" y="9067"/>
                </a:lnTo>
                <a:lnTo>
                  <a:pt x="7390943" y="7200"/>
                </a:lnTo>
                <a:lnTo>
                  <a:pt x="7391400" y="6083"/>
                </a:lnTo>
                <a:lnTo>
                  <a:pt x="7391400" y="3454"/>
                </a:lnTo>
                <a:close/>
              </a:path>
              <a:path w="8201025" h="4269105">
                <a:moveTo>
                  <a:pt x="7439025" y="2224748"/>
                </a:moveTo>
                <a:lnTo>
                  <a:pt x="7438568" y="2223617"/>
                </a:lnTo>
                <a:lnTo>
                  <a:pt x="7436701" y="2221763"/>
                </a:lnTo>
                <a:lnTo>
                  <a:pt x="7435583" y="2221293"/>
                </a:lnTo>
                <a:lnTo>
                  <a:pt x="7432954" y="2221293"/>
                </a:lnTo>
                <a:lnTo>
                  <a:pt x="7431824" y="2221763"/>
                </a:lnTo>
                <a:lnTo>
                  <a:pt x="7429970" y="2223617"/>
                </a:lnTo>
                <a:lnTo>
                  <a:pt x="7429500" y="2224748"/>
                </a:lnTo>
                <a:lnTo>
                  <a:pt x="7429500" y="2227376"/>
                </a:lnTo>
                <a:lnTo>
                  <a:pt x="7429970" y="2228494"/>
                </a:lnTo>
                <a:lnTo>
                  <a:pt x="7431824" y="2230361"/>
                </a:lnTo>
                <a:lnTo>
                  <a:pt x="7432954" y="2230818"/>
                </a:lnTo>
                <a:lnTo>
                  <a:pt x="7435583" y="2230818"/>
                </a:lnTo>
                <a:lnTo>
                  <a:pt x="7436701" y="2230361"/>
                </a:lnTo>
                <a:lnTo>
                  <a:pt x="7438568" y="2228494"/>
                </a:lnTo>
                <a:lnTo>
                  <a:pt x="7439025" y="2227376"/>
                </a:lnTo>
                <a:lnTo>
                  <a:pt x="7439025" y="2224748"/>
                </a:lnTo>
                <a:close/>
              </a:path>
              <a:path w="8201025" h="4269105">
                <a:moveTo>
                  <a:pt x="7439025" y="3454"/>
                </a:moveTo>
                <a:lnTo>
                  <a:pt x="7438568" y="2336"/>
                </a:lnTo>
                <a:lnTo>
                  <a:pt x="7436701" y="469"/>
                </a:lnTo>
                <a:lnTo>
                  <a:pt x="7435583" y="0"/>
                </a:lnTo>
                <a:lnTo>
                  <a:pt x="7432954" y="0"/>
                </a:lnTo>
                <a:lnTo>
                  <a:pt x="7431824" y="469"/>
                </a:lnTo>
                <a:lnTo>
                  <a:pt x="7429970" y="2336"/>
                </a:lnTo>
                <a:lnTo>
                  <a:pt x="7429500" y="3454"/>
                </a:lnTo>
                <a:lnTo>
                  <a:pt x="7429500" y="6083"/>
                </a:lnTo>
                <a:lnTo>
                  <a:pt x="7429970" y="7200"/>
                </a:lnTo>
                <a:lnTo>
                  <a:pt x="7431824" y="9067"/>
                </a:lnTo>
                <a:lnTo>
                  <a:pt x="7432954" y="9525"/>
                </a:lnTo>
                <a:lnTo>
                  <a:pt x="7435583" y="9525"/>
                </a:lnTo>
                <a:lnTo>
                  <a:pt x="7436701" y="9067"/>
                </a:lnTo>
                <a:lnTo>
                  <a:pt x="7438568" y="7200"/>
                </a:lnTo>
                <a:lnTo>
                  <a:pt x="7439025" y="6083"/>
                </a:lnTo>
                <a:lnTo>
                  <a:pt x="7439025" y="3454"/>
                </a:lnTo>
                <a:close/>
              </a:path>
              <a:path w="8201025" h="4269105">
                <a:moveTo>
                  <a:pt x="7486650" y="2224748"/>
                </a:moveTo>
                <a:lnTo>
                  <a:pt x="7486193" y="2223617"/>
                </a:lnTo>
                <a:lnTo>
                  <a:pt x="7484326" y="2221763"/>
                </a:lnTo>
                <a:lnTo>
                  <a:pt x="7483208" y="2221293"/>
                </a:lnTo>
                <a:lnTo>
                  <a:pt x="7480579" y="2221293"/>
                </a:lnTo>
                <a:lnTo>
                  <a:pt x="7479462" y="2221763"/>
                </a:lnTo>
                <a:lnTo>
                  <a:pt x="7477595" y="2223617"/>
                </a:lnTo>
                <a:lnTo>
                  <a:pt x="7477125" y="2224748"/>
                </a:lnTo>
                <a:lnTo>
                  <a:pt x="7477125" y="2227376"/>
                </a:lnTo>
                <a:lnTo>
                  <a:pt x="7477595" y="2228494"/>
                </a:lnTo>
                <a:lnTo>
                  <a:pt x="7479462" y="2230361"/>
                </a:lnTo>
                <a:lnTo>
                  <a:pt x="7480579" y="2230818"/>
                </a:lnTo>
                <a:lnTo>
                  <a:pt x="7483208" y="2230818"/>
                </a:lnTo>
                <a:lnTo>
                  <a:pt x="7484326" y="2230361"/>
                </a:lnTo>
                <a:lnTo>
                  <a:pt x="7486193" y="2228494"/>
                </a:lnTo>
                <a:lnTo>
                  <a:pt x="7486650" y="2227376"/>
                </a:lnTo>
                <a:lnTo>
                  <a:pt x="7486650" y="2224748"/>
                </a:lnTo>
                <a:close/>
              </a:path>
              <a:path w="8201025" h="4269105">
                <a:moveTo>
                  <a:pt x="7486650" y="3454"/>
                </a:moveTo>
                <a:lnTo>
                  <a:pt x="7486193" y="2336"/>
                </a:lnTo>
                <a:lnTo>
                  <a:pt x="7484326" y="469"/>
                </a:lnTo>
                <a:lnTo>
                  <a:pt x="7483208" y="0"/>
                </a:lnTo>
                <a:lnTo>
                  <a:pt x="7480579" y="0"/>
                </a:lnTo>
                <a:lnTo>
                  <a:pt x="7479462" y="469"/>
                </a:lnTo>
                <a:lnTo>
                  <a:pt x="7477595" y="2336"/>
                </a:lnTo>
                <a:lnTo>
                  <a:pt x="7477125" y="3454"/>
                </a:lnTo>
                <a:lnTo>
                  <a:pt x="7477125" y="6083"/>
                </a:lnTo>
                <a:lnTo>
                  <a:pt x="7477595" y="7200"/>
                </a:lnTo>
                <a:lnTo>
                  <a:pt x="7479462" y="9067"/>
                </a:lnTo>
                <a:lnTo>
                  <a:pt x="7480579" y="9525"/>
                </a:lnTo>
                <a:lnTo>
                  <a:pt x="7483208" y="9525"/>
                </a:lnTo>
                <a:lnTo>
                  <a:pt x="7484326" y="9067"/>
                </a:lnTo>
                <a:lnTo>
                  <a:pt x="7486193" y="7200"/>
                </a:lnTo>
                <a:lnTo>
                  <a:pt x="7486650" y="6083"/>
                </a:lnTo>
                <a:lnTo>
                  <a:pt x="7486650" y="3454"/>
                </a:lnTo>
                <a:close/>
              </a:path>
              <a:path w="8201025" h="4269105">
                <a:moveTo>
                  <a:pt x="7534275" y="2224748"/>
                </a:moveTo>
                <a:lnTo>
                  <a:pt x="7533818" y="2223617"/>
                </a:lnTo>
                <a:lnTo>
                  <a:pt x="7531951" y="2221763"/>
                </a:lnTo>
                <a:lnTo>
                  <a:pt x="7530833" y="2221293"/>
                </a:lnTo>
                <a:lnTo>
                  <a:pt x="7528204" y="2221293"/>
                </a:lnTo>
                <a:lnTo>
                  <a:pt x="7527074" y="2221763"/>
                </a:lnTo>
                <a:lnTo>
                  <a:pt x="7525220" y="2223617"/>
                </a:lnTo>
                <a:lnTo>
                  <a:pt x="7524750" y="2224748"/>
                </a:lnTo>
                <a:lnTo>
                  <a:pt x="7524750" y="2227376"/>
                </a:lnTo>
                <a:lnTo>
                  <a:pt x="7525220" y="2228494"/>
                </a:lnTo>
                <a:lnTo>
                  <a:pt x="7527074" y="2230361"/>
                </a:lnTo>
                <a:lnTo>
                  <a:pt x="7528204" y="2230818"/>
                </a:lnTo>
                <a:lnTo>
                  <a:pt x="7530833" y="2230818"/>
                </a:lnTo>
                <a:lnTo>
                  <a:pt x="7531951" y="2230361"/>
                </a:lnTo>
                <a:lnTo>
                  <a:pt x="7533818" y="2228494"/>
                </a:lnTo>
                <a:lnTo>
                  <a:pt x="7534275" y="2227376"/>
                </a:lnTo>
                <a:lnTo>
                  <a:pt x="7534275" y="2224748"/>
                </a:lnTo>
                <a:close/>
              </a:path>
              <a:path w="8201025" h="4269105">
                <a:moveTo>
                  <a:pt x="7534275" y="3454"/>
                </a:moveTo>
                <a:lnTo>
                  <a:pt x="7533818" y="2336"/>
                </a:lnTo>
                <a:lnTo>
                  <a:pt x="7531951" y="469"/>
                </a:lnTo>
                <a:lnTo>
                  <a:pt x="7530833" y="0"/>
                </a:lnTo>
                <a:lnTo>
                  <a:pt x="7528204" y="0"/>
                </a:lnTo>
                <a:lnTo>
                  <a:pt x="7527074" y="469"/>
                </a:lnTo>
                <a:lnTo>
                  <a:pt x="7525220" y="2336"/>
                </a:lnTo>
                <a:lnTo>
                  <a:pt x="7524750" y="3454"/>
                </a:lnTo>
                <a:lnTo>
                  <a:pt x="7524750" y="6083"/>
                </a:lnTo>
                <a:lnTo>
                  <a:pt x="7525220" y="7200"/>
                </a:lnTo>
                <a:lnTo>
                  <a:pt x="7527074" y="9067"/>
                </a:lnTo>
                <a:lnTo>
                  <a:pt x="7528204" y="9525"/>
                </a:lnTo>
                <a:lnTo>
                  <a:pt x="7530833" y="9525"/>
                </a:lnTo>
                <a:lnTo>
                  <a:pt x="7531951" y="9067"/>
                </a:lnTo>
                <a:lnTo>
                  <a:pt x="7533818" y="7200"/>
                </a:lnTo>
                <a:lnTo>
                  <a:pt x="7534275" y="6083"/>
                </a:lnTo>
                <a:lnTo>
                  <a:pt x="7534275" y="3454"/>
                </a:lnTo>
                <a:close/>
              </a:path>
              <a:path w="8201025" h="4269105">
                <a:moveTo>
                  <a:pt x="7581900" y="2224748"/>
                </a:moveTo>
                <a:lnTo>
                  <a:pt x="7581443" y="2223617"/>
                </a:lnTo>
                <a:lnTo>
                  <a:pt x="7579576" y="2221763"/>
                </a:lnTo>
                <a:lnTo>
                  <a:pt x="7578458" y="2221293"/>
                </a:lnTo>
                <a:lnTo>
                  <a:pt x="7575829" y="2221293"/>
                </a:lnTo>
                <a:lnTo>
                  <a:pt x="7574699" y="2221763"/>
                </a:lnTo>
                <a:lnTo>
                  <a:pt x="7572845" y="2223617"/>
                </a:lnTo>
                <a:lnTo>
                  <a:pt x="7572375" y="2224748"/>
                </a:lnTo>
                <a:lnTo>
                  <a:pt x="7572375" y="2227376"/>
                </a:lnTo>
                <a:lnTo>
                  <a:pt x="7572845" y="2228494"/>
                </a:lnTo>
                <a:lnTo>
                  <a:pt x="7574699" y="2230361"/>
                </a:lnTo>
                <a:lnTo>
                  <a:pt x="7575829" y="2230818"/>
                </a:lnTo>
                <a:lnTo>
                  <a:pt x="7578458" y="2230818"/>
                </a:lnTo>
                <a:lnTo>
                  <a:pt x="7579576" y="2230361"/>
                </a:lnTo>
                <a:lnTo>
                  <a:pt x="7581443" y="2228494"/>
                </a:lnTo>
                <a:lnTo>
                  <a:pt x="7581900" y="2227376"/>
                </a:lnTo>
                <a:lnTo>
                  <a:pt x="7581900" y="2224748"/>
                </a:lnTo>
                <a:close/>
              </a:path>
              <a:path w="8201025" h="4269105">
                <a:moveTo>
                  <a:pt x="7581900" y="3454"/>
                </a:moveTo>
                <a:lnTo>
                  <a:pt x="7581443" y="2336"/>
                </a:lnTo>
                <a:lnTo>
                  <a:pt x="7579576" y="469"/>
                </a:lnTo>
                <a:lnTo>
                  <a:pt x="7578458" y="0"/>
                </a:lnTo>
                <a:lnTo>
                  <a:pt x="7575829" y="0"/>
                </a:lnTo>
                <a:lnTo>
                  <a:pt x="7574699" y="469"/>
                </a:lnTo>
                <a:lnTo>
                  <a:pt x="7572845" y="2336"/>
                </a:lnTo>
                <a:lnTo>
                  <a:pt x="7572375" y="3454"/>
                </a:lnTo>
                <a:lnTo>
                  <a:pt x="7572375" y="6083"/>
                </a:lnTo>
                <a:lnTo>
                  <a:pt x="7572845" y="7200"/>
                </a:lnTo>
                <a:lnTo>
                  <a:pt x="7574699" y="9067"/>
                </a:lnTo>
                <a:lnTo>
                  <a:pt x="7575829" y="9525"/>
                </a:lnTo>
                <a:lnTo>
                  <a:pt x="7578458" y="9525"/>
                </a:lnTo>
                <a:lnTo>
                  <a:pt x="7579576" y="9067"/>
                </a:lnTo>
                <a:lnTo>
                  <a:pt x="7581443" y="7200"/>
                </a:lnTo>
                <a:lnTo>
                  <a:pt x="7581900" y="6083"/>
                </a:lnTo>
                <a:lnTo>
                  <a:pt x="7581900" y="3454"/>
                </a:lnTo>
                <a:close/>
              </a:path>
              <a:path w="8201025" h="4269105">
                <a:moveTo>
                  <a:pt x="7629525" y="2224748"/>
                </a:moveTo>
                <a:lnTo>
                  <a:pt x="7629068" y="2223617"/>
                </a:lnTo>
                <a:lnTo>
                  <a:pt x="7627201" y="2221763"/>
                </a:lnTo>
                <a:lnTo>
                  <a:pt x="7626083" y="2221293"/>
                </a:lnTo>
                <a:lnTo>
                  <a:pt x="7623454" y="2221293"/>
                </a:lnTo>
                <a:lnTo>
                  <a:pt x="7622324" y="2221763"/>
                </a:lnTo>
                <a:lnTo>
                  <a:pt x="7620470" y="2223617"/>
                </a:lnTo>
                <a:lnTo>
                  <a:pt x="7620000" y="2224748"/>
                </a:lnTo>
                <a:lnTo>
                  <a:pt x="7620000" y="2227376"/>
                </a:lnTo>
                <a:lnTo>
                  <a:pt x="7620470" y="2228494"/>
                </a:lnTo>
                <a:lnTo>
                  <a:pt x="7622324" y="2230361"/>
                </a:lnTo>
                <a:lnTo>
                  <a:pt x="7623454" y="2230818"/>
                </a:lnTo>
                <a:lnTo>
                  <a:pt x="7626083" y="2230818"/>
                </a:lnTo>
                <a:lnTo>
                  <a:pt x="7627201" y="2230361"/>
                </a:lnTo>
                <a:lnTo>
                  <a:pt x="7629068" y="2228494"/>
                </a:lnTo>
                <a:lnTo>
                  <a:pt x="7629525" y="2227376"/>
                </a:lnTo>
                <a:lnTo>
                  <a:pt x="7629525" y="2224748"/>
                </a:lnTo>
                <a:close/>
              </a:path>
              <a:path w="8201025" h="4269105">
                <a:moveTo>
                  <a:pt x="7629525" y="3454"/>
                </a:moveTo>
                <a:lnTo>
                  <a:pt x="7629068" y="2336"/>
                </a:lnTo>
                <a:lnTo>
                  <a:pt x="7627201" y="469"/>
                </a:lnTo>
                <a:lnTo>
                  <a:pt x="7626083" y="0"/>
                </a:lnTo>
                <a:lnTo>
                  <a:pt x="7623454" y="0"/>
                </a:lnTo>
                <a:lnTo>
                  <a:pt x="7622324" y="469"/>
                </a:lnTo>
                <a:lnTo>
                  <a:pt x="7620470" y="2336"/>
                </a:lnTo>
                <a:lnTo>
                  <a:pt x="7620000" y="3454"/>
                </a:lnTo>
                <a:lnTo>
                  <a:pt x="7620000" y="6083"/>
                </a:lnTo>
                <a:lnTo>
                  <a:pt x="7620470" y="7200"/>
                </a:lnTo>
                <a:lnTo>
                  <a:pt x="7622324" y="9067"/>
                </a:lnTo>
                <a:lnTo>
                  <a:pt x="7623454" y="9525"/>
                </a:lnTo>
                <a:lnTo>
                  <a:pt x="7626083" y="9525"/>
                </a:lnTo>
                <a:lnTo>
                  <a:pt x="7627201" y="9067"/>
                </a:lnTo>
                <a:lnTo>
                  <a:pt x="7629068" y="7200"/>
                </a:lnTo>
                <a:lnTo>
                  <a:pt x="7629525" y="6083"/>
                </a:lnTo>
                <a:lnTo>
                  <a:pt x="7629525" y="3454"/>
                </a:lnTo>
                <a:close/>
              </a:path>
              <a:path w="8201025" h="4269105">
                <a:moveTo>
                  <a:pt x="7677150" y="2224748"/>
                </a:moveTo>
                <a:lnTo>
                  <a:pt x="7676693" y="2223617"/>
                </a:lnTo>
                <a:lnTo>
                  <a:pt x="7674826" y="2221763"/>
                </a:lnTo>
                <a:lnTo>
                  <a:pt x="7673708" y="2221293"/>
                </a:lnTo>
                <a:lnTo>
                  <a:pt x="7671079" y="2221293"/>
                </a:lnTo>
                <a:lnTo>
                  <a:pt x="7669949" y="2221763"/>
                </a:lnTo>
                <a:lnTo>
                  <a:pt x="7668095" y="2223617"/>
                </a:lnTo>
                <a:lnTo>
                  <a:pt x="7667625" y="2224748"/>
                </a:lnTo>
                <a:lnTo>
                  <a:pt x="7667625" y="2227376"/>
                </a:lnTo>
                <a:lnTo>
                  <a:pt x="7668095" y="2228494"/>
                </a:lnTo>
                <a:lnTo>
                  <a:pt x="7669949" y="2230361"/>
                </a:lnTo>
                <a:lnTo>
                  <a:pt x="7671079" y="2230818"/>
                </a:lnTo>
                <a:lnTo>
                  <a:pt x="7673708" y="2230818"/>
                </a:lnTo>
                <a:lnTo>
                  <a:pt x="7674826" y="2230361"/>
                </a:lnTo>
                <a:lnTo>
                  <a:pt x="7676693" y="2228494"/>
                </a:lnTo>
                <a:lnTo>
                  <a:pt x="7677150" y="2227376"/>
                </a:lnTo>
                <a:lnTo>
                  <a:pt x="7677150" y="2224748"/>
                </a:lnTo>
                <a:close/>
              </a:path>
              <a:path w="8201025" h="4269105">
                <a:moveTo>
                  <a:pt x="7677150" y="3454"/>
                </a:moveTo>
                <a:lnTo>
                  <a:pt x="7676693" y="2336"/>
                </a:lnTo>
                <a:lnTo>
                  <a:pt x="7674826" y="469"/>
                </a:lnTo>
                <a:lnTo>
                  <a:pt x="7673708" y="0"/>
                </a:lnTo>
                <a:lnTo>
                  <a:pt x="7671079" y="0"/>
                </a:lnTo>
                <a:lnTo>
                  <a:pt x="7669949" y="469"/>
                </a:lnTo>
                <a:lnTo>
                  <a:pt x="7668095" y="2336"/>
                </a:lnTo>
                <a:lnTo>
                  <a:pt x="7667625" y="3454"/>
                </a:lnTo>
                <a:lnTo>
                  <a:pt x="7667625" y="6083"/>
                </a:lnTo>
                <a:lnTo>
                  <a:pt x="7668095" y="7200"/>
                </a:lnTo>
                <a:lnTo>
                  <a:pt x="7669949" y="9067"/>
                </a:lnTo>
                <a:lnTo>
                  <a:pt x="7671079" y="9525"/>
                </a:lnTo>
                <a:lnTo>
                  <a:pt x="7673708" y="9525"/>
                </a:lnTo>
                <a:lnTo>
                  <a:pt x="7674826" y="9067"/>
                </a:lnTo>
                <a:lnTo>
                  <a:pt x="7676693" y="7200"/>
                </a:lnTo>
                <a:lnTo>
                  <a:pt x="7677150" y="6083"/>
                </a:lnTo>
                <a:lnTo>
                  <a:pt x="7677150" y="3454"/>
                </a:lnTo>
                <a:close/>
              </a:path>
              <a:path w="8201025" h="4269105">
                <a:moveTo>
                  <a:pt x="7724775" y="2224748"/>
                </a:moveTo>
                <a:lnTo>
                  <a:pt x="7724318" y="2223617"/>
                </a:lnTo>
                <a:lnTo>
                  <a:pt x="7722451" y="2221763"/>
                </a:lnTo>
                <a:lnTo>
                  <a:pt x="7721333" y="2221293"/>
                </a:lnTo>
                <a:lnTo>
                  <a:pt x="7718704" y="2221293"/>
                </a:lnTo>
                <a:lnTo>
                  <a:pt x="7717574" y="2221763"/>
                </a:lnTo>
                <a:lnTo>
                  <a:pt x="7715720" y="2223617"/>
                </a:lnTo>
                <a:lnTo>
                  <a:pt x="7715250" y="2224748"/>
                </a:lnTo>
                <a:lnTo>
                  <a:pt x="7715250" y="2227376"/>
                </a:lnTo>
                <a:lnTo>
                  <a:pt x="7715720" y="2228494"/>
                </a:lnTo>
                <a:lnTo>
                  <a:pt x="7717574" y="2230361"/>
                </a:lnTo>
                <a:lnTo>
                  <a:pt x="7718704" y="2230818"/>
                </a:lnTo>
                <a:lnTo>
                  <a:pt x="7721333" y="2230818"/>
                </a:lnTo>
                <a:lnTo>
                  <a:pt x="7722451" y="2230361"/>
                </a:lnTo>
                <a:lnTo>
                  <a:pt x="7724318" y="2228494"/>
                </a:lnTo>
                <a:lnTo>
                  <a:pt x="7724775" y="2227376"/>
                </a:lnTo>
                <a:lnTo>
                  <a:pt x="7724775" y="2224748"/>
                </a:lnTo>
                <a:close/>
              </a:path>
              <a:path w="8201025" h="4269105">
                <a:moveTo>
                  <a:pt x="7724775" y="3454"/>
                </a:moveTo>
                <a:lnTo>
                  <a:pt x="7724318" y="2336"/>
                </a:lnTo>
                <a:lnTo>
                  <a:pt x="7722451" y="469"/>
                </a:lnTo>
                <a:lnTo>
                  <a:pt x="7721333" y="0"/>
                </a:lnTo>
                <a:lnTo>
                  <a:pt x="7718704" y="0"/>
                </a:lnTo>
                <a:lnTo>
                  <a:pt x="7717574" y="469"/>
                </a:lnTo>
                <a:lnTo>
                  <a:pt x="7715720" y="2336"/>
                </a:lnTo>
                <a:lnTo>
                  <a:pt x="7715250" y="3454"/>
                </a:lnTo>
                <a:lnTo>
                  <a:pt x="7715250" y="6083"/>
                </a:lnTo>
                <a:lnTo>
                  <a:pt x="7715720" y="7200"/>
                </a:lnTo>
                <a:lnTo>
                  <a:pt x="7717574" y="9067"/>
                </a:lnTo>
                <a:lnTo>
                  <a:pt x="7718704" y="9525"/>
                </a:lnTo>
                <a:lnTo>
                  <a:pt x="7721333" y="9525"/>
                </a:lnTo>
                <a:lnTo>
                  <a:pt x="7722451" y="9067"/>
                </a:lnTo>
                <a:lnTo>
                  <a:pt x="7724318" y="7200"/>
                </a:lnTo>
                <a:lnTo>
                  <a:pt x="7724775" y="6083"/>
                </a:lnTo>
                <a:lnTo>
                  <a:pt x="7724775" y="3454"/>
                </a:lnTo>
                <a:close/>
              </a:path>
              <a:path w="8201025" h="4269105">
                <a:moveTo>
                  <a:pt x="7772400" y="2224748"/>
                </a:moveTo>
                <a:lnTo>
                  <a:pt x="7771943" y="2223617"/>
                </a:lnTo>
                <a:lnTo>
                  <a:pt x="7770076" y="2221763"/>
                </a:lnTo>
                <a:lnTo>
                  <a:pt x="7768958" y="2221293"/>
                </a:lnTo>
                <a:lnTo>
                  <a:pt x="7766329" y="2221293"/>
                </a:lnTo>
                <a:lnTo>
                  <a:pt x="7765199" y="2221763"/>
                </a:lnTo>
                <a:lnTo>
                  <a:pt x="7763345" y="2223617"/>
                </a:lnTo>
                <a:lnTo>
                  <a:pt x="7762875" y="2224748"/>
                </a:lnTo>
                <a:lnTo>
                  <a:pt x="7762875" y="2227376"/>
                </a:lnTo>
                <a:lnTo>
                  <a:pt x="7763345" y="2228494"/>
                </a:lnTo>
                <a:lnTo>
                  <a:pt x="7765199" y="2230361"/>
                </a:lnTo>
                <a:lnTo>
                  <a:pt x="7766329" y="2230818"/>
                </a:lnTo>
                <a:lnTo>
                  <a:pt x="7768958" y="2230818"/>
                </a:lnTo>
                <a:lnTo>
                  <a:pt x="7770076" y="2230361"/>
                </a:lnTo>
                <a:lnTo>
                  <a:pt x="7771943" y="2228494"/>
                </a:lnTo>
                <a:lnTo>
                  <a:pt x="7772400" y="2227376"/>
                </a:lnTo>
                <a:lnTo>
                  <a:pt x="7772400" y="2224748"/>
                </a:lnTo>
                <a:close/>
              </a:path>
              <a:path w="8201025" h="4269105">
                <a:moveTo>
                  <a:pt x="7772400" y="3454"/>
                </a:moveTo>
                <a:lnTo>
                  <a:pt x="7771943" y="2336"/>
                </a:lnTo>
                <a:lnTo>
                  <a:pt x="7770076" y="469"/>
                </a:lnTo>
                <a:lnTo>
                  <a:pt x="7768958" y="0"/>
                </a:lnTo>
                <a:lnTo>
                  <a:pt x="7766329" y="0"/>
                </a:lnTo>
                <a:lnTo>
                  <a:pt x="7765199" y="469"/>
                </a:lnTo>
                <a:lnTo>
                  <a:pt x="7763345" y="2336"/>
                </a:lnTo>
                <a:lnTo>
                  <a:pt x="7762875" y="3454"/>
                </a:lnTo>
                <a:lnTo>
                  <a:pt x="7762875" y="6083"/>
                </a:lnTo>
                <a:lnTo>
                  <a:pt x="7763345" y="7200"/>
                </a:lnTo>
                <a:lnTo>
                  <a:pt x="7765199" y="9067"/>
                </a:lnTo>
                <a:lnTo>
                  <a:pt x="7766329" y="9525"/>
                </a:lnTo>
                <a:lnTo>
                  <a:pt x="7768958" y="9525"/>
                </a:lnTo>
                <a:lnTo>
                  <a:pt x="7770076" y="9067"/>
                </a:lnTo>
                <a:lnTo>
                  <a:pt x="7771943" y="7200"/>
                </a:lnTo>
                <a:lnTo>
                  <a:pt x="7772400" y="6083"/>
                </a:lnTo>
                <a:lnTo>
                  <a:pt x="7772400" y="3454"/>
                </a:lnTo>
                <a:close/>
              </a:path>
              <a:path w="8201025" h="4269105">
                <a:moveTo>
                  <a:pt x="7820025" y="2224748"/>
                </a:moveTo>
                <a:lnTo>
                  <a:pt x="7819568" y="2223617"/>
                </a:lnTo>
                <a:lnTo>
                  <a:pt x="7817701" y="2221763"/>
                </a:lnTo>
                <a:lnTo>
                  <a:pt x="7816583" y="2221293"/>
                </a:lnTo>
                <a:lnTo>
                  <a:pt x="7813954" y="2221293"/>
                </a:lnTo>
                <a:lnTo>
                  <a:pt x="7812824" y="2221763"/>
                </a:lnTo>
                <a:lnTo>
                  <a:pt x="7810970" y="2223617"/>
                </a:lnTo>
                <a:lnTo>
                  <a:pt x="7810500" y="2224748"/>
                </a:lnTo>
                <a:lnTo>
                  <a:pt x="7810500" y="2227376"/>
                </a:lnTo>
                <a:lnTo>
                  <a:pt x="7810970" y="2228494"/>
                </a:lnTo>
                <a:lnTo>
                  <a:pt x="7812824" y="2230361"/>
                </a:lnTo>
                <a:lnTo>
                  <a:pt x="7813954" y="2230818"/>
                </a:lnTo>
                <a:lnTo>
                  <a:pt x="7816583" y="2230818"/>
                </a:lnTo>
                <a:lnTo>
                  <a:pt x="7817701" y="2230361"/>
                </a:lnTo>
                <a:lnTo>
                  <a:pt x="7819568" y="2228494"/>
                </a:lnTo>
                <a:lnTo>
                  <a:pt x="7820025" y="2227376"/>
                </a:lnTo>
                <a:lnTo>
                  <a:pt x="7820025" y="2224748"/>
                </a:lnTo>
                <a:close/>
              </a:path>
              <a:path w="8201025" h="4269105">
                <a:moveTo>
                  <a:pt x="7820025" y="3454"/>
                </a:moveTo>
                <a:lnTo>
                  <a:pt x="7819568" y="2336"/>
                </a:lnTo>
                <a:lnTo>
                  <a:pt x="7817701" y="469"/>
                </a:lnTo>
                <a:lnTo>
                  <a:pt x="7816583" y="0"/>
                </a:lnTo>
                <a:lnTo>
                  <a:pt x="7813954" y="0"/>
                </a:lnTo>
                <a:lnTo>
                  <a:pt x="7812824" y="469"/>
                </a:lnTo>
                <a:lnTo>
                  <a:pt x="7810970" y="2336"/>
                </a:lnTo>
                <a:lnTo>
                  <a:pt x="7810500" y="3454"/>
                </a:lnTo>
                <a:lnTo>
                  <a:pt x="7810500" y="6083"/>
                </a:lnTo>
                <a:lnTo>
                  <a:pt x="7810970" y="7200"/>
                </a:lnTo>
                <a:lnTo>
                  <a:pt x="7812824" y="9067"/>
                </a:lnTo>
                <a:lnTo>
                  <a:pt x="7813954" y="9525"/>
                </a:lnTo>
                <a:lnTo>
                  <a:pt x="7816583" y="9525"/>
                </a:lnTo>
                <a:lnTo>
                  <a:pt x="7817701" y="9067"/>
                </a:lnTo>
                <a:lnTo>
                  <a:pt x="7819568" y="7200"/>
                </a:lnTo>
                <a:lnTo>
                  <a:pt x="7820025" y="6083"/>
                </a:lnTo>
                <a:lnTo>
                  <a:pt x="7820025" y="3454"/>
                </a:lnTo>
                <a:close/>
              </a:path>
              <a:path w="8201025" h="4269105">
                <a:moveTo>
                  <a:pt x="7867650" y="2224748"/>
                </a:moveTo>
                <a:lnTo>
                  <a:pt x="7867193" y="2223617"/>
                </a:lnTo>
                <a:lnTo>
                  <a:pt x="7865326" y="2221763"/>
                </a:lnTo>
                <a:lnTo>
                  <a:pt x="7864208" y="2221293"/>
                </a:lnTo>
                <a:lnTo>
                  <a:pt x="7861579" y="2221293"/>
                </a:lnTo>
                <a:lnTo>
                  <a:pt x="7860449" y="2221763"/>
                </a:lnTo>
                <a:lnTo>
                  <a:pt x="7858595" y="2223617"/>
                </a:lnTo>
                <a:lnTo>
                  <a:pt x="7858125" y="2224748"/>
                </a:lnTo>
                <a:lnTo>
                  <a:pt x="7858125" y="2227376"/>
                </a:lnTo>
                <a:lnTo>
                  <a:pt x="7858595" y="2228494"/>
                </a:lnTo>
                <a:lnTo>
                  <a:pt x="7860449" y="2230361"/>
                </a:lnTo>
                <a:lnTo>
                  <a:pt x="7861579" y="2230818"/>
                </a:lnTo>
                <a:lnTo>
                  <a:pt x="7864208" y="2230818"/>
                </a:lnTo>
                <a:lnTo>
                  <a:pt x="7865326" y="2230361"/>
                </a:lnTo>
                <a:lnTo>
                  <a:pt x="7867193" y="2228494"/>
                </a:lnTo>
                <a:lnTo>
                  <a:pt x="7867650" y="2227376"/>
                </a:lnTo>
                <a:lnTo>
                  <a:pt x="7867650" y="2224748"/>
                </a:lnTo>
                <a:close/>
              </a:path>
              <a:path w="8201025" h="4269105">
                <a:moveTo>
                  <a:pt x="7867650" y="3454"/>
                </a:moveTo>
                <a:lnTo>
                  <a:pt x="7867193" y="2336"/>
                </a:lnTo>
                <a:lnTo>
                  <a:pt x="7865326" y="469"/>
                </a:lnTo>
                <a:lnTo>
                  <a:pt x="7864208" y="0"/>
                </a:lnTo>
                <a:lnTo>
                  <a:pt x="7861579" y="0"/>
                </a:lnTo>
                <a:lnTo>
                  <a:pt x="7860449" y="469"/>
                </a:lnTo>
                <a:lnTo>
                  <a:pt x="7858595" y="2336"/>
                </a:lnTo>
                <a:lnTo>
                  <a:pt x="7858125" y="3454"/>
                </a:lnTo>
                <a:lnTo>
                  <a:pt x="7858125" y="6083"/>
                </a:lnTo>
                <a:lnTo>
                  <a:pt x="7858595" y="7200"/>
                </a:lnTo>
                <a:lnTo>
                  <a:pt x="7860449" y="9067"/>
                </a:lnTo>
                <a:lnTo>
                  <a:pt x="7861579" y="9525"/>
                </a:lnTo>
                <a:lnTo>
                  <a:pt x="7864208" y="9525"/>
                </a:lnTo>
                <a:lnTo>
                  <a:pt x="7865326" y="9067"/>
                </a:lnTo>
                <a:lnTo>
                  <a:pt x="7867193" y="7200"/>
                </a:lnTo>
                <a:lnTo>
                  <a:pt x="7867650" y="6083"/>
                </a:lnTo>
                <a:lnTo>
                  <a:pt x="7867650" y="3454"/>
                </a:lnTo>
                <a:close/>
              </a:path>
              <a:path w="8201025" h="4269105">
                <a:moveTo>
                  <a:pt x="7915275" y="2224748"/>
                </a:moveTo>
                <a:lnTo>
                  <a:pt x="7914818" y="2223617"/>
                </a:lnTo>
                <a:lnTo>
                  <a:pt x="7912951" y="2221763"/>
                </a:lnTo>
                <a:lnTo>
                  <a:pt x="7911833" y="2221293"/>
                </a:lnTo>
                <a:lnTo>
                  <a:pt x="7909204" y="2221293"/>
                </a:lnTo>
                <a:lnTo>
                  <a:pt x="7908074" y="2221763"/>
                </a:lnTo>
                <a:lnTo>
                  <a:pt x="7906220" y="2223617"/>
                </a:lnTo>
                <a:lnTo>
                  <a:pt x="7905750" y="2224748"/>
                </a:lnTo>
                <a:lnTo>
                  <a:pt x="7905750" y="2227376"/>
                </a:lnTo>
                <a:lnTo>
                  <a:pt x="7906220" y="2228494"/>
                </a:lnTo>
                <a:lnTo>
                  <a:pt x="7908074" y="2230361"/>
                </a:lnTo>
                <a:lnTo>
                  <a:pt x="7909204" y="2230818"/>
                </a:lnTo>
                <a:lnTo>
                  <a:pt x="7911833" y="2230818"/>
                </a:lnTo>
                <a:lnTo>
                  <a:pt x="7912951" y="2230361"/>
                </a:lnTo>
                <a:lnTo>
                  <a:pt x="7914818" y="2228494"/>
                </a:lnTo>
                <a:lnTo>
                  <a:pt x="7915275" y="2227376"/>
                </a:lnTo>
                <a:lnTo>
                  <a:pt x="7915275" y="2224748"/>
                </a:lnTo>
                <a:close/>
              </a:path>
              <a:path w="8201025" h="4269105">
                <a:moveTo>
                  <a:pt x="7915275" y="3454"/>
                </a:moveTo>
                <a:lnTo>
                  <a:pt x="7914818" y="2336"/>
                </a:lnTo>
                <a:lnTo>
                  <a:pt x="7912951" y="469"/>
                </a:lnTo>
                <a:lnTo>
                  <a:pt x="7911833" y="0"/>
                </a:lnTo>
                <a:lnTo>
                  <a:pt x="7909204" y="0"/>
                </a:lnTo>
                <a:lnTo>
                  <a:pt x="7908074" y="469"/>
                </a:lnTo>
                <a:lnTo>
                  <a:pt x="7906220" y="2336"/>
                </a:lnTo>
                <a:lnTo>
                  <a:pt x="7905750" y="3454"/>
                </a:lnTo>
                <a:lnTo>
                  <a:pt x="7905750" y="6083"/>
                </a:lnTo>
                <a:lnTo>
                  <a:pt x="7906220" y="7200"/>
                </a:lnTo>
                <a:lnTo>
                  <a:pt x="7908074" y="9067"/>
                </a:lnTo>
                <a:lnTo>
                  <a:pt x="7909204" y="9525"/>
                </a:lnTo>
                <a:lnTo>
                  <a:pt x="7911833" y="9525"/>
                </a:lnTo>
                <a:lnTo>
                  <a:pt x="7912951" y="9067"/>
                </a:lnTo>
                <a:lnTo>
                  <a:pt x="7914818" y="7200"/>
                </a:lnTo>
                <a:lnTo>
                  <a:pt x="7915275" y="6083"/>
                </a:lnTo>
                <a:lnTo>
                  <a:pt x="7915275" y="3454"/>
                </a:lnTo>
                <a:close/>
              </a:path>
              <a:path w="8201025" h="4269105">
                <a:moveTo>
                  <a:pt x="7962900" y="2224748"/>
                </a:moveTo>
                <a:lnTo>
                  <a:pt x="7962443" y="2223617"/>
                </a:lnTo>
                <a:lnTo>
                  <a:pt x="7960576" y="2221763"/>
                </a:lnTo>
                <a:lnTo>
                  <a:pt x="7959458" y="2221293"/>
                </a:lnTo>
                <a:lnTo>
                  <a:pt x="7956829" y="2221293"/>
                </a:lnTo>
                <a:lnTo>
                  <a:pt x="7955699" y="2221763"/>
                </a:lnTo>
                <a:lnTo>
                  <a:pt x="7953845" y="2223617"/>
                </a:lnTo>
                <a:lnTo>
                  <a:pt x="7953375" y="2224748"/>
                </a:lnTo>
                <a:lnTo>
                  <a:pt x="7953375" y="2227376"/>
                </a:lnTo>
                <a:lnTo>
                  <a:pt x="7953845" y="2228494"/>
                </a:lnTo>
                <a:lnTo>
                  <a:pt x="7955699" y="2230361"/>
                </a:lnTo>
                <a:lnTo>
                  <a:pt x="7956829" y="2230818"/>
                </a:lnTo>
                <a:lnTo>
                  <a:pt x="7959458" y="2230818"/>
                </a:lnTo>
                <a:lnTo>
                  <a:pt x="7960576" y="2230361"/>
                </a:lnTo>
                <a:lnTo>
                  <a:pt x="7962443" y="2228494"/>
                </a:lnTo>
                <a:lnTo>
                  <a:pt x="7962900" y="2227376"/>
                </a:lnTo>
                <a:lnTo>
                  <a:pt x="7962900" y="2224748"/>
                </a:lnTo>
                <a:close/>
              </a:path>
              <a:path w="8201025" h="4269105">
                <a:moveTo>
                  <a:pt x="7962900" y="3454"/>
                </a:moveTo>
                <a:lnTo>
                  <a:pt x="7962443" y="2336"/>
                </a:lnTo>
                <a:lnTo>
                  <a:pt x="7960576" y="469"/>
                </a:lnTo>
                <a:lnTo>
                  <a:pt x="7959458" y="0"/>
                </a:lnTo>
                <a:lnTo>
                  <a:pt x="7956829" y="0"/>
                </a:lnTo>
                <a:lnTo>
                  <a:pt x="7955699" y="469"/>
                </a:lnTo>
                <a:lnTo>
                  <a:pt x="7953845" y="2336"/>
                </a:lnTo>
                <a:lnTo>
                  <a:pt x="7953375" y="3454"/>
                </a:lnTo>
                <a:lnTo>
                  <a:pt x="7953375" y="6083"/>
                </a:lnTo>
                <a:lnTo>
                  <a:pt x="7953845" y="7200"/>
                </a:lnTo>
                <a:lnTo>
                  <a:pt x="7955699" y="9067"/>
                </a:lnTo>
                <a:lnTo>
                  <a:pt x="7956829" y="9525"/>
                </a:lnTo>
                <a:lnTo>
                  <a:pt x="7959458" y="9525"/>
                </a:lnTo>
                <a:lnTo>
                  <a:pt x="7960576" y="9067"/>
                </a:lnTo>
                <a:lnTo>
                  <a:pt x="7962443" y="7200"/>
                </a:lnTo>
                <a:lnTo>
                  <a:pt x="7962900" y="6083"/>
                </a:lnTo>
                <a:lnTo>
                  <a:pt x="7962900" y="3454"/>
                </a:lnTo>
                <a:close/>
              </a:path>
              <a:path w="8201025" h="4269105">
                <a:moveTo>
                  <a:pt x="8010525" y="2224748"/>
                </a:moveTo>
                <a:lnTo>
                  <a:pt x="8010068" y="2223617"/>
                </a:lnTo>
                <a:lnTo>
                  <a:pt x="8008201" y="2221763"/>
                </a:lnTo>
                <a:lnTo>
                  <a:pt x="8007083" y="2221293"/>
                </a:lnTo>
                <a:lnTo>
                  <a:pt x="8004454" y="2221293"/>
                </a:lnTo>
                <a:lnTo>
                  <a:pt x="8003337" y="2221763"/>
                </a:lnTo>
                <a:lnTo>
                  <a:pt x="8001470" y="2223617"/>
                </a:lnTo>
                <a:lnTo>
                  <a:pt x="8001000" y="2224748"/>
                </a:lnTo>
                <a:lnTo>
                  <a:pt x="8001000" y="2227376"/>
                </a:lnTo>
                <a:lnTo>
                  <a:pt x="8001470" y="2228494"/>
                </a:lnTo>
                <a:lnTo>
                  <a:pt x="8003337" y="2230361"/>
                </a:lnTo>
                <a:lnTo>
                  <a:pt x="8004454" y="2230818"/>
                </a:lnTo>
                <a:lnTo>
                  <a:pt x="8007083" y="2230818"/>
                </a:lnTo>
                <a:lnTo>
                  <a:pt x="8008201" y="2230361"/>
                </a:lnTo>
                <a:lnTo>
                  <a:pt x="8010068" y="2228494"/>
                </a:lnTo>
                <a:lnTo>
                  <a:pt x="8010525" y="2227376"/>
                </a:lnTo>
                <a:lnTo>
                  <a:pt x="8010525" y="2224748"/>
                </a:lnTo>
                <a:close/>
              </a:path>
              <a:path w="8201025" h="4269105">
                <a:moveTo>
                  <a:pt x="8010525" y="3454"/>
                </a:moveTo>
                <a:lnTo>
                  <a:pt x="8010068" y="2336"/>
                </a:lnTo>
                <a:lnTo>
                  <a:pt x="8008201" y="469"/>
                </a:lnTo>
                <a:lnTo>
                  <a:pt x="8007083" y="0"/>
                </a:lnTo>
                <a:lnTo>
                  <a:pt x="8004454" y="0"/>
                </a:lnTo>
                <a:lnTo>
                  <a:pt x="8003337" y="469"/>
                </a:lnTo>
                <a:lnTo>
                  <a:pt x="8001470" y="2336"/>
                </a:lnTo>
                <a:lnTo>
                  <a:pt x="8001000" y="3454"/>
                </a:lnTo>
                <a:lnTo>
                  <a:pt x="8001000" y="6083"/>
                </a:lnTo>
                <a:lnTo>
                  <a:pt x="8001470" y="7200"/>
                </a:lnTo>
                <a:lnTo>
                  <a:pt x="8003337" y="9067"/>
                </a:lnTo>
                <a:lnTo>
                  <a:pt x="8004454" y="9525"/>
                </a:lnTo>
                <a:lnTo>
                  <a:pt x="8007083" y="9525"/>
                </a:lnTo>
                <a:lnTo>
                  <a:pt x="8008201" y="9067"/>
                </a:lnTo>
                <a:lnTo>
                  <a:pt x="8010068" y="7200"/>
                </a:lnTo>
                <a:lnTo>
                  <a:pt x="8010525" y="6083"/>
                </a:lnTo>
                <a:lnTo>
                  <a:pt x="8010525" y="3454"/>
                </a:lnTo>
                <a:close/>
              </a:path>
              <a:path w="8201025" h="4269105">
                <a:moveTo>
                  <a:pt x="8058150" y="2224748"/>
                </a:moveTo>
                <a:lnTo>
                  <a:pt x="8057693" y="2223617"/>
                </a:lnTo>
                <a:lnTo>
                  <a:pt x="8055826" y="2221763"/>
                </a:lnTo>
                <a:lnTo>
                  <a:pt x="8054708" y="2221293"/>
                </a:lnTo>
                <a:lnTo>
                  <a:pt x="8052079" y="2221293"/>
                </a:lnTo>
                <a:lnTo>
                  <a:pt x="8050949" y="2221763"/>
                </a:lnTo>
                <a:lnTo>
                  <a:pt x="8049095" y="2223617"/>
                </a:lnTo>
                <a:lnTo>
                  <a:pt x="8048625" y="2224748"/>
                </a:lnTo>
                <a:lnTo>
                  <a:pt x="8048625" y="2227376"/>
                </a:lnTo>
                <a:lnTo>
                  <a:pt x="8049095" y="2228494"/>
                </a:lnTo>
                <a:lnTo>
                  <a:pt x="8050949" y="2230361"/>
                </a:lnTo>
                <a:lnTo>
                  <a:pt x="8052079" y="2230818"/>
                </a:lnTo>
                <a:lnTo>
                  <a:pt x="8054708" y="2230818"/>
                </a:lnTo>
                <a:lnTo>
                  <a:pt x="8055826" y="2230361"/>
                </a:lnTo>
                <a:lnTo>
                  <a:pt x="8057693" y="2228494"/>
                </a:lnTo>
                <a:lnTo>
                  <a:pt x="8058150" y="2227376"/>
                </a:lnTo>
                <a:lnTo>
                  <a:pt x="8058150" y="2224748"/>
                </a:lnTo>
                <a:close/>
              </a:path>
              <a:path w="8201025" h="4269105">
                <a:moveTo>
                  <a:pt x="8058150" y="3454"/>
                </a:moveTo>
                <a:lnTo>
                  <a:pt x="8057693" y="2336"/>
                </a:lnTo>
                <a:lnTo>
                  <a:pt x="8055826" y="469"/>
                </a:lnTo>
                <a:lnTo>
                  <a:pt x="8054708" y="0"/>
                </a:lnTo>
                <a:lnTo>
                  <a:pt x="8052079" y="0"/>
                </a:lnTo>
                <a:lnTo>
                  <a:pt x="8050949" y="469"/>
                </a:lnTo>
                <a:lnTo>
                  <a:pt x="8049095" y="2336"/>
                </a:lnTo>
                <a:lnTo>
                  <a:pt x="8048625" y="3454"/>
                </a:lnTo>
                <a:lnTo>
                  <a:pt x="8048625" y="6083"/>
                </a:lnTo>
                <a:lnTo>
                  <a:pt x="8049095" y="7200"/>
                </a:lnTo>
                <a:lnTo>
                  <a:pt x="8050949" y="9067"/>
                </a:lnTo>
                <a:lnTo>
                  <a:pt x="8052079" y="9525"/>
                </a:lnTo>
                <a:lnTo>
                  <a:pt x="8054708" y="9525"/>
                </a:lnTo>
                <a:lnTo>
                  <a:pt x="8055826" y="9067"/>
                </a:lnTo>
                <a:lnTo>
                  <a:pt x="8057693" y="7200"/>
                </a:lnTo>
                <a:lnTo>
                  <a:pt x="8058150" y="6083"/>
                </a:lnTo>
                <a:lnTo>
                  <a:pt x="8058150" y="3454"/>
                </a:lnTo>
                <a:close/>
              </a:path>
              <a:path w="8201025" h="4269105">
                <a:moveTo>
                  <a:pt x="8105775" y="2224748"/>
                </a:moveTo>
                <a:lnTo>
                  <a:pt x="8105318" y="2223617"/>
                </a:lnTo>
                <a:lnTo>
                  <a:pt x="8103451" y="2221763"/>
                </a:lnTo>
                <a:lnTo>
                  <a:pt x="8102333" y="2221293"/>
                </a:lnTo>
                <a:lnTo>
                  <a:pt x="8099704" y="2221293"/>
                </a:lnTo>
                <a:lnTo>
                  <a:pt x="8098574" y="2221763"/>
                </a:lnTo>
                <a:lnTo>
                  <a:pt x="8096720" y="2223617"/>
                </a:lnTo>
                <a:lnTo>
                  <a:pt x="8096250" y="2224748"/>
                </a:lnTo>
                <a:lnTo>
                  <a:pt x="8096250" y="2227376"/>
                </a:lnTo>
                <a:lnTo>
                  <a:pt x="8096720" y="2228494"/>
                </a:lnTo>
                <a:lnTo>
                  <a:pt x="8098574" y="2230361"/>
                </a:lnTo>
                <a:lnTo>
                  <a:pt x="8099704" y="2230818"/>
                </a:lnTo>
                <a:lnTo>
                  <a:pt x="8102333" y="2230818"/>
                </a:lnTo>
                <a:lnTo>
                  <a:pt x="8103451" y="2230361"/>
                </a:lnTo>
                <a:lnTo>
                  <a:pt x="8105318" y="2228494"/>
                </a:lnTo>
                <a:lnTo>
                  <a:pt x="8105775" y="2227376"/>
                </a:lnTo>
                <a:lnTo>
                  <a:pt x="8105775" y="2224748"/>
                </a:lnTo>
                <a:close/>
              </a:path>
              <a:path w="8201025" h="4269105">
                <a:moveTo>
                  <a:pt x="8105775" y="3454"/>
                </a:moveTo>
                <a:lnTo>
                  <a:pt x="8105318" y="2336"/>
                </a:lnTo>
                <a:lnTo>
                  <a:pt x="8103451" y="469"/>
                </a:lnTo>
                <a:lnTo>
                  <a:pt x="8102333" y="0"/>
                </a:lnTo>
                <a:lnTo>
                  <a:pt x="8099704" y="0"/>
                </a:lnTo>
                <a:lnTo>
                  <a:pt x="8098574" y="469"/>
                </a:lnTo>
                <a:lnTo>
                  <a:pt x="8096720" y="2336"/>
                </a:lnTo>
                <a:lnTo>
                  <a:pt x="8096250" y="3454"/>
                </a:lnTo>
                <a:lnTo>
                  <a:pt x="8096250" y="6083"/>
                </a:lnTo>
                <a:lnTo>
                  <a:pt x="8096720" y="7200"/>
                </a:lnTo>
                <a:lnTo>
                  <a:pt x="8098574" y="9067"/>
                </a:lnTo>
                <a:lnTo>
                  <a:pt x="8099704" y="9525"/>
                </a:lnTo>
                <a:lnTo>
                  <a:pt x="8102333" y="9525"/>
                </a:lnTo>
                <a:lnTo>
                  <a:pt x="8103451" y="9067"/>
                </a:lnTo>
                <a:lnTo>
                  <a:pt x="8105318" y="7200"/>
                </a:lnTo>
                <a:lnTo>
                  <a:pt x="8105775" y="6083"/>
                </a:lnTo>
                <a:lnTo>
                  <a:pt x="8105775" y="3454"/>
                </a:lnTo>
                <a:close/>
              </a:path>
              <a:path w="8201025" h="4269105">
                <a:moveTo>
                  <a:pt x="8153400" y="2224748"/>
                </a:moveTo>
                <a:lnTo>
                  <a:pt x="8152943" y="2223617"/>
                </a:lnTo>
                <a:lnTo>
                  <a:pt x="8151076" y="2221763"/>
                </a:lnTo>
                <a:lnTo>
                  <a:pt x="8149958" y="2221293"/>
                </a:lnTo>
                <a:lnTo>
                  <a:pt x="8147329" y="2221293"/>
                </a:lnTo>
                <a:lnTo>
                  <a:pt x="8146199" y="2221763"/>
                </a:lnTo>
                <a:lnTo>
                  <a:pt x="8144345" y="2223617"/>
                </a:lnTo>
                <a:lnTo>
                  <a:pt x="8143875" y="2224748"/>
                </a:lnTo>
                <a:lnTo>
                  <a:pt x="8143875" y="2227376"/>
                </a:lnTo>
                <a:lnTo>
                  <a:pt x="8144345" y="2228494"/>
                </a:lnTo>
                <a:lnTo>
                  <a:pt x="8146199" y="2230361"/>
                </a:lnTo>
                <a:lnTo>
                  <a:pt x="8147329" y="2230818"/>
                </a:lnTo>
                <a:lnTo>
                  <a:pt x="8149958" y="2230818"/>
                </a:lnTo>
                <a:lnTo>
                  <a:pt x="8151076" y="2230361"/>
                </a:lnTo>
                <a:lnTo>
                  <a:pt x="8152943" y="2228494"/>
                </a:lnTo>
                <a:lnTo>
                  <a:pt x="8153400" y="2227376"/>
                </a:lnTo>
                <a:lnTo>
                  <a:pt x="8153400" y="2224748"/>
                </a:lnTo>
                <a:close/>
              </a:path>
              <a:path w="8201025" h="4269105">
                <a:moveTo>
                  <a:pt x="8153400" y="3454"/>
                </a:moveTo>
                <a:lnTo>
                  <a:pt x="8152943" y="2336"/>
                </a:lnTo>
                <a:lnTo>
                  <a:pt x="8151076" y="469"/>
                </a:lnTo>
                <a:lnTo>
                  <a:pt x="8149958" y="0"/>
                </a:lnTo>
                <a:lnTo>
                  <a:pt x="8147329" y="0"/>
                </a:lnTo>
                <a:lnTo>
                  <a:pt x="8146199" y="469"/>
                </a:lnTo>
                <a:lnTo>
                  <a:pt x="8144345" y="2336"/>
                </a:lnTo>
                <a:lnTo>
                  <a:pt x="8143875" y="3454"/>
                </a:lnTo>
                <a:lnTo>
                  <a:pt x="8143875" y="6083"/>
                </a:lnTo>
                <a:lnTo>
                  <a:pt x="8144345" y="7200"/>
                </a:lnTo>
                <a:lnTo>
                  <a:pt x="8146199" y="9067"/>
                </a:lnTo>
                <a:lnTo>
                  <a:pt x="8147329" y="9525"/>
                </a:lnTo>
                <a:lnTo>
                  <a:pt x="8149958" y="9525"/>
                </a:lnTo>
                <a:lnTo>
                  <a:pt x="8151076" y="9067"/>
                </a:lnTo>
                <a:lnTo>
                  <a:pt x="8152943" y="7200"/>
                </a:lnTo>
                <a:lnTo>
                  <a:pt x="8153400" y="6083"/>
                </a:lnTo>
                <a:lnTo>
                  <a:pt x="8153400" y="3454"/>
                </a:lnTo>
                <a:close/>
              </a:path>
              <a:path w="8201025" h="4269105">
                <a:moveTo>
                  <a:pt x="8201025" y="2224748"/>
                </a:moveTo>
                <a:lnTo>
                  <a:pt x="8200568" y="2223617"/>
                </a:lnTo>
                <a:lnTo>
                  <a:pt x="8198701" y="2221763"/>
                </a:lnTo>
                <a:lnTo>
                  <a:pt x="8197583" y="2221293"/>
                </a:lnTo>
                <a:lnTo>
                  <a:pt x="8194954" y="2221293"/>
                </a:lnTo>
                <a:lnTo>
                  <a:pt x="8193824" y="2221763"/>
                </a:lnTo>
                <a:lnTo>
                  <a:pt x="8191970" y="2223617"/>
                </a:lnTo>
                <a:lnTo>
                  <a:pt x="8191500" y="2224748"/>
                </a:lnTo>
                <a:lnTo>
                  <a:pt x="8191500" y="2227376"/>
                </a:lnTo>
                <a:lnTo>
                  <a:pt x="8191970" y="2228494"/>
                </a:lnTo>
                <a:lnTo>
                  <a:pt x="8193824" y="2230361"/>
                </a:lnTo>
                <a:lnTo>
                  <a:pt x="8194954" y="2230818"/>
                </a:lnTo>
                <a:lnTo>
                  <a:pt x="8197583" y="2230818"/>
                </a:lnTo>
                <a:lnTo>
                  <a:pt x="8198701" y="2230361"/>
                </a:lnTo>
                <a:lnTo>
                  <a:pt x="8200568" y="2228494"/>
                </a:lnTo>
                <a:lnTo>
                  <a:pt x="8201025" y="2227376"/>
                </a:lnTo>
                <a:lnTo>
                  <a:pt x="8201025" y="2224748"/>
                </a:lnTo>
                <a:close/>
              </a:path>
              <a:path w="8201025" h="4269105">
                <a:moveTo>
                  <a:pt x="8201025" y="3454"/>
                </a:moveTo>
                <a:lnTo>
                  <a:pt x="8200568" y="2336"/>
                </a:lnTo>
                <a:lnTo>
                  <a:pt x="8198701" y="469"/>
                </a:lnTo>
                <a:lnTo>
                  <a:pt x="8197583" y="0"/>
                </a:lnTo>
                <a:lnTo>
                  <a:pt x="8194954" y="0"/>
                </a:lnTo>
                <a:lnTo>
                  <a:pt x="8193824" y="469"/>
                </a:lnTo>
                <a:lnTo>
                  <a:pt x="8191970" y="2336"/>
                </a:lnTo>
                <a:lnTo>
                  <a:pt x="8191500" y="3454"/>
                </a:lnTo>
                <a:lnTo>
                  <a:pt x="8191500" y="6083"/>
                </a:lnTo>
                <a:lnTo>
                  <a:pt x="8191970" y="7200"/>
                </a:lnTo>
                <a:lnTo>
                  <a:pt x="8193824" y="9067"/>
                </a:lnTo>
                <a:lnTo>
                  <a:pt x="8194954" y="9525"/>
                </a:lnTo>
                <a:lnTo>
                  <a:pt x="8197583" y="9525"/>
                </a:lnTo>
                <a:lnTo>
                  <a:pt x="8198701" y="9067"/>
                </a:lnTo>
                <a:lnTo>
                  <a:pt x="8200568" y="7200"/>
                </a:lnTo>
                <a:lnTo>
                  <a:pt x="8201025" y="6083"/>
                </a:lnTo>
                <a:lnTo>
                  <a:pt x="8201025" y="34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35213" y="3094960"/>
            <a:ext cx="2159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605D5C"/>
                </a:solidFill>
                <a:latin typeface="Times New Roman"/>
                <a:cs typeface="Times New Roman"/>
              </a:rPr>
              <a:t>0.0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40258" y="2666228"/>
            <a:ext cx="177800" cy="8928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75"/>
              </a:lnSpc>
            </a:pPr>
            <a:r>
              <a:rPr sz="1200" spc="130" dirty="0">
                <a:solidFill>
                  <a:srgbClr val="252423"/>
                </a:solidFill>
                <a:latin typeface="Trebuchet MS"/>
                <a:cs typeface="Trebuchet MS"/>
              </a:rPr>
              <a:t>%</a:t>
            </a:r>
            <a:r>
              <a:rPr sz="1200" spc="-8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200" spc="-35" dirty="0">
                <a:solidFill>
                  <a:srgbClr val="252423"/>
                </a:solidFill>
                <a:latin typeface="Trebuchet MS"/>
                <a:cs typeface="Trebuchet MS"/>
              </a:rPr>
              <a:t>Households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70216" y="5265089"/>
            <a:ext cx="1809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0%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10770" y="1005827"/>
            <a:ext cx="9525" cy="4248150"/>
          </a:xfrm>
          <a:custGeom>
            <a:avLst/>
            <a:gdLst/>
            <a:ahLst/>
            <a:cxnLst/>
            <a:rect l="l" t="t" r="r" b="b"/>
            <a:pathLst>
              <a:path w="9525" h="4248150">
                <a:moveTo>
                  <a:pt x="6077" y="4248149"/>
                </a:moveTo>
                <a:lnTo>
                  <a:pt x="3447" y="4248149"/>
                </a:lnTo>
                <a:lnTo>
                  <a:pt x="2324" y="4247684"/>
                </a:lnTo>
                <a:lnTo>
                  <a:pt x="464" y="4245824"/>
                </a:lnTo>
                <a:lnTo>
                  <a:pt x="0" y="4244702"/>
                </a:lnTo>
                <a:lnTo>
                  <a:pt x="0" y="4242071"/>
                </a:lnTo>
                <a:lnTo>
                  <a:pt x="464" y="4240949"/>
                </a:lnTo>
                <a:lnTo>
                  <a:pt x="2324" y="4239089"/>
                </a:lnTo>
                <a:lnTo>
                  <a:pt x="3447" y="4238624"/>
                </a:lnTo>
                <a:lnTo>
                  <a:pt x="6077" y="4238624"/>
                </a:lnTo>
                <a:lnTo>
                  <a:pt x="7200" y="4239089"/>
                </a:lnTo>
                <a:lnTo>
                  <a:pt x="9060" y="4240949"/>
                </a:lnTo>
                <a:lnTo>
                  <a:pt x="9524" y="4242071"/>
                </a:lnTo>
                <a:lnTo>
                  <a:pt x="9524" y="4244702"/>
                </a:lnTo>
                <a:lnTo>
                  <a:pt x="9060" y="4245824"/>
                </a:lnTo>
                <a:lnTo>
                  <a:pt x="7200" y="4247684"/>
                </a:lnTo>
                <a:lnTo>
                  <a:pt x="6077" y="4248149"/>
                </a:lnTo>
                <a:close/>
              </a:path>
              <a:path w="9525" h="4248150">
                <a:moveTo>
                  <a:pt x="6077" y="4200524"/>
                </a:moveTo>
                <a:lnTo>
                  <a:pt x="3447" y="4200524"/>
                </a:lnTo>
                <a:lnTo>
                  <a:pt x="2324" y="4200059"/>
                </a:lnTo>
                <a:lnTo>
                  <a:pt x="464" y="4198199"/>
                </a:lnTo>
                <a:lnTo>
                  <a:pt x="0" y="4197077"/>
                </a:lnTo>
                <a:lnTo>
                  <a:pt x="0" y="4194446"/>
                </a:lnTo>
                <a:lnTo>
                  <a:pt x="464" y="4193324"/>
                </a:lnTo>
                <a:lnTo>
                  <a:pt x="2324" y="4191464"/>
                </a:lnTo>
                <a:lnTo>
                  <a:pt x="3447" y="4190999"/>
                </a:lnTo>
                <a:lnTo>
                  <a:pt x="6077" y="4190999"/>
                </a:lnTo>
                <a:lnTo>
                  <a:pt x="7200" y="4191464"/>
                </a:lnTo>
                <a:lnTo>
                  <a:pt x="9060" y="4193324"/>
                </a:lnTo>
                <a:lnTo>
                  <a:pt x="9524" y="4194446"/>
                </a:lnTo>
                <a:lnTo>
                  <a:pt x="9524" y="4197077"/>
                </a:lnTo>
                <a:lnTo>
                  <a:pt x="9060" y="4198199"/>
                </a:lnTo>
                <a:lnTo>
                  <a:pt x="7200" y="4200059"/>
                </a:lnTo>
                <a:lnTo>
                  <a:pt x="6077" y="4200524"/>
                </a:lnTo>
                <a:close/>
              </a:path>
              <a:path w="9525" h="4248150">
                <a:moveTo>
                  <a:pt x="6077" y="4152899"/>
                </a:moveTo>
                <a:lnTo>
                  <a:pt x="3447" y="4152899"/>
                </a:lnTo>
                <a:lnTo>
                  <a:pt x="2324" y="4152434"/>
                </a:lnTo>
                <a:lnTo>
                  <a:pt x="464" y="4150574"/>
                </a:lnTo>
                <a:lnTo>
                  <a:pt x="0" y="4149452"/>
                </a:lnTo>
                <a:lnTo>
                  <a:pt x="0" y="4146821"/>
                </a:lnTo>
                <a:lnTo>
                  <a:pt x="464" y="4145699"/>
                </a:lnTo>
                <a:lnTo>
                  <a:pt x="2324" y="4143839"/>
                </a:lnTo>
                <a:lnTo>
                  <a:pt x="3447" y="4143374"/>
                </a:lnTo>
                <a:lnTo>
                  <a:pt x="6077" y="4143374"/>
                </a:lnTo>
                <a:lnTo>
                  <a:pt x="7200" y="4143839"/>
                </a:lnTo>
                <a:lnTo>
                  <a:pt x="9060" y="4145699"/>
                </a:lnTo>
                <a:lnTo>
                  <a:pt x="9524" y="4146821"/>
                </a:lnTo>
                <a:lnTo>
                  <a:pt x="9524" y="4149452"/>
                </a:lnTo>
                <a:lnTo>
                  <a:pt x="9060" y="4150574"/>
                </a:lnTo>
                <a:lnTo>
                  <a:pt x="7200" y="4152434"/>
                </a:lnTo>
                <a:lnTo>
                  <a:pt x="6077" y="4152899"/>
                </a:lnTo>
                <a:close/>
              </a:path>
              <a:path w="9525" h="4248150">
                <a:moveTo>
                  <a:pt x="6077" y="4105274"/>
                </a:moveTo>
                <a:lnTo>
                  <a:pt x="3447" y="4105274"/>
                </a:lnTo>
                <a:lnTo>
                  <a:pt x="2324" y="4104809"/>
                </a:lnTo>
                <a:lnTo>
                  <a:pt x="464" y="4102949"/>
                </a:lnTo>
                <a:lnTo>
                  <a:pt x="0" y="4101827"/>
                </a:lnTo>
                <a:lnTo>
                  <a:pt x="0" y="4099196"/>
                </a:lnTo>
                <a:lnTo>
                  <a:pt x="464" y="4098074"/>
                </a:lnTo>
                <a:lnTo>
                  <a:pt x="2324" y="4096214"/>
                </a:lnTo>
                <a:lnTo>
                  <a:pt x="3447" y="4095749"/>
                </a:lnTo>
                <a:lnTo>
                  <a:pt x="6077" y="4095749"/>
                </a:lnTo>
                <a:lnTo>
                  <a:pt x="7200" y="4096214"/>
                </a:lnTo>
                <a:lnTo>
                  <a:pt x="9060" y="4098074"/>
                </a:lnTo>
                <a:lnTo>
                  <a:pt x="9524" y="4099196"/>
                </a:lnTo>
                <a:lnTo>
                  <a:pt x="9524" y="4101827"/>
                </a:lnTo>
                <a:lnTo>
                  <a:pt x="9060" y="4102949"/>
                </a:lnTo>
                <a:lnTo>
                  <a:pt x="7200" y="4104809"/>
                </a:lnTo>
                <a:lnTo>
                  <a:pt x="6077" y="4105274"/>
                </a:lnTo>
                <a:close/>
              </a:path>
              <a:path w="9525" h="4248150">
                <a:moveTo>
                  <a:pt x="6077" y="4057649"/>
                </a:moveTo>
                <a:lnTo>
                  <a:pt x="3447" y="4057649"/>
                </a:lnTo>
                <a:lnTo>
                  <a:pt x="2324" y="4057184"/>
                </a:lnTo>
                <a:lnTo>
                  <a:pt x="464" y="4055324"/>
                </a:lnTo>
                <a:lnTo>
                  <a:pt x="0" y="4054202"/>
                </a:lnTo>
                <a:lnTo>
                  <a:pt x="0" y="4051571"/>
                </a:lnTo>
                <a:lnTo>
                  <a:pt x="464" y="4050449"/>
                </a:lnTo>
                <a:lnTo>
                  <a:pt x="2324" y="4048589"/>
                </a:lnTo>
                <a:lnTo>
                  <a:pt x="3447" y="4048124"/>
                </a:lnTo>
                <a:lnTo>
                  <a:pt x="6077" y="4048124"/>
                </a:lnTo>
                <a:lnTo>
                  <a:pt x="7200" y="4048589"/>
                </a:lnTo>
                <a:lnTo>
                  <a:pt x="9060" y="4050449"/>
                </a:lnTo>
                <a:lnTo>
                  <a:pt x="9524" y="4051571"/>
                </a:lnTo>
                <a:lnTo>
                  <a:pt x="9524" y="4054202"/>
                </a:lnTo>
                <a:lnTo>
                  <a:pt x="9060" y="4055324"/>
                </a:lnTo>
                <a:lnTo>
                  <a:pt x="7200" y="4057184"/>
                </a:lnTo>
                <a:lnTo>
                  <a:pt x="6077" y="4057649"/>
                </a:lnTo>
                <a:close/>
              </a:path>
              <a:path w="9525" h="4248150">
                <a:moveTo>
                  <a:pt x="6077" y="4010024"/>
                </a:moveTo>
                <a:lnTo>
                  <a:pt x="3447" y="4010024"/>
                </a:lnTo>
                <a:lnTo>
                  <a:pt x="2324" y="4009559"/>
                </a:lnTo>
                <a:lnTo>
                  <a:pt x="464" y="4007699"/>
                </a:lnTo>
                <a:lnTo>
                  <a:pt x="0" y="4006577"/>
                </a:lnTo>
                <a:lnTo>
                  <a:pt x="0" y="4003946"/>
                </a:lnTo>
                <a:lnTo>
                  <a:pt x="464" y="4002824"/>
                </a:lnTo>
                <a:lnTo>
                  <a:pt x="2324" y="4000964"/>
                </a:lnTo>
                <a:lnTo>
                  <a:pt x="3447" y="4000499"/>
                </a:lnTo>
                <a:lnTo>
                  <a:pt x="6077" y="4000499"/>
                </a:lnTo>
                <a:lnTo>
                  <a:pt x="7200" y="4000964"/>
                </a:lnTo>
                <a:lnTo>
                  <a:pt x="9060" y="4002824"/>
                </a:lnTo>
                <a:lnTo>
                  <a:pt x="9524" y="4003946"/>
                </a:lnTo>
                <a:lnTo>
                  <a:pt x="9524" y="4006577"/>
                </a:lnTo>
                <a:lnTo>
                  <a:pt x="9060" y="4007699"/>
                </a:lnTo>
                <a:lnTo>
                  <a:pt x="7200" y="4009559"/>
                </a:lnTo>
                <a:lnTo>
                  <a:pt x="6077" y="4010024"/>
                </a:lnTo>
                <a:close/>
              </a:path>
              <a:path w="9525" h="4248150">
                <a:moveTo>
                  <a:pt x="6077" y="3962399"/>
                </a:moveTo>
                <a:lnTo>
                  <a:pt x="3447" y="3962399"/>
                </a:lnTo>
                <a:lnTo>
                  <a:pt x="2324" y="3961934"/>
                </a:lnTo>
                <a:lnTo>
                  <a:pt x="464" y="3960074"/>
                </a:lnTo>
                <a:lnTo>
                  <a:pt x="0" y="3958952"/>
                </a:lnTo>
                <a:lnTo>
                  <a:pt x="0" y="3956321"/>
                </a:lnTo>
                <a:lnTo>
                  <a:pt x="464" y="3955199"/>
                </a:lnTo>
                <a:lnTo>
                  <a:pt x="2324" y="3953339"/>
                </a:lnTo>
                <a:lnTo>
                  <a:pt x="3447" y="3952874"/>
                </a:lnTo>
                <a:lnTo>
                  <a:pt x="6077" y="3952874"/>
                </a:lnTo>
                <a:lnTo>
                  <a:pt x="7200" y="3953339"/>
                </a:lnTo>
                <a:lnTo>
                  <a:pt x="9060" y="3955199"/>
                </a:lnTo>
                <a:lnTo>
                  <a:pt x="9524" y="3956321"/>
                </a:lnTo>
                <a:lnTo>
                  <a:pt x="9524" y="3958952"/>
                </a:lnTo>
                <a:lnTo>
                  <a:pt x="9060" y="3960074"/>
                </a:lnTo>
                <a:lnTo>
                  <a:pt x="7200" y="3961934"/>
                </a:lnTo>
                <a:lnTo>
                  <a:pt x="6077" y="3962399"/>
                </a:lnTo>
                <a:close/>
              </a:path>
              <a:path w="9525" h="4248150">
                <a:moveTo>
                  <a:pt x="6077" y="3914774"/>
                </a:moveTo>
                <a:lnTo>
                  <a:pt x="3447" y="3914774"/>
                </a:lnTo>
                <a:lnTo>
                  <a:pt x="2324" y="3914309"/>
                </a:lnTo>
                <a:lnTo>
                  <a:pt x="464" y="3912449"/>
                </a:lnTo>
                <a:lnTo>
                  <a:pt x="0" y="3911327"/>
                </a:lnTo>
                <a:lnTo>
                  <a:pt x="0" y="3908696"/>
                </a:lnTo>
                <a:lnTo>
                  <a:pt x="464" y="3907574"/>
                </a:lnTo>
                <a:lnTo>
                  <a:pt x="2324" y="3905714"/>
                </a:lnTo>
                <a:lnTo>
                  <a:pt x="3447" y="3905249"/>
                </a:lnTo>
                <a:lnTo>
                  <a:pt x="6077" y="3905249"/>
                </a:lnTo>
                <a:lnTo>
                  <a:pt x="7200" y="3905714"/>
                </a:lnTo>
                <a:lnTo>
                  <a:pt x="9060" y="3907574"/>
                </a:lnTo>
                <a:lnTo>
                  <a:pt x="9524" y="3908696"/>
                </a:lnTo>
                <a:lnTo>
                  <a:pt x="9524" y="3911327"/>
                </a:lnTo>
                <a:lnTo>
                  <a:pt x="9060" y="3912449"/>
                </a:lnTo>
                <a:lnTo>
                  <a:pt x="7200" y="3914309"/>
                </a:lnTo>
                <a:lnTo>
                  <a:pt x="6077" y="3914774"/>
                </a:lnTo>
                <a:close/>
              </a:path>
              <a:path w="9525" h="4248150">
                <a:moveTo>
                  <a:pt x="6077" y="3867149"/>
                </a:moveTo>
                <a:lnTo>
                  <a:pt x="3447" y="3867149"/>
                </a:lnTo>
                <a:lnTo>
                  <a:pt x="2324" y="3866684"/>
                </a:lnTo>
                <a:lnTo>
                  <a:pt x="464" y="3864824"/>
                </a:lnTo>
                <a:lnTo>
                  <a:pt x="0" y="3863702"/>
                </a:lnTo>
                <a:lnTo>
                  <a:pt x="0" y="3861071"/>
                </a:lnTo>
                <a:lnTo>
                  <a:pt x="464" y="3859949"/>
                </a:lnTo>
                <a:lnTo>
                  <a:pt x="2324" y="3858089"/>
                </a:lnTo>
                <a:lnTo>
                  <a:pt x="3447" y="3857624"/>
                </a:lnTo>
                <a:lnTo>
                  <a:pt x="6077" y="3857624"/>
                </a:lnTo>
                <a:lnTo>
                  <a:pt x="7200" y="3858089"/>
                </a:lnTo>
                <a:lnTo>
                  <a:pt x="9060" y="3859949"/>
                </a:lnTo>
                <a:lnTo>
                  <a:pt x="9524" y="3861071"/>
                </a:lnTo>
                <a:lnTo>
                  <a:pt x="9524" y="3863702"/>
                </a:lnTo>
                <a:lnTo>
                  <a:pt x="9060" y="3864824"/>
                </a:lnTo>
                <a:lnTo>
                  <a:pt x="7200" y="3866684"/>
                </a:lnTo>
                <a:lnTo>
                  <a:pt x="6077" y="3867149"/>
                </a:lnTo>
                <a:close/>
              </a:path>
              <a:path w="9525" h="4248150">
                <a:moveTo>
                  <a:pt x="6077" y="3819524"/>
                </a:moveTo>
                <a:lnTo>
                  <a:pt x="3447" y="3819524"/>
                </a:lnTo>
                <a:lnTo>
                  <a:pt x="2324" y="3819059"/>
                </a:lnTo>
                <a:lnTo>
                  <a:pt x="464" y="3817199"/>
                </a:lnTo>
                <a:lnTo>
                  <a:pt x="0" y="3816077"/>
                </a:lnTo>
                <a:lnTo>
                  <a:pt x="0" y="3813446"/>
                </a:lnTo>
                <a:lnTo>
                  <a:pt x="464" y="3812324"/>
                </a:lnTo>
                <a:lnTo>
                  <a:pt x="2324" y="3810464"/>
                </a:lnTo>
                <a:lnTo>
                  <a:pt x="3447" y="3809999"/>
                </a:lnTo>
                <a:lnTo>
                  <a:pt x="6077" y="3809999"/>
                </a:lnTo>
                <a:lnTo>
                  <a:pt x="7200" y="3810464"/>
                </a:lnTo>
                <a:lnTo>
                  <a:pt x="9060" y="3812324"/>
                </a:lnTo>
                <a:lnTo>
                  <a:pt x="9524" y="3813446"/>
                </a:lnTo>
                <a:lnTo>
                  <a:pt x="9524" y="3816077"/>
                </a:lnTo>
                <a:lnTo>
                  <a:pt x="9060" y="3817199"/>
                </a:lnTo>
                <a:lnTo>
                  <a:pt x="7200" y="3819059"/>
                </a:lnTo>
                <a:lnTo>
                  <a:pt x="6077" y="3819524"/>
                </a:lnTo>
                <a:close/>
              </a:path>
              <a:path w="9525" h="4248150">
                <a:moveTo>
                  <a:pt x="6077" y="3771899"/>
                </a:moveTo>
                <a:lnTo>
                  <a:pt x="3447" y="3771899"/>
                </a:lnTo>
                <a:lnTo>
                  <a:pt x="2324" y="3771434"/>
                </a:lnTo>
                <a:lnTo>
                  <a:pt x="464" y="3769574"/>
                </a:lnTo>
                <a:lnTo>
                  <a:pt x="0" y="3768452"/>
                </a:lnTo>
                <a:lnTo>
                  <a:pt x="0" y="3765821"/>
                </a:lnTo>
                <a:lnTo>
                  <a:pt x="464" y="3764699"/>
                </a:lnTo>
                <a:lnTo>
                  <a:pt x="2324" y="3762839"/>
                </a:lnTo>
                <a:lnTo>
                  <a:pt x="3447" y="3762374"/>
                </a:lnTo>
                <a:lnTo>
                  <a:pt x="6077" y="3762374"/>
                </a:lnTo>
                <a:lnTo>
                  <a:pt x="7200" y="3762839"/>
                </a:lnTo>
                <a:lnTo>
                  <a:pt x="9060" y="3764699"/>
                </a:lnTo>
                <a:lnTo>
                  <a:pt x="9524" y="3765821"/>
                </a:lnTo>
                <a:lnTo>
                  <a:pt x="9524" y="3768452"/>
                </a:lnTo>
                <a:lnTo>
                  <a:pt x="9060" y="3769574"/>
                </a:lnTo>
                <a:lnTo>
                  <a:pt x="7200" y="3771434"/>
                </a:lnTo>
                <a:lnTo>
                  <a:pt x="6077" y="3771899"/>
                </a:lnTo>
                <a:close/>
              </a:path>
              <a:path w="9525" h="4248150">
                <a:moveTo>
                  <a:pt x="6077" y="3724274"/>
                </a:moveTo>
                <a:lnTo>
                  <a:pt x="3447" y="3724274"/>
                </a:lnTo>
                <a:lnTo>
                  <a:pt x="2324" y="3723809"/>
                </a:lnTo>
                <a:lnTo>
                  <a:pt x="464" y="3721949"/>
                </a:lnTo>
                <a:lnTo>
                  <a:pt x="0" y="3720827"/>
                </a:lnTo>
                <a:lnTo>
                  <a:pt x="0" y="3718196"/>
                </a:lnTo>
                <a:lnTo>
                  <a:pt x="464" y="3717074"/>
                </a:lnTo>
                <a:lnTo>
                  <a:pt x="2324" y="3715214"/>
                </a:lnTo>
                <a:lnTo>
                  <a:pt x="3447" y="3714749"/>
                </a:lnTo>
                <a:lnTo>
                  <a:pt x="6077" y="3714749"/>
                </a:lnTo>
                <a:lnTo>
                  <a:pt x="7200" y="3715214"/>
                </a:lnTo>
                <a:lnTo>
                  <a:pt x="9060" y="3717074"/>
                </a:lnTo>
                <a:lnTo>
                  <a:pt x="9524" y="3718196"/>
                </a:lnTo>
                <a:lnTo>
                  <a:pt x="9524" y="3720827"/>
                </a:lnTo>
                <a:lnTo>
                  <a:pt x="9060" y="3721949"/>
                </a:lnTo>
                <a:lnTo>
                  <a:pt x="7200" y="3723809"/>
                </a:lnTo>
                <a:lnTo>
                  <a:pt x="6077" y="3724274"/>
                </a:lnTo>
                <a:close/>
              </a:path>
              <a:path w="9525" h="4248150">
                <a:moveTo>
                  <a:pt x="6077" y="3676649"/>
                </a:moveTo>
                <a:lnTo>
                  <a:pt x="3447" y="3676649"/>
                </a:lnTo>
                <a:lnTo>
                  <a:pt x="2324" y="3676184"/>
                </a:lnTo>
                <a:lnTo>
                  <a:pt x="464" y="3674324"/>
                </a:lnTo>
                <a:lnTo>
                  <a:pt x="0" y="3673202"/>
                </a:lnTo>
                <a:lnTo>
                  <a:pt x="0" y="3670571"/>
                </a:lnTo>
                <a:lnTo>
                  <a:pt x="464" y="3669449"/>
                </a:lnTo>
                <a:lnTo>
                  <a:pt x="2324" y="3667589"/>
                </a:lnTo>
                <a:lnTo>
                  <a:pt x="3447" y="3667124"/>
                </a:lnTo>
                <a:lnTo>
                  <a:pt x="6077" y="3667124"/>
                </a:lnTo>
                <a:lnTo>
                  <a:pt x="7200" y="3667589"/>
                </a:lnTo>
                <a:lnTo>
                  <a:pt x="9060" y="3669449"/>
                </a:lnTo>
                <a:lnTo>
                  <a:pt x="9524" y="3670571"/>
                </a:lnTo>
                <a:lnTo>
                  <a:pt x="9524" y="3673202"/>
                </a:lnTo>
                <a:lnTo>
                  <a:pt x="9060" y="3674324"/>
                </a:lnTo>
                <a:lnTo>
                  <a:pt x="7200" y="3676184"/>
                </a:lnTo>
                <a:lnTo>
                  <a:pt x="6077" y="3676649"/>
                </a:lnTo>
                <a:close/>
              </a:path>
              <a:path w="9525" h="4248150">
                <a:moveTo>
                  <a:pt x="6077" y="3629024"/>
                </a:moveTo>
                <a:lnTo>
                  <a:pt x="3447" y="3629024"/>
                </a:lnTo>
                <a:lnTo>
                  <a:pt x="2324" y="3628559"/>
                </a:lnTo>
                <a:lnTo>
                  <a:pt x="464" y="3626699"/>
                </a:lnTo>
                <a:lnTo>
                  <a:pt x="0" y="3625577"/>
                </a:lnTo>
                <a:lnTo>
                  <a:pt x="0" y="3622946"/>
                </a:lnTo>
                <a:lnTo>
                  <a:pt x="464" y="3621824"/>
                </a:lnTo>
                <a:lnTo>
                  <a:pt x="2324" y="3619964"/>
                </a:lnTo>
                <a:lnTo>
                  <a:pt x="3447" y="3619499"/>
                </a:lnTo>
                <a:lnTo>
                  <a:pt x="6077" y="3619499"/>
                </a:lnTo>
                <a:lnTo>
                  <a:pt x="7200" y="3619964"/>
                </a:lnTo>
                <a:lnTo>
                  <a:pt x="9060" y="3621824"/>
                </a:lnTo>
                <a:lnTo>
                  <a:pt x="9524" y="3622946"/>
                </a:lnTo>
                <a:lnTo>
                  <a:pt x="9524" y="3625577"/>
                </a:lnTo>
                <a:lnTo>
                  <a:pt x="9060" y="3626699"/>
                </a:lnTo>
                <a:lnTo>
                  <a:pt x="7200" y="3628559"/>
                </a:lnTo>
                <a:lnTo>
                  <a:pt x="6077" y="3629024"/>
                </a:lnTo>
                <a:close/>
              </a:path>
              <a:path w="9525" h="4248150">
                <a:moveTo>
                  <a:pt x="6077" y="3581399"/>
                </a:moveTo>
                <a:lnTo>
                  <a:pt x="3447" y="3581399"/>
                </a:lnTo>
                <a:lnTo>
                  <a:pt x="2324" y="3580934"/>
                </a:lnTo>
                <a:lnTo>
                  <a:pt x="464" y="3579074"/>
                </a:lnTo>
                <a:lnTo>
                  <a:pt x="0" y="3577952"/>
                </a:lnTo>
                <a:lnTo>
                  <a:pt x="0" y="3575321"/>
                </a:lnTo>
                <a:lnTo>
                  <a:pt x="464" y="3574199"/>
                </a:lnTo>
                <a:lnTo>
                  <a:pt x="2324" y="3572339"/>
                </a:lnTo>
                <a:lnTo>
                  <a:pt x="3447" y="3571874"/>
                </a:lnTo>
                <a:lnTo>
                  <a:pt x="6077" y="3571874"/>
                </a:lnTo>
                <a:lnTo>
                  <a:pt x="7200" y="3572339"/>
                </a:lnTo>
                <a:lnTo>
                  <a:pt x="9060" y="3574199"/>
                </a:lnTo>
                <a:lnTo>
                  <a:pt x="9524" y="3575321"/>
                </a:lnTo>
                <a:lnTo>
                  <a:pt x="9524" y="3577952"/>
                </a:lnTo>
                <a:lnTo>
                  <a:pt x="9060" y="3579074"/>
                </a:lnTo>
                <a:lnTo>
                  <a:pt x="7200" y="3580934"/>
                </a:lnTo>
                <a:lnTo>
                  <a:pt x="6077" y="3581399"/>
                </a:lnTo>
                <a:close/>
              </a:path>
              <a:path w="9525" h="4248150">
                <a:moveTo>
                  <a:pt x="6077" y="3533774"/>
                </a:moveTo>
                <a:lnTo>
                  <a:pt x="3447" y="3533774"/>
                </a:lnTo>
                <a:lnTo>
                  <a:pt x="2324" y="3533309"/>
                </a:lnTo>
                <a:lnTo>
                  <a:pt x="464" y="3531449"/>
                </a:lnTo>
                <a:lnTo>
                  <a:pt x="0" y="3530327"/>
                </a:lnTo>
                <a:lnTo>
                  <a:pt x="0" y="3527696"/>
                </a:lnTo>
                <a:lnTo>
                  <a:pt x="464" y="3526574"/>
                </a:lnTo>
                <a:lnTo>
                  <a:pt x="2324" y="3524714"/>
                </a:lnTo>
                <a:lnTo>
                  <a:pt x="3447" y="3524249"/>
                </a:lnTo>
                <a:lnTo>
                  <a:pt x="6077" y="3524249"/>
                </a:lnTo>
                <a:lnTo>
                  <a:pt x="7200" y="3524714"/>
                </a:lnTo>
                <a:lnTo>
                  <a:pt x="9060" y="3526574"/>
                </a:lnTo>
                <a:lnTo>
                  <a:pt x="9524" y="3527696"/>
                </a:lnTo>
                <a:lnTo>
                  <a:pt x="9524" y="3530327"/>
                </a:lnTo>
                <a:lnTo>
                  <a:pt x="9060" y="3531449"/>
                </a:lnTo>
                <a:lnTo>
                  <a:pt x="7200" y="3533309"/>
                </a:lnTo>
                <a:lnTo>
                  <a:pt x="6077" y="3533774"/>
                </a:lnTo>
                <a:close/>
              </a:path>
              <a:path w="9525" h="4248150">
                <a:moveTo>
                  <a:pt x="6077" y="3486149"/>
                </a:moveTo>
                <a:lnTo>
                  <a:pt x="3447" y="3486149"/>
                </a:lnTo>
                <a:lnTo>
                  <a:pt x="2324" y="3485684"/>
                </a:lnTo>
                <a:lnTo>
                  <a:pt x="464" y="3483824"/>
                </a:lnTo>
                <a:lnTo>
                  <a:pt x="0" y="3482702"/>
                </a:lnTo>
                <a:lnTo>
                  <a:pt x="0" y="3480071"/>
                </a:lnTo>
                <a:lnTo>
                  <a:pt x="464" y="3478949"/>
                </a:lnTo>
                <a:lnTo>
                  <a:pt x="2324" y="3477089"/>
                </a:lnTo>
                <a:lnTo>
                  <a:pt x="3447" y="3476624"/>
                </a:lnTo>
                <a:lnTo>
                  <a:pt x="6077" y="3476624"/>
                </a:lnTo>
                <a:lnTo>
                  <a:pt x="7200" y="3477089"/>
                </a:lnTo>
                <a:lnTo>
                  <a:pt x="9060" y="3478949"/>
                </a:lnTo>
                <a:lnTo>
                  <a:pt x="9524" y="3480071"/>
                </a:lnTo>
                <a:lnTo>
                  <a:pt x="9524" y="3482702"/>
                </a:lnTo>
                <a:lnTo>
                  <a:pt x="9060" y="3483824"/>
                </a:lnTo>
                <a:lnTo>
                  <a:pt x="7200" y="3485684"/>
                </a:lnTo>
                <a:lnTo>
                  <a:pt x="6077" y="3486149"/>
                </a:lnTo>
                <a:close/>
              </a:path>
              <a:path w="9525" h="4248150">
                <a:moveTo>
                  <a:pt x="6077" y="3438524"/>
                </a:moveTo>
                <a:lnTo>
                  <a:pt x="3447" y="3438524"/>
                </a:lnTo>
                <a:lnTo>
                  <a:pt x="2324" y="3438059"/>
                </a:lnTo>
                <a:lnTo>
                  <a:pt x="464" y="3436199"/>
                </a:lnTo>
                <a:lnTo>
                  <a:pt x="0" y="3435077"/>
                </a:lnTo>
                <a:lnTo>
                  <a:pt x="0" y="3432446"/>
                </a:lnTo>
                <a:lnTo>
                  <a:pt x="464" y="3431324"/>
                </a:lnTo>
                <a:lnTo>
                  <a:pt x="2324" y="3429464"/>
                </a:lnTo>
                <a:lnTo>
                  <a:pt x="3447" y="3428999"/>
                </a:lnTo>
                <a:lnTo>
                  <a:pt x="6077" y="3428999"/>
                </a:lnTo>
                <a:lnTo>
                  <a:pt x="7200" y="3429464"/>
                </a:lnTo>
                <a:lnTo>
                  <a:pt x="9060" y="3431324"/>
                </a:lnTo>
                <a:lnTo>
                  <a:pt x="9524" y="3432446"/>
                </a:lnTo>
                <a:lnTo>
                  <a:pt x="9524" y="3435077"/>
                </a:lnTo>
                <a:lnTo>
                  <a:pt x="9060" y="3436199"/>
                </a:lnTo>
                <a:lnTo>
                  <a:pt x="7200" y="3438059"/>
                </a:lnTo>
                <a:lnTo>
                  <a:pt x="6077" y="3438524"/>
                </a:lnTo>
                <a:close/>
              </a:path>
              <a:path w="9525" h="4248150">
                <a:moveTo>
                  <a:pt x="6077" y="3390899"/>
                </a:moveTo>
                <a:lnTo>
                  <a:pt x="3447" y="3390899"/>
                </a:lnTo>
                <a:lnTo>
                  <a:pt x="2324" y="3390434"/>
                </a:lnTo>
                <a:lnTo>
                  <a:pt x="464" y="3388574"/>
                </a:lnTo>
                <a:lnTo>
                  <a:pt x="0" y="3387452"/>
                </a:lnTo>
                <a:lnTo>
                  <a:pt x="0" y="3384821"/>
                </a:lnTo>
                <a:lnTo>
                  <a:pt x="464" y="3383699"/>
                </a:lnTo>
                <a:lnTo>
                  <a:pt x="2324" y="3381839"/>
                </a:lnTo>
                <a:lnTo>
                  <a:pt x="3447" y="3381374"/>
                </a:lnTo>
                <a:lnTo>
                  <a:pt x="6077" y="3381374"/>
                </a:lnTo>
                <a:lnTo>
                  <a:pt x="7200" y="3381839"/>
                </a:lnTo>
                <a:lnTo>
                  <a:pt x="9060" y="3383699"/>
                </a:lnTo>
                <a:lnTo>
                  <a:pt x="9524" y="3384821"/>
                </a:lnTo>
                <a:lnTo>
                  <a:pt x="9524" y="3387452"/>
                </a:lnTo>
                <a:lnTo>
                  <a:pt x="9060" y="3388574"/>
                </a:lnTo>
                <a:lnTo>
                  <a:pt x="7200" y="3390434"/>
                </a:lnTo>
                <a:lnTo>
                  <a:pt x="6077" y="3390899"/>
                </a:lnTo>
                <a:close/>
              </a:path>
              <a:path w="9525" h="4248150">
                <a:moveTo>
                  <a:pt x="6077" y="3343274"/>
                </a:moveTo>
                <a:lnTo>
                  <a:pt x="3447" y="3343274"/>
                </a:lnTo>
                <a:lnTo>
                  <a:pt x="2324" y="3342809"/>
                </a:lnTo>
                <a:lnTo>
                  <a:pt x="464" y="3340949"/>
                </a:lnTo>
                <a:lnTo>
                  <a:pt x="0" y="3339827"/>
                </a:lnTo>
                <a:lnTo>
                  <a:pt x="0" y="3337197"/>
                </a:lnTo>
                <a:lnTo>
                  <a:pt x="464" y="3336074"/>
                </a:lnTo>
                <a:lnTo>
                  <a:pt x="2324" y="3334214"/>
                </a:lnTo>
                <a:lnTo>
                  <a:pt x="3447" y="3333749"/>
                </a:lnTo>
                <a:lnTo>
                  <a:pt x="6077" y="3333749"/>
                </a:lnTo>
                <a:lnTo>
                  <a:pt x="7200" y="3334214"/>
                </a:lnTo>
                <a:lnTo>
                  <a:pt x="9060" y="3336074"/>
                </a:lnTo>
                <a:lnTo>
                  <a:pt x="9524" y="3337197"/>
                </a:lnTo>
                <a:lnTo>
                  <a:pt x="9524" y="3339827"/>
                </a:lnTo>
                <a:lnTo>
                  <a:pt x="9060" y="3340949"/>
                </a:lnTo>
                <a:lnTo>
                  <a:pt x="7200" y="3342809"/>
                </a:lnTo>
                <a:lnTo>
                  <a:pt x="6077" y="3343274"/>
                </a:lnTo>
                <a:close/>
              </a:path>
              <a:path w="9525" h="4248150">
                <a:moveTo>
                  <a:pt x="6077" y="3295649"/>
                </a:moveTo>
                <a:lnTo>
                  <a:pt x="3447" y="3295649"/>
                </a:lnTo>
                <a:lnTo>
                  <a:pt x="2324" y="3295184"/>
                </a:lnTo>
                <a:lnTo>
                  <a:pt x="464" y="3293324"/>
                </a:lnTo>
                <a:lnTo>
                  <a:pt x="0" y="3292202"/>
                </a:lnTo>
                <a:lnTo>
                  <a:pt x="0" y="3289571"/>
                </a:lnTo>
                <a:lnTo>
                  <a:pt x="464" y="3288449"/>
                </a:lnTo>
                <a:lnTo>
                  <a:pt x="2324" y="3286589"/>
                </a:lnTo>
                <a:lnTo>
                  <a:pt x="3447" y="3286124"/>
                </a:lnTo>
                <a:lnTo>
                  <a:pt x="6077" y="3286124"/>
                </a:lnTo>
                <a:lnTo>
                  <a:pt x="7200" y="3286589"/>
                </a:lnTo>
                <a:lnTo>
                  <a:pt x="9060" y="3288449"/>
                </a:lnTo>
                <a:lnTo>
                  <a:pt x="9524" y="3289571"/>
                </a:lnTo>
                <a:lnTo>
                  <a:pt x="9524" y="3292202"/>
                </a:lnTo>
                <a:lnTo>
                  <a:pt x="9060" y="3293324"/>
                </a:lnTo>
                <a:lnTo>
                  <a:pt x="7200" y="3295184"/>
                </a:lnTo>
                <a:lnTo>
                  <a:pt x="6077" y="3295649"/>
                </a:lnTo>
                <a:close/>
              </a:path>
              <a:path w="9525" h="4248150">
                <a:moveTo>
                  <a:pt x="6077" y="3248024"/>
                </a:moveTo>
                <a:lnTo>
                  <a:pt x="3447" y="3248024"/>
                </a:lnTo>
                <a:lnTo>
                  <a:pt x="2324" y="3247559"/>
                </a:lnTo>
                <a:lnTo>
                  <a:pt x="464" y="3245699"/>
                </a:lnTo>
                <a:lnTo>
                  <a:pt x="0" y="3244577"/>
                </a:lnTo>
                <a:lnTo>
                  <a:pt x="0" y="3241946"/>
                </a:lnTo>
                <a:lnTo>
                  <a:pt x="464" y="3240824"/>
                </a:lnTo>
                <a:lnTo>
                  <a:pt x="2324" y="3238964"/>
                </a:lnTo>
                <a:lnTo>
                  <a:pt x="3447" y="3238499"/>
                </a:lnTo>
                <a:lnTo>
                  <a:pt x="6077" y="3238499"/>
                </a:lnTo>
                <a:lnTo>
                  <a:pt x="7200" y="3238964"/>
                </a:lnTo>
                <a:lnTo>
                  <a:pt x="9060" y="3240824"/>
                </a:lnTo>
                <a:lnTo>
                  <a:pt x="9524" y="3241946"/>
                </a:lnTo>
                <a:lnTo>
                  <a:pt x="9524" y="3244577"/>
                </a:lnTo>
                <a:lnTo>
                  <a:pt x="9060" y="3245699"/>
                </a:lnTo>
                <a:lnTo>
                  <a:pt x="7200" y="3247559"/>
                </a:lnTo>
                <a:lnTo>
                  <a:pt x="6077" y="3248024"/>
                </a:lnTo>
                <a:close/>
              </a:path>
              <a:path w="9525" h="4248150">
                <a:moveTo>
                  <a:pt x="6077" y="3200399"/>
                </a:moveTo>
                <a:lnTo>
                  <a:pt x="3447" y="3200399"/>
                </a:lnTo>
                <a:lnTo>
                  <a:pt x="2324" y="3199934"/>
                </a:lnTo>
                <a:lnTo>
                  <a:pt x="464" y="3198074"/>
                </a:lnTo>
                <a:lnTo>
                  <a:pt x="0" y="3196952"/>
                </a:lnTo>
                <a:lnTo>
                  <a:pt x="0" y="3194321"/>
                </a:lnTo>
                <a:lnTo>
                  <a:pt x="464" y="3193199"/>
                </a:lnTo>
                <a:lnTo>
                  <a:pt x="2324" y="3191339"/>
                </a:lnTo>
                <a:lnTo>
                  <a:pt x="3447" y="3190874"/>
                </a:lnTo>
                <a:lnTo>
                  <a:pt x="6077" y="3190874"/>
                </a:lnTo>
                <a:lnTo>
                  <a:pt x="7200" y="3191339"/>
                </a:lnTo>
                <a:lnTo>
                  <a:pt x="9060" y="3193199"/>
                </a:lnTo>
                <a:lnTo>
                  <a:pt x="9524" y="3194321"/>
                </a:lnTo>
                <a:lnTo>
                  <a:pt x="9524" y="3196952"/>
                </a:lnTo>
                <a:lnTo>
                  <a:pt x="9060" y="3198074"/>
                </a:lnTo>
                <a:lnTo>
                  <a:pt x="7200" y="3199934"/>
                </a:lnTo>
                <a:lnTo>
                  <a:pt x="6077" y="3200399"/>
                </a:lnTo>
                <a:close/>
              </a:path>
              <a:path w="9525" h="4248150">
                <a:moveTo>
                  <a:pt x="6077" y="3152774"/>
                </a:moveTo>
                <a:lnTo>
                  <a:pt x="3447" y="3152774"/>
                </a:lnTo>
                <a:lnTo>
                  <a:pt x="2324" y="3152309"/>
                </a:lnTo>
                <a:lnTo>
                  <a:pt x="464" y="3150449"/>
                </a:lnTo>
                <a:lnTo>
                  <a:pt x="0" y="3149327"/>
                </a:lnTo>
                <a:lnTo>
                  <a:pt x="0" y="3146696"/>
                </a:lnTo>
                <a:lnTo>
                  <a:pt x="464" y="3145574"/>
                </a:lnTo>
                <a:lnTo>
                  <a:pt x="2324" y="3143714"/>
                </a:lnTo>
                <a:lnTo>
                  <a:pt x="3447" y="3143249"/>
                </a:lnTo>
                <a:lnTo>
                  <a:pt x="6077" y="3143249"/>
                </a:lnTo>
                <a:lnTo>
                  <a:pt x="7200" y="3143714"/>
                </a:lnTo>
                <a:lnTo>
                  <a:pt x="9060" y="3145574"/>
                </a:lnTo>
                <a:lnTo>
                  <a:pt x="9524" y="3146696"/>
                </a:lnTo>
                <a:lnTo>
                  <a:pt x="9524" y="3149327"/>
                </a:lnTo>
                <a:lnTo>
                  <a:pt x="9060" y="3150449"/>
                </a:lnTo>
                <a:lnTo>
                  <a:pt x="7200" y="3152309"/>
                </a:lnTo>
                <a:lnTo>
                  <a:pt x="6077" y="3152774"/>
                </a:lnTo>
                <a:close/>
              </a:path>
              <a:path w="9525" h="4248150">
                <a:moveTo>
                  <a:pt x="6077" y="3105149"/>
                </a:moveTo>
                <a:lnTo>
                  <a:pt x="3447" y="3105149"/>
                </a:lnTo>
                <a:lnTo>
                  <a:pt x="2324" y="3104684"/>
                </a:lnTo>
                <a:lnTo>
                  <a:pt x="464" y="3102824"/>
                </a:lnTo>
                <a:lnTo>
                  <a:pt x="0" y="3101702"/>
                </a:lnTo>
                <a:lnTo>
                  <a:pt x="0" y="3099071"/>
                </a:lnTo>
                <a:lnTo>
                  <a:pt x="464" y="3097949"/>
                </a:lnTo>
                <a:lnTo>
                  <a:pt x="2324" y="3096089"/>
                </a:lnTo>
                <a:lnTo>
                  <a:pt x="3447" y="3095624"/>
                </a:lnTo>
                <a:lnTo>
                  <a:pt x="6077" y="3095624"/>
                </a:lnTo>
                <a:lnTo>
                  <a:pt x="7200" y="3096089"/>
                </a:lnTo>
                <a:lnTo>
                  <a:pt x="9060" y="3097949"/>
                </a:lnTo>
                <a:lnTo>
                  <a:pt x="9524" y="3099071"/>
                </a:lnTo>
                <a:lnTo>
                  <a:pt x="9524" y="3101702"/>
                </a:lnTo>
                <a:lnTo>
                  <a:pt x="9060" y="3102824"/>
                </a:lnTo>
                <a:lnTo>
                  <a:pt x="7200" y="3104684"/>
                </a:lnTo>
                <a:lnTo>
                  <a:pt x="6077" y="3105149"/>
                </a:lnTo>
                <a:close/>
              </a:path>
              <a:path w="9525" h="4248150">
                <a:moveTo>
                  <a:pt x="6077" y="3057524"/>
                </a:moveTo>
                <a:lnTo>
                  <a:pt x="3447" y="3057524"/>
                </a:lnTo>
                <a:lnTo>
                  <a:pt x="2324" y="3057059"/>
                </a:lnTo>
                <a:lnTo>
                  <a:pt x="464" y="3055199"/>
                </a:lnTo>
                <a:lnTo>
                  <a:pt x="0" y="3054077"/>
                </a:lnTo>
                <a:lnTo>
                  <a:pt x="0" y="3051446"/>
                </a:lnTo>
                <a:lnTo>
                  <a:pt x="464" y="3050324"/>
                </a:lnTo>
                <a:lnTo>
                  <a:pt x="2324" y="3048464"/>
                </a:lnTo>
                <a:lnTo>
                  <a:pt x="3447" y="3047999"/>
                </a:lnTo>
                <a:lnTo>
                  <a:pt x="6077" y="3047999"/>
                </a:lnTo>
                <a:lnTo>
                  <a:pt x="7200" y="3048464"/>
                </a:lnTo>
                <a:lnTo>
                  <a:pt x="9060" y="3050324"/>
                </a:lnTo>
                <a:lnTo>
                  <a:pt x="9524" y="3051446"/>
                </a:lnTo>
                <a:lnTo>
                  <a:pt x="9524" y="3054077"/>
                </a:lnTo>
                <a:lnTo>
                  <a:pt x="9060" y="3055199"/>
                </a:lnTo>
                <a:lnTo>
                  <a:pt x="7200" y="3057059"/>
                </a:lnTo>
                <a:lnTo>
                  <a:pt x="6077" y="3057524"/>
                </a:lnTo>
                <a:close/>
              </a:path>
              <a:path w="9525" h="4248150">
                <a:moveTo>
                  <a:pt x="6077" y="3009899"/>
                </a:moveTo>
                <a:lnTo>
                  <a:pt x="3447" y="3009899"/>
                </a:lnTo>
                <a:lnTo>
                  <a:pt x="2324" y="3009434"/>
                </a:lnTo>
                <a:lnTo>
                  <a:pt x="464" y="3007574"/>
                </a:lnTo>
                <a:lnTo>
                  <a:pt x="0" y="3006452"/>
                </a:lnTo>
                <a:lnTo>
                  <a:pt x="0" y="3003822"/>
                </a:lnTo>
                <a:lnTo>
                  <a:pt x="464" y="3002699"/>
                </a:lnTo>
                <a:lnTo>
                  <a:pt x="2324" y="3000839"/>
                </a:lnTo>
                <a:lnTo>
                  <a:pt x="3447" y="3000374"/>
                </a:lnTo>
                <a:lnTo>
                  <a:pt x="6077" y="3000374"/>
                </a:lnTo>
                <a:lnTo>
                  <a:pt x="7200" y="3000839"/>
                </a:lnTo>
                <a:lnTo>
                  <a:pt x="9060" y="3002699"/>
                </a:lnTo>
                <a:lnTo>
                  <a:pt x="9524" y="3003822"/>
                </a:lnTo>
                <a:lnTo>
                  <a:pt x="9524" y="3006452"/>
                </a:lnTo>
                <a:lnTo>
                  <a:pt x="9060" y="3007574"/>
                </a:lnTo>
                <a:lnTo>
                  <a:pt x="7200" y="3009434"/>
                </a:lnTo>
                <a:lnTo>
                  <a:pt x="6077" y="3009899"/>
                </a:lnTo>
                <a:close/>
              </a:path>
              <a:path w="9525" h="4248150">
                <a:moveTo>
                  <a:pt x="6077" y="2962274"/>
                </a:moveTo>
                <a:lnTo>
                  <a:pt x="3447" y="2962274"/>
                </a:lnTo>
                <a:lnTo>
                  <a:pt x="2324" y="2961809"/>
                </a:lnTo>
                <a:lnTo>
                  <a:pt x="464" y="2959949"/>
                </a:lnTo>
                <a:lnTo>
                  <a:pt x="0" y="2958827"/>
                </a:lnTo>
                <a:lnTo>
                  <a:pt x="0" y="2956197"/>
                </a:lnTo>
                <a:lnTo>
                  <a:pt x="464" y="2955074"/>
                </a:lnTo>
                <a:lnTo>
                  <a:pt x="2324" y="2953214"/>
                </a:lnTo>
                <a:lnTo>
                  <a:pt x="3447" y="2952749"/>
                </a:lnTo>
                <a:lnTo>
                  <a:pt x="6077" y="2952749"/>
                </a:lnTo>
                <a:lnTo>
                  <a:pt x="7200" y="2953214"/>
                </a:lnTo>
                <a:lnTo>
                  <a:pt x="9060" y="2955074"/>
                </a:lnTo>
                <a:lnTo>
                  <a:pt x="9524" y="2956197"/>
                </a:lnTo>
                <a:lnTo>
                  <a:pt x="9524" y="2958827"/>
                </a:lnTo>
                <a:lnTo>
                  <a:pt x="9060" y="2959949"/>
                </a:lnTo>
                <a:lnTo>
                  <a:pt x="7200" y="2961809"/>
                </a:lnTo>
                <a:lnTo>
                  <a:pt x="6077" y="2962274"/>
                </a:lnTo>
                <a:close/>
              </a:path>
              <a:path w="9525" h="4248150">
                <a:moveTo>
                  <a:pt x="6077" y="2914649"/>
                </a:moveTo>
                <a:lnTo>
                  <a:pt x="3447" y="2914649"/>
                </a:lnTo>
                <a:lnTo>
                  <a:pt x="2324" y="2914184"/>
                </a:lnTo>
                <a:lnTo>
                  <a:pt x="464" y="2912324"/>
                </a:lnTo>
                <a:lnTo>
                  <a:pt x="0" y="2911202"/>
                </a:lnTo>
                <a:lnTo>
                  <a:pt x="0" y="2908571"/>
                </a:lnTo>
                <a:lnTo>
                  <a:pt x="464" y="2907449"/>
                </a:lnTo>
                <a:lnTo>
                  <a:pt x="2324" y="2905589"/>
                </a:lnTo>
                <a:lnTo>
                  <a:pt x="3447" y="2905124"/>
                </a:lnTo>
                <a:lnTo>
                  <a:pt x="6077" y="2905124"/>
                </a:lnTo>
                <a:lnTo>
                  <a:pt x="7200" y="2905589"/>
                </a:lnTo>
                <a:lnTo>
                  <a:pt x="9060" y="2907449"/>
                </a:lnTo>
                <a:lnTo>
                  <a:pt x="9524" y="2908571"/>
                </a:lnTo>
                <a:lnTo>
                  <a:pt x="9524" y="2911202"/>
                </a:lnTo>
                <a:lnTo>
                  <a:pt x="9060" y="2912324"/>
                </a:lnTo>
                <a:lnTo>
                  <a:pt x="7200" y="2914184"/>
                </a:lnTo>
                <a:lnTo>
                  <a:pt x="6077" y="2914649"/>
                </a:lnTo>
                <a:close/>
              </a:path>
              <a:path w="9525" h="4248150">
                <a:moveTo>
                  <a:pt x="6077" y="2867024"/>
                </a:moveTo>
                <a:lnTo>
                  <a:pt x="3447" y="2867024"/>
                </a:lnTo>
                <a:lnTo>
                  <a:pt x="2324" y="2866559"/>
                </a:lnTo>
                <a:lnTo>
                  <a:pt x="464" y="2864699"/>
                </a:lnTo>
                <a:lnTo>
                  <a:pt x="0" y="2863577"/>
                </a:lnTo>
                <a:lnTo>
                  <a:pt x="0" y="2860947"/>
                </a:lnTo>
                <a:lnTo>
                  <a:pt x="464" y="2859824"/>
                </a:lnTo>
                <a:lnTo>
                  <a:pt x="2324" y="2857964"/>
                </a:lnTo>
                <a:lnTo>
                  <a:pt x="3447" y="2857499"/>
                </a:lnTo>
                <a:lnTo>
                  <a:pt x="6077" y="2857499"/>
                </a:lnTo>
                <a:lnTo>
                  <a:pt x="7200" y="2857964"/>
                </a:lnTo>
                <a:lnTo>
                  <a:pt x="9060" y="2859824"/>
                </a:lnTo>
                <a:lnTo>
                  <a:pt x="9524" y="2860947"/>
                </a:lnTo>
                <a:lnTo>
                  <a:pt x="9524" y="2863577"/>
                </a:lnTo>
                <a:lnTo>
                  <a:pt x="9060" y="2864699"/>
                </a:lnTo>
                <a:lnTo>
                  <a:pt x="7200" y="2866559"/>
                </a:lnTo>
                <a:lnTo>
                  <a:pt x="6077" y="2867024"/>
                </a:lnTo>
                <a:close/>
              </a:path>
              <a:path w="9525" h="4248150">
                <a:moveTo>
                  <a:pt x="6077" y="2819399"/>
                </a:moveTo>
                <a:lnTo>
                  <a:pt x="3447" y="2819399"/>
                </a:lnTo>
                <a:lnTo>
                  <a:pt x="2324" y="2818934"/>
                </a:lnTo>
                <a:lnTo>
                  <a:pt x="464" y="2817074"/>
                </a:lnTo>
                <a:lnTo>
                  <a:pt x="0" y="2815952"/>
                </a:lnTo>
                <a:lnTo>
                  <a:pt x="0" y="2813322"/>
                </a:lnTo>
                <a:lnTo>
                  <a:pt x="464" y="2812199"/>
                </a:lnTo>
                <a:lnTo>
                  <a:pt x="2324" y="2810339"/>
                </a:lnTo>
                <a:lnTo>
                  <a:pt x="3447" y="2809874"/>
                </a:lnTo>
                <a:lnTo>
                  <a:pt x="6077" y="2809874"/>
                </a:lnTo>
                <a:lnTo>
                  <a:pt x="7200" y="2810339"/>
                </a:lnTo>
                <a:lnTo>
                  <a:pt x="9060" y="2812199"/>
                </a:lnTo>
                <a:lnTo>
                  <a:pt x="9524" y="2813322"/>
                </a:lnTo>
                <a:lnTo>
                  <a:pt x="9524" y="2815952"/>
                </a:lnTo>
                <a:lnTo>
                  <a:pt x="9060" y="2817074"/>
                </a:lnTo>
                <a:lnTo>
                  <a:pt x="7200" y="2818934"/>
                </a:lnTo>
                <a:lnTo>
                  <a:pt x="6077" y="2819399"/>
                </a:lnTo>
                <a:close/>
              </a:path>
              <a:path w="9525" h="4248150">
                <a:moveTo>
                  <a:pt x="6077" y="2771774"/>
                </a:moveTo>
                <a:lnTo>
                  <a:pt x="3447" y="2771774"/>
                </a:lnTo>
                <a:lnTo>
                  <a:pt x="2324" y="2771309"/>
                </a:lnTo>
                <a:lnTo>
                  <a:pt x="464" y="2769449"/>
                </a:lnTo>
                <a:lnTo>
                  <a:pt x="0" y="2768327"/>
                </a:lnTo>
                <a:lnTo>
                  <a:pt x="0" y="2765697"/>
                </a:lnTo>
                <a:lnTo>
                  <a:pt x="464" y="2764574"/>
                </a:lnTo>
                <a:lnTo>
                  <a:pt x="2324" y="2762714"/>
                </a:lnTo>
                <a:lnTo>
                  <a:pt x="3447" y="2762249"/>
                </a:lnTo>
                <a:lnTo>
                  <a:pt x="6077" y="2762249"/>
                </a:lnTo>
                <a:lnTo>
                  <a:pt x="7200" y="2762714"/>
                </a:lnTo>
                <a:lnTo>
                  <a:pt x="9060" y="2764574"/>
                </a:lnTo>
                <a:lnTo>
                  <a:pt x="9524" y="2765697"/>
                </a:lnTo>
                <a:lnTo>
                  <a:pt x="9524" y="2768327"/>
                </a:lnTo>
                <a:lnTo>
                  <a:pt x="9060" y="2769449"/>
                </a:lnTo>
                <a:lnTo>
                  <a:pt x="7200" y="2771309"/>
                </a:lnTo>
                <a:lnTo>
                  <a:pt x="6077" y="2771774"/>
                </a:lnTo>
                <a:close/>
              </a:path>
              <a:path w="9525" h="4248150">
                <a:moveTo>
                  <a:pt x="6077" y="2724149"/>
                </a:moveTo>
                <a:lnTo>
                  <a:pt x="3447" y="2724149"/>
                </a:lnTo>
                <a:lnTo>
                  <a:pt x="2324" y="2723684"/>
                </a:lnTo>
                <a:lnTo>
                  <a:pt x="464" y="2721824"/>
                </a:lnTo>
                <a:lnTo>
                  <a:pt x="0" y="2720702"/>
                </a:lnTo>
                <a:lnTo>
                  <a:pt x="0" y="2718072"/>
                </a:lnTo>
                <a:lnTo>
                  <a:pt x="464" y="2716949"/>
                </a:lnTo>
                <a:lnTo>
                  <a:pt x="2324" y="2715089"/>
                </a:lnTo>
                <a:lnTo>
                  <a:pt x="3447" y="2714624"/>
                </a:lnTo>
                <a:lnTo>
                  <a:pt x="6077" y="2714624"/>
                </a:lnTo>
                <a:lnTo>
                  <a:pt x="7200" y="2715089"/>
                </a:lnTo>
                <a:lnTo>
                  <a:pt x="9060" y="2716949"/>
                </a:lnTo>
                <a:lnTo>
                  <a:pt x="9524" y="2718072"/>
                </a:lnTo>
                <a:lnTo>
                  <a:pt x="9524" y="2720702"/>
                </a:lnTo>
                <a:lnTo>
                  <a:pt x="9060" y="2721824"/>
                </a:lnTo>
                <a:lnTo>
                  <a:pt x="7200" y="2723684"/>
                </a:lnTo>
                <a:lnTo>
                  <a:pt x="6077" y="2724149"/>
                </a:lnTo>
                <a:close/>
              </a:path>
              <a:path w="9525" h="4248150">
                <a:moveTo>
                  <a:pt x="6077" y="2676524"/>
                </a:moveTo>
                <a:lnTo>
                  <a:pt x="3447" y="2676524"/>
                </a:lnTo>
                <a:lnTo>
                  <a:pt x="2324" y="2676059"/>
                </a:lnTo>
                <a:lnTo>
                  <a:pt x="464" y="2674199"/>
                </a:lnTo>
                <a:lnTo>
                  <a:pt x="0" y="2673077"/>
                </a:lnTo>
                <a:lnTo>
                  <a:pt x="0" y="2670446"/>
                </a:lnTo>
                <a:lnTo>
                  <a:pt x="464" y="2669324"/>
                </a:lnTo>
                <a:lnTo>
                  <a:pt x="2324" y="2667464"/>
                </a:lnTo>
                <a:lnTo>
                  <a:pt x="3447" y="2666999"/>
                </a:lnTo>
                <a:lnTo>
                  <a:pt x="6077" y="2666999"/>
                </a:lnTo>
                <a:lnTo>
                  <a:pt x="7200" y="2667464"/>
                </a:lnTo>
                <a:lnTo>
                  <a:pt x="9060" y="2669324"/>
                </a:lnTo>
                <a:lnTo>
                  <a:pt x="9524" y="2670446"/>
                </a:lnTo>
                <a:lnTo>
                  <a:pt x="9524" y="2673077"/>
                </a:lnTo>
                <a:lnTo>
                  <a:pt x="9060" y="2674199"/>
                </a:lnTo>
                <a:lnTo>
                  <a:pt x="7200" y="2676059"/>
                </a:lnTo>
                <a:lnTo>
                  <a:pt x="6077" y="2676524"/>
                </a:lnTo>
                <a:close/>
              </a:path>
              <a:path w="9525" h="4248150">
                <a:moveTo>
                  <a:pt x="6077" y="2628899"/>
                </a:moveTo>
                <a:lnTo>
                  <a:pt x="3447" y="2628899"/>
                </a:lnTo>
                <a:lnTo>
                  <a:pt x="2324" y="2628434"/>
                </a:lnTo>
                <a:lnTo>
                  <a:pt x="464" y="2626574"/>
                </a:lnTo>
                <a:lnTo>
                  <a:pt x="0" y="2625452"/>
                </a:lnTo>
                <a:lnTo>
                  <a:pt x="0" y="2622822"/>
                </a:lnTo>
                <a:lnTo>
                  <a:pt x="464" y="2621699"/>
                </a:lnTo>
                <a:lnTo>
                  <a:pt x="2324" y="2619839"/>
                </a:lnTo>
                <a:lnTo>
                  <a:pt x="3447" y="2619374"/>
                </a:lnTo>
                <a:lnTo>
                  <a:pt x="6077" y="2619374"/>
                </a:lnTo>
                <a:lnTo>
                  <a:pt x="7200" y="2619839"/>
                </a:lnTo>
                <a:lnTo>
                  <a:pt x="9060" y="2621699"/>
                </a:lnTo>
                <a:lnTo>
                  <a:pt x="9524" y="2622822"/>
                </a:lnTo>
                <a:lnTo>
                  <a:pt x="9524" y="2625452"/>
                </a:lnTo>
                <a:lnTo>
                  <a:pt x="9060" y="2626574"/>
                </a:lnTo>
                <a:lnTo>
                  <a:pt x="7200" y="2628434"/>
                </a:lnTo>
                <a:lnTo>
                  <a:pt x="6077" y="2628899"/>
                </a:lnTo>
                <a:close/>
              </a:path>
              <a:path w="9525" h="4248150">
                <a:moveTo>
                  <a:pt x="6077" y="2581274"/>
                </a:moveTo>
                <a:lnTo>
                  <a:pt x="3447" y="2581274"/>
                </a:lnTo>
                <a:lnTo>
                  <a:pt x="2324" y="2580809"/>
                </a:lnTo>
                <a:lnTo>
                  <a:pt x="464" y="2578949"/>
                </a:lnTo>
                <a:lnTo>
                  <a:pt x="0" y="2577827"/>
                </a:lnTo>
                <a:lnTo>
                  <a:pt x="0" y="2575197"/>
                </a:lnTo>
                <a:lnTo>
                  <a:pt x="464" y="2574074"/>
                </a:lnTo>
                <a:lnTo>
                  <a:pt x="2324" y="2572214"/>
                </a:lnTo>
                <a:lnTo>
                  <a:pt x="3447" y="2571749"/>
                </a:lnTo>
                <a:lnTo>
                  <a:pt x="6077" y="2571749"/>
                </a:lnTo>
                <a:lnTo>
                  <a:pt x="7200" y="2572214"/>
                </a:lnTo>
                <a:lnTo>
                  <a:pt x="9060" y="2574074"/>
                </a:lnTo>
                <a:lnTo>
                  <a:pt x="9524" y="2575197"/>
                </a:lnTo>
                <a:lnTo>
                  <a:pt x="9524" y="2577827"/>
                </a:lnTo>
                <a:lnTo>
                  <a:pt x="9060" y="2578949"/>
                </a:lnTo>
                <a:lnTo>
                  <a:pt x="7200" y="2580809"/>
                </a:lnTo>
                <a:lnTo>
                  <a:pt x="6077" y="2581274"/>
                </a:lnTo>
                <a:close/>
              </a:path>
              <a:path w="9525" h="4248150">
                <a:moveTo>
                  <a:pt x="6077" y="2533649"/>
                </a:moveTo>
                <a:lnTo>
                  <a:pt x="3447" y="2533649"/>
                </a:lnTo>
                <a:lnTo>
                  <a:pt x="2324" y="2533184"/>
                </a:lnTo>
                <a:lnTo>
                  <a:pt x="464" y="2531324"/>
                </a:lnTo>
                <a:lnTo>
                  <a:pt x="0" y="2530202"/>
                </a:lnTo>
                <a:lnTo>
                  <a:pt x="0" y="2527571"/>
                </a:lnTo>
                <a:lnTo>
                  <a:pt x="464" y="2526449"/>
                </a:lnTo>
                <a:lnTo>
                  <a:pt x="2324" y="2524589"/>
                </a:lnTo>
                <a:lnTo>
                  <a:pt x="3447" y="2524124"/>
                </a:lnTo>
                <a:lnTo>
                  <a:pt x="6077" y="2524124"/>
                </a:lnTo>
                <a:lnTo>
                  <a:pt x="7200" y="2524589"/>
                </a:lnTo>
                <a:lnTo>
                  <a:pt x="9060" y="2526449"/>
                </a:lnTo>
                <a:lnTo>
                  <a:pt x="9524" y="2527571"/>
                </a:lnTo>
                <a:lnTo>
                  <a:pt x="9524" y="2530202"/>
                </a:lnTo>
                <a:lnTo>
                  <a:pt x="9060" y="2531324"/>
                </a:lnTo>
                <a:lnTo>
                  <a:pt x="7200" y="2533184"/>
                </a:lnTo>
                <a:lnTo>
                  <a:pt x="6077" y="2533649"/>
                </a:lnTo>
                <a:close/>
              </a:path>
              <a:path w="9525" h="4248150">
                <a:moveTo>
                  <a:pt x="6077" y="2486024"/>
                </a:moveTo>
                <a:lnTo>
                  <a:pt x="3447" y="2486024"/>
                </a:lnTo>
                <a:lnTo>
                  <a:pt x="2324" y="2485559"/>
                </a:lnTo>
                <a:lnTo>
                  <a:pt x="464" y="2483699"/>
                </a:lnTo>
                <a:lnTo>
                  <a:pt x="0" y="2482577"/>
                </a:lnTo>
                <a:lnTo>
                  <a:pt x="0" y="2479947"/>
                </a:lnTo>
                <a:lnTo>
                  <a:pt x="464" y="2478824"/>
                </a:lnTo>
                <a:lnTo>
                  <a:pt x="2324" y="2476964"/>
                </a:lnTo>
                <a:lnTo>
                  <a:pt x="3447" y="2476499"/>
                </a:lnTo>
                <a:lnTo>
                  <a:pt x="6077" y="2476499"/>
                </a:lnTo>
                <a:lnTo>
                  <a:pt x="7200" y="2476964"/>
                </a:lnTo>
                <a:lnTo>
                  <a:pt x="9060" y="2478824"/>
                </a:lnTo>
                <a:lnTo>
                  <a:pt x="9524" y="2479947"/>
                </a:lnTo>
                <a:lnTo>
                  <a:pt x="9524" y="2482577"/>
                </a:lnTo>
                <a:lnTo>
                  <a:pt x="9060" y="2483699"/>
                </a:lnTo>
                <a:lnTo>
                  <a:pt x="7200" y="2485559"/>
                </a:lnTo>
                <a:lnTo>
                  <a:pt x="6077" y="2486024"/>
                </a:lnTo>
                <a:close/>
              </a:path>
              <a:path w="9525" h="4248150">
                <a:moveTo>
                  <a:pt x="6077" y="2438399"/>
                </a:moveTo>
                <a:lnTo>
                  <a:pt x="3447" y="2438399"/>
                </a:lnTo>
                <a:lnTo>
                  <a:pt x="2324" y="2437934"/>
                </a:lnTo>
                <a:lnTo>
                  <a:pt x="464" y="2436074"/>
                </a:lnTo>
                <a:lnTo>
                  <a:pt x="0" y="2434952"/>
                </a:lnTo>
                <a:lnTo>
                  <a:pt x="0" y="2432321"/>
                </a:lnTo>
                <a:lnTo>
                  <a:pt x="464" y="2431199"/>
                </a:lnTo>
                <a:lnTo>
                  <a:pt x="2324" y="2429339"/>
                </a:lnTo>
                <a:lnTo>
                  <a:pt x="3447" y="2428874"/>
                </a:lnTo>
                <a:lnTo>
                  <a:pt x="6077" y="2428874"/>
                </a:lnTo>
                <a:lnTo>
                  <a:pt x="7200" y="2429339"/>
                </a:lnTo>
                <a:lnTo>
                  <a:pt x="9060" y="2431199"/>
                </a:lnTo>
                <a:lnTo>
                  <a:pt x="9524" y="2432321"/>
                </a:lnTo>
                <a:lnTo>
                  <a:pt x="9524" y="2434952"/>
                </a:lnTo>
                <a:lnTo>
                  <a:pt x="9060" y="2436074"/>
                </a:lnTo>
                <a:lnTo>
                  <a:pt x="7200" y="2437934"/>
                </a:lnTo>
                <a:lnTo>
                  <a:pt x="6077" y="2438399"/>
                </a:lnTo>
                <a:close/>
              </a:path>
              <a:path w="9525" h="4248150">
                <a:moveTo>
                  <a:pt x="6077" y="2390774"/>
                </a:moveTo>
                <a:lnTo>
                  <a:pt x="3447" y="2390774"/>
                </a:lnTo>
                <a:lnTo>
                  <a:pt x="2324" y="2390309"/>
                </a:lnTo>
                <a:lnTo>
                  <a:pt x="464" y="2388449"/>
                </a:lnTo>
                <a:lnTo>
                  <a:pt x="0" y="2387327"/>
                </a:lnTo>
                <a:lnTo>
                  <a:pt x="0" y="2384697"/>
                </a:lnTo>
                <a:lnTo>
                  <a:pt x="464" y="2383574"/>
                </a:lnTo>
                <a:lnTo>
                  <a:pt x="2324" y="2381714"/>
                </a:lnTo>
                <a:lnTo>
                  <a:pt x="3447" y="2381249"/>
                </a:lnTo>
                <a:lnTo>
                  <a:pt x="6077" y="2381249"/>
                </a:lnTo>
                <a:lnTo>
                  <a:pt x="7200" y="2381714"/>
                </a:lnTo>
                <a:lnTo>
                  <a:pt x="9060" y="2383574"/>
                </a:lnTo>
                <a:lnTo>
                  <a:pt x="9524" y="2384697"/>
                </a:lnTo>
                <a:lnTo>
                  <a:pt x="9524" y="2387327"/>
                </a:lnTo>
                <a:lnTo>
                  <a:pt x="9060" y="2388449"/>
                </a:lnTo>
                <a:lnTo>
                  <a:pt x="7200" y="2390309"/>
                </a:lnTo>
                <a:lnTo>
                  <a:pt x="6077" y="2390774"/>
                </a:lnTo>
                <a:close/>
              </a:path>
              <a:path w="9525" h="4248150">
                <a:moveTo>
                  <a:pt x="6077" y="2343149"/>
                </a:moveTo>
                <a:lnTo>
                  <a:pt x="3447" y="2343149"/>
                </a:lnTo>
                <a:lnTo>
                  <a:pt x="2324" y="2342684"/>
                </a:lnTo>
                <a:lnTo>
                  <a:pt x="464" y="2340824"/>
                </a:lnTo>
                <a:lnTo>
                  <a:pt x="0" y="2339702"/>
                </a:lnTo>
                <a:lnTo>
                  <a:pt x="0" y="2337072"/>
                </a:lnTo>
                <a:lnTo>
                  <a:pt x="464" y="2335949"/>
                </a:lnTo>
                <a:lnTo>
                  <a:pt x="2324" y="2334089"/>
                </a:lnTo>
                <a:lnTo>
                  <a:pt x="3447" y="2333624"/>
                </a:lnTo>
                <a:lnTo>
                  <a:pt x="6077" y="2333624"/>
                </a:lnTo>
                <a:lnTo>
                  <a:pt x="7200" y="2334089"/>
                </a:lnTo>
                <a:lnTo>
                  <a:pt x="9060" y="2335949"/>
                </a:lnTo>
                <a:lnTo>
                  <a:pt x="9524" y="2337072"/>
                </a:lnTo>
                <a:lnTo>
                  <a:pt x="9524" y="2339702"/>
                </a:lnTo>
                <a:lnTo>
                  <a:pt x="9060" y="2340824"/>
                </a:lnTo>
                <a:lnTo>
                  <a:pt x="7200" y="2342684"/>
                </a:lnTo>
                <a:lnTo>
                  <a:pt x="6077" y="2343149"/>
                </a:lnTo>
                <a:close/>
              </a:path>
              <a:path w="9525" h="4248150">
                <a:moveTo>
                  <a:pt x="6077" y="2295524"/>
                </a:moveTo>
                <a:lnTo>
                  <a:pt x="3447" y="2295524"/>
                </a:lnTo>
                <a:lnTo>
                  <a:pt x="2324" y="2295059"/>
                </a:lnTo>
                <a:lnTo>
                  <a:pt x="464" y="2293199"/>
                </a:lnTo>
                <a:lnTo>
                  <a:pt x="0" y="2292077"/>
                </a:lnTo>
                <a:lnTo>
                  <a:pt x="0" y="2289447"/>
                </a:lnTo>
                <a:lnTo>
                  <a:pt x="464" y="2288324"/>
                </a:lnTo>
                <a:lnTo>
                  <a:pt x="2324" y="2286464"/>
                </a:lnTo>
                <a:lnTo>
                  <a:pt x="3447" y="2285999"/>
                </a:lnTo>
                <a:lnTo>
                  <a:pt x="6077" y="2285999"/>
                </a:lnTo>
                <a:lnTo>
                  <a:pt x="7200" y="2286464"/>
                </a:lnTo>
                <a:lnTo>
                  <a:pt x="9060" y="2288324"/>
                </a:lnTo>
                <a:lnTo>
                  <a:pt x="9524" y="2289447"/>
                </a:lnTo>
                <a:lnTo>
                  <a:pt x="9524" y="2292077"/>
                </a:lnTo>
                <a:lnTo>
                  <a:pt x="9060" y="2293199"/>
                </a:lnTo>
                <a:lnTo>
                  <a:pt x="7200" y="2295059"/>
                </a:lnTo>
                <a:lnTo>
                  <a:pt x="6077" y="2295524"/>
                </a:lnTo>
                <a:close/>
              </a:path>
              <a:path w="9525" h="4248150">
                <a:moveTo>
                  <a:pt x="6077" y="2247899"/>
                </a:moveTo>
                <a:lnTo>
                  <a:pt x="3447" y="2247899"/>
                </a:lnTo>
                <a:lnTo>
                  <a:pt x="2324" y="2247434"/>
                </a:lnTo>
                <a:lnTo>
                  <a:pt x="464" y="2245574"/>
                </a:lnTo>
                <a:lnTo>
                  <a:pt x="0" y="2244452"/>
                </a:lnTo>
                <a:lnTo>
                  <a:pt x="0" y="2241822"/>
                </a:lnTo>
                <a:lnTo>
                  <a:pt x="464" y="2240699"/>
                </a:lnTo>
                <a:lnTo>
                  <a:pt x="2324" y="2238839"/>
                </a:lnTo>
                <a:lnTo>
                  <a:pt x="3447" y="2238374"/>
                </a:lnTo>
                <a:lnTo>
                  <a:pt x="6077" y="2238374"/>
                </a:lnTo>
                <a:lnTo>
                  <a:pt x="7200" y="2238839"/>
                </a:lnTo>
                <a:lnTo>
                  <a:pt x="9060" y="2240699"/>
                </a:lnTo>
                <a:lnTo>
                  <a:pt x="9524" y="2241822"/>
                </a:lnTo>
                <a:lnTo>
                  <a:pt x="9524" y="2244452"/>
                </a:lnTo>
                <a:lnTo>
                  <a:pt x="9060" y="2245574"/>
                </a:lnTo>
                <a:lnTo>
                  <a:pt x="7200" y="2247434"/>
                </a:lnTo>
                <a:lnTo>
                  <a:pt x="6077" y="2247899"/>
                </a:lnTo>
                <a:close/>
              </a:path>
              <a:path w="9525" h="4248150">
                <a:moveTo>
                  <a:pt x="6077" y="2200274"/>
                </a:moveTo>
                <a:lnTo>
                  <a:pt x="3447" y="2200274"/>
                </a:lnTo>
                <a:lnTo>
                  <a:pt x="2324" y="2199809"/>
                </a:lnTo>
                <a:lnTo>
                  <a:pt x="464" y="2197949"/>
                </a:lnTo>
                <a:lnTo>
                  <a:pt x="0" y="2196827"/>
                </a:lnTo>
                <a:lnTo>
                  <a:pt x="0" y="2194196"/>
                </a:lnTo>
                <a:lnTo>
                  <a:pt x="464" y="2193074"/>
                </a:lnTo>
                <a:lnTo>
                  <a:pt x="2324" y="2191214"/>
                </a:lnTo>
                <a:lnTo>
                  <a:pt x="3447" y="2190749"/>
                </a:lnTo>
                <a:lnTo>
                  <a:pt x="6077" y="2190749"/>
                </a:lnTo>
                <a:lnTo>
                  <a:pt x="7200" y="2191214"/>
                </a:lnTo>
                <a:lnTo>
                  <a:pt x="9060" y="2193074"/>
                </a:lnTo>
                <a:lnTo>
                  <a:pt x="9524" y="2194196"/>
                </a:lnTo>
                <a:lnTo>
                  <a:pt x="9524" y="2196827"/>
                </a:lnTo>
                <a:lnTo>
                  <a:pt x="9060" y="2197949"/>
                </a:lnTo>
                <a:lnTo>
                  <a:pt x="7200" y="2199809"/>
                </a:lnTo>
                <a:lnTo>
                  <a:pt x="6077" y="2200274"/>
                </a:lnTo>
                <a:close/>
              </a:path>
              <a:path w="9525" h="4248150">
                <a:moveTo>
                  <a:pt x="6077" y="2152649"/>
                </a:moveTo>
                <a:lnTo>
                  <a:pt x="3447" y="2152649"/>
                </a:lnTo>
                <a:lnTo>
                  <a:pt x="2324" y="2152184"/>
                </a:lnTo>
                <a:lnTo>
                  <a:pt x="464" y="2150324"/>
                </a:lnTo>
                <a:lnTo>
                  <a:pt x="0" y="2149202"/>
                </a:lnTo>
                <a:lnTo>
                  <a:pt x="0" y="2146572"/>
                </a:lnTo>
                <a:lnTo>
                  <a:pt x="464" y="2145449"/>
                </a:lnTo>
                <a:lnTo>
                  <a:pt x="2324" y="2143589"/>
                </a:lnTo>
                <a:lnTo>
                  <a:pt x="3447" y="2143124"/>
                </a:lnTo>
                <a:lnTo>
                  <a:pt x="6077" y="2143124"/>
                </a:lnTo>
                <a:lnTo>
                  <a:pt x="7200" y="2143589"/>
                </a:lnTo>
                <a:lnTo>
                  <a:pt x="9060" y="2145449"/>
                </a:lnTo>
                <a:lnTo>
                  <a:pt x="9524" y="2146572"/>
                </a:lnTo>
                <a:lnTo>
                  <a:pt x="9524" y="2149202"/>
                </a:lnTo>
                <a:lnTo>
                  <a:pt x="9060" y="2150324"/>
                </a:lnTo>
                <a:lnTo>
                  <a:pt x="7200" y="2152184"/>
                </a:lnTo>
                <a:lnTo>
                  <a:pt x="6077" y="2152649"/>
                </a:lnTo>
                <a:close/>
              </a:path>
              <a:path w="9525" h="4248150">
                <a:moveTo>
                  <a:pt x="6077" y="2105024"/>
                </a:moveTo>
                <a:lnTo>
                  <a:pt x="3447" y="2105024"/>
                </a:lnTo>
                <a:lnTo>
                  <a:pt x="2324" y="2104559"/>
                </a:lnTo>
                <a:lnTo>
                  <a:pt x="464" y="2102699"/>
                </a:lnTo>
                <a:lnTo>
                  <a:pt x="0" y="2101577"/>
                </a:lnTo>
                <a:lnTo>
                  <a:pt x="0" y="2098947"/>
                </a:lnTo>
                <a:lnTo>
                  <a:pt x="464" y="2097824"/>
                </a:lnTo>
                <a:lnTo>
                  <a:pt x="2324" y="2095964"/>
                </a:lnTo>
                <a:lnTo>
                  <a:pt x="3447" y="2095499"/>
                </a:lnTo>
                <a:lnTo>
                  <a:pt x="6077" y="2095499"/>
                </a:lnTo>
                <a:lnTo>
                  <a:pt x="7200" y="2095964"/>
                </a:lnTo>
                <a:lnTo>
                  <a:pt x="9060" y="2097824"/>
                </a:lnTo>
                <a:lnTo>
                  <a:pt x="9524" y="2098947"/>
                </a:lnTo>
                <a:lnTo>
                  <a:pt x="9524" y="2101577"/>
                </a:lnTo>
                <a:lnTo>
                  <a:pt x="9060" y="2102699"/>
                </a:lnTo>
                <a:lnTo>
                  <a:pt x="7200" y="2104559"/>
                </a:lnTo>
                <a:lnTo>
                  <a:pt x="6077" y="2105024"/>
                </a:lnTo>
                <a:close/>
              </a:path>
              <a:path w="9525" h="4248150">
                <a:moveTo>
                  <a:pt x="6077" y="2057399"/>
                </a:moveTo>
                <a:lnTo>
                  <a:pt x="3447" y="2057399"/>
                </a:lnTo>
                <a:lnTo>
                  <a:pt x="2324" y="2056934"/>
                </a:lnTo>
                <a:lnTo>
                  <a:pt x="464" y="2055074"/>
                </a:lnTo>
                <a:lnTo>
                  <a:pt x="0" y="2053952"/>
                </a:lnTo>
                <a:lnTo>
                  <a:pt x="0" y="2051321"/>
                </a:lnTo>
                <a:lnTo>
                  <a:pt x="464" y="2050199"/>
                </a:lnTo>
                <a:lnTo>
                  <a:pt x="2324" y="2048339"/>
                </a:lnTo>
                <a:lnTo>
                  <a:pt x="3447" y="2047874"/>
                </a:lnTo>
                <a:lnTo>
                  <a:pt x="6077" y="2047874"/>
                </a:lnTo>
                <a:lnTo>
                  <a:pt x="7200" y="2048339"/>
                </a:lnTo>
                <a:lnTo>
                  <a:pt x="9060" y="2050199"/>
                </a:lnTo>
                <a:lnTo>
                  <a:pt x="9524" y="2051321"/>
                </a:lnTo>
                <a:lnTo>
                  <a:pt x="9524" y="2053952"/>
                </a:lnTo>
                <a:lnTo>
                  <a:pt x="9060" y="2055074"/>
                </a:lnTo>
                <a:lnTo>
                  <a:pt x="7200" y="2056934"/>
                </a:lnTo>
                <a:lnTo>
                  <a:pt x="6077" y="2057399"/>
                </a:lnTo>
                <a:close/>
              </a:path>
              <a:path w="9525" h="4248150">
                <a:moveTo>
                  <a:pt x="6077" y="2009774"/>
                </a:moveTo>
                <a:lnTo>
                  <a:pt x="3447" y="2009774"/>
                </a:lnTo>
                <a:lnTo>
                  <a:pt x="2324" y="2009309"/>
                </a:lnTo>
                <a:lnTo>
                  <a:pt x="464" y="2007449"/>
                </a:lnTo>
                <a:lnTo>
                  <a:pt x="0" y="2006327"/>
                </a:lnTo>
                <a:lnTo>
                  <a:pt x="0" y="2003697"/>
                </a:lnTo>
                <a:lnTo>
                  <a:pt x="464" y="2002574"/>
                </a:lnTo>
                <a:lnTo>
                  <a:pt x="2324" y="2000714"/>
                </a:lnTo>
                <a:lnTo>
                  <a:pt x="3447" y="2000249"/>
                </a:lnTo>
                <a:lnTo>
                  <a:pt x="6077" y="2000249"/>
                </a:lnTo>
                <a:lnTo>
                  <a:pt x="7200" y="2000714"/>
                </a:lnTo>
                <a:lnTo>
                  <a:pt x="9060" y="2002574"/>
                </a:lnTo>
                <a:lnTo>
                  <a:pt x="9524" y="2003697"/>
                </a:lnTo>
                <a:lnTo>
                  <a:pt x="9524" y="2006327"/>
                </a:lnTo>
                <a:lnTo>
                  <a:pt x="9060" y="2007449"/>
                </a:lnTo>
                <a:lnTo>
                  <a:pt x="7200" y="2009309"/>
                </a:lnTo>
                <a:lnTo>
                  <a:pt x="6077" y="2009774"/>
                </a:lnTo>
                <a:close/>
              </a:path>
              <a:path w="9525" h="4248150">
                <a:moveTo>
                  <a:pt x="6077" y="1962149"/>
                </a:moveTo>
                <a:lnTo>
                  <a:pt x="3447" y="1962149"/>
                </a:lnTo>
                <a:lnTo>
                  <a:pt x="2324" y="1961684"/>
                </a:lnTo>
                <a:lnTo>
                  <a:pt x="464" y="1959824"/>
                </a:lnTo>
                <a:lnTo>
                  <a:pt x="0" y="1958702"/>
                </a:lnTo>
                <a:lnTo>
                  <a:pt x="0" y="1956071"/>
                </a:lnTo>
                <a:lnTo>
                  <a:pt x="464" y="1954949"/>
                </a:lnTo>
                <a:lnTo>
                  <a:pt x="2324" y="1953089"/>
                </a:lnTo>
                <a:lnTo>
                  <a:pt x="3447" y="1952624"/>
                </a:lnTo>
                <a:lnTo>
                  <a:pt x="6077" y="1952624"/>
                </a:lnTo>
                <a:lnTo>
                  <a:pt x="7200" y="1953089"/>
                </a:lnTo>
                <a:lnTo>
                  <a:pt x="9060" y="1954949"/>
                </a:lnTo>
                <a:lnTo>
                  <a:pt x="9524" y="1956071"/>
                </a:lnTo>
                <a:lnTo>
                  <a:pt x="9524" y="1958702"/>
                </a:lnTo>
                <a:lnTo>
                  <a:pt x="9060" y="1959824"/>
                </a:lnTo>
                <a:lnTo>
                  <a:pt x="7200" y="1961684"/>
                </a:lnTo>
                <a:lnTo>
                  <a:pt x="6077" y="1962149"/>
                </a:lnTo>
                <a:close/>
              </a:path>
              <a:path w="9525" h="4248150">
                <a:moveTo>
                  <a:pt x="6077" y="1914524"/>
                </a:moveTo>
                <a:lnTo>
                  <a:pt x="3447" y="1914524"/>
                </a:lnTo>
                <a:lnTo>
                  <a:pt x="2324" y="1914059"/>
                </a:lnTo>
                <a:lnTo>
                  <a:pt x="464" y="1912199"/>
                </a:lnTo>
                <a:lnTo>
                  <a:pt x="0" y="1911077"/>
                </a:lnTo>
                <a:lnTo>
                  <a:pt x="0" y="1908447"/>
                </a:lnTo>
                <a:lnTo>
                  <a:pt x="464" y="1907324"/>
                </a:lnTo>
                <a:lnTo>
                  <a:pt x="2324" y="1905464"/>
                </a:lnTo>
                <a:lnTo>
                  <a:pt x="3447" y="1904999"/>
                </a:lnTo>
                <a:lnTo>
                  <a:pt x="6077" y="1904999"/>
                </a:lnTo>
                <a:lnTo>
                  <a:pt x="7200" y="1905464"/>
                </a:lnTo>
                <a:lnTo>
                  <a:pt x="9060" y="1907324"/>
                </a:lnTo>
                <a:lnTo>
                  <a:pt x="9524" y="1908447"/>
                </a:lnTo>
                <a:lnTo>
                  <a:pt x="9524" y="1911077"/>
                </a:lnTo>
                <a:lnTo>
                  <a:pt x="9060" y="1912199"/>
                </a:lnTo>
                <a:lnTo>
                  <a:pt x="7200" y="1914059"/>
                </a:lnTo>
                <a:lnTo>
                  <a:pt x="6077" y="1914524"/>
                </a:lnTo>
                <a:close/>
              </a:path>
              <a:path w="9525" h="4248150">
                <a:moveTo>
                  <a:pt x="6077" y="1866899"/>
                </a:moveTo>
                <a:lnTo>
                  <a:pt x="3447" y="1866899"/>
                </a:lnTo>
                <a:lnTo>
                  <a:pt x="2324" y="1866434"/>
                </a:lnTo>
                <a:lnTo>
                  <a:pt x="464" y="1864574"/>
                </a:lnTo>
                <a:lnTo>
                  <a:pt x="0" y="1863452"/>
                </a:lnTo>
                <a:lnTo>
                  <a:pt x="0" y="1860822"/>
                </a:lnTo>
                <a:lnTo>
                  <a:pt x="464" y="1859699"/>
                </a:lnTo>
                <a:lnTo>
                  <a:pt x="2324" y="1857839"/>
                </a:lnTo>
                <a:lnTo>
                  <a:pt x="3447" y="1857374"/>
                </a:lnTo>
                <a:lnTo>
                  <a:pt x="6077" y="1857374"/>
                </a:lnTo>
                <a:lnTo>
                  <a:pt x="7200" y="1857839"/>
                </a:lnTo>
                <a:lnTo>
                  <a:pt x="9060" y="1859699"/>
                </a:lnTo>
                <a:lnTo>
                  <a:pt x="9524" y="1860822"/>
                </a:lnTo>
                <a:lnTo>
                  <a:pt x="9524" y="1863452"/>
                </a:lnTo>
                <a:lnTo>
                  <a:pt x="9060" y="1864574"/>
                </a:lnTo>
                <a:lnTo>
                  <a:pt x="7200" y="1866434"/>
                </a:lnTo>
                <a:lnTo>
                  <a:pt x="6077" y="1866899"/>
                </a:lnTo>
                <a:close/>
              </a:path>
              <a:path w="9525" h="4248150">
                <a:moveTo>
                  <a:pt x="6077" y="1819274"/>
                </a:moveTo>
                <a:lnTo>
                  <a:pt x="3447" y="1819274"/>
                </a:lnTo>
                <a:lnTo>
                  <a:pt x="2324" y="1818809"/>
                </a:lnTo>
                <a:lnTo>
                  <a:pt x="464" y="1816949"/>
                </a:lnTo>
                <a:lnTo>
                  <a:pt x="0" y="1815827"/>
                </a:lnTo>
                <a:lnTo>
                  <a:pt x="0" y="1813197"/>
                </a:lnTo>
                <a:lnTo>
                  <a:pt x="464" y="1812074"/>
                </a:lnTo>
                <a:lnTo>
                  <a:pt x="2324" y="1810214"/>
                </a:lnTo>
                <a:lnTo>
                  <a:pt x="3447" y="1809749"/>
                </a:lnTo>
                <a:lnTo>
                  <a:pt x="6077" y="1809749"/>
                </a:lnTo>
                <a:lnTo>
                  <a:pt x="7200" y="1810214"/>
                </a:lnTo>
                <a:lnTo>
                  <a:pt x="9060" y="1812074"/>
                </a:lnTo>
                <a:lnTo>
                  <a:pt x="9524" y="1813197"/>
                </a:lnTo>
                <a:lnTo>
                  <a:pt x="9524" y="1815827"/>
                </a:lnTo>
                <a:lnTo>
                  <a:pt x="9060" y="1816949"/>
                </a:lnTo>
                <a:lnTo>
                  <a:pt x="7200" y="1818809"/>
                </a:lnTo>
                <a:lnTo>
                  <a:pt x="6077" y="1819274"/>
                </a:lnTo>
                <a:close/>
              </a:path>
              <a:path w="9525" h="4248150">
                <a:moveTo>
                  <a:pt x="6077" y="1771649"/>
                </a:moveTo>
                <a:lnTo>
                  <a:pt x="3447" y="1771649"/>
                </a:lnTo>
                <a:lnTo>
                  <a:pt x="2324" y="1771184"/>
                </a:lnTo>
                <a:lnTo>
                  <a:pt x="464" y="1769325"/>
                </a:lnTo>
                <a:lnTo>
                  <a:pt x="0" y="1768202"/>
                </a:lnTo>
                <a:lnTo>
                  <a:pt x="0" y="1765572"/>
                </a:lnTo>
                <a:lnTo>
                  <a:pt x="464" y="1764449"/>
                </a:lnTo>
                <a:lnTo>
                  <a:pt x="2324" y="1762590"/>
                </a:lnTo>
                <a:lnTo>
                  <a:pt x="3447" y="1762124"/>
                </a:lnTo>
                <a:lnTo>
                  <a:pt x="6077" y="1762124"/>
                </a:lnTo>
                <a:lnTo>
                  <a:pt x="7200" y="1762590"/>
                </a:lnTo>
                <a:lnTo>
                  <a:pt x="9060" y="1764449"/>
                </a:lnTo>
                <a:lnTo>
                  <a:pt x="9524" y="1765572"/>
                </a:lnTo>
                <a:lnTo>
                  <a:pt x="9524" y="1768202"/>
                </a:lnTo>
                <a:lnTo>
                  <a:pt x="9060" y="1769325"/>
                </a:lnTo>
                <a:lnTo>
                  <a:pt x="7200" y="1771184"/>
                </a:lnTo>
                <a:lnTo>
                  <a:pt x="6077" y="1771649"/>
                </a:lnTo>
                <a:close/>
              </a:path>
              <a:path w="9525" h="4248150">
                <a:moveTo>
                  <a:pt x="6077" y="1724024"/>
                </a:moveTo>
                <a:lnTo>
                  <a:pt x="3447" y="1724024"/>
                </a:lnTo>
                <a:lnTo>
                  <a:pt x="2324" y="1723559"/>
                </a:lnTo>
                <a:lnTo>
                  <a:pt x="464" y="1721700"/>
                </a:lnTo>
                <a:lnTo>
                  <a:pt x="0" y="1720577"/>
                </a:lnTo>
                <a:lnTo>
                  <a:pt x="0" y="1717947"/>
                </a:lnTo>
                <a:lnTo>
                  <a:pt x="464" y="1716824"/>
                </a:lnTo>
                <a:lnTo>
                  <a:pt x="2324" y="1714964"/>
                </a:lnTo>
                <a:lnTo>
                  <a:pt x="3447" y="1714499"/>
                </a:lnTo>
                <a:lnTo>
                  <a:pt x="6077" y="1714499"/>
                </a:lnTo>
                <a:lnTo>
                  <a:pt x="7200" y="1714964"/>
                </a:lnTo>
                <a:lnTo>
                  <a:pt x="9060" y="1716824"/>
                </a:lnTo>
                <a:lnTo>
                  <a:pt x="9524" y="1717947"/>
                </a:lnTo>
                <a:lnTo>
                  <a:pt x="9524" y="1720577"/>
                </a:lnTo>
                <a:lnTo>
                  <a:pt x="9060" y="1721700"/>
                </a:lnTo>
                <a:lnTo>
                  <a:pt x="7200" y="1723559"/>
                </a:lnTo>
                <a:lnTo>
                  <a:pt x="6077" y="1724024"/>
                </a:lnTo>
                <a:close/>
              </a:path>
              <a:path w="9525" h="4248150">
                <a:moveTo>
                  <a:pt x="6077" y="1676399"/>
                </a:moveTo>
                <a:lnTo>
                  <a:pt x="3447" y="1676399"/>
                </a:lnTo>
                <a:lnTo>
                  <a:pt x="2324" y="1675934"/>
                </a:lnTo>
                <a:lnTo>
                  <a:pt x="464" y="1674075"/>
                </a:lnTo>
                <a:lnTo>
                  <a:pt x="0" y="1672952"/>
                </a:lnTo>
                <a:lnTo>
                  <a:pt x="0" y="1670322"/>
                </a:lnTo>
                <a:lnTo>
                  <a:pt x="464" y="1669199"/>
                </a:lnTo>
                <a:lnTo>
                  <a:pt x="2324" y="1667339"/>
                </a:lnTo>
                <a:lnTo>
                  <a:pt x="3447" y="1666874"/>
                </a:lnTo>
                <a:lnTo>
                  <a:pt x="6077" y="1666874"/>
                </a:lnTo>
                <a:lnTo>
                  <a:pt x="7200" y="1667339"/>
                </a:lnTo>
                <a:lnTo>
                  <a:pt x="9060" y="1669199"/>
                </a:lnTo>
                <a:lnTo>
                  <a:pt x="9524" y="1670322"/>
                </a:lnTo>
                <a:lnTo>
                  <a:pt x="9524" y="1672952"/>
                </a:lnTo>
                <a:lnTo>
                  <a:pt x="9060" y="1674075"/>
                </a:lnTo>
                <a:lnTo>
                  <a:pt x="7200" y="1675934"/>
                </a:lnTo>
                <a:lnTo>
                  <a:pt x="6077" y="1676399"/>
                </a:lnTo>
                <a:close/>
              </a:path>
              <a:path w="9525" h="4248150">
                <a:moveTo>
                  <a:pt x="6077" y="1628774"/>
                </a:moveTo>
                <a:lnTo>
                  <a:pt x="3447" y="1628774"/>
                </a:lnTo>
                <a:lnTo>
                  <a:pt x="2324" y="1628309"/>
                </a:lnTo>
                <a:lnTo>
                  <a:pt x="464" y="1626449"/>
                </a:lnTo>
                <a:lnTo>
                  <a:pt x="0" y="1625327"/>
                </a:lnTo>
                <a:lnTo>
                  <a:pt x="0" y="1622697"/>
                </a:lnTo>
                <a:lnTo>
                  <a:pt x="464" y="1621574"/>
                </a:lnTo>
                <a:lnTo>
                  <a:pt x="2324" y="1619714"/>
                </a:lnTo>
                <a:lnTo>
                  <a:pt x="3447" y="1619249"/>
                </a:lnTo>
                <a:lnTo>
                  <a:pt x="6077" y="1619249"/>
                </a:lnTo>
                <a:lnTo>
                  <a:pt x="7200" y="1619714"/>
                </a:lnTo>
                <a:lnTo>
                  <a:pt x="9060" y="1621574"/>
                </a:lnTo>
                <a:lnTo>
                  <a:pt x="9524" y="1622697"/>
                </a:lnTo>
                <a:lnTo>
                  <a:pt x="9524" y="1625327"/>
                </a:lnTo>
                <a:lnTo>
                  <a:pt x="9060" y="1626449"/>
                </a:lnTo>
                <a:lnTo>
                  <a:pt x="7200" y="1628309"/>
                </a:lnTo>
                <a:lnTo>
                  <a:pt x="6077" y="1628774"/>
                </a:lnTo>
                <a:close/>
              </a:path>
              <a:path w="9525" h="4248150">
                <a:moveTo>
                  <a:pt x="6077" y="1581149"/>
                </a:moveTo>
                <a:lnTo>
                  <a:pt x="3447" y="1581149"/>
                </a:lnTo>
                <a:lnTo>
                  <a:pt x="2324" y="1580684"/>
                </a:lnTo>
                <a:lnTo>
                  <a:pt x="464" y="1578825"/>
                </a:lnTo>
                <a:lnTo>
                  <a:pt x="0" y="1577702"/>
                </a:lnTo>
                <a:lnTo>
                  <a:pt x="0" y="1575072"/>
                </a:lnTo>
                <a:lnTo>
                  <a:pt x="464" y="1573949"/>
                </a:lnTo>
                <a:lnTo>
                  <a:pt x="2324" y="1572089"/>
                </a:lnTo>
                <a:lnTo>
                  <a:pt x="3447" y="1571624"/>
                </a:lnTo>
                <a:lnTo>
                  <a:pt x="6077" y="1571624"/>
                </a:lnTo>
                <a:lnTo>
                  <a:pt x="7200" y="1572089"/>
                </a:lnTo>
                <a:lnTo>
                  <a:pt x="9060" y="1573949"/>
                </a:lnTo>
                <a:lnTo>
                  <a:pt x="9524" y="1575072"/>
                </a:lnTo>
                <a:lnTo>
                  <a:pt x="9524" y="1577702"/>
                </a:lnTo>
                <a:lnTo>
                  <a:pt x="9060" y="1578825"/>
                </a:lnTo>
                <a:lnTo>
                  <a:pt x="7200" y="1580684"/>
                </a:lnTo>
                <a:lnTo>
                  <a:pt x="6077" y="1581149"/>
                </a:lnTo>
                <a:close/>
              </a:path>
              <a:path w="9525" h="4248150">
                <a:moveTo>
                  <a:pt x="6077" y="1533524"/>
                </a:moveTo>
                <a:lnTo>
                  <a:pt x="3447" y="1533524"/>
                </a:lnTo>
                <a:lnTo>
                  <a:pt x="2324" y="1533059"/>
                </a:lnTo>
                <a:lnTo>
                  <a:pt x="464" y="1531200"/>
                </a:lnTo>
                <a:lnTo>
                  <a:pt x="0" y="1530077"/>
                </a:lnTo>
                <a:lnTo>
                  <a:pt x="0" y="1527447"/>
                </a:lnTo>
                <a:lnTo>
                  <a:pt x="464" y="1526324"/>
                </a:lnTo>
                <a:lnTo>
                  <a:pt x="2324" y="1524465"/>
                </a:lnTo>
                <a:lnTo>
                  <a:pt x="3447" y="1523999"/>
                </a:lnTo>
                <a:lnTo>
                  <a:pt x="6077" y="1523999"/>
                </a:lnTo>
                <a:lnTo>
                  <a:pt x="7200" y="1524465"/>
                </a:lnTo>
                <a:lnTo>
                  <a:pt x="9060" y="1526324"/>
                </a:lnTo>
                <a:lnTo>
                  <a:pt x="9524" y="1527447"/>
                </a:lnTo>
                <a:lnTo>
                  <a:pt x="9524" y="1530077"/>
                </a:lnTo>
                <a:lnTo>
                  <a:pt x="9060" y="1531200"/>
                </a:lnTo>
                <a:lnTo>
                  <a:pt x="7200" y="1533059"/>
                </a:lnTo>
                <a:lnTo>
                  <a:pt x="6077" y="1533524"/>
                </a:lnTo>
                <a:close/>
              </a:path>
              <a:path w="9525" h="4248150">
                <a:moveTo>
                  <a:pt x="6077" y="1485899"/>
                </a:moveTo>
                <a:lnTo>
                  <a:pt x="3447" y="1485899"/>
                </a:lnTo>
                <a:lnTo>
                  <a:pt x="2324" y="1485434"/>
                </a:lnTo>
                <a:lnTo>
                  <a:pt x="464" y="1483575"/>
                </a:lnTo>
                <a:lnTo>
                  <a:pt x="0" y="1482452"/>
                </a:lnTo>
                <a:lnTo>
                  <a:pt x="0" y="1479822"/>
                </a:lnTo>
                <a:lnTo>
                  <a:pt x="464" y="1478699"/>
                </a:lnTo>
                <a:lnTo>
                  <a:pt x="2324" y="1476839"/>
                </a:lnTo>
                <a:lnTo>
                  <a:pt x="3447" y="1476374"/>
                </a:lnTo>
                <a:lnTo>
                  <a:pt x="6077" y="1476374"/>
                </a:lnTo>
                <a:lnTo>
                  <a:pt x="7200" y="1476839"/>
                </a:lnTo>
                <a:lnTo>
                  <a:pt x="9060" y="1478699"/>
                </a:lnTo>
                <a:lnTo>
                  <a:pt x="9524" y="1479822"/>
                </a:lnTo>
                <a:lnTo>
                  <a:pt x="9524" y="1482452"/>
                </a:lnTo>
                <a:lnTo>
                  <a:pt x="9060" y="1483575"/>
                </a:lnTo>
                <a:lnTo>
                  <a:pt x="7200" y="1485434"/>
                </a:lnTo>
                <a:lnTo>
                  <a:pt x="6077" y="1485899"/>
                </a:lnTo>
                <a:close/>
              </a:path>
              <a:path w="9525" h="4248150">
                <a:moveTo>
                  <a:pt x="6077" y="1438274"/>
                </a:moveTo>
                <a:lnTo>
                  <a:pt x="3447" y="1438274"/>
                </a:lnTo>
                <a:lnTo>
                  <a:pt x="2324" y="1437809"/>
                </a:lnTo>
                <a:lnTo>
                  <a:pt x="464" y="1435950"/>
                </a:lnTo>
                <a:lnTo>
                  <a:pt x="0" y="1434827"/>
                </a:lnTo>
                <a:lnTo>
                  <a:pt x="0" y="1432197"/>
                </a:lnTo>
                <a:lnTo>
                  <a:pt x="464" y="1431074"/>
                </a:lnTo>
                <a:lnTo>
                  <a:pt x="2324" y="1429215"/>
                </a:lnTo>
                <a:lnTo>
                  <a:pt x="3447" y="1428749"/>
                </a:lnTo>
                <a:lnTo>
                  <a:pt x="6077" y="1428749"/>
                </a:lnTo>
                <a:lnTo>
                  <a:pt x="7200" y="1429215"/>
                </a:lnTo>
                <a:lnTo>
                  <a:pt x="9060" y="1431074"/>
                </a:lnTo>
                <a:lnTo>
                  <a:pt x="9524" y="1432197"/>
                </a:lnTo>
                <a:lnTo>
                  <a:pt x="9524" y="1434827"/>
                </a:lnTo>
                <a:lnTo>
                  <a:pt x="9060" y="1435950"/>
                </a:lnTo>
                <a:lnTo>
                  <a:pt x="7200" y="1437809"/>
                </a:lnTo>
                <a:lnTo>
                  <a:pt x="6077" y="1438274"/>
                </a:lnTo>
                <a:close/>
              </a:path>
              <a:path w="9525" h="4248150">
                <a:moveTo>
                  <a:pt x="6077" y="1390649"/>
                </a:moveTo>
                <a:lnTo>
                  <a:pt x="3447" y="1390649"/>
                </a:lnTo>
                <a:lnTo>
                  <a:pt x="2324" y="1390184"/>
                </a:lnTo>
                <a:lnTo>
                  <a:pt x="464" y="1388325"/>
                </a:lnTo>
                <a:lnTo>
                  <a:pt x="0" y="1387202"/>
                </a:lnTo>
                <a:lnTo>
                  <a:pt x="0" y="1384572"/>
                </a:lnTo>
                <a:lnTo>
                  <a:pt x="464" y="1383449"/>
                </a:lnTo>
                <a:lnTo>
                  <a:pt x="2324" y="1381589"/>
                </a:lnTo>
                <a:lnTo>
                  <a:pt x="3447" y="1381124"/>
                </a:lnTo>
                <a:lnTo>
                  <a:pt x="6077" y="1381124"/>
                </a:lnTo>
                <a:lnTo>
                  <a:pt x="7200" y="1381589"/>
                </a:lnTo>
                <a:lnTo>
                  <a:pt x="9060" y="1383449"/>
                </a:lnTo>
                <a:lnTo>
                  <a:pt x="9524" y="1384572"/>
                </a:lnTo>
                <a:lnTo>
                  <a:pt x="9524" y="1387202"/>
                </a:lnTo>
                <a:lnTo>
                  <a:pt x="9060" y="1388325"/>
                </a:lnTo>
                <a:lnTo>
                  <a:pt x="7200" y="1390184"/>
                </a:lnTo>
                <a:lnTo>
                  <a:pt x="6077" y="1390649"/>
                </a:lnTo>
                <a:close/>
              </a:path>
              <a:path w="9525" h="4248150">
                <a:moveTo>
                  <a:pt x="6077" y="1343024"/>
                </a:moveTo>
                <a:lnTo>
                  <a:pt x="3447" y="1343024"/>
                </a:lnTo>
                <a:lnTo>
                  <a:pt x="2324" y="1342559"/>
                </a:lnTo>
                <a:lnTo>
                  <a:pt x="464" y="1340700"/>
                </a:lnTo>
                <a:lnTo>
                  <a:pt x="0" y="1339577"/>
                </a:lnTo>
                <a:lnTo>
                  <a:pt x="0" y="1336947"/>
                </a:lnTo>
                <a:lnTo>
                  <a:pt x="464" y="1335824"/>
                </a:lnTo>
                <a:lnTo>
                  <a:pt x="2324" y="1333964"/>
                </a:lnTo>
                <a:lnTo>
                  <a:pt x="3447" y="1333499"/>
                </a:lnTo>
                <a:lnTo>
                  <a:pt x="6077" y="1333499"/>
                </a:lnTo>
                <a:lnTo>
                  <a:pt x="7200" y="1333964"/>
                </a:lnTo>
                <a:lnTo>
                  <a:pt x="9060" y="1335824"/>
                </a:lnTo>
                <a:lnTo>
                  <a:pt x="9524" y="1336947"/>
                </a:lnTo>
                <a:lnTo>
                  <a:pt x="9524" y="1339577"/>
                </a:lnTo>
                <a:lnTo>
                  <a:pt x="9060" y="1340700"/>
                </a:lnTo>
                <a:lnTo>
                  <a:pt x="7200" y="1342559"/>
                </a:lnTo>
                <a:lnTo>
                  <a:pt x="6077" y="1343024"/>
                </a:lnTo>
                <a:close/>
              </a:path>
              <a:path w="9525" h="4248150">
                <a:moveTo>
                  <a:pt x="6077" y="1295399"/>
                </a:moveTo>
                <a:lnTo>
                  <a:pt x="3447" y="1295399"/>
                </a:lnTo>
                <a:lnTo>
                  <a:pt x="2324" y="1294934"/>
                </a:lnTo>
                <a:lnTo>
                  <a:pt x="464" y="1293075"/>
                </a:lnTo>
                <a:lnTo>
                  <a:pt x="0" y="1291952"/>
                </a:lnTo>
                <a:lnTo>
                  <a:pt x="0" y="1289322"/>
                </a:lnTo>
                <a:lnTo>
                  <a:pt x="464" y="1288199"/>
                </a:lnTo>
                <a:lnTo>
                  <a:pt x="2324" y="1286340"/>
                </a:lnTo>
                <a:lnTo>
                  <a:pt x="3447" y="1285874"/>
                </a:lnTo>
                <a:lnTo>
                  <a:pt x="6077" y="1285874"/>
                </a:lnTo>
                <a:lnTo>
                  <a:pt x="7200" y="1286340"/>
                </a:lnTo>
                <a:lnTo>
                  <a:pt x="9060" y="1288199"/>
                </a:lnTo>
                <a:lnTo>
                  <a:pt x="9524" y="1289322"/>
                </a:lnTo>
                <a:lnTo>
                  <a:pt x="9524" y="1291952"/>
                </a:lnTo>
                <a:lnTo>
                  <a:pt x="9060" y="1293075"/>
                </a:lnTo>
                <a:lnTo>
                  <a:pt x="7200" y="1294934"/>
                </a:lnTo>
                <a:lnTo>
                  <a:pt x="6077" y="1295399"/>
                </a:lnTo>
                <a:close/>
              </a:path>
              <a:path w="9525" h="4248150">
                <a:moveTo>
                  <a:pt x="6077" y="1247774"/>
                </a:moveTo>
                <a:lnTo>
                  <a:pt x="3447" y="1247774"/>
                </a:lnTo>
                <a:lnTo>
                  <a:pt x="2324" y="1247309"/>
                </a:lnTo>
                <a:lnTo>
                  <a:pt x="464" y="1245450"/>
                </a:lnTo>
                <a:lnTo>
                  <a:pt x="0" y="1244327"/>
                </a:lnTo>
                <a:lnTo>
                  <a:pt x="0" y="1241697"/>
                </a:lnTo>
                <a:lnTo>
                  <a:pt x="464" y="1240574"/>
                </a:lnTo>
                <a:lnTo>
                  <a:pt x="2324" y="1238715"/>
                </a:lnTo>
                <a:lnTo>
                  <a:pt x="3447" y="1238249"/>
                </a:lnTo>
                <a:lnTo>
                  <a:pt x="6077" y="1238249"/>
                </a:lnTo>
                <a:lnTo>
                  <a:pt x="7200" y="1238715"/>
                </a:lnTo>
                <a:lnTo>
                  <a:pt x="9060" y="1240574"/>
                </a:lnTo>
                <a:lnTo>
                  <a:pt x="9524" y="1241697"/>
                </a:lnTo>
                <a:lnTo>
                  <a:pt x="9524" y="1244327"/>
                </a:lnTo>
                <a:lnTo>
                  <a:pt x="9060" y="1245450"/>
                </a:lnTo>
                <a:lnTo>
                  <a:pt x="7200" y="1247309"/>
                </a:lnTo>
                <a:lnTo>
                  <a:pt x="6077" y="1247774"/>
                </a:lnTo>
                <a:close/>
              </a:path>
              <a:path w="9525" h="4248150">
                <a:moveTo>
                  <a:pt x="6077" y="1200149"/>
                </a:moveTo>
                <a:lnTo>
                  <a:pt x="3447" y="1200149"/>
                </a:lnTo>
                <a:lnTo>
                  <a:pt x="2324" y="1199684"/>
                </a:lnTo>
                <a:lnTo>
                  <a:pt x="464" y="1197825"/>
                </a:lnTo>
                <a:lnTo>
                  <a:pt x="0" y="1196702"/>
                </a:lnTo>
                <a:lnTo>
                  <a:pt x="0" y="1194072"/>
                </a:lnTo>
                <a:lnTo>
                  <a:pt x="464" y="1192949"/>
                </a:lnTo>
                <a:lnTo>
                  <a:pt x="2324" y="1191090"/>
                </a:lnTo>
                <a:lnTo>
                  <a:pt x="3447" y="1190624"/>
                </a:lnTo>
                <a:lnTo>
                  <a:pt x="6077" y="1190624"/>
                </a:lnTo>
                <a:lnTo>
                  <a:pt x="7200" y="1191090"/>
                </a:lnTo>
                <a:lnTo>
                  <a:pt x="9060" y="1192949"/>
                </a:lnTo>
                <a:lnTo>
                  <a:pt x="9524" y="1194072"/>
                </a:lnTo>
                <a:lnTo>
                  <a:pt x="9524" y="1196702"/>
                </a:lnTo>
                <a:lnTo>
                  <a:pt x="9060" y="1197825"/>
                </a:lnTo>
                <a:lnTo>
                  <a:pt x="7200" y="1199684"/>
                </a:lnTo>
                <a:lnTo>
                  <a:pt x="6077" y="1200149"/>
                </a:lnTo>
                <a:close/>
              </a:path>
              <a:path w="9525" h="4248150">
                <a:moveTo>
                  <a:pt x="6077" y="1152524"/>
                </a:moveTo>
                <a:lnTo>
                  <a:pt x="3447" y="1152524"/>
                </a:lnTo>
                <a:lnTo>
                  <a:pt x="2324" y="1152059"/>
                </a:lnTo>
                <a:lnTo>
                  <a:pt x="464" y="1150199"/>
                </a:lnTo>
                <a:lnTo>
                  <a:pt x="0" y="1149077"/>
                </a:lnTo>
                <a:lnTo>
                  <a:pt x="0" y="1146447"/>
                </a:lnTo>
                <a:lnTo>
                  <a:pt x="464" y="1145324"/>
                </a:lnTo>
                <a:lnTo>
                  <a:pt x="2324" y="1143464"/>
                </a:lnTo>
                <a:lnTo>
                  <a:pt x="3447" y="1142999"/>
                </a:lnTo>
                <a:lnTo>
                  <a:pt x="6077" y="1142999"/>
                </a:lnTo>
                <a:lnTo>
                  <a:pt x="7200" y="1143464"/>
                </a:lnTo>
                <a:lnTo>
                  <a:pt x="9060" y="1145324"/>
                </a:lnTo>
                <a:lnTo>
                  <a:pt x="9524" y="1146447"/>
                </a:lnTo>
                <a:lnTo>
                  <a:pt x="9524" y="1149077"/>
                </a:lnTo>
                <a:lnTo>
                  <a:pt x="9060" y="1150199"/>
                </a:lnTo>
                <a:lnTo>
                  <a:pt x="7200" y="1152059"/>
                </a:lnTo>
                <a:lnTo>
                  <a:pt x="6077" y="1152524"/>
                </a:lnTo>
                <a:close/>
              </a:path>
              <a:path w="9525" h="4248150">
                <a:moveTo>
                  <a:pt x="6077" y="1104899"/>
                </a:moveTo>
                <a:lnTo>
                  <a:pt x="3447" y="1104899"/>
                </a:lnTo>
                <a:lnTo>
                  <a:pt x="2324" y="1104434"/>
                </a:lnTo>
                <a:lnTo>
                  <a:pt x="464" y="1102575"/>
                </a:lnTo>
                <a:lnTo>
                  <a:pt x="0" y="1101452"/>
                </a:lnTo>
                <a:lnTo>
                  <a:pt x="0" y="1098822"/>
                </a:lnTo>
                <a:lnTo>
                  <a:pt x="464" y="1097699"/>
                </a:lnTo>
                <a:lnTo>
                  <a:pt x="2324" y="1095839"/>
                </a:lnTo>
                <a:lnTo>
                  <a:pt x="3447" y="1095374"/>
                </a:lnTo>
                <a:lnTo>
                  <a:pt x="6077" y="1095374"/>
                </a:lnTo>
                <a:lnTo>
                  <a:pt x="7200" y="1095839"/>
                </a:lnTo>
                <a:lnTo>
                  <a:pt x="9060" y="1097699"/>
                </a:lnTo>
                <a:lnTo>
                  <a:pt x="9524" y="1098822"/>
                </a:lnTo>
                <a:lnTo>
                  <a:pt x="9524" y="1101452"/>
                </a:lnTo>
                <a:lnTo>
                  <a:pt x="9060" y="1102575"/>
                </a:lnTo>
                <a:lnTo>
                  <a:pt x="7200" y="1104434"/>
                </a:lnTo>
                <a:lnTo>
                  <a:pt x="6077" y="1104899"/>
                </a:lnTo>
                <a:close/>
              </a:path>
              <a:path w="9525" h="4248150">
                <a:moveTo>
                  <a:pt x="6077" y="1057274"/>
                </a:moveTo>
                <a:lnTo>
                  <a:pt x="3447" y="1057274"/>
                </a:lnTo>
                <a:lnTo>
                  <a:pt x="2324" y="1056809"/>
                </a:lnTo>
                <a:lnTo>
                  <a:pt x="464" y="1054950"/>
                </a:lnTo>
                <a:lnTo>
                  <a:pt x="0" y="1053827"/>
                </a:lnTo>
                <a:lnTo>
                  <a:pt x="0" y="1051197"/>
                </a:lnTo>
                <a:lnTo>
                  <a:pt x="464" y="1050074"/>
                </a:lnTo>
                <a:lnTo>
                  <a:pt x="2324" y="1048215"/>
                </a:lnTo>
                <a:lnTo>
                  <a:pt x="3447" y="1047749"/>
                </a:lnTo>
                <a:lnTo>
                  <a:pt x="6077" y="1047749"/>
                </a:lnTo>
                <a:lnTo>
                  <a:pt x="7200" y="1048215"/>
                </a:lnTo>
                <a:lnTo>
                  <a:pt x="9060" y="1050074"/>
                </a:lnTo>
                <a:lnTo>
                  <a:pt x="9524" y="1051197"/>
                </a:lnTo>
                <a:lnTo>
                  <a:pt x="9524" y="1053827"/>
                </a:lnTo>
                <a:lnTo>
                  <a:pt x="9060" y="1054950"/>
                </a:lnTo>
                <a:lnTo>
                  <a:pt x="7200" y="1056809"/>
                </a:lnTo>
                <a:lnTo>
                  <a:pt x="6077" y="1057274"/>
                </a:lnTo>
                <a:close/>
              </a:path>
              <a:path w="9525" h="4248150">
                <a:moveTo>
                  <a:pt x="6077" y="1009649"/>
                </a:moveTo>
                <a:lnTo>
                  <a:pt x="3447" y="1009649"/>
                </a:lnTo>
                <a:lnTo>
                  <a:pt x="2324" y="1009184"/>
                </a:lnTo>
                <a:lnTo>
                  <a:pt x="464" y="1007325"/>
                </a:lnTo>
                <a:lnTo>
                  <a:pt x="0" y="1006202"/>
                </a:lnTo>
                <a:lnTo>
                  <a:pt x="0" y="1003572"/>
                </a:lnTo>
                <a:lnTo>
                  <a:pt x="464" y="1002449"/>
                </a:lnTo>
                <a:lnTo>
                  <a:pt x="2324" y="1000590"/>
                </a:lnTo>
                <a:lnTo>
                  <a:pt x="3447" y="1000124"/>
                </a:lnTo>
                <a:lnTo>
                  <a:pt x="6077" y="1000124"/>
                </a:lnTo>
                <a:lnTo>
                  <a:pt x="7200" y="1000590"/>
                </a:lnTo>
                <a:lnTo>
                  <a:pt x="9060" y="1002449"/>
                </a:lnTo>
                <a:lnTo>
                  <a:pt x="9524" y="1003572"/>
                </a:lnTo>
                <a:lnTo>
                  <a:pt x="9524" y="1006202"/>
                </a:lnTo>
                <a:lnTo>
                  <a:pt x="9060" y="1007325"/>
                </a:lnTo>
                <a:lnTo>
                  <a:pt x="7200" y="1009184"/>
                </a:lnTo>
                <a:lnTo>
                  <a:pt x="6077" y="1009649"/>
                </a:lnTo>
                <a:close/>
              </a:path>
              <a:path w="9525" h="4248150">
                <a:moveTo>
                  <a:pt x="6077" y="962024"/>
                </a:moveTo>
                <a:lnTo>
                  <a:pt x="3447" y="962024"/>
                </a:lnTo>
                <a:lnTo>
                  <a:pt x="2324" y="961559"/>
                </a:lnTo>
                <a:lnTo>
                  <a:pt x="464" y="959700"/>
                </a:lnTo>
                <a:lnTo>
                  <a:pt x="0" y="958577"/>
                </a:lnTo>
                <a:lnTo>
                  <a:pt x="0" y="955947"/>
                </a:lnTo>
                <a:lnTo>
                  <a:pt x="464" y="954824"/>
                </a:lnTo>
                <a:lnTo>
                  <a:pt x="2324" y="952964"/>
                </a:lnTo>
                <a:lnTo>
                  <a:pt x="3447" y="952499"/>
                </a:lnTo>
                <a:lnTo>
                  <a:pt x="6077" y="952499"/>
                </a:lnTo>
                <a:lnTo>
                  <a:pt x="7200" y="952964"/>
                </a:lnTo>
                <a:lnTo>
                  <a:pt x="9060" y="954824"/>
                </a:lnTo>
                <a:lnTo>
                  <a:pt x="9524" y="955947"/>
                </a:lnTo>
                <a:lnTo>
                  <a:pt x="9524" y="958577"/>
                </a:lnTo>
                <a:lnTo>
                  <a:pt x="9060" y="959700"/>
                </a:lnTo>
                <a:lnTo>
                  <a:pt x="7200" y="961559"/>
                </a:lnTo>
                <a:lnTo>
                  <a:pt x="6077" y="962024"/>
                </a:lnTo>
                <a:close/>
              </a:path>
              <a:path w="9525" h="4248150">
                <a:moveTo>
                  <a:pt x="6077" y="914399"/>
                </a:moveTo>
                <a:lnTo>
                  <a:pt x="3447" y="914399"/>
                </a:lnTo>
                <a:lnTo>
                  <a:pt x="2324" y="913934"/>
                </a:lnTo>
                <a:lnTo>
                  <a:pt x="464" y="912075"/>
                </a:lnTo>
                <a:lnTo>
                  <a:pt x="0" y="910952"/>
                </a:lnTo>
                <a:lnTo>
                  <a:pt x="0" y="908322"/>
                </a:lnTo>
                <a:lnTo>
                  <a:pt x="464" y="907199"/>
                </a:lnTo>
                <a:lnTo>
                  <a:pt x="2324" y="905339"/>
                </a:lnTo>
                <a:lnTo>
                  <a:pt x="3447" y="904874"/>
                </a:lnTo>
                <a:lnTo>
                  <a:pt x="6077" y="904874"/>
                </a:lnTo>
                <a:lnTo>
                  <a:pt x="7200" y="905339"/>
                </a:lnTo>
                <a:lnTo>
                  <a:pt x="9060" y="907199"/>
                </a:lnTo>
                <a:lnTo>
                  <a:pt x="9524" y="908322"/>
                </a:lnTo>
                <a:lnTo>
                  <a:pt x="9524" y="910952"/>
                </a:lnTo>
                <a:lnTo>
                  <a:pt x="9060" y="912075"/>
                </a:lnTo>
                <a:lnTo>
                  <a:pt x="7200" y="913934"/>
                </a:lnTo>
                <a:lnTo>
                  <a:pt x="6077" y="914399"/>
                </a:lnTo>
                <a:close/>
              </a:path>
              <a:path w="9525" h="4248150">
                <a:moveTo>
                  <a:pt x="6077" y="866774"/>
                </a:moveTo>
                <a:lnTo>
                  <a:pt x="3447" y="866774"/>
                </a:lnTo>
                <a:lnTo>
                  <a:pt x="2324" y="866309"/>
                </a:lnTo>
                <a:lnTo>
                  <a:pt x="464" y="864450"/>
                </a:lnTo>
                <a:lnTo>
                  <a:pt x="0" y="863327"/>
                </a:lnTo>
                <a:lnTo>
                  <a:pt x="0" y="860697"/>
                </a:lnTo>
                <a:lnTo>
                  <a:pt x="464" y="859574"/>
                </a:lnTo>
                <a:lnTo>
                  <a:pt x="2324" y="857714"/>
                </a:lnTo>
                <a:lnTo>
                  <a:pt x="3447" y="857249"/>
                </a:lnTo>
                <a:lnTo>
                  <a:pt x="6077" y="857249"/>
                </a:lnTo>
                <a:lnTo>
                  <a:pt x="7200" y="857714"/>
                </a:lnTo>
                <a:lnTo>
                  <a:pt x="9060" y="859574"/>
                </a:lnTo>
                <a:lnTo>
                  <a:pt x="9524" y="860697"/>
                </a:lnTo>
                <a:lnTo>
                  <a:pt x="9524" y="863327"/>
                </a:lnTo>
                <a:lnTo>
                  <a:pt x="9060" y="864450"/>
                </a:lnTo>
                <a:lnTo>
                  <a:pt x="7200" y="866309"/>
                </a:lnTo>
                <a:lnTo>
                  <a:pt x="6077" y="866774"/>
                </a:lnTo>
                <a:close/>
              </a:path>
              <a:path w="9525" h="4248150">
                <a:moveTo>
                  <a:pt x="6077" y="819149"/>
                </a:moveTo>
                <a:lnTo>
                  <a:pt x="3447" y="819149"/>
                </a:lnTo>
                <a:lnTo>
                  <a:pt x="2324" y="818684"/>
                </a:lnTo>
                <a:lnTo>
                  <a:pt x="464" y="816825"/>
                </a:lnTo>
                <a:lnTo>
                  <a:pt x="0" y="815702"/>
                </a:lnTo>
                <a:lnTo>
                  <a:pt x="0" y="813072"/>
                </a:lnTo>
                <a:lnTo>
                  <a:pt x="464" y="811949"/>
                </a:lnTo>
                <a:lnTo>
                  <a:pt x="2324" y="810090"/>
                </a:lnTo>
                <a:lnTo>
                  <a:pt x="3447" y="809624"/>
                </a:lnTo>
                <a:lnTo>
                  <a:pt x="6077" y="809624"/>
                </a:lnTo>
                <a:lnTo>
                  <a:pt x="7200" y="810090"/>
                </a:lnTo>
                <a:lnTo>
                  <a:pt x="9060" y="811949"/>
                </a:lnTo>
                <a:lnTo>
                  <a:pt x="9524" y="813072"/>
                </a:lnTo>
                <a:lnTo>
                  <a:pt x="9524" y="815702"/>
                </a:lnTo>
                <a:lnTo>
                  <a:pt x="9060" y="816825"/>
                </a:lnTo>
                <a:lnTo>
                  <a:pt x="7200" y="818684"/>
                </a:lnTo>
                <a:lnTo>
                  <a:pt x="6077" y="819149"/>
                </a:lnTo>
                <a:close/>
              </a:path>
              <a:path w="9525" h="4248150">
                <a:moveTo>
                  <a:pt x="6077" y="771524"/>
                </a:moveTo>
                <a:lnTo>
                  <a:pt x="3447" y="771524"/>
                </a:lnTo>
                <a:lnTo>
                  <a:pt x="2324" y="771059"/>
                </a:lnTo>
                <a:lnTo>
                  <a:pt x="464" y="769200"/>
                </a:lnTo>
                <a:lnTo>
                  <a:pt x="0" y="768077"/>
                </a:lnTo>
                <a:lnTo>
                  <a:pt x="0" y="765447"/>
                </a:lnTo>
                <a:lnTo>
                  <a:pt x="464" y="764324"/>
                </a:lnTo>
                <a:lnTo>
                  <a:pt x="2324" y="762465"/>
                </a:lnTo>
                <a:lnTo>
                  <a:pt x="3447" y="761999"/>
                </a:lnTo>
                <a:lnTo>
                  <a:pt x="6077" y="761999"/>
                </a:lnTo>
                <a:lnTo>
                  <a:pt x="7200" y="762465"/>
                </a:lnTo>
                <a:lnTo>
                  <a:pt x="9060" y="764324"/>
                </a:lnTo>
                <a:lnTo>
                  <a:pt x="9524" y="765447"/>
                </a:lnTo>
                <a:lnTo>
                  <a:pt x="9524" y="768077"/>
                </a:lnTo>
                <a:lnTo>
                  <a:pt x="9060" y="769200"/>
                </a:lnTo>
                <a:lnTo>
                  <a:pt x="7200" y="771059"/>
                </a:lnTo>
                <a:lnTo>
                  <a:pt x="6077" y="771524"/>
                </a:lnTo>
                <a:close/>
              </a:path>
              <a:path w="9525" h="4248150">
                <a:moveTo>
                  <a:pt x="6077" y="723899"/>
                </a:moveTo>
                <a:lnTo>
                  <a:pt x="3447" y="723899"/>
                </a:lnTo>
                <a:lnTo>
                  <a:pt x="2324" y="723434"/>
                </a:lnTo>
                <a:lnTo>
                  <a:pt x="464" y="721575"/>
                </a:lnTo>
                <a:lnTo>
                  <a:pt x="0" y="720452"/>
                </a:lnTo>
                <a:lnTo>
                  <a:pt x="0" y="717822"/>
                </a:lnTo>
                <a:lnTo>
                  <a:pt x="464" y="716699"/>
                </a:lnTo>
                <a:lnTo>
                  <a:pt x="2324" y="714840"/>
                </a:lnTo>
                <a:lnTo>
                  <a:pt x="3447" y="714374"/>
                </a:lnTo>
                <a:lnTo>
                  <a:pt x="6077" y="714374"/>
                </a:lnTo>
                <a:lnTo>
                  <a:pt x="7200" y="714840"/>
                </a:lnTo>
                <a:lnTo>
                  <a:pt x="9060" y="716699"/>
                </a:lnTo>
                <a:lnTo>
                  <a:pt x="9524" y="717822"/>
                </a:lnTo>
                <a:lnTo>
                  <a:pt x="9524" y="720452"/>
                </a:lnTo>
                <a:lnTo>
                  <a:pt x="9060" y="721575"/>
                </a:lnTo>
                <a:lnTo>
                  <a:pt x="7200" y="723434"/>
                </a:lnTo>
                <a:lnTo>
                  <a:pt x="6077" y="723899"/>
                </a:lnTo>
                <a:close/>
              </a:path>
              <a:path w="9525" h="4248150">
                <a:moveTo>
                  <a:pt x="6077" y="676274"/>
                </a:moveTo>
                <a:lnTo>
                  <a:pt x="3447" y="676274"/>
                </a:lnTo>
                <a:lnTo>
                  <a:pt x="2324" y="675809"/>
                </a:lnTo>
                <a:lnTo>
                  <a:pt x="464" y="673949"/>
                </a:lnTo>
                <a:lnTo>
                  <a:pt x="0" y="672827"/>
                </a:lnTo>
                <a:lnTo>
                  <a:pt x="0" y="670197"/>
                </a:lnTo>
                <a:lnTo>
                  <a:pt x="464" y="669074"/>
                </a:lnTo>
                <a:lnTo>
                  <a:pt x="2324" y="667215"/>
                </a:lnTo>
                <a:lnTo>
                  <a:pt x="3447" y="666749"/>
                </a:lnTo>
                <a:lnTo>
                  <a:pt x="6077" y="666749"/>
                </a:lnTo>
                <a:lnTo>
                  <a:pt x="7200" y="667215"/>
                </a:lnTo>
                <a:lnTo>
                  <a:pt x="9060" y="669074"/>
                </a:lnTo>
                <a:lnTo>
                  <a:pt x="9524" y="670197"/>
                </a:lnTo>
                <a:lnTo>
                  <a:pt x="9524" y="672827"/>
                </a:lnTo>
                <a:lnTo>
                  <a:pt x="9060" y="673949"/>
                </a:lnTo>
                <a:lnTo>
                  <a:pt x="7200" y="675809"/>
                </a:lnTo>
                <a:lnTo>
                  <a:pt x="6077" y="676274"/>
                </a:lnTo>
                <a:close/>
              </a:path>
              <a:path w="9525" h="4248150">
                <a:moveTo>
                  <a:pt x="6077" y="628649"/>
                </a:moveTo>
                <a:lnTo>
                  <a:pt x="3447" y="628649"/>
                </a:lnTo>
                <a:lnTo>
                  <a:pt x="2324" y="628184"/>
                </a:lnTo>
                <a:lnTo>
                  <a:pt x="464" y="626325"/>
                </a:lnTo>
                <a:lnTo>
                  <a:pt x="0" y="625202"/>
                </a:lnTo>
                <a:lnTo>
                  <a:pt x="0" y="622572"/>
                </a:lnTo>
                <a:lnTo>
                  <a:pt x="464" y="621449"/>
                </a:lnTo>
                <a:lnTo>
                  <a:pt x="2324" y="619589"/>
                </a:lnTo>
                <a:lnTo>
                  <a:pt x="3447" y="619124"/>
                </a:lnTo>
                <a:lnTo>
                  <a:pt x="6077" y="619124"/>
                </a:lnTo>
                <a:lnTo>
                  <a:pt x="7200" y="619589"/>
                </a:lnTo>
                <a:lnTo>
                  <a:pt x="9060" y="621449"/>
                </a:lnTo>
                <a:lnTo>
                  <a:pt x="9524" y="622572"/>
                </a:lnTo>
                <a:lnTo>
                  <a:pt x="9524" y="625202"/>
                </a:lnTo>
                <a:lnTo>
                  <a:pt x="9060" y="626325"/>
                </a:lnTo>
                <a:lnTo>
                  <a:pt x="7200" y="628184"/>
                </a:lnTo>
                <a:lnTo>
                  <a:pt x="6077" y="628649"/>
                </a:lnTo>
                <a:close/>
              </a:path>
              <a:path w="9525" h="4248150">
                <a:moveTo>
                  <a:pt x="6077" y="581024"/>
                </a:moveTo>
                <a:lnTo>
                  <a:pt x="3447" y="581024"/>
                </a:lnTo>
                <a:lnTo>
                  <a:pt x="2324" y="580559"/>
                </a:lnTo>
                <a:lnTo>
                  <a:pt x="464" y="578700"/>
                </a:lnTo>
                <a:lnTo>
                  <a:pt x="0" y="577577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5"/>
                </a:lnTo>
                <a:lnTo>
                  <a:pt x="3447" y="571499"/>
                </a:lnTo>
                <a:lnTo>
                  <a:pt x="6077" y="571499"/>
                </a:lnTo>
                <a:lnTo>
                  <a:pt x="7200" y="571965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77577"/>
                </a:lnTo>
                <a:lnTo>
                  <a:pt x="9060" y="578700"/>
                </a:lnTo>
                <a:lnTo>
                  <a:pt x="7200" y="580559"/>
                </a:lnTo>
                <a:lnTo>
                  <a:pt x="6077" y="581024"/>
                </a:lnTo>
                <a:close/>
              </a:path>
              <a:path w="9525" h="4248150">
                <a:moveTo>
                  <a:pt x="6077" y="533399"/>
                </a:moveTo>
                <a:lnTo>
                  <a:pt x="3447" y="533399"/>
                </a:lnTo>
                <a:lnTo>
                  <a:pt x="2324" y="532934"/>
                </a:lnTo>
                <a:lnTo>
                  <a:pt x="464" y="531075"/>
                </a:lnTo>
                <a:lnTo>
                  <a:pt x="0" y="529952"/>
                </a:lnTo>
                <a:lnTo>
                  <a:pt x="0" y="527322"/>
                </a:lnTo>
                <a:lnTo>
                  <a:pt x="464" y="526199"/>
                </a:lnTo>
                <a:lnTo>
                  <a:pt x="2324" y="524340"/>
                </a:lnTo>
                <a:lnTo>
                  <a:pt x="3447" y="523874"/>
                </a:lnTo>
                <a:lnTo>
                  <a:pt x="6077" y="523874"/>
                </a:lnTo>
                <a:lnTo>
                  <a:pt x="7200" y="524340"/>
                </a:lnTo>
                <a:lnTo>
                  <a:pt x="9060" y="526199"/>
                </a:lnTo>
                <a:lnTo>
                  <a:pt x="9524" y="527322"/>
                </a:lnTo>
                <a:lnTo>
                  <a:pt x="9524" y="529952"/>
                </a:lnTo>
                <a:lnTo>
                  <a:pt x="9060" y="531075"/>
                </a:lnTo>
                <a:lnTo>
                  <a:pt x="7200" y="532934"/>
                </a:lnTo>
                <a:lnTo>
                  <a:pt x="6077" y="533399"/>
                </a:lnTo>
                <a:close/>
              </a:path>
              <a:path w="9525" h="4248150">
                <a:moveTo>
                  <a:pt x="6077" y="485774"/>
                </a:moveTo>
                <a:lnTo>
                  <a:pt x="3447" y="485774"/>
                </a:lnTo>
                <a:lnTo>
                  <a:pt x="2324" y="485309"/>
                </a:lnTo>
                <a:lnTo>
                  <a:pt x="464" y="483450"/>
                </a:lnTo>
                <a:lnTo>
                  <a:pt x="0" y="482327"/>
                </a:lnTo>
                <a:lnTo>
                  <a:pt x="0" y="479697"/>
                </a:lnTo>
                <a:lnTo>
                  <a:pt x="464" y="478574"/>
                </a:lnTo>
                <a:lnTo>
                  <a:pt x="2324" y="476714"/>
                </a:lnTo>
                <a:lnTo>
                  <a:pt x="3447" y="476249"/>
                </a:lnTo>
                <a:lnTo>
                  <a:pt x="6077" y="476249"/>
                </a:lnTo>
                <a:lnTo>
                  <a:pt x="7200" y="476714"/>
                </a:lnTo>
                <a:lnTo>
                  <a:pt x="9060" y="478574"/>
                </a:lnTo>
                <a:lnTo>
                  <a:pt x="9524" y="479697"/>
                </a:lnTo>
                <a:lnTo>
                  <a:pt x="9524" y="482327"/>
                </a:lnTo>
                <a:lnTo>
                  <a:pt x="9060" y="483450"/>
                </a:lnTo>
                <a:lnTo>
                  <a:pt x="7200" y="485309"/>
                </a:lnTo>
                <a:lnTo>
                  <a:pt x="6077" y="485774"/>
                </a:lnTo>
                <a:close/>
              </a:path>
              <a:path w="9525" h="4248150">
                <a:moveTo>
                  <a:pt x="6077" y="438149"/>
                </a:moveTo>
                <a:lnTo>
                  <a:pt x="3447" y="438149"/>
                </a:lnTo>
                <a:lnTo>
                  <a:pt x="2324" y="437684"/>
                </a:lnTo>
                <a:lnTo>
                  <a:pt x="464" y="435825"/>
                </a:lnTo>
                <a:lnTo>
                  <a:pt x="0" y="434702"/>
                </a:lnTo>
                <a:lnTo>
                  <a:pt x="0" y="432072"/>
                </a:lnTo>
                <a:lnTo>
                  <a:pt x="464" y="430949"/>
                </a:lnTo>
                <a:lnTo>
                  <a:pt x="2324" y="429089"/>
                </a:lnTo>
                <a:lnTo>
                  <a:pt x="3447" y="428624"/>
                </a:lnTo>
                <a:lnTo>
                  <a:pt x="6077" y="428624"/>
                </a:lnTo>
                <a:lnTo>
                  <a:pt x="7200" y="429089"/>
                </a:lnTo>
                <a:lnTo>
                  <a:pt x="9060" y="430949"/>
                </a:lnTo>
                <a:lnTo>
                  <a:pt x="9524" y="432072"/>
                </a:lnTo>
                <a:lnTo>
                  <a:pt x="9524" y="434702"/>
                </a:lnTo>
                <a:lnTo>
                  <a:pt x="9060" y="435825"/>
                </a:lnTo>
                <a:lnTo>
                  <a:pt x="7200" y="437684"/>
                </a:lnTo>
                <a:lnTo>
                  <a:pt x="6077" y="438149"/>
                </a:lnTo>
                <a:close/>
              </a:path>
              <a:path w="9525" h="4248150">
                <a:moveTo>
                  <a:pt x="6077" y="390524"/>
                </a:moveTo>
                <a:lnTo>
                  <a:pt x="3447" y="390524"/>
                </a:lnTo>
                <a:lnTo>
                  <a:pt x="2324" y="390059"/>
                </a:lnTo>
                <a:lnTo>
                  <a:pt x="464" y="388200"/>
                </a:lnTo>
                <a:lnTo>
                  <a:pt x="0" y="387077"/>
                </a:lnTo>
                <a:lnTo>
                  <a:pt x="0" y="384447"/>
                </a:lnTo>
                <a:lnTo>
                  <a:pt x="464" y="383324"/>
                </a:lnTo>
                <a:lnTo>
                  <a:pt x="2324" y="381464"/>
                </a:lnTo>
                <a:lnTo>
                  <a:pt x="3447" y="380999"/>
                </a:lnTo>
                <a:lnTo>
                  <a:pt x="6077" y="380999"/>
                </a:lnTo>
                <a:lnTo>
                  <a:pt x="7200" y="381464"/>
                </a:lnTo>
                <a:lnTo>
                  <a:pt x="9060" y="383324"/>
                </a:lnTo>
                <a:lnTo>
                  <a:pt x="9524" y="384447"/>
                </a:lnTo>
                <a:lnTo>
                  <a:pt x="9524" y="387077"/>
                </a:lnTo>
                <a:lnTo>
                  <a:pt x="9060" y="388200"/>
                </a:lnTo>
                <a:lnTo>
                  <a:pt x="7200" y="390059"/>
                </a:lnTo>
                <a:lnTo>
                  <a:pt x="6077" y="390524"/>
                </a:lnTo>
                <a:close/>
              </a:path>
              <a:path w="9525" h="4248150">
                <a:moveTo>
                  <a:pt x="6077" y="342899"/>
                </a:moveTo>
                <a:lnTo>
                  <a:pt x="3447" y="342899"/>
                </a:lnTo>
                <a:lnTo>
                  <a:pt x="2324" y="342434"/>
                </a:lnTo>
                <a:lnTo>
                  <a:pt x="464" y="340575"/>
                </a:lnTo>
                <a:lnTo>
                  <a:pt x="0" y="339452"/>
                </a:lnTo>
                <a:lnTo>
                  <a:pt x="0" y="336822"/>
                </a:lnTo>
                <a:lnTo>
                  <a:pt x="464" y="335699"/>
                </a:lnTo>
                <a:lnTo>
                  <a:pt x="2324" y="333840"/>
                </a:lnTo>
                <a:lnTo>
                  <a:pt x="3447" y="333374"/>
                </a:lnTo>
                <a:lnTo>
                  <a:pt x="6077" y="333374"/>
                </a:lnTo>
                <a:lnTo>
                  <a:pt x="7200" y="333840"/>
                </a:lnTo>
                <a:lnTo>
                  <a:pt x="9060" y="335699"/>
                </a:lnTo>
                <a:lnTo>
                  <a:pt x="9524" y="336822"/>
                </a:lnTo>
                <a:lnTo>
                  <a:pt x="9524" y="339452"/>
                </a:lnTo>
                <a:lnTo>
                  <a:pt x="9060" y="340575"/>
                </a:lnTo>
                <a:lnTo>
                  <a:pt x="7200" y="342434"/>
                </a:lnTo>
                <a:lnTo>
                  <a:pt x="6077" y="342899"/>
                </a:lnTo>
                <a:close/>
              </a:path>
              <a:path w="9525" h="4248150">
                <a:moveTo>
                  <a:pt x="6077" y="295274"/>
                </a:moveTo>
                <a:lnTo>
                  <a:pt x="3447" y="295274"/>
                </a:lnTo>
                <a:lnTo>
                  <a:pt x="2324" y="294809"/>
                </a:lnTo>
                <a:lnTo>
                  <a:pt x="464" y="292950"/>
                </a:lnTo>
                <a:lnTo>
                  <a:pt x="0" y="291827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5"/>
                </a:lnTo>
                <a:lnTo>
                  <a:pt x="3447" y="285749"/>
                </a:lnTo>
                <a:lnTo>
                  <a:pt x="6077" y="285749"/>
                </a:lnTo>
                <a:lnTo>
                  <a:pt x="7200" y="286215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291827"/>
                </a:lnTo>
                <a:lnTo>
                  <a:pt x="9060" y="292950"/>
                </a:lnTo>
                <a:lnTo>
                  <a:pt x="7200" y="294809"/>
                </a:lnTo>
                <a:lnTo>
                  <a:pt x="6077" y="295274"/>
                </a:lnTo>
                <a:close/>
              </a:path>
              <a:path w="9525" h="4248150">
                <a:moveTo>
                  <a:pt x="6077" y="247649"/>
                </a:moveTo>
                <a:lnTo>
                  <a:pt x="3447" y="247649"/>
                </a:lnTo>
                <a:lnTo>
                  <a:pt x="2324" y="247184"/>
                </a:lnTo>
                <a:lnTo>
                  <a:pt x="464" y="245325"/>
                </a:lnTo>
                <a:lnTo>
                  <a:pt x="0" y="244202"/>
                </a:lnTo>
                <a:lnTo>
                  <a:pt x="0" y="241572"/>
                </a:lnTo>
                <a:lnTo>
                  <a:pt x="464" y="240449"/>
                </a:lnTo>
                <a:lnTo>
                  <a:pt x="2324" y="238590"/>
                </a:lnTo>
                <a:lnTo>
                  <a:pt x="3447" y="238124"/>
                </a:lnTo>
                <a:lnTo>
                  <a:pt x="6077" y="238124"/>
                </a:lnTo>
                <a:lnTo>
                  <a:pt x="7200" y="238590"/>
                </a:lnTo>
                <a:lnTo>
                  <a:pt x="9060" y="240449"/>
                </a:lnTo>
                <a:lnTo>
                  <a:pt x="9524" y="241572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4"/>
                </a:lnTo>
                <a:lnTo>
                  <a:pt x="6077" y="247649"/>
                </a:lnTo>
                <a:close/>
              </a:path>
              <a:path w="9525" h="4248150">
                <a:moveTo>
                  <a:pt x="6077" y="200024"/>
                </a:moveTo>
                <a:lnTo>
                  <a:pt x="3447" y="200024"/>
                </a:lnTo>
                <a:lnTo>
                  <a:pt x="2324" y="199559"/>
                </a:lnTo>
                <a:lnTo>
                  <a:pt x="464" y="197700"/>
                </a:lnTo>
                <a:lnTo>
                  <a:pt x="0" y="196577"/>
                </a:lnTo>
                <a:lnTo>
                  <a:pt x="0" y="193947"/>
                </a:lnTo>
                <a:lnTo>
                  <a:pt x="464" y="192824"/>
                </a:lnTo>
                <a:lnTo>
                  <a:pt x="2324" y="190965"/>
                </a:lnTo>
                <a:lnTo>
                  <a:pt x="3447" y="190499"/>
                </a:lnTo>
                <a:lnTo>
                  <a:pt x="6077" y="190499"/>
                </a:lnTo>
                <a:lnTo>
                  <a:pt x="7200" y="190965"/>
                </a:lnTo>
                <a:lnTo>
                  <a:pt x="9060" y="192824"/>
                </a:lnTo>
                <a:lnTo>
                  <a:pt x="9524" y="193947"/>
                </a:lnTo>
                <a:lnTo>
                  <a:pt x="9524" y="196577"/>
                </a:lnTo>
                <a:lnTo>
                  <a:pt x="9060" y="197700"/>
                </a:lnTo>
                <a:lnTo>
                  <a:pt x="7200" y="199559"/>
                </a:lnTo>
                <a:lnTo>
                  <a:pt x="6077" y="200024"/>
                </a:lnTo>
                <a:close/>
              </a:path>
              <a:path w="9525" h="4248150">
                <a:moveTo>
                  <a:pt x="6077" y="152399"/>
                </a:moveTo>
                <a:lnTo>
                  <a:pt x="3447" y="152399"/>
                </a:lnTo>
                <a:lnTo>
                  <a:pt x="2324" y="151934"/>
                </a:lnTo>
                <a:lnTo>
                  <a:pt x="464" y="150075"/>
                </a:lnTo>
                <a:lnTo>
                  <a:pt x="0" y="148952"/>
                </a:lnTo>
                <a:lnTo>
                  <a:pt x="0" y="146322"/>
                </a:lnTo>
                <a:lnTo>
                  <a:pt x="464" y="145199"/>
                </a:lnTo>
                <a:lnTo>
                  <a:pt x="2324" y="143340"/>
                </a:lnTo>
                <a:lnTo>
                  <a:pt x="3447" y="142874"/>
                </a:lnTo>
                <a:lnTo>
                  <a:pt x="6077" y="142874"/>
                </a:lnTo>
                <a:lnTo>
                  <a:pt x="7200" y="143340"/>
                </a:lnTo>
                <a:lnTo>
                  <a:pt x="9060" y="145199"/>
                </a:lnTo>
                <a:lnTo>
                  <a:pt x="9524" y="146322"/>
                </a:lnTo>
                <a:lnTo>
                  <a:pt x="9524" y="148952"/>
                </a:lnTo>
                <a:lnTo>
                  <a:pt x="9060" y="150075"/>
                </a:lnTo>
                <a:lnTo>
                  <a:pt x="7200" y="151934"/>
                </a:lnTo>
                <a:lnTo>
                  <a:pt x="6077" y="152399"/>
                </a:lnTo>
                <a:close/>
              </a:path>
              <a:path w="9525" h="4248150">
                <a:moveTo>
                  <a:pt x="6077" y="104774"/>
                </a:moveTo>
                <a:lnTo>
                  <a:pt x="3447" y="104774"/>
                </a:lnTo>
                <a:lnTo>
                  <a:pt x="2324" y="104309"/>
                </a:lnTo>
                <a:lnTo>
                  <a:pt x="464" y="102450"/>
                </a:lnTo>
                <a:lnTo>
                  <a:pt x="0" y="101327"/>
                </a:lnTo>
                <a:lnTo>
                  <a:pt x="0" y="98697"/>
                </a:lnTo>
                <a:lnTo>
                  <a:pt x="464" y="97574"/>
                </a:lnTo>
                <a:lnTo>
                  <a:pt x="2324" y="95715"/>
                </a:lnTo>
                <a:lnTo>
                  <a:pt x="3447" y="95249"/>
                </a:lnTo>
                <a:lnTo>
                  <a:pt x="6077" y="95249"/>
                </a:lnTo>
                <a:lnTo>
                  <a:pt x="7200" y="95715"/>
                </a:lnTo>
                <a:lnTo>
                  <a:pt x="9060" y="97574"/>
                </a:lnTo>
                <a:lnTo>
                  <a:pt x="9524" y="98697"/>
                </a:lnTo>
                <a:lnTo>
                  <a:pt x="9524" y="101327"/>
                </a:lnTo>
                <a:lnTo>
                  <a:pt x="9060" y="102450"/>
                </a:lnTo>
                <a:lnTo>
                  <a:pt x="7200" y="104309"/>
                </a:lnTo>
                <a:lnTo>
                  <a:pt x="6077" y="104774"/>
                </a:lnTo>
                <a:close/>
              </a:path>
              <a:path w="9525" h="4248150">
                <a:moveTo>
                  <a:pt x="6077" y="57149"/>
                </a:moveTo>
                <a:lnTo>
                  <a:pt x="3447" y="57149"/>
                </a:lnTo>
                <a:lnTo>
                  <a:pt x="2324" y="56684"/>
                </a:lnTo>
                <a:lnTo>
                  <a:pt x="464" y="54825"/>
                </a:lnTo>
                <a:lnTo>
                  <a:pt x="0" y="53702"/>
                </a:lnTo>
                <a:lnTo>
                  <a:pt x="0" y="51072"/>
                </a:lnTo>
                <a:lnTo>
                  <a:pt x="464" y="49949"/>
                </a:lnTo>
                <a:lnTo>
                  <a:pt x="2324" y="48090"/>
                </a:lnTo>
                <a:lnTo>
                  <a:pt x="3447" y="47624"/>
                </a:lnTo>
                <a:lnTo>
                  <a:pt x="6077" y="47624"/>
                </a:lnTo>
                <a:lnTo>
                  <a:pt x="7200" y="48090"/>
                </a:lnTo>
                <a:lnTo>
                  <a:pt x="9060" y="49949"/>
                </a:lnTo>
                <a:lnTo>
                  <a:pt x="9524" y="51072"/>
                </a:lnTo>
                <a:lnTo>
                  <a:pt x="9524" y="53702"/>
                </a:lnTo>
                <a:lnTo>
                  <a:pt x="9060" y="54825"/>
                </a:lnTo>
                <a:lnTo>
                  <a:pt x="7200" y="56684"/>
                </a:lnTo>
                <a:lnTo>
                  <a:pt x="6077" y="57149"/>
                </a:lnTo>
                <a:close/>
              </a:path>
              <a:path w="9525" h="4248150">
                <a:moveTo>
                  <a:pt x="6077" y="9524"/>
                </a:moveTo>
                <a:lnTo>
                  <a:pt x="3447" y="9524"/>
                </a:lnTo>
                <a:lnTo>
                  <a:pt x="2324" y="9059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5"/>
                </a:lnTo>
                <a:lnTo>
                  <a:pt x="3447" y="0"/>
                </a:lnTo>
                <a:lnTo>
                  <a:pt x="6077" y="0"/>
                </a:lnTo>
                <a:lnTo>
                  <a:pt x="7200" y="465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6077"/>
                </a:lnTo>
                <a:lnTo>
                  <a:pt x="9060" y="7200"/>
                </a:lnTo>
                <a:lnTo>
                  <a:pt x="7200" y="9059"/>
                </a:lnTo>
                <a:lnTo>
                  <a:pt x="6077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963678" y="5265089"/>
            <a:ext cx="3041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100%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165847" y="1005827"/>
            <a:ext cx="9525" cy="4248150"/>
          </a:xfrm>
          <a:custGeom>
            <a:avLst/>
            <a:gdLst/>
            <a:ahLst/>
            <a:cxnLst/>
            <a:rect l="l" t="t" r="r" b="b"/>
            <a:pathLst>
              <a:path w="9525" h="4248150">
                <a:moveTo>
                  <a:pt x="6077" y="4248149"/>
                </a:moveTo>
                <a:lnTo>
                  <a:pt x="3447" y="4248149"/>
                </a:lnTo>
                <a:lnTo>
                  <a:pt x="2324" y="4247684"/>
                </a:lnTo>
                <a:lnTo>
                  <a:pt x="464" y="4245824"/>
                </a:lnTo>
                <a:lnTo>
                  <a:pt x="0" y="4244702"/>
                </a:lnTo>
                <a:lnTo>
                  <a:pt x="0" y="4242071"/>
                </a:lnTo>
                <a:lnTo>
                  <a:pt x="464" y="4240949"/>
                </a:lnTo>
                <a:lnTo>
                  <a:pt x="2324" y="4239089"/>
                </a:lnTo>
                <a:lnTo>
                  <a:pt x="3447" y="4238624"/>
                </a:lnTo>
                <a:lnTo>
                  <a:pt x="6077" y="4238624"/>
                </a:lnTo>
                <a:lnTo>
                  <a:pt x="7200" y="4239089"/>
                </a:lnTo>
                <a:lnTo>
                  <a:pt x="9060" y="4240949"/>
                </a:lnTo>
                <a:lnTo>
                  <a:pt x="9524" y="4242071"/>
                </a:lnTo>
                <a:lnTo>
                  <a:pt x="9524" y="4244702"/>
                </a:lnTo>
                <a:lnTo>
                  <a:pt x="9060" y="4245824"/>
                </a:lnTo>
                <a:lnTo>
                  <a:pt x="7200" y="4247684"/>
                </a:lnTo>
                <a:lnTo>
                  <a:pt x="6077" y="4248149"/>
                </a:lnTo>
                <a:close/>
              </a:path>
              <a:path w="9525" h="4248150">
                <a:moveTo>
                  <a:pt x="6077" y="4200524"/>
                </a:moveTo>
                <a:lnTo>
                  <a:pt x="3447" y="4200524"/>
                </a:lnTo>
                <a:lnTo>
                  <a:pt x="2324" y="4200059"/>
                </a:lnTo>
                <a:lnTo>
                  <a:pt x="464" y="4198199"/>
                </a:lnTo>
                <a:lnTo>
                  <a:pt x="0" y="4197077"/>
                </a:lnTo>
                <a:lnTo>
                  <a:pt x="0" y="4194446"/>
                </a:lnTo>
                <a:lnTo>
                  <a:pt x="464" y="4193324"/>
                </a:lnTo>
                <a:lnTo>
                  <a:pt x="2324" y="4191464"/>
                </a:lnTo>
                <a:lnTo>
                  <a:pt x="3447" y="4190999"/>
                </a:lnTo>
                <a:lnTo>
                  <a:pt x="6077" y="4190999"/>
                </a:lnTo>
                <a:lnTo>
                  <a:pt x="7200" y="4191464"/>
                </a:lnTo>
                <a:lnTo>
                  <a:pt x="9060" y="4193324"/>
                </a:lnTo>
                <a:lnTo>
                  <a:pt x="9524" y="4194446"/>
                </a:lnTo>
                <a:lnTo>
                  <a:pt x="9524" y="4197077"/>
                </a:lnTo>
                <a:lnTo>
                  <a:pt x="9060" y="4198199"/>
                </a:lnTo>
                <a:lnTo>
                  <a:pt x="7200" y="4200059"/>
                </a:lnTo>
                <a:lnTo>
                  <a:pt x="6077" y="4200524"/>
                </a:lnTo>
                <a:close/>
              </a:path>
              <a:path w="9525" h="4248150">
                <a:moveTo>
                  <a:pt x="6077" y="4152899"/>
                </a:moveTo>
                <a:lnTo>
                  <a:pt x="3447" y="4152899"/>
                </a:lnTo>
                <a:lnTo>
                  <a:pt x="2324" y="4152434"/>
                </a:lnTo>
                <a:lnTo>
                  <a:pt x="464" y="4150574"/>
                </a:lnTo>
                <a:lnTo>
                  <a:pt x="0" y="4149452"/>
                </a:lnTo>
                <a:lnTo>
                  <a:pt x="0" y="4146821"/>
                </a:lnTo>
                <a:lnTo>
                  <a:pt x="464" y="4145699"/>
                </a:lnTo>
                <a:lnTo>
                  <a:pt x="2324" y="4143839"/>
                </a:lnTo>
                <a:lnTo>
                  <a:pt x="3447" y="4143374"/>
                </a:lnTo>
                <a:lnTo>
                  <a:pt x="6077" y="4143374"/>
                </a:lnTo>
                <a:lnTo>
                  <a:pt x="7200" y="4143839"/>
                </a:lnTo>
                <a:lnTo>
                  <a:pt x="9060" y="4145699"/>
                </a:lnTo>
                <a:lnTo>
                  <a:pt x="9524" y="4146821"/>
                </a:lnTo>
                <a:lnTo>
                  <a:pt x="9524" y="4149452"/>
                </a:lnTo>
                <a:lnTo>
                  <a:pt x="9060" y="4150574"/>
                </a:lnTo>
                <a:lnTo>
                  <a:pt x="7200" y="4152434"/>
                </a:lnTo>
                <a:lnTo>
                  <a:pt x="6077" y="4152899"/>
                </a:lnTo>
                <a:close/>
              </a:path>
              <a:path w="9525" h="4248150">
                <a:moveTo>
                  <a:pt x="6077" y="4105274"/>
                </a:moveTo>
                <a:lnTo>
                  <a:pt x="3447" y="4105274"/>
                </a:lnTo>
                <a:lnTo>
                  <a:pt x="2324" y="4104809"/>
                </a:lnTo>
                <a:lnTo>
                  <a:pt x="464" y="4102949"/>
                </a:lnTo>
                <a:lnTo>
                  <a:pt x="0" y="4101827"/>
                </a:lnTo>
                <a:lnTo>
                  <a:pt x="0" y="4099196"/>
                </a:lnTo>
                <a:lnTo>
                  <a:pt x="464" y="4098074"/>
                </a:lnTo>
                <a:lnTo>
                  <a:pt x="2324" y="4096214"/>
                </a:lnTo>
                <a:lnTo>
                  <a:pt x="3447" y="4095749"/>
                </a:lnTo>
                <a:lnTo>
                  <a:pt x="6077" y="4095749"/>
                </a:lnTo>
                <a:lnTo>
                  <a:pt x="7200" y="4096214"/>
                </a:lnTo>
                <a:lnTo>
                  <a:pt x="9060" y="4098074"/>
                </a:lnTo>
                <a:lnTo>
                  <a:pt x="9524" y="4099196"/>
                </a:lnTo>
                <a:lnTo>
                  <a:pt x="9524" y="4101827"/>
                </a:lnTo>
                <a:lnTo>
                  <a:pt x="9060" y="4102949"/>
                </a:lnTo>
                <a:lnTo>
                  <a:pt x="7200" y="4104809"/>
                </a:lnTo>
                <a:lnTo>
                  <a:pt x="6077" y="4105274"/>
                </a:lnTo>
                <a:close/>
              </a:path>
              <a:path w="9525" h="4248150">
                <a:moveTo>
                  <a:pt x="6077" y="4057649"/>
                </a:moveTo>
                <a:lnTo>
                  <a:pt x="3447" y="4057649"/>
                </a:lnTo>
                <a:lnTo>
                  <a:pt x="2324" y="4057184"/>
                </a:lnTo>
                <a:lnTo>
                  <a:pt x="464" y="4055324"/>
                </a:lnTo>
                <a:lnTo>
                  <a:pt x="0" y="4054202"/>
                </a:lnTo>
                <a:lnTo>
                  <a:pt x="0" y="4051571"/>
                </a:lnTo>
                <a:lnTo>
                  <a:pt x="464" y="4050449"/>
                </a:lnTo>
                <a:lnTo>
                  <a:pt x="2324" y="4048589"/>
                </a:lnTo>
                <a:lnTo>
                  <a:pt x="3447" y="4048124"/>
                </a:lnTo>
                <a:lnTo>
                  <a:pt x="6077" y="4048124"/>
                </a:lnTo>
                <a:lnTo>
                  <a:pt x="7200" y="4048589"/>
                </a:lnTo>
                <a:lnTo>
                  <a:pt x="9060" y="4050449"/>
                </a:lnTo>
                <a:lnTo>
                  <a:pt x="9524" y="4051571"/>
                </a:lnTo>
                <a:lnTo>
                  <a:pt x="9524" y="4054202"/>
                </a:lnTo>
                <a:lnTo>
                  <a:pt x="9060" y="4055324"/>
                </a:lnTo>
                <a:lnTo>
                  <a:pt x="7200" y="4057184"/>
                </a:lnTo>
                <a:lnTo>
                  <a:pt x="6077" y="4057649"/>
                </a:lnTo>
                <a:close/>
              </a:path>
              <a:path w="9525" h="4248150">
                <a:moveTo>
                  <a:pt x="6077" y="4010024"/>
                </a:moveTo>
                <a:lnTo>
                  <a:pt x="3447" y="4010024"/>
                </a:lnTo>
                <a:lnTo>
                  <a:pt x="2324" y="4009559"/>
                </a:lnTo>
                <a:lnTo>
                  <a:pt x="464" y="4007699"/>
                </a:lnTo>
                <a:lnTo>
                  <a:pt x="0" y="4006577"/>
                </a:lnTo>
                <a:lnTo>
                  <a:pt x="0" y="4003946"/>
                </a:lnTo>
                <a:lnTo>
                  <a:pt x="464" y="4002824"/>
                </a:lnTo>
                <a:lnTo>
                  <a:pt x="2324" y="4000964"/>
                </a:lnTo>
                <a:lnTo>
                  <a:pt x="3447" y="4000499"/>
                </a:lnTo>
                <a:lnTo>
                  <a:pt x="6077" y="4000499"/>
                </a:lnTo>
                <a:lnTo>
                  <a:pt x="7200" y="4000964"/>
                </a:lnTo>
                <a:lnTo>
                  <a:pt x="9060" y="4002824"/>
                </a:lnTo>
                <a:lnTo>
                  <a:pt x="9524" y="4003946"/>
                </a:lnTo>
                <a:lnTo>
                  <a:pt x="9524" y="4006577"/>
                </a:lnTo>
                <a:lnTo>
                  <a:pt x="9060" y="4007699"/>
                </a:lnTo>
                <a:lnTo>
                  <a:pt x="7200" y="4009559"/>
                </a:lnTo>
                <a:lnTo>
                  <a:pt x="6077" y="4010024"/>
                </a:lnTo>
                <a:close/>
              </a:path>
              <a:path w="9525" h="4248150">
                <a:moveTo>
                  <a:pt x="6077" y="3962399"/>
                </a:moveTo>
                <a:lnTo>
                  <a:pt x="3447" y="3962399"/>
                </a:lnTo>
                <a:lnTo>
                  <a:pt x="2324" y="3961934"/>
                </a:lnTo>
                <a:lnTo>
                  <a:pt x="464" y="3960074"/>
                </a:lnTo>
                <a:lnTo>
                  <a:pt x="0" y="3958952"/>
                </a:lnTo>
                <a:lnTo>
                  <a:pt x="0" y="3956321"/>
                </a:lnTo>
                <a:lnTo>
                  <a:pt x="464" y="3955199"/>
                </a:lnTo>
                <a:lnTo>
                  <a:pt x="2324" y="3953339"/>
                </a:lnTo>
                <a:lnTo>
                  <a:pt x="3447" y="3952874"/>
                </a:lnTo>
                <a:lnTo>
                  <a:pt x="6077" y="3952874"/>
                </a:lnTo>
                <a:lnTo>
                  <a:pt x="7200" y="3953339"/>
                </a:lnTo>
                <a:lnTo>
                  <a:pt x="9060" y="3955199"/>
                </a:lnTo>
                <a:lnTo>
                  <a:pt x="9524" y="3956321"/>
                </a:lnTo>
                <a:lnTo>
                  <a:pt x="9524" y="3958952"/>
                </a:lnTo>
                <a:lnTo>
                  <a:pt x="9060" y="3960074"/>
                </a:lnTo>
                <a:lnTo>
                  <a:pt x="7200" y="3961934"/>
                </a:lnTo>
                <a:lnTo>
                  <a:pt x="6077" y="3962399"/>
                </a:lnTo>
                <a:close/>
              </a:path>
              <a:path w="9525" h="4248150">
                <a:moveTo>
                  <a:pt x="6077" y="3914774"/>
                </a:moveTo>
                <a:lnTo>
                  <a:pt x="3447" y="3914774"/>
                </a:lnTo>
                <a:lnTo>
                  <a:pt x="2324" y="3914309"/>
                </a:lnTo>
                <a:lnTo>
                  <a:pt x="464" y="3912449"/>
                </a:lnTo>
                <a:lnTo>
                  <a:pt x="0" y="3911327"/>
                </a:lnTo>
                <a:lnTo>
                  <a:pt x="0" y="3908696"/>
                </a:lnTo>
                <a:lnTo>
                  <a:pt x="464" y="3907574"/>
                </a:lnTo>
                <a:lnTo>
                  <a:pt x="2324" y="3905714"/>
                </a:lnTo>
                <a:lnTo>
                  <a:pt x="3447" y="3905249"/>
                </a:lnTo>
                <a:lnTo>
                  <a:pt x="6077" y="3905249"/>
                </a:lnTo>
                <a:lnTo>
                  <a:pt x="7200" y="3905714"/>
                </a:lnTo>
                <a:lnTo>
                  <a:pt x="9060" y="3907574"/>
                </a:lnTo>
                <a:lnTo>
                  <a:pt x="9524" y="3908696"/>
                </a:lnTo>
                <a:lnTo>
                  <a:pt x="9524" y="3911327"/>
                </a:lnTo>
                <a:lnTo>
                  <a:pt x="9060" y="3912449"/>
                </a:lnTo>
                <a:lnTo>
                  <a:pt x="7200" y="3914309"/>
                </a:lnTo>
                <a:lnTo>
                  <a:pt x="6077" y="3914774"/>
                </a:lnTo>
                <a:close/>
              </a:path>
              <a:path w="9525" h="4248150">
                <a:moveTo>
                  <a:pt x="6077" y="3867149"/>
                </a:moveTo>
                <a:lnTo>
                  <a:pt x="3447" y="3867149"/>
                </a:lnTo>
                <a:lnTo>
                  <a:pt x="2324" y="3866684"/>
                </a:lnTo>
                <a:lnTo>
                  <a:pt x="464" y="3864824"/>
                </a:lnTo>
                <a:lnTo>
                  <a:pt x="0" y="3863702"/>
                </a:lnTo>
                <a:lnTo>
                  <a:pt x="0" y="3861071"/>
                </a:lnTo>
                <a:lnTo>
                  <a:pt x="464" y="3859949"/>
                </a:lnTo>
                <a:lnTo>
                  <a:pt x="2324" y="3858089"/>
                </a:lnTo>
                <a:lnTo>
                  <a:pt x="3447" y="3857624"/>
                </a:lnTo>
                <a:lnTo>
                  <a:pt x="6077" y="3857624"/>
                </a:lnTo>
                <a:lnTo>
                  <a:pt x="7200" y="3858089"/>
                </a:lnTo>
                <a:lnTo>
                  <a:pt x="9060" y="3859949"/>
                </a:lnTo>
                <a:lnTo>
                  <a:pt x="9524" y="3861071"/>
                </a:lnTo>
                <a:lnTo>
                  <a:pt x="9524" y="3863702"/>
                </a:lnTo>
                <a:lnTo>
                  <a:pt x="9060" y="3864824"/>
                </a:lnTo>
                <a:lnTo>
                  <a:pt x="7200" y="3866684"/>
                </a:lnTo>
                <a:lnTo>
                  <a:pt x="6077" y="3867149"/>
                </a:lnTo>
                <a:close/>
              </a:path>
              <a:path w="9525" h="4248150">
                <a:moveTo>
                  <a:pt x="6077" y="3819524"/>
                </a:moveTo>
                <a:lnTo>
                  <a:pt x="3447" y="3819524"/>
                </a:lnTo>
                <a:lnTo>
                  <a:pt x="2324" y="3819059"/>
                </a:lnTo>
                <a:lnTo>
                  <a:pt x="464" y="3817199"/>
                </a:lnTo>
                <a:lnTo>
                  <a:pt x="0" y="3816077"/>
                </a:lnTo>
                <a:lnTo>
                  <a:pt x="0" y="3813446"/>
                </a:lnTo>
                <a:lnTo>
                  <a:pt x="464" y="3812324"/>
                </a:lnTo>
                <a:lnTo>
                  <a:pt x="2324" y="3810464"/>
                </a:lnTo>
                <a:lnTo>
                  <a:pt x="3447" y="3809999"/>
                </a:lnTo>
                <a:lnTo>
                  <a:pt x="6077" y="3809999"/>
                </a:lnTo>
                <a:lnTo>
                  <a:pt x="7200" y="3810464"/>
                </a:lnTo>
                <a:lnTo>
                  <a:pt x="9060" y="3812324"/>
                </a:lnTo>
                <a:lnTo>
                  <a:pt x="9524" y="3813446"/>
                </a:lnTo>
                <a:lnTo>
                  <a:pt x="9524" y="3816077"/>
                </a:lnTo>
                <a:lnTo>
                  <a:pt x="9060" y="3817199"/>
                </a:lnTo>
                <a:lnTo>
                  <a:pt x="7200" y="3819059"/>
                </a:lnTo>
                <a:lnTo>
                  <a:pt x="6077" y="3819524"/>
                </a:lnTo>
                <a:close/>
              </a:path>
              <a:path w="9525" h="4248150">
                <a:moveTo>
                  <a:pt x="6077" y="3771899"/>
                </a:moveTo>
                <a:lnTo>
                  <a:pt x="3447" y="3771899"/>
                </a:lnTo>
                <a:lnTo>
                  <a:pt x="2324" y="3771434"/>
                </a:lnTo>
                <a:lnTo>
                  <a:pt x="464" y="3769574"/>
                </a:lnTo>
                <a:lnTo>
                  <a:pt x="0" y="3768452"/>
                </a:lnTo>
                <a:lnTo>
                  <a:pt x="0" y="3765821"/>
                </a:lnTo>
                <a:lnTo>
                  <a:pt x="464" y="3764699"/>
                </a:lnTo>
                <a:lnTo>
                  <a:pt x="2324" y="3762839"/>
                </a:lnTo>
                <a:lnTo>
                  <a:pt x="3447" y="3762374"/>
                </a:lnTo>
                <a:lnTo>
                  <a:pt x="6077" y="3762374"/>
                </a:lnTo>
                <a:lnTo>
                  <a:pt x="7200" y="3762839"/>
                </a:lnTo>
                <a:lnTo>
                  <a:pt x="9060" y="3764699"/>
                </a:lnTo>
                <a:lnTo>
                  <a:pt x="9524" y="3765821"/>
                </a:lnTo>
                <a:lnTo>
                  <a:pt x="9524" y="3768452"/>
                </a:lnTo>
                <a:lnTo>
                  <a:pt x="9060" y="3769574"/>
                </a:lnTo>
                <a:lnTo>
                  <a:pt x="7200" y="3771434"/>
                </a:lnTo>
                <a:lnTo>
                  <a:pt x="6077" y="3771899"/>
                </a:lnTo>
                <a:close/>
              </a:path>
              <a:path w="9525" h="4248150">
                <a:moveTo>
                  <a:pt x="6077" y="3724274"/>
                </a:moveTo>
                <a:lnTo>
                  <a:pt x="3447" y="3724274"/>
                </a:lnTo>
                <a:lnTo>
                  <a:pt x="2324" y="3723809"/>
                </a:lnTo>
                <a:lnTo>
                  <a:pt x="464" y="3721949"/>
                </a:lnTo>
                <a:lnTo>
                  <a:pt x="0" y="3720827"/>
                </a:lnTo>
                <a:lnTo>
                  <a:pt x="0" y="3718196"/>
                </a:lnTo>
                <a:lnTo>
                  <a:pt x="464" y="3717074"/>
                </a:lnTo>
                <a:lnTo>
                  <a:pt x="2324" y="3715214"/>
                </a:lnTo>
                <a:lnTo>
                  <a:pt x="3447" y="3714749"/>
                </a:lnTo>
                <a:lnTo>
                  <a:pt x="6077" y="3714749"/>
                </a:lnTo>
                <a:lnTo>
                  <a:pt x="7200" y="3715214"/>
                </a:lnTo>
                <a:lnTo>
                  <a:pt x="9060" y="3717074"/>
                </a:lnTo>
                <a:lnTo>
                  <a:pt x="9524" y="3718196"/>
                </a:lnTo>
                <a:lnTo>
                  <a:pt x="9524" y="3720827"/>
                </a:lnTo>
                <a:lnTo>
                  <a:pt x="9060" y="3721949"/>
                </a:lnTo>
                <a:lnTo>
                  <a:pt x="7200" y="3723809"/>
                </a:lnTo>
                <a:lnTo>
                  <a:pt x="6077" y="3724274"/>
                </a:lnTo>
                <a:close/>
              </a:path>
              <a:path w="9525" h="4248150">
                <a:moveTo>
                  <a:pt x="6077" y="3676649"/>
                </a:moveTo>
                <a:lnTo>
                  <a:pt x="3447" y="3676649"/>
                </a:lnTo>
                <a:lnTo>
                  <a:pt x="2324" y="3676184"/>
                </a:lnTo>
                <a:lnTo>
                  <a:pt x="464" y="3674324"/>
                </a:lnTo>
                <a:lnTo>
                  <a:pt x="0" y="3673202"/>
                </a:lnTo>
                <a:lnTo>
                  <a:pt x="0" y="3670571"/>
                </a:lnTo>
                <a:lnTo>
                  <a:pt x="464" y="3669449"/>
                </a:lnTo>
                <a:lnTo>
                  <a:pt x="2324" y="3667589"/>
                </a:lnTo>
                <a:lnTo>
                  <a:pt x="3447" y="3667124"/>
                </a:lnTo>
                <a:lnTo>
                  <a:pt x="6077" y="3667124"/>
                </a:lnTo>
                <a:lnTo>
                  <a:pt x="7200" y="3667589"/>
                </a:lnTo>
                <a:lnTo>
                  <a:pt x="9060" y="3669449"/>
                </a:lnTo>
                <a:lnTo>
                  <a:pt x="9524" y="3670571"/>
                </a:lnTo>
                <a:lnTo>
                  <a:pt x="9524" y="3673202"/>
                </a:lnTo>
                <a:lnTo>
                  <a:pt x="9060" y="3674324"/>
                </a:lnTo>
                <a:lnTo>
                  <a:pt x="7200" y="3676184"/>
                </a:lnTo>
                <a:lnTo>
                  <a:pt x="6077" y="3676649"/>
                </a:lnTo>
                <a:close/>
              </a:path>
              <a:path w="9525" h="4248150">
                <a:moveTo>
                  <a:pt x="6077" y="3629024"/>
                </a:moveTo>
                <a:lnTo>
                  <a:pt x="3447" y="3629024"/>
                </a:lnTo>
                <a:lnTo>
                  <a:pt x="2324" y="3628559"/>
                </a:lnTo>
                <a:lnTo>
                  <a:pt x="464" y="3626699"/>
                </a:lnTo>
                <a:lnTo>
                  <a:pt x="0" y="3625577"/>
                </a:lnTo>
                <a:lnTo>
                  <a:pt x="0" y="3622946"/>
                </a:lnTo>
                <a:lnTo>
                  <a:pt x="464" y="3621824"/>
                </a:lnTo>
                <a:lnTo>
                  <a:pt x="2324" y="3619964"/>
                </a:lnTo>
                <a:lnTo>
                  <a:pt x="3447" y="3619499"/>
                </a:lnTo>
                <a:lnTo>
                  <a:pt x="6077" y="3619499"/>
                </a:lnTo>
                <a:lnTo>
                  <a:pt x="7200" y="3619964"/>
                </a:lnTo>
                <a:lnTo>
                  <a:pt x="9060" y="3621824"/>
                </a:lnTo>
                <a:lnTo>
                  <a:pt x="9524" y="3622946"/>
                </a:lnTo>
                <a:lnTo>
                  <a:pt x="9524" y="3625577"/>
                </a:lnTo>
                <a:lnTo>
                  <a:pt x="9060" y="3626699"/>
                </a:lnTo>
                <a:lnTo>
                  <a:pt x="7200" y="3628559"/>
                </a:lnTo>
                <a:lnTo>
                  <a:pt x="6077" y="3629024"/>
                </a:lnTo>
                <a:close/>
              </a:path>
              <a:path w="9525" h="4248150">
                <a:moveTo>
                  <a:pt x="6077" y="3581399"/>
                </a:moveTo>
                <a:lnTo>
                  <a:pt x="3447" y="3581399"/>
                </a:lnTo>
                <a:lnTo>
                  <a:pt x="2324" y="3580934"/>
                </a:lnTo>
                <a:lnTo>
                  <a:pt x="464" y="3579074"/>
                </a:lnTo>
                <a:lnTo>
                  <a:pt x="0" y="3577952"/>
                </a:lnTo>
                <a:lnTo>
                  <a:pt x="0" y="3575321"/>
                </a:lnTo>
                <a:lnTo>
                  <a:pt x="464" y="3574199"/>
                </a:lnTo>
                <a:lnTo>
                  <a:pt x="2324" y="3572339"/>
                </a:lnTo>
                <a:lnTo>
                  <a:pt x="3447" y="3571874"/>
                </a:lnTo>
                <a:lnTo>
                  <a:pt x="6077" y="3571874"/>
                </a:lnTo>
                <a:lnTo>
                  <a:pt x="7200" y="3572339"/>
                </a:lnTo>
                <a:lnTo>
                  <a:pt x="9060" y="3574199"/>
                </a:lnTo>
                <a:lnTo>
                  <a:pt x="9524" y="3575321"/>
                </a:lnTo>
                <a:lnTo>
                  <a:pt x="9524" y="3577952"/>
                </a:lnTo>
                <a:lnTo>
                  <a:pt x="9060" y="3579074"/>
                </a:lnTo>
                <a:lnTo>
                  <a:pt x="7200" y="3580934"/>
                </a:lnTo>
                <a:lnTo>
                  <a:pt x="6077" y="3581399"/>
                </a:lnTo>
                <a:close/>
              </a:path>
              <a:path w="9525" h="4248150">
                <a:moveTo>
                  <a:pt x="6077" y="3533774"/>
                </a:moveTo>
                <a:lnTo>
                  <a:pt x="3447" y="3533774"/>
                </a:lnTo>
                <a:lnTo>
                  <a:pt x="2324" y="3533309"/>
                </a:lnTo>
                <a:lnTo>
                  <a:pt x="464" y="3531449"/>
                </a:lnTo>
                <a:lnTo>
                  <a:pt x="0" y="3530327"/>
                </a:lnTo>
                <a:lnTo>
                  <a:pt x="0" y="3527696"/>
                </a:lnTo>
                <a:lnTo>
                  <a:pt x="464" y="3526574"/>
                </a:lnTo>
                <a:lnTo>
                  <a:pt x="2324" y="3524714"/>
                </a:lnTo>
                <a:lnTo>
                  <a:pt x="3447" y="3524249"/>
                </a:lnTo>
                <a:lnTo>
                  <a:pt x="6077" y="3524249"/>
                </a:lnTo>
                <a:lnTo>
                  <a:pt x="7200" y="3524714"/>
                </a:lnTo>
                <a:lnTo>
                  <a:pt x="9060" y="3526574"/>
                </a:lnTo>
                <a:lnTo>
                  <a:pt x="9524" y="3527696"/>
                </a:lnTo>
                <a:lnTo>
                  <a:pt x="9524" y="3530327"/>
                </a:lnTo>
                <a:lnTo>
                  <a:pt x="9060" y="3531449"/>
                </a:lnTo>
                <a:lnTo>
                  <a:pt x="7200" y="3533309"/>
                </a:lnTo>
                <a:lnTo>
                  <a:pt x="6077" y="3533774"/>
                </a:lnTo>
                <a:close/>
              </a:path>
              <a:path w="9525" h="4248150">
                <a:moveTo>
                  <a:pt x="6077" y="3486149"/>
                </a:moveTo>
                <a:lnTo>
                  <a:pt x="3447" y="3486149"/>
                </a:lnTo>
                <a:lnTo>
                  <a:pt x="2324" y="3485684"/>
                </a:lnTo>
                <a:lnTo>
                  <a:pt x="464" y="3483824"/>
                </a:lnTo>
                <a:lnTo>
                  <a:pt x="0" y="3482702"/>
                </a:lnTo>
                <a:lnTo>
                  <a:pt x="0" y="3480071"/>
                </a:lnTo>
                <a:lnTo>
                  <a:pt x="464" y="3478949"/>
                </a:lnTo>
                <a:lnTo>
                  <a:pt x="2324" y="3477089"/>
                </a:lnTo>
                <a:lnTo>
                  <a:pt x="3447" y="3476624"/>
                </a:lnTo>
                <a:lnTo>
                  <a:pt x="6077" y="3476624"/>
                </a:lnTo>
                <a:lnTo>
                  <a:pt x="7200" y="3477089"/>
                </a:lnTo>
                <a:lnTo>
                  <a:pt x="9060" y="3478949"/>
                </a:lnTo>
                <a:lnTo>
                  <a:pt x="9524" y="3480071"/>
                </a:lnTo>
                <a:lnTo>
                  <a:pt x="9524" y="3482702"/>
                </a:lnTo>
                <a:lnTo>
                  <a:pt x="9060" y="3483824"/>
                </a:lnTo>
                <a:lnTo>
                  <a:pt x="7200" y="3485684"/>
                </a:lnTo>
                <a:lnTo>
                  <a:pt x="6077" y="3486149"/>
                </a:lnTo>
                <a:close/>
              </a:path>
              <a:path w="9525" h="4248150">
                <a:moveTo>
                  <a:pt x="6077" y="3438524"/>
                </a:moveTo>
                <a:lnTo>
                  <a:pt x="3447" y="3438524"/>
                </a:lnTo>
                <a:lnTo>
                  <a:pt x="2324" y="3438059"/>
                </a:lnTo>
                <a:lnTo>
                  <a:pt x="464" y="3436199"/>
                </a:lnTo>
                <a:lnTo>
                  <a:pt x="0" y="3435077"/>
                </a:lnTo>
                <a:lnTo>
                  <a:pt x="0" y="3432446"/>
                </a:lnTo>
                <a:lnTo>
                  <a:pt x="464" y="3431324"/>
                </a:lnTo>
                <a:lnTo>
                  <a:pt x="2324" y="3429464"/>
                </a:lnTo>
                <a:lnTo>
                  <a:pt x="3447" y="3428999"/>
                </a:lnTo>
                <a:lnTo>
                  <a:pt x="6077" y="3428999"/>
                </a:lnTo>
                <a:lnTo>
                  <a:pt x="7200" y="3429464"/>
                </a:lnTo>
                <a:lnTo>
                  <a:pt x="9060" y="3431324"/>
                </a:lnTo>
                <a:lnTo>
                  <a:pt x="9524" y="3432446"/>
                </a:lnTo>
                <a:lnTo>
                  <a:pt x="9524" y="3435077"/>
                </a:lnTo>
                <a:lnTo>
                  <a:pt x="9060" y="3436199"/>
                </a:lnTo>
                <a:lnTo>
                  <a:pt x="7200" y="3438059"/>
                </a:lnTo>
                <a:lnTo>
                  <a:pt x="6077" y="3438524"/>
                </a:lnTo>
                <a:close/>
              </a:path>
              <a:path w="9525" h="4248150">
                <a:moveTo>
                  <a:pt x="6077" y="3390899"/>
                </a:moveTo>
                <a:lnTo>
                  <a:pt x="3447" y="3390899"/>
                </a:lnTo>
                <a:lnTo>
                  <a:pt x="2324" y="3390434"/>
                </a:lnTo>
                <a:lnTo>
                  <a:pt x="464" y="3388574"/>
                </a:lnTo>
                <a:lnTo>
                  <a:pt x="0" y="3387452"/>
                </a:lnTo>
                <a:lnTo>
                  <a:pt x="0" y="3384821"/>
                </a:lnTo>
                <a:lnTo>
                  <a:pt x="464" y="3383699"/>
                </a:lnTo>
                <a:lnTo>
                  <a:pt x="2324" y="3381839"/>
                </a:lnTo>
                <a:lnTo>
                  <a:pt x="3447" y="3381374"/>
                </a:lnTo>
                <a:lnTo>
                  <a:pt x="6077" y="3381374"/>
                </a:lnTo>
                <a:lnTo>
                  <a:pt x="7200" y="3381839"/>
                </a:lnTo>
                <a:lnTo>
                  <a:pt x="9060" y="3383699"/>
                </a:lnTo>
                <a:lnTo>
                  <a:pt x="9524" y="3384821"/>
                </a:lnTo>
                <a:lnTo>
                  <a:pt x="9524" y="3387452"/>
                </a:lnTo>
                <a:lnTo>
                  <a:pt x="9060" y="3388574"/>
                </a:lnTo>
                <a:lnTo>
                  <a:pt x="7200" y="3390434"/>
                </a:lnTo>
                <a:lnTo>
                  <a:pt x="6077" y="3390899"/>
                </a:lnTo>
                <a:close/>
              </a:path>
              <a:path w="9525" h="4248150">
                <a:moveTo>
                  <a:pt x="6077" y="3343274"/>
                </a:moveTo>
                <a:lnTo>
                  <a:pt x="3447" y="3343274"/>
                </a:lnTo>
                <a:lnTo>
                  <a:pt x="2324" y="3342809"/>
                </a:lnTo>
                <a:lnTo>
                  <a:pt x="464" y="3340949"/>
                </a:lnTo>
                <a:lnTo>
                  <a:pt x="0" y="3339827"/>
                </a:lnTo>
                <a:lnTo>
                  <a:pt x="0" y="3337197"/>
                </a:lnTo>
                <a:lnTo>
                  <a:pt x="464" y="3336074"/>
                </a:lnTo>
                <a:lnTo>
                  <a:pt x="2324" y="3334214"/>
                </a:lnTo>
                <a:lnTo>
                  <a:pt x="3447" y="3333749"/>
                </a:lnTo>
                <a:lnTo>
                  <a:pt x="6077" y="3333749"/>
                </a:lnTo>
                <a:lnTo>
                  <a:pt x="7200" y="3334214"/>
                </a:lnTo>
                <a:lnTo>
                  <a:pt x="9060" y="3336074"/>
                </a:lnTo>
                <a:lnTo>
                  <a:pt x="9524" y="3337197"/>
                </a:lnTo>
                <a:lnTo>
                  <a:pt x="9524" y="3339827"/>
                </a:lnTo>
                <a:lnTo>
                  <a:pt x="9060" y="3340949"/>
                </a:lnTo>
                <a:lnTo>
                  <a:pt x="7200" y="3342809"/>
                </a:lnTo>
                <a:lnTo>
                  <a:pt x="6077" y="3343274"/>
                </a:lnTo>
                <a:close/>
              </a:path>
              <a:path w="9525" h="4248150">
                <a:moveTo>
                  <a:pt x="6077" y="3295649"/>
                </a:moveTo>
                <a:lnTo>
                  <a:pt x="3447" y="3295649"/>
                </a:lnTo>
                <a:lnTo>
                  <a:pt x="2324" y="3295184"/>
                </a:lnTo>
                <a:lnTo>
                  <a:pt x="464" y="3293324"/>
                </a:lnTo>
                <a:lnTo>
                  <a:pt x="0" y="3292202"/>
                </a:lnTo>
                <a:lnTo>
                  <a:pt x="0" y="3289571"/>
                </a:lnTo>
                <a:lnTo>
                  <a:pt x="464" y="3288449"/>
                </a:lnTo>
                <a:lnTo>
                  <a:pt x="2324" y="3286589"/>
                </a:lnTo>
                <a:lnTo>
                  <a:pt x="3447" y="3286124"/>
                </a:lnTo>
                <a:lnTo>
                  <a:pt x="6077" y="3286124"/>
                </a:lnTo>
                <a:lnTo>
                  <a:pt x="7200" y="3286589"/>
                </a:lnTo>
                <a:lnTo>
                  <a:pt x="9060" y="3288449"/>
                </a:lnTo>
                <a:lnTo>
                  <a:pt x="9524" y="3289571"/>
                </a:lnTo>
                <a:lnTo>
                  <a:pt x="9524" y="3292202"/>
                </a:lnTo>
                <a:lnTo>
                  <a:pt x="9060" y="3293324"/>
                </a:lnTo>
                <a:lnTo>
                  <a:pt x="7200" y="3295184"/>
                </a:lnTo>
                <a:lnTo>
                  <a:pt x="6077" y="3295649"/>
                </a:lnTo>
                <a:close/>
              </a:path>
              <a:path w="9525" h="4248150">
                <a:moveTo>
                  <a:pt x="6077" y="3248024"/>
                </a:moveTo>
                <a:lnTo>
                  <a:pt x="3447" y="3248024"/>
                </a:lnTo>
                <a:lnTo>
                  <a:pt x="2324" y="3247559"/>
                </a:lnTo>
                <a:lnTo>
                  <a:pt x="464" y="3245699"/>
                </a:lnTo>
                <a:lnTo>
                  <a:pt x="0" y="3244577"/>
                </a:lnTo>
                <a:lnTo>
                  <a:pt x="0" y="3241946"/>
                </a:lnTo>
                <a:lnTo>
                  <a:pt x="464" y="3240824"/>
                </a:lnTo>
                <a:lnTo>
                  <a:pt x="2324" y="3238964"/>
                </a:lnTo>
                <a:lnTo>
                  <a:pt x="3447" y="3238499"/>
                </a:lnTo>
                <a:lnTo>
                  <a:pt x="6077" y="3238499"/>
                </a:lnTo>
                <a:lnTo>
                  <a:pt x="7200" y="3238964"/>
                </a:lnTo>
                <a:lnTo>
                  <a:pt x="9060" y="3240824"/>
                </a:lnTo>
                <a:lnTo>
                  <a:pt x="9524" y="3241946"/>
                </a:lnTo>
                <a:lnTo>
                  <a:pt x="9524" y="3244577"/>
                </a:lnTo>
                <a:lnTo>
                  <a:pt x="9060" y="3245699"/>
                </a:lnTo>
                <a:lnTo>
                  <a:pt x="7200" y="3247559"/>
                </a:lnTo>
                <a:lnTo>
                  <a:pt x="6077" y="3248024"/>
                </a:lnTo>
                <a:close/>
              </a:path>
              <a:path w="9525" h="4248150">
                <a:moveTo>
                  <a:pt x="6077" y="3200399"/>
                </a:moveTo>
                <a:lnTo>
                  <a:pt x="3447" y="3200399"/>
                </a:lnTo>
                <a:lnTo>
                  <a:pt x="2324" y="3199934"/>
                </a:lnTo>
                <a:lnTo>
                  <a:pt x="464" y="3198074"/>
                </a:lnTo>
                <a:lnTo>
                  <a:pt x="0" y="3196952"/>
                </a:lnTo>
                <a:lnTo>
                  <a:pt x="0" y="3194321"/>
                </a:lnTo>
                <a:lnTo>
                  <a:pt x="464" y="3193199"/>
                </a:lnTo>
                <a:lnTo>
                  <a:pt x="2324" y="3191339"/>
                </a:lnTo>
                <a:lnTo>
                  <a:pt x="3447" y="3190874"/>
                </a:lnTo>
                <a:lnTo>
                  <a:pt x="6077" y="3190874"/>
                </a:lnTo>
                <a:lnTo>
                  <a:pt x="7200" y="3191339"/>
                </a:lnTo>
                <a:lnTo>
                  <a:pt x="9060" y="3193199"/>
                </a:lnTo>
                <a:lnTo>
                  <a:pt x="9524" y="3194321"/>
                </a:lnTo>
                <a:lnTo>
                  <a:pt x="9524" y="3196952"/>
                </a:lnTo>
                <a:lnTo>
                  <a:pt x="9060" y="3198074"/>
                </a:lnTo>
                <a:lnTo>
                  <a:pt x="7200" y="3199934"/>
                </a:lnTo>
                <a:lnTo>
                  <a:pt x="6077" y="3200399"/>
                </a:lnTo>
                <a:close/>
              </a:path>
              <a:path w="9525" h="4248150">
                <a:moveTo>
                  <a:pt x="6077" y="3152774"/>
                </a:moveTo>
                <a:lnTo>
                  <a:pt x="3447" y="3152774"/>
                </a:lnTo>
                <a:lnTo>
                  <a:pt x="2324" y="3152309"/>
                </a:lnTo>
                <a:lnTo>
                  <a:pt x="464" y="3150449"/>
                </a:lnTo>
                <a:lnTo>
                  <a:pt x="0" y="3149327"/>
                </a:lnTo>
                <a:lnTo>
                  <a:pt x="0" y="3146696"/>
                </a:lnTo>
                <a:lnTo>
                  <a:pt x="464" y="3145574"/>
                </a:lnTo>
                <a:lnTo>
                  <a:pt x="2324" y="3143714"/>
                </a:lnTo>
                <a:lnTo>
                  <a:pt x="3447" y="3143249"/>
                </a:lnTo>
                <a:lnTo>
                  <a:pt x="6077" y="3143249"/>
                </a:lnTo>
                <a:lnTo>
                  <a:pt x="7200" y="3143714"/>
                </a:lnTo>
                <a:lnTo>
                  <a:pt x="9060" y="3145574"/>
                </a:lnTo>
                <a:lnTo>
                  <a:pt x="9524" y="3146696"/>
                </a:lnTo>
                <a:lnTo>
                  <a:pt x="9524" y="3149327"/>
                </a:lnTo>
                <a:lnTo>
                  <a:pt x="9060" y="3150449"/>
                </a:lnTo>
                <a:lnTo>
                  <a:pt x="7200" y="3152309"/>
                </a:lnTo>
                <a:lnTo>
                  <a:pt x="6077" y="3152774"/>
                </a:lnTo>
                <a:close/>
              </a:path>
              <a:path w="9525" h="4248150">
                <a:moveTo>
                  <a:pt x="6077" y="3105149"/>
                </a:moveTo>
                <a:lnTo>
                  <a:pt x="3447" y="3105149"/>
                </a:lnTo>
                <a:lnTo>
                  <a:pt x="2324" y="3104684"/>
                </a:lnTo>
                <a:lnTo>
                  <a:pt x="464" y="3102824"/>
                </a:lnTo>
                <a:lnTo>
                  <a:pt x="0" y="3101702"/>
                </a:lnTo>
                <a:lnTo>
                  <a:pt x="0" y="3099071"/>
                </a:lnTo>
                <a:lnTo>
                  <a:pt x="464" y="3097949"/>
                </a:lnTo>
                <a:lnTo>
                  <a:pt x="2324" y="3096089"/>
                </a:lnTo>
                <a:lnTo>
                  <a:pt x="3447" y="3095624"/>
                </a:lnTo>
                <a:lnTo>
                  <a:pt x="6077" y="3095624"/>
                </a:lnTo>
                <a:lnTo>
                  <a:pt x="7200" y="3096089"/>
                </a:lnTo>
                <a:lnTo>
                  <a:pt x="9060" y="3097949"/>
                </a:lnTo>
                <a:lnTo>
                  <a:pt x="9524" y="3099071"/>
                </a:lnTo>
                <a:lnTo>
                  <a:pt x="9524" y="3101702"/>
                </a:lnTo>
                <a:lnTo>
                  <a:pt x="9060" y="3102824"/>
                </a:lnTo>
                <a:lnTo>
                  <a:pt x="7200" y="3104684"/>
                </a:lnTo>
                <a:lnTo>
                  <a:pt x="6077" y="3105149"/>
                </a:lnTo>
                <a:close/>
              </a:path>
              <a:path w="9525" h="4248150">
                <a:moveTo>
                  <a:pt x="6077" y="3057524"/>
                </a:moveTo>
                <a:lnTo>
                  <a:pt x="3447" y="3057524"/>
                </a:lnTo>
                <a:lnTo>
                  <a:pt x="2324" y="3057059"/>
                </a:lnTo>
                <a:lnTo>
                  <a:pt x="464" y="3055199"/>
                </a:lnTo>
                <a:lnTo>
                  <a:pt x="0" y="3054077"/>
                </a:lnTo>
                <a:lnTo>
                  <a:pt x="0" y="3051446"/>
                </a:lnTo>
                <a:lnTo>
                  <a:pt x="464" y="3050324"/>
                </a:lnTo>
                <a:lnTo>
                  <a:pt x="2324" y="3048464"/>
                </a:lnTo>
                <a:lnTo>
                  <a:pt x="3447" y="3047999"/>
                </a:lnTo>
                <a:lnTo>
                  <a:pt x="6077" y="3047999"/>
                </a:lnTo>
                <a:lnTo>
                  <a:pt x="7200" y="3048464"/>
                </a:lnTo>
                <a:lnTo>
                  <a:pt x="9060" y="3050324"/>
                </a:lnTo>
                <a:lnTo>
                  <a:pt x="9524" y="3051446"/>
                </a:lnTo>
                <a:lnTo>
                  <a:pt x="9524" y="3054077"/>
                </a:lnTo>
                <a:lnTo>
                  <a:pt x="9060" y="3055199"/>
                </a:lnTo>
                <a:lnTo>
                  <a:pt x="7200" y="3057059"/>
                </a:lnTo>
                <a:lnTo>
                  <a:pt x="6077" y="3057524"/>
                </a:lnTo>
                <a:close/>
              </a:path>
              <a:path w="9525" h="4248150">
                <a:moveTo>
                  <a:pt x="6077" y="3009899"/>
                </a:moveTo>
                <a:lnTo>
                  <a:pt x="3447" y="3009899"/>
                </a:lnTo>
                <a:lnTo>
                  <a:pt x="2324" y="3009434"/>
                </a:lnTo>
                <a:lnTo>
                  <a:pt x="464" y="3007574"/>
                </a:lnTo>
                <a:lnTo>
                  <a:pt x="0" y="3006452"/>
                </a:lnTo>
                <a:lnTo>
                  <a:pt x="0" y="3003822"/>
                </a:lnTo>
                <a:lnTo>
                  <a:pt x="464" y="3002699"/>
                </a:lnTo>
                <a:lnTo>
                  <a:pt x="2324" y="3000839"/>
                </a:lnTo>
                <a:lnTo>
                  <a:pt x="3447" y="3000374"/>
                </a:lnTo>
                <a:lnTo>
                  <a:pt x="6077" y="3000374"/>
                </a:lnTo>
                <a:lnTo>
                  <a:pt x="7200" y="3000839"/>
                </a:lnTo>
                <a:lnTo>
                  <a:pt x="9060" y="3002699"/>
                </a:lnTo>
                <a:lnTo>
                  <a:pt x="9524" y="3003822"/>
                </a:lnTo>
                <a:lnTo>
                  <a:pt x="9524" y="3006452"/>
                </a:lnTo>
                <a:lnTo>
                  <a:pt x="9060" y="3007574"/>
                </a:lnTo>
                <a:lnTo>
                  <a:pt x="7200" y="3009434"/>
                </a:lnTo>
                <a:lnTo>
                  <a:pt x="6077" y="3009899"/>
                </a:lnTo>
                <a:close/>
              </a:path>
              <a:path w="9525" h="4248150">
                <a:moveTo>
                  <a:pt x="6077" y="2962274"/>
                </a:moveTo>
                <a:lnTo>
                  <a:pt x="3447" y="2962274"/>
                </a:lnTo>
                <a:lnTo>
                  <a:pt x="2324" y="2961809"/>
                </a:lnTo>
                <a:lnTo>
                  <a:pt x="464" y="2959949"/>
                </a:lnTo>
                <a:lnTo>
                  <a:pt x="0" y="2958827"/>
                </a:lnTo>
                <a:lnTo>
                  <a:pt x="0" y="2956197"/>
                </a:lnTo>
                <a:lnTo>
                  <a:pt x="464" y="2955074"/>
                </a:lnTo>
                <a:lnTo>
                  <a:pt x="2324" y="2953214"/>
                </a:lnTo>
                <a:lnTo>
                  <a:pt x="3447" y="2952749"/>
                </a:lnTo>
                <a:lnTo>
                  <a:pt x="6077" y="2952749"/>
                </a:lnTo>
                <a:lnTo>
                  <a:pt x="7200" y="2953214"/>
                </a:lnTo>
                <a:lnTo>
                  <a:pt x="9060" y="2955074"/>
                </a:lnTo>
                <a:lnTo>
                  <a:pt x="9524" y="2956197"/>
                </a:lnTo>
                <a:lnTo>
                  <a:pt x="9524" y="2958827"/>
                </a:lnTo>
                <a:lnTo>
                  <a:pt x="9060" y="2959949"/>
                </a:lnTo>
                <a:lnTo>
                  <a:pt x="7200" y="2961809"/>
                </a:lnTo>
                <a:lnTo>
                  <a:pt x="6077" y="2962274"/>
                </a:lnTo>
                <a:close/>
              </a:path>
              <a:path w="9525" h="4248150">
                <a:moveTo>
                  <a:pt x="6077" y="2914649"/>
                </a:moveTo>
                <a:lnTo>
                  <a:pt x="3447" y="2914649"/>
                </a:lnTo>
                <a:lnTo>
                  <a:pt x="2324" y="2914184"/>
                </a:lnTo>
                <a:lnTo>
                  <a:pt x="464" y="2912324"/>
                </a:lnTo>
                <a:lnTo>
                  <a:pt x="0" y="2911202"/>
                </a:lnTo>
                <a:lnTo>
                  <a:pt x="0" y="2908571"/>
                </a:lnTo>
                <a:lnTo>
                  <a:pt x="464" y="2907449"/>
                </a:lnTo>
                <a:lnTo>
                  <a:pt x="2324" y="2905589"/>
                </a:lnTo>
                <a:lnTo>
                  <a:pt x="3447" y="2905124"/>
                </a:lnTo>
                <a:lnTo>
                  <a:pt x="6077" y="2905124"/>
                </a:lnTo>
                <a:lnTo>
                  <a:pt x="7200" y="2905589"/>
                </a:lnTo>
                <a:lnTo>
                  <a:pt x="9060" y="2907449"/>
                </a:lnTo>
                <a:lnTo>
                  <a:pt x="9524" y="2908571"/>
                </a:lnTo>
                <a:lnTo>
                  <a:pt x="9524" y="2911202"/>
                </a:lnTo>
                <a:lnTo>
                  <a:pt x="9060" y="2912324"/>
                </a:lnTo>
                <a:lnTo>
                  <a:pt x="7200" y="2914184"/>
                </a:lnTo>
                <a:lnTo>
                  <a:pt x="6077" y="2914649"/>
                </a:lnTo>
                <a:close/>
              </a:path>
              <a:path w="9525" h="4248150">
                <a:moveTo>
                  <a:pt x="6077" y="2867024"/>
                </a:moveTo>
                <a:lnTo>
                  <a:pt x="3447" y="2867024"/>
                </a:lnTo>
                <a:lnTo>
                  <a:pt x="2324" y="2866559"/>
                </a:lnTo>
                <a:lnTo>
                  <a:pt x="464" y="2864699"/>
                </a:lnTo>
                <a:lnTo>
                  <a:pt x="0" y="2863577"/>
                </a:lnTo>
                <a:lnTo>
                  <a:pt x="0" y="2860947"/>
                </a:lnTo>
                <a:lnTo>
                  <a:pt x="464" y="2859824"/>
                </a:lnTo>
                <a:lnTo>
                  <a:pt x="2324" y="2857964"/>
                </a:lnTo>
                <a:lnTo>
                  <a:pt x="3447" y="2857499"/>
                </a:lnTo>
                <a:lnTo>
                  <a:pt x="6077" y="2857499"/>
                </a:lnTo>
                <a:lnTo>
                  <a:pt x="7200" y="2857964"/>
                </a:lnTo>
                <a:lnTo>
                  <a:pt x="9060" y="2859824"/>
                </a:lnTo>
                <a:lnTo>
                  <a:pt x="9524" y="2860947"/>
                </a:lnTo>
                <a:lnTo>
                  <a:pt x="9524" y="2863577"/>
                </a:lnTo>
                <a:lnTo>
                  <a:pt x="9060" y="2864699"/>
                </a:lnTo>
                <a:lnTo>
                  <a:pt x="7200" y="2866559"/>
                </a:lnTo>
                <a:lnTo>
                  <a:pt x="6077" y="2867024"/>
                </a:lnTo>
                <a:close/>
              </a:path>
              <a:path w="9525" h="4248150">
                <a:moveTo>
                  <a:pt x="6077" y="2819399"/>
                </a:moveTo>
                <a:lnTo>
                  <a:pt x="3447" y="2819399"/>
                </a:lnTo>
                <a:lnTo>
                  <a:pt x="2324" y="2818934"/>
                </a:lnTo>
                <a:lnTo>
                  <a:pt x="464" y="2817074"/>
                </a:lnTo>
                <a:lnTo>
                  <a:pt x="0" y="2815952"/>
                </a:lnTo>
                <a:lnTo>
                  <a:pt x="0" y="2813322"/>
                </a:lnTo>
                <a:lnTo>
                  <a:pt x="464" y="2812199"/>
                </a:lnTo>
                <a:lnTo>
                  <a:pt x="2324" y="2810339"/>
                </a:lnTo>
                <a:lnTo>
                  <a:pt x="3447" y="2809874"/>
                </a:lnTo>
                <a:lnTo>
                  <a:pt x="6077" y="2809874"/>
                </a:lnTo>
                <a:lnTo>
                  <a:pt x="7200" y="2810339"/>
                </a:lnTo>
                <a:lnTo>
                  <a:pt x="9060" y="2812199"/>
                </a:lnTo>
                <a:lnTo>
                  <a:pt x="9524" y="2813322"/>
                </a:lnTo>
                <a:lnTo>
                  <a:pt x="9524" y="2815952"/>
                </a:lnTo>
                <a:lnTo>
                  <a:pt x="9060" y="2817074"/>
                </a:lnTo>
                <a:lnTo>
                  <a:pt x="7200" y="2818934"/>
                </a:lnTo>
                <a:lnTo>
                  <a:pt x="6077" y="2819399"/>
                </a:lnTo>
                <a:close/>
              </a:path>
              <a:path w="9525" h="4248150">
                <a:moveTo>
                  <a:pt x="6077" y="2771774"/>
                </a:moveTo>
                <a:lnTo>
                  <a:pt x="3447" y="2771774"/>
                </a:lnTo>
                <a:lnTo>
                  <a:pt x="2324" y="2771309"/>
                </a:lnTo>
                <a:lnTo>
                  <a:pt x="464" y="2769449"/>
                </a:lnTo>
                <a:lnTo>
                  <a:pt x="0" y="2768327"/>
                </a:lnTo>
                <a:lnTo>
                  <a:pt x="0" y="2765697"/>
                </a:lnTo>
                <a:lnTo>
                  <a:pt x="464" y="2764574"/>
                </a:lnTo>
                <a:lnTo>
                  <a:pt x="2324" y="2762714"/>
                </a:lnTo>
                <a:lnTo>
                  <a:pt x="3447" y="2762249"/>
                </a:lnTo>
                <a:lnTo>
                  <a:pt x="6077" y="2762249"/>
                </a:lnTo>
                <a:lnTo>
                  <a:pt x="7200" y="2762714"/>
                </a:lnTo>
                <a:lnTo>
                  <a:pt x="9060" y="2764574"/>
                </a:lnTo>
                <a:lnTo>
                  <a:pt x="9524" y="2765697"/>
                </a:lnTo>
                <a:lnTo>
                  <a:pt x="9524" y="2768327"/>
                </a:lnTo>
                <a:lnTo>
                  <a:pt x="9060" y="2769449"/>
                </a:lnTo>
                <a:lnTo>
                  <a:pt x="7200" y="2771309"/>
                </a:lnTo>
                <a:lnTo>
                  <a:pt x="6077" y="2771774"/>
                </a:lnTo>
                <a:close/>
              </a:path>
              <a:path w="9525" h="4248150">
                <a:moveTo>
                  <a:pt x="6077" y="2724149"/>
                </a:moveTo>
                <a:lnTo>
                  <a:pt x="3447" y="2724149"/>
                </a:lnTo>
                <a:lnTo>
                  <a:pt x="2324" y="2723684"/>
                </a:lnTo>
                <a:lnTo>
                  <a:pt x="464" y="2721824"/>
                </a:lnTo>
                <a:lnTo>
                  <a:pt x="0" y="2720702"/>
                </a:lnTo>
                <a:lnTo>
                  <a:pt x="0" y="2718072"/>
                </a:lnTo>
                <a:lnTo>
                  <a:pt x="464" y="2716949"/>
                </a:lnTo>
                <a:lnTo>
                  <a:pt x="2324" y="2715089"/>
                </a:lnTo>
                <a:lnTo>
                  <a:pt x="3447" y="2714624"/>
                </a:lnTo>
                <a:lnTo>
                  <a:pt x="6077" y="2714624"/>
                </a:lnTo>
                <a:lnTo>
                  <a:pt x="7200" y="2715089"/>
                </a:lnTo>
                <a:lnTo>
                  <a:pt x="9060" y="2716949"/>
                </a:lnTo>
                <a:lnTo>
                  <a:pt x="9524" y="2718072"/>
                </a:lnTo>
                <a:lnTo>
                  <a:pt x="9524" y="2720702"/>
                </a:lnTo>
                <a:lnTo>
                  <a:pt x="9060" y="2721824"/>
                </a:lnTo>
                <a:lnTo>
                  <a:pt x="7200" y="2723684"/>
                </a:lnTo>
                <a:lnTo>
                  <a:pt x="6077" y="2724149"/>
                </a:lnTo>
                <a:close/>
              </a:path>
              <a:path w="9525" h="4248150">
                <a:moveTo>
                  <a:pt x="6077" y="2676524"/>
                </a:moveTo>
                <a:lnTo>
                  <a:pt x="3447" y="2676524"/>
                </a:lnTo>
                <a:lnTo>
                  <a:pt x="2324" y="2676059"/>
                </a:lnTo>
                <a:lnTo>
                  <a:pt x="464" y="2674199"/>
                </a:lnTo>
                <a:lnTo>
                  <a:pt x="0" y="2673077"/>
                </a:lnTo>
                <a:lnTo>
                  <a:pt x="0" y="2670446"/>
                </a:lnTo>
                <a:lnTo>
                  <a:pt x="464" y="2669324"/>
                </a:lnTo>
                <a:lnTo>
                  <a:pt x="2324" y="2667464"/>
                </a:lnTo>
                <a:lnTo>
                  <a:pt x="3447" y="2666999"/>
                </a:lnTo>
                <a:lnTo>
                  <a:pt x="6077" y="2666999"/>
                </a:lnTo>
                <a:lnTo>
                  <a:pt x="7200" y="2667464"/>
                </a:lnTo>
                <a:lnTo>
                  <a:pt x="9060" y="2669324"/>
                </a:lnTo>
                <a:lnTo>
                  <a:pt x="9524" y="2670446"/>
                </a:lnTo>
                <a:lnTo>
                  <a:pt x="9524" y="2673077"/>
                </a:lnTo>
                <a:lnTo>
                  <a:pt x="9060" y="2674199"/>
                </a:lnTo>
                <a:lnTo>
                  <a:pt x="7200" y="2676059"/>
                </a:lnTo>
                <a:lnTo>
                  <a:pt x="6077" y="2676524"/>
                </a:lnTo>
                <a:close/>
              </a:path>
              <a:path w="9525" h="4248150">
                <a:moveTo>
                  <a:pt x="6077" y="2628899"/>
                </a:moveTo>
                <a:lnTo>
                  <a:pt x="3447" y="2628899"/>
                </a:lnTo>
                <a:lnTo>
                  <a:pt x="2324" y="2628434"/>
                </a:lnTo>
                <a:lnTo>
                  <a:pt x="464" y="2626574"/>
                </a:lnTo>
                <a:lnTo>
                  <a:pt x="0" y="2625452"/>
                </a:lnTo>
                <a:lnTo>
                  <a:pt x="0" y="2622822"/>
                </a:lnTo>
                <a:lnTo>
                  <a:pt x="464" y="2621699"/>
                </a:lnTo>
                <a:lnTo>
                  <a:pt x="2324" y="2619839"/>
                </a:lnTo>
                <a:lnTo>
                  <a:pt x="3447" y="2619374"/>
                </a:lnTo>
                <a:lnTo>
                  <a:pt x="6077" y="2619374"/>
                </a:lnTo>
                <a:lnTo>
                  <a:pt x="7200" y="2619839"/>
                </a:lnTo>
                <a:lnTo>
                  <a:pt x="9060" y="2621699"/>
                </a:lnTo>
                <a:lnTo>
                  <a:pt x="9524" y="2622822"/>
                </a:lnTo>
                <a:lnTo>
                  <a:pt x="9524" y="2625452"/>
                </a:lnTo>
                <a:lnTo>
                  <a:pt x="9060" y="2626574"/>
                </a:lnTo>
                <a:lnTo>
                  <a:pt x="7200" y="2628434"/>
                </a:lnTo>
                <a:lnTo>
                  <a:pt x="6077" y="2628899"/>
                </a:lnTo>
                <a:close/>
              </a:path>
              <a:path w="9525" h="4248150">
                <a:moveTo>
                  <a:pt x="6077" y="2581274"/>
                </a:moveTo>
                <a:lnTo>
                  <a:pt x="3447" y="2581274"/>
                </a:lnTo>
                <a:lnTo>
                  <a:pt x="2324" y="2580809"/>
                </a:lnTo>
                <a:lnTo>
                  <a:pt x="464" y="2578949"/>
                </a:lnTo>
                <a:lnTo>
                  <a:pt x="0" y="2577827"/>
                </a:lnTo>
                <a:lnTo>
                  <a:pt x="0" y="2575197"/>
                </a:lnTo>
                <a:lnTo>
                  <a:pt x="464" y="2574074"/>
                </a:lnTo>
                <a:lnTo>
                  <a:pt x="2324" y="2572214"/>
                </a:lnTo>
                <a:lnTo>
                  <a:pt x="3447" y="2571749"/>
                </a:lnTo>
                <a:lnTo>
                  <a:pt x="6077" y="2571749"/>
                </a:lnTo>
                <a:lnTo>
                  <a:pt x="7200" y="2572214"/>
                </a:lnTo>
                <a:lnTo>
                  <a:pt x="9060" y="2574074"/>
                </a:lnTo>
                <a:lnTo>
                  <a:pt x="9524" y="2575197"/>
                </a:lnTo>
                <a:lnTo>
                  <a:pt x="9524" y="2577827"/>
                </a:lnTo>
                <a:lnTo>
                  <a:pt x="9060" y="2578949"/>
                </a:lnTo>
                <a:lnTo>
                  <a:pt x="7200" y="2580809"/>
                </a:lnTo>
                <a:lnTo>
                  <a:pt x="6077" y="2581274"/>
                </a:lnTo>
                <a:close/>
              </a:path>
              <a:path w="9525" h="4248150">
                <a:moveTo>
                  <a:pt x="6077" y="2533649"/>
                </a:moveTo>
                <a:lnTo>
                  <a:pt x="3447" y="2533649"/>
                </a:lnTo>
                <a:lnTo>
                  <a:pt x="2324" y="2533184"/>
                </a:lnTo>
                <a:lnTo>
                  <a:pt x="464" y="2531324"/>
                </a:lnTo>
                <a:lnTo>
                  <a:pt x="0" y="2530202"/>
                </a:lnTo>
                <a:lnTo>
                  <a:pt x="0" y="2527571"/>
                </a:lnTo>
                <a:lnTo>
                  <a:pt x="464" y="2526449"/>
                </a:lnTo>
                <a:lnTo>
                  <a:pt x="2324" y="2524589"/>
                </a:lnTo>
                <a:lnTo>
                  <a:pt x="3447" y="2524124"/>
                </a:lnTo>
                <a:lnTo>
                  <a:pt x="6077" y="2524124"/>
                </a:lnTo>
                <a:lnTo>
                  <a:pt x="7200" y="2524589"/>
                </a:lnTo>
                <a:lnTo>
                  <a:pt x="9060" y="2526449"/>
                </a:lnTo>
                <a:lnTo>
                  <a:pt x="9524" y="2527571"/>
                </a:lnTo>
                <a:lnTo>
                  <a:pt x="9524" y="2530202"/>
                </a:lnTo>
                <a:lnTo>
                  <a:pt x="9060" y="2531324"/>
                </a:lnTo>
                <a:lnTo>
                  <a:pt x="7200" y="2533184"/>
                </a:lnTo>
                <a:lnTo>
                  <a:pt x="6077" y="2533649"/>
                </a:lnTo>
                <a:close/>
              </a:path>
              <a:path w="9525" h="4248150">
                <a:moveTo>
                  <a:pt x="6077" y="2486024"/>
                </a:moveTo>
                <a:lnTo>
                  <a:pt x="3447" y="2486024"/>
                </a:lnTo>
                <a:lnTo>
                  <a:pt x="2324" y="2485559"/>
                </a:lnTo>
                <a:lnTo>
                  <a:pt x="464" y="2483699"/>
                </a:lnTo>
                <a:lnTo>
                  <a:pt x="0" y="2482577"/>
                </a:lnTo>
                <a:lnTo>
                  <a:pt x="0" y="2479947"/>
                </a:lnTo>
                <a:lnTo>
                  <a:pt x="464" y="2478824"/>
                </a:lnTo>
                <a:lnTo>
                  <a:pt x="2324" y="2476964"/>
                </a:lnTo>
                <a:lnTo>
                  <a:pt x="3447" y="2476499"/>
                </a:lnTo>
                <a:lnTo>
                  <a:pt x="6077" y="2476499"/>
                </a:lnTo>
                <a:lnTo>
                  <a:pt x="7200" y="2476964"/>
                </a:lnTo>
                <a:lnTo>
                  <a:pt x="9060" y="2478824"/>
                </a:lnTo>
                <a:lnTo>
                  <a:pt x="9524" y="2479947"/>
                </a:lnTo>
                <a:lnTo>
                  <a:pt x="9524" y="2482577"/>
                </a:lnTo>
                <a:lnTo>
                  <a:pt x="9060" y="2483699"/>
                </a:lnTo>
                <a:lnTo>
                  <a:pt x="7200" y="2485559"/>
                </a:lnTo>
                <a:lnTo>
                  <a:pt x="6077" y="2486024"/>
                </a:lnTo>
                <a:close/>
              </a:path>
              <a:path w="9525" h="4248150">
                <a:moveTo>
                  <a:pt x="6077" y="2438399"/>
                </a:moveTo>
                <a:lnTo>
                  <a:pt x="3447" y="2438399"/>
                </a:lnTo>
                <a:lnTo>
                  <a:pt x="2324" y="2437934"/>
                </a:lnTo>
                <a:lnTo>
                  <a:pt x="464" y="2436074"/>
                </a:lnTo>
                <a:lnTo>
                  <a:pt x="0" y="2434952"/>
                </a:lnTo>
                <a:lnTo>
                  <a:pt x="0" y="2432321"/>
                </a:lnTo>
                <a:lnTo>
                  <a:pt x="464" y="2431199"/>
                </a:lnTo>
                <a:lnTo>
                  <a:pt x="2324" y="2429339"/>
                </a:lnTo>
                <a:lnTo>
                  <a:pt x="3447" y="2428874"/>
                </a:lnTo>
                <a:lnTo>
                  <a:pt x="6077" y="2428874"/>
                </a:lnTo>
                <a:lnTo>
                  <a:pt x="7200" y="2429339"/>
                </a:lnTo>
                <a:lnTo>
                  <a:pt x="9060" y="2431199"/>
                </a:lnTo>
                <a:lnTo>
                  <a:pt x="9524" y="2432321"/>
                </a:lnTo>
                <a:lnTo>
                  <a:pt x="9524" y="2434952"/>
                </a:lnTo>
                <a:lnTo>
                  <a:pt x="9060" y="2436074"/>
                </a:lnTo>
                <a:lnTo>
                  <a:pt x="7200" y="2437934"/>
                </a:lnTo>
                <a:lnTo>
                  <a:pt x="6077" y="2438399"/>
                </a:lnTo>
                <a:close/>
              </a:path>
              <a:path w="9525" h="4248150">
                <a:moveTo>
                  <a:pt x="6077" y="2390774"/>
                </a:moveTo>
                <a:lnTo>
                  <a:pt x="3447" y="2390774"/>
                </a:lnTo>
                <a:lnTo>
                  <a:pt x="2324" y="2390309"/>
                </a:lnTo>
                <a:lnTo>
                  <a:pt x="464" y="2388449"/>
                </a:lnTo>
                <a:lnTo>
                  <a:pt x="0" y="2387327"/>
                </a:lnTo>
                <a:lnTo>
                  <a:pt x="0" y="2384697"/>
                </a:lnTo>
                <a:lnTo>
                  <a:pt x="464" y="2383574"/>
                </a:lnTo>
                <a:lnTo>
                  <a:pt x="2324" y="2381714"/>
                </a:lnTo>
                <a:lnTo>
                  <a:pt x="3447" y="2381249"/>
                </a:lnTo>
                <a:lnTo>
                  <a:pt x="6077" y="2381249"/>
                </a:lnTo>
                <a:lnTo>
                  <a:pt x="7200" y="2381714"/>
                </a:lnTo>
                <a:lnTo>
                  <a:pt x="9060" y="2383574"/>
                </a:lnTo>
                <a:lnTo>
                  <a:pt x="9524" y="2384697"/>
                </a:lnTo>
                <a:lnTo>
                  <a:pt x="9524" y="2387327"/>
                </a:lnTo>
                <a:lnTo>
                  <a:pt x="9060" y="2388449"/>
                </a:lnTo>
                <a:lnTo>
                  <a:pt x="7200" y="2390309"/>
                </a:lnTo>
                <a:lnTo>
                  <a:pt x="6077" y="2390774"/>
                </a:lnTo>
                <a:close/>
              </a:path>
              <a:path w="9525" h="4248150">
                <a:moveTo>
                  <a:pt x="6077" y="2343149"/>
                </a:moveTo>
                <a:lnTo>
                  <a:pt x="3447" y="2343149"/>
                </a:lnTo>
                <a:lnTo>
                  <a:pt x="2324" y="2342684"/>
                </a:lnTo>
                <a:lnTo>
                  <a:pt x="464" y="2340824"/>
                </a:lnTo>
                <a:lnTo>
                  <a:pt x="0" y="2339702"/>
                </a:lnTo>
                <a:lnTo>
                  <a:pt x="0" y="2337072"/>
                </a:lnTo>
                <a:lnTo>
                  <a:pt x="464" y="2335949"/>
                </a:lnTo>
                <a:lnTo>
                  <a:pt x="2324" y="2334089"/>
                </a:lnTo>
                <a:lnTo>
                  <a:pt x="3447" y="2333624"/>
                </a:lnTo>
                <a:lnTo>
                  <a:pt x="6077" y="2333624"/>
                </a:lnTo>
                <a:lnTo>
                  <a:pt x="7200" y="2334089"/>
                </a:lnTo>
                <a:lnTo>
                  <a:pt x="9060" y="2335949"/>
                </a:lnTo>
                <a:lnTo>
                  <a:pt x="9524" y="2337072"/>
                </a:lnTo>
                <a:lnTo>
                  <a:pt x="9524" y="2339702"/>
                </a:lnTo>
                <a:lnTo>
                  <a:pt x="9060" y="2340824"/>
                </a:lnTo>
                <a:lnTo>
                  <a:pt x="7200" y="2342684"/>
                </a:lnTo>
                <a:lnTo>
                  <a:pt x="6077" y="2343149"/>
                </a:lnTo>
                <a:close/>
              </a:path>
              <a:path w="9525" h="4248150">
                <a:moveTo>
                  <a:pt x="6077" y="2295524"/>
                </a:moveTo>
                <a:lnTo>
                  <a:pt x="3447" y="2295524"/>
                </a:lnTo>
                <a:lnTo>
                  <a:pt x="2324" y="2295059"/>
                </a:lnTo>
                <a:lnTo>
                  <a:pt x="464" y="2293199"/>
                </a:lnTo>
                <a:lnTo>
                  <a:pt x="0" y="2292077"/>
                </a:lnTo>
                <a:lnTo>
                  <a:pt x="0" y="2289447"/>
                </a:lnTo>
                <a:lnTo>
                  <a:pt x="464" y="2288324"/>
                </a:lnTo>
                <a:lnTo>
                  <a:pt x="2324" y="2286464"/>
                </a:lnTo>
                <a:lnTo>
                  <a:pt x="3447" y="2285999"/>
                </a:lnTo>
                <a:lnTo>
                  <a:pt x="6077" y="2285999"/>
                </a:lnTo>
                <a:lnTo>
                  <a:pt x="7200" y="2286464"/>
                </a:lnTo>
                <a:lnTo>
                  <a:pt x="9060" y="2288324"/>
                </a:lnTo>
                <a:lnTo>
                  <a:pt x="9524" y="2289447"/>
                </a:lnTo>
                <a:lnTo>
                  <a:pt x="9524" y="2292077"/>
                </a:lnTo>
                <a:lnTo>
                  <a:pt x="9060" y="2293199"/>
                </a:lnTo>
                <a:lnTo>
                  <a:pt x="7200" y="2295059"/>
                </a:lnTo>
                <a:lnTo>
                  <a:pt x="6077" y="2295524"/>
                </a:lnTo>
                <a:close/>
              </a:path>
              <a:path w="9525" h="4248150">
                <a:moveTo>
                  <a:pt x="6077" y="2247899"/>
                </a:moveTo>
                <a:lnTo>
                  <a:pt x="3447" y="2247899"/>
                </a:lnTo>
                <a:lnTo>
                  <a:pt x="2324" y="2247434"/>
                </a:lnTo>
                <a:lnTo>
                  <a:pt x="464" y="2245574"/>
                </a:lnTo>
                <a:lnTo>
                  <a:pt x="0" y="2244452"/>
                </a:lnTo>
                <a:lnTo>
                  <a:pt x="0" y="2241822"/>
                </a:lnTo>
                <a:lnTo>
                  <a:pt x="464" y="2240699"/>
                </a:lnTo>
                <a:lnTo>
                  <a:pt x="2324" y="2238839"/>
                </a:lnTo>
                <a:lnTo>
                  <a:pt x="3447" y="2238374"/>
                </a:lnTo>
                <a:lnTo>
                  <a:pt x="6077" y="2238374"/>
                </a:lnTo>
                <a:lnTo>
                  <a:pt x="7200" y="2238839"/>
                </a:lnTo>
                <a:lnTo>
                  <a:pt x="9060" y="2240699"/>
                </a:lnTo>
                <a:lnTo>
                  <a:pt x="9524" y="2241822"/>
                </a:lnTo>
                <a:lnTo>
                  <a:pt x="9524" y="2244452"/>
                </a:lnTo>
                <a:lnTo>
                  <a:pt x="9060" y="2245574"/>
                </a:lnTo>
                <a:lnTo>
                  <a:pt x="7200" y="2247434"/>
                </a:lnTo>
                <a:lnTo>
                  <a:pt x="6077" y="2247899"/>
                </a:lnTo>
                <a:close/>
              </a:path>
              <a:path w="9525" h="4248150">
                <a:moveTo>
                  <a:pt x="6077" y="2200274"/>
                </a:moveTo>
                <a:lnTo>
                  <a:pt x="3447" y="2200274"/>
                </a:lnTo>
                <a:lnTo>
                  <a:pt x="2324" y="2199809"/>
                </a:lnTo>
                <a:lnTo>
                  <a:pt x="464" y="2197949"/>
                </a:lnTo>
                <a:lnTo>
                  <a:pt x="0" y="2196827"/>
                </a:lnTo>
                <a:lnTo>
                  <a:pt x="0" y="2194196"/>
                </a:lnTo>
                <a:lnTo>
                  <a:pt x="464" y="2193074"/>
                </a:lnTo>
                <a:lnTo>
                  <a:pt x="2324" y="2191214"/>
                </a:lnTo>
                <a:lnTo>
                  <a:pt x="3447" y="2190749"/>
                </a:lnTo>
                <a:lnTo>
                  <a:pt x="6077" y="2190749"/>
                </a:lnTo>
                <a:lnTo>
                  <a:pt x="7200" y="2191214"/>
                </a:lnTo>
                <a:lnTo>
                  <a:pt x="9060" y="2193074"/>
                </a:lnTo>
                <a:lnTo>
                  <a:pt x="9524" y="2194196"/>
                </a:lnTo>
                <a:lnTo>
                  <a:pt x="9524" y="2196827"/>
                </a:lnTo>
                <a:lnTo>
                  <a:pt x="9060" y="2197949"/>
                </a:lnTo>
                <a:lnTo>
                  <a:pt x="7200" y="2199809"/>
                </a:lnTo>
                <a:lnTo>
                  <a:pt x="6077" y="2200274"/>
                </a:lnTo>
                <a:close/>
              </a:path>
              <a:path w="9525" h="4248150">
                <a:moveTo>
                  <a:pt x="6077" y="2152649"/>
                </a:moveTo>
                <a:lnTo>
                  <a:pt x="3447" y="2152649"/>
                </a:lnTo>
                <a:lnTo>
                  <a:pt x="2324" y="2152184"/>
                </a:lnTo>
                <a:lnTo>
                  <a:pt x="464" y="2150324"/>
                </a:lnTo>
                <a:lnTo>
                  <a:pt x="0" y="2149202"/>
                </a:lnTo>
                <a:lnTo>
                  <a:pt x="0" y="2146572"/>
                </a:lnTo>
                <a:lnTo>
                  <a:pt x="464" y="2145449"/>
                </a:lnTo>
                <a:lnTo>
                  <a:pt x="2324" y="2143589"/>
                </a:lnTo>
                <a:lnTo>
                  <a:pt x="3447" y="2143124"/>
                </a:lnTo>
                <a:lnTo>
                  <a:pt x="6077" y="2143124"/>
                </a:lnTo>
                <a:lnTo>
                  <a:pt x="7200" y="2143589"/>
                </a:lnTo>
                <a:lnTo>
                  <a:pt x="9060" y="2145449"/>
                </a:lnTo>
                <a:lnTo>
                  <a:pt x="9524" y="2146572"/>
                </a:lnTo>
                <a:lnTo>
                  <a:pt x="9524" y="2149202"/>
                </a:lnTo>
                <a:lnTo>
                  <a:pt x="9060" y="2150324"/>
                </a:lnTo>
                <a:lnTo>
                  <a:pt x="7200" y="2152184"/>
                </a:lnTo>
                <a:lnTo>
                  <a:pt x="6077" y="2152649"/>
                </a:lnTo>
                <a:close/>
              </a:path>
              <a:path w="9525" h="4248150">
                <a:moveTo>
                  <a:pt x="6077" y="2105024"/>
                </a:moveTo>
                <a:lnTo>
                  <a:pt x="3447" y="2105024"/>
                </a:lnTo>
                <a:lnTo>
                  <a:pt x="2324" y="2104559"/>
                </a:lnTo>
                <a:lnTo>
                  <a:pt x="464" y="2102699"/>
                </a:lnTo>
                <a:lnTo>
                  <a:pt x="0" y="2101577"/>
                </a:lnTo>
                <a:lnTo>
                  <a:pt x="0" y="2098947"/>
                </a:lnTo>
                <a:lnTo>
                  <a:pt x="464" y="2097824"/>
                </a:lnTo>
                <a:lnTo>
                  <a:pt x="2324" y="2095964"/>
                </a:lnTo>
                <a:lnTo>
                  <a:pt x="3447" y="2095499"/>
                </a:lnTo>
                <a:lnTo>
                  <a:pt x="6077" y="2095499"/>
                </a:lnTo>
                <a:lnTo>
                  <a:pt x="7200" y="2095964"/>
                </a:lnTo>
                <a:lnTo>
                  <a:pt x="9060" y="2097824"/>
                </a:lnTo>
                <a:lnTo>
                  <a:pt x="9524" y="2098947"/>
                </a:lnTo>
                <a:lnTo>
                  <a:pt x="9524" y="2101577"/>
                </a:lnTo>
                <a:lnTo>
                  <a:pt x="9060" y="2102699"/>
                </a:lnTo>
                <a:lnTo>
                  <a:pt x="7200" y="2104559"/>
                </a:lnTo>
                <a:lnTo>
                  <a:pt x="6077" y="2105024"/>
                </a:lnTo>
                <a:close/>
              </a:path>
              <a:path w="9525" h="4248150">
                <a:moveTo>
                  <a:pt x="6077" y="2057399"/>
                </a:moveTo>
                <a:lnTo>
                  <a:pt x="3447" y="2057399"/>
                </a:lnTo>
                <a:lnTo>
                  <a:pt x="2324" y="2056934"/>
                </a:lnTo>
                <a:lnTo>
                  <a:pt x="464" y="2055074"/>
                </a:lnTo>
                <a:lnTo>
                  <a:pt x="0" y="2053952"/>
                </a:lnTo>
                <a:lnTo>
                  <a:pt x="0" y="2051321"/>
                </a:lnTo>
                <a:lnTo>
                  <a:pt x="464" y="2050199"/>
                </a:lnTo>
                <a:lnTo>
                  <a:pt x="2324" y="2048339"/>
                </a:lnTo>
                <a:lnTo>
                  <a:pt x="3447" y="2047874"/>
                </a:lnTo>
                <a:lnTo>
                  <a:pt x="6077" y="2047874"/>
                </a:lnTo>
                <a:lnTo>
                  <a:pt x="7200" y="2048339"/>
                </a:lnTo>
                <a:lnTo>
                  <a:pt x="9060" y="2050199"/>
                </a:lnTo>
                <a:lnTo>
                  <a:pt x="9524" y="2051321"/>
                </a:lnTo>
                <a:lnTo>
                  <a:pt x="9524" y="2053952"/>
                </a:lnTo>
                <a:lnTo>
                  <a:pt x="9060" y="2055074"/>
                </a:lnTo>
                <a:lnTo>
                  <a:pt x="7200" y="2056934"/>
                </a:lnTo>
                <a:lnTo>
                  <a:pt x="6077" y="2057399"/>
                </a:lnTo>
                <a:close/>
              </a:path>
              <a:path w="9525" h="4248150">
                <a:moveTo>
                  <a:pt x="6077" y="2009774"/>
                </a:moveTo>
                <a:lnTo>
                  <a:pt x="3447" y="2009774"/>
                </a:lnTo>
                <a:lnTo>
                  <a:pt x="2324" y="2009309"/>
                </a:lnTo>
                <a:lnTo>
                  <a:pt x="464" y="2007449"/>
                </a:lnTo>
                <a:lnTo>
                  <a:pt x="0" y="2006327"/>
                </a:lnTo>
                <a:lnTo>
                  <a:pt x="0" y="2003697"/>
                </a:lnTo>
                <a:lnTo>
                  <a:pt x="464" y="2002574"/>
                </a:lnTo>
                <a:lnTo>
                  <a:pt x="2324" y="2000714"/>
                </a:lnTo>
                <a:lnTo>
                  <a:pt x="3447" y="2000249"/>
                </a:lnTo>
                <a:lnTo>
                  <a:pt x="6077" y="2000249"/>
                </a:lnTo>
                <a:lnTo>
                  <a:pt x="7200" y="2000714"/>
                </a:lnTo>
                <a:lnTo>
                  <a:pt x="9060" y="2002574"/>
                </a:lnTo>
                <a:lnTo>
                  <a:pt x="9524" y="2003697"/>
                </a:lnTo>
                <a:lnTo>
                  <a:pt x="9524" y="2006327"/>
                </a:lnTo>
                <a:lnTo>
                  <a:pt x="9060" y="2007449"/>
                </a:lnTo>
                <a:lnTo>
                  <a:pt x="7200" y="2009309"/>
                </a:lnTo>
                <a:lnTo>
                  <a:pt x="6077" y="2009774"/>
                </a:lnTo>
                <a:close/>
              </a:path>
              <a:path w="9525" h="4248150">
                <a:moveTo>
                  <a:pt x="6077" y="1962149"/>
                </a:moveTo>
                <a:lnTo>
                  <a:pt x="3447" y="1962149"/>
                </a:lnTo>
                <a:lnTo>
                  <a:pt x="2324" y="1961684"/>
                </a:lnTo>
                <a:lnTo>
                  <a:pt x="464" y="1959824"/>
                </a:lnTo>
                <a:lnTo>
                  <a:pt x="0" y="1958702"/>
                </a:lnTo>
                <a:lnTo>
                  <a:pt x="0" y="1956071"/>
                </a:lnTo>
                <a:lnTo>
                  <a:pt x="464" y="1954949"/>
                </a:lnTo>
                <a:lnTo>
                  <a:pt x="2324" y="1953089"/>
                </a:lnTo>
                <a:lnTo>
                  <a:pt x="3447" y="1952624"/>
                </a:lnTo>
                <a:lnTo>
                  <a:pt x="6077" y="1952624"/>
                </a:lnTo>
                <a:lnTo>
                  <a:pt x="7200" y="1953089"/>
                </a:lnTo>
                <a:lnTo>
                  <a:pt x="9060" y="1954949"/>
                </a:lnTo>
                <a:lnTo>
                  <a:pt x="9524" y="1956071"/>
                </a:lnTo>
                <a:lnTo>
                  <a:pt x="9524" y="1958702"/>
                </a:lnTo>
                <a:lnTo>
                  <a:pt x="9060" y="1959824"/>
                </a:lnTo>
                <a:lnTo>
                  <a:pt x="7200" y="1961684"/>
                </a:lnTo>
                <a:lnTo>
                  <a:pt x="6077" y="1962149"/>
                </a:lnTo>
                <a:close/>
              </a:path>
              <a:path w="9525" h="4248150">
                <a:moveTo>
                  <a:pt x="6077" y="1914524"/>
                </a:moveTo>
                <a:lnTo>
                  <a:pt x="3447" y="1914524"/>
                </a:lnTo>
                <a:lnTo>
                  <a:pt x="2324" y="1914059"/>
                </a:lnTo>
                <a:lnTo>
                  <a:pt x="464" y="1912199"/>
                </a:lnTo>
                <a:lnTo>
                  <a:pt x="0" y="1911077"/>
                </a:lnTo>
                <a:lnTo>
                  <a:pt x="0" y="1908447"/>
                </a:lnTo>
                <a:lnTo>
                  <a:pt x="464" y="1907324"/>
                </a:lnTo>
                <a:lnTo>
                  <a:pt x="2324" y="1905464"/>
                </a:lnTo>
                <a:lnTo>
                  <a:pt x="3447" y="1904999"/>
                </a:lnTo>
                <a:lnTo>
                  <a:pt x="6077" y="1904999"/>
                </a:lnTo>
                <a:lnTo>
                  <a:pt x="7200" y="1905464"/>
                </a:lnTo>
                <a:lnTo>
                  <a:pt x="9060" y="1907324"/>
                </a:lnTo>
                <a:lnTo>
                  <a:pt x="9524" y="1908447"/>
                </a:lnTo>
                <a:lnTo>
                  <a:pt x="9524" y="1911077"/>
                </a:lnTo>
                <a:lnTo>
                  <a:pt x="9060" y="1912199"/>
                </a:lnTo>
                <a:lnTo>
                  <a:pt x="7200" y="1914059"/>
                </a:lnTo>
                <a:lnTo>
                  <a:pt x="6077" y="1914524"/>
                </a:lnTo>
                <a:close/>
              </a:path>
              <a:path w="9525" h="4248150">
                <a:moveTo>
                  <a:pt x="6077" y="1866899"/>
                </a:moveTo>
                <a:lnTo>
                  <a:pt x="3447" y="1866899"/>
                </a:lnTo>
                <a:lnTo>
                  <a:pt x="2324" y="1866434"/>
                </a:lnTo>
                <a:lnTo>
                  <a:pt x="464" y="1864574"/>
                </a:lnTo>
                <a:lnTo>
                  <a:pt x="0" y="1863452"/>
                </a:lnTo>
                <a:lnTo>
                  <a:pt x="0" y="1860822"/>
                </a:lnTo>
                <a:lnTo>
                  <a:pt x="464" y="1859699"/>
                </a:lnTo>
                <a:lnTo>
                  <a:pt x="2324" y="1857839"/>
                </a:lnTo>
                <a:lnTo>
                  <a:pt x="3447" y="1857374"/>
                </a:lnTo>
                <a:lnTo>
                  <a:pt x="6077" y="1857374"/>
                </a:lnTo>
                <a:lnTo>
                  <a:pt x="7200" y="1857839"/>
                </a:lnTo>
                <a:lnTo>
                  <a:pt x="9060" y="1859699"/>
                </a:lnTo>
                <a:lnTo>
                  <a:pt x="9524" y="1860822"/>
                </a:lnTo>
                <a:lnTo>
                  <a:pt x="9524" y="1863452"/>
                </a:lnTo>
                <a:lnTo>
                  <a:pt x="9060" y="1864574"/>
                </a:lnTo>
                <a:lnTo>
                  <a:pt x="7200" y="1866434"/>
                </a:lnTo>
                <a:lnTo>
                  <a:pt x="6077" y="1866899"/>
                </a:lnTo>
                <a:close/>
              </a:path>
              <a:path w="9525" h="4248150">
                <a:moveTo>
                  <a:pt x="6077" y="1819274"/>
                </a:moveTo>
                <a:lnTo>
                  <a:pt x="3447" y="1819274"/>
                </a:lnTo>
                <a:lnTo>
                  <a:pt x="2324" y="1818809"/>
                </a:lnTo>
                <a:lnTo>
                  <a:pt x="464" y="1816949"/>
                </a:lnTo>
                <a:lnTo>
                  <a:pt x="0" y="1815827"/>
                </a:lnTo>
                <a:lnTo>
                  <a:pt x="0" y="1813197"/>
                </a:lnTo>
                <a:lnTo>
                  <a:pt x="464" y="1812074"/>
                </a:lnTo>
                <a:lnTo>
                  <a:pt x="2324" y="1810214"/>
                </a:lnTo>
                <a:lnTo>
                  <a:pt x="3447" y="1809749"/>
                </a:lnTo>
                <a:lnTo>
                  <a:pt x="6077" y="1809749"/>
                </a:lnTo>
                <a:lnTo>
                  <a:pt x="7200" y="1810214"/>
                </a:lnTo>
                <a:lnTo>
                  <a:pt x="9060" y="1812074"/>
                </a:lnTo>
                <a:lnTo>
                  <a:pt x="9524" y="1813197"/>
                </a:lnTo>
                <a:lnTo>
                  <a:pt x="9524" y="1815827"/>
                </a:lnTo>
                <a:lnTo>
                  <a:pt x="9060" y="1816949"/>
                </a:lnTo>
                <a:lnTo>
                  <a:pt x="7200" y="1818809"/>
                </a:lnTo>
                <a:lnTo>
                  <a:pt x="6077" y="1819274"/>
                </a:lnTo>
                <a:close/>
              </a:path>
              <a:path w="9525" h="4248150">
                <a:moveTo>
                  <a:pt x="6077" y="1771649"/>
                </a:moveTo>
                <a:lnTo>
                  <a:pt x="3447" y="1771649"/>
                </a:lnTo>
                <a:lnTo>
                  <a:pt x="2324" y="1771184"/>
                </a:lnTo>
                <a:lnTo>
                  <a:pt x="464" y="1769325"/>
                </a:lnTo>
                <a:lnTo>
                  <a:pt x="0" y="1768202"/>
                </a:lnTo>
                <a:lnTo>
                  <a:pt x="0" y="1765572"/>
                </a:lnTo>
                <a:lnTo>
                  <a:pt x="464" y="1764449"/>
                </a:lnTo>
                <a:lnTo>
                  <a:pt x="2324" y="1762590"/>
                </a:lnTo>
                <a:lnTo>
                  <a:pt x="3447" y="1762124"/>
                </a:lnTo>
                <a:lnTo>
                  <a:pt x="6077" y="1762124"/>
                </a:lnTo>
                <a:lnTo>
                  <a:pt x="7200" y="1762590"/>
                </a:lnTo>
                <a:lnTo>
                  <a:pt x="9060" y="1764449"/>
                </a:lnTo>
                <a:lnTo>
                  <a:pt x="9524" y="1765572"/>
                </a:lnTo>
                <a:lnTo>
                  <a:pt x="9524" y="1768202"/>
                </a:lnTo>
                <a:lnTo>
                  <a:pt x="9060" y="1769325"/>
                </a:lnTo>
                <a:lnTo>
                  <a:pt x="7200" y="1771184"/>
                </a:lnTo>
                <a:lnTo>
                  <a:pt x="6077" y="1771649"/>
                </a:lnTo>
                <a:close/>
              </a:path>
              <a:path w="9525" h="4248150">
                <a:moveTo>
                  <a:pt x="6077" y="1724024"/>
                </a:moveTo>
                <a:lnTo>
                  <a:pt x="3447" y="1724024"/>
                </a:lnTo>
                <a:lnTo>
                  <a:pt x="2324" y="1723559"/>
                </a:lnTo>
                <a:lnTo>
                  <a:pt x="464" y="1721700"/>
                </a:lnTo>
                <a:lnTo>
                  <a:pt x="0" y="1720577"/>
                </a:lnTo>
                <a:lnTo>
                  <a:pt x="0" y="1717947"/>
                </a:lnTo>
                <a:lnTo>
                  <a:pt x="464" y="1716824"/>
                </a:lnTo>
                <a:lnTo>
                  <a:pt x="2324" y="1714964"/>
                </a:lnTo>
                <a:lnTo>
                  <a:pt x="3447" y="1714499"/>
                </a:lnTo>
                <a:lnTo>
                  <a:pt x="6077" y="1714499"/>
                </a:lnTo>
                <a:lnTo>
                  <a:pt x="7200" y="1714964"/>
                </a:lnTo>
                <a:lnTo>
                  <a:pt x="9060" y="1716824"/>
                </a:lnTo>
                <a:lnTo>
                  <a:pt x="9524" y="1717947"/>
                </a:lnTo>
                <a:lnTo>
                  <a:pt x="9524" y="1720577"/>
                </a:lnTo>
                <a:lnTo>
                  <a:pt x="9060" y="1721700"/>
                </a:lnTo>
                <a:lnTo>
                  <a:pt x="7200" y="1723559"/>
                </a:lnTo>
                <a:lnTo>
                  <a:pt x="6077" y="1724024"/>
                </a:lnTo>
                <a:close/>
              </a:path>
              <a:path w="9525" h="4248150">
                <a:moveTo>
                  <a:pt x="6077" y="1676399"/>
                </a:moveTo>
                <a:lnTo>
                  <a:pt x="3447" y="1676399"/>
                </a:lnTo>
                <a:lnTo>
                  <a:pt x="2324" y="1675934"/>
                </a:lnTo>
                <a:lnTo>
                  <a:pt x="464" y="1674075"/>
                </a:lnTo>
                <a:lnTo>
                  <a:pt x="0" y="1672952"/>
                </a:lnTo>
                <a:lnTo>
                  <a:pt x="0" y="1670322"/>
                </a:lnTo>
                <a:lnTo>
                  <a:pt x="464" y="1669199"/>
                </a:lnTo>
                <a:lnTo>
                  <a:pt x="2324" y="1667339"/>
                </a:lnTo>
                <a:lnTo>
                  <a:pt x="3447" y="1666874"/>
                </a:lnTo>
                <a:lnTo>
                  <a:pt x="6077" y="1666874"/>
                </a:lnTo>
                <a:lnTo>
                  <a:pt x="7200" y="1667339"/>
                </a:lnTo>
                <a:lnTo>
                  <a:pt x="9060" y="1669199"/>
                </a:lnTo>
                <a:lnTo>
                  <a:pt x="9524" y="1670322"/>
                </a:lnTo>
                <a:lnTo>
                  <a:pt x="9524" y="1672952"/>
                </a:lnTo>
                <a:lnTo>
                  <a:pt x="9060" y="1674075"/>
                </a:lnTo>
                <a:lnTo>
                  <a:pt x="7200" y="1675934"/>
                </a:lnTo>
                <a:lnTo>
                  <a:pt x="6077" y="1676399"/>
                </a:lnTo>
                <a:close/>
              </a:path>
              <a:path w="9525" h="4248150">
                <a:moveTo>
                  <a:pt x="6077" y="1628774"/>
                </a:moveTo>
                <a:lnTo>
                  <a:pt x="3447" y="1628774"/>
                </a:lnTo>
                <a:lnTo>
                  <a:pt x="2324" y="1628309"/>
                </a:lnTo>
                <a:lnTo>
                  <a:pt x="464" y="1626449"/>
                </a:lnTo>
                <a:lnTo>
                  <a:pt x="0" y="1625327"/>
                </a:lnTo>
                <a:lnTo>
                  <a:pt x="0" y="1622697"/>
                </a:lnTo>
                <a:lnTo>
                  <a:pt x="464" y="1621574"/>
                </a:lnTo>
                <a:lnTo>
                  <a:pt x="2324" y="1619714"/>
                </a:lnTo>
                <a:lnTo>
                  <a:pt x="3447" y="1619249"/>
                </a:lnTo>
                <a:lnTo>
                  <a:pt x="6077" y="1619249"/>
                </a:lnTo>
                <a:lnTo>
                  <a:pt x="7200" y="1619714"/>
                </a:lnTo>
                <a:lnTo>
                  <a:pt x="9060" y="1621574"/>
                </a:lnTo>
                <a:lnTo>
                  <a:pt x="9524" y="1622697"/>
                </a:lnTo>
                <a:lnTo>
                  <a:pt x="9524" y="1625327"/>
                </a:lnTo>
                <a:lnTo>
                  <a:pt x="9060" y="1626449"/>
                </a:lnTo>
                <a:lnTo>
                  <a:pt x="7200" y="1628309"/>
                </a:lnTo>
                <a:lnTo>
                  <a:pt x="6077" y="1628774"/>
                </a:lnTo>
                <a:close/>
              </a:path>
              <a:path w="9525" h="4248150">
                <a:moveTo>
                  <a:pt x="6077" y="1581149"/>
                </a:moveTo>
                <a:lnTo>
                  <a:pt x="3447" y="1581149"/>
                </a:lnTo>
                <a:lnTo>
                  <a:pt x="2324" y="1580684"/>
                </a:lnTo>
                <a:lnTo>
                  <a:pt x="464" y="1578825"/>
                </a:lnTo>
                <a:lnTo>
                  <a:pt x="0" y="1577702"/>
                </a:lnTo>
                <a:lnTo>
                  <a:pt x="0" y="1575072"/>
                </a:lnTo>
                <a:lnTo>
                  <a:pt x="464" y="1573949"/>
                </a:lnTo>
                <a:lnTo>
                  <a:pt x="2324" y="1572089"/>
                </a:lnTo>
                <a:lnTo>
                  <a:pt x="3447" y="1571624"/>
                </a:lnTo>
                <a:lnTo>
                  <a:pt x="6077" y="1571624"/>
                </a:lnTo>
                <a:lnTo>
                  <a:pt x="7200" y="1572089"/>
                </a:lnTo>
                <a:lnTo>
                  <a:pt x="9060" y="1573949"/>
                </a:lnTo>
                <a:lnTo>
                  <a:pt x="9524" y="1575072"/>
                </a:lnTo>
                <a:lnTo>
                  <a:pt x="9524" y="1577702"/>
                </a:lnTo>
                <a:lnTo>
                  <a:pt x="9060" y="1578825"/>
                </a:lnTo>
                <a:lnTo>
                  <a:pt x="7200" y="1580684"/>
                </a:lnTo>
                <a:lnTo>
                  <a:pt x="6077" y="1581149"/>
                </a:lnTo>
                <a:close/>
              </a:path>
              <a:path w="9525" h="4248150">
                <a:moveTo>
                  <a:pt x="6077" y="1533524"/>
                </a:moveTo>
                <a:lnTo>
                  <a:pt x="3447" y="1533524"/>
                </a:lnTo>
                <a:lnTo>
                  <a:pt x="2324" y="1533059"/>
                </a:lnTo>
                <a:lnTo>
                  <a:pt x="464" y="1531200"/>
                </a:lnTo>
                <a:lnTo>
                  <a:pt x="0" y="1530077"/>
                </a:lnTo>
                <a:lnTo>
                  <a:pt x="0" y="1527447"/>
                </a:lnTo>
                <a:lnTo>
                  <a:pt x="464" y="1526324"/>
                </a:lnTo>
                <a:lnTo>
                  <a:pt x="2324" y="1524465"/>
                </a:lnTo>
                <a:lnTo>
                  <a:pt x="3447" y="1523999"/>
                </a:lnTo>
                <a:lnTo>
                  <a:pt x="6077" y="1523999"/>
                </a:lnTo>
                <a:lnTo>
                  <a:pt x="7200" y="1524465"/>
                </a:lnTo>
                <a:lnTo>
                  <a:pt x="9060" y="1526324"/>
                </a:lnTo>
                <a:lnTo>
                  <a:pt x="9524" y="1527447"/>
                </a:lnTo>
                <a:lnTo>
                  <a:pt x="9524" y="1530077"/>
                </a:lnTo>
                <a:lnTo>
                  <a:pt x="9060" y="1531200"/>
                </a:lnTo>
                <a:lnTo>
                  <a:pt x="7200" y="1533059"/>
                </a:lnTo>
                <a:lnTo>
                  <a:pt x="6077" y="1533524"/>
                </a:lnTo>
                <a:close/>
              </a:path>
              <a:path w="9525" h="4248150">
                <a:moveTo>
                  <a:pt x="6077" y="1485899"/>
                </a:moveTo>
                <a:lnTo>
                  <a:pt x="3447" y="1485899"/>
                </a:lnTo>
                <a:lnTo>
                  <a:pt x="2324" y="1485434"/>
                </a:lnTo>
                <a:lnTo>
                  <a:pt x="464" y="1483575"/>
                </a:lnTo>
                <a:lnTo>
                  <a:pt x="0" y="1482452"/>
                </a:lnTo>
                <a:lnTo>
                  <a:pt x="0" y="1479822"/>
                </a:lnTo>
                <a:lnTo>
                  <a:pt x="464" y="1478699"/>
                </a:lnTo>
                <a:lnTo>
                  <a:pt x="2324" y="1476839"/>
                </a:lnTo>
                <a:lnTo>
                  <a:pt x="3447" y="1476374"/>
                </a:lnTo>
                <a:lnTo>
                  <a:pt x="6077" y="1476374"/>
                </a:lnTo>
                <a:lnTo>
                  <a:pt x="7200" y="1476839"/>
                </a:lnTo>
                <a:lnTo>
                  <a:pt x="9060" y="1478699"/>
                </a:lnTo>
                <a:lnTo>
                  <a:pt x="9524" y="1479822"/>
                </a:lnTo>
                <a:lnTo>
                  <a:pt x="9524" y="1482452"/>
                </a:lnTo>
                <a:lnTo>
                  <a:pt x="9060" y="1483575"/>
                </a:lnTo>
                <a:lnTo>
                  <a:pt x="7200" y="1485434"/>
                </a:lnTo>
                <a:lnTo>
                  <a:pt x="6077" y="1485899"/>
                </a:lnTo>
                <a:close/>
              </a:path>
              <a:path w="9525" h="4248150">
                <a:moveTo>
                  <a:pt x="6077" y="1438274"/>
                </a:moveTo>
                <a:lnTo>
                  <a:pt x="3447" y="1438274"/>
                </a:lnTo>
                <a:lnTo>
                  <a:pt x="2324" y="1437809"/>
                </a:lnTo>
                <a:lnTo>
                  <a:pt x="464" y="1435950"/>
                </a:lnTo>
                <a:lnTo>
                  <a:pt x="0" y="1434827"/>
                </a:lnTo>
                <a:lnTo>
                  <a:pt x="0" y="1432197"/>
                </a:lnTo>
                <a:lnTo>
                  <a:pt x="464" y="1431074"/>
                </a:lnTo>
                <a:lnTo>
                  <a:pt x="2324" y="1429215"/>
                </a:lnTo>
                <a:lnTo>
                  <a:pt x="3447" y="1428749"/>
                </a:lnTo>
                <a:lnTo>
                  <a:pt x="6077" y="1428749"/>
                </a:lnTo>
                <a:lnTo>
                  <a:pt x="7200" y="1429215"/>
                </a:lnTo>
                <a:lnTo>
                  <a:pt x="9060" y="1431074"/>
                </a:lnTo>
                <a:lnTo>
                  <a:pt x="9524" y="1432197"/>
                </a:lnTo>
                <a:lnTo>
                  <a:pt x="9524" y="1434827"/>
                </a:lnTo>
                <a:lnTo>
                  <a:pt x="9060" y="1435950"/>
                </a:lnTo>
                <a:lnTo>
                  <a:pt x="7200" y="1437809"/>
                </a:lnTo>
                <a:lnTo>
                  <a:pt x="6077" y="1438274"/>
                </a:lnTo>
                <a:close/>
              </a:path>
              <a:path w="9525" h="4248150">
                <a:moveTo>
                  <a:pt x="6077" y="1390649"/>
                </a:moveTo>
                <a:lnTo>
                  <a:pt x="3447" y="1390649"/>
                </a:lnTo>
                <a:lnTo>
                  <a:pt x="2324" y="1390184"/>
                </a:lnTo>
                <a:lnTo>
                  <a:pt x="464" y="1388325"/>
                </a:lnTo>
                <a:lnTo>
                  <a:pt x="0" y="1387202"/>
                </a:lnTo>
                <a:lnTo>
                  <a:pt x="0" y="1384572"/>
                </a:lnTo>
                <a:lnTo>
                  <a:pt x="464" y="1383449"/>
                </a:lnTo>
                <a:lnTo>
                  <a:pt x="2324" y="1381589"/>
                </a:lnTo>
                <a:lnTo>
                  <a:pt x="3447" y="1381124"/>
                </a:lnTo>
                <a:lnTo>
                  <a:pt x="6077" y="1381124"/>
                </a:lnTo>
                <a:lnTo>
                  <a:pt x="7200" y="1381589"/>
                </a:lnTo>
                <a:lnTo>
                  <a:pt x="9060" y="1383449"/>
                </a:lnTo>
                <a:lnTo>
                  <a:pt x="9524" y="1384572"/>
                </a:lnTo>
                <a:lnTo>
                  <a:pt x="9524" y="1387202"/>
                </a:lnTo>
                <a:lnTo>
                  <a:pt x="9060" y="1388325"/>
                </a:lnTo>
                <a:lnTo>
                  <a:pt x="7200" y="1390184"/>
                </a:lnTo>
                <a:lnTo>
                  <a:pt x="6077" y="1390649"/>
                </a:lnTo>
                <a:close/>
              </a:path>
              <a:path w="9525" h="4248150">
                <a:moveTo>
                  <a:pt x="6077" y="1343024"/>
                </a:moveTo>
                <a:lnTo>
                  <a:pt x="3447" y="1343024"/>
                </a:lnTo>
                <a:lnTo>
                  <a:pt x="2324" y="1342559"/>
                </a:lnTo>
                <a:lnTo>
                  <a:pt x="464" y="1340700"/>
                </a:lnTo>
                <a:lnTo>
                  <a:pt x="0" y="1339577"/>
                </a:lnTo>
                <a:lnTo>
                  <a:pt x="0" y="1336947"/>
                </a:lnTo>
                <a:lnTo>
                  <a:pt x="464" y="1335824"/>
                </a:lnTo>
                <a:lnTo>
                  <a:pt x="2324" y="1333964"/>
                </a:lnTo>
                <a:lnTo>
                  <a:pt x="3447" y="1333499"/>
                </a:lnTo>
                <a:lnTo>
                  <a:pt x="6077" y="1333499"/>
                </a:lnTo>
                <a:lnTo>
                  <a:pt x="7200" y="1333964"/>
                </a:lnTo>
                <a:lnTo>
                  <a:pt x="9060" y="1335824"/>
                </a:lnTo>
                <a:lnTo>
                  <a:pt x="9524" y="1336947"/>
                </a:lnTo>
                <a:lnTo>
                  <a:pt x="9524" y="1339577"/>
                </a:lnTo>
                <a:lnTo>
                  <a:pt x="9060" y="1340700"/>
                </a:lnTo>
                <a:lnTo>
                  <a:pt x="7200" y="1342559"/>
                </a:lnTo>
                <a:lnTo>
                  <a:pt x="6077" y="1343024"/>
                </a:lnTo>
                <a:close/>
              </a:path>
              <a:path w="9525" h="4248150">
                <a:moveTo>
                  <a:pt x="6077" y="1295399"/>
                </a:moveTo>
                <a:lnTo>
                  <a:pt x="3447" y="1295399"/>
                </a:lnTo>
                <a:lnTo>
                  <a:pt x="2324" y="1294934"/>
                </a:lnTo>
                <a:lnTo>
                  <a:pt x="464" y="1293075"/>
                </a:lnTo>
                <a:lnTo>
                  <a:pt x="0" y="1291952"/>
                </a:lnTo>
                <a:lnTo>
                  <a:pt x="0" y="1289322"/>
                </a:lnTo>
                <a:lnTo>
                  <a:pt x="464" y="1288199"/>
                </a:lnTo>
                <a:lnTo>
                  <a:pt x="2324" y="1286340"/>
                </a:lnTo>
                <a:lnTo>
                  <a:pt x="3447" y="1285874"/>
                </a:lnTo>
                <a:lnTo>
                  <a:pt x="6077" y="1285874"/>
                </a:lnTo>
                <a:lnTo>
                  <a:pt x="7200" y="1286340"/>
                </a:lnTo>
                <a:lnTo>
                  <a:pt x="9060" y="1288199"/>
                </a:lnTo>
                <a:lnTo>
                  <a:pt x="9524" y="1289322"/>
                </a:lnTo>
                <a:lnTo>
                  <a:pt x="9524" y="1291952"/>
                </a:lnTo>
                <a:lnTo>
                  <a:pt x="9060" y="1293075"/>
                </a:lnTo>
                <a:lnTo>
                  <a:pt x="7200" y="1294934"/>
                </a:lnTo>
                <a:lnTo>
                  <a:pt x="6077" y="1295399"/>
                </a:lnTo>
                <a:close/>
              </a:path>
              <a:path w="9525" h="4248150">
                <a:moveTo>
                  <a:pt x="6077" y="1247774"/>
                </a:moveTo>
                <a:lnTo>
                  <a:pt x="3447" y="1247774"/>
                </a:lnTo>
                <a:lnTo>
                  <a:pt x="2324" y="1247309"/>
                </a:lnTo>
                <a:lnTo>
                  <a:pt x="464" y="1245450"/>
                </a:lnTo>
                <a:lnTo>
                  <a:pt x="0" y="1244327"/>
                </a:lnTo>
                <a:lnTo>
                  <a:pt x="0" y="1241697"/>
                </a:lnTo>
                <a:lnTo>
                  <a:pt x="464" y="1240574"/>
                </a:lnTo>
                <a:lnTo>
                  <a:pt x="2324" y="1238715"/>
                </a:lnTo>
                <a:lnTo>
                  <a:pt x="3447" y="1238249"/>
                </a:lnTo>
                <a:lnTo>
                  <a:pt x="6077" y="1238249"/>
                </a:lnTo>
                <a:lnTo>
                  <a:pt x="7200" y="1238715"/>
                </a:lnTo>
                <a:lnTo>
                  <a:pt x="9060" y="1240574"/>
                </a:lnTo>
                <a:lnTo>
                  <a:pt x="9524" y="1241697"/>
                </a:lnTo>
                <a:lnTo>
                  <a:pt x="9524" y="1244327"/>
                </a:lnTo>
                <a:lnTo>
                  <a:pt x="9060" y="1245450"/>
                </a:lnTo>
                <a:lnTo>
                  <a:pt x="7200" y="1247309"/>
                </a:lnTo>
                <a:lnTo>
                  <a:pt x="6077" y="1247774"/>
                </a:lnTo>
                <a:close/>
              </a:path>
              <a:path w="9525" h="4248150">
                <a:moveTo>
                  <a:pt x="6077" y="1200149"/>
                </a:moveTo>
                <a:lnTo>
                  <a:pt x="3447" y="1200149"/>
                </a:lnTo>
                <a:lnTo>
                  <a:pt x="2324" y="1199684"/>
                </a:lnTo>
                <a:lnTo>
                  <a:pt x="464" y="1197825"/>
                </a:lnTo>
                <a:lnTo>
                  <a:pt x="0" y="1196702"/>
                </a:lnTo>
                <a:lnTo>
                  <a:pt x="0" y="1194072"/>
                </a:lnTo>
                <a:lnTo>
                  <a:pt x="464" y="1192949"/>
                </a:lnTo>
                <a:lnTo>
                  <a:pt x="2324" y="1191090"/>
                </a:lnTo>
                <a:lnTo>
                  <a:pt x="3447" y="1190624"/>
                </a:lnTo>
                <a:lnTo>
                  <a:pt x="6077" y="1190624"/>
                </a:lnTo>
                <a:lnTo>
                  <a:pt x="7200" y="1191090"/>
                </a:lnTo>
                <a:lnTo>
                  <a:pt x="9060" y="1192949"/>
                </a:lnTo>
                <a:lnTo>
                  <a:pt x="9524" y="1194072"/>
                </a:lnTo>
                <a:lnTo>
                  <a:pt x="9524" y="1196702"/>
                </a:lnTo>
                <a:lnTo>
                  <a:pt x="9060" y="1197825"/>
                </a:lnTo>
                <a:lnTo>
                  <a:pt x="7200" y="1199684"/>
                </a:lnTo>
                <a:lnTo>
                  <a:pt x="6077" y="1200149"/>
                </a:lnTo>
                <a:close/>
              </a:path>
              <a:path w="9525" h="4248150">
                <a:moveTo>
                  <a:pt x="6077" y="1152524"/>
                </a:moveTo>
                <a:lnTo>
                  <a:pt x="3447" y="1152524"/>
                </a:lnTo>
                <a:lnTo>
                  <a:pt x="2324" y="1152059"/>
                </a:lnTo>
                <a:lnTo>
                  <a:pt x="464" y="1150199"/>
                </a:lnTo>
                <a:lnTo>
                  <a:pt x="0" y="1149077"/>
                </a:lnTo>
                <a:lnTo>
                  <a:pt x="0" y="1146447"/>
                </a:lnTo>
                <a:lnTo>
                  <a:pt x="464" y="1145324"/>
                </a:lnTo>
                <a:lnTo>
                  <a:pt x="2324" y="1143464"/>
                </a:lnTo>
                <a:lnTo>
                  <a:pt x="3447" y="1142999"/>
                </a:lnTo>
                <a:lnTo>
                  <a:pt x="6077" y="1142999"/>
                </a:lnTo>
                <a:lnTo>
                  <a:pt x="7200" y="1143464"/>
                </a:lnTo>
                <a:lnTo>
                  <a:pt x="9060" y="1145324"/>
                </a:lnTo>
                <a:lnTo>
                  <a:pt x="9524" y="1146447"/>
                </a:lnTo>
                <a:lnTo>
                  <a:pt x="9524" y="1149077"/>
                </a:lnTo>
                <a:lnTo>
                  <a:pt x="9060" y="1150199"/>
                </a:lnTo>
                <a:lnTo>
                  <a:pt x="7200" y="1152059"/>
                </a:lnTo>
                <a:lnTo>
                  <a:pt x="6077" y="1152524"/>
                </a:lnTo>
                <a:close/>
              </a:path>
              <a:path w="9525" h="4248150">
                <a:moveTo>
                  <a:pt x="6077" y="1104899"/>
                </a:moveTo>
                <a:lnTo>
                  <a:pt x="3447" y="1104899"/>
                </a:lnTo>
                <a:lnTo>
                  <a:pt x="2324" y="1104434"/>
                </a:lnTo>
                <a:lnTo>
                  <a:pt x="464" y="1102575"/>
                </a:lnTo>
                <a:lnTo>
                  <a:pt x="0" y="1101452"/>
                </a:lnTo>
                <a:lnTo>
                  <a:pt x="0" y="1098822"/>
                </a:lnTo>
                <a:lnTo>
                  <a:pt x="464" y="1097699"/>
                </a:lnTo>
                <a:lnTo>
                  <a:pt x="2324" y="1095839"/>
                </a:lnTo>
                <a:lnTo>
                  <a:pt x="3447" y="1095374"/>
                </a:lnTo>
                <a:lnTo>
                  <a:pt x="6077" y="1095374"/>
                </a:lnTo>
                <a:lnTo>
                  <a:pt x="7200" y="1095839"/>
                </a:lnTo>
                <a:lnTo>
                  <a:pt x="9060" y="1097699"/>
                </a:lnTo>
                <a:lnTo>
                  <a:pt x="9524" y="1098822"/>
                </a:lnTo>
                <a:lnTo>
                  <a:pt x="9524" y="1101452"/>
                </a:lnTo>
                <a:lnTo>
                  <a:pt x="9060" y="1102575"/>
                </a:lnTo>
                <a:lnTo>
                  <a:pt x="7200" y="1104434"/>
                </a:lnTo>
                <a:lnTo>
                  <a:pt x="6077" y="1104899"/>
                </a:lnTo>
                <a:close/>
              </a:path>
              <a:path w="9525" h="4248150">
                <a:moveTo>
                  <a:pt x="6077" y="1057274"/>
                </a:moveTo>
                <a:lnTo>
                  <a:pt x="3447" y="1057274"/>
                </a:lnTo>
                <a:lnTo>
                  <a:pt x="2324" y="1056809"/>
                </a:lnTo>
                <a:lnTo>
                  <a:pt x="464" y="1054950"/>
                </a:lnTo>
                <a:lnTo>
                  <a:pt x="0" y="1053827"/>
                </a:lnTo>
                <a:lnTo>
                  <a:pt x="0" y="1051197"/>
                </a:lnTo>
                <a:lnTo>
                  <a:pt x="464" y="1050074"/>
                </a:lnTo>
                <a:lnTo>
                  <a:pt x="2324" y="1048215"/>
                </a:lnTo>
                <a:lnTo>
                  <a:pt x="3447" y="1047749"/>
                </a:lnTo>
                <a:lnTo>
                  <a:pt x="6077" y="1047749"/>
                </a:lnTo>
                <a:lnTo>
                  <a:pt x="7200" y="1048215"/>
                </a:lnTo>
                <a:lnTo>
                  <a:pt x="9060" y="1050074"/>
                </a:lnTo>
                <a:lnTo>
                  <a:pt x="9524" y="1051197"/>
                </a:lnTo>
                <a:lnTo>
                  <a:pt x="9524" y="1053827"/>
                </a:lnTo>
                <a:lnTo>
                  <a:pt x="9060" y="1054950"/>
                </a:lnTo>
                <a:lnTo>
                  <a:pt x="7200" y="1056809"/>
                </a:lnTo>
                <a:lnTo>
                  <a:pt x="6077" y="1057274"/>
                </a:lnTo>
                <a:close/>
              </a:path>
              <a:path w="9525" h="4248150">
                <a:moveTo>
                  <a:pt x="6077" y="1009649"/>
                </a:moveTo>
                <a:lnTo>
                  <a:pt x="3447" y="1009649"/>
                </a:lnTo>
                <a:lnTo>
                  <a:pt x="2324" y="1009184"/>
                </a:lnTo>
                <a:lnTo>
                  <a:pt x="464" y="1007325"/>
                </a:lnTo>
                <a:lnTo>
                  <a:pt x="0" y="1006202"/>
                </a:lnTo>
                <a:lnTo>
                  <a:pt x="0" y="1003572"/>
                </a:lnTo>
                <a:lnTo>
                  <a:pt x="464" y="1002449"/>
                </a:lnTo>
                <a:lnTo>
                  <a:pt x="2324" y="1000590"/>
                </a:lnTo>
                <a:lnTo>
                  <a:pt x="3447" y="1000124"/>
                </a:lnTo>
                <a:lnTo>
                  <a:pt x="6077" y="1000124"/>
                </a:lnTo>
                <a:lnTo>
                  <a:pt x="7200" y="1000590"/>
                </a:lnTo>
                <a:lnTo>
                  <a:pt x="9060" y="1002449"/>
                </a:lnTo>
                <a:lnTo>
                  <a:pt x="9524" y="1003572"/>
                </a:lnTo>
                <a:lnTo>
                  <a:pt x="9524" y="1006202"/>
                </a:lnTo>
                <a:lnTo>
                  <a:pt x="9060" y="1007325"/>
                </a:lnTo>
                <a:lnTo>
                  <a:pt x="7200" y="1009184"/>
                </a:lnTo>
                <a:lnTo>
                  <a:pt x="6077" y="1009649"/>
                </a:lnTo>
                <a:close/>
              </a:path>
              <a:path w="9525" h="4248150">
                <a:moveTo>
                  <a:pt x="6077" y="962024"/>
                </a:moveTo>
                <a:lnTo>
                  <a:pt x="3447" y="962024"/>
                </a:lnTo>
                <a:lnTo>
                  <a:pt x="2324" y="961559"/>
                </a:lnTo>
                <a:lnTo>
                  <a:pt x="464" y="959700"/>
                </a:lnTo>
                <a:lnTo>
                  <a:pt x="0" y="958577"/>
                </a:lnTo>
                <a:lnTo>
                  <a:pt x="0" y="955947"/>
                </a:lnTo>
                <a:lnTo>
                  <a:pt x="464" y="954824"/>
                </a:lnTo>
                <a:lnTo>
                  <a:pt x="2324" y="952964"/>
                </a:lnTo>
                <a:lnTo>
                  <a:pt x="3447" y="952499"/>
                </a:lnTo>
                <a:lnTo>
                  <a:pt x="6077" y="952499"/>
                </a:lnTo>
                <a:lnTo>
                  <a:pt x="7200" y="952964"/>
                </a:lnTo>
                <a:lnTo>
                  <a:pt x="9060" y="954824"/>
                </a:lnTo>
                <a:lnTo>
                  <a:pt x="9524" y="955947"/>
                </a:lnTo>
                <a:lnTo>
                  <a:pt x="9524" y="958577"/>
                </a:lnTo>
                <a:lnTo>
                  <a:pt x="9060" y="959700"/>
                </a:lnTo>
                <a:lnTo>
                  <a:pt x="7200" y="961559"/>
                </a:lnTo>
                <a:lnTo>
                  <a:pt x="6077" y="962024"/>
                </a:lnTo>
                <a:close/>
              </a:path>
              <a:path w="9525" h="4248150">
                <a:moveTo>
                  <a:pt x="6077" y="914399"/>
                </a:moveTo>
                <a:lnTo>
                  <a:pt x="3447" y="914399"/>
                </a:lnTo>
                <a:lnTo>
                  <a:pt x="2324" y="913934"/>
                </a:lnTo>
                <a:lnTo>
                  <a:pt x="464" y="912075"/>
                </a:lnTo>
                <a:lnTo>
                  <a:pt x="0" y="910952"/>
                </a:lnTo>
                <a:lnTo>
                  <a:pt x="0" y="908322"/>
                </a:lnTo>
                <a:lnTo>
                  <a:pt x="464" y="907199"/>
                </a:lnTo>
                <a:lnTo>
                  <a:pt x="2324" y="905339"/>
                </a:lnTo>
                <a:lnTo>
                  <a:pt x="3447" y="904874"/>
                </a:lnTo>
                <a:lnTo>
                  <a:pt x="6077" y="904874"/>
                </a:lnTo>
                <a:lnTo>
                  <a:pt x="7200" y="905339"/>
                </a:lnTo>
                <a:lnTo>
                  <a:pt x="9060" y="907199"/>
                </a:lnTo>
                <a:lnTo>
                  <a:pt x="9524" y="908322"/>
                </a:lnTo>
                <a:lnTo>
                  <a:pt x="9524" y="910952"/>
                </a:lnTo>
                <a:lnTo>
                  <a:pt x="9060" y="912075"/>
                </a:lnTo>
                <a:lnTo>
                  <a:pt x="7200" y="913934"/>
                </a:lnTo>
                <a:lnTo>
                  <a:pt x="6077" y="914399"/>
                </a:lnTo>
                <a:close/>
              </a:path>
              <a:path w="9525" h="4248150">
                <a:moveTo>
                  <a:pt x="6077" y="866774"/>
                </a:moveTo>
                <a:lnTo>
                  <a:pt x="3447" y="866774"/>
                </a:lnTo>
                <a:lnTo>
                  <a:pt x="2324" y="866309"/>
                </a:lnTo>
                <a:lnTo>
                  <a:pt x="464" y="864450"/>
                </a:lnTo>
                <a:lnTo>
                  <a:pt x="0" y="863327"/>
                </a:lnTo>
                <a:lnTo>
                  <a:pt x="0" y="860697"/>
                </a:lnTo>
                <a:lnTo>
                  <a:pt x="464" y="859574"/>
                </a:lnTo>
                <a:lnTo>
                  <a:pt x="2324" y="857714"/>
                </a:lnTo>
                <a:lnTo>
                  <a:pt x="3447" y="857249"/>
                </a:lnTo>
                <a:lnTo>
                  <a:pt x="6077" y="857249"/>
                </a:lnTo>
                <a:lnTo>
                  <a:pt x="7200" y="857714"/>
                </a:lnTo>
                <a:lnTo>
                  <a:pt x="9060" y="859574"/>
                </a:lnTo>
                <a:lnTo>
                  <a:pt x="9524" y="860697"/>
                </a:lnTo>
                <a:lnTo>
                  <a:pt x="9524" y="863327"/>
                </a:lnTo>
                <a:lnTo>
                  <a:pt x="9060" y="864450"/>
                </a:lnTo>
                <a:lnTo>
                  <a:pt x="7200" y="866309"/>
                </a:lnTo>
                <a:lnTo>
                  <a:pt x="6077" y="866774"/>
                </a:lnTo>
                <a:close/>
              </a:path>
              <a:path w="9525" h="4248150">
                <a:moveTo>
                  <a:pt x="6077" y="819149"/>
                </a:moveTo>
                <a:lnTo>
                  <a:pt x="3447" y="819149"/>
                </a:lnTo>
                <a:lnTo>
                  <a:pt x="2324" y="818684"/>
                </a:lnTo>
                <a:lnTo>
                  <a:pt x="464" y="816825"/>
                </a:lnTo>
                <a:lnTo>
                  <a:pt x="0" y="815702"/>
                </a:lnTo>
                <a:lnTo>
                  <a:pt x="0" y="813072"/>
                </a:lnTo>
                <a:lnTo>
                  <a:pt x="464" y="811949"/>
                </a:lnTo>
                <a:lnTo>
                  <a:pt x="2324" y="810090"/>
                </a:lnTo>
                <a:lnTo>
                  <a:pt x="3447" y="809624"/>
                </a:lnTo>
                <a:lnTo>
                  <a:pt x="6077" y="809624"/>
                </a:lnTo>
                <a:lnTo>
                  <a:pt x="7200" y="810090"/>
                </a:lnTo>
                <a:lnTo>
                  <a:pt x="9060" y="811949"/>
                </a:lnTo>
                <a:lnTo>
                  <a:pt x="9524" y="813072"/>
                </a:lnTo>
                <a:lnTo>
                  <a:pt x="9524" y="815702"/>
                </a:lnTo>
                <a:lnTo>
                  <a:pt x="9060" y="816825"/>
                </a:lnTo>
                <a:lnTo>
                  <a:pt x="7200" y="818684"/>
                </a:lnTo>
                <a:lnTo>
                  <a:pt x="6077" y="819149"/>
                </a:lnTo>
                <a:close/>
              </a:path>
              <a:path w="9525" h="4248150">
                <a:moveTo>
                  <a:pt x="6077" y="771524"/>
                </a:moveTo>
                <a:lnTo>
                  <a:pt x="3447" y="771524"/>
                </a:lnTo>
                <a:lnTo>
                  <a:pt x="2324" y="771059"/>
                </a:lnTo>
                <a:lnTo>
                  <a:pt x="464" y="769200"/>
                </a:lnTo>
                <a:lnTo>
                  <a:pt x="0" y="768077"/>
                </a:lnTo>
                <a:lnTo>
                  <a:pt x="0" y="765447"/>
                </a:lnTo>
                <a:lnTo>
                  <a:pt x="464" y="764324"/>
                </a:lnTo>
                <a:lnTo>
                  <a:pt x="2324" y="762465"/>
                </a:lnTo>
                <a:lnTo>
                  <a:pt x="3447" y="761999"/>
                </a:lnTo>
                <a:lnTo>
                  <a:pt x="6077" y="761999"/>
                </a:lnTo>
                <a:lnTo>
                  <a:pt x="7200" y="762465"/>
                </a:lnTo>
                <a:lnTo>
                  <a:pt x="9060" y="764324"/>
                </a:lnTo>
                <a:lnTo>
                  <a:pt x="9524" y="765447"/>
                </a:lnTo>
                <a:lnTo>
                  <a:pt x="9524" y="768077"/>
                </a:lnTo>
                <a:lnTo>
                  <a:pt x="9060" y="769200"/>
                </a:lnTo>
                <a:lnTo>
                  <a:pt x="7200" y="771059"/>
                </a:lnTo>
                <a:lnTo>
                  <a:pt x="6077" y="771524"/>
                </a:lnTo>
                <a:close/>
              </a:path>
              <a:path w="9525" h="4248150">
                <a:moveTo>
                  <a:pt x="6077" y="723899"/>
                </a:moveTo>
                <a:lnTo>
                  <a:pt x="3447" y="723899"/>
                </a:lnTo>
                <a:lnTo>
                  <a:pt x="2324" y="723434"/>
                </a:lnTo>
                <a:lnTo>
                  <a:pt x="464" y="721575"/>
                </a:lnTo>
                <a:lnTo>
                  <a:pt x="0" y="720452"/>
                </a:lnTo>
                <a:lnTo>
                  <a:pt x="0" y="717822"/>
                </a:lnTo>
                <a:lnTo>
                  <a:pt x="464" y="716699"/>
                </a:lnTo>
                <a:lnTo>
                  <a:pt x="2324" y="714840"/>
                </a:lnTo>
                <a:lnTo>
                  <a:pt x="3447" y="714374"/>
                </a:lnTo>
                <a:lnTo>
                  <a:pt x="6077" y="714374"/>
                </a:lnTo>
                <a:lnTo>
                  <a:pt x="7200" y="714840"/>
                </a:lnTo>
                <a:lnTo>
                  <a:pt x="9060" y="716699"/>
                </a:lnTo>
                <a:lnTo>
                  <a:pt x="9524" y="717822"/>
                </a:lnTo>
                <a:lnTo>
                  <a:pt x="9524" y="720452"/>
                </a:lnTo>
                <a:lnTo>
                  <a:pt x="9060" y="721575"/>
                </a:lnTo>
                <a:lnTo>
                  <a:pt x="7200" y="723434"/>
                </a:lnTo>
                <a:lnTo>
                  <a:pt x="6077" y="723899"/>
                </a:lnTo>
                <a:close/>
              </a:path>
              <a:path w="9525" h="4248150">
                <a:moveTo>
                  <a:pt x="6077" y="676274"/>
                </a:moveTo>
                <a:lnTo>
                  <a:pt x="3447" y="676274"/>
                </a:lnTo>
                <a:lnTo>
                  <a:pt x="2324" y="675809"/>
                </a:lnTo>
                <a:lnTo>
                  <a:pt x="464" y="673949"/>
                </a:lnTo>
                <a:lnTo>
                  <a:pt x="0" y="672827"/>
                </a:lnTo>
                <a:lnTo>
                  <a:pt x="0" y="670197"/>
                </a:lnTo>
                <a:lnTo>
                  <a:pt x="464" y="669074"/>
                </a:lnTo>
                <a:lnTo>
                  <a:pt x="2324" y="667215"/>
                </a:lnTo>
                <a:lnTo>
                  <a:pt x="3447" y="666749"/>
                </a:lnTo>
                <a:lnTo>
                  <a:pt x="6077" y="666749"/>
                </a:lnTo>
                <a:lnTo>
                  <a:pt x="7200" y="667215"/>
                </a:lnTo>
                <a:lnTo>
                  <a:pt x="9060" y="669074"/>
                </a:lnTo>
                <a:lnTo>
                  <a:pt x="9524" y="670197"/>
                </a:lnTo>
                <a:lnTo>
                  <a:pt x="9524" y="672827"/>
                </a:lnTo>
                <a:lnTo>
                  <a:pt x="9060" y="673949"/>
                </a:lnTo>
                <a:lnTo>
                  <a:pt x="7200" y="675809"/>
                </a:lnTo>
                <a:lnTo>
                  <a:pt x="6077" y="676274"/>
                </a:lnTo>
                <a:close/>
              </a:path>
              <a:path w="9525" h="4248150">
                <a:moveTo>
                  <a:pt x="6077" y="628649"/>
                </a:moveTo>
                <a:lnTo>
                  <a:pt x="3447" y="628649"/>
                </a:lnTo>
                <a:lnTo>
                  <a:pt x="2324" y="628184"/>
                </a:lnTo>
                <a:lnTo>
                  <a:pt x="464" y="626325"/>
                </a:lnTo>
                <a:lnTo>
                  <a:pt x="0" y="625202"/>
                </a:lnTo>
                <a:lnTo>
                  <a:pt x="0" y="622572"/>
                </a:lnTo>
                <a:lnTo>
                  <a:pt x="464" y="621449"/>
                </a:lnTo>
                <a:lnTo>
                  <a:pt x="2324" y="619589"/>
                </a:lnTo>
                <a:lnTo>
                  <a:pt x="3447" y="619124"/>
                </a:lnTo>
                <a:lnTo>
                  <a:pt x="6077" y="619124"/>
                </a:lnTo>
                <a:lnTo>
                  <a:pt x="7200" y="619589"/>
                </a:lnTo>
                <a:lnTo>
                  <a:pt x="9060" y="621449"/>
                </a:lnTo>
                <a:lnTo>
                  <a:pt x="9524" y="622572"/>
                </a:lnTo>
                <a:lnTo>
                  <a:pt x="9524" y="625202"/>
                </a:lnTo>
                <a:lnTo>
                  <a:pt x="9060" y="626325"/>
                </a:lnTo>
                <a:lnTo>
                  <a:pt x="7200" y="628184"/>
                </a:lnTo>
                <a:lnTo>
                  <a:pt x="6077" y="628649"/>
                </a:lnTo>
                <a:close/>
              </a:path>
              <a:path w="9525" h="4248150">
                <a:moveTo>
                  <a:pt x="6077" y="581024"/>
                </a:moveTo>
                <a:lnTo>
                  <a:pt x="3447" y="581024"/>
                </a:lnTo>
                <a:lnTo>
                  <a:pt x="2324" y="580559"/>
                </a:lnTo>
                <a:lnTo>
                  <a:pt x="464" y="578700"/>
                </a:lnTo>
                <a:lnTo>
                  <a:pt x="0" y="577577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5"/>
                </a:lnTo>
                <a:lnTo>
                  <a:pt x="3447" y="571499"/>
                </a:lnTo>
                <a:lnTo>
                  <a:pt x="6077" y="571499"/>
                </a:lnTo>
                <a:lnTo>
                  <a:pt x="7200" y="571965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77577"/>
                </a:lnTo>
                <a:lnTo>
                  <a:pt x="9060" y="578700"/>
                </a:lnTo>
                <a:lnTo>
                  <a:pt x="7200" y="580559"/>
                </a:lnTo>
                <a:lnTo>
                  <a:pt x="6077" y="581024"/>
                </a:lnTo>
                <a:close/>
              </a:path>
              <a:path w="9525" h="4248150">
                <a:moveTo>
                  <a:pt x="6077" y="533399"/>
                </a:moveTo>
                <a:lnTo>
                  <a:pt x="3447" y="533399"/>
                </a:lnTo>
                <a:lnTo>
                  <a:pt x="2324" y="532934"/>
                </a:lnTo>
                <a:lnTo>
                  <a:pt x="464" y="531075"/>
                </a:lnTo>
                <a:lnTo>
                  <a:pt x="0" y="529952"/>
                </a:lnTo>
                <a:lnTo>
                  <a:pt x="0" y="527322"/>
                </a:lnTo>
                <a:lnTo>
                  <a:pt x="464" y="526199"/>
                </a:lnTo>
                <a:lnTo>
                  <a:pt x="2324" y="524340"/>
                </a:lnTo>
                <a:lnTo>
                  <a:pt x="3447" y="523874"/>
                </a:lnTo>
                <a:lnTo>
                  <a:pt x="6077" y="523874"/>
                </a:lnTo>
                <a:lnTo>
                  <a:pt x="7200" y="524340"/>
                </a:lnTo>
                <a:lnTo>
                  <a:pt x="9060" y="526199"/>
                </a:lnTo>
                <a:lnTo>
                  <a:pt x="9524" y="527322"/>
                </a:lnTo>
                <a:lnTo>
                  <a:pt x="9524" y="529952"/>
                </a:lnTo>
                <a:lnTo>
                  <a:pt x="9060" y="531075"/>
                </a:lnTo>
                <a:lnTo>
                  <a:pt x="7200" y="532934"/>
                </a:lnTo>
                <a:lnTo>
                  <a:pt x="6077" y="533399"/>
                </a:lnTo>
                <a:close/>
              </a:path>
              <a:path w="9525" h="4248150">
                <a:moveTo>
                  <a:pt x="6077" y="485774"/>
                </a:moveTo>
                <a:lnTo>
                  <a:pt x="3447" y="485774"/>
                </a:lnTo>
                <a:lnTo>
                  <a:pt x="2324" y="485309"/>
                </a:lnTo>
                <a:lnTo>
                  <a:pt x="464" y="483450"/>
                </a:lnTo>
                <a:lnTo>
                  <a:pt x="0" y="482327"/>
                </a:lnTo>
                <a:lnTo>
                  <a:pt x="0" y="479697"/>
                </a:lnTo>
                <a:lnTo>
                  <a:pt x="464" y="478574"/>
                </a:lnTo>
                <a:lnTo>
                  <a:pt x="2324" y="476714"/>
                </a:lnTo>
                <a:lnTo>
                  <a:pt x="3447" y="476249"/>
                </a:lnTo>
                <a:lnTo>
                  <a:pt x="6077" y="476249"/>
                </a:lnTo>
                <a:lnTo>
                  <a:pt x="7200" y="476714"/>
                </a:lnTo>
                <a:lnTo>
                  <a:pt x="9060" y="478574"/>
                </a:lnTo>
                <a:lnTo>
                  <a:pt x="9524" y="479697"/>
                </a:lnTo>
                <a:lnTo>
                  <a:pt x="9524" y="482327"/>
                </a:lnTo>
                <a:lnTo>
                  <a:pt x="9060" y="483450"/>
                </a:lnTo>
                <a:lnTo>
                  <a:pt x="7200" y="485309"/>
                </a:lnTo>
                <a:lnTo>
                  <a:pt x="6077" y="485774"/>
                </a:lnTo>
                <a:close/>
              </a:path>
              <a:path w="9525" h="4248150">
                <a:moveTo>
                  <a:pt x="6077" y="438149"/>
                </a:moveTo>
                <a:lnTo>
                  <a:pt x="3447" y="438149"/>
                </a:lnTo>
                <a:lnTo>
                  <a:pt x="2324" y="437684"/>
                </a:lnTo>
                <a:lnTo>
                  <a:pt x="464" y="435825"/>
                </a:lnTo>
                <a:lnTo>
                  <a:pt x="0" y="434702"/>
                </a:lnTo>
                <a:lnTo>
                  <a:pt x="0" y="432072"/>
                </a:lnTo>
                <a:lnTo>
                  <a:pt x="464" y="430949"/>
                </a:lnTo>
                <a:lnTo>
                  <a:pt x="2324" y="429089"/>
                </a:lnTo>
                <a:lnTo>
                  <a:pt x="3447" y="428624"/>
                </a:lnTo>
                <a:lnTo>
                  <a:pt x="6077" y="428624"/>
                </a:lnTo>
                <a:lnTo>
                  <a:pt x="7200" y="429089"/>
                </a:lnTo>
                <a:lnTo>
                  <a:pt x="9060" y="430949"/>
                </a:lnTo>
                <a:lnTo>
                  <a:pt x="9524" y="432072"/>
                </a:lnTo>
                <a:lnTo>
                  <a:pt x="9524" y="434702"/>
                </a:lnTo>
                <a:lnTo>
                  <a:pt x="9060" y="435825"/>
                </a:lnTo>
                <a:lnTo>
                  <a:pt x="7200" y="437684"/>
                </a:lnTo>
                <a:lnTo>
                  <a:pt x="6077" y="438149"/>
                </a:lnTo>
                <a:close/>
              </a:path>
              <a:path w="9525" h="4248150">
                <a:moveTo>
                  <a:pt x="6077" y="390524"/>
                </a:moveTo>
                <a:lnTo>
                  <a:pt x="3447" y="390524"/>
                </a:lnTo>
                <a:lnTo>
                  <a:pt x="2324" y="390059"/>
                </a:lnTo>
                <a:lnTo>
                  <a:pt x="464" y="388200"/>
                </a:lnTo>
                <a:lnTo>
                  <a:pt x="0" y="387077"/>
                </a:lnTo>
                <a:lnTo>
                  <a:pt x="0" y="384447"/>
                </a:lnTo>
                <a:lnTo>
                  <a:pt x="464" y="383324"/>
                </a:lnTo>
                <a:lnTo>
                  <a:pt x="2324" y="381464"/>
                </a:lnTo>
                <a:lnTo>
                  <a:pt x="3447" y="380999"/>
                </a:lnTo>
                <a:lnTo>
                  <a:pt x="6077" y="380999"/>
                </a:lnTo>
                <a:lnTo>
                  <a:pt x="7200" y="381464"/>
                </a:lnTo>
                <a:lnTo>
                  <a:pt x="9060" y="383324"/>
                </a:lnTo>
                <a:lnTo>
                  <a:pt x="9524" y="384447"/>
                </a:lnTo>
                <a:lnTo>
                  <a:pt x="9524" y="387077"/>
                </a:lnTo>
                <a:lnTo>
                  <a:pt x="9060" y="388200"/>
                </a:lnTo>
                <a:lnTo>
                  <a:pt x="7200" y="390059"/>
                </a:lnTo>
                <a:lnTo>
                  <a:pt x="6077" y="390524"/>
                </a:lnTo>
                <a:close/>
              </a:path>
              <a:path w="9525" h="4248150">
                <a:moveTo>
                  <a:pt x="6077" y="342899"/>
                </a:moveTo>
                <a:lnTo>
                  <a:pt x="3447" y="342899"/>
                </a:lnTo>
                <a:lnTo>
                  <a:pt x="2324" y="342434"/>
                </a:lnTo>
                <a:lnTo>
                  <a:pt x="464" y="340575"/>
                </a:lnTo>
                <a:lnTo>
                  <a:pt x="0" y="339452"/>
                </a:lnTo>
                <a:lnTo>
                  <a:pt x="0" y="336822"/>
                </a:lnTo>
                <a:lnTo>
                  <a:pt x="464" y="335699"/>
                </a:lnTo>
                <a:lnTo>
                  <a:pt x="2324" y="333840"/>
                </a:lnTo>
                <a:lnTo>
                  <a:pt x="3447" y="333374"/>
                </a:lnTo>
                <a:lnTo>
                  <a:pt x="6077" y="333374"/>
                </a:lnTo>
                <a:lnTo>
                  <a:pt x="7200" y="333840"/>
                </a:lnTo>
                <a:lnTo>
                  <a:pt x="9060" y="335699"/>
                </a:lnTo>
                <a:lnTo>
                  <a:pt x="9524" y="336822"/>
                </a:lnTo>
                <a:lnTo>
                  <a:pt x="9524" y="339452"/>
                </a:lnTo>
                <a:lnTo>
                  <a:pt x="9060" y="340575"/>
                </a:lnTo>
                <a:lnTo>
                  <a:pt x="7200" y="342434"/>
                </a:lnTo>
                <a:lnTo>
                  <a:pt x="6077" y="342899"/>
                </a:lnTo>
                <a:close/>
              </a:path>
              <a:path w="9525" h="4248150">
                <a:moveTo>
                  <a:pt x="6077" y="295274"/>
                </a:moveTo>
                <a:lnTo>
                  <a:pt x="3447" y="295274"/>
                </a:lnTo>
                <a:lnTo>
                  <a:pt x="2324" y="294809"/>
                </a:lnTo>
                <a:lnTo>
                  <a:pt x="464" y="292950"/>
                </a:lnTo>
                <a:lnTo>
                  <a:pt x="0" y="291827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5"/>
                </a:lnTo>
                <a:lnTo>
                  <a:pt x="3447" y="285749"/>
                </a:lnTo>
                <a:lnTo>
                  <a:pt x="6077" y="285749"/>
                </a:lnTo>
                <a:lnTo>
                  <a:pt x="7200" y="286215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291827"/>
                </a:lnTo>
                <a:lnTo>
                  <a:pt x="9060" y="292950"/>
                </a:lnTo>
                <a:lnTo>
                  <a:pt x="7200" y="294809"/>
                </a:lnTo>
                <a:lnTo>
                  <a:pt x="6077" y="295274"/>
                </a:lnTo>
                <a:close/>
              </a:path>
              <a:path w="9525" h="4248150">
                <a:moveTo>
                  <a:pt x="6077" y="247649"/>
                </a:moveTo>
                <a:lnTo>
                  <a:pt x="3447" y="247649"/>
                </a:lnTo>
                <a:lnTo>
                  <a:pt x="2324" y="247184"/>
                </a:lnTo>
                <a:lnTo>
                  <a:pt x="464" y="245325"/>
                </a:lnTo>
                <a:lnTo>
                  <a:pt x="0" y="244202"/>
                </a:lnTo>
                <a:lnTo>
                  <a:pt x="0" y="241572"/>
                </a:lnTo>
                <a:lnTo>
                  <a:pt x="464" y="240449"/>
                </a:lnTo>
                <a:lnTo>
                  <a:pt x="2324" y="238590"/>
                </a:lnTo>
                <a:lnTo>
                  <a:pt x="3447" y="238124"/>
                </a:lnTo>
                <a:lnTo>
                  <a:pt x="6077" y="238124"/>
                </a:lnTo>
                <a:lnTo>
                  <a:pt x="7200" y="238590"/>
                </a:lnTo>
                <a:lnTo>
                  <a:pt x="9060" y="240449"/>
                </a:lnTo>
                <a:lnTo>
                  <a:pt x="9524" y="241572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4"/>
                </a:lnTo>
                <a:lnTo>
                  <a:pt x="6077" y="247649"/>
                </a:lnTo>
                <a:close/>
              </a:path>
              <a:path w="9525" h="4248150">
                <a:moveTo>
                  <a:pt x="6077" y="200024"/>
                </a:moveTo>
                <a:lnTo>
                  <a:pt x="3447" y="200024"/>
                </a:lnTo>
                <a:lnTo>
                  <a:pt x="2324" y="199559"/>
                </a:lnTo>
                <a:lnTo>
                  <a:pt x="464" y="197700"/>
                </a:lnTo>
                <a:lnTo>
                  <a:pt x="0" y="196577"/>
                </a:lnTo>
                <a:lnTo>
                  <a:pt x="0" y="193947"/>
                </a:lnTo>
                <a:lnTo>
                  <a:pt x="464" y="192824"/>
                </a:lnTo>
                <a:lnTo>
                  <a:pt x="2324" y="190965"/>
                </a:lnTo>
                <a:lnTo>
                  <a:pt x="3447" y="190499"/>
                </a:lnTo>
                <a:lnTo>
                  <a:pt x="6077" y="190499"/>
                </a:lnTo>
                <a:lnTo>
                  <a:pt x="7200" y="190965"/>
                </a:lnTo>
                <a:lnTo>
                  <a:pt x="9060" y="192824"/>
                </a:lnTo>
                <a:lnTo>
                  <a:pt x="9524" y="193947"/>
                </a:lnTo>
                <a:lnTo>
                  <a:pt x="9524" y="196577"/>
                </a:lnTo>
                <a:lnTo>
                  <a:pt x="9060" y="197700"/>
                </a:lnTo>
                <a:lnTo>
                  <a:pt x="7200" y="199559"/>
                </a:lnTo>
                <a:lnTo>
                  <a:pt x="6077" y="200024"/>
                </a:lnTo>
                <a:close/>
              </a:path>
              <a:path w="9525" h="4248150">
                <a:moveTo>
                  <a:pt x="6077" y="152399"/>
                </a:moveTo>
                <a:lnTo>
                  <a:pt x="3447" y="152399"/>
                </a:lnTo>
                <a:lnTo>
                  <a:pt x="2324" y="151934"/>
                </a:lnTo>
                <a:lnTo>
                  <a:pt x="464" y="150075"/>
                </a:lnTo>
                <a:lnTo>
                  <a:pt x="0" y="148952"/>
                </a:lnTo>
                <a:lnTo>
                  <a:pt x="0" y="146322"/>
                </a:lnTo>
                <a:lnTo>
                  <a:pt x="464" y="145199"/>
                </a:lnTo>
                <a:lnTo>
                  <a:pt x="2324" y="143340"/>
                </a:lnTo>
                <a:lnTo>
                  <a:pt x="3447" y="142874"/>
                </a:lnTo>
                <a:lnTo>
                  <a:pt x="6077" y="142874"/>
                </a:lnTo>
                <a:lnTo>
                  <a:pt x="7200" y="143340"/>
                </a:lnTo>
                <a:lnTo>
                  <a:pt x="9060" y="145199"/>
                </a:lnTo>
                <a:lnTo>
                  <a:pt x="9524" y="146322"/>
                </a:lnTo>
                <a:lnTo>
                  <a:pt x="9524" y="148952"/>
                </a:lnTo>
                <a:lnTo>
                  <a:pt x="9060" y="150075"/>
                </a:lnTo>
                <a:lnTo>
                  <a:pt x="7200" y="151934"/>
                </a:lnTo>
                <a:lnTo>
                  <a:pt x="6077" y="152399"/>
                </a:lnTo>
                <a:close/>
              </a:path>
              <a:path w="9525" h="4248150">
                <a:moveTo>
                  <a:pt x="6077" y="104774"/>
                </a:moveTo>
                <a:lnTo>
                  <a:pt x="3447" y="104774"/>
                </a:lnTo>
                <a:lnTo>
                  <a:pt x="2324" y="104309"/>
                </a:lnTo>
                <a:lnTo>
                  <a:pt x="464" y="102450"/>
                </a:lnTo>
                <a:lnTo>
                  <a:pt x="0" y="101327"/>
                </a:lnTo>
                <a:lnTo>
                  <a:pt x="0" y="98697"/>
                </a:lnTo>
                <a:lnTo>
                  <a:pt x="464" y="97574"/>
                </a:lnTo>
                <a:lnTo>
                  <a:pt x="2324" y="95715"/>
                </a:lnTo>
                <a:lnTo>
                  <a:pt x="3447" y="95249"/>
                </a:lnTo>
                <a:lnTo>
                  <a:pt x="6077" y="95249"/>
                </a:lnTo>
                <a:lnTo>
                  <a:pt x="7200" y="95715"/>
                </a:lnTo>
                <a:lnTo>
                  <a:pt x="9060" y="97574"/>
                </a:lnTo>
                <a:lnTo>
                  <a:pt x="9524" y="98697"/>
                </a:lnTo>
                <a:lnTo>
                  <a:pt x="9524" y="101327"/>
                </a:lnTo>
                <a:lnTo>
                  <a:pt x="9060" y="102450"/>
                </a:lnTo>
                <a:lnTo>
                  <a:pt x="7200" y="104309"/>
                </a:lnTo>
                <a:lnTo>
                  <a:pt x="6077" y="104774"/>
                </a:lnTo>
                <a:close/>
              </a:path>
              <a:path w="9525" h="4248150">
                <a:moveTo>
                  <a:pt x="6077" y="57149"/>
                </a:moveTo>
                <a:lnTo>
                  <a:pt x="3447" y="57149"/>
                </a:lnTo>
                <a:lnTo>
                  <a:pt x="2324" y="56684"/>
                </a:lnTo>
                <a:lnTo>
                  <a:pt x="464" y="54825"/>
                </a:lnTo>
                <a:lnTo>
                  <a:pt x="0" y="53702"/>
                </a:lnTo>
                <a:lnTo>
                  <a:pt x="0" y="51072"/>
                </a:lnTo>
                <a:lnTo>
                  <a:pt x="464" y="49949"/>
                </a:lnTo>
                <a:lnTo>
                  <a:pt x="2324" y="48090"/>
                </a:lnTo>
                <a:lnTo>
                  <a:pt x="3447" y="47624"/>
                </a:lnTo>
                <a:lnTo>
                  <a:pt x="6077" y="47624"/>
                </a:lnTo>
                <a:lnTo>
                  <a:pt x="7200" y="48090"/>
                </a:lnTo>
                <a:lnTo>
                  <a:pt x="9060" y="49949"/>
                </a:lnTo>
                <a:lnTo>
                  <a:pt x="9524" y="51072"/>
                </a:lnTo>
                <a:lnTo>
                  <a:pt x="9524" y="53702"/>
                </a:lnTo>
                <a:lnTo>
                  <a:pt x="9060" y="54825"/>
                </a:lnTo>
                <a:lnTo>
                  <a:pt x="7200" y="56684"/>
                </a:lnTo>
                <a:lnTo>
                  <a:pt x="6077" y="57149"/>
                </a:lnTo>
                <a:close/>
              </a:path>
              <a:path w="9525" h="4248150">
                <a:moveTo>
                  <a:pt x="6077" y="9524"/>
                </a:moveTo>
                <a:lnTo>
                  <a:pt x="3447" y="9524"/>
                </a:lnTo>
                <a:lnTo>
                  <a:pt x="2324" y="9059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5"/>
                </a:lnTo>
                <a:lnTo>
                  <a:pt x="3447" y="0"/>
                </a:lnTo>
                <a:lnTo>
                  <a:pt x="6077" y="0"/>
                </a:lnTo>
                <a:lnTo>
                  <a:pt x="7200" y="465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6077"/>
                </a:lnTo>
                <a:lnTo>
                  <a:pt x="9060" y="7200"/>
                </a:lnTo>
                <a:lnTo>
                  <a:pt x="7200" y="9059"/>
                </a:lnTo>
                <a:lnTo>
                  <a:pt x="6077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018755" y="5265089"/>
            <a:ext cx="3041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200%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220918" y="1005839"/>
            <a:ext cx="1064895" cy="4248150"/>
          </a:xfrm>
          <a:custGeom>
            <a:avLst/>
            <a:gdLst/>
            <a:ahLst/>
            <a:cxnLst/>
            <a:rect l="l" t="t" r="r" b="b"/>
            <a:pathLst>
              <a:path w="1064895" h="4248150">
                <a:moveTo>
                  <a:pt x="9525" y="4242066"/>
                </a:moveTo>
                <a:lnTo>
                  <a:pt x="9055" y="4240949"/>
                </a:lnTo>
                <a:lnTo>
                  <a:pt x="7200" y="4239082"/>
                </a:lnTo>
                <a:lnTo>
                  <a:pt x="6083" y="4238612"/>
                </a:lnTo>
                <a:lnTo>
                  <a:pt x="3441" y="4238612"/>
                </a:lnTo>
                <a:lnTo>
                  <a:pt x="2324" y="4239082"/>
                </a:lnTo>
                <a:lnTo>
                  <a:pt x="469" y="4240949"/>
                </a:lnTo>
                <a:lnTo>
                  <a:pt x="0" y="4242066"/>
                </a:lnTo>
                <a:lnTo>
                  <a:pt x="0" y="4244695"/>
                </a:lnTo>
                <a:lnTo>
                  <a:pt x="469" y="4245813"/>
                </a:lnTo>
                <a:lnTo>
                  <a:pt x="2324" y="4247680"/>
                </a:lnTo>
                <a:lnTo>
                  <a:pt x="3441" y="4248137"/>
                </a:lnTo>
                <a:lnTo>
                  <a:pt x="6083" y="4248137"/>
                </a:lnTo>
                <a:lnTo>
                  <a:pt x="7200" y="4247680"/>
                </a:lnTo>
                <a:lnTo>
                  <a:pt x="9055" y="4245813"/>
                </a:lnTo>
                <a:lnTo>
                  <a:pt x="9525" y="4244695"/>
                </a:lnTo>
                <a:lnTo>
                  <a:pt x="9525" y="4242066"/>
                </a:lnTo>
                <a:close/>
              </a:path>
              <a:path w="1064895" h="4248150">
                <a:moveTo>
                  <a:pt x="9525" y="4194441"/>
                </a:moveTo>
                <a:lnTo>
                  <a:pt x="9055" y="4193324"/>
                </a:lnTo>
                <a:lnTo>
                  <a:pt x="7200" y="4191457"/>
                </a:lnTo>
                <a:lnTo>
                  <a:pt x="6083" y="4190987"/>
                </a:lnTo>
                <a:lnTo>
                  <a:pt x="3441" y="4190987"/>
                </a:lnTo>
                <a:lnTo>
                  <a:pt x="2324" y="4191457"/>
                </a:lnTo>
                <a:lnTo>
                  <a:pt x="469" y="4193324"/>
                </a:lnTo>
                <a:lnTo>
                  <a:pt x="0" y="4194441"/>
                </a:lnTo>
                <a:lnTo>
                  <a:pt x="0" y="4197070"/>
                </a:lnTo>
                <a:lnTo>
                  <a:pt x="469" y="4198188"/>
                </a:lnTo>
                <a:lnTo>
                  <a:pt x="2324" y="4200055"/>
                </a:lnTo>
                <a:lnTo>
                  <a:pt x="3441" y="4200512"/>
                </a:lnTo>
                <a:lnTo>
                  <a:pt x="6083" y="4200512"/>
                </a:lnTo>
                <a:lnTo>
                  <a:pt x="7200" y="4200055"/>
                </a:lnTo>
                <a:lnTo>
                  <a:pt x="9055" y="4198188"/>
                </a:lnTo>
                <a:lnTo>
                  <a:pt x="9525" y="4197070"/>
                </a:lnTo>
                <a:lnTo>
                  <a:pt x="9525" y="4194441"/>
                </a:lnTo>
                <a:close/>
              </a:path>
              <a:path w="1064895" h="4248150">
                <a:moveTo>
                  <a:pt x="9525" y="4146816"/>
                </a:moveTo>
                <a:lnTo>
                  <a:pt x="9055" y="4145699"/>
                </a:lnTo>
                <a:lnTo>
                  <a:pt x="7200" y="4143832"/>
                </a:lnTo>
                <a:lnTo>
                  <a:pt x="6083" y="4143362"/>
                </a:lnTo>
                <a:lnTo>
                  <a:pt x="3441" y="4143362"/>
                </a:lnTo>
                <a:lnTo>
                  <a:pt x="2324" y="4143832"/>
                </a:lnTo>
                <a:lnTo>
                  <a:pt x="469" y="4145699"/>
                </a:lnTo>
                <a:lnTo>
                  <a:pt x="0" y="4146816"/>
                </a:lnTo>
                <a:lnTo>
                  <a:pt x="0" y="4149445"/>
                </a:lnTo>
                <a:lnTo>
                  <a:pt x="469" y="4150563"/>
                </a:lnTo>
                <a:lnTo>
                  <a:pt x="2324" y="4152430"/>
                </a:lnTo>
                <a:lnTo>
                  <a:pt x="3441" y="4152887"/>
                </a:lnTo>
                <a:lnTo>
                  <a:pt x="6083" y="4152887"/>
                </a:lnTo>
                <a:lnTo>
                  <a:pt x="7200" y="4152430"/>
                </a:lnTo>
                <a:lnTo>
                  <a:pt x="9055" y="4150563"/>
                </a:lnTo>
                <a:lnTo>
                  <a:pt x="9525" y="4149445"/>
                </a:lnTo>
                <a:lnTo>
                  <a:pt x="9525" y="4146816"/>
                </a:lnTo>
                <a:close/>
              </a:path>
              <a:path w="1064895" h="4248150">
                <a:moveTo>
                  <a:pt x="9525" y="4099191"/>
                </a:moveTo>
                <a:lnTo>
                  <a:pt x="9055" y="4098074"/>
                </a:lnTo>
                <a:lnTo>
                  <a:pt x="7200" y="4096207"/>
                </a:lnTo>
                <a:lnTo>
                  <a:pt x="6083" y="4095737"/>
                </a:lnTo>
                <a:lnTo>
                  <a:pt x="3441" y="4095737"/>
                </a:lnTo>
                <a:lnTo>
                  <a:pt x="2324" y="4096207"/>
                </a:lnTo>
                <a:lnTo>
                  <a:pt x="469" y="4098074"/>
                </a:lnTo>
                <a:lnTo>
                  <a:pt x="0" y="4099191"/>
                </a:lnTo>
                <a:lnTo>
                  <a:pt x="0" y="4101820"/>
                </a:lnTo>
                <a:lnTo>
                  <a:pt x="469" y="4102938"/>
                </a:lnTo>
                <a:lnTo>
                  <a:pt x="2324" y="4104805"/>
                </a:lnTo>
                <a:lnTo>
                  <a:pt x="3441" y="4105262"/>
                </a:lnTo>
                <a:lnTo>
                  <a:pt x="6083" y="4105262"/>
                </a:lnTo>
                <a:lnTo>
                  <a:pt x="7200" y="4104805"/>
                </a:lnTo>
                <a:lnTo>
                  <a:pt x="9055" y="4102938"/>
                </a:lnTo>
                <a:lnTo>
                  <a:pt x="9525" y="4101820"/>
                </a:lnTo>
                <a:lnTo>
                  <a:pt x="9525" y="4099191"/>
                </a:lnTo>
                <a:close/>
              </a:path>
              <a:path w="1064895" h="4248150">
                <a:moveTo>
                  <a:pt x="9525" y="4051566"/>
                </a:moveTo>
                <a:lnTo>
                  <a:pt x="9055" y="4050449"/>
                </a:lnTo>
                <a:lnTo>
                  <a:pt x="7200" y="4048582"/>
                </a:lnTo>
                <a:lnTo>
                  <a:pt x="6083" y="4048112"/>
                </a:lnTo>
                <a:lnTo>
                  <a:pt x="3441" y="4048112"/>
                </a:lnTo>
                <a:lnTo>
                  <a:pt x="2324" y="4048582"/>
                </a:lnTo>
                <a:lnTo>
                  <a:pt x="469" y="4050449"/>
                </a:lnTo>
                <a:lnTo>
                  <a:pt x="0" y="4051566"/>
                </a:lnTo>
                <a:lnTo>
                  <a:pt x="0" y="4054195"/>
                </a:lnTo>
                <a:lnTo>
                  <a:pt x="469" y="4055313"/>
                </a:lnTo>
                <a:lnTo>
                  <a:pt x="2324" y="4057180"/>
                </a:lnTo>
                <a:lnTo>
                  <a:pt x="3441" y="4057637"/>
                </a:lnTo>
                <a:lnTo>
                  <a:pt x="6083" y="4057637"/>
                </a:lnTo>
                <a:lnTo>
                  <a:pt x="7200" y="4057180"/>
                </a:lnTo>
                <a:lnTo>
                  <a:pt x="9055" y="4055313"/>
                </a:lnTo>
                <a:lnTo>
                  <a:pt x="9525" y="4054195"/>
                </a:lnTo>
                <a:lnTo>
                  <a:pt x="9525" y="4051566"/>
                </a:lnTo>
                <a:close/>
              </a:path>
              <a:path w="1064895" h="4248150">
                <a:moveTo>
                  <a:pt x="9525" y="4003941"/>
                </a:moveTo>
                <a:lnTo>
                  <a:pt x="9055" y="4002824"/>
                </a:lnTo>
                <a:lnTo>
                  <a:pt x="7200" y="4000957"/>
                </a:lnTo>
                <a:lnTo>
                  <a:pt x="6083" y="4000487"/>
                </a:lnTo>
                <a:lnTo>
                  <a:pt x="3441" y="4000487"/>
                </a:lnTo>
                <a:lnTo>
                  <a:pt x="2324" y="4000957"/>
                </a:lnTo>
                <a:lnTo>
                  <a:pt x="469" y="4002824"/>
                </a:lnTo>
                <a:lnTo>
                  <a:pt x="0" y="4003941"/>
                </a:lnTo>
                <a:lnTo>
                  <a:pt x="0" y="4006570"/>
                </a:lnTo>
                <a:lnTo>
                  <a:pt x="469" y="4007688"/>
                </a:lnTo>
                <a:lnTo>
                  <a:pt x="2324" y="4009555"/>
                </a:lnTo>
                <a:lnTo>
                  <a:pt x="3441" y="4010012"/>
                </a:lnTo>
                <a:lnTo>
                  <a:pt x="6083" y="4010012"/>
                </a:lnTo>
                <a:lnTo>
                  <a:pt x="7200" y="4009555"/>
                </a:lnTo>
                <a:lnTo>
                  <a:pt x="9055" y="4007688"/>
                </a:lnTo>
                <a:lnTo>
                  <a:pt x="9525" y="4006570"/>
                </a:lnTo>
                <a:lnTo>
                  <a:pt x="9525" y="4003941"/>
                </a:lnTo>
                <a:close/>
              </a:path>
              <a:path w="1064895" h="4248150">
                <a:moveTo>
                  <a:pt x="9525" y="3956316"/>
                </a:moveTo>
                <a:lnTo>
                  <a:pt x="9055" y="3955199"/>
                </a:lnTo>
                <a:lnTo>
                  <a:pt x="7200" y="3953332"/>
                </a:lnTo>
                <a:lnTo>
                  <a:pt x="6083" y="3952862"/>
                </a:lnTo>
                <a:lnTo>
                  <a:pt x="3441" y="3952862"/>
                </a:lnTo>
                <a:lnTo>
                  <a:pt x="2324" y="3953332"/>
                </a:lnTo>
                <a:lnTo>
                  <a:pt x="469" y="3955199"/>
                </a:lnTo>
                <a:lnTo>
                  <a:pt x="0" y="3956316"/>
                </a:lnTo>
                <a:lnTo>
                  <a:pt x="0" y="3958945"/>
                </a:lnTo>
                <a:lnTo>
                  <a:pt x="469" y="3960063"/>
                </a:lnTo>
                <a:lnTo>
                  <a:pt x="2324" y="3961930"/>
                </a:lnTo>
                <a:lnTo>
                  <a:pt x="3441" y="3962387"/>
                </a:lnTo>
                <a:lnTo>
                  <a:pt x="6083" y="3962387"/>
                </a:lnTo>
                <a:lnTo>
                  <a:pt x="7200" y="3961930"/>
                </a:lnTo>
                <a:lnTo>
                  <a:pt x="9055" y="3960063"/>
                </a:lnTo>
                <a:lnTo>
                  <a:pt x="9525" y="3958945"/>
                </a:lnTo>
                <a:lnTo>
                  <a:pt x="9525" y="3956316"/>
                </a:lnTo>
                <a:close/>
              </a:path>
              <a:path w="1064895" h="4248150">
                <a:moveTo>
                  <a:pt x="9525" y="3908691"/>
                </a:moveTo>
                <a:lnTo>
                  <a:pt x="9055" y="3907574"/>
                </a:lnTo>
                <a:lnTo>
                  <a:pt x="7200" y="3905707"/>
                </a:lnTo>
                <a:lnTo>
                  <a:pt x="6083" y="3905237"/>
                </a:lnTo>
                <a:lnTo>
                  <a:pt x="3441" y="3905237"/>
                </a:lnTo>
                <a:lnTo>
                  <a:pt x="2324" y="3905707"/>
                </a:lnTo>
                <a:lnTo>
                  <a:pt x="469" y="3907574"/>
                </a:lnTo>
                <a:lnTo>
                  <a:pt x="0" y="3908691"/>
                </a:lnTo>
                <a:lnTo>
                  <a:pt x="0" y="3911320"/>
                </a:lnTo>
                <a:lnTo>
                  <a:pt x="469" y="3912438"/>
                </a:lnTo>
                <a:lnTo>
                  <a:pt x="2324" y="3914305"/>
                </a:lnTo>
                <a:lnTo>
                  <a:pt x="3441" y="3914762"/>
                </a:lnTo>
                <a:lnTo>
                  <a:pt x="6083" y="3914762"/>
                </a:lnTo>
                <a:lnTo>
                  <a:pt x="7200" y="3914305"/>
                </a:lnTo>
                <a:lnTo>
                  <a:pt x="9055" y="3912438"/>
                </a:lnTo>
                <a:lnTo>
                  <a:pt x="9525" y="3911320"/>
                </a:lnTo>
                <a:lnTo>
                  <a:pt x="9525" y="3908691"/>
                </a:lnTo>
                <a:close/>
              </a:path>
              <a:path w="1064895" h="4248150">
                <a:moveTo>
                  <a:pt x="9525" y="3861066"/>
                </a:moveTo>
                <a:lnTo>
                  <a:pt x="9055" y="3859949"/>
                </a:lnTo>
                <a:lnTo>
                  <a:pt x="7200" y="3858082"/>
                </a:lnTo>
                <a:lnTo>
                  <a:pt x="6083" y="3857612"/>
                </a:lnTo>
                <a:lnTo>
                  <a:pt x="3441" y="3857612"/>
                </a:lnTo>
                <a:lnTo>
                  <a:pt x="2324" y="3858082"/>
                </a:lnTo>
                <a:lnTo>
                  <a:pt x="469" y="3859949"/>
                </a:lnTo>
                <a:lnTo>
                  <a:pt x="0" y="3861066"/>
                </a:lnTo>
                <a:lnTo>
                  <a:pt x="0" y="3863695"/>
                </a:lnTo>
                <a:lnTo>
                  <a:pt x="469" y="3864813"/>
                </a:lnTo>
                <a:lnTo>
                  <a:pt x="2324" y="3866680"/>
                </a:lnTo>
                <a:lnTo>
                  <a:pt x="3441" y="3867137"/>
                </a:lnTo>
                <a:lnTo>
                  <a:pt x="6083" y="3867137"/>
                </a:lnTo>
                <a:lnTo>
                  <a:pt x="7200" y="3866680"/>
                </a:lnTo>
                <a:lnTo>
                  <a:pt x="9055" y="3864813"/>
                </a:lnTo>
                <a:lnTo>
                  <a:pt x="9525" y="3863695"/>
                </a:lnTo>
                <a:lnTo>
                  <a:pt x="9525" y="3861066"/>
                </a:lnTo>
                <a:close/>
              </a:path>
              <a:path w="1064895" h="4248150">
                <a:moveTo>
                  <a:pt x="9525" y="3813441"/>
                </a:moveTo>
                <a:lnTo>
                  <a:pt x="9055" y="3812324"/>
                </a:lnTo>
                <a:lnTo>
                  <a:pt x="7200" y="3810457"/>
                </a:lnTo>
                <a:lnTo>
                  <a:pt x="6083" y="3809987"/>
                </a:lnTo>
                <a:lnTo>
                  <a:pt x="3441" y="3809987"/>
                </a:lnTo>
                <a:lnTo>
                  <a:pt x="2324" y="3810457"/>
                </a:lnTo>
                <a:lnTo>
                  <a:pt x="469" y="3812324"/>
                </a:lnTo>
                <a:lnTo>
                  <a:pt x="0" y="3813441"/>
                </a:lnTo>
                <a:lnTo>
                  <a:pt x="0" y="3816070"/>
                </a:lnTo>
                <a:lnTo>
                  <a:pt x="469" y="3817188"/>
                </a:lnTo>
                <a:lnTo>
                  <a:pt x="2324" y="3819055"/>
                </a:lnTo>
                <a:lnTo>
                  <a:pt x="3441" y="3819512"/>
                </a:lnTo>
                <a:lnTo>
                  <a:pt x="6083" y="3819512"/>
                </a:lnTo>
                <a:lnTo>
                  <a:pt x="7200" y="3819055"/>
                </a:lnTo>
                <a:lnTo>
                  <a:pt x="9055" y="3817188"/>
                </a:lnTo>
                <a:lnTo>
                  <a:pt x="9525" y="3816070"/>
                </a:lnTo>
                <a:lnTo>
                  <a:pt x="9525" y="3813441"/>
                </a:lnTo>
                <a:close/>
              </a:path>
              <a:path w="1064895" h="4248150">
                <a:moveTo>
                  <a:pt x="9525" y="3765816"/>
                </a:moveTo>
                <a:lnTo>
                  <a:pt x="9055" y="3764699"/>
                </a:lnTo>
                <a:lnTo>
                  <a:pt x="7200" y="3762832"/>
                </a:lnTo>
                <a:lnTo>
                  <a:pt x="6083" y="3762362"/>
                </a:lnTo>
                <a:lnTo>
                  <a:pt x="3441" y="3762362"/>
                </a:lnTo>
                <a:lnTo>
                  <a:pt x="2324" y="3762832"/>
                </a:lnTo>
                <a:lnTo>
                  <a:pt x="469" y="3764699"/>
                </a:lnTo>
                <a:lnTo>
                  <a:pt x="0" y="3765816"/>
                </a:lnTo>
                <a:lnTo>
                  <a:pt x="0" y="3768445"/>
                </a:lnTo>
                <a:lnTo>
                  <a:pt x="469" y="3769563"/>
                </a:lnTo>
                <a:lnTo>
                  <a:pt x="2324" y="3771430"/>
                </a:lnTo>
                <a:lnTo>
                  <a:pt x="3441" y="3771887"/>
                </a:lnTo>
                <a:lnTo>
                  <a:pt x="6083" y="3771887"/>
                </a:lnTo>
                <a:lnTo>
                  <a:pt x="7200" y="3771430"/>
                </a:lnTo>
                <a:lnTo>
                  <a:pt x="9055" y="3769563"/>
                </a:lnTo>
                <a:lnTo>
                  <a:pt x="9525" y="3768445"/>
                </a:lnTo>
                <a:lnTo>
                  <a:pt x="9525" y="3765816"/>
                </a:lnTo>
                <a:close/>
              </a:path>
              <a:path w="1064895" h="4248150">
                <a:moveTo>
                  <a:pt x="9525" y="3718191"/>
                </a:moveTo>
                <a:lnTo>
                  <a:pt x="9055" y="3717074"/>
                </a:lnTo>
                <a:lnTo>
                  <a:pt x="7200" y="3715207"/>
                </a:lnTo>
                <a:lnTo>
                  <a:pt x="6083" y="3714737"/>
                </a:lnTo>
                <a:lnTo>
                  <a:pt x="3441" y="3714737"/>
                </a:lnTo>
                <a:lnTo>
                  <a:pt x="2324" y="3715207"/>
                </a:lnTo>
                <a:lnTo>
                  <a:pt x="469" y="3717074"/>
                </a:lnTo>
                <a:lnTo>
                  <a:pt x="0" y="3718191"/>
                </a:lnTo>
                <a:lnTo>
                  <a:pt x="0" y="3720820"/>
                </a:lnTo>
                <a:lnTo>
                  <a:pt x="469" y="3721938"/>
                </a:lnTo>
                <a:lnTo>
                  <a:pt x="2324" y="3723805"/>
                </a:lnTo>
                <a:lnTo>
                  <a:pt x="3441" y="3724262"/>
                </a:lnTo>
                <a:lnTo>
                  <a:pt x="6083" y="3724262"/>
                </a:lnTo>
                <a:lnTo>
                  <a:pt x="7200" y="3723805"/>
                </a:lnTo>
                <a:lnTo>
                  <a:pt x="9055" y="3721938"/>
                </a:lnTo>
                <a:lnTo>
                  <a:pt x="9525" y="3720820"/>
                </a:lnTo>
                <a:lnTo>
                  <a:pt x="9525" y="3718191"/>
                </a:lnTo>
                <a:close/>
              </a:path>
              <a:path w="1064895" h="4248150">
                <a:moveTo>
                  <a:pt x="9525" y="3670566"/>
                </a:moveTo>
                <a:lnTo>
                  <a:pt x="9055" y="3669449"/>
                </a:lnTo>
                <a:lnTo>
                  <a:pt x="7200" y="3667582"/>
                </a:lnTo>
                <a:lnTo>
                  <a:pt x="6083" y="3667112"/>
                </a:lnTo>
                <a:lnTo>
                  <a:pt x="3441" y="3667112"/>
                </a:lnTo>
                <a:lnTo>
                  <a:pt x="2324" y="3667582"/>
                </a:lnTo>
                <a:lnTo>
                  <a:pt x="469" y="3669449"/>
                </a:lnTo>
                <a:lnTo>
                  <a:pt x="0" y="3670566"/>
                </a:lnTo>
                <a:lnTo>
                  <a:pt x="0" y="3673195"/>
                </a:lnTo>
                <a:lnTo>
                  <a:pt x="469" y="3674313"/>
                </a:lnTo>
                <a:lnTo>
                  <a:pt x="2324" y="3676180"/>
                </a:lnTo>
                <a:lnTo>
                  <a:pt x="3441" y="3676637"/>
                </a:lnTo>
                <a:lnTo>
                  <a:pt x="6083" y="3676637"/>
                </a:lnTo>
                <a:lnTo>
                  <a:pt x="7200" y="3676180"/>
                </a:lnTo>
                <a:lnTo>
                  <a:pt x="9055" y="3674313"/>
                </a:lnTo>
                <a:lnTo>
                  <a:pt x="9525" y="3673195"/>
                </a:lnTo>
                <a:lnTo>
                  <a:pt x="9525" y="3670566"/>
                </a:lnTo>
                <a:close/>
              </a:path>
              <a:path w="1064895" h="4248150">
                <a:moveTo>
                  <a:pt x="9525" y="3622941"/>
                </a:moveTo>
                <a:lnTo>
                  <a:pt x="9055" y="3621824"/>
                </a:lnTo>
                <a:lnTo>
                  <a:pt x="7200" y="3619957"/>
                </a:lnTo>
                <a:lnTo>
                  <a:pt x="6083" y="3619487"/>
                </a:lnTo>
                <a:lnTo>
                  <a:pt x="3441" y="3619487"/>
                </a:lnTo>
                <a:lnTo>
                  <a:pt x="2324" y="3619957"/>
                </a:lnTo>
                <a:lnTo>
                  <a:pt x="469" y="3621824"/>
                </a:lnTo>
                <a:lnTo>
                  <a:pt x="0" y="3622941"/>
                </a:lnTo>
                <a:lnTo>
                  <a:pt x="0" y="3625570"/>
                </a:lnTo>
                <a:lnTo>
                  <a:pt x="469" y="3626688"/>
                </a:lnTo>
                <a:lnTo>
                  <a:pt x="2324" y="3628555"/>
                </a:lnTo>
                <a:lnTo>
                  <a:pt x="3441" y="3629012"/>
                </a:lnTo>
                <a:lnTo>
                  <a:pt x="6083" y="3629012"/>
                </a:lnTo>
                <a:lnTo>
                  <a:pt x="7200" y="3628555"/>
                </a:lnTo>
                <a:lnTo>
                  <a:pt x="9055" y="3626688"/>
                </a:lnTo>
                <a:lnTo>
                  <a:pt x="9525" y="3625570"/>
                </a:lnTo>
                <a:lnTo>
                  <a:pt x="9525" y="3622941"/>
                </a:lnTo>
                <a:close/>
              </a:path>
              <a:path w="1064895" h="4248150">
                <a:moveTo>
                  <a:pt x="9525" y="3575316"/>
                </a:moveTo>
                <a:lnTo>
                  <a:pt x="9055" y="3574199"/>
                </a:lnTo>
                <a:lnTo>
                  <a:pt x="7200" y="3572332"/>
                </a:lnTo>
                <a:lnTo>
                  <a:pt x="6083" y="3571862"/>
                </a:lnTo>
                <a:lnTo>
                  <a:pt x="3441" y="3571862"/>
                </a:lnTo>
                <a:lnTo>
                  <a:pt x="2324" y="3572332"/>
                </a:lnTo>
                <a:lnTo>
                  <a:pt x="469" y="3574199"/>
                </a:lnTo>
                <a:lnTo>
                  <a:pt x="0" y="3575316"/>
                </a:lnTo>
                <a:lnTo>
                  <a:pt x="0" y="3577945"/>
                </a:lnTo>
                <a:lnTo>
                  <a:pt x="469" y="3579063"/>
                </a:lnTo>
                <a:lnTo>
                  <a:pt x="2324" y="3580930"/>
                </a:lnTo>
                <a:lnTo>
                  <a:pt x="3441" y="3581387"/>
                </a:lnTo>
                <a:lnTo>
                  <a:pt x="6083" y="3581387"/>
                </a:lnTo>
                <a:lnTo>
                  <a:pt x="7200" y="3580930"/>
                </a:lnTo>
                <a:lnTo>
                  <a:pt x="9055" y="3579063"/>
                </a:lnTo>
                <a:lnTo>
                  <a:pt x="9525" y="3577945"/>
                </a:lnTo>
                <a:lnTo>
                  <a:pt x="9525" y="3575316"/>
                </a:lnTo>
                <a:close/>
              </a:path>
              <a:path w="1064895" h="4248150">
                <a:moveTo>
                  <a:pt x="9525" y="3527691"/>
                </a:moveTo>
                <a:lnTo>
                  <a:pt x="9055" y="3526574"/>
                </a:lnTo>
                <a:lnTo>
                  <a:pt x="7200" y="3524707"/>
                </a:lnTo>
                <a:lnTo>
                  <a:pt x="6083" y="3524237"/>
                </a:lnTo>
                <a:lnTo>
                  <a:pt x="3441" y="3524237"/>
                </a:lnTo>
                <a:lnTo>
                  <a:pt x="2324" y="3524707"/>
                </a:lnTo>
                <a:lnTo>
                  <a:pt x="469" y="3526574"/>
                </a:lnTo>
                <a:lnTo>
                  <a:pt x="0" y="3527691"/>
                </a:lnTo>
                <a:lnTo>
                  <a:pt x="0" y="3530320"/>
                </a:lnTo>
                <a:lnTo>
                  <a:pt x="469" y="3531438"/>
                </a:lnTo>
                <a:lnTo>
                  <a:pt x="2324" y="3533305"/>
                </a:lnTo>
                <a:lnTo>
                  <a:pt x="3441" y="3533762"/>
                </a:lnTo>
                <a:lnTo>
                  <a:pt x="6083" y="3533762"/>
                </a:lnTo>
                <a:lnTo>
                  <a:pt x="7200" y="3533305"/>
                </a:lnTo>
                <a:lnTo>
                  <a:pt x="9055" y="3531438"/>
                </a:lnTo>
                <a:lnTo>
                  <a:pt x="9525" y="3530320"/>
                </a:lnTo>
                <a:lnTo>
                  <a:pt x="9525" y="3527691"/>
                </a:lnTo>
                <a:close/>
              </a:path>
              <a:path w="1064895" h="4248150">
                <a:moveTo>
                  <a:pt x="9525" y="3480066"/>
                </a:moveTo>
                <a:lnTo>
                  <a:pt x="9055" y="3478949"/>
                </a:lnTo>
                <a:lnTo>
                  <a:pt x="7200" y="3477082"/>
                </a:lnTo>
                <a:lnTo>
                  <a:pt x="6083" y="3476612"/>
                </a:lnTo>
                <a:lnTo>
                  <a:pt x="3441" y="3476612"/>
                </a:lnTo>
                <a:lnTo>
                  <a:pt x="2324" y="3477082"/>
                </a:lnTo>
                <a:lnTo>
                  <a:pt x="469" y="3478949"/>
                </a:lnTo>
                <a:lnTo>
                  <a:pt x="0" y="3480066"/>
                </a:lnTo>
                <a:lnTo>
                  <a:pt x="0" y="3482695"/>
                </a:lnTo>
                <a:lnTo>
                  <a:pt x="469" y="3483813"/>
                </a:lnTo>
                <a:lnTo>
                  <a:pt x="2324" y="3485680"/>
                </a:lnTo>
                <a:lnTo>
                  <a:pt x="3441" y="3486137"/>
                </a:lnTo>
                <a:lnTo>
                  <a:pt x="6083" y="3486137"/>
                </a:lnTo>
                <a:lnTo>
                  <a:pt x="7200" y="3485680"/>
                </a:lnTo>
                <a:lnTo>
                  <a:pt x="9055" y="3483813"/>
                </a:lnTo>
                <a:lnTo>
                  <a:pt x="9525" y="3482695"/>
                </a:lnTo>
                <a:lnTo>
                  <a:pt x="9525" y="3480066"/>
                </a:lnTo>
                <a:close/>
              </a:path>
              <a:path w="1064895" h="4248150">
                <a:moveTo>
                  <a:pt x="9525" y="3432441"/>
                </a:moveTo>
                <a:lnTo>
                  <a:pt x="9055" y="3431324"/>
                </a:lnTo>
                <a:lnTo>
                  <a:pt x="7200" y="3429457"/>
                </a:lnTo>
                <a:lnTo>
                  <a:pt x="6083" y="3428987"/>
                </a:lnTo>
                <a:lnTo>
                  <a:pt x="3441" y="3428987"/>
                </a:lnTo>
                <a:lnTo>
                  <a:pt x="2324" y="3429457"/>
                </a:lnTo>
                <a:lnTo>
                  <a:pt x="469" y="3431324"/>
                </a:lnTo>
                <a:lnTo>
                  <a:pt x="0" y="3432441"/>
                </a:lnTo>
                <a:lnTo>
                  <a:pt x="0" y="3435070"/>
                </a:lnTo>
                <a:lnTo>
                  <a:pt x="469" y="3436188"/>
                </a:lnTo>
                <a:lnTo>
                  <a:pt x="2324" y="3438055"/>
                </a:lnTo>
                <a:lnTo>
                  <a:pt x="3441" y="3438512"/>
                </a:lnTo>
                <a:lnTo>
                  <a:pt x="6083" y="3438512"/>
                </a:lnTo>
                <a:lnTo>
                  <a:pt x="7200" y="3438055"/>
                </a:lnTo>
                <a:lnTo>
                  <a:pt x="9055" y="3436188"/>
                </a:lnTo>
                <a:lnTo>
                  <a:pt x="9525" y="3435070"/>
                </a:lnTo>
                <a:lnTo>
                  <a:pt x="9525" y="3432441"/>
                </a:lnTo>
                <a:close/>
              </a:path>
              <a:path w="1064895" h="4248150">
                <a:moveTo>
                  <a:pt x="9525" y="3384816"/>
                </a:moveTo>
                <a:lnTo>
                  <a:pt x="9055" y="3383699"/>
                </a:lnTo>
                <a:lnTo>
                  <a:pt x="7200" y="3381832"/>
                </a:lnTo>
                <a:lnTo>
                  <a:pt x="6083" y="3381362"/>
                </a:lnTo>
                <a:lnTo>
                  <a:pt x="3441" y="3381362"/>
                </a:lnTo>
                <a:lnTo>
                  <a:pt x="2324" y="3381832"/>
                </a:lnTo>
                <a:lnTo>
                  <a:pt x="469" y="3383699"/>
                </a:lnTo>
                <a:lnTo>
                  <a:pt x="0" y="3384816"/>
                </a:lnTo>
                <a:lnTo>
                  <a:pt x="0" y="3387445"/>
                </a:lnTo>
                <a:lnTo>
                  <a:pt x="469" y="3388563"/>
                </a:lnTo>
                <a:lnTo>
                  <a:pt x="2324" y="3390430"/>
                </a:lnTo>
                <a:lnTo>
                  <a:pt x="3441" y="3390887"/>
                </a:lnTo>
                <a:lnTo>
                  <a:pt x="6083" y="3390887"/>
                </a:lnTo>
                <a:lnTo>
                  <a:pt x="7200" y="3390430"/>
                </a:lnTo>
                <a:lnTo>
                  <a:pt x="9055" y="3388563"/>
                </a:lnTo>
                <a:lnTo>
                  <a:pt x="9525" y="3387445"/>
                </a:lnTo>
                <a:lnTo>
                  <a:pt x="9525" y="3384816"/>
                </a:lnTo>
                <a:close/>
              </a:path>
              <a:path w="1064895" h="4248150">
                <a:moveTo>
                  <a:pt x="9525" y="3337191"/>
                </a:moveTo>
                <a:lnTo>
                  <a:pt x="9055" y="3336074"/>
                </a:lnTo>
                <a:lnTo>
                  <a:pt x="7200" y="3334207"/>
                </a:lnTo>
                <a:lnTo>
                  <a:pt x="6083" y="3333737"/>
                </a:lnTo>
                <a:lnTo>
                  <a:pt x="3441" y="3333737"/>
                </a:lnTo>
                <a:lnTo>
                  <a:pt x="2324" y="3334207"/>
                </a:lnTo>
                <a:lnTo>
                  <a:pt x="469" y="3336074"/>
                </a:lnTo>
                <a:lnTo>
                  <a:pt x="0" y="3337191"/>
                </a:lnTo>
                <a:lnTo>
                  <a:pt x="0" y="3339820"/>
                </a:lnTo>
                <a:lnTo>
                  <a:pt x="469" y="3340938"/>
                </a:lnTo>
                <a:lnTo>
                  <a:pt x="2324" y="3342805"/>
                </a:lnTo>
                <a:lnTo>
                  <a:pt x="3441" y="3343262"/>
                </a:lnTo>
                <a:lnTo>
                  <a:pt x="6083" y="3343262"/>
                </a:lnTo>
                <a:lnTo>
                  <a:pt x="7200" y="3342805"/>
                </a:lnTo>
                <a:lnTo>
                  <a:pt x="9055" y="3340938"/>
                </a:lnTo>
                <a:lnTo>
                  <a:pt x="9525" y="3339820"/>
                </a:lnTo>
                <a:lnTo>
                  <a:pt x="9525" y="3337191"/>
                </a:lnTo>
                <a:close/>
              </a:path>
              <a:path w="1064895" h="4248150">
                <a:moveTo>
                  <a:pt x="9525" y="3289566"/>
                </a:moveTo>
                <a:lnTo>
                  <a:pt x="9055" y="3288449"/>
                </a:lnTo>
                <a:lnTo>
                  <a:pt x="7200" y="3286582"/>
                </a:lnTo>
                <a:lnTo>
                  <a:pt x="6083" y="3286112"/>
                </a:lnTo>
                <a:lnTo>
                  <a:pt x="3441" y="3286112"/>
                </a:lnTo>
                <a:lnTo>
                  <a:pt x="2324" y="3286582"/>
                </a:lnTo>
                <a:lnTo>
                  <a:pt x="469" y="3288449"/>
                </a:lnTo>
                <a:lnTo>
                  <a:pt x="0" y="3289566"/>
                </a:lnTo>
                <a:lnTo>
                  <a:pt x="0" y="3292195"/>
                </a:lnTo>
                <a:lnTo>
                  <a:pt x="469" y="3293313"/>
                </a:lnTo>
                <a:lnTo>
                  <a:pt x="2324" y="3295180"/>
                </a:lnTo>
                <a:lnTo>
                  <a:pt x="3441" y="3295637"/>
                </a:lnTo>
                <a:lnTo>
                  <a:pt x="6083" y="3295637"/>
                </a:lnTo>
                <a:lnTo>
                  <a:pt x="7200" y="3295180"/>
                </a:lnTo>
                <a:lnTo>
                  <a:pt x="9055" y="3293313"/>
                </a:lnTo>
                <a:lnTo>
                  <a:pt x="9525" y="3292195"/>
                </a:lnTo>
                <a:lnTo>
                  <a:pt x="9525" y="3289566"/>
                </a:lnTo>
                <a:close/>
              </a:path>
              <a:path w="1064895" h="4248150">
                <a:moveTo>
                  <a:pt x="9525" y="3241941"/>
                </a:moveTo>
                <a:lnTo>
                  <a:pt x="9055" y="3240824"/>
                </a:lnTo>
                <a:lnTo>
                  <a:pt x="7200" y="3238957"/>
                </a:lnTo>
                <a:lnTo>
                  <a:pt x="6083" y="3238487"/>
                </a:lnTo>
                <a:lnTo>
                  <a:pt x="3441" y="3238487"/>
                </a:lnTo>
                <a:lnTo>
                  <a:pt x="2324" y="3238957"/>
                </a:lnTo>
                <a:lnTo>
                  <a:pt x="469" y="3240824"/>
                </a:lnTo>
                <a:lnTo>
                  <a:pt x="0" y="3241941"/>
                </a:lnTo>
                <a:lnTo>
                  <a:pt x="0" y="3244570"/>
                </a:lnTo>
                <a:lnTo>
                  <a:pt x="469" y="3245688"/>
                </a:lnTo>
                <a:lnTo>
                  <a:pt x="2324" y="3247555"/>
                </a:lnTo>
                <a:lnTo>
                  <a:pt x="3441" y="3248012"/>
                </a:lnTo>
                <a:lnTo>
                  <a:pt x="6083" y="3248012"/>
                </a:lnTo>
                <a:lnTo>
                  <a:pt x="7200" y="3247555"/>
                </a:lnTo>
                <a:lnTo>
                  <a:pt x="9055" y="3245688"/>
                </a:lnTo>
                <a:lnTo>
                  <a:pt x="9525" y="3244570"/>
                </a:lnTo>
                <a:lnTo>
                  <a:pt x="9525" y="3241941"/>
                </a:lnTo>
                <a:close/>
              </a:path>
              <a:path w="1064895" h="4248150">
                <a:moveTo>
                  <a:pt x="9525" y="3194316"/>
                </a:moveTo>
                <a:lnTo>
                  <a:pt x="9055" y="3193199"/>
                </a:lnTo>
                <a:lnTo>
                  <a:pt x="7200" y="3191332"/>
                </a:lnTo>
                <a:lnTo>
                  <a:pt x="6083" y="3190862"/>
                </a:lnTo>
                <a:lnTo>
                  <a:pt x="3441" y="3190862"/>
                </a:lnTo>
                <a:lnTo>
                  <a:pt x="2324" y="3191332"/>
                </a:lnTo>
                <a:lnTo>
                  <a:pt x="469" y="3193199"/>
                </a:lnTo>
                <a:lnTo>
                  <a:pt x="0" y="3194316"/>
                </a:lnTo>
                <a:lnTo>
                  <a:pt x="0" y="3196945"/>
                </a:lnTo>
                <a:lnTo>
                  <a:pt x="469" y="3198063"/>
                </a:lnTo>
                <a:lnTo>
                  <a:pt x="2324" y="3199930"/>
                </a:lnTo>
                <a:lnTo>
                  <a:pt x="3441" y="3200387"/>
                </a:lnTo>
                <a:lnTo>
                  <a:pt x="6083" y="3200387"/>
                </a:lnTo>
                <a:lnTo>
                  <a:pt x="7200" y="3199930"/>
                </a:lnTo>
                <a:lnTo>
                  <a:pt x="9055" y="3198063"/>
                </a:lnTo>
                <a:lnTo>
                  <a:pt x="9525" y="3196945"/>
                </a:lnTo>
                <a:lnTo>
                  <a:pt x="9525" y="3194316"/>
                </a:lnTo>
                <a:close/>
              </a:path>
              <a:path w="1064895" h="4248150">
                <a:moveTo>
                  <a:pt x="9525" y="3146691"/>
                </a:moveTo>
                <a:lnTo>
                  <a:pt x="9055" y="3145574"/>
                </a:lnTo>
                <a:lnTo>
                  <a:pt x="7200" y="3143707"/>
                </a:lnTo>
                <a:lnTo>
                  <a:pt x="6083" y="3143237"/>
                </a:lnTo>
                <a:lnTo>
                  <a:pt x="3441" y="3143237"/>
                </a:lnTo>
                <a:lnTo>
                  <a:pt x="2324" y="3143707"/>
                </a:lnTo>
                <a:lnTo>
                  <a:pt x="469" y="3145574"/>
                </a:lnTo>
                <a:lnTo>
                  <a:pt x="0" y="3146691"/>
                </a:lnTo>
                <a:lnTo>
                  <a:pt x="0" y="3149320"/>
                </a:lnTo>
                <a:lnTo>
                  <a:pt x="469" y="3150438"/>
                </a:lnTo>
                <a:lnTo>
                  <a:pt x="2324" y="3152305"/>
                </a:lnTo>
                <a:lnTo>
                  <a:pt x="3441" y="3152762"/>
                </a:lnTo>
                <a:lnTo>
                  <a:pt x="6083" y="3152762"/>
                </a:lnTo>
                <a:lnTo>
                  <a:pt x="7200" y="3152305"/>
                </a:lnTo>
                <a:lnTo>
                  <a:pt x="9055" y="3150438"/>
                </a:lnTo>
                <a:lnTo>
                  <a:pt x="9525" y="3149320"/>
                </a:lnTo>
                <a:lnTo>
                  <a:pt x="9525" y="3146691"/>
                </a:lnTo>
                <a:close/>
              </a:path>
              <a:path w="1064895" h="4248150">
                <a:moveTo>
                  <a:pt x="9525" y="3099066"/>
                </a:moveTo>
                <a:lnTo>
                  <a:pt x="9055" y="3097949"/>
                </a:lnTo>
                <a:lnTo>
                  <a:pt x="7200" y="3096082"/>
                </a:lnTo>
                <a:lnTo>
                  <a:pt x="6083" y="3095612"/>
                </a:lnTo>
                <a:lnTo>
                  <a:pt x="3441" y="3095612"/>
                </a:lnTo>
                <a:lnTo>
                  <a:pt x="2324" y="3096082"/>
                </a:lnTo>
                <a:lnTo>
                  <a:pt x="469" y="3097949"/>
                </a:lnTo>
                <a:lnTo>
                  <a:pt x="0" y="3099066"/>
                </a:lnTo>
                <a:lnTo>
                  <a:pt x="0" y="3101695"/>
                </a:lnTo>
                <a:lnTo>
                  <a:pt x="469" y="3102813"/>
                </a:lnTo>
                <a:lnTo>
                  <a:pt x="2324" y="3104680"/>
                </a:lnTo>
                <a:lnTo>
                  <a:pt x="3441" y="3105137"/>
                </a:lnTo>
                <a:lnTo>
                  <a:pt x="6083" y="3105137"/>
                </a:lnTo>
                <a:lnTo>
                  <a:pt x="7200" y="3104680"/>
                </a:lnTo>
                <a:lnTo>
                  <a:pt x="9055" y="3102813"/>
                </a:lnTo>
                <a:lnTo>
                  <a:pt x="9525" y="3101695"/>
                </a:lnTo>
                <a:lnTo>
                  <a:pt x="9525" y="3099066"/>
                </a:lnTo>
                <a:close/>
              </a:path>
              <a:path w="1064895" h="4248150">
                <a:moveTo>
                  <a:pt x="9525" y="3051441"/>
                </a:moveTo>
                <a:lnTo>
                  <a:pt x="9055" y="3050324"/>
                </a:lnTo>
                <a:lnTo>
                  <a:pt x="7200" y="3048457"/>
                </a:lnTo>
                <a:lnTo>
                  <a:pt x="6083" y="3047987"/>
                </a:lnTo>
                <a:lnTo>
                  <a:pt x="3441" y="3047987"/>
                </a:lnTo>
                <a:lnTo>
                  <a:pt x="2324" y="3048457"/>
                </a:lnTo>
                <a:lnTo>
                  <a:pt x="469" y="3050324"/>
                </a:lnTo>
                <a:lnTo>
                  <a:pt x="0" y="3051441"/>
                </a:lnTo>
                <a:lnTo>
                  <a:pt x="0" y="3054070"/>
                </a:lnTo>
                <a:lnTo>
                  <a:pt x="469" y="3055188"/>
                </a:lnTo>
                <a:lnTo>
                  <a:pt x="2324" y="3057055"/>
                </a:lnTo>
                <a:lnTo>
                  <a:pt x="3441" y="3057512"/>
                </a:lnTo>
                <a:lnTo>
                  <a:pt x="6083" y="3057512"/>
                </a:lnTo>
                <a:lnTo>
                  <a:pt x="7200" y="3057055"/>
                </a:lnTo>
                <a:lnTo>
                  <a:pt x="9055" y="3055188"/>
                </a:lnTo>
                <a:lnTo>
                  <a:pt x="9525" y="3054070"/>
                </a:lnTo>
                <a:lnTo>
                  <a:pt x="9525" y="3051441"/>
                </a:lnTo>
                <a:close/>
              </a:path>
              <a:path w="1064895" h="4248150">
                <a:moveTo>
                  <a:pt x="9525" y="3003816"/>
                </a:moveTo>
                <a:lnTo>
                  <a:pt x="9055" y="3002699"/>
                </a:lnTo>
                <a:lnTo>
                  <a:pt x="7200" y="3000832"/>
                </a:lnTo>
                <a:lnTo>
                  <a:pt x="6083" y="3000362"/>
                </a:lnTo>
                <a:lnTo>
                  <a:pt x="3441" y="3000362"/>
                </a:lnTo>
                <a:lnTo>
                  <a:pt x="2324" y="3000832"/>
                </a:lnTo>
                <a:lnTo>
                  <a:pt x="469" y="3002699"/>
                </a:lnTo>
                <a:lnTo>
                  <a:pt x="0" y="3003816"/>
                </a:lnTo>
                <a:lnTo>
                  <a:pt x="0" y="3006445"/>
                </a:lnTo>
                <a:lnTo>
                  <a:pt x="469" y="3007563"/>
                </a:lnTo>
                <a:lnTo>
                  <a:pt x="2324" y="3009430"/>
                </a:lnTo>
                <a:lnTo>
                  <a:pt x="3441" y="3009887"/>
                </a:lnTo>
                <a:lnTo>
                  <a:pt x="6083" y="3009887"/>
                </a:lnTo>
                <a:lnTo>
                  <a:pt x="7200" y="3009430"/>
                </a:lnTo>
                <a:lnTo>
                  <a:pt x="9055" y="3007563"/>
                </a:lnTo>
                <a:lnTo>
                  <a:pt x="9525" y="3006445"/>
                </a:lnTo>
                <a:lnTo>
                  <a:pt x="9525" y="3003816"/>
                </a:lnTo>
                <a:close/>
              </a:path>
              <a:path w="1064895" h="4248150">
                <a:moveTo>
                  <a:pt x="9525" y="2956191"/>
                </a:moveTo>
                <a:lnTo>
                  <a:pt x="9055" y="2955074"/>
                </a:lnTo>
                <a:lnTo>
                  <a:pt x="7200" y="2953207"/>
                </a:lnTo>
                <a:lnTo>
                  <a:pt x="6083" y="2952737"/>
                </a:lnTo>
                <a:lnTo>
                  <a:pt x="3441" y="2952737"/>
                </a:lnTo>
                <a:lnTo>
                  <a:pt x="2324" y="2953207"/>
                </a:lnTo>
                <a:lnTo>
                  <a:pt x="469" y="2955074"/>
                </a:lnTo>
                <a:lnTo>
                  <a:pt x="0" y="2956191"/>
                </a:lnTo>
                <a:lnTo>
                  <a:pt x="0" y="2958820"/>
                </a:lnTo>
                <a:lnTo>
                  <a:pt x="469" y="2959938"/>
                </a:lnTo>
                <a:lnTo>
                  <a:pt x="2324" y="2961805"/>
                </a:lnTo>
                <a:lnTo>
                  <a:pt x="3441" y="2962262"/>
                </a:lnTo>
                <a:lnTo>
                  <a:pt x="6083" y="2962262"/>
                </a:lnTo>
                <a:lnTo>
                  <a:pt x="7200" y="2961805"/>
                </a:lnTo>
                <a:lnTo>
                  <a:pt x="9055" y="2959938"/>
                </a:lnTo>
                <a:lnTo>
                  <a:pt x="9525" y="2958820"/>
                </a:lnTo>
                <a:lnTo>
                  <a:pt x="9525" y="2956191"/>
                </a:lnTo>
                <a:close/>
              </a:path>
              <a:path w="1064895" h="4248150">
                <a:moveTo>
                  <a:pt x="9525" y="2908566"/>
                </a:moveTo>
                <a:lnTo>
                  <a:pt x="9055" y="2907449"/>
                </a:lnTo>
                <a:lnTo>
                  <a:pt x="7200" y="2905582"/>
                </a:lnTo>
                <a:lnTo>
                  <a:pt x="6083" y="2905112"/>
                </a:lnTo>
                <a:lnTo>
                  <a:pt x="3441" y="2905112"/>
                </a:lnTo>
                <a:lnTo>
                  <a:pt x="2324" y="2905582"/>
                </a:lnTo>
                <a:lnTo>
                  <a:pt x="469" y="2907449"/>
                </a:lnTo>
                <a:lnTo>
                  <a:pt x="0" y="2908566"/>
                </a:lnTo>
                <a:lnTo>
                  <a:pt x="0" y="2911195"/>
                </a:lnTo>
                <a:lnTo>
                  <a:pt x="469" y="2912313"/>
                </a:lnTo>
                <a:lnTo>
                  <a:pt x="2324" y="2914180"/>
                </a:lnTo>
                <a:lnTo>
                  <a:pt x="3441" y="2914637"/>
                </a:lnTo>
                <a:lnTo>
                  <a:pt x="6083" y="2914637"/>
                </a:lnTo>
                <a:lnTo>
                  <a:pt x="7200" y="2914180"/>
                </a:lnTo>
                <a:lnTo>
                  <a:pt x="9055" y="2912313"/>
                </a:lnTo>
                <a:lnTo>
                  <a:pt x="9525" y="2911195"/>
                </a:lnTo>
                <a:lnTo>
                  <a:pt x="9525" y="2908566"/>
                </a:lnTo>
                <a:close/>
              </a:path>
              <a:path w="1064895" h="4248150">
                <a:moveTo>
                  <a:pt x="9525" y="2860941"/>
                </a:moveTo>
                <a:lnTo>
                  <a:pt x="9055" y="2859824"/>
                </a:lnTo>
                <a:lnTo>
                  <a:pt x="7200" y="2857957"/>
                </a:lnTo>
                <a:lnTo>
                  <a:pt x="6083" y="2857487"/>
                </a:lnTo>
                <a:lnTo>
                  <a:pt x="3441" y="2857487"/>
                </a:lnTo>
                <a:lnTo>
                  <a:pt x="2324" y="2857957"/>
                </a:lnTo>
                <a:lnTo>
                  <a:pt x="469" y="2859824"/>
                </a:lnTo>
                <a:lnTo>
                  <a:pt x="0" y="2860941"/>
                </a:lnTo>
                <a:lnTo>
                  <a:pt x="0" y="2863570"/>
                </a:lnTo>
                <a:lnTo>
                  <a:pt x="469" y="2864688"/>
                </a:lnTo>
                <a:lnTo>
                  <a:pt x="2324" y="2866555"/>
                </a:lnTo>
                <a:lnTo>
                  <a:pt x="3441" y="2867012"/>
                </a:lnTo>
                <a:lnTo>
                  <a:pt x="6083" y="2867012"/>
                </a:lnTo>
                <a:lnTo>
                  <a:pt x="7200" y="2866555"/>
                </a:lnTo>
                <a:lnTo>
                  <a:pt x="9055" y="2864688"/>
                </a:lnTo>
                <a:lnTo>
                  <a:pt x="9525" y="2863570"/>
                </a:lnTo>
                <a:lnTo>
                  <a:pt x="9525" y="2860941"/>
                </a:lnTo>
                <a:close/>
              </a:path>
              <a:path w="1064895" h="4248150">
                <a:moveTo>
                  <a:pt x="9525" y="2813316"/>
                </a:moveTo>
                <a:lnTo>
                  <a:pt x="9055" y="2812199"/>
                </a:lnTo>
                <a:lnTo>
                  <a:pt x="7200" y="2810332"/>
                </a:lnTo>
                <a:lnTo>
                  <a:pt x="6083" y="2809862"/>
                </a:lnTo>
                <a:lnTo>
                  <a:pt x="3441" y="2809862"/>
                </a:lnTo>
                <a:lnTo>
                  <a:pt x="2324" y="2810332"/>
                </a:lnTo>
                <a:lnTo>
                  <a:pt x="469" y="2812199"/>
                </a:lnTo>
                <a:lnTo>
                  <a:pt x="0" y="2813316"/>
                </a:lnTo>
                <a:lnTo>
                  <a:pt x="0" y="2815945"/>
                </a:lnTo>
                <a:lnTo>
                  <a:pt x="469" y="2817063"/>
                </a:lnTo>
                <a:lnTo>
                  <a:pt x="2324" y="2818930"/>
                </a:lnTo>
                <a:lnTo>
                  <a:pt x="3441" y="2819387"/>
                </a:lnTo>
                <a:lnTo>
                  <a:pt x="6083" y="2819387"/>
                </a:lnTo>
                <a:lnTo>
                  <a:pt x="7200" y="2818930"/>
                </a:lnTo>
                <a:lnTo>
                  <a:pt x="9055" y="2817063"/>
                </a:lnTo>
                <a:lnTo>
                  <a:pt x="9525" y="2815945"/>
                </a:lnTo>
                <a:lnTo>
                  <a:pt x="9525" y="2813316"/>
                </a:lnTo>
                <a:close/>
              </a:path>
              <a:path w="1064895" h="4248150">
                <a:moveTo>
                  <a:pt x="9525" y="2765691"/>
                </a:moveTo>
                <a:lnTo>
                  <a:pt x="9055" y="2764574"/>
                </a:lnTo>
                <a:lnTo>
                  <a:pt x="7200" y="2762707"/>
                </a:lnTo>
                <a:lnTo>
                  <a:pt x="6083" y="2762237"/>
                </a:lnTo>
                <a:lnTo>
                  <a:pt x="3441" y="2762237"/>
                </a:lnTo>
                <a:lnTo>
                  <a:pt x="2324" y="2762707"/>
                </a:lnTo>
                <a:lnTo>
                  <a:pt x="469" y="2764574"/>
                </a:lnTo>
                <a:lnTo>
                  <a:pt x="0" y="2765691"/>
                </a:lnTo>
                <a:lnTo>
                  <a:pt x="0" y="2768320"/>
                </a:lnTo>
                <a:lnTo>
                  <a:pt x="469" y="2769438"/>
                </a:lnTo>
                <a:lnTo>
                  <a:pt x="2324" y="2771305"/>
                </a:lnTo>
                <a:lnTo>
                  <a:pt x="3441" y="2771762"/>
                </a:lnTo>
                <a:lnTo>
                  <a:pt x="6083" y="2771762"/>
                </a:lnTo>
                <a:lnTo>
                  <a:pt x="7200" y="2771305"/>
                </a:lnTo>
                <a:lnTo>
                  <a:pt x="9055" y="2769438"/>
                </a:lnTo>
                <a:lnTo>
                  <a:pt x="9525" y="2768320"/>
                </a:lnTo>
                <a:lnTo>
                  <a:pt x="9525" y="2765691"/>
                </a:lnTo>
                <a:close/>
              </a:path>
              <a:path w="1064895" h="4248150">
                <a:moveTo>
                  <a:pt x="9525" y="2718066"/>
                </a:moveTo>
                <a:lnTo>
                  <a:pt x="9055" y="2716949"/>
                </a:lnTo>
                <a:lnTo>
                  <a:pt x="7200" y="2715082"/>
                </a:lnTo>
                <a:lnTo>
                  <a:pt x="6083" y="2714612"/>
                </a:lnTo>
                <a:lnTo>
                  <a:pt x="3441" y="2714612"/>
                </a:lnTo>
                <a:lnTo>
                  <a:pt x="2324" y="2715082"/>
                </a:lnTo>
                <a:lnTo>
                  <a:pt x="469" y="2716949"/>
                </a:lnTo>
                <a:lnTo>
                  <a:pt x="0" y="2718066"/>
                </a:lnTo>
                <a:lnTo>
                  <a:pt x="0" y="2720695"/>
                </a:lnTo>
                <a:lnTo>
                  <a:pt x="469" y="2721813"/>
                </a:lnTo>
                <a:lnTo>
                  <a:pt x="2324" y="2723680"/>
                </a:lnTo>
                <a:lnTo>
                  <a:pt x="3441" y="2724137"/>
                </a:lnTo>
                <a:lnTo>
                  <a:pt x="6083" y="2724137"/>
                </a:lnTo>
                <a:lnTo>
                  <a:pt x="7200" y="2723680"/>
                </a:lnTo>
                <a:lnTo>
                  <a:pt x="9055" y="2721813"/>
                </a:lnTo>
                <a:lnTo>
                  <a:pt x="9525" y="2720695"/>
                </a:lnTo>
                <a:lnTo>
                  <a:pt x="9525" y="2718066"/>
                </a:lnTo>
                <a:close/>
              </a:path>
              <a:path w="1064895" h="4248150">
                <a:moveTo>
                  <a:pt x="9525" y="2670441"/>
                </a:moveTo>
                <a:lnTo>
                  <a:pt x="9055" y="2669324"/>
                </a:lnTo>
                <a:lnTo>
                  <a:pt x="7200" y="2667457"/>
                </a:lnTo>
                <a:lnTo>
                  <a:pt x="6083" y="2666987"/>
                </a:lnTo>
                <a:lnTo>
                  <a:pt x="3441" y="2666987"/>
                </a:lnTo>
                <a:lnTo>
                  <a:pt x="2324" y="2667457"/>
                </a:lnTo>
                <a:lnTo>
                  <a:pt x="469" y="2669324"/>
                </a:lnTo>
                <a:lnTo>
                  <a:pt x="0" y="2670441"/>
                </a:lnTo>
                <a:lnTo>
                  <a:pt x="0" y="2673070"/>
                </a:lnTo>
                <a:lnTo>
                  <a:pt x="469" y="2674188"/>
                </a:lnTo>
                <a:lnTo>
                  <a:pt x="2324" y="2676055"/>
                </a:lnTo>
                <a:lnTo>
                  <a:pt x="3441" y="2676512"/>
                </a:lnTo>
                <a:lnTo>
                  <a:pt x="6083" y="2676512"/>
                </a:lnTo>
                <a:lnTo>
                  <a:pt x="7200" y="2676055"/>
                </a:lnTo>
                <a:lnTo>
                  <a:pt x="9055" y="2674188"/>
                </a:lnTo>
                <a:lnTo>
                  <a:pt x="9525" y="2673070"/>
                </a:lnTo>
                <a:lnTo>
                  <a:pt x="9525" y="2670441"/>
                </a:lnTo>
                <a:close/>
              </a:path>
              <a:path w="1064895" h="4248150">
                <a:moveTo>
                  <a:pt x="9525" y="2622816"/>
                </a:moveTo>
                <a:lnTo>
                  <a:pt x="9055" y="2621699"/>
                </a:lnTo>
                <a:lnTo>
                  <a:pt x="7200" y="2619832"/>
                </a:lnTo>
                <a:lnTo>
                  <a:pt x="6083" y="2619362"/>
                </a:lnTo>
                <a:lnTo>
                  <a:pt x="3441" y="2619362"/>
                </a:lnTo>
                <a:lnTo>
                  <a:pt x="2324" y="2619832"/>
                </a:lnTo>
                <a:lnTo>
                  <a:pt x="469" y="2621699"/>
                </a:lnTo>
                <a:lnTo>
                  <a:pt x="0" y="2622816"/>
                </a:lnTo>
                <a:lnTo>
                  <a:pt x="0" y="2625445"/>
                </a:lnTo>
                <a:lnTo>
                  <a:pt x="469" y="2626563"/>
                </a:lnTo>
                <a:lnTo>
                  <a:pt x="2324" y="2628430"/>
                </a:lnTo>
                <a:lnTo>
                  <a:pt x="3441" y="2628887"/>
                </a:lnTo>
                <a:lnTo>
                  <a:pt x="6083" y="2628887"/>
                </a:lnTo>
                <a:lnTo>
                  <a:pt x="7200" y="2628430"/>
                </a:lnTo>
                <a:lnTo>
                  <a:pt x="9055" y="2626563"/>
                </a:lnTo>
                <a:lnTo>
                  <a:pt x="9525" y="2625445"/>
                </a:lnTo>
                <a:lnTo>
                  <a:pt x="9525" y="2622816"/>
                </a:lnTo>
                <a:close/>
              </a:path>
              <a:path w="1064895" h="4248150">
                <a:moveTo>
                  <a:pt x="9525" y="2575191"/>
                </a:moveTo>
                <a:lnTo>
                  <a:pt x="9055" y="2574074"/>
                </a:lnTo>
                <a:lnTo>
                  <a:pt x="7200" y="2572207"/>
                </a:lnTo>
                <a:lnTo>
                  <a:pt x="6083" y="2571737"/>
                </a:lnTo>
                <a:lnTo>
                  <a:pt x="3441" y="2571737"/>
                </a:lnTo>
                <a:lnTo>
                  <a:pt x="2324" y="2572207"/>
                </a:lnTo>
                <a:lnTo>
                  <a:pt x="469" y="2574074"/>
                </a:lnTo>
                <a:lnTo>
                  <a:pt x="0" y="2575191"/>
                </a:lnTo>
                <a:lnTo>
                  <a:pt x="0" y="2577820"/>
                </a:lnTo>
                <a:lnTo>
                  <a:pt x="469" y="2578938"/>
                </a:lnTo>
                <a:lnTo>
                  <a:pt x="2324" y="2580805"/>
                </a:lnTo>
                <a:lnTo>
                  <a:pt x="3441" y="2581262"/>
                </a:lnTo>
                <a:lnTo>
                  <a:pt x="6083" y="2581262"/>
                </a:lnTo>
                <a:lnTo>
                  <a:pt x="7200" y="2580805"/>
                </a:lnTo>
                <a:lnTo>
                  <a:pt x="9055" y="2578938"/>
                </a:lnTo>
                <a:lnTo>
                  <a:pt x="9525" y="2577820"/>
                </a:lnTo>
                <a:lnTo>
                  <a:pt x="9525" y="2575191"/>
                </a:lnTo>
                <a:close/>
              </a:path>
              <a:path w="1064895" h="4248150">
                <a:moveTo>
                  <a:pt x="9525" y="2527566"/>
                </a:moveTo>
                <a:lnTo>
                  <a:pt x="9055" y="2526449"/>
                </a:lnTo>
                <a:lnTo>
                  <a:pt x="7200" y="2524582"/>
                </a:lnTo>
                <a:lnTo>
                  <a:pt x="6083" y="2524112"/>
                </a:lnTo>
                <a:lnTo>
                  <a:pt x="3441" y="2524112"/>
                </a:lnTo>
                <a:lnTo>
                  <a:pt x="2324" y="2524582"/>
                </a:lnTo>
                <a:lnTo>
                  <a:pt x="469" y="2526449"/>
                </a:lnTo>
                <a:lnTo>
                  <a:pt x="0" y="2527566"/>
                </a:lnTo>
                <a:lnTo>
                  <a:pt x="0" y="2530195"/>
                </a:lnTo>
                <a:lnTo>
                  <a:pt x="469" y="2531313"/>
                </a:lnTo>
                <a:lnTo>
                  <a:pt x="2324" y="2533180"/>
                </a:lnTo>
                <a:lnTo>
                  <a:pt x="3441" y="2533637"/>
                </a:lnTo>
                <a:lnTo>
                  <a:pt x="6083" y="2533637"/>
                </a:lnTo>
                <a:lnTo>
                  <a:pt x="7200" y="2533180"/>
                </a:lnTo>
                <a:lnTo>
                  <a:pt x="9055" y="2531313"/>
                </a:lnTo>
                <a:lnTo>
                  <a:pt x="9525" y="2530195"/>
                </a:lnTo>
                <a:lnTo>
                  <a:pt x="9525" y="2527566"/>
                </a:lnTo>
                <a:close/>
              </a:path>
              <a:path w="1064895" h="4248150">
                <a:moveTo>
                  <a:pt x="9525" y="2479941"/>
                </a:moveTo>
                <a:lnTo>
                  <a:pt x="9055" y="2478824"/>
                </a:lnTo>
                <a:lnTo>
                  <a:pt x="7200" y="2476957"/>
                </a:lnTo>
                <a:lnTo>
                  <a:pt x="6083" y="2476487"/>
                </a:lnTo>
                <a:lnTo>
                  <a:pt x="3441" y="2476487"/>
                </a:lnTo>
                <a:lnTo>
                  <a:pt x="2324" y="2476957"/>
                </a:lnTo>
                <a:lnTo>
                  <a:pt x="469" y="2478824"/>
                </a:lnTo>
                <a:lnTo>
                  <a:pt x="0" y="2479941"/>
                </a:lnTo>
                <a:lnTo>
                  <a:pt x="0" y="2482570"/>
                </a:lnTo>
                <a:lnTo>
                  <a:pt x="469" y="2483688"/>
                </a:lnTo>
                <a:lnTo>
                  <a:pt x="2324" y="2485555"/>
                </a:lnTo>
                <a:lnTo>
                  <a:pt x="3441" y="2486012"/>
                </a:lnTo>
                <a:lnTo>
                  <a:pt x="6083" y="2486012"/>
                </a:lnTo>
                <a:lnTo>
                  <a:pt x="7200" y="2485555"/>
                </a:lnTo>
                <a:lnTo>
                  <a:pt x="9055" y="2483688"/>
                </a:lnTo>
                <a:lnTo>
                  <a:pt x="9525" y="2482570"/>
                </a:lnTo>
                <a:lnTo>
                  <a:pt x="9525" y="2479941"/>
                </a:lnTo>
                <a:close/>
              </a:path>
              <a:path w="1064895" h="4248150">
                <a:moveTo>
                  <a:pt x="9525" y="2432316"/>
                </a:moveTo>
                <a:lnTo>
                  <a:pt x="9055" y="2431199"/>
                </a:lnTo>
                <a:lnTo>
                  <a:pt x="7200" y="2429332"/>
                </a:lnTo>
                <a:lnTo>
                  <a:pt x="6083" y="2428862"/>
                </a:lnTo>
                <a:lnTo>
                  <a:pt x="3441" y="2428862"/>
                </a:lnTo>
                <a:lnTo>
                  <a:pt x="2324" y="2429332"/>
                </a:lnTo>
                <a:lnTo>
                  <a:pt x="469" y="2431199"/>
                </a:lnTo>
                <a:lnTo>
                  <a:pt x="0" y="2432316"/>
                </a:lnTo>
                <a:lnTo>
                  <a:pt x="0" y="2434945"/>
                </a:lnTo>
                <a:lnTo>
                  <a:pt x="469" y="2436063"/>
                </a:lnTo>
                <a:lnTo>
                  <a:pt x="2324" y="2437930"/>
                </a:lnTo>
                <a:lnTo>
                  <a:pt x="3441" y="2438387"/>
                </a:lnTo>
                <a:lnTo>
                  <a:pt x="6083" y="2438387"/>
                </a:lnTo>
                <a:lnTo>
                  <a:pt x="7200" y="2437930"/>
                </a:lnTo>
                <a:lnTo>
                  <a:pt x="9055" y="2436063"/>
                </a:lnTo>
                <a:lnTo>
                  <a:pt x="9525" y="2434945"/>
                </a:lnTo>
                <a:lnTo>
                  <a:pt x="9525" y="2432316"/>
                </a:lnTo>
                <a:close/>
              </a:path>
              <a:path w="1064895" h="4248150">
                <a:moveTo>
                  <a:pt x="9525" y="2384691"/>
                </a:moveTo>
                <a:lnTo>
                  <a:pt x="9055" y="2383574"/>
                </a:lnTo>
                <a:lnTo>
                  <a:pt x="7200" y="2381707"/>
                </a:lnTo>
                <a:lnTo>
                  <a:pt x="6083" y="2381237"/>
                </a:lnTo>
                <a:lnTo>
                  <a:pt x="3441" y="2381237"/>
                </a:lnTo>
                <a:lnTo>
                  <a:pt x="2324" y="2381707"/>
                </a:lnTo>
                <a:lnTo>
                  <a:pt x="469" y="2383574"/>
                </a:lnTo>
                <a:lnTo>
                  <a:pt x="0" y="2384691"/>
                </a:lnTo>
                <a:lnTo>
                  <a:pt x="0" y="2387320"/>
                </a:lnTo>
                <a:lnTo>
                  <a:pt x="469" y="2388438"/>
                </a:lnTo>
                <a:lnTo>
                  <a:pt x="2324" y="2390305"/>
                </a:lnTo>
                <a:lnTo>
                  <a:pt x="3441" y="2390762"/>
                </a:lnTo>
                <a:lnTo>
                  <a:pt x="6083" y="2390762"/>
                </a:lnTo>
                <a:lnTo>
                  <a:pt x="7200" y="2390305"/>
                </a:lnTo>
                <a:lnTo>
                  <a:pt x="9055" y="2388438"/>
                </a:lnTo>
                <a:lnTo>
                  <a:pt x="9525" y="2387320"/>
                </a:lnTo>
                <a:lnTo>
                  <a:pt x="9525" y="2384691"/>
                </a:lnTo>
                <a:close/>
              </a:path>
              <a:path w="1064895" h="4248150">
                <a:moveTo>
                  <a:pt x="9525" y="2337066"/>
                </a:moveTo>
                <a:lnTo>
                  <a:pt x="9055" y="2335949"/>
                </a:lnTo>
                <a:lnTo>
                  <a:pt x="7200" y="2334082"/>
                </a:lnTo>
                <a:lnTo>
                  <a:pt x="6083" y="2333612"/>
                </a:lnTo>
                <a:lnTo>
                  <a:pt x="3441" y="2333612"/>
                </a:lnTo>
                <a:lnTo>
                  <a:pt x="2324" y="2334082"/>
                </a:lnTo>
                <a:lnTo>
                  <a:pt x="469" y="2335949"/>
                </a:lnTo>
                <a:lnTo>
                  <a:pt x="0" y="2337066"/>
                </a:lnTo>
                <a:lnTo>
                  <a:pt x="0" y="2339695"/>
                </a:lnTo>
                <a:lnTo>
                  <a:pt x="469" y="2340813"/>
                </a:lnTo>
                <a:lnTo>
                  <a:pt x="2324" y="2342680"/>
                </a:lnTo>
                <a:lnTo>
                  <a:pt x="3441" y="2343137"/>
                </a:lnTo>
                <a:lnTo>
                  <a:pt x="6083" y="2343137"/>
                </a:lnTo>
                <a:lnTo>
                  <a:pt x="7200" y="2342680"/>
                </a:lnTo>
                <a:lnTo>
                  <a:pt x="9055" y="2340813"/>
                </a:lnTo>
                <a:lnTo>
                  <a:pt x="9525" y="2339695"/>
                </a:lnTo>
                <a:lnTo>
                  <a:pt x="9525" y="2337066"/>
                </a:lnTo>
                <a:close/>
              </a:path>
              <a:path w="1064895" h="4248150">
                <a:moveTo>
                  <a:pt x="9525" y="2289441"/>
                </a:moveTo>
                <a:lnTo>
                  <a:pt x="9055" y="2288324"/>
                </a:lnTo>
                <a:lnTo>
                  <a:pt x="7200" y="2286457"/>
                </a:lnTo>
                <a:lnTo>
                  <a:pt x="6083" y="2285987"/>
                </a:lnTo>
                <a:lnTo>
                  <a:pt x="3441" y="2285987"/>
                </a:lnTo>
                <a:lnTo>
                  <a:pt x="2324" y="2286457"/>
                </a:lnTo>
                <a:lnTo>
                  <a:pt x="469" y="2288324"/>
                </a:lnTo>
                <a:lnTo>
                  <a:pt x="0" y="2289441"/>
                </a:lnTo>
                <a:lnTo>
                  <a:pt x="0" y="2292070"/>
                </a:lnTo>
                <a:lnTo>
                  <a:pt x="469" y="2293188"/>
                </a:lnTo>
                <a:lnTo>
                  <a:pt x="2324" y="2295055"/>
                </a:lnTo>
                <a:lnTo>
                  <a:pt x="3441" y="2295512"/>
                </a:lnTo>
                <a:lnTo>
                  <a:pt x="6083" y="2295512"/>
                </a:lnTo>
                <a:lnTo>
                  <a:pt x="7200" y="2295055"/>
                </a:lnTo>
                <a:lnTo>
                  <a:pt x="9055" y="2293188"/>
                </a:lnTo>
                <a:lnTo>
                  <a:pt x="9525" y="2292070"/>
                </a:lnTo>
                <a:lnTo>
                  <a:pt x="9525" y="2289441"/>
                </a:lnTo>
                <a:close/>
              </a:path>
              <a:path w="1064895" h="4248150">
                <a:moveTo>
                  <a:pt x="9525" y="2241816"/>
                </a:moveTo>
                <a:lnTo>
                  <a:pt x="9055" y="2240699"/>
                </a:lnTo>
                <a:lnTo>
                  <a:pt x="7200" y="2238832"/>
                </a:lnTo>
                <a:lnTo>
                  <a:pt x="6083" y="2238362"/>
                </a:lnTo>
                <a:lnTo>
                  <a:pt x="3441" y="2238362"/>
                </a:lnTo>
                <a:lnTo>
                  <a:pt x="2324" y="2238832"/>
                </a:lnTo>
                <a:lnTo>
                  <a:pt x="469" y="2240699"/>
                </a:lnTo>
                <a:lnTo>
                  <a:pt x="0" y="2241816"/>
                </a:lnTo>
                <a:lnTo>
                  <a:pt x="0" y="2244445"/>
                </a:lnTo>
                <a:lnTo>
                  <a:pt x="469" y="2245563"/>
                </a:lnTo>
                <a:lnTo>
                  <a:pt x="2324" y="2247430"/>
                </a:lnTo>
                <a:lnTo>
                  <a:pt x="3441" y="2247887"/>
                </a:lnTo>
                <a:lnTo>
                  <a:pt x="6083" y="2247887"/>
                </a:lnTo>
                <a:lnTo>
                  <a:pt x="7200" y="2247430"/>
                </a:lnTo>
                <a:lnTo>
                  <a:pt x="9055" y="2245563"/>
                </a:lnTo>
                <a:lnTo>
                  <a:pt x="9525" y="2244445"/>
                </a:lnTo>
                <a:lnTo>
                  <a:pt x="9525" y="2241816"/>
                </a:lnTo>
                <a:close/>
              </a:path>
              <a:path w="1064895" h="4248150">
                <a:moveTo>
                  <a:pt x="9525" y="2194191"/>
                </a:moveTo>
                <a:lnTo>
                  <a:pt x="9055" y="2193074"/>
                </a:lnTo>
                <a:lnTo>
                  <a:pt x="7200" y="2191207"/>
                </a:lnTo>
                <a:lnTo>
                  <a:pt x="6083" y="2190737"/>
                </a:lnTo>
                <a:lnTo>
                  <a:pt x="3441" y="2190737"/>
                </a:lnTo>
                <a:lnTo>
                  <a:pt x="2324" y="2191207"/>
                </a:lnTo>
                <a:lnTo>
                  <a:pt x="469" y="2193074"/>
                </a:lnTo>
                <a:lnTo>
                  <a:pt x="0" y="2194191"/>
                </a:lnTo>
                <a:lnTo>
                  <a:pt x="0" y="2196820"/>
                </a:lnTo>
                <a:lnTo>
                  <a:pt x="469" y="2197938"/>
                </a:lnTo>
                <a:lnTo>
                  <a:pt x="2324" y="2199805"/>
                </a:lnTo>
                <a:lnTo>
                  <a:pt x="3441" y="2200262"/>
                </a:lnTo>
                <a:lnTo>
                  <a:pt x="6083" y="2200262"/>
                </a:lnTo>
                <a:lnTo>
                  <a:pt x="7200" y="2199805"/>
                </a:lnTo>
                <a:lnTo>
                  <a:pt x="9055" y="2197938"/>
                </a:lnTo>
                <a:lnTo>
                  <a:pt x="9525" y="2196820"/>
                </a:lnTo>
                <a:lnTo>
                  <a:pt x="9525" y="2194191"/>
                </a:lnTo>
                <a:close/>
              </a:path>
              <a:path w="1064895" h="4248150">
                <a:moveTo>
                  <a:pt x="9525" y="2146566"/>
                </a:moveTo>
                <a:lnTo>
                  <a:pt x="9055" y="2145449"/>
                </a:lnTo>
                <a:lnTo>
                  <a:pt x="7200" y="2143582"/>
                </a:lnTo>
                <a:lnTo>
                  <a:pt x="6083" y="2143112"/>
                </a:lnTo>
                <a:lnTo>
                  <a:pt x="3441" y="2143112"/>
                </a:lnTo>
                <a:lnTo>
                  <a:pt x="2324" y="2143582"/>
                </a:lnTo>
                <a:lnTo>
                  <a:pt x="469" y="2145449"/>
                </a:lnTo>
                <a:lnTo>
                  <a:pt x="0" y="2146566"/>
                </a:lnTo>
                <a:lnTo>
                  <a:pt x="0" y="2149195"/>
                </a:lnTo>
                <a:lnTo>
                  <a:pt x="469" y="2150313"/>
                </a:lnTo>
                <a:lnTo>
                  <a:pt x="2324" y="2152180"/>
                </a:lnTo>
                <a:lnTo>
                  <a:pt x="3441" y="2152637"/>
                </a:lnTo>
                <a:lnTo>
                  <a:pt x="6083" y="2152637"/>
                </a:lnTo>
                <a:lnTo>
                  <a:pt x="7200" y="2152180"/>
                </a:lnTo>
                <a:lnTo>
                  <a:pt x="9055" y="2150313"/>
                </a:lnTo>
                <a:lnTo>
                  <a:pt x="9525" y="2149195"/>
                </a:lnTo>
                <a:lnTo>
                  <a:pt x="9525" y="2146566"/>
                </a:lnTo>
                <a:close/>
              </a:path>
              <a:path w="1064895" h="4248150">
                <a:moveTo>
                  <a:pt x="9525" y="2098941"/>
                </a:moveTo>
                <a:lnTo>
                  <a:pt x="9055" y="2097824"/>
                </a:lnTo>
                <a:lnTo>
                  <a:pt x="7200" y="2095957"/>
                </a:lnTo>
                <a:lnTo>
                  <a:pt x="6083" y="2095487"/>
                </a:lnTo>
                <a:lnTo>
                  <a:pt x="3441" y="2095487"/>
                </a:lnTo>
                <a:lnTo>
                  <a:pt x="2324" y="2095957"/>
                </a:lnTo>
                <a:lnTo>
                  <a:pt x="469" y="2097824"/>
                </a:lnTo>
                <a:lnTo>
                  <a:pt x="0" y="2098941"/>
                </a:lnTo>
                <a:lnTo>
                  <a:pt x="0" y="2101570"/>
                </a:lnTo>
                <a:lnTo>
                  <a:pt x="469" y="2102688"/>
                </a:lnTo>
                <a:lnTo>
                  <a:pt x="2324" y="2104555"/>
                </a:lnTo>
                <a:lnTo>
                  <a:pt x="3441" y="2105012"/>
                </a:lnTo>
                <a:lnTo>
                  <a:pt x="6083" y="2105012"/>
                </a:lnTo>
                <a:lnTo>
                  <a:pt x="7200" y="2104555"/>
                </a:lnTo>
                <a:lnTo>
                  <a:pt x="9055" y="2102688"/>
                </a:lnTo>
                <a:lnTo>
                  <a:pt x="9525" y="2101570"/>
                </a:lnTo>
                <a:lnTo>
                  <a:pt x="9525" y="2098941"/>
                </a:lnTo>
                <a:close/>
              </a:path>
              <a:path w="1064895" h="4248150">
                <a:moveTo>
                  <a:pt x="9525" y="2051316"/>
                </a:moveTo>
                <a:lnTo>
                  <a:pt x="9055" y="2050199"/>
                </a:lnTo>
                <a:lnTo>
                  <a:pt x="7200" y="2048332"/>
                </a:lnTo>
                <a:lnTo>
                  <a:pt x="6083" y="2047862"/>
                </a:lnTo>
                <a:lnTo>
                  <a:pt x="3441" y="2047862"/>
                </a:lnTo>
                <a:lnTo>
                  <a:pt x="2324" y="2048332"/>
                </a:lnTo>
                <a:lnTo>
                  <a:pt x="469" y="2050199"/>
                </a:lnTo>
                <a:lnTo>
                  <a:pt x="0" y="2051316"/>
                </a:lnTo>
                <a:lnTo>
                  <a:pt x="0" y="2053945"/>
                </a:lnTo>
                <a:lnTo>
                  <a:pt x="469" y="2055063"/>
                </a:lnTo>
                <a:lnTo>
                  <a:pt x="2324" y="2056930"/>
                </a:lnTo>
                <a:lnTo>
                  <a:pt x="3441" y="2057387"/>
                </a:lnTo>
                <a:lnTo>
                  <a:pt x="6083" y="2057387"/>
                </a:lnTo>
                <a:lnTo>
                  <a:pt x="7200" y="2056930"/>
                </a:lnTo>
                <a:lnTo>
                  <a:pt x="9055" y="2055063"/>
                </a:lnTo>
                <a:lnTo>
                  <a:pt x="9525" y="2053945"/>
                </a:lnTo>
                <a:lnTo>
                  <a:pt x="9525" y="2051316"/>
                </a:lnTo>
                <a:close/>
              </a:path>
              <a:path w="1064895" h="4248150">
                <a:moveTo>
                  <a:pt x="9525" y="2003691"/>
                </a:moveTo>
                <a:lnTo>
                  <a:pt x="9055" y="2002574"/>
                </a:lnTo>
                <a:lnTo>
                  <a:pt x="7200" y="2000707"/>
                </a:lnTo>
                <a:lnTo>
                  <a:pt x="6083" y="2000237"/>
                </a:lnTo>
                <a:lnTo>
                  <a:pt x="3441" y="2000237"/>
                </a:lnTo>
                <a:lnTo>
                  <a:pt x="2324" y="2000707"/>
                </a:lnTo>
                <a:lnTo>
                  <a:pt x="469" y="2002574"/>
                </a:lnTo>
                <a:lnTo>
                  <a:pt x="0" y="2003691"/>
                </a:lnTo>
                <a:lnTo>
                  <a:pt x="0" y="2006320"/>
                </a:lnTo>
                <a:lnTo>
                  <a:pt x="469" y="2007438"/>
                </a:lnTo>
                <a:lnTo>
                  <a:pt x="2324" y="2009305"/>
                </a:lnTo>
                <a:lnTo>
                  <a:pt x="3441" y="2009762"/>
                </a:lnTo>
                <a:lnTo>
                  <a:pt x="6083" y="2009762"/>
                </a:lnTo>
                <a:lnTo>
                  <a:pt x="7200" y="2009305"/>
                </a:lnTo>
                <a:lnTo>
                  <a:pt x="9055" y="2007438"/>
                </a:lnTo>
                <a:lnTo>
                  <a:pt x="9525" y="2006320"/>
                </a:lnTo>
                <a:lnTo>
                  <a:pt x="9525" y="2003691"/>
                </a:lnTo>
                <a:close/>
              </a:path>
              <a:path w="1064895" h="4248150">
                <a:moveTo>
                  <a:pt x="9525" y="1956066"/>
                </a:moveTo>
                <a:lnTo>
                  <a:pt x="9055" y="1954949"/>
                </a:lnTo>
                <a:lnTo>
                  <a:pt x="7200" y="1953082"/>
                </a:lnTo>
                <a:lnTo>
                  <a:pt x="6083" y="1952612"/>
                </a:lnTo>
                <a:lnTo>
                  <a:pt x="3441" y="1952612"/>
                </a:lnTo>
                <a:lnTo>
                  <a:pt x="2324" y="1953082"/>
                </a:lnTo>
                <a:lnTo>
                  <a:pt x="469" y="1954949"/>
                </a:lnTo>
                <a:lnTo>
                  <a:pt x="0" y="1956066"/>
                </a:lnTo>
                <a:lnTo>
                  <a:pt x="0" y="1958695"/>
                </a:lnTo>
                <a:lnTo>
                  <a:pt x="469" y="1959813"/>
                </a:lnTo>
                <a:lnTo>
                  <a:pt x="2324" y="1961680"/>
                </a:lnTo>
                <a:lnTo>
                  <a:pt x="3441" y="1962137"/>
                </a:lnTo>
                <a:lnTo>
                  <a:pt x="6083" y="1962137"/>
                </a:lnTo>
                <a:lnTo>
                  <a:pt x="7200" y="1961680"/>
                </a:lnTo>
                <a:lnTo>
                  <a:pt x="9055" y="1959813"/>
                </a:lnTo>
                <a:lnTo>
                  <a:pt x="9525" y="1958695"/>
                </a:lnTo>
                <a:lnTo>
                  <a:pt x="9525" y="1956066"/>
                </a:lnTo>
                <a:close/>
              </a:path>
              <a:path w="1064895" h="4248150">
                <a:moveTo>
                  <a:pt x="9525" y="1908441"/>
                </a:moveTo>
                <a:lnTo>
                  <a:pt x="9055" y="1907324"/>
                </a:lnTo>
                <a:lnTo>
                  <a:pt x="7200" y="1905457"/>
                </a:lnTo>
                <a:lnTo>
                  <a:pt x="6083" y="1904987"/>
                </a:lnTo>
                <a:lnTo>
                  <a:pt x="3441" y="1904987"/>
                </a:lnTo>
                <a:lnTo>
                  <a:pt x="2324" y="1905457"/>
                </a:lnTo>
                <a:lnTo>
                  <a:pt x="469" y="1907324"/>
                </a:lnTo>
                <a:lnTo>
                  <a:pt x="0" y="1908441"/>
                </a:lnTo>
                <a:lnTo>
                  <a:pt x="0" y="1911070"/>
                </a:lnTo>
                <a:lnTo>
                  <a:pt x="469" y="1912188"/>
                </a:lnTo>
                <a:lnTo>
                  <a:pt x="2324" y="1914055"/>
                </a:lnTo>
                <a:lnTo>
                  <a:pt x="3441" y="1914512"/>
                </a:lnTo>
                <a:lnTo>
                  <a:pt x="6083" y="1914512"/>
                </a:lnTo>
                <a:lnTo>
                  <a:pt x="7200" y="1914055"/>
                </a:lnTo>
                <a:lnTo>
                  <a:pt x="9055" y="1912188"/>
                </a:lnTo>
                <a:lnTo>
                  <a:pt x="9525" y="1911070"/>
                </a:lnTo>
                <a:lnTo>
                  <a:pt x="9525" y="1908441"/>
                </a:lnTo>
                <a:close/>
              </a:path>
              <a:path w="1064895" h="4248150">
                <a:moveTo>
                  <a:pt x="9525" y="1860816"/>
                </a:moveTo>
                <a:lnTo>
                  <a:pt x="9055" y="1859699"/>
                </a:lnTo>
                <a:lnTo>
                  <a:pt x="7200" y="1857832"/>
                </a:lnTo>
                <a:lnTo>
                  <a:pt x="6083" y="1857362"/>
                </a:lnTo>
                <a:lnTo>
                  <a:pt x="3441" y="1857362"/>
                </a:lnTo>
                <a:lnTo>
                  <a:pt x="2324" y="1857832"/>
                </a:lnTo>
                <a:lnTo>
                  <a:pt x="469" y="1859699"/>
                </a:lnTo>
                <a:lnTo>
                  <a:pt x="0" y="1860816"/>
                </a:lnTo>
                <a:lnTo>
                  <a:pt x="0" y="1863445"/>
                </a:lnTo>
                <a:lnTo>
                  <a:pt x="469" y="1864563"/>
                </a:lnTo>
                <a:lnTo>
                  <a:pt x="2324" y="1866430"/>
                </a:lnTo>
                <a:lnTo>
                  <a:pt x="3441" y="1866887"/>
                </a:lnTo>
                <a:lnTo>
                  <a:pt x="6083" y="1866887"/>
                </a:lnTo>
                <a:lnTo>
                  <a:pt x="7200" y="1866430"/>
                </a:lnTo>
                <a:lnTo>
                  <a:pt x="9055" y="1864563"/>
                </a:lnTo>
                <a:lnTo>
                  <a:pt x="9525" y="1863445"/>
                </a:lnTo>
                <a:lnTo>
                  <a:pt x="9525" y="1860816"/>
                </a:lnTo>
                <a:close/>
              </a:path>
              <a:path w="1064895" h="4248150">
                <a:moveTo>
                  <a:pt x="9525" y="1813191"/>
                </a:moveTo>
                <a:lnTo>
                  <a:pt x="9055" y="1812074"/>
                </a:lnTo>
                <a:lnTo>
                  <a:pt x="7200" y="1810207"/>
                </a:lnTo>
                <a:lnTo>
                  <a:pt x="6083" y="1809737"/>
                </a:lnTo>
                <a:lnTo>
                  <a:pt x="3441" y="1809737"/>
                </a:lnTo>
                <a:lnTo>
                  <a:pt x="2324" y="1810207"/>
                </a:lnTo>
                <a:lnTo>
                  <a:pt x="469" y="1812074"/>
                </a:lnTo>
                <a:lnTo>
                  <a:pt x="0" y="1813191"/>
                </a:lnTo>
                <a:lnTo>
                  <a:pt x="0" y="1815820"/>
                </a:lnTo>
                <a:lnTo>
                  <a:pt x="469" y="1816938"/>
                </a:lnTo>
                <a:lnTo>
                  <a:pt x="2324" y="1818805"/>
                </a:lnTo>
                <a:lnTo>
                  <a:pt x="3441" y="1819262"/>
                </a:lnTo>
                <a:lnTo>
                  <a:pt x="6083" y="1819262"/>
                </a:lnTo>
                <a:lnTo>
                  <a:pt x="7200" y="1818805"/>
                </a:lnTo>
                <a:lnTo>
                  <a:pt x="9055" y="1816938"/>
                </a:lnTo>
                <a:lnTo>
                  <a:pt x="9525" y="1815820"/>
                </a:lnTo>
                <a:lnTo>
                  <a:pt x="9525" y="1813191"/>
                </a:lnTo>
                <a:close/>
              </a:path>
              <a:path w="1064895" h="4248150">
                <a:moveTo>
                  <a:pt x="9525" y="1765566"/>
                </a:moveTo>
                <a:lnTo>
                  <a:pt x="9055" y="1764449"/>
                </a:lnTo>
                <a:lnTo>
                  <a:pt x="7200" y="1762582"/>
                </a:lnTo>
                <a:lnTo>
                  <a:pt x="6083" y="1762125"/>
                </a:lnTo>
                <a:lnTo>
                  <a:pt x="3441" y="1762125"/>
                </a:lnTo>
                <a:lnTo>
                  <a:pt x="2324" y="1762582"/>
                </a:lnTo>
                <a:lnTo>
                  <a:pt x="469" y="1764449"/>
                </a:lnTo>
                <a:lnTo>
                  <a:pt x="0" y="1765566"/>
                </a:lnTo>
                <a:lnTo>
                  <a:pt x="0" y="1768195"/>
                </a:lnTo>
                <a:lnTo>
                  <a:pt x="469" y="1769313"/>
                </a:lnTo>
                <a:lnTo>
                  <a:pt x="2324" y="1771180"/>
                </a:lnTo>
                <a:lnTo>
                  <a:pt x="3441" y="1771637"/>
                </a:lnTo>
                <a:lnTo>
                  <a:pt x="6083" y="1771637"/>
                </a:lnTo>
                <a:lnTo>
                  <a:pt x="7200" y="1771180"/>
                </a:lnTo>
                <a:lnTo>
                  <a:pt x="9055" y="1769313"/>
                </a:lnTo>
                <a:lnTo>
                  <a:pt x="9525" y="1768195"/>
                </a:lnTo>
                <a:lnTo>
                  <a:pt x="9525" y="1765566"/>
                </a:lnTo>
                <a:close/>
              </a:path>
              <a:path w="1064895" h="4248150">
                <a:moveTo>
                  <a:pt x="9525" y="1717941"/>
                </a:moveTo>
                <a:lnTo>
                  <a:pt x="9055" y="1716824"/>
                </a:lnTo>
                <a:lnTo>
                  <a:pt x="7200" y="1714957"/>
                </a:lnTo>
                <a:lnTo>
                  <a:pt x="6083" y="1714500"/>
                </a:lnTo>
                <a:lnTo>
                  <a:pt x="3441" y="1714500"/>
                </a:lnTo>
                <a:lnTo>
                  <a:pt x="2324" y="1714957"/>
                </a:lnTo>
                <a:lnTo>
                  <a:pt x="469" y="1716824"/>
                </a:lnTo>
                <a:lnTo>
                  <a:pt x="0" y="1717941"/>
                </a:lnTo>
                <a:lnTo>
                  <a:pt x="0" y="1720570"/>
                </a:lnTo>
                <a:lnTo>
                  <a:pt x="469" y="1721688"/>
                </a:lnTo>
                <a:lnTo>
                  <a:pt x="2324" y="1723555"/>
                </a:lnTo>
                <a:lnTo>
                  <a:pt x="3441" y="1724012"/>
                </a:lnTo>
                <a:lnTo>
                  <a:pt x="6083" y="1724012"/>
                </a:lnTo>
                <a:lnTo>
                  <a:pt x="7200" y="1723555"/>
                </a:lnTo>
                <a:lnTo>
                  <a:pt x="9055" y="1721688"/>
                </a:lnTo>
                <a:lnTo>
                  <a:pt x="9525" y="1720570"/>
                </a:lnTo>
                <a:lnTo>
                  <a:pt x="9525" y="1717941"/>
                </a:lnTo>
                <a:close/>
              </a:path>
              <a:path w="1064895" h="4248150">
                <a:moveTo>
                  <a:pt x="9525" y="1670316"/>
                </a:moveTo>
                <a:lnTo>
                  <a:pt x="9055" y="1669199"/>
                </a:lnTo>
                <a:lnTo>
                  <a:pt x="7200" y="1667332"/>
                </a:lnTo>
                <a:lnTo>
                  <a:pt x="6083" y="1666862"/>
                </a:lnTo>
                <a:lnTo>
                  <a:pt x="3441" y="1666862"/>
                </a:lnTo>
                <a:lnTo>
                  <a:pt x="2324" y="1667332"/>
                </a:lnTo>
                <a:lnTo>
                  <a:pt x="469" y="1669199"/>
                </a:lnTo>
                <a:lnTo>
                  <a:pt x="0" y="1670316"/>
                </a:lnTo>
                <a:lnTo>
                  <a:pt x="0" y="1672945"/>
                </a:lnTo>
                <a:lnTo>
                  <a:pt x="469" y="1674063"/>
                </a:lnTo>
                <a:lnTo>
                  <a:pt x="2324" y="1675930"/>
                </a:lnTo>
                <a:lnTo>
                  <a:pt x="3441" y="1676387"/>
                </a:lnTo>
                <a:lnTo>
                  <a:pt x="6083" y="1676387"/>
                </a:lnTo>
                <a:lnTo>
                  <a:pt x="7200" y="1675930"/>
                </a:lnTo>
                <a:lnTo>
                  <a:pt x="9055" y="1674063"/>
                </a:lnTo>
                <a:lnTo>
                  <a:pt x="9525" y="1672945"/>
                </a:lnTo>
                <a:lnTo>
                  <a:pt x="9525" y="1670316"/>
                </a:lnTo>
                <a:close/>
              </a:path>
              <a:path w="1064895" h="4248150">
                <a:moveTo>
                  <a:pt x="9525" y="1622691"/>
                </a:moveTo>
                <a:lnTo>
                  <a:pt x="9055" y="1621574"/>
                </a:lnTo>
                <a:lnTo>
                  <a:pt x="7200" y="1619707"/>
                </a:lnTo>
                <a:lnTo>
                  <a:pt x="6083" y="1619237"/>
                </a:lnTo>
                <a:lnTo>
                  <a:pt x="3441" y="1619237"/>
                </a:lnTo>
                <a:lnTo>
                  <a:pt x="2324" y="1619707"/>
                </a:lnTo>
                <a:lnTo>
                  <a:pt x="469" y="1621574"/>
                </a:lnTo>
                <a:lnTo>
                  <a:pt x="0" y="1622691"/>
                </a:lnTo>
                <a:lnTo>
                  <a:pt x="0" y="1625320"/>
                </a:lnTo>
                <a:lnTo>
                  <a:pt x="469" y="1626438"/>
                </a:lnTo>
                <a:lnTo>
                  <a:pt x="2324" y="1628305"/>
                </a:lnTo>
                <a:lnTo>
                  <a:pt x="3441" y="1628762"/>
                </a:lnTo>
                <a:lnTo>
                  <a:pt x="6083" y="1628762"/>
                </a:lnTo>
                <a:lnTo>
                  <a:pt x="7200" y="1628305"/>
                </a:lnTo>
                <a:lnTo>
                  <a:pt x="9055" y="1626438"/>
                </a:lnTo>
                <a:lnTo>
                  <a:pt x="9525" y="1625320"/>
                </a:lnTo>
                <a:lnTo>
                  <a:pt x="9525" y="1622691"/>
                </a:lnTo>
                <a:close/>
              </a:path>
              <a:path w="1064895" h="4248150">
                <a:moveTo>
                  <a:pt x="9525" y="1575066"/>
                </a:moveTo>
                <a:lnTo>
                  <a:pt x="9055" y="1573949"/>
                </a:lnTo>
                <a:lnTo>
                  <a:pt x="7200" y="1572082"/>
                </a:lnTo>
                <a:lnTo>
                  <a:pt x="6083" y="1571625"/>
                </a:lnTo>
                <a:lnTo>
                  <a:pt x="3441" y="1571625"/>
                </a:lnTo>
                <a:lnTo>
                  <a:pt x="2324" y="1572082"/>
                </a:lnTo>
                <a:lnTo>
                  <a:pt x="469" y="1573949"/>
                </a:lnTo>
                <a:lnTo>
                  <a:pt x="0" y="1575066"/>
                </a:lnTo>
                <a:lnTo>
                  <a:pt x="0" y="1577695"/>
                </a:lnTo>
                <a:lnTo>
                  <a:pt x="469" y="1578813"/>
                </a:lnTo>
                <a:lnTo>
                  <a:pt x="2324" y="1580680"/>
                </a:lnTo>
                <a:lnTo>
                  <a:pt x="3441" y="1581137"/>
                </a:lnTo>
                <a:lnTo>
                  <a:pt x="6083" y="1581137"/>
                </a:lnTo>
                <a:lnTo>
                  <a:pt x="7200" y="1580680"/>
                </a:lnTo>
                <a:lnTo>
                  <a:pt x="9055" y="1578813"/>
                </a:lnTo>
                <a:lnTo>
                  <a:pt x="9525" y="1577695"/>
                </a:lnTo>
                <a:lnTo>
                  <a:pt x="9525" y="1575066"/>
                </a:lnTo>
                <a:close/>
              </a:path>
              <a:path w="1064895" h="4248150">
                <a:moveTo>
                  <a:pt x="9525" y="1527441"/>
                </a:moveTo>
                <a:lnTo>
                  <a:pt x="9055" y="1526324"/>
                </a:lnTo>
                <a:lnTo>
                  <a:pt x="7200" y="1524457"/>
                </a:lnTo>
                <a:lnTo>
                  <a:pt x="6083" y="1524000"/>
                </a:lnTo>
                <a:lnTo>
                  <a:pt x="3441" y="1524000"/>
                </a:lnTo>
                <a:lnTo>
                  <a:pt x="2324" y="1524457"/>
                </a:lnTo>
                <a:lnTo>
                  <a:pt x="469" y="1526324"/>
                </a:lnTo>
                <a:lnTo>
                  <a:pt x="0" y="1527441"/>
                </a:lnTo>
                <a:lnTo>
                  <a:pt x="0" y="1530070"/>
                </a:lnTo>
                <a:lnTo>
                  <a:pt x="469" y="1531188"/>
                </a:lnTo>
                <a:lnTo>
                  <a:pt x="2324" y="1533055"/>
                </a:lnTo>
                <a:lnTo>
                  <a:pt x="3441" y="1533512"/>
                </a:lnTo>
                <a:lnTo>
                  <a:pt x="6083" y="1533512"/>
                </a:lnTo>
                <a:lnTo>
                  <a:pt x="7200" y="1533055"/>
                </a:lnTo>
                <a:lnTo>
                  <a:pt x="9055" y="1531188"/>
                </a:lnTo>
                <a:lnTo>
                  <a:pt x="9525" y="1530070"/>
                </a:lnTo>
                <a:lnTo>
                  <a:pt x="9525" y="1527441"/>
                </a:lnTo>
                <a:close/>
              </a:path>
              <a:path w="1064895" h="4248150">
                <a:moveTo>
                  <a:pt x="9525" y="1479816"/>
                </a:moveTo>
                <a:lnTo>
                  <a:pt x="9055" y="1478699"/>
                </a:lnTo>
                <a:lnTo>
                  <a:pt x="7200" y="1476832"/>
                </a:lnTo>
                <a:lnTo>
                  <a:pt x="6083" y="1476375"/>
                </a:lnTo>
                <a:lnTo>
                  <a:pt x="3441" y="1476375"/>
                </a:lnTo>
                <a:lnTo>
                  <a:pt x="2324" y="1476832"/>
                </a:lnTo>
                <a:lnTo>
                  <a:pt x="469" y="1478699"/>
                </a:lnTo>
                <a:lnTo>
                  <a:pt x="0" y="1479816"/>
                </a:lnTo>
                <a:lnTo>
                  <a:pt x="0" y="1482445"/>
                </a:lnTo>
                <a:lnTo>
                  <a:pt x="469" y="1483563"/>
                </a:lnTo>
                <a:lnTo>
                  <a:pt x="2324" y="1485430"/>
                </a:lnTo>
                <a:lnTo>
                  <a:pt x="3441" y="1485887"/>
                </a:lnTo>
                <a:lnTo>
                  <a:pt x="6083" y="1485887"/>
                </a:lnTo>
                <a:lnTo>
                  <a:pt x="7200" y="1485430"/>
                </a:lnTo>
                <a:lnTo>
                  <a:pt x="9055" y="1483563"/>
                </a:lnTo>
                <a:lnTo>
                  <a:pt x="9525" y="1482445"/>
                </a:lnTo>
                <a:lnTo>
                  <a:pt x="9525" y="1479816"/>
                </a:lnTo>
                <a:close/>
              </a:path>
              <a:path w="1064895" h="4248150">
                <a:moveTo>
                  <a:pt x="9525" y="1432191"/>
                </a:moveTo>
                <a:lnTo>
                  <a:pt x="9055" y="1431074"/>
                </a:lnTo>
                <a:lnTo>
                  <a:pt x="7200" y="1429207"/>
                </a:lnTo>
                <a:lnTo>
                  <a:pt x="6083" y="1428750"/>
                </a:lnTo>
                <a:lnTo>
                  <a:pt x="3441" y="1428750"/>
                </a:lnTo>
                <a:lnTo>
                  <a:pt x="2324" y="1429207"/>
                </a:lnTo>
                <a:lnTo>
                  <a:pt x="469" y="1431074"/>
                </a:lnTo>
                <a:lnTo>
                  <a:pt x="0" y="1432191"/>
                </a:lnTo>
                <a:lnTo>
                  <a:pt x="0" y="1434820"/>
                </a:lnTo>
                <a:lnTo>
                  <a:pt x="469" y="1435938"/>
                </a:lnTo>
                <a:lnTo>
                  <a:pt x="2324" y="1437805"/>
                </a:lnTo>
                <a:lnTo>
                  <a:pt x="3441" y="1438262"/>
                </a:lnTo>
                <a:lnTo>
                  <a:pt x="6083" y="1438262"/>
                </a:lnTo>
                <a:lnTo>
                  <a:pt x="7200" y="1437805"/>
                </a:lnTo>
                <a:lnTo>
                  <a:pt x="9055" y="1435938"/>
                </a:lnTo>
                <a:lnTo>
                  <a:pt x="9525" y="1434820"/>
                </a:lnTo>
                <a:lnTo>
                  <a:pt x="9525" y="1432191"/>
                </a:lnTo>
                <a:close/>
              </a:path>
              <a:path w="1064895" h="4248150">
                <a:moveTo>
                  <a:pt x="9525" y="1384566"/>
                </a:moveTo>
                <a:lnTo>
                  <a:pt x="9055" y="1383449"/>
                </a:lnTo>
                <a:lnTo>
                  <a:pt x="7200" y="1381582"/>
                </a:lnTo>
                <a:lnTo>
                  <a:pt x="6083" y="1381112"/>
                </a:lnTo>
                <a:lnTo>
                  <a:pt x="3441" y="1381112"/>
                </a:lnTo>
                <a:lnTo>
                  <a:pt x="2324" y="1381582"/>
                </a:lnTo>
                <a:lnTo>
                  <a:pt x="469" y="1383449"/>
                </a:lnTo>
                <a:lnTo>
                  <a:pt x="0" y="1384566"/>
                </a:lnTo>
                <a:lnTo>
                  <a:pt x="0" y="1387195"/>
                </a:lnTo>
                <a:lnTo>
                  <a:pt x="469" y="1388313"/>
                </a:lnTo>
                <a:lnTo>
                  <a:pt x="2324" y="1390180"/>
                </a:lnTo>
                <a:lnTo>
                  <a:pt x="3441" y="1390637"/>
                </a:lnTo>
                <a:lnTo>
                  <a:pt x="6083" y="1390637"/>
                </a:lnTo>
                <a:lnTo>
                  <a:pt x="7200" y="1390180"/>
                </a:lnTo>
                <a:lnTo>
                  <a:pt x="9055" y="1388313"/>
                </a:lnTo>
                <a:lnTo>
                  <a:pt x="9525" y="1387195"/>
                </a:lnTo>
                <a:lnTo>
                  <a:pt x="9525" y="1384566"/>
                </a:lnTo>
                <a:close/>
              </a:path>
              <a:path w="1064895" h="4248150">
                <a:moveTo>
                  <a:pt x="9525" y="1336941"/>
                </a:moveTo>
                <a:lnTo>
                  <a:pt x="9055" y="1335824"/>
                </a:lnTo>
                <a:lnTo>
                  <a:pt x="7200" y="1333957"/>
                </a:lnTo>
                <a:lnTo>
                  <a:pt x="6083" y="1333500"/>
                </a:lnTo>
                <a:lnTo>
                  <a:pt x="3441" y="1333500"/>
                </a:lnTo>
                <a:lnTo>
                  <a:pt x="2324" y="1333957"/>
                </a:lnTo>
                <a:lnTo>
                  <a:pt x="469" y="1335824"/>
                </a:lnTo>
                <a:lnTo>
                  <a:pt x="0" y="1336941"/>
                </a:lnTo>
                <a:lnTo>
                  <a:pt x="0" y="1339570"/>
                </a:lnTo>
                <a:lnTo>
                  <a:pt x="469" y="1340688"/>
                </a:lnTo>
                <a:lnTo>
                  <a:pt x="2324" y="1342555"/>
                </a:lnTo>
                <a:lnTo>
                  <a:pt x="3441" y="1343012"/>
                </a:lnTo>
                <a:lnTo>
                  <a:pt x="6083" y="1343012"/>
                </a:lnTo>
                <a:lnTo>
                  <a:pt x="7200" y="1342555"/>
                </a:lnTo>
                <a:lnTo>
                  <a:pt x="9055" y="1340688"/>
                </a:lnTo>
                <a:lnTo>
                  <a:pt x="9525" y="1339570"/>
                </a:lnTo>
                <a:lnTo>
                  <a:pt x="9525" y="1336941"/>
                </a:lnTo>
                <a:close/>
              </a:path>
              <a:path w="1064895" h="4248150">
                <a:moveTo>
                  <a:pt x="9525" y="1289316"/>
                </a:moveTo>
                <a:lnTo>
                  <a:pt x="9055" y="1288199"/>
                </a:lnTo>
                <a:lnTo>
                  <a:pt x="7200" y="1286332"/>
                </a:lnTo>
                <a:lnTo>
                  <a:pt x="6083" y="1285875"/>
                </a:lnTo>
                <a:lnTo>
                  <a:pt x="3441" y="1285875"/>
                </a:lnTo>
                <a:lnTo>
                  <a:pt x="2324" y="1286332"/>
                </a:lnTo>
                <a:lnTo>
                  <a:pt x="469" y="1288199"/>
                </a:lnTo>
                <a:lnTo>
                  <a:pt x="0" y="1289316"/>
                </a:lnTo>
                <a:lnTo>
                  <a:pt x="0" y="1291945"/>
                </a:lnTo>
                <a:lnTo>
                  <a:pt x="469" y="1293063"/>
                </a:lnTo>
                <a:lnTo>
                  <a:pt x="2324" y="1294930"/>
                </a:lnTo>
                <a:lnTo>
                  <a:pt x="3441" y="1295387"/>
                </a:lnTo>
                <a:lnTo>
                  <a:pt x="6083" y="1295387"/>
                </a:lnTo>
                <a:lnTo>
                  <a:pt x="7200" y="1294930"/>
                </a:lnTo>
                <a:lnTo>
                  <a:pt x="9055" y="1293063"/>
                </a:lnTo>
                <a:lnTo>
                  <a:pt x="9525" y="1291945"/>
                </a:lnTo>
                <a:lnTo>
                  <a:pt x="9525" y="1289316"/>
                </a:lnTo>
                <a:close/>
              </a:path>
              <a:path w="1064895" h="4248150">
                <a:moveTo>
                  <a:pt x="9525" y="1241691"/>
                </a:moveTo>
                <a:lnTo>
                  <a:pt x="9055" y="1240574"/>
                </a:lnTo>
                <a:lnTo>
                  <a:pt x="7200" y="1238707"/>
                </a:lnTo>
                <a:lnTo>
                  <a:pt x="6083" y="1238250"/>
                </a:lnTo>
                <a:lnTo>
                  <a:pt x="3441" y="1238250"/>
                </a:lnTo>
                <a:lnTo>
                  <a:pt x="2324" y="1238707"/>
                </a:lnTo>
                <a:lnTo>
                  <a:pt x="469" y="1240574"/>
                </a:lnTo>
                <a:lnTo>
                  <a:pt x="0" y="1241691"/>
                </a:lnTo>
                <a:lnTo>
                  <a:pt x="0" y="1244320"/>
                </a:lnTo>
                <a:lnTo>
                  <a:pt x="469" y="1245438"/>
                </a:lnTo>
                <a:lnTo>
                  <a:pt x="2324" y="1247305"/>
                </a:lnTo>
                <a:lnTo>
                  <a:pt x="3441" y="1247762"/>
                </a:lnTo>
                <a:lnTo>
                  <a:pt x="6083" y="1247762"/>
                </a:lnTo>
                <a:lnTo>
                  <a:pt x="7200" y="1247305"/>
                </a:lnTo>
                <a:lnTo>
                  <a:pt x="9055" y="1245438"/>
                </a:lnTo>
                <a:lnTo>
                  <a:pt x="9525" y="1244320"/>
                </a:lnTo>
                <a:lnTo>
                  <a:pt x="9525" y="1241691"/>
                </a:lnTo>
                <a:close/>
              </a:path>
              <a:path w="1064895" h="4248150">
                <a:moveTo>
                  <a:pt x="9525" y="1194066"/>
                </a:moveTo>
                <a:lnTo>
                  <a:pt x="9055" y="1192949"/>
                </a:lnTo>
                <a:lnTo>
                  <a:pt x="7200" y="1191082"/>
                </a:lnTo>
                <a:lnTo>
                  <a:pt x="6083" y="1190625"/>
                </a:lnTo>
                <a:lnTo>
                  <a:pt x="3441" y="1190625"/>
                </a:lnTo>
                <a:lnTo>
                  <a:pt x="2324" y="1191082"/>
                </a:lnTo>
                <a:lnTo>
                  <a:pt x="469" y="1192949"/>
                </a:lnTo>
                <a:lnTo>
                  <a:pt x="0" y="1194066"/>
                </a:lnTo>
                <a:lnTo>
                  <a:pt x="0" y="1196695"/>
                </a:lnTo>
                <a:lnTo>
                  <a:pt x="469" y="1197813"/>
                </a:lnTo>
                <a:lnTo>
                  <a:pt x="2324" y="1199680"/>
                </a:lnTo>
                <a:lnTo>
                  <a:pt x="3441" y="1200137"/>
                </a:lnTo>
                <a:lnTo>
                  <a:pt x="6083" y="1200137"/>
                </a:lnTo>
                <a:lnTo>
                  <a:pt x="7200" y="1199680"/>
                </a:lnTo>
                <a:lnTo>
                  <a:pt x="9055" y="1197813"/>
                </a:lnTo>
                <a:lnTo>
                  <a:pt x="9525" y="1196695"/>
                </a:lnTo>
                <a:lnTo>
                  <a:pt x="9525" y="1194066"/>
                </a:lnTo>
                <a:close/>
              </a:path>
              <a:path w="1064895" h="4248150">
                <a:moveTo>
                  <a:pt x="9525" y="1146441"/>
                </a:moveTo>
                <a:lnTo>
                  <a:pt x="9055" y="1145324"/>
                </a:lnTo>
                <a:lnTo>
                  <a:pt x="7200" y="1143457"/>
                </a:lnTo>
                <a:lnTo>
                  <a:pt x="6083" y="1142987"/>
                </a:lnTo>
                <a:lnTo>
                  <a:pt x="3441" y="1142987"/>
                </a:lnTo>
                <a:lnTo>
                  <a:pt x="2324" y="1143457"/>
                </a:lnTo>
                <a:lnTo>
                  <a:pt x="469" y="1145324"/>
                </a:lnTo>
                <a:lnTo>
                  <a:pt x="0" y="1146441"/>
                </a:lnTo>
                <a:lnTo>
                  <a:pt x="0" y="1149070"/>
                </a:lnTo>
                <a:lnTo>
                  <a:pt x="469" y="1150188"/>
                </a:lnTo>
                <a:lnTo>
                  <a:pt x="2324" y="1152055"/>
                </a:lnTo>
                <a:lnTo>
                  <a:pt x="3441" y="1152512"/>
                </a:lnTo>
                <a:lnTo>
                  <a:pt x="6083" y="1152512"/>
                </a:lnTo>
                <a:lnTo>
                  <a:pt x="7200" y="1152055"/>
                </a:lnTo>
                <a:lnTo>
                  <a:pt x="9055" y="1150188"/>
                </a:lnTo>
                <a:lnTo>
                  <a:pt x="9525" y="1149070"/>
                </a:lnTo>
                <a:lnTo>
                  <a:pt x="9525" y="1146441"/>
                </a:lnTo>
                <a:close/>
              </a:path>
              <a:path w="1064895" h="4248150">
                <a:moveTo>
                  <a:pt x="9525" y="1098816"/>
                </a:moveTo>
                <a:lnTo>
                  <a:pt x="9055" y="1097699"/>
                </a:lnTo>
                <a:lnTo>
                  <a:pt x="7200" y="1095832"/>
                </a:lnTo>
                <a:lnTo>
                  <a:pt x="6083" y="1095375"/>
                </a:lnTo>
                <a:lnTo>
                  <a:pt x="3441" y="1095375"/>
                </a:lnTo>
                <a:lnTo>
                  <a:pt x="2324" y="1095832"/>
                </a:lnTo>
                <a:lnTo>
                  <a:pt x="469" y="1097699"/>
                </a:lnTo>
                <a:lnTo>
                  <a:pt x="0" y="1098816"/>
                </a:lnTo>
                <a:lnTo>
                  <a:pt x="0" y="1101445"/>
                </a:lnTo>
                <a:lnTo>
                  <a:pt x="469" y="1102563"/>
                </a:lnTo>
                <a:lnTo>
                  <a:pt x="2324" y="1104430"/>
                </a:lnTo>
                <a:lnTo>
                  <a:pt x="3441" y="1104887"/>
                </a:lnTo>
                <a:lnTo>
                  <a:pt x="6083" y="1104887"/>
                </a:lnTo>
                <a:lnTo>
                  <a:pt x="7200" y="1104430"/>
                </a:lnTo>
                <a:lnTo>
                  <a:pt x="9055" y="1102563"/>
                </a:lnTo>
                <a:lnTo>
                  <a:pt x="9525" y="1101445"/>
                </a:lnTo>
                <a:lnTo>
                  <a:pt x="9525" y="1098816"/>
                </a:lnTo>
                <a:close/>
              </a:path>
              <a:path w="1064895" h="4248150">
                <a:moveTo>
                  <a:pt x="9525" y="1051191"/>
                </a:moveTo>
                <a:lnTo>
                  <a:pt x="9055" y="1050074"/>
                </a:lnTo>
                <a:lnTo>
                  <a:pt x="7200" y="1048207"/>
                </a:lnTo>
                <a:lnTo>
                  <a:pt x="6083" y="1047750"/>
                </a:lnTo>
                <a:lnTo>
                  <a:pt x="3441" y="1047750"/>
                </a:lnTo>
                <a:lnTo>
                  <a:pt x="2324" y="1048207"/>
                </a:lnTo>
                <a:lnTo>
                  <a:pt x="469" y="1050074"/>
                </a:lnTo>
                <a:lnTo>
                  <a:pt x="0" y="1051191"/>
                </a:lnTo>
                <a:lnTo>
                  <a:pt x="0" y="1053820"/>
                </a:lnTo>
                <a:lnTo>
                  <a:pt x="469" y="1054938"/>
                </a:lnTo>
                <a:lnTo>
                  <a:pt x="2324" y="1056805"/>
                </a:lnTo>
                <a:lnTo>
                  <a:pt x="3441" y="1057262"/>
                </a:lnTo>
                <a:lnTo>
                  <a:pt x="6083" y="1057262"/>
                </a:lnTo>
                <a:lnTo>
                  <a:pt x="7200" y="1056805"/>
                </a:lnTo>
                <a:lnTo>
                  <a:pt x="9055" y="1054938"/>
                </a:lnTo>
                <a:lnTo>
                  <a:pt x="9525" y="1053820"/>
                </a:lnTo>
                <a:lnTo>
                  <a:pt x="9525" y="1051191"/>
                </a:lnTo>
                <a:close/>
              </a:path>
              <a:path w="1064895" h="4248150">
                <a:moveTo>
                  <a:pt x="9525" y="1003566"/>
                </a:moveTo>
                <a:lnTo>
                  <a:pt x="9055" y="1002449"/>
                </a:lnTo>
                <a:lnTo>
                  <a:pt x="7200" y="1000582"/>
                </a:lnTo>
                <a:lnTo>
                  <a:pt x="6083" y="1000125"/>
                </a:lnTo>
                <a:lnTo>
                  <a:pt x="3441" y="1000125"/>
                </a:lnTo>
                <a:lnTo>
                  <a:pt x="2324" y="1000582"/>
                </a:lnTo>
                <a:lnTo>
                  <a:pt x="469" y="1002449"/>
                </a:lnTo>
                <a:lnTo>
                  <a:pt x="0" y="1003566"/>
                </a:lnTo>
                <a:lnTo>
                  <a:pt x="0" y="1006195"/>
                </a:lnTo>
                <a:lnTo>
                  <a:pt x="469" y="1007313"/>
                </a:lnTo>
                <a:lnTo>
                  <a:pt x="2324" y="1009180"/>
                </a:lnTo>
                <a:lnTo>
                  <a:pt x="3441" y="1009637"/>
                </a:lnTo>
                <a:lnTo>
                  <a:pt x="6083" y="1009637"/>
                </a:lnTo>
                <a:lnTo>
                  <a:pt x="7200" y="1009180"/>
                </a:lnTo>
                <a:lnTo>
                  <a:pt x="9055" y="1007313"/>
                </a:lnTo>
                <a:lnTo>
                  <a:pt x="9525" y="1006195"/>
                </a:lnTo>
                <a:lnTo>
                  <a:pt x="9525" y="1003566"/>
                </a:lnTo>
                <a:close/>
              </a:path>
              <a:path w="1064895" h="4248150">
                <a:moveTo>
                  <a:pt x="9525" y="955941"/>
                </a:moveTo>
                <a:lnTo>
                  <a:pt x="9055" y="954824"/>
                </a:lnTo>
                <a:lnTo>
                  <a:pt x="7200" y="952957"/>
                </a:lnTo>
                <a:lnTo>
                  <a:pt x="6083" y="952487"/>
                </a:lnTo>
                <a:lnTo>
                  <a:pt x="3441" y="952487"/>
                </a:lnTo>
                <a:lnTo>
                  <a:pt x="2324" y="952957"/>
                </a:lnTo>
                <a:lnTo>
                  <a:pt x="469" y="954824"/>
                </a:lnTo>
                <a:lnTo>
                  <a:pt x="0" y="955941"/>
                </a:lnTo>
                <a:lnTo>
                  <a:pt x="0" y="958570"/>
                </a:lnTo>
                <a:lnTo>
                  <a:pt x="469" y="959688"/>
                </a:lnTo>
                <a:lnTo>
                  <a:pt x="2324" y="961555"/>
                </a:lnTo>
                <a:lnTo>
                  <a:pt x="3441" y="962012"/>
                </a:lnTo>
                <a:lnTo>
                  <a:pt x="6083" y="962012"/>
                </a:lnTo>
                <a:lnTo>
                  <a:pt x="7200" y="961555"/>
                </a:lnTo>
                <a:lnTo>
                  <a:pt x="9055" y="959688"/>
                </a:lnTo>
                <a:lnTo>
                  <a:pt x="9525" y="958570"/>
                </a:lnTo>
                <a:lnTo>
                  <a:pt x="9525" y="955941"/>
                </a:lnTo>
                <a:close/>
              </a:path>
              <a:path w="1064895" h="4248150">
                <a:moveTo>
                  <a:pt x="9525" y="908316"/>
                </a:moveTo>
                <a:lnTo>
                  <a:pt x="9055" y="907199"/>
                </a:lnTo>
                <a:lnTo>
                  <a:pt x="7200" y="905332"/>
                </a:lnTo>
                <a:lnTo>
                  <a:pt x="6083" y="904862"/>
                </a:lnTo>
                <a:lnTo>
                  <a:pt x="3441" y="904862"/>
                </a:lnTo>
                <a:lnTo>
                  <a:pt x="2324" y="905332"/>
                </a:lnTo>
                <a:lnTo>
                  <a:pt x="469" y="907199"/>
                </a:lnTo>
                <a:lnTo>
                  <a:pt x="0" y="908316"/>
                </a:lnTo>
                <a:lnTo>
                  <a:pt x="0" y="910945"/>
                </a:lnTo>
                <a:lnTo>
                  <a:pt x="469" y="912063"/>
                </a:lnTo>
                <a:lnTo>
                  <a:pt x="2324" y="913930"/>
                </a:lnTo>
                <a:lnTo>
                  <a:pt x="3441" y="914387"/>
                </a:lnTo>
                <a:lnTo>
                  <a:pt x="6083" y="914387"/>
                </a:lnTo>
                <a:lnTo>
                  <a:pt x="7200" y="913930"/>
                </a:lnTo>
                <a:lnTo>
                  <a:pt x="9055" y="912063"/>
                </a:lnTo>
                <a:lnTo>
                  <a:pt x="9525" y="910945"/>
                </a:lnTo>
                <a:lnTo>
                  <a:pt x="9525" y="908316"/>
                </a:lnTo>
                <a:close/>
              </a:path>
              <a:path w="1064895" h="4248150">
                <a:moveTo>
                  <a:pt x="9525" y="860691"/>
                </a:moveTo>
                <a:lnTo>
                  <a:pt x="9055" y="859574"/>
                </a:lnTo>
                <a:lnTo>
                  <a:pt x="7200" y="857707"/>
                </a:lnTo>
                <a:lnTo>
                  <a:pt x="6083" y="857250"/>
                </a:lnTo>
                <a:lnTo>
                  <a:pt x="3441" y="857250"/>
                </a:lnTo>
                <a:lnTo>
                  <a:pt x="2324" y="857707"/>
                </a:lnTo>
                <a:lnTo>
                  <a:pt x="469" y="859574"/>
                </a:lnTo>
                <a:lnTo>
                  <a:pt x="0" y="860691"/>
                </a:lnTo>
                <a:lnTo>
                  <a:pt x="0" y="863320"/>
                </a:lnTo>
                <a:lnTo>
                  <a:pt x="469" y="864438"/>
                </a:lnTo>
                <a:lnTo>
                  <a:pt x="2324" y="866305"/>
                </a:lnTo>
                <a:lnTo>
                  <a:pt x="3441" y="866762"/>
                </a:lnTo>
                <a:lnTo>
                  <a:pt x="6083" y="866762"/>
                </a:lnTo>
                <a:lnTo>
                  <a:pt x="7200" y="866305"/>
                </a:lnTo>
                <a:lnTo>
                  <a:pt x="9055" y="864438"/>
                </a:lnTo>
                <a:lnTo>
                  <a:pt x="9525" y="863320"/>
                </a:lnTo>
                <a:lnTo>
                  <a:pt x="9525" y="860691"/>
                </a:lnTo>
                <a:close/>
              </a:path>
              <a:path w="1064895" h="4248150">
                <a:moveTo>
                  <a:pt x="9525" y="813066"/>
                </a:moveTo>
                <a:lnTo>
                  <a:pt x="9055" y="811949"/>
                </a:lnTo>
                <a:lnTo>
                  <a:pt x="7200" y="810082"/>
                </a:lnTo>
                <a:lnTo>
                  <a:pt x="6083" y="809625"/>
                </a:lnTo>
                <a:lnTo>
                  <a:pt x="3441" y="809625"/>
                </a:lnTo>
                <a:lnTo>
                  <a:pt x="2324" y="810082"/>
                </a:lnTo>
                <a:lnTo>
                  <a:pt x="469" y="811949"/>
                </a:lnTo>
                <a:lnTo>
                  <a:pt x="0" y="813066"/>
                </a:lnTo>
                <a:lnTo>
                  <a:pt x="0" y="815695"/>
                </a:lnTo>
                <a:lnTo>
                  <a:pt x="469" y="816813"/>
                </a:lnTo>
                <a:lnTo>
                  <a:pt x="2324" y="818680"/>
                </a:lnTo>
                <a:lnTo>
                  <a:pt x="3441" y="819137"/>
                </a:lnTo>
                <a:lnTo>
                  <a:pt x="6083" y="819137"/>
                </a:lnTo>
                <a:lnTo>
                  <a:pt x="7200" y="818680"/>
                </a:lnTo>
                <a:lnTo>
                  <a:pt x="9055" y="816813"/>
                </a:lnTo>
                <a:lnTo>
                  <a:pt x="9525" y="815695"/>
                </a:lnTo>
                <a:lnTo>
                  <a:pt x="9525" y="813066"/>
                </a:lnTo>
                <a:close/>
              </a:path>
              <a:path w="1064895" h="4248150">
                <a:moveTo>
                  <a:pt x="9525" y="765441"/>
                </a:moveTo>
                <a:lnTo>
                  <a:pt x="9055" y="764324"/>
                </a:lnTo>
                <a:lnTo>
                  <a:pt x="7200" y="762457"/>
                </a:lnTo>
                <a:lnTo>
                  <a:pt x="6083" y="762000"/>
                </a:lnTo>
                <a:lnTo>
                  <a:pt x="3441" y="762000"/>
                </a:lnTo>
                <a:lnTo>
                  <a:pt x="2324" y="762457"/>
                </a:lnTo>
                <a:lnTo>
                  <a:pt x="469" y="764324"/>
                </a:lnTo>
                <a:lnTo>
                  <a:pt x="0" y="765441"/>
                </a:lnTo>
                <a:lnTo>
                  <a:pt x="0" y="768070"/>
                </a:lnTo>
                <a:lnTo>
                  <a:pt x="469" y="769188"/>
                </a:lnTo>
                <a:lnTo>
                  <a:pt x="2324" y="771055"/>
                </a:lnTo>
                <a:lnTo>
                  <a:pt x="3441" y="771512"/>
                </a:lnTo>
                <a:lnTo>
                  <a:pt x="6083" y="771512"/>
                </a:lnTo>
                <a:lnTo>
                  <a:pt x="7200" y="771055"/>
                </a:lnTo>
                <a:lnTo>
                  <a:pt x="9055" y="769188"/>
                </a:lnTo>
                <a:lnTo>
                  <a:pt x="9525" y="768070"/>
                </a:lnTo>
                <a:lnTo>
                  <a:pt x="9525" y="765441"/>
                </a:lnTo>
                <a:close/>
              </a:path>
              <a:path w="1064895" h="4248150">
                <a:moveTo>
                  <a:pt x="9525" y="717816"/>
                </a:moveTo>
                <a:lnTo>
                  <a:pt x="9055" y="716699"/>
                </a:lnTo>
                <a:lnTo>
                  <a:pt x="7200" y="714832"/>
                </a:lnTo>
                <a:lnTo>
                  <a:pt x="6083" y="714375"/>
                </a:lnTo>
                <a:lnTo>
                  <a:pt x="3441" y="714375"/>
                </a:lnTo>
                <a:lnTo>
                  <a:pt x="2324" y="714832"/>
                </a:lnTo>
                <a:lnTo>
                  <a:pt x="469" y="716699"/>
                </a:lnTo>
                <a:lnTo>
                  <a:pt x="0" y="717816"/>
                </a:lnTo>
                <a:lnTo>
                  <a:pt x="0" y="720445"/>
                </a:lnTo>
                <a:lnTo>
                  <a:pt x="469" y="721563"/>
                </a:lnTo>
                <a:lnTo>
                  <a:pt x="2324" y="723430"/>
                </a:lnTo>
                <a:lnTo>
                  <a:pt x="3441" y="723887"/>
                </a:lnTo>
                <a:lnTo>
                  <a:pt x="6083" y="723887"/>
                </a:lnTo>
                <a:lnTo>
                  <a:pt x="7200" y="723430"/>
                </a:lnTo>
                <a:lnTo>
                  <a:pt x="9055" y="721563"/>
                </a:lnTo>
                <a:lnTo>
                  <a:pt x="9525" y="720445"/>
                </a:lnTo>
                <a:lnTo>
                  <a:pt x="9525" y="717816"/>
                </a:lnTo>
                <a:close/>
              </a:path>
              <a:path w="1064895" h="4248150">
                <a:moveTo>
                  <a:pt x="9525" y="670191"/>
                </a:moveTo>
                <a:lnTo>
                  <a:pt x="9055" y="669074"/>
                </a:lnTo>
                <a:lnTo>
                  <a:pt x="7200" y="667207"/>
                </a:lnTo>
                <a:lnTo>
                  <a:pt x="6083" y="666750"/>
                </a:lnTo>
                <a:lnTo>
                  <a:pt x="3441" y="666750"/>
                </a:lnTo>
                <a:lnTo>
                  <a:pt x="2324" y="667207"/>
                </a:lnTo>
                <a:lnTo>
                  <a:pt x="469" y="669074"/>
                </a:lnTo>
                <a:lnTo>
                  <a:pt x="0" y="670191"/>
                </a:lnTo>
                <a:lnTo>
                  <a:pt x="0" y="672820"/>
                </a:lnTo>
                <a:lnTo>
                  <a:pt x="469" y="673938"/>
                </a:lnTo>
                <a:lnTo>
                  <a:pt x="2324" y="675805"/>
                </a:lnTo>
                <a:lnTo>
                  <a:pt x="3441" y="676262"/>
                </a:lnTo>
                <a:lnTo>
                  <a:pt x="6083" y="676262"/>
                </a:lnTo>
                <a:lnTo>
                  <a:pt x="7200" y="675805"/>
                </a:lnTo>
                <a:lnTo>
                  <a:pt x="9055" y="673938"/>
                </a:lnTo>
                <a:lnTo>
                  <a:pt x="9525" y="672820"/>
                </a:lnTo>
                <a:lnTo>
                  <a:pt x="9525" y="670191"/>
                </a:lnTo>
                <a:close/>
              </a:path>
              <a:path w="1064895" h="4248150">
                <a:moveTo>
                  <a:pt x="9525" y="622566"/>
                </a:moveTo>
                <a:lnTo>
                  <a:pt x="9055" y="621449"/>
                </a:lnTo>
                <a:lnTo>
                  <a:pt x="7200" y="619582"/>
                </a:lnTo>
                <a:lnTo>
                  <a:pt x="6083" y="619125"/>
                </a:lnTo>
                <a:lnTo>
                  <a:pt x="3441" y="619125"/>
                </a:lnTo>
                <a:lnTo>
                  <a:pt x="2324" y="619582"/>
                </a:lnTo>
                <a:lnTo>
                  <a:pt x="469" y="621449"/>
                </a:lnTo>
                <a:lnTo>
                  <a:pt x="0" y="622566"/>
                </a:lnTo>
                <a:lnTo>
                  <a:pt x="0" y="625195"/>
                </a:lnTo>
                <a:lnTo>
                  <a:pt x="469" y="626313"/>
                </a:lnTo>
                <a:lnTo>
                  <a:pt x="2324" y="628180"/>
                </a:lnTo>
                <a:lnTo>
                  <a:pt x="3441" y="628637"/>
                </a:lnTo>
                <a:lnTo>
                  <a:pt x="6083" y="628637"/>
                </a:lnTo>
                <a:lnTo>
                  <a:pt x="7200" y="628180"/>
                </a:lnTo>
                <a:lnTo>
                  <a:pt x="9055" y="626313"/>
                </a:lnTo>
                <a:lnTo>
                  <a:pt x="9525" y="625195"/>
                </a:lnTo>
                <a:lnTo>
                  <a:pt x="9525" y="622566"/>
                </a:lnTo>
                <a:close/>
              </a:path>
              <a:path w="1064895" h="4248150">
                <a:moveTo>
                  <a:pt x="9525" y="574941"/>
                </a:moveTo>
                <a:lnTo>
                  <a:pt x="9055" y="573824"/>
                </a:lnTo>
                <a:lnTo>
                  <a:pt x="7200" y="571957"/>
                </a:lnTo>
                <a:lnTo>
                  <a:pt x="6083" y="571500"/>
                </a:lnTo>
                <a:lnTo>
                  <a:pt x="3441" y="571500"/>
                </a:lnTo>
                <a:lnTo>
                  <a:pt x="2324" y="571957"/>
                </a:lnTo>
                <a:lnTo>
                  <a:pt x="469" y="573824"/>
                </a:lnTo>
                <a:lnTo>
                  <a:pt x="0" y="574941"/>
                </a:lnTo>
                <a:lnTo>
                  <a:pt x="0" y="577570"/>
                </a:lnTo>
                <a:lnTo>
                  <a:pt x="469" y="578688"/>
                </a:lnTo>
                <a:lnTo>
                  <a:pt x="2324" y="580555"/>
                </a:lnTo>
                <a:lnTo>
                  <a:pt x="3441" y="581012"/>
                </a:lnTo>
                <a:lnTo>
                  <a:pt x="6083" y="581012"/>
                </a:lnTo>
                <a:lnTo>
                  <a:pt x="7200" y="580555"/>
                </a:lnTo>
                <a:lnTo>
                  <a:pt x="9055" y="578688"/>
                </a:lnTo>
                <a:lnTo>
                  <a:pt x="9525" y="577570"/>
                </a:lnTo>
                <a:lnTo>
                  <a:pt x="9525" y="574941"/>
                </a:lnTo>
                <a:close/>
              </a:path>
              <a:path w="1064895" h="4248150">
                <a:moveTo>
                  <a:pt x="9525" y="527316"/>
                </a:moveTo>
                <a:lnTo>
                  <a:pt x="9055" y="526199"/>
                </a:lnTo>
                <a:lnTo>
                  <a:pt x="7200" y="524332"/>
                </a:lnTo>
                <a:lnTo>
                  <a:pt x="6083" y="523875"/>
                </a:lnTo>
                <a:lnTo>
                  <a:pt x="3441" y="523875"/>
                </a:lnTo>
                <a:lnTo>
                  <a:pt x="2324" y="524332"/>
                </a:lnTo>
                <a:lnTo>
                  <a:pt x="469" y="526199"/>
                </a:lnTo>
                <a:lnTo>
                  <a:pt x="0" y="527316"/>
                </a:lnTo>
                <a:lnTo>
                  <a:pt x="0" y="529945"/>
                </a:lnTo>
                <a:lnTo>
                  <a:pt x="469" y="531063"/>
                </a:lnTo>
                <a:lnTo>
                  <a:pt x="2324" y="532930"/>
                </a:lnTo>
                <a:lnTo>
                  <a:pt x="3441" y="533387"/>
                </a:lnTo>
                <a:lnTo>
                  <a:pt x="6083" y="533387"/>
                </a:lnTo>
                <a:lnTo>
                  <a:pt x="7200" y="532930"/>
                </a:lnTo>
                <a:lnTo>
                  <a:pt x="9055" y="531063"/>
                </a:lnTo>
                <a:lnTo>
                  <a:pt x="9525" y="529945"/>
                </a:lnTo>
                <a:lnTo>
                  <a:pt x="9525" y="527316"/>
                </a:lnTo>
                <a:close/>
              </a:path>
              <a:path w="1064895" h="4248150">
                <a:moveTo>
                  <a:pt x="9525" y="479691"/>
                </a:moveTo>
                <a:lnTo>
                  <a:pt x="9055" y="478574"/>
                </a:lnTo>
                <a:lnTo>
                  <a:pt x="7200" y="476707"/>
                </a:lnTo>
                <a:lnTo>
                  <a:pt x="6083" y="476237"/>
                </a:lnTo>
                <a:lnTo>
                  <a:pt x="3441" y="476237"/>
                </a:lnTo>
                <a:lnTo>
                  <a:pt x="2324" y="476707"/>
                </a:lnTo>
                <a:lnTo>
                  <a:pt x="469" y="478574"/>
                </a:lnTo>
                <a:lnTo>
                  <a:pt x="0" y="479691"/>
                </a:lnTo>
                <a:lnTo>
                  <a:pt x="0" y="482320"/>
                </a:lnTo>
                <a:lnTo>
                  <a:pt x="469" y="483438"/>
                </a:lnTo>
                <a:lnTo>
                  <a:pt x="2324" y="485305"/>
                </a:lnTo>
                <a:lnTo>
                  <a:pt x="3441" y="485762"/>
                </a:lnTo>
                <a:lnTo>
                  <a:pt x="6083" y="485762"/>
                </a:lnTo>
                <a:lnTo>
                  <a:pt x="7200" y="485305"/>
                </a:lnTo>
                <a:lnTo>
                  <a:pt x="9055" y="483438"/>
                </a:lnTo>
                <a:lnTo>
                  <a:pt x="9525" y="482320"/>
                </a:lnTo>
                <a:lnTo>
                  <a:pt x="9525" y="479691"/>
                </a:lnTo>
                <a:close/>
              </a:path>
              <a:path w="1064895" h="4248150">
                <a:moveTo>
                  <a:pt x="9525" y="432066"/>
                </a:moveTo>
                <a:lnTo>
                  <a:pt x="9055" y="430949"/>
                </a:lnTo>
                <a:lnTo>
                  <a:pt x="7200" y="429082"/>
                </a:lnTo>
                <a:lnTo>
                  <a:pt x="6083" y="428612"/>
                </a:lnTo>
                <a:lnTo>
                  <a:pt x="3441" y="428612"/>
                </a:lnTo>
                <a:lnTo>
                  <a:pt x="2324" y="429082"/>
                </a:lnTo>
                <a:lnTo>
                  <a:pt x="469" y="430949"/>
                </a:lnTo>
                <a:lnTo>
                  <a:pt x="0" y="432066"/>
                </a:lnTo>
                <a:lnTo>
                  <a:pt x="0" y="434695"/>
                </a:lnTo>
                <a:lnTo>
                  <a:pt x="469" y="435813"/>
                </a:lnTo>
                <a:lnTo>
                  <a:pt x="2324" y="437680"/>
                </a:lnTo>
                <a:lnTo>
                  <a:pt x="3441" y="438137"/>
                </a:lnTo>
                <a:lnTo>
                  <a:pt x="6083" y="438137"/>
                </a:lnTo>
                <a:lnTo>
                  <a:pt x="7200" y="437680"/>
                </a:lnTo>
                <a:lnTo>
                  <a:pt x="9055" y="435813"/>
                </a:lnTo>
                <a:lnTo>
                  <a:pt x="9525" y="434695"/>
                </a:lnTo>
                <a:lnTo>
                  <a:pt x="9525" y="432066"/>
                </a:lnTo>
                <a:close/>
              </a:path>
              <a:path w="1064895" h="4248150">
                <a:moveTo>
                  <a:pt x="9525" y="384441"/>
                </a:moveTo>
                <a:lnTo>
                  <a:pt x="9055" y="383324"/>
                </a:lnTo>
                <a:lnTo>
                  <a:pt x="7200" y="381457"/>
                </a:lnTo>
                <a:lnTo>
                  <a:pt x="6083" y="381000"/>
                </a:lnTo>
                <a:lnTo>
                  <a:pt x="3441" y="381000"/>
                </a:lnTo>
                <a:lnTo>
                  <a:pt x="2324" y="381457"/>
                </a:lnTo>
                <a:lnTo>
                  <a:pt x="469" y="383324"/>
                </a:lnTo>
                <a:lnTo>
                  <a:pt x="0" y="384441"/>
                </a:lnTo>
                <a:lnTo>
                  <a:pt x="0" y="387070"/>
                </a:lnTo>
                <a:lnTo>
                  <a:pt x="469" y="388188"/>
                </a:lnTo>
                <a:lnTo>
                  <a:pt x="2324" y="390055"/>
                </a:lnTo>
                <a:lnTo>
                  <a:pt x="3441" y="390512"/>
                </a:lnTo>
                <a:lnTo>
                  <a:pt x="6083" y="390512"/>
                </a:lnTo>
                <a:lnTo>
                  <a:pt x="7200" y="390055"/>
                </a:lnTo>
                <a:lnTo>
                  <a:pt x="9055" y="388188"/>
                </a:lnTo>
                <a:lnTo>
                  <a:pt x="9525" y="387070"/>
                </a:lnTo>
                <a:lnTo>
                  <a:pt x="9525" y="384441"/>
                </a:lnTo>
                <a:close/>
              </a:path>
              <a:path w="1064895" h="4248150">
                <a:moveTo>
                  <a:pt x="9525" y="336816"/>
                </a:moveTo>
                <a:lnTo>
                  <a:pt x="9055" y="335699"/>
                </a:lnTo>
                <a:lnTo>
                  <a:pt x="7200" y="333832"/>
                </a:lnTo>
                <a:lnTo>
                  <a:pt x="6083" y="333375"/>
                </a:lnTo>
                <a:lnTo>
                  <a:pt x="3441" y="333375"/>
                </a:lnTo>
                <a:lnTo>
                  <a:pt x="2324" y="333832"/>
                </a:lnTo>
                <a:lnTo>
                  <a:pt x="469" y="335699"/>
                </a:lnTo>
                <a:lnTo>
                  <a:pt x="0" y="336816"/>
                </a:lnTo>
                <a:lnTo>
                  <a:pt x="0" y="339445"/>
                </a:lnTo>
                <a:lnTo>
                  <a:pt x="469" y="340563"/>
                </a:lnTo>
                <a:lnTo>
                  <a:pt x="2324" y="342430"/>
                </a:lnTo>
                <a:lnTo>
                  <a:pt x="3441" y="342887"/>
                </a:lnTo>
                <a:lnTo>
                  <a:pt x="6083" y="342887"/>
                </a:lnTo>
                <a:lnTo>
                  <a:pt x="7200" y="342430"/>
                </a:lnTo>
                <a:lnTo>
                  <a:pt x="9055" y="340563"/>
                </a:lnTo>
                <a:lnTo>
                  <a:pt x="9525" y="339445"/>
                </a:lnTo>
                <a:lnTo>
                  <a:pt x="9525" y="336816"/>
                </a:lnTo>
                <a:close/>
              </a:path>
              <a:path w="1064895" h="4248150">
                <a:moveTo>
                  <a:pt x="9525" y="289191"/>
                </a:moveTo>
                <a:lnTo>
                  <a:pt x="9055" y="288074"/>
                </a:lnTo>
                <a:lnTo>
                  <a:pt x="7200" y="286207"/>
                </a:lnTo>
                <a:lnTo>
                  <a:pt x="6083" y="285750"/>
                </a:lnTo>
                <a:lnTo>
                  <a:pt x="3441" y="285750"/>
                </a:lnTo>
                <a:lnTo>
                  <a:pt x="2324" y="286207"/>
                </a:lnTo>
                <a:lnTo>
                  <a:pt x="469" y="288074"/>
                </a:lnTo>
                <a:lnTo>
                  <a:pt x="0" y="289191"/>
                </a:lnTo>
                <a:lnTo>
                  <a:pt x="0" y="291820"/>
                </a:lnTo>
                <a:lnTo>
                  <a:pt x="469" y="292938"/>
                </a:lnTo>
                <a:lnTo>
                  <a:pt x="2324" y="294805"/>
                </a:lnTo>
                <a:lnTo>
                  <a:pt x="3441" y="295262"/>
                </a:lnTo>
                <a:lnTo>
                  <a:pt x="6083" y="295262"/>
                </a:lnTo>
                <a:lnTo>
                  <a:pt x="7200" y="294805"/>
                </a:lnTo>
                <a:lnTo>
                  <a:pt x="9055" y="292938"/>
                </a:lnTo>
                <a:lnTo>
                  <a:pt x="9525" y="291820"/>
                </a:lnTo>
                <a:lnTo>
                  <a:pt x="9525" y="289191"/>
                </a:lnTo>
                <a:close/>
              </a:path>
              <a:path w="1064895" h="4248150">
                <a:moveTo>
                  <a:pt x="9525" y="241566"/>
                </a:moveTo>
                <a:lnTo>
                  <a:pt x="9055" y="240449"/>
                </a:lnTo>
                <a:lnTo>
                  <a:pt x="7200" y="238582"/>
                </a:lnTo>
                <a:lnTo>
                  <a:pt x="6083" y="238125"/>
                </a:lnTo>
                <a:lnTo>
                  <a:pt x="3441" y="238125"/>
                </a:lnTo>
                <a:lnTo>
                  <a:pt x="2324" y="238582"/>
                </a:lnTo>
                <a:lnTo>
                  <a:pt x="469" y="240449"/>
                </a:lnTo>
                <a:lnTo>
                  <a:pt x="0" y="241566"/>
                </a:lnTo>
                <a:lnTo>
                  <a:pt x="0" y="244195"/>
                </a:lnTo>
                <a:lnTo>
                  <a:pt x="469" y="245313"/>
                </a:lnTo>
                <a:lnTo>
                  <a:pt x="2324" y="247180"/>
                </a:lnTo>
                <a:lnTo>
                  <a:pt x="3441" y="247637"/>
                </a:lnTo>
                <a:lnTo>
                  <a:pt x="6083" y="247637"/>
                </a:lnTo>
                <a:lnTo>
                  <a:pt x="7200" y="247180"/>
                </a:lnTo>
                <a:lnTo>
                  <a:pt x="9055" y="245313"/>
                </a:lnTo>
                <a:lnTo>
                  <a:pt x="9525" y="244195"/>
                </a:lnTo>
                <a:lnTo>
                  <a:pt x="9525" y="241566"/>
                </a:lnTo>
                <a:close/>
              </a:path>
              <a:path w="1064895" h="4248150">
                <a:moveTo>
                  <a:pt x="9525" y="193941"/>
                </a:moveTo>
                <a:lnTo>
                  <a:pt x="9055" y="192824"/>
                </a:lnTo>
                <a:lnTo>
                  <a:pt x="7200" y="190957"/>
                </a:lnTo>
                <a:lnTo>
                  <a:pt x="6083" y="190500"/>
                </a:lnTo>
                <a:lnTo>
                  <a:pt x="3441" y="190500"/>
                </a:lnTo>
                <a:lnTo>
                  <a:pt x="2324" y="190957"/>
                </a:lnTo>
                <a:lnTo>
                  <a:pt x="469" y="192824"/>
                </a:lnTo>
                <a:lnTo>
                  <a:pt x="0" y="193941"/>
                </a:lnTo>
                <a:lnTo>
                  <a:pt x="0" y="196570"/>
                </a:lnTo>
                <a:lnTo>
                  <a:pt x="469" y="197688"/>
                </a:lnTo>
                <a:lnTo>
                  <a:pt x="2324" y="199555"/>
                </a:lnTo>
                <a:lnTo>
                  <a:pt x="3441" y="200012"/>
                </a:lnTo>
                <a:lnTo>
                  <a:pt x="6083" y="200012"/>
                </a:lnTo>
                <a:lnTo>
                  <a:pt x="7200" y="199555"/>
                </a:lnTo>
                <a:lnTo>
                  <a:pt x="9055" y="197688"/>
                </a:lnTo>
                <a:lnTo>
                  <a:pt x="9525" y="196570"/>
                </a:lnTo>
                <a:lnTo>
                  <a:pt x="9525" y="193941"/>
                </a:lnTo>
                <a:close/>
              </a:path>
              <a:path w="1064895" h="4248150">
                <a:moveTo>
                  <a:pt x="9525" y="146316"/>
                </a:moveTo>
                <a:lnTo>
                  <a:pt x="9055" y="145199"/>
                </a:lnTo>
                <a:lnTo>
                  <a:pt x="7200" y="143332"/>
                </a:lnTo>
                <a:lnTo>
                  <a:pt x="6083" y="142875"/>
                </a:lnTo>
                <a:lnTo>
                  <a:pt x="3441" y="142875"/>
                </a:lnTo>
                <a:lnTo>
                  <a:pt x="2324" y="143332"/>
                </a:lnTo>
                <a:lnTo>
                  <a:pt x="469" y="145199"/>
                </a:lnTo>
                <a:lnTo>
                  <a:pt x="0" y="146316"/>
                </a:lnTo>
                <a:lnTo>
                  <a:pt x="0" y="148945"/>
                </a:lnTo>
                <a:lnTo>
                  <a:pt x="469" y="150063"/>
                </a:lnTo>
                <a:lnTo>
                  <a:pt x="2324" y="151930"/>
                </a:lnTo>
                <a:lnTo>
                  <a:pt x="3441" y="152387"/>
                </a:lnTo>
                <a:lnTo>
                  <a:pt x="6083" y="152387"/>
                </a:lnTo>
                <a:lnTo>
                  <a:pt x="7200" y="151930"/>
                </a:lnTo>
                <a:lnTo>
                  <a:pt x="9055" y="150063"/>
                </a:lnTo>
                <a:lnTo>
                  <a:pt x="9525" y="148945"/>
                </a:lnTo>
                <a:lnTo>
                  <a:pt x="9525" y="146316"/>
                </a:lnTo>
                <a:close/>
              </a:path>
              <a:path w="1064895" h="4248150">
                <a:moveTo>
                  <a:pt x="9525" y="98691"/>
                </a:moveTo>
                <a:lnTo>
                  <a:pt x="9055" y="97574"/>
                </a:lnTo>
                <a:lnTo>
                  <a:pt x="7200" y="95707"/>
                </a:lnTo>
                <a:lnTo>
                  <a:pt x="6083" y="95250"/>
                </a:lnTo>
                <a:lnTo>
                  <a:pt x="3441" y="95250"/>
                </a:lnTo>
                <a:lnTo>
                  <a:pt x="2324" y="95707"/>
                </a:lnTo>
                <a:lnTo>
                  <a:pt x="469" y="97574"/>
                </a:lnTo>
                <a:lnTo>
                  <a:pt x="0" y="98691"/>
                </a:lnTo>
                <a:lnTo>
                  <a:pt x="0" y="101320"/>
                </a:lnTo>
                <a:lnTo>
                  <a:pt x="469" y="102438"/>
                </a:lnTo>
                <a:lnTo>
                  <a:pt x="2324" y="104305"/>
                </a:lnTo>
                <a:lnTo>
                  <a:pt x="3441" y="104762"/>
                </a:lnTo>
                <a:lnTo>
                  <a:pt x="6083" y="104762"/>
                </a:lnTo>
                <a:lnTo>
                  <a:pt x="7200" y="104305"/>
                </a:lnTo>
                <a:lnTo>
                  <a:pt x="9055" y="102438"/>
                </a:lnTo>
                <a:lnTo>
                  <a:pt x="9525" y="101320"/>
                </a:lnTo>
                <a:lnTo>
                  <a:pt x="9525" y="98691"/>
                </a:lnTo>
                <a:close/>
              </a:path>
              <a:path w="1064895" h="4248150">
                <a:moveTo>
                  <a:pt x="9525" y="51066"/>
                </a:moveTo>
                <a:lnTo>
                  <a:pt x="9055" y="49949"/>
                </a:lnTo>
                <a:lnTo>
                  <a:pt x="7200" y="48082"/>
                </a:lnTo>
                <a:lnTo>
                  <a:pt x="6083" y="47625"/>
                </a:lnTo>
                <a:lnTo>
                  <a:pt x="3441" y="47625"/>
                </a:lnTo>
                <a:lnTo>
                  <a:pt x="2324" y="48082"/>
                </a:lnTo>
                <a:lnTo>
                  <a:pt x="469" y="49949"/>
                </a:lnTo>
                <a:lnTo>
                  <a:pt x="0" y="51066"/>
                </a:lnTo>
                <a:lnTo>
                  <a:pt x="0" y="53695"/>
                </a:lnTo>
                <a:lnTo>
                  <a:pt x="469" y="54813"/>
                </a:lnTo>
                <a:lnTo>
                  <a:pt x="2324" y="56680"/>
                </a:lnTo>
                <a:lnTo>
                  <a:pt x="3441" y="57137"/>
                </a:lnTo>
                <a:lnTo>
                  <a:pt x="6083" y="57137"/>
                </a:lnTo>
                <a:lnTo>
                  <a:pt x="7200" y="56680"/>
                </a:lnTo>
                <a:lnTo>
                  <a:pt x="9055" y="54813"/>
                </a:lnTo>
                <a:lnTo>
                  <a:pt x="9525" y="53695"/>
                </a:lnTo>
                <a:lnTo>
                  <a:pt x="9525" y="51066"/>
                </a:lnTo>
                <a:close/>
              </a:path>
              <a:path w="1064895" h="4248150">
                <a:moveTo>
                  <a:pt x="9525" y="3441"/>
                </a:moveTo>
                <a:lnTo>
                  <a:pt x="9055" y="2324"/>
                </a:lnTo>
                <a:lnTo>
                  <a:pt x="7200" y="457"/>
                </a:lnTo>
                <a:lnTo>
                  <a:pt x="6083" y="0"/>
                </a:lnTo>
                <a:lnTo>
                  <a:pt x="3441" y="0"/>
                </a:lnTo>
                <a:lnTo>
                  <a:pt x="2324" y="457"/>
                </a:lnTo>
                <a:lnTo>
                  <a:pt x="469" y="2324"/>
                </a:lnTo>
                <a:lnTo>
                  <a:pt x="0" y="3441"/>
                </a:lnTo>
                <a:lnTo>
                  <a:pt x="0" y="6070"/>
                </a:lnTo>
                <a:lnTo>
                  <a:pt x="469" y="7188"/>
                </a:lnTo>
                <a:lnTo>
                  <a:pt x="2324" y="9055"/>
                </a:lnTo>
                <a:lnTo>
                  <a:pt x="3441" y="9512"/>
                </a:lnTo>
                <a:lnTo>
                  <a:pt x="6083" y="9512"/>
                </a:lnTo>
                <a:lnTo>
                  <a:pt x="7200" y="9055"/>
                </a:lnTo>
                <a:lnTo>
                  <a:pt x="9055" y="7188"/>
                </a:lnTo>
                <a:lnTo>
                  <a:pt x="9525" y="6070"/>
                </a:lnTo>
                <a:lnTo>
                  <a:pt x="9525" y="3441"/>
                </a:lnTo>
                <a:close/>
              </a:path>
              <a:path w="1064895" h="4248150">
                <a:moveTo>
                  <a:pt x="1064602" y="4242066"/>
                </a:moveTo>
                <a:lnTo>
                  <a:pt x="1064133" y="4240949"/>
                </a:lnTo>
                <a:lnTo>
                  <a:pt x="1062278" y="4239082"/>
                </a:lnTo>
                <a:lnTo>
                  <a:pt x="1061161" y="4238612"/>
                </a:lnTo>
                <a:lnTo>
                  <a:pt x="1058519" y="4238612"/>
                </a:lnTo>
                <a:lnTo>
                  <a:pt x="1057402" y="4239082"/>
                </a:lnTo>
                <a:lnTo>
                  <a:pt x="1055547" y="4240949"/>
                </a:lnTo>
                <a:lnTo>
                  <a:pt x="1055077" y="4242066"/>
                </a:lnTo>
                <a:lnTo>
                  <a:pt x="1055077" y="4244695"/>
                </a:lnTo>
                <a:lnTo>
                  <a:pt x="1055547" y="4245813"/>
                </a:lnTo>
                <a:lnTo>
                  <a:pt x="1057402" y="4247680"/>
                </a:lnTo>
                <a:lnTo>
                  <a:pt x="1058519" y="4248137"/>
                </a:lnTo>
                <a:lnTo>
                  <a:pt x="1061161" y="4248137"/>
                </a:lnTo>
                <a:lnTo>
                  <a:pt x="1062278" y="4247680"/>
                </a:lnTo>
                <a:lnTo>
                  <a:pt x="1064133" y="4245813"/>
                </a:lnTo>
                <a:lnTo>
                  <a:pt x="1064602" y="4244695"/>
                </a:lnTo>
                <a:lnTo>
                  <a:pt x="1064602" y="4242066"/>
                </a:lnTo>
                <a:close/>
              </a:path>
              <a:path w="1064895" h="4248150">
                <a:moveTo>
                  <a:pt x="1064602" y="4194441"/>
                </a:moveTo>
                <a:lnTo>
                  <a:pt x="1064133" y="4193324"/>
                </a:lnTo>
                <a:lnTo>
                  <a:pt x="1062278" y="4191457"/>
                </a:lnTo>
                <a:lnTo>
                  <a:pt x="1061161" y="4190987"/>
                </a:lnTo>
                <a:lnTo>
                  <a:pt x="1058519" y="4190987"/>
                </a:lnTo>
                <a:lnTo>
                  <a:pt x="1057402" y="4191457"/>
                </a:lnTo>
                <a:lnTo>
                  <a:pt x="1055547" y="4193324"/>
                </a:lnTo>
                <a:lnTo>
                  <a:pt x="1055077" y="4194441"/>
                </a:lnTo>
                <a:lnTo>
                  <a:pt x="1055077" y="4197070"/>
                </a:lnTo>
                <a:lnTo>
                  <a:pt x="1055547" y="4198188"/>
                </a:lnTo>
                <a:lnTo>
                  <a:pt x="1057402" y="4200055"/>
                </a:lnTo>
                <a:lnTo>
                  <a:pt x="1058519" y="4200512"/>
                </a:lnTo>
                <a:lnTo>
                  <a:pt x="1061161" y="4200512"/>
                </a:lnTo>
                <a:lnTo>
                  <a:pt x="1062278" y="4200055"/>
                </a:lnTo>
                <a:lnTo>
                  <a:pt x="1064133" y="4198188"/>
                </a:lnTo>
                <a:lnTo>
                  <a:pt x="1064602" y="4197070"/>
                </a:lnTo>
                <a:lnTo>
                  <a:pt x="1064602" y="4194441"/>
                </a:lnTo>
                <a:close/>
              </a:path>
              <a:path w="1064895" h="4248150">
                <a:moveTo>
                  <a:pt x="1064602" y="4146816"/>
                </a:moveTo>
                <a:lnTo>
                  <a:pt x="1064133" y="4145699"/>
                </a:lnTo>
                <a:lnTo>
                  <a:pt x="1062278" y="4143832"/>
                </a:lnTo>
                <a:lnTo>
                  <a:pt x="1061161" y="4143362"/>
                </a:lnTo>
                <a:lnTo>
                  <a:pt x="1058519" y="4143362"/>
                </a:lnTo>
                <a:lnTo>
                  <a:pt x="1057402" y="4143832"/>
                </a:lnTo>
                <a:lnTo>
                  <a:pt x="1055547" y="4145699"/>
                </a:lnTo>
                <a:lnTo>
                  <a:pt x="1055077" y="4146816"/>
                </a:lnTo>
                <a:lnTo>
                  <a:pt x="1055077" y="4149445"/>
                </a:lnTo>
                <a:lnTo>
                  <a:pt x="1055547" y="4150563"/>
                </a:lnTo>
                <a:lnTo>
                  <a:pt x="1057402" y="4152430"/>
                </a:lnTo>
                <a:lnTo>
                  <a:pt x="1058519" y="4152887"/>
                </a:lnTo>
                <a:lnTo>
                  <a:pt x="1061161" y="4152887"/>
                </a:lnTo>
                <a:lnTo>
                  <a:pt x="1062278" y="4152430"/>
                </a:lnTo>
                <a:lnTo>
                  <a:pt x="1064133" y="4150563"/>
                </a:lnTo>
                <a:lnTo>
                  <a:pt x="1064602" y="4149445"/>
                </a:lnTo>
                <a:lnTo>
                  <a:pt x="1064602" y="4146816"/>
                </a:lnTo>
                <a:close/>
              </a:path>
              <a:path w="1064895" h="4248150">
                <a:moveTo>
                  <a:pt x="1064602" y="4099191"/>
                </a:moveTo>
                <a:lnTo>
                  <a:pt x="1064133" y="4098074"/>
                </a:lnTo>
                <a:lnTo>
                  <a:pt x="1062278" y="4096207"/>
                </a:lnTo>
                <a:lnTo>
                  <a:pt x="1061161" y="4095737"/>
                </a:lnTo>
                <a:lnTo>
                  <a:pt x="1058519" y="4095737"/>
                </a:lnTo>
                <a:lnTo>
                  <a:pt x="1057402" y="4096207"/>
                </a:lnTo>
                <a:lnTo>
                  <a:pt x="1055547" y="4098074"/>
                </a:lnTo>
                <a:lnTo>
                  <a:pt x="1055077" y="4099191"/>
                </a:lnTo>
                <a:lnTo>
                  <a:pt x="1055077" y="4101820"/>
                </a:lnTo>
                <a:lnTo>
                  <a:pt x="1055547" y="4102938"/>
                </a:lnTo>
                <a:lnTo>
                  <a:pt x="1057402" y="4104805"/>
                </a:lnTo>
                <a:lnTo>
                  <a:pt x="1058519" y="4105262"/>
                </a:lnTo>
                <a:lnTo>
                  <a:pt x="1061161" y="4105262"/>
                </a:lnTo>
                <a:lnTo>
                  <a:pt x="1062278" y="4104805"/>
                </a:lnTo>
                <a:lnTo>
                  <a:pt x="1064133" y="4102938"/>
                </a:lnTo>
                <a:lnTo>
                  <a:pt x="1064602" y="4101820"/>
                </a:lnTo>
                <a:lnTo>
                  <a:pt x="1064602" y="4099191"/>
                </a:lnTo>
                <a:close/>
              </a:path>
              <a:path w="1064895" h="4248150">
                <a:moveTo>
                  <a:pt x="1064602" y="4051566"/>
                </a:moveTo>
                <a:lnTo>
                  <a:pt x="1064133" y="4050449"/>
                </a:lnTo>
                <a:lnTo>
                  <a:pt x="1062278" y="4048582"/>
                </a:lnTo>
                <a:lnTo>
                  <a:pt x="1061161" y="4048112"/>
                </a:lnTo>
                <a:lnTo>
                  <a:pt x="1058519" y="4048112"/>
                </a:lnTo>
                <a:lnTo>
                  <a:pt x="1057402" y="4048582"/>
                </a:lnTo>
                <a:lnTo>
                  <a:pt x="1055547" y="4050449"/>
                </a:lnTo>
                <a:lnTo>
                  <a:pt x="1055077" y="4051566"/>
                </a:lnTo>
                <a:lnTo>
                  <a:pt x="1055077" y="4054195"/>
                </a:lnTo>
                <a:lnTo>
                  <a:pt x="1055547" y="4055313"/>
                </a:lnTo>
                <a:lnTo>
                  <a:pt x="1057402" y="4057180"/>
                </a:lnTo>
                <a:lnTo>
                  <a:pt x="1058519" y="4057637"/>
                </a:lnTo>
                <a:lnTo>
                  <a:pt x="1061161" y="4057637"/>
                </a:lnTo>
                <a:lnTo>
                  <a:pt x="1062278" y="4057180"/>
                </a:lnTo>
                <a:lnTo>
                  <a:pt x="1064133" y="4055313"/>
                </a:lnTo>
                <a:lnTo>
                  <a:pt x="1064602" y="4054195"/>
                </a:lnTo>
                <a:lnTo>
                  <a:pt x="1064602" y="4051566"/>
                </a:lnTo>
                <a:close/>
              </a:path>
              <a:path w="1064895" h="4248150">
                <a:moveTo>
                  <a:pt x="1064602" y="4003941"/>
                </a:moveTo>
                <a:lnTo>
                  <a:pt x="1064133" y="4002824"/>
                </a:lnTo>
                <a:lnTo>
                  <a:pt x="1062278" y="4000957"/>
                </a:lnTo>
                <a:lnTo>
                  <a:pt x="1061161" y="4000487"/>
                </a:lnTo>
                <a:lnTo>
                  <a:pt x="1058519" y="4000487"/>
                </a:lnTo>
                <a:lnTo>
                  <a:pt x="1057402" y="4000957"/>
                </a:lnTo>
                <a:lnTo>
                  <a:pt x="1055547" y="4002824"/>
                </a:lnTo>
                <a:lnTo>
                  <a:pt x="1055077" y="4003941"/>
                </a:lnTo>
                <a:lnTo>
                  <a:pt x="1055077" y="4006570"/>
                </a:lnTo>
                <a:lnTo>
                  <a:pt x="1055547" y="4007688"/>
                </a:lnTo>
                <a:lnTo>
                  <a:pt x="1057402" y="4009555"/>
                </a:lnTo>
                <a:lnTo>
                  <a:pt x="1058519" y="4010012"/>
                </a:lnTo>
                <a:lnTo>
                  <a:pt x="1061161" y="4010012"/>
                </a:lnTo>
                <a:lnTo>
                  <a:pt x="1062278" y="4009555"/>
                </a:lnTo>
                <a:lnTo>
                  <a:pt x="1064133" y="4007688"/>
                </a:lnTo>
                <a:lnTo>
                  <a:pt x="1064602" y="4006570"/>
                </a:lnTo>
                <a:lnTo>
                  <a:pt x="1064602" y="4003941"/>
                </a:lnTo>
                <a:close/>
              </a:path>
              <a:path w="1064895" h="4248150">
                <a:moveTo>
                  <a:pt x="1064602" y="3956316"/>
                </a:moveTo>
                <a:lnTo>
                  <a:pt x="1064133" y="3955199"/>
                </a:lnTo>
                <a:lnTo>
                  <a:pt x="1062278" y="3953332"/>
                </a:lnTo>
                <a:lnTo>
                  <a:pt x="1061161" y="3952862"/>
                </a:lnTo>
                <a:lnTo>
                  <a:pt x="1058519" y="3952862"/>
                </a:lnTo>
                <a:lnTo>
                  <a:pt x="1057402" y="3953332"/>
                </a:lnTo>
                <a:lnTo>
                  <a:pt x="1055547" y="3955199"/>
                </a:lnTo>
                <a:lnTo>
                  <a:pt x="1055077" y="3956316"/>
                </a:lnTo>
                <a:lnTo>
                  <a:pt x="1055077" y="3958945"/>
                </a:lnTo>
                <a:lnTo>
                  <a:pt x="1055547" y="3960063"/>
                </a:lnTo>
                <a:lnTo>
                  <a:pt x="1057402" y="3961930"/>
                </a:lnTo>
                <a:lnTo>
                  <a:pt x="1058519" y="3962387"/>
                </a:lnTo>
                <a:lnTo>
                  <a:pt x="1061161" y="3962387"/>
                </a:lnTo>
                <a:lnTo>
                  <a:pt x="1062278" y="3961930"/>
                </a:lnTo>
                <a:lnTo>
                  <a:pt x="1064133" y="3960063"/>
                </a:lnTo>
                <a:lnTo>
                  <a:pt x="1064602" y="3958945"/>
                </a:lnTo>
                <a:lnTo>
                  <a:pt x="1064602" y="3956316"/>
                </a:lnTo>
                <a:close/>
              </a:path>
              <a:path w="1064895" h="4248150">
                <a:moveTo>
                  <a:pt x="1064602" y="3908691"/>
                </a:moveTo>
                <a:lnTo>
                  <a:pt x="1064133" y="3907574"/>
                </a:lnTo>
                <a:lnTo>
                  <a:pt x="1062278" y="3905707"/>
                </a:lnTo>
                <a:lnTo>
                  <a:pt x="1061161" y="3905237"/>
                </a:lnTo>
                <a:lnTo>
                  <a:pt x="1058519" y="3905237"/>
                </a:lnTo>
                <a:lnTo>
                  <a:pt x="1057402" y="3905707"/>
                </a:lnTo>
                <a:lnTo>
                  <a:pt x="1055547" y="3907574"/>
                </a:lnTo>
                <a:lnTo>
                  <a:pt x="1055077" y="3908691"/>
                </a:lnTo>
                <a:lnTo>
                  <a:pt x="1055077" y="3911320"/>
                </a:lnTo>
                <a:lnTo>
                  <a:pt x="1055547" y="3912438"/>
                </a:lnTo>
                <a:lnTo>
                  <a:pt x="1057402" y="3914305"/>
                </a:lnTo>
                <a:lnTo>
                  <a:pt x="1058519" y="3914762"/>
                </a:lnTo>
                <a:lnTo>
                  <a:pt x="1061161" y="3914762"/>
                </a:lnTo>
                <a:lnTo>
                  <a:pt x="1062278" y="3914305"/>
                </a:lnTo>
                <a:lnTo>
                  <a:pt x="1064133" y="3912438"/>
                </a:lnTo>
                <a:lnTo>
                  <a:pt x="1064602" y="3911320"/>
                </a:lnTo>
                <a:lnTo>
                  <a:pt x="1064602" y="3908691"/>
                </a:lnTo>
                <a:close/>
              </a:path>
              <a:path w="1064895" h="4248150">
                <a:moveTo>
                  <a:pt x="1064602" y="3861066"/>
                </a:moveTo>
                <a:lnTo>
                  <a:pt x="1064133" y="3859949"/>
                </a:lnTo>
                <a:lnTo>
                  <a:pt x="1062278" y="3858082"/>
                </a:lnTo>
                <a:lnTo>
                  <a:pt x="1061161" y="3857612"/>
                </a:lnTo>
                <a:lnTo>
                  <a:pt x="1058519" y="3857612"/>
                </a:lnTo>
                <a:lnTo>
                  <a:pt x="1057402" y="3858082"/>
                </a:lnTo>
                <a:lnTo>
                  <a:pt x="1055547" y="3859949"/>
                </a:lnTo>
                <a:lnTo>
                  <a:pt x="1055077" y="3861066"/>
                </a:lnTo>
                <a:lnTo>
                  <a:pt x="1055077" y="3863695"/>
                </a:lnTo>
                <a:lnTo>
                  <a:pt x="1055547" y="3864813"/>
                </a:lnTo>
                <a:lnTo>
                  <a:pt x="1057402" y="3866680"/>
                </a:lnTo>
                <a:lnTo>
                  <a:pt x="1058519" y="3867137"/>
                </a:lnTo>
                <a:lnTo>
                  <a:pt x="1061161" y="3867137"/>
                </a:lnTo>
                <a:lnTo>
                  <a:pt x="1062278" y="3866680"/>
                </a:lnTo>
                <a:lnTo>
                  <a:pt x="1064133" y="3864813"/>
                </a:lnTo>
                <a:lnTo>
                  <a:pt x="1064602" y="3863695"/>
                </a:lnTo>
                <a:lnTo>
                  <a:pt x="1064602" y="3861066"/>
                </a:lnTo>
                <a:close/>
              </a:path>
              <a:path w="1064895" h="4248150">
                <a:moveTo>
                  <a:pt x="1064602" y="3813441"/>
                </a:moveTo>
                <a:lnTo>
                  <a:pt x="1064133" y="3812324"/>
                </a:lnTo>
                <a:lnTo>
                  <a:pt x="1062278" y="3810457"/>
                </a:lnTo>
                <a:lnTo>
                  <a:pt x="1061161" y="3809987"/>
                </a:lnTo>
                <a:lnTo>
                  <a:pt x="1058519" y="3809987"/>
                </a:lnTo>
                <a:lnTo>
                  <a:pt x="1057402" y="3810457"/>
                </a:lnTo>
                <a:lnTo>
                  <a:pt x="1055547" y="3812324"/>
                </a:lnTo>
                <a:lnTo>
                  <a:pt x="1055077" y="3813441"/>
                </a:lnTo>
                <a:lnTo>
                  <a:pt x="1055077" y="3816070"/>
                </a:lnTo>
                <a:lnTo>
                  <a:pt x="1055547" y="3817188"/>
                </a:lnTo>
                <a:lnTo>
                  <a:pt x="1057402" y="3819055"/>
                </a:lnTo>
                <a:lnTo>
                  <a:pt x="1058519" y="3819512"/>
                </a:lnTo>
                <a:lnTo>
                  <a:pt x="1061161" y="3819512"/>
                </a:lnTo>
                <a:lnTo>
                  <a:pt x="1062278" y="3819055"/>
                </a:lnTo>
                <a:lnTo>
                  <a:pt x="1064133" y="3817188"/>
                </a:lnTo>
                <a:lnTo>
                  <a:pt x="1064602" y="3816070"/>
                </a:lnTo>
                <a:lnTo>
                  <a:pt x="1064602" y="3813441"/>
                </a:lnTo>
                <a:close/>
              </a:path>
              <a:path w="1064895" h="4248150">
                <a:moveTo>
                  <a:pt x="1064602" y="3765816"/>
                </a:moveTo>
                <a:lnTo>
                  <a:pt x="1064133" y="3764699"/>
                </a:lnTo>
                <a:lnTo>
                  <a:pt x="1062278" y="3762832"/>
                </a:lnTo>
                <a:lnTo>
                  <a:pt x="1061161" y="3762362"/>
                </a:lnTo>
                <a:lnTo>
                  <a:pt x="1058519" y="3762362"/>
                </a:lnTo>
                <a:lnTo>
                  <a:pt x="1057402" y="3762832"/>
                </a:lnTo>
                <a:lnTo>
                  <a:pt x="1055547" y="3764699"/>
                </a:lnTo>
                <a:lnTo>
                  <a:pt x="1055077" y="3765816"/>
                </a:lnTo>
                <a:lnTo>
                  <a:pt x="1055077" y="3768445"/>
                </a:lnTo>
                <a:lnTo>
                  <a:pt x="1055547" y="3769563"/>
                </a:lnTo>
                <a:lnTo>
                  <a:pt x="1057402" y="3771430"/>
                </a:lnTo>
                <a:lnTo>
                  <a:pt x="1058519" y="3771887"/>
                </a:lnTo>
                <a:lnTo>
                  <a:pt x="1061161" y="3771887"/>
                </a:lnTo>
                <a:lnTo>
                  <a:pt x="1062278" y="3771430"/>
                </a:lnTo>
                <a:lnTo>
                  <a:pt x="1064133" y="3769563"/>
                </a:lnTo>
                <a:lnTo>
                  <a:pt x="1064602" y="3768445"/>
                </a:lnTo>
                <a:lnTo>
                  <a:pt x="1064602" y="3765816"/>
                </a:lnTo>
                <a:close/>
              </a:path>
              <a:path w="1064895" h="4248150">
                <a:moveTo>
                  <a:pt x="1064602" y="3718191"/>
                </a:moveTo>
                <a:lnTo>
                  <a:pt x="1064133" y="3717074"/>
                </a:lnTo>
                <a:lnTo>
                  <a:pt x="1062278" y="3715207"/>
                </a:lnTo>
                <a:lnTo>
                  <a:pt x="1061161" y="3714737"/>
                </a:lnTo>
                <a:lnTo>
                  <a:pt x="1058519" y="3714737"/>
                </a:lnTo>
                <a:lnTo>
                  <a:pt x="1057402" y="3715207"/>
                </a:lnTo>
                <a:lnTo>
                  <a:pt x="1055547" y="3717074"/>
                </a:lnTo>
                <a:lnTo>
                  <a:pt x="1055077" y="3718191"/>
                </a:lnTo>
                <a:lnTo>
                  <a:pt x="1055077" y="3720820"/>
                </a:lnTo>
                <a:lnTo>
                  <a:pt x="1055547" y="3721938"/>
                </a:lnTo>
                <a:lnTo>
                  <a:pt x="1057402" y="3723805"/>
                </a:lnTo>
                <a:lnTo>
                  <a:pt x="1058519" y="3724262"/>
                </a:lnTo>
                <a:lnTo>
                  <a:pt x="1061161" y="3724262"/>
                </a:lnTo>
                <a:lnTo>
                  <a:pt x="1062278" y="3723805"/>
                </a:lnTo>
                <a:lnTo>
                  <a:pt x="1064133" y="3721938"/>
                </a:lnTo>
                <a:lnTo>
                  <a:pt x="1064602" y="3720820"/>
                </a:lnTo>
                <a:lnTo>
                  <a:pt x="1064602" y="3718191"/>
                </a:lnTo>
                <a:close/>
              </a:path>
              <a:path w="1064895" h="4248150">
                <a:moveTo>
                  <a:pt x="1064602" y="3670566"/>
                </a:moveTo>
                <a:lnTo>
                  <a:pt x="1064133" y="3669449"/>
                </a:lnTo>
                <a:lnTo>
                  <a:pt x="1062278" y="3667582"/>
                </a:lnTo>
                <a:lnTo>
                  <a:pt x="1061161" y="3667112"/>
                </a:lnTo>
                <a:lnTo>
                  <a:pt x="1058519" y="3667112"/>
                </a:lnTo>
                <a:lnTo>
                  <a:pt x="1057402" y="3667582"/>
                </a:lnTo>
                <a:lnTo>
                  <a:pt x="1055547" y="3669449"/>
                </a:lnTo>
                <a:lnTo>
                  <a:pt x="1055077" y="3670566"/>
                </a:lnTo>
                <a:lnTo>
                  <a:pt x="1055077" y="3673195"/>
                </a:lnTo>
                <a:lnTo>
                  <a:pt x="1055547" y="3674313"/>
                </a:lnTo>
                <a:lnTo>
                  <a:pt x="1057402" y="3676180"/>
                </a:lnTo>
                <a:lnTo>
                  <a:pt x="1058519" y="3676637"/>
                </a:lnTo>
                <a:lnTo>
                  <a:pt x="1061161" y="3676637"/>
                </a:lnTo>
                <a:lnTo>
                  <a:pt x="1062278" y="3676180"/>
                </a:lnTo>
                <a:lnTo>
                  <a:pt x="1064133" y="3674313"/>
                </a:lnTo>
                <a:lnTo>
                  <a:pt x="1064602" y="3673195"/>
                </a:lnTo>
                <a:lnTo>
                  <a:pt x="1064602" y="3670566"/>
                </a:lnTo>
                <a:close/>
              </a:path>
              <a:path w="1064895" h="4248150">
                <a:moveTo>
                  <a:pt x="1064602" y="3622941"/>
                </a:moveTo>
                <a:lnTo>
                  <a:pt x="1064133" y="3621824"/>
                </a:lnTo>
                <a:lnTo>
                  <a:pt x="1062278" y="3619957"/>
                </a:lnTo>
                <a:lnTo>
                  <a:pt x="1061161" y="3619487"/>
                </a:lnTo>
                <a:lnTo>
                  <a:pt x="1058519" y="3619487"/>
                </a:lnTo>
                <a:lnTo>
                  <a:pt x="1057402" y="3619957"/>
                </a:lnTo>
                <a:lnTo>
                  <a:pt x="1055547" y="3621824"/>
                </a:lnTo>
                <a:lnTo>
                  <a:pt x="1055077" y="3622941"/>
                </a:lnTo>
                <a:lnTo>
                  <a:pt x="1055077" y="3625570"/>
                </a:lnTo>
                <a:lnTo>
                  <a:pt x="1055547" y="3626688"/>
                </a:lnTo>
                <a:lnTo>
                  <a:pt x="1057402" y="3628555"/>
                </a:lnTo>
                <a:lnTo>
                  <a:pt x="1058519" y="3629012"/>
                </a:lnTo>
                <a:lnTo>
                  <a:pt x="1061161" y="3629012"/>
                </a:lnTo>
                <a:lnTo>
                  <a:pt x="1062278" y="3628555"/>
                </a:lnTo>
                <a:lnTo>
                  <a:pt x="1064133" y="3626688"/>
                </a:lnTo>
                <a:lnTo>
                  <a:pt x="1064602" y="3625570"/>
                </a:lnTo>
                <a:lnTo>
                  <a:pt x="1064602" y="3622941"/>
                </a:lnTo>
                <a:close/>
              </a:path>
              <a:path w="1064895" h="4248150">
                <a:moveTo>
                  <a:pt x="1064602" y="3575316"/>
                </a:moveTo>
                <a:lnTo>
                  <a:pt x="1064133" y="3574199"/>
                </a:lnTo>
                <a:lnTo>
                  <a:pt x="1062278" y="3572332"/>
                </a:lnTo>
                <a:lnTo>
                  <a:pt x="1061161" y="3571862"/>
                </a:lnTo>
                <a:lnTo>
                  <a:pt x="1058519" y="3571862"/>
                </a:lnTo>
                <a:lnTo>
                  <a:pt x="1057402" y="3572332"/>
                </a:lnTo>
                <a:lnTo>
                  <a:pt x="1055547" y="3574199"/>
                </a:lnTo>
                <a:lnTo>
                  <a:pt x="1055077" y="3575316"/>
                </a:lnTo>
                <a:lnTo>
                  <a:pt x="1055077" y="3577945"/>
                </a:lnTo>
                <a:lnTo>
                  <a:pt x="1055547" y="3579063"/>
                </a:lnTo>
                <a:lnTo>
                  <a:pt x="1057402" y="3580930"/>
                </a:lnTo>
                <a:lnTo>
                  <a:pt x="1058519" y="3581387"/>
                </a:lnTo>
                <a:lnTo>
                  <a:pt x="1061161" y="3581387"/>
                </a:lnTo>
                <a:lnTo>
                  <a:pt x="1062278" y="3580930"/>
                </a:lnTo>
                <a:lnTo>
                  <a:pt x="1064133" y="3579063"/>
                </a:lnTo>
                <a:lnTo>
                  <a:pt x="1064602" y="3577945"/>
                </a:lnTo>
                <a:lnTo>
                  <a:pt x="1064602" y="3575316"/>
                </a:lnTo>
                <a:close/>
              </a:path>
              <a:path w="1064895" h="4248150">
                <a:moveTo>
                  <a:pt x="1064602" y="3527691"/>
                </a:moveTo>
                <a:lnTo>
                  <a:pt x="1064133" y="3526574"/>
                </a:lnTo>
                <a:lnTo>
                  <a:pt x="1062278" y="3524707"/>
                </a:lnTo>
                <a:lnTo>
                  <a:pt x="1061161" y="3524237"/>
                </a:lnTo>
                <a:lnTo>
                  <a:pt x="1058519" y="3524237"/>
                </a:lnTo>
                <a:lnTo>
                  <a:pt x="1057402" y="3524707"/>
                </a:lnTo>
                <a:lnTo>
                  <a:pt x="1055547" y="3526574"/>
                </a:lnTo>
                <a:lnTo>
                  <a:pt x="1055077" y="3527691"/>
                </a:lnTo>
                <a:lnTo>
                  <a:pt x="1055077" y="3530320"/>
                </a:lnTo>
                <a:lnTo>
                  <a:pt x="1055547" y="3531438"/>
                </a:lnTo>
                <a:lnTo>
                  <a:pt x="1057402" y="3533305"/>
                </a:lnTo>
                <a:lnTo>
                  <a:pt x="1058519" y="3533762"/>
                </a:lnTo>
                <a:lnTo>
                  <a:pt x="1061161" y="3533762"/>
                </a:lnTo>
                <a:lnTo>
                  <a:pt x="1062278" y="3533305"/>
                </a:lnTo>
                <a:lnTo>
                  <a:pt x="1064133" y="3531438"/>
                </a:lnTo>
                <a:lnTo>
                  <a:pt x="1064602" y="3530320"/>
                </a:lnTo>
                <a:lnTo>
                  <a:pt x="1064602" y="3527691"/>
                </a:lnTo>
                <a:close/>
              </a:path>
              <a:path w="1064895" h="4248150">
                <a:moveTo>
                  <a:pt x="1064602" y="3480066"/>
                </a:moveTo>
                <a:lnTo>
                  <a:pt x="1064133" y="3478949"/>
                </a:lnTo>
                <a:lnTo>
                  <a:pt x="1062278" y="3477082"/>
                </a:lnTo>
                <a:lnTo>
                  <a:pt x="1061161" y="3476612"/>
                </a:lnTo>
                <a:lnTo>
                  <a:pt x="1058519" y="3476612"/>
                </a:lnTo>
                <a:lnTo>
                  <a:pt x="1057402" y="3477082"/>
                </a:lnTo>
                <a:lnTo>
                  <a:pt x="1055547" y="3478949"/>
                </a:lnTo>
                <a:lnTo>
                  <a:pt x="1055077" y="3480066"/>
                </a:lnTo>
                <a:lnTo>
                  <a:pt x="1055077" y="3482695"/>
                </a:lnTo>
                <a:lnTo>
                  <a:pt x="1055547" y="3483813"/>
                </a:lnTo>
                <a:lnTo>
                  <a:pt x="1057402" y="3485680"/>
                </a:lnTo>
                <a:lnTo>
                  <a:pt x="1058519" y="3486137"/>
                </a:lnTo>
                <a:lnTo>
                  <a:pt x="1061161" y="3486137"/>
                </a:lnTo>
                <a:lnTo>
                  <a:pt x="1062278" y="3485680"/>
                </a:lnTo>
                <a:lnTo>
                  <a:pt x="1064133" y="3483813"/>
                </a:lnTo>
                <a:lnTo>
                  <a:pt x="1064602" y="3482695"/>
                </a:lnTo>
                <a:lnTo>
                  <a:pt x="1064602" y="3480066"/>
                </a:lnTo>
                <a:close/>
              </a:path>
              <a:path w="1064895" h="4248150">
                <a:moveTo>
                  <a:pt x="1064602" y="3432441"/>
                </a:moveTo>
                <a:lnTo>
                  <a:pt x="1064133" y="3431324"/>
                </a:lnTo>
                <a:lnTo>
                  <a:pt x="1062278" y="3429457"/>
                </a:lnTo>
                <a:lnTo>
                  <a:pt x="1061161" y="3428987"/>
                </a:lnTo>
                <a:lnTo>
                  <a:pt x="1058519" y="3428987"/>
                </a:lnTo>
                <a:lnTo>
                  <a:pt x="1057402" y="3429457"/>
                </a:lnTo>
                <a:lnTo>
                  <a:pt x="1055547" y="3431324"/>
                </a:lnTo>
                <a:lnTo>
                  <a:pt x="1055077" y="3432441"/>
                </a:lnTo>
                <a:lnTo>
                  <a:pt x="1055077" y="3435070"/>
                </a:lnTo>
                <a:lnTo>
                  <a:pt x="1055547" y="3436188"/>
                </a:lnTo>
                <a:lnTo>
                  <a:pt x="1057402" y="3438055"/>
                </a:lnTo>
                <a:lnTo>
                  <a:pt x="1058519" y="3438512"/>
                </a:lnTo>
                <a:lnTo>
                  <a:pt x="1061161" y="3438512"/>
                </a:lnTo>
                <a:lnTo>
                  <a:pt x="1062278" y="3438055"/>
                </a:lnTo>
                <a:lnTo>
                  <a:pt x="1064133" y="3436188"/>
                </a:lnTo>
                <a:lnTo>
                  <a:pt x="1064602" y="3435070"/>
                </a:lnTo>
                <a:lnTo>
                  <a:pt x="1064602" y="3432441"/>
                </a:lnTo>
                <a:close/>
              </a:path>
              <a:path w="1064895" h="4248150">
                <a:moveTo>
                  <a:pt x="1064602" y="3384816"/>
                </a:moveTo>
                <a:lnTo>
                  <a:pt x="1064133" y="3383699"/>
                </a:lnTo>
                <a:lnTo>
                  <a:pt x="1062278" y="3381832"/>
                </a:lnTo>
                <a:lnTo>
                  <a:pt x="1061161" y="3381362"/>
                </a:lnTo>
                <a:lnTo>
                  <a:pt x="1058519" y="3381362"/>
                </a:lnTo>
                <a:lnTo>
                  <a:pt x="1057402" y="3381832"/>
                </a:lnTo>
                <a:lnTo>
                  <a:pt x="1055547" y="3383699"/>
                </a:lnTo>
                <a:lnTo>
                  <a:pt x="1055077" y="3384816"/>
                </a:lnTo>
                <a:lnTo>
                  <a:pt x="1055077" y="3387445"/>
                </a:lnTo>
                <a:lnTo>
                  <a:pt x="1055547" y="3388563"/>
                </a:lnTo>
                <a:lnTo>
                  <a:pt x="1057402" y="3390430"/>
                </a:lnTo>
                <a:lnTo>
                  <a:pt x="1058519" y="3390887"/>
                </a:lnTo>
                <a:lnTo>
                  <a:pt x="1061161" y="3390887"/>
                </a:lnTo>
                <a:lnTo>
                  <a:pt x="1062278" y="3390430"/>
                </a:lnTo>
                <a:lnTo>
                  <a:pt x="1064133" y="3388563"/>
                </a:lnTo>
                <a:lnTo>
                  <a:pt x="1064602" y="3387445"/>
                </a:lnTo>
                <a:lnTo>
                  <a:pt x="1064602" y="3384816"/>
                </a:lnTo>
                <a:close/>
              </a:path>
              <a:path w="1064895" h="4248150">
                <a:moveTo>
                  <a:pt x="1064602" y="3337191"/>
                </a:moveTo>
                <a:lnTo>
                  <a:pt x="1064133" y="3336074"/>
                </a:lnTo>
                <a:lnTo>
                  <a:pt x="1062278" y="3334207"/>
                </a:lnTo>
                <a:lnTo>
                  <a:pt x="1061161" y="3333737"/>
                </a:lnTo>
                <a:lnTo>
                  <a:pt x="1058519" y="3333737"/>
                </a:lnTo>
                <a:lnTo>
                  <a:pt x="1057402" y="3334207"/>
                </a:lnTo>
                <a:lnTo>
                  <a:pt x="1055547" y="3336074"/>
                </a:lnTo>
                <a:lnTo>
                  <a:pt x="1055077" y="3337191"/>
                </a:lnTo>
                <a:lnTo>
                  <a:pt x="1055077" y="3339820"/>
                </a:lnTo>
                <a:lnTo>
                  <a:pt x="1055547" y="3340938"/>
                </a:lnTo>
                <a:lnTo>
                  <a:pt x="1057402" y="3342805"/>
                </a:lnTo>
                <a:lnTo>
                  <a:pt x="1058519" y="3343262"/>
                </a:lnTo>
                <a:lnTo>
                  <a:pt x="1061161" y="3343262"/>
                </a:lnTo>
                <a:lnTo>
                  <a:pt x="1062278" y="3342805"/>
                </a:lnTo>
                <a:lnTo>
                  <a:pt x="1064133" y="3340938"/>
                </a:lnTo>
                <a:lnTo>
                  <a:pt x="1064602" y="3339820"/>
                </a:lnTo>
                <a:lnTo>
                  <a:pt x="1064602" y="3337191"/>
                </a:lnTo>
                <a:close/>
              </a:path>
              <a:path w="1064895" h="4248150">
                <a:moveTo>
                  <a:pt x="1064602" y="3289566"/>
                </a:moveTo>
                <a:lnTo>
                  <a:pt x="1064133" y="3288449"/>
                </a:lnTo>
                <a:lnTo>
                  <a:pt x="1062278" y="3286582"/>
                </a:lnTo>
                <a:lnTo>
                  <a:pt x="1061161" y="3286112"/>
                </a:lnTo>
                <a:lnTo>
                  <a:pt x="1058519" y="3286112"/>
                </a:lnTo>
                <a:lnTo>
                  <a:pt x="1057402" y="3286582"/>
                </a:lnTo>
                <a:lnTo>
                  <a:pt x="1055547" y="3288449"/>
                </a:lnTo>
                <a:lnTo>
                  <a:pt x="1055077" y="3289566"/>
                </a:lnTo>
                <a:lnTo>
                  <a:pt x="1055077" y="3292195"/>
                </a:lnTo>
                <a:lnTo>
                  <a:pt x="1055547" y="3293313"/>
                </a:lnTo>
                <a:lnTo>
                  <a:pt x="1057402" y="3295180"/>
                </a:lnTo>
                <a:lnTo>
                  <a:pt x="1058519" y="3295637"/>
                </a:lnTo>
                <a:lnTo>
                  <a:pt x="1061161" y="3295637"/>
                </a:lnTo>
                <a:lnTo>
                  <a:pt x="1062278" y="3295180"/>
                </a:lnTo>
                <a:lnTo>
                  <a:pt x="1064133" y="3293313"/>
                </a:lnTo>
                <a:lnTo>
                  <a:pt x="1064602" y="3292195"/>
                </a:lnTo>
                <a:lnTo>
                  <a:pt x="1064602" y="3289566"/>
                </a:lnTo>
                <a:close/>
              </a:path>
              <a:path w="1064895" h="4248150">
                <a:moveTo>
                  <a:pt x="1064602" y="3241941"/>
                </a:moveTo>
                <a:lnTo>
                  <a:pt x="1064133" y="3240824"/>
                </a:lnTo>
                <a:lnTo>
                  <a:pt x="1062278" y="3238957"/>
                </a:lnTo>
                <a:lnTo>
                  <a:pt x="1061161" y="3238487"/>
                </a:lnTo>
                <a:lnTo>
                  <a:pt x="1058519" y="3238487"/>
                </a:lnTo>
                <a:lnTo>
                  <a:pt x="1057402" y="3238957"/>
                </a:lnTo>
                <a:lnTo>
                  <a:pt x="1055547" y="3240824"/>
                </a:lnTo>
                <a:lnTo>
                  <a:pt x="1055077" y="3241941"/>
                </a:lnTo>
                <a:lnTo>
                  <a:pt x="1055077" y="3244570"/>
                </a:lnTo>
                <a:lnTo>
                  <a:pt x="1055547" y="3245688"/>
                </a:lnTo>
                <a:lnTo>
                  <a:pt x="1057402" y="3247555"/>
                </a:lnTo>
                <a:lnTo>
                  <a:pt x="1058519" y="3248012"/>
                </a:lnTo>
                <a:lnTo>
                  <a:pt x="1061161" y="3248012"/>
                </a:lnTo>
                <a:lnTo>
                  <a:pt x="1062278" y="3247555"/>
                </a:lnTo>
                <a:lnTo>
                  <a:pt x="1064133" y="3245688"/>
                </a:lnTo>
                <a:lnTo>
                  <a:pt x="1064602" y="3244570"/>
                </a:lnTo>
                <a:lnTo>
                  <a:pt x="1064602" y="3241941"/>
                </a:lnTo>
                <a:close/>
              </a:path>
              <a:path w="1064895" h="4248150">
                <a:moveTo>
                  <a:pt x="1064602" y="3194316"/>
                </a:moveTo>
                <a:lnTo>
                  <a:pt x="1064133" y="3193199"/>
                </a:lnTo>
                <a:lnTo>
                  <a:pt x="1062278" y="3191332"/>
                </a:lnTo>
                <a:lnTo>
                  <a:pt x="1061161" y="3190862"/>
                </a:lnTo>
                <a:lnTo>
                  <a:pt x="1058519" y="3190862"/>
                </a:lnTo>
                <a:lnTo>
                  <a:pt x="1057402" y="3191332"/>
                </a:lnTo>
                <a:lnTo>
                  <a:pt x="1055547" y="3193199"/>
                </a:lnTo>
                <a:lnTo>
                  <a:pt x="1055077" y="3194316"/>
                </a:lnTo>
                <a:lnTo>
                  <a:pt x="1055077" y="3196945"/>
                </a:lnTo>
                <a:lnTo>
                  <a:pt x="1055547" y="3198063"/>
                </a:lnTo>
                <a:lnTo>
                  <a:pt x="1057402" y="3199930"/>
                </a:lnTo>
                <a:lnTo>
                  <a:pt x="1058519" y="3200387"/>
                </a:lnTo>
                <a:lnTo>
                  <a:pt x="1061161" y="3200387"/>
                </a:lnTo>
                <a:lnTo>
                  <a:pt x="1062278" y="3199930"/>
                </a:lnTo>
                <a:lnTo>
                  <a:pt x="1064133" y="3198063"/>
                </a:lnTo>
                <a:lnTo>
                  <a:pt x="1064602" y="3196945"/>
                </a:lnTo>
                <a:lnTo>
                  <a:pt x="1064602" y="3194316"/>
                </a:lnTo>
                <a:close/>
              </a:path>
              <a:path w="1064895" h="4248150">
                <a:moveTo>
                  <a:pt x="1064602" y="3146691"/>
                </a:moveTo>
                <a:lnTo>
                  <a:pt x="1064133" y="3145574"/>
                </a:lnTo>
                <a:lnTo>
                  <a:pt x="1062278" y="3143707"/>
                </a:lnTo>
                <a:lnTo>
                  <a:pt x="1061161" y="3143237"/>
                </a:lnTo>
                <a:lnTo>
                  <a:pt x="1058519" y="3143237"/>
                </a:lnTo>
                <a:lnTo>
                  <a:pt x="1057402" y="3143707"/>
                </a:lnTo>
                <a:lnTo>
                  <a:pt x="1055547" y="3145574"/>
                </a:lnTo>
                <a:lnTo>
                  <a:pt x="1055077" y="3146691"/>
                </a:lnTo>
                <a:lnTo>
                  <a:pt x="1055077" y="3149320"/>
                </a:lnTo>
                <a:lnTo>
                  <a:pt x="1055547" y="3150438"/>
                </a:lnTo>
                <a:lnTo>
                  <a:pt x="1057402" y="3152305"/>
                </a:lnTo>
                <a:lnTo>
                  <a:pt x="1058519" y="3152762"/>
                </a:lnTo>
                <a:lnTo>
                  <a:pt x="1061161" y="3152762"/>
                </a:lnTo>
                <a:lnTo>
                  <a:pt x="1062278" y="3152305"/>
                </a:lnTo>
                <a:lnTo>
                  <a:pt x="1064133" y="3150438"/>
                </a:lnTo>
                <a:lnTo>
                  <a:pt x="1064602" y="3149320"/>
                </a:lnTo>
                <a:lnTo>
                  <a:pt x="1064602" y="3146691"/>
                </a:lnTo>
                <a:close/>
              </a:path>
              <a:path w="1064895" h="4248150">
                <a:moveTo>
                  <a:pt x="1064602" y="3099066"/>
                </a:moveTo>
                <a:lnTo>
                  <a:pt x="1064133" y="3097949"/>
                </a:lnTo>
                <a:lnTo>
                  <a:pt x="1062278" y="3096082"/>
                </a:lnTo>
                <a:lnTo>
                  <a:pt x="1061161" y="3095612"/>
                </a:lnTo>
                <a:lnTo>
                  <a:pt x="1058519" y="3095612"/>
                </a:lnTo>
                <a:lnTo>
                  <a:pt x="1057402" y="3096082"/>
                </a:lnTo>
                <a:lnTo>
                  <a:pt x="1055547" y="3097949"/>
                </a:lnTo>
                <a:lnTo>
                  <a:pt x="1055077" y="3099066"/>
                </a:lnTo>
                <a:lnTo>
                  <a:pt x="1055077" y="3101695"/>
                </a:lnTo>
                <a:lnTo>
                  <a:pt x="1055547" y="3102813"/>
                </a:lnTo>
                <a:lnTo>
                  <a:pt x="1057402" y="3104680"/>
                </a:lnTo>
                <a:lnTo>
                  <a:pt x="1058519" y="3105137"/>
                </a:lnTo>
                <a:lnTo>
                  <a:pt x="1061161" y="3105137"/>
                </a:lnTo>
                <a:lnTo>
                  <a:pt x="1062278" y="3104680"/>
                </a:lnTo>
                <a:lnTo>
                  <a:pt x="1064133" y="3102813"/>
                </a:lnTo>
                <a:lnTo>
                  <a:pt x="1064602" y="3101695"/>
                </a:lnTo>
                <a:lnTo>
                  <a:pt x="1064602" y="3099066"/>
                </a:lnTo>
                <a:close/>
              </a:path>
              <a:path w="1064895" h="4248150">
                <a:moveTo>
                  <a:pt x="1064602" y="3051441"/>
                </a:moveTo>
                <a:lnTo>
                  <a:pt x="1064133" y="3050324"/>
                </a:lnTo>
                <a:lnTo>
                  <a:pt x="1062278" y="3048457"/>
                </a:lnTo>
                <a:lnTo>
                  <a:pt x="1061161" y="3047987"/>
                </a:lnTo>
                <a:lnTo>
                  <a:pt x="1058519" y="3047987"/>
                </a:lnTo>
                <a:lnTo>
                  <a:pt x="1057402" y="3048457"/>
                </a:lnTo>
                <a:lnTo>
                  <a:pt x="1055547" y="3050324"/>
                </a:lnTo>
                <a:lnTo>
                  <a:pt x="1055077" y="3051441"/>
                </a:lnTo>
                <a:lnTo>
                  <a:pt x="1055077" y="3054070"/>
                </a:lnTo>
                <a:lnTo>
                  <a:pt x="1055547" y="3055188"/>
                </a:lnTo>
                <a:lnTo>
                  <a:pt x="1057402" y="3057055"/>
                </a:lnTo>
                <a:lnTo>
                  <a:pt x="1058519" y="3057512"/>
                </a:lnTo>
                <a:lnTo>
                  <a:pt x="1061161" y="3057512"/>
                </a:lnTo>
                <a:lnTo>
                  <a:pt x="1062278" y="3057055"/>
                </a:lnTo>
                <a:lnTo>
                  <a:pt x="1064133" y="3055188"/>
                </a:lnTo>
                <a:lnTo>
                  <a:pt x="1064602" y="3054070"/>
                </a:lnTo>
                <a:lnTo>
                  <a:pt x="1064602" y="3051441"/>
                </a:lnTo>
                <a:close/>
              </a:path>
              <a:path w="1064895" h="4248150">
                <a:moveTo>
                  <a:pt x="1064602" y="3003816"/>
                </a:moveTo>
                <a:lnTo>
                  <a:pt x="1064133" y="3002699"/>
                </a:lnTo>
                <a:lnTo>
                  <a:pt x="1062278" y="3000832"/>
                </a:lnTo>
                <a:lnTo>
                  <a:pt x="1061161" y="3000362"/>
                </a:lnTo>
                <a:lnTo>
                  <a:pt x="1058519" y="3000362"/>
                </a:lnTo>
                <a:lnTo>
                  <a:pt x="1057402" y="3000832"/>
                </a:lnTo>
                <a:lnTo>
                  <a:pt x="1055547" y="3002699"/>
                </a:lnTo>
                <a:lnTo>
                  <a:pt x="1055077" y="3003816"/>
                </a:lnTo>
                <a:lnTo>
                  <a:pt x="1055077" y="3006445"/>
                </a:lnTo>
                <a:lnTo>
                  <a:pt x="1055547" y="3007563"/>
                </a:lnTo>
                <a:lnTo>
                  <a:pt x="1057402" y="3009430"/>
                </a:lnTo>
                <a:lnTo>
                  <a:pt x="1058519" y="3009887"/>
                </a:lnTo>
                <a:lnTo>
                  <a:pt x="1061161" y="3009887"/>
                </a:lnTo>
                <a:lnTo>
                  <a:pt x="1062278" y="3009430"/>
                </a:lnTo>
                <a:lnTo>
                  <a:pt x="1064133" y="3007563"/>
                </a:lnTo>
                <a:lnTo>
                  <a:pt x="1064602" y="3006445"/>
                </a:lnTo>
                <a:lnTo>
                  <a:pt x="1064602" y="3003816"/>
                </a:lnTo>
                <a:close/>
              </a:path>
              <a:path w="1064895" h="4248150">
                <a:moveTo>
                  <a:pt x="1064602" y="2956191"/>
                </a:moveTo>
                <a:lnTo>
                  <a:pt x="1064133" y="2955074"/>
                </a:lnTo>
                <a:lnTo>
                  <a:pt x="1062278" y="2953207"/>
                </a:lnTo>
                <a:lnTo>
                  <a:pt x="1061161" y="2952737"/>
                </a:lnTo>
                <a:lnTo>
                  <a:pt x="1058519" y="2952737"/>
                </a:lnTo>
                <a:lnTo>
                  <a:pt x="1057402" y="2953207"/>
                </a:lnTo>
                <a:lnTo>
                  <a:pt x="1055547" y="2955074"/>
                </a:lnTo>
                <a:lnTo>
                  <a:pt x="1055077" y="2956191"/>
                </a:lnTo>
                <a:lnTo>
                  <a:pt x="1055077" y="2958820"/>
                </a:lnTo>
                <a:lnTo>
                  <a:pt x="1055547" y="2959938"/>
                </a:lnTo>
                <a:lnTo>
                  <a:pt x="1057402" y="2961805"/>
                </a:lnTo>
                <a:lnTo>
                  <a:pt x="1058519" y="2962262"/>
                </a:lnTo>
                <a:lnTo>
                  <a:pt x="1061161" y="2962262"/>
                </a:lnTo>
                <a:lnTo>
                  <a:pt x="1062278" y="2961805"/>
                </a:lnTo>
                <a:lnTo>
                  <a:pt x="1064133" y="2959938"/>
                </a:lnTo>
                <a:lnTo>
                  <a:pt x="1064602" y="2958820"/>
                </a:lnTo>
                <a:lnTo>
                  <a:pt x="1064602" y="2956191"/>
                </a:lnTo>
                <a:close/>
              </a:path>
              <a:path w="1064895" h="4248150">
                <a:moveTo>
                  <a:pt x="1064602" y="2908566"/>
                </a:moveTo>
                <a:lnTo>
                  <a:pt x="1064133" y="2907449"/>
                </a:lnTo>
                <a:lnTo>
                  <a:pt x="1062278" y="2905582"/>
                </a:lnTo>
                <a:lnTo>
                  <a:pt x="1061161" y="2905112"/>
                </a:lnTo>
                <a:lnTo>
                  <a:pt x="1058519" y="2905112"/>
                </a:lnTo>
                <a:lnTo>
                  <a:pt x="1057402" y="2905582"/>
                </a:lnTo>
                <a:lnTo>
                  <a:pt x="1055547" y="2907449"/>
                </a:lnTo>
                <a:lnTo>
                  <a:pt x="1055077" y="2908566"/>
                </a:lnTo>
                <a:lnTo>
                  <a:pt x="1055077" y="2911195"/>
                </a:lnTo>
                <a:lnTo>
                  <a:pt x="1055547" y="2912313"/>
                </a:lnTo>
                <a:lnTo>
                  <a:pt x="1057402" y="2914180"/>
                </a:lnTo>
                <a:lnTo>
                  <a:pt x="1058519" y="2914637"/>
                </a:lnTo>
                <a:lnTo>
                  <a:pt x="1061161" y="2914637"/>
                </a:lnTo>
                <a:lnTo>
                  <a:pt x="1062278" y="2914180"/>
                </a:lnTo>
                <a:lnTo>
                  <a:pt x="1064133" y="2912313"/>
                </a:lnTo>
                <a:lnTo>
                  <a:pt x="1064602" y="2911195"/>
                </a:lnTo>
                <a:lnTo>
                  <a:pt x="1064602" y="2908566"/>
                </a:lnTo>
                <a:close/>
              </a:path>
              <a:path w="1064895" h="4248150">
                <a:moveTo>
                  <a:pt x="1064602" y="2860941"/>
                </a:moveTo>
                <a:lnTo>
                  <a:pt x="1064133" y="2859824"/>
                </a:lnTo>
                <a:lnTo>
                  <a:pt x="1062278" y="2857957"/>
                </a:lnTo>
                <a:lnTo>
                  <a:pt x="1061161" y="2857487"/>
                </a:lnTo>
                <a:lnTo>
                  <a:pt x="1058519" y="2857487"/>
                </a:lnTo>
                <a:lnTo>
                  <a:pt x="1057402" y="2857957"/>
                </a:lnTo>
                <a:lnTo>
                  <a:pt x="1055547" y="2859824"/>
                </a:lnTo>
                <a:lnTo>
                  <a:pt x="1055077" y="2860941"/>
                </a:lnTo>
                <a:lnTo>
                  <a:pt x="1055077" y="2863570"/>
                </a:lnTo>
                <a:lnTo>
                  <a:pt x="1055547" y="2864688"/>
                </a:lnTo>
                <a:lnTo>
                  <a:pt x="1057402" y="2866555"/>
                </a:lnTo>
                <a:lnTo>
                  <a:pt x="1058519" y="2867012"/>
                </a:lnTo>
                <a:lnTo>
                  <a:pt x="1061161" y="2867012"/>
                </a:lnTo>
                <a:lnTo>
                  <a:pt x="1062278" y="2866555"/>
                </a:lnTo>
                <a:lnTo>
                  <a:pt x="1064133" y="2864688"/>
                </a:lnTo>
                <a:lnTo>
                  <a:pt x="1064602" y="2863570"/>
                </a:lnTo>
                <a:lnTo>
                  <a:pt x="1064602" y="2860941"/>
                </a:lnTo>
                <a:close/>
              </a:path>
              <a:path w="1064895" h="4248150">
                <a:moveTo>
                  <a:pt x="1064602" y="2813316"/>
                </a:moveTo>
                <a:lnTo>
                  <a:pt x="1064133" y="2812199"/>
                </a:lnTo>
                <a:lnTo>
                  <a:pt x="1062278" y="2810332"/>
                </a:lnTo>
                <a:lnTo>
                  <a:pt x="1061161" y="2809862"/>
                </a:lnTo>
                <a:lnTo>
                  <a:pt x="1058519" y="2809862"/>
                </a:lnTo>
                <a:lnTo>
                  <a:pt x="1057402" y="2810332"/>
                </a:lnTo>
                <a:lnTo>
                  <a:pt x="1055547" y="2812199"/>
                </a:lnTo>
                <a:lnTo>
                  <a:pt x="1055077" y="2813316"/>
                </a:lnTo>
                <a:lnTo>
                  <a:pt x="1055077" y="2815945"/>
                </a:lnTo>
                <a:lnTo>
                  <a:pt x="1055547" y="2817063"/>
                </a:lnTo>
                <a:lnTo>
                  <a:pt x="1057402" y="2818930"/>
                </a:lnTo>
                <a:lnTo>
                  <a:pt x="1058519" y="2819387"/>
                </a:lnTo>
                <a:lnTo>
                  <a:pt x="1061161" y="2819387"/>
                </a:lnTo>
                <a:lnTo>
                  <a:pt x="1062278" y="2818930"/>
                </a:lnTo>
                <a:lnTo>
                  <a:pt x="1064133" y="2817063"/>
                </a:lnTo>
                <a:lnTo>
                  <a:pt x="1064602" y="2815945"/>
                </a:lnTo>
                <a:lnTo>
                  <a:pt x="1064602" y="2813316"/>
                </a:lnTo>
                <a:close/>
              </a:path>
              <a:path w="1064895" h="4248150">
                <a:moveTo>
                  <a:pt x="1064602" y="2765691"/>
                </a:moveTo>
                <a:lnTo>
                  <a:pt x="1064133" y="2764574"/>
                </a:lnTo>
                <a:lnTo>
                  <a:pt x="1062278" y="2762707"/>
                </a:lnTo>
                <a:lnTo>
                  <a:pt x="1061161" y="2762237"/>
                </a:lnTo>
                <a:lnTo>
                  <a:pt x="1058519" y="2762237"/>
                </a:lnTo>
                <a:lnTo>
                  <a:pt x="1057402" y="2762707"/>
                </a:lnTo>
                <a:lnTo>
                  <a:pt x="1055547" y="2764574"/>
                </a:lnTo>
                <a:lnTo>
                  <a:pt x="1055077" y="2765691"/>
                </a:lnTo>
                <a:lnTo>
                  <a:pt x="1055077" y="2768320"/>
                </a:lnTo>
                <a:lnTo>
                  <a:pt x="1055547" y="2769438"/>
                </a:lnTo>
                <a:lnTo>
                  <a:pt x="1057402" y="2771305"/>
                </a:lnTo>
                <a:lnTo>
                  <a:pt x="1058519" y="2771762"/>
                </a:lnTo>
                <a:lnTo>
                  <a:pt x="1061161" y="2771762"/>
                </a:lnTo>
                <a:lnTo>
                  <a:pt x="1062278" y="2771305"/>
                </a:lnTo>
                <a:lnTo>
                  <a:pt x="1064133" y="2769438"/>
                </a:lnTo>
                <a:lnTo>
                  <a:pt x="1064602" y="2768320"/>
                </a:lnTo>
                <a:lnTo>
                  <a:pt x="1064602" y="2765691"/>
                </a:lnTo>
                <a:close/>
              </a:path>
              <a:path w="1064895" h="4248150">
                <a:moveTo>
                  <a:pt x="1064602" y="2718066"/>
                </a:moveTo>
                <a:lnTo>
                  <a:pt x="1064133" y="2716949"/>
                </a:lnTo>
                <a:lnTo>
                  <a:pt x="1062278" y="2715082"/>
                </a:lnTo>
                <a:lnTo>
                  <a:pt x="1061161" y="2714612"/>
                </a:lnTo>
                <a:lnTo>
                  <a:pt x="1058519" y="2714612"/>
                </a:lnTo>
                <a:lnTo>
                  <a:pt x="1057402" y="2715082"/>
                </a:lnTo>
                <a:lnTo>
                  <a:pt x="1055547" y="2716949"/>
                </a:lnTo>
                <a:lnTo>
                  <a:pt x="1055077" y="2718066"/>
                </a:lnTo>
                <a:lnTo>
                  <a:pt x="1055077" y="2720695"/>
                </a:lnTo>
                <a:lnTo>
                  <a:pt x="1055547" y="2721813"/>
                </a:lnTo>
                <a:lnTo>
                  <a:pt x="1057402" y="2723680"/>
                </a:lnTo>
                <a:lnTo>
                  <a:pt x="1058519" y="2724137"/>
                </a:lnTo>
                <a:lnTo>
                  <a:pt x="1061161" y="2724137"/>
                </a:lnTo>
                <a:lnTo>
                  <a:pt x="1062278" y="2723680"/>
                </a:lnTo>
                <a:lnTo>
                  <a:pt x="1064133" y="2721813"/>
                </a:lnTo>
                <a:lnTo>
                  <a:pt x="1064602" y="2720695"/>
                </a:lnTo>
                <a:lnTo>
                  <a:pt x="1064602" y="2718066"/>
                </a:lnTo>
                <a:close/>
              </a:path>
              <a:path w="1064895" h="4248150">
                <a:moveTo>
                  <a:pt x="1064602" y="2670441"/>
                </a:moveTo>
                <a:lnTo>
                  <a:pt x="1064133" y="2669324"/>
                </a:lnTo>
                <a:lnTo>
                  <a:pt x="1062278" y="2667457"/>
                </a:lnTo>
                <a:lnTo>
                  <a:pt x="1061161" y="2666987"/>
                </a:lnTo>
                <a:lnTo>
                  <a:pt x="1058519" y="2666987"/>
                </a:lnTo>
                <a:lnTo>
                  <a:pt x="1057402" y="2667457"/>
                </a:lnTo>
                <a:lnTo>
                  <a:pt x="1055547" y="2669324"/>
                </a:lnTo>
                <a:lnTo>
                  <a:pt x="1055077" y="2670441"/>
                </a:lnTo>
                <a:lnTo>
                  <a:pt x="1055077" y="2673070"/>
                </a:lnTo>
                <a:lnTo>
                  <a:pt x="1055547" y="2674188"/>
                </a:lnTo>
                <a:lnTo>
                  <a:pt x="1057402" y="2676055"/>
                </a:lnTo>
                <a:lnTo>
                  <a:pt x="1058519" y="2676512"/>
                </a:lnTo>
                <a:lnTo>
                  <a:pt x="1061161" y="2676512"/>
                </a:lnTo>
                <a:lnTo>
                  <a:pt x="1062278" y="2676055"/>
                </a:lnTo>
                <a:lnTo>
                  <a:pt x="1064133" y="2674188"/>
                </a:lnTo>
                <a:lnTo>
                  <a:pt x="1064602" y="2673070"/>
                </a:lnTo>
                <a:lnTo>
                  <a:pt x="1064602" y="2670441"/>
                </a:lnTo>
                <a:close/>
              </a:path>
              <a:path w="1064895" h="4248150">
                <a:moveTo>
                  <a:pt x="1064602" y="2622816"/>
                </a:moveTo>
                <a:lnTo>
                  <a:pt x="1064133" y="2621699"/>
                </a:lnTo>
                <a:lnTo>
                  <a:pt x="1062278" y="2619832"/>
                </a:lnTo>
                <a:lnTo>
                  <a:pt x="1061161" y="2619362"/>
                </a:lnTo>
                <a:lnTo>
                  <a:pt x="1058519" y="2619362"/>
                </a:lnTo>
                <a:lnTo>
                  <a:pt x="1057402" y="2619832"/>
                </a:lnTo>
                <a:lnTo>
                  <a:pt x="1055547" y="2621699"/>
                </a:lnTo>
                <a:lnTo>
                  <a:pt x="1055077" y="2622816"/>
                </a:lnTo>
                <a:lnTo>
                  <a:pt x="1055077" y="2625445"/>
                </a:lnTo>
                <a:lnTo>
                  <a:pt x="1055547" y="2626563"/>
                </a:lnTo>
                <a:lnTo>
                  <a:pt x="1057402" y="2628430"/>
                </a:lnTo>
                <a:lnTo>
                  <a:pt x="1058519" y="2628887"/>
                </a:lnTo>
                <a:lnTo>
                  <a:pt x="1061161" y="2628887"/>
                </a:lnTo>
                <a:lnTo>
                  <a:pt x="1062278" y="2628430"/>
                </a:lnTo>
                <a:lnTo>
                  <a:pt x="1064133" y="2626563"/>
                </a:lnTo>
                <a:lnTo>
                  <a:pt x="1064602" y="2625445"/>
                </a:lnTo>
                <a:lnTo>
                  <a:pt x="1064602" y="2622816"/>
                </a:lnTo>
                <a:close/>
              </a:path>
              <a:path w="1064895" h="4248150">
                <a:moveTo>
                  <a:pt x="1064602" y="2575191"/>
                </a:moveTo>
                <a:lnTo>
                  <a:pt x="1064133" y="2574074"/>
                </a:lnTo>
                <a:lnTo>
                  <a:pt x="1062278" y="2572207"/>
                </a:lnTo>
                <a:lnTo>
                  <a:pt x="1061161" y="2571737"/>
                </a:lnTo>
                <a:lnTo>
                  <a:pt x="1058519" y="2571737"/>
                </a:lnTo>
                <a:lnTo>
                  <a:pt x="1057402" y="2572207"/>
                </a:lnTo>
                <a:lnTo>
                  <a:pt x="1055547" y="2574074"/>
                </a:lnTo>
                <a:lnTo>
                  <a:pt x="1055077" y="2575191"/>
                </a:lnTo>
                <a:lnTo>
                  <a:pt x="1055077" y="2577820"/>
                </a:lnTo>
                <a:lnTo>
                  <a:pt x="1055547" y="2578938"/>
                </a:lnTo>
                <a:lnTo>
                  <a:pt x="1057402" y="2580805"/>
                </a:lnTo>
                <a:lnTo>
                  <a:pt x="1058519" y="2581262"/>
                </a:lnTo>
                <a:lnTo>
                  <a:pt x="1061161" y="2581262"/>
                </a:lnTo>
                <a:lnTo>
                  <a:pt x="1062278" y="2580805"/>
                </a:lnTo>
                <a:lnTo>
                  <a:pt x="1064133" y="2578938"/>
                </a:lnTo>
                <a:lnTo>
                  <a:pt x="1064602" y="2577820"/>
                </a:lnTo>
                <a:lnTo>
                  <a:pt x="1064602" y="2575191"/>
                </a:lnTo>
                <a:close/>
              </a:path>
              <a:path w="1064895" h="4248150">
                <a:moveTo>
                  <a:pt x="1064602" y="2527566"/>
                </a:moveTo>
                <a:lnTo>
                  <a:pt x="1064133" y="2526449"/>
                </a:lnTo>
                <a:lnTo>
                  <a:pt x="1062278" y="2524582"/>
                </a:lnTo>
                <a:lnTo>
                  <a:pt x="1061161" y="2524112"/>
                </a:lnTo>
                <a:lnTo>
                  <a:pt x="1058519" y="2524112"/>
                </a:lnTo>
                <a:lnTo>
                  <a:pt x="1057402" y="2524582"/>
                </a:lnTo>
                <a:lnTo>
                  <a:pt x="1055547" y="2526449"/>
                </a:lnTo>
                <a:lnTo>
                  <a:pt x="1055077" y="2527566"/>
                </a:lnTo>
                <a:lnTo>
                  <a:pt x="1055077" y="2530195"/>
                </a:lnTo>
                <a:lnTo>
                  <a:pt x="1055547" y="2531313"/>
                </a:lnTo>
                <a:lnTo>
                  <a:pt x="1057402" y="2533180"/>
                </a:lnTo>
                <a:lnTo>
                  <a:pt x="1058519" y="2533637"/>
                </a:lnTo>
                <a:lnTo>
                  <a:pt x="1061161" y="2533637"/>
                </a:lnTo>
                <a:lnTo>
                  <a:pt x="1062278" y="2533180"/>
                </a:lnTo>
                <a:lnTo>
                  <a:pt x="1064133" y="2531313"/>
                </a:lnTo>
                <a:lnTo>
                  <a:pt x="1064602" y="2530195"/>
                </a:lnTo>
                <a:lnTo>
                  <a:pt x="1064602" y="2527566"/>
                </a:lnTo>
                <a:close/>
              </a:path>
              <a:path w="1064895" h="4248150">
                <a:moveTo>
                  <a:pt x="1064602" y="2479941"/>
                </a:moveTo>
                <a:lnTo>
                  <a:pt x="1064133" y="2478824"/>
                </a:lnTo>
                <a:lnTo>
                  <a:pt x="1062278" y="2476957"/>
                </a:lnTo>
                <a:lnTo>
                  <a:pt x="1061161" y="2476487"/>
                </a:lnTo>
                <a:lnTo>
                  <a:pt x="1058519" y="2476487"/>
                </a:lnTo>
                <a:lnTo>
                  <a:pt x="1057402" y="2476957"/>
                </a:lnTo>
                <a:lnTo>
                  <a:pt x="1055547" y="2478824"/>
                </a:lnTo>
                <a:lnTo>
                  <a:pt x="1055077" y="2479941"/>
                </a:lnTo>
                <a:lnTo>
                  <a:pt x="1055077" y="2482570"/>
                </a:lnTo>
                <a:lnTo>
                  <a:pt x="1055547" y="2483688"/>
                </a:lnTo>
                <a:lnTo>
                  <a:pt x="1057402" y="2485555"/>
                </a:lnTo>
                <a:lnTo>
                  <a:pt x="1058519" y="2486012"/>
                </a:lnTo>
                <a:lnTo>
                  <a:pt x="1061161" y="2486012"/>
                </a:lnTo>
                <a:lnTo>
                  <a:pt x="1062278" y="2485555"/>
                </a:lnTo>
                <a:lnTo>
                  <a:pt x="1064133" y="2483688"/>
                </a:lnTo>
                <a:lnTo>
                  <a:pt x="1064602" y="2482570"/>
                </a:lnTo>
                <a:lnTo>
                  <a:pt x="1064602" y="2479941"/>
                </a:lnTo>
                <a:close/>
              </a:path>
              <a:path w="1064895" h="4248150">
                <a:moveTo>
                  <a:pt x="1064602" y="2432316"/>
                </a:moveTo>
                <a:lnTo>
                  <a:pt x="1064133" y="2431199"/>
                </a:lnTo>
                <a:lnTo>
                  <a:pt x="1062278" y="2429332"/>
                </a:lnTo>
                <a:lnTo>
                  <a:pt x="1061161" y="2428862"/>
                </a:lnTo>
                <a:lnTo>
                  <a:pt x="1058519" y="2428862"/>
                </a:lnTo>
                <a:lnTo>
                  <a:pt x="1057402" y="2429332"/>
                </a:lnTo>
                <a:lnTo>
                  <a:pt x="1055547" y="2431199"/>
                </a:lnTo>
                <a:lnTo>
                  <a:pt x="1055077" y="2432316"/>
                </a:lnTo>
                <a:lnTo>
                  <a:pt x="1055077" y="2434945"/>
                </a:lnTo>
                <a:lnTo>
                  <a:pt x="1055547" y="2436063"/>
                </a:lnTo>
                <a:lnTo>
                  <a:pt x="1057402" y="2437930"/>
                </a:lnTo>
                <a:lnTo>
                  <a:pt x="1058519" y="2438387"/>
                </a:lnTo>
                <a:lnTo>
                  <a:pt x="1061161" y="2438387"/>
                </a:lnTo>
                <a:lnTo>
                  <a:pt x="1062278" y="2437930"/>
                </a:lnTo>
                <a:lnTo>
                  <a:pt x="1064133" y="2436063"/>
                </a:lnTo>
                <a:lnTo>
                  <a:pt x="1064602" y="2434945"/>
                </a:lnTo>
                <a:lnTo>
                  <a:pt x="1064602" y="2432316"/>
                </a:lnTo>
                <a:close/>
              </a:path>
              <a:path w="1064895" h="4248150">
                <a:moveTo>
                  <a:pt x="1064602" y="2384691"/>
                </a:moveTo>
                <a:lnTo>
                  <a:pt x="1064133" y="2383574"/>
                </a:lnTo>
                <a:lnTo>
                  <a:pt x="1062278" y="2381707"/>
                </a:lnTo>
                <a:lnTo>
                  <a:pt x="1061161" y="2381237"/>
                </a:lnTo>
                <a:lnTo>
                  <a:pt x="1058519" y="2381237"/>
                </a:lnTo>
                <a:lnTo>
                  <a:pt x="1057402" y="2381707"/>
                </a:lnTo>
                <a:lnTo>
                  <a:pt x="1055547" y="2383574"/>
                </a:lnTo>
                <a:lnTo>
                  <a:pt x="1055077" y="2384691"/>
                </a:lnTo>
                <a:lnTo>
                  <a:pt x="1055077" y="2387320"/>
                </a:lnTo>
                <a:lnTo>
                  <a:pt x="1055547" y="2388438"/>
                </a:lnTo>
                <a:lnTo>
                  <a:pt x="1057402" y="2390305"/>
                </a:lnTo>
                <a:lnTo>
                  <a:pt x="1058519" y="2390762"/>
                </a:lnTo>
                <a:lnTo>
                  <a:pt x="1061161" y="2390762"/>
                </a:lnTo>
                <a:lnTo>
                  <a:pt x="1062278" y="2390305"/>
                </a:lnTo>
                <a:lnTo>
                  <a:pt x="1064133" y="2388438"/>
                </a:lnTo>
                <a:lnTo>
                  <a:pt x="1064602" y="2387320"/>
                </a:lnTo>
                <a:lnTo>
                  <a:pt x="1064602" y="2384691"/>
                </a:lnTo>
                <a:close/>
              </a:path>
              <a:path w="1064895" h="4248150">
                <a:moveTo>
                  <a:pt x="1064602" y="2337066"/>
                </a:moveTo>
                <a:lnTo>
                  <a:pt x="1064133" y="2335949"/>
                </a:lnTo>
                <a:lnTo>
                  <a:pt x="1062278" y="2334082"/>
                </a:lnTo>
                <a:lnTo>
                  <a:pt x="1061161" y="2333612"/>
                </a:lnTo>
                <a:lnTo>
                  <a:pt x="1058519" y="2333612"/>
                </a:lnTo>
                <a:lnTo>
                  <a:pt x="1057402" y="2334082"/>
                </a:lnTo>
                <a:lnTo>
                  <a:pt x="1055547" y="2335949"/>
                </a:lnTo>
                <a:lnTo>
                  <a:pt x="1055077" y="2337066"/>
                </a:lnTo>
                <a:lnTo>
                  <a:pt x="1055077" y="2339695"/>
                </a:lnTo>
                <a:lnTo>
                  <a:pt x="1055547" y="2340813"/>
                </a:lnTo>
                <a:lnTo>
                  <a:pt x="1057402" y="2342680"/>
                </a:lnTo>
                <a:lnTo>
                  <a:pt x="1058519" y="2343137"/>
                </a:lnTo>
                <a:lnTo>
                  <a:pt x="1061161" y="2343137"/>
                </a:lnTo>
                <a:lnTo>
                  <a:pt x="1062278" y="2342680"/>
                </a:lnTo>
                <a:lnTo>
                  <a:pt x="1064133" y="2340813"/>
                </a:lnTo>
                <a:lnTo>
                  <a:pt x="1064602" y="2339695"/>
                </a:lnTo>
                <a:lnTo>
                  <a:pt x="1064602" y="2337066"/>
                </a:lnTo>
                <a:close/>
              </a:path>
              <a:path w="1064895" h="4248150">
                <a:moveTo>
                  <a:pt x="1064602" y="2289441"/>
                </a:moveTo>
                <a:lnTo>
                  <a:pt x="1064133" y="2288324"/>
                </a:lnTo>
                <a:lnTo>
                  <a:pt x="1062278" y="2286457"/>
                </a:lnTo>
                <a:lnTo>
                  <a:pt x="1061161" y="2285987"/>
                </a:lnTo>
                <a:lnTo>
                  <a:pt x="1058519" y="2285987"/>
                </a:lnTo>
                <a:lnTo>
                  <a:pt x="1057402" y="2286457"/>
                </a:lnTo>
                <a:lnTo>
                  <a:pt x="1055547" y="2288324"/>
                </a:lnTo>
                <a:lnTo>
                  <a:pt x="1055077" y="2289441"/>
                </a:lnTo>
                <a:lnTo>
                  <a:pt x="1055077" y="2292070"/>
                </a:lnTo>
                <a:lnTo>
                  <a:pt x="1055547" y="2293188"/>
                </a:lnTo>
                <a:lnTo>
                  <a:pt x="1057402" y="2295055"/>
                </a:lnTo>
                <a:lnTo>
                  <a:pt x="1058519" y="2295512"/>
                </a:lnTo>
                <a:lnTo>
                  <a:pt x="1061161" y="2295512"/>
                </a:lnTo>
                <a:lnTo>
                  <a:pt x="1062278" y="2295055"/>
                </a:lnTo>
                <a:lnTo>
                  <a:pt x="1064133" y="2293188"/>
                </a:lnTo>
                <a:lnTo>
                  <a:pt x="1064602" y="2292070"/>
                </a:lnTo>
                <a:lnTo>
                  <a:pt x="1064602" y="2289441"/>
                </a:lnTo>
                <a:close/>
              </a:path>
              <a:path w="1064895" h="4248150">
                <a:moveTo>
                  <a:pt x="1064602" y="2241816"/>
                </a:moveTo>
                <a:lnTo>
                  <a:pt x="1064133" y="2240699"/>
                </a:lnTo>
                <a:lnTo>
                  <a:pt x="1062278" y="2238832"/>
                </a:lnTo>
                <a:lnTo>
                  <a:pt x="1061161" y="2238362"/>
                </a:lnTo>
                <a:lnTo>
                  <a:pt x="1058519" y="2238362"/>
                </a:lnTo>
                <a:lnTo>
                  <a:pt x="1057402" y="2238832"/>
                </a:lnTo>
                <a:lnTo>
                  <a:pt x="1055547" y="2240699"/>
                </a:lnTo>
                <a:lnTo>
                  <a:pt x="1055077" y="2241816"/>
                </a:lnTo>
                <a:lnTo>
                  <a:pt x="1055077" y="2244445"/>
                </a:lnTo>
                <a:lnTo>
                  <a:pt x="1055547" y="2245563"/>
                </a:lnTo>
                <a:lnTo>
                  <a:pt x="1057402" y="2247430"/>
                </a:lnTo>
                <a:lnTo>
                  <a:pt x="1058519" y="2247887"/>
                </a:lnTo>
                <a:lnTo>
                  <a:pt x="1061161" y="2247887"/>
                </a:lnTo>
                <a:lnTo>
                  <a:pt x="1062278" y="2247430"/>
                </a:lnTo>
                <a:lnTo>
                  <a:pt x="1064133" y="2245563"/>
                </a:lnTo>
                <a:lnTo>
                  <a:pt x="1064602" y="2244445"/>
                </a:lnTo>
                <a:lnTo>
                  <a:pt x="1064602" y="2241816"/>
                </a:lnTo>
                <a:close/>
              </a:path>
              <a:path w="1064895" h="4248150">
                <a:moveTo>
                  <a:pt x="1064602" y="2194191"/>
                </a:moveTo>
                <a:lnTo>
                  <a:pt x="1064133" y="2193074"/>
                </a:lnTo>
                <a:lnTo>
                  <a:pt x="1062278" y="2191207"/>
                </a:lnTo>
                <a:lnTo>
                  <a:pt x="1061161" y="2190737"/>
                </a:lnTo>
                <a:lnTo>
                  <a:pt x="1058519" y="2190737"/>
                </a:lnTo>
                <a:lnTo>
                  <a:pt x="1057402" y="2191207"/>
                </a:lnTo>
                <a:lnTo>
                  <a:pt x="1055547" y="2193074"/>
                </a:lnTo>
                <a:lnTo>
                  <a:pt x="1055077" y="2194191"/>
                </a:lnTo>
                <a:lnTo>
                  <a:pt x="1055077" y="2196820"/>
                </a:lnTo>
                <a:lnTo>
                  <a:pt x="1055547" y="2197938"/>
                </a:lnTo>
                <a:lnTo>
                  <a:pt x="1057402" y="2199805"/>
                </a:lnTo>
                <a:lnTo>
                  <a:pt x="1058519" y="2200262"/>
                </a:lnTo>
                <a:lnTo>
                  <a:pt x="1061161" y="2200262"/>
                </a:lnTo>
                <a:lnTo>
                  <a:pt x="1062278" y="2199805"/>
                </a:lnTo>
                <a:lnTo>
                  <a:pt x="1064133" y="2197938"/>
                </a:lnTo>
                <a:lnTo>
                  <a:pt x="1064602" y="2196820"/>
                </a:lnTo>
                <a:lnTo>
                  <a:pt x="1064602" y="2194191"/>
                </a:lnTo>
                <a:close/>
              </a:path>
              <a:path w="1064895" h="4248150">
                <a:moveTo>
                  <a:pt x="1064602" y="2146566"/>
                </a:moveTo>
                <a:lnTo>
                  <a:pt x="1064133" y="2145449"/>
                </a:lnTo>
                <a:lnTo>
                  <a:pt x="1062278" y="2143582"/>
                </a:lnTo>
                <a:lnTo>
                  <a:pt x="1061161" y="2143112"/>
                </a:lnTo>
                <a:lnTo>
                  <a:pt x="1058519" y="2143112"/>
                </a:lnTo>
                <a:lnTo>
                  <a:pt x="1057402" y="2143582"/>
                </a:lnTo>
                <a:lnTo>
                  <a:pt x="1055547" y="2145449"/>
                </a:lnTo>
                <a:lnTo>
                  <a:pt x="1055077" y="2146566"/>
                </a:lnTo>
                <a:lnTo>
                  <a:pt x="1055077" y="2149195"/>
                </a:lnTo>
                <a:lnTo>
                  <a:pt x="1055547" y="2150313"/>
                </a:lnTo>
                <a:lnTo>
                  <a:pt x="1057402" y="2152180"/>
                </a:lnTo>
                <a:lnTo>
                  <a:pt x="1058519" y="2152637"/>
                </a:lnTo>
                <a:lnTo>
                  <a:pt x="1061161" y="2152637"/>
                </a:lnTo>
                <a:lnTo>
                  <a:pt x="1062278" y="2152180"/>
                </a:lnTo>
                <a:lnTo>
                  <a:pt x="1064133" y="2150313"/>
                </a:lnTo>
                <a:lnTo>
                  <a:pt x="1064602" y="2149195"/>
                </a:lnTo>
                <a:lnTo>
                  <a:pt x="1064602" y="2146566"/>
                </a:lnTo>
                <a:close/>
              </a:path>
              <a:path w="1064895" h="4248150">
                <a:moveTo>
                  <a:pt x="1064602" y="2098941"/>
                </a:moveTo>
                <a:lnTo>
                  <a:pt x="1064133" y="2097824"/>
                </a:lnTo>
                <a:lnTo>
                  <a:pt x="1062278" y="2095957"/>
                </a:lnTo>
                <a:lnTo>
                  <a:pt x="1061161" y="2095487"/>
                </a:lnTo>
                <a:lnTo>
                  <a:pt x="1058519" y="2095487"/>
                </a:lnTo>
                <a:lnTo>
                  <a:pt x="1057402" y="2095957"/>
                </a:lnTo>
                <a:lnTo>
                  <a:pt x="1055547" y="2097824"/>
                </a:lnTo>
                <a:lnTo>
                  <a:pt x="1055077" y="2098941"/>
                </a:lnTo>
                <a:lnTo>
                  <a:pt x="1055077" y="2101570"/>
                </a:lnTo>
                <a:lnTo>
                  <a:pt x="1055547" y="2102688"/>
                </a:lnTo>
                <a:lnTo>
                  <a:pt x="1057402" y="2104555"/>
                </a:lnTo>
                <a:lnTo>
                  <a:pt x="1058519" y="2105012"/>
                </a:lnTo>
                <a:lnTo>
                  <a:pt x="1061161" y="2105012"/>
                </a:lnTo>
                <a:lnTo>
                  <a:pt x="1062278" y="2104555"/>
                </a:lnTo>
                <a:lnTo>
                  <a:pt x="1064133" y="2102688"/>
                </a:lnTo>
                <a:lnTo>
                  <a:pt x="1064602" y="2101570"/>
                </a:lnTo>
                <a:lnTo>
                  <a:pt x="1064602" y="2098941"/>
                </a:lnTo>
                <a:close/>
              </a:path>
              <a:path w="1064895" h="4248150">
                <a:moveTo>
                  <a:pt x="1064602" y="2051316"/>
                </a:moveTo>
                <a:lnTo>
                  <a:pt x="1064133" y="2050199"/>
                </a:lnTo>
                <a:lnTo>
                  <a:pt x="1062278" y="2048332"/>
                </a:lnTo>
                <a:lnTo>
                  <a:pt x="1061161" y="2047862"/>
                </a:lnTo>
                <a:lnTo>
                  <a:pt x="1058519" y="2047862"/>
                </a:lnTo>
                <a:lnTo>
                  <a:pt x="1057402" y="2048332"/>
                </a:lnTo>
                <a:lnTo>
                  <a:pt x="1055547" y="2050199"/>
                </a:lnTo>
                <a:lnTo>
                  <a:pt x="1055077" y="2051316"/>
                </a:lnTo>
                <a:lnTo>
                  <a:pt x="1055077" y="2053945"/>
                </a:lnTo>
                <a:lnTo>
                  <a:pt x="1055547" y="2055063"/>
                </a:lnTo>
                <a:lnTo>
                  <a:pt x="1057402" y="2056930"/>
                </a:lnTo>
                <a:lnTo>
                  <a:pt x="1058519" y="2057387"/>
                </a:lnTo>
                <a:lnTo>
                  <a:pt x="1061161" y="2057387"/>
                </a:lnTo>
                <a:lnTo>
                  <a:pt x="1062278" y="2056930"/>
                </a:lnTo>
                <a:lnTo>
                  <a:pt x="1064133" y="2055063"/>
                </a:lnTo>
                <a:lnTo>
                  <a:pt x="1064602" y="2053945"/>
                </a:lnTo>
                <a:lnTo>
                  <a:pt x="1064602" y="2051316"/>
                </a:lnTo>
                <a:close/>
              </a:path>
              <a:path w="1064895" h="4248150">
                <a:moveTo>
                  <a:pt x="1064602" y="2003691"/>
                </a:moveTo>
                <a:lnTo>
                  <a:pt x="1064133" y="2002574"/>
                </a:lnTo>
                <a:lnTo>
                  <a:pt x="1062278" y="2000707"/>
                </a:lnTo>
                <a:lnTo>
                  <a:pt x="1061161" y="2000237"/>
                </a:lnTo>
                <a:lnTo>
                  <a:pt x="1058519" y="2000237"/>
                </a:lnTo>
                <a:lnTo>
                  <a:pt x="1057402" y="2000707"/>
                </a:lnTo>
                <a:lnTo>
                  <a:pt x="1055547" y="2002574"/>
                </a:lnTo>
                <a:lnTo>
                  <a:pt x="1055077" y="2003691"/>
                </a:lnTo>
                <a:lnTo>
                  <a:pt x="1055077" y="2006320"/>
                </a:lnTo>
                <a:lnTo>
                  <a:pt x="1055547" y="2007438"/>
                </a:lnTo>
                <a:lnTo>
                  <a:pt x="1057402" y="2009305"/>
                </a:lnTo>
                <a:lnTo>
                  <a:pt x="1058519" y="2009762"/>
                </a:lnTo>
                <a:lnTo>
                  <a:pt x="1061161" y="2009762"/>
                </a:lnTo>
                <a:lnTo>
                  <a:pt x="1062278" y="2009305"/>
                </a:lnTo>
                <a:lnTo>
                  <a:pt x="1064133" y="2007438"/>
                </a:lnTo>
                <a:lnTo>
                  <a:pt x="1064602" y="2006320"/>
                </a:lnTo>
                <a:lnTo>
                  <a:pt x="1064602" y="2003691"/>
                </a:lnTo>
                <a:close/>
              </a:path>
              <a:path w="1064895" h="4248150">
                <a:moveTo>
                  <a:pt x="1064602" y="1956066"/>
                </a:moveTo>
                <a:lnTo>
                  <a:pt x="1064133" y="1954949"/>
                </a:lnTo>
                <a:lnTo>
                  <a:pt x="1062278" y="1953082"/>
                </a:lnTo>
                <a:lnTo>
                  <a:pt x="1061161" y="1952612"/>
                </a:lnTo>
                <a:lnTo>
                  <a:pt x="1058519" y="1952612"/>
                </a:lnTo>
                <a:lnTo>
                  <a:pt x="1057402" y="1953082"/>
                </a:lnTo>
                <a:lnTo>
                  <a:pt x="1055547" y="1954949"/>
                </a:lnTo>
                <a:lnTo>
                  <a:pt x="1055077" y="1956066"/>
                </a:lnTo>
                <a:lnTo>
                  <a:pt x="1055077" y="1958695"/>
                </a:lnTo>
                <a:lnTo>
                  <a:pt x="1055547" y="1959813"/>
                </a:lnTo>
                <a:lnTo>
                  <a:pt x="1057402" y="1961680"/>
                </a:lnTo>
                <a:lnTo>
                  <a:pt x="1058519" y="1962137"/>
                </a:lnTo>
                <a:lnTo>
                  <a:pt x="1061161" y="1962137"/>
                </a:lnTo>
                <a:lnTo>
                  <a:pt x="1062278" y="1961680"/>
                </a:lnTo>
                <a:lnTo>
                  <a:pt x="1064133" y="1959813"/>
                </a:lnTo>
                <a:lnTo>
                  <a:pt x="1064602" y="1958695"/>
                </a:lnTo>
                <a:lnTo>
                  <a:pt x="1064602" y="1956066"/>
                </a:lnTo>
                <a:close/>
              </a:path>
              <a:path w="1064895" h="4248150">
                <a:moveTo>
                  <a:pt x="1064602" y="1908441"/>
                </a:moveTo>
                <a:lnTo>
                  <a:pt x="1064133" y="1907324"/>
                </a:lnTo>
                <a:lnTo>
                  <a:pt x="1062278" y="1905457"/>
                </a:lnTo>
                <a:lnTo>
                  <a:pt x="1061161" y="1904987"/>
                </a:lnTo>
                <a:lnTo>
                  <a:pt x="1058519" y="1904987"/>
                </a:lnTo>
                <a:lnTo>
                  <a:pt x="1057402" y="1905457"/>
                </a:lnTo>
                <a:lnTo>
                  <a:pt x="1055547" y="1907324"/>
                </a:lnTo>
                <a:lnTo>
                  <a:pt x="1055077" y="1908441"/>
                </a:lnTo>
                <a:lnTo>
                  <a:pt x="1055077" y="1911070"/>
                </a:lnTo>
                <a:lnTo>
                  <a:pt x="1055547" y="1912188"/>
                </a:lnTo>
                <a:lnTo>
                  <a:pt x="1057402" y="1914055"/>
                </a:lnTo>
                <a:lnTo>
                  <a:pt x="1058519" y="1914512"/>
                </a:lnTo>
                <a:lnTo>
                  <a:pt x="1061161" y="1914512"/>
                </a:lnTo>
                <a:lnTo>
                  <a:pt x="1062278" y="1914055"/>
                </a:lnTo>
                <a:lnTo>
                  <a:pt x="1064133" y="1912188"/>
                </a:lnTo>
                <a:lnTo>
                  <a:pt x="1064602" y="1911070"/>
                </a:lnTo>
                <a:lnTo>
                  <a:pt x="1064602" y="1908441"/>
                </a:lnTo>
                <a:close/>
              </a:path>
              <a:path w="1064895" h="4248150">
                <a:moveTo>
                  <a:pt x="1064602" y="1860816"/>
                </a:moveTo>
                <a:lnTo>
                  <a:pt x="1064133" y="1859699"/>
                </a:lnTo>
                <a:lnTo>
                  <a:pt x="1062278" y="1857832"/>
                </a:lnTo>
                <a:lnTo>
                  <a:pt x="1061161" y="1857362"/>
                </a:lnTo>
                <a:lnTo>
                  <a:pt x="1058519" y="1857362"/>
                </a:lnTo>
                <a:lnTo>
                  <a:pt x="1057402" y="1857832"/>
                </a:lnTo>
                <a:lnTo>
                  <a:pt x="1055547" y="1859699"/>
                </a:lnTo>
                <a:lnTo>
                  <a:pt x="1055077" y="1860816"/>
                </a:lnTo>
                <a:lnTo>
                  <a:pt x="1055077" y="1863445"/>
                </a:lnTo>
                <a:lnTo>
                  <a:pt x="1055547" y="1864563"/>
                </a:lnTo>
                <a:lnTo>
                  <a:pt x="1057402" y="1866430"/>
                </a:lnTo>
                <a:lnTo>
                  <a:pt x="1058519" y="1866887"/>
                </a:lnTo>
                <a:lnTo>
                  <a:pt x="1061161" y="1866887"/>
                </a:lnTo>
                <a:lnTo>
                  <a:pt x="1062278" y="1866430"/>
                </a:lnTo>
                <a:lnTo>
                  <a:pt x="1064133" y="1864563"/>
                </a:lnTo>
                <a:lnTo>
                  <a:pt x="1064602" y="1863445"/>
                </a:lnTo>
                <a:lnTo>
                  <a:pt x="1064602" y="1860816"/>
                </a:lnTo>
                <a:close/>
              </a:path>
              <a:path w="1064895" h="4248150">
                <a:moveTo>
                  <a:pt x="1064602" y="1813191"/>
                </a:moveTo>
                <a:lnTo>
                  <a:pt x="1064133" y="1812074"/>
                </a:lnTo>
                <a:lnTo>
                  <a:pt x="1062278" y="1810207"/>
                </a:lnTo>
                <a:lnTo>
                  <a:pt x="1061161" y="1809737"/>
                </a:lnTo>
                <a:lnTo>
                  <a:pt x="1058519" y="1809737"/>
                </a:lnTo>
                <a:lnTo>
                  <a:pt x="1057402" y="1810207"/>
                </a:lnTo>
                <a:lnTo>
                  <a:pt x="1055547" y="1812074"/>
                </a:lnTo>
                <a:lnTo>
                  <a:pt x="1055077" y="1813191"/>
                </a:lnTo>
                <a:lnTo>
                  <a:pt x="1055077" y="1815820"/>
                </a:lnTo>
                <a:lnTo>
                  <a:pt x="1055547" y="1816938"/>
                </a:lnTo>
                <a:lnTo>
                  <a:pt x="1057402" y="1818805"/>
                </a:lnTo>
                <a:lnTo>
                  <a:pt x="1058519" y="1819262"/>
                </a:lnTo>
                <a:lnTo>
                  <a:pt x="1061161" y="1819262"/>
                </a:lnTo>
                <a:lnTo>
                  <a:pt x="1062278" y="1818805"/>
                </a:lnTo>
                <a:lnTo>
                  <a:pt x="1064133" y="1816938"/>
                </a:lnTo>
                <a:lnTo>
                  <a:pt x="1064602" y="1815820"/>
                </a:lnTo>
                <a:lnTo>
                  <a:pt x="1064602" y="1813191"/>
                </a:lnTo>
                <a:close/>
              </a:path>
              <a:path w="1064895" h="4248150">
                <a:moveTo>
                  <a:pt x="1064602" y="1765566"/>
                </a:moveTo>
                <a:lnTo>
                  <a:pt x="1064133" y="1764449"/>
                </a:lnTo>
                <a:lnTo>
                  <a:pt x="1062278" y="1762582"/>
                </a:lnTo>
                <a:lnTo>
                  <a:pt x="1061161" y="1762125"/>
                </a:lnTo>
                <a:lnTo>
                  <a:pt x="1058519" y="1762125"/>
                </a:lnTo>
                <a:lnTo>
                  <a:pt x="1057402" y="1762582"/>
                </a:lnTo>
                <a:lnTo>
                  <a:pt x="1055547" y="1764449"/>
                </a:lnTo>
                <a:lnTo>
                  <a:pt x="1055077" y="1765566"/>
                </a:lnTo>
                <a:lnTo>
                  <a:pt x="1055077" y="1768195"/>
                </a:lnTo>
                <a:lnTo>
                  <a:pt x="1055547" y="1769313"/>
                </a:lnTo>
                <a:lnTo>
                  <a:pt x="1057402" y="1771180"/>
                </a:lnTo>
                <a:lnTo>
                  <a:pt x="1058519" y="1771637"/>
                </a:lnTo>
                <a:lnTo>
                  <a:pt x="1061161" y="1771637"/>
                </a:lnTo>
                <a:lnTo>
                  <a:pt x="1062278" y="1771180"/>
                </a:lnTo>
                <a:lnTo>
                  <a:pt x="1064133" y="1769313"/>
                </a:lnTo>
                <a:lnTo>
                  <a:pt x="1064602" y="1768195"/>
                </a:lnTo>
                <a:lnTo>
                  <a:pt x="1064602" y="1765566"/>
                </a:lnTo>
                <a:close/>
              </a:path>
              <a:path w="1064895" h="4248150">
                <a:moveTo>
                  <a:pt x="1064602" y="1717941"/>
                </a:moveTo>
                <a:lnTo>
                  <a:pt x="1064133" y="1716824"/>
                </a:lnTo>
                <a:lnTo>
                  <a:pt x="1062278" y="1714957"/>
                </a:lnTo>
                <a:lnTo>
                  <a:pt x="1061161" y="1714500"/>
                </a:lnTo>
                <a:lnTo>
                  <a:pt x="1058519" y="1714500"/>
                </a:lnTo>
                <a:lnTo>
                  <a:pt x="1057402" y="1714957"/>
                </a:lnTo>
                <a:lnTo>
                  <a:pt x="1055547" y="1716824"/>
                </a:lnTo>
                <a:lnTo>
                  <a:pt x="1055077" y="1717941"/>
                </a:lnTo>
                <a:lnTo>
                  <a:pt x="1055077" y="1720570"/>
                </a:lnTo>
                <a:lnTo>
                  <a:pt x="1055547" y="1721688"/>
                </a:lnTo>
                <a:lnTo>
                  <a:pt x="1057402" y="1723555"/>
                </a:lnTo>
                <a:lnTo>
                  <a:pt x="1058519" y="1724012"/>
                </a:lnTo>
                <a:lnTo>
                  <a:pt x="1061161" y="1724012"/>
                </a:lnTo>
                <a:lnTo>
                  <a:pt x="1062278" y="1723555"/>
                </a:lnTo>
                <a:lnTo>
                  <a:pt x="1064133" y="1721688"/>
                </a:lnTo>
                <a:lnTo>
                  <a:pt x="1064602" y="1720570"/>
                </a:lnTo>
                <a:lnTo>
                  <a:pt x="1064602" y="1717941"/>
                </a:lnTo>
                <a:close/>
              </a:path>
              <a:path w="1064895" h="4248150">
                <a:moveTo>
                  <a:pt x="1064602" y="1670316"/>
                </a:moveTo>
                <a:lnTo>
                  <a:pt x="1064133" y="1669199"/>
                </a:lnTo>
                <a:lnTo>
                  <a:pt x="1062278" y="1667332"/>
                </a:lnTo>
                <a:lnTo>
                  <a:pt x="1061161" y="1666862"/>
                </a:lnTo>
                <a:lnTo>
                  <a:pt x="1058519" y="1666862"/>
                </a:lnTo>
                <a:lnTo>
                  <a:pt x="1057402" y="1667332"/>
                </a:lnTo>
                <a:lnTo>
                  <a:pt x="1055547" y="1669199"/>
                </a:lnTo>
                <a:lnTo>
                  <a:pt x="1055077" y="1670316"/>
                </a:lnTo>
                <a:lnTo>
                  <a:pt x="1055077" y="1672945"/>
                </a:lnTo>
                <a:lnTo>
                  <a:pt x="1055547" y="1674063"/>
                </a:lnTo>
                <a:lnTo>
                  <a:pt x="1057402" y="1675930"/>
                </a:lnTo>
                <a:lnTo>
                  <a:pt x="1058519" y="1676387"/>
                </a:lnTo>
                <a:lnTo>
                  <a:pt x="1061161" y="1676387"/>
                </a:lnTo>
                <a:lnTo>
                  <a:pt x="1062278" y="1675930"/>
                </a:lnTo>
                <a:lnTo>
                  <a:pt x="1064133" y="1674063"/>
                </a:lnTo>
                <a:lnTo>
                  <a:pt x="1064602" y="1672945"/>
                </a:lnTo>
                <a:lnTo>
                  <a:pt x="1064602" y="1670316"/>
                </a:lnTo>
                <a:close/>
              </a:path>
              <a:path w="1064895" h="4248150">
                <a:moveTo>
                  <a:pt x="1064602" y="1622691"/>
                </a:moveTo>
                <a:lnTo>
                  <a:pt x="1064133" y="1621574"/>
                </a:lnTo>
                <a:lnTo>
                  <a:pt x="1062278" y="1619707"/>
                </a:lnTo>
                <a:lnTo>
                  <a:pt x="1061161" y="1619237"/>
                </a:lnTo>
                <a:lnTo>
                  <a:pt x="1058519" y="1619237"/>
                </a:lnTo>
                <a:lnTo>
                  <a:pt x="1057402" y="1619707"/>
                </a:lnTo>
                <a:lnTo>
                  <a:pt x="1055547" y="1621574"/>
                </a:lnTo>
                <a:lnTo>
                  <a:pt x="1055077" y="1622691"/>
                </a:lnTo>
                <a:lnTo>
                  <a:pt x="1055077" y="1625320"/>
                </a:lnTo>
                <a:lnTo>
                  <a:pt x="1055547" y="1626438"/>
                </a:lnTo>
                <a:lnTo>
                  <a:pt x="1057402" y="1628305"/>
                </a:lnTo>
                <a:lnTo>
                  <a:pt x="1058519" y="1628762"/>
                </a:lnTo>
                <a:lnTo>
                  <a:pt x="1061161" y="1628762"/>
                </a:lnTo>
                <a:lnTo>
                  <a:pt x="1062278" y="1628305"/>
                </a:lnTo>
                <a:lnTo>
                  <a:pt x="1064133" y="1626438"/>
                </a:lnTo>
                <a:lnTo>
                  <a:pt x="1064602" y="1625320"/>
                </a:lnTo>
                <a:lnTo>
                  <a:pt x="1064602" y="1622691"/>
                </a:lnTo>
                <a:close/>
              </a:path>
              <a:path w="1064895" h="4248150">
                <a:moveTo>
                  <a:pt x="1064602" y="1575066"/>
                </a:moveTo>
                <a:lnTo>
                  <a:pt x="1064133" y="1573949"/>
                </a:lnTo>
                <a:lnTo>
                  <a:pt x="1062278" y="1572082"/>
                </a:lnTo>
                <a:lnTo>
                  <a:pt x="1061161" y="1571625"/>
                </a:lnTo>
                <a:lnTo>
                  <a:pt x="1058519" y="1571625"/>
                </a:lnTo>
                <a:lnTo>
                  <a:pt x="1057402" y="1572082"/>
                </a:lnTo>
                <a:lnTo>
                  <a:pt x="1055547" y="1573949"/>
                </a:lnTo>
                <a:lnTo>
                  <a:pt x="1055077" y="1575066"/>
                </a:lnTo>
                <a:lnTo>
                  <a:pt x="1055077" y="1577695"/>
                </a:lnTo>
                <a:lnTo>
                  <a:pt x="1055547" y="1578813"/>
                </a:lnTo>
                <a:lnTo>
                  <a:pt x="1057402" y="1580680"/>
                </a:lnTo>
                <a:lnTo>
                  <a:pt x="1058519" y="1581137"/>
                </a:lnTo>
                <a:lnTo>
                  <a:pt x="1061161" y="1581137"/>
                </a:lnTo>
                <a:lnTo>
                  <a:pt x="1062278" y="1580680"/>
                </a:lnTo>
                <a:lnTo>
                  <a:pt x="1064133" y="1578813"/>
                </a:lnTo>
                <a:lnTo>
                  <a:pt x="1064602" y="1577695"/>
                </a:lnTo>
                <a:lnTo>
                  <a:pt x="1064602" y="1575066"/>
                </a:lnTo>
                <a:close/>
              </a:path>
              <a:path w="1064895" h="4248150">
                <a:moveTo>
                  <a:pt x="1064602" y="1527441"/>
                </a:moveTo>
                <a:lnTo>
                  <a:pt x="1064133" y="1526324"/>
                </a:lnTo>
                <a:lnTo>
                  <a:pt x="1062278" y="1524457"/>
                </a:lnTo>
                <a:lnTo>
                  <a:pt x="1061161" y="1524000"/>
                </a:lnTo>
                <a:lnTo>
                  <a:pt x="1058519" y="1524000"/>
                </a:lnTo>
                <a:lnTo>
                  <a:pt x="1057402" y="1524457"/>
                </a:lnTo>
                <a:lnTo>
                  <a:pt x="1055547" y="1526324"/>
                </a:lnTo>
                <a:lnTo>
                  <a:pt x="1055077" y="1527441"/>
                </a:lnTo>
                <a:lnTo>
                  <a:pt x="1055077" y="1530070"/>
                </a:lnTo>
                <a:lnTo>
                  <a:pt x="1055547" y="1531188"/>
                </a:lnTo>
                <a:lnTo>
                  <a:pt x="1057402" y="1533055"/>
                </a:lnTo>
                <a:lnTo>
                  <a:pt x="1058519" y="1533512"/>
                </a:lnTo>
                <a:lnTo>
                  <a:pt x="1061161" y="1533512"/>
                </a:lnTo>
                <a:lnTo>
                  <a:pt x="1062278" y="1533055"/>
                </a:lnTo>
                <a:lnTo>
                  <a:pt x="1064133" y="1531188"/>
                </a:lnTo>
                <a:lnTo>
                  <a:pt x="1064602" y="1530070"/>
                </a:lnTo>
                <a:lnTo>
                  <a:pt x="1064602" y="1527441"/>
                </a:lnTo>
                <a:close/>
              </a:path>
              <a:path w="1064895" h="4248150">
                <a:moveTo>
                  <a:pt x="1064602" y="1479816"/>
                </a:moveTo>
                <a:lnTo>
                  <a:pt x="1064133" y="1478699"/>
                </a:lnTo>
                <a:lnTo>
                  <a:pt x="1062278" y="1476832"/>
                </a:lnTo>
                <a:lnTo>
                  <a:pt x="1061161" y="1476375"/>
                </a:lnTo>
                <a:lnTo>
                  <a:pt x="1058519" y="1476375"/>
                </a:lnTo>
                <a:lnTo>
                  <a:pt x="1057402" y="1476832"/>
                </a:lnTo>
                <a:lnTo>
                  <a:pt x="1055547" y="1478699"/>
                </a:lnTo>
                <a:lnTo>
                  <a:pt x="1055077" y="1479816"/>
                </a:lnTo>
                <a:lnTo>
                  <a:pt x="1055077" y="1482445"/>
                </a:lnTo>
                <a:lnTo>
                  <a:pt x="1055547" y="1483563"/>
                </a:lnTo>
                <a:lnTo>
                  <a:pt x="1057402" y="1485430"/>
                </a:lnTo>
                <a:lnTo>
                  <a:pt x="1058519" y="1485887"/>
                </a:lnTo>
                <a:lnTo>
                  <a:pt x="1061161" y="1485887"/>
                </a:lnTo>
                <a:lnTo>
                  <a:pt x="1062278" y="1485430"/>
                </a:lnTo>
                <a:lnTo>
                  <a:pt x="1064133" y="1483563"/>
                </a:lnTo>
                <a:lnTo>
                  <a:pt x="1064602" y="1482445"/>
                </a:lnTo>
                <a:lnTo>
                  <a:pt x="1064602" y="1479816"/>
                </a:lnTo>
                <a:close/>
              </a:path>
              <a:path w="1064895" h="4248150">
                <a:moveTo>
                  <a:pt x="1064602" y="1432191"/>
                </a:moveTo>
                <a:lnTo>
                  <a:pt x="1064133" y="1431074"/>
                </a:lnTo>
                <a:lnTo>
                  <a:pt x="1062278" y="1429207"/>
                </a:lnTo>
                <a:lnTo>
                  <a:pt x="1061161" y="1428750"/>
                </a:lnTo>
                <a:lnTo>
                  <a:pt x="1058519" y="1428750"/>
                </a:lnTo>
                <a:lnTo>
                  <a:pt x="1057402" y="1429207"/>
                </a:lnTo>
                <a:lnTo>
                  <a:pt x="1055547" y="1431074"/>
                </a:lnTo>
                <a:lnTo>
                  <a:pt x="1055077" y="1432191"/>
                </a:lnTo>
                <a:lnTo>
                  <a:pt x="1055077" y="1434820"/>
                </a:lnTo>
                <a:lnTo>
                  <a:pt x="1055547" y="1435938"/>
                </a:lnTo>
                <a:lnTo>
                  <a:pt x="1057402" y="1437805"/>
                </a:lnTo>
                <a:lnTo>
                  <a:pt x="1058519" y="1438262"/>
                </a:lnTo>
                <a:lnTo>
                  <a:pt x="1061161" y="1438262"/>
                </a:lnTo>
                <a:lnTo>
                  <a:pt x="1062278" y="1437805"/>
                </a:lnTo>
                <a:lnTo>
                  <a:pt x="1064133" y="1435938"/>
                </a:lnTo>
                <a:lnTo>
                  <a:pt x="1064602" y="1434820"/>
                </a:lnTo>
                <a:lnTo>
                  <a:pt x="1064602" y="1432191"/>
                </a:lnTo>
                <a:close/>
              </a:path>
              <a:path w="1064895" h="4248150">
                <a:moveTo>
                  <a:pt x="1064602" y="1384566"/>
                </a:moveTo>
                <a:lnTo>
                  <a:pt x="1064133" y="1383449"/>
                </a:lnTo>
                <a:lnTo>
                  <a:pt x="1062278" y="1381582"/>
                </a:lnTo>
                <a:lnTo>
                  <a:pt x="1061161" y="1381112"/>
                </a:lnTo>
                <a:lnTo>
                  <a:pt x="1058519" y="1381112"/>
                </a:lnTo>
                <a:lnTo>
                  <a:pt x="1057402" y="1381582"/>
                </a:lnTo>
                <a:lnTo>
                  <a:pt x="1055547" y="1383449"/>
                </a:lnTo>
                <a:lnTo>
                  <a:pt x="1055077" y="1384566"/>
                </a:lnTo>
                <a:lnTo>
                  <a:pt x="1055077" y="1387195"/>
                </a:lnTo>
                <a:lnTo>
                  <a:pt x="1055547" y="1388313"/>
                </a:lnTo>
                <a:lnTo>
                  <a:pt x="1057402" y="1390180"/>
                </a:lnTo>
                <a:lnTo>
                  <a:pt x="1058519" y="1390637"/>
                </a:lnTo>
                <a:lnTo>
                  <a:pt x="1061161" y="1390637"/>
                </a:lnTo>
                <a:lnTo>
                  <a:pt x="1062278" y="1390180"/>
                </a:lnTo>
                <a:lnTo>
                  <a:pt x="1064133" y="1388313"/>
                </a:lnTo>
                <a:lnTo>
                  <a:pt x="1064602" y="1387195"/>
                </a:lnTo>
                <a:lnTo>
                  <a:pt x="1064602" y="1384566"/>
                </a:lnTo>
                <a:close/>
              </a:path>
              <a:path w="1064895" h="4248150">
                <a:moveTo>
                  <a:pt x="1064602" y="1336941"/>
                </a:moveTo>
                <a:lnTo>
                  <a:pt x="1064133" y="1335824"/>
                </a:lnTo>
                <a:lnTo>
                  <a:pt x="1062278" y="1333957"/>
                </a:lnTo>
                <a:lnTo>
                  <a:pt x="1061161" y="1333500"/>
                </a:lnTo>
                <a:lnTo>
                  <a:pt x="1058519" y="1333500"/>
                </a:lnTo>
                <a:lnTo>
                  <a:pt x="1057402" y="1333957"/>
                </a:lnTo>
                <a:lnTo>
                  <a:pt x="1055547" y="1335824"/>
                </a:lnTo>
                <a:lnTo>
                  <a:pt x="1055077" y="1336941"/>
                </a:lnTo>
                <a:lnTo>
                  <a:pt x="1055077" y="1339570"/>
                </a:lnTo>
                <a:lnTo>
                  <a:pt x="1055547" y="1340688"/>
                </a:lnTo>
                <a:lnTo>
                  <a:pt x="1057402" y="1342555"/>
                </a:lnTo>
                <a:lnTo>
                  <a:pt x="1058519" y="1343012"/>
                </a:lnTo>
                <a:lnTo>
                  <a:pt x="1061161" y="1343012"/>
                </a:lnTo>
                <a:lnTo>
                  <a:pt x="1062278" y="1342555"/>
                </a:lnTo>
                <a:lnTo>
                  <a:pt x="1064133" y="1340688"/>
                </a:lnTo>
                <a:lnTo>
                  <a:pt x="1064602" y="1339570"/>
                </a:lnTo>
                <a:lnTo>
                  <a:pt x="1064602" y="1336941"/>
                </a:lnTo>
                <a:close/>
              </a:path>
              <a:path w="1064895" h="4248150">
                <a:moveTo>
                  <a:pt x="1064602" y="1289316"/>
                </a:moveTo>
                <a:lnTo>
                  <a:pt x="1064133" y="1288199"/>
                </a:lnTo>
                <a:lnTo>
                  <a:pt x="1062278" y="1286332"/>
                </a:lnTo>
                <a:lnTo>
                  <a:pt x="1061161" y="1285875"/>
                </a:lnTo>
                <a:lnTo>
                  <a:pt x="1058519" y="1285875"/>
                </a:lnTo>
                <a:lnTo>
                  <a:pt x="1057402" y="1286332"/>
                </a:lnTo>
                <a:lnTo>
                  <a:pt x="1055547" y="1288199"/>
                </a:lnTo>
                <a:lnTo>
                  <a:pt x="1055077" y="1289316"/>
                </a:lnTo>
                <a:lnTo>
                  <a:pt x="1055077" y="1291945"/>
                </a:lnTo>
                <a:lnTo>
                  <a:pt x="1055547" y="1293063"/>
                </a:lnTo>
                <a:lnTo>
                  <a:pt x="1057402" y="1294930"/>
                </a:lnTo>
                <a:lnTo>
                  <a:pt x="1058519" y="1295387"/>
                </a:lnTo>
                <a:lnTo>
                  <a:pt x="1061161" y="1295387"/>
                </a:lnTo>
                <a:lnTo>
                  <a:pt x="1062278" y="1294930"/>
                </a:lnTo>
                <a:lnTo>
                  <a:pt x="1064133" y="1293063"/>
                </a:lnTo>
                <a:lnTo>
                  <a:pt x="1064602" y="1291945"/>
                </a:lnTo>
                <a:lnTo>
                  <a:pt x="1064602" y="1289316"/>
                </a:lnTo>
                <a:close/>
              </a:path>
              <a:path w="1064895" h="4248150">
                <a:moveTo>
                  <a:pt x="1064602" y="1241691"/>
                </a:moveTo>
                <a:lnTo>
                  <a:pt x="1064133" y="1240574"/>
                </a:lnTo>
                <a:lnTo>
                  <a:pt x="1062278" y="1238707"/>
                </a:lnTo>
                <a:lnTo>
                  <a:pt x="1061161" y="1238250"/>
                </a:lnTo>
                <a:lnTo>
                  <a:pt x="1058519" y="1238250"/>
                </a:lnTo>
                <a:lnTo>
                  <a:pt x="1057402" y="1238707"/>
                </a:lnTo>
                <a:lnTo>
                  <a:pt x="1055547" y="1240574"/>
                </a:lnTo>
                <a:lnTo>
                  <a:pt x="1055077" y="1241691"/>
                </a:lnTo>
                <a:lnTo>
                  <a:pt x="1055077" y="1244320"/>
                </a:lnTo>
                <a:lnTo>
                  <a:pt x="1055547" y="1245438"/>
                </a:lnTo>
                <a:lnTo>
                  <a:pt x="1057402" y="1247305"/>
                </a:lnTo>
                <a:lnTo>
                  <a:pt x="1058519" y="1247762"/>
                </a:lnTo>
                <a:lnTo>
                  <a:pt x="1061161" y="1247762"/>
                </a:lnTo>
                <a:lnTo>
                  <a:pt x="1062278" y="1247305"/>
                </a:lnTo>
                <a:lnTo>
                  <a:pt x="1064133" y="1245438"/>
                </a:lnTo>
                <a:lnTo>
                  <a:pt x="1064602" y="1244320"/>
                </a:lnTo>
                <a:lnTo>
                  <a:pt x="1064602" y="1241691"/>
                </a:lnTo>
                <a:close/>
              </a:path>
              <a:path w="1064895" h="4248150">
                <a:moveTo>
                  <a:pt x="1064602" y="1194066"/>
                </a:moveTo>
                <a:lnTo>
                  <a:pt x="1064133" y="1192949"/>
                </a:lnTo>
                <a:lnTo>
                  <a:pt x="1062278" y="1191082"/>
                </a:lnTo>
                <a:lnTo>
                  <a:pt x="1061161" y="1190625"/>
                </a:lnTo>
                <a:lnTo>
                  <a:pt x="1058519" y="1190625"/>
                </a:lnTo>
                <a:lnTo>
                  <a:pt x="1057402" y="1191082"/>
                </a:lnTo>
                <a:lnTo>
                  <a:pt x="1055547" y="1192949"/>
                </a:lnTo>
                <a:lnTo>
                  <a:pt x="1055077" y="1194066"/>
                </a:lnTo>
                <a:lnTo>
                  <a:pt x="1055077" y="1196695"/>
                </a:lnTo>
                <a:lnTo>
                  <a:pt x="1055547" y="1197813"/>
                </a:lnTo>
                <a:lnTo>
                  <a:pt x="1057402" y="1199680"/>
                </a:lnTo>
                <a:lnTo>
                  <a:pt x="1058519" y="1200137"/>
                </a:lnTo>
                <a:lnTo>
                  <a:pt x="1061161" y="1200137"/>
                </a:lnTo>
                <a:lnTo>
                  <a:pt x="1062278" y="1199680"/>
                </a:lnTo>
                <a:lnTo>
                  <a:pt x="1064133" y="1197813"/>
                </a:lnTo>
                <a:lnTo>
                  <a:pt x="1064602" y="1196695"/>
                </a:lnTo>
                <a:lnTo>
                  <a:pt x="1064602" y="1194066"/>
                </a:lnTo>
                <a:close/>
              </a:path>
              <a:path w="1064895" h="4248150">
                <a:moveTo>
                  <a:pt x="1064602" y="1146441"/>
                </a:moveTo>
                <a:lnTo>
                  <a:pt x="1064133" y="1145324"/>
                </a:lnTo>
                <a:lnTo>
                  <a:pt x="1062278" y="1143457"/>
                </a:lnTo>
                <a:lnTo>
                  <a:pt x="1061161" y="1142987"/>
                </a:lnTo>
                <a:lnTo>
                  <a:pt x="1058519" y="1142987"/>
                </a:lnTo>
                <a:lnTo>
                  <a:pt x="1057402" y="1143457"/>
                </a:lnTo>
                <a:lnTo>
                  <a:pt x="1055547" y="1145324"/>
                </a:lnTo>
                <a:lnTo>
                  <a:pt x="1055077" y="1146441"/>
                </a:lnTo>
                <a:lnTo>
                  <a:pt x="1055077" y="1149070"/>
                </a:lnTo>
                <a:lnTo>
                  <a:pt x="1055547" y="1150188"/>
                </a:lnTo>
                <a:lnTo>
                  <a:pt x="1057402" y="1152055"/>
                </a:lnTo>
                <a:lnTo>
                  <a:pt x="1058519" y="1152512"/>
                </a:lnTo>
                <a:lnTo>
                  <a:pt x="1061161" y="1152512"/>
                </a:lnTo>
                <a:lnTo>
                  <a:pt x="1062278" y="1152055"/>
                </a:lnTo>
                <a:lnTo>
                  <a:pt x="1064133" y="1150188"/>
                </a:lnTo>
                <a:lnTo>
                  <a:pt x="1064602" y="1149070"/>
                </a:lnTo>
                <a:lnTo>
                  <a:pt x="1064602" y="1146441"/>
                </a:lnTo>
                <a:close/>
              </a:path>
              <a:path w="1064895" h="4248150">
                <a:moveTo>
                  <a:pt x="1064602" y="1098816"/>
                </a:moveTo>
                <a:lnTo>
                  <a:pt x="1064133" y="1097699"/>
                </a:lnTo>
                <a:lnTo>
                  <a:pt x="1062278" y="1095832"/>
                </a:lnTo>
                <a:lnTo>
                  <a:pt x="1061161" y="1095375"/>
                </a:lnTo>
                <a:lnTo>
                  <a:pt x="1058519" y="1095375"/>
                </a:lnTo>
                <a:lnTo>
                  <a:pt x="1057402" y="1095832"/>
                </a:lnTo>
                <a:lnTo>
                  <a:pt x="1055547" y="1097699"/>
                </a:lnTo>
                <a:lnTo>
                  <a:pt x="1055077" y="1098816"/>
                </a:lnTo>
                <a:lnTo>
                  <a:pt x="1055077" y="1101445"/>
                </a:lnTo>
                <a:lnTo>
                  <a:pt x="1055547" y="1102563"/>
                </a:lnTo>
                <a:lnTo>
                  <a:pt x="1057402" y="1104430"/>
                </a:lnTo>
                <a:lnTo>
                  <a:pt x="1058519" y="1104887"/>
                </a:lnTo>
                <a:lnTo>
                  <a:pt x="1061161" y="1104887"/>
                </a:lnTo>
                <a:lnTo>
                  <a:pt x="1062278" y="1104430"/>
                </a:lnTo>
                <a:lnTo>
                  <a:pt x="1064133" y="1102563"/>
                </a:lnTo>
                <a:lnTo>
                  <a:pt x="1064602" y="1101445"/>
                </a:lnTo>
                <a:lnTo>
                  <a:pt x="1064602" y="1098816"/>
                </a:lnTo>
                <a:close/>
              </a:path>
              <a:path w="1064895" h="4248150">
                <a:moveTo>
                  <a:pt x="1064602" y="1051191"/>
                </a:moveTo>
                <a:lnTo>
                  <a:pt x="1064133" y="1050074"/>
                </a:lnTo>
                <a:lnTo>
                  <a:pt x="1062278" y="1048207"/>
                </a:lnTo>
                <a:lnTo>
                  <a:pt x="1061161" y="1047750"/>
                </a:lnTo>
                <a:lnTo>
                  <a:pt x="1058519" y="1047750"/>
                </a:lnTo>
                <a:lnTo>
                  <a:pt x="1057402" y="1048207"/>
                </a:lnTo>
                <a:lnTo>
                  <a:pt x="1055547" y="1050074"/>
                </a:lnTo>
                <a:lnTo>
                  <a:pt x="1055077" y="1051191"/>
                </a:lnTo>
                <a:lnTo>
                  <a:pt x="1055077" y="1053820"/>
                </a:lnTo>
                <a:lnTo>
                  <a:pt x="1055547" y="1054938"/>
                </a:lnTo>
                <a:lnTo>
                  <a:pt x="1057402" y="1056805"/>
                </a:lnTo>
                <a:lnTo>
                  <a:pt x="1058519" y="1057262"/>
                </a:lnTo>
                <a:lnTo>
                  <a:pt x="1061161" y="1057262"/>
                </a:lnTo>
                <a:lnTo>
                  <a:pt x="1062278" y="1056805"/>
                </a:lnTo>
                <a:lnTo>
                  <a:pt x="1064133" y="1054938"/>
                </a:lnTo>
                <a:lnTo>
                  <a:pt x="1064602" y="1053820"/>
                </a:lnTo>
                <a:lnTo>
                  <a:pt x="1064602" y="1051191"/>
                </a:lnTo>
                <a:close/>
              </a:path>
              <a:path w="1064895" h="4248150">
                <a:moveTo>
                  <a:pt x="1064602" y="1003566"/>
                </a:moveTo>
                <a:lnTo>
                  <a:pt x="1064133" y="1002449"/>
                </a:lnTo>
                <a:lnTo>
                  <a:pt x="1062278" y="1000582"/>
                </a:lnTo>
                <a:lnTo>
                  <a:pt x="1061161" y="1000125"/>
                </a:lnTo>
                <a:lnTo>
                  <a:pt x="1058519" y="1000125"/>
                </a:lnTo>
                <a:lnTo>
                  <a:pt x="1057402" y="1000582"/>
                </a:lnTo>
                <a:lnTo>
                  <a:pt x="1055547" y="1002449"/>
                </a:lnTo>
                <a:lnTo>
                  <a:pt x="1055077" y="1003566"/>
                </a:lnTo>
                <a:lnTo>
                  <a:pt x="1055077" y="1006195"/>
                </a:lnTo>
                <a:lnTo>
                  <a:pt x="1055547" y="1007313"/>
                </a:lnTo>
                <a:lnTo>
                  <a:pt x="1057402" y="1009180"/>
                </a:lnTo>
                <a:lnTo>
                  <a:pt x="1058519" y="1009637"/>
                </a:lnTo>
                <a:lnTo>
                  <a:pt x="1061161" y="1009637"/>
                </a:lnTo>
                <a:lnTo>
                  <a:pt x="1062278" y="1009180"/>
                </a:lnTo>
                <a:lnTo>
                  <a:pt x="1064133" y="1007313"/>
                </a:lnTo>
                <a:lnTo>
                  <a:pt x="1064602" y="1006195"/>
                </a:lnTo>
                <a:lnTo>
                  <a:pt x="1064602" y="1003566"/>
                </a:lnTo>
                <a:close/>
              </a:path>
              <a:path w="1064895" h="4248150">
                <a:moveTo>
                  <a:pt x="1064602" y="955941"/>
                </a:moveTo>
                <a:lnTo>
                  <a:pt x="1064133" y="954824"/>
                </a:lnTo>
                <a:lnTo>
                  <a:pt x="1062278" y="952957"/>
                </a:lnTo>
                <a:lnTo>
                  <a:pt x="1061161" y="952487"/>
                </a:lnTo>
                <a:lnTo>
                  <a:pt x="1058519" y="952487"/>
                </a:lnTo>
                <a:lnTo>
                  <a:pt x="1057402" y="952957"/>
                </a:lnTo>
                <a:lnTo>
                  <a:pt x="1055547" y="954824"/>
                </a:lnTo>
                <a:lnTo>
                  <a:pt x="1055077" y="955941"/>
                </a:lnTo>
                <a:lnTo>
                  <a:pt x="1055077" y="958570"/>
                </a:lnTo>
                <a:lnTo>
                  <a:pt x="1055547" y="959688"/>
                </a:lnTo>
                <a:lnTo>
                  <a:pt x="1057402" y="961555"/>
                </a:lnTo>
                <a:lnTo>
                  <a:pt x="1058519" y="962012"/>
                </a:lnTo>
                <a:lnTo>
                  <a:pt x="1061161" y="962012"/>
                </a:lnTo>
                <a:lnTo>
                  <a:pt x="1062278" y="961555"/>
                </a:lnTo>
                <a:lnTo>
                  <a:pt x="1064133" y="959688"/>
                </a:lnTo>
                <a:lnTo>
                  <a:pt x="1064602" y="958570"/>
                </a:lnTo>
                <a:lnTo>
                  <a:pt x="1064602" y="955941"/>
                </a:lnTo>
                <a:close/>
              </a:path>
              <a:path w="1064895" h="4248150">
                <a:moveTo>
                  <a:pt x="1064602" y="908316"/>
                </a:moveTo>
                <a:lnTo>
                  <a:pt x="1064133" y="907199"/>
                </a:lnTo>
                <a:lnTo>
                  <a:pt x="1062278" y="905332"/>
                </a:lnTo>
                <a:lnTo>
                  <a:pt x="1061161" y="904862"/>
                </a:lnTo>
                <a:lnTo>
                  <a:pt x="1058519" y="904862"/>
                </a:lnTo>
                <a:lnTo>
                  <a:pt x="1057402" y="905332"/>
                </a:lnTo>
                <a:lnTo>
                  <a:pt x="1055547" y="907199"/>
                </a:lnTo>
                <a:lnTo>
                  <a:pt x="1055077" y="908316"/>
                </a:lnTo>
                <a:lnTo>
                  <a:pt x="1055077" y="910945"/>
                </a:lnTo>
                <a:lnTo>
                  <a:pt x="1055547" y="912063"/>
                </a:lnTo>
                <a:lnTo>
                  <a:pt x="1057402" y="913930"/>
                </a:lnTo>
                <a:lnTo>
                  <a:pt x="1058519" y="914387"/>
                </a:lnTo>
                <a:lnTo>
                  <a:pt x="1061161" y="914387"/>
                </a:lnTo>
                <a:lnTo>
                  <a:pt x="1062278" y="913930"/>
                </a:lnTo>
                <a:lnTo>
                  <a:pt x="1064133" y="912063"/>
                </a:lnTo>
                <a:lnTo>
                  <a:pt x="1064602" y="910945"/>
                </a:lnTo>
                <a:lnTo>
                  <a:pt x="1064602" y="908316"/>
                </a:lnTo>
                <a:close/>
              </a:path>
              <a:path w="1064895" h="4248150">
                <a:moveTo>
                  <a:pt x="1064602" y="860691"/>
                </a:moveTo>
                <a:lnTo>
                  <a:pt x="1064133" y="859574"/>
                </a:lnTo>
                <a:lnTo>
                  <a:pt x="1062278" y="857707"/>
                </a:lnTo>
                <a:lnTo>
                  <a:pt x="1061161" y="857250"/>
                </a:lnTo>
                <a:lnTo>
                  <a:pt x="1058519" y="857250"/>
                </a:lnTo>
                <a:lnTo>
                  <a:pt x="1057402" y="857707"/>
                </a:lnTo>
                <a:lnTo>
                  <a:pt x="1055547" y="859574"/>
                </a:lnTo>
                <a:lnTo>
                  <a:pt x="1055077" y="860691"/>
                </a:lnTo>
                <a:lnTo>
                  <a:pt x="1055077" y="863320"/>
                </a:lnTo>
                <a:lnTo>
                  <a:pt x="1055547" y="864438"/>
                </a:lnTo>
                <a:lnTo>
                  <a:pt x="1057402" y="866305"/>
                </a:lnTo>
                <a:lnTo>
                  <a:pt x="1058519" y="866762"/>
                </a:lnTo>
                <a:lnTo>
                  <a:pt x="1061161" y="866762"/>
                </a:lnTo>
                <a:lnTo>
                  <a:pt x="1062278" y="866305"/>
                </a:lnTo>
                <a:lnTo>
                  <a:pt x="1064133" y="864438"/>
                </a:lnTo>
                <a:lnTo>
                  <a:pt x="1064602" y="863320"/>
                </a:lnTo>
                <a:lnTo>
                  <a:pt x="1064602" y="860691"/>
                </a:lnTo>
                <a:close/>
              </a:path>
              <a:path w="1064895" h="4248150">
                <a:moveTo>
                  <a:pt x="1064602" y="813066"/>
                </a:moveTo>
                <a:lnTo>
                  <a:pt x="1064133" y="811949"/>
                </a:lnTo>
                <a:lnTo>
                  <a:pt x="1062278" y="810082"/>
                </a:lnTo>
                <a:lnTo>
                  <a:pt x="1061161" y="809625"/>
                </a:lnTo>
                <a:lnTo>
                  <a:pt x="1058519" y="809625"/>
                </a:lnTo>
                <a:lnTo>
                  <a:pt x="1057402" y="810082"/>
                </a:lnTo>
                <a:lnTo>
                  <a:pt x="1055547" y="811949"/>
                </a:lnTo>
                <a:lnTo>
                  <a:pt x="1055077" y="813066"/>
                </a:lnTo>
                <a:lnTo>
                  <a:pt x="1055077" y="815695"/>
                </a:lnTo>
                <a:lnTo>
                  <a:pt x="1055547" y="816813"/>
                </a:lnTo>
                <a:lnTo>
                  <a:pt x="1057402" y="818680"/>
                </a:lnTo>
                <a:lnTo>
                  <a:pt x="1058519" y="819137"/>
                </a:lnTo>
                <a:lnTo>
                  <a:pt x="1061161" y="819137"/>
                </a:lnTo>
                <a:lnTo>
                  <a:pt x="1062278" y="818680"/>
                </a:lnTo>
                <a:lnTo>
                  <a:pt x="1064133" y="816813"/>
                </a:lnTo>
                <a:lnTo>
                  <a:pt x="1064602" y="815695"/>
                </a:lnTo>
                <a:lnTo>
                  <a:pt x="1064602" y="813066"/>
                </a:lnTo>
                <a:close/>
              </a:path>
              <a:path w="1064895" h="4248150">
                <a:moveTo>
                  <a:pt x="1064602" y="765441"/>
                </a:moveTo>
                <a:lnTo>
                  <a:pt x="1064133" y="764324"/>
                </a:lnTo>
                <a:lnTo>
                  <a:pt x="1062278" y="762457"/>
                </a:lnTo>
                <a:lnTo>
                  <a:pt x="1061161" y="762000"/>
                </a:lnTo>
                <a:lnTo>
                  <a:pt x="1058519" y="762000"/>
                </a:lnTo>
                <a:lnTo>
                  <a:pt x="1057402" y="762457"/>
                </a:lnTo>
                <a:lnTo>
                  <a:pt x="1055547" y="764324"/>
                </a:lnTo>
                <a:lnTo>
                  <a:pt x="1055077" y="765441"/>
                </a:lnTo>
                <a:lnTo>
                  <a:pt x="1055077" y="768070"/>
                </a:lnTo>
                <a:lnTo>
                  <a:pt x="1055547" y="769188"/>
                </a:lnTo>
                <a:lnTo>
                  <a:pt x="1057402" y="771055"/>
                </a:lnTo>
                <a:lnTo>
                  <a:pt x="1058519" y="771512"/>
                </a:lnTo>
                <a:lnTo>
                  <a:pt x="1061161" y="771512"/>
                </a:lnTo>
                <a:lnTo>
                  <a:pt x="1062278" y="771055"/>
                </a:lnTo>
                <a:lnTo>
                  <a:pt x="1064133" y="769188"/>
                </a:lnTo>
                <a:lnTo>
                  <a:pt x="1064602" y="768070"/>
                </a:lnTo>
                <a:lnTo>
                  <a:pt x="1064602" y="765441"/>
                </a:lnTo>
                <a:close/>
              </a:path>
              <a:path w="1064895" h="4248150">
                <a:moveTo>
                  <a:pt x="1064602" y="717816"/>
                </a:moveTo>
                <a:lnTo>
                  <a:pt x="1064133" y="716699"/>
                </a:lnTo>
                <a:lnTo>
                  <a:pt x="1062278" y="714832"/>
                </a:lnTo>
                <a:lnTo>
                  <a:pt x="1061161" y="714375"/>
                </a:lnTo>
                <a:lnTo>
                  <a:pt x="1058519" y="714375"/>
                </a:lnTo>
                <a:lnTo>
                  <a:pt x="1057402" y="714832"/>
                </a:lnTo>
                <a:lnTo>
                  <a:pt x="1055547" y="716699"/>
                </a:lnTo>
                <a:lnTo>
                  <a:pt x="1055077" y="717816"/>
                </a:lnTo>
                <a:lnTo>
                  <a:pt x="1055077" y="720445"/>
                </a:lnTo>
                <a:lnTo>
                  <a:pt x="1055547" y="721563"/>
                </a:lnTo>
                <a:lnTo>
                  <a:pt x="1057402" y="723430"/>
                </a:lnTo>
                <a:lnTo>
                  <a:pt x="1058519" y="723887"/>
                </a:lnTo>
                <a:lnTo>
                  <a:pt x="1061161" y="723887"/>
                </a:lnTo>
                <a:lnTo>
                  <a:pt x="1062278" y="723430"/>
                </a:lnTo>
                <a:lnTo>
                  <a:pt x="1064133" y="721563"/>
                </a:lnTo>
                <a:lnTo>
                  <a:pt x="1064602" y="720445"/>
                </a:lnTo>
                <a:lnTo>
                  <a:pt x="1064602" y="717816"/>
                </a:lnTo>
                <a:close/>
              </a:path>
              <a:path w="1064895" h="4248150">
                <a:moveTo>
                  <a:pt x="1064602" y="670191"/>
                </a:moveTo>
                <a:lnTo>
                  <a:pt x="1064133" y="669074"/>
                </a:lnTo>
                <a:lnTo>
                  <a:pt x="1062278" y="667207"/>
                </a:lnTo>
                <a:lnTo>
                  <a:pt x="1061161" y="666750"/>
                </a:lnTo>
                <a:lnTo>
                  <a:pt x="1058519" y="666750"/>
                </a:lnTo>
                <a:lnTo>
                  <a:pt x="1057402" y="667207"/>
                </a:lnTo>
                <a:lnTo>
                  <a:pt x="1055547" y="669074"/>
                </a:lnTo>
                <a:lnTo>
                  <a:pt x="1055077" y="670191"/>
                </a:lnTo>
                <a:lnTo>
                  <a:pt x="1055077" y="672820"/>
                </a:lnTo>
                <a:lnTo>
                  <a:pt x="1055547" y="673938"/>
                </a:lnTo>
                <a:lnTo>
                  <a:pt x="1057402" y="675805"/>
                </a:lnTo>
                <a:lnTo>
                  <a:pt x="1058519" y="676262"/>
                </a:lnTo>
                <a:lnTo>
                  <a:pt x="1061161" y="676262"/>
                </a:lnTo>
                <a:lnTo>
                  <a:pt x="1062278" y="675805"/>
                </a:lnTo>
                <a:lnTo>
                  <a:pt x="1064133" y="673938"/>
                </a:lnTo>
                <a:lnTo>
                  <a:pt x="1064602" y="672820"/>
                </a:lnTo>
                <a:lnTo>
                  <a:pt x="1064602" y="670191"/>
                </a:lnTo>
                <a:close/>
              </a:path>
              <a:path w="1064895" h="4248150">
                <a:moveTo>
                  <a:pt x="1064602" y="622566"/>
                </a:moveTo>
                <a:lnTo>
                  <a:pt x="1064133" y="621449"/>
                </a:lnTo>
                <a:lnTo>
                  <a:pt x="1062278" y="619582"/>
                </a:lnTo>
                <a:lnTo>
                  <a:pt x="1061161" y="619125"/>
                </a:lnTo>
                <a:lnTo>
                  <a:pt x="1058519" y="619125"/>
                </a:lnTo>
                <a:lnTo>
                  <a:pt x="1057402" y="619582"/>
                </a:lnTo>
                <a:lnTo>
                  <a:pt x="1055547" y="621449"/>
                </a:lnTo>
                <a:lnTo>
                  <a:pt x="1055077" y="622566"/>
                </a:lnTo>
                <a:lnTo>
                  <a:pt x="1055077" y="625195"/>
                </a:lnTo>
                <a:lnTo>
                  <a:pt x="1055547" y="626313"/>
                </a:lnTo>
                <a:lnTo>
                  <a:pt x="1057402" y="628180"/>
                </a:lnTo>
                <a:lnTo>
                  <a:pt x="1058519" y="628637"/>
                </a:lnTo>
                <a:lnTo>
                  <a:pt x="1061161" y="628637"/>
                </a:lnTo>
                <a:lnTo>
                  <a:pt x="1062278" y="628180"/>
                </a:lnTo>
                <a:lnTo>
                  <a:pt x="1064133" y="626313"/>
                </a:lnTo>
                <a:lnTo>
                  <a:pt x="1064602" y="625195"/>
                </a:lnTo>
                <a:lnTo>
                  <a:pt x="1064602" y="622566"/>
                </a:lnTo>
                <a:close/>
              </a:path>
              <a:path w="1064895" h="4248150">
                <a:moveTo>
                  <a:pt x="1064602" y="574941"/>
                </a:moveTo>
                <a:lnTo>
                  <a:pt x="1064133" y="573824"/>
                </a:lnTo>
                <a:lnTo>
                  <a:pt x="1062278" y="571957"/>
                </a:lnTo>
                <a:lnTo>
                  <a:pt x="1061161" y="571500"/>
                </a:lnTo>
                <a:lnTo>
                  <a:pt x="1058519" y="571500"/>
                </a:lnTo>
                <a:lnTo>
                  <a:pt x="1057402" y="571957"/>
                </a:lnTo>
                <a:lnTo>
                  <a:pt x="1055547" y="573824"/>
                </a:lnTo>
                <a:lnTo>
                  <a:pt x="1055077" y="574941"/>
                </a:lnTo>
                <a:lnTo>
                  <a:pt x="1055077" y="577570"/>
                </a:lnTo>
                <a:lnTo>
                  <a:pt x="1055547" y="578688"/>
                </a:lnTo>
                <a:lnTo>
                  <a:pt x="1057402" y="580555"/>
                </a:lnTo>
                <a:lnTo>
                  <a:pt x="1058519" y="581012"/>
                </a:lnTo>
                <a:lnTo>
                  <a:pt x="1061161" y="581012"/>
                </a:lnTo>
                <a:lnTo>
                  <a:pt x="1062278" y="580555"/>
                </a:lnTo>
                <a:lnTo>
                  <a:pt x="1064133" y="578688"/>
                </a:lnTo>
                <a:lnTo>
                  <a:pt x="1064602" y="577570"/>
                </a:lnTo>
                <a:lnTo>
                  <a:pt x="1064602" y="574941"/>
                </a:lnTo>
                <a:close/>
              </a:path>
              <a:path w="1064895" h="4248150">
                <a:moveTo>
                  <a:pt x="1064602" y="527316"/>
                </a:moveTo>
                <a:lnTo>
                  <a:pt x="1064133" y="526199"/>
                </a:lnTo>
                <a:lnTo>
                  <a:pt x="1062278" y="524332"/>
                </a:lnTo>
                <a:lnTo>
                  <a:pt x="1061161" y="523875"/>
                </a:lnTo>
                <a:lnTo>
                  <a:pt x="1058519" y="523875"/>
                </a:lnTo>
                <a:lnTo>
                  <a:pt x="1057402" y="524332"/>
                </a:lnTo>
                <a:lnTo>
                  <a:pt x="1055547" y="526199"/>
                </a:lnTo>
                <a:lnTo>
                  <a:pt x="1055077" y="527316"/>
                </a:lnTo>
                <a:lnTo>
                  <a:pt x="1055077" y="529945"/>
                </a:lnTo>
                <a:lnTo>
                  <a:pt x="1055547" y="531063"/>
                </a:lnTo>
                <a:lnTo>
                  <a:pt x="1057402" y="532930"/>
                </a:lnTo>
                <a:lnTo>
                  <a:pt x="1058519" y="533387"/>
                </a:lnTo>
                <a:lnTo>
                  <a:pt x="1061161" y="533387"/>
                </a:lnTo>
                <a:lnTo>
                  <a:pt x="1062278" y="532930"/>
                </a:lnTo>
                <a:lnTo>
                  <a:pt x="1064133" y="531063"/>
                </a:lnTo>
                <a:lnTo>
                  <a:pt x="1064602" y="529945"/>
                </a:lnTo>
                <a:lnTo>
                  <a:pt x="1064602" y="527316"/>
                </a:lnTo>
                <a:close/>
              </a:path>
              <a:path w="1064895" h="4248150">
                <a:moveTo>
                  <a:pt x="1064602" y="479691"/>
                </a:moveTo>
                <a:lnTo>
                  <a:pt x="1064133" y="478574"/>
                </a:lnTo>
                <a:lnTo>
                  <a:pt x="1062278" y="476707"/>
                </a:lnTo>
                <a:lnTo>
                  <a:pt x="1061161" y="476237"/>
                </a:lnTo>
                <a:lnTo>
                  <a:pt x="1058519" y="476237"/>
                </a:lnTo>
                <a:lnTo>
                  <a:pt x="1057402" y="476707"/>
                </a:lnTo>
                <a:lnTo>
                  <a:pt x="1055547" y="478574"/>
                </a:lnTo>
                <a:lnTo>
                  <a:pt x="1055077" y="479691"/>
                </a:lnTo>
                <a:lnTo>
                  <a:pt x="1055077" y="482320"/>
                </a:lnTo>
                <a:lnTo>
                  <a:pt x="1055547" y="483438"/>
                </a:lnTo>
                <a:lnTo>
                  <a:pt x="1057402" y="485305"/>
                </a:lnTo>
                <a:lnTo>
                  <a:pt x="1058519" y="485762"/>
                </a:lnTo>
                <a:lnTo>
                  <a:pt x="1061161" y="485762"/>
                </a:lnTo>
                <a:lnTo>
                  <a:pt x="1062278" y="485305"/>
                </a:lnTo>
                <a:lnTo>
                  <a:pt x="1064133" y="483438"/>
                </a:lnTo>
                <a:lnTo>
                  <a:pt x="1064602" y="482320"/>
                </a:lnTo>
                <a:lnTo>
                  <a:pt x="1064602" y="479691"/>
                </a:lnTo>
                <a:close/>
              </a:path>
              <a:path w="1064895" h="4248150">
                <a:moveTo>
                  <a:pt x="1064602" y="432066"/>
                </a:moveTo>
                <a:lnTo>
                  <a:pt x="1064133" y="430949"/>
                </a:lnTo>
                <a:lnTo>
                  <a:pt x="1062278" y="429082"/>
                </a:lnTo>
                <a:lnTo>
                  <a:pt x="1061161" y="428612"/>
                </a:lnTo>
                <a:lnTo>
                  <a:pt x="1058519" y="428612"/>
                </a:lnTo>
                <a:lnTo>
                  <a:pt x="1057402" y="429082"/>
                </a:lnTo>
                <a:lnTo>
                  <a:pt x="1055547" y="430949"/>
                </a:lnTo>
                <a:lnTo>
                  <a:pt x="1055077" y="432066"/>
                </a:lnTo>
                <a:lnTo>
                  <a:pt x="1055077" y="434695"/>
                </a:lnTo>
                <a:lnTo>
                  <a:pt x="1055547" y="435813"/>
                </a:lnTo>
                <a:lnTo>
                  <a:pt x="1057402" y="437680"/>
                </a:lnTo>
                <a:lnTo>
                  <a:pt x="1058519" y="438137"/>
                </a:lnTo>
                <a:lnTo>
                  <a:pt x="1061161" y="438137"/>
                </a:lnTo>
                <a:lnTo>
                  <a:pt x="1062278" y="437680"/>
                </a:lnTo>
                <a:lnTo>
                  <a:pt x="1064133" y="435813"/>
                </a:lnTo>
                <a:lnTo>
                  <a:pt x="1064602" y="434695"/>
                </a:lnTo>
                <a:lnTo>
                  <a:pt x="1064602" y="432066"/>
                </a:lnTo>
                <a:close/>
              </a:path>
              <a:path w="1064895" h="4248150">
                <a:moveTo>
                  <a:pt x="1064602" y="384441"/>
                </a:moveTo>
                <a:lnTo>
                  <a:pt x="1064133" y="383324"/>
                </a:lnTo>
                <a:lnTo>
                  <a:pt x="1062278" y="381457"/>
                </a:lnTo>
                <a:lnTo>
                  <a:pt x="1061161" y="381000"/>
                </a:lnTo>
                <a:lnTo>
                  <a:pt x="1058519" y="381000"/>
                </a:lnTo>
                <a:lnTo>
                  <a:pt x="1057402" y="381457"/>
                </a:lnTo>
                <a:lnTo>
                  <a:pt x="1055547" y="383324"/>
                </a:lnTo>
                <a:lnTo>
                  <a:pt x="1055077" y="384441"/>
                </a:lnTo>
                <a:lnTo>
                  <a:pt x="1055077" y="387070"/>
                </a:lnTo>
                <a:lnTo>
                  <a:pt x="1055547" y="388188"/>
                </a:lnTo>
                <a:lnTo>
                  <a:pt x="1057402" y="390055"/>
                </a:lnTo>
                <a:lnTo>
                  <a:pt x="1058519" y="390512"/>
                </a:lnTo>
                <a:lnTo>
                  <a:pt x="1061161" y="390512"/>
                </a:lnTo>
                <a:lnTo>
                  <a:pt x="1062278" y="390055"/>
                </a:lnTo>
                <a:lnTo>
                  <a:pt x="1064133" y="388188"/>
                </a:lnTo>
                <a:lnTo>
                  <a:pt x="1064602" y="387070"/>
                </a:lnTo>
                <a:lnTo>
                  <a:pt x="1064602" y="384441"/>
                </a:lnTo>
                <a:close/>
              </a:path>
              <a:path w="1064895" h="4248150">
                <a:moveTo>
                  <a:pt x="1064602" y="336816"/>
                </a:moveTo>
                <a:lnTo>
                  <a:pt x="1064133" y="335699"/>
                </a:lnTo>
                <a:lnTo>
                  <a:pt x="1062278" y="333832"/>
                </a:lnTo>
                <a:lnTo>
                  <a:pt x="1061161" y="333375"/>
                </a:lnTo>
                <a:lnTo>
                  <a:pt x="1058519" y="333375"/>
                </a:lnTo>
                <a:lnTo>
                  <a:pt x="1057402" y="333832"/>
                </a:lnTo>
                <a:lnTo>
                  <a:pt x="1055547" y="335699"/>
                </a:lnTo>
                <a:lnTo>
                  <a:pt x="1055077" y="336816"/>
                </a:lnTo>
                <a:lnTo>
                  <a:pt x="1055077" y="339445"/>
                </a:lnTo>
                <a:lnTo>
                  <a:pt x="1055547" y="340563"/>
                </a:lnTo>
                <a:lnTo>
                  <a:pt x="1057402" y="342430"/>
                </a:lnTo>
                <a:lnTo>
                  <a:pt x="1058519" y="342887"/>
                </a:lnTo>
                <a:lnTo>
                  <a:pt x="1061161" y="342887"/>
                </a:lnTo>
                <a:lnTo>
                  <a:pt x="1062278" y="342430"/>
                </a:lnTo>
                <a:lnTo>
                  <a:pt x="1064133" y="340563"/>
                </a:lnTo>
                <a:lnTo>
                  <a:pt x="1064602" y="339445"/>
                </a:lnTo>
                <a:lnTo>
                  <a:pt x="1064602" y="336816"/>
                </a:lnTo>
                <a:close/>
              </a:path>
              <a:path w="1064895" h="4248150">
                <a:moveTo>
                  <a:pt x="1064602" y="289191"/>
                </a:moveTo>
                <a:lnTo>
                  <a:pt x="1064133" y="288074"/>
                </a:lnTo>
                <a:lnTo>
                  <a:pt x="1062278" y="286207"/>
                </a:lnTo>
                <a:lnTo>
                  <a:pt x="1061161" y="285750"/>
                </a:lnTo>
                <a:lnTo>
                  <a:pt x="1058519" y="285750"/>
                </a:lnTo>
                <a:lnTo>
                  <a:pt x="1057402" y="286207"/>
                </a:lnTo>
                <a:lnTo>
                  <a:pt x="1055547" y="288074"/>
                </a:lnTo>
                <a:lnTo>
                  <a:pt x="1055077" y="289191"/>
                </a:lnTo>
                <a:lnTo>
                  <a:pt x="1055077" y="291820"/>
                </a:lnTo>
                <a:lnTo>
                  <a:pt x="1055547" y="292938"/>
                </a:lnTo>
                <a:lnTo>
                  <a:pt x="1057402" y="294805"/>
                </a:lnTo>
                <a:lnTo>
                  <a:pt x="1058519" y="295262"/>
                </a:lnTo>
                <a:lnTo>
                  <a:pt x="1061161" y="295262"/>
                </a:lnTo>
                <a:lnTo>
                  <a:pt x="1062278" y="294805"/>
                </a:lnTo>
                <a:lnTo>
                  <a:pt x="1064133" y="292938"/>
                </a:lnTo>
                <a:lnTo>
                  <a:pt x="1064602" y="291820"/>
                </a:lnTo>
                <a:lnTo>
                  <a:pt x="1064602" y="289191"/>
                </a:lnTo>
                <a:close/>
              </a:path>
              <a:path w="1064895" h="4248150">
                <a:moveTo>
                  <a:pt x="1064602" y="241566"/>
                </a:moveTo>
                <a:lnTo>
                  <a:pt x="1064133" y="240449"/>
                </a:lnTo>
                <a:lnTo>
                  <a:pt x="1062278" y="238582"/>
                </a:lnTo>
                <a:lnTo>
                  <a:pt x="1061161" y="238125"/>
                </a:lnTo>
                <a:lnTo>
                  <a:pt x="1058519" y="238125"/>
                </a:lnTo>
                <a:lnTo>
                  <a:pt x="1057402" y="238582"/>
                </a:lnTo>
                <a:lnTo>
                  <a:pt x="1055547" y="240449"/>
                </a:lnTo>
                <a:lnTo>
                  <a:pt x="1055077" y="241566"/>
                </a:lnTo>
                <a:lnTo>
                  <a:pt x="1055077" y="244195"/>
                </a:lnTo>
                <a:lnTo>
                  <a:pt x="1055547" y="245313"/>
                </a:lnTo>
                <a:lnTo>
                  <a:pt x="1057402" y="247180"/>
                </a:lnTo>
                <a:lnTo>
                  <a:pt x="1058519" y="247637"/>
                </a:lnTo>
                <a:lnTo>
                  <a:pt x="1061161" y="247637"/>
                </a:lnTo>
                <a:lnTo>
                  <a:pt x="1062278" y="247180"/>
                </a:lnTo>
                <a:lnTo>
                  <a:pt x="1064133" y="245313"/>
                </a:lnTo>
                <a:lnTo>
                  <a:pt x="1064602" y="244195"/>
                </a:lnTo>
                <a:lnTo>
                  <a:pt x="1064602" y="241566"/>
                </a:lnTo>
                <a:close/>
              </a:path>
              <a:path w="1064895" h="4248150">
                <a:moveTo>
                  <a:pt x="1064602" y="193941"/>
                </a:moveTo>
                <a:lnTo>
                  <a:pt x="1064133" y="192824"/>
                </a:lnTo>
                <a:lnTo>
                  <a:pt x="1062278" y="190957"/>
                </a:lnTo>
                <a:lnTo>
                  <a:pt x="1061161" y="190500"/>
                </a:lnTo>
                <a:lnTo>
                  <a:pt x="1058519" y="190500"/>
                </a:lnTo>
                <a:lnTo>
                  <a:pt x="1057402" y="190957"/>
                </a:lnTo>
                <a:lnTo>
                  <a:pt x="1055547" y="192824"/>
                </a:lnTo>
                <a:lnTo>
                  <a:pt x="1055077" y="193941"/>
                </a:lnTo>
                <a:lnTo>
                  <a:pt x="1055077" y="196570"/>
                </a:lnTo>
                <a:lnTo>
                  <a:pt x="1055547" y="197688"/>
                </a:lnTo>
                <a:lnTo>
                  <a:pt x="1057402" y="199555"/>
                </a:lnTo>
                <a:lnTo>
                  <a:pt x="1058519" y="200012"/>
                </a:lnTo>
                <a:lnTo>
                  <a:pt x="1061161" y="200012"/>
                </a:lnTo>
                <a:lnTo>
                  <a:pt x="1062278" y="199555"/>
                </a:lnTo>
                <a:lnTo>
                  <a:pt x="1064133" y="197688"/>
                </a:lnTo>
                <a:lnTo>
                  <a:pt x="1064602" y="196570"/>
                </a:lnTo>
                <a:lnTo>
                  <a:pt x="1064602" y="193941"/>
                </a:lnTo>
                <a:close/>
              </a:path>
              <a:path w="1064895" h="4248150">
                <a:moveTo>
                  <a:pt x="1064602" y="146316"/>
                </a:moveTo>
                <a:lnTo>
                  <a:pt x="1064133" y="145199"/>
                </a:lnTo>
                <a:lnTo>
                  <a:pt x="1062278" y="143332"/>
                </a:lnTo>
                <a:lnTo>
                  <a:pt x="1061161" y="142875"/>
                </a:lnTo>
                <a:lnTo>
                  <a:pt x="1058519" y="142875"/>
                </a:lnTo>
                <a:lnTo>
                  <a:pt x="1057402" y="143332"/>
                </a:lnTo>
                <a:lnTo>
                  <a:pt x="1055547" y="145199"/>
                </a:lnTo>
                <a:lnTo>
                  <a:pt x="1055077" y="146316"/>
                </a:lnTo>
                <a:lnTo>
                  <a:pt x="1055077" y="148945"/>
                </a:lnTo>
                <a:lnTo>
                  <a:pt x="1055547" y="150063"/>
                </a:lnTo>
                <a:lnTo>
                  <a:pt x="1057402" y="151930"/>
                </a:lnTo>
                <a:lnTo>
                  <a:pt x="1058519" y="152387"/>
                </a:lnTo>
                <a:lnTo>
                  <a:pt x="1061161" y="152387"/>
                </a:lnTo>
                <a:lnTo>
                  <a:pt x="1062278" y="151930"/>
                </a:lnTo>
                <a:lnTo>
                  <a:pt x="1064133" y="150063"/>
                </a:lnTo>
                <a:lnTo>
                  <a:pt x="1064602" y="148945"/>
                </a:lnTo>
                <a:lnTo>
                  <a:pt x="1064602" y="146316"/>
                </a:lnTo>
                <a:close/>
              </a:path>
              <a:path w="1064895" h="4248150">
                <a:moveTo>
                  <a:pt x="1064602" y="98691"/>
                </a:moveTo>
                <a:lnTo>
                  <a:pt x="1064133" y="97574"/>
                </a:lnTo>
                <a:lnTo>
                  <a:pt x="1062278" y="95707"/>
                </a:lnTo>
                <a:lnTo>
                  <a:pt x="1061161" y="95250"/>
                </a:lnTo>
                <a:lnTo>
                  <a:pt x="1058519" y="95250"/>
                </a:lnTo>
                <a:lnTo>
                  <a:pt x="1057402" y="95707"/>
                </a:lnTo>
                <a:lnTo>
                  <a:pt x="1055547" y="97574"/>
                </a:lnTo>
                <a:lnTo>
                  <a:pt x="1055077" y="98691"/>
                </a:lnTo>
                <a:lnTo>
                  <a:pt x="1055077" y="101320"/>
                </a:lnTo>
                <a:lnTo>
                  <a:pt x="1055547" y="102438"/>
                </a:lnTo>
                <a:lnTo>
                  <a:pt x="1057402" y="104305"/>
                </a:lnTo>
                <a:lnTo>
                  <a:pt x="1058519" y="104762"/>
                </a:lnTo>
                <a:lnTo>
                  <a:pt x="1061161" y="104762"/>
                </a:lnTo>
                <a:lnTo>
                  <a:pt x="1062278" y="104305"/>
                </a:lnTo>
                <a:lnTo>
                  <a:pt x="1064133" y="102438"/>
                </a:lnTo>
                <a:lnTo>
                  <a:pt x="1064602" y="101320"/>
                </a:lnTo>
                <a:lnTo>
                  <a:pt x="1064602" y="98691"/>
                </a:lnTo>
                <a:close/>
              </a:path>
              <a:path w="1064895" h="4248150">
                <a:moveTo>
                  <a:pt x="1064602" y="51066"/>
                </a:moveTo>
                <a:lnTo>
                  <a:pt x="1064133" y="49949"/>
                </a:lnTo>
                <a:lnTo>
                  <a:pt x="1062278" y="48082"/>
                </a:lnTo>
                <a:lnTo>
                  <a:pt x="1061161" y="47625"/>
                </a:lnTo>
                <a:lnTo>
                  <a:pt x="1058519" y="47625"/>
                </a:lnTo>
                <a:lnTo>
                  <a:pt x="1057402" y="48082"/>
                </a:lnTo>
                <a:lnTo>
                  <a:pt x="1055547" y="49949"/>
                </a:lnTo>
                <a:lnTo>
                  <a:pt x="1055077" y="51066"/>
                </a:lnTo>
                <a:lnTo>
                  <a:pt x="1055077" y="53695"/>
                </a:lnTo>
                <a:lnTo>
                  <a:pt x="1055547" y="54813"/>
                </a:lnTo>
                <a:lnTo>
                  <a:pt x="1057402" y="56680"/>
                </a:lnTo>
                <a:lnTo>
                  <a:pt x="1058519" y="57137"/>
                </a:lnTo>
                <a:lnTo>
                  <a:pt x="1061161" y="57137"/>
                </a:lnTo>
                <a:lnTo>
                  <a:pt x="1062278" y="56680"/>
                </a:lnTo>
                <a:lnTo>
                  <a:pt x="1064133" y="54813"/>
                </a:lnTo>
                <a:lnTo>
                  <a:pt x="1064602" y="53695"/>
                </a:lnTo>
                <a:lnTo>
                  <a:pt x="1064602" y="51066"/>
                </a:lnTo>
                <a:close/>
              </a:path>
              <a:path w="1064895" h="4248150">
                <a:moveTo>
                  <a:pt x="1064602" y="3441"/>
                </a:moveTo>
                <a:lnTo>
                  <a:pt x="1064133" y="2324"/>
                </a:lnTo>
                <a:lnTo>
                  <a:pt x="1062278" y="457"/>
                </a:lnTo>
                <a:lnTo>
                  <a:pt x="1061161" y="0"/>
                </a:lnTo>
                <a:lnTo>
                  <a:pt x="1058519" y="0"/>
                </a:lnTo>
                <a:lnTo>
                  <a:pt x="1057402" y="457"/>
                </a:lnTo>
                <a:lnTo>
                  <a:pt x="1055547" y="2324"/>
                </a:lnTo>
                <a:lnTo>
                  <a:pt x="1055077" y="3441"/>
                </a:lnTo>
                <a:lnTo>
                  <a:pt x="1055077" y="6070"/>
                </a:lnTo>
                <a:lnTo>
                  <a:pt x="1055547" y="7188"/>
                </a:lnTo>
                <a:lnTo>
                  <a:pt x="1057402" y="9055"/>
                </a:lnTo>
                <a:lnTo>
                  <a:pt x="1058519" y="9512"/>
                </a:lnTo>
                <a:lnTo>
                  <a:pt x="1061161" y="9512"/>
                </a:lnTo>
                <a:lnTo>
                  <a:pt x="1062278" y="9055"/>
                </a:lnTo>
                <a:lnTo>
                  <a:pt x="1064133" y="7188"/>
                </a:lnTo>
                <a:lnTo>
                  <a:pt x="1064602" y="6070"/>
                </a:lnTo>
                <a:lnTo>
                  <a:pt x="1064602" y="34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956945" y="5265089"/>
            <a:ext cx="1583055" cy="351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" algn="ctr">
              <a:lnSpc>
                <a:spcPct val="100000"/>
              </a:lnSpc>
              <a:spcBef>
                <a:spcPts val="100"/>
              </a:spcBef>
              <a:tabLst>
                <a:tab pos="1064260" algn="l"/>
              </a:tabLst>
            </a:pP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300%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400%</a:t>
            </a:r>
            <a:endParaRPr sz="90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200" spc="-55" dirty="0">
                <a:solidFill>
                  <a:srgbClr val="252423"/>
                </a:solidFill>
                <a:latin typeface="Trebuchet MS"/>
                <a:cs typeface="Trebuchet MS"/>
              </a:rPr>
              <a:t>household</a:t>
            </a:r>
            <a:r>
              <a:rPr sz="1200" spc="-4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200" spc="-80" dirty="0">
                <a:solidFill>
                  <a:srgbClr val="252423"/>
                </a:solidFill>
                <a:latin typeface="Trebuchet MS"/>
                <a:cs typeface="Trebuchet MS"/>
              </a:rPr>
              <a:t>has:</a:t>
            </a:r>
            <a:r>
              <a:rPr sz="1200" spc="-3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200" spc="-55" dirty="0">
                <a:solidFill>
                  <a:srgbClr val="252423"/>
                </a:solidFill>
                <a:latin typeface="Trebuchet MS"/>
                <a:cs typeface="Trebuchet MS"/>
              </a:rPr>
              <a:t>electricity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331078" y="1005827"/>
            <a:ext cx="9525" cy="4248150"/>
          </a:xfrm>
          <a:custGeom>
            <a:avLst/>
            <a:gdLst/>
            <a:ahLst/>
            <a:cxnLst/>
            <a:rect l="l" t="t" r="r" b="b"/>
            <a:pathLst>
              <a:path w="9525" h="4248150">
                <a:moveTo>
                  <a:pt x="6077" y="4248149"/>
                </a:moveTo>
                <a:lnTo>
                  <a:pt x="3447" y="4248149"/>
                </a:lnTo>
                <a:lnTo>
                  <a:pt x="2324" y="4247684"/>
                </a:lnTo>
                <a:lnTo>
                  <a:pt x="464" y="4245824"/>
                </a:lnTo>
                <a:lnTo>
                  <a:pt x="0" y="4244702"/>
                </a:lnTo>
                <a:lnTo>
                  <a:pt x="0" y="4242071"/>
                </a:lnTo>
                <a:lnTo>
                  <a:pt x="464" y="4240949"/>
                </a:lnTo>
                <a:lnTo>
                  <a:pt x="2324" y="4239089"/>
                </a:lnTo>
                <a:lnTo>
                  <a:pt x="3447" y="4238624"/>
                </a:lnTo>
                <a:lnTo>
                  <a:pt x="6077" y="4238624"/>
                </a:lnTo>
                <a:lnTo>
                  <a:pt x="7200" y="4239089"/>
                </a:lnTo>
                <a:lnTo>
                  <a:pt x="9060" y="4240949"/>
                </a:lnTo>
                <a:lnTo>
                  <a:pt x="9524" y="4242071"/>
                </a:lnTo>
                <a:lnTo>
                  <a:pt x="9524" y="4244702"/>
                </a:lnTo>
                <a:lnTo>
                  <a:pt x="9060" y="4245824"/>
                </a:lnTo>
                <a:lnTo>
                  <a:pt x="7200" y="4247684"/>
                </a:lnTo>
                <a:lnTo>
                  <a:pt x="6077" y="4248149"/>
                </a:lnTo>
                <a:close/>
              </a:path>
              <a:path w="9525" h="4248150">
                <a:moveTo>
                  <a:pt x="6077" y="4200524"/>
                </a:moveTo>
                <a:lnTo>
                  <a:pt x="3447" y="4200524"/>
                </a:lnTo>
                <a:lnTo>
                  <a:pt x="2324" y="4200059"/>
                </a:lnTo>
                <a:lnTo>
                  <a:pt x="464" y="4198199"/>
                </a:lnTo>
                <a:lnTo>
                  <a:pt x="0" y="4197077"/>
                </a:lnTo>
                <a:lnTo>
                  <a:pt x="0" y="4194446"/>
                </a:lnTo>
                <a:lnTo>
                  <a:pt x="464" y="4193324"/>
                </a:lnTo>
                <a:lnTo>
                  <a:pt x="2324" y="4191464"/>
                </a:lnTo>
                <a:lnTo>
                  <a:pt x="3447" y="4190999"/>
                </a:lnTo>
                <a:lnTo>
                  <a:pt x="6077" y="4190999"/>
                </a:lnTo>
                <a:lnTo>
                  <a:pt x="7200" y="4191464"/>
                </a:lnTo>
                <a:lnTo>
                  <a:pt x="9060" y="4193324"/>
                </a:lnTo>
                <a:lnTo>
                  <a:pt x="9524" y="4194446"/>
                </a:lnTo>
                <a:lnTo>
                  <a:pt x="9524" y="4197077"/>
                </a:lnTo>
                <a:lnTo>
                  <a:pt x="9060" y="4198199"/>
                </a:lnTo>
                <a:lnTo>
                  <a:pt x="7200" y="4200059"/>
                </a:lnTo>
                <a:lnTo>
                  <a:pt x="6077" y="4200524"/>
                </a:lnTo>
                <a:close/>
              </a:path>
              <a:path w="9525" h="4248150">
                <a:moveTo>
                  <a:pt x="6077" y="4152899"/>
                </a:moveTo>
                <a:lnTo>
                  <a:pt x="3447" y="4152899"/>
                </a:lnTo>
                <a:lnTo>
                  <a:pt x="2324" y="4152434"/>
                </a:lnTo>
                <a:lnTo>
                  <a:pt x="464" y="4150574"/>
                </a:lnTo>
                <a:lnTo>
                  <a:pt x="0" y="4149452"/>
                </a:lnTo>
                <a:lnTo>
                  <a:pt x="0" y="4146821"/>
                </a:lnTo>
                <a:lnTo>
                  <a:pt x="464" y="4145699"/>
                </a:lnTo>
                <a:lnTo>
                  <a:pt x="2324" y="4143839"/>
                </a:lnTo>
                <a:lnTo>
                  <a:pt x="3447" y="4143374"/>
                </a:lnTo>
                <a:lnTo>
                  <a:pt x="6077" y="4143374"/>
                </a:lnTo>
                <a:lnTo>
                  <a:pt x="7200" y="4143839"/>
                </a:lnTo>
                <a:lnTo>
                  <a:pt x="9060" y="4145699"/>
                </a:lnTo>
                <a:lnTo>
                  <a:pt x="9524" y="4146821"/>
                </a:lnTo>
                <a:lnTo>
                  <a:pt x="9524" y="4149452"/>
                </a:lnTo>
                <a:lnTo>
                  <a:pt x="9060" y="4150574"/>
                </a:lnTo>
                <a:lnTo>
                  <a:pt x="7200" y="4152434"/>
                </a:lnTo>
                <a:lnTo>
                  <a:pt x="6077" y="4152899"/>
                </a:lnTo>
                <a:close/>
              </a:path>
              <a:path w="9525" h="4248150">
                <a:moveTo>
                  <a:pt x="6077" y="4105274"/>
                </a:moveTo>
                <a:lnTo>
                  <a:pt x="3447" y="4105274"/>
                </a:lnTo>
                <a:lnTo>
                  <a:pt x="2324" y="4104809"/>
                </a:lnTo>
                <a:lnTo>
                  <a:pt x="464" y="4102949"/>
                </a:lnTo>
                <a:lnTo>
                  <a:pt x="0" y="4101827"/>
                </a:lnTo>
                <a:lnTo>
                  <a:pt x="0" y="4099196"/>
                </a:lnTo>
                <a:lnTo>
                  <a:pt x="464" y="4098074"/>
                </a:lnTo>
                <a:lnTo>
                  <a:pt x="2324" y="4096214"/>
                </a:lnTo>
                <a:lnTo>
                  <a:pt x="3447" y="4095749"/>
                </a:lnTo>
                <a:lnTo>
                  <a:pt x="6077" y="4095749"/>
                </a:lnTo>
                <a:lnTo>
                  <a:pt x="7200" y="4096214"/>
                </a:lnTo>
                <a:lnTo>
                  <a:pt x="9060" y="4098074"/>
                </a:lnTo>
                <a:lnTo>
                  <a:pt x="9524" y="4099196"/>
                </a:lnTo>
                <a:lnTo>
                  <a:pt x="9524" y="4101827"/>
                </a:lnTo>
                <a:lnTo>
                  <a:pt x="9060" y="4102949"/>
                </a:lnTo>
                <a:lnTo>
                  <a:pt x="7200" y="4104809"/>
                </a:lnTo>
                <a:lnTo>
                  <a:pt x="6077" y="4105274"/>
                </a:lnTo>
                <a:close/>
              </a:path>
              <a:path w="9525" h="4248150">
                <a:moveTo>
                  <a:pt x="6077" y="4057649"/>
                </a:moveTo>
                <a:lnTo>
                  <a:pt x="3447" y="4057649"/>
                </a:lnTo>
                <a:lnTo>
                  <a:pt x="2324" y="4057184"/>
                </a:lnTo>
                <a:lnTo>
                  <a:pt x="464" y="4055324"/>
                </a:lnTo>
                <a:lnTo>
                  <a:pt x="0" y="4054202"/>
                </a:lnTo>
                <a:lnTo>
                  <a:pt x="0" y="4051571"/>
                </a:lnTo>
                <a:lnTo>
                  <a:pt x="464" y="4050449"/>
                </a:lnTo>
                <a:lnTo>
                  <a:pt x="2324" y="4048589"/>
                </a:lnTo>
                <a:lnTo>
                  <a:pt x="3447" y="4048124"/>
                </a:lnTo>
                <a:lnTo>
                  <a:pt x="6077" y="4048124"/>
                </a:lnTo>
                <a:lnTo>
                  <a:pt x="7200" y="4048589"/>
                </a:lnTo>
                <a:lnTo>
                  <a:pt x="9060" y="4050449"/>
                </a:lnTo>
                <a:lnTo>
                  <a:pt x="9524" y="4051571"/>
                </a:lnTo>
                <a:lnTo>
                  <a:pt x="9524" y="4054202"/>
                </a:lnTo>
                <a:lnTo>
                  <a:pt x="9060" y="4055324"/>
                </a:lnTo>
                <a:lnTo>
                  <a:pt x="7200" y="4057184"/>
                </a:lnTo>
                <a:lnTo>
                  <a:pt x="6077" y="4057649"/>
                </a:lnTo>
                <a:close/>
              </a:path>
              <a:path w="9525" h="4248150">
                <a:moveTo>
                  <a:pt x="6077" y="4010024"/>
                </a:moveTo>
                <a:lnTo>
                  <a:pt x="3447" y="4010024"/>
                </a:lnTo>
                <a:lnTo>
                  <a:pt x="2324" y="4009559"/>
                </a:lnTo>
                <a:lnTo>
                  <a:pt x="464" y="4007699"/>
                </a:lnTo>
                <a:lnTo>
                  <a:pt x="0" y="4006577"/>
                </a:lnTo>
                <a:lnTo>
                  <a:pt x="0" y="4003946"/>
                </a:lnTo>
                <a:lnTo>
                  <a:pt x="464" y="4002824"/>
                </a:lnTo>
                <a:lnTo>
                  <a:pt x="2324" y="4000964"/>
                </a:lnTo>
                <a:lnTo>
                  <a:pt x="3447" y="4000499"/>
                </a:lnTo>
                <a:lnTo>
                  <a:pt x="6077" y="4000499"/>
                </a:lnTo>
                <a:lnTo>
                  <a:pt x="7200" y="4000964"/>
                </a:lnTo>
                <a:lnTo>
                  <a:pt x="9060" y="4002824"/>
                </a:lnTo>
                <a:lnTo>
                  <a:pt x="9524" y="4003946"/>
                </a:lnTo>
                <a:lnTo>
                  <a:pt x="9524" y="4006577"/>
                </a:lnTo>
                <a:lnTo>
                  <a:pt x="9060" y="4007699"/>
                </a:lnTo>
                <a:lnTo>
                  <a:pt x="7200" y="4009559"/>
                </a:lnTo>
                <a:lnTo>
                  <a:pt x="6077" y="4010024"/>
                </a:lnTo>
                <a:close/>
              </a:path>
              <a:path w="9525" h="4248150">
                <a:moveTo>
                  <a:pt x="6077" y="3962399"/>
                </a:moveTo>
                <a:lnTo>
                  <a:pt x="3447" y="3962399"/>
                </a:lnTo>
                <a:lnTo>
                  <a:pt x="2324" y="3961934"/>
                </a:lnTo>
                <a:lnTo>
                  <a:pt x="464" y="3960074"/>
                </a:lnTo>
                <a:lnTo>
                  <a:pt x="0" y="3958952"/>
                </a:lnTo>
                <a:lnTo>
                  <a:pt x="0" y="3956321"/>
                </a:lnTo>
                <a:lnTo>
                  <a:pt x="464" y="3955199"/>
                </a:lnTo>
                <a:lnTo>
                  <a:pt x="2324" y="3953339"/>
                </a:lnTo>
                <a:lnTo>
                  <a:pt x="3447" y="3952874"/>
                </a:lnTo>
                <a:lnTo>
                  <a:pt x="6077" y="3952874"/>
                </a:lnTo>
                <a:lnTo>
                  <a:pt x="7200" y="3953339"/>
                </a:lnTo>
                <a:lnTo>
                  <a:pt x="9060" y="3955199"/>
                </a:lnTo>
                <a:lnTo>
                  <a:pt x="9524" y="3956321"/>
                </a:lnTo>
                <a:lnTo>
                  <a:pt x="9524" y="3958952"/>
                </a:lnTo>
                <a:lnTo>
                  <a:pt x="9060" y="3960074"/>
                </a:lnTo>
                <a:lnTo>
                  <a:pt x="7200" y="3961934"/>
                </a:lnTo>
                <a:lnTo>
                  <a:pt x="6077" y="3962399"/>
                </a:lnTo>
                <a:close/>
              </a:path>
              <a:path w="9525" h="4248150">
                <a:moveTo>
                  <a:pt x="6077" y="3914774"/>
                </a:moveTo>
                <a:lnTo>
                  <a:pt x="3447" y="3914774"/>
                </a:lnTo>
                <a:lnTo>
                  <a:pt x="2324" y="3914309"/>
                </a:lnTo>
                <a:lnTo>
                  <a:pt x="464" y="3912449"/>
                </a:lnTo>
                <a:lnTo>
                  <a:pt x="0" y="3911327"/>
                </a:lnTo>
                <a:lnTo>
                  <a:pt x="0" y="3908696"/>
                </a:lnTo>
                <a:lnTo>
                  <a:pt x="464" y="3907574"/>
                </a:lnTo>
                <a:lnTo>
                  <a:pt x="2324" y="3905714"/>
                </a:lnTo>
                <a:lnTo>
                  <a:pt x="3447" y="3905249"/>
                </a:lnTo>
                <a:lnTo>
                  <a:pt x="6077" y="3905249"/>
                </a:lnTo>
                <a:lnTo>
                  <a:pt x="7200" y="3905714"/>
                </a:lnTo>
                <a:lnTo>
                  <a:pt x="9060" y="3907574"/>
                </a:lnTo>
                <a:lnTo>
                  <a:pt x="9524" y="3908696"/>
                </a:lnTo>
                <a:lnTo>
                  <a:pt x="9524" y="3911327"/>
                </a:lnTo>
                <a:lnTo>
                  <a:pt x="9060" y="3912449"/>
                </a:lnTo>
                <a:lnTo>
                  <a:pt x="7200" y="3914309"/>
                </a:lnTo>
                <a:lnTo>
                  <a:pt x="6077" y="3914774"/>
                </a:lnTo>
                <a:close/>
              </a:path>
              <a:path w="9525" h="4248150">
                <a:moveTo>
                  <a:pt x="6077" y="3867149"/>
                </a:moveTo>
                <a:lnTo>
                  <a:pt x="3447" y="3867149"/>
                </a:lnTo>
                <a:lnTo>
                  <a:pt x="2324" y="3866684"/>
                </a:lnTo>
                <a:lnTo>
                  <a:pt x="464" y="3864824"/>
                </a:lnTo>
                <a:lnTo>
                  <a:pt x="0" y="3863702"/>
                </a:lnTo>
                <a:lnTo>
                  <a:pt x="0" y="3861071"/>
                </a:lnTo>
                <a:lnTo>
                  <a:pt x="464" y="3859949"/>
                </a:lnTo>
                <a:lnTo>
                  <a:pt x="2324" y="3858089"/>
                </a:lnTo>
                <a:lnTo>
                  <a:pt x="3447" y="3857624"/>
                </a:lnTo>
                <a:lnTo>
                  <a:pt x="6077" y="3857624"/>
                </a:lnTo>
                <a:lnTo>
                  <a:pt x="7200" y="3858089"/>
                </a:lnTo>
                <a:lnTo>
                  <a:pt x="9060" y="3859949"/>
                </a:lnTo>
                <a:lnTo>
                  <a:pt x="9524" y="3861071"/>
                </a:lnTo>
                <a:lnTo>
                  <a:pt x="9524" y="3863702"/>
                </a:lnTo>
                <a:lnTo>
                  <a:pt x="9060" y="3864824"/>
                </a:lnTo>
                <a:lnTo>
                  <a:pt x="7200" y="3866684"/>
                </a:lnTo>
                <a:lnTo>
                  <a:pt x="6077" y="3867149"/>
                </a:lnTo>
                <a:close/>
              </a:path>
              <a:path w="9525" h="4248150">
                <a:moveTo>
                  <a:pt x="6077" y="3819524"/>
                </a:moveTo>
                <a:lnTo>
                  <a:pt x="3447" y="3819524"/>
                </a:lnTo>
                <a:lnTo>
                  <a:pt x="2324" y="3819059"/>
                </a:lnTo>
                <a:lnTo>
                  <a:pt x="464" y="3817199"/>
                </a:lnTo>
                <a:lnTo>
                  <a:pt x="0" y="3816077"/>
                </a:lnTo>
                <a:lnTo>
                  <a:pt x="0" y="3813446"/>
                </a:lnTo>
                <a:lnTo>
                  <a:pt x="464" y="3812324"/>
                </a:lnTo>
                <a:lnTo>
                  <a:pt x="2324" y="3810464"/>
                </a:lnTo>
                <a:lnTo>
                  <a:pt x="3447" y="3809999"/>
                </a:lnTo>
                <a:lnTo>
                  <a:pt x="6077" y="3809999"/>
                </a:lnTo>
                <a:lnTo>
                  <a:pt x="7200" y="3810464"/>
                </a:lnTo>
                <a:lnTo>
                  <a:pt x="9060" y="3812324"/>
                </a:lnTo>
                <a:lnTo>
                  <a:pt x="9524" y="3813446"/>
                </a:lnTo>
                <a:lnTo>
                  <a:pt x="9524" y="3816077"/>
                </a:lnTo>
                <a:lnTo>
                  <a:pt x="9060" y="3817199"/>
                </a:lnTo>
                <a:lnTo>
                  <a:pt x="7200" y="3819059"/>
                </a:lnTo>
                <a:lnTo>
                  <a:pt x="6077" y="3819524"/>
                </a:lnTo>
                <a:close/>
              </a:path>
              <a:path w="9525" h="4248150">
                <a:moveTo>
                  <a:pt x="6077" y="3771899"/>
                </a:moveTo>
                <a:lnTo>
                  <a:pt x="3447" y="3771899"/>
                </a:lnTo>
                <a:lnTo>
                  <a:pt x="2324" y="3771434"/>
                </a:lnTo>
                <a:lnTo>
                  <a:pt x="464" y="3769574"/>
                </a:lnTo>
                <a:lnTo>
                  <a:pt x="0" y="3768452"/>
                </a:lnTo>
                <a:lnTo>
                  <a:pt x="0" y="3765821"/>
                </a:lnTo>
                <a:lnTo>
                  <a:pt x="464" y="3764699"/>
                </a:lnTo>
                <a:lnTo>
                  <a:pt x="2324" y="3762839"/>
                </a:lnTo>
                <a:lnTo>
                  <a:pt x="3447" y="3762374"/>
                </a:lnTo>
                <a:lnTo>
                  <a:pt x="6077" y="3762374"/>
                </a:lnTo>
                <a:lnTo>
                  <a:pt x="7200" y="3762839"/>
                </a:lnTo>
                <a:lnTo>
                  <a:pt x="9060" y="3764699"/>
                </a:lnTo>
                <a:lnTo>
                  <a:pt x="9524" y="3765821"/>
                </a:lnTo>
                <a:lnTo>
                  <a:pt x="9524" y="3768452"/>
                </a:lnTo>
                <a:lnTo>
                  <a:pt x="9060" y="3769574"/>
                </a:lnTo>
                <a:lnTo>
                  <a:pt x="7200" y="3771434"/>
                </a:lnTo>
                <a:lnTo>
                  <a:pt x="6077" y="3771899"/>
                </a:lnTo>
                <a:close/>
              </a:path>
              <a:path w="9525" h="4248150">
                <a:moveTo>
                  <a:pt x="6077" y="3724274"/>
                </a:moveTo>
                <a:lnTo>
                  <a:pt x="3447" y="3724274"/>
                </a:lnTo>
                <a:lnTo>
                  <a:pt x="2324" y="3723809"/>
                </a:lnTo>
                <a:lnTo>
                  <a:pt x="464" y="3721949"/>
                </a:lnTo>
                <a:lnTo>
                  <a:pt x="0" y="3720827"/>
                </a:lnTo>
                <a:lnTo>
                  <a:pt x="0" y="3718196"/>
                </a:lnTo>
                <a:lnTo>
                  <a:pt x="464" y="3717074"/>
                </a:lnTo>
                <a:lnTo>
                  <a:pt x="2324" y="3715214"/>
                </a:lnTo>
                <a:lnTo>
                  <a:pt x="3447" y="3714749"/>
                </a:lnTo>
                <a:lnTo>
                  <a:pt x="6077" y="3714749"/>
                </a:lnTo>
                <a:lnTo>
                  <a:pt x="7200" y="3715214"/>
                </a:lnTo>
                <a:lnTo>
                  <a:pt x="9060" y="3717074"/>
                </a:lnTo>
                <a:lnTo>
                  <a:pt x="9524" y="3718196"/>
                </a:lnTo>
                <a:lnTo>
                  <a:pt x="9524" y="3720827"/>
                </a:lnTo>
                <a:lnTo>
                  <a:pt x="9060" y="3721949"/>
                </a:lnTo>
                <a:lnTo>
                  <a:pt x="7200" y="3723809"/>
                </a:lnTo>
                <a:lnTo>
                  <a:pt x="6077" y="3724274"/>
                </a:lnTo>
                <a:close/>
              </a:path>
              <a:path w="9525" h="4248150">
                <a:moveTo>
                  <a:pt x="6077" y="3676649"/>
                </a:moveTo>
                <a:lnTo>
                  <a:pt x="3447" y="3676649"/>
                </a:lnTo>
                <a:lnTo>
                  <a:pt x="2324" y="3676184"/>
                </a:lnTo>
                <a:lnTo>
                  <a:pt x="464" y="3674324"/>
                </a:lnTo>
                <a:lnTo>
                  <a:pt x="0" y="3673202"/>
                </a:lnTo>
                <a:lnTo>
                  <a:pt x="0" y="3670571"/>
                </a:lnTo>
                <a:lnTo>
                  <a:pt x="464" y="3669449"/>
                </a:lnTo>
                <a:lnTo>
                  <a:pt x="2324" y="3667589"/>
                </a:lnTo>
                <a:lnTo>
                  <a:pt x="3447" y="3667124"/>
                </a:lnTo>
                <a:lnTo>
                  <a:pt x="6077" y="3667124"/>
                </a:lnTo>
                <a:lnTo>
                  <a:pt x="7200" y="3667589"/>
                </a:lnTo>
                <a:lnTo>
                  <a:pt x="9060" y="3669449"/>
                </a:lnTo>
                <a:lnTo>
                  <a:pt x="9524" y="3670571"/>
                </a:lnTo>
                <a:lnTo>
                  <a:pt x="9524" y="3673202"/>
                </a:lnTo>
                <a:lnTo>
                  <a:pt x="9060" y="3674324"/>
                </a:lnTo>
                <a:lnTo>
                  <a:pt x="7200" y="3676184"/>
                </a:lnTo>
                <a:lnTo>
                  <a:pt x="6077" y="3676649"/>
                </a:lnTo>
                <a:close/>
              </a:path>
              <a:path w="9525" h="4248150">
                <a:moveTo>
                  <a:pt x="6077" y="3629024"/>
                </a:moveTo>
                <a:lnTo>
                  <a:pt x="3447" y="3629024"/>
                </a:lnTo>
                <a:lnTo>
                  <a:pt x="2324" y="3628559"/>
                </a:lnTo>
                <a:lnTo>
                  <a:pt x="464" y="3626699"/>
                </a:lnTo>
                <a:lnTo>
                  <a:pt x="0" y="3625577"/>
                </a:lnTo>
                <a:lnTo>
                  <a:pt x="0" y="3622946"/>
                </a:lnTo>
                <a:lnTo>
                  <a:pt x="464" y="3621824"/>
                </a:lnTo>
                <a:lnTo>
                  <a:pt x="2324" y="3619964"/>
                </a:lnTo>
                <a:lnTo>
                  <a:pt x="3447" y="3619499"/>
                </a:lnTo>
                <a:lnTo>
                  <a:pt x="6077" y="3619499"/>
                </a:lnTo>
                <a:lnTo>
                  <a:pt x="7200" y="3619964"/>
                </a:lnTo>
                <a:lnTo>
                  <a:pt x="9060" y="3621824"/>
                </a:lnTo>
                <a:lnTo>
                  <a:pt x="9524" y="3622946"/>
                </a:lnTo>
                <a:lnTo>
                  <a:pt x="9524" y="3625577"/>
                </a:lnTo>
                <a:lnTo>
                  <a:pt x="9060" y="3626699"/>
                </a:lnTo>
                <a:lnTo>
                  <a:pt x="7200" y="3628559"/>
                </a:lnTo>
                <a:lnTo>
                  <a:pt x="6077" y="3629024"/>
                </a:lnTo>
                <a:close/>
              </a:path>
              <a:path w="9525" h="4248150">
                <a:moveTo>
                  <a:pt x="6077" y="3581399"/>
                </a:moveTo>
                <a:lnTo>
                  <a:pt x="3447" y="3581399"/>
                </a:lnTo>
                <a:lnTo>
                  <a:pt x="2324" y="3580934"/>
                </a:lnTo>
                <a:lnTo>
                  <a:pt x="464" y="3579074"/>
                </a:lnTo>
                <a:lnTo>
                  <a:pt x="0" y="3577952"/>
                </a:lnTo>
                <a:lnTo>
                  <a:pt x="0" y="3575321"/>
                </a:lnTo>
                <a:lnTo>
                  <a:pt x="464" y="3574199"/>
                </a:lnTo>
                <a:lnTo>
                  <a:pt x="2324" y="3572339"/>
                </a:lnTo>
                <a:lnTo>
                  <a:pt x="3447" y="3571874"/>
                </a:lnTo>
                <a:lnTo>
                  <a:pt x="6077" y="3571874"/>
                </a:lnTo>
                <a:lnTo>
                  <a:pt x="7200" y="3572339"/>
                </a:lnTo>
                <a:lnTo>
                  <a:pt x="9060" y="3574199"/>
                </a:lnTo>
                <a:lnTo>
                  <a:pt x="9524" y="3575321"/>
                </a:lnTo>
                <a:lnTo>
                  <a:pt x="9524" y="3577952"/>
                </a:lnTo>
                <a:lnTo>
                  <a:pt x="9060" y="3579074"/>
                </a:lnTo>
                <a:lnTo>
                  <a:pt x="7200" y="3580934"/>
                </a:lnTo>
                <a:lnTo>
                  <a:pt x="6077" y="3581399"/>
                </a:lnTo>
                <a:close/>
              </a:path>
              <a:path w="9525" h="4248150">
                <a:moveTo>
                  <a:pt x="6077" y="3533774"/>
                </a:moveTo>
                <a:lnTo>
                  <a:pt x="3447" y="3533774"/>
                </a:lnTo>
                <a:lnTo>
                  <a:pt x="2324" y="3533309"/>
                </a:lnTo>
                <a:lnTo>
                  <a:pt x="464" y="3531449"/>
                </a:lnTo>
                <a:lnTo>
                  <a:pt x="0" y="3530327"/>
                </a:lnTo>
                <a:lnTo>
                  <a:pt x="0" y="3527696"/>
                </a:lnTo>
                <a:lnTo>
                  <a:pt x="464" y="3526574"/>
                </a:lnTo>
                <a:lnTo>
                  <a:pt x="2324" y="3524714"/>
                </a:lnTo>
                <a:lnTo>
                  <a:pt x="3447" y="3524249"/>
                </a:lnTo>
                <a:lnTo>
                  <a:pt x="6077" y="3524249"/>
                </a:lnTo>
                <a:lnTo>
                  <a:pt x="7200" y="3524714"/>
                </a:lnTo>
                <a:lnTo>
                  <a:pt x="9060" y="3526574"/>
                </a:lnTo>
                <a:lnTo>
                  <a:pt x="9524" y="3527696"/>
                </a:lnTo>
                <a:lnTo>
                  <a:pt x="9524" y="3530327"/>
                </a:lnTo>
                <a:lnTo>
                  <a:pt x="9060" y="3531449"/>
                </a:lnTo>
                <a:lnTo>
                  <a:pt x="7200" y="3533309"/>
                </a:lnTo>
                <a:lnTo>
                  <a:pt x="6077" y="3533774"/>
                </a:lnTo>
                <a:close/>
              </a:path>
              <a:path w="9525" h="4248150">
                <a:moveTo>
                  <a:pt x="6077" y="3486149"/>
                </a:moveTo>
                <a:lnTo>
                  <a:pt x="3447" y="3486149"/>
                </a:lnTo>
                <a:lnTo>
                  <a:pt x="2324" y="3485684"/>
                </a:lnTo>
                <a:lnTo>
                  <a:pt x="464" y="3483824"/>
                </a:lnTo>
                <a:lnTo>
                  <a:pt x="0" y="3482702"/>
                </a:lnTo>
                <a:lnTo>
                  <a:pt x="0" y="3480071"/>
                </a:lnTo>
                <a:lnTo>
                  <a:pt x="464" y="3478949"/>
                </a:lnTo>
                <a:lnTo>
                  <a:pt x="2324" y="3477089"/>
                </a:lnTo>
                <a:lnTo>
                  <a:pt x="3447" y="3476624"/>
                </a:lnTo>
                <a:lnTo>
                  <a:pt x="6077" y="3476624"/>
                </a:lnTo>
                <a:lnTo>
                  <a:pt x="7200" y="3477089"/>
                </a:lnTo>
                <a:lnTo>
                  <a:pt x="9060" y="3478949"/>
                </a:lnTo>
                <a:lnTo>
                  <a:pt x="9524" y="3480071"/>
                </a:lnTo>
                <a:lnTo>
                  <a:pt x="9524" y="3482702"/>
                </a:lnTo>
                <a:lnTo>
                  <a:pt x="9060" y="3483824"/>
                </a:lnTo>
                <a:lnTo>
                  <a:pt x="7200" y="3485684"/>
                </a:lnTo>
                <a:lnTo>
                  <a:pt x="6077" y="3486149"/>
                </a:lnTo>
                <a:close/>
              </a:path>
              <a:path w="9525" h="4248150">
                <a:moveTo>
                  <a:pt x="6077" y="3438524"/>
                </a:moveTo>
                <a:lnTo>
                  <a:pt x="3447" y="3438524"/>
                </a:lnTo>
                <a:lnTo>
                  <a:pt x="2324" y="3438059"/>
                </a:lnTo>
                <a:lnTo>
                  <a:pt x="464" y="3436199"/>
                </a:lnTo>
                <a:lnTo>
                  <a:pt x="0" y="3435077"/>
                </a:lnTo>
                <a:lnTo>
                  <a:pt x="0" y="3432446"/>
                </a:lnTo>
                <a:lnTo>
                  <a:pt x="464" y="3431324"/>
                </a:lnTo>
                <a:lnTo>
                  <a:pt x="2324" y="3429464"/>
                </a:lnTo>
                <a:lnTo>
                  <a:pt x="3447" y="3428999"/>
                </a:lnTo>
                <a:lnTo>
                  <a:pt x="6077" y="3428999"/>
                </a:lnTo>
                <a:lnTo>
                  <a:pt x="7200" y="3429464"/>
                </a:lnTo>
                <a:lnTo>
                  <a:pt x="9060" y="3431324"/>
                </a:lnTo>
                <a:lnTo>
                  <a:pt x="9524" y="3432446"/>
                </a:lnTo>
                <a:lnTo>
                  <a:pt x="9524" y="3435077"/>
                </a:lnTo>
                <a:lnTo>
                  <a:pt x="9060" y="3436199"/>
                </a:lnTo>
                <a:lnTo>
                  <a:pt x="7200" y="3438059"/>
                </a:lnTo>
                <a:lnTo>
                  <a:pt x="6077" y="3438524"/>
                </a:lnTo>
                <a:close/>
              </a:path>
              <a:path w="9525" h="4248150">
                <a:moveTo>
                  <a:pt x="6077" y="3390899"/>
                </a:moveTo>
                <a:lnTo>
                  <a:pt x="3447" y="3390899"/>
                </a:lnTo>
                <a:lnTo>
                  <a:pt x="2324" y="3390434"/>
                </a:lnTo>
                <a:lnTo>
                  <a:pt x="464" y="3388574"/>
                </a:lnTo>
                <a:lnTo>
                  <a:pt x="0" y="3387452"/>
                </a:lnTo>
                <a:lnTo>
                  <a:pt x="0" y="3384821"/>
                </a:lnTo>
                <a:lnTo>
                  <a:pt x="464" y="3383699"/>
                </a:lnTo>
                <a:lnTo>
                  <a:pt x="2324" y="3381839"/>
                </a:lnTo>
                <a:lnTo>
                  <a:pt x="3447" y="3381374"/>
                </a:lnTo>
                <a:lnTo>
                  <a:pt x="6077" y="3381374"/>
                </a:lnTo>
                <a:lnTo>
                  <a:pt x="7200" y="3381839"/>
                </a:lnTo>
                <a:lnTo>
                  <a:pt x="9060" y="3383699"/>
                </a:lnTo>
                <a:lnTo>
                  <a:pt x="9524" y="3384821"/>
                </a:lnTo>
                <a:lnTo>
                  <a:pt x="9524" y="3387452"/>
                </a:lnTo>
                <a:lnTo>
                  <a:pt x="9060" y="3388574"/>
                </a:lnTo>
                <a:lnTo>
                  <a:pt x="7200" y="3390434"/>
                </a:lnTo>
                <a:lnTo>
                  <a:pt x="6077" y="3390899"/>
                </a:lnTo>
                <a:close/>
              </a:path>
              <a:path w="9525" h="4248150">
                <a:moveTo>
                  <a:pt x="6077" y="3343274"/>
                </a:moveTo>
                <a:lnTo>
                  <a:pt x="3447" y="3343274"/>
                </a:lnTo>
                <a:lnTo>
                  <a:pt x="2324" y="3342809"/>
                </a:lnTo>
                <a:lnTo>
                  <a:pt x="464" y="3340949"/>
                </a:lnTo>
                <a:lnTo>
                  <a:pt x="0" y="3339827"/>
                </a:lnTo>
                <a:lnTo>
                  <a:pt x="0" y="3337197"/>
                </a:lnTo>
                <a:lnTo>
                  <a:pt x="464" y="3336074"/>
                </a:lnTo>
                <a:lnTo>
                  <a:pt x="2324" y="3334214"/>
                </a:lnTo>
                <a:lnTo>
                  <a:pt x="3447" y="3333749"/>
                </a:lnTo>
                <a:lnTo>
                  <a:pt x="6077" y="3333749"/>
                </a:lnTo>
                <a:lnTo>
                  <a:pt x="7200" y="3334214"/>
                </a:lnTo>
                <a:lnTo>
                  <a:pt x="9060" y="3336074"/>
                </a:lnTo>
                <a:lnTo>
                  <a:pt x="9524" y="3337197"/>
                </a:lnTo>
                <a:lnTo>
                  <a:pt x="9524" y="3339827"/>
                </a:lnTo>
                <a:lnTo>
                  <a:pt x="9060" y="3340949"/>
                </a:lnTo>
                <a:lnTo>
                  <a:pt x="7200" y="3342809"/>
                </a:lnTo>
                <a:lnTo>
                  <a:pt x="6077" y="3343274"/>
                </a:lnTo>
                <a:close/>
              </a:path>
              <a:path w="9525" h="4248150">
                <a:moveTo>
                  <a:pt x="6077" y="3295649"/>
                </a:moveTo>
                <a:lnTo>
                  <a:pt x="3447" y="3295649"/>
                </a:lnTo>
                <a:lnTo>
                  <a:pt x="2324" y="3295184"/>
                </a:lnTo>
                <a:lnTo>
                  <a:pt x="464" y="3293324"/>
                </a:lnTo>
                <a:lnTo>
                  <a:pt x="0" y="3292202"/>
                </a:lnTo>
                <a:lnTo>
                  <a:pt x="0" y="3289571"/>
                </a:lnTo>
                <a:lnTo>
                  <a:pt x="464" y="3288449"/>
                </a:lnTo>
                <a:lnTo>
                  <a:pt x="2324" y="3286589"/>
                </a:lnTo>
                <a:lnTo>
                  <a:pt x="3447" y="3286124"/>
                </a:lnTo>
                <a:lnTo>
                  <a:pt x="6077" y="3286124"/>
                </a:lnTo>
                <a:lnTo>
                  <a:pt x="7200" y="3286589"/>
                </a:lnTo>
                <a:lnTo>
                  <a:pt x="9060" y="3288449"/>
                </a:lnTo>
                <a:lnTo>
                  <a:pt x="9524" y="3289571"/>
                </a:lnTo>
                <a:lnTo>
                  <a:pt x="9524" y="3292202"/>
                </a:lnTo>
                <a:lnTo>
                  <a:pt x="9060" y="3293324"/>
                </a:lnTo>
                <a:lnTo>
                  <a:pt x="7200" y="3295184"/>
                </a:lnTo>
                <a:lnTo>
                  <a:pt x="6077" y="3295649"/>
                </a:lnTo>
                <a:close/>
              </a:path>
              <a:path w="9525" h="4248150">
                <a:moveTo>
                  <a:pt x="6077" y="3248024"/>
                </a:moveTo>
                <a:lnTo>
                  <a:pt x="3447" y="3248024"/>
                </a:lnTo>
                <a:lnTo>
                  <a:pt x="2324" y="3247559"/>
                </a:lnTo>
                <a:lnTo>
                  <a:pt x="464" y="3245699"/>
                </a:lnTo>
                <a:lnTo>
                  <a:pt x="0" y="3244577"/>
                </a:lnTo>
                <a:lnTo>
                  <a:pt x="0" y="3241946"/>
                </a:lnTo>
                <a:lnTo>
                  <a:pt x="464" y="3240824"/>
                </a:lnTo>
                <a:lnTo>
                  <a:pt x="2324" y="3238964"/>
                </a:lnTo>
                <a:lnTo>
                  <a:pt x="3447" y="3238499"/>
                </a:lnTo>
                <a:lnTo>
                  <a:pt x="6077" y="3238499"/>
                </a:lnTo>
                <a:lnTo>
                  <a:pt x="7200" y="3238964"/>
                </a:lnTo>
                <a:lnTo>
                  <a:pt x="9060" y="3240824"/>
                </a:lnTo>
                <a:lnTo>
                  <a:pt x="9524" y="3241946"/>
                </a:lnTo>
                <a:lnTo>
                  <a:pt x="9524" y="3244577"/>
                </a:lnTo>
                <a:lnTo>
                  <a:pt x="9060" y="3245699"/>
                </a:lnTo>
                <a:lnTo>
                  <a:pt x="7200" y="3247559"/>
                </a:lnTo>
                <a:lnTo>
                  <a:pt x="6077" y="3248024"/>
                </a:lnTo>
                <a:close/>
              </a:path>
              <a:path w="9525" h="4248150">
                <a:moveTo>
                  <a:pt x="6077" y="3200399"/>
                </a:moveTo>
                <a:lnTo>
                  <a:pt x="3447" y="3200399"/>
                </a:lnTo>
                <a:lnTo>
                  <a:pt x="2324" y="3199934"/>
                </a:lnTo>
                <a:lnTo>
                  <a:pt x="464" y="3198074"/>
                </a:lnTo>
                <a:lnTo>
                  <a:pt x="0" y="3196952"/>
                </a:lnTo>
                <a:lnTo>
                  <a:pt x="0" y="3194321"/>
                </a:lnTo>
                <a:lnTo>
                  <a:pt x="464" y="3193199"/>
                </a:lnTo>
                <a:lnTo>
                  <a:pt x="2324" y="3191339"/>
                </a:lnTo>
                <a:lnTo>
                  <a:pt x="3447" y="3190874"/>
                </a:lnTo>
                <a:lnTo>
                  <a:pt x="6077" y="3190874"/>
                </a:lnTo>
                <a:lnTo>
                  <a:pt x="7200" y="3191339"/>
                </a:lnTo>
                <a:lnTo>
                  <a:pt x="9060" y="3193199"/>
                </a:lnTo>
                <a:lnTo>
                  <a:pt x="9524" y="3194321"/>
                </a:lnTo>
                <a:lnTo>
                  <a:pt x="9524" y="3196952"/>
                </a:lnTo>
                <a:lnTo>
                  <a:pt x="9060" y="3198074"/>
                </a:lnTo>
                <a:lnTo>
                  <a:pt x="7200" y="3199934"/>
                </a:lnTo>
                <a:lnTo>
                  <a:pt x="6077" y="3200399"/>
                </a:lnTo>
                <a:close/>
              </a:path>
              <a:path w="9525" h="4248150">
                <a:moveTo>
                  <a:pt x="6077" y="3152774"/>
                </a:moveTo>
                <a:lnTo>
                  <a:pt x="3447" y="3152774"/>
                </a:lnTo>
                <a:lnTo>
                  <a:pt x="2324" y="3152309"/>
                </a:lnTo>
                <a:lnTo>
                  <a:pt x="464" y="3150449"/>
                </a:lnTo>
                <a:lnTo>
                  <a:pt x="0" y="3149327"/>
                </a:lnTo>
                <a:lnTo>
                  <a:pt x="0" y="3146696"/>
                </a:lnTo>
                <a:lnTo>
                  <a:pt x="464" y="3145574"/>
                </a:lnTo>
                <a:lnTo>
                  <a:pt x="2324" y="3143714"/>
                </a:lnTo>
                <a:lnTo>
                  <a:pt x="3447" y="3143249"/>
                </a:lnTo>
                <a:lnTo>
                  <a:pt x="6077" y="3143249"/>
                </a:lnTo>
                <a:lnTo>
                  <a:pt x="7200" y="3143714"/>
                </a:lnTo>
                <a:lnTo>
                  <a:pt x="9060" y="3145574"/>
                </a:lnTo>
                <a:lnTo>
                  <a:pt x="9524" y="3146696"/>
                </a:lnTo>
                <a:lnTo>
                  <a:pt x="9524" y="3149327"/>
                </a:lnTo>
                <a:lnTo>
                  <a:pt x="9060" y="3150449"/>
                </a:lnTo>
                <a:lnTo>
                  <a:pt x="7200" y="3152309"/>
                </a:lnTo>
                <a:lnTo>
                  <a:pt x="6077" y="3152774"/>
                </a:lnTo>
                <a:close/>
              </a:path>
              <a:path w="9525" h="4248150">
                <a:moveTo>
                  <a:pt x="6077" y="3105149"/>
                </a:moveTo>
                <a:lnTo>
                  <a:pt x="3447" y="3105149"/>
                </a:lnTo>
                <a:lnTo>
                  <a:pt x="2324" y="3104684"/>
                </a:lnTo>
                <a:lnTo>
                  <a:pt x="464" y="3102824"/>
                </a:lnTo>
                <a:lnTo>
                  <a:pt x="0" y="3101702"/>
                </a:lnTo>
                <a:lnTo>
                  <a:pt x="0" y="3099071"/>
                </a:lnTo>
                <a:lnTo>
                  <a:pt x="464" y="3097949"/>
                </a:lnTo>
                <a:lnTo>
                  <a:pt x="2324" y="3096089"/>
                </a:lnTo>
                <a:lnTo>
                  <a:pt x="3447" y="3095624"/>
                </a:lnTo>
                <a:lnTo>
                  <a:pt x="6077" y="3095624"/>
                </a:lnTo>
                <a:lnTo>
                  <a:pt x="7200" y="3096089"/>
                </a:lnTo>
                <a:lnTo>
                  <a:pt x="9060" y="3097949"/>
                </a:lnTo>
                <a:lnTo>
                  <a:pt x="9524" y="3099071"/>
                </a:lnTo>
                <a:lnTo>
                  <a:pt x="9524" y="3101702"/>
                </a:lnTo>
                <a:lnTo>
                  <a:pt x="9060" y="3102824"/>
                </a:lnTo>
                <a:lnTo>
                  <a:pt x="7200" y="3104684"/>
                </a:lnTo>
                <a:lnTo>
                  <a:pt x="6077" y="3105149"/>
                </a:lnTo>
                <a:close/>
              </a:path>
              <a:path w="9525" h="4248150">
                <a:moveTo>
                  <a:pt x="6077" y="3057524"/>
                </a:moveTo>
                <a:lnTo>
                  <a:pt x="3447" y="3057524"/>
                </a:lnTo>
                <a:lnTo>
                  <a:pt x="2324" y="3057059"/>
                </a:lnTo>
                <a:lnTo>
                  <a:pt x="464" y="3055199"/>
                </a:lnTo>
                <a:lnTo>
                  <a:pt x="0" y="3054077"/>
                </a:lnTo>
                <a:lnTo>
                  <a:pt x="0" y="3051446"/>
                </a:lnTo>
                <a:lnTo>
                  <a:pt x="464" y="3050324"/>
                </a:lnTo>
                <a:lnTo>
                  <a:pt x="2324" y="3048464"/>
                </a:lnTo>
                <a:lnTo>
                  <a:pt x="3447" y="3047999"/>
                </a:lnTo>
                <a:lnTo>
                  <a:pt x="6077" y="3047999"/>
                </a:lnTo>
                <a:lnTo>
                  <a:pt x="7200" y="3048464"/>
                </a:lnTo>
                <a:lnTo>
                  <a:pt x="9060" y="3050324"/>
                </a:lnTo>
                <a:lnTo>
                  <a:pt x="9524" y="3051446"/>
                </a:lnTo>
                <a:lnTo>
                  <a:pt x="9524" y="3054077"/>
                </a:lnTo>
                <a:lnTo>
                  <a:pt x="9060" y="3055199"/>
                </a:lnTo>
                <a:lnTo>
                  <a:pt x="7200" y="3057059"/>
                </a:lnTo>
                <a:lnTo>
                  <a:pt x="6077" y="3057524"/>
                </a:lnTo>
                <a:close/>
              </a:path>
              <a:path w="9525" h="4248150">
                <a:moveTo>
                  <a:pt x="6077" y="3009899"/>
                </a:moveTo>
                <a:lnTo>
                  <a:pt x="3447" y="3009899"/>
                </a:lnTo>
                <a:lnTo>
                  <a:pt x="2324" y="3009434"/>
                </a:lnTo>
                <a:lnTo>
                  <a:pt x="464" y="3007574"/>
                </a:lnTo>
                <a:lnTo>
                  <a:pt x="0" y="3006452"/>
                </a:lnTo>
                <a:lnTo>
                  <a:pt x="0" y="3003822"/>
                </a:lnTo>
                <a:lnTo>
                  <a:pt x="464" y="3002699"/>
                </a:lnTo>
                <a:lnTo>
                  <a:pt x="2324" y="3000839"/>
                </a:lnTo>
                <a:lnTo>
                  <a:pt x="3447" y="3000374"/>
                </a:lnTo>
                <a:lnTo>
                  <a:pt x="6077" y="3000374"/>
                </a:lnTo>
                <a:lnTo>
                  <a:pt x="7200" y="3000839"/>
                </a:lnTo>
                <a:lnTo>
                  <a:pt x="9060" y="3002699"/>
                </a:lnTo>
                <a:lnTo>
                  <a:pt x="9524" y="3003822"/>
                </a:lnTo>
                <a:lnTo>
                  <a:pt x="9524" y="3006452"/>
                </a:lnTo>
                <a:lnTo>
                  <a:pt x="9060" y="3007574"/>
                </a:lnTo>
                <a:lnTo>
                  <a:pt x="7200" y="3009434"/>
                </a:lnTo>
                <a:lnTo>
                  <a:pt x="6077" y="3009899"/>
                </a:lnTo>
                <a:close/>
              </a:path>
              <a:path w="9525" h="4248150">
                <a:moveTo>
                  <a:pt x="6077" y="2962274"/>
                </a:moveTo>
                <a:lnTo>
                  <a:pt x="3447" y="2962274"/>
                </a:lnTo>
                <a:lnTo>
                  <a:pt x="2324" y="2961809"/>
                </a:lnTo>
                <a:lnTo>
                  <a:pt x="464" y="2959949"/>
                </a:lnTo>
                <a:lnTo>
                  <a:pt x="0" y="2958827"/>
                </a:lnTo>
                <a:lnTo>
                  <a:pt x="0" y="2956197"/>
                </a:lnTo>
                <a:lnTo>
                  <a:pt x="464" y="2955074"/>
                </a:lnTo>
                <a:lnTo>
                  <a:pt x="2324" y="2953214"/>
                </a:lnTo>
                <a:lnTo>
                  <a:pt x="3447" y="2952749"/>
                </a:lnTo>
                <a:lnTo>
                  <a:pt x="6077" y="2952749"/>
                </a:lnTo>
                <a:lnTo>
                  <a:pt x="7200" y="2953214"/>
                </a:lnTo>
                <a:lnTo>
                  <a:pt x="9060" y="2955074"/>
                </a:lnTo>
                <a:lnTo>
                  <a:pt x="9524" y="2956197"/>
                </a:lnTo>
                <a:lnTo>
                  <a:pt x="9524" y="2958827"/>
                </a:lnTo>
                <a:lnTo>
                  <a:pt x="9060" y="2959949"/>
                </a:lnTo>
                <a:lnTo>
                  <a:pt x="7200" y="2961809"/>
                </a:lnTo>
                <a:lnTo>
                  <a:pt x="6077" y="2962274"/>
                </a:lnTo>
                <a:close/>
              </a:path>
              <a:path w="9525" h="4248150">
                <a:moveTo>
                  <a:pt x="6077" y="2914649"/>
                </a:moveTo>
                <a:lnTo>
                  <a:pt x="3447" y="2914649"/>
                </a:lnTo>
                <a:lnTo>
                  <a:pt x="2324" y="2914184"/>
                </a:lnTo>
                <a:lnTo>
                  <a:pt x="464" y="2912324"/>
                </a:lnTo>
                <a:lnTo>
                  <a:pt x="0" y="2911202"/>
                </a:lnTo>
                <a:lnTo>
                  <a:pt x="0" y="2908571"/>
                </a:lnTo>
                <a:lnTo>
                  <a:pt x="464" y="2907449"/>
                </a:lnTo>
                <a:lnTo>
                  <a:pt x="2324" y="2905589"/>
                </a:lnTo>
                <a:lnTo>
                  <a:pt x="3447" y="2905124"/>
                </a:lnTo>
                <a:lnTo>
                  <a:pt x="6077" y="2905124"/>
                </a:lnTo>
                <a:lnTo>
                  <a:pt x="7200" y="2905589"/>
                </a:lnTo>
                <a:lnTo>
                  <a:pt x="9060" y="2907449"/>
                </a:lnTo>
                <a:lnTo>
                  <a:pt x="9524" y="2908571"/>
                </a:lnTo>
                <a:lnTo>
                  <a:pt x="9524" y="2911202"/>
                </a:lnTo>
                <a:lnTo>
                  <a:pt x="9060" y="2912324"/>
                </a:lnTo>
                <a:lnTo>
                  <a:pt x="7200" y="2914184"/>
                </a:lnTo>
                <a:lnTo>
                  <a:pt x="6077" y="2914649"/>
                </a:lnTo>
                <a:close/>
              </a:path>
              <a:path w="9525" h="4248150">
                <a:moveTo>
                  <a:pt x="6077" y="2867024"/>
                </a:moveTo>
                <a:lnTo>
                  <a:pt x="3447" y="2867024"/>
                </a:lnTo>
                <a:lnTo>
                  <a:pt x="2324" y="2866559"/>
                </a:lnTo>
                <a:lnTo>
                  <a:pt x="464" y="2864699"/>
                </a:lnTo>
                <a:lnTo>
                  <a:pt x="0" y="2863577"/>
                </a:lnTo>
                <a:lnTo>
                  <a:pt x="0" y="2860947"/>
                </a:lnTo>
                <a:lnTo>
                  <a:pt x="464" y="2859824"/>
                </a:lnTo>
                <a:lnTo>
                  <a:pt x="2324" y="2857964"/>
                </a:lnTo>
                <a:lnTo>
                  <a:pt x="3447" y="2857499"/>
                </a:lnTo>
                <a:lnTo>
                  <a:pt x="6077" y="2857499"/>
                </a:lnTo>
                <a:lnTo>
                  <a:pt x="7200" y="2857964"/>
                </a:lnTo>
                <a:lnTo>
                  <a:pt x="9060" y="2859824"/>
                </a:lnTo>
                <a:lnTo>
                  <a:pt x="9524" y="2860947"/>
                </a:lnTo>
                <a:lnTo>
                  <a:pt x="9524" y="2863577"/>
                </a:lnTo>
                <a:lnTo>
                  <a:pt x="9060" y="2864699"/>
                </a:lnTo>
                <a:lnTo>
                  <a:pt x="7200" y="2866559"/>
                </a:lnTo>
                <a:lnTo>
                  <a:pt x="6077" y="2867024"/>
                </a:lnTo>
                <a:close/>
              </a:path>
              <a:path w="9525" h="4248150">
                <a:moveTo>
                  <a:pt x="6077" y="2819399"/>
                </a:moveTo>
                <a:lnTo>
                  <a:pt x="3447" y="2819399"/>
                </a:lnTo>
                <a:lnTo>
                  <a:pt x="2324" y="2818934"/>
                </a:lnTo>
                <a:lnTo>
                  <a:pt x="464" y="2817074"/>
                </a:lnTo>
                <a:lnTo>
                  <a:pt x="0" y="2815952"/>
                </a:lnTo>
                <a:lnTo>
                  <a:pt x="0" y="2813322"/>
                </a:lnTo>
                <a:lnTo>
                  <a:pt x="464" y="2812199"/>
                </a:lnTo>
                <a:lnTo>
                  <a:pt x="2324" y="2810339"/>
                </a:lnTo>
                <a:lnTo>
                  <a:pt x="3447" y="2809874"/>
                </a:lnTo>
                <a:lnTo>
                  <a:pt x="6077" y="2809874"/>
                </a:lnTo>
                <a:lnTo>
                  <a:pt x="7200" y="2810339"/>
                </a:lnTo>
                <a:lnTo>
                  <a:pt x="9060" y="2812199"/>
                </a:lnTo>
                <a:lnTo>
                  <a:pt x="9524" y="2813322"/>
                </a:lnTo>
                <a:lnTo>
                  <a:pt x="9524" y="2815952"/>
                </a:lnTo>
                <a:lnTo>
                  <a:pt x="9060" y="2817074"/>
                </a:lnTo>
                <a:lnTo>
                  <a:pt x="7200" y="2818934"/>
                </a:lnTo>
                <a:lnTo>
                  <a:pt x="6077" y="2819399"/>
                </a:lnTo>
                <a:close/>
              </a:path>
              <a:path w="9525" h="4248150">
                <a:moveTo>
                  <a:pt x="6077" y="2771774"/>
                </a:moveTo>
                <a:lnTo>
                  <a:pt x="3447" y="2771774"/>
                </a:lnTo>
                <a:lnTo>
                  <a:pt x="2324" y="2771309"/>
                </a:lnTo>
                <a:lnTo>
                  <a:pt x="464" y="2769449"/>
                </a:lnTo>
                <a:lnTo>
                  <a:pt x="0" y="2768327"/>
                </a:lnTo>
                <a:lnTo>
                  <a:pt x="0" y="2765697"/>
                </a:lnTo>
                <a:lnTo>
                  <a:pt x="464" y="2764574"/>
                </a:lnTo>
                <a:lnTo>
                  <a:pt x="2324" y="2762714"/>
                </a:lnTo>
                <a:lnTo>
                  <a:pt x="3447" y="2762249"/>
                </a:lnTo>
                <a:lnTo>
                  <a:pt x="6077" y="2762249"/>
                </a:lnTo>
                <a:lnTo>
                  <a:pt x="7200" y="2762714"/>
                </a:lnTo>
                <a:lnTo>
                  <a:pt x="9060" y="2764574"/>
                </a:lnTo>
                <a:lnTo>
                  <a:pt x="9524" y="2765697"/>
                </a:lnTo>
                <a:lnTo>
                  <a:pt x="9524" y="2768327"/>
                </a:lnTo>
                <a:lnTo>
                  <a:pt x="9060" y="2769449"/>
                </a:lnTo>
                <a:lnTo>
                  <a:pt x="7200" y="2771309"/>
                </a:lnTo>
                <a:lnTo>
                  <a:pt x="6077" y="2771774"/>
                </a:lnTo>
                <a:close/>
              </a:path>
              <a:path w="9525" h="4248150">
                <a:moveTo>
                  <a:pt x="6077" y="2724149"/>
                </a:moveTo>
                <a:lnTo>
                  <a:pt x="3447" y="2724149"/>
                </a:lnTo>
                <a:lnTo>
                  <a:pt x="2324" y="2723684"/>
                </a:lnTo>
                <a:lnTo>
                  <a:pt x="464" y="2721824"/>
                </a:lnTo>
                <a:lnTo>
                  <a:pt x="0" y="2720702"/>
                </a:lnTo>
                <a:lnTo>
                  <a:pt x="0" y="2718072"/>
                </a:lnTo>
                <a:lnTo>
                  <a:pt x="464" y="2716949"/>
                </a:lnTo>
                <a:lnTo>
                  <a:pt x="2324" y="2715089"/>
                </a:lnTo>
                <a:lnTo>
                  <a:pt x="3447" y="2714624"/>
                </a:lnTo>
                <a:lnTo>
                  <a:pt x="6077" y="2714624"/>
                </a:lnTo>
                <a:lnTo>
                  <a:pt x="7200" y="2715089"/>
                </a:lnTo>
                <a:lnTo>
                  <a:pt x="9060" y="2716949"/>
                </a:lnTo>
                <a:lnTo>
                  <a:pt x="9524" y="2718072"/>
                </a:lnTo>
                <a:lnTo>
                  <a:pt x="9524" y="2720702"/>
                </a:lnTo>
                <a:lnTo>
                  <a:pt x="9060" y="2721824"/>
                </a:lnTo>
                <a:lnTo>
                  <a:pt x="7200" y="2723684"/>
                </a:lnTo>
                <a:lnTo>
                  <a:pt x="6077" y="2724149"/>
                </a:lnTo>
                <a:close/>
              </a:path>
              <a:path w="9525" h="4248150">
                <a:moveTo>
                  <a:pt x="6077" y="2676524"/>
                </a:moveTo>
                <a:lnTo>
                  <a:pt x="3447" y="2676524"/>
                </a:lnTo>
                <a:lnTo>
                  <a:pt x="2324" y="2676059"/>
                </a:lnTo>
                <a:lnTo>
                  <a:pt x="464" y="2674199"/>
                </a:lnTo>
                <a:lnTo>
                  <a:pt x="0" y="2673077"/>
                </a:lnTo>
                <a:lnTo>
                  <a:pt x="0" y="2670446"/>
                </a:lnTo>
                <a:lnTo>
                  <a:pt x="464" y="2669324"/>
                </a:lnTo>
                <a:lnTo>
                  <a:pt x="2324" y="2667464"/>
                </a:lnTo>
                <a:lnTo>
                  <a:pt x="3447" y="2666999"/>
                </a:lnTo>
                <a:lnTo>
                  <a:pt x="6077" y="2666999"/>
                </a:lnTo>
                <a:lnTo>
                  <a:pt x="7200" y="2667464"/>
                </a:lnTo>
                <a:lnTo>
                  <a:pt x="9060" y="2669324"/>
                </a:lnTo>
                <a:lnTo>
                  <a:pt x="9524" y="2670446"/>
                </a:lnTo>
                <a:lnTo>
                  <a:pt x="9524" y="2673077"/>
                </a:lnTo>
                <a:lnTo>
                  <a:pt x="9060" y="2674199"/>
                </a:lnTo>
                <a:lnTo>
                  <a:pt x="7200" y="2676059"/>
                </a:lnTo>
                <a:lnTo>
                  <a:pt x="6077" y="2676524"/>
                </a:lnTo>
                <a:close/>
              </a:path>
              <a:path w="9525" h="4248150">
                <a:moveTo>
                  <a:pt x="6077" y="2628899"/>
                </a:moveTo>
                <a:lnTo>
                  <a:pt x="3447" y="2628899"/>
                </a:lnTo>
                <a:lnTo>
                  <a:pt x="2324" y="2628434"/>
                </a:lnTo>
                <a:lnTo>
                  <a:pt x="464" y="2626574"/>
                </a:lnTo>
                <a:lnTo>
                  <a:pt x="0" y="2625452"/>
                </a:lnTo>
                <a:lnTo>
                  <a:pt x="0" y="2622822"/>
                </a:lnTo>
                <a:lnTo>
                  <a:pt x="464" y="2621699"/>
                </a:lnTo>
                <a:lnTo>
                  <a:pt x="2324" y="2619839"/>
                </a:lnTo>
                <a:lnTo>
                  <a:pt x="3447" y="2619374"/>
                </a:lnTo>
                <a:lnTo>
                  <a:pt x="6077" y="2619374"/>
                </a:lnTo>
                <a:lnTo>
                  <a:pt x="7200" y="2619839"/>
                </a:lnTo>
                <a:lnTo>
                  <a:pt x="9060" y="2621699"/>
                </a:lnTo>
                <a:lnTo>
                  <a:pt x="9524" y="2622822"/>
                </a:lnTo>
                <a:lnTo>
                  <a:pt x="9524" y="2625452"/>
                </a:lnTo>
                <a:lnTo>
                  <a:pt x="9060" y="2626574"/>
                </a:lnTo>
                <a:lnTo>
                  <a:pt x="7200" y="2628434"/>
                </a:lnTo>
                <a:lnTo>
                  <a:pt x="6077" y="2628899"/>
                </a:lnTo>
                <a:close/>
              </a:path>
              <a:path w="9525" h="4248150">
                <a:moveTo>
                  <a:pt x="6077" y="2581274"/>
                </a:moveTo>
                <a:lnTo>
                  <a:pt x="3447" y="2581274"/>
                </a:lnTo>
                <a:lnTo>
                  <a:pt x="2324" y="2580809"/>
                </a:lnTo>
                <a:lnTo>
                  <a:pt x="464" y="2578949"/>
                </a:lnTo>
                <a:lnTo>
                  <a:pt x="0" y="2577827"/>
                </a:lnTo>
                <a:lnTo>
                  <a:pt x="0" y="2575197"/>
                </a:lnTo>
                <a:lnTo>
                  <a:pt x="464" y="2574074"/>
                </a:lnTo>
                <a:lnTo>
                  <a:pt x="2324" y="2572214"/>
                </a:lnTo>
                <a:lnTo>
                  <a:pt x="3447" y="2571749"/>
                </a:lnTo>
                <a:lnTo>
                  <a:pt x="6077" y="2571749"/>
                </a:lnTo>
                <a:lnTo>
                  <a:pt x="7200" y="2572214"/>
                </a:lnTo>
                <a:lnTo>
                  <a:pt x="9060" y="2574074"/>
                </a:lnTo>
                <a:lnTo>
                  <a:pt x="9524" y="2575197"/>
                </a:lnTo>
                <a:lnTo>
                  <a:pt x="9524" y="2577827"/>
                </a:lnTo>
                <a:lnTo>
                  <a:pt x="9060" y="2578949"/>
                </a:lnTo>
                <a:lnTo>
                  <a:pt x="7200" y="2580809"/>
                </a:lnTo>
                <a:lnTo>
                  <a:pt x="6077" y="2581274"/>
                </a:lnTo>
                <a:close/>
              </a:path>
              <a:path w="9525" h="4248150">
                <a:moveTo>
                  <a:pt x="6077" y="2533649"/>
                </a:moveTo>
                <a:lnTo>
                  <a:pt x="3447" y="2533649"/>
                </a:lnTo>
                <a:lnTo>
                  <a:pt x="2324" y="2533184"/>
                </a:lnTo>
                <a:lnTo>
                  <a:pt x="464" y="2531324"/>
                </a:lnTo>
                <a:lnTo>
                  <a:pt x="0" y="2530202"/>
                </a:lnTo>
                <a:lnTo>
                  <a:pt x="0" y="2527571"/>
                </a:lnTo>
                <a:lnTo>
                  <a:pt x="464" y="2526449"/>
                </a:lnTo>
                <a:lnTo>
                  <a:pt x="2324" y="2524589"/>
                </a:lnTo>
                <a:lnTo>
                  <a:pt x="3447" y="2524124"/>
                </a:lnTo>
                <a:lnTo>
                  <a:pt x="6077" y="2524124"/>
                </a:lnTo>
                <a:lnTo>
                  <a:pt x="7200" y="2524589"/>
                </a:lnTo>
                <a:lnTo>
                  <a:pt x="9060" y="2526449"/>
                </a:lnTo>
                <a:lnTo>
                  <a:pt x="9524" y="2527571"/>
                </a:lnTo>
                <a:lnTo>
                  <a:pt x="9524" y="2530202"/>
                </a:lnTo>
                <a:lnTo>
                  <a:pt x="9060" y="2531324"/>
                </a:lnTo>
                <a:lnTo>
                  <a:pt x="7200" y="2533184"/>
                </a:lnTo>
                <a:lnTo>
                  <a:pt x="6077" y="2533649"/>
                </a:lnTo>
                <a:close/>
              </a:path>
              <a:path w="9525" h="4248150">
                <a:moveTo>
                  <a:pt x="6077" y="2486024"/>
                </a:moveTo>
                <a:lnTo>
                  <a:pt x="3447" y="2486024"/>
                </a:lnTo>
                <a:lnTo>
                  <a:pt x="2324" y="2485559"/>
                </a:lnTo>
                <a:lnTo>
                  <a:pt x="464" y="2483699"/>
                </a:lnTo>
                <a:lnTo>
                  <a:pt x="0" y="2482577"/>
                </a:lnTo>
                <a:lnTo>
                  <a:pt x="0" y="2479947"/>
                </a:lnTo>
                <a:lnTo>
                  <a:pt x="464" y="2478824"/>
                </a:lnTo>
                <a:lnTo>
                  <a:pt x="2324" y="2476964"/>
                </a:lnTo>
                <a:lnTo>
                  <a:pt x="3447" y="2476499"/>
                </a:lnTo>
                <a:lnTo>
                  <a:pt x="6077" y="2476499"/>
                </a:lnTo>
                <a:lnTo>
                  <a:pt x="7200" y="2476964"/>
                </a:lnTo>
                <a:lnTo>
                  <a:pt x="9060" y="2478824"/>
                </a:lnTo>
                <a:lnTo>
                  <a:pt x="9524" y="2479947"/>
                </a:lnTo>
                <a:lnTo>
                  <a:pt x="9524" y="2482577"/>
                </a:lnTo>
                <a:lnTo>
                  <a:pt x="9060" y="2483699"/>
                </a:lnTo>
                <a:lnTo>
                  <a:pt x="7200" y="2485559"/>
                </a:lnTo>
                <a:lnTo>
                  <a:pt x="6077" y="2486024"/>
                </a:lnTo>
                <a:close/>
              </a:path>
              <a:path w="9525" h="4248150">
                <a:moveTo>
                  <a:pt x="6077" y="2438399"/>
                </a:moveTo>
                <a:lnTo>
                  <a:pt x="3447" y="2438399"/>
                </a:lnTo>
                <a:lnTo>
                  <a:pt x="2324" y="2437934"/>
                </a:lnTo>
                <a:lnTo>
                  <a:pt x="464" y="2436074"/>
                </a:lnTo>
                <a:lnTo>
                  <a:pt x="0" y="2434952"/>
                </a:lnTo>
                <a:lnTo>
                  <a:pt x="0" y="2432321"/>
                </a:lnTo>
                <a:lnTo>
                  <a:pt x="464" y="2431199"/>
                </a:lnTo>
                <a:lnTo>
                  <a:pt x="2324" y="2429339"/>
                </a:lnTo>
                <a:lnTo>
                  <a:pt x="3447" y="2428874"/>
                </a:lnTo>
                <a:lnTo>
                  <a:pt x="6077" y="2428874"/>
                </a:lnTo>
                <a:lnTo>
                  <a:pt x="7200" y="2429339"/>
                </a:lnTo>
                <a:lnTo>
                  <a:pt x="9060" y="2431199"/>
                </a:lnTo>
                <a:lnTo>
                  <a:pt x="9524" y="2432321"/>
                </a:lnTo>
                <a:lnTo>
                  <a:pt x="9524" y="2434952"/>
                </a:lnTo>
                <a:lnTo>
                  <a:pt x="9060" y="2436074"/>
                </a:lnTo>
                <a:lnTo>
                  <a:pt x="7200" y="2437934"/>
                </a:lnTo>
                <a:lnTo>
                  <a:pt x="6077" y="2438399"/>
                </a:lnTo>
                <a:close/>
              </a:path>
              <a:path w="9525" h="4248150">
                <a:moveTo>
                  <a:pt x="6077" y="2390774"/>
                </a:moveTo>
                <a:lnTo>
                  <a:pt x="3447" y="2390774"/>
                </a:lnTo>
                <a:lnTo>
                  <a:pt x="2324" y="2390309"/>
                </a:lnTo>
                <a:lnTo>
                  <a:pt x="464" y="2388449"/>
                </a:lnTo>
                <a:lnTo>
                  <a:pt x="0" y="2387327"/>
                </a:lnTo>
                <a:lnTo>
                  <a:pt x="0" y="2384697"/>
                </a:lnTo>
                <a:lnTo>
                  <a:pt x="464" y="2383574"/>
                </a:lnTo>
                <a:lnTo>
                  <a:pt x="2324" y="2381714"/>
                </a:lnTo>
                <a:lnTo>
                  <a:pt x="3447" y="2381249"/>
                </a:lnTo>
                <a:lnTo>
                  <a:pt x="6077" y="2381249"/>
                </a:lnTo>
                <a:lnTo>
                  <a:pt x="7200" y="2381714"/>
                </a:lnTo>
                <a:lnTo>
                  <a:pt x="9060" y="2383574"/>
                </a:lnTo>
                <a:lnTo>
                  <a:pt x="9524" y="2384697"/>
                </a:lnTo>
                <a:lnTo>
                  <a:pt x="9524" y="2387327"/>
                </a:lnTo>
                <a:lnTo>
                  <a:pt x="9060" y="2388449"/>
                </a:lnTo>
                <a:lnTo>
                  <a:pt x="7200" y="2390309"/>
                </a:lnTo>
                <a:lnTo>
                  <a:pt x="6077" y="2390774"/>
                </a:lnTo>
                <a:close/>
              </a:path>
              <a:path w="9525" h="4248150">
                <a:moveTo>
                  <a:pt x="6077" y="2343149"/>
                </a:moveTo>
                <a:lnTo>
                  <a:pt x="3447" y="2343149"/>
                </a:lnTo>
                <a:lnTo>
                  <a:pt x="2324" y="2342684"/>
                </a:lnTo>
                <a:lnTo>
                  <a:pt x="464" y="2340824"/>
                </a:lnTo>
                <a:lnTo>
                  <a:pt x="0" y="2339702"/>
                </a:lnTo>
                <a:lnTo>
                  <a:pt x="0" y="2337072"/>
                </a:lnTo>
                <a:lnTo>
                  <a:pt x="464" y="2335949"/>
                </a:lnTo>
                <a:lnTo>
                  <a:pt x="2324" y="2334089"/>
                </a:lnTo>
                <a:lnTo>
                  <a:pt x="3447" y="2333624"/>
                </a:lnTo>
                <a:lnTo>
                  <a:pt x="6077" y="2333624"/>
                </a:lnTo>
                <a:lnTo>
                  <a:pt x="7200" y="2334089"/>
                </a:lnTo>
                <a:lnTo>
                  <a:pt x="9060" y="2335949"/>
                </a:lnTo>
                <a:lnTo>
                  <a:pt x="9524" y="2337072"/>
                </a:lnTo>
                <a:lnTo>
                  <a:pt x="9524" y="2339702"/>
                </a:lnTo>
                <a:lnTo>
                  <a:pt x="9060" y="2340824"/>
                </a:lnTo>
                <a:lnTo>
                  <a:pt x="7200" y="2342684"/>
                </a:lnTo>
                <a:lnTo>
                  <a:pt x="6077" y="2343149"/>
                </a:lnTo>
                <a:close/>
              </a:path>
              <a:path w="9525" h="4248150">
                <a:moveTo>
                  <a:pt x="6077" y="2295524"/>
                </a:moveTo>
                <a:lnTo>
                  <a:pt x="3447" y="2295524"/>
                </a:lnTo>
                <a:lnTo>
                  <a:pt x="2324" y="2295059"/>
                </a:lnTo>
                <a:lnTo>
                  <a:pt x="464" y="2293199"/>
                </a:lnTo>
                <a:lnTo>
                  <a:pt x="0" y="2292077"/>
                </a:lnTo>
                <a:lnTo>
                  <a:pt x="0" y="2289447"/>
                </a:lnTo>
                <a:lnTo>
                  <a:pt x="464" y="2288324"/>
                </a:lnTo>
                <a:lnTo>
                  <a:pt x="2324" y="2286464"/>
                </a:lnTo>
                <a:lnTo>
                  <a:pt x="3447" y="2285999"/>
                </a:lnTo>
                <a:lnTo>
                  <a:pt x="6077" y="2285999"/>
                </a:lnTo>
                <a:lnTo>
                  <a:pt x="7200" y="2286464"/>
                </a:lnTo>
                <a:lnTo>
                  <a:pt x="9060" y="2288324"/>
                </a:lnTo>
                <a:lnTo>
                  <a:pt x="9524" y="2289447"/>
                </a:lnTo>
                <a:lnTo>
                  <a:pt x="9524" y="2292077"/>
                </a:lnTo>
                <a:lnTo>
                  <a:pt x="9060" y="2293199"/>
                </a:lnTo>
                <a:lnTo>
                  <a:pt x="7200" y="2295059"/>
                </a:lnTo>
                <a:lnTo>
                  <a:pt x="6077" y="2295524"/>
                </a:lnTo>
                <a:close/>
              </a:path>
              <a:path w="9525" h="4248150">
                <a:moveTo>
                  <a:pt x="6077" y="2247899"/>
                </a:moveTo>
                <a:lnTo>
                  <a:pt x="3447" y="2247899"/>
                </a:lnTo>
                <a:lnTo>
                  <a:pt x="2324" y="2247434"/>
                </a:lnTo>
                <a:lnTo>
                  <a:pt x="464" y="2245574"/>
                </a:lnTo>
                <a:lnTo>
                  <a:pt x="0" y="2244452"/>
                </a:lnTo>
                <a:lnTo>
                  <a:pt x="0" y="2241822"/>
                </a:lnTo>
                <a:lnTo>
                  <a:pt x="464" y="2240699"/>
                </a:lnTo>
                <a:lnTo>
                  <a:pt x="2324" y="2238839"/>
                </a:lnTo>
                <a:lnTo>
                  <a:pt x="3447" y="2238374"/>
                </a:lnTo>
                <a:lnTo>
                  <a:pt x="6077" y="2238374"/>
                </a:lnTo>
                <a:lnTo>
                  <a:pt x="7200" y="2238839"/>
                </a:lnTo>
                <a:lnTo>
                  <a:pt x="9060" y="2240699"/>
                </a:lnTo>
                <a:lnTo>
                  <a:pt x="9524" y="2241822"/>
                </a:lnTo>
                <a:lnTo>
                  <a:pt x="9524" y="2244452"/>
                </a:lnTo>
                <a:lnTo>
                  <a:pt x="9060" y="2245574"/>
                </a:lnTo>
                <a:lnTo>
                  <a:pt x="7200" y="2247434"/>
                </a:lnTo>
                <a:lnTo>
                  <a:pt x="6077" y="2247899"/>
                </a:lnTo>
                <a:close/>
              </a:path>
              <a:path w="9525" h="4248150">
                <a:moveTo>
                  <a:pt x="6077" y="2200274"/>
                </a:moveTo>
                <a:lnTo>
                  <a:pt x="3447" y="2200274"/>
                </a:lnTo>
                <a:lnTo>
                  <a:pt x="2324" y="2199809"/>
                </a:lnTo>
                <a:lnTo>
                  <a:pt x="464" y="2197949"/>
                </a:lnTo>
                <a:lnTo>
                  <a:pt x="0" y="2196827"/>
                </a:lnTo>
                <a:lnTo>
                  <a:pt x="0" y="2194196"/>
                </a:lnTo>
                <a:lnTo>
                  <a:pt x="464" y="2193074"/>
                </a:lnTo>
                <a:lnTo>
                  <a:pt x="2324" y="2191214"/>
                </a:lnTo>
                <a:lnTo>
                  <a:pt x="3447" y="2190749"/>
                </a:lnTo>
                <a:lnTo>
                  <a:pt x="6077" y="2190749"/>
                </a:lnTo>
                <a:lnTo>
                  <a:pt x="7200" y="2191214"/>
                </a:lnTo>
                <a:lnTo>
                  <a:pt x="9060" y="2193074"/>
                </a:lnTo>
                <a:lnTo>
                  <a:pt x="9524" y="2194196"/>
                </a:lnTo>
                <a:lnTo>
                  <a:pt x="9524" y="2196827"/>
                </a:lnTo>
                <a:lnTo>
                  <a:pt x="9060" y="2197949"/>
                </a:lnTo>
                <a:lnTo>
                  <a:pt x="7200" y="2199809"/>
                </a:lnTo>
                <a:lnTo>
                  <a:pt x="6077" y="2200274"/>
                </a:lnTo>
                <a:close/>
              </a:path>
              <a:path w="9525" h="4248150">
                <a:moveTo>
                  <a:pt x="6077" y="2152649"/>
                </a:moveTo>
                <a:lnTo>
                  <a:pt x="3447" y="2152649"/>
                </a:lnTo>
                <a:lnTo>
                  <a:pt x="2324" y="2152184"/>
                </a:lnTo>
                <a:lnTo>
                  <a:pt x="464" y="2150324"/>
                </a:lnTo>
                <a:lnTo>
                  <a:pt x="0" y="2149202"/>
                </a:lnTo>
                <a:lnTo>
                  <a:pt x="0" y="2146572"/>
                </a:lnTo>
                <a:lnTo>
                  <a:pt x="464" y="2145449"/>
                </a:lnTo>
                <a:lnTo>
                  <a:pt x="2324" y="2143589"/>
                </a:lnTo>
                <a:lnTo>
                  <a:pt x="3447" y="2143124"/>
                </a:lnTo>
                <a:lnTo>
                  <a:pt x="6077" y="2143124"/>
                </a:lnTo>
                <a:lnTo>
                  <a:pt x="7200" y="2143589"/>
                </a:lnTo>
                <a:lnTo>
                  <a:pt x="9060" y="2145449"/>
                </a:lnTo>
                <a:lnTo>
                  <a:pt x="9524" y="2146572"/>
                </a:lnTo>
                <a:lnTo>
                  <a:pt x="9524" y="2149202"/>
                </a:lnTo>
                <a:lnTo>
                  <a:pt x="9060" y="2150324"/>
                </a:lnTo>
                <a:lnTo>
                  <a:pt x="7200" y="2152184"/>
                </a:lnTo>
                <a:lnTo>
                  <a:pt x="6077" y="2152649"/>
                </a:lnTo>
                <a:close/>
              </a:path>
              <a:path w="9525" h="4248150">
                <a:moveTo>
                  <a:pt x="6077" y="2105024"/>
                </a:moveTo>
                <a:lnTo>
                  <a:pt x="3447" y="2105024"/>
                </a:lnTo>
                <a:lnTo>
                  <a:pt x="2324" y="2104559"/>
                </a:lnTo>
                <a:lnTo>
                  <a:pt x="464" y="2102699"/>
                </a:lnTo>
                <a:lnTo>
                  <a:pt x="0" y="2101577"/>
                </a:lnTo>
                <a:lnTo>
                  <a:pt x="0" y="2098947"/>
                </a:lnTo>
                <a:lnTo>
                  <a:pt x="464" y="2097824"/>
                </a:lnTo>
                <a:lnTo>
                  <a:pt x="2324" y="2095964"/>
                </a:lnTo>
                <a:lnTo>
                  <a:pt x="3447" y="2095499"/>
                </a:lnTo>
                <a:lnTo>
                  <a:pt x="6077" y="2095499"/>
                </a:lnTo>
                <a:lnTo>
                  <a:pt x="7200" y="2095964"/>
                </a:lnTo>
                <a:lnTo>
                  <a:pt x="9060" y="2097824"/>
                </a:lnTo>
                <a:lnTo>
                  <a:pt x="9524" y="2098947"/>
                </a:lnTo>
                <a:lnTo>
                  <a:pt x="9524" y="2101577"/>
                </a:lnTo>
                <a:lnTo>
                  <a:pt x="9060" y="2102699"/>
                </a:lnTo>
                <a:lnTo>
                  <a:pt x="7200" y="2104559"/>
                </a:lnTo>
                <a:lnTo>
                  <a:pt x="6077" y="2105024"/>
                </a:lnTo>
                <a:close/>
              </a:path>
              <a:path w="9525" h="4248150">
                <a:moveTo>
                  <a:pt x="6077" y="2057399"/>
                </a:moveTo>
                <a:lnTo>
                  <a:pt x="3447" y="2057399"/>
                </a:lnTo>
                <a:lnTo>
                  <a:pt x="2324" y="2056934"/>
                </a:lnTo>
                <a:lnTo>
                  <a:pt x="464" y="2055074"/>
                </a:lnTo>
                <a:lnTo>
                  <a:pt x="0" y="2053952"/>
                </a:lnTo>
                <a:lnTo>
                  <a:pt x="0" y="2051321"/>
                </a:lnTo>
                <a:lnTo>
                  <a:pt x="464" y="2050199"/>
                </a:lnTo>
                <a:lnTo>
                  <a:pt x="2324" y="2048339"/>
                </a:lnTo>
                <a:lnTo>
                  <a:pt x="3447" y="2047874"/>
                </a:lnTo>
                <a:lnTo>
                  <a:pt x="6077" y="2047874"/>
                </a:lnTo>
                <a:lnTo>
                  <a:pt x="7200" y="2048339"/>
                </a:lnTo>
                <a:lnTo>
                  <a:pt x="9060" y="2050199"/>
                </a:lnTo>
                <a:lnTo>
                  <a:pt x="9524" y="2051321"/>
                </a:lnTo>
                <a:lnTo>
                  <a:pt x="9524" y="2053952"/>
                </a:lnTo>
                <a:lnTo>
                  <a:pt x="9060" y="2055074"/>
                </a:lnTo>
                <a:lnTo>
                  <a:pt x="7200" y="2056934"/>
                </a:lnTo>
                <a:lnTo>
                  <a:pt x="6077" y="2057399"/>
                </a:lnTo>
                <a:close/>
              </a:path>
              <a:path w="9525" h="4248150">
                <a:moveTo>
                  <a:pt x="6077" y="2009774"/>
                </a:moveTo>
                <a:lnTo>
                  <a:pt x="3447" y="2009774"/>
                </a:lnTo>
                <a:lnTo>
                  <a:pt x="2324" y="2009309"/>
                </a:lnTo>
                <a:lnTo>
                  <a:pt x="464" y="2007449"/>
                </a:lnTo>
                <a:lnTo>
                  <a:pt x="0" y="2006327"/>
                </a:lnTo>
                <a:lnTo>
                  <a:pt x="0" y="2003697"/>
                </a:lnTo>
                <a:lnTo>
                  <a:pt x="464" y="2002574"/>
                </a:lnTo>
                <a:lnTo>
                  <a:pt x="2324" y="2000714"/>
                </a:lnTo>
                <a:lnTo>
                  <a:pt x="3447" y="2000249"/>
                </a:lnTo>
                <a:lnTo>
                  <a:pt x="6077" y="2000249"/>
                </a:lnTo>
                <a:lnTo>
                  <a:pt x="7200" y="2000714"/>
                </a:lnTo>
                <a:lnTo>
                  <a:pt x="9060" y="2002574"/>
                </a:lnTo>
                <a:lnTo>
                  <a:pt x="9524" y="2003697"/>
                </a:lnTo>
                <a:lnTo>
                  <a:pt x="9524" y="2006327"/>
                </a:lnTo>
                <a:lnTo>
                  <a:pt x="9060" y="2007449"/>
                </a:lnTo>
                <a:lnTo>
                  <a:pt x="7200" y="2009309"/>
                </a:lnTo>
                <a:lnTo>
                  <a:pt x="6077" y="2009774"/>
                </a:lnTo>
                <a:close/>
              </a:path>
              <a:path w="9525" h="4248150">
                <a:moveTo>
                  <a:pt x="6077" y="1962149"/>
                </a:moveTo>
                <a:lnTo>
                  <a:pt x="3447" y="1962149"/>
                </a:lnTo>
                <a:lnTo>
                  <a:pt x="2324" y="1961684"/>
                </a:lnTo>
                <a:lnTo>
                  <a:pt x="464" y="1959824"/>
                </a:lnTo>
                <a:lnTo>
                  <a:pt x="0" y="1958702"/>
                </a:lnTo>
                <a:lnTo>
                  <a:pt x="0" y="1956071"/>
                </a:lnTo>
                <a:lnTo>
                  <a:pt x="464" y="1954949"/>
                </a:lnTo>
                <a:lnTo>
                  <a:pt x="2324" y="1953089"/>
                </a:lnTo>
                <a:lnTo>
                  <a:pt x="3447" y="1952624"/>
                </a:lnTo>
                <a:lnTo>
                  <a:pt x="6077" y="1952624"/>
                </a:lnTo>
                <a:lnTo>
                  <a:pt x="7200" y="1953089"/>
                </a:lnTo>
                <a:lnTo>
                  <a:pt x="9060" y="1954949"/>
                </a:lnTo>
                <a:lnTo>
                  <a:pt x="9524" y="1956071"/>
                </a:lnTo>
                <a:lnTo>
                  <a:pt x="9524" y="1958702"/>
                </a:lnTo>
                <a:lnTo>
                  <a:pt x="9060" y="1959824"/>
                </a:lnTo>
                <a:lnTo>
                  <a:pt x="7200" y="1961684"/>
                </a:lnTo>
                <a:lnTo>
                  <a:pt x="6077" y="1962149"/>
                </a:lnTo>
                <a:close/>
              </a:path>
              <a:path w="9525" h="4248150">
                <a:moveTo>
                  <a:pt x="6077" y="1914524"/>
                </a:moveTo>
                <a:lnTo>
                  <a:pt x="3447" y="1914524"/>
                </a:lnTo>
                <a:lnTo>
                  <a:pt x="2324" y="1914059"/>
                </a:lnTo>
                <a:lnTo>
                  <a:pt x="464" y="1912199"/>
                </a:lnTo>
                <a:lnTo>
                  <a:pt x="0" y="1911077"/>
                </a:lnTo>
                <a:lnTo>
                  <a:pt x="0" y="1908447"/>
                </a:lnTo>
                <a:lnTo>
                  <a:pt x="464" y="1907324"/>
                </a:lnTo>
                <a:lnTo>
                  <a:pt x="2324" y="1905464"/>
                </a:lnTo>
                <a:lnTo>
                  <a:pt x="3447" y="1904999"/>
                </a:lnTo>
                <a:lnTo>
                  <a:pt x="6077" y="1904999"/>
                </a:lnTo>
                <a:lnTo>
                  <a:pt x="7200" y="1905464"/>
                </a:lnTo>
                <a:lnTo>
                  <a:pt x="9060" y="1907324"/>
                </a:lnTo>
                <a:lnTo>
                  <a:pt x="9524" y="1908447"/>
                </a:lnTo>
                <a:lnTo>
                  <a:pt x="9524" y="1911077"/>
                </a:lnTo>
                <a:lnTo>
                  <a:pt x="9060" y="1912199"/>
                </a:lnTo>
                <a:lnTo>
                  <a:pt x="7200" y="1914059"/>
                </a:lnTo>
                <a:lnTo>
                  <a:pt x="6077" y="1914524"/>
                </a:lnTo>
                <a:close/>
              </a:path>
              <a:path w="9525" h="4248150">
                <a:moveTo>
                  <a:pt x="6077" y="1866899"/>
                </a:moveTo>
                <a:lnTo>
                  <a:pt x="3447" y="1866899"/>
                </a:lnTo>
                <a:lnTo>
                  <a:pt x="2324" y="1866434"/>
                </a:lnTo>
                <a:lnTo>
                  <a:pt x="464" y="1864574"/>
                </a:lnTo>
                <a:lnTo>
                  <a:pt x="0" y="1863452"/>
                </a:lnTo>
                <a:lnTo>
                  <a:pt x="0" y="1860822"/>
                </a:lnTo>
                <a:lnTo>
                  <a:pt x="464" y="1859699"/>
                </a:lnTo>
                <a:lnTo>
                  <a:pt x="2324" y="1857839"/>
                </a:lnTo>
                <a:lnTo>
                  <a:pt x="3447" y="1857374"/>
                </a:lnTo>
                <a:lnTo>
                  <a:pt x="6077" y="1857374"/>
                </a:lnTo>
                <a:lnTo>
                  <a:pt x="7200" y="1857839"/>
                </a:lnTo>
                <a:lnTo>
                  <a:pt x="9060" y="1859699"/>
                </a:lnTo>
                <a:lnTo>
                  <a:pt x="9524" y="1860822"/>
                </a:lnTo>
                <a:lnTo>
                  <a:pt x="9524" y="1863452"/>
                </a:lnTo>
                <a:lnTo>
                  <a:pt x="9060" y="1864574"/>
                </a:lnTo>
                <a:lnTo>
                  <a:pt x="7200" y="1866434"/>
                </a:lnTo>
                <a:lnTo>
                  <a:pt x="6077" y="1866899"/>
                </a:lnTo>
                <a:close/>
              </a:path>
              <a:path w="9525" h="4248150">
                <a:moveTo>
                  <a:pt x="6077" y="1819274"/>
                </a:moveTo>
                <a:lnTo>
                  <a:pt x="3447" y="1819274"/>
                </a:lnTo>
                <a:lnTo>
                  <a:pt x="2324" y="1818809"/>
                </a:lnTo>
                <a:lnTo>
                  <a:pt x="464" y="1816949"/>
                </a:lnTo>
                <a:lnTo>
                  <a:pt x="0" y="1815827"/>
                </a:lnTo>
                <a:lnTo>
                  <a:pt x="0" y="1813197"/>
                </a:lnTo>
                <a:lnTo>
                  <a:pt x="464" y="1812074"/>
                </a:lnTo>
                <a:lnTo>
                  <a:pt x="2324" y="1810214"/>
                </a:lnTo>
                <a:lnTo>
                  <a:pt x="3447" y="1809749"/>
                </a:lnTo>
                <a:lnTo>
                  <a:pt x="6077" y="1809749"/>
                </a:lnTo>
                <a:lnTo>
                  <a:pt x="7200" y="1810214"/>
                </a:lnTo>
                <a:lnTo>
                  <a:pt x="9060" y="1812074"/>
                </a:lnTo>
                <a:lnTo>
                  <a:pt x="9524" y="1813197"/>
                </a:lnTo>
                <a:lnTo>
                  <a:pt x="9524" y="1815827"/>
                </a:lnTo>
                <a:lnTo>
                  <a:pt x="9060" y="1816949"/>
                </a:lnTo>
                <a:lnTo>
                  <a:pt x="7200" y="1818809"/>
                </a:lnTo>
                <a:lnTo>
                  <a:pt x="6077" y="1819274"/>
                </a:lnTo>
                <a:close/>
              </a:path>
              <a:path w="9525" h="4248150">
                <a:moveTo>
                  <a:pt x="6077" y="1771649"/>
                </a:moveTo>
                <a:lnTo>
                  <a:pt x="3447" y="1771649"/>
                </a:lnTo>
                <a:lnTo>
                  <a:pt x="2324" y="1771184"/>
                </a:lnTo>
                <a:lnTo>
                  <a:pt x="464" y="1769325"/>
                </a:lnTo>
                <a:lnTo>
                  <a:pt x="0" y="1768202"/>
                </a:lnTo>
                <a:lnTo>
                  <a:pt x="0" y="1765572"/>
                </a:lnTo>
                <a:lnTo>
                  <a:pt x="464" y="1764449"/>
                </a:lnTo>
                <a:lnTo>
                  <a:pt x="2324" y="1762590"/>
                </a:lnTo>
                <a:lnTo>
                  <a:pt x="3447" y="1762124"/>
                </a:lnTo>
                <a:lnTo>
                  <a:pt x="6077" y="1762124"/>
                </a:lnTo>
                <a:lnTo>
                  <a:pt x="7200" y="1762590"/>
                </a:lnTo>
                <a:lnTo>
                  <a:pt x="9060" y="1764449"/>
                </a:lnTo>
                <a:lnTo>
                  <a:pt x="9524" y="1765572"/>
                </a:lnTo>
                <a:lnTo>
                  <a:pt x="9524" y="1768202"/>
                </a:lnTo>
                <a:lnTo>
                  <a:pt x="9060" y="1769325"/>
                </a:lnTo>
                <a:lnTo>
                  <a:pt x="7200" y="1771184"/>
                </a:lnTo>
                <a:lnTo>
                  <a:pt x="6077" y="1771649"/>
                </a:lnTo>
                <a:close/>
              </a:path>
              <a:path w="9525" h="4248150">
                <a:moveTo>
                  <a:pt x="6077" y="1724024"/>
                </a:moveTo>
                <a:lnTo>
                  <a:pt x="3447" y="1724024"/>
                </a:lnTo>
                <a:lnTo>
                  <a:pt x="2324" y="1723559"/>
                </a:lnTo>
                <a:lnTo>
                  <a:pt x="464" y="1721700"/>
                </a:lnTo>
                <a:lnTo>
                  <a:pt x="0" y="1720577"/>
                </a:lnTo>
                <a:lnTo>
                  <a:pt x="0" y="1717947"/>
                </a:lnTo>
                <a:lnTo>
                  <a:pt x="464" y="1716824"/>
                </a:lnTo>
                <a:lnTo>
                  <a:pt x="2324" y="1714964"/>
                </a:lnTo>
                <a:lnTo>
                  <a:pt x="3447" y="1714499"/>
                </a:lnTo>
                <a:lnTo>
                  <a:pt x="6077" y="1714499"/>
                </a:lnTo>
                <a:lnTo>
                  <a:pt x="7200" y="1714964"/>
                </a:lnTo>
                <a:lnTo>
                  <a:pt x="9060" y="1716824"/>
                </a:lnTo>
                <a:lnTo>
                  <a:pt x="9524" y="1717947"/>
                </a:lnTo>
                <a:lnTo>
                  <a:pt x="9524" y="1720577"/>
                </a:lnTo>
                <a:lnTo>
                  <a:pt x="9060" y="1721700"/>
                </a:lnTo>
                <a:lnTo>
                  <a:pt x="7200" y="1723559"/>
                </a:lnTo>
                <a:lnTo>
                  <a:pt x="6077" y="1724024"/>
                </a:lnTo>
                <a:close/>
              </a:path>
              <a:path w="9525" h="4248150">
                <a:moveTo>
                  <a:pt x="6077" y="1676399"/>
                </a:moveTo>
                <a:lnTo>
                  <a:pt x="3447" y="1676399"/>
                </a:lnTo>
                <a:lnTo>
                  <a:pt x="2324" y="1675934"/>
                </a:lnTo>
                <a:lnTo>
                  <a:pt x="464" y="1674075"/>
                </a:lnTo>
                <a:lnTo>
                  <a:pt x="0" y="1672952"/>
                </a:lnTo>
                <a:lnTo>
                  <a:pt x="0" y="1670322"/>
                </a:lnTo>
                <a:lnTo>
                  <a:pt x="464" y="1669199"/>
                </a:lnTo>
                <a:lnTo>
                  <a:pt x="2324" y="1667339"/>
                </a:lnTo>
                <a:lnTo>
                  <a:pt x="3447" y="1666874"/>
                </a:lnTo>
                <a:lnTo>
                  <a:pt x="6077" y="1666874"/>
                </a:lnTo>
                <a:lnTo>
                  <a:pt x="7200" y="1667339"/>
                </a:lnTo>
                <a:lnTo>
                  <a:pt x="9060" y="1669199"/>
                </a:lnTo>
                <a:lnTo>
                  <a:pt x="9524" y="1670322"/>
                </a:lnTo>
                <a:lnTo>
                  <a:pt x="9524" y="1672952"/>
                </a:lnTo>
                <a:lnTo>
                  <a:pt x="9060" y="1674075"/>
                </a:lnTo>
                <a:lnTo>
                  <a:pt x="7200" y="1675934"/>
                </a:lnTo>
                <a:lnTo>
                  <a:pt x="6077" y="1676399"/>
                </a:lnTo>
                <a:close/>
              </a:path>
              <a:path w="9525" h="4248150">
                <a:moveTo>
                  <a:pt x="6077" y="1628774"/>
                </a:moveTo>
                <a:lnTo>
                  <a:pt x="3447" y="1628774"/>
                </a:lnTo>
                <a:lnTo>
                  <a:pt x="2324" y="1628309"/>
                </a:lnTo>
                <a:lnTo>
                  <a:pt x="464" y="1626449"/>
                </a:lnTo>
                <a:lnTo>
                  <a:pt x="0" y="1625327"/>
                </a:lnTo>
                <a:lnTo>
                  <a:pt x="0" y="1622697"/>
                </a:lnTo>
                <a:lnTo>
                  <a:pt x="464" y="1621574"/>
                </a:lnTo>
                <a:lnTo>
                  <a:pt x="2324" y="1619714"/>
                </a:lnTo>
                <a:lnTo>
                  <a:pt x="3447" y="1619249"/>
                </a:lnTo>
                <a:lnTo>
                  <a:pt x="6077" y="1619249"/>
                </a:lnTo>
                <a:lnTo>
                  <a:pt x="7200" y="1619714"/>
                </a:lnTo>
                <a:lnTo>
                  <a:pt x="9060" y="1621574"/>
                </a:lnTo>
                <a:lnTo>
                  <a:pt x="9524" y="1622697"/>
                </a:lnTo>
                <a:lnTo>
                  <a:pt x="9524" y="1625327"/>
                </a:lnTo>
                <a:lnTo>
                  <a:pt x="9060" y="1626449"/>
                </a:lnTo>
                <a:lnTo>
                  <a:pt x="7200" y="1628309"/>
                </a:lnTo>
                <a:lnTo>
                  <a:pt x="6077" y="1628774"/>
                </a:lnTo>
                <a:close/>
              </a:path>
              <a:path w="9525" h="4248150">
                <a:moveTo>
                  <a:pt x="6077" y="1581149"/>
                </a:moveTo>
                <a:lnTo>
                  <a:pt x="3447" y="1581149"/>
                </a:lnTo>
                <a:lnTo>
                  <a:pt x="2324" y="1580684"/>
                </a:lnTo>
                <a:lnTo>
                  <a:pt x="464" y="1578825"/>
                </a:lnTo>
                <a:lnTo>
                  <a:pt x="0" y="1577702"/>
                </a:lnTo>
                <a:lnTo>
                  <a:pt x="0" y="1575072"/>
                </a:lnTo>
                <a:lnTo>
                  <a:pt x="464" y="1573949"/>
                </a:lnTo>
                <a:lnTo>
                  <a:pt x="2324" y="1572089"/>
                </a:lnTo>
                <a:lnTo>
                  <a:pt x="3447" y="1571624"/>
                </a:lnTo>
                <a:lnTo>
                  <a:pt x="6077" y="1571624"/>
                </a:lnTo>
                <a:lnTo>
                  <a:pt x="7200" y="1572089"/>
                </a:lnTo>
                <a:lnTo>
                  <a:pt x="9060" y="1573949"/>
                </a:lnTo>
                <a:lnTo>
                  <a:pt x="9524" y="1575072"/>
                </a:lnTo>
                <a:lnTo>
                  <a:pt x="9524" y="1577702"/>
                </a:lnTo>
                <a:lnTo>
                  <a:pt x="9060" y="1578825"/>
                </a:lnTo>
                <a:lnTo>
                  <a:pt x="7200" y="1580684"/>
                </a:lnTo>
                <a:lnTo>
                  <a:pt x="6077" y="1581149"/>
                </a:lnTo>
                <a:close/>
              </a:path>
              <a:path w="9525" h="4248150">
                <a:moveTo>
                  <a:pt x="6077" y="1533524"/>
                </a:moveTo>
                <a:lnTo>
                  <a:pt x="3447" y="1533524"/>
                </a:lnTo>
                <a:lnTo>
                  <a:pt x="2324" y="1533059"/>
                </a:lnTo>
                <a:lnTo>
                  <a:pt x="464" y="1531200"/>
                </a:lnTo>
                <a:lnTo>
                  <a:pt x="0" y="1530077"/>
                </a:lnTo>
                <a:lnTo>
                  <a:pt x="0" y="1527447"/>
                </a:lnTo>
                <a:lnTo>
                  <a:pt x="464" y="1526324"/>
                </a:lnTo>
                <a:lnTo>
                  <a:pt x="2324" y="1524465"/>
                </a:lnTo>
                <a:lnTo>
                  <a:pt x="3447" y="1523999"/>
                </a:lnTo>
                <a:lnTo>
                  <a:pt x="6077" y="1523999"/>
                </a:lnTo>
                <a:lnTo>
                  <a:pt x="7200" y="1524465"/>
                </a:lnTo>
                <a:lnTo>
                  <a:pt x="9060" y="1526324"/>
                </a:lnTo>
                <a:lnTo>
                  <a:pt x="9524" y="1527447"/>
                </a:lnTo>
                <a:lnTo>
                  <a:pt x="9524" y="1530077"/>
                </a:lnTo>
                <a:lnTo>
                  <a:pt x="9060" y="1531200"/>
                </a:lnTo>
                <a:lnTo>
                  <a:pt x="7200" y="1533059"/>
                </a:lnTo>
                <a:lnTo>
                  <a:pt x="6077" y="1533524"/>
                </a:lnTo>
                <a:close/>
              </a:path>
              <a:path w="9525" h="4248150">
                <a:moveTo>
                  <a:pt x="6077" y="1485899"/>
                </a:moveTo>
                <a:lnTo>
                  <a:pt x="3447" y="1485899"/>
                </a:lnTo>
                <a:lnTo>
                  <a:pt x="2324" y="1485434"/>
                </a:lnTo>
                <a:lnTo>
                  <a:pt x="464" y="1483575"/>
                </a:lnTo>
                <a:lnTo>
                  <a:pt x="0" y="1482452"/>
                </a:lnTo>
                <a:lnTo>
                  <a:pt x="0" y="1479822"/>
                </a:lnTo>
                <a:lnTo>
                  <a:pt x="464" y="1478699"/>
                </a:lnTo>
                <a:lnTo>
                  <a:pt x="2324" y="1476839"/>
                </a:lnTo>
                <a:lnTo>
                  <a:pt x="3447" y="1476374"/>
                </a:lnTo>
                <a:lnTo>
                  <a:pt x="6077" y="1476374"/>
                </a:lnTo>
                <a:lnTo>
                  <a:pt x="7200" y="1476839"/>
                </a:lnTo>
                <a:lnTo>
                  <a:pt x="9060" y="1478699"/>
                </a:lnTo>
                <a:lnTo>
                  <a:pt x="9524" y="1479822"/>
                </a:lnTo>
                <a:lnTo>
                  <a:pt x="9524" y="1482452"/>
                </a:lnTo>
                <a:lnTo>
                  <a:pt x="9060" y="1483575"/>
                </a:lnTo>
                <a:lnTo>
                  <a:pt x="7200" y="1485434"/>
                </a:lnTo>
                <a:lnTo>
                  <a:pt x="6077" y="1485899"/>
                </a:lnTo>
                <a:close/>
              </a:path>
              <a:path w="9525" h="4248150">
                <a:moveTo>
                  <a:pt x="6077" y="1438274"/>
                </a:moveTo>
                <a:lnTo>
                  <a:pt x="3447" y="1438274"/>
                </a:lnTo>
                <a:lnTo>
                  <a:pt x="2324" y="1437809"/>
                </a:lnTo>
                <a:lnTo>
                  <a:pt x="464" y="1435950"/>
                </a:lnTo>
                <a:lnTo>
                  <a:pt x="0" y="1434827"/>
                </a:lnTo>
                <a:lnTo>
                  <a:pt x="0" y="1432197"/>
                </a:lnTo>
                <a:lnTo>
                  <a:pt x="464" y="1431074"/>
                </a:lnTo>
                <a:lnTo>
                  <a:pt x="2324" y="1429215"/>
                </a:lnTo>
                <a:lnTo>
                  <a:pt x="3447" y="1428749"/>
                </a:lnTo>
                <a:lnTo>
                  <a:pt x="6077" y="1428749"/>
                </a:lnTo>
                <a:lnTo>
                  <a:pt x="7200" y="1429215"/>
                </a:lnTo>
                <a:lnTo>
                  <a:pt x="9060" y="1431074"/>
                </a:lnTo>
                <a:lnTo>
                  <a:pt x="9524" y="1432197"/>
                </a:lnTo>
                <a:lnTo>
                  <a:pt x="9524" y="1434827"/>
                </a:lnTo>
                <a:lnTo>
                  <a:pt x="9060" y="1435950"/>
                </a:lnTo>
                <a:lnTo>
                  <a:pt x="7200" y="1437809"/>
                </a:lnTo>
                <a:lnTo>
                  <a:pt x="6077" y="1438274"/>
                </a:lnTo>
                <a:close/>
              </a:path>
              <a:path w="9525" h="4248150">
                <a:moveTo>
                  <a:pt x="6077" y="1390649"/>
                </a:moveTo>
                <a:lnTo>
                  <a:pt x="3447" y="1390649"/>
                </a:lnTo>
                <a:lnTo>
                  <a:pt x="2324" y="1390184"/>
                </a:lnTo>
                <a:lnTo>
                  <a:pt x="464" y="1388325"/>
                </a:lnTo>
                <a:lnTo>
                  <a:pt x="0" y="1387202"/>
                </a:lnTo>
                <a:lnTo>
                  <a:pt x="0" y="1384572"/>
                </a:lnTo>
                <a:lnTo>
                  <a:pt x="464" y="1383449"/>
                </a:lnTo>
                <a:lnTo>
                  <a:pt x="2324" y="1381589"/>
                </a:lnTo>
                <a:lnTo>
                  <a:pt x="3447" y="1381124"/>
                </a:lnTo>
                <a:lnTo>
                  <a:pt x="6077" y="1381124"/>
                </a:lnTo>
                <a:lnTo>
                  <a:pt x="7200" y="1381589"/>
                </a:lnTo>
                <a:lnTo>
                  <a:pt x="9060" y="1383449"/>
                </a:lnTo>
                <a:lnTo>
                  <a:pt x="9524" y="1384572"/>
                </a:lnTo>
                <a:lnTo>
                  <a:pt x="9524" y="1387202"/>
                </a:lnTo>
                <a:lnTo>
                  <a:pt x="9060" y="1388325"/>
                </a:lnTo>
                <a:lnTo>
                  <a:pt x="7200" y="1390184"/>
                </a:lnTo>
                <a:lnTo>
                  <a:pt x="6077" y="1390649"/>
                </a:lnTo>
                <a:close/>
              </a:path>
              <a:path w="9525" h="4248150">
                <a:moveTo>
                  <a:pt x="6077" y="1343024"/>
                </a:moveTo>
                <a:lnTo>
                  <a:pt x="3447" y="1343024"/>
                </a:lnTo>
                <a:lnTo>
                  <a:pt x="2324" y="1342559"/>
                </a:lnTo>
                <a:lnTo>
                  <a:pt x="464" y="1340700"/>
                </a:lnTo>
                <a:lnTo>
                  <a:pt x="0" y="1339577"/>
                </a:lnTo>
                <a:lnTo>
                  <a:pt x="0" y="1336947"/>
                </a:lnTo>
                <a:lnTo>
                  <a:pt x="464" y="1335824"/>
                </a:lnTo>
                <a:lnTo>
                  <a:pt x="2324" y="1333964"/>
                </a:lnTo>
                <a:lnTo>
                  <a:pt x="3447" y="1333499"/>
                </a:lnTo>
                <a:lnTo>
                  <a:pt x="6077" y="1333499"/>
                </a:lnTo>
                <a:lnTo>
                  <a:pt x="7200" y="1333964"/>
                </a:lnTo>
                <a:lnTo>
                  <a:pt x="9060" y="1335824"/>
                </a:lnTo>
                <a:lnTo>
                  <a:pt x="9524" y="1336947"/>
                </a:lnTo>
                <a:lnTo>
                  <a:pt x="9524" y="1339577"/>
                </a:lnTo>
                <a:lnTo>
                  <a:pt x="9060" y="1340700"/>
                </a:lnTo>
                <a:lnTo>
                  <a:pt x="7200" y="1342559"/>
                </a:lnTo>
                <a:lnTo>
                  <a:pt x="6077" y="1343024"/>
                </a:lnTo>
                <a:close/>
              </a:path>
              <a:path w="9525" h="4248150">
                <a:moveTo>
                  <a:pt x="6077" y="1295399"/>
                </a:moveTo>
                <a:lnTo>
                  <a:pt x="3447" y="1295399"/>
                </a:lnTo>
                <a:lnTo>
                  <a:pt x="2324" y="1294934"/>
                </a:lnTo>
                <a:lnTo>
                  <a:pt x="464" y="1293075"/>
                </a:lnTo>
                <a:lnTo>
                  <a:pt x="0" y="1291952"/>
                </a:lnTo>
                <a:lnTo>
                  <a:pt x="0" y="1289322"/>
                </a:lnTo>
                <a:lnTo>
                  <a:pt x="464" y="1288199"/>
                </a:lnTo>
                <a:lnTo>
                  <a:pt x="2324" y="1286340"/>
                </a:lnTo>
                <a:lnTo>
                  <a:pt x="3447" y="1285874"/>
                </a:lnTo>
                <a:lnTo>
                  <a:pt x="6077" y="1285874"/>
                </a:lnTo>
                <a:lnTo>
                  <a:pt x="7200" y="1286340"/>
                </a:lnTo>
                <a:lnTo>
                  <a:pt x="9060" y="1288199"/>
                </a:lnTo>
                <a:lnTo>
                  <a:pt x="9524" y="1289322"/>
                </a:lnTo>
                <a:lnTo>
                  <a:pt x="9524" y="1291952"/>
                </a:lnTo>
                <a:lnTo>
                  <a:pt x="9060" y="1293075"/>
                </a:lnTo>
                <a:lnTo>
                  <a:pt x="7200" y="1294934"/>
                </a:lnTo>
                <a:lnTo>
                  <a:pt x="6077" y="1295399"/>
                </a:lnTo>
                <a:close/>
              </a:path>
              <a:path w="9525" h="4248150">
                <a:moveTo>
                  <a:pt x="6077" y="1247774"/>
                </a:moveTo>
                <a:lnTo>
                  <a:pt x="3447" y="1247774"/>
                </a:lnTo>
                <a:lnTo>
                  <a:pt x="2324" y="1247309"/>
                </a:lnTo>
                <a:lnTo>
                  <a:pt x="464" y="1245450"/>
                </a:lnTo>
                <a:lnTo>
                  <a:pt x="0" y="1244327"/>
                </a:lnTo>
                <a:lnTo>
                  <a:pt x="0" y="1241697"/>
                </a:lnTo>
                <a:lnTo>
                  <a:pt x="464" y="1240574"/>
                </a:lnTo>
                <a:lnTo>
                  <a:pt x="2324" y="1238715"/>
                </a:lnTo>
                <a:lnTo>
                  <a:pt x="3447" y="1238249"/>
                </a:lnTo>
                <a:lnTo>
                  <a:pt x="6077" y="1238249"/>
                </a:lnTo>
                <a:lnTo>
                  <a:pt x="7200" y="1238715"/>
                </a:lnTo>
                <a:lnTo>
                  <a:pt x="9060" y="1240574"/>
                </a:lnTo>
                <a:lnTo>
                  <a:pt x="9524" y="1241697"/>
                </a:lnTo>
                <a:lnTo>
                  <a:pt x="9524" y="1244327"/>
                </a:lnTo>
                <a:lnTo>
                  <a:pt x="9060" y="1245450"/>
                </a:lnTo>
                <a:lnTo>
                  <a:pt x="7200" y="1247309"/>
                </a:lnTo>
                <a:lnTo>
                  <a:pt x="6077" y="1247774"/>
                </a:lnTo>
                <a:close/>
              </a:path>
              <a:path w="9525" h="4248150">
                <a:moveTo>
                  <a:pt x="6077" y="1200149"/>
                </a:moveTo>
                <a:lnTo>
                  <a:pt x="3447" y="1200149"/>
                </a:lnTo>
                <a:lnTo>
                  <a:pt x="2324" y="1199684"/>
                </a:lnTo>
                <a:lnTo>
                  <a:pt x="464" y="1197825"/>
                </a:lnTo>
                <a:lnTo>
                  <a:pt x="0" y="1196702"/>
                </a:lnTo>
                <a:lnTo>
                  <a:pt x="0" y="1194072"/>
                </a:lnTo>
                <a:lnTo>
                  <a:pt x="464" y="1192949"/>
                </a:lnTo>
                <a:lnTo>
                  <a:pt x="2324" y="1191090"/>
                </a:lnTo>
                <a:lnTo>
                  <a:pt x="3447" y="1190624"/>
                </a:lnTo>
                <a:lnTo>
                  <a:pt x="6077" y="1190624"/>
                </a:lnTo>
                <a:lnTo>
                  <a:pt x="7200" y="1191090"/>
                </a:lnTo>
                <a:lnTo>
                  <a:pt x="9060" y="1192949"/>
                </a:lnTo>
                <a:lnTo>
                  <a:pt x="9524" y="1194072"/>
                </a:lnTo>
                <a:lnTo>
                  <a:pt x="9524" y="1196702"/>
                </a:lnTo>
                <a:lnTo>
                  <a:pt x="9060" y="1197825"/>
                </a:lnTo>
                <a:lnTo>
                  <a:pt x="7200" y="1199684"/>
                </a:lnTo>
                <a:lnTo>
                  <a:pt x="6077" y="1200149"/>
                </a:lnTo>
                <a:close/>
              </a:path>
              <a:path w="9525" h="4248150">
                <a:moveTo>
                  <a:pt x="6077" y="1152524"/>
                </a:moveTo>
                <a:lnTo>
                  <a:pt x="3447" y="1152524"/>
                </a:lnTo>
                <a:lnTo>
                  <a:pt x="2324" y="1152059"/>
                </a:lnTo>
                <a:lnTo>
                  <a:pt x="464" y="1150199"/>
                </a:lnTo>
                <a:lnTo>
                  <a:pt x="0" y="1149077"/>
                </a:lnTo>
                <a:lnTo>
                  <a:pt x="0" y="1146447"/>
                </a:lnTo>
                <a:lnTo>
                  <a:pt x="464" y="1145324"/>
                </a:lnTo>
                <a:lnTo>
                  <a:pt x="2324" y="1143464"/>
                </a:lnTo>
                <a:lnTo>
                  <a:pt x="3447" y="1142999"/>
                </a:lnTo>
                <a:lnTo>
                  <a:pt x="6077" y="1142999"/>
                </a:lnTo>
                <a:lnTo>
                  <a:pt x="7200" y="1143464"/>
                </a:lnTo>
                <a:lnTo>
                  <a:pt x="9060" y="1145324"/>
                </a:lnTo>
                <a:lnTo>
                  <a:pt x="9524" y="1146447"/>
                </a:lnTo>
                <a:lnTo>
                  <a:pt x="9524" y="1149077"/>
                </a:lnTo>
                <a:lnTo>
                  <a:pt x="9060" y="1150199"/>
                </a:lnTo>
                <a:lnTo>
                  <a:pt x="7200" y="1152059"/>
                </a:lnTo>
                <a:lnTo>
                  <a:pt x="6077" y="1152524"/>
                </a:lnTo>
                <a:close/>
              </a:path>
              <a:path w="9525" h="4248150">
                <a:moveTo>
                  <a:pt x="6077" y="1104899"/>
                </a:moveTo>
                <a:lnTo>
                  <a:pt x="3447" y="1104899"/>
                </a:lnTo>
                <a:lnTo>
                  <a:pt x="2324" y="1104434"/>
                </a:lnTo>
                <a:lnTo>
                  <a:pt x="464" y="1102575"/>
                </a:lnTo>
                <a:lnTo>
                  <a:pt x="0" y="1101452"/>
                </a:lnTo>
                <a:lnTo>
                  <a:pt x="0" y="1098822"/>
                </a:lnTo>
                <a:lnTo>
                  <a:pt x="464" y="1097699"/>
                </a:lnTo>
                <a:lnTo>
                  <a:pt x="2324" y="1095839"/>
                </a:lnTo>
                <a:lnTo>
                  <a:pt x="3447" y="1095374"/>
                </a:lnTo>
                <a:lnTo>
                  <a:pt x="6077" y="1095374"/>
                </a:lnTo>
                <a:lnTo>
                  <a:pt x="7200" y="1095839"/>
                </a:lnTo>
                <a:lnTo>
                  <a:pt x="9060" y="1097699"/>
                </a:lnTo>
                <a:lnTo>
                  <a:pt x="9524" y="1098822"/>
                </a:lnTo>
                <a:lnTo>
                  <a:pt x="9524" y="1101452"/>
                </a:lnTo>
                <a:lnTo>
                  <a:pt x="9060" y="1102575"/>
                </a:lnTo>
                <a:lnTo>
                  <a:pt x="7200" y="1104434"/>
                </a:lnTo>
                <a:lnTo>
                  <a:pt x="6077" y="1104899"/>
                </a:lnTo>
                <a:close/>
              </a:path>
              <a:path w="9525" h="4248150">
                <a:moveTo>
                  <a:pt x="6077" y="1057274"/>
                </a:moveTo>
                <a:lnTo>
                  <a:pt x="3447" y="1057274"/>
                </a:lnTo>
                <a:lnTo>
                  <a:pt x="2324" y="1056809"/>
                </a:lnTo>
                <a:lnTo>
                  <a:pt x="464" y="1054950"/>
                </a:lnTo>
                <a:lnTo>
                  <a:pt x="0" y="1053827"/>
                </a:lnTo>
                <a:lnTo>
                  <a:pt x="0" y="1051197"/>
                </a:lnTo>
                <a:lnTo>
                  <a:pt x="464" y="1050074"/>
                </a:lnTo>
                <a:lnTo>
                  <a:pt x="2324" y="1048215"/>
                </a:lnTo>
                <a:lnTo>
                  <a:pt x="3447" y="1047749"/>
                </a:lnTo>
                <a:lnTo>
                  <a:pt x="6077" y="1047749"/>
                </a:lnTo>
                <a:lnTo>
                  <a:pt x="7200" y="1048215"/>
                </a:lnTo>
                <a:lnTo>
                  <a:pt x="9060" y="1050074"/>
                </a:lnTo>
                <a:lnTo>
                  <a:pt x="9524" y="1051197"/>
                </a:lnTo>
                <a:lnTo>
                  <a:pt x="9524" y="1053827"/>
                </a:lnTo>
                <a:lnTo>
                  <a:pt x="9060" y="1054950"/>
                </a:lnTo>
                <a:lnTo>
                  <a:pt x="7200" y="1056809"/>
                </a:lnTo>
                <a:lnTo>
                  <a:pt x="6077" y="1057274"/>
                </a:lnTo>
                <a:close/>
              </a:path>
              <a:path w="9525" h="4248150">
                <a:moveTo>
                  <a:pt x="6077" y="1009649"/>
                </a:moveTo>
                <a:lnTo>
                  <a:pt x="3447" y="1009649"/>
                </a:lnTo>
                <a:lnTo>
                  <a:pt x="2324" y="1009184"/>
                </a:lnTo>
                <a:lnTo>
                  <a:pt x="464" y="1007325"/>
                </a:lnTo>
                <a:lnTo>
                  <a:pt x="0" y="1006202"/>
                </a:lnTo>
                <a:lnTo>
                  <a:pt x="0" y="1003572"/>
                </a:lnTo>
                <a:lnTo>
                  <a:pt x="464" y="1002449"/>
                </a:lnTo>
                <a:lnTo>
                  <a:pt x="2324" y="1000590"/>
                </a:lnTo>
                <a:lnTo>
                  <a:pt x="3447" y="1000124"/>
                </a:lnTo>
                <a:lnTo>
                  <a:pt x="6077" y="1000124"/>
                </a:lnTo>
                <a:lnTo>
                  <a:pt x="7200" y="1000590"/>
                </a:lnTo>
                <a:lnTo>
                  <a:pt x="9060" y="1002449"/>
                </a:lnTo>
                <a:lnTo>
                  <a:pt x="9524" y="1003572"/>
                </a:lnTo>
                <a:lnTo>
                  <a:pt x="9524" y="1006202"/>
                </a:lnTo>
                <a:lnTo>
                  <a:pt x="9060" y="1007325"/>
                </a:lnTo>
                <a:lnTo>
                  <a:pt x="7200" y="1009184"/>
                </a:lnTo>
                <a:lnTo>
                  <a:pt x="6077" y="1009649"/>
                </a:lnTo>
                <a:close/>
              </a:path>
              <a:path w="9525" h="4248150">
                <a:moveTo>
                  <a:pt x="6077" y="962024"/>
                </a:moveTo>
                <a:lnTo>
                  <a:pt x="3447" y="962024"/>
                </a:lnTo>
                <a:lnTo>
                  <a:pt x="2324" y="961559"/>
                </a:lnTo>
                <a:lnTo>
                  <a:pt x="464" y="959700"/>
                </a:lnTo>
                <a:lnTo>
                  <a:pt x="0" y="958577"/>
                </a:lnTo>
                <a:lnTo>
                  <a:pt x="0" y="955947"/>
                </a:lnTo>
                <a:lnTo>
                  <a:pt x="464" y="954824"/>
                </a:lnTo>
                <a:lnTo>
                  <a:pt x="2324" y="952964"/>
                </a:lnTo>
                <a:lnTo>
                  <a:pt x="3447" y="952499"/>
                </a:lnTo>
                <a:lnTo>
                  <a:pt x="6077" y="952499"/>
                </a:lnTo>
                <a:lnTo>
                  <a:pt x="7200" y="952964"/>
                </a:lnTo>
                <a:lnTo>
                  <a:pt x="9060" y="954824"/>
                </a:lnTo>
                <a:lnTo>
                  <a:pt x="9524" y="955947"/>
                </a:lnTo>
                <a:lnTo>
                  <a:pt x="9524" y="958577"/>
                </a:lnTo>
                <a:lnTo>
                  <a:pt x="9060" y="959700"/>
                </a:lnTo>
                <a:lnTo>
                  <a:pt x="7200" y="961559"/>
                </a:lnTo>
                <a:lnTo>
                  <a:pt x="6077" y="962024"/>
                </a:lnTo>
                <a:close/>
              </a:path>
              <a:path w="9525" h="4248150">
                <a:moveTo>
                  <a:pt x="6077" y="914399"/>
                </a:moveTo>
                <a:lnTo>
                  <a:pt x="3447" y="914399"/>
                </a:lnTo>
                <a:lnTo>
                  <a:pt x="2324" y="913934"/>
                </a:lnTo>
                <a:lnTo>
                  <a:pt x="464" y="912075"/>
                </a:lnTo>
                <a:lnTo>
                  <a:pt x="0" y="910952"/>
                </a:lnTo>
                <a:lnTo>
                  <a:pt x="0" y="908322"/>
                </a:lnTo>
                <a:lnTo>
                  <a:pt x="464" y="907199"/>
                </a:lnTo>
                <a:lnTo>
                  <a:pt x="2324" y="905339"/>
                </a:lnTo>
                <a:lnTo>
                  <a:pt x="3447" y="904874"/>
                </a:lnTo>
                <a:lnTo>
                  <a:pt x="6077" y="904874"/>
                </a:lnTo>
                <a:lnTo>
                  <a:pt x="7200" y="905339"/>
                </a:lnTo>
                <a:lnTo>
                  <a:pt x="9060" y="907199"/>
                </a:lnTo>
                <a:lnTo>
                  <a:pt x="9524" y="908322"/>
                </a:lnTo>
                <a:lnTo>
                  <a:pt x="9524" y="910952"/>
                </a:lnTo>
                <a:lnTo>
                  <a:pt x="9060" y="912075"/>
                </a:lnTo>
                <a:lnTo>
                  <a:pt x="7200" y="913934"/>
                </a:lnTo>
                <a:lnTo>
                  <a:pt x="6077" y="914399"/>
                </a:lnTo>
                <a:close/>
              </a:path>
              <a:path w="9525" h="4248150">
                <a:moveTo>
                  <a:pt x="6077" y="866774"/>
                </a:moveTo>
                <a:lnTo>
                  <a:pt x="3447" y="866774"/>
                </a:lnTo>
                <a:lnTo>
                  <a:pt x="2324" y="866309"/>
                </a:lnTo>
                <a:lnTo>
                  <a:pt x="464" y="864450"/>
                </a:lnTo>
                <a:lnTo>
                  <a:pt x="0" y="863327"/>
                </a:lnTo>
                <a:lnTo>
                  <a:pt x="0" y="860697"/>
                </a:lnTo>
                <a:lnTo>
                  <a:pt x="464" y="859574"/>
                </a:lnTo>
                <a:lnTo>
                  <a:pt x="2324" y="857714"/>
                </a:lnTo>
                <a:lnTo>
                  <a:pt x="3447" y="857249"/>
                </a:lnTo>
                <a:lnTo>
                  <a:pt x="6077" y="857249"/>
                </a:lnTo>
                <a:lnTo>
                  <a:pt x="7200" y="857714"/>
                </a:lnTo>
                <a:lnTo>
                  <a:pt x="9060" y="859574"/>
                </a:lnTo>
                <a:lnTo>
                  <a:pt x="9524" y="860697"/>
                </a:lnTo>
                <a:lnTo>
                  <a:pt x="9524" y="863327"/>
                </a:lnTo>
                <a:lnTo>
                  <a:pt x="9060" y="864450"/>
                </a:lnTo>
                <a:lnTo>
                  <a:pt x="7200" y="866309"/>
                </a:lnTo>
                <a:lnTo>
                  <a:pt x="6077" y="866774"/>
                </a:lnTo>
                <a:close/>
              </a:path>
              <a:path w="9525" h="4248150">
                <a:moveTo>
                  <a:pt x="6077" y="819149"/>
                </a:moveTo>
                <a:lnTo>
                  <a:pt x="3447" y="819149"/>
                </a:lnTo>
                <a:lnTo>
                  <a:pt x="2324" y="818684"/>
                </a:lnTo>
                <a:lnTo>
                  <a:pt x="464" y="816825"/>
                </a:lnTo>
                <a:lnTo>
                  <a:pt x="0" y="815702"/>
                </a:lnTo>
                <a:lnTo>
                  <a:pt x="0" y="813072"/>
                </a:lnTo>
                <a:lnTo>
                  <a:pt x="464" y="811949"/>
                </a:lnTo>
                <a:lnTo>
                  <a:pt x="2324" y="810090"/>
                </a:lnTo>
                <a:lnTo>
                  <a:pt x="3447" y="809624"/>
                </a:lnTo>
                <a:lnTo>
                  <a:pt x="6077" y="809624"/>
                </a:lnTo>
                <a:lnTo>
                  <a:pt x="7200" y="810090"/>
                </a:lnTo>
                <a:lnTo>
                  <a:pt x="9060" y="811949"/>
                </a:lnTo>
                <a:lnTo>
                  <a:pt x="9524" y="813072"/>
                </a:lnTo>
                <a:lnTo>
                  <a:pt x="9524" y="815702"/>
                </a:lnTo>
                <a:lnTo>
                  <a:pt x="9060" y="816825"/>
                </a:lnTo>
                <a:lnTo>
                  <a:pt x="7200" y="818684"/>
                </a:lnTo>
                <a:lnTo>
                  <a:pt x="6077" y="819149"/>
                </a:lnTo>
                <a:close/>
              </a:path>
              <a:path w="9525" h="4248150">
                <a:moveTo>
                  <a:pt x="6077" y="771524"/>
                </a:moveTo>
                <a:lnTo>
                  <a:pt x="3447" y="771524"/>
                </a:lnTo>
                <a:lnTo>
                  <a:pt x="2324" y="771059"/>
                </a:lnTo>
                <a:lnTo>
                  <a:pt x="464" y="769200"/>
                </a:lnTo>
                <a:lnTo>
                  <a:pt x="0" y="768077"/>
                </a:lnTo>
                <a:lnTo>
                  <a:pt x="0" y="765447"/>
                </a:lnTo>
                <a:lnTo>
                  <a:pt x="464" y="764324"/>
                </a:lnTo>
                <a:lnTo>
                  <a:pt x="2324" y="762465"/>
                </a:lnTo>
                <a:lnTo>
                  <a:pt x="3447" y="761999"/>
                </a:lnTo>
                <a:lnTo>
                  <a:pt x="6077" y="761999"/>
                </a:lnTo>
                <a:lnTo>
                  <a:pt x="7200" y="762465"/>
                </a:lnTo>
                <a:lnTo>
                  <a:pt x="9060" y="764324"/>
                </a:lnTo>
                <a:lnTo>
                  <a:pt x="9524" y="765447"/>
                </a:lnTo>
                <a:lnTo>
                  <a:pt x="9524" y="768077"/>
                </a:lnTo>
                <a:lnTo>
                  <a:pt x="9060" y="769200"/>
                </a:lnTo>
                <a:lnTo>
                  <a:pt x="7200" y="771059"/>
                </a:lnTo>
                <a:lnTo>
                  <a:pt x="6077" y="771524"/>
                </a:lnTo>
                <a:close/>
              </a:path>
              <a:path w="9525" h="4248150">
                <a:moveTo>
                  <a:pt x="6077" y="723899"/>
                </a:moveTo>
                <a:lnTo>
                  <a:pt x="3447" y="723899"/>
                </a:lnTo>
                <a:lnTo>
                  <a:pt x="2324" y="723434"/>
                </a:lnTo>
                <a:lnTo>
                  <a:pt x="464" y="721575"/>
                </a:lnTo>
                <a:lnTo>
                  <a:pt x="0" y="720452"/>
                </a:lnTo>
                <a:lnTo>
                  <a:pt x="0" y="717822"/>
                </a:lnTo>
                <a:lnTo>
                  <a:pt x="464" y="716699"/>
                </a:lnTo>
                <a:lnTo>
                  <a:pt x="2324" y="714840"/>
                </a:lnTo>
                <a:lnTo>
                  <a:pt x="3447" y="714374"/>
                </a:lnTo>
                <a:lnTo>
                  <a:pt x="6077" y="714374"/>
                </a:lnTo>
                <a:lnTo>
                  <a:pt x="7200" y="714840"/>
                </a:lnTo>
                <a:lnTo>
                  <a:pt x="9060" y="716699"/>
                </a:lnTo>
                <a:lnTo>
                  <a:pt x="9524" y="717822"/>
                </a:lnTo>
                <a:lnTo>
                  <a:pt x="9524" y="720452"/>
                </a:lnTo>
                <a:lnTo>
                  <a:pt x="9060" y="721575"/>
                </a:lnTo>
                <a:lnTo>
                  <a:pt x="7200" y="723434"/>
                </a:lnTo>
                <a:lnTo>
                  <a:pt x="6077" y="723899"/>
                </a:lnTo>
                <a:close/>
              </a:path>
              <a:path w="9525" h="4248150">
                <a:moveTo>
                  <a:pt x="6077" y="676274"/>
                </a:moveTo>
                <a:lnTo>
                  <a:pt x="3447" y="676274"/>
                </a:lnTo>
                <a:lnTo>
                  <a:pt x="2324" y="675809"/>
                </a:lnTo>
                <a:lnTo>
                  <a:pt x="464" y="673949"/>
                </a:lnTo>
                <a:lnTo>
                  <a:pt x="0" y="672827"/>
                </a:lnTo>
                <a:lnTo>
                  <a:pt x="0" y="670197"/>
                </a:lnTo>
                <a:lnTo>
                  <a:pt x="464" y="669074"/>
                </a:lnTo>
                <a:lnTo>
                  <a:pt x="2324" y="667215"/>
                </a:lnTo>
                <a:lnTo>
                  <a:pt x="3447" y="666749"/>
                </a:lnTo>
                <a:lnTo>
                  <a:pt x="6077" y="666749"/>
                </a:lnTo>
                <a:lnTo>
                  <a:pt x="7200" y="667215"/>
                </a:lnTo>
                <a:lnTo>
                  <a:pt x="9060" y="669074"/>
                </a:lnTo>
                <a:lnTo>
                  <a:pt x="9524" y="670197"/>
                </a:lnTo>
                <a:lnTo>
                  <a:pt x="9524" y="672827"/>
                </a:lnTo>
                <a:lnTo>
                  <a:pt x="9060" y="673949"/>
                </a:lnTo>
                <a:lnTo>
                  <a:pt x="7200" y="675809"/>
                </a:lnTo>
                <a:lnTo>
                  <a:pt x="6077" y="676274"/>
                </a:lnTo>
                <a:close/>
              </a:path>
              <a:path w="9525" h="4248150">
                <a:moveTo>
                  <a:pt x="6077" y="628649"/>
                </a:moveTo>
                <a:lnTo>
                  <a:pt x="3447" y="628649"/>
                </a:lnTo>
                <a:lnTo>
                  <a:pt x="2324" y="628184"/>
                </a:lnTo>
                <a:lnTo>
                  <a:pt x="464" y="626325"/>
                </a:lnTo>
                <a:lnTo>
                  <a:pt x="0" y="625202"/>
                </a:lnTo>
                <a:lnTo>
                  <a:pt x="0" y="622572"/>
                </a:lnTo>
                <a:lnTo>
                  <a:pt x="464" y="621449"/>
                </a:lnTo>
                <a:lnTo>
                  <a:pt x="2324" y="619589"/>
                </a:lnTo>
                <a:lnTo>
                  <a:pt x="3447" y="619124"/>
                </a:lnTo>
                <a:lnTo>
                  <a:pt x="6077" y="619124"/>
                </a:lnTo>
                <a:lnTo>
                  <a:pt x="7200" y="619589"/>
                </a:lnTo>
                <a:lnTo>
                  <a:pt x="9060" y="621449"/>
                </a:lnTo>
                <a:lnTo>
                  <a:pt x="9524" y="622572"/>
                </a:lnTo>
                <a:lnTo>
                  <a:pt x="9524" y="625202"/>
                </a:lnTo>
                <a:lnTo>
                  <a:pt x="9060" y="626325"/>
                </a:lnTo>
                <a:lnTo>
                  <a:pt x="7200" y="628184"/>
                </a:lnTo>
                <a:lnTo>
                  <a:pt x="6077" y="628649"/>
                </a:lnTo>
                <a:close/>
              </a:path>
              <a:path w="9525" h="4248150">
                <a:moveTo>
                  <a:pt x="6077" y="581024"/>
                </a:moveTo>
                <a:lnTo>
                  <a:pt x="3447" y="581024"/>
                </a:lnTo>
                <a:lnTo>
                  <a:pt x="2324" y="580559"/>
                </a:lnTo>
                <a:lnTo>
                  <a:pt x="464" y="578700"/>
                </a:lnTo>
                <a:lnTo>
                  <a:pt x="0" y="577577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5"/>
                </a:lnTo>
                <a:lnTo>
                  <a:pt x="3447" y="571499"/>
                </a:lnTo>
                <a:lnTo>
                  <a:pt x="6077" y="571499"/>
                </a:lnTo>
                <a:lnTo>
                  <a:pt x="7200" y="571965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77577"/>
                </a:lnTo>
                <a:lnTo>
                  <a:pt x="9060" y="578700"/>
                </a:lnTo>
                <a:lnTo>
                  <a:pt x="7200" y="580559"/>
                </a:lnTo>
                <a:lnTo>
                  <a:pt x="6077" y="581024"/>
                </a:lnTo>
                <a:close/>
              </a:path>
              <a:path w="9525" h="4248150">
                <a:moveTo>
                  <a:pt x="6077" y="533399"/>
                </a:moveTo>
                <a:lnTo>
                  <a:pt x="3447" y="533399"/>
                </a:lnTo>
                <a:lnTo>
                  <a:pt x="2324" y="532934"/>
                </a:lnTo>
                <a:lnTo>
                  <a:pt x="464" y="531075"/>
                </a:lnTo>
                <a:lnTo>
                  <a:pt x="0" y="529952"/>
                </a:lnTo>
                <a:lnTo>
                  <a:pt x="0" y="527322"/>
                </a:lnTo>
                <a:lnTo>
                  <a:pt x="464" y="526199"/>
                </a:lnTo>
                <a:lnTo>
                  <a:pt x="2324" y="524340"/>
                </a:lnTo>
                <a:lnTo>
                  <a:pt x="3447" y="523874"/>
                </a:lnTo>
                <a:lnTo>
                  <a:pt x="6077" y="523874"/>
                </a:lnTo>
                <a:lnTo>
                  <a:pt x="7200" y="524340"/>
                </a:lnTo>
                <a:lnTo>
                  <a:pt x="9060" y="526199"/>
                </a:lnTo>
                <a:lnTo>
                  <a:pt x="9524" y="527322"/>
                </a:lnTo>
                <a:lnTo>
                  <a:pt x="9524" y="529952"/>
                </a:lnTo>
                <a:lnTo>
                  <a:pt x="9060" y="531075"/>
                </a:lnTo>
                <a:lnTo>
                  <a:pt x="7200" y="532934"/>
                </a:lnTo>
                <a:lnTo>
                  <a:pt x="6077" y="533399"/>
                </a:lnTo>
                <a:close/>
              </a:path>
              <a:path w="9525" h="4248150">
                <a:moveTo>
                  <a:pt x="6077" y="485774"/>
                </a:moveTo>
                <a:lnTo>
                  <a:pt x="3447" y="485774"/>
                </a:lnTo>
                <a:lnTo>
                  <a:pt x="2324" y="485309"/>
                </a:lnTo>
                <a:lnTo>
                  <a:pt x="464" y="483450"/>
                </a:lnTo>
                <a:lnTo>
                  <a:pt x="0" y="482327"/>
                </a:lnTo>
                <a:lnTo>
                  <a:pt x="0" y="479697"/>
                </a:lnTo>
                <a:lnTo>
                  <a:pt x="464" y="478574"/>
                </a:lnTo>
                <a:lnTo>
                  <a:pt x="2324" y="476714"/>
                </a:lnTo>
                <a:lnTo>
                  <a:pt x="3447" y="476249"/>
                </a:lnTo>
                <a:lnTo>
                  <a:pt x="6077" y="476249"/>
                </a:lnTo>
                <a:lnTo>
                  <a:pt x="7200" y="476714"/>
                </a:lnTo>
                <a:lnTo>
                  <a:pt x="9060" y="478574"/>
                </a:lnTo>
                <a:lnTo>
                  <a:pt x="9524" y="479697"/>
                </a:lnTo>
                <a:lnTo>
                  <a:pt x="9524" y="482327"/>
                </a:lnTo>
                <a:lnTo>
                  <a:pt x="9060" y="483450"/>
                </a:lnTo>
                <a:lnTo>
                  <a:pt x="7200" y="485309"/>
                </a:lnTo>
                <a:lnTo>
                  <a:pt x="6077" y="485774"/>
                </a:lnTo>
                <a:close/>
              </a:path>
              <a:path w="9525" h="4248150">
                <a:moveTo>
                  <a:pt x="6077" y="438149"/>
                </a:moveTo>
                <a:lnTo>
                  <a:pt x="3447" y="438149"/>
                </a:lnTo>
                <a:lnTo>
                  <a:pt x="2324" y="437684"/>
                </a:lnTo>
                <a:lnTo>
                  <a:pt x="464" y="435825"/>
                </a:lnTo>
                <a:lnTo>
                  <a:pt x="0" y="434702"/>
                </a:lnTo>
                <a:lnTo>
                  <a:pt x="0" y="432072"/>
                </a:lnTo>
                <a:lnTo>
                  <a:pt x="464" y="430949"/>
                </a:lnTo>
                <a:lnTo>
                  <a:pt x="2324" y="429089"/>
                </a:lnTo>
                <a:lnTo>
                  <a:pt x="3447" y="428624"/>
                </a:lnTo>
                <a:lnTo>
                  <a:pt x="6077" y="428624"/>
                </a:lnTo>
                <a:lnTo>
                  <a:pt x="7200" y="429089"/>
                </a:lnTo>
                <a:lnTo>
                  <a:pt x="9060" y="430949"/>
                </a:lnTo>
                <a:lnTo>
                  <a:pt x="9524" y="432072"/>
                </a:lnTo>
                <a:lnTo>
                  <a:pt x="9524" y="434702"/>
                </a:lnTo>
                <a:lnTo>
                  <a:pt x="9060" y="435825"/>
                </a:lnTo>
                <a:lnTo>
                  <a:pt x="7200" y="437684"/>
                </a:lnTo>
                <a:lnTo>
                  <a:pt x="6077" y="438149"/>
                </a:lnTo>
                <a:close/>
              </a:path>
              <a:path w="9525" h="4248150">
                <a:moveTo>
                  <a:pt x="6077" y="390524"/>
                </a:moveTo>
                <a:lnTo>
                  <a:pt x="3447" y="390524"/>
                </a:lnTo>
                <a:lnTo>
                  <a:pt x="2324" y="390059"/>
                </a:lnTo>
                <a:lnTo>
                  <a:pt x="464" y="388200"/>
                </a:lnTo>
                <a:lnTo>
                  <a:pt x="0" y="387077"/>
                </a:lnTo>
                <a:lnTo>
                  <a:pt x="0" y="384447"/>
                </a:lnTo>
                <a:lnTo>
                  <a:pt x="464" y="383324"/>
                </a:lnTo>
                <a:lnTo>
                  <a:pt x="2324" y="381464"/>
                </a:lnTo>
                <a:lnTo>
                  <a:pt x="3447" y="380999"/>
                </a:lnTo>
                <a:lnTo>
                  <a:pt x="6077" y="380999"/>
                </a:lnTo>
                <a:lnTo>
                  <a:pt x="7200" y="381464"/>
                </a:lnTo>
                <a:lnTo>
                  <a:pt x="9060" y="383324"/>
                </a:lnTo>
                <a:lnTo>
                  <a:pt x="9524" y="384447"/>
                </a:lnTo>
                <a:lnTo>
                  <a:pt x="9524" y="387077"/>
                </a:lnTo>
                <a:lnTo>
                  <a:pt x="9060" y="388200"/>
                </a:lnTo>
                <a:lnTo>
                  <a:pt x="7200" y="390059"/>
                </a:lnTo>
                <a:lnTo>
                  <a:pt x="6077" y="390524"/>
                </a:lnTo>
                <a:close/>
              </a:path>
              <a:path w="9525" h="4248150">
                <a:moveTo>
                  <a:pt x="6077" y="342899"/>
                </a:moveTo>
                <a:lnTo>
                  <a:pt x="3447" y="342899"/>
                </a:lnTo>
                <a:lnTo>
                  <a:pt x="2324" y="342434"/>
                </a:lnTo>
                <a:lnTo>
                  <a:pt x="464" y="340575"/>
                </a:lnTo>
                <a:lnTo>
                  <a:pt x="0" y="339452"/>
                </a:lnTo>
                <a:lnTo>
                  <a:pt x="0" y="336822"/>
                </a:lnTo>
                <a:lnTo>
                  <a:pt x="464" y="335699"/>
                </a:lnTo>
                <a:lnTo>
                  <a:pt x="2324" y="333840"/>
                </a:lnTo>
                <a:lnTo>
                  <a:pt x="3447" y="333374"/>
                </a:lnTo>
                <a:lnTo>
                  <a:pt x="6077" y="333374"/>
                </a:lnTo>
                <a:lnTo>
                  <a:pt x="7200" y="333840"/>
                </a:lnTo>
                <a:lnTo>
                  <a:pt x="9060" y="335699"/>
                </a:lnTo>
                <a:lnTo>
                  <a:pt x="9524" y="336822"/>
                </a:lnTo>
                <a:lnTo>
                  <a:pt x="9524" y="339452"/>
                </a:lnTo>
                <a:lnTo>
                  <a:pt x="9060" y="340575"/>
                </a:lnTo>
                <a:lnTo>
                  <a:pt x="7200" y="342434"/>
                </a:lnTo>
                <a:lnTo>
                  <a:pt x="6077" y="342899"/>
                </a:lnTo>
                <a:close/>
              </a:path>
              <a:path w="9525" h="4248150">
                <a:moveTo>
                  <a:pt x="6077" y="295274"/>
                </a:moveTo>
                <a:lnTo>
                  <a:pt x="3447" y="295274"/>
                </a:lnTo>
                <a:lnTo>
                  <a:pt x="2324" y="294809"/>
                </a:lnTo>
                <a:lnTo>
                  <a:pt x="464" y="292950"/>
                </a:lnTo>
                <a:lnTo>
                  <a:pt x="0" y="291827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5"/>
                </a:lnTo>
                <a:lnTo>
                  <a:pt x="3447" y="285749"/>
                </a:lnTo>
                <a:lnTo>
                  <a:pt x="6077" y="285749"/>
                </a:lnTo>
                <a:lnTo>
                  <a:pt x="7200" y="286215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291827"/>
                </a:lnTo>
                <a:lnTo>
                  <a:pt x="9060" y="292950"/>
                </a:lnTo>
                <a:lnTo>
                  <a:pt x="7200" y="294809"/>
                </a:lnTo>
                <a:lnTo>
                  <a:pt x="6077" y="295274"/>
                </a:lnTo>
                <a:close/>
              </a:path>
              <a:path w="9525" h="4248150">
                <a:moveTo>
                  <a:pt x="6077" y="247649"/>
                </a:moveTo>
                <a:lnTo>
                  <a:pt x="3447" y="247649"/>
                </a:lnTo>
                <a:lnTo>
                  <a:pt x="2324" y="247184"/>
                </a:lnTo>
                <a:lnTo>
                  <a:pt x="464" y="245325"/>
                </a:lnTo>
                <a:lnTo>
                  <a:pt x="0" y="244202"/>
                </a:lnTo>
                <a:lnTo>
                  <a:pt x="0" y="241572"/>
                </a:lnTo>
                <a:lnTo>
                  <a:pt x="464" y="240449"/>
                </a:lnTo>
                <a:lnTo>
                  <a:pt x="2324" y="238590"/>
                </a:lnTo>
                <a:lnTo>
                  <a:pt x="3447" y="238124"/>
                </a:lnTo>
                <a:lnTo>
                  <a:pt x="6077" y="238124"/>
                </a:lnTo>
                <a:lnTo>
                  <a:pt x="7200" y="238590"/>
                </a:lnTo>
                <a:lnTo>
                  <a:pt x="9060" y="240449"/>
                </a:lnTo>
                <a:lnTo>
                  <a:pt x="9524" y="241572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4"/>
                </a:lnTo>
                <a:lnTo>
                  <a:pt x="6077" y="247649"/>
                </a:lnTo>
                <a:close/>
              </a:path>
              <a:path w="9525" h="4248150">
                <a:moveTo>
                  <a:pt x="6077" y="200024"/>
                </a:moveTo>
                <a:lnTo>
                  <a:pt x="3447" y="200024"/>
                </a:lnTo>
                <a:lnTo>
                  <a:pt x="2324" y="199559"/>
                </a:lnTo>
                <a:lnTo>
                  <a:pt x="464" y="197700"/>
                </a:lnTo>
                <a:lnTo>
                  <a:pt x="0" y="196577"/>
                </a:lnTo>
                <a:lnTo>
                  <a:pt x="0" y="193947"/>
                </a:lnTo>
                <a:lnTo>
                  <a:pt x="464" y="192824"/>
                </a:lnTo>
                <a:lnTo>
                  <a:pt x="2324" y="190965"/>
                </a:lnTo>
                <a:lnTo>
                  <a:pt x="3447" y="190499"/>
                </a:lnTo>
                <a:lnTo>
                  <a:pt x="6077" y="190499"/>
                </a:lnTo>
                <a:lnTo>
                  <a:pt x="7200" y="190965"/>
                </a:lnTo>
                <a:lnTo>
                  <a:pt x="9060" y="192824"/>
                </a:lnTo>
                <a:lnTo>
                  <a:pt x="9524" y="193947"/>
                </a:lnTo>
                <a:lnTo>
                  <a:pt x="9524" y="196577"/>
                </a:lnTo>
                <a:lnTo>
                  <a:pt x="9060" y="197700"/>
                </a:lnTo>
                <a:lnTo>
                  <a:pt x="7200" y="199559"/>
                </a:lnTo>
                <a:lnTo>
                  <a:pt x="6077" y="200024"/>
                </a:lnTo>
                <a:close/>
              </a:path>
              <a:path w="9525" h="4248150">
                <a:moveTo>
                  <a:pt x="6077" y="152399"/>
                </a:moveTo>
                <a:lnTo>
                  <a:pt x="3447" y="152399"/>
                </a:lnTo>
                <a:lnTo>
                  <a:pt x="2324" y="151934"/>
                </a:lnTo>
                <a:lnTo>
                  <a:pt x="464" y="150075"/>
                </a:lnTo>
                <a:lnTo>
                  <a:pt x="0" y="148952"/>
                </a:lnTo>
                <a:lnTo>
                  <a:pt x="0" y="146322"/>
                </a:lnTo>
                <a:lnTo>
                  <a:pt x="464" y="145199"/>
                </a:lnTo>
                <a:lnTo>
                  <a:pt x="2324" y="143340"/>
                </a:lnTo>
                <a:lnTo>
                  <a:pt x="3447" y="142874"/>
                </a:lnTo>
                <a:lnTo>
                  <a:pt x="6077" y="142874"/>
                </a:lnTo>
                <a:lnTo>
                  <a:pt x="7200" y="143340"/>
                </a:lnTo>
                <a:lnTo>
                  <a:pt x="9060" y="145199"/>
                </a:lnTo>
                <a:lnTo>
                  <a:pt x="9524" y="146322"/>
                </a:lnTo>
                <a:lnTo>
                  <a:pt x="9524" y="148952"/>
                </a:lnTo>
                <a:lnTo>
                  <a:pt x="9060" y="150075"/>
                </a:lnTo>
                <a:lnTo>
                  <a:pt x="7200" y="151934"/>
                </a:lnTo>
                <a:lnTo>
                  <a:pt x="6077" y="152399"/>
                </a:lnTo>
                <a:close/>
              </a:path>
              <a:path w="9525" h="4248150">
                <a:moveTo>
                  <a:pt x="6077" y="104774"/>
                </a:moveTo>
                <a:lnTo>
                  <a:pt x="3447" y="104774"/>
                </a:lnTo>
                <a:lnTo>
                  <a:pt x="2324" y="104309"/>
                </a:lnTo>
                <a:lnTo>
                  <a:pt x="464" y="102450"/>
                </a:lnTo>
                <a:lnTo>
                  <a:pt x="0" y="101327"/>
                </a:lnTo>
                <a:lnTo>
                  <a:pt x="0" y="98697"/>
                </a:lnTo>
                <a:lnTo>
                  <a:pt x="464" y="97574"/>
                </a:lnTo>
                <a:lnTo>
                  <a:pt x="2324" y="95715"/>
                </a:lnTo>
                <a:lnTo>
                  <a:pt x="3447" y="95249"/>
                </a:lnTo>
                <a:lnTo>
                  <a:pt x="6077" y="95249"/>
                </a:lnTo>
                <a:lnTo>
                  <a:pt x="7200" y="95715"/>
                </a:lnTo>
                <a:lnTo>
                  <a:pt x="9060" y="97574"/>
                </a:lnTo>
                <a:lnTo>
                  <a:pt x="9524" y="98697"/>
                </a:lnTo>
                <a:lnTo>
                  <a:pt x="9524" y="101327"/>
                </a:lnTo>
                <a:lnTo>
                  <a:pt x="9060" y="102450"/>
                </a:lnTo>
                <a:lnTo>
                  <a:pt x="7200" y="104309"/>
                </a:lnTo>
                <a:lnTo>
                  <a:pt x="6077" y="104774"/>
                </a:lnTo>
                <a:close/>
              </a:path>
              <a:path w="9525" h="4248150">
                <a:moveTo>
                  <a:pt x="6077" y="57149"/>
                </a:moveTo>
                <a:lnTo>
                  <a:pt x="3447" y="57149"/>
                </a:lnTo>
                <a:lnTo>
                  <a:pt x="2324" y="56684"/>
                </a:lnTo>
                <a:lnTo>
                  <a:pt x="464" y="54825"/>
                </a:lnTo>
                <a:lnTo>
                  <a:pt x="0" y="53702"/>
                </a:lnTo>
                <a:lnTo>
                  <a:pt x="0" y="51072"/>
                </a:lnTo>
                <a:lnTo>
                  <a:pt x="464" y="49949"/>
                </a:lnTo>
                <a:lnTo>
                  <a:pt x="2324" y="48090"/>
                </a:lnTo>
                <a:lnTo>
                  <a:pt x="3447" y="47624"/>
                </a:lnTo>
                <a:lnTo>
                  <a:pt x="6077" y="47624"/>
                </a:lnTo>
                <a:lnTo>
                  <a:pt x="7200" y="48090"/>
                </a:lnTo>
                <a:lnTo>
                  <a:pt x="9060" y="49949"/>
                </a:lnTo>
                <a:lnTo>
                  <a:pt x="9524" y="51072"/>
                </a:lnTo>
                <a:lnTo>
                  <a:pt x="9524" y="53702"/>
                </a:lnTo>
                <a:lnTo>
                  <a:pt x="9060" y="54825"/>
                </a:lnTo>
                <a:lnTo>
                  <a:pt x="7200" y="56684"/>
                </a:lnTo>
                <a:lnTo>
                  <a:pt x="6077" y="57149"/>
                </a:lnTo>
                <a:close/>
              </a:path>
              <a:path w="9525" h="4248150">
                <a:moveTo>
                  <a:pt x="6077" y="9524"/>
                </a:moveTo>
                <a:lnTo>
                  <a:pt x="3447" y="9524"/>
                </a:lnTo>
                <a:lnTo>
                  <a:pt x="2324" y="9059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5"/>
                </a:lnTo>
                <a:lnTo>
                  <a:pt x="3447" y="0"/>
                </a:lnTo>
                <a:lnTo>
                  <a:pt x="6077" y="0"/>
                </a:lnTo>
                <a:lnTo>
                  <a:pt x="7200" y="465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6077"/>
                </a:lnTo>
                <a:lnTo>
                  <a:pt x="9060" y="7200"/>
                </a:lnTo>
                <a:lnTo>
                  <a:pt x="7200" y="9059"/>
                </a:lnTo>
                <a:lnTo>
                  <a:pt x="6077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183987" y="5265089"/>
            <a:ext cx="3041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500%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386155" y="1005827"/>
            <a:ext cx="9525" cy="4248150"/>
          </a:xfrm>
          <a:custGeom>
            <a:avLst/>
            <a:gdLst/>
            <a:ahLst/>
            <a:cxnLst/>
            <a:rect l="l" t="t" r="r" b="b"/>
            <a:pathLst>
              <a:path w="9525" h="4248150">
                <a:moveTo>
                  <a:pt x="6077" y="4248149"/>
                </a:moveTo>
                <a:lnTo>
                  <a:pt x="3447" y="4248149"/>
                </a:lnTo>
                <a:lnTo>
                  <a:pt x="2324" y="4247684"/>
                </a:lnTo>
                <a:lnTo>
                  <a:pt x="464" y="4245824"/>
                </a:lnTo>
                <a:lnTo>
                  <a:pt x="0" y="4244702"/>
                </a:lnTo>
                <a:lnTo>
                  <a:pt x="0" y="4242071"/>
                </a:lnTo>
                <a:lnTo>
                  <a:pt x="464" y="4240949"/>
                </a:lnTo>
                <a:lnTo>
                  <a:pt x="2324" y="4239089"/>
                </a:lnTo>
                <a:lnTo>
                  <a:pt x="3447" y="4238624"/>
                </a:lnTo>
                <a:lnTo>
                  <a:pt x="6077" y="4238624"/>
                </a:lnTo>
                <a:lnTo>
                  <a:pt x="7200" y="4239089"/>
                </a:lnTo>
                <a:lnTo>
                  <a:pt x="9060" y="4240949"/>
                </a:lnTo>
                <a:lnTo>
                  <a:pt x="9524" y="4242071"/>
                </a:lnTo>
                <a:lnTo>
                  <a:pt x="9524" y="4244702"/>
                </a:lnTo>
                <a:lnTo>
                  <a:pt x="9060" y="4245824"/>
                </a:lnTo>
                <a:lnTo>
                  <a:pt x="7200" y="4247684"/>
                </a:lnTo>
                <a:lnTo>
                  <a:pt x="6077" y="4248149"/>
                </a:lnTo>
                <a:close/>
              </a:path>
              <a:path w="9525" h="4248150">
                <a:moveTo>
                  <a:pt x="6077" y="4200524"/>
                </a:moveTo>
                <a:lnTo>
                  <a:pt x="3447" y="4200524"/>
                </a:lnTo>
                <a:lnTo>
                  <a:pt x="2324" y="4200059"/>
                </a:lnTo>
                <a:lnTo>
                  <a:pt x="464" y="4198199"/>
                </a:lnTo>
                <a:lnTo>
                  <a:pt x="0" y="4197077"/>
                </a:lnTo>
                <a:lnTo>
                  <a:pt x="0" y="4194446"/>
                </a:lnTo>
                <a:lnTo>
                  <a:pt x="464" y="4193324"/>
                </a:lnTo>
                <a:lnTo>
                  <a:pt x="2324" y="4191464"/>
                </a:lnTo>
                <a:lnTo>
                  <a:pt x="3447" y="4190999"/>
                </a:lnTo>
                <a:lnTo>
                  <a:pt x="6077" y="4190999"/>
                </a:lnTo>
                <a:lnTo>
                  <a:pt x="7200" y="4191464"/>
                </a:lnTo>
                <a:lnTo>
                  <a:pt x="9060" y="4193324"/>
                </a:lnTo>
                <a:lnTo>
                  <a:pt x="9524" y="4194446"/>
                </a:lnTo>
                <a:lnTo>
                  <a:pt x="9524" y="4197077"/>
                </a:lnTo>
                <a:lnTo>
                  <a:pt x="9060" y="4198199"/>
                </a:lnTo>
                <a:lnTo>
                  <a:pt x="7200" y="4200059"/>
                </a:lnTo>
                <a:lnTo>
                  <a:pt x="6077" y="4200524"/>
                </a:lnTo>
                <a:close/>
              </a:path>
              <a:path w="9525" h="4248150">
                <a:moveTo>
                  <a:pt x="6077" y="4152899"/>
                </a:moveTo>
                <a:lnTo>
                  <a:pt x="3447" y="4152899"/>
                </a:lnTo>
                <a:lnTo>
                  <a:pt x="2324" y="4152434"/>
                </a:lnTo>
                <a:lnTo>
                  <a:pt x="464" y="4150574"/>
                </a:lnTo>
                <a:lnTo>
                  <a:pt x="0" y="4149452"/>
                </a:lnTo>
                <a:lnTo>
                  <a:pt x="0" y="4146821"/>
                </a:lnTo>
                <a:lnTo>
                  <a:pt x="464" y="4145699"/>
                </a:lnTo>
                <a:lnTo>
                  <a:pt x="2324" y="4143839"/>
                </a:lnTo>
                <a:lnTo>
                  <a:pt x="3447" y="4143374"/>
                </a:lnTo>
                <a:lnTo>
                  <a:pt x="6077" y="4143374"/>
                </a:lnTo>
                <a:lnTo>
                  <a:pt x="7200" y="4143839"/>
                </a:lnTo>
                <a:lnTo>
                  <a:pt x="9060" y="4145699"/>
                </a:lnTo>
                <a:lnTo>
                  <a:pt x="9524" y="4146821"/>
                </a:lnTo>
                <a:lnTo>
                  <a:pt x="9524" y="4149452"/>
                </a:lnTo>
                <a:lnTo>
                  <a:pt x="9060" y="4150574"/>
                </a:lnTo>
                <a:lnTo>
                  <a:pt x="7200" y="4152434"/>
                </a:lnTo>
                <a:lnTo>
                  <a:pt x="6077" y="4152899"/>
                </a:lnTo>
                <a:close/>
              </a:path>
              <a:path w="9525" h="4248150">
                <a:moveTo>
                  <a:pt x="6077" y="4105274"/>
                </a:moveTo>
                <a:lnTo>
                  <a:pt x="3447" y="4105274"/>
                </a:lnTo>
                <a:lnTo>
                  <a:pt x="2324" y="4104809"/>
                </a:lnTo>
                <a:lnTo>
                  <a:pt x="464" y="4102949"/>
                </a:lnTo>
                <a:lnTo>
                  <a:pt x="0" y="4101827"/>
                </a:lnTo>
                <a:lnTo>
                  <a:pt x="0" y="4099196"/>
                </a:lnTo>
                <a:lnTo>
                  <a:pt x="464" y="4098074"/>
                </a:lnTo>
                <a:lnTo>
                  <a:pt x="2324" y="4096214"/>
                </a:lnTo>
                <a:lnTo>
                  <a:pt x="3447" y="4095749"/>
                </a:lnTo>
                <a:lnTo>
                  <a:pt x="6077" y="4095749"/>
                </a:lnTo>
                <a:lnTo>
                  <a:pt x="7200" y="4096214"/>
                </a:lnTo>
                <a:lnTo>
                  <a:pt x="9060" y="4098074"/>
                </a:lnTo>
                <a:lnTo>
                  <a:pt x="9524" y="4099196"/>
                </a:lnTo>
                <a:lnTo>
                  <a:pt x="9524" y="4101827"/>
                </a:lnTo>
                <a:lnTo>
                  <a:pt x="9060" y="4102949"/>
                </a:lnTo>
                <a:lnTo>
                  <a:pt x="7200" y="4104809"/>
                </a:lnTo>
                <a:lnTo>
                  <a:pt x="6077" y="4105274"/>
                </a:lnTo>
                <a:close/>
              </a:path>
              <a:path w="9525" h="4248150">
                <a:moveTo>
                  <a:pt x="6077" y="4057649"/>
                </a:moveTo>
                <a:lnTo>
                  <a:pt x="3447" y="4057649"/>
                </a:lnTo>
                <a:lnTo>
                  <a:pt x="2324" y="4057184"/>
                </a:lnTo>
                <a:lnTo>
                  <a:pt x="464" y="4055324"/>
                </a:lnTo>
                <a:lnTo>
                  <a:pt x="0" y="4054202"/>
                </a:lnTo>
                <a:lnTo>
                  <a:pt x="0" y="4051571"/>
                </a:lnTo>
                <a:lnTo>
                  <a:pt x="464" y="4050449"/>
                </a:lnTo>
                <a:lnTo>
                  <a:pt x="2324" y="4048589"/>
                </a:lnTo>
                <a:lnTo>
                  <a:pt x="3447" y="4048124"/>
                </a:lnTo>
                <a:lnTo>
                  <a:pt x="6077" y="4048124"/>
                </a:lnTo>
                <a:lnTo>
                  <a:pt x="7200" y="4048589"/>
                </a:lnTo>
                <a:lnTo>
                  <a:pt x="9060" y="4050449"/>
                </a:lnTo>
                <a:lnTo>
                  <a:pt x="9524" y="4051571"/>
                </a:lnTo>
                <a:lnTo>
                  <a:pt x="9524" y="4054202"/>
                </a:lnTo>
                <a:lnTo>
                  <a:pt x="9060" y="4055324"/>
                </a:lnTo>
                <a:lnTo>
                  <a:pt x="7200" y="4057184"/>
                </a:lnTo>
                <a:lnTo>
                  <a:pt x="6077" y="4057649"/>
                </a:lnTo>
                <a:close/>
              </a:path>
              <a:path w="9525" h="4248150">
                <a:moveTo>
                  <a:pt x="6077" y="4010024"/>
                </a:moveTo>
                <a:lnTo>
                  <a:pt x="3447" y="4010024"/>
                </a:lnTo>
                <a:lnTo>
                  <a:pt x="2324" y="4009559"/>
                </a:lnTo>
                <a:lnTo>
                  <a:pt x="464" y="4007699"/>
                </a:lnTo>
                <a:lnTo>
                  <a:pt x="0" y="4006577"/>
                </a:lnTo>
                <a:lnTo>
                  <a:pt x="0" y="4003946"/>
                </a:lnTo>
                <a:lnTo>
                  <a:pt x="464" y="4002824"/>
                </a:lnTo>
                <a:lnTo>
                  <a:pt x="2324" y="4000964"/>
                </a:lnTo>
                <a:lnTo>
                  <a:pt x="3447" y="4000499"/>
                </a:lnTo>
                <a:lnTo>
                  <a:pt x="6077" y="4000499"/>
                </a:lnTo>
                <a:lnTo>
                  <a:pt x="7200" y="4000964"/>
                </a:lnTo>
                <a:lnTo>
                  <a:pt x="9060" y="4002824"/>
                </a:lnTo>
                <a:lnTo>
                  <a:pt x="9524" y="4003946"/>
                </a:lnTo>
                <a:lnTo>
                  <a:pt x="9524" y="4006577"/>
                </a:lnTo>
                <a:lnTo>
                  <a:pt x="9060" y="4007699"/>
                </a:lnTo>
                <a:lnTo>
                  <a:pt x="7200" y="4009559"/>
                </a:lnTo>
                <a:lnTo>
                  <a:pt x="6077" y="4010024"/>
                </a:lnTo>
                <a:close/>
              </a:path>
              <a:path w="9525" h="4248150">
                <a:moveTo>
                  <a:pt x="6077" y="3962399"/>
                </a:moveTo>
                <a:lnTo>
                  <a:pt x="3447" y="3962399"/>
                </a:lnTo>
                <a:lnTo>
                  <a:pt x="2324" y="3961934"/>
                </a:lnTo>
                <a:lnTo>
                  <a:pt x="464" y="3960074"/>
                </a:lnTo>
                <a:lnTo>
                  <a:pt x="0" y="3958952"/>
                </a:lnTo>
                <a:lnTo>
                  <a:pt x="0" y="3956321"/>
                </a:lnTo>
                <a:lnTo>
                  <a:pt x="464" y="3955199"/>
                </a:lnTo>
                <a:lnTo>
                  <a:pt x="2324" y="3953339"/>
                </a:lnTo>
                <a:lnTo>
                  <a:pt x="3447" y="3952874"/>
                </a:lnTo>
                <a:lnTo>
                  <a:pt x="6077" y="3952874"/>
                </a:lnTo>
                <a:lnTo>
                  <a:pt x="7200" y="3953339"/>
                </a:lnTo>
                <a:lnTo>
                  <a:pt x="9060" y="3955199"/>
                </a:lnTo>
                <a:lnTo>
                  <a:pt x="9524" y="3956321"/>
                </a:lnTo>
                <a:lnTo>
                  <a:pt x="9524" y="3958952"/>
                </a:lnTo>
                <a:lnTo>
                  <a:pt x="9060" y="3960074"/>
                </a:lnTo>
                <a:lnTo>
                  <a:pt x="7200" y="3961934"/>
                </a:lnTo>
                <a:lnTo>
                  <a:pt x="6077" y="3962399"/>
                </a:lnTo>
                <a:close/>
              </a:path>
              <a:path w="9525" h="4248150">
                <a:moveTo>
                  <a:pt x="6077" y="3914774"/>
                </a:moveTo>
                <a:lnTo>
                  <a:pt x="3447" y="3914774"/>
                </a:lnTo>
                <a:lnTo>
                  <a:pt x="2324" y="3914309"/>
                </a:lnTo>
                <a:lnTo>
                  <a:pt x="464" y="3912449"/>
                </a:lnTo>
                <a:lnTo>
                  <a:pt x="0" y="3911327"/>
                </a:lnTo>
                <a:lnTo>
                  <a:pt x="0" y="3908696"/>
                </a:lnTo>
                <a:lnTo>
                  <a:pt x="464" y="3907574"/>
                </a:lnTo>
                <a:lnTo>
                  <a:pt x="2324" y="3905714"/>
                </a:lnTo>
                <a:lnTo>
                  <a:pt x="3447" y="3905249"/>
                </a:lnTo>
                <a:lnTo>
                  <a:pt x="6077" y="3905249"/>
                </a:lnTo>
                <a:lnTo>
                  <a:pt x="7200" y="3905714"/>
                </a:lnTo>
                <a:lnTo>
                  <a:pt x="9060" y="3907574"/>
                </a:lnTo>
                <a:lnTo>
                  <a:pt x="9524" y="3908696"/>
                </a:lnTo>
                <a:lnTo>
                  <a:pt x="9524" y="3911327"/>
                </a:lnTo>
                <a:lnTo>
                  <a:pt x="9060" y="3912449"/>
                </a:lnTo>
                <a:lnTo>
                  <a:pt x="7200" y="3914309"/>
                </a:lnTo>
                <a:lnTo>
                  <a:pt x="6077" y="3914774"/>
                </a:lnTo>
                <a:close/>
              </a:path>
              <a:path w="9525" h="4248150">
                <a:moveTo>
                  <a:pt x="6077" y="3867149"/>
                </a:moveTo>
                <a:lnTo>
                  <a:pt x="3447" y="3867149"/>
                </a:lnTo>
                <a:lnTo>
                  <a:pt x="2324" y="3866684"/>
                </a:lnTo>
                <a:lnTo>
                  <a:pt x="464" y="3864824"/>
                </a:lnTo>
                <a:lnTo>
                  <a:pt x="0" y="3863702"/>
                </a:lnTo>
                <a:lnTo>
                  <a:pt x="0" y="3861071"/>
                </a:lnTo>
                <a:lnTo>
                  <a:pt x="464" y="3859949"/>
                </a:lnTo>
                <a:lnTo>
                  <a:pt x="2324" y="3858089"/>
                </a:lnTo>
                <a:lnTo>
                  <a:pt x="3447" y="3857624"/>
                </a:lnTo>
                <a:lnTo>
                  <a:pt x="6077" y="3857624"/>
                </a:lnTo>
                <a:lnTo>
                  <a:pt x="7200" y="3858089"/>
                </a:lnTo>
                <a:lnTo>
                  <a:pt x="9060" y="3859949"/>
                </a:lnTo>
                <a:lnTo>
                  <a:pt x="9524" y="3861071"/>
                </a:lnTo>
                <a:lnTo>
                  <a:pt x="9524" y="3863702"/>
                </a:lnTo>
                <a:lnTo>
                  <a:pt x="9060" y="3864824"/>
                </a:lnTo>
                <a:lnTo>
                  <a:pt x="7200" y="3866684"/>
                </a:lnTo>
                <a:lnTo>
                  <a:pt x="6077" y="3867149"/>
                </a:lnTo>
                <a:close/>
              </a:path>
              <a:path w="9525" h="4248150">
                <a:moveTo>
                  <a:pt x="6077" y="3819524"/>
                </a:moveTo>
                <a:lnTo>
                  <a:pt x="3447" y="3819524"/>
                </a:lnTo>
                <a:lnTo>
                  <a:pt x="2324" y="3819059"/>
                </a:lnTo>
                <a:lnTo>
                  <a:pt x="464" y="3817199"/>
                </a:lnTo>
                <a:lnTo>
                  <a:pt x="0" y="3816077"/>
                </a:lnTo>
                <a:lnTo>
                  <a:pt x="0" y="3813446"/>
                </a:lnTo>
                <a:lnTo>
                  <a:pt x="464" y="3812324"/>
                </a:lnTo>
                <a:lnTo>
                  <a:pt x="2324" y="3810464"/>
                </a:lnTo>
                <a:lnTo>
                  <a:pt x="3447" y="3809999"/>
                </a:lnTo>
                <a:lnTo>
                  <a:pt x="6077" y="3809999"/>
                </a:lnTo>
                <a:lnTo>
                  <a:pt x="7200" y="3810464"/>
                </a:lnTo>
                <a:lnTo>
                  <a:pt x="9060" y="3812324"/>
                </a:lnTo>
                <a:lnTo>
                  <a:pt x="9524" y="3813446"/>
                </a:lnTo>
                <a:lnTo>
                  <a:pt x="9524" y="3816077"/>
                </a:lnTo>
                <a:lnTo>
                  <a:pt x="9060" y="3817199"/>
                </a:lnTo>
                <a:lnTo>
                  <a:pt x="7200" y="3819059"/>
                </a:lnTo>
                <a:lnTo>
                  <a:pt x="6077" y="3819524"/>
                </a:lnTo>
                <a:close/>
              </a:path>
              <a:path w="9525" h="4248150">
                <a:moveTo>
                  <a:pt x="6077" y="3771899"/>
                </a:moveTo>
                <a:lnTo>
                  <a:pt x="3447" y="3771899"/>
                </a:lnTo>
                <a:lnTo>
                  <a:pt x="2324" y="3771434"/>
                </a:lnTo>
                <a:lnTo>
                  <a:pt x="464" y="3769574"/>
                </a:lnTo>
                <a:lnTo>
                  <a:pt x="0" y="3768452"/>
                </a:lnTo>
                <a:lnTo>
                  <a:pt x="0" y="3765821"/>
                </a:lnTo>
                <a:lnTo>
                  <a:pt x="464" y="3764699"/>
                </a:lnTo>
                <a:lnTo>
                  <a:pt x="2324" y="3762839"/>
                </a:lnTo>
                <a:lnTo>
                  <a:pt x="3447" y="3762374"/>
                </a:lnTo>
                <a:lnTo>
                  <a:pt x="6077" y="3762374"/>
                </a:lnTo>
                <a:lnTo>
                  <a:pt x="7200" y="3762839"/>
                </a:lnTo>
                <a:lnTo>
                  <a:pt x="9060" y="3764699"/>
                </a:lnTo>
                <a:lnTo>
                  <a:pt x="9524" y="3765821"/>
                </a:lnTo>
                <a:lnTo>
                  <a:pt x="9524" y="3768452"/>
                </a:lnTo>
                <a:lnTo>
                  <a:pt x="9060" y="3769574"/>
                </a:lnTo>
                <a:lnTo>
                  <a:pt x="7200" y="3771434"/>
                </a:lnTo>
                <a:lnTo>
                  <a:pt x="6077" y="3771899"/>
                </a:lnTo>
                <a:close/>
              </a:path>
              <a:path w="9525" h="4248150">
                <a:moveTo>
                  <a:pt x="6077" y="3724274"/>
                </a:moveTo>
                <a:lnTo>
                  <a:pt x="3447" y="3724274"/>
                </a:lnTo>
                <a:lnTo>
                  <a:pt x="2324" y="3723809"/>
                </a:lnTo>
                <a:lnTo>
                  <a:pt x="464" y="3721949"/>
                </a:lnTo>
                <a:lnTo>
                  <a:pt x="0" y="3720827"/>
                </a:lnTo>
                <a:lnTo>
                  <a:pt x="0" y="3718196"/>
                </a:lnTo>
                <a:lnTo>
                  <a:pt x="464" y="3717074"/>
                </a:lnTo>
                <a:lnTo>
                  <a:pt x="2324" y="3715214"/>
                </a:lnTo>
                <a:lnTo>
                  <a:pt x="3447" y="3714749"/>
                </a:lnTo>
                <a:lnTo>
                  <a:pt x="6077" y="3714749"/>
                </a:lnTo>
                <a:lnTo>
                  <a:pt x="7200" y="3715214"/>
                </a:lnTo>
                <a:lnTo>
                  <a:pt x="9060" y="3717074"/>
                </a:lnTo>
                <a:lnTo>
                  <a:pt x="9524" y="3718196"/>
                </a:lnTo>
                <a:lnTo>
                  <a:pt x="9524" y="3720827"/>
                </a:lnTo>
                <a:lnTo>
                  <a:pt x="9060" y="3721949"/>
                </a:lnTo>
                <a:lnTo>
                  <a:pt x="7200" y="3723809"/>
                </a:lnTo>
                <a:lnTo>
                  <a:pt x="6077" y="3724274"/>
                </a:lnTo>
                <a:close/>
              </a:path>
              <a:path w="9525" h="4248150">
                <a:moveTo>
                  <a:pt x="6077" y="3676649"/>
                </a:moveTo>
                <a:lnTo>
                  <a:pt x="3447" y="3676649"/>
                </a:lnTo>
                <a:lnTo>
                  <a:pt x="2324" y="3676184"/>
                </a:lnTo>
                <a:lnTo>
                  <a:pt x="464" y="3674324"/>
                </a:lnTo>
                <a:lnTo>
                  <a:pt x="0" y="3673202"/>
                </a:lnTo>
                <a:lnTo>
                  <a:pt x="0" y="3670571"/>
                </a:lnTo>
                <a:lnTo>
                  <a:pt x="464" y="3669449"/>
                </a:lnTo>
                <a:lnTo>
                  <a:pt x="2324" y="3667589"/>
                </a:lnTo>
                <a:lnTo>
                  <a:pt x="3447" y="3667124"/>
                </a:lnTo>
                <a:lnTo>
                  <a:pt x="6077" y="3667124"/>
                </a:lnTo>
                <a:lnTo>
                  <a:pt x="7200" y="3667589"/>
                </a:lnTo>
                <a:lnTo>
                  <a:pt x="9060" y="3669449"/>
                </a:lnTo>
                <a:lnTo>
                  <a:pt x="9524" y="3670571"/>
                </a:lnTo>
                <a:lnTo>
                  <a:pt x="9524" y="3673202"/>
                </a:lnTo>
                <a:lnTo>
                  <a:pt x="9060" y="3674324"/>
                </a:lnTo>
                <a:lnTo>
                  <a:pt x="7200" y="3676184"/>
                </a:lnTo>
                <a:lnTo>
                  <a:pt x="6077" y="3676649"/>
                </a:lnTo>
                <a:close/>
              </a:path>
              <a:path w="9525" h="4248150">
                <a:moveTo>
                  <a:pt x="6077" y="3629024"/>
                </a:moveTo>
                <a:lnTo>
                  <a:pt x="3447" y="3629024"/>
                </a:lnTo>
                <a:lnTo>
                  <a:pt x="2324" y="3628559"/>
                </a:lnTo>
                <a:lnTo>
                  <a:pt x="464" y="3626699"/>
                </a:lnTo>
                <a:lnTo>
                  <a:pt x="0" y="3625577"/>
                </a:lnTo>
                <a:lnTo>
                  <a:pt x="0" y="3622946"/>
                </a:lnTo>
                <a:lnTo>
                  <a:pt x="464" y="3621824"/>
                </a:lnTo>
                <a:lnTo>
                  <a:pt x="2324" y="3619964"/>
                </a:lnTo>
                <a:lnTo>
                  <a:pt x="3447" y="3619499"/>
                </a:lnTo>
                <a:lnTo>
                  <a:pt x="6077" y="3619499"/>
                </a:lnTo>
                <a:lnTo>
                  <a:pt x="7200" y="3619964"/>
                </a:lnTo>
                <a:lnTo>
                  <a:pt x="9060" y="3621824"/>
                </a:lnTo>
                <a:lnTo>
                  <a:pt x="9524" y="3622946"/>
                </a:lnTo>
                <a:lnTo>
                  <a:pt x="9524" y="3625577"/>
                </a:lnTo>
                <a:lnTo>
                  <a:pt x="9060" y="3626699"/>
                </a:lnTo>
                <a:lnTo>
                  <a:pt x="7200" y="3628559"/>
                </a:lnTo>
                <a:lnTo>
                  <a:pt x="6077" y="3629024"/>
                </a:lnTo>
                <a:close/>
              </a:path>
              <a:path w="9525" h="4248150">
                <a:moveTo>
                  <a:pt x="6077" y="3581399"/>
                </a:moveTo>
                <a:lnTo>
                  <a:pt x="3447" y="3581399"/>
                </a:lnTo>
                <a:lnTo>
                  <a:pt x="2324" y="3580934"/>
                </a:lnTo>
                <a:lnTo>
                  <a:pt x="464" y="3579074"/>
                </a:lnTo>
                <a:lnTo>
                  <a:pt x="0" y="3577952"/>
                </a:lnTo>
                <a:lnTo>
                  <a:pt x="0" y="3575321"/>
                </a:lnTo>
                <a:lnTo>
                  <a:pt x="464" y="3574199"/>
                </a:lnTo>
                <a:lnTo>
                  <a:pt x="2324" y="3572339"/>
                </a:lnTo>
                <a:lnTo>
                  <a:pt x="3447" y="3571874"/>
                </a:lnTo>
                <a:lnTo>
                  <a:pt x="6077" y="3571874"/>
                </a:lnTo>
                <a:lnTo>
                  <a:pt x="7200" y="3572339"/>
                </a:lnTo>
                <a:lnTo>
                  <a:pt x="9060" y="3574199"/>
                </a:lnTo>
                <a:lnTo>
                  <a:pt x="9524" y="3575321"/>
                </a:lnTo>
                <a:lnTo>
                  <a:pt x="9524" y="3577952"/>
                </a:lnTo>
                <a:lnTo>
                  <a:pt x="9060" y="3579074"/>
                </a:lnTo>
                <a:lnTo>
                  <a:pt x="7200" y="3580934"/>
                </a:lnTo>
                <a:lnTo>
                  <a:pt x="6077" y="3581399"/>
                </a:lnTo>
                <a:close/>
              </a:path>
              <a:path w="9525" h="4248150">
                <a:moveTo>
                  <a:pt x="6077" y="3533774"/>
                </a:moveTo>
                <a:lnTo>
                  <a:pt x="3447" y="3533774"/>
                </a:lnTo>
                <a:lnTo>
                  <a:pt x="2324" y="3533309"/>
                </a:lnTo>
                <a:lnTo>
                  <a:pt x="464" y="3531449"/>
                </a:lnTo>
                <a:lnTo>
                  <a:pt x="0" y="3530327"/>
                </a:lnTo>
                <a:lnTo>
                  <a:pt x="0" y="3527696"/>
                </a:lnTo>
                <a:lnTo>
                  <a:pt x="464" y="3526574"/>
                </a:lnTo>
                <a:lnTo>
                  <a:pt x="2324" y="3524714"/>
                </a:lnTo>
                <a:lnTo>
                  <a:pt x="3447" y="3524249"/>
                </a:lnTo>
                <a:lnTo>
                  <a:pt x="6077" y="3524249"/>
                </a:lnTo>
                <a:lnTo>
                  <a:pt x="7200" y="3524714"/>
                </a:lnTo>
                <a:lnTo>
                  <a:pt x="9060" y="3526574"/>
                </a:lnTo>
                <a:lnTo>
                  <a:pt x="9524" y="3527696"/>
                </a:lnTo>
                <a:lnTo>
                  <a:pt x="9524" y="3530327"/>
                </a:lnTo>
                <a:lnTo>
                  <a:pt x="9060" y="3531449"/>
                </a:lnTo>
                <a:lnTo>
                  <a:pt x="7200" y="3533309"/>
                </a:lnTo>
                <a:lnTo>
                  <a:pt x="6077" y="3533774"/>
                </a:lnTo>
                <a:close/>
              </a:path>
              <a:path w="9525" h="4248150">
                <a:moveTo>
                  <a:pt x="6077" y="3486149"/>
                </a:moveTo>
                <a:lnTo>
                  <a:pt x="3447" y="3486149"/>
                </a:lnTo>
                <a:lnTo>
                  <a:pt x="2324" y="3485684"/>
                </a:lnTo>
                <a:lnTo>
                  <a:pt x="464" y="3483824"/>
                </a:lnTo>
                <a:lnTo>
                  <a:pt x="0" y="3482702"/>
                </a:lnTo>
                <a:lnTo>
                  <a:pt x="0" y="3480071"/>
                </a:lnTo>
                <a:lnTo>
                  <a:pt x="464" y="3478949"/>
                </a:lnTo>
                <a:lnTo>
                  <a:pt x="2324" y="3477089"/>
                </a:lnTo>
                <a:lnTo>
                  <a:pt x="3447" y="3476624"/>
                </a:lnTo>
                <a:lnTo>
                  <a:pt x="6077" y="3476624"/>
                </a:lnTo>
                <a:lnTo>
                  <a:pt x="7200" y="3477089"/>
                </a:lnTo>
                <a:lnTo>
                  <a:pt x="9060" y="3478949"/>
                </a:lnTo>
                <a:lnTo>
                  <a:pt x="9524" y="3480071"/>
                </a:lnTo>
                <a:lnTo>
                  <a:pt x="9524" y="3482702"/>
                </a:lnTo>
                <a:lnTo>
                  <a:pt x="9060" y="3483824"/>
                </a:lnTo>
                <a:lnTo>
                  <a:pt x="7200" y="3485684"/>
                </a:lnTo>
                <a:lnTo>
                  <a:pt x="6077" y="3486149"/>
                </a:lnTo>
                <a:close/>
              </a:path>
              <a:path w="9525" h="4248150">
                <a:moveTo>
                  <a:pt x="6077" y="3438524"/>
                </a:moveTo>
                <a:lnTo>
                  <a:pt x="3447" y="3438524"/>
                </a:lnTo>
                <a:lnTo>
                  <a:pt x="2324" y="3438059"/>
                </a:lnTo>
                <a:lnTo>
                  <a:pt x="464" y="3436199"/>
                </a:lnTo>
                <a:lnTo>
                  <a:pt x="0" y="3435077"/>
                </a:lnTo>
                <a:lnTo>
                  <a:pt x="0" y="3432446"/>
                </a:lnTo>
                <a:lnTo>
                  <a:pt x="464" y="3431324"/>
                </a:lnTo>
                <a:lnTo>
                  <a:pt x="2324" y="3429464"/>
                </a:lnTo>
                <a:lnTo>
                  <a:pt x="3447" y="3428999"/>
                </a:lnTo>
                <a:lnTo>
                  <a:pt x="6077" y="3428999"/>
                </a:lnTo>
                <a:lnTo>
                  <a:pt x="7200" y="3429464"/>
                </a:lnTo>
                <a:lnTo>
                  <a:pt x="9060" y="3431324"/>
                </a:lnTo>
                <a:lnTo>
                  <a:pt x="9524" y="3432446"/>
                </a:lnTo>
                <a:lnTo>
                  <a:pt x="9524" y="3435077"/>
                </a:lnTo>
                <a:lnTo>
                  <a:pt x="9060" y="3436199"/>
                </a:lnTo>
                <a:lnTo>
                  <a:pt x="7200" y="3438059"/>
                </a:lnTo>
                <a:lnTo>
                  <a:pt x="6077" y="3438524"/>
                </a:lnTo>
                <a:close/>
              </a:path>
              <a:path w="9525" h="4248150">
                <a:moveTo>
                  <a:pt x="6077" y="3390899"/>
                </a:moveTo>
                <a:lnTo>
                  <a:pt x="3447" y="3390899"/>
                </a:lnTo>
                <a:lnTo>
                  <a:pt x="2324" y="3390434"/>
                </a:lnTo>
                <a:lnTo>
                  <a:pt x="464" y="3388574"/>
                </a:lnTo>
                <a:lnTo>
                  <a:pt x="0" y="3387452"/>
                </a:lnTo>
                <a:lnTo>
                  <a:pt x="0" y="3384821"/>
                </a:lnTo>
                <a:lnTo>
                  <a:pt x="464" y="3383699"/>
                </a:lnTo>
                <a:lnTo>
                  <a:pt x="2324" y="3381839"/>
                </a:lnTo>
                <a:lnTo>
                  <a:pt x="3447" y="3381374"/>
                </a:lnTo>
                <a:lnTo>
                  <a:pt x="6077" y="3381374"/>
                </a:lnTo>
                <a:lnTo>
                  <a:pt x="7200" y="3381839"/>
                </a:lnTo>
                <a:lnTo>
                  <a:pt x="9060" y="3383699"/>
                </a:lnTo>
                <a:lnTo>
                  <a:pt x="9524" y="3384821"/>
                </a:lnTo>
                <a:lnTo>
                  <a:pt x="9524" y="3387452"/>
                </a:lnTo>
                <a:lnTo>
                  <a:pt x="9060" y="3388574"/>
                </a:lnTo>
                <a:lnTo>
                  <a:pt x="7200" y="3390434"/>
                </a:lnTo>
                <a:lnTo>
                  <a:pt x="6077" y="3390899"/>
                </a:lnTo>
                <a:close/>
              </a:path>
              <a:path w="9525" h="4248150">
                <a:moveTo>
                  <a:pt x="6077" y="3343274"/>
                </a:moveTo>
                <a:lnTo>
                  <a:pt x="3447" y="3343274"/>
                </a:lnTo>
                <a:lnTo>
                  <a:pt x="2324" y="3342809"/>
                </a:lnTo>
                <a:lnTo>
                  <a:pt x="464" y="3340949"/>
                </a:lnTo>
                <a:lnTo>
                  <a:pt x="0" y="3339827"/>
                </a:lnTo>
                <a:lnTo>
                  <a:pt x="0" y="3337197"/>
                </a:lnTo>
                <a:lnTo>
                  <a:pt x="464" y="3336074"/>
                </a:lnTo>
                <a:lnTo>
                  <a:pt x="2324" y="3334214"/>
                </a:lnTo>
                <a:lnTo>
                  <a:pt x="3447" y="3333749"/>
                </a:lnTo>
                <a:lnTo>
                  <a:pt x="6077" y="3333749"/>
                </a:lnTo>
                <a:lnTo>
                  <a:pt x="7200" y="3334214"/>
                </a:lnTo>
                <a:lnTo>
                  <a:pt x="9060" y="3336074"/>
                </a:lnTo>
                <a:lnTo>
                  <a:pt x="9524" y="3337197"/>
                </a:lnTo>
                <a:lnTo>
                  <a:pt x="9524" y="3339827"/>
                </a:lnTo>
                <a:lnTo>
                  <a:pt x="9060" y="3340949"/>
                </a:lnTo>
                <a:lnTo>
                  <a:pt x="7200" y="3342809"/>
                </a:lnTo>
                <a:lnTo>
                  <a:pt x="6077" y="3343274"/>
                </a:lnTo>
                <a:close/>
              </a:path>
              <a:path w="9525" h="4248150">
                <a:moveTo>
                  <a:pt x="6077" y="3295649"/>
                </a:moveTo>
                <a:lnTo>
                  <a:pt x="3447" y="3295649"/>
                </a:lnTo>
                <a:lnTo>
                  <a:pt x="2324" y="3295184"/>
                </a:lnTo>
                <a:lnTo>
                  <a:pt x="464" y="3293324"/>
                </a:lnTo>
                <a:lnTo>
                  <a:pt x="0" y="3292202"/>
                </a:lnTo>
                <a:lnTo>
                  <a:pt x="0" y="3289571"/>
                </a:lnTo>
                <a:lnTo>
                  <a:pt x="464" y="3288449"/>
                </a:lnTo>
                <a:lnTo>
                  <a:pt x="2324" y="3286589"/>
                </a:lnTo>
                <a:lnTo>
                  <a:pt x="3447" y="3286124"/>
                </a:lnTo>
                <a:lnTo>
                  <a:pt x="6077" y="3286124"/>
                </a:lnTo>
                <a:lnTo>
                  <a:pt x="7200" y="3286589"/>
                </a:lnTo>
                <a:lnTo>
                  <a:pt x="9060" y="3288449"/>
                </a:lnTo>
                <a:lnTo>
                  <a:pt x="9524" y="3289571"/>
                </a:lnTo>
                <a:lnTo>
                  <a:pt x="9524" y="3292202"/>
                </a:lnTo>
                <a:lnTo>
                  <a:pt x="9060" y="3293324"/>
                </a:lnTo>
                <a:lnTo>
                  <a:pt x="7200" y="3295184"/>
                </a:lnTo>
                <a:lnTo>
                  <a:pt x="6077" y="3295649"/>
                </a:lnTo>
                <a:close/>
              </a:path>
              <a:path w="9525" h="4248150">
                <a:moveTo>
                  <a:pt x="6077" y="3248024"/>
                </a:moveTo>
                <a:lnTo>
                  <a:pt x="3447" y="3248024"/>
                </a:lnTo>
                <a:lnTo>
                  <a:pt x="2324" y="3247559"/>
                </a:lnTo>
                <a:lnTo>
                  <a:pt x="464" y="3245699"/>
                </a:lnTo>
                <a:lnTo>
                  <a:pt x="0" y="3244577"/>
                </a:lnTo>
                <a:lnTo>
                  <a:pt x="0" y="3241946"/>
                </a:lnTo>
                <a:lnTo>
                  <a:pt x="464" y="3240824"/>
                </a:lnTo>
                <a:lnTo>
                  <a:pt x="2324" y="3238964"/>
                </a:lnTo>
                <a:lnTo>
                  <a:pt x="3447" y="3238499"/>
                </a:lnTo>
                <a:lnTo>
                  <a:pt x="6077" y="3238499"/>
                </a:lnTo>
                <a:lnTo>
                  <a:pt x="7200" y="3238964"/>
                </a:lnTo>
                <a:lnTo>
                  <a:pt x="9060" y="3240824"/>
                </a:lnTo>
                <a:lnTo>
                  <a:pt x="9524" y="3241946"/>
                </a:lnTo>
                <a:lnTo>
                  <a:pt x="9524" y="3244577"/>
                </a:lnTo>
                <a:lnTo>
                  <a:pt x="9060" y="3245699"/>
                </a:lnTo>
                <a:lnTo>
                  <a:pt x="7200" y="3247559"/>
                </a:lnTo>
                <a:lnTo>
                  <a:pt x="6077" y="3248024"/>
                </a:lnTo>
                <a:close/>
              </a:path>
              <a:path w="9525" h="4248150">
                <a:moveTo>
                  <a:pt x="6077" y="3200399"/>
                </a:moveTo>
                <a:lnTo>
                  <a:pt x="3447" y="3200399"/>
                </a:lnTo>
                <a:lnTo>
                  <a:pt x="2324" y="3199934"/>
                </a:lnTo>
                <a:lnTo>
                  <a:pt x="464" y="3198074"/>
                </a:lnTo>
                <a:lnTo>
                  <a:pt x="0" y="3196952"/>
                </a:lnTo>
                <a:lnTo>
                  <a:pt x="0" y="3194321"/>
                </a:lnTo>
                <a:lnTo>
                  <a:pt x="464" y="3193199"/>
                </a:lnTo>
                <a:lnTo>
                  <a:pt x="2324" y="3191339"/>
                </a:lnTo>
                <a:lnTo>
                  <a:pt x="3447" y="3190874"/>
                </a:lnTo>
                <a:lnTo>
                  <a:pt x="6077" y="3190874"/>
                </a:lnTo>
                <a:lnTo>
                  <a:pt x="7200" y="3191339"/>
                </a:lnTo>
                <a:lnTo>
                  <a:pt x="9060" y="3193199"/>
                </a:lnTo>
                <a:lnTo>
                  <a:pt x="9524" y="3194321"/>
                </a:lnTo>
                <a:lnTo>
                  <a:pt x="9524" y="3196952"/>
                </a:lnTo>
                <a:lnTo>
                  <a:pt x="9060" y="3198074"/>
                </a:lnTo>
                <a:lnTo>
                  <a:pt x="7200" y="3199934"/>
                </a:lnTo>
                <a:lnTo>
                  <a:pt x="6077" y="3200399"/>
                </a:lnTo>
                <a:close/>
              </a:path>
              <a:path w="9525" h="4248150">
                <a:moveTo>
                  <a:pt x="6077" y="3152774"/>
                </a:moveTo>
                <a:lnTo>
                  <a:pt x="3447" y="3152774"/>
                </a:lnTo>
                <a:lnTo>
                  <a:pt x="2324" y="3152309"/>
                </a:lnTo>
                <a:lnTo>
                  <a:pt x="464" y="3150449"/>
                </a:lnTo>
                <a:lnTo>
                  <a:pt x="0" y="3149327"/>
                </a:lnTo>
                <a:lnTo>
                  <a:pt x="0" y="3146696"/>
                </a:lnTo>
                <a:lnTo>
                  <a:pt x="464" y="3145574"/>
                </a:lnTo>
                <a:lnTo>
                  <a:pt x="2324" y="3143714"/>
                </a:lnTo>
                <a:lnTo>
                  <a:pt x="3447" y="3143249"/>
                </a:lnTo>
                <a:lnTo>
                  <a:pt x="6077" y="3143249"/>
                </a:lnTo>
                <a:lnTo>
                  <a:pt x="7200" y="3143714"/>
                </a:lnTo>
                <a:lnTo>
                  <a:pt x="9060" y="3145574"/>
                </a:lnTo>
                <a:lnTo>
                  <a:pt x="9524" y="3146696"/>
                </a:lnTo>
                <a:lnTo>
                  <a:pt x="9524" y="3149327"/>
                </a:lnTo>
                <a:lnTo>
                  <a:pt x="9060" y="3150449"/>
                </a:lnTo>
                <a:lnTo>
                  <a:pt x="7200" y="3152309"/>
                </a:lnTo>
                <a:lnTo>
                  <a:pt x="6077" y="3152774"/>
                </a:lnTo>
                <a:close/>
              </a:path>
              <a:path w="9525" h="4248150">
                <a:moveTo>
                  <a:pt x="6077" y="3105149"/>
                </a:moveTo>
                <a:lnTo>
                  <a:pt x="3447" y="3105149"/>
                </a:lnTo>
                <a:lnTo>
                  <a:pt x="2324" y="3104684"/>
                </a:lnTo>
                <a:lnTo>
                  <a:pt x="464" y="3102824"/>
                </a:lnTo>
                <a:lnTo>
                  <a:pt x="0" y="3101702"/>
                </a:lnTo>
                <a:lnTo>
                  <a:pt x="0" y="3099071"/>
                </a:lnTo>
                <a:lnTo>
                  <a:pt x="464" y="3097949"/>
                </a:lnTo>
                <a:lnTo>
                  <a:pt x="2324" y="3096089"/>
                </a:lnTo>
                <a:lnTo>
                  <a:pt x="3447" y="3095624"/>
                </a:lnTo>
                <a:lnTo>
                  <a:pt x="6077" y="3095624"/>
                </a:lnTo>
                <a:lnTo>
                  <a:pt x="7200" y="3096089"/>
                </a:lnTo>
                <a:lnTo>
                  <a:pt x="9060" y="3097949"/>
                </a:lnTo>
                <a:lnTo>
                  <a:pt x="9524" y="3099071"/>
                </a:lnTo>
                <a:lnTo>
                  <a:pt x="9524" y="3101702"/>
                </a:lnTo>
                <a:lnTo>
                  <a:pt x="9060" y="3102824"/>
                </a:lnTo>
                <a:lnTo>
                  <a:pt x="7200" y="3104684"/>
                </a:lnTo>
                <a:lnTo>
                  <a:pt x="6077" y="3105149"/>
                </a:lnTo>
                <a:close/>
              </a:path>
              <a:path w="9525" h="4248150">
                <a:moveTo>
                  <a:pt x="6077" y="3057524"/>
                </a:moveTo>
                <a:lnTo>
                  <a:pt x="3447" y="3057524"/>
                </a:lnTo>
                <a:lnTo>
                  <a:pt x="2324" y="3057059"/>
                </a:lnTo>
                <a:lnTo>
                  <a:pt x="464" y="3055199"/>
                </a:lnTo>
                <a:lnTo>
                  <a:pt x="0" y="3054077"/>
                </a:lnTo>
                <a:lnTo>
                  <a:pt x="0" y="3051446"/>
                </a:lnTo>
                <a:lnTo>
                  <a:pt x="464" y="3050324"/>
                </a:lnTo>
                <a:lnTo>
                  <a:pt x="2324" y="3048464"/>
                </a:lnTo>
                <a:lnTo>
                  <a:pt x="3447" y="3047999"/>
                </a:lnTo>
                <a:lnTo>
                  <a:pt x="6077" y="3047999"/>
                </a:lnTo>
                <a:lnTo>
                  <a:pt x="7200" y="3048464"/>
                </a:lnTo>
                <a:lnTo>
                  <a:pt x="9060" y="3050324"/>
                </a:lnTo>
                <a:lnTo>
                  <a:pt x="9524" y="3051446"/>
                </a:lnTo>
                <a:lnTo>
                  <a:pt x="9524" y="3054077"/>
                </a:lnTo>
                <a:lnTo>
                  <a:pt x="9060" y="3055199"/>
                </a:lnTo>
                <a:lnTo>
                  <a:pt x="7200" y="3057059"/>
                </a:lnTo>
                <a:lnTo>
                  <a:pt x="6077" y="3057524"/>
                </a:lnTo>
                <a:close/>
              </a:path>
              <a:path w="9525" h="4248150">
                <a:moveTo>
                  <a:pt x="6077" y="3009899"/>
                </a:moveTo>
                <a:lnTo>
                  <a:pt x="3447" y="3009899"/>
                </a:lnTo>
                <a:lnTo>
                  <a:pt x="2324" y="3009434"/>
                </a:lnTo>
                <a:lnTo>
                  <a:pt x="464" y="3007574"/>
                </a:lnTo>
                <a:lnTo>
                  <a:pt x="0" y="3006452"/>
                </a:lnTo>
                <a:lnTo>
                  <a:pt x="0" y="3003822"/>
                </a:lnTo>
                <a:lnTo>
                  <a:pt x="464" y="3002699"/>
                </a:lnTo>
                <a:lnTo>
                  <a:pt x="2324" y="3000839"/>
                </a:lnTo>
                <a:lnTo>
                  <a:pt x="3447" y="3000374"/>
                </a:lnTo>
                <a:lnTo>
                  <a:pt x="6077" y="3000374"/>
                </a:lnTo>
                <a:lnTo>
                  <a:pt x="7200" y="3000839"/>
                </a:lnTo>
                <a:lnTo>
                  <a:pt x="9060" y="3002699"/>
                </a:lnTo>
                <a:lnTo>
                  <a:pt x="9524" y="3003822"/>
                </a:lnTo>
                <a:lnTo>
                  <a:pt x="9524" y="3006452"/>
                </a:lnTo>
                <a:lnTo>
                  <a:pt x="9060" y="3007574"/>
                </a:lnTo>
                <a:lnTo>
                  <a:pt x="7200" y="3009434"/>
                </a:lnTo>
                <a:lnTo>
                  <a:pt x="6077" y="3009899"/>
                </a:lnTo>
                <a:close/>
              </a:path>
              <a:path w="9525" h="4248150">
                <a:moveTo>
                  <a:pt x="6077" y="2962274"/>
                </a:moveTo>
                <a:lnTo>
                  <a:pt x="3447" y="2962274"/>
                </a:lnTo>
                <a:lnTo>
                  <a:pt x="2324" y="2961809"/>
                </a:lnTo>
                <a:lnTo>
                  <a:pt x="464" y="2959949"/>
                </a:lnTo>
                <a:lnTo>
                  <a:pt x="0" y="2958827"/>
                </a:lnTo>
                <a:lnTo>
                  <a:pt x="0" y="2956197"/>
                </a:lnTo>
                <a:lnTo>
                  <a:pt x="464" y="2955074"/>
                </a:lnTo>
                <a:lnTo>
                  <a:pt x="2324" y="2953214"/>
                </a:lnTo>
                <a:lnTo>
                  <a:pt x="3447" y="2952749"/>
                </a:lnTo>
                <a:lnTo>
                  <a:pt x="6077" y="2952749"/>
                </a:lnTo>
                <a:lnTo>
                  <a:pt x="7200" y="2953214"/>
                </a:lnTo>
                <a:lnTo>
                  <a:pt x="9060" y="2955074"/>
                </a:lnTo>
                <a:lnTo>
                  <a:pt x="9524" y="2956197"/>
                </a:lnTo>
                <a:lnTo>
                  <a:pt x="9524" y="2958827"/>
                </a:lnTo>
                <a:lnTo>
                  <a:pt x="9060" y="2959949"/>
                </a:lnTo>
                <a:lnTo>
                  <a:pt x="7200" y="2961809"/>
                </a:lnTo>
                <a:lnTo>
                  <a:pt x="6077" y="2962274"/>
                </a:lnTo>
                <a:close/>
              </a:path>
              <a:path w="9525" h="4248150">
                <a:moveTo>
                  <a:pt x="6077" y="2914649"/>
                </a:moveTo>
                <a:lnTo>
                  <a:pt x="3447" y="2914649"/>
                </a:lnTo>
                <a:lnTo>
                  <a:pt x="2324" y="2914184"/>
                </a:lnTo>
                <a:lnTo>
                  <a:pt x="464" y="2912324"/>
                </a:lnTo>
                <a:lnTo>
                  <a:pt x="0" y="2911202"/>
                </a:lnTo>
                <a:lnTo>
                  <a:pt x="0" y="2908571"/>
                </a:lnTo>
                <a:lnTo>
                  <a:pt x="464" y="2907449"/>
                </a:lnTo>
                <a:lnTo>
                  <a:pt x="2324" y="2905589"/>
                </a:lnTo>
                <a:lnTo>
                  <a:pt x="3447" y="2905124"/>
                </a:lnTo>
                <a:lnTo>
                  <a:pt x="6077" y="2905124"/>
                </a:lnTo>
                <a:lnTo>
                  <a:pt x="7200" y="2905589"/>
                </a:lnTo>
                <a:lnTo>
                  <a:pt x="9060" y="2907449"/>
                </a:lnTo>
                <a:lnTo>
                  <a:pt x="9524" y="2908571"/>
                </a:lnTo>
                <a:lnTo>
                  <a:pt x="9524" y="2911202"/>
                </a:lnTo>
                <a:lnTo>
                  <a:pt x="9060" y="2912324"/>
                </a:lnTo>
                <a:lnTo>
                  <a:pt x="7200" y="2914184"/>
                </a:lnTo>
                <a:lnTo>
                  <a:pt x="6077" y="2914649"/>
                </a:lnTo>
                <a:close/>
              </a:path>
              <a:path w="9525" h="4248150">
                <a:moveTo>
                  <a:pt x="6077" y="2867024"/>
                </a:moveTo>
                <a:lnTo>
                  <a:pt x="3447" y="2867024"/>
                </a:lnTo>
                <a:lnTo>
                  <a:pt x="2324" y="2866559"/>
                </a:lnTo>
                <a:lnTo>
                  <a:pt x="464" y="2864699"/>
                </a:lnTo>
                <a:lnTo>
                  <a:pt x="0" y="2863577"/>
                </a:lnTo>
                <a:lnTo>
                  <a:pt x="0" y="2860947"/>
                </a:lnTo>
                <a:lnTo>
                  <a:pt x="464" y="2859824"/>
                </a:lnTo>
                <a:lnTo>
                  <a:pt x="2324" y="2857964"/>
                </a:lnTo>
                <a:lnTo>
                  <a:pt x="3447" y="2857499"/>
                </a:lnTo>
                <a:lnTo>
                  <a:pt x="6077" y="2857499"/>
                </a:lnTo>
                <a:lnTo>
                  <a:pt x="7200" y="2857964"/>
                </a:lnTo>
                <a:lnTo>
                  <a:pt x="9060" y="2859824"/>
                </a:lnTo>
                <a:lnTo>
                  <a:pt x="9524" y="2860947"/>
                </a:lnTo>
                <a:lnTo>
                  <a:pt x="9524" y="2863577"/>
                </a:lnTo>
                <a:lnTo>
                  <a:pt x="9060" y="2864699"/>
                </a:lnTo>
                <a:lnTo>
                  <a:pt x="7200" y="2866559"/>
                </a:lnTo>
                <a:lnTo>
                  <a:pt x="6077" y="2867024"/>
                </a:lnTo>
                <a:close/>
              </a:path>
              <a:path w="9525" h="4248150">
                <a:moveTo>
                  <a:pt x="6077" y="2819399"/>
                </a:moveTo>
                <a:lnTo>
                  <a:pt x="3447" y="2819399"/>
                </a:lnTo>
                <a:lnTo>
                  <a:pt x="2324" y="2818934"/>
                </a:lnTo>
                <a:lnTo>
                  <a:pt x="464" y="2817074"/>
                </a:lnTo>
                <a:lnTo>
                  <a:pt x="0" y="2815952"/>
                </a:lnTo>
                <a:lnTo>
                  <a:pt x="0" y="2813322"/>
                </a:lnTo>
                <a:lnTo>
                  <a:pt x="464" y="2812199"/>
                </a:lnTo>
                <a:lnTo>
                  <a:pt x="2324" y="2810339"/>
                </a:lnTo>
                <a:lnTo>
                  <a:pt x="3447" y="2809874"/>
                </a:lnTo>
                <a:lnTo>
                  <a:pt x="6077" y="2809874"/>
                </a:lnTo>
                <a:lnTo>
                  <a:pt x="7200" y="2810339"/>
                </a:lnTo>
                <a:lnTo>
                  <a:pt x="9060" y="2812199"/>
                </a:lnTo>
                <a:lnTo>
                  <a:pt x="9524" y="2813322"/>
                </a:lnTo>
                <a:lnTo>
                  <a:pt x="9524" y="2815952"/>
                </a:lnTo>
                <a:lnTo>
                  <a:pt x="9060" y="2817074"/>
                </a:lnTo>
                <a:lnTo>
                  <a:pt x="7200" y="2818934"/>
                </a:lnTo>
                <a:lnTo>
                  <a:pt x="6077" y="2819399"/>
                </a:lnTo>
                <a:close/>
              </a:path>
              <a:path w="9525" h="4248150">
                <a:moveTo>
                  <a:pt x="6077" y="2771774"/>
                </a:moveTo>
                <a:lnTo>
                  <a:pt x="3447" y="2771774"/>
                </a:lnTo>
                <a:lnTo>
                  <a:pt x="2324" y="2771309"/>
                </a:lnTo>
                <a:lnTo>
                  <a:pt x="464" y="2769449"/>
                </a:lnTo>
                <a:lnTo>
                  <a:pt x="0" y="2768327"/>
                </a:lnTo>
                <a:lnTo>
                  <a:pt x="0" y="2765697"/>
                </a:lnTo>
                <a:lnTo>
                  <a:pt x="464" y="2764574"/>
                </a:lnTo>
                <a:lnTo>
                  <a:pt x="2324" y="2762714"/>
                </a:lnTo>
                <a:lnTo>
                  <a:pt x="3447" y="2762249"/>
                </a:lnTo>
                <a:lnTo>
                  <a:pt x="6077" y="2762249"/>
                </a:lnTo>
                <a:lnTo>
                  <a:pt x="7200" y="2762714"/>
                </a:lnTo>
                <a:lnTo>
                  <a:pt x="9060" y="2764574"/>
                </a:lnTo>
                <a:lnTo>
                  <a:pt x="9524" y="2765697"/>
                </a:lnTo>
                <a:lnTo>
                  <a:pt x="9524" y="2768327"/>
                </a:lnTo>
                <a:lnTo>
                  <a:pt x="9060" y="2769449"/>
                </a:lnTo>
                <a:lnTo>
                  <a:pt x="7200" y="2771309"/>
                </a:lnTo>
                <a:lnTo>
                  <a:pt x="6077" y="2771774"/>
                </a:lnTo>
                <a:close/>
              </a:path>
              <a:path w="9525" h="4248150">
                <a:moveTo>
                  <a:pt x="6077" y="2724149"/>
                </a:moveTo>
                <a:lnTo>
                  <a:pt x="3447" y="2724149"/>
                </a:lnTo>
                <a:lnTo>
                  <a:pt x="2324" y="2723684"/>
                </a:lnTo>
                <a:lnTo>
                  <a:pt x="464" y="2721824"/>
                </a:lnTo>
                <a:lnTo>
                  <a:pt x="0" y="2720702"/>
                </a:lnTo>
                <a:lnTo>
                  <a:pt x="0" y="2718072"/>
                </a:lnTo>
                <a:lnTo>
                  <a:pt x="464" y="2716949"/>
                </a:lnTo>
                <a:lnTo>
                  <a:pt x="2324" y="2715089"/>
                </a:lnTo>
                <a:lnTo>
                  <a:pt x="3447" y="2714624"/>
                </a:lnTo>
                <a:lnTo>
                  <a:pt x="6077" y="2714624"/>
                </a:lnTo>
                <a:lnTo>
                  <a:pt x="7200" y="2715089"/>
                </a:lnTo>
                <a:lnTo>
                  <a:pt x="9060" y="2716949"/>
                </a:lnTo>
                <a:lnTo>
                  <a:pt x="9524" y="2718072"/>
                </a:lnTo>
                <a:lnTo>
                  <a:pt x="9524" y="2720702"/>
                </a:lnTo>
                <a:lnTo>
                  <a:pt x="9060" y="2721824"/>
                </a:lnTo>
                <a:lnTo>
                  <a:pt x="7200" y="2723684"/>
                </a:lnTo>
                <a:lnTo>
                  <a:pt x="6077" y="2724149"/>
                </a:lnTo>
                <a:close/>
              </a:path>
              <a:path w="9525" h="4248150">
                <a:moveTo>
                  <a:pt x="6077" y="2676524"/>
                </a:moveTo>
                <a:lnTo>
                  <a:pt x="3447" y="2676524"/>
                </a:lnTo>
                <a:lnTo>
                  <a:pt x="2324" y="2676059"/>
                </a:lnTo>
                <a:lnTo>
                  <a:pt x="464" y="2674199"/>
                </a:lnTo>
                <a:lnTo>
                  <a:pt x="0" y="2673077"/>
                </a:lnTo>
                <a:lnTo>
                  <a:pt x="0" y="2670446"/>
                </a:lnTo>
                <a:lnTo>
                  <a:pt x="464" y="2669324"/>
                </a:lnTo>
                <a:lnTo>
                  <a:pt x="2324" y="2667464"/>
                </a:lnTo>
                <a:lnTo>
                  <a:pt x="3447" y="2666999"/>
                </a:lnTo>
                <a:lnTo>
                  <a:pt x="6077" y="2666999"/>
                </a:lnTo>
                <a:lnTo>
                  <a:pt x="7200" y="2667464"/>
                </a:lnTo>
                <a:lnTo>
                  <a:pt x="9060" y="2669324"/>
                </a:lnTo>
                <a:lnTo>
                  <a:pt x="9524" y="2670446"/>
                </a:lnTo>
                <a:lnTo>
                  <a:pt x="9524" y="2673077"/>
                </a:lnTo>
                <a:lnTo>
                  <a:pt x="9060" y="2674199"/>
                </a:lnTo>
                <a:lnTo>
                  <a:pt x="7200" y="2676059"/>
                </a:lnTo>
                <a:lnTo>
                  <a:pt x="6077" y="2676524"/>
                </a:lnTo>
                <a:close/>
              </a:path>
              <a:path w="9525" h="4248150">
                <a:moveTo>
                  <a:pt x="6077" y="2628899"/>
                </a:moveTo>
                <a:lnTo>
                  <a:pt x="3447" y="2628899"/>
                </a:lnTo>
                <a:lnTo>
                  <a:pt x="2324" y="2628434"/>
                </a:lnTo>
                <a:lnTo>
                  <a:pt x="464" y="2626574"/>
                </a:lnTo>
                <a:lnTo>
                  <a:pt x="0" y="2625452"/>
                </a:lnTo>
                <a:lnTo>
                  <a:pt x="0" y="2622822"/>
                </a:lnTo>
                <a:lnTo>
                  <a:pt x="464" y="2621699"/>
                </a:lnTo>
                <a:lnTo>
                  <a:pt x="2324" y="2619839"/>
                </a:lnTo>
                <a:lnTo>
                  <a:pt x="3447" y="2619374"/>
                </a:lnTo>
                <a:lnTo>
                  <a:pt x="6077" y="2619374"/>
                </a:lnTo>
                <a:lnTo>
                  <a:pt x="7200" y="2619839"/>
                </a:lnTo>
                <a:lnTo>
                  <a:pt x="9060" y="2621699"/>
                </a:lnTo>
                <a:lnTo>
                  <a:pt x="9524" y="2622822"/>
                </a:lnTo>
                <a:lnTo>
                  <a:pt x="9524" y="2625452"/>
                </a:lnTo>
                <a:lnTo>
                  <a:pt x="9060" y="2626574"/>
                </a:lnTo>
                <a:lnTo>
                  <a:pt x="7200" y="2628434"/>
                </a:lnTo>
                <a:lnTo>
                  <a:pt x="6077" y="2628899"/>
                </a:lnTo>
                <a:close/>
              </a:path>
              <a:path w="9525" h="4248150">
                <a:moveTo>
                  <a:pt x="6077" y="2581274"/>
                </a:moveTo>
                <a:lnTo>
                  <a:pt x="3447" y="2581274"/>
                </a:lnTo>
                <a:lnTo>
                  <a:pt x="2324" y="2580809"/>
                </a:lnTo>
                <a:lnTo>
                  <a:pt x="464" y="2578949"/>
                </a:lnTo>
                <a:lnTo>
                  <a:pt x="0" y="2577827"/>
                </a:lnTo>
                <a:lnTo>
                  <a:pt x="0" y="2575197"/>
                </a:lnTo>
                <a:lnTo>
                  <a:pt x="464" y="2574074"/>
                </a:lnTo>
                <a:lnTo>
                  <a:pt x="2324" y="2572214"/>
                </a:lnTo>
                <a:lnTo>
                  <a:pt x="3447" y="2571749"/>
                </a:lnTo>
                <a:lnTo>
                  <a:pt x="6077" y="2571749"/>
                </a:lnTo>
                <a:lnTo>
                  <a:pt x="7200" y="2572214"/>
                </a:lnTo>
                <a:lnTo>
                  <a:pt x="9060" y="2574074"/>
                </a:lnTo>
                <a:lnTo>
                  <a:pt x="9524" y="2575197"/>
                </a:lnTo>
                <a:lnTo>
                  <a:pt x="9524" y="2577827"/>
                </a:lnTo>
                <a:lnTo>
                  <a:pt x="9060" y="2578949"/>
                </a:lnTo>
                <a:lnTo>
                  <a:pt x="7200" y="2580809"/>
                </a:lnTo>
                <a:lnTo>
                  <a:pt x="6077" y="2581274"/>
                </a:lnTo>
                <a:close/>
              </a:path>
              <a:path w="9525" h="4248150">
                <a:moveTo>
                  <a:pt x="6077" y="2533649"/>
                </a:moveTo>
                <a:lnTo>
                  <a:pt x="3447" y="2533649"/>
                </a:lnTo>
                <a:lnTo>
                  <a:pt x="2324" y="2533184"/>
                </a:lnTo>
                <a:lnTo>
                  <a:pt x="464" y="2531324"/>
                </a:lnTo>
                <a:lnTo>
                  <a:pt x="0" y="2530202"/>
                </a:lnTo>
                <a:lnTo>
                  <a:pt x="0" y="2527571"/>
                </a:lnTo>
                <a:lnTo>
                  <a:pt x="464" y="2526449"/>
                </a:lnTo>
                <a:lnTo>
                  <a:pt x="2324" y="2524589"/>
                </a:lnTo>
                <a:lnTo>
                  <a:pt x="3447" y="2524124"/>
                </a:lnTo>
                <a:lnTo>
                  <a:pt x="6077" y="2524124"/>
                </a:lnTo>
                <a:lnTo>
                  <a:pt x="7200" y="2524589"/>
                </a:lnTo>
                <a:lnTo>
                  <a:pt x="9060" y="2526449"/>
                </a:lnTo>
                <a:lnTo>
                  <a:pt x="9524" y="2527571"/>
                </a:lnTo>
                <a:lnTo>
                  <a:pt x="9524" y="2530202"/>
                </a:lnTo>
                <a:lnTo>
                  <a:pt x="9060" y="2531324"/>
                </a:lnTo>
                <a:lnTo>
                  <a:pt x="7200" y="2533184"/>
                </a:lnTo>
                <a:lnTo>
                  <a:pt x="6077" y="2533649"/>
                </a:lnTo>
                <a:close/>
              </a:path>
              <a:path w="9525" h="4248150">
                <a:moveTo>
                  <a:pt x="6077" y="2486024"/>
                </a:moveTo>
                <a:lnTo>
                  <a:pt x="3447" y="2486024"/>
                </a:lnTo>
                <a:lnTo>
                  <a:pt x="2324" y="2485559"/>
                </a:lnTo>
                <a:lnTo>
                  <a:pt x="464" y="2483699"/>
                </a:lnTo>
                <a:lnTo>
                  <a:pt x="0" y="2482577"/>
                </a:lnTo>
                <a:lnTo>
                  <a:pt x="0" y="2479947"/>
                </a:lnTo>
                <a:lnTo>
                  <a:pt x="464" y="2478824"/>
                </a:lnTo>
                <a:lnTo>
                  <a:pt x="2324" y="2476964"/>
                </a:lnTo>
                <a:lnTo>
                  <a:pt x="3447" y="2476499"/>
                </a:lnTo>
                <a:lnTo>
                  <a:pt x="6077" y="2476499"/>
                </a:lnTo>
                <a:lnTo>
                  <a:pt x="7200" y="2476964"/>
                </a:lnTo>
                <a:lnTo>
                  <a:pt x="9060" y="2478824"/>
                </a:lnTo>
                <a:lnTo>
                  <a:pt x="9524" y="2479947"/>
                </a:lnTo>
                <a:lnTo>
                  <a:pt x="9524" y="2482577"/>
                </a:lnTo>
                <a:lnTo>
                  <a:pt x="9060" y="2483699"/>
                </a:lnTo>
                <a:lnTo>
                  <a:pt x="7200" y="2485559"/>
                </a:lnTo>
                <a:lnTo>
                  <a:pt x="6077" y="2486024"/>
                </a:lnTo>
                <a:close/>
              </a:path>
              <a:path w="9525" h="4248150">
                <a:moveTo>
                  <a:pt x="6077" y="2438399"/>
                </a:moveTo>
                <a:lnTo>
                  <a:pt x="3447" y="2438399"/>
                </a:lnTo>
                <a:lnTo>
                  <a:pt x="2324" y="2437934"/>
                </a:lnTo>
                <a:lnTo>
                  <a:pt x="464" y="2436074"/>
                </a:lnTo>
                <a:lnTo>
                  <a:pt x="0" y="2434952"/>
                </a:lnTo>
                <a:lnTo>
                  <a:pt x="0" y="2432321"/>
                </a:lnTo>
                <a:lnTo>
                  <a:pt x="464" y="2431199"/>
                </a:lnTo>
                <a:lnTo>
                  <a:pt x="2324" y="2429339"/>
                </a:lnTo>
                <a:lnTo>
                  <a:pt x="3447" y="2428874"/>
                </a:lnTo>
                <a:lnTo>
                  <a:pt x="6077" y="2428874"/>
                </a:lnTo>
                <a:lnTo>
                  <a:pt x="7200" y="2429339"/>
                </a:lnTo>
                <a:lnTo>
                  <a:pt x="9060" y="2431199"/>
                </a:lnTo>
                <a:lnTo>
                  <a:pt x="9524" y="2432321"/>
                </a:lnTo>
                <a:lnTo>
                  <a:pt x="9524" y="2434952"/>
                </a:lnTo>
                <a:lnTo>
                  <a:pt x="9060" y="2436074"/>
                </a:lnTo>
                <a:lnTo>
                  <a:pt x="7200" y="2437934"/>
                </a:lnTo>
                <a:lnTo>
                  <a:pt x="6077" y="2438399"/>
                </a:lnTo>
                <a:close/>
              </a:path>
              <a:path w="9525" h="4248150">
                <a:moveTo>
                  <a:pt x="6077" y="2390774"/>
                </a:moveTo>
                <a:lnTo>
                  <a:pt x="3447" y="2390774"/>
                </a:lnTo>
                <a:lnTo>
                  <a:pt x="2324" y="2390309"/>
                </a:lnTo>
                <a:lnTo>
                  <a:pt x="464" y="2388449"/>
                </a:lnTo>
                <a:lnTo>
                  <a:pt x="0" y="2387327"/>
                </a:lnTo>
                <a:lnTo>
                  <a:pt x="0" y="2384697"/>
                </a:lnTo>
                <a:lnTo>
                  <a:pt x="464" y="2383574"/>
                </a:lnTo>
                <a:lnTo>
                  <a:pt x="2324" y="2381714"/>
                </a:lnTo>
                <a:lnTo>
                  <a:pt x="3447" y="2381249"/>
                </a:lnTo>
                <a:lnTo>
                  <a:pt x="6077" y="2381249"/>
                </a:lnTo>
                <a:lnTo>
                  <a:pt x="7200" y="2381714"/>
                </a:lnTo>
                <a:lnTo>
                  <a:pt x="9060" y="2383574"/>
                </a:lnTo>
                <a:lnTo>
                  <a:pt x="9524" y="2384697"/>
                </a:lnTo>
                <a:lnTo>
                  <a:pt x="9524" y="2387327"/>
                </a:lnTo>
                <a:lnTo>
                  <a:pt x="9060" y="2388449"/>
                </a:lnTo>
                <a:lnTo>
                  <a:pt x="7200" y="2390309"/>
                </a:lnTo>
                <a:lnTo>
                  <a:pt x="6077" y="2390774"/>
                </a:lnTo>
                <a:close/>
              </a:path>
              <a:path w="9525" h="4248150">
                <a:moveTo>
                  <a:pt x="6077" y="2343149"/>
                </a:moveTo>
                <a:lnTo>
                  <a:pt x="3447" y="2343149"/>
                </a:lnTo>
                <a:lnTo>
                  <a:pt x="2324" y="2342684"/>
                </a:lnTo>
                <a:lnTo>
                  <a:pt x="464" y="2340824"/>
                </a:lnTo>
                <a:lnTo>
                  <a:pt x="0" y="2339702"/>
                </a:lnTo>
                <a:lnTo>
                  <a:pt x="0" y="2337072"/>
                </a:lnTo>
                <a:lnTo>
                  <a:pt x="464" y="2335949"/>
                </a:lnTo>
                <a:lnTo>
                  <a:pt x="2324" y="2334089"/>
                </a:lnTo>
                <a:lnTo>
                  <a:pt x="3447" y="2333624"/>
                </a:lnTo>
                <a:lnTo>
                  <a:pt x="6077" y="2333624"/>
                </a:lnTo>
                <a:lnTo>
                  <a:pt x="7200" y="2334089"/>
                </a:lnTo>
                <a:lnTo>
                  <a:pt x="9060" y="2335949"/>
                </a:lnTo>
                <a:lnTo>
                  <a:pt x="9524" y="2337072"/>
                </a:lnTo>
                <a:lnTo>
                  <a:pt x="9524" y="2339702"/>
                </a:lnTo>
                <a:lnTo>
                  <a:pt x="9060" y="2340824"/>
                </a:lnTo>
                <a:lnTo>
                  <a:pt x="7200" y="2342684"/>
                </a:lnTo>
                <a:lnTo>
                  <a:pt x="6077" y="2343149"/>
                </a:lnTo>
                <a:close/>
              </a:path>
              <a:path w="9525" h="4248150">
                <a:moveTo>
                  <a:pt x="6077" y="2295524"/>
                </a:moveTo>
                <a:lnTo>
                  <a:pt x="3447" y="2295524"/>
                </a:lnTo>
                <a:lnTo>
                  <a:pt x="2324" y="2295059"/>
                </a:lnTo>
                <a:lnTo>
                  <a:pt x="464" y="2293199"/>
                </a:lnTo>
                <a:lnTo>
                  <a:pt x="0" y="2292077"/>
                </a:lnTo>
                <a:lnTo>
                  <a:pt x="0" y="2289447"/>
                </a:lnTo>
                <a:lnTo>
                  <a:pt x="464" y="2288324"/>
                </a:lnTo>
                <a:lnTo>
                  <a:pt x="2324" y="2286464"/>
                </a:lnTo>
                <a:lnTo>
                  <a:pt x="3447" y="2285999"/>
                </a:lnTo>
                <a:lnTo>
                  <a:pt x="6077" y="2285999"/>
                </a:lnTo>
                <a:lnTo>
                  <a:pt x="7200" y="2286464"/>
                </a:lnTo>
                <a:lnTo>
                  <a:pt x="9060" y="2288324"/>
                </a:lnTo>
                <a:lnTo>
                  <a:pt x="9524" y="2289447"/>
                </a:lnTo>
                <a:lnTo>
                  <a:pt x="9524" y="2292077"/>
                </a:lnTo>
                <a:lnTo>
                  <a:pt x="9060" y="2293199"/>
                </a:lnTo>
                <a:lnTo>
                  <a:pt x="7200" y="2295059"/>
                </a:lnTo>
                <a:lnTo>
                  <a:pt x="6077" y="2295524"/>
                </a:lnTo>
                <a:close/>
              </a:path>
              <a:path w="9525" h="4248150">
                <a:moveTo>
                  <a:pt x="6077" y="2247899"/>
                </a:moveTo>
                <a:lnTo>
                  <a:pt x="3447" y="2247899"/>
                </a:lnTo>
                <a:lnTo>
                  <a:pt x="2324" y="2247434"/>
                </a:lnTo>
                <a:lnTo>
                  <a:pt x="464" y="2245574"/>
                </a:lnTo>
                <a:lnTo>
                  <a:pt x="0" y="2244452"/>
                </a:lnTo>
                <a:lnTo>
                  <a:pt x="0" y="2241822"/>
                </a:lnTo>
                <a:lnTo>
                  <a:pt x="464" y="2240699"/>
                </a:lnTo>
                <a:lnTo>
                  <a:pt x="2324" y="2238839"/>
                </a:lnTo>
                <a:lnTo>
                  <a:pt x="3447" y="2238374"/>
                </a:lnTo>
                <a:lnTo>
                  <a:pt x="6077" y="2238374"/>
                </a:lnTo>
                <a:lnTo>
                  <a:pt x="7200" y="2238839"/>
                </a:lnTo>
                <a:lnTo>
                  <a:pt x="9060" y="2240699"/>
                </a:lnTo>
                <a:lnTo>
                  <a:pt x="9524" y="2241822"/>
                </a:lnTo>
                <a:lnTo>
                  <a:pt x="9524" y="2244452"/>
                </a:lnTo>
                <a:lnTo>
                  <a:pt x="9060" y="2245574"/>
                </a:lnTo>
                <a:lnTo>
                  <a:pt x="7200" y="2247434"/>
                </a:lnTo>
                <a:lnTo>
                  <a:pt x="6077" y="2247899"/>
                </a:lnTo>
                <a:close/>
              </a:path>
              <a:path w="9525" h="4248150">
                <a:moveTo>
                  <a:pt x="6077" y="2200274"/>
                </a:moveTo>
                <a:lnTo>
                  <a:pt x="3447" y="2200274"/>
                </a:lnTo>
                <a:lnTo>
                  <a:pt x="2324" y="2199809"/>
                </a:lnTo>
                <a:lnTo>
                  <a:pt x="464" y="2197949"/>
                </a:lnTo>
                <a:lnTo>
                  <a:pt x="0" y="2196827"/>
                </a:lnTo>
                <a:lnTo>
                  <a:pt x="0" y="2194196"/>
                </a:lnTo>
                <a:lnTo>
                  <a:pt x="464" y="2193074"/>
                </a:lnTo>
                <a:lnTo>
                  <a:pt x="2324" y="2191214"/>
                </a:lnTo>
                <a:lnTo>
                  <a:pt x="3447" y="2190749"/>
                </a:lnTo>
                <a:lnTo>
                  <a:pt x="6077" y="2190749"/>
                </a:lnTo>
                <a:lnTo>
                  <a:pt x="7200" y="2191214"/>
                </a:lnTo>
                <a:lnTo>
                  <a:pt x="9060" y="2193074"/>
                </a:lnTo>
                <a:lnTo>
                  <a:pt x="9524" y="2194196"/>
                </a:lnTo>
                <a:lnTo>
                  <a:pt x="9524" y="2196827"/>
                </a:lnTo>
                <a:lnTo>
                  <a:pt x="9060" y="2197949"/>
                </a:lnTo>
                <a:lnTo>
                  <a:pt x="7200" y="2199809"/>
                </a:lnTo>
                <a:lnTo>
                  <a:pt x="6077" y="2200274"/>
                </a:lnTo>
                <a:close/>
              </a:path>
              <a:path w="9525" h="4248150">
                <a:moveTo>
                  <a:pt x="6077" y="2152649"/>
                </a:moveTo>
                <a:lnTo>
                  <a:pt x="3447" y="2152649"/>
                </a:lnTo>
                <a:lnTo>
                  <a:pt x="2324" y="2152184"/>
                </a:lnTo>
                <a:lnTo>
                  <a:pt x="464" y="2150324"/>
                </a:lnTo>
                <a:lnTo>
                  <a:pt x="0" y="2149202"/>
                </a:lnTo>
                <a:lnTo>
                  <a:pt x="0" y="2146572"/>
                </a:lnTo>
                <a:lnTo>
                  <a:pt x="464" y="2145449"/>
                </a:lnTo>
                <a:lnTo>
                  <a:pt x="2324" y="2143589"/>
                </a:lnTo>
                <a:lnTo>
                  <a:pt x="3447" y="2143124"/>
                </a:lnTo>
                <a:lnTo>
                  <a:pt x="6077" y="2143124"/>
                </a:lnTo>
                <a:lnTo>
                  <a:pt x="7200" y="2143589"/>
                </a:lnTo>
                <a:lnTo>
                  <a:pt x="9060" y="2145449"/>
                </a:lnTo>
                <a:lnTo>
                  <a:pt x="9524" y="2146572"/>
                </a:lnTo>
                <a:lnTo>
                  <a:pt x="9524" y="2149202"/>
                </a:lnTo>
                <a:lnTo>
                  <a:pt x="9060" y="2150324"/>
                </a:lnTo>
                <a:lnTo>
                  <a:pt x="7200" y="2152184"/>
                </a:lnTo>
                <a:lnTo>
                  <a:pt x="6077" y="2152649"/>
                </a:lnTo>
                <a:close/>
              </a:path>
              <a:path w="9525" h="4248150">
                <a:moveTo>
                  <a:pt x="6077" y="2105024"/>
                </a:moveTo>
                <a:lnTo>
                  <a:pt x="3447" y="2105024"/>
                </a:lnTo>
                <a:lnTo>
                  <a:pt x="2324" y="2104559"/>
                </a:lnTo>
                <a:lnTo>
                  <a:pt x="464" y="2102699"/>
                </a:lnTo>
                <a:lnTo>
                  <a:pt x="0" y="2101577"/>
                </a:lnTo>
                <a:lnTo>
                  <a:pt x="0" y="2098947"/>
                </a:lnTo>
                <a:lnTo>
                  <a:pt x="464" y="2097824"/>
                </a:lnTo>
                <a:lnTo>
                  <a:pt x="2324" y="2095964"/>
                </a:lnTo>
                <a:lnTo>
                  <a:pt x="3447" y="2095499"/>
                </a:lnTo>
                <a:lnTo>
                  <a:pt x="6077" y="2095499"/>
                </a:lnTo>
                <a:lnTo>
                  <a:pt x="7200" y="2095964"/>
                </a:lnTo>
                <a:lnTo>
                  <a:pt x="9060" y="2097824"/>
                </a:lnTo>
                <a:lnTo>
                  <a:pt x="9524" y="2098947"/>
                </a:lnTo>
                <a:lnTo>
                  <a:pt x="9524" y="2101577"/>
                </a:lnTo>
                <a:lnTo>
                  <a:pt x="9060" y="2102699"/>
                </a:lnTo>
                <a:lnTo>
                  <a:pt x="7200" y="2104559"/>
                </a:lnTo>
                <a:lnTo>
                  <a:pt x="6077" y="2105024"/>
                </a:lnTo>
                <a:close/>
              </a:path>
              <a:path w="9525" h="4248150">
                <a:moveTo>
                  <a:pt x="6077" y="2057399"/>
                </a:moveTo>
                <a:lnTo>
                  <a:pt x="3447" y="2057399"/>
                </a:lnTo>
                <a:lnTo>
                  <a:pt x="2324" y="2056934"/>
                </a:lnTo>
                <a:lnTo>
                  <a:pt x="464" y="2055074"/>
                </a:lnTo>
                <a:lnTo>
                  <a:pt x="0" y="2053952"/>
                </a:lnTo>
                <a:lnTo>
                  <a:pt x="0" y="2051321"/>
                </a:lnTo>
                <a:lnTo>
                  <a:pt x="464" y="2050199"/>
                </a:lnTo>
                <a:lnTo>
                  <a:pt x="2324" y="2048339"/>
                </a:lnTo>
                <a:lnTo>
                  <a:pt x="3447" y="2047874"/>
                </a:lnTo>
                <a:lnTo>
                  <a:pt x="6077" y="2047874"/>
                </a:lnTo>
                <a:lnTo>
                  <a:pt x="7200" y="2048339"/>
                </a:lnTo>
                <a:lnTo>
                  <a:pt x="9060" y="2050199"/>
                </a:lnTo>
                <a:lnTo>
                  <a:pt x="9524" y="2051321"/>
                </a:lnTo>
                <a:lnTo>
                  <a:pt x="9524" y="2053952"/>
                </a:lnTo>
                <a:lnTo>
                  <a:pt x="9060" y="2055074"/>
                </a:lnTo>
                <a:lnTo>
                  <a:pt x="7200" y="2056934"/>
                </a:lnTo>
                <a:lnTo>
                  <a:pt x="6077" y="2057399"/>
                </a:lnTo>
                <a:close/>
              </a:path>
              <a:path w="9525" h="4248150">
                <a:moveTo>
                  <a:pt x="6077" y="2009774"/>
                </a:moveTo>
                <a:lnTo>
                  <a:pt x="3447" y="2009774"/>
                </a:lnTo>
                <a:lnTo>
                  <a:pt x="2324" y="2009309"/>
                </a:lnTo>
                <a:lnTo>
                  <a:pt x="464" y="2007449"/>
                </a:lnTo>
                <a:lnTo>
                  <a:pt x="0" y="2006327"/>
                </a:lnTo>
                <a:lnTo>
                  <a:pt x="0" y="2003697"/>
                </a:lnTo>
                <a:lnTo>
                  <a:pt x="464" y="2002574"/>
                </a:lnTo>
                <a:lnTo>
                  <a:pt x="2324" y="2000714"/>
                </a:lnTo>
                <a:lnTo>
                  <a:pt x="3447" y="2000249"/>
                </a:lnTo>
                <a:lnTo>
                  <a:pt x="6077" y="2000249"/>
                </a:lnTo>
                <a:lnTo>
                  <a:pt x="7200" y="2000714"/>
                </a:lnTo>
                <a:lnTo>
                  <a:pt x="9060" y="2002574"/>
                </a:lnTo>
                <a:lnTo>
                  <a:pt x="9524" y="2003697"/>
                </a:lnTo>
                <a:lnTo>
                  <a:pt x="9524" y="2006327"/>
                </a:lnTo>
                <a:lnTo>
                  <a:pt x="9060" y="2007449"/>
                </a:lnTo>
                <a:lnTo>
                  <a:pt x="7200" y="2009309"/>
                </a:lnTo>
                <a:lnTo>
                  <a:pt x="6077" y="2009774"/>
                </a:lnTo>
                <a:close/>
              </a:path>
              <a:path w="9525" h="4248150">
                <a:moveTo>
                  <a:pt x="6077" y="1962149"/>
                </a:moveTo>
                <a:lnTo>
                  <a:pt x="3447" y="1962149"/>
                </a:lnTo>
                <a:lnTo>
                  <a:pt x="2324" y="1961684"/>
                </a:lnTo>
                <a:lnTo>
                  <a:pt x="464" y="1959824"/>
                </a:lnTo>
                <a:lnTo>
                  <a:pt x="0" y="1958702"/>
                </a:lnTo>
                <a:lnTo>
                  <a:pt x="0" y="1956071"/>
                </a:lnTo>
                <a:lnTo>
                  <a:pt x="464" y="1954949"/>
                </a:lnTo>
                <a:lnTo>
                  <a:pt x="2324" y="1953089"/>
                </a:lnTo>
                <a:lnTo>
                  <a:pt x="3447" y="1952624"/>
                </a:lnTo>
                <a:lnTo>
                  <a:pt x="6077" y="1952624"/>
                </a:lnTo>
                <a:lnTo>
                  <a:pt x="7200" y="1953089"/>
                </a:lnTo>
                <a:lnTo>
                  <a:pt x="9060" y="1954949"/>
                </a:lnTo>
                <a:lnTo>
                  <a:pt x="9524" y="1956071"/>
                </a:lnTo>
                <a:lnTo>
                  <a:pt x="9524" y="1958702"/>
                </a:lnTo>
                <a:lnTo>
                  <a:pt x="9060" y="1959824"/>
                </a:lnTo>
                <a:lnTo>
                  <a:pt x="7200" y="1961684"/>
                </a:lnTo>
                <a:lnTo>
                  <a:pt x="6077" y="1962149"/>
                </a:lnTo>
                <a:close/>
              </a:path>
              <a:path w="9525" h="4248150">
                <a:moveTo>
                  <a:pt x="6077" y="1914524"/>
                </a:moveTo>
                <a:lnTo>
                  <a:pt x="3447" y="1914524"/>
                </a:lnTo>
                <a:lnTo>
                  <a:pt x="2324" y="1914059"/>
                </a:lnTo>
                <a:lnTo>
                  <a:pt x="464" y="1912199"/>
                </a:lnTo>
                <a:lnTo>
                  <a:pt x="0" y="1911077"/>
                </a:lnTo>
                <a:lnTo>
                  <a:pt x="0" y="1908447"/>
                </a:lnTo>
                <a:lnTo>
                  <a:pt x="464" y="1907324"/>
                </a:lnTo>
                <a:lnTo>
                  <a:pt x="2324" y="1905464"/>
                </a:lnTo>
                <a:lnTo>
                  <a:pt x="3447" y="1904999"/>
                </a:lnTo>
                <a:lnTo>
                  <a:pt x="6077" y="1904999"/>
                </a:lnTo>
                <a:lnTo>
                  <a:pt x="7200" y="1905464"/>
                </a:lnTo>
                <a:lnTo>
                  <a:pt x="9060" y="1907324"/>
                </a:lnTo>
                <a:lnTo>
                  <a:pt x="9524" y="1908447"/>
                </a:lnTo>
                <a:lnTo>
                  <a:pt x="9524" y="1911077"/>
                </a:lnTo>
                <a:lnTo>
                  <a:pt x="9060" y="1912199"/>
                </a:lnTo>
                <a:lnTo>
                  <a:pt x="7200" y="1914059"/>
                </a:lnTo>
                <a:lnTo>
                  <a:pt x="6077" y="1914524"/>
                </a:lnTo>
                <a:close/>
              </a:path>
              <a:path w="9525" h="4248150">
                <a:moveTo>
                  <a:pt x="6077" y="1866899"/>
                </a:moveTo>
                <a:lnTo>
                  <a:pt x="3447" y="1866899"/>
                </a:lnTo>
                <a:lnTo>
                  <a:pt x="2324" y="1866434"/>
                </a:lnTo>
                <a:lnTo>
                  <a:pt x="464" y="1864574"/>
                </a:lnTo>
                <a:lnTo>
                  <a:pt x="0" y="1863452"/>
                </a:lnTo>
                <a:lnTo>
                  <a:pt x="0" y="1860822"/>
                </a:lnTo>
                <a:lnTo>
                  <a:pt x="464" y="1859699"/>
                </a:lnTo>
                <a:lnTo>
                  <a:pt x="2324" y="1857839"/>
                </a:lnTo>
                <a:lnTo>
                  <a:pt x="3447" y="1857374"/>
                </a:lnTo>
                <a:lnTo>
                  <a:pt x="6077" y="1857374"/>
                </a:lnTo>
                <a:lnTo>
                  <a:pt x="7200" y="1857839"/>
                </a:lnTo>
                <a:lnTo>
                  <a:pt x="9060" y="1859699"/>
                </a:lnTo>
                <a:lnTo>
                  <a:pt x="9524" y="1860822"/>
                </a:lnTo>
                <a:lnTo>
                  <a:pt x="9524" y="1863452"/>
                </a:lnTo>
                <a:lnTo>
                  <a:pt x="9060" y="1864574"/>
                </a:lnTo>
                <a:lnTo>
                  <a:pt x="7200" y="1866434"/>
                </a:lnTo>
                <a:lnTo>
                  <a:pt x="6077" y="1866899"/>
                </a:lnTo>
                <a:close/>
              </a:path>
              <a:path w="9525" h="4248150">
                <a:moveTo>
                  <a:pt x="6077" y="1819274"/>
                </a:moveTo>
                <a:lnTo>
                  <a:pt x="3447" y="1819274"/>
                </a:lnTo>
                <a:lnTo>
                  <a:pt x="2324" y="1818809"/>
                </a:lnTo>
                <a:lnTo>
                  <a:pt x="464" y="1816949"/>
                </a:lnTo>
                <a:lnTo>
                  <a:pt x="0" y="1815827"/>
                </a:lnTo>
                <a:lnTo>
                  <a:pt x="0" y="1813197"/>
                </a:lnTo>
                <a:lnTo>
                  <a:pt x="464" y="1812074"/>
                </a:lnTo>
                <a:lnTo>
                  <a:pt x="2324" y="1810214"/>
                </a:lnTo>
                <a:lnTo>
                  <a:pt x="3447" y="1809749"/>
                </a:lnTo>
                <a:lnTo>
                  <a:pt x="6077" y="1809749"/>
                </a:lnTo>
                <a:lnTo>
                  <a:pt x="7200" y="1810214"/>
                </a:lnTo>
                <a:lnTo>
                  <a:pt x="9060" y="1812074"/>
                </a:lnTo>
                <a:lnTo>
                  <a:pt x="9524" y="1813197"/>
                </a:lnTo>
                <a:lnTo>
                  <a:pt x="9524" y="1815827"/>
                </a:lnTo>
                <a:lnTo>
                  <a:pt x="9060" y="1816949"/>
                </a:lnTo>
                <a:lnTo>
                  <a:pt x="7200" y="1818809"/>
                </a:lnTo>
                <a:lnTo>
                  <a:pt x="6077" y="1819274"/>
                </a:lnTo>
                <a:close/>
              </a:path>
              <a:path w="9525" h="4248150">
                <a:moveTo>
                  <a:pt x="6077" y="1771649"/>
                </a:moveTo>
                <a:lnTo>
                  <a:pt x="3447" y="1771649"/>
                </a:lnTo>
                <a:lnTo>
                  <a:pt x="2324" y="1771184"/>
                </a:lnTo>
                <a:lnTo>
                  <a:pt x="464" y="1769325"/>
                </a:lnTo>
                <a:lnTo>
                  <a:pt x="0" y="1768202"/>
                </a:lnTo>
                <a:lnTo>
                  <a:pt x="0" y="1765572"/>
                </a:lnTo>
                <a:lnTo>
                  <a:pt x="464" y="1764449"/>
                </a:lnTo>
                <a:lnTo>
                  <a:pt x="2324" y="1762590"/>
                </a:lnTo>
                <a:lnTo>
                  <a:pt x="3447" y="1762124"/>
                </a:lnTo>
                <a:lnTo>
                  <a:pt x="6077" y="1762124"/>
                </a:lnTo>
                <a:lnTo>
                  <a:pt x="7200" y="1762590"/>
                </a:lnTo>
                <a:lnTo>
                  <a:pt x="9060" y="1764449"/>
                </a:lnTo>
                <a:lnTo>
                  <a:pt x="9524" y="1765572"/>
                </a:lnTo>
                <a:lnTo>
                  <a:pt x="9524" y="1768202"/>
                </a:lnTo>
                <a:lnTo>
                  <a:pt x="9060" y="1769325"/>
                </a:lnTo>
                <a:lnTo>
                  <a:pt x="7200" y="1771184"/>
                </a:lnTo>
                <a:lnTo>
                  <a:pt x="6077" y="1771649"/>
                </a:lnTo>
                <a:close/>
              </a:path>
              <a:path w="9525" h="4248150">
                <a:moveTo>
                  <a:pt x="6077" y="1724024"/>
                </a:moveTo>
                <a:lnTo>
                  <a:pt x="3447" y="1724024"/>
                </a:lnTo>
                <a:lnTo>
                  <a:pt x="2324" y="1723559"/>
                </a:lnTo>
                <a:lnTo>
                  <a:pt x="464" y="1721700"/>
                </a:lnTo>
                <a:lnTo>
                  <a:pt x="0" y="1720577"/>
                </a:lnTo>
                <a:lnTo>
                  <a:pt x="0" y="1717947"/>
                </a:lnTo>
                <a:lnTo>
                  <a:pt x="464" y="1716824"/>
                </a:lnTo>
                <a:lnTo>
                  <a:pt x="2324" y="1714964"/>
                </a:lnTo>
                <a:lnTo>
                  <a:pt x="3447" y="1714499"/>
                </a:lnTo>
                <a:lnTo>
                  <a:pt x="6077" y="1714499"/>
                </a:lnTo>
                <a:lnTo>
                  <a:pt x="7200" y="1714964"/>
                </a:lnTo>
                <a:lnTo>
                  <a:pt x="9060" y="1716824"/>
                </a:lnTo>
                <a:lnTo>
                  <a:pt x="9524" y="1717947"/>
                </a:lnTo>
                <a:lnTo>
                  <a:pt x="9524" y="1720577"/>
                </a:lnTo>
                <a:lnTo>
                  <a:pt x="9060" y="1721700"/>
                </a:lnTo>
                <a:lnTo>
                  <a:pt x="7200" y="1723559"/>
                </a:lnTo>
                <a:lnTo>
                  <a:pt x="6077" y="1724024"/>
                </a:lnTo>
                <a:close/>
              </a:path>
              <a:path w="9525" h="4248150">
                <a:moveTo>
                  <a:pt x="6077" y="1676399"/>
                </a:moveTo>
                <a:lnTo>
                  <a:pt x="3447" y="1676399"/>
                </a:lnTo>
                <a:lnTo>
                  <a:pt x="2324" y="1675934"/>
                </a:lnTo>
                <a:lnTo>
                  <a:pt x="464" y="1674075"/>
                </a:lnTo>
                <a:lnTo>
                  <a:pt x="0" y="1672952"/>
                </a:lnTo>
                <a:lnTo>
                  <a:pt x="0" y="1670322"/>
                </a:lnTo>
                <a:lnTo>
                  <a:pt x="464" y="1669199"/>
                </a:lnTo>
                <a:lnTo>
                  <a:pt x="2324" y="1667339"/>
                </a:lnTo>
                <a:lnTo>
                  <a:pt x="3447" y="1666874"/>
                </a:lnTo>
                <a:lnTo>
                  <a:pt x="6077" y="1666874"/>
                </a:lnTo>
                <a:lnTo>
                  <a:pt x="7200" y="1667339"/>
                </a:lnTo>
                <a:lnTo>
                  <a:pt x="9060" y="1669199"/>
                </a:lnTo>
                <a:lnTo>
                  <a:pt x="9524" y="1670322"/>
                </a:lnTo>
                <a:lnTo>
                  <a:pt x="9524" y="1672952"/>
                </a:lnTo>
                <a:lnTo>
                  <a:pt x="9060" y="1674075"/>
                </a:lnTo>
                <a:lnTo>
                  <a:pt x="7200" y="1675934"/>
                </a:lnTo>
                <a:lnTo>
                  <a:pt x="6077" y="1676399"/>
                </a:lnTo>
                <a:close/>
              </a:path>
              <a:path w="9525" h="4248150">
                <a:moveTo>
                  <a:pt x="6077" y="1628774"/>
                </a:moveTo>
                <a:lnTo>
                  <a:pt x="3447" y="1628774"/>
                </a:lnTo>
                <a:lnTo>
                  <a:pt x="2324" y="1628309"/>
                </a:lnTo>
                <a:lnTo>
                  <a:pt x="464" y="1626449"/>
                </a:lnTo>
                <a:lnTo>
                  <a:pt x="0" y="1625327"/>
                </a:lnTo>
                <a:lnTo>
                  <a:pt x="0" y="1622697"/>
                </a:lnTo>
                <a:lnTo>
                  <a:pt x="464" y="1621574"/>
                </a:lnTo>
                <a:lnTo>
                  <a:pt x="2324" y="1619714"/>
                </a:lnTo>
                <a:lnTo>
                  <a:pt x="3447" y="1619249"/>
                </a:lnTo>
                <a:lnTo>
                  <a:pt x="6077" y="1619249"/>
                </a:lnTo>
                <a:lnTo>
                  <a:pt x="7200" y="1619714"/>
                </a:lnTo>
                <a:lnTo>
                  <a:pt x="9060" y="1621574"/>
                </a:lnTo>
                <a:lnTo>
                  <a:pt x="9524" y="1622697"/>
                </a:lnTo>
                <a:lnTo>
                  <a:pt x="9524" y="1625327"/>
                </a:lnTo>
                <a:lnTo>
                  <a:pt x="9060" y="1626449"/>
                </a:lnTo>
                <a:lnTo>
                  <a:pt x="7200" y="1628309"/>
                </a:lnTo>
                <a:lnTo>
                  <a:pt x="6077" y="1628774"/>
                </a:lnTo>
                <a:close/>
              </a:path>
              <a:path w="9525" h="4248150">
                <a:moveTo>
                  <a:pt x="6077" y="1581149"/>
                </a:moveTo>
                <a:lnTo>
                  <a:pt x="3447" y="1581149"/>
                </a:lnTo>
                <a:lnTo>
                  <a:pt x="2324" y="1580684"/>
                </a:lnTo>
                <a:lnTo>
                  <a:pt x="464" y="1578825"/>
                </a:lnTo>
                <a:lnTo>
                  <a:pt x="0" y="1577702"/>
                </a:lnTo>
                <a:lnTo>
                  <a:pt x="0" y="1575072"/>
                </a:lnTo>
                <a:lnTo>
                  <a:pt x="464" y="1573949"/>
                </a:lnTo>
                <a:lnTo>
                  <a:pt x="2324" y="1572089"/>
                </a:lnTo>
                <a:lnTo>
                  <a:pt x="3447" y="1571624"/>
                </a:lnTo>
                <a:lnTo>
                  <a:pt x="6077" y="1571624"/>
                </a:lnTo>
                <a:lnTo>
                  <a:pt x="7200" y="1572089"/>
                </a:lnTo>
                <a:lnTo>
                  <a:pt x="9060" y="1573949"/>
                </a:lnTo>
                <a:lnTo>
                  <a:pt x="9524" y="1575072"/>
                </a:lnTo>
                <a:lnTo>
                  <a:pt x="9524" y="1577702"/>
                </a:lnTo>
                <a:lnTo>
                  <a:pt x="9060" y="1578825"/>
                </a:lnTo>
                <a:lnTo>
                  <a:pt x="7200" y="1580684"/>
                </a:lnTo>
                <a:lnTo>
                  <a:pt x="6077" y="1581149"/>
                </a:lnTo>
                <a:close/>
              </a:path>
              <a:path w="9525" h="4248150">
                <a:moveTo>
                  <a:pt x="6077" y="1533524"/>
                </a:moveTo>
                <a:lnTo>
                  <a:pt x="3447" y="1533524"/>
                </a:lnTo>
                <a:lnTo>
                  <a:pt x="2324" y="1533059"/>
                </a:lnTo>
                <a:lnTo>
                  <a:pt x="464" y="1531200"/>
                </a:lnTo>
                <a:lnTo>
                  <a:pt x="0" y="1530077"/>
                </a:lnTo>
                <a:lnTo>
                  <a:pt x="0" y="1527447"/>
                </a:lnTo>
                <a:lnTo>
                  <a:pt x="464" y="1526324"/>
                </a:lnTo>
                <a:lnTo>
                  <a:pt x="2324" y="1524465"/>
                </a:lnTo>
                <a:lnTo>
                  <a:pt x="3447" y="1523999"/>
                </a:lnTo>
                <a:lnTo>
                  <a:pt x="6077" y="1523999"/>
                </a:lnTo>
                <a:lnTo>
                  <a:pt x="7200" y="1524465"/>
                </a:lnTo>
                <a:lnTo>
                  <a:pt x="9060" y="1526324"/>
                </a:lnTo>
                <a:lnTo>
                  <a:pt x="9524" y="1527447"/>
                </a:lnTo>
                <a:lnTo>
                  <a:pt x="9524" y="1530077"/>
                </a:lnTo>
                <a:lnTo>
                  <a:pt x="9060" y="1531200"/>
                </a:lnTo>
                <a:lnTo>
                  <a:pt x="7200" y="1533059"/>
                </a:lnTo>
                <a:lnTo>
                  <a:pt x="6077" y="1533524"/>
                </a:lnTo>
                <a:close/>
              </a:path>
              <a:path w="9525" h="4248150">
                <a:moveTo>
                  <a:pt x="6077" y="1485899"/>
                </a:moveTo>
                <a:lnTo>
                  <a:pt x="3447" y="1485899"/>
                </a:lnTo>
                <a:lnTo>
                  <a:pt x="2324" y="1485434"/>
                </a:lnTo>
                <a:lnTo>
                  <a:pt x="464" y="1483575"/>
                </a:lnTo>
                <a:lnTo>
                  <a:pt x="0" y="1482452"/>
                </a:lnTo>
                <a:lnTo>
                  <a:pt x="0" y="1479822"/>
                </a:lnTo>
                <a:lnTo>
                  <a:pt x="464" y="1478699"/>
                </a:lnTo>
                <a:lnTo>
                  <a:pt x="2324" y="1476839"/>
                </a:lnTo>
                <a:lnTo>
                  <a:pt x="3447" y="1476374"/>
                </a:lnTo>
                <a:lnTo>
                  <a:pt x="6077" y="1476374"/>
                </a:lnTo>
                <a:lnTo>
                  <a:pt x="7200" y="1476839"/>
                </a:lnTo>
                <a:lnTo>
                  <a:pt x="9060" y="1478699"/>
                </a:lnTo>
                <a:lnTo>
                  <a:pt x="9524" y="1479822"/>
                </a:lnTo>
                <a:lnTo>
                  <a:pt x="9524" y="1482452"/>
                </a:lnTo>
                <a:lnTo>
                  <a:pt x="9060" y="1483575"/>
                </a:lnTo>
                <a:lnTo>
                  <a:pt x="7200" y="1485434"/>
                </a:lnTo>
                <a:lnTo>
                  <a:pt x="6077" y="1485899"/>
                </a:lnTo>
                <a:close/>
              </a:path>
              <a:path w="9525" h="4248150">
                <a:moveTo>
                  <a:pt x="6077" y="1438274"/>
                </a:moveTo>
                <a:lnTo>
                  <a:pt x="3447" y="1438274"/>
                </a:lnTo>
                <a:lnTo>
                  <a:pt x="2324" y="1437809"/>
                </a:lnTo>
                <a:lnTo>
                  <a:pt x="464" y="1435950"/>
                </a:lnTo>
                <a:lnTo>
                  <a:pt x="0" y="1434827"/>
                </a:lnTo>
                <a:lnTo>
                  <a:pt x="0" y="1432197"/>
                </a:lnTo>
                <a:lnTo>
                  <a:pt x="464" y="1431074"/>
                </a:lnTo>
                <a:lnTo>
                  <a:pt x="2324" y="1429215"/>
                </a:lnTo>
                <a:lnTo>
                  <a:pt x="3447" y="1428749"/>
                </a:lnTo>
                <a:lnTo>
                  <a:pt x="6077" y="1428749"/>
                </a:lnTo>
                <a:lnTo>
                  <a:pt x="7200" y="1429215"/>
                </a:lnTo>
                <a:lnTo>
                  <a:pt x="9060" y="1431074"/>
                </a:lnTo>
                <a:lnTo>
                  <a:pt x="9524" y="1432197"/>
                </a:lnTo>
                <a:lnTo>
                  <a:pt x="9524" y="1434827"/>
                </a:lnTo>
                <a:lnTo>
                  <a:pt x="9060" y="1435950"/>
                </a:lnTo>
                <a:lnTo>
                  <a:pt x="7200" y="1437809"/>
                </a:lnTo>
                <a:lnTo>
                  <a:pt x="6077" y="1438274"/>
                </a:lnTo>
                <a:close/>
              </a:path>
              <a:path w="9525" h="4248150">
                <a:moveTo>
                  <a:pt x="6077" y="1390649"/>
                </a:moveTo>
                <a:lnTo>
                  <a:pt x="3447" y="1390649"/>
                </a:lnTo>
                <a:lnTo>
                  <a:pt x="2324" y="1390184"/>
                </a:lnTo>
                <a:lnTo>
                  <a:pt x="464" y="1388325"/>
                </a:lnTo>
                <a:lnTo>
                  <a:pt x="0" y="1387202"/>
                </a:lnTo>
                <a:lnTo>
                  <a:pt x="0" y="1384572"/>
                </a:lnTo>
                <a:lnTo>
                  <a:pt x="464" y="1383449"/>
                </a:lnTo>
                <a:lnTo>
                  <a:pt x="2324" y="1381589"/>
                </a:lnTo>
                <a:lnTo>
                  <a:pt x="3447" y="1381124"/>
                </a:lnTo>
                <a:lnTo>
                  <a:pt x="6077" y="1381124"/>
                </a:lnTo>
                <a:lnTo>
                  <a:pt x="7200" y="1381589"/>
                </a:lnTo>
                <a:lnTo>
                  <a:pt x="9060" y="1383449"/>
                </a:lnTo>
                <a:lnTo>
                  <a:pt x="9524" y="1384572"/>
                </a:lnTo>
                <a:lnTo>
                  <a:pt x="9524" y="1387202"/>
                </a:lnTo>
                <a:lnTo>
                  <a:pt x="9060" y="1388325"/>
                </a:lnTo>
                <a:lnTo>
                  <a:pt x="7200" y="1390184"/>
                </a:lnTo>
                <a:lnTo>
                  <a:pt x="6077" y="1390649"/>
                </a:lnTo>
                <a:close/>
              </a:path>
              <a:path w="9525" h="4248150">
                <a:moveTo>
                  <a:pt x="6077" y="1343024"/>
                </a:moveTo>
                <a:lnTo>
                  <a:pt x="3447" y="1343024"/>
                </a:lnTo>
                <a:lnTo>
                  <a:pt x="2324" y="1342559"/>
                </a:lnTo>
                <a:lnTo>
                  <a:pt x="464" y="1340700"/>
                </a:lnTo>
                <a:lnTo>
                  <a:pt x="0" y="1339577"/>
                </a:lnTo>
                <a:lnTo>
                  <a:pt x="0" y="1336947"/>
                </a:lnTo>
                <a:lnTo>
                  <a:pt x="464" y="1335824"/>
                </a:lnTo>
                <a:lnTo>
                  <a:pt x="2324" y="1333964"/>
                </a:lnTo>
                <a:lnTo>
                  <a:pt x="3447" y="1333499"/>
                </a:lnTo>
                <a:lnTo>
                  <a:pt x="6077" y="1333499"/>
                </a:lnTo>
                <a:lnTo>
                  <a:pt x="7200" y="1333964"/>
                </a:lnTo>
                <a:lnTo>
                  <a:pt x="9060" y="1335824"/>
                </a:lnTo>
                <a:lnTo>
                  <a:pt x="9524" y="1336947"/>
                </a:lnTo>
                <a:lnTo>
                  <a:pt x="9524" y="1339577"/>
                </a:lnTo>
                <a:lnTo>
                  <a:pt x="9060" y="1340700"/>
                </a:lnTo>
                <a:lnTo>
                  <a:pt x="7200" y="1342559"/>
                </a:lnTo>
                <a:lnTo>
                  <a:pt x="6077" y="1343024"/>
                </a:lnTo>
                <a:close/>
              </a:path>
              <a:path w="9525" h="4248150">
                <a:moveTo>
                  <a:pt x="6077" y="1295399"/>
                </a:moveTo>
                <a:lnTo>
                  <a:pt x="3447" y="1295399"/>
                </a:lnTo>
                <a:lnTo>
                  <a:pt x="2324" y="1294934"/>
                </a:lnTo>
                <a:lnTo>
                  <a:pt x="464" y="1293075"/>
                </a:lnTo>
                <a:lnTo>
                  <a:pt x="0" y="1291952"/>
                </a:lnTo>
                <a:lnTo>
                  <a:pt x="0" y="1289322"/>
                </a:lnTo>
                <a:lnTo>
                  <a:pt x="464" y="1288199"/>
                </a:lnTo>
                <a:lnTo>
                  <a:pt x="2324" y="1286340"/>
                </a:lnTo>
                <a:lnTo>
                  <a:pt x="3447" y="1285874"/>
                </a:lnTo>
                <a:lnTo>
                  <a:pt x="6077" y="1285874"/>
                </a:lnTo>
                <a:lnTo>
                  <a:pt x="7200" y="1286340"/>
                </a:lnTo>
                <a:lnTo>
                  <a:pt x="9060" y="1288199"/>
                </a:lnTo>
                <a:lnTo>
                  <a:pt x="9524" y="1289322"/>
                </a:lnTo>
                <a:lnTo>
                  <a:pt x="9524" y="1291952"/>
                </a:lnTo>
                <a:lnTo>
                  <a:pt x="9060" y="1293075"/>
                </a:lnTo>
                <a:lnTo>
                  <a:pt x="7200" y="1294934"/>
                </a:lnTo>
                <a:lnTo>
                  <a:pt x="6077" y="1295399"/>
                </a:lnTo>
                <a:close/>
              </a:path>
              <a:path w="9525" h="4248150">
                <a:moveTo>
                  <a:pt x="6077" y="1247774"/>
                </a:moveTo>
                <a:lnTo>
                  <a:pt x="3447" y="1247774"/>
                </a:lnTo>
                <a:lnTo>
                  <a:pt x="2324" y="1247309"/>
                </a:lnTo>
                <a:lnTo>
                  <a:pt x="464" y="1245450"/>
                </a:lnTo>
                <a:lnTo>
                  <a:pt x="0" y="1244327"/>
                </a:lnTo>
                <a:lnTo>
                  <a:pt x="0" y="1241697"/>
                </a:lnTo>
                <a:lnTo>
                  <a:pt x="464" y="1240574"/>
                </a:lnTo>
                <a:lnTo>
                  <a:pt x="2324" y="1238715"/>
                </a:lnTo>
                <a:lnTo>
                  <a:pt x="3447" y="1238249"/>
                </a:lnTo>
                <a:lnTo>
                  <a:pt x="6077" y="1238249"/>
                </a:lnTo>
                <a:lnTo>
                  <a:pt x="7200" y="1238715"/>
                </a:lnTo>
                <a:lnTo>
                  <a:pt x="9060" y="1240574"/>
                </a:lnTo>
                <a:lnTo>
                  <a:pt x="9524" y="1241697"/>
                </a:lnTo>
                <a:lnTo>
                  <a:pt x="9524" y="1244327"/>
                </a:lnTo>
                <a:lnTo>
                  <a:pt x="9060" y="1245450"/>
                </a:lnTo>
                <a:lnTo>
                  <a:pt x="7200" y="1247309"/>
                </a:lnTo>
                <a:lnTo>
                  <a:pt x="6077" y="1247774"/>
                </a:lnTo>
                <a:close/>
              </a:path>
              <a:path w="9525" h="4248150">
                <a:moveTo>
                  <a:pt x="6077" y="1200149"/>
                </a:moveTo>
                <a:lnTo>
                  <a:pt x="3447" y="1200149"/>
                </a:lnTo>
                <a:lnTo>
                  <a:pt x="2324" y="1199684"/>
                </a:lnTo>
                <a:lnTo>
                  <a:pt x="464" y="1197825"/>
                </a:lnTo>
                <a:lnTo>
                  <a:pt x="0" y="1196702"/>
                </a:lnTo>
                <a:lnTo>
                  <a:pt x="0" y="1194072"/>
                </a:lnTo>
                <a:lnTo>
                  <a:pt x="464" y="1192949"/>
                </a:lnTo>
                <a:lnTo>
                  <a:pt x="2324" y="1191090"/>
                </a:lnTo>
                <a:lnTo>
                  <a:pt x="3447" y="1190624"/>
                </a:lnTo>
                <a:lnTo>
                  <a:pt x="6077" y="1190624"/>
                </a:lnTo>
                <a:lnTo>
                  <a:pt x="7200" y="1191090"/>
                </a:lnTo>
                <a:lnTo>
                  <a:pt x="9060" y="1192949"/>
                </a:lnTo>
                <a:lnTo>
                  <a:pt x="9524" y="1194072"/>
                </a:lnTo>
                <a:lnTo>
                  <a:pt x="9524" y="1196702"/>
                </a:lnTo>
                <a:lnTo>
                  <a:pt x="9060" y="1197825"/>
                </a:lnTo>
                <a:lnTo>
                  <a:pt x="7200" y="1199684"/>
                </a:lnTo>
                <a:lnTo>
                  <a:pt x="6077" y="1200149"/>
                </a:lnTo>
                <a:close/>
              </a:path>
              <a:path w="9525" h="4248150">
                <a:moveTo>
                  <a:pt x="6077" y="1152524"/>
                </a:moveTo>
                <a:lnTo>
                  <a:pt x="3447" y="1152524"/>
                </a:lnTo>
                <a:lnTo>
                  <a:pt x="2324" y="1152059"/>
                </a:lnTo>
                <a:lnTo>
                  <a:pt x="464" y="1150199"/>
                </a:lnTo>
                <a:lnTo>
                  <a:pt x="0" y="1149077"/>
                </a:lnTo>
                <a:lnTo>
                  <a:pt x="0" y="1146447"/>
                </a:lnTo>
                <a:lnTo>
                  <a:pt x="464" y="1145324"/>
                </a:lnTo>
                <a:lnTo>
                  <a:pt x="2324" y="1143464"/>
                </a:lnTo>
                <a:lnTo>
                  <a:pt x="3447" y="1142999"/>
                </a:lnTo>
                <a:lnTo>
                  <a:pt x="6077" y="1142999"/>
                </a:lnTo>
                <a:lnTo>
                  <a:pt x="7200" y="1143464"/>
                </a:lnTo>
                <a:lnTo>
                  <a:pt x="9060" y="1145324"/>
                </a:lnTo>
                <a:lnTo>
                  <a:pt x="9524" y="1146447"/>
                </a:lnTo>
                <a:lnTo>
                  <a:pt x="9524" y="1149077"/>
                </a:lnTo>
                <a:lnTo>
                  <a:pt x="9060" y="1150199"/>
                </a:lnTo>
                <a:lnTo>
                  <a:pt x="7200" y="1152059"/>
                </a:lnTo>
                <a:lnTo>
                  <a:pt x="6077" y="1152524"/>
                </a:lnTo>
                <a:close/>
              </a:path>
              <a:path w="9525" h="4248150">
                <a:moveTo>
                  <a:pt x="6077" y="1104899"/>
                </a:moveTo>
                <a:lnTo>
                  <a:pt x="3447" y="1104899"/>
                </a:lnTo>
                <a:lnTo>
                  <a:pt x="2324" y="1104434"/>
                </a:lnTo>
                <a:lnTo>
                  <a:pt x="464" y="1102575"/>
                </a:lnTo>
                <a:lnTo>
                  <a:pt x="0" y="1101452"/>
                </a:lnTo>
                <a:lnTo>
                  <a:pt x="0" y="1098822"/>
                </a:lnTo>
                <a:lnTo>
                  <a:pt x="464" y="1097699"/>
                </a:lnTo>
                <a:lnTo>
                  <a:pt x="2324" y="1095839"/>
                </a:lnTo>
                <a:lnTo>
                  <a:pt x="3447" y="1095374"/>
                </a:lnTo>
                <a:lnTo>
                  <a:pt x="6077" y="1095374"/>
                </a:lnTo>
                <a:lnTo>
                  <a:pt x="7200" y="1095839"/>
                </a:lnTo>
                <a:lnTo>
                  <a:pt x="9060" y="1097699"/>
                </a:lnTo>
                <a:lnTo>
                  <a:pt x="9524" y="1098822"/>
                </a:lnTo>
                <a:lnTo>
                  <a:pt x="9524" y="1101452"/>
                </a:lnTo>
                <a:lnTo>
                  <a:pt x="9060" y="1102575"/>
                </a:lnTo>
                <a:lnTo>
                  <a:pt x="7200" y="1104434"/>
                </a:lnTo>
                <a:lnTo>
                  <a:pt x="6077" y="1104899"/>
                </a:lnTo>
                <a:close/>
              </a:path>
              <a:path w="9525" h="4248150">
                <a:moveTo>
                  <a:pt x="6077" y="1057274"/>
                </a:moveTo>
                <a:lnTo>
                  <a:pt x="3447" y="1057274"/>
                </a:lnTo>
                <a:lnTo>
                  <a:pt x="2324" y="1056809"/>
                </a:lnTo>
                <a:lnTo>
                  <a:pt x="464" y="1054950"/>
                </a:lnTo>
                <a:lnTo>
                  <a:pt x="0" y="1053827"/>
                </a:lnTo>
                <a:lnTo>
                  <a:pt x="0" y="1051197"/>
                </a:lnTo>
                <a:lnTo>
                  <a:pt x="464" y="1050074"/>
                </a:lnTo>
                <a:lnTo>
                  <a:pt x="2324" y="1048215"/>
                </a:lnTo>
                <a:lnTo>
                  <a:pt x="3447" y="1047749"/>
                </a:lnTo>
                <a:lnTo>
                  <a:pt x="6077" y="1047749"/>
                </a:lnTo>
                <a:lnTo>
                  <a:pt x="7200" y="1048215"/>
                </a:lnTo>
                <a:lnTo>
                  <a:pt x="9060" y="1050074"/>
                </a:lnTo>
                <a:lnTo>
                  <a:pt x="9524" y="1051197"/>
                </a:lnTo>
                <a:lnTo>
                  <a:pt x="9524" y="1053827"/>
                </a:lnTo>
                <a:lnTo>
                  <a:pt x="9060" y="1054950"/>
                </a:lnTo>
                <a:lnTo>
                  <a:pt x="7200" y="1056809"/>
                </a:lnTo>
                <a:lnTo>
                  <a:pt x="6077" y="1057274"/>
                </a:lnTo>
                <a:close/>
              </a:path>
              <a:path w="9525" h="4248150">
                <a:moveTo>
                  <a:pt x="6077" y="1009649"/>
                </a:moveTo>
                <a:lnTo>
                  <a:pt x="3447" y="1009649"/>
                </a:lnTo>
                <a:lnTo>
                  <a:pt x="2324" y="1009184"/>
                </a:lnTo>
                <a:lnTo>
                  <a:pt x="464" y="1007325"/>
                </a:lnTo>
                <a:lnTo>
                  <a:pt x="0" y="1006202"/>
                </a:lnTo>
                <a:lnTo>
                  <a:pt x="0" y="1003572"/>
                </a:lnTo>
                <a:lnTo>
                  <a:pt x="464" y="1002449"/>
                </a:lnTo>
                <a:lnTo>
                  <a:pt x="2324" y="1000590"/>
                </a:lnTo>
                <a:lnTo>
                  <a:pt x="3447" y="1000124"/>
                </a:lnTo>
                <a:lnTo>
                  <a:pt x="6077" y="1000124"/>
                </a:lnTo>
                <a:lnTo>
                  <a:pt x="7200" y="1000590"/>
                </a:lnTo>
                <a:lnTo>
                  <a:pt x="9060" y="1002449"/>
                </a:lnTo>
                <a:lnTo>
                  <a:pt x="9524" y="1003572"/>
                </a:lnTo>
                <a:lnTo>
                  <a:pt x="9524" y="1006202"/>
                </a:lnTo>
                <a:lnTo>
                  <a:pt x="9060" y="1007325"/>
                </a:lnTo>
                <a:lnTo>
                  <a:pt x="7200" y="1009184"/>
                </a:lnTo>
                <a:lnTo>
                  <a:pt x="6077" y="1009649"/>
                </a:lnTo>
                <a:close/>
              </a:path>
              <a:path w="9525" h="4248150">
                <a:moveTo>
                  <a:pt x="6077" y="962024"/>
                </a:moveTo>
                <a:lnTo>
                  <a:pt x="3447" y="962024"/>
                </a:lnTo>
                <a:lnTo>
                  <a:pt x="2324" y="961559"/>
                </a:lnTo>
                <a:lnTo>
                  <a:pt x="464" y="959700"/>
                </a:lnTo>
                <a:lnTo>
                  <a:pt x="0" y="958577"/>
                </a:lnTo>
                <a:lnTo>
                  <a:pt x="0" y="955947"/>
                </a:lnTo>
                <a:lnTo>
                  <a:pt x="464" y="954824"/>
                </a:lnTo>
                <a:lnTo>
                  <a:pt x="2324" y="952964"/>
                </a:lnTo>
                <a:lnTo>
                  <a:pt x="3447" y="952499"/>
                </a:lnTo>
                <a:lnTo>
                  <a:pt x="6077" y="952499"/>
                </a:lnTo>
                <a:lnTo>
                  <a:pt x="7200" y="952964"/>
                </a:lnTo>
                <a:lnTo>
                  <a:pt x="9060" y="954824"/>
                </a:lnTo>
                <a:lnTo>
                  <a:pt x="9524" y="955947"/>
                </a:lnTo>
                <a:lnTo>
                  <a:pt x="9524" y="958577"/>
                </a:lnTo>
                <a:lnTo>
                  <a:pt x="9060" y="959700"/>
                </a:lnTo>
                <a:lnTo>
                  <a:pt x="7200" y="961559"/>
                </a:lnTo>
                <a:lnTo>
                  <a:pt x="6077" y="962024"/>
                </a:lnTo>
                <a:close/>
              </a:path>
              <a:path w="9525" h="4248150">
                <a:moveTo>
                  <a:pt x="6077" y="914399"/>
                </a:moveTo>
                <a:lnTo>
                  <a:pt x="3447" y="914399"/>
                </a:lnTo>
                <a:lnTo>
                  <a:pt x="2324" y="913934"/>
                </a:lnTo>
                <a:lnTo>
                  <a:pt x="464" y="912075"/>
                </a:lnTo>
                <a:lnTo>
                  <a:pt x="0" y="910952"/>
                </a:lnTo>
                <a:lnTo>
                  <a:pt x="0" y="908322"/>
                </a:lnTo>
                <a:lnTo>
                  <a:pt x="464" y="907199"/>
                </a:lnTo>
                <a:lnTo>
                  <a:pt x="2324" y="905339"/>
                </a:lnTo>
                <a:lnTo>
                  <a:pt x="3447" y="904874"/>
                </a:lnTo>
                <a:lnTo>
                  <a:pt x="6077" y="904874"/>
                </a:lnTo>
                <a:lnTo>
                  <a:pt x="7200" y="905339"/>
                </a:lnTo>
                <a:lnTo>
                  <a:pt x="9060" y="907199"/>
                </a:lnTo>
                <a:lnTo>
                  <a:pt x="9524" y="908322"/>
                </a:lnTo>
                <a:lnTo>
                  <a:pt x="9524" y="910952"/>
                </a:lnTo>
                <a:lnTo>
                  <a:pt x="9060" y="912075"/>
                </a:lnTo>
                <a:lnTo>
                  <a:pt x="7200" y="913934"/>
                </a:lnTo>
                <a:lnTo>
                  <a:pt x="6077" y="914399"/>
                </a:lnTo>
                <a:close/>
              </a:path>
              <a:path w="9525" h="4248150">
                <a:moveTo>
                  <a:pt x="6077" y="866774"/>
                </a:moveTo>
                <a:lnTo>
                  <a:pt x="3447" y="866774"/>
                </a:lnTo>
                <a:lnTo>
                  <a:pt x="2324" y="866309"/>
                </a:lnTo>
                <a:lnTo>
                  <a:pt x="464" y="864450"/>
                </a:lnTo>
                <a:lnTo>
                  <a:pt x="0" y="863327"/>
                </a:lnTo>
                <a:lnTo>
                  <a:pt x="0" y="860697"/>
                </a:lnTo>
                <a:lnTo>
                  <a:pt x="464" y="859574"/>
                </a:lnTo>
                <a:lnTo>
                  <a:pt x="2324" y="857714"/>
                </a:lnTo>
                <a:lnTo>
                  <a:pt x="3447" y="857249"/>
                </a:lnTo>
                <a:lnTo>
                  <a:pt x="6077" y="857249"/>
                </a:lnTo>
                <a:lnTo>
                  <a:pt x="7200" y="857714"/>
                </a:lnTo>
                <a:lnTo>
                  <a:pt x="9060" y="859574"/>
                </a:lnTo>
                <a:lnTo>
                  <a:pt x="9524" y="860697"/>
                </a:lnTo>
                <a:lnTo>
                  <a:pt x="9524" y="863327"/>
                </a:lnTo>
                <a:lnTo>
                  <a:pt x="9060" y="864450"/>
                </a:lnTo>
                <a:lnTo>
                  <a:pt x="7200" y="866309"/>
                </a:lnTo>
                <a:lnTo>
                  <a:pt x="6077" y="866774"/>
                </a:lnTo>
                <a:close/>
              </a:path>
              <a:path w="9525" h="4248150">
                <a:moveTo>
                  <a:pt x="6077" y="819149"/>
                </a:moveTo>
                <a:lnTo>
                  <a:pt x="3447" y="819149"/>
                </a:lnTo>
                <a:lnTo>
                  <a:pt x="2324" y="818684"/>
                </a:lnTo>
                <a:lnTo>
                  <a:pt x="464" y="816825"/>
                </a:lnTo>
                <a:lnTo>
                  <a:pt x="0" y="815702"/>
                </a:lnTo>
                <a:lnTo>
                  <a:pt x="0" y="813072"/>
                </a:lnTo>
                <a:lnTo>
                  <a:pt x="464" y="811949"/>
                </a:lnTo>
                <a:lnTo>
                  <a:pt x="2324" y="810090"/>
                </a:lnTo>
                <a:lnTo>
                  <a:pt x="3447" y="809624"/>
                </a:lnTo>
                <a:lnTo>
                  <a:pt x="6077" y="809624"/>
                </a:lnTo>
                <a:lnTo>
                  <a:pt x="7200" y="810090"/>
                </a:lnTo>
                <a:lnTo>
                  <a:pt x="9060" y="811949"/>
                </a:lnTo>
                <a:lnTo>
                  <a:pt x="9524" y="813072"/>
                </a:lnTo>
                <a:lnTo>
                  <a:pt x="9524" y="815702"/>
                </a:lnTo>
                <a:lnTo>
                  <a:pt x="9060" y="816825"/>
                </a:lnTo>
                <a:lnTo>
                  <a:pt x="7200" y="818684"/>
                </a:lnTo>
                <a:lnTo>
                  <a:pt x="6077" y="819149"/>
                </a:lnTo>
                <a:close/>
              </a:path>
              <a:path w="9525" h="4248150">
                <a:moveTo>
                  <a:pt x="6077" y="771524"/>
                </a:moveTo>
                <a:lnTo>
                  <a:pt x="3447" y="771524"/>
                </a:lnTo>
                <a:lnTo>
                  <a:pt x="2324" y="771059"/>
                </a:lnTo>
                <a:lnTo>
                  <a:pt x="464" y="769200"/>
                </a:lnTo>
                <a:lnTo>
                  <a:pt x="0" y="768077"/>
                </a:lnTo>
                <a:lnTo>
                  <a:pt x="0" y="765447"/>
                </a:lnTo>
                <a:lnTo>
                  <a:pt x="464" y="764324"/>
                </a:lnTo>
                <a:lnTo>
                  <a:pt x="2324" y="762465"/>
                </a:lnTo>
                <a:lnTo>
                  <a:pt x="3447" y="761999"/>
                </a:lnTo>
                <a:lnTo>
                  <a:pt x="6077" y="761999"/>
                </a:lnTo>
                <a:lnTo>
                  <a:pt x="7200" y="762465"/>
                </a:lnTo>
                <a:lnTo>
                  <a:pt x="9060" y="764324"/>
                </a:lnTo>
                <a:lnTo>
                  <a:pt x="9524" y="765447"/>
                </a:lnTo>
                <a:lnTo>
                  <a:pt x="9524" y="768077"/>
                </a:lnTo>
                <a:lnTo>
                  <a:pt x="9060" y="769200"/>
                </a:lnTo>
                <a:lnTo>
                  <a:pt x="7200" y="771059"/>
                </a:lnTo>
                <a:lnTo>
                  <a:pt x="6077" y="771524"/>
                </a:lnTo>
                <a:close/>
              </a:path>
              <a:path w="9525" h="4248150">
                <a:moveTo>
                  <a:pt x="6077" y="723899"/>
                </a:moveTo>
                <a:lnTo>
                  <a:pt x="3447" y="723899"/>
                </a:lnTo>
                <a:lnTo>
                  <a:pt x="2324" y="723434"/>
                </a:lnTo>
                <a:lnTo>
                  <a:pt x="464" y="721575"/>
                </a:lnTo>
                <a:lnTo>
                  <a:pt x="0" y="720452"/>
                </a:lnTo>
                <a:lnTo>
                  <a:pt x="0" y="717822"/>
                </a:lnTo>
                <a:lnTo>
                  <a:pt x="464" y="716699"/>
                </a:lnTo>
                <a:lnTo>
                  <a:pt x="2324" y="714840"/>
                </a:lnTo>
                <a:lnTo>
                  <a:pt x="3447" y="714374"/>
                </a:lnTo>
                <a:lnTo>
                  <a:pt x="6077" y="714374"/>
                </a:lnTo>
                <a:lnTo>
                  <a:pt x="7200" y="714840"/>
                </a:lnTo>
                <a:lnTo>
                  <a:pt x="9060" y="716699"/>
                </a:lnTo>
                <a:lnTo>
                  <a:pt x="9524" y="717822"/>
                </a:lnTo>
                <a:lnTo>
                  <a:pt x="9524" y="720452"/>
                </a:lnTo>
                <a:lnTo>
                  <a:pt x="9060" y="721575"/>
                </a:lnTo>
                <a:lnTo>
                  <a:pt x="7200" y="723434"/>
                </a:lnTo>
                <a:lnTo>
                  <a:pt x="6077" y="723899"/>
                </a:lnTo>
                <a:close/>
              </a:path>
              <a:path w="9525" h="4248150">
                <a:moveTo>
                  <a:pt x="6077" y="676274"/>
                </a:moveTo>
                <a:lnTo>
                  <a:pt x="3447" y="676274"/>
                </a:lnTo>
                <a:lnTo>
                  <a:pt x="2324" y="675809"/>
                </a:lnTo>
                <a:lnTo>
                  <a:pt x="464" y="673949"/>
                </a:lnTo>
                <a:lnTo>
                  <a:pt x="0" y="672827"/>
                </a:lnTo>
                <a:lnTo>
                  <a:pt x="0" y="670197"/>
                </a:lnTo>
                <a:lnTo>
                  <a:pt x="464" y="669074"/>
                </a:lnTo>
                <a:lnTo>
                  <a:pt x="2324" y="667215"/>
                </a:lnTo>
                <a:lnTo>
                  <a:pt x="3447" y="666749"/>
                </a:lnTo>
                <a:lnTo>
                  <a:pt x="6077" y="666749"/>
                </a:lnTo>
                <a:lnTo>
                  <a:pt x="7200" y="667215"/>
                </a:lnTo>
                <a:lnTo>
                  <a:pt x="9060" y="669074"/>
                </a:lnTo>
                <a:lnTo>
                  <a:pt x="9524" y="670197"/>
                </a:lnTo>
                <a:lnTo>
                  <a:pt x="9524" y="672827"/>
                </a:lnTo>
                <a:lnTo>
                  <a:pt x="9060" y="673949"/>
                </a:lnTo>
                <a:lnTo>
                  <a:pt x="7200" y="675809"/>
                </a:lnTo>
                <a:lnTo>
                  <a:pt x="6077" y="676274"/>
                </a:lnTo>
                <a:close/>
              </a:path>
              <a:path w="9525" h="4248150">
                <a:moveTo>
                  <a:pt x="6077" y="628649"/>
                </a:moveTo>
                <a:lnTo>
                  <a:pt x="3447" y="628649"/>
                </a:lnTo>
                <a:lnTo>
                  <a:pt x="2324" y="628184"/>
                </a:lnTo>
                <a:lnTo>
                  <a:pt x="464" y="626325"/>
                </a:lnTo>
                <a:lnTo>
                  <a:pt x="0" y="625202"/>
                </a:lnTo>
                <a:lnTo>
                  <a:pt x="0" y="622572"/>
                </a:lnTo>
                <a:lnTo>
                  <a:pt x="464" y="621449"/>
                </a:lnTo>
                <a:lnTo>
                  <a:pt x="2324" y="619589"/>
                </a:lnTo>
                <a:lnTo>
                  <a:pt x="3447" y="619124"/>
                </a:lnTo>
                <a:lnTo>
                  <a:pt x="6077" y="619124"/>
                </a:lnTo>
                <a:lnTo>
                  <a:pt x="7200" y="619589"/>
                </a:lnTo>
                <a:lnTo>
                  <a:pt x="9060" y="621449"/>
                </a:lnTo>
                <a:lnTo>
                  <a:pt x="9524" y="622572"/>
                </a:lnTo>
                <a:lnTo>
                  <a:pt x="9524" y="625202"/>
                </a:lnTo>
                <a:lnTo>
                  <a:pt x="9060" y="626325"/>
                </a:lnTo>
                <a:lnTo>
                  <a:pt x="7200" y="628184"/>
                </a:lnTo>
                <a:lnTo>
                  <a:pt x="6077" y="628649"/>
                </a:lnTo>
                <a:close/>
              </a:path>
              <a:path w="9525" h="4248150">
                <a:moveTo>
                  <a:pt x="6077" y="581024"/>
                </a:moveTo>
                <a:lnTo>
                  <a:pt x="3447" y="581024"/>
                </a:lnTo>
                <a:lnTo>
                  <a:pt x="2324" y="580559"/>
                </a:lnTo>
                <a:lnTo>
                  <a:pt x="464" y="578700"/>
                </a:lnTo>
                <a:lnTo>
                  <a:pt x="0" y="577577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5"/>
                </a:lnTo>
                <a:lnTo>
                  <a:pt x="3447" y="571499"/>
                </a:lnTo>
                <a:lnTo>
                  <a:pt x="6077" y="571499"/>
                </a:lnTo>
                <a:lnTo>
                  <a:pt x="7200" y="571965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77577"/>
                </a:lnTo>
                <a:lnTo>
                  <a:pt x="9060" y="578700"/>
                </a:lnTo>
                <a:lnTo>
                  <a:pt x="7200" y="580559"/>
                </a:lnTo>
                <a:lnTo>
                  <a:pt x="6077" y="581024"/>
                </a:lnTo>
                <a:close/>
              </a:path>
              <a:path w="9525" h="4248150">
                <a:moveTo>
                  <a:pt x="6077" y="533399"/>
                </a:moveTo>
                <a:lnTo>
                  <a:pt x="3447" y="533399"/>
                </a:lnTo>
                <a:lnTo>
                  <a:pt x="2324" y="532934"/>
                </a:lnTo>
                <a:lnTo>
                  <a:pt x="464" y="531075"/>
                </a:lnTo>
                <a:lnTo>
                  <a:pt x="0" y="529952"/>
                </a:lnTo>
                <a:lnTo>
                  <a:pt x="0" y="527322"/>
                </a:lnTo>
                <a:lnTo>
                  <a:pt x="464" y="526199"/>
                </a:lnTo>
                <a:lnTo>
                  <a:pt x="2324" y="524340"/>
                </a:lnTo>
                <a:lnTo>
                  <a:pt x="3447" y="523874"/>
                </a:lnTo>
                <a:lnTo>
                  <a:pt x="6077" y="523874"/>
                </a:lnTo>
                <a:lnTo>
                  <a:pt x="7200" y="524340"/>
                </a:lnTo>
                <a:lnTo>
                  <a:pt x="9060" y="526199"/>
                </a:lnTo>
                <a:lnTo>
                  <a:pt x="9524" y="527322"/>
                </a:lnTo>
                <a:lnTo>
                  <a:pt x="9524" y="529952"/>
                </a:lnTo>
                <a:lnTo>
                  <a:pt x="9060" y="531075"/>
                </a:lnTo>
                <a:lnTo>
                  <a:pt x="7200" y="532934"/>
                </a:lnTo>
                <a:lnTo>
                  <a:pt x="6077" y="533399"/>
                </a:lnTo>
                <a:close/>
              </a:path>
              <a:path w="9525" h="4248150">
                <a:moveTo>
                  <a:pt x="6077" y="485774"/>
                </a:moveTo>
                <a:lnTo>
                  <a:pt x="3447" y="485774"/>
                </a:lnTo>
                <a:lnTo>
                  <a:pt x="2324" y="485309"/>
                </a:lnTo>
                <a:lnTo>
                  <a:pt x="464" y="483450"/>
                </a:lnTo>
                <a:lnTo>
                  <a:pt x="0" y="482327"/>
                </a:lnTo>
                <a:lnTo>
                  <a:pt x="0" y="479697"/>
                </a:lnTo>
                <a:lnTo>
                  <a:pt x="464" y="478574"/>
                </a:lnTo>
                <a:lnTo>
                  <a:pt x="2324" y="476714"/>
                </a:lnTo>
                <a:lnTo>
                  <a:pt x="3447" y="476249"/>
                </a:lnTo>
                <a:lnTo>
                  <a:pt x="6077" y="476249"/>
                </a:lnTo>
                <a:lnTo>
                  <a:pt x="7200" y="476714"/>
                </a:lnTo>
                <a:lnTo>
                  <a:pt x="9060" y="478574"/>
                </a:lnTo>
                <a:lnTo>
                  <a:pt x="9524" y="479697"/>
                </a:lnTo>
                <a:lnTo>
                  <a:pt x="9524" y="482327"/>
                </a:lnTo>
                <a:lnTo>
                  <a:pt x="9060" y="483450"/>
                </a:lnTo>
                <a:lnTo>
                  <a:pt x="7200" y="485309"/>
                </a:lnTo>
                <a:lnTo>
                  <a:pt x="6077" y="485774"/>
                </a:lnTo>
                <a:close/>
              </a:path>
              <a:path w="9525" h="4248150">
                <a:moveTo>
                  <a:pt x="6077" y="438149"/>
                </a:moveTo>
                <a:lnTo>
                  <a:pt x="3447" y="438149"/>
                </a:lnTo>
                <a:lnTo>
                  <a:pt x="2324" y="437684"/>
                </a:lnTo>
                <a:lnTo>
                  <a:pt x="464" y="435825"/>
                </a:lnTo>
                <a:lnTo>
                  <a:pt x="0" y="434702"/>
                </a:lnTo>
                <a:lnTo>
                  <a:pt x="0" y="432072"/>
                </a:lnTo>
                <a:lnTo>
                  <a:pt x="464" y="430949"/>
                </a:lnTo>
                <a:lnTo>
                  <a:pt x="2324" y="429089"/>
                </a:lnTo>
                <a:lnTo>
                  <a:pt x="3447" y="428624"/>
                </a:lnTo>
                <a:lnTo>
                  <a:pt x="6077" y="428624"/>
                </a:lnTo>
                <a:lnTo>
                  <a:pt x="7200" y="429089"/>
                </a:lnTo>
                <a:lnTo>
                  <a:pt x="9060" y="430949"/>
                </a:lnTo>
                <a:lnTo>
                  <a:pt x="9524" y="432072"/>
                </a:lnTo>
                <a:lnTo>
                  <a:pt x="9524" y="434702"/>
                </a:lnTo>
                <a:lnTo>
                  <a:pt x="9060" y="435825"/>
                </a:lnTo>
                <a:lnTo>
                  <a:pt x="7200" y="437684"/>
                </a:lnTo>
                <a:lnTo>
                  <a:pt x="6077" y="438149"/>
                </a:lnTo>
                <a:close/>
              </a:path>
              <a:path w="9525" h="4248150">
                <a:moveTo>
                  <a:pt x="6077" y="390524"/>
                </a:moveTo>
                <a:lnTo>
                  <a:pt x="3447" y="390524"/>
                </a:lnTo>
                <a:lnTo>
                  <a:pt x="2324" y="390059"/>
                </a:lnTo>
                <a:lnTo>
                  <a:pt x="464" y="388200"/>
                </a:lnTo>
                <a:lnTo>
                  <a:pt x="0" y="387077"/>
                </a:lnTo>
                <a:lnTo>
                  <a:pt x="0" y="384447"/>
                </a:lnTo>
                <a:lnTo>
                  <a:pt x="464" y="383324"/>
                </a:lnTo>
                <a:lnTo>
                  <a:pt x="2324" y="381464"/>
                </a:lnTo>
                <a:lnTo>
                  <a:pt x="3447" y="380999"/>
                </a:lnTo>
                <a:lnTo>
                  <a:pt x="6077" y="380999"/>
                </a:lnTo>
                <a:lnTo>
                  <a:pt x="7200" y="381464"/>
                </a:lnTo>
                <a:lnTo>
                  <a:pt x="9060" y="383324"/>
                </a:lnTo>
                <a:lnTo>
                  <a:pt x="9524" y="384447"/>
                </a:lnTo>
                <a:lnTo>
                  <a:pt x="9524" y="387077"/>
                </a:lnTo>
                <a:lnTo>
                  <a:pt x="9060" y="388200"/>
                </a:lnTo>
                <a:lnTo>
                  <a:pt x="7200" y="390059"/>
                </a:lnTo>
                <a:lnTo>
                  <a:pt x="6077" y="390524"/>
                </a:lnTo>
                <a:close/>
              </a:path>
              <a:path w="9525" h="4248150">
                <a:moveTo>
                  <a:pt x="6077" y="342899"/>
                </a:moveTo>
                <a:lnTo>
                  <a:pt x="3447" y="342899"/>
                </a:lnTo>
                <a:lnTo>
                  <a:pt x="2324" y="342434"/>
                </a:lnTo>
                <a:lnTo>
                  <a:pt x="464" y="340575"/>
                </a:lnTo>
                <a:lnTo>
                  <a:pt x="0" y="339452"/>
                </a:lnTo>
                <a:lnTo>
                  <a:pt x="0" y="336822"/>
                </a:lnTo>
                <a:lnTo>
                  <a:pt x="464" y="335699"/>
                </a:lnTo>
                <a:lnTo>
                  <a:pt x="2324" y="333840"/>
                </a:lnTo>
                <a:lnTo>
                  <a:pt x="3447" y="333374"/>
                </a:lnTo>
                <a:lnTo>
                  <a:pt x="6077" y="333374"/>
                </a:lnTo>
                <a:lnTo>
                  <a:pt x="7200" y="333840"/>
                </a:lnTo>
                <a:lnTo>
                  <a:pt x="9060" y="335699"/>
                </a:lnTo>
                <a:lnTo>
                  <a:pt x="9524" y="336822"/>
                </a:lnTo>
                <a:lnTo>
                  <a:pt x="9524" y="339452"/>
                </a:lnTo>
                <a:lnTo>
                  <a:pt x="9060" y="340575"/>
                </a:lnTo>
                <a:lnTo>
                  <a:pt x="7200" y="342434"/>
                </a:lnTo>
                <a:lnTo>
                  <a:pt x="6077" y="342899"/>
                </a:lnTo>
                <a:close/>
              </a:path>
              <a:path w="9525" h="4248150">
                <a:moveTo>
                  <a:pt x="6077" y="295274"/>
                </a:moveTo>
                <a:lnTo>
                  <a:pt x="3447" y="295274"/>
                </a:lnTo>
                <a:lnTo>
                  <a:pt x="2324" y="294809"/>
                </a:lnTo>
                <a:lnTo>
                  <a:pt x="464" y="292950"/>
                </a:lnTo>
                <a:lnTo>
                  <a:pt x="0" y="291827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5"/>
                </a:lnTo>
                <a:lnTo>
                  <a:pt x="3447" y="285749"/>
                </a:lnTo>
                <a:lnTo>
                  <a:pt x="6077" y="285749"/>
                </a:lnTo>
                <a:lnTo>
                  <a:pt x="7200" y="286215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291827"/>
                </a:lnTo>
                <a:lnTo>
                  <a:pt x="9060" y="292950"/>
                </a:lnTo>
                <a:lnTo>
                  <a:pt x="7200" y="294809"/>
                </a:lnTo>
                <a:lnTo>
                  <a:pt x="6077" y="295274"/>
                </a:lnTo>
                <a:close/>
              </a:path>
              <a:path w="9525" h="4248150">
                <a:moveTo>
                  <a:pt x="6077" y="247649"/>
                </a:moveTo>
                <a:lnTo>
                  <a:pt x="3447" y="247649"/>
                </a:lnTo>
                <a:lnTo>
                  <a:pt x="2324" y="247184"/>
                </a:lnTo>
                <a:lnTo>
                  <a:pt x="464" y="245325"/>
                </a:lnTo>
                <a:lnTo>
                  <a:pt x="0" y="244202"/>
                </a:lnTo>
                <a:lnTo>
                  <a:pt x="0" y="241572"/>
                </a:lnTo>
                <a:lnTo>
                  <a:pt x="464" y="240449"/>
                </a:lnTo>
                <a:lnTo>
                  <a:pt x="2324" y="238590"/>
                </a:lnTo>
                <a:lnTo>
                  <a:pt x="3447" y="238124"/>
                </a:lnTo>
                <a:lnTo>
                  <a:pt x="6077" y="238124"/>
                </a:lnTo>
                <a:lnTo>
                  <a:pt x="7200" y="238590"/>
                </a:lnTo>
                <a:lnTo>
                  <a:pt x="9060" y="240449"/>
                </a:lnTo>
                <a:lnTo>
                  <a:pt x="9524" y="241572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4"/>
                </a:lnTo>
                <a:lnTo>
                  <a:pt x="6077" y="247649"/>
                </a:lnTo>
                <a:close/>
              </a:path>
              <a:path w="9525" h="4248150">
                <a:moveTo>
                  <a:pt x="6077" y="200024"/>
                </a:moveTo>
                <a:lnTo>
                  <a:pt x="3447" y="200024"/>
                </a:lnTo>
                <a:lnTo>
                  <a:pt x="2324" y="199559"/>
                </a:lnTo>
                <a:lnTo>
                  <a:pt x="464" y="197700"/>
                </a:lnTo>
                <a:lnTo>
                  <a:pt x="0" y="196577"/>
                </a:lnTo>
                <a:lnTo>
                  <a:pt x="0" y="193947"/>
                </a:lnTo>
                <a:lnTo>
                  <a:pt x="464" y="192824"/>
                </a:lnTo>
                <a:lnTo>
                  <a:pt x="2324" y="190965"/>
                </a:lnTo>
                <a:lnTo>
                  <a:pt x="3447" y="190499"/>
                </a:lnTo>
                <a:lnTo>
                  <a:pt x="6077" y="190499"/>
                </a:lnTo>
                <a:lnTo>
                  <a:pt x="7200" y="190965"/>
                </a:lnTo>
                <a:lnTo>
                  <a:pt x="9060" y="192824"/>
                </a:lnTo>
                <a:lnTo>
                  <a:pt x="9524" y="193947"/>
                </a:lnTo>
                <a:lnTo>
                  <a:pt x="9524" y="196577"/>
                </a:lnTo>
                <a:lnTo>
                  <a:pt x="9060" y="197700"/>
                </a:lnTo>
                <a:lnTo>
                  <a:pt x="7200" y="199559"/>
                </a:lnTo>
                <a:lnTo>
                  <a:pt x="6077" y="200024"/>
                </a:lnTo>
                <a:close/>
              </a:path>
              <a:path w="9525" h="4248150">
                <a:moveTo>
                  <a:pt x="6077" y="152399"/>
                </a:moveTo>
                <a:lnTo>
                  <a:pt x="3447" y="152399"/>
                </a:lnTo>
                <a:lnTo>
                  <a:pt x="2324" y="151934"/>
                </a:lnTo>
                <a:lnTo>
                  <a:pt x="464" y="150075"/>
                </a:lnTo>
                <a:lnTo>
                  <a:pt x="0" y="148952"/>
                </a:lnTo>
                <a:lnTo>
                  <a:pt x="0" y="146322"/>
                </a:lnTo>
                <a:lnTo>
                  <a:pt x="464" y="145199"/>
                </a:lnTo>
                <a:lnTo>
                  <a:pt x="2324" y="143340"/>
                </a:lnTo>
                <a:lnTo>
                  <a:pt x="3447" y="142874"/>
                </a:lnTo>
                <a:lnTo>
                  <a:pt x="6077" y="142874"/>
                </a:lnTo>
                <a:lnTo>
                  <a:pt x="7200" y="143340"/>
                </a:lnTo>
                <a:lnTo>
                  <a:pt x="9060" y="145199"/>
                </a:lnTo>
                <a:lnTo>
                  <a:pt x="9524" y="146322"/>
                </a:lnTo>
                <a:lnTo>
                  <a:pt x="9524" y="148952"/>
                </a:lnTo>
                <a:lnTo>
                  <a:pt x="9060" y="150075"/>
                </a:lnTo>
                <a:lnTo>
                  <a:pt x="7200" y="151934"/>
                </a:lnTo>
                <a:lnTo>
                  <a:pt x="6077" y="152399"/>
                </a:lnTo>
                <a:close/>
              </a:path>
              <a:path w="9525" h="4248150">
                <a:moveTo>
                  <a:pt x="6077" y="104774"/>
                </a:moveTo>
                <a:lnTo>
                  <a:pt x="3447" y="104774"/>
                </a:lnTo>
                <a:lnTo>
                  <a:pt x="2324" y="104309"/>
                </a:lnTo>
                <a:lnTo>
                  <a:pt x="464" y="102450"/>
                </a:lnTo>
                <a:lnTo>
                  <a:pt x="0" y="101327"/>
                </a:lnTo>
                <a:lnTo>
                  <a:pt x="0" y="98697"/>
                </a:lnTo>
                <a:lnTo>
                  <a:pt x="464" y="97574"/>
                </a:lnTo>
                <a:lnTo>
                  <a:pt x="2324" y="95715"/>
                </a:lnTo>
                <a:lnTo>
                  <a:pt x="3447" y="95249"/>
                </a:lnTo>
                <a:lnTo>
                  <a:pt x="6077" y="95249"/>
                </a:lnTo>
                <a:lnTo>
                  <a:pt x="7200" y="95715"/>
                </a:lnTo>
                <a:lnTo>
                  <a:pt x="9060" y="97574"/>
                </a:lnTo>
                <a:lnTo>
                  <a:pt x="9524" y="98697"/>
                </a:lnTo>
                <a:lnTo>
                  <a:pt x="9524" y="101327"/>
                </a:lnTo>
                <a:lnTo>
                  <a:pt x="9060" y="102450"/>
                </a:lnTo>
                <a:lnTo>
                  <a:pt x="7200" y="104309"/>
                </a:lnTo>
                <a:lnTo>
                  <a:pt x="6077" y="104774"/>
                </a:lnTo>
                <a:close/>
              </a:path>
              <a:path w="9525" h="4248150">
                <a:moveTo>
                  <a:pt x="6077" y="57149"/>
                </a:moveTo>
                <a:lnTo>
                  <a:pt x="3447" y="57149"/>
                </a:lnTo>
                <a:lnTo>
                  <a:pt x="2324" y="56684"/>
                </a:lnTo>
                <a:lnTo>
                  <a:pt x="464" y="54825"/>
                </a:lnTo>
                <a:lnTo>
                  <a:pt x="0" y="53702"/>
                </a:lnTo>
                <a:lnTo>
                  <a:pt x="0" y="51072"/>
                </a:lnTo>
                <a:lnTo>
                  <a:pt x="464" y="49949"/>
                </a:lnTo>
                <a:lnTo>
                  <a:pt x="2324" y="48090"/>
                </a:lnTo>
                <a:lnTo>
                  <a:pt x="3447" y="47624"/>
                </a:lnTo>
                <a:lnTo>
                  <a:pt x="6077" y="47624"/>
                </a:lnTo>
                <a:lnTo>
                  <a:pt x="7200" y="48090"/>
                </a:lnTo>
                <a:lnTo>
                  <a:pt x="9060" y="49949"/>
                </a:lnTo>
                <a:lnTo>
                  <a:pt x="9524" y="51072"/>
                </a:lnTo>
                <a:lnTo>
                  <a:pt x="9524" y="53702"/>
                </a:lnTo>
                <a:lnTo>
                  <a:pt x="9060" y="54825"/>
                </a:lnTo>
                <a:lnTo>
                  <a:pt x="7200" y="56684"/>
                </a:lnTo>
                <a:lnTo>
                  <a:pt x="6077" y="57149"/>
                </a:lnTo>
                <a:close/>
              </a:path>
              <a:path w="9525" h="4248150">
                <a:moveTo>
                  <a:pt x="6077" y="9524"/>
                </a:moveTo>
                <a:lnTo>
                  <a:pt x="3447" y="9524"/>
                </a:lnTo>
                <a:lnTo>
                  <a:pt x="2324" y="9059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5"/>
                </a:lnTo>
                <a:lnTo>
                  <a:pt x="3447" y="0"/>
                </a:lnTo>
                <a:lnTo>
                  <a:pt x="6077" y="0"/>
                </a:lnTo>
                <a:lnTo>
                  <a:pt x="7200" y="465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6077"/>
                </a:lnTo>
                <a:lnTo>
                  <a:pt x="9060" y="7200"/>
                </a:lnTo>
                <a:lnTo>
                  <a:pt x="7200" y="9059"/>
                </a:lnTo>
                <a:lnTo>
                  <a:pt x="6077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063" y="5265089"/>
            <a:ext cx="3041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600%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441232" y="1005827"/>
            <a:ext cx="9525" cy="4248150"/>
          </a:xfrm>
          <a:custGeom>
            <a:avLst/>
            <a:gdLst/>
            <a:ahLst/>
            <a:cxnLst/>
            <a:rect l="l" t="t" r="r" b="b"/>
            <a:pathLst>
              <a:path w="9525" h="4248150">
                <a:moveTo>
                  <a:pt x="6077" y="4248149"/>
                </a:moveTo>
                <a:lnTo>
                  <a:pt x="3447" y="4248149"/>
                </a:lnTo>
                <a:lnTo>
                  <a:pt x="2324" y="4247684"/>
                </a:lnTo>
                <a:lnTo>
                  <a:pt x="464" y="4245824"/>
                </a:lnTo>
                <a:lnTo>
                  <a:pt x="0" y="4244702"/>
                </a:lnTo>
                <a:lnTo>
                  <a:pt x="0" y="4242071"/>
                </a:lnTo>
                <a:lnTo>
                  <a:pt x="464" y="4240949"/>
                </a:lnTo>
                <a:lnTo>
                  <a:pt x="2324" y="4239089"/>
                </a:lnTo>
                <a:lnTo>
                  <a:pt x="3447" y="4238624"/>
                </a:lnTo>
                <a:lnTo>
                  <a:pt x="6077" y="4238624"/>
                </a:lnTo>
                <a:lnTo>
                  <a:pt x="7200" y="4239089"/>
                </a:lnTo>
                <a:lnTo>
                  <a:pt x="9060" y="4240949"/>
                </a:lnTo>
                <a:lnTo>
                  <a:pt x="9524" y="4242071"/>
                </a:lnTo>
                <a:lnTo>
                  <a:pt x="9524" y="4244702"/>
                </a:lnTo>
                <a:lnTo>
                  <a:pt x="9060" y="4245824"/>
                </a:lnTo>
                <a:lnTo>
                  <a:pt x="7200" y="4247684"/>
                </a:lnTo>
                <a:lnTo>
                  <a:pt x="6077" y="4248149"/>
                </a:lnTo>
                <a:close/>
              </a:path>
              <a:path w="9525" h="4248150">
                <a:moveTo>
                  <a:pt x="6077" y="4200524"/>
                </a:moveTo>
                <a:lnTo>
                  <a:pt x="3447" y="4200524"/>
                </a:lnTo>
                <a:lnTo>
                  <a:pt x="2324" y="4200059"/>
                </a:lnTo>
                <a:lnTo>
                  <a:pt x="464" y="4198199"/>
                </a:lnTo>
                <a:lnTo>
                  <a:pt x="0" y="4197077"/>
                </a:lnTo>
                <a:lnTo>
                  <a:pt x="0" y="4194446"/>
                </a:lnTo>
                <a:lnTo>
                  <a:pt x="464" y="4193324"/>
                </a:lnTo>
                <a:lnTo>
                  <a:pt x="2324" y="4191464"/>
                </a:lnTo>
                <a:lnTo>
                  <a:pt x="3447" y="4190999"/>
                </a:lnTo>
                <a:lnTo>
                  <a:pt x="6077" y="4190999"/>
                </a:lnTo>
                <a:lnTo>
                  <a:pt x="7200" y="4191464"/>
                </a:lnTo>
                <a:lnTo>
                  <a:pt x="9060" y="4193324"/>
                </a:lnTo>
                <a:lnTo>
                  <a:pt x="9524" y="4194446"/>
                </a:lnTo>
                <a:lnTo>
                  <a:pt x="9524" y="4197077"/>
                </a:lnTo>
                <a:lnTo>
                  <a:pt x="9060" y="4198199"/>
                </a:lnTo>
                <a:lnTo>
                  <a:pt x="7200" y="4200059"/>
                </a:lnTo>
                <a:lnTo>
                  <a:pt x="6077" y="4200524"/>
                </a:lnTo>
                <a:close/>
              </a:path>
              <a:path w="9525" h="4248150">
                <a:moveTo>
                  <a:pt x="6077" y="4152899"/>
                </a:moveTo>
                <a:lnTo>
                  <a:pt x="3447" y="4152899"/>
                </a:lnTo>
                <a:lnTo>
                  <a:pt x="2324" y="4152434"/>
                </a:lnTo>
                <a:lnTo>
                  <a:pt x="464" y="4150574"/>
                </a:lnTo>
                <a:lnTo>
                  <a:pt x="0" y="4149452"/>
                </a:lnTo>
                <a:lnTo>
                  <a:pt x="0" y="4146821"/>
                </a:lnTo>
                <a:lnTo>
                  <a:pt x="464" y="4145699"/>
                </a:lnTo>
                <a:lnTo>
                  <a:pt x="2324" y="4143839"/>
                </a:lnTo>
                <a:lnTo>
                  <a:pt x="3447" y="4143374"/>
                </a:lnTo>
                <a:lnTo>
                  <a:pt x="6077" y="4143374"/>
                </a:lnTo>
                <a:lnTo>
                  <a:pt x="7200" y="4143839"/>
                </a:lnTo>
                <a:lnTo>
                  <a:pt x="9060" y="4145699"/>
                </a:lnTo>
                <a:lnTo>
                  <a:pt x="9524" y="4146821"/>
                </a:lnTo>
                <a:lnTo>
                  <a:pt x="9524" y="4149452"/>
                </a:lnTo>
                <a:lnTo>
                  <a:pt x="9060" y="4150574"/>
                </a:lnTo>
                <a:lnTo>
                  <a:pt x="7200" y="4152434"/>
                </a:lnTo>
                <a:lnTo>
                  <a:pt x="6077" y="4152899"/>
                </a:lnTo>
                <a:close/>
              </a:path>
              <a:path w="9525" h="4248150">
                <a:moveTo>
                  <a:pt x="6077" y="4105274"/>
                </a:moveTo>
                <a:lnTo>
                  <a:pt x="3447" y="4105274"/>
                </a:lnTo>
                <a:lnTo>
                  <a:pt x="2324" y="4104809"/>
                </a:lnTo>
                <a:lnTo>
                  <a:pt x="464" y="4102949"/>
                </a:lnTo>
                <a:lnTo>
                  <a:pt x="0" y="4101827"/>
                </a:lnTo>
                <a:lnTo>
                  <a:pt x="0" y="4099196"/>
                </a:lnTo>
                <a:lnTo>
                  <a:pt x="464" y="4098074"/>
                </a:lnTo>
                <a:lnTo>
                  <a:pt x="2324" y="4096214"/>
                </a:lnTo>
                <a:lnTo>
                  <a:pt x="3447" y="4095749"/>
                </a:lnTo>
                <a:lnTo>
                  <a:pt x="6077" y="4095749"/>
                </a:lnTo>
                <a:lnTo>
                  <a:pt x="7200" y="4096214"/>
                </a:lnTo>
                <a:lnTo>
                  <a:pt x="9060" y="4098074"/>
                </a:lnTo>
                <a:lnTo>
                  <a:pt x="9524" y="4099196"/>
                </a:lnTo>
                <a:lnTo>
                  <a:pt x="9524" y="4101827"/>
                </a:lnTo>
                <a:lnTo>
                  <a:pt x="9060" y="4102949"/>
                </a:lnTo>
                <a:lnTo>
                  <a:pt x="7200" y="4104809"/>
                </a:lnTo>
                <a:lnTo>
                  <a:pt x="6077" y="4105274"/>
                </a:lnTo>
                <a:close/>
              </a:path>
              <a:path w="9525" h="4248150">
                <a:moveTo>
                  <a:pt x="6077" y="4057649"/>
                </a:moveTo>
                <a:lnTo>
                  <a:pt x="3447" y="4057649"/>
                </a:lnTo>
                <a:lnTo>
                  <a:pt x="2324" y="4057184"/>
                </a:lnTo>
                <a:lnTo>
                  <a:pt x="464" y="4055324"/>
                </a:lnTo>
                <a:lnTo>
                  <a:pt x="0" y="4054202"/>
                </a:lnTo>
                <a:lnTo>
                  <a:pt x="0" y="4051571"/>
                </a:lnTo>
                <a:lnTo>
                  <a:pt x="464" y="4050449"/>
                </a:lnTo>
                <a:lnTo>
                  <a:pt x="2324" y="4048589"/>
                </a:lnTo>
                <a:lnTo>
                  <a:pt x="3447" y="4048124"/>
                </a:lnTo>
                <a:lnTo>
                  <a:pt x="6077" y="4048124"/>
                </a:lnTo>
                <a:lnTo>
                  <a:pt x="7200" y="4048589"/>
                </a:lnTo>
                <a:lnTo>
                  <a:pt x="9060" y="4050449"/>
                </a:lnTo>
                <a:lnTo>
                  <a:pt x="9524" y="4051571"/>
                </a:lnTo>
                <a:lnTo>
                  <a:pt x="9524" y="4054202"/>
                </a:lnTo>
                <a:lnTo>
                  <a:pt x="9060" y="4055324"/>
                </a:lnTo>
                <a:lnTo>
                  <a:pt x="7200" y="4057184"/>
                </a:lnTo>
                <a:lnTo>
                  <a:pt x="6077" y="4057649"/>
                </a:lnTo>
                <a:close/>
              </a:path>
              <a:path w="9525" h="4248150">
                <a:moveTo>
                  <a:pt x="6077" y="4010024"/>
                </a:moveTo>
                <a:lnTo>
                  <a:pt x="3447" y="4010024"/>
                </a:lnTo>
                <a:lnTo>
                  <a:pt x="2324" y="4009559"/>
                </a:lnTo>
                <a:lnTo>
                  <a:pt x="464" y="4007699"/>
                </a:lnTo>
                <a:lnTo>
                  <a:pt x="0" y="4006577"/>
                </a:lnTo>
                <a:lnTo>
                  <a:pt x="0" y="4003946"/>
                </a:lnTo>
                <a:lnTo>
                  <a:pt x="464" y="4002824"/>
                </a:lnTo>
                <a:lnTo>
                  <a:pt x="2324" y="4000964"/>
                </a:lnTo>
                <a:lnTo>
                  <a:pt x="3447" y="4000499"/>
                </a:lnTo>
                <a:lnTo>
                  <a:pt x="6077" y="4000499"/>
                </a:lnTo>
                <a:lnTo>
                  <a:pt x="7200" y="4000964"/>
                </a:lnTo>
                <a:lnTo>
                  <a:pt x="9060" y="4002824"/>
                </a:lnTo>
                <a:lnTo>
                  <a:pt x="9524" y="4003946"/>
                </a:lnTo>
                <a:lnTo>
                  <a:pt x="9524" y="4006577"/>
                </a:lnTo>
                <a:lnTo>
                  <a:pt x="9060" y="4007699"/>
                </a:lnTo>
                <a:lnTo>
                  <a:pt x="7200" y="4009559"/>
                </a:lnTo>
                <a:lnTo>
                  <a:pt x="6077" y="4010024"/>
                </a:lnTo>
                <a:close/>
              </a:path>
              <a:path w="9525" h="4248150">
                <a:moveTo>
                  <a:pt x="6077" y="3962399"/>
                </a:moveTo>
                <a:lnTo>
                  <a:pt x="3447" y="3962399"/>
                </a:lnTo>
                <a:lnTo>
                  <a:pt x="2324" y="3961934"/>
                </a:lnTo>
                <a:lnTo>
                  <a:pt x="464" y="3960074"/>
                </a:lnTo>
                <a:lnTo>
                  <a:pt x="0" y="3958952"/>
                </a:lnTo>
                <a:lnTo>
                  <a:pt x="0" y="3956321"/>
                </a:lnTo>
                <a:lnTo>
                  <a:pt x="464" y="3955199"/>
                </a:lnTo>
                <a:lnTo>
                  <a:pt x="2324" y="3953339"/>
                </a:lnTo>
                <a:lnTo>
                  <a:pt x="3447" y="3952874"/>
                </a:lnTo>
                <a:lnTo>
                  <a:pt x="6077" y="3952874"/>
                </a:lnTo>
                <a:lnTo>
                  <a:pt x="7200" y="3953339"/>
                </a:lnTo>
                <a:lnTo>
                  <a:pt x="9060" y="3955199"/>
                </a:lnTo>
                <a:lnTo>
                  <a:pt x="9524" y="3956321"/>
                </a:lnTo>
                <a:lnTo>
                  <a:pt x="9524" y="3958952"/>
                </a:lnTo>
                <a:lnTo>
                  <a:pt x="9060" y="3960074"/>
                </a:lnTo>
                <a:lnTo>
                  <a:pt x="7200" y="3961934"/>
                </a:lnTo>
                <a:lnTo>
                  <a:pt x="6077" y="3962399"/>
                </a:lnTo>
                <a:close/>
              </a:path>
              <a:path w="9525" h="4248150">
                <a:moveTo>
                  <a:pt x="6077" y="3914774"/>
                </a:moveTo>
                <a:lnTo>
                  <a:pt x="3447" y="3914774"/>
                </a:lnTo>
                <a:lnTo>
                  <a:pt x="2324" y="3914309"/>
                </a:lnTo>
                <a:lnTo>
                  <a:pt x="464" y="3912449"/>
                </a:lnTo>
                <a:lnTo>
                  <a:pt x="0" y="3911327"/>
                </a:lnTo>
                <a:lnTo>
                  <a:pt x="0" y="3908696"/>
                </a:lnTo>
                <a:lnTo>
                  <a:pt x="464" y="3907574"/>
                </a:lnTo>
                <a:lnTo>
                  <a:pt x="2324" y="3905714"/>
                </a:lnTo>
                <a:lnTo>
                  <a:pt x="3447" y="3905249"/>
                </a:lnTo>
                <a:lnTo>
                  <a:pt x="6077" y="3905249"/>
                </a:lnTo>
                <a:lnTo>
                  <a:pt x="7200" y="3905714"/>
                </a:lnTo>
                <a:lnTo>
                  <a:pt x="9060" y="3907574"/>
                </a:lnTo>
                <a:lnTo>
                  <a:pt x="9524" y="3908696"/>
                </a:lnTo>
                <a:lnTo>
                  <a:pt x="9524" y="3911327"/>
                </a:lnTo>
                <a:lnTo>
                  <a:pt x="9060" y="3912449"/>
                </a:lnTo>
                <a:lnTo>
                  <a:pt x="7200" y="3914309"/>
                </a:lnTo>
                <a:lnTo>
                  <a:pt x="6077" y="3914774"/>
                </a:lnTo>
                <a:close/>
              </a:path>
              <a:path w="9525" h="4248150">
                <a:moveTo>
                  <a:pt x="6077" y="3867149"/>
                </a:moveTo>
                <a:lnTo>
                  <a:pt x="3447" y="3867149"/>
                </a:lnTo>
                <a:lnTo>
                  <a:pt x="2324" y="3866684"/>
                </a:lnTo>
                <a:lnTo>
                  <a:pt x="464" y="3864824"/>
                </a:lnTo>
                <a:lnTo>
                  <a:pt x="0" y="3863702"/>
                </a:lnTo>
                <a:lnTo>
                  <a:pt x="0" y="3861071"/>
                </a:lnTo>
                <a:lnTo>
                  <a:pt x="464" y="3859949"/>
                </a:lnTo>
                <a:lnTo>
                  <a:pt x="2324" y="3858089"/>
                </a:lnTo>
                <a:lnTo>
                  <a:pt x="3447" y="3857624"/>
                </a:lnTo>
                <a:lnTo>
                  <a:pt x="6077" y="3857624"/>
                </a:lnTo>
                <a:lnTo>
                  <a:pt x="7200" y="3858089"/>
                </a:lnTo>
                <a:lnTo>
                  <a:pt x="9060" y="3859949"/>
                </a:lnTo>
                <a:lnTo>
                  <a:pt x="9524" y="3861071"/>
                </a:lnTo>
                <a:lnTo>
                  <a:pt x="9524" y="3863702"/>
                </a:lnTo>
                <a:lnTo>
                  <a:pt x="9060" y="3864824"/>
                </a:lnTo>
                <a:lnTo>
                  <a:pt x="7200" y="3866684"/>
                </a:lnTo>
                <a:lnTo>
                  <a:pt x="6077" y="3867149"/>
                </a:lnTo>
                <a:close/>
              </a:path>
              <a:path w="9525" h="4248150">
                <a:moveTo>
                  <a:pt x="6077" y="3819524"/>
                </a:moveTo>
                <a:lnTo>
                  <a:pt x="3447" y="3819524"/>
                </a:lnTo>
                <a:lnTo>
                  <a:pt x="2324" y="3819059"/>
                </a:lnTo>
                <a:lnTo>
                  <a:pt x="464" y="3817199"/>
                </a:lnTo>
                <a:lnTo>
                  <a:pt x="0" y="3816077"/>
                </a:lnTo>
                <a:lnTo>
                  <a:pt x="0" y="3813446"/>
                </a:lnTo>
                <a:lnTo>
                  <a:pt x="464" y="3812324"/>
                </a:lnTo>
                <a:lnTo>
                  <a:pt x="2324" y="3810464"/>
                </a:lnTo>
                <a:lnTo>
                  <a:pt x="3447" y="3809999"/>
                </a:lnTo>
                <a:lnTo>
                  <a:pt x="6077" y="3809999"/>
                </a:lnTo>
                <a:lnTo>
                  <a:pt x="7200" y="3810464"/>
                </a:lnTo>
                <a:lnTo>
                  <a:pt x="9060" y="3812324"/>
                </a:lnTo>
                <a:lnTo>
                  <a:pt x="9524" y="3813446"/>
                </a:lnTo>
                <a:lnTo>
                  <a:pt x="9524" y="3816077"/>
                </a:lnTo>
                <a:lnTo>
                  <a:pt x="9060" y="3817199"/>
                </a:lnTo>
                <a:lnTo>
                  <a:pt x="7200" y="3819059"/>
                </a:lnTo>
                <a:lnTo>
                  <a:pt x="6077" y="3819524"/>
                </a:lnTo>
                <a:close/>
              </a:path>
              <a:path w="9525" h="4248150">
                <a:moveTo>
                  <a:pt x="6077" y="3771899"/>
                </a:moveTo>
                <a:lnTo>
                  <a:pt x="3447" y="3771899"/>
                </a:lnTo>
                <a:lnTo>
                  <a:pt x="2324" y="3771434"/>
                </a:lnTo>
                <a:lnTo>
                  <a:pt x="464" y="3769574"/>
                </a:lnTo>
                <a:lnTo>
                  <a:pt x="0" y="3768452"/>
                </a:lnTo>
                <a:lnTo>
                  <a:pt x="0" y="3765821"/>
                </a:lnTo>
                <a:lnTo>
                  <a:pt x="464" y="3764699"/>
                </a:lnTo>
                <a:lnTo>
                  <a:pt x="2324" y="3762839"/>
                </a:lnTo>
                <a:lnTo>
                  <a:pt x="3447" y="3762374"/>
                </a:lnTo>
                <a:lnTo>
                  <a:pt x="6077" y="3762374"/>
                </a:lnTo>
                <a:lnTo>
                  <a:pt x="7200" y="3762839"/>
                </a:lnTo>
                <a:lnTo>
                  <a:pt x="9060" y="3764699"/>
                </a:lnTo>
                <a:lnTo>
                  <a:pt x="9524" y="3765821"/>
                </a:lnTo>
                <a:lnTo>
                  <a:pt x="9524" y="3768452"/>
                </a:lnTo>
                <a:lnTo>
                  <a:pt x="9060" y="3769574"/>
                </a:lnTo>
                <a:lnTo>
                  <a:pt x="7200" y="3771434"/>
                </a:lnTo>
                <a:lnTo>
                  <a:pt x="6077" y="3771899"/>
                </a:lnTo>
                <a:close/>
              </a:path>
              <a:path w="9525" h="4248150">
                <a:moveTo>
                  <a:pt x="6077" y="3724274"/>
                </a:moveTo>
                <a:lnTo>
                  <a:pt x="3447" y="3724274"/>
                </a:lnTo>
                <a:lnTo>
                  <a:pt x="2324" y="3723809"/>
                </a:lnTo>
                <a:lnTo>
                  <a:pt x="464" y="3721949"/>
                </a:lnTo>
                <a:lnTo>
                  <a:pt x="0" y="3720827"/>
                </a:lnTo>
                <a:lnTo>
                  <a:pt x="0" y="3718196"/>
                </a:lnTo>
                <a:lnTo>
                  <a:pt x="464" y="3717074"/>
                </a:lnTo>
                <a:lnTo>
                  <a:pt x="2324" y="3715214"/>
                </a:lnTo>
                <a:lnTo>
                  <a:pt x="3447" y="3714749"/>
                </a:lnTo>
                <a:lnTo>
                  <a:pt x="6077" y="3714749"/>
                </a:lnTo>
                <a:lnTo>
                  <a:pt x="7200" y="3715214"/>
                </a:lnTo>
                <a:lnTo>
                  <a:pt x="9060" y="3717074"/>
                </a:lnTo>
                <a:lnTo>
                  <a:pt x="9524" y="3718196"/>
                </a:lnTo>
                <a:lnTo>
                  <a:pt x="9524" y="3720827"/>
                </a:lnTo>
                <a:lnTo>
                  <a:pt x="9060" y="3721949"/>
                </a:lnTo>
                <a:lnTo>
                  <a:pt x="7200" y="3723809"/>
                </a:lnTo>
                <a:lnTo>
                  <a:pt x="6077" y="3724274"/>
                </a:lnTo>
                <a:close/>
              </a:path>
              <a:path w="9525" h="4248150">
                <a:moveTo>
                  <a:pt x="6077" y="3676649"/>
                </a:moveTo>
                <a:lnTo>
                  <a:pt x="3447" y="3676649"/>
                </a:lnTo>
                <a:lnTo>
                  <a:pt x="2324" y="3676184"/>
                </a:lnTo>
                <a:lnTo>
                  <a:pt x="464" y="3674324"/>
                </a:lnTo>
                <a:lnTo>
                  <a:pt x="0" y="3673202"/>
                </a:lnTo>
                <a:lnTo>
                  <a:pt x="0" y="3670571"/>
                </a:lnTo>
                <a:lnTo>
                  <a:pt x="464" y="3669449"/>
                </a:lnTo>
                <a:lnTo>
                  <a:pt x="2324" y="3667589"/>
                </a:lnTo>
                <a:lnTo>
                  <a:pt x="3447" y="3667124"/>
                </a:lnTo>
                <a:lnTo>
                  <a:pt x="6077" y="3667124"/>
                </a:lnTo>
                <a:lnTo>
                  <a:pt x="7200" y="3667589"/>
                </a:lnTo>
                <a:lnTo>
                  <a:pt x="9060" y="3669449"/>
                </a:lnTo>
                <a:lnTo>
                  <a:pt x="9524" y="3670571"/>
                </a:lnTo>
                <a:lnTo>
                  <a:pt x="9524" y="3673202"/>
                </a:lnTo>
                <a:lnTo>
                  <a:pt x="9060" y="3674324"/>
                </a:lnTo>
                <a:lnTo>
                  <a:pt x="7200" y="3676184"/>
                </a:lnTo>
                <a:lnTo>
                  <a:pt x="6077" y="3676649"/>
                </a:lnTo>
                <a:close/>
              </a:path>
              <a:path w="9525" h="4248150">
                <a:moveTo>
                  <a:pt x="6077" y="3629024"/>
                </a:moveTo>
                <a:lnTo>
                  <a:pt x="3447" y="3629024"/>
                </a:lnTo>
                <a:lnTo>
                  <a:pt x="2324" y="3628559"/>
                </a:lnTo>
                <a:lnTo>
                  <a:pt x="464" y="3626699"/>
                </a:lnTo>
                <a:lnTo>
                  <a:pt x="0" y="3625577"/>
                </a:lnTo>
                <a:lnTo>
                  <a:pt x="0" y="3622946"/>
                </a:lnTo>
                <a:lnTo>
                  <a:pt x="464" y="3621824"/>
                </a:lnTo>
                <a:lnTo>
                  <a:pt x="2324" y="3619964"/>
                </a:lnTo>
                <a:lnTo>
                  <a:pt x="3447" y="3619499"/>
                </a:lnTo>
                <a:lnTo>
                  <a:pt x="6077" y="3619499"/>
                </a:lnTo>
                <a:lnTo>
                  <a:pt x="7200" y="3619964"/>
                </a:lnTo>
                <a:lnTo>
                  <a:pt x="9060" y="3621824"/>
                </a:lnTo>
                <a:lnTo>
                  <a:pt x="9524" y="3622946"/>
                </a:lnTo>
                <a:lnTo>
                  <a:pt x="9524" y="3625577"/>
                </a:lnTo>
                <a:lnTo>
                  <a:pt x="9060" y="3626699"/>
                </a:lnTo>
                <a:lnTo>
                  <a:pt x="7200" y="3628559"/>
                </a:lnTo>
                <a:lnTo>
                  <a:pt x="6077" y="3629024"/>
                </a:lnTo>
                <a:close/>
              </a:path>
              <a:path w="9525" h="4248150">
                <a:moveTo>
                  <a:pt x="6077" y="3581399"/>
                </a:moveTo>
                <a:lnTo>
                  <a:pt x="3447" y="3581399"/>
                </a:lnTo>
                <a:lnTo>
                  <a:pt x="2324" y="3580934"/>
                </a:lnTo>
                <a:lnTo>
                  <a:pt x="464" y="3579074"/>
                </a:lnTo>
                <a:lnTo>
                  <a:pt x="0" y="3577952"/>
                </a:lnTo>
                <a:lnTo>
                  <a:pt x="0" y="3575321"/>
                </a:lnTo>
                <a:lnTo>
                  <a:pt x="464" y="3574199"/>
                </a:lnTo>
                <a:lnTo>
                  <a:pt x="2324" y="3572339"/>
                </a:lnTo>
                <a:lnTo>
                  <a:pt x="3447" y="3571874"/>
                </a:lnTo>
                <a:lnTo>
                  <a:pt x="6077" y="3571874"/>
                </a:lnTo>
                <a:lnTo>
                  <a:pt x="7200" y="3572339"/>
                </a:lnTo>
                <a:lnTo>
                  <a:pt x="9060" y="3574199"/>
                </a:lnTo>
                <a:lnTo>
                  <a:pt x="9524" y="3575321"/>
                </a:lnTo>
                <a:lnTo>
                  <a:pt x="9524" y="3577952"/>
                </a:lnTo>
                <a:lnTo>
                  <a:pt x="9060" y="3579074"/>
                </a:lnTo>
                <a:lnTo>
                  <a:pt x="7200" y="3580934"/>
                </a:lnTo>
                <a:lnTo>
                  <a:pt x="6077" y="3581399"/>
                </a:lnTo>
                <a:close/>
              </a:path>
              <a:path w="9525" h="4248150">
                <a:moveTo>
                  <a:pt x="6077" y="3533774"/>
                </a:moveTo>
                <a:lnTo>
                  <a:pt x="3447" y="3533774"/>
                </a:lnTo>
                <a:lnTo>
                  <a:pt x="2324" y="3533309"/>
                </a:lnTo>
                <a:lnTo>
                  <a:pt x="464" y="3531449"/>
                </a:lnTo>
                <a:lnTo>
                  <a:pt x="0" y="3530327"/>
                </a:lnTo>
                <a:lnTo>
                  <a:pt x="0" y="3527696"/>
                </a:lnTo>
                <a:lnTo>
                  <a:pt x="464" y="3526574"/>
                </a:lnTo>
                <a:lnTo>
                  <a:pt x="2324" y="3524714"/>
                </a:lnTo>
                <a:lnTo>
                  <a:pt x="3447" y="3524249"/>
                </a:lnTo>
                <a:lnTo>
                  <a:pt x="6077" y="3524249"/>
                </a:lnTo>
                <a:lnTo>
                  <a:pt x="7200" y="3524714"/>
                </a:lnTo>
                <a:lnTo>
                  <a:pt x="9060" y="3526574"/>
                </a:lnTo>
                <a:lnTo>
                  <a:pt x="9524" y="3527696"/>
                </a:lnTo>
                <a:lnTo>
                  <a:pt x="9524" y="3530327"/>
                </a:lnTo>
                <a:lnTo>
                  <a:pt x="9060" y="3531449"/>
                </a:lnTo>
                <a:lnTo>
                  <a:pt x="7200" y="3533309"/>
                </a:lnTo>
                <a:lnTo>
                  <a:pt x="6077" y="3533774"/>
                </a:lnTo>
                <a:close/>
              </a:path>
              <a:path w="9525" h="4248150">
                <a:moveTo>
                  <a:pt x="6077" y="3486149"/>
                </a:moveTo>
                <a:lnTo>
                  <a:pt x="3447" y="3486149"/>
                </a:lnTo>
                <a:lnTo>
                  <a:pt x="2324" y="3485684"/>
                </a:lnTo>
                <a:lnTo>
                  <a:pt x="464" y="3483824"/>
                </a:lnTo>
                <a:lnTo>
                  <a:pt x="0" y="3482702"/>
                </a:lnTo>
                <a:lnTo>
                  <a:pt x="0" y="3480071"/>
                </a:lnTo>
                <a:lnTo>
                  <a:pt x="464" y="3478949"/>
                </a:lnTo>
                <a:lnTo>
                  <a:pt x="2324" y="3477089"/>
                </a:lnTo>
                <a:lnTo>
                  <a:pt x="3447" y="3476624"/>
                </a:lnTo>
                <a:lnTo>
                  <a:pt x="6077" y="3476624"/>
                </a:lnTo>
                <a:lnTo>
                  <a:pt x="7200" y="3477089"/>
                </a:lnTo>
                <a:lnTo>
                  <a:pt x="9060" y="3478949"/>
                </a:lnTo>
                <a:lnTo>
                  <a:pt x="9524" y="3480071"/>
                </a:lnTo>
                <a:lnTo>
                  <a:pt x="9524" y="3482702"/>
                </a:lnTo>
                <a:lnTo>
                  <a:pt x="9060" y="3483824"/>
                </a:lnTo>
                <a:lnTo>
                  <a:pt x="7200" y="3485684"/>
                </a:lnTo>
                <a:lnTo>
                  <a:pt x="6077" y="3486149"/>
                </a:lnTo>
                <a:close/>
              </a:path>
              <a:path w="9525" h="4248150">
                <a:moveTo>
                  <a:pt x="6077" y="3438524"/>
                </a:moveTo>
                <a:lnTo>
                  <a:pt x="3447" y="3438524"/>
                </a:lnTo>
                <a:lnTo>
                  <a:pt x="2324" y="3438059"/>
                </a:lnTo>
                <a:lnTo>
                  <a:pt x="464" y="3436199"/>
                </a:lnTo>
                <a:lnTo>
                  <a:pt x="0" y="3435077"/>
                </a:lnTo>
                <a:lnTo>
                  <a:pt x="0" y="3432446"/>
                </a:lnTo>
                <a:lnTo>
                  <a:pt x="464" y="3431324"/>
                </a:lnTo>
                <a:lnTo>
                  <a:pt x="2324" y="3429464"/>
                </a:lnTo>
                <a:lnTo>
                  <a:pt x="3447" y="3428999"/>
                </a:lnTo>
                <a:lnTo>
                  <a:pt x="6077" y="3428999"/>
                </a:lnTo>
                <a:lnTo>
                  <a:pt x="7200" y="3429464"/>
                </a:lnTo>
                <a:lnTo>
                  <a:pt x="9060" y="3431324"/>
                </a:lnTo>
                <a:lnTo>
                  <a:pt x="9524" y="3432446"/>
                </a:lnTo>
                <a:lnTo>
                  <a:pt x="9524" y="3435077"/>
                </a:lnTo>
                <a:lnTo>
                  <a:pt x="9060" y="3436199"/>
                </a:lnTo>
                <a:lnTo>
                  <a:pt x="7200" y="3438059"/>
                </a:lnTo>
                <a:lnTo>
                  <a:pt x="6077" y="3438524"/>
                </a:lnTo>
                <a:close/>
              </a:path>
              <a:path w="9525" h="4248150">
                <a:moveTo>
                  <a:pt x="6077" y="3390899"/>
                </a:moveTo>
                <a:lnTo>
                  <a:pt x="3447" y="3390899"/>
                </a:lnTo>
                <a:lnTo>
                  <a:pt x="2324" y="3390434"/>
                </a:lnTo>
                <a:lnTo>
                  <a:pt x="464" y="3388574"/>
                </a:lnTo>
                <a:lnTo>
                  <a:pt x="0" y="3387452"/>
                </a:lnTo>
                <a:lnTo>
                  <a:pt x="0" y="3384821"/>
                </a:lnTo>
                <a:lnTo>
                  <a:pt x="464" y="3383699"/>
                </a:lnTo>
                <a:lnTo>
                  <a:pt x="2324" y="3381839"/>
                </a:lnTo>
                <a:lnTo>
                  <a:pt x="3447" y="3381374"/>
                </a:lnTo>
                <a:lnTo>
                  <a:pt x="6077" y="3381374"/>
                </a:lnTo>
                <a:lnTo>
                  <a:pt x="7200" y="3381839"/>
                </a:lnTo>
                <a:lnTo>
                  <a:pt x="9060" y="3383699"/>
                </a:lnTo>
                <a:lnTo>
                  <a:pt x="9524" y="3384821"/>
                </a:lnTo>
                <a:lnTo>
                  <a:pt x="9524" y="3387452"/>
                </a:lnTo>
                <a:lnTo>
                  <a:pt x="9060" y="3388574"/>
                </a:lnTo>
                <a:lnTo>
                  <a:pt x="7200" y="3390434"/>
                </a:lnTo>
                <a:lnTo>
                  <a:pt x="6077" y="3390899"/>
                </a:lnTo>
                <a:close/>
              </a:path>
              <a:path w="9525" h="4248150">
                <a:moveTo>
                  <a:pt x="6077" y="3343274"/>
                </a:moveTo>
                <a:lnTo>
                  <a:pt x="3447" y="3343274"/>
                </a:lnTo>
                <a:lnTo>
                  <a:pt x="2324" y="3342809"/>
                </a:lnTo>
                <a:lnTo>
                  <a:pt x="464" y="3340949"/>
                </a:lnTo>
                <a:lnTo>
                  <a:pt x="0" y="3339827"/>
                </a:lnTo>
                <a:lnTo>
                  <a:pt x="0" y="3337197"/>
                </a:lnTo>
                <a:lnTo>
                  <a:pt x="464" y="3336074"/>
                </a:lnTo>
                <a:lnTo>
                  <a:pt x="2324" y="3334214"/>
                </a:lnTo>
                <a:lnTo>
                  <a:pt x="3447" y="3333749"/>
                </a:lnTo>
                <a:lnTo>
                  <a:pt x="6077" y="3333749"/>
                </a:lnTo>
                <a:lnTo>
                  <a:pt x="7200" y="3334214"/>
                </a:lnTo>
                <a:lnTo>
                  <a:pt x="9060" y="3336074"/>
                </a:lnTo>
                <a:lnTo>
                  <a:pt x="9524" y="3337197"/>
                </a:lnTo>
                <a:lnTo>
                  <a:pt x="9524" y="3339827"/>
                </a:lnTo>
                <a:lnTo>
                  <a:pt x="9060" y="3340949"/>
                </a:lnTo>
                <a:lnTo>
                  <a:pt x="7200" y="3342809"/>
                </a:lnTo>
                <a:lnTo>
                  <a:pt x="6077" y="3343274"/>
                </a:lnTo>
                <a:close/>
              </a:path>
              <a:path w="9525" h="4248150">
                <a:moveTo>
                  <a:pt x="6077" y="3295649"/>
                </a:moveTo>
                <a:lnTo>
                  <a:pt x="3447" y="3295649"/>
                </a:lnTo>
                <a:lnTo>
                  <a:pt x="2324" y="3295184"/>
                </a:lnTo>
                <a:lnTo>
                  <a:pt x="464" y="3293324"/>
                </a:lnTo>
                <a:lnTo>
                  <a:pt x="0" y="3292202"/>
                </a:lnTo>
                <a:lnTo>
                  <a:pt x="0" y="3289571"/>
                </a:lnTo>
                <a:lnTo>
                  <a:pt x="464" y="3288449"/>
                </a:lnTo>
                <a:lnTo>
                  <a:pt x="2324" y="3286589"/>
                </a:lnTo>
                <a:lnTo>
                  <a:pt x="3447" y="3286124"/>
                </a:lnTo>
                <a:lnTo>
                  <a:pt x="6077" y="3286124"/>
                </a:lnTo>
                <a:lnTo>
                  <a:pt x="7200" y="3286589"/>
                </a:lnTo>
                <a:lnTo>
                  <a:pt x="9060" y="3288449"/>
                </a:lnTo>
                <a:lnTo>
                  <a:pt x="9524" y="3289571"/>
                </a:lnTo>
                <a:lnTo>
                  <a:pt x="9524" y="3292202"/>
                </a:lnTo>
                <a:lnTo>
                  <a:pt x="9060" y="3293324"/>
                </a:lnTo>
                <a:lnTo>
                  <a:pt x="7200" y="3295184"/>
                </a:lnTo>
                <a:lnTo>
                  <a:pt x="6077" y="3295649"/>
                </a:lnTo>
                <a:close/>
              </a:path>
              <a:path w="9525" h="4248150">
                <a:moveTo>
                  <a:pt x="6077" y="3248024"/>
                </a:moveTo>
                <a:lnTo>
                  <a:pt x="3447" y="3248024"/>
                </a:lnTo>
                <a:lnTo>
                  <a:pt x="2324" y="3247559"/>
                </a:lnTo>
                <a:lnTo>
                  <a:pt x="464" y="3245699"/>
                </a:lnTo>
                <a:lnTo>
                  <a:pt x="0" y="3244577"/>
                </a:lnTo>
                <a:lnTo>
                  <a:pt x="0" y="3241946"/>
                </a:lnTo>
                <a:lnTo>
                  <a:pt x="464" y="3240824"/>
                </a:lnTo>
                <a:lnTo>
                  <a:pt x="2324" y="3238964"/>
                </a:lnTo>
                <a:lnTo>
                  <a:pt x="3447" y="3238499"/>
                </a:lnTo>
                <a:lnTo>
                  <a:pt x="6077" y="3238499"/>
                </a:lnTo>
                <a:lnTo>
                  <a:pt x="7200" y="3238964"/>
                </a:lnTo>
                <a:lnTo>
                  <a:pt x="9060" y="3240824"/>
                </a:lnTo>
                <a:lnTo>
                  <a:pt x="9524" y="3241946"/>
                </a:lnTo>
                <a:lnTo>
                  <a:pt x="9524" y="3244577"/>
                </a:lnTo>
                <a:lnTo>
                  <a:pt x="9060" y="3245699"/>
                </a:lnTo>
                <a:lnTo>
                  <a:pt x="7200" y="3247559"/>
                </a:lnTo>
                <a:lnTo>
                  <a:pt x="6077" y="3248024"/>
                </a:lnTo>
                <a:close/>
              </a:path>
              <a:path w="9525" h="4248150">
                <a:moveTo>
                  <a:pt x="6077" y="3200399"/>
                </a:moveTo>
                <a:lnTo>
                  <a:pt x="3447" y="3200399"/>
                </a:lnTo>
                <a:lnTo>
                  <a:pt x="2324" y="3199934"/>
                </a:lnTo>
                <a:lnTo>
                  <a:pt x="464" y="3198074"/>
                </a:lnTo>
                <a:lnTo>
                  <a:pt x="0" y="3196952"/>
                </a:lnTo>
                <a:lnTo>
                  <a:pt x="0" y="3194321"/>
                </a:lnTo>
                <a:lnTo>
                  <a:pt x="464" y="3193199"/>
                </a:lnTo>
                <a:lnTo>
                  <a:pt x="2324" y="3191339"/>
                </a:lnTo>
                <a:lnTo>
                  <a:pt x="3447" y="3190874"/>
                </a:lnTo>
                <a:lnTo>
                  <a:pt x="6077" y="3190874"/>
                </a:lnTo>
                <a:lnTo>
                  <a:pt x="7200" y="3191339"/>
                </a:lnTo>
                <a:lnTo>
                  <a:pt x="9060" y="3193199"/>
                </a:lnTo>
                <a:lnTo>
                  <a:pt x="9524" y="3194321"/>
                </a:lnTo>
                <a:lnTo>
                  <a:pt x="9524" y="3196952"/>
                </a:lnTo>
                <a:lnTo>
                  <a:pt x="9060" y="3198074"/>
                </a:lnTo>
                <a:lnTo>
                  <a:pt x="7200" y="3199934"/>
                </a:lnTo>
                <a:lnTo>
                  <a:pt x="6077" y="3200399"/>
                </a:lnTo>
                <a:close/>
              </a:path>
              <a:path w="9525" h="4248150">
                <a:moveTo>
                  <a:pt x="6077" y="3152774"/>
                </a:moveTo>
                <a:lnTo>
                  <a:pt x="3447" y="3152774"/>
                </a:lnTo>
                <a:lnTo>
                  <a:pt x="2324" y="3152309"/>
                </a:lnTo>
                <a:lnTo>
                  <a:pt x="464" y="3150449"/>
                </a:lnTo>
                <a:lnTo>
                  <a:pt x="0" y="3149327"/>
                </a:lnTo>
                <a:lnTo>
                  <a:pt x="0" y="3146696"/>
                </a:lnTo>
                <a:lnTo>
                  <a:pt x="464" y="3145574"/>
                </a:lnTo>
                <a:lnTo>
                  <a:pt x="2324" y="3143714"/>
                </a:lnTo>
                <a:lnTo>
                  <a:pt x="3447" y="3143249"/>
                </a:lnTo>
                <a:lnTo>
                  <a:pt x="6077" y="3143249"/>
                </a:lnTo>
                <a:lnTo>
                  <a:pt x="7200" y="3143714"/>
                </a:lnTo>
                <a:lnTo>
                  <a:pt x="9060" y="3145574"/>
                </a:lnTo>
                <a:lnTo>
                  <a:pt x="9524" y="3146696"/>
                </a:lnTo>
                <a:lnTo>
                  <a:pt x="9524" y="3149327"/>
                </a:lnTo>
                <a:lnTo>
                  <a:pt x="9060" y="3150449"/>
                </a:lnTo>
                <a:lnTo>
                  <a:pt x="7200" y="3152309"/>
                </a:lnTo>
                <a:lnTo>
                  <a:pt x="6077" y="3152774"/>
                </a:lnTo>
                <a:close/>
              </a:path>
              <a:path w="9525" h="4248150">
                <a:moveTo>
                  <a:pt x="6077" y="3105149"/>
                </a:moveTo>
                <a:lnTo>
                  <a:pt x="3447" y="3105149"/>
                </a:lnTo>
                <a:lnTo>
                  <a:pt x="2324" y="3104684"/>
                </a:lnTo>
                <a:lnTo>
                  <a:pt x="464" y="3102824"/>
                </a:lnTo>
                <a:lnTo>
                  <a:pt x="0" y="3101702"/>
                </a:lnTo>
                <a:lnTo>
                  <a:pt x="0" y="3099071"/>
                </a:lnTo>
                <a:lnTo>
                  <a:pt x="464" y="3097949"/>
                </a:lnTo>
                <a:lnTo>
                  <a:pt x="2324" y="3096089"/>
                </a:lnTo>
                <a:lnTo>
                  <a:pt x="3447" y="3095624"/>
                </a:lnTo>
                <a:lnTo>
                  <a:pt x="6077" y="3095624"/>
                </a:lnTo>
                <a:lnTo>
                  <a:pt x="7200" y="3096089"/>
                </a:lnTo>
                <a:lnTo>
                  <a:pt x="9060" y="3097949"/>
                </a:lnTo>
                <a:lnTo>
                  <a:pt x="9524" y="3099071"/>
                </a:lnTo>
                <a:lnTo>
                  <a:pt x="9524" y="3101702"/>
                </a:lnTo>
                <a:lnTo>
                  <a:pt x="9060" y="3102824"/>
                </a:lnTo>
                <a:lnTo>
                  <a:pt x="7200" y="3104684"/>
                </a:lnTo>
                <a:lnTo>
                  <a:pt x="6077" y="3105149"/>
                </a:lnTo>
                <a:close/>
              </a:path>
              <a:path w="9525" h="4248150">
                <a:moveTo>
                  <a:pt x="6077" y="3057524"/>
                </a:moveTo>
                <a:lnTo>
                  <a:pt x="3447" y="3057524"/>
                </a:lnTo>
                <a:lnTo>
                  <a:pt x="2324" y="3057059"/>
                </a:lnTo>
                <a:lnTo>
                  <a:pt x="464" y="3055199"/>
                </a:lnTo>
                <a:lnTo>
                  <a:pt x="0" y="3054077"/>
                </a:lnTo>
                <a:lnTo>
                  <a:pt x="0" y="3051446"/>
                </a:lnTo>
                <a:lnTo>
                  <a:pt x="464" y="3050324"/>
                </a:lnTo>
                <a:lnTo>
                  <a:pt x="2324" y="3048464"/>
                </a:lnTo>
                <a:lnTo>
                  <a:pt x="3447" y="3047999"/>
                </a:lnTo>
                <a:lnTo>
                  <a:pt x="6077" y="3047999"/>
                </a:lnTo>
                <a:lnTo>
                  <a:pt x="7200" y="3048464"/>
                </a:lnTo>
                <a:lnTo>
                  <a:pt x="9060" y="3050324"/>
                </a:lnTo>
                <a:lnTo>
                  <a:pt x="9524" y="3051446"/>
                </a:lnTo>
                <a:lnTo>
                  <a:pt x="9524" y="3054077"/>
                </a:lnTo>
                <a:lnTo>
                  <a:pt x="9060" y="3055199"/>
                </a:lnTo>
                <a:lnTo>
                  <a:pt x="7200" y="3057059"/>
                </a:lnTo>
                <a:lnTo>
                  <a:pt x="6077" y="3057524"/>
                </a:lnTo>
                <a:close/>
              </a:path>
              <a:path w="9525" h="4248150">
                <a:moveTo>
                  <a:pt x="6077" y="3009899"/>
                </a:moveTo>
                <a:lnTo>
                  <a:pt x="3447" y="3009899"/>
                </a:lnTo>
                <a:lnTo>
                  <a:pt x="2324" y="3009434"/>
                </a:lnTo>
                <a:lnTo>
                  <a:pt x="464" y="3007574"/>
                </a:lnTo>
                <a:lnTo>
                  <a:pt x="0" y="3006452"/>
                </a:lnTo>
                <a:lnTo>
                  <a:pt x="0" y="3003822"/>
                </a:lnTo>
                <a:lnTo>
                  <a:pt x="464" y="3002699"/>
                </a:lnTo>
                <a:lnTo>
                  <a:pt x="2324" y="3000839"/>
                </a:lnTo>
                <a:lnTo>
                  <a:pt x="3447" y="3000374"/>
                </a:lnTo>
                <a:lnTo>
                  <a:pt x="6077" y="3000374"/>
                </a:lnTo>
                <a:lnTo>
                  <a:pt x="7200" y="3000839"/>
                </a:lnTo>
                <a:lnTo>
                  <a:pt x="9060" y="3002699"/>
                </a:lnTo>
                <a:lnTo>
                  <a:pt x="9524" y="3003822"/>
                </a:lnTo>
                <a:lnTo>
                  <a:pt x="9524" y="3006452"/>
                </a:lnTo>
                <a:lnTo>
                  <a:pt x="9060" y="3007574"/>
                </a:lnTo>
                <a:lnTo>
                  <a:pt x="7200" y="3009434"/>
                </a:lnTo>
                <a:lnTo>
                  <a:pt x="6077" y="3009899"/>
                </a:lnTo>
                <a:close/>
              </a:path>
              <a:path w="9525" h="4248150">
                <a:moveTo>
                  <a:pt x="6077" y="2962274"/>
                </a:moveTo>
                <a:lnTo>
                  <a:pt x="3447" y="2962274"/>
                </a:lnTo>
                <a:lnTo>
                  <a:pt x="2324" y="2961809"/>
                </a:lnTo>
                <a:lnTo>
                  <a:pt x="464" y="2959949"/>
                </a:lnTo>
                <a:lnTo>
                  <a:pt x="0" y="2958827"/>
                </a:lnTo>
                <a:lnTo>
                  <a:pt x="0" y="2956197"/>
                </a:lnTo>
                <a:lnTo>
                  <a:pt x="464" y="2955074"/>
                </a:lnTo>
                <a:lnTo>
                  <a:pt x="2324" y="2953214"/>
                </a:lnTo>
                <a:lnTo>
                  <a:pt x="3447" y="2952749"/>
                </a:lnTo>
                <a:lnTo>
                  <a:pt x="6077" y="2952749"/>
                </a:lnTo>
                <a:lnTo>
                  <a:pt x="7200" y="2953214"/>
                </a:lnTo>
                <a:lnTo>
                  <a:pt x="9060" y="2955074"/>
                </a:lnTo>
                <a:lnTo>
                  <a:pt x="9524" y="2956197"/>
                </a:lnTo>
                <a:lnTo>
                  <a:pt x="9524" y="2958827"/>
                </a:lnTo>
                <a:lnTo>
                  <a:pt x="9060" y="2959949"/>
                </a:lnTo>
                <a:lnTo>
                  <a:pt x="7200" y="2961809"/>
                </a:lnTo>
                <a:lnTo>
                  <a:pt x="6077" y="2962274"/>
                </a:lnTo>
                <a:close/>
              </a:path>
              <a:path w="9525" h="4248150">
                <a:moveTo>
                  <a:pt x="6077" y="2914649"/>
                </a:moveTo>
                <a:lnTo>
                  <a:pt x="3447" y="2914649"/>
                </a:lnTo>
                <a:lnTo>
                  <a:pt x="2324" y="2914184"/>
                </a:lnTo>
                <a:lnTo>
                  <a:pt x="464" y="2912324"/>
                </a:lnTo>
                <a:lnTo>
                  <a:pt x="0" y="2911202"/>
                </a:lnTo>
                <a:lnTo>
                  <a:pt x="0" y="2908571"/>
                </a:lnTo>
                <a:lnTo>
                  <a:pt x="464" y="2907449"/>
                </a:lnTo>
                <a:lnTo>
                  <a:pt x="2324" y="2905589"/>
                </a:lnTo>
                <a:lnTo>
                  <a:pt x="3447" y="2905124"/>
                </a:lnTo>
                <a:lnTo>
                  <a:pt x="6077" y="2905124"/>
                </a:lnTo>
                <a:lnTo>
                  <a:pt x="7200" y="2905589"/>
                </a:lnTo>
                <a:lnTo>
                  <a:pt x="9060" y="2907449"/>
                </a:lnTo>
                <a:lnTo>
                  <a:pt x="9524" y="2908571"/>
                </a:lnTo>
                <a:lnTo>
                  <a:pt x="9524" y="2911202"/>
                </a:lnTo>
                <a:lnTo>
                  <a:pt x="9060" y="2912324"/>
                </a:lnTo>
                <a:lnTo>
                  <a:pt x="7200" y="2914184"/>
                </a:lnTo>
                <a:lnTo>
                  <a:pt x="6077" y="2914649"/>
                </a:lnTo>
                <a:close/>
              </a:path>
              <a:path w="9525" h="4248150">
                <a:moveTo>
                  <a:pt x="6077" y="2867024"/>
                </a:moveTo>
                <a:lnTo>
                  <a:pt x="3447" y="2867024"/>
                </a:lnTo>
                <a:lnTo>
                  <a:pt x="2324" y="2866559"/>
                </a:lnTo>
                <a:lnTo>
                  <a:pt x="464" y="2864699"/>
                </a:lnTo>
                <a:lnTo>
                  <a:pt x="0" y="2863577"/>
                </a:lnTo>
                <a:lnTo>
                  <a:pt x="0" y="2860947"/>
                </a:lnTo>
                <a:lnTo>
                  <a:pt x="464" y="2859824"/>
                </a:lnTo>
                <a:lnTo>
                  <a:pt x="2324" y="2857964"/>
                </a:lnTo>
                <a:lnTo>
                  <a:pt x="3447" y="2857499"/>
                </a:lnTo>
                <a:lnTo>
                  <a:pt x="6077" y="2857499"/>
                </a:lnTo>
                <a:lnTo>
                  <a:pt x="7200" y="2857964"/>
                </a:lnTo>
                <a:lnTo>
                  <a:pt x="9060" y="2859824"/>
                </a:lnTo>
                <a:lnTo>
                  <a:pt x="9524" y="2860947"/>
                </a:lnTo>
                <a:lnTo>
                  <a:pt x="9524" y="2863577"/>
                </a:lnTo>
                <a:lnTo>
                  <a:pt x="9060" y="2864699"/>
                </a:lnTo>
                <a:lnTo>
                  <a:pt x="7200" y="2866559"/>
                </a:lnTo>
                <a:lnTo>
                  <a:pt x="6077" y="2867024"/>
                </a:lnTo>
                <a:close/>
              </a:path>
              <a:path w="9525" h="4248150">
                <a:moveTo>
                  <a:pt x="6077" y="2819399"/>
                </a:moveTo>
                <a:lnTo>
                  <a:pt x="3447" y="2819399"/>
                </a:lnTo>
                <a:lnTo>
                  <a:pt x="2324" y="2818934"/>
                </a:lnTo>
                <a:lnTo>
                  <a:pt x="464" y="2817074"/>
                </a:lnTo>
                <a:lnTo>
                  <a:pt x="0" y="2815952"/>
                </a:lnTo>
                <a:lnTo>
                  <a:pt x="0" y="2813322"/>
                </a:lnTo>
                <a:lnTo>
                  <a:pt x="464" y="2812199"/>
                </a:lnTo>
                <a:lnTo>
                  <a:pt x="2324" y="2810339"/>
                </a:lnTo>
                <a:lnTo>
                  <a:pt x="3447" y="2809874"/>
                </a:lnTo>
                <a:lnTo>
                  <a:pt x="6077" y="2809874"/>
                </a:lnTo>
                <a:lnTo>
                  <a:pt x="7200" y="2810339"/>
                </a:lnTo>
                <a:lnTo>
                  <a:pt x="9060" y="2812199"/>
                </a:lnTo>
                <a:lnTo>
                  <a:pt x="9524" y="2813322"/>
                </a:lnTo>
                <a:lnTo>
                  <a:pt x="9524" y="2815952"/>
                </a:lnTo>
                <a:lnTo>
                  <a:pt x="9060" y="2817074"/>
                </a:lnTo>
                <a:lnTo>
                  <a:pt x="7200" y="2818934"/>
                </a:lnTo>
                <a:lnTo>
                  <a:pt x="6077" y="2819399"/>
                </a:lnTo>
                <a:close/>
              </a:path>
              <a:path w="9525" h="4248150">
                <a:moveTo>
                  <a:pt x="6077" y="2771774"/>
                </a:moveTo>
                <a:lnTo>
                  <a:pt x="3447" y="2771774"/>
                </a:lnTo>
                <a:lnTo>
                  <a:pt x="2324" y="2771309"/>
                </a:lnTo>
                <a:lnTo>
                  <a:pt x="464" y="2769449"/>
                </a:lnTo>
                <a:lnTo>
                  <a:pt x="0" y="2768327"/>
                </a:lnTo>
                <a:lnTo>
                  <a:pt x="0" y="2765697"/>
                </a:lnTo>
                <a:lnTo>
                  <a:pt x="464" y="2764574"/>
                </a:lnTo>
                <a:lnTo>
                  <a:pt x="2324" y="2762714"/>
                </a:lnTo>
                <a:lnTo>
                  <a:pt x="3447" y="2762249"/>
                </a:lnTo>
                <a:lnTo>
                  <a:pt x="6077" y="2762249"/>
                </a:lnTo>
                <a:lnTo>
                  <a:pt x="7200" y="2762714"/>
                </a:lnTo>
                <a:lnTo>
                  <a:pt x="9060" y="2764574"/>
                </a:lnTo>
                <a:lnTo>
                  <a:pt x="9524" y="2765697"/>
                </a:lnTo>
                <a:lnTo>
                  <a:pt x="9524" y="2768327"/>
                </a:lnTo>
                <a:lnTo>
                  <a:pt x="9060" y="2769449"/>
                </a:lnTo>
                <a:lnTo>
                  <a:pt x="7200" y="2771309"/>
                </a:lnTo>
                <a:lnTo>
                  <a:pt x="6077" y="2771774"/>
                </a:lnTo>
                <a:close/>
              </a:path>
              <a:path w="9525" h="4248150">
                <a:moveTo>
                  <a:pt x="6077" y="2724149"/>
                </a:moveTo>
                <a:lnTo>
                  <a:pt x="3447" y="2724149"/>
                </a:lnTo>
                <a:lnTo>
                  <a:pt x="2324" y="2723684"/>
                </a:lnTo>
                <a:lnTo>
                  <a:pt x="464" y="2721824"/>
                </a:lnTo>
                <a:lnTo>
                  <a:pt x="0" y="2720702"/>
                </a:lnTo>
                <a:lnTo>
                  <a:pt x="0" y="2718072"/>
                </a:lnTo>
                <a:lnTo>
                  <a:pt x="464" y="2716949"/>
                </a:lnTo>
                <a:lnTo>
                  <a:pt x="2324" y="2715089"/>
                </a:lnTo>
                <a:lnTo>
                  <a:pt x="3447" y="2714624"/>
                </a:lnTo>
                <a:lnTo>
                  <a:pt x="6077" y="2714624"/>
                </a:lnTo>
                <a:lnTo>
                  <a:pt x="7200" y="2715089"/>
                </a:lnTo>
                <a:lnTo>
                  <a:pt x="9060" y="2716949"/>
                </a:lnTo>
                <a:lnTo>
                  <a:pt x="9524" y="2718072"/>
                </a:lnTo>
                <a:lnTo>
                  <a:pt x="9524" y="2720702"/>
                </a:lnTo>
                <a:lnTo>
                  <a:pt x="9060" y="2721824"/>
                </a:lnTo>
                <a:lnTo>
                  <a:pt x="7200" y="2723684"/>
                </a:lnTo>
                <a:lnTo>
                  <a:pt x="6077" y="2724149"/>
                </a:lnTo>
                <a:close/>
              </a:path>
              <a:path w="9525" h="4248150">
                <a:moveTo>
                  <a:pt x="6077" y="2676524"/>
                </a:moveTo>
                <a:lnTo>
                  <a:pt x="3447" y="2676524"/>
                </a:lnTo>
                <a:lnTo>
                  <a:pt x="2324" y="2676059"/>
                </a:lnTo>
                <a:lnTo>
                  <a:pt x="464" y="2674199"/>
                </a:lnTo>
                <a:lnTo>
                  <a:pt x="0" y="2673077"/>
                </a:lnTo>
                <a:lnTo>
                  <a:pt x="0" y="2670446"/>
                </a:lnTo>
                <a:lnTo>
                  <a:pt x="464" y="2669324"/>
                </a:lnTo>
                <a:lnTo>
                  <a:pt x="2324" y="2667464"/>
                </a:lnTo>
                <a:lnTo>
                  <a:pt x="3447" y="2666999"/>
                </a:lnTo>
                <a:lnTo>
                  <a:pt x="6077" y="2666999"/>
                </a:lnTo>
                <a:lnTo>
                  <a:pt x="7200" y="2667464"/>
                </a:lnTo>
                <a:lnTo>
                  <a:pt x="9060" y="2669324"/>
                </a:lnTo>
                <a:lnTo>
                  <a:pt x="9524" y="2670446"/>
                </a:lnTo>
                <a:lnTo>
                  <a:pt x="9524" y="2673077"/>
                </a:lnTo>
                <a:lnTo>
                  <a:pt x="9060" y="2674199"/>
                </a:lnTo>
                <a:lnTo>
                  <a:pt x="7200" y="2676059"/>
                </a:lnTo>
                <a:lnTo>
                  <a:pt x="6077" y="2676524"/>
                </a:lnTo>
                <a:close/>
              </a:path>
              <a:path w="9525" h="4248150">
                <a:moveTo>
                  <a:pt x="6077" y="2628899"/>
                </a:moveTo>
                <a:lnTo>
                  <a:pt x="3447" y="2628899"/>
                </a:lnTo>
                <a:lnTo>
                  <a:pt x="2324" y="2628434"/>
                </a:lnTo>
                <a:lnTo>
                  <a:pt x="464" y="2626574"/>
                </a:lnTo>
                <a:lnTo>
                  <a:pt x="0" y="2625452"/>
                </a:lnTo>
                <a:lnTo>
                  <a:pt x="0" y="2622822"/>
                </a:lnTo>
                <a:lnTo>
                  <a:pt x="464" y="2621699"/>
                </a:lnTo>
                <a:lnTo>
                  <a:pt x="2324" y="2619839"/>
                </a:lnTo>
                <a:lnTo>
                  <a:pt x="3447" y="2619374"/>
                </a:lnTo>
                <a:lnTo>
                  <a:pt x="6077" y="2619374"/>
                </a:lnTo>
                <a:lnTo>
                  <a:pt x="7200" y="2619839"/>
                </a:lnTo>
                <a:lnTo>
                  <a:pt x="9060" y="2621699"/>
                </a:lnTo>
                <a:lnTo>
                  <a:pt x="9524" y="2622822"/>
                </a:lnTo>
                <a:lnTo>
                  <a:pt x="9524" y="2625452"/>
                </a:lnTo>
                <a:lnTo>
                  <a:pt x="9060" y="2626574"/>
                </a:lnTo>
                <a:lnTo>
                  <a:pt x="7200" y="2628434"/>
                </a:lnTo>
                <a:lnTo>
                  <a:pt x="6077" y="2628899"/>
                </a:lnTo>
                <a:close/>
              </a:path>
              <a:path w="9525" h="4248150">
                <a:moveTo>
                  <a:pt x="6077" y="2581274"/>
                </a:moveTo>
                <a:lnTo>
                  <a:pt x="3447" y="2581274"/>
                </a:lnTo>
                <a:lnTo>
                  <a:pt x="2324" y="2580809"/>
                </a:lnTo>
                <a:lnTo>
                  <a:pt x="464" y="2578949"/>
                </a:lnTo>
                <a:lnTo>
                  <a:pt x="0" y="2577827"/>
                </a:lnTo>
                <a:lnTo>
                  <a:pt x="0" y="2575197"/>
                </a:lnTo>
                <a:lnTo>
                  <a:pt x="464" y="2574074"/>
                </a:lnTo>
                <a:lnTo>
                  <a:pt x="2324" y="2572214"/>
                </a:lnTo>
                <a:lnTo>
                  <a:pt x="3447" y="2571749"/>
                </a:lnTo>
                <a:lnTo>
                  <a:pt x="6077" y="2571749"/>
                </a:lnTo>
                <a:lnTo>
                  <a:pt x="7200" y="2572214"/>
                </a:lnTo>
                <a:lnTo>
                  <a:pt x="9060" y="2574074"/>
                </a:lnTo>
                <a:lnTo>
                  <a:pt x="9524" y="2575197"/>
                </a:lnTo>
                <a:lnTo>
                  <a:pt x="9524" y="2577827"/>
                </a:lnTo>
                <a:lnTo>
                  <a:pt x="9060" y="2578949"/>
                </a:lnTo>
                <a:lnTo>
                  <a:pt x="7200" y="2580809"/>
                </a:lnTo>
                <a:lnTo>
                  <a:pt x="6077" y="2581274"/>
                </a:lnTo>
                <a:close/>
              </a:path>
              <a:path w="9525" h="4248150">
                <a:moveTo>
                  <a:pt x="6077" y="2533649"/>
                </a:moveTo>
                <a:lnTo>
                  <a:pt x="3447" y="2533649"/>
                </a:lnTo>
                <a:lnTo>
                  <a:pt x="2324" y="2533184"/>
                </a:lnTo>
                <a:lnTo>
                  <a:pt x="464" y="2531324"/>
                </a:lnTo>
                <a:lnTo>
                  <a:pt x="0" y="2530202"/>
                </a:lnTo>
                <a:lnTo>
                  <a:pt x="0" y="2527571"/>
                </a:lnTo>
                <a:lnTo>
                  <a:pt x="464" y="2526449"/>
                </a:lnTo>
                <a:lnTo>
                  <a:pt x="2324" y="2524589"/>
                </a:lnTo>
                <a:lnTo>
                  <a:pt x="3447" y="2524124"/>
                </a:lnTo>
                <a:lnTo>
                  <a:pt x="6077" y="2524124"/>
                </a:lnTo>
                <a:lnTo>
                  <a:pt x="7200" y="2524589"/>
                </a:lnTo>
                <a:lnTo>
                  <a:pt x="9060" y="2526449"/>
                </a:lnTo>
                <a:lnTo>
                  <a:pt x="9524" y="2527571"/>
                </a:lnTo>
                <a:lnTo>
                  <a:pt x="9524" y="2530202"/>
                </a:lnTo>
                <a:lnTo>
                  <a:pt x="9060" y="2531324"/>
                </a:lnTo>
                <a:lnTo>
                  <a:pt x="7200" y="2533184"/>
                </a:lnTo>
                <a:lnTo>
                  <a:pt x="6077" y="2533649"/>
                </a:lnTo>
                <a:close/>
              </a:path>
              <a:path w="9525" h="4248150">
                <a:moveTo>
                  <a:pt x="6077" y="2486024"/>
                </a:moveTo>
                <a:lnTo>
                  <a:pt x="3447" y="2486024"/>
                </a:lnTo>
                <a:lnTo>
                  <a:pt x="2324" y="2485559"/>
                </a:lnTo>
                <a:lnTo>
                  <a:pt x="464" y="2483699"/>
                </a:lnTo>
                <a:lnTo>
                  <a:pt x="0" y="2482577"/>
                </a:lnTo>
                <a:lnTo>
                  <a:pt x="0" y="2479947"/>
                </a:lnTo>
                <a:lnTo>
                  <a:pt x="464" y="2478824"/>
                </a:lnTo>
                <a:lnTo>
                  <a:pt x="2324" y="2476964"/>
                </a:lnTo>
                <a:lnTo>
                  <a:pt x="3447" y="2476499"/>
                </a:lnTo>
                <a:lnTo>
                  <a:pt x="6077" y="2476499"/>
                </a:lnTo>
                <a:lnTo>
                  <a:pt x="7200" y="2476964"/>
                </a:lnTo>
                <a:lnTo>
                  <a:pt x="9060" y="2478824"/>
                </a:lnTo>
                <a:lnTo>
                  <a:pt x="9524" y="2479947"/>
                </a:lnTo>
                <a:lnTo>
                  <a:pt x="9524" y="2482577"/>
                </a:lnTo>
                <a:lnTo>
                  <a:pt x="9060" y="2483699"/>
                </a:lnTo>
                <a:lnTo>
                  <a:pt x="7200" y="2485559"/>
                </a:lnTo>
                <a:lnTo>
                  <a:pt x="6077" y="2486024"/>
                </a:lnTo>
                <a:close/>
              </a:path>
              <a:path w="9525" h="4248150">
                <a:moveTo>
                  <a:pt x="6077" y="2438399"/>
                </a:moveTo>
                <a:lnTo>
                  <a:pt x="3447" y="2438399"/>
                </a:lnTo>
                <a:lnTo>
                  <a:pt x="2324" y="2437934"/>
                </a:lnTo>
                <a:lnTo>
                  <a:pt x="464" y="2436074"/>
                </a:lnTo>
                <a:lnTo>
                  <a:pt x="0" y="2434952"/>
                </a:lnTo>
                <a:lnTo>
                  <a:pt x="0" y="2432321"/>
                </a:lnTo>
                <a:lnTo>
                  <a:pt x="464" y="2431199"/>
                </a:lnTo>
                <a:lnTo>
                  <a:pt x="2324" y="2429339"/>
                </a:lnTo>
                <a:lnTo>
                  <a:pt x="3447" y="2428874"/>
                </a:lnTo>
                <a:lnTo>
                  <a:pt x="6077" y="2428874"/>
                </a:lnTo>
                <a:lnTo>
                  <a:pt x="7200" y="2429339"/>
                </a:lnTo>
                <a:lnTo>
                  <a:pt x="9060" y="2431199"/>
                </a:lnTo>
                <a:lnTo>
                  <a:pt x="9524" y="2432321"/>
                </a:lnTo>
                <a:lnTo>
                  <a:pt x="9524" y="2434952"/>
                </a:lnTo>
                <a:lnTo>
                  <a:pt x="9060" y="2436074"/>
                </a:lnTo>
                <a:lnTo>
                  <a:pt x="7200" y="2437934"/>
                </a:lnTo>
                <a:lnTo>
                  <a:pt x="6077" y="2438399"/>
                </a:lnTo>
                <a:close/>
              </a:path>
              <a:path w="9525" h="4248150">
                <a:moveTo>
                  <a:pt x="6077" y="2390774"/>
                </a:moveTo>
                <a:lnTo>
                  <a:pt x="3447" y="2390774"/>
                </a:lnTo>
                <a:lnTo>
                  <a:pt x="2324" y="2390309"/>
                </a:lnTo>
                <a:lnTo>
                  <a:pt x="464" y="2388449"/>
                </a:lnTo>
                <a:lnTo>
                  <a:pt x="0" y="2387327"/>
                </a:lnTo>
                <a:lnTo>
                  <a:pt x="0" y="2384697"/>
                </a:lnTo>
                <a:lnTo>
                  <a:pt x="464" y="2383574"/>
                </a:lnTo>
                <a:lnTo>
                  <a:pt x="2324" y="2381714"/>
                </a:lnTo>
                <a:lnTo>
                  <a:pt x="3447" y="2381249"/>
                </a:lnTo>
                <a:lnTo>
                  <a:pt x="6077" y="2381249"/>
                </a:lnTo>
                <a:lnTo>
                  <a:pt x="7200" y="2381714"/>
                </a:lnTo>
                <a:lnTo>
                  <a:pt x="9060" y="2383574"/>
                </a:lnTo>
                <a:lnTo>
                  <a:pt x="9524" y="2384697"/>
                </a:lnTo>
                <a:lnTo>
                  <a:pt x="9524" y="2387327"/>
                </a:lnTo>
                <a:lnTo>
                  <a:pt x="9060" y="2388449"/>
                </a:lnTo>
                <a:lnTo>
                  <a:pt x="7200" y="2390309"/>
                </a:lnTo>
                <a:lnTo>
                  <a:pt x="6077" y="2390774"/>
                </a:lnTo>
                <a:close/>
              </a:path>
              <a:path w="9525" h="4248150">
                <a:moveTo>
                  <a:pt x="6077" y="2343149"/>
                </a:moveTo>
                <a:lnTo>
                  <a:pt x="3447" y="2343149"/>
                </a:lnTo>
                <a:lnTo>
                  <a:pt x="2324" y="2342684"/>
                </a:lnTo>
                <a:lnTo>
                  <a:pt x="464" y="2340824"/>
                </a:lnTo>
                <a:lnTo>
                  <a:pt x="0" y="2339702"/>
                </a:lnTo>
                <a:lnTo>
                  <a:pt x="0" y="2337072"/>
                </a:lnTo>
                <a:lnTo>
                  <a:pt x="464" y="2335949"/>
                </a:lnTo>
                <a:lnTo>
                  <a:pt x="2324" y="2334089"/>
                </a:lnTo>
                <a:lnTo>
                  <a:pt x="3447" y="2333624"/>
                </a:lnTo>
                <a:lnTo>
                  <a:pt x="6077" y="2333624"/>
                </a:lnTo>
                <a:lnTo>
                  <a:pt x="7200" y="2334089"/>
                </a:lnTo>
                <a:lnTo>
                  <a:pt x="9060" y="2335949"/>
                </a:lnTo>
                <a:lnTo>
                  <a:pt x="9524" y="2337072"/>
                </a:lnTo>
                <a:lnTo>
                  <a:pt x="9524" y="2339702"/>
                </a:lnTo>
                <a:lnTo>
                  <a:pt x="9060" y="2340824"/>
                </a:lnTo>
                <a:lnTo>
                  <a:pt x="7200" y="2342684"/>
                </a:lnTo>
                <a:lnTo>
                  <a:pt x="6077" y="2343149"/>
                </a:lnTo>
                <a:close/>
              </a:path>
              <a:path w="9525" h="4248150">
                <a:moveTo>
                  <a:pt x="6077" y="2295524"/>
                </a:moveTo>
                <a:lnTo>
                  <a:pt x="3447" y="2295524"/>
                </a:lnTo>
                <a:lnTo>
                  <a:pt x="2324" y="2295059"/>
                </a:lnTo>
                <a:lnTo>
                  <a:pt x="464" y="2293199"/>
                </a:lnTo>
                <a:lnTo>
                  <a:pt x="0" y="2292077"/>
                </a:lnTo>
                <a:lnTo>
                  <a:pt x="0" y="2289447"/>
                </a:lnTo>
                <a:lnTo>
                  <a:pt x="464" y="2288324"/>
                </a:lnTo>
                <a:lnTo>
                  <a:pt x="2324" y="2286464"/>
                </a:lnTo>
                <a:lnTo>
                  <a:pt x="3447" y="2285999"/>
                </a:lnTo>
                <a:lnTo>
                  <a:pt x="6077" y="2285999"/>
                </a:lnTo>
                <a:lnTo>
                  <a:pt x="7200" y="2286464"/>
                </a:lnTo>
                <a:lnTo>
                  <a:pt x="9060" y="2288324"/>
                </a:lnTo>
                <a:lnTo>
                  <a:pt x="9524" y="2289447"/>
                </a:lnTo>
                <a:lnTo>
                  <a:pt x="9524" y="2292077"/>
                </a:lnTo>
                <a:lnTo>
                  <a:pt x="9060" y="2293199"/>
                </a:lnTo>
                <a:lnTo>
                  <a:pt x="7200" y="2295059"/>
                </a:lnTo>
                <a:lnTo>
                  <a:pt x="6077" y="2295524"/>
                </a:lnTo>
                <a:close/>
              </a:path>
              <a:path w="9525" h="4248150">
                <a:moveTo>
                  <a:pt x="6077" y="2247899"/>
                </a:moveTo>
                <a:lnTo>
                  <a:pt x="3447" y="2247899"/>
                </a:lnTo>
                <a:lnTo>
                  <a:pt x="2324" y="2247434"/>
                </a:lnTo>
                <a:lnTo>
                  <a:pt x="464" y="2245574"/>
                </a:lnTo>
                <a:lnTo>
                  <a:pt x="0" y="2244452"/>
                </a:lnTo>
                <a:lnTo>
                  <a:pt x="0" y="2241822"/>
                </a:lnTo>
                <a:lnTo>
                  <a:pt x="464" y="2240699"/>
                </a:lnTo>
                <a:lnTo>
                  <a:pt x="2324" y="2238839"/>
                </a:lnTo>
                <a:lnTo>
                  <a:pt x="3447" y="2238374"/>
                </a:lnTo>
                <a:lnTo>
                  <a:pt x="6077" y="2238374"/>
                </a:lnTo>
                <a:lnTo>
                  <a:pt x="7200" y="2238839"/>
                </a:lnTo>
                <a:lnTo>
                  <a:pt x="9060" y="2240699"/>
                </a:lnTo>
                <a:lnTo>
                  <a:pt x="9524" y="2241822"/>
                </a:lnTo>
                <a:lnTo>
                  <a:pt x="9524" y="2244452"/>
                </a:lnTo>
                <a:lnTo>
                  <a:pt x="9060" y="2245574"/>
                </a:lnTo>
                <a:lnTo>
                  <a:pt x="7200" y="2247434"/>
                </a:lnTo>
                <a:lnTo>
                  <a:pt x="6077" y="2247899"/>
                </a:lnTo>
                <a:close/>
              </a:path>
              <a:path w="9525" h="4248150">
                <a:moveTo>
                  <a:pt x="6077" y="2200274"/>
                </a:moveTo>
                <a:lnTo>
                  <a:pt x="3447" y="2200274"/>
                </a:lnTo>
                <a:lnTo>
                  <a:pt x="2324" y="2199809"/>
                </a:lnTo>
                <a:lnTo>
                  <a:pt x="464" y="2197949"/>
                </a:lnTo>
                <a:lnTo>
                  <a:pt x="0" y="2196827"/>
                </a:lnTo>
                <a:lnTo>
                  <a:pt x="0" y="2194196"/>
                </a:lnTo>
                <a:lnTo>
                  <a:pt x="464" y="2193074"/>
                </a:lnTo>
                <a:lnTo>
                  <a:pt x="2324" y="2191214"/>
                </a:lnTo>
                <a:lnTo>
                  <a:pt x="3447" y="2190749"/>
                </a:lnTo>
                <a:lnTo>
                  <a:pt x="6077" y="2190749"/>
                </a:lnTo>
                <a:lnTo>
                  <a:pt x="7200" y="2191214"/>
                </a:lnTo>
                <a:lnTo>
                  <a:pt x="9060" y="2193074"/>
                </a:lnTo>
                <a:lnTo>
                  <a:pt x="9524" y="2194196"/>
                </a:lnTo>
                <a:lnTo>
                  <a:pt x="9524" y="2196827"/>
                </a:lnTo>
                <a:lnTo>
                  <a:pt x="9060" y="2197949"/>
                </a:lnTo>
                <a:lnTo>
                  <a:pt x="7200" y="2199809"/>
                </a:lnTo>
                <a:lnTo>
                  <a:pt x="6077" y="2200274"/>
                </a:lnTo>
                <a:close/>
              </a:path>
              <a:path w="9525" h="4248150">
                <a:moveTo>
                  <a:pt x="6077" y="2152649"/>
                </a:moveTo>
                <a:lnTo>
                  <a:pt x="3447" y="2152649"/>
                </a:lnTo>
                <a:lnTo>
                  <a:pt x="2324" y="2152184"/>
                </a:lnTo>
                <a:lnTo>
                  <a:pt x="464" y="2150324"/>
                </a:lnTo>
                <a:lnTo>
                  <a:pt x="0" y="2149202"/>
                </a:lnTo>
                <a:lnTo>
                  <a:pt x="0" y="2146572"/>
                </a:lnTo>
                <a:lnTo>
                  <a:pt x="464" y="2145449"/>
                </a:lnTo>
                <a:lnTo>
                  <a:pt x="2324" y="2143589"/>
                </a:lnTo>
                <a:lnTo>
                  <a:pt x="3447" y="2143124"/>
                </a:lnTo>
                <a:lnTo>
                  <a:pt x="6077" y="2143124"/>
                </a:lnTo>
                <a:lnTo>
                  <a:pt x="7200" y="2143589"/>
                </a:lnTo>
                <a:lnTo>
                  <a:pt x="9060" y="2145449"/>
                </a:lnTo>
                <a:lnTo>
                  <a:pt x="9524" y="2146572"/>
                </a:lnTo>
                <a:lnTo>
                  <a:pt x="9524" y="2149202"/>
                </a:lnTo>
                <a:lnTo>
                  <a:pt x="9060" y="2150324"/>
                </a:lnTo>
                <a:lnTo>
                  <a:pt x="7200" y="2152184"/>
                </a:lnTo>
                <a:lnTo>
                  <a:pt x="6077" y="2152649"/>
                </a:lnTo>
                <a:close/>
              </a:path>
              <a:path w="9525" h="4248150">
                <a:moveTo>
                  <a:pt x="6077" y="2105024"/>
                </a:moveTo>
                <a:lnTo>
                  <a:pt x="3447" y="2105024"/>
                </a:lnTo>
                <a:lnTo>
                  <a:pt x="2324" y="2104559"/>
                </a:lnTo>
                <a:lnTo>
                  <a:pt x="464" y="2102699"/>
                </a:lnTo>
                <a:lnTo>
                  <a:pt x="0" y="2101577"/>
                </a:lnTo>
                <a:lnTo>
                  <a:pt x="0" y="2098947"/>
                </a:lnTo>
                <a:lnTo>
                  <a:pt x="464" y="2097824"/>
                </a:lnTo>
                <a:lnTo>
                  <a:pt x="2324" y="2095964"/>
                </a:lnTo>
                <a:lnTo>
                  <a:pt x="3447" y="2095499"/>
                </a:lnTo>
                <a:lnTo>
                  <a:pt x="6077" y="2095499"/>
                </a:lnTo>
                <a:lnTo>
                  <a:pt x="7200" y="2095964"/>
                </a:lnTo>
                <a:lnTo>
                  <a:pt x="9060" y="2097824"/>
                </a:lnTo>
                <a:lnTo>
                  <a:pt x="9524" y="2098947"/>
                </a:lnTo>
                <a:lnTo>
                  <a:pt x="9524" y="2101577"/>
                </a:lnTo>
                <a:lnTo>
                  <a:pt x="9060" y="2102699"/>
                </a:lnTo>
                <a:lnTo>
                  <a:pt x="7200" y="2104559"/>
                </a:lnTo>
                <a:lnTo>
                  <a:pt x="6077" y="2105024"/>
                </a:lnTo>
                <a:close/>
              </a:path>
              <a:path w="9525" h="4248150">
                <a:moveTo>
                  <a:pt x="6077" y="2057399"/>
                </a:moveTo>
                <a:lnTo>
                  <a:pt x="3447" y="2057399"/>
                </a:lnTo>
                <a:lnTo>
                  <a:pt x="2324" y="2056934"/>
                </a:lnTo>
                <a:lnTo>
                  <a:pt x="464" y="2055074"/>
                </a:lnTo>
                <a:lnTo>
                  <a:pt x="0" y="2053952"/>
                </a:lnTo>
                <a:lnTo>
                  <a:pt x="0" y="2051321"/>
                </a:lnTo>
                <a:lnTo>
                  <a:pt x="464" y="2050199"/>
                </a:lnTo>
                <a:lnTo>
                  <a:pt x="2324" y="2048339"/>
                </a:lnTo>
                <a:lnTo>
                  <a:pt x="3447" y="2047874"/>
                </a:lnTo>
                <a:lnTo>
                  <a:pt x="6077" y="2047874"/>
                </a:lnTo>
                <a:lnTo>
                  <a:pt x="7200" y="2048339"/>
                </a:lnTo>
                <a:lnTo>
                  <a:pt x="9060" y="2050199"/>
                </a:lnTo>
                <a:lnTo>
                  <a:pt x="9524" y="2051321"/>
                </a:lnTo>
                <a:lnTo>
                  <a:pt x="9524" y="2053952"/>
                </a:lnTo>
                <a:lnTo>
                  <a:pt x="9060" y="2055074"/>
                </a:lnTo>
                <a:lnTo>
                  <a:pt x="7200" y="2056934"/>
                </a:lnTo>
                <a:lnTo>
                  <a:pt x="6077" y="2057399"/>
                </a:lnTo>
                <a:close/>
              </a:path>
              <a:path w="9525" h="4248150">
                <a:moveTo>
                  <a:pt x="6077" y="2009774"/>
                </a:moveTo>
                <a:lnTo>
                  <a:pt x="3447" y="2009774"/>
                </a:lnTo>
                <a:lnTo>
                  <a:pt x="2324" y="2009309"/>
                </a:lnTo>
                <a:lnTo>
                  <a:pt x="464" y="2007449"/>
                </a:lnTo>
                <a:lnTo>
                  <a:pt x="0" y="2006327"/>
                </a:lnTo>
                <a:lnTo>
                  <a:pt x="0" y="2003697"/>
                </a:lnTo>
                <a:lnTo>
                  <a:pt x="464" y="2002574"/>
                </a:lnTo>
                <a:lnTo>
                  <a:pt x="2324" y="2000714"/>
                </a:lnTo>
                <a:lnTo>
                  <a:pt x="3447" y="2000249"/>
                </a:lnTo>
                <a:lnTo>
                  <a:pt x="6077" y="2000249"/>
                </a:lnTo>
                <a:lnTo>
                  <a:pt x="7200" y="2000714"/>
                </a:lnTo>
                <a:lnTo>
                  <a:pt x="9060" y="2002574"/>
                </a:lnTo>
                <a:lnTo>
                  <a:pt x="9524" y="2003697"/>
                </a:lnTo>
                <a:lnTo>
                  <a:pt x="9524" y="2006327"/>
                </a:lnTo>
                <a:lnTo>
                  <a:pt x="9060" y="2007449"/>
                </a:lnTo>
                <a:lnTo>
                  <a:pt x="7200" y="2009309"/>
                </a:lnTo>
                <a:lnTo>
                  <a:pt x="6077" y="2009774"/>
                </a:lnTo>
                <a:close/>
              </a:path>
              <a:path w="9525" h="4248150">
                <a:moveTo>
                  <a:pt x="6077" y="1962149"/>
                </a:moveTo>
                <a:lnTo>
                  <a:pt x="3447" y="1962149"/>
                </a:lnTo>
                <a:lnTo>
                  <a:pt x="2324" y="1961684"/>
                </a:lnTo>
                <a:lnTo>
                  <a:pt x="464" y="1959824"/>
                </a:lnTo>
                <a:lnTo>
                  <a:pt x="0" y="1958702"/>
                </a:lnTo>
                <a:lnTo>
                  <a:pt x="0" y="1956071"/>
                </a:lnTo>
                <a:lnTo>
                  <a:pt x="464" y="1954949"/>
                </a:lnTo>
                <a:lnTo>
                  <a:pt x="2324" y="1953089"/>
                </a:lnTo>
                <a:lnTo>
                  <a:pt x="3447" y="1952624"/>
                </a:lnTo>
                <a:lnTo>
                  <a:pt x="6077" y="1952624"/>
                </a:lnTo>
                <a:lnTo>
                  <a:pt x="7200" y="1953089"/>
                </a:lnTo>
                <a:lnTo>
                  <a:pt x="9060" y="1954949"/>
                </a:lnTo>
                <a:lnTo>
                  <a:pt x="9524" y="1956071"/>
                </a:lnTo>
                <a:lnTo>
                  <a:pt x="9524" y="1958702"/>
                </a:lnTo>
                <a:lnTo>
                  <a:pt x="9060" y="1959824"/>
                </a:lnTo>
                <a:lnTo>
                  <a:pt x="7200" y="1961684"/>
                </a:lnTo>
                <a:lnTo>
                  <a:pt x="6077" y="1962149"/>
                </a:lnTo>
                <a:close/>
              </a:path>
              <a:path w="9525" h="4248150">
                <a:moveTo>
                  <a:pt x="6077" y="1914524"/>
                </a:moveTo>
                <a:lnTo>
                  <a:pt x="3447" y="1914524"/>
                </a:lnTo>
                <a:lnTo>
                  <a:pt x="2324" y="1914059"/>
                </a:lnTo>
                <a:lnTo>
                  <a:pt x="464" y="1912199"/>
                </a:lnTo>
                <a:lnTo>
                  <a:pt x="0" y="1911077"/>
                </a:lnTo>
                <a:lnTo>
                  <a:pt x="0" y="1908447"/>
                </a:lnTo>
                <a:lnTo>
                  <a:pt x="464" y="1907324"/>
                </a:lnTo>
                <a:lnTo>
                  <a:pt x="2324" y="1905464"/>
                </a:lnTo>
                <a:lnTo>
                  <a:pt x="3447" y="1904999"/>
                </a:lnTo>
                <a:lnTo>
                  <a:pt x="6077" y="1904999"/>
                </a:lnTo>
                <a:lnTo>
                  <a:pt x="7200" y="1905464"/>
                </a:lnTo>
                <a:lnTo>
                  <a:pt x="9060" y="1907324"/>
                </a:lnTo>
                <a:lnTo>
                  <a:pt x="9524" y="1908447"/>
                </a:lnTo>
                <a:lnTo>
                  <a:pt x="9524" y="1911077"/>
                </a:lnTo>
                <a:lnTo>
                  <a:pt x="9060" y="1912199"/>
                </a:lnTo>
                <a:lnTo>
                  <a:pt x="7200" y="1914059"/>
                </a:lnTo>
                <a:lnTo>
                  <a:pt x="6077" y="1914524"/>
                </a:lnTo>
                <a:close/>
              </a:path>
              <a:path w="9525" h="4248150">
                <a:moveTo>
                  <a:pt x="6077" y="1866899"/>
                </a:moveTo>
                <a:lnTo>
                  <a:pt x="3447" y="1866899"/>
                </a:lnTo>
                <a:lnTo>
                  <a:pt x="2324" y="1866434"/>
                </a:lnTo>
                <a:lnTo>
                  <a:pt x="464" y="1864574"/>
                </a:lnTo>
                <a:lnTo>
                  <a:pt x="0" y="1863452"/>
                </a:lnTo>
                <a:lnTo>
                  <a:pt x="0" y="1860822"/>
                </a:lnTo>
                <a:lnTo>
                  <a:pt x="464" y="1859699"/>
                </a:lnTo>
                <a:lnTo>
                  <a:pt x="2324" y="1857839"/>
                </a:lnTo>
                <a:lnTo>
                  <a:pt x="3447" y="1857374"/>
                </a:lnTo>
                <a:lnTo>
                  <a:pt x="6077" y="1857374"/>
                </a:lnTo>
                <a:lnTo>
                  <a:pt x="7200" y="1857839"/>
                </a:lnTo>
                <a:lnTo>
                  <a:pt x="9060" y="1859699"/>
                </a:lnTo>
                <a:lnTo>
                  <a:pt x="9524" y="1860822"/>
                </a:lnTo>
                <a:lnTo>
                  <a:pt x="9524" y="1863452"/>
                </a:lnTo>
                <a:lnTo>
                  <a:pt x="9060" y="1864574"/>
                </a:lnTo>
                <a:lnTo>
                  <a:pt x="7200" y="1866434"/>
                </a:lnTo>
                <a:lnTo>
                  <a:pt x="6077" y="1866899"/>
                </a:lnTo>
                <a:close/>
              </a:path>
              <a:path w="9525" h="4248150">
                <a:moveTo>
                  <a:pt x="6077" y="1819274"/>
                </a:moveTo>
                <a:lnTo>
                  <a:pt x="3447" y="1819274"/>
                </a:lnTo>
                <a:lnTo>
                  <a:pt x="2324" y="1818809"/>
                </a:lnTo>
                <a:lnTo>
                  <a:pt x="464" y="1816949"/>
                </a:lnTo>
                <a:lnTo>
                  <a:pt x="0" y="1815827"/>
                </a:lnTo>
                <a:lnTo>
                  <a:pt x="0" y="1813197"/>
                </a:lnTo>
                <a:lnTo>
                  <a:pt x="464" y="1812074"/>
                </a:lnTo>
                <a:lnTo>
                  <a:pt x="2324" y="1810214"/>
                </a:lnTo>
                <a:lnTo>
                  <a:pt x="3447" y="1809749"/>
                </a:lnTo>
                <a:lnTo>
                  <a:pt x="6077" y="1809749"/>
                </a:lnTo>
                <a:lnTo>
                  <a:pt x="7200" y="1810214"/>
                </a:lnTo>
                <a:lnTo>
                  <a:pt x="9060" y="1812074"/>
                </a:lnTo>
                <a:lnTo>
                  <a:pt x="9524" y="1813197"/>
                </a:lnTo>
                <a:lnTo>
                  <a:pt x="9524" y="1815827"/>
                </a:lnTo>
                <a:lnTo>
                  <a:pt x="9060" y="1816949"/>
                </a:lnTo>
                <a:lnTo>
                  <a:pt x="7200" y="1818809"/>
                </a:lnTo>
                <a:lnTo>
                  <a:pt x="6077" y="1819274"/>
                </a:lnTo>
                <a:close/>
              </a:path>
              <a:path w="9525" h="4248150">
                <a:moveTo>
                  <a:pt x="6077" y="1771649"/>
                </a:moveTo>
                <a:lnTo>
                  <a:pt x="3447" y="1771649"/>
                </a:lnTo>
                <a:lnTo>
                  <a:pt x="2324" y="1771184"/>
                </a:lnTo>
                <a:lnTo>
                  <a:pt x="464" y="1769325"/>
                </a:lnTo>
                <a:lnTo>
                  <a:pt x="0" y="1768202"/>
                </a:lnTo>
                <a:lnTo>
                  <a:pt x="0" y="1765572"/>
                </a:lnTo>
                <a:lnTo>
                  <a:pt x="464" y="1764449"/>
                </a:lnTo>
                <a:lnTo>
                  <a:pt x="2324" y="1762590"/>
                </a:lnTo>
                <a:lnTo>
                  <a:pt x="3447" y="1762124"/>
                </a:lnTo>
                <a:lnTo>
                  <a:pt x="6077" y="1762124"/>
                </a:lnTo>
                <a:lnTo>
                  <a:pt x="7200" y="1762590"/>
                </a:lnTo>
                <a:lnTo>
                  <a:pt x="9060" y="1764449"/>
                </a:lnTo>
                <a:lnTo>
                  <a:pt x="9524" y="1765572"/>
                </a:lnTo>
                <a:lnTo>
                  <a:pt x="9524" y="1768202"/>
                </a:lnTo>
                <a:lnTo>
                  <a:pt x="9060" y="1769325"/>
                </a:lnTo>
                <a:lnTo>
                  <a:pt x="7200" y="1771184"/>
                </a:lnTo>
                <a:lnTo>
                  <a:pt x="6077" y="1771649"/>
                </a:lnTo>
                <a:close/>
              </a:path>
              <a:path w="9525" h="4248150">
                <a:moveTo>
                  <a:pt x="6077" y="1724024"/>
                </a:moveTo>
                <a:lnTo>
                  <a:pt x="3447" y="1724024"/>
                </a:lnTo>
                <a:lnTo>
                  <a:pt x="2324" y="1723559"/>
                </a:lnTo>
                <a:lnTo>
                  <a:pt x="464" y="1721700"/>
                </a:lnTo>
                <a:lnTo>
                  <a:pt x="0" y="1720577"/>
                </a:lnTo>
                <a:lnTo>
                  <a:pt x="0" y="1717947"/>
                </a:lnTo>
                <a:lnTo>
                  <a:pt x="464" y="1716824"/>
                </a:lnTo>
                <a:lnTo>
                  <a:pt x="2324" y="1714964"/>
                </a:lnTo>
                <a:lnTo>
                  <a:pt x="3447" y="1714499"/>
                </a:lnTo>
                <a:lnTo>
                  <a:pt x="6077" y="1714499"/>
                </a:lnTo>
                <a:lnTo>
                  <a:pt x="7200" y="1714964"/>
                </a:lnTo>
                <a:lnTo>
                  <a:pt x="9060" y="1716824"/>
                </a:lnTo>
                <a:lnTo>
                  <a:pt x="9524" y="1717947"/>
                </a:lnTo>
                <a:lnTo>
                  <a:pt x="9524" y="1720577"/>
                </a:lnTo>
                <a:lnTo>
                  <a:pt x="9060" y="1721700"/>
                </a:lnTo>
                <a:lnTo>
                  <a:pt x="7200" y="1723559"/>
                </a:lnTo>
                <a:lnTo>
                  <a:pt x="6077" y="1724024"/>
                </a:lnTo>
                <a:close/>
              </a:path>
              <a:path w="9525" h="4248150">
                <a:moveTo>
                  <a:pt x="6077" y="1676399"/>
                </a:moveTo>
                <a:lnTo>
                  <a:pt x="3447" y="1676399"/>
                </a:lnTo>
                <a:lnTo>
                  <a:pt x="2324" y="1675934"/>
                </a:lnTo>
                <a:lnTo>
                  <a:pt x="464" y="1674075"/>
                </a:lnTo>
                <a:lnTo>
                  <a:pt x="0" y="1672952"/>
                </a:lnTo>
                <a:lnTo>
                  <a:pt x="0" y="1670322"/>
                </a:lnTo>
                <a:lnTo>
                  <a:pt x="464" y="1669199"/>
                </a:lnTo>
                <a:lnTo>
                  <a:pt x="2324" y="1667339"/>
                </a:lnTo>
                <a:lnTo>
                  <a:pt x="3447" y="1666874"/>
                </a:lnTo>
                <a:lnTo>
                  <a:pt x="6077" y="1666874"/>
                </a:lnTo>
                <a:lnTo>
                  <a:pt x="7200" y="1667339"/>
                </a:lnTo>
                <a:lnTo>
                  <a:pt x="9060" y="1669199"/>
                </a:lnTo>
                <a:lnTo>
                  <a:pt x="9524" y="1670322"/>
                </a:lnTo>
                <a:lnTo>
                  <a:pt x="9524" y="1672952"/>
                </a:lnTo>
                <a:lnTo>
                  <a:pt x="9060" y="1674075"/>
                </a:lnTo>
                <a:lnTo>
                  <a:pt x="7200" y="1675934"/>
                </a:lnTo>
                <a:lnTo>
                  <a:pt x="6077" y="1676399"/>
                </a:lnTo>
                <a:close/>
              </a:path>
              <a:path w="9525" h="4248150">
                <a:moveTo>
                  <a:pt x="6077" y="1628774"/>
                </a:moveTo>
                <a:lnTo>
                  <a:pt x="3447" y="1628774"/>
                </a:lnTo>
                <a:lnTo>
                  <a:pt x="2324" y="1628309"/>
                </a:lnTo>
                <a:lnTo>
                  <a:pt x="464" y="1626449"/>
                </a:lnTo>
                <a:lnTo>
                  <a:pt x="0" y="1625327"/>
                </a:lnTo>
                <a:lnTo>
                  <a:pt x="0" y="1622697"/>
                </a:lnTo>
                <a:lnTo>
                  <a:pt x="464" y="1621574"/>
                </a:lnTo>
                <a:lnTo>
                  <a:pt x="2324" y="1619714"/>
                </a:lnTo>
                <a:lnTo>
                  <a:pt x="3447" y="1619249"/>
                </a:lnTo>
                <a:lnTo>
                  <a:pt x="6077" y="1619249"/>
                </a:lnTo>
                <a:lnTo>
                  <a:pt x="7200" y="1619714"/>
                </a:lnTo>
                <a:lnTo>
                  <a:pt x="9060" y="1621574"/>
                </a:lnTo>
                <a:lnTo>
                  <a:pt x="9524" y="1622697"/>
                </a:lnTo>
                <a:lnTo>
                  <a:pt x="9524" y="1625327"/>
                </a:lnTo>
                <a:lnTo>
                  <a:pt x="9060" y="1626449"/>
                </a:lnTo>
                <a:lnTo>
                  <a:pt x="7200" y="1628309"/>
                </a:lnTo>
                <a:lnTo>
                  <a:pt x="6077" y="1628774"/>
                </a:lnTo>
                <a:close/>
              </a:path>
              <a:path w="9525" h="4248150">
                <a:moveTo>
                  <a:pt x="6077" y="1581149"/>
                </a:moveTo>
                <a:lnTo>
                  <a:pt x="3447" y="1581149"/>
                </a:lnTo>
                <a:lnTo>
                  <a:pt x="2324" y="1580684"/>
                </a:lnTo>
                <a:lnTo>
                  <a:pt x="464" y="1578825"/>
                </a:lnTo>
                <a:lnTo>
                  <a:pt x="0" y="1577702"/>
                </a:lnTo>
                <a:lnTo>
                  <a:pt x="0" y="1575072"/>
                </a:lnTo>
                <a:lnTo>
                  <a:pt x="464" y="1573949"/>
                </a:lnTo>
                <a:lnTo>
                  <a:pt x="2324" y="1572089"/>
                </a:lnTo>
                <a:lnTo>
                  <a:pt x="3447" y="1571624"/>
                </a:lnTo>
                <a:lnTo>
                  <a:pt x="6077" y="1571624"/>
                </a:lnTo>
                <a:lnTo>
                  <a:pt x="7200" y="1572089"/>
                </a:lnTo>
                <a:lnTo>
                  <a:pt x="9060" y="1573949"/>
                </a:lnTo>
                <a:lnTo>
                  <a:pt x="9524" y="1575072"/>
                </a:lnTo>
                <a:lnTo>
                  <a:pt x="9524" y="1577702"/>
                </a:lnTo>
                <a:lnTo>
                  <a:pt x="9060" y="1578825"/>
                </a:lnTo>
                <a:lnTo>
                  <a:pt x="7200" y="1580684"/>
                </a:lnTo>
                <a:lnTo>
                  <a:pt x="6077" y="1581149"/>
                </a:lnTo>
                <a:close/>
              </a:path>
              <a:path w="9525" h="4248150">
                <a:moveTo>
                  <a:pt x="6077" y="1533524"/>
                </a:moveTo>
                <a:lnTo>
                  <a:pt x="3447" y="1533524"/>
                </a:lnTo>
                <a:lnTo>
                  <a:pt x="2324" y="1533059"/>
                </a:lnTo>
                <a:lnTo>
                  <a:pt x="464" y="1531200"/>
                </a:lnTo>
                <a:lnTo>
                  <a:pt x="0" y="1530077"/>
                </a:lnTo>
                <a:lnTo>
                  <a:pt x="0" y="1527447"/>
                </a:lnTo>
                <a:lnTo>
                  <a:pt x="464" y="1526324"/>
                </a:lnTo>
                <a:lnTo>
                  <a:pt x="2324" y="1524465"/>
                </a:lnTo>
                <a:lnTo>
                  <a:pt x="3447" y="1523999"/>
                </a:lnTo>
                <a:lnTo>
                  <a:pt x="6077" y="1523999"/>
                </a:lnTo>
                <a:lnTo>
                  <a:pt x="7200" y="1524465"/>
                </a:lnTo>
                <a:lnTo>
                  <a:pt x="9060" y="1526324"/>
                </a:lnTo>
                <a:lnTo>
                  <a:pt x="9524" y="1527447"/>
                </a:lnTo>
                <a:lnTo>
                  <a:pt x="9524" y="1530077"/>
                </a:lnTo>
                <a:lnTo>
                  <a:pt x="9060" y="1531200"/>
                </a:lnTo>
                <a:lnTo>
                  <a:pt x="7200" y="1533059"/>
                </a:lnTo>
                <a:lnTo>
                  <a:pt x="6077" y="1533524"/>
                </a:lnTo>
                <a:close/>
              </a:path>
              <a:path w="9525" h="4248150">
                <a:moveTo>
                  <a:pt x="6077" y="1485899"/>
                </a:moveTo>
                <a:lnTo>
                  <a:pt x="3447" y="1485899"/>
                </a:lnTo>
                <a:lnTo>
                  <a:pt x="2324" y="1485434"/>
                </a:lnTo>
                <a:lnTo>
                  <a:pt x="464" y="1483575"/>
                </a:lnTo>
                <a:lnTo>
                  <a:pt x="0" y="1482452"/>
                </a:lnTo>
                <a:lnTo>
                  <a:pt x="0" y="1479822"/>
                </a:lnTo>
                <a:lnTo>
                  <a:pt x="464" y="1478699"/>
                </a:lnTo>
                <a:lnTo>
                  <a:pt x="2324" y="1476839"/>
                </a:lnTo>
                <a:lnTo>
                  <a:pt x="3447" y="1476374"/>
                </a:lnTo>
                <a:lnTo>
                  <a:pt x="6077" y="1476374"/>
                </a:lnTo>
                <a:lnTo>
                  <a:pt x="7200" y="1476839"/>
                </a:lnTo>
                <a:lnTo>
                  <a:pt x="9060" y="1478699"/>
                </a:lnTo>
                <a:lnTo>
                  <a:pt x="9524" y="1479822"/>
                </a:lnTo>
                <a:lnTo>
                  <a:pt x="9524" y="1482452"/>
                </a:lnTo>
                <a:lnTo>
                  <a:pt x="9060" y="1483575"/>
                </a:lnTo>
                <a:lnTo>
                  <a:pt x="7200" y="1485434"/>
                </a:lnTo>
                <a:lnTo>
                  <a:pt x="6077" y="1485899"/>
                </a:lnTo>
                <a:close/>
              </a:path>
              <a:path w="9525" h="4248150">
                <a:moveTo>
                  <a:pt x="6077" y="1438274"/>
                </a:moveTo>
                <a:lnTo>
                  <a:pt x="3447" y="1438274"/>
                </a:lnTo>
                <a:lnTo>
                  <a:pt x="2324" y="1437809"/>
                </a:lnTo>
                <a:lnTo>
                  <a:pt x="464" y="1435950"/>
                </a:lnTo>
                <a:lnTo>
                  <a:pt x="0" y="1434827"/>
                </a:lnTo>
                <a:lnTo>
                  <a:pt x="0" y="1432197"/>
                </a:lnTo>
                <a:lnTo>
                  <a:pt x="464" y="1431074"/>
                </a:lnTo>
                <a:lnTo>
                  <a:pt x="2324" y="1429215"/>
                </a:lnTo>
                <a:lnTo>
                  <a:pt x="3447" y="1428749"/>
                </a:lnTo>
                <a:lnTo>
                  <a:pt x="6077" y="1428749"/>
                </a:lnTo>
                <a:lnTo>
                  <a:pt x="7200" y="1429215"/>
                </a:lnTo>
                <a:lnTo>
                  <a:pt x="9060" y="1431074"/>
                </a:lnTo>
                <a:lnTo>
                  <a:pt x="9524" y="1432197"/>
                </a:lnTo>
                <a:lnTo>
                  <a:pt x="9524" y="1434827"/>
                </a:lnTo>
                <a:lnTo>
                  <a:pt x="9060" y="1435950"/>
                </a:lnTo>
                <a:lnTo>
                  <a:pt x="7200" y="1437809"/>
                </a:lnTo>
                <a:lnTo>
                  <a:pt x="6077" y="1438274"/>
                </a:lnTo>
                <a:close/>
              </a:path>
              <a:path w="9525" h="4248150">
                <a:moveTo>
                  <a:pt x="6077" y="1390649"/>
                </a:moveTo>
                <a:lnTo>
                  <a:pt x="3447" y="1390649"/>
                </a:lnTo>
                <a:lnTo>
                  <a:pt x="2324" y="1390184"/>
                </a:lnTo>
                <a:lnTo>
                  <a:pt x="464" y="1388325"/>
                </a:lnTo>
                <a:lnTo>
                  <a:pt x="0" y="1387202"/>
                </a:lnTo>
                <a:lnTo>
                  <a:pt x="0" y="1384572"/>
                </a:lnTo>
                <a:lnTo>
                  <a:pt x="464" y="1383449"/>
                </a:lnTo>
                <a:lnTo>
                  <a:pt x="2324" y="1381589"/>
                </a:lnTo>
                <a:lnTo>
                  <a:pt x="3447" y="1381124"/>
                </a:lnTo>
                <a:lnTo>
                  <a:pt x="6077" y="1381124"/>
                </a:lnTo>
                <a:lnTo>
                  <a:pt x="7200" y="1381589"/>
                </a:lnTo>
                <a:lnTo>
                  <a:pt x="9060" y="1383449"/>
                </a:lnTo>
                <a:lnTo>
                  <a:pt x="9524" y="1384572"/>
                </a:lnTo>
                <a:lnTo>
                  <a:pt x="9524" y="1387202"/>
                </a:lnTo>
                <a:lnTo>
                  <a:pt x="9060" y="1388325"/>
                </a:lnTo>
                <a:lnTo>
                  <a:pt x="7200" y="1390184"/>
                </a:lnTo>
                <a:lnTo>
                  <a:pt x="6077" y="1390649"/>
                </a:lnTo>
                <a:close/>
              </a:path>
              <a:path w="9525" h="4248150">
                <a:moveTo>
                  <a:pt x="6077" y="1343024"/>
                </a:moveTo>
                <a:lnTo>
                  <a:pt x="3447" y="1343024"/>
                </a:lnTo>
                <a:lnTo>
                  <a:pt x="2324" y="1342559"/>
                </a:lnTo>
                <a:lnTo>
                  <a:pt x="464" y="1340700"/>
                </a:lnTo>
                <a:lnTo>
                  <a:pt x="0" y="1339577"/>
                </a:lnTo>
                <a:lnTo>
                  <a:pt x="0" y="1336947"/>
                </a:lnTo>
                <a:lnTo>
                  <a:pt x="464" y="1335824"/>
                </a:lnTo>
                <a:lnTo>
                  <a:pt x="2324" y="1333964"/>
                </a:lnTo>
                <a:lnTo>
                  <a:pt x="3447" y="1333499"/>
                </a:lnTo>
                <a:lnTo>
                  <a:pt x="6077" y="1333499"/>
                </a:lnTo>
                <a:lnTo>
                  <a:pt x="7200" y="1333964"/>
                </a:lnTo>
                <a:lnTo>
                  <a:pt x="9060" y="1335824"/>
                </a:lnTo>
                <a:lnTo>
                  <a:pt x="9524" y="1336947"/>
                </a:lnTo>
                <a:lnTo>
                  <a:pt x="9524" y="1339577"/>
                </a:lnTo>
                <a:lnTo>
                  <a:pt x="9060" y="1340700"/>
                </a:lnTo>
                <a:lnTo>
                  <a:pt x="7200" y="1342559"/>
                </a:lnTo>
                <a:lnTo>
                  <a:pt x="6077" y="1343024"/>
                </a:lnTo>
                <a:close/>
              </a:path>
              <a:path w="9525" h="4248150">
                <a:moveTo>
                  <a:pt x="6077" y="1295399"/>
                </a:moveTo>
                <a:lnTo>
                  <a:pt x="3447" y="1295399"/>
                </a:lnTo>
                <a:lnTo>
                  <a:pt x="2324" y="1294934"/>
                </a:lnTo>
                <a:lnTo>
                  <a:pt x="464" y="1293075"/>
                </a:lnTo>
                <a:lnTo>
                  <a:pt x="0" y="1291952"/>
                </a:lnTo>
                <a:lnTo>
                  <a:pt x="0" y="1289322"/>
                </a:lnTo>
                <a:lnTo>
                  <a:pt x="464" y="1288199"/>
                </a:lnTo>
                <a:lnTo>
                  <a:pt x="2324" y="1286340"/>
                </a:lnTo>
                <a:lnTo>
                  <a:pt x="3447" y="1285874"/>
                </a:lnTo>
                <a:lnTo>
                  <a:pt x="6077" y="1285874"/>
                </a:lnTo>
                <a:lnTo>
                  <a:pt x="7200" y="1286340"/>
                </a:lnTo>
                <a:lnTo>
                  <a:pt x="9060" y="1288199"/>
                </a:lnTo>
                <a:lnTo>
                  <a:pt x="9524" y="1289322"/>
                </a:lnTo>
                <a:lnTo>
                  <a:pt x="9524" y="1291952"/>
                </a:lnTo>
                <a:lnTo>
                  <a:pt x="9060" y="1293075"/>
                </a:lnTo>
                <a:lnTo>
                  <a:pt x="7200" y="1294934"/>
                </a:lnTo>
                <a:lnTo>
                  <a:pt x="6077" y="1295399"/>
                </a:lnTo>
                <a:close/>
              </a:path>
              <a:path w="9525" h="4248150">
                <a:moveTo>
                  <a:pt x="6077" y="1247774"/>
                </a:moveTo>
                <a:lnTo>
                  <a:pt x="3447" y="1247774"/>
                </a:lnTo>
                <a:lnTo>
                  <a:pt x="2324" y="1247309"/>
                </a:lnTo>
                <a:lnTo>
                  <a:pt x="464" y="1245450"/>
                </a:lnTo>
                <a:lnTo>
                  <a:pt x="0" y="1244327"/>
                </a:lnTo>
                <a:lnTo>
                  <a:pt x="0" y="1241697"/>
                </a:lnTo>
                <a:lnTo>
                  <a:pt x="464" y="1240574"/>
                </a:lnTo>
                <a:lnTo>
                  <a:pt x="2324" y="1238715"/>
                </a:lnTo>
                <a:lnTo>
                  <a:pt x="3447" y="1238249"/>
                </a:lnTo>
                <a:lnTo>
                  <a:pt x="6077" y="1238249"/>
                </a:lnTo>
                <a:lnTo>
                  <a:pt x="7200" y="1238715"/>
                </a:lnTo>
                <a:lnTo>
                  <a:pt x="9060" y="1240574"/>
                </a:lnTo>
                <a:lnTo>
                  <a:pt x="9524" y="1241697"/>
                </a:lnTo>
                <a:lnTo>
                  <a:pt x="9524" y="1244327"/>
                </a:lnTo>
                <a:lnTo>
                  <a:pt x="9060" y="1245450"/>
                </a:lnTo>
                <a:lnTo>
                  <a:pt x="7200" y="1247309"/>
                </a:lnTo>
                <a:lnTo>
                  <a:pt x="6077" y="1247774"/>
                </a:lnTo>
                <a:close/>
              </a:path>
              <a:path w="9525" h="4248150">
                <a:moveTo>
                  <a:pt x="6077" y="1200149"/>
                </a:moveTo>
                <a:lnTo>
                  <a:pt x="3447" y="1200149"/>
                </a:lnTo>
                <a:lnTo>
                  <a:pt x="2324" y="1199684"/>
                </a:lnTo>
                <a:lnTo>
                  <a:pt x="464" y="1197825"/>
                </a:lnTo>
                <a:lnTo>
                  <a:pt x="0" y="1196702"/>
                </a:lnTo>
                <a:lnTo>
                  <a:pt x="0" y="1194072"/>
                </a:lnTo>
                <a:lnTo>
                  <a:pt x="464" y="1192949"/>
                </a:lnTo>
                <a:lnTo>
                  <a:pt x="2324" y="1191090"/>
                </a:lnTo>
                <a:lnTo>
                  <a:pt x="3447" y="1190624"/>
                </a:lnTo>
                <a:lnTo>
                  <a:pt x="6077" y="1190624"/>
                </a:lnTo>
                <a:lnTo>
                  <a:pt x="7200" y="1191090"/>
                </a:lnTo>
                <a:lnTo>
                  <a:pt x="9060" y="1192949"/>
                </a:lnTo>
                <a:lnTo>
                  <a:pt x="9524" y="1194072"/>
                </a:lnTo>
                <a:lnTo>
                  <a:pt x="9524" y="1196702"/>
                </a:lnTo>
                <a:lnTo>
                  <a:pt x="9060" y="1197825"/>
                </a:lnTo>
                <a:lnTo>
                  <a:pt x="7200" y="1199684"/>
                </a:lnTo>
                <a:lnTo>
                  <a:pt x="6077" y="1200149"/>
                </a:lnTo>
                <a:close/>
              </a:path>
              <a:path w="9525" h="4248150">
                <a:moveTo>
                  <a:pt x="6077" y="1152524"/>
                </a:moveTo>
                <a:lnTo>
                  <a:pt x="3447" y="1152524"/>
                </a:lnTo>
                <a:lnTo>
                  <a:pt x="2324" y="1152059"/>
                </a:lnTo>
                <a:lnTo>
                  <a:pt x="464" y="1150199"/>
                </a:lnTo>
                <a:lnTo>
                  <a:pt x="0" y="1149077"/>
                </a:lnTo>
                <a:lnTo>
                  <a:pt x="0" y="1146447"/>
                </a:lnTo>
                <a:lnTo>
                  <a:pt x="464" y="1145324"/>
                </a:lnTo>
                <a:lnTo>
                  <a:pt x="2324" y="1143464"/>
                </a:lnTo>
                <a:lnTo>
                  <a:pt x="3447" y="1142999"/>
                </a:lnTo>
                <a:lnTo>
                  <a:pt x="6077" y="1142999"/>
                </a:lnTo>
                <a:lnTo>
                  <a:pt x="7200" y="1143464"/>
                </a:lnTo>
                <a:lnTo>
                  <a:pt x="9060" y="1145324"/>
                </a:lnTo>
                <a:lnTo>
                  <a:pt x="9524" y="1146447"/>
                </a:lnTo>
                <a:lnTo>
                  <a:pt x="9524" y="1149077"/>
                </a:lnTo>
                <a:lnTo>
                  <a:pt x="9060" y="1150199"/>
                </a:lnTo>
                <a:lnTo>
                  <a:pt x="7200" y="1152059"/>
                </a:lnTo>
                <a:lnTo>
                  <a:pt x="6077" y="1152524"/>
                </a:lnTo>
                <a:close/>
              </a:path>
              <a:path w="9525" h="4248150">
                <a:moveTo>
                  <a:pt x="6077" y="1104899"/>
                </a:moveTo>
                <a:lnTo>
                  <a:pt x="3447" y="1104899"/>
                </a:lnTo>
                <a:lnTo>
                  <a:pt x="2324" y="1104434"/>
                </a:lnTo>
                <a:lnTo>
                  <a:pt x="464" y="1102575"/>
                </a:lnTo>
                <a:lnTo>
                  <a:pt x="0" y="1101452"/>
                </a:lnTo>
                <a:lnTo>
                  <a:pt x="0" y="1098822"/>
                </a:lnTo>
                <a:lnTo>
                  <a:pt x="464" y="1097699"/>
                </a:lnTo>
                <a:lnTo>
                  <a:pt x="2324" y="1095839"/>
                </a:lnTo>
                <a:lnTo>
                  <a:pt x="3447" y="1095374"/>
                </a:lnTo>
                <a:lnTo>
                  <a:pt x="6077" y="1095374"/>
                </a:lnTo>
                <a:lnTo>
                  <a:pt x="7200" y="1095839"/>
                </a:lnTo>
                <a:lnTo>
                  <a:pt x="9060" y="1097699"/>
                </a:lnTo>
                <a:lnTo>
                  <a:pt x="9524" y="1098822"/>
                </a:lnTo>
                <a:lnTo>
                  <a:pt x="9524" y="1101452"/>
                </a:lnTo>
                <a:lnTo>
                  <a:pt x="9060" y="1102575"/>
                </a:lnTo>
                <a:lnTo>
                  <a:pt x="7200" y="1104434"/>
                </a:lnTo>
                <a:lnTo>
                  <a:pt x="6077" y="1104899"/>
                </a:lnTo>
                <a:close/>
              </a:path>
              <a:path w="9525" h="4248150">
                <a:moveTo>
                  <a:pt x="6077" y="1057274"/>
                </a:moveTo>
                <a:lnTo>
                  <a:pt x="3447" y="1057274"/>
                </a:lnTo>
                <a:lnTo>
                  <a:pt x="2324" y="1056809"/>
                </a:lnTo>
                <a:lnTo>
                  <a:pt x="464" y="1054950"/>
                </a:lnTo>
                <a:lnTo>
                  <a:pt x="0" y="1053827"/>
                </a:lnTo>
                <a:lnTo>
                  <a:pt x="0" y="1051197"/>
                </a:lnTo>
                <a:lnTo>
                  <a:pt x="464" y="1050074"/>
                </a:lnTo>
                <a:lnTo>
                  <a:pt x="2324" y="1048215"/>
                </a:lnTo>
                <a:lnTo>
                  <a:pt x="3447" y="1047749"/>
                </a:lnTo>
                <a:lnTo>
                  <a:pt x="6077" y="1047749"/>
                </a:lnTo>
                <a:lnTo>
                  <a:pt x="7200" y="1048215"/>
                </a:lnTo>
                <a:lnTo>
                  <a:pt x="9060" y="1050074"/>
                </a:lnTo>
                <a:lnTo>
                  <a:pt x="9524" y="1051197"/>
                </a:lnTo>
                <a:lnTo>
                  <a:pt x="9524" y="1053827"/>
                </a:lnTo>
                <a:lnTo>
                  <a:pt x="9060" y="1054950"/>
                </a:lnTo>
                <a:lnTo>
                  <a:pt x="7200" y="1056809"/>
                </a:lnTo>
                <a:lnTo>
                  <a:pt x="6077" y="1057274"/>
                </a:lnTo>
                <a:close/>
              </a:path>
              <a:path w="9525" h="4248150">
                <a:moveTo>
                  <a:pt x="6077" y="1009649"/>
                </a:moveTo>
                <a:lnTo>
                  <a:pt x="3447" y="1009649"/>
                </a:lnTo>
                <a:lnTo>
                  <a:pt x="2324" y="1009184"/>
                </a:lnTo>
                <a:lnTo>
                  <a:pt x="464" y="1007325"/>
                </a:lnTo>
                <a:lnTo>
                  <a:pt x="0" y="1006202"/>
                </a:lnTo>
                <a:lnTo>
                  <a:pt x="0" y="1003572"/>
                </a:lnTo>
                <a:lnTo>
                  <a:pt x="464" y="1002449"/>
                </a:lnTo>
                <a:lnTo>
                  <a:pt x="2324" y="1000590"/>
                </a:lnTo>
                <a:lnTo>
                  <a:pt x="3447" y="1000124"/>
                </a:lnTo>
                <a:lnTo>
                  <a:pt x="6077" y="1000124"/>
                </a:lnTo>
                <a:lnTo>
                  <a:pt x="7200" y="1000590"/>
                </a:lnTo>
                <a:lnTo>
                  <a:pt x="9060" y="1002449"/>
                </a:lnTo>
                <a:lnTo>
                  <a:pt x="9524" y="1003572"/>
                </a:lnTo>
                <a:lnTo>
                  <a:pt x="9524" y="1006202"/>
                </a:lnTo>
                <a:lnTo>
                  <a:pt x="9060" y="1007325"/>
                </a:lnTo>
                <a:lnTo>
                  <a:pt x="7200" y="1009184"/>
                </a:lnTo>
                <a:lnTo>
                  <a:pt x="6077" y="1009649"/>
                </a:lnTo>
                <a:close/>
              </a:path>
              <a:path w="9525" h="4248150">
                <a:moveTo>
                  <a:pt x="6077" y="962024"/>
                </a:moveTo>
                <a:lnTo>
                  <a:pt x="3447" y="962024"/>
                </a:lnTo>
                <a:lnTo>
                  <a:pt x="2324" y="961559"/>
                </a:lnTo>
                <a:lnTo>
                  <a:pt x="464" y="959700"/>
                </a:lnTo>
                <a:lnTo>
                  <a:pt x="0" y="958577"/>
                </a:lnTo>
                <a:lnTo>
                  <a:pt x="0" y="955947"/>
                </a:lnTo>
                <a:lnTo>
                  <a:pt x="464" y="954824"/>
                </a:lnTo>
                <a:lnTo>
                  <a:pt x="2324" y="952964"/>
                </a:lnTo>
                <a:lnTo>
                  <a:pt x="3447" y="952499"/>
                </a:lnTo>
                <a:lnTo>
                  <a:pt x="6077" y="952499"/>
                </a:lnTo>
                <a:lnTo>
                  <a:pt x="7200" y="952964"/>
                </a:lnTo>
                <a:lnTo>
                  <a:pt x="9060" y="954824"/>
                </a:lnTo>
                <a:lnTo>
                  <a:pt x="9524" y="955947"/>
                </a:lnTo>
                <a:lnTo>
                  <a:pt x="9524" y="958577"/>
                </a:lnTo>
                <a:lnTo>
                  <a:pt x="9060" y="959700"/>
                </a:lnTo>
                <a:lnTo>
                  <a:pt x="7200" y="961559"/>
                </a:lnTo>
                <a:lnTo>
                  <a:pt x="6077" y="962024"/>
                </a:lnTo>
                <a:close/>
              </a:path>
              <a:path w="9525" h="4248150">
                <a:moveTo>
                  <a:pt x="6077" y="914399"/>
                </a:moveTo>
                <a:lnTo>
                  <a:pt x="3447" y="914399"/>
                </a:lnTo>
                <a:lnTo>
                  <a:pt x="2324" y="913934"/>
                </a:lnTo>
                <a:lnTo>
                  <a:pt x="464" y="912075"/>
                </a:lnTo>
                <a:lnTo>
                  <a:pt x="0" y="910952"/>
                </a:lnTo>
                <a:lnTo>
                  <a:pt x="0" y="908322"/>
                </a:lnTo>
                <a:lnTo>
                  <a:pt x="464" y="907199"/>
                </a:lnTo>
                <a:lnTo>
                  <a:pt x="2324" y="905339"/>
                </a:lnTo>
                <a:lnTo>
                  <a:pt x="3447" y="904874"/>
                </a:lnTo>
                <a:lnTo>
                  <a:pt x="6077" y="904874"/>
                </a:lnTo>
                <a:lnTo>
                  <a:pt x="7200" y="905339"/>
                </a:lnTo>
                <a:lnTo>
                  <a:pt x="9060" y="907199"/>
                </a:lnTo>
                <a:lnTo>
                  <a:pt x="9524" y="908322"/>
                </a:lnTo>
                <a:lnTo>
                  <a:pt x="9524" y="910952"/>
                </a:lnTo>
                <a:lnTo>
                  <a:pt x="9060" y="912075"/>
                </a:lnTo>
                <a:lnTo>
                  <a:pt x="7200" y="913934"/>
                </a:lnTo>
                <a:lnTo>
                  <a:pt x="6077" y="914399"/>
                </a:lnTo>
                <a:close/>
              </a:path>
              <a:path w="9525" h="4248150">
                <a:moveTo>
                  <a:pt x="6077" y="866774"/>
                </a:moveTo>
                <a:lnTo>
                  <a:pt x="3447" y="866774"/>
                </a:lnTo>
                <a:lnTo>
                  <a:pt x="2324" y="866309"/>
                </a:lnTo>
                <a:lnTo>
                  <a:pt x="464" y="864450"/>
                </a:lnTo>
                <a:lnTo>
                  <a:pt x="0" y="863327"/>
                </a:lnTo>
                <a:lnTo>
                  <a:pt x="0" y="860697"/>
                </a:lnTo>
                <a:lnTo>
                  <a:pt x="464" y="859574"/>
                </a:lnTo>
                <a:lnTo>
                  <a:pt x="2324" y="857714"/>
                </a:lnTo>
                <a:lnTo>
                  <a:pt x="3447" y="857249"/>
                </a:lnTo>
                <a:lnTo>
                  <a:pt x="6077" y="857249"/>
                </a:lnTo>
                <a:lnTo>
                  <a:pt x="7200" y="857714"/>
                </a:lnTo>
                <a:lnTo>
                  <a:pt x="9060" y="859574"/>
                </a:lnTo>
                <a:lnTo>
                  <a:pt x="9524" y="860697"/>
                </a:lnTo>
                <a:lnTo>
                  <a:pt x="9524" y="863327"/>
                </a:lnTo>
                <a:lnTo>
                  <a:pt x="9060" y="864450"/>
                </a:lnTo>
                <a:lnTo>
                  <a:pt x="7200" y="866309"/>
                </a:lnTo>
                <a:lnTo>
                  <a:pt x="6077" y="866774"/>
                </a:lnTo>
                <a:close/>
              </a:path>
              <a:path w="9525" h="4248150">
                <a:moveTo>
                  <a:pt x="6077" y="819149"/>
                </a:moveTo>
                <a:lnTo>
                  <a:pt x="3447" y="819149"/>
                </a:lnTo>
                <a:lnTo>
                  <a:pt x="2324" y="818684"/>
                </a:lnTo>
                <a:lnTo>
                  <a:pt x="464" y="816825"/>
                </a:lnTo>
                <a:lnTo>
                  <a:pt x="0" y="815702"/>
                </a:lnTo>
                <a:lnTo>
                  <a:pt x="0" y="813072"/>
                </a:lnTo>
                <a:lnTo>
                  <a:pt x="464" y="811949"/>
                </a:lnTo>
                <a:lnTo>
                  <a:pt x="2324" y="810090"/>
                </a:lnTo>
                <a:lnTo>
                  <a:pt x="3447" y="809624"/>
                </a:lnTo>
                <a:lnTo>
                  <a:pt x="6077" y="809624"/>
                </a:lnTo>
                <a:lnTo>
                  <a:pt x="7200" y="810090"/>
                </a:lnTo>
                <a:lnTo>
                  <a:pt x="9060" y="811949"/>
                </a:lnTo>
                <a:lnTo>
                  <a:pt x="9524" y="813072"/>
                </a:lnTo>
                <a:lnTo>
                  <a:pt x="9524" y="815702"/>
                </a:lnTo>
                <a:lnTo>
                  <a:pt x="9060" y="816825"/>
                </a:lnTo>
                <a:lnTo>
                  <a:pt x="7200" y="818684"/>
                </a:lnTo>
                <a:lnTo>
                  <a:pt x="6077" y="819149"/>
                </a:lnTo>
                <a:close/>
              </a:path>
              <a:path w="9525" h="4248150">
                <a:moveTo>
                  <a:pt x="6077" y="771524"/>
                </a:moveTo>
                <a:lnTo>
                  <a:pt x="3447" y="771524"/>
                </a:lnTo>
                <a:lnTo>
                  <a:pt x="2324" y="771059"/>
                </a:lnTo>
                <a:lnTo>
                  <a:pt x="464" y="769200"/>
                </a:lnTo>
                <a:lnTo>
                  <a:pt x="0" y="768077"/>
                </a:lnTo>
                <a:lnTo>
                  <a:pt x="0" y="765447"/>
                </a:lnTo>
                <a:lnTo>
                  <a:pt x="464" y="764324"/>
                </a:lnTo>
                <a:lnTo>
                  <a:pt x="2324" y="762465"/>
                </a:lnTo>
                <a:lnTo>
                  <a:pt x="3447" y="761999"/>
                </a:lnTo>
                <a:lnTo>
                  <a:pt x="6077" y="761999"/>
                </a:lnTo>
                <a:lnTo>
                  <a:pt x="7200" y="762465"/>
                </a:lnTo>
                <a:lnTo>
                  <a:pt x="9060" y="764324"/>
                </a:lnTo>
                <a:lnTo>
                  <a:pt x="9524" y="765447"/>
                </a:lnTo>
                <a:lnTo>
                  <a:pt x="9524" y="768077"/>
                </a:lnTo>
                <a:lnTo>
                  <a:pt x="9060" y="769200"/>
                </a:lnTo>
                <a:lnTo>
                  <a:pt x="7200" y="771059"/>
                </a:lnTo>
                <a:lnTo>
                  <a:pt x="6077" y="771524"/>
                </a:lnTo>
                <a:close/>
              </a:path>
              <a:path w="9525" h="4248150">
                <a:moveTo>
                  <a:pt x="6077" y="723899"/>
                </a:moveTo>
                <a:lnTo>
                  <a:pt x="3447" y="723899"/>
                </a:lnTo>
                <a:lnTo>
                  <a:pt x="2324" y="723434"/>
                </a:lnTo>
                <a:lnTo>
                  <a:pt x="464" y="721575"/>
                </a:lnTo>
                <a:lnTo>
                  <a:pt x="0" y="720452"/>
                </a:lnTo>
                <a:lnTo>
                  <a:pt x="0" y="717822"/>
                </a:lnTo>
                <a:lnTo>
                  <a:pt x="464" y="716699"/>
                </a:lnTo>
                <a:lnTo>
                  <a:pt x="2324" y="714840"/>
                </a:lnTo>
                <a:lnTo>
                  <a:pt x="3447" y="714374"/>
                </a:lnTo>
                <a:lnTo>
                  <a:pt x="6077" y="714374"/>
                </a:lnTo>
                <a:lnTo>
                  <a:pt x="7200" y="714840"/>
                </a:lnTo>
                <a:lnTo>
                  <a:pt x="9060" y="716699"/>
                </a:lnTo>
                <a:lnTo>
                  <a:pt x="9524" y="717822"/>
                </a:lnTo>
                <a:lnTo>
                  <a:pt x="9524" y="720452"/>
                </a:lnTo>
                <a:lnTo>
                  <a:pt x="9060" y="721575"/>
                </a:lnTo>
                <a:lnTo>
                  <a:pt x="7200" y="723434"/>
                </a:lnTo>
                <a:lnTo>
                  <a:pt x="6077" y="723899"/>
                </a:lnTo>
                <a:close/>
              </a:path>
              <a:path w="9525" h="4248150">
                <a:moveTo>
                  <a:pt x="6077" y="676274"/>
                </a:moveTo>
                <a:lnTo>
                  <a:pt x="3447" y="676274"/>
                </a:lnTo>
                <a:lnTo>
                  <a:pt x="2324" y="675809"/>
                </a:lnTo>
                <a:lnTo>
                  <a:pt x="464" y="673949"/>
                </a:lnTo>
                <a:lnTo>
                  <a:pt x="0" y="672827"/>
                </a:lnTo>
                <a:lnTo>
                  <a:pt x="0" y="670197"/>
                </a:lnTo>
                <a:lnTo>
                  <a:pt x="464" y="669074"/>
                </a:lnTo>
                <a:lnTo>
                  <a:pt x="2324" y="667215"/>
                </a:lnTo>
                <a:lnTo>
                  <a:pt x="3447" y="666749"/>
                </a:lnTo>
                <a:lnTo>
                  <a:pt x="6077" y="666749"/>
                </a:lnTo>
                <a:lnTo>
                  <a:pt x="7200" y="667215"/>
                </a:lnTo>
                <a:lnTo>
                  <a:pt x="9060" y="669074"/>
                </a:lnTo>
                <a:lnTo>
                  <a:pt x="9524" y="670197"/>
                </a:lnTo>
                <a:lnTo>
                  <a:pt x="9524" y="672827"/>
                </a:lnTo>
                <a:lnTo>
                  <a:pt x="9060" y="673949"/>
                </a:lnTo>
                <a:lnTo>
                  <a:pt x="7200" y="675809"/>
                </a:lnTo>
                <a:lnTo>
                  <a:pt x="6077" y="676274"/>
                </a:lnTo>
                <a:close/>
              </a:path>
              <a:path w="9525" h="4248150">
                <a:moveTo>
                  <a:pt x="6077" y="628649"/>
                </a:moveTo>
                <a:lnTo>
                  <a:pt x="3447" y="628649"/>
                </a:lnTo>
                <a:lnTo>
                  <a:pt x="2324" y="628184"/>
                </a:lnTo>
                <a:lnTo>
                  <a:pt x="464" y="626325"/>
                </a:lnTo>
                <a:lnTo>
                  <a:pt x="0" y="625202"/>
                </a:lnTo>
                <a:lnTo>
                  <a:pt x="0" y="622572"/>
                </a:lnTo>
                <a:lnTo>
                  <a:pt x="464" y="621449"/>
                </a:lnTo>
                <a:lnTo>
                  <a:pt x="2324" y="619589"/>
                </a:lnTo>
                <a:lnTo>
                  <a:pt x="3447" y="619124"/>
                </a:lnTo>
                <a:lnTo>
                  <a:pt x="6077" y="619124"/>
                </a:lnTo>
                <a:lnTo>
                  <a:pt x="7200" y="619589"/>
                </a:lnTo>
                <a:lnTo>
                  <a:pt x="9060" y="621449"/>
                </a:lnTo>
                <a:lnTo>
                  <a:pt x="9524" y="622572"/>
                </a:lnTo>
                <a:lnTo>
                  <a:pt x="9524" y="625202"/>
                </a:lnTo>
                <a:lnTo>
                  <a:pt x="9060" y="626325"/>
                </a:lnTo>
                <a:lnTo>
                  <a:pt x="7200" y="628184"/>
                </a:lnTo>
                <a:lnTo>
                  <a:pt x="6077" y="628649"/>
                </a:lnTo>
                <a:close/>
              </a:path>
              <a:path w="9525" h="4248150">
                <a:moveTo>
                  <a:pt x="6077" y="581024"/>
                </a:moveTo>
                <a:lnTo>
                  <a:pt x="3447" y="581024"/>
                </a:lnTo>
                <a:lnTo>
                  <a:pt x="2324" y="580559"/>
                </a:lnTo>
                <a:lnTo>
                  <a:pt x="464" y="578700"/>
                </a:lnTo>
                <a:lnTo>
                  <a:pt x="0" y="577577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5"/>
                </a:lnTo>
                <a:lnTo>
                  <a:pt x="3447" y="571499"/>
                </a:lnTo>
                <a:lnTo>
                  <a:pt x="6077" y="571499"/>
                </a:lnTo>
                <a:lnTo>
                  <a:pt x="7200" y="571965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77577"/>
                </a:lnTo>
                <a:lnTo>
                  <a:pt x="9060" y="578700"/>
                </a:lnTo>
                <a:lnTo>
                  <a:pt x="7200" y="580559"/>
                </a:lnTo>
                <a:lnTo>
                  <a:pt x="6077" y="581024"/>
                </a:lnTo>
                <a:close/>
              </a:path>
              <a:path w="9525" h="4248150">
                <a:moveTo>
                  <a:pt x="6077" y="533399"/>
                </a:moveTo>
                <a:lnTo>
                  <a:pt x="3447" y="533399"/>
                </a:lnTo>
                <a:lnTo>
                  <a:pt x="2324" y="532934"/>
                </a:lnTo>
                <a:lnTo>
                  <a:pt x="464" y="531075"/>
                </a:lnTo>
                <a:lnTo>
                  <a:pt x="0" y="529952"/>
                </a:lnTo>
                <a:lnTo>
                  <a:pt x="0" y="527322"/>
                </a:lnTo>
                <a:lnTo>
                  <a:pt x="464" y="526199"/>
                </a:lnTo>
                <a:lnTo>
                  <a:pt x="2324" y="524340"/>
                </a:lnTo>
                <a:lnTo>
                  <a:pt x="3447" y="523874"/>
                </a:lnTo>
                <a:lnTo>
                  <a:pt x="6077" y="523874"/>
                </a:lnTo>
                <a:lnTo>
                  <a:pt x="7200" y="524340"/>
                </a:lnTo>
                <a:lnTo>
                  <a:pt x="9060" y="526199"/>
                </a:lnTo>
                <a:lnTo>
                  <a:pt x="9524" y="527322"/>
                </a:lnTo>
                <a:lnTo>
                  <a:pt x="9524" y="529952"/>
                </a:lnTo>
                <a:lnTo>
                  <a:pt x="9060" y="531075"/>
                </a:lnTo>
                <a:lnTo>
                  <a:pt x="7200" y="532934"/>
                </a:lnTo>
                <a:lnTo>
                  <a:pt x="6077" y="533399"/>
                </a:lnTo>
                <a:close/>
              </a:path>
              <a:path w="9525" h="4248150">
                <a:moveTo>
                  <a:pt x="6077" y="485774"/>
                </a:moveTo>
                <a:lnTo>
                  <a:pt x="3447" y="485774"/>
                </a:lnTo>
                <a:lnTo>
                  <a:pt x="2324" y="485309"/>
                </a:lnTo>
                <a:lnTo>
                  <a:pt x="464" y="483450"/>
                </a:lnTo>
                <a:lnTo>
                  <a:pt x="0" y="482327"/>
                </a:lnTo>
                <a:lnTo>
                  <a:pt x="0" y="479697"/>
                </a:lnTo>
                <a:lnTo>
                  <a:pt x="464" y="478574"/>
                </a:lnTo>
                <a:lnTo>
                  <a:pt x="2324" y="476714"/>
                </a:lnTo>
                <a:lnTo>
                  <a:pt x="3447" y="476249"/>
                </a:lnTo>
                <a:lnTo>
                  <a:pt x="6077" y="476249"/>
                </a:lnTo>
                <a:lnTo>
                  <a:pt x="7200" y="476714"/>
                </a:lnTo>
                <a:lnTo>
                  <a:pt x="9060" y="478574"/>
                </a:lnTo>
                <a:lnTo>
                  <a:pt x="9524" y="479697"/>
                </a:lnTo>
                <a:lnTo>
                  <a:pt x="9524" y="482327"/>
                </a:lnTo>
                <a:lnTo>
                  <a:pt x="9060" y="483450"/>
                </a:lnTo>
                <a:lnTo>
                  <a:pt x="7200" y="485309"/>
                </a:lnTo>
                <a:lnTo>
                  <a:pt x="6077" y="485774"/>
                </a:lnTo>
                <a:close/>
              </a:path>
              <a:path w="9525" h="4248150">
                <a:moveTo>
                  <a:pt x="6077" y="438149"/>
                </a:moveTo>
                <a:lnTo>
                  <a:pt x="3447" y="438149"/>
                </a:lnTo>
                <a:lnTo>
                  <a:pt x="2324" y="437684"/>
                </a:lnTo>
                <a:lnTo>
                  <a:pt x="464" y="435825"/>
                </a:lnTo>
                <a:lnTo>
                  <a:pt x="0" y="434702"/>
                </a:lnTo>
                <a:lnTo>
                  <a:pt x="0" y="432072"/>
                </a:lnTo>
                <a:lnTo>
                  <a:pt x="464" y="430949"/>
                </a:lnTo>
                <a:lnTo>
                  <a:pt x="2324" y="429089"/>
                </a:lnTo>
                <a:lnTo>
                  <a:pt x="3447" y="428624"/>
                </a:lnTo>
                <a:lnTo>
                  <a:pt x="6077" y="428624"/>
                </a:lnTo>
                <a:lnTo>
                  <a:pt x="7200" y="429089"/>
                </a:lnTo>
                <a:lnTo>
                  <a:pt x="9060" y="430949"/>
                </a:lnTo>
                <a:lnTo>
                  <a:pt x="9524" y="432072"/>
                </a:lnTo>
                <a:lnTo>
                  <a:pt x="9524" y="434702"/>
                </a:lnTo>
                <a:lnTo>
                  <a:pt x="9060" y="435825"/>
                </a:lnTo>
                <a:lnTo>
                  <a:pt x="7200" y="437684"/>
                </a:lnTo>
                <a:lnTo>
                  <a:pt x="6077" y="438149"/>
                </a:lnTo>
                <a:close/>
              </a:path>
              <a:path w="9525" h="4248150">
                <a:moveTo>
                  <a:pt x="6077" y="390524"/>
                </a:moveTo>
                <a:lnTo>
                  <a:pt x="3447" y="390524"/>
                </a:lnTo>
                <a:lnTo>
                  <a:pt x="2324" y="390059"/>
                </a:lnTo>
                <a:lnTo>
                  <a:pt x="464" y="388200"/>
                </a:lnTo>
                <a:lnTo>
                  <a:pt x="0" y="387077"/>
                </a:lnTo>
                <a:lnTo>
                  <a:pt x="0" y="384447"/>
                </a:lnTo>
                <a:lnTo>
                  <a:pt x="464" y="383324"/>
                </a:lnTo>
                <a:lnTo>
                  <a:pt x="2324" y="381464"/>
                </a:lnTo>
                <a:lnTo>
                  <a:pt x="3447" y="380999"/>
                </a:lnTo>
                <a:lnTo>
                  <a:pt x="6077" y="380999"/>
                </a:lnTo>
                <a:lnTo>
                  <a:pt x="7200" y="381464"/>
                </a:lnTo>
                <a:lnTo>
                  <a:pt x="9060" y="383324"/>
                </a:lnTo>
                <a:lnTo>
                  <a:pt x="9524" y="384447"/>
                </a:lnTo>
                <a:lnTo>
                  <a:pt x="9524" y="387077"/>
                </a:lnTo>
                <a:lnTo>
                  <a:pt x="9060" y="388200"/>
                </a:lnTo>
                <a:lnTo>
                  <a:pt x="7200" y="390059"/>
                </a:lnTo>
                <a:lnTo>
                  <a:pt x="6077" y="390524"/>
                </a:lnTo>
                <a:close/>
              </a:path>
              <a:path w="9525" h="4248150">
                <a:moveTo>
                  <a:pt x="6077" y="342899"/>
                </a:moveTo>
                <a:lnTo>
                  <a:pt x="3447" y="342899"/>
                </a:lnTo>
                <a:lnTo>
                  <a:pt x="2324" y="342434"/>
                </a:lnTo>
                <a:lnTo>
                  <a:pt x="464" y="340575"/>
                </a:lnTo>
                <a:lnTo>
                  <a:pt x="0" y="339452"/>
                </a:lnTo>
                <a:lnTo>
                  <a:pt x="0" y="336822"/>
                </a:lnTo>
                <a:lnTo>
                  <a:pt x="464" y="335699"/>
                </a:lnTo>
                <a:lnTo>
                  <a:pt x="2324" y="333840"/>
                </a:lnTo>
                <a:lnTo>
                  <a:pt x="3447" y="333374"/>
                </a:lnTo>
                <a:lnTo>
                  <a:pt x="6077" y="333374"/>
                </a:lnTo>
                <a:lnTo>
                  <a:pt x="7200" y="333840"/>
                </a:lnTo>
                <a:lnTo>
                  <a:pt x="9060" y="335699"/>
                </a:lnTo>
                <a:lnTo>
                  <a:pt x="9524" y="336822"/>
                </a:lnTo>
                <a:lnTo>
                  <a:pt x="9524" y="339452"/>
                </a:lnTo>
                <a:lnTo>
                  <a:pt x="9060" y="340575"/>
                </a:lnTo>
                <a:lnTo>
                  <a:pt x="7200" y="342434"/>
                </a:lnTo>
                <a:lnTo>
                  <a:pt x="6077" y="342899"/>
                </a:lnTo>
                <a:close/>
              </a:path>
              <a:path w="9525" h="4248150">
                <a:moveTo>
                  <a:pt x="6077" y="295274"/>
                </a:moveTo>
                <a:lnTo>
                  <a:pt x="3447" y="295274"/>
                </a:lnTo>
                <a:lnTo>
                  <a:pt x="2324" y="294809"/>
                </a:lnTo>
                <a:lnTo>
                  <a:pt x="464" y="292950"/>
                </a:lnTo>
                <a:lnTo>
                  <a:pt x="0" y="291827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5"/>
                </a:lnTo>
                <a:lnTo>
                  <a:pt x="3447" y="285749"/>
                </a:lnTo>
                <a:lnTo>
                  <a:pt x="6077" y="285749"/>
                </a:lnTo>
                <a:lnTo>
                  <a:pt x="7200" y="286215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291827"/>
                </a:lnTo>
                <a:lnTo>
                  <a:pt x="9060" y="292950"/>
                </a:lnTo>
                <a:lnTo>
                  <a:pt x="7200" y="294809"/>
                </a:lnTo>
                <a:lnTo>
                  <a:pt x="6077" y="295274"/>
                </a:lnTo>
                <a:close/>
              </a:path>
              <a:path w="9525" h="4248150">
                <a:moveTo>
                  <a:pt x="6077" y="247649"/>
                </a:moveTo>
                <a:lnTo>
                  <a:pt x="3447" y="247649"/>
                </a:lnTo>
                <a:lnTo>
                  <a:pt x="2324" y="247184"/>
                </a:lnTo>
                <a:lnTo>
                  <a:pt x="464" y="245325"/>
                </a:lnTo>
                <a:lnTo>
                  <a:pt x="0" y="244202"/>
                </a:lnTo>
                <a:lnTo>
                  <a:pt x="0" y="241572"/>
                </a:lnTo>
                <a:lnTo>
                  <a:pt x="464" y="240449"/>
                </a:lnTo>
                <a:lnTo>
                  <a:pt x="2324" y="238590"/>
                </a:lnTo>
                <a:lnTo>
                  <a:pt x="3447" y="238124"/>
                </a:lnTo>
                <a:lnTo>
                  <a:pt x="6077" y="238124"/>
                </a:lnTo>
                <a:lnTo>
                  <a:pt x="7200" y="238590"/>
                </a:lnTo>
                <a:lnTo>
                  <a:pt x="9060" y="240449"/>
                </a:lnTo>
                <a:lnTo>
                  <a:pt x="9524" y="241572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4"/>
                </a:lnTo>
                <a:lnTo>
                  <a:pt x="6077" y="247649"/>
                </a:lnTo>
                <a:close/>
              </a:path>
              <a:path w="9525" h="4248150">
                <a:moveTo>
                  <a:pt x="6077" y="200024"/>
                </a:moveTo>
                <a:lnTo>
                  <a:pt x="3447" y="200024"/>
                </a:lnTo>
                <a:lnTo>
                  <a:pt x="2324" y="199559"/>
                </a:lnTo>
                <a:lnTo>
                  <a:pt x="464" y="197700"/>
                </a:lnTo>
                <a:lnTo>
                  <a:pt x="0" y="196577"/>
                </a:lnTo>
                <a:lnTo>
                  <a:pt x="0" y="193947"/>
                </a:lnTo>
                <a:lnTo>
                  <a:pt x="464" y="192824"/>
                </a:lnTo>
                <a:lnTo>
                  <a:pt x="2324" y="190965"/>
                </a:lnTo>
                <a:lnTo>
                  <a:pt x="3447" y="190499"/>
                </a:lnTo>
                <a:lnTo>
                  <a:pt x="6077" y="190499"/>
                </a:lnTo>
                <a:lnTo>
                  <a:pt x="7200" y="190965"/>
                </a:lnTo>
                <a:lnTo>
                  <a:pt x="9060" y="192824"/>
                </a:lnTo>
                <a:lnTo>
                  <a:pt x="9524" y="193947"/>
                </a:lnTo>
                <a:lnTo>
                  <a:pt x="9524" y="196577"/>
                </a:lnTo>
                <a:lnTo>
                  <a:pt x="9060" y="197700"/>
                </a:lnTo>
                <a:lnTo>
                  <a:pt x="7200" y="199559"/>
                </a:lnTo>
                <a:lnTo>
                  <a:pt x="6077" y="200024"/>
                </a:lnTo>
                <a:close/>
              </a:path>
              <a:path w="9525" h="4248150">
                <a:moveTo>
                  <a:pt x="6077" y="152399"/>
                </a:moveTo>
                <a:lnTo>
                  <a:pt x="3447" y="152399"/>
                </a:lnTo>
                <a:lnTo>
                  <a:pt x="2324" y="151934"/>
                </a:lnTo>
                <a:lnTo>
                  <a:pt x="464" y="150075"/>
                </a:lnTo>
                <a:lnTo>
                  <a:pt x="0" y="148952"/>
                </a:lnTo>
                <a:lnTo>
                  <a:pt x="0" y="146322"/>
                </a:lnTo>
                <a:lnTo>
                  <a:pt x="464" y="145199"/>
                </a:lnTo>
                <a:lnTo>
                  <a:pt x="2324" y="143340"/>
                </a:lnTo>
                <a:lnTo>
                  <a:pt x="3447" y="142874"/>
                </a:lnTo>
                <a:lnTo>
                  <a:pt x="6077" y="142874"/>
                </a:lnTo>
                <a:lnTo>
                  <a:pt x="7200" y="143340"/>
                </a:lnTo>
                <a:lnTo>
                  <a:pt x="9060" y="145199"/>
                </a:lnTo>
                <a:lnTo>
                  <a:pt x="9524" y="146322"/>
                </a:lnTo>
                <a:lnTo>
                  <a:pt x="9524" y="148952"/>
                </a:lnTo>
                <a:lnTo>
                  <a:pt x="9060" y="150075"/>
                </a:lnTo>
                <a:lnTo>
                  <a:pt x="7200" y="151934"/>
                </a:lnTo>
                <a:lnTo>
                  <a:pt x="6077" y="152399"/>
                </a:lnTo>
                <a:close/>
              </a:path>
              <a:path w="9525" h="4248150">
                <a:moveTo>
                  <a:pt x="6077" y="104774"/>
                </a:moveTo>
                <a:lnTo>
                  <a:pt x="3447" y="104774"/>
                </a:lnTo>
                <a:lnTo>
                  <a:pt x="2324" y="104309"/>
                </a:lnTo>
                <a:lnTo>
                  <a:pt x="464" y="102450"/>
                </a:lnTo>
                <a:lnTo>
                  <a:pt x="0" y="101327"/>
                </a:lnTo>
                <a:lnTo>
                  <a:pt x="0" y="98697"/>
                </a:lnTo>
                <a:lnTo>
                  <a:pt x="464" y="97574"/>
                </a:lnTo>
                <a:lnTo>
                  <a:pt x="2324" y="95715"/>
                </a:lnTo>
                <a:lnTo>
                  <a:pt x="3447" y="95249"/>
                </a:lnTo>
                <a:lnTo>
                  <a:pt x="6077" y="95249"/>
                </a:lnTo>
                <a:lnTo>
                  <a:pt x="7200" y="95715"/>
                </a:lnTo>
                <a:lnTo>
                  <a:pt x="9060" y="97574"/>
                </a:lnTo>
                <a:lnTo>
                  <a:pt x="9524" y="98697"/>
                </a:lnTo>
                <a:lnTo>
                  <a:pt x="9524" y="101327"/>
                </a:lnTo>
                <a:lnTo>
                  <a:pt x="9060" y="102450"/>
                </a:lnTo>
                <a:lnTo>
                  <a:pt x="7200" y="104309"/>
                </a:lnTo>
                <a:lnTo>
                  <a:pt x="6077" y="104774"/>
                </a:lnTo>
                <a:close/>
              </a:path>
              <a:path w="9525" h="4248150">
                <a:moveTo>
                  <a:pt x="6077" y="57149"/>
                </a:moveTo>
                <a:lnTo>
                  <a:pt x="3447" y="57149"/>
                </a:lnTo>
                <a:lnTo>
                  <a:pt x="2324" y="56684"/>
                </a:lnTo>
                <a:lnTo>
                  <a:pt x="464" y="54825"/>
                </a:lnTo>
                <a:lnTo>
                  <a:pt x="0" y="53702"/>
                </a:lnTo>
                <a:lnTo>
                  <a:pt x="0" y="51072"/>
                </a:lnTo>
                <a:lnTo>
                  <a:pt x="464" y="49949"/>
                </a:lnTo>
                <a:lnTo>
                  <a:pt x="2324" y="48090"/>
                </a:lnTo>
                <a:lnTo>
                  <a:pt x="3447" y="47624"/>
                </a:lnTo>
                <a:lnTo>
                  <a:pt x="6077" y="47624"/>
                </a:lnTo>
                <a:lnTo>
                  <a:pt x="7200" y="48090"/>
                </a:lnTo>
                <a:lnTo>
                  <a:pt x="9060" y="49949"/>
                </a:lnTo>
                <a:lnTo>
                  <a:pt x="9524" y="51072"/>
                </a:lnTo>
                <a:lnTo>
                  <a:pt x="9524" y="53702"/>
                </a:lnTo>
                <a:lnTo>
                  <a:pt x="9060" y="54825"/>
                </a:lnTo>
                <a:lnTo>
                  <a:pt x="7200" y="56684"/>
                </a:lnTo>
                <a:lnTo>
                  <a:pt x="6077" y="57149"/>
                </a:lnTo>
                <a:close/>
              </a:path>
              <a:path w="9525" h="4248150">
                <a:moveTo>
                  <a:pt x="6077" y="9524"/>
                </a:moveTo>
                <a:lnTo>
                  <a:pt x="3447" y="9524"/>
                </a:lnTo>
                <a:lnTo>
                  <a:pt x="2324" y="9059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5"/>
                </a:lnTo>
                <a:lnTo>
                  <a:pt x="3447" y="0"/>
                </a:lnTo>
                <a:lnTo>
                  <a:pt x="6077" y="0"/>
                </a:lnTo>
                <a:lnTo>
                  <a:pt x="7200" y="465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6077"/>
                </a:lnTo>
                <a:lnTo>
                  <a:pt x="9060" y="7200"/>
                </a:lnTo>
                <a:lnTo>
                  <a:pt x="7200" y="9059"/>
                </a:lnTo>
                <a:lnTo>
                  <a:pt x="6077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0294140" y="5265089"/>
            <a:ext cx="3041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700%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727447" y="1476708"/>
            <a:ext cx="8136255" cy="3763010"/>
            <a:chOff x="1370134" y="1767868"/>
            <a:chExt cx="8136255" cy="3763010"/>
          </a:xfrm>
        </p:grpSpPr>
        <p:sp>
          <p:nvSpPr>
            <p:cNvPr id="24" name="object 24"/>
            <p:cNvSpPr/>
            <p:nvPr/>
          </p:nvSpPr>
          <p:spPr>
            <a:xfrm>
              <a:off x="2331426" y="4224628"/>
              <a:ext cx="93980" cy="1306830"/>
            </a:xfrm>
            <a:custGeom>
              <a:avLst/>
              <a:gdLst/>
              <a:ahLst/>
              <a:cxnLst/>
              <a:rect l="l" t="t" r="r" b="b"/>
              <a:pathLst>
                <a:path w="93980" h="1306829">
                  <a:moveTo>
                    <a:pt x="93784" y="1306221"/>
                  </a:moveTo>
                  <a:lnTo>
                    <a:pt x="0" y="1306221"/>
                  </a:lnTo>
                  <a:lnTo>
                    <a:pt x="0" y="0"/>
                  </a:lnTo>
                  <a:lnTo>
                    <a:pt x="93784" y="0"/>
                  </a:lnTo>
                  <a:lnTo>
                    <a:pt x="93784" y="1306221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70126" y="2773260"/>
              <a:ext cx="1149350" cy="2757805"/>
            </a:xfrm>
            <a:custGeom>
              <a:avLst/>
              <a:gdLst/>
              <a:ahLst/>
              <a:cxnLst/>
              <a:rect l="l" t="t" r="r" b="b"/>
              <a:pathLst>
                <a:path w="1149350" h="2757804">
                  <a:moveTo>
                    <a:pt x="93789" y="2423261"/>
                  </a:moveTo>
                  <a:lnTo>
                    <a:pt x="0" y="2423261"/>
                  </a:lnTo>
                  <a:lnTo>
                    <a:pt x="0" y="2757589"/>
                  </a:lnTo>
                  <a:lnTo>
                    <a:pt x="93789" y="2757589"/>
                  </a:lnTo>
                  <a:lnTo>
                    <a:pt x="93789" y="2423261"/>
                  </a:lnTo>
                  <a:close/>
                </a:path>
                <a:path w="1149350" h="2757804">
                  <a:moveTo>
                    <a:pt x="1148867" y="0"/>
                  </a:moveTo>
                  <a:lnTo>
                    <a:pt x="1055077" y="0"/>
                  </a:lnTo>
                  <a:lnTo>
                    <a:pt x="1055077" y="2757589"/>
                  </a:lnTo>
                  <a:lnTo>
                    <a:pt x="1148867" y="2757589"/>
                  </a:lnTo>
                  <a:lnTo>
                    <a:pt x="1148867" y="0"/>
                  </a:lnTo>
                  <a:close/>
                </a:path>
              </a:pathLst>
            </a:custGeom>
            <a:solidFill>
              <a:srgbClr val="1223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57693" y="2182786"/>
              <a:ext cx="1149350" cy="3348354"/>
            </a:xfrm>
            <a:custGeom>
              <a:avLst/>
              <a:gdLst/>
              <a:ahLst/>
              <a:cxnLst/>
              <a:rect l="l" t="t" r="r" b="b"/>
              <a:pathLst>
                <a:path w="1149350" h="3348354">
                  <a:moveTo>
                    <a:pt x="93789" y="1327200"/>
                  </a:moveTo>
                  <a:lnTo>
                    <a:pt x="0" y="1327200"/>
                  </a:lnTo>
                  <a:lnTo>
                    <a:pt x="0" y="3348063"/>
                  </a:lnTo>
                  <a:lnTo>
                    <a:pt x="93789" y="3348063"/>
                  </a:lnTo>
                  <a:lnTo>
                    <a:pt x="93789" y="1327200"/>
                  </a:lnTo>
                  <a:close/>
                </a:path>
                <a:path w="1149350" h="3348354">
                  <a:moveTo>
                    <a:pt x="1148867" y="0"/>
                  </a:moveTo>
                  <a:lnTo>
                    <a:pt x="1055077" y="0"/>
                  </a:lnTo>
                  <a:lnTo>
                    <a:pt x="1055077" y="3348063"/>
                  </a:lnTo>
                  <a:lnTo>
                    <a:pt x="1148867" y="3348063"/>
                  </a:lnTo>
                  <a:lnTo>
                    <a:pt x="1148867" y="0"/>
                  </a:lnTo>
                  <a:close/>
                </a:path>
              </a:pathLst>
            </a:custGeom>
            <a:solidFill>
              <a:srgbClr val="6A00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51482" y="1767877"/>
              <a:ext cx="1149350" cy="3763010"/>
            </a:xfrm>
            <a:custGeom>
              <a:avLst/>
              <a:gdLst/>
              <a:ahLst/>
              <a:cxnLst/>
              <a:rect l="l" t="t" r="r" b="b"/>
              <a:pathLst>
                <a:path w="1149350" h="3763010">
                  <a:moveTo>
                    <a:pt x="93789" y="0"/>
                  </a:moveTo>
                  <a:lnTo>
                    <a:pt x="0" y="0"/>
                  </a:lnTo>
                  <a:lnTo>
                    <a:pt x="0" y="3762972"/>
                  </a:lnTo>
                  <a:lnTo>
                    <a:pt x="93789" y="3762972"/>
                  </a:lnTo>
                  <a:lnTo>
                    <a:pt x="93789" y="0"/>
                  </a:lnTo>
                  <a:close/>
                </a:path>
                <a:path w="1149350" h="3763010">
                  <a:moveTo>
                    <a:pt x="1148854" y="194779"/>
                  </a:moveTo>
                  <a:lnTo>
                    <a:pt x="1055077" y="194779"/>
                  </a:lnTo>
                  <a:lnTo>
                    <a:pt x="1055077" y="3762972"/>
                  </a:lnTo>
                  <a:lnTo>
                    <a:pt x="1148854" y="3762972"/>
                  </a:lnTo>
                  <a:lnTo>
                    <a:pt x="1148854" y="194779"/>
                  </a:lnTo>
                  <a:close/>
                </a:path>
              </a:pathLst>
            </a:custGeom>
            <a:solidFill>
              <a:srgbClr val="DF44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412164" y="3233827"/>
              <a:ext cx="93980" cy="2297430"/>
            </a:xfrm>
            <a:custGeom>
              <a:avLst/>
              <a:gdLst/>
              <a:ahLst/>
              <a:cxnLst/>
              <a:rect l="l" t="t" r="r" b="b"/>
              <a:pathLst>
                <a:path w="93979" h="2297429">
                  <a:moveTo>
                    <a:pt x="93784" y="2297022"/>
                  </a:moveTo>
                  <a:lnTo>
                    <a:pt x="0" y="2297022"/>
                  </a:lnTo>
                  <a:lnTo>
                    <a:pt x="0" y="0"/>
                  </a:lnTo>
                  <a:lnTo>
                    <a:pt x="93784" y="0"/>
                  </a:lnTo>
                  <a:lnTo>
                    <a:pt x="93784" y="2297022"/>
                  </a:lnTo>
                  <a:close/>
                </a:path>
              </a:pathLst>
            </a:custGeom>
            <a:solidFill>
              <a:srgbClr val="1872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618157" y="3716963"/>
            <a:ext cx="2355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0.00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656864" y="4688846"/>
            <a:ext cx="2355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0.00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711941" y="2265590"/>
            <a:ext cx="2355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0.04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805726" y="5023184"/>
            <a:ext cx="2355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0.00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844434" y="3002314"/>
            <a:ext cx="2355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0.01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087080" y="2249979"/>
            <a:ext cx="2355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0.05</a:t>
            </a:r>
            <a:endParaRPr sz="900" dirty="0">
              <a:latin typeface="Segoe UI"/>
              <a:cs typeface="Segoe U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102585" y="1997626"/>
            <a:ext cx="132080" cy="3242310"/>
          </a:xfrm>
          <a:prstGeom prst="rect">
            <a:avLst/>
          </a:prstGeom>
          <a:solidFill>
            <a:srgbClr val="734EC2"/>
          </a:solidFill>
        </p:spPr>
        <p:txBody>
          <a:bodyPr vert="horz" wrap="square" lIns="0" tIns="0" rIns="0" bIns="0" rtlCol="0">
            <a:spAutoFit/>
          </a:bodyPr>
          <a:lstStyle/>
          <a:p>
            <a:pPr marR="30480"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R="30480"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R="30480"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R="30480"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R="30480"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R="30480"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R="30480"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R="30480"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R="30480"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R="30480"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R="30480"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R="30480"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R="30480"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R="30480"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R="30480">
              <a:lnSpc>
                <a:spcPct val="100000"/>
              </a:lnSpc>
              <a:spcBef>
                <a:spcPts val="1005"/>
              </a:spcBef>
            </a:pPr>
            <a:endParaRPr sz="900">
              <a:latin typeface="Times New Roman"/>
              <a:cs typeface="Times New Roman"/>
            </a:endParaRPr>
          </a:p>
          <a:p>
            <a:pPr marL="35560">
              <a:lnSpc>
                <a:spcPct val="100000"/>
              </a:lnSpc>
              <a:spcBef>
                <a:spcPts val="5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0.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212182" y="4084579"/>
            <a:ext cx="1492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00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157662" y="2466484"/>
            <a:ext cx="132080" cy="2773680"/>
          </a:xfrm>
          <a:prstGeom prst="rect">
            <a:avLst/>
          </a:prstGeom>
          <a:solidFill>
            <a:srgbClr val="734EC2"/>
          </a:solidFill>
        </p:spPr>
        <p:txBody>
          <a:bodyPr vert="horz" wrap="square" lIns="0" tIns="0" rIns="0" bIns="0" rtlCol="0">
            <a:spAutoFit/>
          </a:bodyPr>
          <a:lstStyle/>
          <a:p>
            <a:pPr marR="30480"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R="30480"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R="30480"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R="30480"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R="30480"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R="30480"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R="30480"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R="30480"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R="30480"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R="30480"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R="30480"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R="30480"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R="30480"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R="30480"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R="30480">
              <a:lnSpc>
                <a:spcPct val="100000"/>
              </a:lnSpc>
              <a:spcBef>
                <a:spcPts val="535"/>
              </a:spcBef>
            </a:pPr>
            <a:endParaRPr sz="900">
              <a:latin typeface="Times New Roman"/>
              <a:cs typeface="Times New Roman"/>
            </a:endParaRPr>
          </a:p>
          <a:p>
            <a:pPr marL="35560">
              <a:lnSpc>
                <a:spcPct val="100000"/>
              </a:lnSpc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0.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267259" y="4493271"/>
            <a:ext cx="1492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00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196370" y="4301084"/>
            <a:ext cx="132080" cy="939165"/>
          </a:xfrm>
          <a:prstGeom prst="rect">
            <a:avLst/>
          </a:prstGeom>
          <a:solidFill>
            <a:srgbClr val="D9B300"/>
          </a:solidFill>
        </p:spPr>
        <p:txBody>
          <a:bodyPr vert="horz" wrap="square" lIns="0" tIns="0" rIns="0" bIns="0" rtlCol="0">
            <a:spAutoFit/>
          </a:bodyPr>
          <a:lstStyle/>
          <a:p>
            <a:pPr marR="30480"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R="30480"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R="30480"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R="30480"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R="30480">
              <a:lnSpc>
                <a:spcPct val="100000"/>
              </a:lnSpc>
              <a:spcBef>
                <a:spcPts val="610"/>
              </a:spcBef>
            </a:pPr>
            <a:endParaRPr sz="900">
              <a:latin typeface="Times New Roman"/>
              <a:cs typeface="Times New Roman"/>
            </a:endParaRPr>
          </a:p>
          <a:p>
            <a:pPr marL="35560">
              <a:lnSpc>
                <a:spcPct val="100000"/>
              </a:lnSpc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0.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305967" y="5023184"/>
            <a:ext cx="1492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00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251447" y="4709776"/>
            <a:ext cx="132080" cy="530225"/>
          </a:xfrm>
          <a:prstGeom prst="rect">
            <a:avLst/>
          </a:prstGeom>
          <a:solidFill>
            <a:srgbClr val="D9B300"/>
          </a:solidFill>
        </p:spPr>
        <p:txBody>
          <a:bodyPr vert="horz" wrap="square" lIns="0" tIns="0" rIns="0" bIns="0" rtlCol="0">
            <a:spAutoFit/>
          </a:bodyPr>
          <a:lstStyle/>
          <a:p>
            <a:pPr marR="30480"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R="30480">
              <a:lnSpc>
                <a:spcPct val="100000"/>
              </a:lnSpc>
              <a:spcBef>
                <a:spcPts val="495"/>
              </a:spcBef>
            </a:pPr>
            <a:endParaRPr sz="900">
              <a:latin typeface="Times New Roman"/>
              <a:cs typeface="Times New Roman"/>
            </a:endParaRPr>
          </a:p>
          <a:p>
            <a:pPr marL="35560">
              <a:lnSpc>
                <a:spcPct val="100000"/>
              </a:lnSpc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0.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361044" y="5023184"/>
            <a:ext cx="1492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00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0640975" y="2726161"/>
            <a:ext cx="2355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0.02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434398" y="711378"/>
            <a:ext cx="2162175" cy="95250"/>
            <a:chOff x="2077085" y="1002538"/>
            <a:chExt cx="2162175" cy="95250"/>
          </a:xfrm>
        </p:grpSpPr>
        <p:pic>
          <p:nvPicPr>
            <p:cNvPr id="45" name="object 4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77085" y="1002538"/>
              <a:ext cx="95249" cy="95249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15209" y="1002538"/>
              <a:ext cx="95249" cy="95249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62860" y="1002538"/>
              <a:ext cx="95249" cy="95249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00984" y="1002538"/>
              <a:ext cx="95249" cy="95249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39110" y="1002538"/>
              <a:ext cx="95249" cy="95249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86759" y="1002538"/>
              <a:ext cx="95249" cy="95249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24884" y="1002538"/>
              <a:ext cx="95249" cy="95249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39210" y="1002538"/>
              <a:ext cx="95249" cy="95249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144010" y="1002538"/>
              <a:ext cx="95249" cy="95249"/>
            </a:xfrm>
            <a:prstGeom prst="rect">
              <a:avLst/>
            </a:prstGeom>
          </p:spPr>
        </p:pic>
      </p:grpSp>
      <p:sp>
        <p:nvSpPr>
          <p:cNvPr id="54" name="object 54"/>
          <p:cNvSpPr txBox="1"/>
          <p:nvPr/>
        </p:nvSpPr>
        <p:spPr>
          <a:xfrm>
            <a:off x="2135187" y="617258"/>
            <a:ext cx="3632835" cy="132651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  <a:tabLst>
                <a:tab pos="1412240" algn="l"/>
                <a:tab pos="1654175" algn="l"/>
                <a:tab pos="1895475" algn="l"/>
                <a:tab pos="2137410" algn="l"/>
                <a:tab pos="2379345" algn="l"/>
                <a:tab pos="2620645" algn="l"/>
                <a:tab pos="2862580" algn="l"/>
                <a:tab pos="3172460" algn="l"/>
                <a:tab pos="3482975" algn="l"/>
              </a:tabLst>
            </a:pPr>
            <a:r>
              <a:rPr sz="1000" b="1" dirty="0">
                <a:solidFill>
                  <a:srgbClr val="605D5C"/>
                </a:solidFill>
                <a:latin typeface="Segoe UI"/>
                <a:cs typeface="Segoe UI"/>
              </a:rPr>
              <a:t>type</a:t>
            </a:r>
            <a:r>
              <a:rPr sz="1000" b="1" spc="-3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605D5C"/>
                </a:solidFill>
                <a:latin typeface="Segoe UI"/>
                <a:cs typeface="Segoe UI"/>
              </a:rPr>
              <a:t>of</a:t>
            </a:r>
            <a:r>
              <a:rPr sz="1000" b="1" spc="-2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605D5C"/>
                </a:solidFill>
                <a:latin typeface="Segoe UI"/>
                <a:cs typeface="Segoe UI"/>
              </a:rPr>
              <a:t>cooking</a:t>
            </a:r>
            <a:r>
              <a:rPr sz="1000" b="1" spc="-3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b="1" spc="-20" dirty="0">
                <a:solidFill>
                  <a:srgbClr val="605D5C"/>
                </a:solidFill>
                <a:latin typeface="Segoe UI"/>
                <a:cs typeface="Segoe UI"/>
              </a:rPr>
              <a:t>fuel</a:t>
            </a:r>
            <a:r>
              <a:rPr sz="1000" b="1" dirty="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sz="1000" spc="-50" dirty="0">
                <a:solidFill>
                  <a:srgbClr val="605D5C"/>
                </a:solidFill>
                <a:latin typeface="Segoe UI"/>
                <a:cs typeface="Segoe UI"/>
              </a:rPr>
              <a:t>1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sz="1000" spc="-50" dirty="0">
                <a:solidFill>
                  <a:srgbClr val="605D5C"/>
                </a:solidFill>
                <a:latin typeface="Segoe UI"/>
                <a:cs typeface="Segoe UI"/>
              </a:rPr>
              <a:t>2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sz="1000" spc="-50" dirty="0">
                <a:solidFill>
                  <a:srgbClr val="605D5C"/>
                </a:solidFill>
                <a:latin typeface="Segoe UI"/>
                <a:cs typeface="Segoe UI"/>
              </a:rPr>
              <a:t>5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sz="1000" spc="-50" dirty="0">
                <a:solidFill>
                  <a:srgbClr val="605D5C"/>
                </a:solidFill>
                <a:latin typeface="Segoe UI"/>
                <a:cs typeface="Segoe UI"/>
              </a:rPr>
              <a:t>7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sz="1000" spc="-50" dirty="0">
                <a:solidFill>
                  <a:srgbClr val="605D5C"/>
                </a:solidFill>
                <a:latin typeface="Segoe UI"/>
                <a:cs typeface="Segoe UI"/>
              </a:rPr>
              <a:t>8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sz="1000" spc="-50" dirty="0">
                <a:solidFill>
                  <a:srgbClr val="605D5C"/>
                </a:solidFill>
                <a:latin typeface="Segoe UI"/>
                <a:cs typeface="Segoe UI"/>
              </a:rPr>
              <a:t>9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sz="1000" spc="-25" dirty="0">
                <a:solidFill>
                  <a:srgbClr val="605D5C"/>
                </a:solidFill>
                <a:latin typeface="Segoe UI"/>
                <a:cs typeface="Segoe UI"/>
              </a:rPr>
              <a:t>10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sz="1000" spc="-25" dirty="0">
                <a:solidFill>
                  <a:srgbClr val="605D5C"/>
                </a:solidFill>
                <a:latin typeface="Segoe UI"/>
                <a:cs typeface="Segoe UI"/>
              </a:rPr>
              <a:t>12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sz="1000" spc="-25" dirty="0">
                <a:solidFill>
                  <a:srgbClr val="605D5C"/>
                </a:solidFill>
                <a:latin typeface="Segoe UI"/>
                <a:cs typeface="Segoe UI"/>
              </a:rPr>
              <a:t>97</a:t>
            </a:r>
            <a:endParaRPr sz="1000" dirty="0">
              <a:latin typeface="Segoe UI"/>
              <a:cs typeface="Segoe UI"/>
            </a:endParaRPr>
          </a:p>
          <a:p>
            <a:pPr marL="212090">
              <a:lnSpc>
                <a:spcPct val="100000"/>
              </a:lnSpc>
              <a:spcBef>
                <a:spcPts val="445"/>
              </a:spcBef>
            </a:pPr>
            <a:r>
              <a:rPr sz="1200" spc="-25" dirty="0">
                <a:solidFill>
                  <a:srgbClr val="605D5C"/>
                </a:solidFill>
                <a:latin typeface="Times New Roman"/>
                <a:cs typeface="Times New Roman"/>
              </a:rPr>
              <a:t>1.0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R="1783714" algn="ctr">
              <a:lnSpc>
                <a:spcPct val="100000"/>
              </a:lnSpc>
            </a:pP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0.36</a:t>
            </a:r>
            <a:endParaRPr sz="900" dirty="0">
              <a:latin typeface="Segoe UI"/>
              <a:cs typeface="Segoe UI"/>
            </a:endParaRPr>
          </a:p>
          <a:p>
            <a:pPr marL="318135" algn="ctr">
              <a:lnSpc>
                <a:spcPct val="100000"/>
              </a:lnSpc>
              <a:spcBef>
                <a:spcPts val="455"/>
              </a:spcBef>
            </a:pP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0.24</a:t>
            </a:r>
            <a:endParaRPr sz="900" dirty="0">
              <a:latin typeface="Segoe UI"/>
              <a:cs typeface="Segoe UI"/>
            </a:endParaRPr>
          </a:p>
          <a:p>
            <a:pPr marL="130810" algn="ctr">
              <a:lnSpc>
                <a:spcPts val="955"/>
              </a:lnSpc>
              <a:spcBef>
                <a:spcPts val="655"/>
              </a:spcBef>
            </a:pP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0.15</a:t>
            </a:r>
            <a:endParaRPr sz="900" dirty="0">
              <a:latin typeface="Segoe UI"/>
              <a:cs typeface="Segoe UI"/>
            </a:endParaRPr>
          </a:p>
          <a:p>
            <a:pPr marR="1596390" algn="ctr">
              <a:lnSpc>
                <a:spcPts val="955"/>
              </a:lnSpc>
            </a:pP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0.12</a:t>
            </a:r>
            <a:endParaRPr sz="900" dirty="0">
              <a:latin typeface="Segoe UI"/>
              <a:cs typeface="Segoe UI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7352" y="6043448"/>
            <a:ext cx="12444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Breakdown </a:t>
            </a:r>
            <a:r>
              <a:rPr lang="en-US" dirty="0"/>
              <a:t>of fuel types (biomass/LPG/charcoal) used by electrified vs. non-electrified households.</a:t>
            </a:r>
            <a:br>
              <a:rPr lang="en-US" dirty="0"/>
            </a:br>
            <a:r>
              <a:rPr lang="en-US" b="1" dirty="0"/>
              <a:t>Insight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*"75% of off-grid households rely on biomass fuels, spending 25% of income on energy vs. 5% for electrified homes."*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228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439946" y="971549"/>
            <a:ext cx="23495" cy="9525"/>
          </a:xfrm>
          <a:custGeom>
            <a:avLst/>
            <a:gdLst/>
            <a:ahLst/>
            <a:cxnLst/>
            <a:rect l="l" t="t" r="r" b="b"/>
            <a:pathLst>
              <a:path w="23495" h="9525">
                <a:moveTo>
                  <a:pt x="23361" y="9524"/>
                </a:moveTo>
                <a:lnTo>
                  <a:pt x="0" y="9524"/>
                </a:lnTo>
                <a:lnTo>
                  <a:pt x="0" y="0"/>
                </a:lnTo>
                <a:lnTo>
                  <a:pt x="23361" y="0"/>
                </a:lnTo>
                <a:lnTo>
                  <a:pt x="23361" y="9524"/>
                </a:lnTo>
                <a:close/>
              </a:path>
            </a:pathLst>
          </a:custGeom>
          <a:solidFill>
            <a:srgbClr val="2524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71624" y="1409699"/>
            <a:ext cx="6438900" cy="4354830"/>
          </a:xfrm>
          <a:custGeom>
            <a:avLst/>
            <a:gdLst/>
            <a:ahLst/>
            <a:cxnLst/>
            <a:rect l="l" t="t" r="r" b="b"/>
            <a:pathLst>
              <a:path w="6438900" h="4354830">
                <a:moveTo>
                  <a:pt x="9525" y="4343679"/>
                </a:moveTo>
                <a:lnTo>
                  <a:pt x="9067" y="4342562"/>
                </a:lnTo>
                <a:lnTo>
                  <a:pt x="7200" y="4340695"/>
                </a:lnTo>
                <a:lnTo>
                  <a:pt x="6083" y="4340225"/>
                </a:lnTo>
                <a:lnTo>
                  <a:pt x="3454" y="4340225"/>
                </a:lnTo>
                <a:lnTo>
                  <a:pt x="2336" y="4340695"/>
                </a:lnTo>
                <a:lnTo>
                  <a:pt x="469" y="4342562"/>
                </a:lnTo>
                <a:lnTo>
                  <a:pt x="0" y="4343679"/>
                </a:lnTo>
                <a:lnTo>
                  <a:pt x="0" y="4346308"/>
                </a:lnTo>
                <a:lnTo>
                  <a:pt x="469" y="4347426"/>
                </a:lnTo>
                <a:lnTo>
                  <a:pt x="2336" y="4349293"/>
                </a:lnTo>
                <a:lnTo>
                  <a:pt x="3454" y="4349750"/>
                </a:lnTo>
                <a:lnTo>
                  <a:pt x="6083" y="4349750"/>
                </a:lnTo>
                <a:lnTo>
                  <a:pt x="7200" y="4349293"/>
                </a:lnTo>
                <a:lnTo>
                  <a:pt x="9067" y="4347426"/>
                </a:lnTo>
                <a:lnTo>
                  <a:pt x="9525" y="4346308"/>
                </a:lnTo>
                <a:lnTo>
                  <a:pt x="9525" y="4343679"/>
                </a:lnTo>
                <a:close/>
              </a:path>
              <a:path w="6438900" h="4354830">
                <a:moveTo>
                  <a:pt x="9525" y="3723640"/>
                </a:moveTo>
                <a:lnTo>
                  <a:pt x="9067" y="3722522"/>
                </a:lnTo>
                <a:lnTo>
                  <a:pt x="7200" y="3720668"/>
                </a:lnTo>
                <a:lnTo>
                  <a:pt x="6083" y="3720198"/>
                </a:lnTo>
                <a:lnTo>
                  <a:pt x="3454" y="3720198"/>
                </a:lnTo>
                <a:lnTo>
                  <a:pt x="2336" y="3720668"/>
                </a:lnTo>
                <a:lnTo>
                  <a:pt x="469" y="3722522"/>
                </a:lnTo>
                <a:lnTo>
                  <a:pt x="0" y="3723640"/>
                </a:lnTo>
                <a:lnTo>
                  <a:pt x="0" y="3726281"/>
                </a:lnTo>
                <a:lnTo>
                  <a:pt x="469" y="3727399"/>
                </a:lnTo>
                <a:lnTo>
                  <a:pt x="2336" y="3729253"/>
                </a:lnTo>
                <a:lnTo>
                  <a:pt x="3454" y="3729723"/>
                </a:lnTo>
                <a:lnTo>
                  <a:pt x="6083" y="3729723"/>
                </a:lnTo>
                <a:lnTo>
                  <a:pt x="7200" y="3729253"/>
                </a:lnTo>
                <a:lnTo>
                  <a:pt x="9067" y="3727399"/>
                </a:lnTo>
                <a:lnTo>
                  <a:pt x="9525" y="3726281"/>
                </a:lnTo>
                <a:lnTo>
                  <a:pt x="9525" y="3723640"/>
                </a:lnTo>
                <a:close/>
              </a:path>
              <a:path w="6438900" h="4354830">
                <a:moveTo>
                  <a:pt x="9525" y="3103613"/>
                </a:moveTo>
                <a:lnTo>
                  <a:pt x="9067" y="3102495"/>
                </a:lnTo>
                <a:lnTo>
                  <a:pt x="7200" y="3100628"/>
                </a:lnTo>
                <a:lnTo>
                  <a:pt x="6083" y="3100171"/>
                </a:lnTo>
                <a:lnTo>
                  <a:pt x="3454" y="3100171"/>
                </a:lnTo>
                <a:lnTo>
                  <a:pt x="2336" y="3100628"/>
                </a:lnTo>
                <a:lnTo>
                  <a:pt x="469" y="3102495"/>
                </a:lnTo>
                <a:lnTo>
                  <a:pt x="0" y="3103613"/>
                </a:lnTo>
                <a:lnTo>
                  <a:pt x="0" y="3106242"/>
                </a:lnTo>
                <a:lnTo>
                  <a:pt x="469" y="3107372"/>
                </a:lnTo>
                <a:lnTo>
                  <a:pt x="2336" y="3109226"/>
                </a:lnTo>
                <a:lnTo>
                  <a:pt x="3454" y="3109696"/>
                </a:lnTo>
                <a:lnTo>
                  <a:pt x="6083" y="3109696"/>
                </a:lnTo>
                <a:lnTo>
                  <a:pt x="7200" y="3109226"/>
                </a:lnTo>
                <a:lnTo>
                  <a:pt x="9067" y="3107372"/>
                </a:lnTo>
                <a:lnTo>
                  <a:pt x="9525" y="3106242"/>
                </a:lnTo>
                <a:lnTo>
                  <a:pt x="9525" y="3103613"/>
                </a:lnTo>
                <a:close/>
              </a:path>
              <a:path w="6438900" h="4354830">
                <a:moveTo>
                  <a:pt x="9525" y="2483586"/>
                </a:moveTo>
                <a:lnTo>
                  <a:pt x="9067" y="2482456"/>
                </a:lnTo>
                <a:lnTo>
                  <a:pt x="7200" y="2480602"/>
                </a:lnTo>
                <a:lnTo>
                  <a:pt x="6083" y="2480132"/>
                </a:lnTo>
                <a:lnTo>
                  <a:pt x="3454" y="2480132"/>
                </a:lnTo>
                <a:lnTo>
                  <a:pt x="2336" y="2480602"/>
                </a:lnTo>
                <a:lnTo>
                  <a:pt x="469" y="2482456"/>
                </a:lnTo>
                <a:lnTo>
                  <a:pt x="0" y="2483586"/>
                </a:lnTo>
                <a:lnTo>
                  <a:pt x="0" y="2486215"/>
                </a:lnTo>
                <a:lnTo>
                  <a:pt x="469" y="2487333"/>
                </a:lnTo>
                <a:lnTo>
                  <a:pt x="2336" y="2489200"/>
                </a:lnTo>
                <a:lnTo>
                  <a:pt x="3454" y="2489657"/>
                </a:lnTo>
                <a:lnTo>
                  <a:pt x="6083" y="2489657"/>
                </a:lnTo>
                <a:lnTo>
                  <a:pt x="7200" y="2489200"/>
                </a:lnTo>
                <a:lnTo>
                  <a:pt x="9067" y="2487333"/>
                </a:lnTo>
                <a:lnTo>
                  <a:pt x="9525" y="2486215"/>
                </a:lnTo>
                <a:lnTo>
                  <a:pt x="9525" y="2483586"/>
                </a:lnTo>
                <a:close/>
              </a:path>
              <a:path w="6438900" h="4354830">
                <a:moveTo>
                  <a:pt x="9525" y="1863547"/>
                </a:moveTo>
                <a:lnTo>
                  <a:pt x="9067" y="1862429"/>
                </a:lnTo>
                <a:lnTo>
                  <a:pt x="7200" y="1860562"/>
                </a:lnTo>
                <a:lnTo>
                  <a:pt x="6083" y="1860105"/>
                </a:lnTo>
                <a:lnTo>
                  <a:pt x="3454" y="1860105"/>
                </a:lnTo>
                <a:lnTo>
                  <a:pt x="2336" y="1860562"/>
                </a:lnTo>
                <a:lnTo>
                  <a:pt x="469" y="1862429"/>
                </a:lnTo>
                <a:lnTo>
                  <a:pt x="0" y="1863547"/>
                </a:lnTo>
                <a:lnTo>
                  <a:pt x="0" y="1866176"/>
                </a:lnTo>
                <a:lnTo>
                  <a:pt x="469" y="1867306"/>
                </a:lnTo>
                <a:lnTo>
                  <a:pt x="2336" y="1869160"/>
                </a:lnTo>
                <a:lnTo>
                  <a:pt x="3454" y="1869630"/>
                </a:lnTo>
                <a:lnTo>
                  <a:pt x="6083" y="1869630"/>
                </a:lnTo>
                <a:lnTo>
                  <a:pt x="7200" y="1869160"/>
                </a:lnTo>
                <a:lnTo>
                  <a:pt x="9067" y="1867306"/>
                </a:lnTo>
                <a:lnTo>
                  <a:pt x="9525" y="1866176"/>
                </a:lnTo>
                <a:lnTo>
                  <a:pt x="9525" y="1863547"/>
                </a:lnTo>
                <a:close/>
              </a:path>
              <a:path w="6438900" h="4354830">
                <a:moveTo>
                  <a:pt x="9525" y="1243520"/>
                </a:moveTo>
                <a:lnTo>
                  <a:pt x="9067" y="1242390"/>
                </a:lnTo>
                <a:lnTo>
                  <a:pt x="7200" y="1240536"/>
                </a:lnTo>
                <a:lnTo>
                  <a:pt x="6083" y="1240066"/>
                </a:lnTo>
                <a:lnTo>
                  <a:pt x="3454" y="1240066"/>
                </a:lnTo>
                <a:lnTo>
                  <a:pt x="2336" y="1240536"/>
                </a:lnTo>
                <a:lnTo>
                  <a:pt x="469" y="1242390"/>
                </a:lnTo>
                <a:lnTo>
                  <a:pt x="0" y="1243520"/>
                </a:lnTo>
                <a:lnTo>
                  <a:pt x="0" y="1246149"/>
                </a:lnTo>
                <a:lnTo>
                  <a:pt x="469" y="1247267"/>
                </a:lnTo>
                <a:lnTo>
                  <a:pt x="2336" y="1249133"/>
                </a:lnTo>
                <a:lnTo>
                  <a:pt x="3454" y="1249591"/>
                </a:lnTo>
                <a:lnTo>
                  <a:pt x="6083" y="1249591"/>
                </a:lnTo>
                <a:lnTo>
                  <a:pt x="7200" y="1249133"/>
                </a:lnTo>
                <a:lnTo>
                  <a:pt x="9067" y="1247267"/>
                </a:lnTo>
                <a:lnTo>
                  <a:pt x="9525" y="1246149"/>
                </a:lnTo>
                <a:lnTo>
                  <a:pt x="9525" y="1243520"/>
                </a:lnTo>
                <a:close/>
              </a:path>
              <a:path w="6438900" h="4354830">
                <a:moveTo>
                  <a:pt x="9525" y="623481"/>
                </a:moveTo>
                <a:lnTo>
                  <a:pt x="9067" y="622363"/>
                </a:lnTo>
                <a:lnTo>
                  <a:pt x="7200" y="620509"/>
                </a:lnTo>
                <a:lnTo>
                  <a:pt x="6083" y="620039"/>
                </a:lnTo>
                <a:lnTo>
                  <a:pt x="3454" y="620039"/>
                </a:lnTo>
                <a:lnTo>
                  <a:pt x="2336" y="620509"/>
                </a:lnTo>
                <a:lnTo>
                  <a:pt x="469" y="622363"/>
                </a:lnTo>
                <a:lnTo>
                  <a:pt x="0" y="623481"/>
                </a:lnTo>
                <a:lnTo>
                  <a:pt x="0" y="626110"/>
                </a:lnTo>
                <a:lnTo>
                  <a:pt x="469" y="627240"/>
                </a:lnTo>
                <a:lnTo>
                  <a:pt x="2336" y="629094"/>
                </a:lnTo>
                <a:lnTo>
                  <a:pt x="3454" y="629564"/>
                </a:lnTo>
                <a:lnTo>
                  <a:pt x="6083" y="629564"/>
                </a:lnTo>
                <a:lnTo>
                  <a:pt x="7200" y="629094"/>
                </a:lnTo>
                <a:lnTo>
                  <a:pt x="9067" y="627240"/>
                </a:lnTo>
                <a:lnTo>
                  <a:pt x="9525" y="626110"/>
                </a:lnTo>
                <a:lnTo>
                  <a:pt x="9525" y="623481"/>
                </a:lnTo>
                <a:close/>
              </a:path>
              <a:path w="6438900" h="4354830">
                <a:moveTo>
                  <a:pt x="9525" y="3454"/>
                </a:moveTo>
                <a:lnTo>
                  <a:pt x="9067" y="2336"/>
                </a:lnTo>
                <a:lnTo>
                  <a:pt x="7200" y="469"/>
                </a:lnTo>
                <a:lnTo>
                  <a:pt x="6083" y="0"/>
                </a:lnTo>
                <a:lnTo>
                  <a:pt x="3454" y="0"/>
                </a:lnTo>
                <a:lnTo>
                  <a:pt x="2336" y="469"/>
                </a:lnTo>
                <a:lnTo>
                  <a:pt x="469" y="2336"/>
                </a:lnTo>
                <a:lnTo>
                  <a:pt x="0" y="3454"/>
                </a:lnTo>
                <a:lnTo>
                  <a:pt x="0" y="6083"/>
                </a:lnTo>
                <a:lnTo>
                  <a:pt x="469" y="7200"/>
                </a:lnTo>
                <a:lnTo>
                  <a:pt x="2336" y="9067"/>
                </a:lnTo>
                <a:lnTo>
                  <a:pt x="3454" y="9525"/>
                </a:lnTo>
                <a:lnTo>
                  <a:pt x="6083" y="9525"/>
                </a:lnTo>
                <a:lnTo>
                  <a:pt x="7200" y="9067"/>
                </a:lnTo>
                <a:lnTo>
                  <a:pt x="9067" y="7200"/>
                </a:lnTo>
                <a:lnTo>
                  <a:pt x="9525" y="6083"/>
                </a:lnTo>
                <a:lnTo>
                  <a:pt x="9525" y="3454"/>
                </a:lnTo>
                <a:close/>
              </a:path>
              <a:path w="6438900" h="4354830">
                <a:moveTo>
                  <a:pt x="57150" y="4343679"/>
                </a:moveTo>
                <a:lnTo>
                  <a:pt x="56692" y="4342562"/>
                </a:lnTo>
                <a:lnTo>
                  <a:pt x="54825" y="4340695"/>
                </a:lnTo>
                <a:lnTo>
                  <a:pt x="53708" y="4340225"/>
                </a:lnTo>
                <a:lnTo>
                  <a:pt x="51079" y="4340225"/>
                </a:lnTo>
                <a:lnTo>
                  <a:pt x="49961" y="4340695"/>
                </a:lnTo>
                <a:lnTo>
                  <a:pt x="48094" y="4342562"/>
                </a:lnTo>
                <a:lnTo>
                  <a:pt x="47625" y="4343679"/>
                </a:lnTo>
                <a:lnTo>
                  <a:pt x="47625" y="4346308"/>
                </a:lnTo>
                <a:lnTo>
                  <a:pt x="48094" y="4347426"/>
                </a:lnTo>
                <a:lnTo>
                  <a:pt x="49961" y="4349293"/>
                </a:lnTo>
                <a:lnTo>
                  <a:pt x="51079" y="4349750"/>
                </a:lnTo>
                <a:lnTo>
                  <a:pt x="53708" y="4349750"/>
                </a:lnTo>
                <a:lnTo>
                  <a:pt x="54825" y="4349293"/>
                </a:lnTo>
                <a:lnTo>
                  <a:pt x="56692" y="4347426"/>
                </a:lnTo>
                <a:lnTo>
                  <a:pt x="57150" y="4346308"/>
                </a:lnTo>
                <a:lnTo>
                  <a:pt x="57150" y="4343679"/>
                </a:lnTo>
                <a:close/>
              </a:path>
              <a:path w="6438900" h="4354830">
                <a:moveTo>
                  <a:pt x="57150" y="3723640"/>
                </a:moveTo>
                <a:lnTo>
                  <a:pt x="56692" y="3722522"/>
                </a:lnTo>
                <a:lnTo>
                  <a:pt x="54825" y="3720668"/>
                </a:lnTo>
                <a:lnTo>
                  <a:pt x="53708" y="3720198"/>
                </a:lnTo>
                <a:lnTo>
                  <a:pt x="51079" y="3720198"/>
                </a:lnTo>
                <a:lnTo>
                  <a:pt x="49961" y="3720668"/>
                </a:lnTo>
                <a:lnTo>
                  <a:pt x="48094" y="3722522"/>
                </a:lnTo>
                <a:lnTo>
                  <a:pt x="47625" y="3723640"/>
                </a:lnTo>
                <a:lnTo>
                  <a:pt x="47625" y="3726281"/>
                </a:lnTo>
                <a:lnTo>
                  <a:pt x="48094" y="3727399"/>
                </a:lnTo>
                <a:lnTo>
                  <a:pt x="49961" y="3729253"/>
                </a:lnTo>
                <a:lnTo>
                  <a:pt x="51079" y="3729723"/>
                </a:lnTo>
                <a:lnTo>
                  <a:pt x="53708" y="3729723"/>
                </a:lnTo>
                <a:lnTo>
                  <a:pt x="54825" y="3729253"/>
                </a:lnTo>
                <a:lnTo>
                  <a:pt x="56692" y="3727399"/>
                </a:lnTo>
                <a:lnTo>
                  <a:pt x="57150" y="3726281"/>
                </a:lnTo>
                <a:lnTo>
                  <a:pt x="57150" y="3723640"/>
                </a:lnTo>
                <a:close/>
              </a:path>
              <a:path w="6438900" h="4354830">
                <a:moveTo>
                  <a:pt x="57150" y="3103613"/>
                </a:moveTo>
                <a:lnTo>
                  <a:pt x="56692" y="3102495"/>
                </a:lnTo>
                <a:lnTo>
                  <a:pt x="54825" y="3100628"/>
                </a:lnTo>
                <a:lnTo>
                  <a:pt x="53708" y="3100171"/>
                </a:lnTo>
                <a:lnTo>
                  <a:pt x="51079" y="3100171"/>
                </a:lnTo>
                <a:lnTo>
                  <a:pt x="49961" y="3100628"/>
                </a:lnTo>
                <a:lnTo>
                  <a:pt x="48094" y="3102495"/>
                </a:lnTo>
                <a:lnTo>
                  <a:pt x="47625" y="3103613"/>
                </a:lnTo>
                <a:lnTo>
                  <a:pt x="47625" y="3106242"/>
                </a:lnTo>
                <a:lnTo>
                  <a:pt x="48094" y="3107372"/>
                </a:lnTo>
                <a:lnTo>
                  <a:pt x="49961" y="3109226"/>
                </a:lnTo>
                <a:lnTo>
                  <a:pt x="51079" y="3109696"/>
                </a:lnTo>
                <a:lnTo>
                  <a:pt x="53708" y="3109696"/>
                </a:lnTo>
                <a:lnTo>
                  <a:pt x="54825" y="3109226"/>
                </a:lnTo>
                <a:lnTo>
                  <a:pt x="56692" y="3107372"/>
                </a:lnTo>
                <a:lnTo>
                  <a:pt x="57150" y="3106242"/>
                </a:lnTo>
                <a:lnTo>
                  <a:pt x="57150" y="3103613"/>
                </a:lnTo>
                <a:close/>
              </a:path>
              <a:path w="6438900" h="4354830">
                <a:moveTo>
                  <a:pt x="57150" y="2483586"/>
                </a:moveTo>
                <a:lnTo>
                  <a:pt x="56692" y="2482456"/>
                </a:lnTo>
                <a:lnTo>
                  <a:pt x="54825" y="2480602"/>
                </a:lnTo>
                <a:lnTo>
                  <a:pt x="53708" y="2480132"/>
                </a:lnTo>
                <a:lnTo>
                  <a:pt x="51079" y="2480132"/>
                </a:lnTo>
                <a:lnTo>
                  <a:pt x="49961" y="2480602"/>
                </a:lnTo>
                <a:lnTo>
                  <a:pt x="48094" y="2482456"/>
                </a:lnTo>
                <a:lnTo>
                  <a:pt x="47625" y="2483586"/>
                </a:lnTo>
                <a:lnTo>
                  <a:pt x="47625" y="2486215"/>
                </a:lnTo>
                <a:lnTo>
                  <a:pt x="48094" y="2487333"/>
                </a:lnTo>
                <a:lnTo>
                  <a:pt x="49961" y="2489200"/>
                </a:lnTo>
                <a:lnTo>
                  <a:pt x="51079" y="2489657"/>
                </a:lnTo>
                <a:lnTo>
                  <a:pt x="53708" y="2489657"/>
                </a:lnTo>
                <a:lnTo>
                  <a:pt x="54825" y="2489200"/>
                </a:lnTo>
                <a:lnTo>
                  <a:pt x="56692" y="2487333"/>
                </a:lnTo>
                <a:lnTo>
                  <a:pt x="57150" y="2486215"/>
                </a:lnTo>
                <a:lnTo>
                  <a:pt x="57150" y="2483586"/>
                </a:lnTo>
                <a:close/>
              </a:path>
              <a:path w="6438900" h="4354830">
                <a:moveTo>
                  <a:pt x="57150" y="1863547"/>
                </a:moveTo>
                <a:lnTo>
                  <a:pt x="56692" y="1862429"/>
                </a:lnTo>
                <a:lnTo>
                  <a:pt x="54825" y="1860562"/>
                </a:lnTo>
                <a:lnTo>
                  <a:pt x="53708" y="1860105"/>
                </a:lnTo>
                <a:lnTo>
                  <a:pt x="51079" y="1860105"/>
                </a:lnTo>
                <a:lnTo>
                  <a:pt x="49961" y="1860562"/>
                </a:lnTo>
                <a:lnTo>
                  <a:pt x="48094" y="1862429"/>
                </a:lnTo>
                <a:lnTo>
                  <a:pt x="47625" y="1863547"/>
                </a:lnTo>
                <a:lnTo>
                  <a:pt x="47625" y="1866176"/>
                </a:lnTo>
                <a:lnTo>
                  <a:pt x="48094" y="1867306"/>
                </a:lnTo>
                <a:lnTo>
                  <a:pt x="49961" y="1869160"/>
                </a:lnTo>
                <a:lnTo>
                  <a:pt x="51079" y="1869630"/>
                </a:lnTo>
                <a:lnTo>
                  <a:pt x="53708" y="1869630"/>
                </a:lnTo>
                <a:lnTo>
                  <a:pt x="54825" y="1869160"/>
                </a:lnTo>
                <a:lnTo>
                  <a:pt x="56692" y="1867306"/>
                </a:lnTo>
                <a:lnTo>
                  <a:pt x="57150" y="1866176"/>
                </a:lnTo>
                <a:lnTo>
                  <a:pt x="57150" y="1863547"/>
                </a:lnTo>
                <a:close/>
              </a:path>
              <a:path w="6438900" h="4354830">
                <a:moveTo>
                  <a:pt x="57150" y="1243520"/>
                </a:moveTo>
                <a:lnTo>
                  <a:pt x="56692" y="1242390"/>
                </a:lnTo>
                <a:lnTo>
                  <a:pt x="54825" y="1240536"/>
                </a:lnTo>
                <a:lnTo>
                  <a:pt x="53708" y="1240066"/>
                </a:lnTo>
                <a:lnTo>
                  <a:pt x="51079" y="1240066"/>
                </a:lnTo>
                <a:lnTo>
                  <a:pt x="49961" y="1240536"/>
                </a:lnTo>
                <a:lnTo>
                  <a:pt x="48094" y="1242390"/>
                </a:lnTo>
                <a:lnTo>
                  <a:pt x="47625" y="1243520"/>
                </a:lnTo>
                <a:lnTo>
                  <a:pt x="47625" y="1246149"/>
                </a:lnTo>
                <a:lnTo>
                  <a:pt x="48094" y="1247267"/>
                </a:lnTo>
                <a:lnTo>
                  <a:pt x="49961" y="1249133"/>
                </a:lnTo>
                <a:lnTo>
                  <a:pt x="51079" y="1249591"/>
                </a:lnTo>
                <a:lnTo>
                  <a:pt x="53708" y="1249591"/>
                </a:lnTo>
                <a:lnTo>
                  <a:pt x="54825" y="1249133"/>
                </a:lnTo>
                <a:lnTo>
                  <a:pt x="56692" y="1247267"/>
                </a:lnTo>
                <a:lnTo>
                  <a:pt x="57150" y="1246149"/>
                </a:lnTo>
                <a:lnTo>
                  <a:pt x="57150" y="1243520"/>
                </a:lnTo>
                <a:close/>
              </a:path>
              <a:path w="6438900" h="4354830">
                <a:moveTo>
                  <a:pt x="57150" y="623481"/>
                </a:moveTo>
                <a:lnTo>
                  <a:pt x="56692" y="622363"/>
                </a:lnTo>
                <a:lnTo>
                  <a:pt x="54825" y="620509"/>
                </a:lnTo>
                <a:lnTo>
                  <a:pt x="53708" y="620039"/>
                </a:lnTo>
                <a:lnTo>
                  <a:pt x="51079" y="620039"/>
                </a:lnTo>
                <a:lnTo>
                  <a:pt x="49961" y="620509"/>
                </a:lnTo>
                <a:lnTo>
                  <a:pt x="48094" y="622363"/>
                </a:lnTo>
                <a:lnTo>
                  <a:pt x="47625" y="623481"/>
                </a:lnTo>
                <a:lnTo>
                  <a:pt x="47625" y="626110"/>
                </a:lnTo>
                <a:lnTo>
                  <a:pt x="48094" y="627240"/>
                </a:lnTo>
                <a:lnTo>
                  <a:pt x="49961" y="629094"/>
                </a:lnTo>
                <a:lnTo>
                  <a:pt x="51079" y="629564"/>
                </a:lnTo>
                <a:lnTo>
                  <a:pt x="53708" y="629564"/>
                </a:lnTo>
                <a:lnTo>
                  <a:pt x="54825" y="629094"/>
                </a:lnTo>
                <a:lnTo>
                  <a:pt x="56692" y="627240"/>
                </a:lnTo>
                <a:lnTo>
                  <a:pt x="57150" y="626110"/>
                </a:lnTo>
                <a:lnTo>
                  <a:pt x="57150" y="623481"/>
                </a:lnTo>
                <a:close/>
              </a:path>
              <a:path w="6438900" h="4354830">
                <a:moveTo>
                  <a:pt x="57150" y="3454"/>
                </a:moveTo>
                <a:lnTo>
                  <a:pt x="56692" y="2336"/>
                </a:lnTo>
                <a:lnTo>
                  <a:pt x="54825" y="469"/>
                </a:lnTo>
                <a:lnTo>
                  <a:pt x="53708" y="0"/>
                </a:lnTo>
                <a:lnTo>
                  <a:pt x="51079" y="0"/>
                </a:lnTo>
                <a:lnTo>
                  <a:pt x="49961" y="469"/>
                </a:lnTo>
                <a:lnTo>
                  <a:pt x="48094" y="2336"/>
                </a:lnTo>
                <a:lnTo>
                  <a:pt x="47625" y="3454"/>
                </a:lnTo>
                <a:lnTo>
                  <a:pt x="47625" y="6083"/>
                </a:lnTo>
                <a:lnTo>
                  <a:pt x="48094" y="7200"/>
                </a:lnTo>
                <a:lnTo>
                  <a:pt x="49961" y="9067"/>
                </a:lnTo>
                <a:lnTo>
                  <a:pt x="51079" y="9525"/>
                </a:lnTo>
                <a:lnTo>
                  <a:pt x="53708" y="9525"/>
                </a:lnTo>
                <a:lnTo>
                  <a:pt x="54825" y="9067"/>
                </a:lnTo>
                <a:lnTo>
                  <a:pt x="56692" y="7200"/>
                </a:lnTo>
                <a:lnTo>
                  <a:pt x="57150" y="6083"/>
                </a:lnTo>
                <a:lnTo>
                  <a:pt x="57150" y="3454"/>
                </a:lnTo>
                <a:close/>
              </a:path>
              <a:path w="6438900" h="4354830">
                <a:moveTo>
                  <a:pt x="104775" y="4343679"/>
                </a:moveTo>
                <a:lnTo>
                  <a:pt x="104317" y="4342562"/>
                </a:lnTo>
                <a:lnTo>
                  <a:pt x="102450" y="4340695"/>
                </a:lnTo>
                <a:lnTo>
                  <a:pt x="101333" y="4340225"/>
                </a:lnTo>
                <a:lnTo>
                  <a:pt x="98704" y="4340225"/>
                </a:lnTo>
                <a:lnTo>
                  <a:pt x="97586" y="4340695"/>
                </a:lnTo>
                <a:lnTo>
                  <a:pt x="95719" y="4342562"/>
                </a:lnTo>
                <a:lnTo>
                  <a:pt x="95250" y="4343679"/>
                </a:lnTo>
                <a:lnTo>
                  <a:pt x="95250" y="4346308"/>
                </a:lnTo>
                <a:lnTo>
                  <a:pt x="95719" y="4347426"/>
                </a:lnTo>
                <a:lnTo>
                  <a:pt x="97586" y="4349293"/>
                </a:lnTo>
                <a:lnTo>
                  <a:pt x="98704" y="4349750"/>
                </a:lnTo>
                <a:lnTo>
                  <a:pt x="101333" y="4349750"/>
                </a:lnTo>
                <a:lnTo>
                  <a:pt x="102450" y="4349293"/>
                </a:lnTo>
                <a:lnTo>
                  <a:pt x="104317" y="4347426"/>
                </a:lnTo>
                <a:lnTo>
                  <a:pt x="104775" y="4346308"/>
                </a:lnTo>
                <a:lnTo>
                  <a:pt x="104775" y="4343679"/>
                </a:lnTo>
                <a:close/>
              </a:path>
              <a:path w="6438900" h="4354830">
                <a:moveTo>
                  <a:pt x="104775" y="3723640"/>
                </a:moveTo>
                <a:lnTo>
                  <a:pt x="104317" y="3722522"/>
                </a:lnTo>
                <a:lnTo>
                  <a:pt x="102450" y="3720668"/>
                </a:lnTo>
                <a:lnTo>
                  <a:pt x="101333" y="3720198"/>
                </a:lnTo>
                <a:lnTo>
                  <a:pt x="98704" y="3720198"/>
                </a:lnTo>
                <a:lnTo>
                  <a:pt x="97586" y="3720668"/>
                </a:lnTo>
                <a:lnTo>
                  <a:pt x="95719" y="3722522"/>
                </a:lnTo>
                <a:lnTo>
                  <a:pt x="95250" y="3723640"/>
                </a:lnTo>
                <a:lnTo>
                  <a:pt x="95250" y="3726281"/>
                </a:lnTo>
                <a:lnTo>
                  <a:pt x="95719" y="3727399"/>
                </a:lnTo>
                <a:lnTo>
                  <a:pt x="97586" y="3729253"/>
                </a:lnTo>
                <a:lnTo>
                  <a:pt x="98704" y="3729723"/>
                </a:lnTo>
                <a:lnTo>
                  <a:pt x="101333" y="3729723"/>
                </a:lnTo>
                <a:lnTo>
                  <a:pt x="102450" y="3729253"/>
                </a:lnTo>
                <a:lnTo>
                  <a:pt x="104317" y="3727399"/>
                </a:lnTo>
                <a:lnTo>
                  <a:pt x="104775" y="3726281"/>
                </a:lnTo>
                <a:lnTo>
                  <a:pt x="104775" y="3723640"/>
                </a:lnTo>
                <a:close/>
              </a:path>
              <a:path w="6438900" h="4354830">
                <a:moveTo>
                  <a:pt x="104775" y="3103613"/>
                </a:moveTo>
                <a:lnTo>
                  <a:pt x="104317" y="3102495"/>
                </a:lnTo>
                <a:lnTo>
                  <a:pt x="102450" y="3100628"/>
                </a:lnTo>
                <a:lnTo>
                  <a:pt x="101333" y="3100171"/>
                </a:lnTo>
                <a:lnTo>
                  <a:pt x="98704" y="3100171"/>
                </a:lnTo>
                <a:lnTo>
                  <a:pt x="97586" y="3100628"/>
                </a:lnTo>
                <a:lnTo>
                  <a:pt x="95719" y="3102495"/>
                </a:lnTo>
                <a:lnTo>
                  <a:pt x="95250" y="3103613"/>
                </a:lnTo>
                <a:lnTo>
                  <a:pt x="95250" y="3106242"/>
                </a:lnTo>
                <a:lnTo>
                  <a:pt x="95719" y="3107372"/>
                </a:lnTo>
                <a:lnTo>
                  <a:pt x="97586" y="3109226"/>
                </a:lnTo>
                <a:lnTo>
                  <a:pt x="98704" y="3109696"/>
                </a:lnTo>
                <a:lnTo>
                  <a:pt x="101333" y="3109696"/>
                </a:lnTo>
                <a:lnTo>
                  <a:pt x="102450" y="3109226"/>
                </a:lnTo>
                <a:lnTo>
                  <a:pt x="104317" y="3107372"/>
                </a:lnTo>
                <a:lnTo>
                  <a:pt x="104775" y="3106242"/>
                </a:lnTo>
                <a:lnTo>
                  <a:pt x="104775" y="3103613"/>
                </a:lnTo>
                <a:close/>
              </a:path>
              <a:path w="6438900" h="4354830">
                <a:moveTo>
                  <a:pt x="104775" y="2483586"/>
                </a:moveTo>
                <a:lnTo>
                  <a:pt x="104317" y="2482456"/>
                </a:lnTo>
                <a:lnTo>
                  <a:pt x="102450" y="2480602"/>
                </a:lnTo>
                <a:lnTo>
                  <a:pt x="101333" y="2480132"/>
                </a:lnTo>
                <a:lnTo>
                  <a:pt x="98704" y="2480132"/>
                </a:lnTo>
                <a:lnTo>
                  <a:pt x="97586" y="2480602"/>
                </a:lnTo>
                <a:lnTo>
                  <a:pt x="95719" y="2482456"/>
                </a:lnTo>
                <a:lnTo>
                  <a:pt x="95250" y="2483586"/>
                </a:lnTo>
                <a:lnTo>
                  <a:pt x="95250" y="2486215"/>
                </a:lnTo>
                <a:lnTo>
                  <a:pt x="95719" y="2487333"/>
                </a:lnTo>
                <a:lnTo>
                  <a:pt x="97586" y="2489200"/>
                </a:lnTo>
                <a:lnTo>
                  <a:pt x="98704" y="2489657"/>
                </a:lnTo>
                <a:lnTo>
                  <a:pt x="101333" y="2489657"/>
                </a:lnTo>
                <a:lnTo>
                  <a:pt x="102450" y="2489200"/>
                </a:lnTo>
                <a:lnTo>
                  <a:pt x="104317" y="2487333"/>
                </a:lnTo>
                <a:lnTo>
                  <a:pt x="104775" y="2486215"/>
                </a:lnTo>
                <a:lnTo>
                  <a:pt x="104775" y="2483586"/>
                </a:lnTo>
                <a:close/>
              </a:path>
              <a:path w="6438900" h="4354830">
                <a:moveTo>
                  <a:pt x="104775" y="1863547"/>
                </a:moveTo>
                <a:lnTo>
                  <a:pt x="104317" y="1862429"/>
                </a:lnTo>
                <a:lnTo>
                  <a:pt x="102450" y="1860562"/>
                </a:lnTo>
                <a:lnTo>
                  <a:pt x="101333" y="1860105"/>
                </a:lnTo>
                <a:lnTo>
                  <a:pt x="98704" y="1860105"/>
                </a:lnTo>
                <a:lnTo>
                  <a:pt x="97586" y="1860562"/>
                </a:lnTo>
                <a:lnTo>
                  <a:pt x="95719" y="1862429"/>
                </a:lnTo>
                <a:lnTo>
                  <a:pt x="95250" y="1863547"/>
                </a:lnTo>
                <a:lnTo>
                  <a:pt x="95250" y="1866176"/>
                </a:lnTo>
                <a:lnTo>
                  <a:pt x="95719" y="1867306"/>
                </a:lnTo>
                <a:lnTo>
                  <a:pt x="97586" y="1869160"/>
                </a:lnTo>
                <a:lnTo>
                  <a:pt x="98704" y="1869630"/>
                </a:lnTo>
                <a:lnTo>
                  <a:pt x="101333" y="1869630"/>
                </a:lnTo>
                <a:lnTo>
                  <a:pt x="102450" y="1869160"/>
                </a:lnTo>
                <a:lnTo>
                  <a:pt x="104317" y="1867306"/>
                </a:lnTo>
                <a:lnTo>
                  <a:pt x="104775" y="1866176"/>
                </a:lnTo>
                <a:lnTo>
                  <a:pt x="104775" y="1863547"/>
                </a:lnTo>
                <a:close/>
              </a:path>
              <a:path w="6438900" h="4354830">
                <a:moveTo>
                  <a:pt x="104775" y="1243520"/>
                </a:moveTo>
                <a:lnTo>
                  <a:pt x="104317" y="1242390"/>
                </a:lnTo>
                <a:lnTo>
                  <a:pt x="102450" y="1240536"/>
                </a:lnTo>
                <a:lnTo>
                  <a:pt x="101333" y="1240066"/>
                </a:lnTo>
                <a:lnTo>
                  <a:pt x="98704" y="1240066"/>
                </a:lnTo>
                <a:lnTo>
                  <a:pt x="97586" y="1240536"/>
                </a:lnTo>
                <a:lnTo>
                  <a:pt x="95719" y="1242390"/>
                </a:lnTo>
                <a:lnTo>
                  <a:pt x="95250" y="1243520"/>
                </a:lnTo>
                <a:lnTo>
                  <a:pt x="95250" y="1246149"/>
                </a:lnTo>
                <a:lnTo>
                  <a:pt x="95719" y="1247267"/>
                </a:lnTo>
                <a:lnTo>
                  <a:pt x="97586" y="1249133"/>
                </a:lnTo>
                <a:lnTo>
                  <a:pt x="98704" y="1249591"/>
                </a:lnTo>
                <a:lnTo>
                  <a:pt x="101333" y="1249591"/>
                </a:lnTo>
                <a:lnTo>
                  <a:pt x="102450" y="1249133"/>
                </a:lnTo>
                <a:lnTo>
                  <a:pt x="104317" y="1247267"/>
                </a:lnTo>
                <a:lnTo>
                  <a:pt x="104775" y="1246149"/>
                </a:lnTo>
                <a:lnTo>
                  <a:pt x="104775" y="1243520"/>
                </a:lnTo>
                <a:close/>
              </a:path>
              <a:path w="6438900" h="4354830">
                <a:moveTo>
                  <a:pt x="104775" y="623481"/>
                </a:moveTo>
                <a:lnTo>
                  <a:pt x="104317" y="622363"/>
                </a:lnTo>
                <a:lnTo>
                  <a:pt x="102450" y="620509"/>
                </a:lnTo>
                <a:lnTo>
                  <a:pt x="101333" y="620039"/>
                </a:lnTo>
                <a:lnTo>
                  <a:pt x="98704" y="620039"/>
                </a:lnTo>
                <a:lnTo>
                  <a:pt x="97586" y="620509"/>
                </a:lnTo>
                <a:lnTo>
                  <a:pt x="95719" y="622363"/>
                </a:lnTo>
                <a:lnTo>
                  <a:pt x="95250" y="623481"/>
                </a:lnTo>
                <a:lnTo>
                  <a:pt x="95250" y="626110"/>
                </a:lnTo>
                <a:lnTo>
                  <a:pt x="95719" y="627240"/>
                </a:lnTo>
                <a:lnTo>
                  <a:pt x="97586" y="629094"/>
                </a:lnTo>
                <a:lnTo>
                  <a:pt x="98704" y="629564"/>
                </a:lnTo>
                <a:lnTo>
                  <a:pt x="101333" y="629564"/>
                </a:lnTo>
                <a:lnTo>
                  <a:pt x="102450" y="629094"/>
                </a:lnTo>
                <a:lnTo>
                  <a:pt x="104317" y="627240"/>
                </a:lnTo>
                <a:lnTo>
                  <a:pt x="104775" y="626110"/>
                </a:lnTo>
                <a:lnTo>
                  <a:pt x="104775" y="623481"/>
                </a:lnTo>
                <a:close/>
              </a:path>
              <a:path w="6438900" h="4354830">
                <a:moveTo>
                  <a:pt x="104775" y="3454"/>
                </a:moveTo>
                <a:lnTo>
                  <a:pt x="104317" y="2336"/>
                </a:lnTo>
                <a:lnTo>
                  <a:pt x="102450" y="469"/>
                </a:lnTo>
                <a:lnTo>
                  <a:pt x="101333" y="0"/>
                </a:lnTo>
                <a:lnTo>
                  <a:pt x="98704" y="0"/>
                </a:lnTo>
                <a:lnTo>
                  <a:pt x="97586" y="469"/>
                </a:lnTo>
                <a:lnTo>
                  <a:pt x="95719" y="2336"/>
                </a:lnTo>
                <a:lnTo>
                  <a:pt x="95250" y="3454"/>
                </a:lnTo>
                <a:lnTo>
                  <a:pt x="95250" y="6083"/>
                </a:lnTo>
                <a:lnTo>
                  <a:pt x="95719" y="7200"/>
                </a:lnTo>
                <a:lnTo>
                  <a:pt x="97586" y="9067"/>
                </a:lnTo>
                <a:lnTo>
                  <a:pt x="98704" y="9525"/>
                </a:lnTo>
                <a:lnTo>
                  <a:pt x="101333" y="9525"/>
                </a:lnTo>
                <a:lnTo>
                  <a:pt x="102450" y="9067"/>
                </a:lnTo>
                <a:lnTo>
                  <a:pt x="104317" y="7200"/>
                </a:lnTo>
                <a:lnTo>
                  <a:pt x="104775" y="6083"/>
                </a:lnTo>
                <a:lnTo>
                  <a:pt x="104775" y="3454"/>
                </a:lnTo>
                <a:close/>
              </a:path>
              <a:path w="6438900" h="4354830">
                <a:moveTo>
                  <a:pt x="152400" y="4343679"/>
                </a:moveTo>
                <a:lnTo>
                  <a:pt x="151942" y="4342562"/>
                </a:lnTo>
                <a:lnTo>
                  <a:pt x="150075" y="4340695"/>
                </a:lnTo>
                <a:lnTo>
                  <a:pt x="148958" y="4340225"/>
                </a:lnTo>
                <a:lnTo>
                  <a:pt x="146329" y="4340225"/>
                </a:lnTo>
                <a:lnTo>
                  <a:pt x="145211" y="4340695"/>
                </a:lnTo>
                <a:lnTo>
                  <a:pt x="143344" y="4342562"/>
                </a:lnTo>
                <a:lnTo>
                  <a:pt x="142875" y="4343679"/>
                </a:lnTo>
                <a:lnTo>
                  <a:pt x="142875" y="4346308"/>
                </a:lnTo>
                <a:lnTo>
                  <a:pt x="143344" y="4347426"/>
                </a:lnTo>
                <a:lnTo>
                  <a:pt x="145211" y="4349293"/>
                </a:lnTo>
                <a:lnTo>
                  <a:pt x="146329" y="4349750"/>
                </a:lnTo>
                <a:lnTo>
                  <a:pt x="148958" y="4349750"/>
                </a:lnTo>
                <a:lnTo>
                  <a:pt x="150075" y="4349293"/>
                </a:lnTo>
                <a:lnTo>
                  <a:pt x="151942" y="4347426"/>
                </a:lnTo>
                <a:lnTo>
                  <a:pt x="152400" y="4346308"/>
                </a:lnTo>
                <a:lnTo>
                  <a:pt x="152400" y="4343679"/>
                </a:lnTo>
                <a:close/>
              </a:path>
              <a:path w="6438900" h="4354830">
                <a:moveTo>
                  <a:pt x="152400" y="3723640"/>
                </a:moveTo>
                <a:lnTo>
                  <a:pt x="151942" y="3722522"/>
                </a:lnTo>
                <a:lnTo>
                  <a:pt x="150075" y="3720668"/>
                </a:lnTo>
                <a:lnTo>
                  <a:pt x="148958" y="3720198"/>
                </a:lnTo>
                <a:lnTo>
                  <a:pt x="146329" y="3720198"/>
                </a:lnTo>
                <a:lnTo>
                  <a:pt x="145211" y="3720668"/>
                </a:lnTo>
                <a:lnTo>
                  <a:pt x="143344" y="3722522"/>
                </a:lnTo>
                <a:lnTo>
                  <a:pt x="142875" y="3723640"/>
                </a:lnTo>
                <a:lnTo>
                  <a:pt x="142875" y="3726281"/>
                </a:lnTo>
                <a:lnTo>
                  <a:pt x="143344" y="3727399"/>
                </a:lnTo>
                <a:lnTo>
                  <a:pt x="145211" y="3729253"/>
                </a:lnTo>
                <a:lnTo>
                  <a:pt x="146329" y="3729723"/>
                </a:lnTo>
                <a:lnTo>
                  <a:pt x="148958" y="3729723"/>
                </a:lnTo>
                <a:lnTo>
                  <a:pt x="150075" y="3729253"/>
                </a:lnTo>
                <a:lnTo>
                  <a:pt x="151942" y="3727399"/>
                </a:lnTo>
                <a:lnTo>
                  <a:pt x="152400" y="3726281"/>
                </a:lnTo>
                <a:lnTo>
                  <a:pt x="152400" y="3723640"/>
                </a:lnTo>
                <a:close/>
              </a:path>
              <a:path w="6438900" h="4354830">
                <a:moveTo>
                  <a:pt x="152400" y="3103613"/>
                </a:moveTo>
                <a:lnTo>
                  <a:pt x="151942" y="3102495"/>
                </a:lnTo>
                <a:lnTo>
                  <a:pt x="150075" y="3100628"/>
                </a:lnTo>
                <a:lnTo>
                  <a:pt x="148958" y="3100171"/>
                </a:lnTo>
                <a:lnTo>
                  <a:pt x="146329" y="3100171"/>
                </a:lnTo>
                <a:lnTo>
                  <a:pt x="145211" y="3100628"/>
                </a:lnTo>
                <a:lnTo>
                  <a:pt x="143344" y="3102495"/>
                </a:lnTo>
                <a:lnTo>
                  <a:pt x="142875" y="3103613"/>
                </a:lnTo>
                <a:lnTo>
                  <a:pt x="142875" y="3106242"/>
                </a:lnTo>
                <a:lnTo>
                  <a:pt x="143344" y="3107372"/>
                </a:lnTo>
                <a:lnTo>
                  <a:pt x="145211" y="3109226"/>
                </a:lnTo>
                <a:lnTo>
                  <a:pt x="146329" y="3109696"/>
                </a:lnTo>
                <a:lnTo>
                  <a:pt x="148958" y="3109696"/>
                </a:lnTo>
                <a:lnTo>
                  <a:pt x="150075" y="3109226"/>
                </a:lnTo>
                <a:lnTo>
                  <a:pt x="151942" y="3107372"/>
                </a:lnTo>
                <a:lnTo>
                  <a:pt x="152400" y="3106242"/>
                </a:lnTo>
                <a:lnTo>
                  <a:pt x="152400" y="3103613"/>
                </a:lnTo>
                <a:close/>
              </a:path>
              <a:path w="6438900" h="4354830">
                <a:moveTo>
                  <a:pt x="152400" y="2483586"/>
                </a:moveTo>
                <a:lnTo>
                  <a:pt x="151942" y="2482456"/>
                </a:lnTo>
                <a:lnTo>
                  <a:pt x="150075" y="2480602"/>
                </a:lnTo>
                <a:lnTo>
                  <a:pt x="148958" y="2480132"/>
                </a:lnTo>
                <a:lnTo>
                  <a:pt x="146329" y="2480132"/>
                </a:lnTo>
                <a:lnTo>
                  <a:pt x="145211" y="2480602"/>
                </a:lnTo>
                <a:lnTo>
                  <a:pt x="143344" y="2482456"/>
                </a:lnTo>
                <a:lnTo>
                  <a:pt x="142875" y="2483586"/>
                </a:lnTo>
                <a:lnTo>
                  <a:pt x="142875" y="2486215"/>
                </a:lnTo>
                <a:lnTo>
                  <a:pt x="143344" y="2487333"/>
                </a:lnTo>
                <a:lnTo>
                  <a:pt x="145211" y="2489200"/>
                </a:lnTo>
                <a:lnTo>
                  <a:pt x="146329" y="2489657"/>
                </a:lnTo>
                <a:lnTo>
                  <a:pt x="148958" y="2489657"/>
                </a:lnTo>
                <a:lnTo>
                  <a:pt x="150075" y="2489200"/>
                </a:lnTo>
                <a:lnTo>
                  <a:pt x="151942" y="2487333"/>
                </a:lnTo>
                <a:lnTo>
                  <a:pt x="152400" y="2486215"/>
                </a:lnTo>
                <a:lnTo>
                  <a:pt x="152400" y="2483586"/>
                </a:lnTo>
                <a:close/>
              </a:path>
              <a:path w="6438900" h="4354830">
                <a:moveTo>
                  <a:pt x="152400" y="1863547"/>
                </a:moveTo>
                <a:lnTo>
                  <a:pt x="151942" y="1862429"/>
                </a:lnTo>
                <a:lnTo>
                  <a:pt x="150075" y="1860562"/>
                </a:lnTo>
                <a:lnTo>
                  <a:pt x="148958" y="1860105"/>
                </a:lnTo>
                <a:lnTo>
                  <a:pt x="146329" y="1860105"/>
                </a:lnTo>
                <a:lnTo>
                  <a:pt x="145211" y="1860562"/>
                </a:lnTo>
                <a:lnTo>
                  <a:pt x="143344" y="1862429"/>
                </a:lnTo>
                <a:lnTo>
                  <a:pt x="142875" y="1863547"/>
                </a:lnTo>
                <a:lnTo>
                  <a:pt x="142875" y="1866176"/>
                </a:lnTo>
                <a:lnTo>
                  <a:pt x="143344" y="1867306"/>
                </a:lnTo>
                <a:lnTo>
                  <a:pt x="145211" y="1869160"/>
                </a:lnTo>
                <a:lnTo>
                  <a:pt x="146329" y="1869630"/>
                </a:lnTo>
                <a:lnTo>
                  <a:pt x="148958" y="1869630"/>
                </a:lnTo>
                <a:lnTo>
                  <a:pt x="150075" y="1869160"/>
                </a:lnTo>
                <a:lnTo>
                  <a:pt x="151942" y="1867306"/>
                </a:lnTo>
                <a:lnTo>
                  <a:pt x="152400" y="1866176"/>
                </a:lnTo>
                <a:lnTo>
                  <a:pt x="152400" y="1863547"/>
                </a:lnTo>
                <a:close/>
              </a:path>
              <a:path w="6438900" h="4354830">
                <a:moveTo>
                  <a:pt x="152400" y="1243520"/>
                </a:moveTo>
                <a:lnTo>
                  <a:pt x="151942" y="1242390"/>
                </a:lnTo>
                <a:lnTo>
                  <a:pt x="150075" y="1240536"/>
                </a:lnTo>
                <a:lnTo>
                  <a:pt x="148958" y="1240066"/>
                </a:lnTo>
                <a:lnTo>
                  <a:pt x="146329" y="1240066"/>
                </a:lnTo>
                <a:lnTo>
                  <a:pt x="145211" y="1240536"/>
                </a:lnTo>
                <a:lnTo>
                  <a:pt x="143344" y="1242390"/>
                </a:lnTo>
                <a:lnTo>
                  <a:pt x="142875" y="1243520"/>
                </a:lnTo>
                <a:lnTo>
                  <a:pt x="142875" y="1246149"/>
                </a:lnTo>
                <a:lnTo>
                  <a:pt x="143344" y="1247267"/>
                </a:lnTo>
                <a:lnTo>
                  <a:pt x="145211" y="1249133"/>
                </a:lnTo>
                <a:lnTo>
                  <a:pt x="146329" y="1249591"/>
                </a:lnTo>
                <a:lnTo>
                  <a:pt x="148958" y="1249591"/>
                </a:lnTo>
                <a:lnTo>
                  <a:pt x="150075" y="1249133"/>
                </a:lnTo>
                <a:lnTo>
                  <a:pt x="151942" y="1247267"/>
                </a:lnTo>
                <a:lnTo>
                  <a:pt x="152400" y="1246149"/>
                </a:lnTo>
                <a:lnTo>
                  <a:pt x="152400" y="1243520"/>
                </a:lnTo>
                <a:close/>
              </a:path>
              <a:path w="6438900" h="4354830">
                <a:moveTo>
                  <a:pt x="152400" y="623481"/>
                </a:moveTo>
                <a:lnTo>
                  <a:pt x="151942" y="622363"/>
                </a:lnTo>
                <a:lnTo>
                  <a:pt x="150075" y="620509"/>
                </a:lnTo>
                <a:lnTo>
                  <a:pt x="148958" y="620039"/>
                </a:lnTo>
                <a:lnTo>
                  <a:pt x="146329" y="620039"/>
                </a:lnTo>
                <a:lnTo>
                  <a:pt x="145211" y="620509"/>
                </a:lnTo>
                <a:lnTo>
                  <a:pt x="143344" y="622363"/>
                </a:lnTo>
                <a:lnTo>
                  <a:pt x="142875" y="623481"/>
                </a:lnTo>
                <a:lnTo>
                  <a:pt x="142875" y="626110"/>
                </a:lnTo>
                <a:lnTo>
                  <a:pt x="143344" y="627240"/>
                </a:lnTo>
                <a:lnTo>
                  <a:pt x="145211" y="629094"/>
                </a:lnTo>
                <a:lnTo>
                  <a:pt x="146329" y="629564"/>
                </a:lnTo>
                <a:lnTo>
                  <a:pt x="148958" y="629564"/>
                </a:lnTo>
                <a:lnTo>
                  <a:pt x="150075" y="629094"/>
                </a:lnTo>
                <a:lnTo>
                  <a:pt x="151942" y="627240"/>
                </a:lnTo>
                <a:lnTo>
                  <a:pt x="152400" y="626110"/>
                </a:lnTo>
                <a:lnTo>
                  <a:pt x="152400" y="623481"/>
                </a:lnTo>
                <a:close/>
              </a:path>
              <a:path w="6438900" h="4354830">
                <a:moveTo>
                  <a:pt x="152400" y="3454"/>
                </a:moveTo>
                <a:lnTo>
                  <a:pt x="151942" y="2336"/>
                </a:lnTo>
                <a:lnTo>
                  <a:pt x="150075" y="469"/>
                </a:lnTo>
                <a:lnTo>
                  <a:pt x="148958" y="0"/>
                </a:lnTo>
                <a:lnTo>
                  <a:pt x="146329" y="0"/>
                </a:lnTo>
                <a:lnTo>
                  <a:pt x="145211" y="469"/>
                </a:lnTo>
                <a:lnTo>
                  <a:pt x="143344" y="2336"/>
                </a:lnTo>
                <a:lnTo>
                  <a:pt x="142875" y="3454"/>
                </a:lnTo>
                <a:lnTo>
                  <a:pt x="142875" y="6083"/>
                </a:lnTo>
                <a:lnTo>
                  <a:pt x="143344" y="7200"/>
                </a:lnTo>
                <a:lnTo>
                  <a:pt x="145211" y="9067"/>
                </a:lnTo>
                <a:lnTo>
                  <a:pt x="146329" y="9525"/>
                </a:lnTo>
                <a:lnTo>
                  <a:pt x="148958" y="9525"/>
                </a:lnTo>
                <a:lnTo>
                  <a:pt x="150075" y="9067"/>
                </a:lnTo>
                <a:lnTo>
                  <a:pt x="151942" y="7200"/>
                </a:lnTo>
                <a:lnTo>
                  <a:pt x="152400" y="6083"/>
                </a:lnTo>
                <a:lnTo>
                  <a:pt x="152400" y="3454"/>
                </a:lnTo>
                <a:close/>
              </a:path>
              <a:path w="6438900" h="4354830">
                <a:moveTo>
                  <a:pt x="200025" y="4343679"/>
                </a:moveTo>
                <a:lnTo>
                  <a:pt x="199567" y="4342562"/>
                </a:lnTo>
                <a:lnTo>
                  <a:pt x="197700" y="4340695"/>
                </a:lnTo>
                <a:lnTo>
                  <a:pt x="196583" y="4340225"/>
                </a:lnTo>
                <a:lnTo>
                  <a:pt x="193954" y="4340225"/>
                </a:lnTo>
                <a:lnTo>
                  <a:pt x="192836" y="4340695"/>
                </a:lnTo>
                <a:lnTo>
                  <a:pt x="190969" y="4342562"/>
                </a:lnTo>
                <a:lnTo>
                  <a:pt x="190500" y="4343679"/>
                </a:lnTo>
                <a:lnTo>
                  <a:pt x="190500" y="4346308"/>
                </a:lnTo>
                <a:lnTo>
                  <a:pt x="190969" y="4347426"/>
                </a:lnTo>
                <a:lnTo>
                  <a:pt x="192836" y="4349293"/>
                </a:lnTo>
                <a:lnTo>
                  <a:pt x="193954" y="4349750"/>
                </a:lnTo>
                <a:lnTo>
                  <a:pt x="196583" y="4349750"/>
                </a:lnTo>
                <a:lnTo>
                  <a:pt x="197700" y="4349293"/>
                </a:lnTo>
                <a:lnTo>
                  <a:pt x="199567" y="4347426"/>
                </a:lnTo>
                <a:lnTo>
                  <a:pt x="200025" y="4346308"/>
                </a:lnTo>
                <a:lnTo>
                  <a:pt x="200025" y="4343679"/>
                </a:lnTo>
                <a:close/>
              </a:path>
              <a:path w="6438900" h="4354830">
                <a:moveTo>
                  <a:pt x="200025" y="3723640"/>
                </a:moveTo>
                <a:lnTo>
                  <a:pt x="199567" y="3722522"/>
                </a:lnTo>
                <a:lnTo>
                  <a:pt x="197700" y="3720668"/>
                </a:lnTo>
                <a:lnTo>
                  <a:pt x="196583" y="3720198"/>
                </a:lnTo>
                <a:lnTo>
                  <a:pt x="193954" y="3720198"/>
                </a:lnTo>
                <a:lnTo>
                  <a:pt x="192836" y="3720668"/>
                </a:lnTo>
                <a:lnTo>
                  <a:pt x="190969" y="3722522"/>
                </a:lnTo>
                <a:lnTo>
                  <a:pt x="190500" y="3723640"/>
                </a:lnTo>
                <a:lnTo>
                  <a:pt x="190500" y="3726281"/>
                </a:lnTo>
                <a:lnTo>
                  <a:pt x="190969" y="3727399"/>
                </a:lnTo>
                <a:lnTo>
                  <a:pt x="192836" y="3729253"/>
                </a:lnTo>
                <a:lnTo>
                  <a:pt x="193954" y="3729723"/>
                </a:lnTo>
                <a:lnTo>
                  <a:pt x="196583" y="3729723"/>
                </a:lnTo>
                <a:lnTo>
                  <a:pt x="197700" y="3729253"/>
                </a:lnTo>
                <a:lnTo>
                  <a:pt x="199567" y="3727399"/>
                </a:lnTo>
                <a:lnTo>
                  <a:pt x="200025" y="3726281"/>
                </a:lnTo>
                <a:lnTo>
                  <a:pt x="200025" y="3723640"/>
                </a:lnTo>
                <a:close/>
              </a:path>
              <a:path w="6438900" h="4354830">
                <a:moveTo>
                  <a:pt x="200025" y="3103613"/>
                </a:moveTo>
                <a:lnTo>
                  <a:pt x="199567" y="3102495"/>
                </a:lnTo>
                <a:lnTo>
                  <a:pt x="197700" y="3100628"/>
                </a:lnTo>
                <a:lnTo>
                  <a:pt x="196583" y="3100171"/>
                </a:lnTo>
                <a:lnTo>
                  <a:pt x="193954" y="3100171"/>
                </a:lnTo>
                <a:lnTo>
                  <a:pt x="192836" y="3100628"/>
                </a:lnTo>
                <a:lnTo>
                  <a:pt x="190969" y="3102495"/>
                </a:lnTo>
                <a:lnTo>
                  <a:pt x="190500" y="3103613"/>
                </a:lnTo>
                <a:lnTo>
                  <a:pt x="190500" y="3106242"/>
                </a:lnTo>
                <a:lnTo>
                  <a:pt x="190969" y="3107372"/>
                </a:lnTo>
                <a:lnTo>
                  <a:pt x="192836" y="3109226"/>
                </a:lnTo>
                <a:lnTo>
                  <a:pt x="193954" y="3109696"/>
                </a:lnTo>
                <a:lnTo>
                  <a:pt x="196583" y="3109696"/>
                </a:lnTo>
                <a:lnTo>
                  <a:pt x="197700" y="3109226"/>
                </a:lnTo>
                <a:lnTo>
                  <a:pt x="199567" y="3107372"/>
                </a:lnTo>
                <a:lnTo>
                  <a:pt x="200025" y="3106242"/>
                </a:lnTo>
                <a:lnTo>
                  <a:pt x="200025" y="3103613"/>
                </a:lnTo>
                <a:close/>
              </a:path>
              <a:path w="6438900" h="4354830">
                <a:moveTo>
                  <a:pt x="200025" y="2483586"/>
                </a:moveTo>
                <a:lnTo>
                  <a:pt x="199567" y="2482456"/>
                </a:lnTo>
                <a:lnTo>
                  <a:pt x="197700" y="2480602"/>
                </a:lnTo>
                <a:lnTo>
                  <a:pt x="196583" y="2480132"/>
                </a:lnTo>
                <a:lnTo>
                  <a:pt x="193954" y="2480132"/>
                </a:lnTo>
                <a:lnTo>
                  <a:pt x="192836" y="2480602"/>
                </a:lnTo>
                <a:lnTo>
                  <a:pt x="190969" y="2482456"/>
                </a:lnTo>
                <a:lnTo>
                  <a:pt x="190500" y="2483586"/>
                </a:lnTo>
                <a:lnTo>
                  <a:pt x="190500" y="2486215"/>
                </a:lnTo>
                <a:lnTo>
                  <a:pt x="190969" y="2487333"/>
                </a:lnTo>
                <a:lnTo>
                  <a:pt x="192836" y="2489200"/>
                </a:lnTo>
                <a:lnTo>
                  <a:pt x="193954" y="2489657"/>
                </a:lnTo>
                <a:lnTo>
                  <a:pt x="196583" y="2489657"/>
                </a:lnTo>
                <a:lnTo>
                  <a:pt x="197700" y="2489200"/>
                </a:lnTo>
                <a:lnTo>
                  <a:pt x="199567" y="2487333"/>
                </a:lnTo>
                <a:lnTo>
                  <a:pt x="200025" y="2486215"/>
                </a:lnTo>
                <a:lnTo>
                  <a:pt x="200025" y="2483586"/>
                </a:lnTo>
                <a:close/>
              </a:path>
              <a:path w="6438900" h="4354830">
                <a:moveTo>
                  <a:pt x="200025" y="1863547"/>
                </a:moveTo>
                <a:lnTo>
                  <a:pt x="199567" y="1862429"/>
                </a:lnTo>
                <a:lnTo>
                  <a:pt x="197700" y="1860562"/>
                </a:lnTo>
                <a:lnTo>
                  <a:pt x="196583" y="1860105"/>
                </a:lnTo>
                <a:lnTo>
                  <a:pt x="193954" y="1860105"/>
                </a:lnTo>
                <a:lnTo>
                  <a:pt x="192836" y="1860562"/>
                </a:lnTo>
                <a:lnTo>
                  <a:pt x="190969" y="1862429"/>
                </a:lnTo>
                <a:lnTo>
                  <a:pt x="190500" y="1863547"/>
                </a:lnTo>
                <a:lnTo>
                  <a:pt x="190500" y="1866176"/>
                </a:lnTo>
                <a:lnTo>
                  <a:pt x="190969" y="1867306"/>
                </a:lnTo>
                <a:lnTo>
                  <a:pt x="192836" y="1869160"/>
                </a:lnTo>
                <a:lnTo>
                  <a:pt x="193954" y="1869630"/>
                </a:lnTo>
                <a:lnTo>
                  <a:pt x="196583" y="1869630"/>
                </a:lnTo>
                <a:lnTo>
                  <a:pt x="197700" y="1869160"/>
                </a:lnTo>
                <a:lnTo>
                  <a:pt x="199567" y="1867306"/>
                </a:lnTo>
                <a:lnTo>
                  <a:pt x="200025" y="1866176"/>
                </a:lnTo>
                <a:lnTo>
                  <a:pt x="200025" y="1863547"/>
                </a:lnTo>
                <a:close/>
              </a:path>
              <a:path w="6438900" h="4354830">
                <a:moveTo>
                  <a:pt x="200025" y="1243520"/>
                </a:moveTo>
                <a:lnTo>
                  <a:pt x="199567" y="1242390"/>
                </a:lnTo>
                <a:lnTo>
                  <a:pt x="197700" y="1240536"/>
                </a:lnTo>
                <a:lnTo>
                  <a:pt x="196583" y="1240066"/>
                </a:lnTo>
                <a:lnTo>
                  <a:pt x="193954" y="1240066"/>
                </a:lnTo>
                <a:lnTo>
                  <a:pt x="192836" y="1240536"/>
                </a:lnTo>
                <a:lnTo>
                  <a:pt x="190969" y="1242390"/>
                </a:lnTo>
                <a:lnTo>
                  <a:pt x="190500" y="1243520"/>
                </a:lnTo>
                <a:lnTo>
                  <a:pt x="190500" y="1246149"/>
                </a:lnTo>
                <a:lnTo>
                  <a:pt x="190969" y="1247267"/>
                </a:lnTo>
                <a:lnTo>
                  <a:pt x="192836" y="1249133"/>
                </a:lnTo>
                <a:lnTo>
                  <a:pt x="193954" y="1249591"/>
                </a:lnTo>
                <a:lnTo>
                  <a:pt x="196583" y="1249591"/>
                </a:lnTo>
                <a:lnTo>
                  <a:pt x="197700" y="1249133"/>
                </a:lnTo>
                <a:lnTo>
                  <a:pt x="199567" y="1247267"/>
                </a:lnTo>
                <a:lnTo>
                  <a:pt x="200025" y="1246149"/>
                </a:lnTo>
                <a:lnTo>
                  <a:pt x="200025" y="1243520"/>
                </a:lnTo>
                <a:close/>
              </a:path>
              <a:path w="6438900" h="4354830">
                <a:moveTo>
                  <a:pt x="200025" y="623481"/>
                </a:moveTo>
                <a:lnTo>
                  <a:pt x="199567" y="622363"/>
                </a:lnTo>
                <a:lnTo>
                  <a:pt x="197700" y="620509"/>
                </a:lnTo>
                <a:lnTo>
                  <a:pt x="196583" y="620039"/>
                </a:lnTo>
                <a:lnTo>
                  <a:pt x="193954" y="620039"/>
                </a:lnTo>
                <a:lnTo>
                  <a:pt x="192836" y="620509"/>
                </a:lnTo>
                <a:lnTo>
                  <a:pt x="190969" y="622363"/>
                </a:lnTo>
                <a:lnTo>
                  <a:pt x="190500" y="623481"/>
                </a:lnTo>
                <a:lnTo>
                  <a:pt x="190500" y="626110"/>
                </a:lnTo>
                <a:lnTo>
                  <a:pt x="190969" y="627240"/>
                </a:lnTo>
                <a:lnTo>
                  <a:pt x="192836" y="629094"/>
                </a:lnTo>
                <a:lnTo>
                  <a:pt x="193954" y="629564"/>
                </a:lnTo>
                <a:lnTo>
                  <a:pt x="196583" y="629564"/>
                </a:lnTo>
                <a:lnTo>
                  <a:pt x="197700" y="629094"/>
                </a:lnTo>
                <a:lnTo>
                  <a:pt x="199567" y="627240"/>
                </a:lnTo>
                <a:lnTo>
                  <a:pt x="200025" y="626110"/>
                </a:lnTo>
                <a:lnTo>
                  <a:pt x="200025" y="623481"/>
                </a:lnTo>
                <a:close/>
              </a:path>
              <a:path w="6438900" h="4354830">
                <a:moveTo>
                  <a:pt x="200025" y="3454"/>
                </a:moveTo>
                <a:lnTo>
                  <a:pt x="199567" y="2336"/>
                </a:lnTo>
                <a:lnTo>
                  <a:pt x="197700" y="469"/>
                </a:lnTo>
                <a:lnTo>
                  <a:pt x="196583" y="0"/>
                </a:lnTo>
                <a:lnTo>
                  <a:pt x="193954" y="0"/>
                </a:lnTo>
                <a:lnTo>
                  <a:pt x="192836" y="469"/>
                </a:lnTo>
                <a:lnTo>
                  <a:pt x="190969" y="2336"/>
                </a:lnTo>
                <a:lnTo>
                  <a:pt x="190500" y="3454"/>
                </a:lnTo>
                <a:lnTo>
                  <a:pt x="190500" y="6083"/>
                </a:lnTo>
                <a:lnTo>
                  <a:pt x="190969" y="7200"/>
                </a:lnTo>
                <a:lnTo>
                  <a:pt x="192836" y="9067"/>
                </a:lnTo>
                <a:lnTo>
                  <a:pt x="193954" y="9525"/>
                </a:lnTo>
                <a:lnTo>
                  <a:pt x="196583" y="9525"/>
                </a:lnTo>
                <a:lnTo>
                  <a:pt x="197700" y="9067"/>
                </a:lnTo>
                <a:lnTo>
                  <a:pt x="199567" y="7200"/>
                </a:lnTo>
                <a:lnTo>
                  <a:pt x="200025" y="6083"/>
                </a:lnTo>
                <a:lnTo>
                  <a:pt x="200025" y="3454"/>
                </a:lnTo>
                <a:close/>
              </a:path>
              <a:path w="6438900" h="4354830">
                <a:moveTo>
                  <a:pt x="247650" y="4343679"/>
                </a:moveTo>
                <a:lnTo>
                  <a:pt x="247192" y="4342562"/>
                </a:lnTo>
                <a:lnTo>
                  <a:pt x="245325" y="4340695"/>
                </a:lnTo>
                <a:lnTo>
                  <a:pt x="244208" y="4340225"/>
                </a:lnTo>
                <a:lnTo>
                  <a:pt x="241579" y="4340225"/>
                </a:lnTo>
                <a:lnTo>
                  <a:pt x="240461" y="4340695"/>
                </a:lnTo>
                <a:lnTo>
                  <a:pt x="238594" y="4342562"/>
                </a:lnTo>
                <a:lnTo>
                  <a:pt x="238125" y="4343679"/>
                </a:lnTo>
                <a:lnTo>
                  <a:pt x="238125" y="4346308"/>
                </a:lnTo>
                <a:lnTo>
                  <a:pt x="238594" y="4347426"/>
                </a:lnTo>
                <a:lnTo>
                  <a:pt x="240461" y="4349293"/>
                </a:lnTo>
                <a:lnTo>
                  <a:pt x="241579" y="4349750"/>
                </a:lnTo>
                <a:lnTo>
                  <a:pt x="244208" y="4349750"/>
                </a:lnTo>
                <a:lnTo>
                  <a:pt x="245325" y="4349293"/>
                </a:lnTo>
                <a:lnTo>
                  <a:pt x="247192" y="4347426"/>
                </a:lnTo>
                <a:lnTo>
                  <a:pt x="247650" y="4346308"/>
                </a:lnTo>
                <a:lnTo>
                  <a:pt x="247650" y="4343679"/>
                </a:lnTo>
                <a:close/>
              </a:path>
              <a:path w="6438900" h="4354830">
                <a:moveTo>
                  <a:pt x="247650" y="3723640"/>
                </a:moveTo>
                <a:lnTo>
                  <a:pt x="247192" y="3722522"/>
                </a:lnTo>
                <a:lnTo>
                  <a:pt x="245325" y="3720668"/>
                </a:lnTo>
                <a:lnTo>
                  <a:pt x="244208" y="3720198"/>
                </a:lnTo>
                <a:lnTo>
                  <a:pt x="241579" y="3720198"/>
                </a:lnTo>
                <a:lnTo>
                  <a:pt x="240461" y="3720668"/>
                </a:lnTo>
                <a:lnTo>
                  <a:pt x="238594" y="3722522"/>
                </a:lnTo>
                <a:lnTo>
                  <a:pt x="238125" y="3723640"/>
                </a:lnTo>
                <a:lnTo>
                  <a:pt x="238125" y="3726281"/>
                </a:lnTo>
                <a:lnTo>
                  <a:pt x="238594" y="3727399"/>
                </a:lnTo>
                <a:lnTo>
                  <a:pt x="240461" y="3729253"/>
                </a:lnTo>
                <a:lnTo>
                  <a:pt x="241579" y="3729723"/>
                </a:lnTo>
                <a:lnTo>
                  <a:pt x="244208" y="3729723"/>
                </a:lnTo>
                <a:lnTo>
                  <a:pt x="245325" y="3729253"/>
                </a:lnTo>
                <a:lnTo>
                  <a:pt x="247192" y="3727399"/>
                </a:lnTo>
                <a:lnTo>
                  <a:pt x="247650" y="3726281"/>
                </a:lnTo>
                <a:lnTo>
                  <a:pt x="247650" y="3723640"/>
                </a:lnTo>
                <a:close/>
              </a:path>
              <a:path w="6438900" h="4354830">
                <a:moveTo>
                  <a:pt x="247650" y="3103613"/>
                </a:moveTo>
                <a:lnTo>
                  <a:pt x="247192" y="3102495"/>
                </a:lnTo>
                <a:lnTo>
                  <a:pt x="245325" y="3100628"/>
                </a:lnTo>
                <a:lnTo>
                  <a:pt x="244208" y="3100171"/>
                </a:lnTo>
                <a:lnTo>
                  <a:pt x="241579" y="3100171"/>
                </a:lnTo>
                <a:lnTo>
                  <a:pt x="240461" y="3100628"/>
                </a:lnTo>
                <a:lnTo>
                  <a:pt x="238594" y="3102495"/>
                </a:lnTo>
                <a:lnTo>
                  <a:pt x="238125" y="3103613"/>
                </a:lnTo>
                <a:lnTo>
                  <a:pt x="238125" y="3106242"/>
                </a:lnTo>
                <a:lnTo>
                  <a:pt x="238594" y="3107372"/>
                </a:lnTo>
                <a:lnTo>
                  <a:pt x="240461" y="3109226"/>
                </a:lnTo>
                <a:lnTo>
                  <a:pt x="241579" y="3109696"/>
                </a:lnTo>
                <a:lnTo>
                  <a:pt x="244208" y="3109696"/>
                </a:lnTo>
                <a:lnTo>
                  <a:pt x="245325" y="3109226"/>
                </a:lnTo>
                <a:lnTo>
                  <a:pt x="247192" y="3107372"/>
                </a:lnTo>
                <a:lnTo>
                  <a:pt x="247650" y="3106242"/>
                </a:lnTo>
                <a:lnTo>
                  <a:pt x="247650" y="3103613"/>
                </a:lnTo>
                <a:close/>
              </a:path>
              <a:path w="6438900" h="4354830">
                <a:moveTo>
                  <a:pt x="247650" y="2483586"/>
                </a:moveTo>
                <a:lnTo>
                  <a:pt x="247192" y="2482456"/>
                </a:lnTo>
                <a:lnTo>
                  <a:pt x="245325" y="2480602"/>
                </a:lnTo>
                <a:lnTo>
                  <a:pt x="244208" y="2480132"/>
                </a:lnTo>
                <a:lnTo>
                  <a:pt x="241579" y="2480132"/>
                </a:lnTo>
                <a:lnTo>
                  <a:pt x="240461" y="2480602"/>
                </a:lnTo>
                <a:lnTo>
                  <a:pt x="238594" y="2482456"/>
                </a:lnTo>
                <a:lnTo>
                  <a:pt x="238125" y="2483586"/>
                </a:lnTo>
                <a:lnTo>
                  <a:pt x="238125" y="2486215"/>
                </a:lnTo>
                <a:lnTo>
                  <a:pt x="238594" y="2487333"/>
                </a:lnTo>
                <a:lnTo>
                  <a:pt x="240461" y="2489200"/>
                </a:lnTo>
                <a:lnTo>
                  <a:pt x="241579" y="2489657"/>
                </a:lnTo>
                <a:lnTo>
                  <a:pt x="244208" y="2489657"/>
                </a:lnTo>
                <a:lnTo>
                  <a:pt x="245325" y="2489200"/>
                </a:lnTo>
                <a:lnTo>
                  <a:pt x="247192" y="2487333"/>
                </a:lnTo>
                <a:lnTo>
                  <a:pt x="247650" y="2486215"/>
                </a:lnTo>
                <a:lnTo>
                  <a:pt x="247650" y="2483586"/>
                </a:lnTo>
                <a:close/>
              </a:path>
              <a:path w="6438900" h="4354830">
                <a:moveTo>
                  <a:pt x="247650" y="1863547"/>
                </a:moveTo>
                <a:lnTo>
                  <a:pt x="247192" y="1862429"/>
                </a:lnTo>
                <a:lnTo>
                  <a:pt x="245325" y="1860562"/>
                </a:lnTo>
                <a:lnTo>
                  <a:pt x="244208" y="1860105"/>
                </a:lnTo>
                <a:lnTo>
                  <a:pt x="241579" y="1860105"/>
                </a:lnTo>
                <a:lnTo>
                  <a:pt x="240461" y="1860562"/>
                </a:lnTo>
                <a:lnTo>
                  <a:pt x="238594" y="1862429"/>
                </a:lnTo>
                <a:lnTo>
                  <a:pt x="238125" y="1863547"/>
                </a:lnTo>
                <a:lnTo>
                  <a:pt x="238125" y="1866176"/>
                </a:lnTo>
                <a:lnTo>
                  <a:pt x="238594" y="1867306"/>
                </a:lnTo>
                <a:lnTo>
                  <a:pt x="240461" y="1869160"/>
                </a:lnTo>
                <a:lnTo>
                  <a:pt x="241579" y="1869630"/>
                </a:lnTo>
                <a:lnTo>
                  <a:pt x="244208" y="1869630"/>
                </a:lnTo>
                <a:lnTo>
                  <a:pt x="245325" y="1869160"/>
                </a:lnTo>
                <a:lnTo>
                  <a:pt x="247192" y="1867306"/>
                </a:lnTo>
                <a:lnTo>
                  <a:pt x="247650" y="1866176"/>
                </a:lnTo>
                <a:lnTo>
                  <a:pt x="247650" y="1863547"/>
                </a:lnTo>
                <a:close/>
              </a:path>
              <a:path w="6438900" h="4354830">
                <a:moveTo>
                  <a:pt x="247650" y="1243520"/>
                </a:moveTo>
                <a:lnTo>
                  <a:pt x="247192" y="1242390"/>
                </a:lnTo>
                <a:lnTo>
                  <a:pt x="245325" y="1240536"/>
                </a:lnTo>
                <a:lnTo>
                  <a:pt x="244208" y="1240066"/>
                </a:lnTo>
                <a:lnTo>
                  <a:pt x="241579" y="1240066"/>
                </a:lnTo>
                <a:lnTo>
                  <a:pt x="240461" y="1240536"/>
                </a:lnTo>
                <a:lnTo>
                  <a:pt x="238594" y="1242390"/>
                </a:lnTo>
                <a:lnTo>
                  <a:pt x="238125" y="1243520"/>
                </a:lnTo>
                <a:lnTo>
                  <a:pt x="238125" y="1246149"/>
                </a:lnTo>
                <a:lnTo>
                  <a:pt x="238594" y="1247267"/>
                </a:lnTo>
                <a:lnTo>
                  <a:pt x="240461" y="1249133"/>
                </a:lnTo>
                <a:lnTo>
                  <a:pt x="241579" y="1249591"/>
                </a:lnTo>
                <a:lnTo>
                  <a:pt x="244208" y="1249591"/>
                </a:lnTo>
                <a:lnTo>
                  <a:pt x="245325" y="1249133"/>
                </a:lnTo>
                <a:lnTo>
                  <a:pt x="247192" y="1247267"/>
                </a:lnTo>
                <a:lnTo>
                  <a:pt x="247650" y="1246149"/>
                </a:lnTo>
                <a:lnTo>
                  <a:pt x="247650" y="1243520"/>
                </a:lnTo>
                <a:close/>
              </a:path>
              <a:path w="6438900" h="4354830">
                <a:moveTo>
                  <a:pt x="247650" y="623481"/>
                </a:moveTo>
                <a:lnTo>
                  <a:pt x="247192" y="622363"/>
                </a:lnTo>
                <a:lnTo>
                  <a:pt x="245325" y="620509"/>
                </a:lnTo>
                <a:lnTo>
                  <a:pt x="244208" y="620039"/>
                </a:lnTo>
                <a:lnTo>
                  <a:pt x="241579" y="620039"/>
                </a:lnTo>
                <a:lnTo>
                  <a:pt x="240461" y="620509"/>
                </a:lnTo>
                <a:lnTo>
                  <a:pt x="238594" y="622363"/>
                </a:lnTo>
                <a:lnTo>
                  <a:pt x="238125" y="623481"/>
                </a:lnTo>
                <a:lnTo>
                  <a:pt x="238125" y="626110"/>
                </a:lnTo>
                <a:lnTo>
                  <a:pt x="238594" y="627240"/>
                </a:lnTo>
                <a:lnTo>
                  <a:pt x="240461" y="629094"/>
                </a:lnTo>
                <a:lnTo>
                  <a:pt x="241579" y="629564"/>
                </a:lnTo>
                <a:lnTo>
                  <a:pt x="244208" y="629564"/>
                </a:lnTo>
                <a:lnTo>
                  <a:pt x="245325" y="629094"/>
                </a:lnTo>
                <a:lnTo>
                  <a:pt x="247192" y="627240"/>
                </a:lnTo>
                <a:lnTo>
                  <a:pt x="247650" y="626110"/>
                </a:lnTo>
                <a:lnTo>
                  <a:pt x="247650" y="623481"/>
                </a:lnTo>
                <a:close/>
              </a:path>
              <a:path w="6438900" h="4354830">
                <a:moveTo>
                  <a:pt x="247650" y="3454"/>
                </a:moveTo>
                <a:lnTo>
                  <a:pt x="247192" y="2336"/>
                </a:lnTo>
                <a:lnTo>
                  <a:pt x="245325" y="469"/>
                </a:lnTo>
                <a:lnTo>
                  <a:pt x="244208" y="0"/>
                </a:lnTo>
                <a:lnTo>
                  <a:pt x="241579" y="0"/>
                </a:lnTo>
                <a:lnTo>
                  <a:pt x="240461" y="469"/>
                </a:lnTo>
                <a:lnTo>
                  <a:pt x="238594" y="2336"/>
                </a:lnTo>
                <a:lnTo>
                  <a:pt x="238125" y="3454"/>
                </a:lnTo>
                <a:lnTo>
                  <a:pt x="238125" y="6083"/>
                </a:lnTo>
                <a:lnTo>
                  <a:pt x="238594" y="7200"/>
                </a:lnTo>
                <a:lnTo>
                  <a:pt x="240461" y="9067"/>
                </a:lnTo>
                <a:lnTo>
                  <a:pt x="241579" y="9525"/>
                </a:lnTo>
                <a:lnTo>
                  <a:pt x="244208" y="9525"/>
                </a:lnTo>
                <a:lnTo>
                  <a:pt x="245325" y="9067"/>
                </a:lnTo>
                <a:lnTo>
                  <a:pt x="247192" y="7200"/>
                </a:lnTo>
                <a:lnTo>
                  <a:pt x="247650" y="6083"/>
                </a:lnTo>
                <a:lnTo>
                  <a:pt x="247650" y="3454"/>
                </a:lnTo>
                <a:close/>
              </a:path>
              <a:path w="6438900" h="4354830">
                <a:moveTo>
                  <a:pt x="295275" y="4343679"/>
                </a:moveTo>
                <a:lnTo>
                  <a:pt x="294817" y="4342562"/>
                </a:lnTo>
                <a:lnTo>
                  <a:pt x="292950" y="4340695"/>
                </a:lnTo>
                <a:lnTo>
                  <a:pt x="291833" y="4340225"/>
                </a:lnTo>
                <a:lnTo>
                  <a:pt x="289204" y="4340225"/>
                </a:lnTo>
                <a:lnTo>
                  <a:pt x="288086" y="4340695"/>
                </a:lnTo>
                <a:lnTo>
                  <a:pt x="286219" y="4342562"/>
                </a:lnTo>
                <a:lnTo>
                  <a:pt x="285750" y="4343679"/>
                </a:lnTo>
                <a:lnTo>
                  <a:pt x="285750" y="4346308"/>
                </a:lnTo>
                <a:lnTo>
                  <a:pt x="286219" y="4347426"/>
                </a:lnTo>
                <a:lnTo>
                  <a:pt x="288086" y="4349293"/>
                </a:lnTo>
                <a:lnTo>
                  <a:pt x="289204" y="4349750"/>
                </a:lnTo>
                <a:lnTo>
                  <a:pt x="291833" y="4349750"/>
                </a:lnTo>
                <a:lnTo>
                  <a:pt x="292950" y="4349293"/>
                </a:lnTo>
                <a:lnTo>
                  <a:pt x="294817" y="4347426"/>
                </a:lnTo>
                <a:lnTo>
                  <a:pt x="295275" y="4346308"/>
                </a:lnTo>
                <a:lnTo>
                  <a:pt x="295275" y="4343679"/>
                </a:lnTo>
                <a:close/>
              </a:path>
              <a:path w="6438900" h="4354830">
                <a:moveTo>
                  <a:pt x="295275" y="3723640"/>
                </a:moveTo>
                <a:lnTo>
                  <a:pt x="294817" y="3722522"/>
                </a:lnTo>
                <a:lnTo>
                  <a:pt x="292950" y="3720668"/>
                </a:lnTo>
                <a:lnTo>
                  <a:pt x="291833" y="3720198"/>
                </a:lnTo>
                <a:lnTo>
                  <a:pt x="289204" y="3720198"/>
                </a:lnTo>
                <a:lnTo>
                  <a:pt x="288086" y="3720668"/>
                </a:lnTo>
                <a:lnTo>
                  <a:pt x="286219" y="3722522"/>
                </a:lnTo>
                <a:lnTo>
                  <a:pt x="285750" y="3723640"/>
                </a:lnTo>
                <a:lnTo>
                  <a:pt x="285750" y="3726281"/>
                </a:lnTo>
                <a:lnTo>
                  <a:pt x="286219" y="3727399"/>
                </a:lnTo>
                <a:lnTo>
                  <a:pt x="288086" y="3729253"/>
                </a:lnTo>
                <a:lnTo>
                  <a:pt x="289204" y="3729723"/>
                </a:lnTo>
                <a:lnTo>
                  <a:pt x="291833" y="3729723"/>
                </a:lnTo>
                <a:lnTo>
                  <a:pt x="292950" y="3729253"/>
                </a:lnTo>
                <a:lnTo>
                  <a:pt x="294817" y="3727399"/>
                </a:lnTo>
                <a:lnTo>
                  <a:pt x="295275" y="3726281"/>
                </a:lnTo>
                <a:lnTo>
                  <a:pt x="295275" y="3723640"/>
                </a:lnTo>
                <a:close/>
              </a:path>
              <a:path w="6438900" h="4354830">
                <a:moveTo>
                  <a:pt x="295275" y="3103613"/>
                </a:moveTo>
                <a:lnTo>
                  <a:pt x="294817" y="3102495"/>
                </a:lnTo>
                <a:lnTo>
                  <a:pt x="292950" y="3100628"/>
                </a:lnTo>
                <a:lnTo>
                  <a:pt x="291833" y="3100171"/>
                </a:lnTo>
                <a:lnTo>
                  <a:pt x="289204" y="3100171"/>
                </a:lnTo>
                <a:lnTo>
                  <a:pt x="288086" y="3100628"/>
                </a:lnTo>
                <a:lnTo>
                  <a:pt x="286219" y="3102495"/>
                </a:lnTo>
                <a:lnTo>
                  <a:pt x="285750" y="3103613"/>
                </a:lnTo>
                <a:lnTo>
                  <a:pt x="285750" y="3106242"/>
                </a:lnTo>
                <a:lnTo>
                  <a:pt x="286219" y="3107372"/>
                </a:lnTo>
                <a:lnTo>
                  <a:pt x="288086" y="3109226"/>
                </a:lnTo>
                <a:lnTo>
                  <a:pt x="289204" y="3109696"/>
                </a:lnTo>
                <a:lnTo>
                  <a:pt x="291833" y="3109696"/>
                </a:lnTo>
                <a:lnTo>
                  <a:pt x="292950" y="3109226"/>
                </a:lnTo>
                <a:lnTo>
                  <a:pt x="294817" y="3107372"/>
                </a:lnTo>
                <a:lnTo>
                  <a:pt x="295275" y="3106242"/>
                </a:lnTo>
                <a:lnTo>
                  <a:pt x="295275" y="3103613"/>
                </a:lnTo>
                <a:close/>
              </a:path>
              <a:path w="6438900" h="4354830">
                <a:moveTo>
                  <a:pt x="295275" y="2483586"/>
                </a:moveTo>
                <a:lnTo>
                  <a:pt x="294817" y="2482456"/>
                </a:lnTo>
                <a:lnTo>
                  <a:pt x="292950" y="2480602"/>
                </a:lnTo>
                <a:lnTo>
                  <a:pt x="291833" y="2480132"/>
                </a:lnTo>
                <a:lnTo>
                  <a:pt x="289204" y="2480132"/>
                </a:lnTo>
                <a:lnTo>
                  <a:pt x="288086" y="2480602"/>
                </a:lnTo>
                <a:lnTo>
                  <a:pt x="286219" y="2482456"/>
                </a:lnTo>
                <a:lnTo>
                  <a:pt x="285750" y="2483586"/>
                </a:lnTo>
                <a:lnTo>
                  <a:pt x="285750" y="2486215"/>
                </a:lnTo>
                <a:lnTo>
                  <a:pt x="286219" y="2487333"/>
                </a:lnTo>
                <a:lnTo>
                  <a:pt x="288086" y="2489200"/>
                </a:lnTo>
                <a:lnTo>
                  <a:pt x="289204" y="2489657"/>
                </a:lnTo>
                <a:lnTo>
                  <a:pt x="291833" y="2489657"/>
                </a:lnTo>
                <a:lnTo>
                  <a:pt x="292950" y="2489200"/>
                </a:lnTo>
                <a:lnTo>
                  <a:pt x="294817" y="2487333"/>
                </a:lnTo>
                <a:lnTo>
                  <a:pt x="295275" y="2486215"/>
                </a:lnTo>
                <a:lnTo>
                  <a:pt x="295275" y="2483586"/>
                </a:lnTo>
                <a:close/>
              </a:path>
              <a:path w="6438900" h="4354830">
                <a:moveTo>
                  <a:pt x="295275" y="1863547"/>
                </a:moveTo>
                <a:lnTo>
                  <a:pt x="294817" y="1862429"/>
                </a:lnTo>
                <a:lnTo>
                  <a:pt x="292950" y="1860562"/>
                </a:lnTo>
                <a:lnTo>
                  <a:pt x="291833" y="1860105"/>
                </a:lnTo>
                <a:lnTo>
                  <a:pt x="289204" y="1860105"/>
                </a:lnTo>
                <a:lnTo>
                  <a:pt x="288086" y="1860562"/>
                </a:lnTo>
                <a:lnTo>
                  <a:pt x="286219" y="1862429"/>
                </a:lnTo>
                <a:lnTo>
                  <a:pt x="285750" y="1863547"/>
                </a:lnTo>
                <a:lnTo>
                  <a:pt x="285750" y="1866176"/>
                </a:lnTo>
                <a:lnTo>
                  <a:pt x="286219" y="1867306"/>
                </a:lnTo>
                <a:lnTo>
                  <a:pt x="288086" y="1869160"/>
                </a:lnTo>
                <a:lnTo>
                  <a:pt x="289204" y="1869630"/>
                </a:lnTo>
                <a:lnTo>
                  <a:pt x="291833" y="1869630"/>
                </a:lnTo>
                <a:lnTo>
                  <a:pt x="292950" y="1869160"/>
                </a:lnTo>
                <a:lnTo>
                  <a:pt x="294817" y="1867306"/>
                </a:lnTo>
                <a:lnTo>
                  <a:pt x="295275" y="1866176"/>
                </a:lnTo>
                <a:lnTo>
                  <a:pt x="295275" y="1863547"/>
                </a:lnTo>
                <a:close/>
              </a:path>
              <a:path w="6438900" h="4354830">
                <a:moveTo>
                  <a:pt x="295275" y="1243520"/>
                </a:moveTo>
                <a:lnTo>
                  <a:pt x="294817" y="1242390"/>
                </a:lnTo>
                <a:lnTo>
                  <a:pt x="292950" y="1240536"/>
                </a:lnTo>
                <a:lnTo>
                  <a:pt x="291833" y="1240066"/>
                </a:lnTo>
                <a:lnTo>
                  <a:pt x="289204" y="1240066"/>
                </a:lnTo>
                <a:lnTo>
                  <a:pt x="288086" y="1240536"/>
                </a:lnTo>
                <a:lnTo>
                  <a:pt x="286219" y="1242390"/>
                </a:lnTo>
                <a:lnTo>
                  <a:pt x="285750" y="1243520"/>
                </a:lnTo>
                <a:lnTo>
                  <a:pt x="285750" y="1246149"/>
                </a:lnTo>
                <a:lnTo>
                  <a:pt x="286219" y="1247267"/>
                </a:lnTo>
                <a:lnTo>
                  <a:pt x="288086" y="1249133"/>
                </a:lnTo>
                <a:lnTo>
                  <a:pt x="289204" y="1249591"/>
                </a:lnTo>
                <a:lnTo>
                  <a:pt x="291833" y="1249591"/>
                </a:lnTo>
                <a:lnTo>
                  <a:pt x="292950" y="1249133"/>
                </a:lnTo>
                <a:lnTo>
                  <a:pt x="294817" y="1247267"/>
                </a:lnTo>
                <a:lnTo>
                  <a:pt x="295275" y="1246149"/>
                </a:lnTo>
                <a:lnTo>
                  <a:pt x="295275" y="1243520"/>
                </a:lnTo>
                <a:close/>
              </a:path>
              <a:path w="6438900" h="4354830">
                <a:moveTo>
                  <a:pt x="295275" y="623481"/>
                </a:moveTo>
                <a:lnTo>
                  <a:pt x="294817" y="622363"/>
                </a:lnTo>
                <a:lnTo>
                  <a:pt x="292950" y="620509"/>
                </a:lnTo>
                <a:lnTo>
                  <a:pt x="291833" y="620039"/>
                </a:lnTo>
                <a:lnTo>
                  <a:pt x="289204" y="620039"/>
                </a:lnTo>
                <a:lnTo>
                  <a:pt x="288086" y="620509"/>
                </a:lnTo>
                <a:lnTo>
                  <a:pt x="286219" y="622363"/>
                </a:lnTo>
                <a:lnTo>
                  <a:pt x="285750" y="623481"/>
                </a:lnTo>
                <a:lnTo>
                  <a:pt x="285750" y="626110"/>
                </a:lnTo>
                <a:lnTo>
                  <a:pt x="286219" y="627240"/>
                </a:lnTo>
                <a:lnTo>
                  <a:pt x="288086" y="629094"/>
                </a:lnTo>
                <a:lnTo>
                  <a:pt x="289204" y="629564"/>
                </a:lnTo>
                <a:lnTo>
                  <a:pt x="291833" y="629564"/>
                </a:lnTo>
                <a:lnTo>
                  <a:pt x="292950" y="629094"/>
                </a:lnTo>
                <a:lnTo>
                  <a:pt x="294817" y="627240"/>
                </a:lnTo>
                <a:lnTo>
                  <a:pt x="295275" y="626110"/>
                </a:lnTo>
                <a:lnTo>
                  <a:pt x="295275" y="623481"/>
                </a:lnTo>
                <a:close/>
              </a:path>
              <a:path w="6438900" h="4354830">
                <a:moveTo>
                  <a:pt x="295275" y="3454"/>
                </a:moveTo>
                <a:lnTo>
                  <a:pt x="294817" y="2336"/>
                </a:lnTo>
                <a:lnTo>
                  <a:pt x="292950" y="469"/>
                </a:lnTo>
                <a:lnTo>
                  <a:pt x="291833" y="0"/>
                </a:lnTo>
                <a:lnTo>
                  <a:pt x="289204" y="0"/>
                </a:lnTo>
                <a:lnTo>
                  <a:pt x="288086" y="469"/>
                </a:lnTo>
                <a:lnTo>
                  <a:pt x="286219" y="2336"/>
                </a:lnTo>
                <a:lnTo>
                  <a:pt x="285750" y="3454"/>
                </a:lnTo>
                <a:lnTo>
                  <a:pt x="285750" y="6083"/>
                </a:lnTo>
                <a:lnTo>
                  <a:pt x="286219" y="7200"/>
                </a:lnTo>
                <a:lnTo>
                  <a:pt x="288086" y="9067"/>
                </a:lnTo>
                <a:lnTo>
                  <a:pt x="289204" y="9525"/>
                </a:lnTo>
                <a:lnTo>
                  <a:pt x="291833" y="9525"/>
                </a:lnTo>
                <a:lnTo>
                  <a:pt x="292950" y="9067"/>
                </a:lnTo>
                <a:lnTo>
                  <a:pt x="294817" y="7200"/>
                </a:lnTo>
                <a:lnTo>
                  <a:pt x="295275" y="6083"/>
                </a:lnTo>
                <a:lnTo>
                  <a:pt x="295275" y="3454"/>
                </a:lnTo>
                <a:close/>
              </a:path>
              <a:path w="6438900" h="4354830">
                <a:moveTo>
                  <a:pt x="342900" y="4343679"/>
                </a:moveTo>
                <a:lnTo>
                  <a:pt x="342442" y="4342562"/>
                </a:lnTo>
                <a:lnTo>
                  <a:pt x="340575" y="4340695"/>
                </a:lnTo>
                <a:lnTo>
                  <a:pt x="339458" y="4340225"/>
                </a:lnTo>
                <a:lnTo>
                  <a:pt x="336829" y="4340225"/>
                </a:lnTo>
                <a:lnTo>
                  <a:pt x="335711" y="4340695"/>
                </a:lnTo>
                <a:lnTo>
                  <a:pt x="333844" y="4342562"/>
                </a:lnTo>
                <a:lnTo>
                  <a:pt x="333375" y="4343679"/>
                </a:lnTo>
                <a:lnTo>
                  <a:pt x="333375" y="4346308"/>
                </a:lnTo>
                <a:lnTo>
                  <a:pt x="333844" y="4347426"/>
                </a:lnTo>
                <a:lnTo>
                  <a:pt x="335711" y="4349293"/>
                </a:lnTo>
                <a:lnTo>
                  <a:pt x="336829" y="4349750"/>
                </a:lnTo>
                <a:lnTo>
                  <a:pt x="339458" y="4349750"/>
                </a:lnTo>
                <a:lnTo>
                  <a:pt x="340575" y="4349293"/>
                </a:lnTo>
                <a:lnTo>
                  <a:pt x="342442" y="4347426"/>
                </a:lnTo>
                <a:lnTo>
                  <a:pt x="342900" y="4346308"/>
                </a:lnTo>
                <a:lnTo>
                  <a:pt x="342900" y="4343679"/>
                </a:lnTo>
                <a:close/>
              </a:path>
              <a:path w="6438900" h="4354830">
                <a:moveTo>
                  <a:pt x="342900" y="3723640"/>
                </a:moveTo>
                <a:lnTo>
                  <a:pt x="342442" y="3722522"/>
                </a:lnTo>
                <a:lnTo>
                  <a:pt x="340575" y="3720668"/>
                </a:lnTo>
                <a:lnTo>
                  <a:pt x="339458" y="3720198"/>
                </a:lnTo>
                <a:lnTo>
                  <a:pt x="336829" y="3720198"/>
                </a:lnTo>
                <a:lnTo>
                  <a:pt x="335711" y="3720668"/>
                </a:lnTo>
                <a:lnTo>
                  <a:pt x="333844" y="3722522"/>
                </a:lnTo>
                <a:lnTo>
                  <a:pt x="333375" y="3723640"/>
                </a:lnTo>
                <a:lnTo>
                  <a:pt x="333375" y="3726281"/>
                </a:lnTo>
                <a:lnTo>
                  <a:pt x="333844" y="3727399"/>
                </a:lnTo>
                <a:lnTo>
                  <a:pt x="335711" y="3729253"/>
                </a:lnTo>
                <a:lnTo>
                  <a:pt x="336829" y="3729723"/>
                </a:lnTo>
                <a:lnTo>
                  <a:pt x="339458" y="3729723"/>
                </a:lnTo>
                <a:lnTo>
                  <a:pt x="340575" y="3729253"/>
                </a:lnTo>
                <a:lnTo>
                  <a:pt x="342442" y="3727399"/>
                </a:lnTo>
                <a:lnTo>
                  <a:pt x="342900" y="3726281"/>
                </a:lnTo>
                <a:lnTo>
                  <a:pt x="342900" y="3723640"/>
                </a:lnTo>
                <a:close/>
              </a:path>
              <a:path w="6438900" h="4354830">
                <a:moveTo>
                  <a:pt x="342900" y="3103613"/>
                </a:moveTo>
                <a:lnTo>
                  <a:pt x="342442" y="3102495"/>
                </a:lnTo>
                <a:lnTo>
                  <a:pt x="340575" y="3100628"/>
                </a:lnTo>
                <a:lnTo>
                  <a:pt x="339458" y="3100171"/>
                </a:lnTo>
                <a:lnTo>
                  <a:pt x="336829" y="3100171"/>
                </a:lnTo>
                <a:lnTo>
                  <a:pt x="335711" y="3100628"/>
                </a:lnTo>
                <a:lnTo>
                  <a:pt x="333844" y="3102495"/>
                </a:lnTo>
                <a:lnTo>
                  <a:pt x="333375" y="3103613"/>
                </a:lnTo>
                <a:lnTo>
                  <a:pt x="333375" y="3106242"/>
                </a:lnTo>
                <a:lnTo>
                  <a:pt x="333844" y="3107372"/>
                </a:lnTo>
                <a:lnTo>
                  <a:pt x="335711" y="3109226"/>
                </a:lnTo>
                <a:lnTo>
                  <a:pt x="336829" y="3109696"/>
                </a:lnTo>
                <a:lnTo>
                  <a:pt x="339458" y="3109696"/>
                </a:lnTo>
                <a:lnTo>
                  <a:pt x="340575" y="3109226"/>
                </a:lnTo>
                <a:lnTo>
                  <a:pt x="342442" y="3107372"/>
                </a:lnTo>
                <a:lnTo>
                  <a:pt x="342900" y="3106242"/>
                </a:lnTo>
                <a:lnTo>
                  <a:pt x="342900" y="3103613"/>
                </a:lnTo>
                <a:close/>
              </a:path>
              <a:path w="6438900" h="4354830">
                <a:moveTo>
                  <a:pt x="342900" y="2483586"/>
                </a:moveTo>
                <a:lnTo>
                  <a:pt x="342442" y="2482456"/>
                </a:lnTo>
                <a:lnTo>
                  <a:pt x="340575" y="2480602"/>
                </a:lnTo>
                <a:lnTo>
                  <a:pt x="339458" y="2480132"/>
                </a:lnTo>
                <a:lnTo>
                  <a:pt x="336829" y="2480132"/>
                </a:lnTo>
                <a:lnTo>
                  <a:pt x="335711" y="2480602"/>
                </a:lnTo>
                <a:lnTo>
                  <a:pt x="333844" y="2482456"/>
                </a:lnTo>
                <a:lnTo>
                  <a:pt x="333375" y="2483586"/>
                </a:lnTo>
                <a:lnTo>
                  <a:pt x="333375" y="2486215"/>
                </a:lnTo>
                <a:lnTo>
                  <a:pt x="333844" y="2487333"/>
                </a:lnTo>
                <a:lnTo>
                  <a:pt x="335711" y="2489200"/>
                </a:lnTo>
                <a:lnTo>
                  <a:pt x="336829" y="2489657"/>
                </a:lnTo>
                <a:lnTo>
                  <a:pt x="339458" y="2489657"/>
                </a:lnTo>
                <a:lnTo>
                  <a:pt x="340575" y="2489200"/>
                </a:lnTo>
                <a:lnTo>
                  <a:pt x="342442" y="2487333"/>
                </a:lnTo>
                <a:lnTo>
                  <a:pt x="342900" y="2486215"/>
                </a:lnTo>
                <a:lnTo>
                  <a:pt x="342900" y="2483586"/>
                </a:lnTo>
                <a:close/>
              </a:path>
              <a:path w="6438900" h="4354830">
                <a:moveTo>
                  <a:pt x="342900" y="1863547"/>
                </a:moveTo>
                <a:lnTo>
                  <a:pt x="342442" y="1862429"/>
                </a:lnTo>
                <a:lnTo>
                  <a:pt x="340575" y="1860562"/>
                </a:lnTo>
                <a:lnTo>
                  <a:pt x="339458" y="1860105"/>
                </a:lnTo>
                <a:lnTo>
                  <a:pt x="336829" y="1860105"/>
                </a:lnTo>
                <a:lnTo>
                  <a:pt x="335711" y="1860562"/>
                </a:lnTo>
                <a:lnTo>
                  <a:pt x="333844" y="1862429"/>
                </a:lnTo>
                <a:lnTo>
                  <a:pt x="333375" y="1863547"/>
                </a:lnTo>
                <a:lnTo>
                  <a:pt x="333375" y="1866176"/>
                </a:lnTo>
                <a:lnTo>
                  <a:pt x="333844" y="1867306"/>
                </a:lnTo>
                <a:lnTo>
                  <a:pt x="335711" y="1869160"/>
                </a:lnTo>
                <a:lnTo>
                  <a:pt x="336829" y="1869630"/>
                </a:lnTo>
                <a:lnTo>
                  <a:pt x="339458" y="1869630"/>
                </a:lnTo>
                <a:lnTo>
                  <a:pt x="340575" y="1869160"/>
                </a:lnTo>
                <a:lnTo>
                  <a:pt x="342442" y="1867306"/>
                </a:lnTo>
                <a:lnTo>
                  <a:pt x="342900" y="1866176"/>
                </a:lnTo>
                <a:lnTo>
                  <a:pt x="342900" y="1863547"/>
                </a:lnTo>
                <a:close/>
              </a:path>
              <a:path w="6438900" h="4354830">
                <a:moveTo>
                  <a:pt x="342900" y="1243520"/>
                </a:moveTo>
                <a:lnTo>
                  <a:pt x="342442" y="1242390"/>
                </a:lnTo>
                <a:lnTo>
                  <a:pt x="340575" y="1240536"/>
                </a:lnTo>
                <a:lnTo>
                  <a:pt x="339458" y="1240066"/>
                </a:lnTo>
                <a:lnTo>
                  <a:pt x="336829" y="1240066"/>
                </a:lnTo>
                <a:lnTo>
                  <a:pt x="335711" y="1240536"/>
                </a:lnTo>
                <a:lnTo>
                  <a:pt x="333844" y="1242390"/>
                </a:lnTo>
                <a:lnTo>
                  <a:pt x="333375" y="1243520"/>
                </a:lnTo>
                <a:lnTo>
                  <a:pt x="333375" y="1246149"/>
                </a:lnTo>
                <a:lnTo>
                  <a:pt x="333844" y="1247267"/>
                </a:lnTo>
                <a:lnTo>
                  <a:pt x="335711" y="1249133"/>
                </a:lnTo>
                <a:lnTo>
                  <a:pt x="336829" y="1249591"/>
                </a:lnTo>
                <a:lnTo>
                  <a:pt x="339458" y="1249591"/>
                </a:lnTo>
                <a:lnTo>
                  <a:pt x="340575" y="1249133"/>
                </a:lnTo>
                <a:lnTo>
                  <a:pt x="342442" y="1247267"/>
                </a:lnTo>
                <a:lnTo>
                  <a:pt x="342900" y="1246149"/>
                </a:lnTo>
                <a:lnTo>
                  <a:pt x="342900" y="1243520"/>
                </a:lnTo>
                <a:close/>
              </a:path>
              <a:path w="6438900" h="4354830">
                <a:moveTo>
                  <a:pt x="342900" y="623481"/>
                </a:moveTo>
                <a:lnTo>
                  <a:pt x="342442" y="622363"/>
                </a:lnTo>
                <a:lnTo>
                  <a:pt x="340575" y="620509"/>
                </a:lnTo>
                <a:lnTo>
                  <a:pt x="339458" y="620039"/>
                </a:lnTo>
                <a:lnTo>
                  <a:pt x="336829" y="620039"/>
                </a:lnTo>
                <a:lnTo>
                  <a:pt x="335711" y="620509"/>
                </a:lnTo>
                <a:lnTo>
                  <a:pt x="333844" y="622363"/>
                </a:lnTo>
                <a:lnTo>
                  <a:pt x="333375" y="623481"/>
                </a:lnTo>
                <a:lnTo>
                  <a:pt x="333375" y="626110"/>
                </a:lnTo>
                <a:lnTo>
                  <a:pt x="333844" y="627240"/>
                </a:lnTo>
                <a:lnTo>
                  <a:pt x="335711" y="629094"/>
                </a:lnTo>
                <a:lnTo>
                  <a:pt x="336829" y="629564"/>
                </a:lnTo>
                <a:lnTo>
                  <a:pt x="339458" y="629564"/>
                </a:lnTo>
                <a:lnTo>
                  <a:pt x="340575" y="629094"/>
                </a:lnTo>
                <a:lnTo>
                  <a:pt x="342442" y="627240"/>
                </a:lnTo>
                <a:lnTo>
                  <a:pt x="342900" y="626110"/>
                </a:lnTo>
                <a:lnTo>
                  <a:pt x="342900" y="623481"/>
                </a:lnTo>
                <a:close/>
              </a:path>
              <a:path w="6438900" h="4354830">
                <a:moveTo>
                  <a:pt x="342900" y="3454"/>
                </a:moveTo>
                <a:lnTo>
                  <a:pt x="342442" y="2336"/>
                </a:lnTo>
                <a:lnTo>
                  <a:pt x="340575" y="469"/>
                </a:lnTo>
                <a:lnTo>
                  <a:pt x="339458" y="0"/>
                </a:lnTo>
                <a:lnTo>
                  <a:pt x="336829" y="0"/>
                </a:lnTo>
                <a:lnTo>
                  <a:pt x="335711" y="469"/>
                </a:lnTo>
                <a:lnTo>
                  <a:pt x="333844" y="2336"/>
                </a:lnTo>
                <a:lnTo>
                  <a:pt x="333375" y="3454"/>
                </a:lnTo>
                <a:lnTo>
                  <a:pt x="333375" y="6083"/>
                </a:lnTo>
                <a:lnTo>
                  <a:pt x="333844" y="7200"/>
                </a:lnTo>
                <a:lnTo>
                  <a:pt x="335711" y="9067"/>
                </a:lnTo>
                <a:lnTo>
                  <a:pt x="336829" y="9525"/>
                </a:lnTo>
                <a:lnTo>
                  <a:pt x="339458" y="9525"/>
                </a:lnTo>
                <a:lnTo>
                  <a:pt x="340575" y="9067"/>
                </a:lnTo>
                <a:lnTo>
                  <a:pt x="342442" y="7200"/>
                </a:lnTo>
                <a:lnTo>
                  <a:pt x="342900" y="6083"/>
                </a:lnTo>
                <a:lnTo>
                  <a:pt x="342900" y="3454"/>
                </a:lnTo>
                <a:close/>
              </a:path>
              <a:path w="6438900" h="4354830">
                <a:moveTo>
                  <a:pt x="390525" y="4343679"/>
                </a:moveTo>
                <a:lnTo>
                  <a:pt x="390067" y="4342562"/>
                </a:lnTo>
                <a:lnTo>
                  <a:pt x="388200" y="4340695"/>
                </a:lnTo>
                <a:lnTo>
                  <a:pt x="387083" y="4340225"/>
                </a:lnTo>
                <a:lnTo>
                  <a:pt x="384454" y="4340225"/>
                </a:lnTo>
                <a:lnTo>
                  <a:pt x="383336" y="4340695"/>
                </a:lnTo>
                <a:lnTo>
                  <a:pt x="381469" y="4342562"/>
                </a:lnTo>
                <a:lnTo>
                  <a:pt x="381000" y="4343679"/>
                </a:lnTo>
                <a:lnTo>
                  <a:pt x="381000" y="4346308"/>
                </a:lnTo>
                <a:lnTo>
                  <a:pt x="381469" y="4347426"/>
                </a:lnTo>
                <a:lnTo>
                  <a:pt x="383336" y="4349293"/>
                </a:lnTo>
                <a:lnTo>
                  <a:pt x="384454" y="4349750"/>
                </a:lnTo>
                <a:lnTo>
                  <a:pt x="387083" y="4349750"/>
                </a:lnTo>
                <a:lnTo>
                  <a:pt x="388200" y="4349293"/>
                </a:lnTo>
                <a:lnTo>
                  <a:pt x="390067" y="4347426"/>
                </a:lnTo>
                <a:lnTo>
                  <a:pt x="390525" y="4346308"/>
                </a:lnTo>
                <a:lnTo>
                  <a:pt x="390525" y="4343679"/>
                </a:lnTo>
                <a:close/>
              </a:path>
              <a:path w="6438900" h="4354830">
                <a:moveTo>
                  <a:pt x="390525" y="3723640"/>
                </a:moveTo>
                <a:lnTo>
                  <a:pt x="390067" y="3722522"/>
                </a:lnTo>
                <a:lnTo>
                  <a:pt x="388200" y="3720668"/>
                </a:lnTo>
                <a:lnTo>
                  <a:pt x="387083" y="3720198"/>
                </a:lnTo>
                <a:lnTo>
                  <a:pt x="384454" y="3720198"/>
                </a:lnTo>
                <a:lnTo>
                  <a:pt x="383336" y="3720668"/>
                </a:lnTo>
                <a:lnTo>
                  <a:pt x="381469" y="3722522"/>
                </a:lnTo>
                <a:lnTo>
                  <a:pt x="381000" y="3723640"/>
                </a:lnTo>
                <a:lnTo>
                  <a:pt x="381000" y="3726281"/>
                </a:lnTo>
                <a:lnTo>
                  <a:pt x="381469" y="3727399"/>
                </a:lnTo>
                <a:lnTo>
                  <a:pt x="383336" y="3729253"/>
                </a:lnTo>
                <a:lnTo>
                  <a:pt x="384454" y="3729723"/>
                </a:lnTo>
                <a:lnTo>
                  <a:pt x="387083" y="3729723"/>
                </a:lnTo>
                <a:lnTo>
                  <a:pt x="388200" y="3729253"/>
                </a:lnTo>
                <a:lnTo>
                  <a:pt x="390067" y="3727399"/>
                </a:lnTo>
                <a:lnTo>
                  <a:pt x="390525" y="3726281"/>
                </a:lnTo>
                <a:lnTo>
                  <a:pt x="390525" y="3723640"/>
                </a:lnTo>
                <a:close/>
              </a:path>
              <a:path w="6438900" h="4354830">
                <a:moveTo>
                  <a:pt x="390525" y="3103613"/>
                </a:moveTo>
                <a:lnTo>
                  <a:pt x="390067" y="3102495"/>
                </a:lnTo>
                <a:lnTo>
                  <a:pt x="388200" y="3100628"/>
                </a:lnTo>
                <a:lnTo>
                  <a:pt x="387083" y="3100171"/>
                </a:lnTo>
                <a:lnTo>
                  <a:pt x="384454" y="3100171"/>
                </a:lnTo>
                <a:lnTo>
                  <a:pt x="383336" y="3100628"/>
                </a:lnTo>
                <a:lnTo>
                  <a:pt x="381469" y="3102495"/>
                </a:lnTo>
                <a:lnTo>
                  <a:pt x="381000" y="3103613"/>
                </a:lnTo>
                <a:lnTo>
                  <a:pt x="381000" y="3106242"/>
                </a:lnTo>
                <a:lnTo>
                  <a:pt x="381469" y="3107372"/>
                </a:lnTo>
                <a:lnTo>
                  <a:pt x="383336" y="3109226"/>
                </a:lnTo>
                <a:lnTo>
                  <a:pt x="384454" y="3109696"/>
                </a:lnTo>
                <a:lnTo>
                  <a:pt x="387083" y="3109696"/>
                </a:lnTo>
                <a:lnTo>
                  <a:pt x="388200" y="3109226"/>
                </a:lnTo>
                <a:lnTo>
                  <a:pt x="390067" y="3107372"/>
                </a:lnTo>
                <a:lnTo>
                  <a:pt x="390525" y="3106242"/>
                </a:lnTo>
                <a:lnTo>
                  <a:pt x="390525" y="3103613"/>
                </a:lnTo>
                <a:close/>
              </a:path>
              <a:path w="6438900" h="4354830">
                <a:moveTo>
                  <a:pt x="390525" y="2483586"/>
                </a:moveTo>
                <a:lnTo>
                  <a:pt x="390067" y="2482456"/>
                </a:lnTo>
                <a:lnTo>
                  <a:pt x="388200" y="2480602"/>
                </a:lnTo>
                <a:lnTo>
                  <a:pt x="387083" y="2480132"/>
                </a:lnTo>
                <a:lnTo>
                  <a:pt x="384454" y="2480132"/>
                </a:lnTo>
                <a:lnTo>
                  <a:pt x="383336" y="2480602"/>
                </a:lnTo>
                <a:lnTo>
                  <a:pt x="381469" y="2482456"/>
                </a:lnTo>
                <a:lnTo>
                  <a:pt x="381000" y="2483586"/>
                </a:lnTo>
                <a:lnTo>
                  <a:pt x="381000" y="2486215"/>
                </a:lnTo>
                <a:lnTo>
                  <a:pt x="381469" y="2487333"/>
                </a:lnTo>
                <a:lnTo>
                  <a:pt x="383336" y="2489200"/>
                </a:lnTo>
                <a:lnTo>
                  <a:pt x="384454" y="2489657"/>
                </a:lnTo>
                <a:lnTo>
                  <a:pt x="387083" y="2489657"/>
                </a:lnTo>
                <a:lnTo>
                  <a:pt x="388200" y="2489200"/>
                </a:lnTo>
                <a:lnTo>
                  <a:pt x="390067" y="2487333"/>
                </a:lnTo>
                <a:lnTo>
                  <a:pt x="390525" y="2486215"/>
                </a:lnTo>
                <a:lnTo>
                  <a:pt x="390525" y="2483586"/>
                </a:lnTo>
                <a:close/>
              </a:path>
              <a:path w="6438900" h="4354830">
                <a:moveTo>
                  <a:pt x="390525" y="1863547"/>
                </a:moveTo>
                <a:lnTo>
                  <a:pt x="390067" y="1862429"/>
                </a:lnTo>
                <a:lnTo>
                  <a:pt x="388200" y="1860562"/>
                </a:lnTo>
                <a:lnTo>
                  <a:pt x="387083" y="1860105"/>
                </a:lnTo>
                <a:lnTo>
                  <a:pt x="384454" y="1860105"/>
                </a:lnTo>
                <a:lnTo>
                  <a:pt x="383336" y="1860562"/>
                </a:lnTo>
                <a:lnTo>
                  <a:pt x="381469" y="1862429"/>
                </a:lnTo>
                <a:lnTo>
                  <a:pt x="381000" y="1863547"/>
                </a:lnTo>
                <a:lnTo>
                  <a:pt x="381000" y="1866176"/>
                </a:lnTo>
                <a:lnTo>
                  <a:pt x="381469" y="1867306"/>
                </a:lnTo>
                <a:lnTo>
                  <a:pt x="383336" y="1869160"/>
                </a:lnTo>
                <a:lnTo>
                  <a:pt x="384454" y="1869630"/>
                </a:lnTo>
                <a:lnTo>
                  <a:pt x="387083" y="1869630"/>
                </a:lnTo>
                <a:lnTo>
                  <a:pt x="388200" y="1869160"/>
                </a:lnTo>
                <a:lnTo>
                  <a:pt x="390067" y="1867306"/>
                </a:lnTo>
                <a:lnTo>
                  <a:pt x="390525" y="1866176"/>
                </a:lnTo>
                <a:lnTo>
                  <a:pt x="390525" y="1863547"/>
                </a:lnTo>
                <a:close/>
              </a:path>
              <a:path w="6438900" h="4354830">
                <a:moveTo>
                  <a:pt x="390525" y="1243520"/>
                </a:moveTo>
                <a:lnTo>
                  <a:pt x="390067" y="1242390"/>
                </a:lnTo>
                <a:lnTo>
                  <a:pt x="388200" y="1240536"/>
                </a:lnTo>
                <a:lnTo>
                  <a:pt x="387083" y="1240066"/>
                </a:lnTo>
                <a:lnTo>
                  <a:pt x="384454" y="1240066"/>
                </a:lnTo>
                <a:lnTo>
                  <a:pt x="383336" y="1240536"/>
                </a:lnTo>
                <a:lnTo>
                  <a:pt x="381469" y="1242390"/>
                </a:lnTo>
                <a:lnTo>
                  <a:pt x="381000" y="1243520"/>
                </a:lnTo>
                <a:lnTo>
                  <a:pt x="381000" y="1246149"/>
                </a:lnTo>
                <a:lnTo>
                  <a:pt x="381469" y="1247267"/>
                </a:lnTo>
                <a:lnTo>
                  <a:pt x="383336" y="1249133"/>
                </a:lnTo>
                <a:lnTo>
                  <a:pt x="384454" y="1249591"/>
                </a:lnTo>
                <a:lnTo>
                  <a:pt x="387083" y="1249591"/>
                </a:lnTo>
                <a:lnTo>
                  <a:pt x="388200" y="1249133"/>
                </a:lnTo>
                <a:lnTo>
                  <a:pt x="390067" y="1247267"/>
                </a:lnTo>
                <a:lnTo>
                  <a:pt x="390525" y="1246149"/>
                </a:lnTo>
                <a:lnTo>
                  <a:pt x="390525" y="1243520"/>
                </a:lnTo>
                <a:close/>
              </a:path>
              <a:path w="6438900" h="4354830">
                <a:moveTo>
                  <a:pt x="390525" y="623481"/>
                </a:moveTo>
                <a:lnTo>
                  <a:pt x="390067" y="622363"/>
                </a:lnTo>
                <a:lnTo>
                  <a:pt x="388200" y="620509"/>
                </a:lnTo>
                <a:lnTo>
                  <a:pt x="387083" y="620039"/>
                </a:lnTo>
                <a:lnTo>
                  <a:pt x="384454" y="620039"/>
                </a:lnTo>
                <a:lnTo>
                  <a:pt x="383336" y="620509"/>
                </a:lnTo>
                <a:lnTo>
                  <a:pt x="381469" y="622363"/>
                </a:lnTo>
                <a:lnTo>
                  <a:pt x="381000" y="623481"/>
                </a:lnTo>
                <a:lnTo>
                  <a:pt x="381000" y="626110"/>
                </a:lnTo>
                <a:lnTo>
                  <a:pt x="381469" y="627240"/>
                </a:lnTo>
                <a:lnTo>
                  <a:pt x="383336" y="629094"/>
                </a:lnTo>
                <a:lnTo>
                  <a:pt x="384454" y="629564"/>
                </a:lnTo>
                <a:lnTo>
                  <a:pt x="387083" y="629564"/>
                </a:lnTo>
                <a:lnTo>
                  <a:pt x="388200" y="629094"/>
                </a:lnTo>
                <a:lnTo>
                  <a:pt x="390067" y="627240"/>
                </a:lnTo>
                <a:lnTo>
                  <a:pt x="390525" y="626110"/>
                </a:lnTo>
                <a:lnTo>
                  <a:pt x="390525" y="623481"/>
                </a:lnTo>
                <a:close/>
              </a:path>
              <a:path w="6438900" h="4354830">
                <a:moveTo>
                  <a:pt x="390525" y="3454"/>
                </a:moveTo>
                <a:lnTo>
                  <a:pt x="390067" y="2336"/>
                </a:lnTo>
                <a:lnTo>
                  <a:pt x="388200" y="469"/>
                </a:lnTo>
                <a:lnTo>
                  <a:pt x="387083" y="0"/>
                </a:lnTo>
                <a:lnTo>
                  <a:pt x="384454" y="0"/>
                </a:lnTo>
                <a:lnTo>
                  <a:pt x="383336" y="469"/>
                </a:lnTo>
                <a:lnTo>
                  <a:pt x="381469" y="2336"/>
                </a:lnTo>
                <a:lnTo>
                  <a:pt x="381000" y="3454"/>
                </a:lnTo>
                <a:lnTo>
                  <a:pt x="381000" y="6083"/>
                </a:lnTo>
                <a:lnTo>
                  <a:pt x="381469" y="7200"/>
                </a:lnTo>
                <a:lnTo>
                  <a:pt x="383336" y="9067"/>
                </a:lnTo>
                <a:lnTo>
                  <a:pt x="384454" y="9525"/>
                </a:lnTo>
                <a:lnTo>
                  <a:pt x="387083" y="9525"/>
                </a:lnTo>
                <a:lnTo>
                  <a:pt x="388200" y="9067"/>
                </a:lnTo>
                <a:lnTo>
                  <a:pt x="390067" y="7200"/>
                </a:lnTo>
                <a:lnTo>
                  <a:pt x="390525" y="6083"/>
                </a:lnTo>
                <a:lnTo>
                  <a:pt x="390525" y="3454"/>
                </a:lnTo>
                <a:close/>
              </a:path>
              <a:path w="6438900" h="4354830">
                <a:moveTo>
                  <a:pt x="438150" y="4343679"/>
                </a:moveTo>
                <a:lnTo>
                  <a:pt x="437692" y="4342562"/>
                </a:lnTo>
                <a:lnTo>
                  <a:pt x="435825" y="4340695"/>
                </a:lnTo>
                <a:lnTo>
                  <a:pt x="434708" y="4340225"/>
                </a:lnTo>
                <a:lnTo>
                  <a:pt x="432079" y="4340225"/>
                </a:lnTo>
                <a:lnTo>
                  <a:pt x="430961" y="4340695"/>
                </a:lnTo>
                <a:lnTo>
                  <a:pt x="429094" y="4342562"/>
                </a:lnTo>
                <a:lnTo>
                  <a:pt x="428625" y="4343679"/>
                </a:lnTo>
                <a:lnTo>
                  <a:pt x="428625" y="4346308"/>
                </a:lnTo>
                <a:lnTo>
                  <a:pt x="429094" y="4347426"/>
                </a:lnTo>
                <a:lnTo>
                  <a:pt x="430961" y="4349293"/>
                </a:lnTo>
                <a:lnTo>
                  <a:pt x="432079" y="4349750"/>
                </a:lnTo>
                <a:lnTo>
                  <a:pt x="434708" y="4349750"/>
                </a:lnTo>
                <a:lnTo>
                  <a:pt x="435825" y="4349293"/>
                </a:lnTo>
                <a:lnTo>
                  <a:pt x="437692" y="4347426"/>
                </a:lnTo>
                <a:lnTo>
                  <a:pt x="438150" y="4346308"/>
                </a:lnTo>
                <a:lnTo>
                  <a:pt x="438150" y="4343679"/>
                </a:lnTo>
                <a:close/>
              </a:path>
              <a:path w="6438900" h="4354830">
                <a:moveTo>
                  <a:pt x="438150" y="3723640"/>
                </a:moveTo>
                <a:lnTo>
                  <a:pt x="437692" y="3722522"/>
                </a:lnTo>
                <a:lnTo>
                  <a:pt x="435825" y="3720668"/>
                </a:lnTo>
                <a:lnTo>
                  <a:pt x="434708" y="3720198"/>
                </a:lnTo>
                <a:lnTo>
                  <a:pt x="432079" y="3720198"/>
                </a:lnTo>
                <a:lnTo>
                  <a:pt x="430961" y="3720668"/>
                </a:lnTo>
                <a:lnTo>
                  <a:pt x="429094" y="3722522"/>
                </a:lnTo>
                <a:lnTo>
                  <a:pt x="428625" y="3723640"/>
                </a:lnTo>
                <a:lnTo>
                  <a:pt x="428625" y="3726281"/>
                </a:lnTo>
                <a:lnTo>
                  <a:pt x="429094" y="3727399"/>
                </a:lnTo>
                <a:lnTo>
                  <a:pt x="430961" y="3729253"/>
                </a:lnTo>
                <a:lnTo>
                  <a:pt x="432079" y="3729723"/>
                </a:lnTo>
                <a:lnTo>
                  <a:pt x="434708" y="3729723"/>
                </a:lnTo>
                <a:lnTo>
                  <a:pt x="435825" y="3729253"/>
                </a:lnTo>
                <a:lnTo>
                  <a:pt x="437692" y="3727399"/>
                </a:lnTo>
                <a:lnTo>
                  <a:pt x="438150" y="3726281"/>
                </a:lnTo>
                <a:lnTo>
                  <a:pt x="438150" y="3723640"/>
                </a:lnTo>
                <a:close/>
              </a:path>
              <a:path w="6438900" h="4354830">
                <a:moveTo>
                  <a:pt x="438150" y="3103613"/>
                </a:moveTo>
                <a:lnTo>
                  <a:pt x="437692" y="3102495"/>
                </a:lnTo>
                <a:lnTo>
                  <a:pt x="435825" y="3100628"/>
                </a:lnTo>
                <a:lnTo>
                  <a:pt x="434708" y="3100171"/>
                </a:lnTo>
                <a:lnTo>
                  <a:pt x="432079" y="3100171"/>
                </a:lnTo>
                <a:lnTo>
                  <a:pt x="430961" y="3100628"/>
                </a:lnTo>
                <a:lnTo>
                  <a:pt x="429094" y="3102495"/>
                </a:lnTo>
                <a:lnTo>
                  <a:pt x="428625" y="3103613"/>
                </a:lnTo>
                <a:lnTo>
                  <a:pt x="428625" y="3106242"/>
                </a:lnTo>
                <a:lnTo>
                  <a:pt x="429094" y="3107372"/>
                </a:lnTo>
                <a:lnTo>
                  <a:pt x="430961" y="3109226"/>
                </a:lnTo>
                <a:lnTo>
                  <a:pt x="432079" y="3109696"/>
                </a:lnTo>
                <a:lnTo>
                  <a:pt x="434708" y="3109696"/>
                </a:lnTo>
                <a:lnTo>
                  <a:pt x="435825" y="3109226"/>
                </a:lnTo>
                <a:lnTo>
                  <a:pt x="437692" y="3107372"/>
                </a:lnTo>
                <a:lnTo>
                  <a:pt x="438150" y="3106242"/>
                </a:lnTo>
                <a:lnTo>
                  <a:pt x="438150" y="3103613"/>
                </a:lnTo>
                <a:close/>
              </a:path>
              <a:path w="6438900" h="4354830">
                <a:moveTo>
                  <a:pt x="438150" y="2483586"/>
                </a:moveTo>
                <a:lnTo>
                  <a:pt x="437692" y="2482456"/>
                </a:lnTo>
                <a:lnTo>
                  <a:pt x="435825" y="2480602"/>
                </a:lnTo>
                <a:lnTo>
                  <a:pt x="434708" y="2480132"/>
                </a:lnTo>
                <a:lnTo>
                  <a:pt x="432079" y="2480132"/>
                </a:lnTo>
                <a:lnTo>
                  <a:pt x="430961" y="2480602"/>
                </a:lnTo>
                <a:lnTo>
                  <a:pt x="429094" y="2482456"/>
                </a:lnTo>
                <a:lnTo>
                  <a:pt x="428625" y="2483586"/>
                </a:lnTo>
                <a:lnTo>
                  <a:pt x="428625" y="2486215"/>
                </a:lnTo>
                <a:lnTo>
                  <a:pt x="429094" y="2487333"/>
                </a:lnTo>
                <a:lnTo>
                  <a:pt x="430961" y="2489200"/>
                </a:lnTo>
                <a:lnTo>
                  <a:pt x="432079" y="2489657"/>
                </a:lnTo>
                <a:lnTo>
                  <a:pt x="434708" y="2489657"/>
                </a:lnTo>
                <a:lnTo>
                  <a:pt x="435825" y="2489200"/>
                </a:lnTo>
                <a:lnTo>
                  <a:pt x="437692" y="2487333"/>
                </a:lnTo>
                <a:lnTo>
                  <a:pt x="438150" y="2486215"/>
                </a:lnTo>
                <a:lnTo>
                  <a:pt x="438150" y="2483586"/>
                </a:lnTo>
                <a:close/>
              </a:path>
              <a:path w="6438900" h="4354830">
                <a:moveTo>
                  <a:pt x="438150" y="1863547"/>
                </a:moveTo>
                <a:lnTo>
                  <a:pt x="437692" y="1862429"/>
                </a:lnTo>
                <a:lnTo>
                  <a:pt x="435825" y="1860562"/>
                </a:lnTo>
                <a:lnTo>
                  <a:pt x="434708" y="1860105"/>
                </a:lnTo>
                <a:lnTo>
                  <a:pt x="432079" y="1860105"/>
                </a:lnTo>
                <a:lnTo>
                  <a:pt x="430961" y="1860562"/>
                </a:lnTo>
                <a:lnTo>
                  <a:pt x="429094" y="1862429"/>
                </a:lnTo>
                <a:lnTo>
                  <a:pt x="428625" y="1863547"/>
                </a:lnTo>
                <a:lnTo>
                  <a:pt x="428625" y="1866176"/>
                </a:lnTo>
                <a:lnTo>
                  <a:pt x="429094" y="1867306"/>
                </a:lnTo>
                <a:lnTo>
                  <a:pt x="430961" y="1869160"/>
                </a:lnTo>
                <a:lnTo>
                  <a:pt x="432079" y="1869630"/>
                </a:lnTo>
                <a:lnTo>
                  <a:pt x="434708" y="1869630"/>
                </a:lnTo>
                <a:lnTo>
                  <a:pt x="435825" y="1869160"/>
                </a:lnTo>
                <a:lnTo>
                  <a:pt x="437692" y="1867306"/>
                </a:lnTo>
                <a:lnTo>
                  <a:pt x="438150" y="1866176"/>
                </a:lnTo>
                <a:lnTo>
                  <a:pt x="438150" y="1863547"/>
                </a:lnTo>
                <a:close/>
              </a:path>
              <a:path w="6438900" h="4354830">
                <a:moveTo>
                  <a:pt x="438150" y="1243520"/>
                </a:moveTo>
                <a:lnTo>
                  <a:pt x="437692" y="1242390"/>
                </a:lnTo>
                <a:lnTo>
                  <a:pt x="435825" y="1240536"/>
                </a:lnTo>
                <a:lnTo>
                  <a:pt x="434708" y="1240066"/>
                </a:lnTo>
                <a:lnTo>
                  <a:pt x="432079" y="1240066"/>
                </a:lnTo>
                <a:lnTo>
                  <a:pt x="430961" y="1240536"/>
                </a:lnTo>
                <a:lnTo>
                  <a:pt x="429094" y="1242390"/>
                </a:lnTo>
                <a:lnTo>
                  <a:pt x="428625" y="1243520"/>
                </a:lnTo>
                <a:lnTo>
                  <a:pt x="428625" y="1246149"/>
                </a:lnTo>
                <a:lnTo>
                  <a:pt x="429094" y="1247267"/>
                </a:lnTo>
                <a:lnTo>
                  <a:pt x="430961" y="1249133"/>
                </a:lnTo>
                <a:lnTo>
                  <a:pt x="432079" y="1249591"/>
                </a:lnTo>
                <a:lnTo>
                  <a:pt x="434708" y="1249591"/>
                </a:lnTo>
                <a:lnTo>
                  <a:pt x="435825" y="1249133"/>
                </a:lnTo>
                <a:lnTo>
                  <a:pt x="437692" y="1247267"/>
                </a:lnTo>
                <a:lnTo>
                  <a:pt x="438150" y="1246149"/>
                </a:lnTo>
                <a:lnTo>
                  <a:pt x="438150" y="1243520"/>
                </a:lnTo>
                <a:close/>
              </a:path>
              <a:path w="6438900" h="4354830">
                <a:moveTo>
                  <a:pt x="438150" y="623481"/>
                </a:moveTo>
                <a:lnTo>
                  <a:pt x="437692" y="622363"/>
                </a:lnTo>
                <a:lnTo>
                  <a:pt x="435825" y="620509"/>
                </a:lnTo>
                <a:lnTo>
                  <a:pt x="434708" y="620039"/>
                </a:lnTo>
                <a:lnTo>
                  <a:pt x="432079" y="620039"/>
                </a:lnTo>
                <a:lnTo>
                  <a:pt x="430961" y="620509"/>
                </a:lnTo>
                <a:lnTo>
                  <a:pt x="429094" y="622363"/>
                </a:lnTo>
                <a:lnTo>
                  <a:pt x="428625" y="623481"/>
                </a:lnTo>
                <a:lnTo>
                  <a:pt x="428625" y="626110"/>
                </a:lnTo>
                <a:lnTo>
                  <a:pt x="429094" y="627240"/>
                </a:lnTo>
                <a:lnTo>
                  <a:pt x="430961" y="629094"/>
                </a:lnTo>
                <a:lnTo>
                  <a:pt x="432079" y="629564"/>
                </a:lnTo>
                <a:lnTo>
                  <a:pt x="434708" y="629564"/>
                </a:lnTo>
                <a:lnTo>
                  <a:pt x="435825" y="629094"/>
                </a:lnTo>
                <a:lnTo>
                  <a:pt x="437692" y="627240"/>
                </a:lnTo>
                <a:lnTo>
                  <a:pt x="438150" y="626110"/>
                </a:lnTo>
                <a:lnTo>
                  <a:pt x="438150" y="623481"/>
                </a:lnTo>
                <a:close/>
              </a:path>
              <a:path w="6438900" h="4354830">
                <a:moveTo>
                  <a:pt x="438150" y="3454"/>
                </a:moveTo>
                <a:lnTo>
                  <a:pt x="437692" y="2336"/>
                </a:lnTo>
                <a:lnTo>
                  <a:pt x="435825" y="469"/>
                </a:lnTo>
                <a:lnTo>
                  <a:pt x="434708" y="0"/>
                </a:lnTo>
                <a:lnTo>
                  <a:pt x="432079" y="0"/>
                </a:lnTo>
                <a:lnTo>
                  <a:pt x="430961" y="469"/>
                </a:lnTo>
                <a:lnTo>
                  <a:pt x="429094" y="2336"/>
                </a:lnTo>
                <a:lnTo>
                  <a:pt x="428625" y="3454"/>
                </a:lnTo>
                <a:lnTo>
                  <a:pt x="428625" y="6083"/>
                </a:lnTo>
                <a:lnTo>
                  <a:pt x="429094" y="7200"/>
                </a:lnTo>
                <a:lnTo>
                  <a:pt x="430961" y="9067"/>
                </a:lnTo>
                <a:lnTo>
                  <a:pt x="432079" y="9525"/>
                </a:lnTo>
                <a:lnTo>
                  <a:pt x="434708" y="9525"/>
                </a:lnTo>
                <a:lnTo>
                  <a:pt x="435825" y="9067"/>
                </a:lnTo>
                <a:lnTo>
                  <a:pt x="437692" y="7200"/>
                </a:lnTo>
                <a:lnTo>
                  <a:pt x="438150" y="6083"/>
                </a:lnTo>
                <a:lnTo>
                  <a:pt x="438150" y="3454"/>
                </a:lnTo>
                <a:close/>
              </a:path>
              <a:path w="6438900" h="4354830">
                <a:moveTo>
                  <a:pt x="485775" y="4343679"/>
                </a:moveTo>
                <a:lnTo>
                  <a:pt x="485317" y="4342562"/>
                </a:lnTo>
                <a:lnTo>
                  <a:pt x="483450" y="4340695"/>
                </a:lnTo>
                <a:lnTo>
                  <a:pt x="482333" y="4340225"/>
                </a:lnTo>
                <a:lnTo>
                  <a:pt x="479704" y="4340225"/>
                </a:lnTo>
                <a:lnTo>
                  <a:pt x="478586" y="4340695"/>
                </a:lnTo>
                <a:lnTo>
                  <a:pt x="476719" y="4342562"/>
                </a:lnTo>
                <a:lnTo>
                  <a:pt x="476250" y="4343679"/>
                </a:lnTo>
                <a:lnTo>
                  <a:pt x="476250" y="4346308"/>
                </a:lnTo>
                <a:lnTo>
                  <a:pt x="476719" y="4347426"/>
                </a:lnTo>
                <a:lnTo>
                  <a:pt x="478586" y="4349293"/>
                </a:lnTo>
                <a:lnTo>
                  <a:pt x="479704" y="4349750"/>
                </a:lnTo>
                <a:lnTo>
                  <a:pt x="482333" y="4349750"/>
                </a:lnTo>
                <a:lnTo>
                  <a:pt x="483450" y="4349293"/>
                </a:lnTo>
                <a:lnTo>
                  <a:pt x="485317" y="4347426"/>
                </a:lnTo>
                <a:lnTo>
                  <a:pt x="485775" y="4346308"/>
                </a:lnTo>
                <a:lnTo>
                  <a:pt x="485775" y="4343679"/>
                </a:lnTo>
                <a:close/>
              </a:path>
              <a:path w="6438900" h="4354830">
                <a:moveTo>
                  <a:pt x="485775" y="3723640"/>
                </a:moveTo>
                <a:lnTo>
                  <a:pt x="485317" y="3722522"/>
                </a:lnTo>
                <a:lnTo>
                  <a:pt x="483450" y="3720668"/>
                </a:lnTo>
                <a:lnTo>
                  <a:pt x="482333" y="3720198"/>
                </a:lnTo>
                <a:lnTo>
                  <a:pt x="479704" y="3720198"/>
                </a:lnTo>
                <a:lnTo>
                  <a:pt x="478586" y="3720668"/>
                </a:lnTo>
                <a:lnTo>
                  <a:pt x="476719" y="3722522"/>
                </a:lnTo>
                <a:lnTo>
                  <a:pt x="476250" y="3723640"/>
                </a:lnTo>
                <a:lnTo>
                  <a:pt x="476250" y="3726281"/>
                </a:lnTo>
                <a:lnTo>
                  <a:pt x="476719" y="3727399"/>
                </a:lnTo>
                <a:lnTo>
                  <a:pt x="478586" y="3729253"/>
                </a:lnTo>
                <a:lnTo>
                  <a:pt x="479704" y="3729723"/>
                </a:lnTo>
                <a:lnTo>
                  <a:pt x="482333" y="3729723"/>
                </a:lnTo>
                <a:lnTo>
                  <a:pt x="483450" y="3729253"/>
                </a:lnTo>
                <a:lnTo>
                  <a:pt x="485317" y="3727399"/>
                </a:lnTo>
                <a:lnTo>
                  <a:pt x="485775" y="3726281"/>
                </a:lnTo>
                <a:lnTo>
                  <a:pt x="485775" y="3723640"/>
                </a:lnTo>
                <a:close/>
              </a:path>
              <a:path w="6438900" h="4354830">
                <a:moveTo>
                  <a:pt x="485775" y="3103613"/>
                </a:moveTo>
                <a:lnTo>
                  <a:pt x="485317" y="3102495"/>
                </a:lnTo>
                <a:lnTo>
                  <a:pt x="483450" y="3100628"/>
                </a:lnTo>
                <a:lnTo>
                  <a:pt x="482333" y="3100171"/>
                </a:lnTo>
                <a:lnTo>
                  <a:pt x="479704" y="3100171"/>
                </a:lnTo>
                <a:lnTo>
                  <a:pt x="478586" y="3100628"/>
                </a:lnTo>
                <a:lnTo>
                  <a:pt x="476719" y="3102495"/>
                </a:lnTo>
                <a:lnTo>
                  <a:pt x="476250" y="3103613"/>
                </a:lnTo>
                <a:lnTo>
                  <a:pt x="476250" y="3106242"/>
                </a:lnTo>
                <a:lnTo>
                  <a:pt x="476719" y="3107372"/>
                </a:lnTo>
                <a:lnTo>
                  <a:pt x="478586" y="3109226"/>
                </a:lnTo>
                <a:lnTo>
                  <a:pt x="479704" y="3109696"/>
                </a:lnTo>
                <a:lnTo>
                  <a:pt x="482333" y="3109696"/>
                </a:lnTo>
                <a:lnTo>
                  <a:pt x="483450" y="3109226"/>
                </a:lnTo>
                <a:lnTo>
                  <a:pt x="485317" y="3107372"/>
                </a:lnTo>
                <a:lnTo>
                  <a:pt x="485775" y="3106242"/>
                </a:lnTo>
                <a:lnTo>
                  <a:pt x="485775" y="3103613"/>
                </a:lnTo>
                <a:close/>
              </a:path>
              <a:path w="6438900" h="4354830">
                <a:moveTo>
                  <a:pt x="485775" y="2483586"/>
                </a:moveTo>
                <a:lnTo>
                  <a:pt x="485317" y="2482456"/>
                </a:lnTo>
                <a:lnTo>
                  <a:pt x="483450" y="2480602"/>
                </a:lnTo>
                <a:lnTo>
                  <a:pt x="482333" y="2480132"/>
                </a:lnTo>
                <a:lnTo>
                  <a:pt x="479704" y="2480132"/>
                </a:lnTo>
                <a:lnTo>
                  <a:pt x="478586" y="2480602"/>
                </a:lnTo>
                <a:lnTo>
                  <a:pt x="476719" y="2482456"/>
                </a:lnTo>
                <a:lnTo>
                  <a:pt x="476250" y="2483586"/>
                </a:lnTo>
                <a:lnTo>
                  <a:pt x="476250" y="2486215"/>
                </a:lnTo>
                <a:lnTo>
                  <a:pt x="476719" y="2487333"/>
                </a:lnTo>
                <a:lnTo>
                  <a:pt x="478586" y="2489200"/>
                </a:lnTo>
                <a:lnTo>
                  <a:pt x="479704" y="2489657"/>
                </a:lnTo>
                <a:lnTo>
                  <a:pt x="482333" y="2489657"/>
                </a:lnTo>
                <a:lnTo>
                  <a:pt x="483450" y="2489200"/>
                </a:lnTo>
                <a:lnTo>
                  <a:pt x="485317" y="2487333"/>
                </a:lnTo>
                <a:lnTo>
                  <a:pt x="485775" y="2486215"/>
                </a:lnTo>
                <a:lnTo>
                  <a:pt x="485775" y="2483586"/>
                </a:lnTo>
                <a:close/>
              </a:path>
              <a:path w="6438900" h="4354830">
                <a:moveTo>
                  <a:pt x="485775" y="1863547"/>
                </a:moveTo>
                <a:lnTo>
                  <a:pt x="485317" y="1862429"/>
                </a:lnTo>
                <a:lnTo>
                  <a:pt x="483450" y="1860562"/>
                </a:lnTo>
                <a:lnTo>
                  <a:pt x="482333" y="1860105"/>
                </a:lnTo>
                <a:lnTo>
                  <a:pt x="479704" y="1860105"/>
                </a:lnTo>
                <a:lnTo>
                  <a:pt x="478586" y="1860562"/>
                </a:lnTo>
                <a:lnTo>
                  <a:pt x="476719" y="1862429"/>
                </a:lnTo>
                <a:lnTo>
                  <a:pt x="476250" y="1863547"/>
                </a:lnTo>
                <a:lnTo>
                  <a:pt x="476250" y="1866176"/>
                </a:lnTo>
                <a:lnTo>
                  <a:pt x="476719" y="1867306"/>
                </a:lnTo>
                <a:lnTo>
                  <a:pt x="478586" y="1869160"/>
                </a:lnTo>
                <a:lnTo>
                  <a:pt x="479704" y="1869630"/>
                </a:lnTo>
                <a:lnTo>
                  <a:pt x="482333" y="1869630"/>
                </a:lnTo>
                <a:lnTo>
                  <a:pt x="483450" y="1869160"/>
                </a:lnTo>
                <a:lnTo>
                  <a:pt x="485317" y="1867306"/>
                </a:lnTo>
                <a:lnTo>
                  <a:pt x="485775" y="1866176"/>
                </a:lnTo>
                <a:lnTo>
                  <a:pt x="485775" y="1863547"/>
                </a:lnTo>
                <a:close/>
              </a:path>
              <a:path w="6438900" h="4354830">
                <a:moveTo>
                  <a:pt x="485775" y="1243520"/>
                </a:moveTo>
                <a:lnTo>
                  <a:pt x="485317" y="1242390"/>
                </a:lnTo>
                <a:lnTo>
                  <a:pt x="483450" y="1240536"/>
                </a:lnTo>
                <a:lnTo>
                  <a:pt x="482333" y="1240066"/>
                </a:lnTo>
                <a:lnTo>
                  <a:pt x="479704" y="1240066"/>
                </a:lnTo>
                <a:lnTo>
                  <a:pt x="478586" y="1240536"/>
                </a:lnTo>
                <a:lnTo>
                  <a:pt x="476719" y="1242390"/>
                </a:lnTo>
                <a:lnTo>
                  <a:pt x="476250" y="1243520"/>
                </a:lnTo>
                <a:lnTo>
                  <a:pt x="476250" y="1246149"/>
                </a:lnTo>
                <a:lnTo>
                  <a:pt x="476719" y="1247267"/>
                </a:lnTo>
                <a:lnTo>
                  <a:pt x="478586" y="1249133"/>
                </a:lnTo>
                <a:lnTo>
                  <a:pt x="479704" y="1249591"/>
                </a:lnTo>
                <a:lnTo>
                  <a:pt x="482333" y="1249591"/>
                </a:lnTo>
                <a:lnTo>
                  <a:pt x="483450" y="1249133"/>
                </a:lnTo>
                <a:lnTo>
                  <a:pt x="485317" y="1247267"/>
                </a:lnTo>
                <a:lnTo>
                  <a:pt x="485775" y="1246149"/>
                </a:lnTo>
                <a:lnTo>
                  <a:pt x="485775" y="1243520"/>
                </a:lnTo>
                <a:close/>
              </a:path>
              <a:path w="6438900" h="4354830">
                <a:moveTo>
                  <a:pt x="485775" y="623481"/>
                </a:moveTo>
                <a:lnTo>
                  <a:pt x="485317" y="622363"/>
                </a:lnTo>
                <a:lnTo>
                  <a:pt x="483450" y="620509"/>
                </a:lnTo>
                <a:lnTo>
                  <a:pt x="482333" y="620039"/>
                </a:lnTo>
                <a:lnTo>
                  <a:pt x="479704" y="620039"/>
                </a:lnTo>
                <a:lnTo>
                  <a:pt x="478586" y="620509"/>
                </a:lnTo>
                <a:lnTo>
                  <a:pt x="476719" y="622363"/>
                </a:lnTo>
                <a:lnTo>
                  <a:pt x="476250" y="623481"/>
                </a:lnTo>
                <a:lnTo>
                  <a:pt x="476250" y="626110"/>
                </a:lnTo>
                <a:lnTo>
                  <a:pt x="476719" y="627240"/>
                </a:lnTo>
                <a:lnTo>
                  <a:pt x="478586" y="629094"/>
                </a:lnTo>
                <a:lnTo>
                  <a:pt x="479704" y="629564"/>
                </a:lnTo>
                <a:lnTo>
                  <a:pt x="482333" y="629564"/>
                </a:lnTo>
                <a:lnTo>
                  <a:pt x="483450" y="629094"/>
                </a:lnTo>
                <a:lnTo>
                  <a:pt x="485317" y="627240"/>
                </a:lnTo>
                <a:lnTo>
                  <a:pt x="485775" y="626110"/>
                </a:lnTo>
                <a:lnTo>
                  <a:pt x="485775" y="623481"/>
                </a:lnTo>
                <a:close/>
              </a:path>
              <a:path w="6438900" h="4354830">
                <a:moveTo>
                  <a:pt x="485775" y="3454"/>
                </a:moveTo>
                <a:lnTo>
                  <a:pt x="485317" y="2336"/>
                </a:lnTo>
                <a:lnTo>
                  <a:pt x="483450" y="469"/>
                </a:lnTo>
                <a:lnTo>
                  <a:pt x="482333" y="0"/>
                </a:lnTo>
                <a:lnTo>
                  <a:pt x="479704" y="0"/>
                </a:lnTo>
                <a:lnTo>
                  <a:pt x="478586" y="469"/>
                </a:lnTo>
                <a:lnTo>
                  <a:pt x="476719" y="2336"/>
                </a:lnTo>
                <a:lnTo>
                  <a:pt x="476250" y="3454"/>
                </a:lnTo>
                <a:lnTo>
                  <a:pt x="476250" y="6083"/>
                </a:lnTo>
                <a:lnTo>
                  <a:pt x="476719" y="7200"/>
                </a:lnTo>
                <a:lnTo>
                  <a:pt x="478586" y="9067"/>
                </a:lnTo>
                <a:lnTo>
                  <a:pt x="479704" y="9525"/>
                </a:lnTo>
                <a:lnTo>
                  <a:pt x="482333" y="9525"/>
                </a:lnTo>
                <a:lnTo>
                  <a:pt x="483450" y="9067"/>
                </a:lnTo>
                <a:lnTo>
                  <a:pt x="485317" y="7200"/>
                </a:lnTo>
                <a:lnTo>
                  <a:pt x="485775" y="6083"/>
                </a:lnTo>
                <a:lnTo>
                  <a:pt x="485775" y="3454"/>
                </a:lnTo>
                <a:close/>
              </a:path>
              <a:path w="6438900" h="4354830">
                <a:moveTo>
                  <a:pt x="533400" y="4343679"/>
                </a:moveTo>
                <a:lnTo>
                  <a:pt x="532942" y="4342562"/>
                </a:lnTo>
                <a:lnTo>
                  <a:pt x="531075" y="4340695"/>
                </a:lnTo>
                <a:lnTo>
                  <a:pt x="529958" y="4340225"/>
                </a:lnTo>
                <a:lnTo>
                  <a:pt x="527329" y="4340225"/>
                </a:lnTo>
                <a:lnTo>
                  <a:pt x="526211" y="4340695"/>
                </a:lnTo>
                <a:lnTo>
                  <a:pt x="524344" y="4342562"/>
                </a:lnTo>
                <a:lnTo>
                  <a:pt x="523875" y="4343679"/>
                </a:lnTo>
                <a:lnTo>
                  <a:pt x="523875" y="4346308"/>
                </a:lnTo>
                <a:lnTo>
                  <a:pt x="524344" y="4347426"/>
                </a:lnTo>
                <a:lnTo>
                  <a:pt x="526211" y="4349293"/>
                </a:lnTo>
                <a:lnTo>
                  <a:pt x="527329" y="4349750"/>
                </a:lnTo>
                <a:lnTo>
                  <a:pt x="529958" y="4349750"/>
                </a:lnTo>
                <a:lnTo>
                  <a:pt x="531075" y="4349293"/>
                </a:lnTo>
                <a:lnTo>
                  <a:pt x="532942" y="4347426"/>
                </a:lnTo>
                <a:lnTo>
                  <a:pt x="533400" y="4346308"/>
                </a:lnTo>
                <a:lnTo>
                  <a:pt x="533400" y="4343679"/>
                </a:lnTo>
                <a:close/>
              </a:path>
              <a:path w="6438900" h="4354830">
                <a:moveTo>
                  <a:pt x="533400" y="3723640"/>
                </a:moveTo>
                <a:lnTo>
                  <a:pt x="532942" y="3722522"/>
                </a:lnTo>
                <a:lnTo>
                  <a:pt x="531075" y="3720668"/>
                </a:lnTo>
                <a:lnTo>
                  <a:pt x="529958" y="3720198"/>
                </a:lnTo>
                <a:lnTo>
                  <a:pt x="527329" y="3720198"/>
                </a:lnTo>
                <a:lnTo>
                  <a:pt x="526211" y="3720668"/>
                </a:lnTo>
                <a:lnTo>
                  <a:pt x="524344" y="3722522"/>
                </a:lnTo>
                <a:lnTo>
                  <a:pt x="523875" y="3723640"/>
                </a:lnTo>
                <a:lnTo>
                  <a:pt x="523875" y="3726281"/>
                </a:lnTo>
                <a:lnTo>
                  <a:pt x="524344" y="3727399"/>
                </a:lnTo>
                <a:lnTo>
                  <a:pt x="526211" y="3729253"/>
                </a:lnTo>
                <a:lnTo>
                  <a:pt x="527329" y="3729723"/>
                </a:lnTo>
                <a:lnTo>
                  <a:pt x="529958" y="3729723"/>
                </a:lnTo>
                <a:lnTo>
                  <a:pt x="531075" y="3729253"/>
                </a:lnTo>
                <a:lnTo>
                  <a:pt x="532942" y="3727399"/>
                </a:lnTo>
                <a:lnTo>
                  <a:pt x="533400" y="3726281"/>
                </a:lnTo>
                <a:lnTo>
                  <a:pt x="533400" y="3723640"/>
                </a:lnTo>
                <a:close/>
              </a:path>
              <a:path w="6438900" h="4354830">
                <a:moveTo>
                  <a:pt x="533400" y="3103613"/>
                </a:moveTo>
                <a:lnTo>
                  <a:pt x="532942" y="3102495"/>
                </a:lnTo>
                <a:lnTo>
                  <a:pt x="531075" y="3100628"/>
                </a:lnTo>
                <a:lnTo>
                  <a:pt x="529958" y="3100171"/>
                </a:lnTo>
                <a:lnTo>
                  <a:pt x="527329" y="3100171"/>
                </a:lnTo>
                <a:lnTo>
                  <a:pt x="526211" y="3100628"/>
                </a:lnTo>
                <a:lnTo>
                  <a:pt x="524344" y="3102495"/>
                </a:lnTo>
                <a:lnTo>
                  <a:pt x="523875" y="3103613"/>
                </a:lnTo>
                <a:lnTo>
                  <a:pt x="523875" y="3106242"/>
                </a:lnTo>
                <a:lnTo>
                  <a:pt x="524344" y="3107372"/>
                </a:lnTo>
                <a:lnTo>
                  <a:pt x="526211" y="3109226"/>
                </a:lnTo>
                <a:lnTo>
                  <a:pt x="527329" y="3109696"/>
                </a:lnTo>
                <a:lnTo>
                  <a:pt x="529958" y="3109696"/>
                </a:lnTo>
                <a:lnTo>
                  <a:pt x="531075" y="3109226"/>
                </a:lnTo>
                <a:lnTo>
                  <a:pt x="532942" y="3107372"/>
                </a:lnTo>
                <a:lnTo>
                  <a:pt x="533400" y="3106242"/>
                </a:lnTo>
                <a:lnTo>
                  <a:pt x="533400" y="3103613"/>
                </a:lnTo>
                <a:close/>
              </a:path>
              <a:path w="6438900" h="4354830">
                <a:moveTo>
                  <a:pt x="533400" y="2483586"/>
                </a:moveTo>
                <a:lnTo>
                  <a:pt x="532942" y="2482456"/>
                </a:lnTo>
                <a:lnTo>
                  <a:pt x="531075" y="2480602"/>
                </a:lnTo>
                <a:lnTo>
                  <a:pt x="529958" y="2480132"/>
                </a:lnTo>
                <a:lnTo>
                  <a:pt x="527329" y="2480132"/>
                </a:lnTo>
                <a:lnTo>
                  <a:pt x="526211" y="2480602"/>
                </a:lnTo>
                <a:lnTo>
                  <a:pt x="524344" y="2482456"/>
                </a:lnTo>
                <a:lnTo>
                  <a:pt x="523875" y="2483586"/>
                </a:lnTo>
                <a:lnTo>
                  <a:pt x="523875" y="2486215"/>
                </a:lnTo>
                <a:lnTo>
                  <a:pt x="524344" y="2487333"/>
                </a:lnTo>
                <a:lnTo>
                  <a:pt x="526211" y="2489200"/>
                </a:lnTo>
                <a:lnTo>
                  <a:pt x="527329" y="2489657"/>
                </a:lnTo>
                <a:lnTo>
                  <a:pt x="529958" y="2489657"/>
                </a:lnTo>
                <a:lnTo>
                  <a:pt x="531075" y="2489200"/>
                </a:lnTo>
                <a:lnTo>
                  <a:pt x="532942" y="2487333"/>
                </a:lnTo>
                <a:lnTo>
                  <a:pt x="533400" y="2486215"/>
                </a:lnTo>
                <a:lnTo>
                  <a:pt x="533400" y="2483586"/>
                </a:lnTo>
                <a:close/>
              </a:path>
              <a:path w="6438900" h="4354830">
                <a:moveTo>
                  <a:pt x="533400" y="1863547"/>
                </a:moveTo>
                <a:lnTo>
                  <a:pt x="532942" y="1862429"/>
                </a:lnTo>
                <a:lnTo>
                  <a:pt x="531075" y="1860562"/>
                </a:lnTo>
                <a:lnTo>
                  <a:pt x="529958" y="1860105"/>
                </a:lnTo>
                <a:lnTo>
                  <a:pt x="527329" y="1860105"/>
                </a:lnTo>
                <a:lnTo>
                  <a:pt x="526211" y="1860562"/>
                </a:lnTo>
                <a:lnTo>
                  <a:pt x="524344" y="1862429"/>
                </a:lnTo>
                <a:lnTo>
                  <a:pt x="523875" y="1863547"/>
                </a:lnTo>
                <a:lnTo>
                  <a:pt x="523875" y="1866176"/>
                </a:lnTo>
                <a:lnTo>
                  <a:pt x="524344" y="1867306"/>
                </a:lnTo>
                <a:lnTo>
                  <a:pt x="526211" y="1869160"/>
                </a:lnTo>
                <a:lnTo>
                  <a:pt x="527329" y="1869630"/>
                </a:lnTo>
                <a:lnTo>
                  <a:pt x="529958" y="1869630"/>
                </a:lnTo>
                <a:lnTo>
                  <a:pt x="531075" y="1869160"/>
                </a:lnTo>
                <a:lnTo>
                  <a:pt x="532942" y="1867306"/>
                </a:lnTo>
                <a:lnTo>
                  <a:pt x="533400" y="1866176"/>
                </a:lnTo>
                <a:lnTo>
                  <a:pt x="533400" y="1863547"/>
                </a:lnTo>
                <a:close/>
              </a:path>
              <a:path w="6438900" h="4354830">
                <a:moveTo>
                  <a:pt x="533400" y="1243520"/>
                </a:moveTo>
                <a:lnTo>
                  <a:pt x="532942" y="1242390"/>
                </a:lnTo>
                <a:lnTo>
                  <a:pt x="531075" y="1240536"/>
                </a:lnTo>
                <a:lnTo>
                  <a:pt x="529958" y="1240066"/>
                </a:lnTo>
                <a:lnTo>
                  <a:pt x="527329" y="1240066"/>
                </a:lnTo>
                <a:lnTo>
                  <a:pt x="526211" y="1240536"/>
                </a:lnTo>
                <a:lnTo>
                  <a:pt x="524344" y="1242390"/>
                </a:lnTo>
                <a:lnTo>
                  <a:pt x="523875" y="1243520"/>
                </a:lnTo>
                <a:lnTo>
                  <a:pt x="523875" y="1246149"/>
                </a:lnTo>
                <a:lnTo>
                  <a:pt x="524344" y="1247267"/>
                </a:lnTo>
                <a:lnTo>
                  <a:pt x="526211" y="1249133"/>
                </a:lnTo>
                <a:lnTo>
                  <a:pt x="527329" y="1249591"/>
                </a:lnTo>
                <a:lnTo>
                  <a:pt x="529958" y="1249591"/>
                </a:lnTo>
                <a:lnTo>
                  <a:pt x="531075" y="1249133"/>
                </a:lnTo>
                <a:lnTo>
                  <a:pt x="532942" y="1247267"/>
                </a:lnTo>
                <a:lnTo>
                  <a:pt x="533400" y="1246149"/>
                </a:lnTo>
                <a:lnTo>
                  <a:pt x="533400" y="1243520"/>
                </a:lnTo>
                <a:close/>
              </a:path>
              <a:path w="6438900" h="4354830">
                <a:moveTo>
                  <a:pt x="533400" y="623481"/>
                </a:moveTo>
                <a:lnTo>
                  <a:pt x="532942" y="622363"/>
                </a:lnTo>
                <a:lnTo>
                  <a:pt x="531075" y="620509"/>
                </a:lnTo>
                <a:lnTo>
                  <a:pt x="529958" y="620039"/>
                </a:lnTo>
                <a:lnTo>
                  <a:pt x="527329" y="620039"/>
                </a:lnTo>
                <a:lnTo>
                  <a:pt x="526211" y="620509"/>
                </a:lnTo>
                <a:lnTo>
                  <a:pt x="524344" y="622363"/>
                </a:lnTo>
                <a:lnTo>
                  <a:pt x="523875" y="623481"/>
                </a:lnTo>
                <a:lnTo>
                  <a:pt x="523875" y="626110"/>
                </a:lnTo>
                <a:lnTo>
                  <a:pt x="524344" y="627240"/>
                </a:lnTo>
                <a:lnTo>
                  <a:pt x="526211" y="629094"/>
                </a:lnTo>
                <a:lnTo>
                  <a:pt x="527329" y="629564"/>
                </a:lnTo>
                <a:lnTo>
                  <a:pt x="529958" y="629564"/>
                </a:lnTo>
                <a:lnTo>
                  <a:pt x="531075" y="629094"/>
                </a:lnTo>
                <a:lnTo>
                  <a:pt x="532942" y="627240"/>
                </a:lnTo>
                <a:lnTo>
                  <a:pt x="533400" y="626110"/>
                </a:lnTo>
                <a:lnTo>
                  <a:pt x="533400" y="623481"/>
                </a:lnTo>
                <a:close/>
              </a:path>
              <a:path w="6438900" h="4354830">
                <a:moveTo>
                  <a:pt x="533400" y="3454"/>
                </a:moveTo>
                <a:lnTo>
                  <a:pt x="532942" y="2336"/>
                </a:lnTo>
                <a:lnTo>
                  <a:pt x="531075" y="469"/>
                </a:lnTo>
                <a:lnTo>
                  <a:pt x="529958" y="0"/>
                </a:lnTo>
                <a:lnTo>
                  <a:pt x="527329" y="0"/>
                </a:lnTo>
                <a:lnTo>
                  <a:pt x="526211" y="469"/>
                </a:lnTo>
                <a:lnTo>
                  <a:pt x="524344" y="2336"/>
                </a:lnTo>
                <a:lnTo>
                  <a:pt x="523875" y="3454"/>
                </a:lnTo>
                <a:lnTo>
                  <a:pt x="523875" y="6083"/>
                </a:lnTo>
                <a:lnTo>
                  <a:pt x="524344" y="7200"/>
                </a:lnTo>
                <a:lnTo>
                  <a:pt x="526211" y="9067"/>
                </a:lnTo>
                <a:lnTo>
                  <a:pt x="527329" y="9525"/>
                </a:lnTo>
                <a:lnTo>
                  <a:pt x="529958" y="9525"/>
                </a:lnTo>
                <a:lnTo>
                  <a:pt x="531075" y="9067"/>
                </a:lnTo>
                <a:lnTo>
                  <a:pt x="532942" y="7200"/>
                </a:lnTo>
                <a:lnTo>
                  <a:pt x="533400" y="6083"/>
                </a:lnTo>
                <a:lnTo>
                  <a:pt x="533400" y="3454"/>
                </a:lnTo>
                <a:close/>
              </a:path>
              <a:path w="6438900" h="4354830">
                <a:moveTo>
                  <a:pt x="581025" y="4343679"/>
                </a:moveTo>
                <a:lnTo>
                  <a:pt x="580567" y="4342562"/>
                </a:lnTo>
                <a:lnTo>
                  <a:pt x="578700" y="4340695"/>
                </a:lnTo>
                <a:lnTo>
                  <a:pt x="577583" y="4340225"/>
                </a:lnTo>
                <a:lnTo>
                  <a:pt x="574954" y="4340225"/>
                </a:lnTo>
                <a:lnTo>
                  <a:pt x="573836" y="4340695"/>
                </a:lnTo>
                <a:lnTo>
                  <a:pt x="571969" y="4342562"/>
                </a:lnTo>
                <a:lnTo>
                  <a:pt x="571500" y="4343679"/>
                </a:lnTo>
                <a:lnTo>
                  <a:pt x="571500" y="4346308"/>
                </a:lnTo>
                <a:lnTo>
                  <a:pt x="571969" y="4347426"/>
                </a:lnTo>
                <a:lnTo>
                  <a:pt x="573836" y="4349293"/>
                </a:lnTo>
                <a:lnTo>
                  <a:pt x="574954" y="4349750"/>
                </a:lnTo>
                <a:lnTo>
                  <a:pt x="577583" y="4349750"/>
                </a:lnTo>
                <a:lnTo>
                  <a:pt x="578700" y="4349293"/>
                </a:lnTo>
                <a:lnTo>
                  <a:pt x="580567" y="4347426"/>
                </a:lnTo>
                <a:lnTo>
                  <a:pt x="581025" y="4346308"/>
                </a:lnTo>
                <a:lnTo>
                  <a:pt x="581025" y="4343679"/>
                </a:lnTo>
                <a:close/>
              </a:path>
              <a:path w="6438900" h="4354830">
                <a:moveTo>
                  <a:pt x="581025" y="3723640"/>
                </a:moveTo>
                <a:lnTo>
                  <a:pt x="580567" y="3722522"/>
                </a:lnTo>
                <a:lnTo>
                  <a:pt x="578700" y="3720668"/>
                </a:lnTo>
                <a:lnTo>
                  <a:pt x="577583" y="3720198"/>
                </a:lnTo>
                <a:lnTo>
                  <a:pt x="574954" y="3720198"/>
                </a:lnTo>
                <a:lnTo>
                  <a:pt x="573836" y="3720668"/>
                </a:lnTo>
                <a:lnTo>
                  <a:pt x="571969" y="3722522"/>
                </a:lnTo>
                <a:lnTo>
                  <a:pt x="571500" y="3723640"/>
                </a:lnTo>
                <a:lnTo>
                  <a:pt x="571500" y="3726281"/>
                </a:lnTo>
                <a:lnTo>
                  <a:pt x="571969" y="3727399"/>
                </a:lnTo>
                <a:lnTo>
                  <a:pt x="573836" y="3729253"/>
                </a:lnTo>
                <a:lnTo>
                  <a:pt x="574954" y="3729723"/>
                </a:lnTo>
                <a:lnTo>
                  <a:pt x="577583" y="3729723"/>
                </a:lnTo>
                <a:lnTo>
                  <a:pt x="578700" y="3729253"/>
                </a:lnTo>
                <a:lnTo>
                  <a:pt x="580567" y="3727399"/>
                </a:lnTo>
                <a:lnTo>
                  <a:pt x="581025" y="3726281"/>
                </a:lnTo>
                <a:lnTo>
                  <a:pt x="581025" y="3723640"/>
                </a:lnTo>
                <a:close/>
              </a:path>
              <a:path w="6438900" h="4354830">
                <a:moveTo>
                  <a:pt x="581025" y="3103613"/>
                </a:moveTo>
                <a:lnTo>
                  <a:pt x="580567" y="3102495"/>
                </a:lnTo>
                <a:lnTo>
                  <a:pt x="578700" y="3100628"/>
                </a:lnTo>
                <a:lnTo>
                  <a:pt x="577583" y="3100171"/>
                </a:lnTo>
                <a:lnTo>
                  <a:pt x="574954" y="3100171"/>
                </a:lnTo>
                <a:lnTo>
                  <a:pt x="573836" y="3100628"/>
                </a:lnTo>
                <a:lnTo>
                  <a:pt x="571969" y="3102495"/>
                </a:lnTo>
                <a:lnTo>
                  <a:pt x="571500" y="3103613"/>
                </a:lnTo>
                <a:lnTo>
                  <a:pt x="571500" y="3106242"/>
                </a:lnTo>
                <a:lnTo>
                  <a:pt x="571969" y="3107372"/>
                </a:lnTo>
                <a:lnTo>
                  <a:pt x="573836" y="3109226"/>
                </a:lnTo>
                <a:lnTo>
                  <a:pt x="574954" y="3109696"/>
                </a:lnTo>
                <a:lnTo>
                  <a:pt x="577583" y="3109696"/>
                </a:lnTo>
                <a:lnTo>
                  <a:pt x="578700" y="3109226"/>
                </a:lnTo>
                <a:lnTo>
                  <a:pt x="580567" y="3107372"/>
                </a:lnTo>
                <a:lnTo>
                  <a:pt x="581025" y="3106242"/>
                </a:lnTo>
                <a:lnTo>
                  <a:pt x="581025" y="3103613"/>
                </a:lnTo>
                <a:close/>
              </a:path>
              <a:path w="6438900" h="4354830">
                <a:moveTo>
                  <a:pt x="581025" y="2483586"/>
                </a:moveTo>
                <a:lnTo>
                  <a:pt x="580567" y="2482456"/>
                </a:lnTo>
                <a:lnTo>
                  <a:pt x="578700" y="2480602"/>
                </a:lnTo>
                <a:lnTo>
                  <a:pt x="577583" y="2480132"/>
                </a:lnTo>
                <a:lnTo>
                  <a:pt x="574954" y="2480132"/>
                </a:lnTo>
                <a:lnTo>
                  <a:pt x="573836" y="2480602"/>
                </a:lnTo>
                <a:lnTo>
                  <a:pt x="571969" y="2482456"/>
                </a:lnTo>
                <a:lnTo>
                  <a:pt x="571500" y="2483586"/>
                </a:lnTo>
                <a:lnTo>
                  <a:pt x="571500" y="2486215"/>
                </a:lnTo>
                <a:lnTo>
                  <a:pt x="571969" y="2487333"/>
                </a:lnTo>
                <a:lnTo>
                  <a:pt x="573836" y="2489200"/>
                </a:lnTo>
                <a:lnTo>
                  <a:pt x="574954" y="2489657"/>
                </a:lnTo>
                <a:lnTo>
                  <a:pt x="577583" y="2489657"/>
                </a:lnTo>
                <a:lnTo>
                  <a:pt x="578700" y="2489200"/>
                </a:lnTo>
                <a:lnTo>
                  <a:pt x="580567" y="2487333"/>
                </a:lnTo>
                <a:lnTo>
                  <a:pt x="581025" y="2486215"/>
                </a:lnTo>
                <a:lnTo>
                  <a:pt x="581025" y="2483586"/>
                </a:lnTo>
                <a:close/>
              </a:path>
              <a:path w="6438900" h="4354830">
                <a:moveTo>
                  <a:pt x="581025" y="1863547"/>
                </a:moveTo>
                <a:lnTo>
                  <a:pt x="580567" y="1862429"/>
                </a:lnTo>
                <a:lnTo>
                  <a:pt x="578700" y="1860562"/>
                </a:lnTo>
                <a:lnTo>
                  <a:pt x="577583" y="1860105"/>
                </a:lnTo>
                <a:lnTo>
                  <a:pt x="574954" y="1860105"/>
                </a:lnTo>
                <a:lnTo>
                  <a:pt x="573836" y="1860562"/>
                </a:lnTo>
                <a:lnTo>
                  <a:pt x="571969" y="1862429"/>
                </a:lnTo>
                <a:lnTo>
                  <a:pt x="571500" y="1863547"/>
                </a:lnTo>
                <a:lnTo>
                  <a:pt x="571500" y="1866176"/>
                </a:lnTo>
                <a:lnTo>
                  <a:pt x="571969" y="1867306"/>
                </a:lnTo>
                <a:lnTo>
                  <a:pt x="573836" y="1869160"/>
                </a:lnTo>
                <a:lnTo>
                  <a:pt x="574954" y="1869630"/>
                </a:lnTo>
                <a:lnTo>
                  <a:pt x="577583" y="1869630"/>
                </a:lnTo>
                <a:lnTo>
                  <a:pt x="578700" y="1869160"/>
                </a:lnTo>
                <a:lnTo>
                  <a:pt x="580567" y="1867306"/>
                </a:lnTo>
                <a:lnTo>
                  <a:pt x="581025" y="1866176"/>
                </a:lnTo>
                <a:lnTo>
                  <a:pt x="581025" y="1863547"/>
                </a:lnTo>
                <a:close/>
              </a:path>
              <a:path w="6438900" h="4354830">
                <a:moveTo>
                  <a:pt x="581025" y="1243520"/>
                </a:moveTo>
                <a:lnTo>
                  <a:pt x="580567" y="1242390"/>
                </a:lnTo>
                <a:lnTo>
                  <a:pt x="578700" y="1240536"/>
                </a:lnTo>
                <a:lnTo>
                  <a:pt x="577583" y="1240066"/>
                </a:lnTo>
                <a:lnTo>
                  <a:pt x="574954" y="1240066"/>
                </a:lnTo>
                <a:lnTo>
                  <a:pt x="573836" y="1240536"/>
                </a:lnTo>
                <a:lnTo>
                  <a:pt x="571969" y="1242390"/>
                </a:lnTo>
                <a:lnTo>
                  <a:pt x="571500" y="1243520"/>
                </a:lnTo>
                <a:lnTo>
                  <a:pt x="571500" y="1246149"/>
                </a:lnTo>
                <a:lnTo>
                  <a:pt x="571969" y="1247267"/>
                </a:lnTo>
                <a:lnTo>
                  <a:pt x="573836" y="1249133"/>
                </a:lnTo>
                <a:lnTo>
                  <a:pt x="574954" y="1249591"/>
                </a:lnTo>
                <a:lnTo>
                  <a:pt x="577583" y="1249591"/>
                </a:lnTo>
                <a:lnTo>
                  <a:pt x="578700" y="1249133"/>
                </a:lnTo>
                <a:lnTo>
                  <a:pt x="580567" y="1247267"/>
                </a:lnTo>
                <a:lnTo>
                  <a:pt x="581025" y="1246149"/>
                </a:lnTo>
                <a:lnTo>
                  <a:pt x="581025" y="1243520"/>
                </a:lnTo>
                <a:close/>
              </a:path>
              <a:path w="6438900" h="4354830">
                <a:moveTo>
                  <a:pt x="581025" y="623481"/>
                </a:moveTo>
                <a:lnTo>
                  <a:pt x="580567" y="622363"/>
                </a:lnTo>
                <a:lnTo>
                  <a:pt x="578700" y="620509"/>
                </a:lnTo>
                <a:lnTo>
                  <a:pt x="577583" y="620039"/>
                </a:lnTo>
                <a:lnTo>
                  <a:pt x="574954" y="620039"/>
                </a:lnTo>
                <a:lnTo>
                  <a:pt x="573836" y="620509"/>
                </a:lnTo>
                <a:lnTo>
                  <a:pt x="571969" y="622363"/>
                </a:lnTo>
                <a:lnTo>
                  <a:pt x="571500" y="623481"/>
                </a:lnTo>
                <a:lnTo>
                  <a:pt x="571500" y="626110"/>
                </a:lnTo>
                <a:lnTo>
                  <a:pt x="571969" y="627240"/>
                </a:lnTo>
                <a:lnTo>
                  <a:pt x="573836" y="629094"/>
                </a:lnTo>
                <a:lnTo>
                  <a:pt x="574954" y="629564"/>
                </a:lnTo>
                <a:lnTo>
                  <a:pt x="577583" y="629564"/>
                </a:lnTo>
                <a:lnTo>
                  <a:pt x="578700" y="629094"/>
                </a:lnTo>
                <a:lnTo>
                  <a:pt x="580567" y="627240"/>
                </a:lnTo>
                <a:lnTo>
                  <a:pt x="581025" y="626110"/>
                </a:lnTo>
                <a:lnTo>
                  <a:pt x="581025" y="623481"/>
                </a:lnTo>
                <a:close/>
              </a:path>
              <a:path w="6438900" h="4354830">
                <a:moveTo>
                  <a:pt x="581025" y="3454"/>
                </a:moveTo>
                <a:lnTo>
                  <a:pt x="580567" y="2336"/>
                </a:lnTo>
                <a:lnTo>
                  <a:pt x="578700" y="469"/>
                </a:lnTo>
                <a:lnTo>
                  <a:pt x="577583" y="0"/>
                </a:lnTo>
                <a:lnTo>
                  <a:pt x="574954" y="0"/>
                </a:lnTo>
                <a:lnTo>
                  <a:pt x="573836" y="469"/>
                </a:lnTo>
                <a:lnTo>
                  <a:pt x="571969" y="2336"/>
                </a:lnTo>
                <a:lnTo>
                  <a:pt x="571500" y="3454"/>
                </a:lnTo>
                <a:lnTo>
                  <a:pt x="571500" y="6083"/>
                </a:lnTo>
                <a:lnTo>
                  <a:pt x="571969" y="7200"/>
                </a:lnTo>
                <a:lnTo>
                  <a:pt x="573836" y="9067"/>
                </a:lnTo>
                <a:lnTo>
                  <a:pt x="574954" y="9525"/>
                </a:lnTo>
                <a:lnTo>
                  <a:pt x="577583" y="9525"/>
                </a:lnTo>
                <a:lnTo>
                  <a:pt x="578700" y="9067"/>
                </a:lnTo>
                <a:lnTo>
                  <a:pt x="580567" y="7200"/>
                </a:lnTo>
                <a:lnTo>
                  <a:pt x="581025" y="6083"/>
                </a:lnTo>
                <a:lnTo>
                  <a:pt x="581025" y="3454"/>
                </a:lnTo>
                <a:close/>
              </a:path>
              <a:path w="6438900" h="4354830">
                <a:moveTo>
                  <a:pt x="628650" y="4343679"/>
                </a:moveTo>
                <a:lnTo>
                  <a:pt x="628192" y="4342562"/>
                </a:lnTo>
                <a:lnTo>
                  <a:pt x="626325" y="4340695"/>
                </a:lnTo>
                <a:lnTo>
                  <a:pt x="625208" y="4340225"/>
                </a:lnTo>
                <a:lnTo>
                  <a:pt x="622579" y="4340225"/>
                </a:lnTo>
                <a:lnTo>
                  <a:pt x="621461" y="4340695"/>
                </a:lnTo>
                <a:lnTo>
                  <a:pt x="619594" y="4342562"/>
                </a:lnTo>
                <a:lnTo>
                  <a:pt x="619125" y="4343679"/>
                </a:lnTo>
                <a:lnTo>
                  <a:pt x="619125" y="4346308"/>
                </a:lnTo>
                <a:lnTo>
                  <a:pt x="619594" y="4347426"/>
                </a:lnTo>
                <a:lnTo>
                  <a:pt x="621461" y="4349293"/>
                </a:lnTo>
                <a:lnTo>
                  <a:pt x="622579" y="4349750"/>
                </a:lnTo>
                <a:lnTo>
                  <a:pt x="625208" y="4349750"/>
                </a:lnTo>
                <a:lnTo>
                  <a:pt x="626325" y="4349293"/>
                </a:lnTo>
                <a:lnTo>
                  <a:pt x="628192" y="4347426"/>
                </a:lnTo>
                <a:lnTo>
                  <a:pt x="628650" y="4346308"/>
                </a:lnTo>
                <a:lnTo>
                  <a:pt x="628650" y="4343679"/>
                </a:lnTo>
                <a:close/>
              </a:path>
              <a:path w="6438900" h="4354830">
                <a:moveTo>
                  <a:pt x="628650" y="3723640"/>
                </a:moveTo>
                <a:lnTo>
                  <a:pt x="628192" y="3722522"/>
                </a:lnTo>
                <a:lnTo>
                  <a:pt x="626325" y="3720668"/>
                </a:lnTo>
                <a:lnTo>
                  <a:pt x="625208" y="3720198"/>
                </a:lnTo>
                <a:lnTo>
                  <a:pt x="622579" y="3720198"/>
                </a:lnTo>
                <a:lnTo>
                  <a:pt x="621461" y="3720668"/>
                </a:lnTo>
                <a:lnTo>
                  <a:pt x="619594" y="3722522"/>
                </a:lnTo>
                <a:lnTo>
                  <a:pt x="619125" y="3723640"/>
                </a:lnTo>
                <a:lnTo>
                  <a:pt x="619125" y="3726281"/>
                </a:lnTo>
                <a:lnTo>
                  <a:pt x="619594" y="3727399"/>
                </a:lnTo>
                <a:lnTo>
                  <a:pt x="621461" y="3729253"/>
                </a:lnTo>
                <a:lnTo>
                  <a:pt x="622579" y="3729723"/>
                </a:lnTo>
                <a:lnTo>
                  <a:pt x="625208" y="3729723"/>
                </a:lnTo>
                <a:lnTo>
                  <a:pt x="626325" y="3729253"/>
                </a:lnTo>
                <a:lnTo>
                  <a:pt x="628192" y="3727399"/>
                </a:lnTo>
                <a:lnTo>
                  <a:pt x="628650" y="3726281"/>
                </a:lnTo>
                <a:lnTo>
                  <a:pt x="628650" y="3723640"/>
                </a:lnTo>
                <a:close/>
              </a:path>
              <a:path w="6438900" h="4354830">
                <a:moveTo>
                  <a:pt x="628650" y="3103613"/>
                </a:moveTo>
                <a:lnTo>
                  <a:pt x="628192" y="3102495"/>
                </a:lnTo>
                <a:lnTo>
                  <a:pt x="626325" y="3100628"/>
                </a:lnTo>
                <a:lnTo>
                  <a:pt x="625208" y="3100171"/>
                </a:lnTo>
                <a:lnTo>
                  <a:pt x="622579" y="3100171"/>
                </a:lnTo>
                <a:lnTo>
                  <a:pt x="621461" y="3100628"/>
                </a:lnTo>
                <a:lnTo>
                  <a:pt x="619594" y="3102495"/>
                </a:lnTo>
                <a:lnTo>
                  <a:pt x="619125" y="3103613"/>
                </a:lnTo>
                <a:lnTo>
                  <a:pt x="619125" y="3106242"/>
                </a:lnTo>
                <a:lnTo>
                  <a:pt x="619594" y="3107372"/>
                </a:lnTo>
                <a:lnTo>
                  <a:pt x="621461" y="3109226"/>
                </a:lnTo>
                <a:lnTo>
                  <a:pt x="622579" y="3109696"/>
                </a:lnTo>
                <a:lnTo>
                  <a:pt x="625208" y="3109696"/>
                </a:lnTo>
                <a:lnTo>
                  <a:pt x="626325" y="3109226"/>
                </a:lnTo>
                <a:lnTo>
                  <a:pt x="628192" y="3107372"/>
                </a:lnTo>
                <a:lnTo>
                  <a:pt x="628650" y="3106242"/>
                </a:lnTo>
                <a:lnTo>
                  <a:pt x="628650" y="3103613"/>
                </a:lnTo>
                <a:close/>
              </a:path>
              <a:path w="6438900" h="4354830">
                <a:moveTo>
                  <a:pt x="628650" y="2483586"/>
                </a:moveTo>
                <a:lnTo>
                  <a:pt x="628192" y="2482456"/>
                </a:lnTo>
                <a:lnTo>
                  <a:pt x="626325" y="2480602"/>
                </a:lnTo>
                <a:lnTo>
                  <a:pt x="625208" y="2480132"/>
                </a:lnTo>
                <a:lnTo>
                  <a:pt x="622579" y="2480132"/>
                </a:lnTo>
                <a:lnTo>
                  <a:pt x="621461" y="2480602"/>
                </a:lnTo>
                <a:lnTo>
                  <a:pt x="619594" y="2482456"/>
                </a:lnTo>
                <a:lnTo>
                  <a:pt x="619125" y="2483586"/>
                </a:lnTo>
                <a:lnTo>
                  <a:pt x="619125" y="2486215"/>
                </a:lnTo>
                <a:lnTo>
                  <a:pt x="619594" y="2487333"/>
                </a:lnTo>
                <a:lnTo>
                  <a:pt x="621461" y="2489200"/>
                </a:lnTo>
                <a:lnTo>
                  <a:pt x="622579" y="2489657"/>
                </a:lnTo>
                <a:lnTo>
                  <a:pt x="625208" y="2489657"/>
                </a:lnTo>
                <a:lnTo>
                  <a:pt x="626325" y="2489200"/>
                </a:lnTo>
                <a:lnTo>
                  <a:pt x="628192" y="2487333"/>
                </a:lnTo>
                <a:lnTo>
                  <a:pt x="628650" y="2486215"/>
                </a:lnTo>
                <a:lnTo>
                  <a:pt x="628650" y="2483586"/>
                </a:lnTo>
                <a:close/>
              </a:path>
              <a:path w="6438900" h="4354830">
                <a:moveTo>
                  <a:pt x="628650" y="1863547"/>
                </a:moveTo>
                <a:lnTo>
                  <a:pt x="628192" y="1862429"/>
                </a:lnTo>
                <a:lnTo>
                  <a:pt x="626325" y="1860562"/>
                </a:lnTo>
                <a:lnTo>
                  <a:pt x="625208" y="1860105"/>
                </a:lnTo>
                <a:lnTo>
                  <a:pt x="622579" y="1860105"/>
                </a:lnTo>
                <a:lnTo>
                  <a:pt x="621461" y="1860562"/>
                </a:lnTo>
                <a:lnTo>
                  <a:pt x="619594" y="1862429"/>
                </a:lnTo>
                <a:lnTo>
                  <a:pt x="619125" y="1863547"/>
                </a:lnTo>
                <a:lnTo>
                  <a:pt x="619125" y="1866176"/>
                </a:lnTo>
                <a:lnTo>
                  <a:pt x="619594" y="1867306"/>
                </a:lnTo>
                <a:lnTo>
                  <a:pt x="621461" y="1869160"/>
                </a:lnTo>
                <a:lnTo>
                  <a:pt x="622579" y="1869630"/>
                </a:lnTo>
                <a:lnTo>
                  <a:pt x="625208" y="1869630"/>
                </a:lnTo>
                <a:lnTo>
                  <a:pt x="626325" y="1869160"/>
                </a:lnTo>
                <a:lnTo>
                  <a:pt x="628192" y="1867306"/>
                </a:lnTo>
                <a:lnTo>
                  <a:pt x="628650" y="1866176"/>
                </a:lnTo>
                <a:lnTo>
                  <a:pt x="628650" y="1863547"/>
                </a:lnTo>
                <a:close/>
              </a:path>
              <a:path w="6438900" h="4354830">
                <a:moveTo>
                  <a:pt x="628650" y="1243520"/>
                </a:moveTo>
                <a:lnTo>
                  <a:pt x="628192" y="1242390"/>
                </a:lnTo>
                <a:lnTo>
                  <a:pt x="626325" y="1240536"/>
                </a:lnTo>
                <a:lnTo>
                  <a:pt x="625208" y="1240066"/>
                </a:lnTo>
                <a:lnTo>
                  <a:pt x="622579" y="1240066"/>
                </a:lnTo>
                <a:lnTo>
                  <a:pt x="621461" y="1240536"/>
                </a:lnTo>
                <a:lnTo>
                  <a:pt x="619594" y="1242390"/>
                </a:lnTo>
                <a:lnTo>
                  <a:pt x="619125" y="1243520"/>
                </a:lnTo>
                <a:lnTo>
                  <a:pt x="619125" y="1246149"/>
                </a:lnTo>
                <a:lnTo>
                  <a:pt x="619594" y="1247267"/>
                </a:lnTo>
                <a:lnTo>
                  <a:pt x="621461" y="1249133"/>
                </a:lnTo>
                <a:lnTo>
                  <a:pt x="622579" y="1249591"/>
                </a:lnTo>
                <a:lnTo>
                  <a:pt x="625208" y="1249591"/>
                </a:lnTo>
                <a:lnTo>
                  <a:pt x="626325" y="1249133"/>
                </a:lnTo>
                <a:lnTo>
                  <a:pt x="628192" y="1247267"/>
                </a:lnTo>
                <a:lnTo>
                  <a:pt x="628650" y="1246149"/>
                </a:lnTo>
                <a:lnTo>
                  <a:pt x="628650" y="1243520"/>
                </a:lnTo>
                <a:close/>
              </a:path>
              <a:path w="6438900" h="4354830">
                <a:moveTo>
                  <a:pt x="628650" y="623481"/>
                </a:moveTo>
                <a:lnTo>
                  <a:pt x="628192" y="622363"/>
                </a:lnTo>
                <a:lnTo>
                  <a:pt x="626325" y="620509"/>
                </a:lnTo>
                <a:lnTo>
                  <a:pt x="625208" y="620039"/>
                </a:lnTo>
                <a:lnTo>
                  <a:pt x="622579" y="620039"/>
                </a:lnTo>
                <a:lnTo>
                  <a:pt x="621461" y="620509"/>
                </a:lnTo>
                <a:lnTo>
                  <a:pt x="619594" y="622363"/>
                </a:lnTo>
                <a:lnTo>
                  <a:pt x="619125" y="623481"/>
                </a:lnTo>
                <a:lnTo>
                  <a:pt x="619125" y="626110"/>
                </a:lnTo>
                <a:lnTo>
                  <a:pt x="619594" y="627240"/>
                </a:lnTo>
                <a:lnTo>
                  <a:pt x="621461" y="629094"/>
                </a:lnTo>
                <a:lnTo>
                  <a:pt x="622579" y="629564"/>
                </a:lnTo>
                <a:lnTo>
                  <a:pt x="625208" y="629564"/>
                </a:lnTo>
                <a:lnTo>
                  <a:pt x="626325" y="629094"/>
                </a:lnTo>
                <a:lnTo>
                  <a:pt x="628192" y="627240"/>
                </a:lnTo>
                <a:lnTo>
                  <a:pt x="628650" y="626110"/>
                </a:lnTo>
                <a:lnTo>
                  <a:pt x="628650" y="623481"/>
                </a:lnTo>
                <a:close/>
              </a:path>
              <a:path w="6438900" h="4354830">
                <a:moveTo>
                  <a:pt x="628650" y="3454"/>
                </a:moveTo>
                <a:lnTo>
                  <a:pt x="628192" y="2336"/>
                </a:lnTo>
                <a:lnTo>
                  <a:pt x="626325" y="469"/>
                </a:lnTo>
                <a:lnTo>
                  <a:pt x="625208" y="0"/>
                </a:lnTo>
                <a:lnTo>
                  <a:pt x="622579" y="0"/>
                </a:lnTo>
                <a:lnTo>
                  <a:pt x="621461" y="469"/>
                </a:lnTo>
                <a:lnTo>
                  <a:pt x="619594" y="2336"/>
                </a:lnTo>
                <a:lnTo>
                  <a:pt x="619125" y="3454"/>
                </a:lnTo>
                <a:lnTo>
                  <a:pt x="619125" y="6083"/>
                </a:lnTo>
                <a:lnTo>
                  <a:pt x="619594" y="7200"/>
                </a:lnTo>
                <a:lnTo>
                  <a:pt x="621461" y="9067"/>
                </a:lnTo>
                <a:lnTo>
                  <a:pt x="622579" y="9525"/>
                </a:lnTo>
                <a:lnTo>
                  <a:pt x="625208" y="9525"/>
                </a:lnTo>
                <a:lnTo>
                  <a:pt x="626325" y="9067"/>
                </a:lnTo>
                <a:lnTo>
                  <a:pt x="628192" y="7200"/>
                </a:lnTo>
                <a:lnTo>
                  <a:pt x="628650" y="6083"/>
                </a:lnTo>
                <a:lnTo>
                  <a:pt x="628650" y="3454"/>
                </a:lnTo>
                <a:close/>
              </a:path>
              <a:path w="6438900" h="4354830">
                <a:moveTo>
                  <a:pt x="676275" y="4343679"/>
                </a:moveTo>
                <a:lnTo>
                  <a:pt x="675817" y="4342562"/>
                </a:lnTo>
                <a:lnTo>
                  <a:pt x="673950" y="4340695"/>
                </a:lnTo>
                <a:lnTo>
                  <a:pt x="672833" y="4340225"/>
                </a:lnTo>
                <a:lnTo>
                  <a:pt x="670204" y="4340225"/>
                </a:lnTo>
                <a:lnTo>
                  <a:pt x="669086" y="4340695"/>
                </a:lnTo>
                <a:lnTo>
                  <a:pt x="667219" y="4342562"/>
                </a:lnTo>
                <a:lnTo>
                  <a:pt x="666750" y="4343679"/>
                </a:lnTo>
                <a:lnTo>
                  <a:pt x="666750" y="4346308"/>
                </a:lnTo>
                <a:lnTo>
                  <a:pt x="667219" y="4347426"/>
                </a:lnTo>
                <a:lnTo>
                  <a:pt x="669086" y="4349293"/>
                </a:lnTo>
                <a:lnTo>
                  <a:pt x="670204" y="4349750"/>
                </a:lnTo>
                <a:lnTo>
                  <a:pt x="672833" y="4349750"/>
                </a:lnTo>
                <a:lnTo>
                  <a:pt x="673950" y="4349293"/>
                </a:lnTo>
                <a:lnTo>
                  <a:pt x="675817" y="4347426"/>
                </a:lnTo>
                <a:lnTo>
                  <a:pt x="676275" y="4346308"/>
                </a:lnTo>
                <a:lnTo>
                  <a:pt x="676275" y="4343679"/>
                </a:lnTo>
                <a:close/>
              </a:path>
              <a:path w="6438900" h="4354830">
                <a:moveTo>
                  <a:pt x="676275" y="3723640"/>
                </a:moveTo>
                <a:lnTo>
                  <a:pt x="675817" y="3722522"/>
                </a:lnTo>
                <a:lnTo>
                  <a:pt x="673950" y="3720668"/>
                </a:lnTo>
                <a:lnTo>
                  <a:pt x="672833" y="3720198"/>
                </a:lnTo>
                <a:lnTo>
                  <a:pt x="670204" y="3720198"/>
                </a:lnTo>
                <a:lnTo>
                  <a:pt x="669086" y="3720668"/>
                </a:lnTo>
                <a:lnTo>
                  <a:pt x="667219" y="3722522"/>
                </a:lnTo>
                <a:lnTo>
                  <a:pt x="666750" y="3723640"/>
                </a:lnTo>
                <a:lnTo>
                  <a:pt x="666750" y="3726281"/>
                </a:lnTo>
                <a:lnTo>
                  <a:pt x="667219" y="3727399"/>
                </a:lnTo>
                <a:lnTo>
                  <a:pt x="669086" y="3729253"/>
                </a:lnTo>
                <a:lnTo>
                  <a:pt x="670204" y="3729723"/>
                </a:lnTo>
                <a:lnTo>
                  <a:pt x="672833" y="3729723"/>
                </a:lnTo>
                <a:lnTo>
                  <a:pt x="673950" y="3729253"/>
                </a:lnTo>
                <a:lnTo>
                  <a:pt x="675817" y="3727399"/>
                </a:lnTo>
                <a:lnTo>
                  <a:pt x="676275" y="3726281"/>
                </a:lnTo>
                <a:lnTo>
                  <a:pt x="676275" y="3723640"/>
                </a:lnTo>
                <a:close/>
              </a:path>
              <a:path w="6438900" h="4354830">
                <a:moveTo>
                  <a:pt x="676275" y="3103613"/>
                </a:moveTo>
                <a:lnTo>
                  <a:pt x="675817" y="3102495"/>
                </a:lnTo>
                <a:lnTo>
                  <a:pt x="673950" y="3100628"/>
                </a:lnTo>
                <a:lnTo>
                  <a:pt x="672833" y="3100171"/>
                </a:lnTo>
                <a:lnTo>
                  <a:pt x="670204" y="3100171"/>
                </a:lnTo>
                <a:lnTo>
                  <a:pt x="669086" y="3100628"/>
                </a:lnTo>
                <a:lnTo>
                  <a:pt x="667219" y="3102495"/>
                </a:lnTo>
                <a:lnTo>
                  <a:pt x="666750" y="3103613"/>
                </a:lnTo>
                <a:lnTo>
                  <a:pt x="666750" y="3106242"/>
                </a:lnTo>
                <a:lnTo>
                  <a:pt x="667219" y="3107372"/>
                </a:lnTo>
                <a:lnTo>
                  <a:pt x="669086" y="3109226"/>
                </a:lnTo>
                <a:lnTo>
                  <a:pt x="670204" y="3109696"/>
                </a:lnTo>
                <a:lnTo>
                  <a:pt x="672833" y="3109696"/>
                </a:lnTo>
                <a:lnTo>
                  <a:pt x="673950" y="3109226"/>
                </a:lnTo>
                <a:lnTo>
                  <a:pt x="675817" y="3107372"/>
                </a:lnTo>
                <a:lnTo>
                  <a:pt x="676275" y="3106242"/>
                </a:lnTo>
                <a:lnTo>
                  <a:pt x="676275" y="3103613"/>
                </a:lnTo>
                <a:close/>
              </a:path>
              <a:path w="6438900" h="4354830">
                <a:moveTo>
                  <a:pt x="676275" y="2483586"/>
                </a:moveTo>
                <a:lnTo>
                  <a:pt x="675817" y="2482456"/>
                </a:lnTo>
                <a:lnTo>
                  <a:pt x="673950" y="2480602"/>
                </a:lnTo>
                <a:lnTo>
                  <a:pt x="672833" y="2480132"/>
                </a:lnTo>
                <a:lnTo>
                  <a:pt x="670204" y="2480132"/>
                </a:lnTo>
                <a:lnTo>
                  <a:pt x="669086" y="2480602"/>
                </a:lnTo>
                <a:lnTo>
                  <a:pt x="667219" y="2482456"/>
                </a:lnTo>
                <a:lnTo>
                  <a:pt x="666750" y="2483586"/>
                </a:lnTo>
                <a:lnTo>
                  <a:pt x="666750" y="2486215"/>
                </a:lnTo>
                <a:lnTo>
                  <a:pt x="667219" y="2487333"/>
                </a:lnTo>
                <a:lnTo>
                  <a:pt x="669086" y="2489200"/>
                </a:lnTo>
                <a:lnTo>
                  <a:pt x="670204" y="2489657"/>
                </a:lnTo>
                <a:lnTo>
                  <a:pt x="672833" y="2489657"/>
                </a:lnTo>
                <a:lnTo>
                  <a:pt x="673950" y="2489200"/>
                </a:lnTo>
                <a:lnTo>
                  <a:pt x="675817" y="2487333"/>
                </a:lnTo>
                <a:lnTo>
                  <a:pt x="676275" y="2486215"/>
                </a:lnTo>
                <a:lnTo>
                  <a:pt x="676275" y="2483586"/>
                </a:lnTo>
                <a:close/>
              </a:path>
              <a:path w="6438900" h="4354830">
                <a:moveTo>
                  <a:pt x="676275" y="1863547"/>
                </a:moveTo>
                <a:lnTo>
                  <a:pt x="675817" y="1862429"/>
                </a:lnTo>
                <a:lnTo>
                  <a:pt x="673950" y="1860562"/>
                </a:lnTo>
                <a:lnTo>
                  <a:pt x="672833" y="1860105"/>
                </a:lnTo>
                <a:lnTo>
                  <a:pt x="670204" y="1860105"/>
                </a:lnTo>
                <a:lnTo>
                  <a:pt x="669086" y="1860562"/>
                </a:lnTo>
                <a:lnTo>
                  <a:pt x="667219" y="1862429"/>
                </a:lnTo>
                <a:lnTo>
                  <a:pt x="666750" y="1863547"/>
                </a:lnTo>
                <a:lnTo>
                  <a:pt x="666750" y="1866176"/>
                </a:lnTo>
                <a:lnTo>
                  <a:pt x="667219" y="1867306"/>
                </a:lnTo>
                <a:lnTo>
                  <a:pt x="669086" y="1869160"/>
                </a:lnTo>
                <a:lnTo>
                  <a:pt x="670204" y="1869630"/>
                </a:lnTo>
                <a:lnTo>
                  <a:pt x="672833" y="1869630"/>
                </a:lnTo>
                <a:lnTo>
                  <a:pt x="673950" y="1869160"/>
                </a:lnTo>
                <a:lnTo>
                  <a:pt x="675817" y="1867306"/>
                </a:lnTo>
                <a:lnTo>
                  <a:pt x="676275" y="1866176"/>
                </a:lnTo>
                <a:lnTo>
                  <a:pt x="676275" y="1863547"/>
                </a:lnTo>
                <a:close/>
              </a:path>
              <a:path w="6438900" h="4354830">
                <a:moveTo>
                  <a:pt x="676275" y="1243520"/>
                </a:moveTo>
                <a:lnTo>
                  <a:pt x="675817" y="1242390"/>
                </a:lnTo>
                <a:lnTo>
                  <a:pt x="673950" y="1240536"/>
                </a:lnTo>
                <a:lnTo>
                  <a:pt x="672833" y="1240066"/>
                </a:lnTo>
                <a:lnTo>
                  <a:pt x="670204" y="1240066"/>
                </a:lnTo>
                <a:lnTo>
                  <a:pt x="669086" y="1240536"/>
                </a:lnTo>
                <a:lnTo>
                  <a:pt x="667219" y="1242390"/>
                </a:lnTo>
                <a:lnTo>
                  <a:pt x="666750" y="1243520"/>
                </a:lnTo>
                <a:lnTo>
                  <a:pt x="666750" y="1246149"/>
                </a:lnTo>
                <a:lnTo>
                  <a:pt x="667219" y="1247267"/>
                </a:lnTo>
                <a:lnTo>
                  <a:pt x="669086" y="1249133"/>
                </a:lnTo>
                <a:lnTo>
                  <a:pt x="670204" y="1249591"/>
                </a:lnTo>
                <a:lnTo>
                  <a:pt x="672833" y="1249591"/>
                </a:lnTo>
                <a:lnTo>
                  <a:pt x="673950" y="1249133"/>
                </a:lnTo>
                <a:lnTo>
                  <a:pt x="675817" y="1247267"/>
                </a:lnTo>
                <a:lnTo>
                  <a:pt x="676275" y="1246149"/>
                </a:lnTo>
                <a:lnTo>
                  <a:pt x="676275" y="1243520"/>
                </a:lnTo>
                <a:close/>
              </a:path>
              <a:path w="6438900" h="4354830">
                <a:moveTo>
                  <a:pt x="676275" y="623481"/>
                </a:moveTo>
                <a:lnTo>
                  <a:pt x="675817" y="622363"/>
                </a:lnTo>
                <a:lnTo>
                  <a:pt x="673950" y="620509"/>
                </a:lnTo>
                <a:lnTo>
                  <a:pt x="672833" y="620039"/>
                </a:lnTo>
                <a:lnTo>
                  <a:pt x="670204" y="620039"/>
                </a:lnTo>
                <a:lnTo>
                  <a:pt x="669086" y="620509"/>
                </a:lnTo>
                <a:lnTo>
                  <a:pt x="667219" y="622363"/>
                </a:lnTo>
                <a:lnTo>
                  <a:pt x="666750" y="623481"/>
                </a:lnTo>
                <a:lnTo>
                  <a:pt x="666750" y="626110"/>
                </a:lnTo>
                <a:lnTo>
                  <a:pt x="667219" y="627240"/>
                </a:lnTo>
                <a:lnTo>
                  <a:pt x="669086" y="629094"/>
                </a:lnTo>
                <a:lnTo>
                  <a:pt x="670204" y="629564"/>
                </a:lnTo>
                <a:lnTo>
                  <a:pt x="672833" y="629564"/>
                </a:lnTo>
                <a:lnTo>
                  <a:pt x="673950" y="629094"/>
                </a:lnTo>
                <a:lnTo>
                  <a:pt x="675817" y="627240"/>
                </a:lnTo>
                <a:lnTo>
                  <a:pt x="676275" y="626110"/>
                </a:lnTo>
                <a:lnTo>
                  <a:pt x="676275" y="623481"/>
                </a:lnTo>
                <a:close/>
              </a:path>
              <a:path w="6438900" h="4354830">
                <a:moveTo>
                  <a:pt x="676275" y="3454"/>
                </a:moveTo>
                <a:lnTo>
                  <a:pt x="675817" y="2336"/>
                </a:lnTo>
                <a:lnTo>
                  <a:pt x="673950" y="469"/>
                </a:lnTo>
                <a:lnTo>
                  <a:pt x="672833" y="0"/>
                </a:lnTo>
                <a:lnTo>
                  <a:pt x="670204" y="0"/>
                </a:lnTo>
                <a:lnTo>
                  <a:pt x="669086" y="469"/>
                </a:lnTo>
                <a:lnTo>
                  <a:pt x="667219" y="2336"/>
                </a:lnTo>
                <a:lnTo>
                  <a:pt x="666750" y="3454"/>
                </a:lnTo>
                <a:lnTo>
                  <a:pt x="666750" y="6083"/>
                </a:lnTo>
                <a:lnTo>
                  <a:pt x="667219" y="7200"/>
                </a:lnTo>
                <a:lnTo>
                  <a:pt x="669086" y="9067"/>
                </a:lnTo>
                <a:lnTo>
                  <a:pt x="670204" y="9525"/>
                </a:lnTo>
                <a:lnTo>
                  <a:pt x="672833" y="9525"/>
                </a:lnTo>
                <a:lnTo>
                  <a:pt x="673950" y="9067"/>
                </a:lnTo>
                <a:lnTo>
                  <a:pt x="675817" y="7200"/>
                </a:lnTo>
                <a:lnTo>
                  <a:pt x="676275" y="6083"/>
                </a:lnTo>
                <a:lnTo>
                  <a:pt x="676275" y="3454"/>
                </a:lnTo>
                <a:close/>
              </a:path>
              <a:path w="6438900" h="4354830">
                <a:moveTo>
                  <a:pt x="723900" y="4343679"/>
                </a:moveTo>
                <a:lnTo>
                  <a:pt x="723442" y="4342562"/>
                </a:lnTo>
                <a:lnTo>
                  <a:pt x="721575" y="4340695"/>
                </a:lnTo>
                <a:lnTo>
                  <a:pt x="720458" y="4340225"/>
                </a:lnTo>
                <a:lnTo>
                  <a:pt x="717829" y="4340225"/>
                </a:lnTo>
                <a:lnTo>
                  <a:pt x="716711" y="4340695"/>
                </a:lnTo>
                <a:lnTo>
                  <a:pt x="714844" y="4342562"/>
                </a:lnTo>
                <a:lnTo>
                  <a:pt x="714375" y="4343679"/>
                </a:lnTo>
                <a:lnTo>
                  <a:pt x="714375" y="4346308"/>
                </a:lnTo>
                <a:lnTo>
                  <a:pt x="714844" y="4347426"/>
                </a:lnTo>
                <a:lnTo>
                  <a:pt x="716711" y="4349293"/>
                </a:lnTo>
                <a:lnTo>
                  <a:pt x="717829" y="4349750"/>
                </a:lnTo>
                <a:lnTo>
                  <a:pt x="720458" y="4349750"/>
                </a:lnTo>
                <a:lnTo>
                  <a:pt x="721575" y="4349293"/>
                </a:lnTo>
                <a:lnTo>
                  <a:pt x="723442" y="4347426"/>
                </a:lnTo>
                <a:lnTo>
                  <a:pt x="723900" y="4346308"/>
                </a:lnTo>
                <a:lnTo>
                  <a:pt x="723900" y="4343679"/>
                </a:lnTo>
                <a:close/>
              </a:path>
              <a:path w="6438900" h="4354830">
                <a:moveTo>
                  <a:pt x="723900" y="3723640"/>
                </a:moveTo>
                <a:lnTo>
                  <a:pt x="723442" y="3722522"/>
                </a:lnTo>
                <a:lnTo>
                  <a:pt x="721575" y="3720668"/>
                </a:lnTo>
                <a:lnTo>
                  <a:pt x="720458" y="3720198"/>
                </a:lnTo>
                <a:lnTo>
                  <a:pt x="717829" y="3720198"/>
                </a:lnTo>
                <a:lnTo>
                  <a:pt x="716711" y="3720668"/>
                </a:lnTo>
                <a:lnTo>
                  <a:pt x="714844" y="3722522"/>
                </a:lnTo>
                <a:lnTo>
                  <a:pt x="714375" y="3723640"/>
                </a:lnTo>
                <a:lnTo>
                  <a:pt x="714375" y="3726281"/>
                </a:lnTo>
                <a:lnTo>
                  <a:pt x="714844" y="3727399"/>
                </a:lnTo>
                <a:lnTo>
                  <a:pt x="716711" y="3729253"/>
                </a:lnTo>
                <a:lnTo>
                  <a:pt x="717829" y="3729723"/>
                </a:lnTo>
                <a:lnTo>
                  <a:pt x="720458" y="3729723"/>
                </a:lnTo>
                <a:lnTo>
                  <a:pt x="721575" y="3729253"/>
                </a:lnTo>
                <a:lnTo>
                  <a:pt x="723442" y="3727399"/>
                </a:lnTo>
                <a:lnTo>
                  <a:pt x="723900" y="3726281"/>
                </a:lnTo>
                <a:lnTo>
                  <a:pt x="723900" y="3723640"/>
                </a:lnTo>
                <a:close/>
              </a:path>
              <a:path w="6438900" h="4354830">
                <a:moveTo>
                  <a:pt x="723900" y="3103613"/>
                </a:moveTo>
                <a:lnTo>
                  <a:pt x="723442" y="3102495"/>
                </a:lnTo>
                <a:lnTo>
                  <a:pt x="721575" y="3100628"/>
                </a:lnTo>
                <a:lnTo>
                  <a:pt x="720458" y="3100171"/>
                </a:lnTo>
                <a:lnTo>
                  <a:pt x="717829" y="3100171"/>
                </a:lnTo>
                <a:lnTo>
                  <a:pt x="716711" y="3100628"/>
                </a:lnTo>
                <a:lnTo>
                  <a:pt x="714844" y="3102495"/>
                </a:lnTo>
                <a:lnTo>
                  <a:pt x="714375" y="3103613"/>
                </a:lnTo>
                <a:lnTo>
                  <a:pt x="714375" y="3106242"/>
                </a:lnTo>
                <a:lnTo>
                  <a:pt x="714844" y="3107372"/>
                </a:lnTo>
                <a:lnTo>
                  <a:pt x="716711" y="3109226"/>
                </a:lnTo>
                <a:lnTo>
                  <a:pt x="717829" y="3109696"/>
                </a:lnTo>
                <a:lnTo>
                  <a:pt x="720458" y="3109696"/>
                </a:lnTo>
                <a:lnTo>
                  <a:pt x="721575" y="3109226"/>
                </a:lnTo>
                <a:lnTo>
                  <a:pt x="723442" y="3107372"/>
                </a:lnTo>
                <a:lnTo>
                  <a:pt x="723900" y="3106242"/>
                </a:lnTo>
                <a:lnTo>
                  <a:pt x="723900" y="3103613"/>
                </a:lnTo>
                <a:close/>
              </a:path>
              <a:path w="6438900" h="4354830">
                <a:moveTo>
                  <a:pt x="723900" y="2483586"/>
                </a:moveTo>
                <a:lnTo>
                  <a:pt x="723442" y="2482456"/>
                </a:lnTo>
                <a:lnTo>
                  <a:pt x="721575" y="2480602"/>
                </a:lnTo>
                <a:lnTo>
                  <a:pt x="720458" y="2480132"/>
                </a:lnTo>
                <a:lnTo>
                  <a:pt x="717829" y="2480132"/>
                </a:lnTo>
                <a:lnTo>
                  <a:pt x="716711" y="2480602"/>
                </a:lnTo>
                <a:lnTo>
                  <a:pt x="714844" y="2482456"/>
                </a:lnTo>
                <a:lnTo>
                  <a:pt x="714375" y="2483586"/>
                </a:lnTo>
                <a:lnTo>
                  <a:pt x="714375" y="2486215"/>
                </a:lnTo>
                <a:lnTo>
                  <a:pt x="714844" y="2487333"/>
                </a:lnTo>
                <a:lnTo>
                  <a:pt x="716711" y="2489200"/>
                </a:lnTo>
                <a:lnTo>
                  <a:pt x="717829" y="2489657"/>
                </a:lnTo>
                <a:lnTo>
                  <a:pt x="720458" y="2489657"/>
                </a:lnTo>
                <a:lnTo>
                  <a:pt x="721575" y="2489200"/>
                </a:lnTo>
                <a:lnTo>
                  <a:pt x="723442" y="2487333"/>
                </a:lnTo>
                <a:lnTo>
                  <a:pt x="723900" y="2486215"/>
                </a:lnTo>
                <a:lnTo>
                  <a:pt x="723900" y="2483586"/>
                </a:lnTo>
                <a:close/>
              </a:path>
              <a:path w="6438900" h="4354830">
                <a:moveTo>
                  <a:pt x="723900" y="1863547"/>
                </a:moveTo>
                <a:lnTo>
                  <a:pt x="723442" y="1862429"/>
                </a:lnTo>
                <a:lnTo>
                  <a:pt x="721575" y="1860562"/>
                </a:lnTo>
                <a:lnTo>
                  <a:pt x="720458" y="1860105"/>
                </a:lnTo>
                <a:lnTo>
                  <a:pt x="717829" y="1860105"/>
                </a:lnTo>
                <a:lnTo>
                  <a:pt x="716711" y="1860562"/>
                </a:lnTo>
                <a:lnTo>
                  <a:pt x="714844" y="1862429"/>
                </a:lnTo>
                <a:lnTo>
                  <a:pt x="714375" y="1863547"/>
                </a:lnTo>
                <a:lnTo>
                  <a:pt x="714375" y="1866176"/>
                </a:lnTo>
                <a:lnTo>
                  <a:pt x="714844" y="1867306"/>
                </a:lnTo>
                <a:lnTo>
                  <a:pt x="716711" y="1869160"/>
                </a:lnTo>
                <a:lnTo>
                  <a:pt x="717829" y="1869630"/>
                </a:lnTo>
                <a:lnTo>
                  <a:pt x="720458" y="1869630"/>
                </a:lnTo>
                <a:lnTo>
                  <a:pt x="721575" y="1869160"/>
                </a:lnTo>
                <a:lnTo>
                  <a:pt x="723442" y="1867306"/>
                </a:lnTo>
                <a:lnTo>
                  <a:pt x="723900" y="1866176"/>
                </a:lnTo>
                <a:lnTo>
                  <a:pt x="723900" y="1863547"/>
                </a:lnTo>
                <a:close/>
              </a:path>
              <a:path w="6438900" h="4354830">
                <a:moveTo>
                  <a:pt x="723900" y="1243520"/>
                </a:moveTo>
                <a:lnTo>
                  <a:pt x="723442" y="1242390"/>
                </a:lnTo>
                <a:lnTo>
                  <a:pt x="721575" y="1240536"/>
                </a:lnTo>
                <a:lnTo>
                  <a:pt x="720458" y="1240066"/>
                </a:lnTo>
                <a:lnTo>
                  <a:pt x="717829" y="1240066"/>
                </a:lnTo>
                <a:lnTo>
                  <a:pt x="716711" y="1240536"/>
                </a:lnTo>
                <a:lnTo>
                  <a:pt x="714844" y="1242390"/>
                </a:lnTo>
                <a:lnTo>
                  <a:pt x="714375" y="1243520"/>
                </a:lnTo>
                <a:lnTo>
                  <a:pt x="714375" y="1246149"/>
                </a:lnTo>
                <a:lnTo>
                  <a:pt x="714844" y="1247267"/>
                </a:lnTo>
                <a:lnTo>
                  <a:pt x="716711" y="1249133"/>
                </a:lnTo>
                <a:lnTo>
                  <a:pt x="717829" y="1249591"/>
                </a:lnTo>
                <a:lnTo>
                  <a:pt x="720458" y="1249591"/>
                </a:lnTo>
                <a:lnTo>
                  <a:pt x="721575" y="1249133"/>
                </a:lnTo>
                <a:lnTo>
                  <a:pt x="723442" y="1247267"/>
                </a:lnTo>
                <a:lnTo>
                  <a:pt x="723900" y="1246149"/>
                </a:lnTo>
                <a:lnTo>
                  <a:pt x="723900" y="1243520"/>
                </a:lnTo>
                <a:close/>
              </a:path>
              <a:path w="6438900" h="4354830">
                <a:moveTo>
                  <a:pt x="723900" y="623481"/>
                </a:moveTo>
                <a:lnTo>
                  <a:pt x="723442" y="622363"/>
                </a:lnTo>
                <a:lnTo>
                  <a:pt x="721575" y="620509"/>
                </a:lnTo>
                <a:lnTo>
                  <a:pt x="720458" y="620039"/>
                </a:lnTo>
                <a:lnTo>
                  <a:pt x="717829" y="620039"/>
                </a:lnTo>
                <a:lnTo>
                  <a:pt x="716711" y="620509"/>
                </a:lnTo>
                <a:lnTo>
                  <a:pt x="714844" y="622363"/>
                </a:lnTo>
                <a:lnTo>
                  <a:pt x="714375" y="623481"/>
                </a:lnTo>
                <a:lnTo>
                  <a:pt x="714375" y="626110"/>
                </a:lnTo>
                <a:lnTo>
                  <a:pt x="714844" y="627240"/>
                </a:lnTo>
                <a:lnTo>
                  <a:pt x="716711" y="629094"/>
                </a:lnTo>
                <a:lnTo>
                  <a:pt x="717829" y="629564"/>
                </a:lnTo>
                <a:lnTo>
                  <a:pt x="720458" y="629564"/>
                </a:lnTo>
                <a:lnTo>
                  <a:pt x="721575" y="629094"/>
                </a:lnTo>
                <a:lnTo>
                  <a:pt x="723442" y="627240"/>
                </a:lnTo>
                <a:lnTo>
                  <a:pt x="723900" y="626110"/>
                </a:lnTo>
                <a:lnTo>
                  <a:pt x="723900" y="623481"/>
                </a:lnTo>
                <a:close/>
              </a:path>
              <a:path w="6438900" h="4354830">
                <a:moveTo>
                  <a:pt x="723900" y="3454"/>
                </a:moveTo>
                <a:lnTo>
                  <a:pt x="723442" y="2336"/>
                </a:lnTo>
                <a:lnTo>
                  <a:pt x="721575" y="469"/>
                </a:lnTo>
                <a:lnTo>
                  <a:pt x="720458" y="0"/>
                </a:lnTo>
                <a:lnTo>
                  <a:pt x="717829" y="0"/>
                </a:lnTo>
                <a:lnTo>
                  <a:pt x="716711" y="469"/>
                </a:lnTo>
                <a:lnTo>
                  <a:pt x="714844" y="2336"/>
                </a:lnTo>
                <a:lnTo>
                  <a:pt x="714375" y="3454"/>
                </a:lnTo>
                <a:lnTo>
                  <a:pt x="714375" y="6083"/>
                </a:lnTo>
                <a:lnTo>
                  <a:pt x="714844" y="7200"/>
                </a:lnTo>
                <a:lnTo>
                  <a:pt x="716711" y="9067"/>
                </a:lnTo>
                <a:lnTo>
                  <a:pt x="717829" y="9525"/>
                </a:lnTo>
                <a:lnTo>
                  <a:pt x="720458" y="9525"/>
                </a:lnTo>
                <a:lnTo>
                  <a:pt x="721575" y="9067"/>
                </a:lnTo>
                <a:lnTo>
                  <a:pt x="723442" y="7200"/>
                </a:lnTo>
                <a:lnTo>
                  <a:pt x="723900" y="6083"/>
                </a:lnTo>
                <a:lnTo>
                  <a:pt x="723900" y="3454"/>
                </a:lnTo>
                <a:close/>
              </a:path>
              <a:path w="6438900" h="4354830">
                <a:moveTo>
                  <a:pt x="753897" y="4348442"/>
                </a:moveTo>
                <a:lnTo>
                  <a:pt x="753427" y="4347324"/>
                </a:lnTo>
                <a:lnTo>
                  <a:pt x="751573" y="4345457"/>
                </a:lnTo>
                <a:lnTo>
                  <a:pt x="750455" y="4344987"/>
                </a:lnTo>
                <a:lnTo>
                  <a:pt x="747826" y="4344987"/>
                </a:lnTo>
                <a:lnTo>
                  <a:pt x="746696" y="4345457"/>
                </a:lnTo>
                <a:lnTo>
                  <a:pt x="744842" y="4347324"/>
                </a:lnTo>
                <a:lnTo>
                  <a:pt x="744372" y="4348442"/>
                </a:lnTo>
                <a:lnTo>
                  <a:pt x="744372" y="4351071"/>
                </a:lnTo>
                <a:lnTo>
                  <a:pt x="744842" y="4352188"/>
                </a:lnTo>
                <a:lnTo>
                  <a:pt x="746696" y="4354055"/>
                </a:lnTo>
                <a:lnTo>
                  <a:pt x="747826" y="4354512"/>
                </a:lnTo>
                <a:lnTo>
                  <a:pt x="750455" y="4354512"/>
                </a:lnTo>
                <a:lnTo>
                  <a:pt x="751573" y="4354055"/>
                </a:lnTo>
                <a:lnTo>
                  <a:pt x="753427" y="4352188"/>
                </a:lnTo>
                <a:lnTo>
                  <a:pt x="753897" y="4351071"/>
                </a:lnTo>
                <a:lnTo>
                  <a:pt x="753897" y="4348442"/>
                </a:lnTo>
                <a:close/>
              </a:path>
              <a:path w="6438900" h="4354830">
                <a:moveTo>
                  <a:pt x="753897" y="4300817"/>
                </a:moveTo>
                <a:lnTo>
                  <a:pt x="753427" y="4299699"/>
                </a:lnTo>
                <a:lnTo>
                  <a:pt x="751573" y="4297832"/>
                </a:lnTo>
                <a:lnTo>
                  <a:pt x="750455" y="4297362"/>
                </a:lnTo>
                <a:lnTo>
                  <a:pt x="747826" y="4297362"/>
                </a:lnTo>
                <a:lnTo>
                  <a:pt x="746696" y="4297832"/>
                </a:lnTo>
                <a:lnTo>
                  <a:pt x="744842" y="4299699"/>
                </a:lnTo>
                <a:lnTo>
                  <a:pt x="744372" y="4300817"/>
                </a:lnTo>
                <a:lnTo>
                  <a:pt x="744372" y="4303446"/>
                </a:lnTo>
                <a:lnTo>
                  <a:pt x="744842" y="4304563"/>
                </a:lnTo>
                <a:lnTo>
                  <a:pt x="746696" y="4306430"/>
                </a:lnTo>
                <a:lnTo>
                  <a:pt x="747826" y="4306887"/>
                </a:lnTo>
                <a:lnTo>
                  <a:pt x="750455" y="4306887"/>
                </a:lnTo>
                <a:lnTo>
                  <a:pt x="751573" y="4306430"/>
                </a:lnTo>
                <a:lnTo>
                  <a:pt x="753427" y="4304563"/>
                </a:lnTo>
                <a:lnTo>
                  <a:pt x="753897" y="4303446"/>
                </a:lnTo>
                <a:lnTo>
                  <a:pt x="753897" y="4300817"/>
                </a:lnTo>
                <a:close/>
              </a:path>
              <a:path w="6438900" h="4354830">
                <a:moveTo>
                  <a:pt x="753897" y="4253192"/>
                </a:moveTo>
                <a:lnTo>
                  <a:pt x="753427" y="4252074"/>
                </a:lnTo>
                <a:lnTo>
                  <a:pt x="751573" y="4250207"/>
                </a:lnTo>
                <a:lnTo>
                  <a:pt x="750455" y="4249737"/>
                </a:lnTo>
                <a:lnTo>
                  <a:pt x="747826" y="4249737"/>
                </a:lnTo>
                <a:lnTo>
                  <a:pt x="746696" y="4250207"/>
                </a:lnTo>
                <a:lnTo>
                  <a:pt x="744842" y="4252074"/>
                </a:lnTo>
                <a:lnTo>
                  <a:pt x="744372" y="4253192"/>
                </a:lnTo>
                <a:lnTo>
                  <a:pt x="744372" y="4255821"/>
                </a:lnTo>
                <a:lnTo>
                  <a:pt x="744842" y="4256938"/>
                </a:lnTo>
                <a:lnTo>
                  <a:pt x="746696" y="4258805"/>
                </a:lnTo>
                <a:lnTo>
                  <a:pt x="747826" y="4259262"/>
                </a:lnTo>
                <a:lnTo>
                  <a:pt x="750455" y="4259262"/>
                </a:lnTo>
                <a:lnTo>
                  <a:pt x="751573" y="4258805"/>
                </a:lnTo>
                <a:lnTo>
                  <a:pt x="753427" y="4256938"/>
                </a:lnTo>
                <a:lnTo>
                  <a:pt x="753897" y="4255821"/>
                </a:lnTo>
                <a:lnTo>
                  <a:pt x="753897" y="4253192"/>
                </a:lnTo>
                <a:close/>
              </a:path>
              <a:path w="6438900" h="4354830">
                <a:moveTo>
                  <a:pt x="753897" y="4205567"/>
                </a:moveTo>
                <a:lnTo>
                  <a:pt x="753427" y="4204449"/>
                </a:lnTo>
                <a:lnTo>
                  <a:pt x="751573" y="4202582"/>
                </a:lnTo>
                <a:lnTo>
                  <a:pt x="750455" y="4202112"/>
                </a:lnTo>
                <a:lnTo>
                  <a:pt x="747826" y="4202112"/>
                </a:lnTo>
                <a:lnTo>
                  <a:pt x="746696" y="4202582"/>
                </a:lnTo>
                <a:lnTo>
                  <a:pt x="744842" y="4204449"/>
                </a:lnTo>
                <a:lnTo>
                  <a:pt x="744372" y="4205567"/>
                </a:lnTo>
                <a:lnTo>
                  <a:pt x="744372" y="4208195"/>
                </a:lnTo>
                <a:lnTo>
                  <a:pt x="744842" y="4209313"/>
                </a:lnTo>
                <a:lnTo>
                  <a:pt x="746696" y="4211180"/>
                </a:lnTo>
                <a:lnTo>
                  <a:pt x="747826" y="4211637"/>
                </a:lnTo>
                <a:lnTo>
                  <a:pt x="750455" y="4211637"/>
                </a:lnTo>
                <a:lnTo>
                  <a:pt x="751573" y="4211180"/>
                </a:lnTo>
                <a:lnTo>
                  <a:pt x="753427" y="4209313"/>
                </a:lnTo>
                <a:lnTo>
                  <a:pt x="753897" y="4208195"/>
                </a:lnTo>
                <a:lnTo>
                  <a:pt x="753897" y="4205567"/>
                </a:lnTo>
                <a:close/>
              </a:path>
              <a:path w="6438900" h="4354830">
                <a:moveTo>
                  <a:pt x="753897" y="4157942"/>
                </a:moveTo>
                <a:lnTo>
                  <a:pt x="753427" y="4156824"/>
                </a:lnTo>
                <a:lnTo>
                  <a:pt x="751573" y="4154957"/>
                </a:lnTo>
                <a:lnTo>
                  <a:pt x="750455" y="4154487"/>
                </a:lnTo>
                <a:lnTo>
                  <a:pt x="747826" y="4154487"/>
                </a:lnTo>
                <a:lnTo>
                  <a:pt x="746696" y="4154957"/>
                </a:lnTo>
                <a:lnTo>
                  <a:pt x="744842" y="4156824"/>
                </a:lnTo>
                <a:lnTo>
                  <a:pt x="744372" y="4157942"/>
                </a:lnTo>
                <a:lnTo>
                  <a:pt x="744372" y="4160570"/>
                </a:lnTo>
                <a:lnTo>
                  <a:pt x="744842" y="4161688"/>
                </a:lnTo>
                <a:lnTo>
                  <a:pt x="746696" y="4163555"/>
                </a:lnTo>
                <a:lnTo>
                  <a:pt x="747826" y="4164012"/>
                </a:lnTo>
                <a:lnTo>
                  <a:pt x="750455" y="4164012"/>
                </a:lnTo>
                <a:lnTo>
                  <a:pt x="751573" y="4163555"/>
                </a:lnTo>
                <a:lnTo>
                  <a:pt x="753427" y="4161688"/>
                </a:lnTo>
                <a:lnTo>
                  <a:pt x="753897" y="4160570"/>
                </a:lnTo>
                <a:lnTo>
                  <a:pt x="753897" y="4157942"/>
                </a:lnTo>
                <a:close/>
              </a:path>
              <a:path w="6438900" h="4354830">
                <a:moveTo>
                  <a:pt x="753897" y="4110317"/>
                </a:moveTo>
                <a:lnTo>
                  <a:pt x="753427" y="4109199"/>
                </a:lnTo>
                <a:lnTo>
                  <a:pt x="751573" y="4107332"/>
                </a:lnTo>
                <a:lnTo>
                  <a:pt x="750455" y="4106862"/>
                </a:lnTo>
                <a:lnTo>
                  <a:pt x="747826" y="4106862"/>
                </a:lnTo>
                <a:lnTo>
                  <a:pt x="746696" y="4107332"/>
                </a:lnTo>
                <a:lnTo>
                  <a:pt x="744842" y="4109199"/>
                </a:lnTo>
                <a:lnTo>
                  <a:pt x="744372" y="4110317"/>
                </a:lnTo>
                <a:lnTo>
                  <a:pt x="744372" y="4112945"/>
                </a:lnTo>
                <a:lnTo>
                  <a:pt x="744842" y="4114063"/>
                </a:lnTo>
                <a:lnTo>
                  <a:pt x="746696" y="4115930"/>
                </a:lnTo>
                <a:lnTo>
                  <a:pt x="747826" y="4116387"/>
                </a:lnTo>
                <a:lnTo>
                  <a:pt x="750455" y="4116387"/>
                </a:lnTo>
                <a:lnTo>
                  <a:pt x="751573" y="4115930"/>
                </a:lnTo>
                <a:lnTo>
                  <a:pt x="753427" y="4114063"/>
                </a:lnTo>
                <a:lnTo>
                  <a:pt x="753897" y="4112945"/>
                </a:lnTo>
                <a:lnTo>
                  <a:pt x="753897" y="4110317"/>
                </a:lnTo>
                <a:close/>
              </a:path>
              <a:path w="6438900" h="4354830">
                <a:moveTo>
                  <a:pt x="753897" y="4062692"/>
                </a:moveTo>
                <a:lnTo>
                  <a:pt x="753427" y="4061574"/>
                </a:lnTo>
                <a:lnTo>
                  <a:pt x="751573" y="4059707"/>
                </a:lnTo>
                <a:lnTo>
                  <a:pt x="750455" y="4059237"/>
                </a:lnTo>
                <a:lnTo>
                  <a:pt x="747826" y="4059237"/>
                </a:lnTo>
                <a:lnTo>
                  <a:pt x="746696" y="4059707"/>
                </a:lnTo>
                <a:lnTo>
                  <a:pt x="744842" y="4061574"/>
                </a:lnTo>
                <a:lnTo>
                  <a:pt x="744372" y="4062692"/>
                </a:lnTo>
                <a:lnTo>
                  <a:pt x="744372" y="4065320"/>
                </a:lnTo>
                <a:lnTo>
                  <a:pt x="744842" y="4066438"/>
                </a:lnTo>
                <a:lnTo>
                  <a:pt x="746696" y="4068305"/>
                </a:lnTo>
                <a:lnTo>
                  <a:pt x="747826" y="4068762"/>
                </a:lnTo>
                <a:lnTo>
                  <a:pt x="750455" y="4068762"/>
                </a:lnTo>
                <a:lnTo>
                  <a:pt x="751573" y="4068305"/>
                </a:lnTo>
                <a:lnTo>
                  <a:pt x="753427" y="4066438"/>
                </a:lnTo>
                <a:lnTo>
                  <a:pt x="753897" y="4065320"/>
                </a:lnTo>
                <a:lnTo>
                  <a:pt x="753897" y="4062692"/>
                </a:lnTo>
                <a:close/>
              </a:path>
              <a:path w="6438900" h="4354830">
                <a:moveTo>
                  <a:pt x="753897" y="4015067"/>
                </a:moveTo>
                <a:lnTo>
                  <a:pt x="753427" y="4013949"/>
                </a:lnTo>
                <a:lnTo>
                  <a:pt x="751573" y="4012082"/>
                </a:lnTo>
                <a:lnTo>
                  <a:pt x="750455" y="4011612"/>
                </a:lnTo>
                <a:lnTo>
                  <a:pt x="747826" y="4011612"/>
                </a:lnTo>
                <a:lnTo>
                  <a:pt x="746696" y="4012082"/>
                </a:lnTo>
                <a:lnTo>
                  <a:pt x="744842" y="4013949"/>
                </a:lnTo>
                <a:lnTo>
                  <a:pt x="744372" y="4015067"/>
                </a:lnTo>
                <a:lnTo>
                  <a:pt x="744372" y="4017695"/>
                </a:lnTo>
                <a:lnTo>
                  <a:pt x="744842" y="4018813"/>
                </a:lnTo>
                <a:lnTo>
                  <a:pt x="746696" y="4020680"/>
                </a:lnTo>
                <a:lnTo>
                  <a:pt x="747826" y="4021137"/>
                </a:lnTo>
                <a:lnTo>
                  <a:pt x="750455" y="4021137"/>
                </a:lnTo>
                <a:lnTo>
                  <a:pt x="751573" y="4020680"/>
                </a:lnTo>
                <a:lnTo>
                  <a:pt x="753427" y="4018813"/>
                </a:lnTo>
                <a:lnTo>
                  <a:pt x="753897" y="4017695"/>
                </a:lnTo>
                <a:lnTo>
                  <a:pt x="753897" y="4015067"/>
                </a:lnTo>
                <a:close/>
              </a:path>
              <a:path w="6438900" h="4354830">
                <a:moveTo>
                  <a:pt x="753897" y="3967442"/>
                </a:moveTo>
                <a:lnTo>
                  <a:pt x="753427" y="3966324"/>
                </a:lnTo>
                <a:lnTo>
                  <a:pt x="751573" y="3964457"/>
                </a:lnTo>
                <a:lnTo>
                  <a:pt x="750455" y="3963987"/>
                </a:lnTo>
                <a:lnTo>
                  <a:pt x="747826" y="3963987"/>
                </a:lnTo>
                <a:lnTo>
                  <a:pt x="746696" y="3964457"/>
                </a:lnTo>
                <a:lnTo>
                  <a:pt x="744842" y="3966324"/>
                </a:lnTo>
                <a:lnTo>
                  <a:pt x="744372" y="3967442"/>
                </a:lnTo>
                <a:lnTo>
                  <a:pt x="744372" y="3970070"/>
                </a:lnTo>
                <a:lnTo>
                  <a:pt x="744842" y="3971188"/>
                </a:lnTo>
                <a:lnTo>
                  <a:pt x="746696" y="3973055"/>
                </a:lnTo>
                <a:lnTo>
                  <a:pt x="747826" y="3973512"/>
                </a:lnTo>
                <a:lnTo>
                  <a:pt x="750455" y="3973512"/>
                </a:lnTo>
                <a:lnTo>
                  <a:pt x="751573" y="3973055"/>
                </a:lnTo>
                <a:lnTo>
                  <a:pt x="753427" y="3971188"/>
                </a:lnTo>
                <a:lnTo>
                  <a:pt x="753897" y="3970070"/>
                </a:lnTo>
                <a:lnTo>
                  <a:pt x="753897" y="3967442"/>
                </a:lnTo>
                <a:close/>
              </a:path>
              <a:path w="6438900" h="4354830">
                <a:moveTo>
                  <a:pt x="753897" y="3919817"/>
                </a:moveTo>
                <a:lnTo>
                  <a:pt x="753427" y="3918699"/>
                </a:lnTo>
                <a:lnTo>
                  <a:pt x="751573" y="3916832"/>
                </a:lnTo>
                <a:lnTo>
                  <a:pt x="750455" y="3916362"/>
                </a:lnTo>
                <a:lnTo>
                  <a:pt x="747826" y="3916362"/>
                </a:lnTo>
                <a:lnTo>
                  <a:pt x="746696" y="3916832"/>
                </a:lnTo>
                <a:lnTo>
                  <a:pt x="744842" y="3918699"/>
                </a:lnTo>
                <a:lnTo>
                  <a:pt x="744372" y="3919817"/>
                </a:lnTo>
                <a:lnTo>
                  <a:pt x="744372" y="3922445"/>
                </a:lnTo>
                <a:lnTo>
                  <a:pt x="744842" y="3923563"/>
                </a:lnTo>
                <a:lnTo>
                  <a:pt x="746696" y="3925430"/>
                </a:lnTo>
                <a:lnTo>
                  <a:pt x="747826" y="3925887"/>
                </a:lnTo>
                <a:lnTo>
                  <a:pt x="750455" y="3925887"/>
                </a:lnTo>
                <a:lnTo>
                  <a:pt x="751573" y="3925430"/>
                </a:lnTo>
                <a:lnTo>
                  <a:pt x="753427" y="3923563"/>
                </a:lnTo>
                <a:lnTo>
                  <a:pt x="753897" y="3922445"/>
                </a:lnTo>
                <a:lnTo>
                  <a:pt x="753897" y="3919817"/>
                </a:lnTo>
                <a:close/>
              </a:path>
              <a:path w="6438900" h="4354830">
                <a:moveTo>
                  <a:pt x="753897" y="3872192"/>
                </a:moveTo>
                <a:lnTo>
                  <a:pt x="753427" y="3871074"/>
                </a:lnTo>
                <a:lnTo>
                  <a:pt x="751573" y="3869207"/>
                </a:lnTo>
                <a:lnTo>
                  <a:pt x="750455" y="3868737"/>
                </a:lnTo>
                <a:lnTo>
                  <a:pt x="747826" y="3868737"/>
                </a:lnTo>
                <a:lnTo>
                  <a:pt x="746696" y="3869207"/>
                </a:lnTo>
                <a:lnTo>
                  <a:pt x="744842" y="3871074"/>
                </a:lnTo>
                <a:lnTo>
                  <a:pt x="744372" y="3872192"/>
                </a:lnTo>
                <a:lnTo>
                  <a:pt x="744372" y="3874820"/>
                </a:lnTo>
                <a:lnTo>
                  <a:pt x="744842" y="3875938"/>
                </a:lnTo>
                <a:lnTo>
                  <a:pt x="746696" y="3877805"/>
                </a:lnTo>
                <a:lnTo>
                  <a:pt x="747826" y="3878262"/>
                </a:lnTo>
                <a:lnTo>
                  <a:pt x="750455" y="3878262"/>
                </a:lnTo>
                <a:lnTo>
                  <a:pt x="751573" y="3877805"/>
                </a:lnTo>
                <a:lnTo>
                  <a:pt x="753427" y="3875938"/>
                </a:lnTo>
                <a:lnTo>
                  <a:pt x="753897" y="3874820"/>
                </a:lnTo>
                <a:lnTo>
                  <a:pt x="753897" y="3872192"/>
                </a:lnTo>
                <a:close/>
              </a:path>
              <a:path w="6438900" h="4354830">
                <a:moveTo>
                  <a:pt x="753897" y="3824567"/>
                </a:moveTo>
                <a:lnTo>
                  <a:pt x="753427" y="3823449"/>
                </a:lnTo>
                <a:lnTo>
                  <a:pt x="751573" y="3821582"/>
                </a:lnTo>
                <a:lnTo>
                  <a:pt x="750455" y="3821112"/>
                </a:lnTo>
                <a:lnTo>
                  <a:pt x="747826" y="3821112"/>
                </a:lnTo>
                <a:lnTo>
                  <a:pt x="746696" y="3821582"/>
                </a:lnTo>
                <a:lnTo>
                  <a:pt x="744842" y="3823449"/>
                </a:lnTo>
                <a:lnTo>
                  <a:pt x="744372" y="3824567"/>
                </a:lnTo>
                <a:lnTo>
                  <a:pt x="744372" y="3827195"/>
                </a:lnTo>
                <a:lnTo>
                  <a:pt x="744842" y="3828313"/>
                </a:lnTo>
                <a:lnTo>
                  <a:pt x="746696" y="3830180"/>
                </a:lnTo>
                <a:lnTo>
                  <a:pt x="747826" y="3830637"/>
                </a:lnTo>
                <a:lnTo>
                  <a:pt x="750455" y="3830637"/>
                </a:lnTo>
                <a:lnTo>
                  <a:pt x="751573" y="3830180"/>
                </a:lnTo>
                <a:lnTo>
                  <a:pt x="753427" y="3828313"/>
                </a:lnTo>
                <a:lnTo>
                  <a:pt x="753897" y="3827195"/>
                </a:lnTo>
                <a:lnTo>
                  <a:pt x="753897" y="3824567"/>
                </a:lnTo>
                <a:close/>
              </a:path>
              <a:path w="6438900" h="4354830">
                <a:moveTo>
                  <a:pt x="753897" y="3776942"/>
                </a:moveTo>
                <a:lnTo>
                  <a:pt x="753427" y="3775824"/>
                </a:lnTo>
                <a:lnTo>
                  <a:pt x="751573" y="3773957"/>
                </a:lnTo>
                <a:lnTo>
                  <a:pt x="750455" y="3773487"/>
                </a:lnTo>
                <a:lnTo>
                  <a:pt x="747826" y="3773487"/>
                </a:lnTo>
                <a:lnTo>
                  <a:pt x="746696" y="3773957"/>
                </a:lnTo>
                <a:lnTo>
                  <a:pt x="744842" y="3775824"/>
                </a:lnTo>
                <a:lnTo>
                  <a:pt x="744372" y="3776942"/>
                </a:lnTo>
                <a:lnTo>
                  <a:pt x="744372" y="3779570"/>
                </a:lnTo>
                <a:lnTo>
                  <a:pt x="744842" y="3780688"/>
                </a:lnTo>
                <a:lnTo>
                  <a:pt x="746696" y="3782555"/>
                </a:lnTo>
                <a:lnTo>
                  <a:pt x="747826" y="3783012"/>
                </a:lnTo>
                <a:lnTo>
                  <a:pt x="750455" y="3783012"/>
                </a:lnTo>
                <a:lnTo>
                  <a:pt x="751573" y="3782555"/>
                </a:lnTo>
                <a:lnTo>
                  <a:pt x="753427" y="3780688"/>
                </a:lnTo>
                <a:lnTo>
                  <a:pt x="753897" y="3779570"/>
                </a:lnTo>
                <a:lnTo>
                  <a:pt x="753897" y="3776942"/>
                </a:lnTo>
                <a:close/>
              </a:path>
              <a:path w="6438900" h="4354830">
                <a:moveTo>
                  <a:pt x="753897" y="3729317"/>
                </a:moveTo>
                <a:lnTo>
                  <a:pt x="753427" y="3728199"/>
                </a:lnTo>
                <a:lnTo>
                  <a:pt x="751573" y="3726332"/>
                </a:lnTo>
                <a:lnTo>
                  <a:pt x="750455" y="3725862"/>
                </a:lnTo>
                <a:lnTo>
                  <a:pt x="747826" y="3725862"/>
                </a:lnTo>
                <a:lnTo>
                  <a:pt x="746696" y="3726332"/>
                </a:lnTo>
                <a:lnTo>
                  <a:pt x="744842" y="3728199"/>
                </a:lnTo>
                <a:lnTo>
                  <a:pt x="744372" y="3729317"/>
                </a:lnTo>
                <a:lnTo>
                  <a:pt x="744372" y="3731945"/>
                </a:lnTo>
                <a:lnTo>
                  <a:pt x="744842" y="3733063"/>
                </a:lnTo>
                <a:lnTo>
                  <a:pt x="746696" y="3734930"/>
                </a:lnTo>
                <a:lnTo>
                  <a:pt x="747826" y="3735387"/>
                </a:lnTo>
                <a:lnTo>
                  <a:pt x="750455" y="3735387"/>
                </a:lnTo>
                <a:lnTo>
                  <a:pt x="751573" y="3734930"/>
                </a:lnTo>
                <a:lnTo>
                  <a:pt x="753427" y="3733063"/>
                </a:lnTo>
                <a:lnTo>
                  <a:pt x="753897" y="3731945"/>
                </a:lnTo>
                <a:lnTo>
                  <a:pt x="753897" y="3729317"/>
                </a:lnTo>
                <a:close/>
              </a:path>
              <a:path w="6438900" h="4354830">
                <a:moveTo>
                  <a:pt x="753897" y="3681692"/>
                </a:moveTo>
                <a:lnTo>
                  <a:pt x="753427" y="3680574"/>
                </a:lnTo>
                <a:lnTo>
                  <a:pt x="751573" y="3678707"/>
                </a:lnTo>
                <a:lnTo>
                  <a:pt x="750455" y="3678237"/>
                </a:lnTo>
                <a:lnTo>
                  <a:pt x="747826" y="3678237"/>
                </a:lnTo>
                <a:lnTo>
                  <a:pt x="746696" y="3678707"/>
                </a:lnTo>
                <a:lnTo>
                  <a:pt x="744842" y="3680574"/>
                </a:lnTo>
                <a:lnTo>
                  <a:pt x="744372" y="3681692"/>
                </a:lnTo>
                <a:lnTo>
                  <a:pt x="744372" y="3684320"/>
                </a:lnTo>
                <a:lnTo>
                  <a:pt x="744842" y="3685438"/>
                </a:lnTo>
                <a:lnTo>
                  <a:pt x="746696" y="3687305"/>
                </a:lnTo>
                <a:lnTo>
                  <a:pt x="747826" y="3687762"/>
                </a:lnTo>
                <a:lnTo>
                  <a:pt x="750455" y="3687762"/>
                </a:lnTo>
                <a:lnTo>
                  <a:pt x="751573" y="3687305"/>
                </a:lnTo>
                <a:lnTo>
                  <a:pt x="753427" y="3685438"/>
                </a:lnTo>
                <a:lnTo>
                  <a:pt x="753897" y="3684320"/>
                </a:lnTo>
                <a:lnTo>
                  <a:pt x="753897" y="3681692"/>
                </a:lnTo>
                <a:close/>
              </a:path>
              <a:path w="6438900" h="4354830">
                <a:moveTo>
                  <a:pt x="753897" y="3634067"/>
                </a:moveTo>
                <a:lnTo>
                  <a:pt x="753427" y="3632949"/>
                </a:lnTo>
                <a:lnTo>
                  <a:pt x="751573" y="3631082"/>
                </a:lnTo>
                <a:lnTo>
                  <a:pt x="750455" y="3630612"/>
                </a:lnTo>
                <a:lnTo>
                  <a:pt x="747826" y="3630612"/>
                </a:lnTo>
                <a:lnTo>
                  <a:pt x="746696" y="3631082"/>
                </a:lnTo>
                <a:lnTo>
                  <a:pt x="744842" y="3632949"/>
                </a:lnTo>
                <a:lnTo>
                  <a:pt x="744372" y="3634067"/>
                </a:lnTo>
                <a:lnTo>
                  <a:pt x="744372" y="3636695"/>
                </a:lnTo>
                <a:lnTo>
                  <a:pt x="744842" y="3637813"/>
                </a:lnTo>
                <a:lnTo>
                  <a:pt x="746696" y="3639680"/>
                </a:lnTo>
                <a:lnTo>
                  <a:pt x="747826" y="3640137"/>
                </a:lnTo>
                <a:lnTo>
                  <a:pt x="750455" y="3640137"/>
                </a:lnTo>
                <a:lnTo>
                  <a:pt x="751573" y="3639680"/>
                </a:lnTo>
                <a:lnTo>
                  <a:pt x="753427" y="3637813"/>
                </a:lnTo>
                <a:lnTo>
                  <a:pt x="753897" y="3636695"/>
                </a:lnTo>
                <a:lnTo>
                  <a:pt x="753897" y="3634067"/>
                </a:lnTo>
                <a:close/>
              </a:path>
              <a:path w="6438900" h="4354830">
                <a:moveTo>
                  <a:pt x="753897" y="3586442"/>
                </a:moveTo>
                <a:lnTo>
                  <a:pt x="753427" y="3585324"/>
                </a:lnTo>
                <a:lnTo>
                  <a:pt x="751573" y="3583457"/>
                </a:lnTo>
                <a:lnTo>
                  <a:pt x="750455" y="3582987"/>
                </a:lnTo>
                <a:lnTo>
                  <a:pt x="747826" y="3582987"/>
                </a:lnTo>
                <a:lnTo>
                  <a:pt x="746696" y="3583457"/>
                </a:lnTo>
                <a:lnTo>
                  <a:pt x="744842" y="3585324"/>
                </a:lnTo>
                <a:lnTo>
                  <a:pt x="744372" y="3586442"/>
                </a:lnTo>
                <a:lnTo>
                  <a:pt x="744372" y="3589070"/>
                </a:lnTo>
                <a:lnTo>
                  <a:pt x="744842" y="3590188"/>
                </a:lnTo>
                <a:lnTo>
                  <a:pt x="746696" y="3592055"/>
                </a:lnTo>
                <a:lnTo>
                  <a:pt x="747826" y="3592512"/>
                </a:lnTo>
                <a:lnTo>
                  <a:pt x="750455" y="3592512"/>
                </a:lnTo>
                <a:lnTo>
                  <a:pt x="751573" y="3592055"/>
                </a:lnTo>
                <a:lnTo>
                  <a:pt x="753427" y="3590188"/>
                </a:lnTo>
                <a:lnTo>
                  <a:pt x="753897" y="3589070"/>
                </a:lnTo>
                <a:lnTo>
                  <a:pt x="753897" y="3586442"/>
                </a:lnTo>
                <a:close/>
              </a:path>
              <a:path w="6438900" h="4354830">
                <a:moveTo>
                  <a:pt x="753897" y="3538817"/>
                </a:moveTo>
                <a:lnTo>
                  <a:pt x="753427" y="3537699"/>
                </a:lnTo>
                <a:lnTo>
                  <a:pt x="751573" y="3535832"/>
                </a:lnTo>
                <a:lnTo>
                  <a:pt x="750455" y="3535362"/>
                </a:lnTo>
                <a:lnTo>
                  <a:pt x="747826" y="3535362"/>
                </a:lnTo>
                <a:lnTo>
                  <a:pt x="746696" y="3535832"/>
                </a:lnTo>
                <a:lnTo>
                  <a:pt x="744842" y="3537699"/>
                </a:lnTo>
                <a:lnTo>
                  <a:pt x="744372" y="3538817"/>
                </a:lnTo>
                <a:lnTo>
                  <a:pt x="744372" y="3541445"/>
                </a:lnTo>
                <a:lnTo>
                  <a:pt x="744842" y="3542563"/>
                </a:lnTo>
                <a:lnTo>
                  <a:pt x="746696" y="3544430"/>
                </a:lnTo>
                <a:lnTo>
                  <a:pt x="747826" y="3544887"/>
                </a:lnTo>
                <a:lnTo>
                  <a:pt x="750455" y="3544887"/>
                </a:lnTo>
                <a:lnTo>
                  <a:pt x="751573" y="3544430"/>
                </a:lnTo>
                <a:lnTo>
                  <a:pt x="753427" y="3542563"/>
                </a:lnTo>
                <a:lnTo>
                  <a:pt x="753897" y="3541445"/>
                </a:lnTo>
                <a:lnTo>
                  <a:pt x="753897" y="3538817"/>
                </a:lnTo>
                <a:close/>
              </a:path>
              <a:path w="6438900" h="4354830">
                <a:moveTo>
                  <a:pt x="753897" y="3491192"/>
                </a:moveTo>
                <a:lnTo>
                  <a:pt x="753427" y="3490074"/>
                </a:lnTo>
                <a:lnTo>
                  <a:pt x="751573" y="3488207"/>
                </a:lnTo>
                <a:lnTo>
                  <a:pt x="750455" y="3487737"/>
                </a:lnTo>
                <a:lnTo>
                  <a:pt x="747826" y="3487737"/>
                </a:lnTo>
                <a:lnTo>
                  <a:pt x="746696" y="3488207"/>
                </a:lnTo>
                <a:lnTo>
                  <a:pt x="744842" y="3490074"/>
                </a:lnTo>
                <a:lnTo>
                  <a:pt x="744372" y="3491192"/>
                </a:lnTo>
                <a:lnTo>
                  <a:pt x="744372" y="3493820"/>
                </a:lnTo>
                <a:lnTo>
                  <a:pt x="744842" y="3494938"/>
                </a:lnTo>
                <a:lnTo>
                  <a:pt x="746696" y="3496805"/>
                </a:lnTo>
                <a:lnTo>
                  <a:pt x="747826" y="3497262"/>
                </a:lnTo>
                <a:lnTo>
                  <a:pt x="750455" y="3497262"/>
                </a:lnTo>
                <a:lnTo>
                  <a:pt x="751573" y="3496805"/>
                </a:lnTo>
                <a:lnTo>
                  <a:pt x="753427" y="3494938"/>
                </a:lnTo>
                <a:lnTo>
                  <a:pt x="753897" y="3493820"/>
                </a:lnTo>
                <a:lnTo>
                  <a:pt x="753897" y="3491192"/>
                </a:lnTo>
                <a:close/>
              </a:path>
              <a:path w="6438900" h="4354830">
                <a:moveTo>
                  <a:pt x="753897" y="3443567"/>
                </a:moveTo>
                <a:lnTo>
                  <a:pt x="753427" y="3442449"/>
                </a:lnTo>
                <a:lnTo>
                  <a:pt x="751573" y="3440582"/>
                </a:lnTo>
                <a:lnTo>
                  <a:pt x="750455" y="3440112"/>
                </a:lnTo>
                <a:lnTo>
                  <a:pt x="747826" y="3440112"/>
                </a:lnTo>
                <a:lnTo>
                  <a:pt x="746696" y="3440582"/>
                </a:lnTo>
                <a:lnTo>
                  <a:pt x="744842" y="3442449"/>
                </a:lnTo>
                <a:lnTo>
                  <a:pt x="744372" y="3443567"/>
                </a:lnTo>
                <a:lnTo>
                  <a:pt x="744372" y="3446195"/>
                </a:lnTo>
                <a:lnTo>
                  <a:pt x="744842" y="3447313"/>
                </a:lnTo>
                <a:lnTo>
                  <a:pt x="746696" y="3449180"/>
                </a:lnTo>
                <a:lnTo>
                  <a:pt x="747826" y="3449637"/>
                </a:lnTo>
                <a:lnTo>
                  <a:pt x="750455" y="3449637"/>
                </a:lnTo>
                <a:lnTo>
                  <a:pt x="751573" y="3449180"/>
                </a:lnTo>
                <a:lnTo>
                  <a:pt x="753427" y="3447313"/>
                </a:lnTo>
                <a:lnTo>
                  <a:pt x="753897" y="3446195"/>
                </a:lnTo>
                <a:lnTo>
                  <a:pt x="753897" y="3443567"/>
                </a:lnTo>
                <a:close/>
              </a:path>
              <a:path w="6438900" h="4354830">
                <a:moveTo>
                  <a:pt x="753897" y="3395942"/>
                </a:moveTo>
                <a:lnTo>
                  <a:pt x="753427" y="3394824"/>
                </a:lnTo>
                <a:lnTo>
                  <a:pt x="751573" y="3392957"/>
                </a:lnTo>
                <a:lnTo>
                  <a:pt x="750455" y="3392487"/>
                </a:lnTo>
                <a:lnTo>
                  <a:pt x="747826" y="3392487"/>
                </a:lnTo>
                <a:lnTo>
                  <a:pt x="746696" y="3392957"/>
                </a:lnTo>
                <a:lnTo>
                  <a:pt x="744842" y="3394824"/>
                </a:lnTo>
                <a:lnTo>
                  <a:pt x="744372" y="3395942"/>
                </a:lnTo>
                <a:lnTo>
                  <a:pt x="744372" y="3398570"/>
                </a:lnTo>
                <a:lnTo>
                  <a:pt x="744842" y="3399688"/>
                </a:lnTo>
                <a:lnTo>
                  <a:pt x="746696" y="3401555"/>
                </a:lnTo>
                <a:lnTo>
                  <a:pt x="747826" y="3402012"/>
                </a:lnTo>
                <a:lnTo>
                  <a:pt x="750455" y="3402012"/>
                </a:lnTo>
                <a:lnTo>
                  <a:pt x="751573" y="3401555"/>
                </a:lnTo>
                <a:lnTo>
                  <a:pt x="753427" y="3399688"/>
                </a:lnTo>
                <a:lnTo>
                  <a:pt x="753897" y="3398570"/>
                </a:lnTo>
                <a:lnTo>
                  <a:pt x="753897" y="3395942"/>
                </a:lnTo>
                <a:close/>
              </a:path>
              <a:path w="6438900" h="4354830">
                <a:moveTo>
                  <a:pt x="753897" y="3348317"/>
                </a:moveTo>
                <a:lnTo>
                  <a:pt x="753427" y="3347199"/>
                </a:lnTo>
                <a:lnTo>
                  <a:pt x="751573" y="3345332"/>
                </a:lnTo>
                <a:lnTo>
                  <a:pt x="750455" y="3344862"/>
                </a:lnTo>
                <a:lnTo>
                  <a:pt x="747826" y="3344862"/>
                </a:lnTo>
                <a:lnTo>
                  <a:pt x="746696" y="3345332"/>
                </a:lnTo>
                <a:lnTo>
                  <a:pt x="744842" y="3347199"/>
                </a:lnTo>
                <a:lnTo>
                  <a:pt x="744372" y="3348317"/>
                </a:lnTo>
                <a:lnTo>
                  <a:pt x="744372" y="3350945"/>
                </a:lnTo>
                <a:lnTo>
                  <a:pt x="744842" y="3352063"/>
                </a:lnTo>
                <a:lnTo>
                  <a:pt x="746696" y="3353930"/>
                </a:lnTo>
                <a:lnTo>
                  <a:pt x="747826" y="3354387"/>
                </a:lnTo>
                <a:lnTo>
                  <a:pt x="750455" y="3354387"/>
                </a:lnTo>
                <a:lnTo>
                  <a:pt x="751573" y="3353930"/>
                </a:lnTo>
                <a:lnTo>
                  <a:pt x="753427" y="3352063"/>
                </a:lnTo>
                <a:lnTo>
                  <a:pt x="753897" y="3350945"/>
                </a:lnTo>
                <a:lnTo>
                  <a:pt x="753897" y="3348317"/>
                </a:lnTo>
                <a:close/>
              </a:path>
              <a:path w="6438900" h="4354830">
                <a:moveTo>
                  <a:pt x="753897" y="3300692"/>
                </a:moveTo>
                <a:lnTo>
                  <a:pt x="753427" y="3299574"/>
                </a:lnTo>
                <a:lnTo>
                  <a:pt x="751573" y="3297707"/>
                </a:lnTo>
                <a:lnTo>
                  <a:pt x="750455" y="3297237"/>
                </a:lnTo>
                <a:lnTo>
                  <a:pt x="747826" y="3297237"/>
                </a:lnTo>
                <a:lnTo>
                  <a:pt x="746696" y="3297707"/>
                </a:lnTo>
                <a:lnTo>
                  <a:pt x="744842" y="3299574"/>
                </a:lnTo>
                <a:lnTo>
                  <a:pt x="744372" y="3300692"/>
                </a:lnTo>
                <a:lnTo>
                  <a:pt x="744372" y="3303320"/>
                </a:lnTo>
                <a:lnTo>
                  <a:pt x="744842" y="3304438"/>
                </a:lnTo>
                <a:lnTo>
                  <a:pt x="746696" y="3306305"/>
                </a:lnTo>
                <a:lnTo>
                  <a:pt x="747826" y="3306762"/>
                </a:lnTo>
                <a:lnTo>
                  <a:pt x="750455" y="3306762"/>
                </a:lnTo>
                <a:lnTo>
                  <a:pt x="751573" y="3306305"/>
                </a:lnTo>
                <a:lnTo>
                  <a:pt x="753427" y="3304438"/>
                </a:lnTo>
                <a:lnTo>
                  <a:pt x="753897" y="3303320"/>
                </a:lnTo>
                <a:lnTo>
                  <a:pt x="753897" y="3300692"/>
                </a:lnTo>
                <a:close/>
              </a:path>
              <a:path w="6438900" h="4354830">
                <a:moveTo>
                  <a:pt x="753897" y="3253067"/>
                </a:moveTo>
                <a:lnTo>
                  <a:pt x="753427" y="3251949"/>
                </a:lnTo>
                <a:lnTo>
                  <a:pt x="751573" y="3250082"/>
                </a:lnTo>
                <a:lnTo>
                  <a:pt x="750455" y="3249612"/>
                </a:lnTo>
                <a:lnTo>
                  <a:pt x="747826" y="3249612"/>
                </a:lnTo>
                <a:lnTo>
                  <a:pt x="746696" y="3250082"/>
                </a:lnTo>
                <a:lnTo>
                  <a:pt x="744842" y="3251949"/>
                </a:lnTo>
                <a:lnTo>
                  <a:pt x="744372" y="3253067"/>
                </a:lnTo>
                <a:lnTo>
                  <a:pt x="744372" y="3255695"/>
                </a:lnTo>
                <a:lnTo>
                  <a:pt x="744842" y="3256813"/>
                </a:lnTo>
                <a:lnTo>
                  <a:pt x="746696" y="3258680"/>
                </a:lnTo>
                <a:lnTo>
                  <a:pt x="747826" y="3259137"/>
                </a:lnTo>
                <a:lnTo>
                  <a:pt x="750455" y="3259137"/>
                </a:lnTo>
                <a:lnTo>
                  <a:pt x="751573" y="3258680"/>
                </a:lnTo>
                <a:lnTo>
                  <a:pt x="753427" y="3256813"/>
                </a:lnTo>
                <a:lnTo>
                  <a:pt x="753897" y="3255695"/>
                </a:lnTo>
                <a:lnTo>
                  <a:pt x="753897" y="3253067"/>
                </a:lnTo>
                <a:close/>
              </a:path>
              <a:path w="6438900" h="4354830">
                <a:moveTo>
                  <a:pt x="753897" y="3205442"/>
                </a:moveTo>
                <a:lnTo>
                  <a:pt x="753427" y="3204324"/>
                </a:lnTo>
                <a:lnTo>
                  <a:pt x="751573" y="3202457"/>
                </a:lnTo>
                <a:lnTo>
                  <a:pt x="750455" y="3201987"/>
                </a:lnTo>
                <a:lnTo>
                  <a:pt x="747826" y="3201987"/>
                </a:lnTo>
                <a:lnTo>
                  <a:pt x="746696" y="3202457"/>
                </a:lnTo>
                <a:lnTo>
                  <a:pt x="744842" y="3204324"/>
                </a:lnTo>
                <a:lnTo>
                  <a:pt x="744372" y="3205442"/>
                </a:lnTo>
                <a:lnTo>
                  <a:pt x="744372" y="3208070"/>
                </a:lnTo>
                <a:lnTo>
                  <a:pt x="744842" y="3209188"/>
                </a:lnTo>
                <a:lnTo>
                  <a:pt x="746696" y="3211055"/>
                </a:lnTo>
                <a:lnTo>
                  <a:pt x="747826" y="3211512"/>
                </a:lnTo>
                <a:lnTo>
                  <a:pt x="750455" y="3211512"/>
                </a:lnTo>
                <a:lnTo>
                  <a:pt x="751573" y="3211055"/>
                </a:lnTo>
                <a:lnTo>
                  <a:pt x="753427" y="3209188"/>
                </a:lnTo>
                <a:lnTo>
                  <a:pt x="753897" y="3208070"/>
                </a:lnTo>
                <a:lnTo>
                  <a:pt x="753897" y="3205442"/>
                </a:lnTo>
                <a:close/>
              </a:path>
              <a:path w="6438900" h="4354830">
                <a:moveTo>
                  <a:pt x="753897" y="3157817"/>
                </a:moveTo>
                <a:lnTo>
                  <a:pt x="753427" y="3156699"/>
                </a:lnTo>
                <a:lnTo>
                  <a:pt x="751573" y="3154832"/>
                </a:lnTo>
                <a:lnTo>
                  <a:pt x="750455" y="3154362"/>
                </a:lnTo>
                <a:lnTo>
                  <a:pt x="747826" y="3154362"/>
                </a:lnTo>
                <a:lnTo>
                  <a:pt x="746696" y="3154832"/>
                </a:lnTo>
                <a:lnTo>
                  <a:pt x="744842" y="3156699"/>
                </a:lnTo>
                <a:lnTo>
                  <a:pt x="744372" y="3157817"/>
                </a:lnTo>
                <a:lnTo>
                  <a:pt x="744372" y="3160445"/>
                </a:lnTo>
                <a:lnTo>
                  <a:pt x="744842" y="3161563"/>
                </a:lnTo>
                <a:lnTo>
                  <a:pt x="746696" y="3163430"/>
                </a:lnTo>
                <a:lnTo>
                  <a:pt x="747826" y="3163887"/>
                </a:lnTo>
                <a:lnTo>
                  <a:pt x="750455" y="3163887"/>
                </a:lnTo>
                <a:lnTo>
                  <a:pt x="751573" y="3163430"/>
                </a:lnTo>
                <a:lnTo>
                  <a:pt x="753427" y="3161563"/>
                </a:lnTo>
                <a:lnTo>
                  <a:pt x="753897" y="3160445"/>
                </a:lnTo>
                <a:lnTo>
                  <a:pt x="753897" y="3157817"/>
                </a:lnTo>
                <a:close/>
              </a:path>
              <a:path w="6438900" h="4354830">
                <a:moveTo>
                  <a:pt x="753897" y="3110192"/>
                </a:moveTo>
                <a:lnTo>
                  <a:pt x="753427" y="3109074"/>
                </a:lnTo>
                <a:lnTo>
                  <a:pt x="751573" y="3107207"/>
                </a:lnTo>
                <a:lnTo>
                  <a:pt x="750455" y="3106737"/>
                </a:lnTo>
                <a:lnTo>
                  <a:pt x="747826" y="3106737"/>
                </a:lnTo>
                <a:lnTo>
                  <a:pt x="746696" y="3107207"/>
                </a:lnTo>
                <a:lnTo>
                  <a:pt x="744842" y="3109074"/>
                </a:lnTo>
                <a:lnTo>
                  <a:pt x="744372" y="3110192"/>
                </a:lnTo>
                <a:lnTo>
                  <a:pt x="744372" y="3112820"/>
                </a:lnTo>
                <a:lnTo>
                  <a:pt x="744842" y="3113938"/>
                </a:lnTo>
                <a:lnTo>
                  <a:pt x="746696" y="3115805"/>
                </a:lnTo>
                <a:lnTo>
                  <a:pt x="747826" y="3116262"/>
                </a:lnTo>
                <a:lnTo>
                  <a:pt x="750455" y="3116262"/>
                </a:lnTo>
                <a:lnTo>
                  <a:pt x="751573" y="3115805"/>
                </a:lnTo>
                <a:lnTo>
                  <a:pt x="753427" y="3113938"/>
                </a:lnTo>
                <a:lnTo>
                  <a:pt x="753897" y="3112820"/>
                </a:lnTo>
                <a:lnTo>
                  <a:pt x="753897" y="3110192"/>
                </a:lnTo>
                <a:close/>
              </a:path>
              <a:path w="6438900" h="4354830">
                <a:moveTo>
                  <a:pt x="753897" y="3062567"/>
                </a:moveTo>
                <a:lnTo>
                  <a:pt x="753427" y="3061449"/>
                </a:lnTo>
                <a:lnTo>
                  <a:pt x="751573" y="3059582"/>
                </a:lnTo>
                <a:lnTo>
                  <a:pt x="750455" y="3059112"/>
                </a:lnTo>
                <a:lnTo>
                  <a:pt x="747826" y="3059112"/>
                </a:lnTo>
                <a:lnTo>
                  <a:pt x="746696" y="3059582"/>
                </a:lnTo>
                <a:lnTo>
                  <a:pt x="744842" y="3061449"/>
                </a:lnTo>
                <a:lnTo>
                  <a:pt x="744372" y="3062567"/>
                </a:lnTo>
                <a:lnTo>
                  <a:pt x="744372" y="3065195"/>
                </a:lnTo>
                <a:lnTo>
                  <a:pt x="744842" y="3066313"/>
                </a:lnTo>
                <a:lnTo>
                  <a:pt x="746696" y="3068180"/>
                </a:lnTo>
                <a:lnTo>
                  <a:pt x="747826" y="3068637"/>
                </a:lnTo>
                <a:lnTo>
                  <a:pt x="750455" y="3068637"/>
                </a:lnTo>
                <a:lnTo>
                  <a:pt x="751573" y="3068180"/>
                </a:lnTo>
                <a:lnTo>
                  <a:pt x="753427" y="3066313"/>
                </a:lnTo>
                <a:lnTo>
                  <a:pt x="753897" y="3065195"/>
                </a:lnTo>
                <a:lnTo>
                  <a:pt x="753897" y="3062567"/>
                </a:lnTo>
                <a:close/>
              </a:path>
              <a:path w="6438900" h="4354830">
                <a:moveTo>
                  <a:pt x="753897" y="3014942"/>
                </a:moveTo>
                <a:lnTo>
                  <a:pt x="753427" y="3013824"/>
                </a:lnTo>
                <a:lnTo>
                  <a:pt x="751573" y="3011957"/>
                </a:lnTo>
                <a:lnTo>
                  <a:pt x="750455" y="3011487"/>
                </a:lnTo>
                <a:lnTo>
                  <a:pt x="747826" y="3011487"/>
                </a:lnTo>
                <a:lnTo>
                  <a:pt x="746696" y="3011957"/>
                </a:lnTo>
                <a:lnTo>
                  <a:pt x="744842" y="3013824"/>
                </a:lnTo>
                <a:lnTo>
                  <a:pt x="744372" y="3014942"/>
                </a:lnTo>
                <a:lnTo>
                  <a:pt x="744372" y="3017570"/>
                </a:lnTo>
                <a:lnTo>
                  <a:pt x="744842" y="3018688"/>
                </a:lnTo>
                <a:lnTo>
                  <a:pt x="746696" y="3020555"/>
                </a:lnTo>
                <a:lnTo>
                  <a:pt x="747826" y="3021012"/>
                </a:lnTo>
                <a:lnTo>
                  <a:pt x="750455" y="3021012"/>
                </a:lnTo>
                <a:lnTo>
                  <a:pt x="751573" y="3020555"/>
                </a:lnTo>
                <a:lnTo>
                  <a:pt x="753427" y="3018688"/>
                </a:lnTo>
                <a:lnTo>
                  <a:pt x="753897" y="3017570"/>
                </a:lnTo>
                <a:lnTo>
                  <a:pt x="753897" y="3014942"/>
                </a:lnTo>
                <a:close/>
              </a:path>
              <a:path w="6438900" h="4354830">
                <a:moveTo>
                  <a:pt x="753897" y="2967317"/>
                </a:moveTo>
                <a:lnTo>
                  <a:pt x="753427" y="2966199"/>
                </a:lnTo>
                <a:lnTo>
                  <a:pt x="751573" y="2964332"/>
                </a:lnTo>
                <a:lnTo>
                  <a:pt x="750455" y="2963862"/>
                </a:lnTo>
                <a:lnTo>
                  <a:pt x="747826" y="2963862"/>
                </a:lnTo>
                <a:lnTo>
                  <a:pt x="746696" y="2964332"/>
                </a:lnTo>
                <a:lnTo>
                  <a:pt x="744842" y="2966199"/>
                </a:lnTo>
                <a:lnTo>
                  <a:pt x="744372" y="2967317"/>
                </a:lnTo>
                <a:lnTo>
                  <a:pt x="744372" y="2969945"/>
                </a:lnTo>
                <a:lnTo>
                  <a:pt x="744842" y="2971063"/>
                </a:lnTo>
                <a:lnTo>
                  <a:pt x="746696" y="2972930"/>
                </a:lnTo>
                <a:lnTo>
                  <a:pt x="747826" y="2973387"/>
                </a:lnTo>
                <a:lnTo>
                  <a:pt x="750455" y="2973387"/>
                </a:lnTo>
                <a:lnTo>
                  <a:pt x="751573" y="2972930"/>
                </a:lnTo>
                <a:lnTo>
                  <a:pt x="753427" y="2971063"/>
                </a:lnTo>
                <a:lnTo>
                  <a:pt x="753897" y="2969945"/>
                </a:lnTo>
                <a:lnTo>
                  <a:pt x="753897" y="2967317"/>
                </a:lnTo>
                <a:close/>
              </a:path>
              <a:path w="6438900" h="4354830">
                <a:moveTo>
                  <a:pt x="753897" y="2919692"/>
                </a:moveTo>
                <a:lnTo>
                  <a:pt x="753427" y="2918574"/>
                </a:lnTo>
                <a:lnTo>
                  <a:pt x="751573" y="2916707"/>
                </a:lnTo>
                <a:lnTo>
                  <a:pt x="750455" y="2916237"/>
                </a:lnTo>
                <a:lnTo>
                  <a:pt x="747826" y="2916237"/>
                </a:lnTo>
                <a:lnTo>
                  <a:pt x="746696" y="2916707"/>
                </a:lnTo>
                <a:lnTo>
                  <a:pt x="744842" y="2918574"/>
                </a:lnTo>
                <a:lnTo>
                  <a:pt x="744372" y="2919692"/>
                </a:lnTo>
                <a:lnTo>
                  <a:pt x="744372" y="2922320"/>
                </a:lnTo>
                <a:lnTo>
                  <a:pt x="744842" y="2923438"/>
                </a:lnTo>
                <a:lnTo>
                  <a:pt x="746696" y="2925305"/>
                </a:lnTo>
                <a:lnTo>
                  <a:pt x="747826" y="2925762"/>
                </a:lnTo>
                <a:lnTo>
                  <a:pt x="750455" y="2925762"/>
                </a:lnTo>
                <a:lnTo>
                  <a:pt x="751573" y="2925305"/>
                </a:lnTo>
                <a:lnTo>
                  <a:pt x="753427" y="2923438"/>
                </a:lnTo>
                <a:lnTo>
                  <a:pt x="753897" y="2922320"/>
                </a:lnTo>
                <a:lnTo>
                  <a:pt x="753897" y="2919692"/>
                </a:lnTo>
                <a:close/>
              </a:path>
              <a:path w="6438900" h="4354830">
                <a:moveTo>
                  <a:pt x="753897" y="2872067"/>
                </a:moveTo>
                <a:lnTo>
                  <a:pt x="753427" y="2870949"/>
                </a:lnTo>
                <a:lnTo>
                  <a:pt x="751573" y="2869082"/>
                </a:lnTo>
                <a:lnTo>
                  <a:pt x="750455" y="2868612"/>
                </a:lnTo>
                <a:lnTo>
                  <a:pt x="747826" y="2868612"/>
                </a:lnTo>
                <a:lnTo>
                  <a:pt x="746696" y="2869082"/>
                </a:lnTo>
                <a:lnTo>
                  <a:pt x="744842" y="2870949"/>
                </a:lnTo>
                <a:lnTo>
                  <a:pt x="744372" y="2872067"/>
                </a:lnTo>
                <a:lnTo>
                  <a:pt x="744372" y="2874695"/>
                </a:lnTo>
                <a:lnTo>
                  <a:pt x="744842" y="2875813"/>
                </a:lnTo>
                <a:lnTo>
                  <a:pt x="746696" y="2877680"/>
                </a:lnTo>
                <a:lnTo>
                  <a:pt x="747826" y="2878137"/>
                </a:lnTo>
                <a:lnTo>
                  <a:pt x="750455" y="2878137"/>
                </a:lnTo>
                <a:lnTo>
                  <a:pt x="751573" y="2877680"/>
                </a:lnTo>
                <a:lnTo>
                  <a:pt x="753427" y="2875813"/>
                </a:lnTo>
                <a:lnTo>
                  <a:pt x="753897" y="2874695"/>
                </a:lnTo>
                <a:lnTo>
                  <a:pt x="753897" y="2872067"/>
                </a:lnTo>
                <a:close/>
              </a:path>
              <a:path w="6438900" h="4354830">
                <a:moveTo>
                  <a:pt x="753897" y="2824442"/>
                </a:moveTo>
                <a:lnTo>
                  <a:pt x="753427" y="2823324"/>
                </a:lnTo>
                <a:lnTo>
                  <a:pt x="751573" y="2821457"/>
                </a:lnTo>
                <a:lnTo>
                  <a:pt x="750455" y="2820987"/>
                </a:lnTo>
                <a:lnTo>
                  <a:pt x="747826" y="2820987"/>
                </a:lnTo>
                <a:lnTo>
                  <a:pt x="746696" y="2821457"/>
                </a:lnTo>
                <a:lnTo>
                  <a:pt x="744842" y="2823324"/>
                </a:lnTo>
                <a:lnTo>
                  <a:pt x="744372" y="2824442"/>
                </a:lnTo>
                <a:lnTo>
                  <a:pt x="744372" y="2827070"/>
                </a:lnTo>
                <a:lnTo>
                  <a:pt x="744842" y="2828188"/>
                </a:lnTo>
                <a:lnTo>
                  <a:pt x="746696" y="2830055"/>
                </a:lnTo>
                <a:lnTo>
                  <a:pt x="747826" y="2830512"/>
                </a:lnTo>
                <a:lnTo>
                  <a:pt x="750455" y="2830512"/>
                </a:lnTo>
                <a:lnTo>
                  <a:pt x="751573" y="2830055"/>
                </a:lnTo>
                <a:lnTo>
                  <a:pt x="753427" y="2828188"/>
                </a:lnTo>
                <a:lnTo>
                  <a:pt x="753897" y="2827070"/>
                </a:lnTo>
                <a:lnTo>
                  <a:pt x="753897" y="2824442"/>
                </a:lnTo>
                <a:close/>
              </a:path>
              <a:path w="6438900" h="4354830">
                <a:moveTo>
                  <a:pt x="753897" y="2776817"/>
                </a:moveTo>
                <a:lnTo>
                  <a:pt x="753427" y="2775699"/>
                </a:lnTo>
                <a:lnTo>
                  <a:pt x="751573" y="2773832"/>
                </a:lnTo>
                <a:lnTo>
                  <a:pt x="750455" y="2773362"/>
                </a:lnTo>
                <a:lnTo>
                  <a:pt x="747826" y="2773362"/>
                </a:lnTo>
                <a:lnTo>
                  <a:pt x="746696" y="2773832"/>
                </a:lnTo>
                <a:lnTo>
                  <a:pt x="744842" y="2775699"/>
                </a:lnTo>
                <a:lnTo>
                  <a:pt x="744372" y="2776817"/>
                </a:lnTo>
                <a:lnTo>
                  <a:pt x="744372" y="2779445"/>
                </a:lnTo>
                <a:lnTo>
                  <a:pt x="744842" y="2780563"/>
                </a:lnTo>
                <a:lnTo>
                  <a:pt x="746696" y="2782430"/>
                </a:lnTo>
                <a:lnTo>
                  <a:pt x="747826" y="2782887"/>
                </a:lnTo>
                <a:lnTo>
                  <a:pt x="750455" y="2782887"/>
                </a:lnTo>
                <a:lnTo>
                  <a:pt x="751573" y="2782430"/>
                </a:lnTo>
                <a:lnTo>
                  <a:pt x="753427" y="2780563"/>
                </a:lnTo>
                <a:lnTo>
                  <a:pt x="753897" y="2779445"/>
                </a:lnTo>
                <a:lnTo>
                  <a:pt x="753897" y="2776817"/>
                </a:lnTo>
                <a:close/>
              </a:path>
              <a:path w="6438900" h="4354830">
                <a:moveTo>
                  <a:pt x="753897" y="2729192"/>
                </a:moveTo>
                <a:lnTo>
                  <a:pt x="753427" y="2728074"/>
                </a:lnTo>
                <a:lnTo>
                  <a:pt x="751573" y="2726207"/>
                </a:lnTo>
                <a:lnTo>
                  <a:pt x="750455" y="2725737"/>
                </a:lnTo>
                <a:lnTo>
                  <a:pt x="747826" y="2725737"/>
                </a:lnTo>
                <a:lnTo>
                  <a:pt x="746696" y="2726207"/>
                </a:lnTo>
                <a:lnTo>
                  <a:pt x="744842" y="2728074"/>
                </a:lnTo>
                <a:lnTo>
                  <a:pt x="744372" y="2729192"/>
                </a:lnTo>
                <a:lnTo>
                  <a:pt x="744372" y="2731820"/>
                </a:lnTo>
                <a:lnTo>
                  <a:pt x="744842" y="2732938"/>
                </a:lnTo>
                <a:lnTo>
                  <a:pt x="746696" y="2734805"/>
                </a:lnTo>
                <a:lnTo>
                  <a:pt x="747826" y="2735262"/>
                </a:lnTo>
                <a:lnTo>
                  <a:pt x="750455" y="2735262"/>
                </a:lnTo>
                <a:lnTo>
                  <a:pt x="751573" y="2734805"/>
                </a:lnTo>
                <a:lnTo>
                  <a:pt x="753427" y="2732938"/>
                </a:lnTo>
                <a:lnTo>
                  <a:pt x="753897" y="2731820"/>
                </a:lnTo>
                <a:lnTo>
                  <a:pt x="753897" y="2729192"/>
                </a:lnTo>
                <a:close/>
              </a:path>
              <a:path w="6438900" h="4354830">
                <a:moveTo>
                  <a:pt x="753897" y="2681567"/>
                </a:moveTo>
                <a:lnTo>
                  <a:pt x="753427" y="2680449"/>
                </a:lnTo>
                <a:lnTo>
                  <a:pt x="751573" y="2678582"/>
                </a:lnTo>
                <a:lnTo>
                  <a:pt x="750455" y="2678112"/>
                </a:lnTo>
                <a:lnTo>
                  <a:pt x="747826" y="2678112"/>
                </a:lnTo>
                <a:lnTo>
                  <a:pt x="746696" y="2678582"/>
                </a:lnTo>
                <a:lnTo>
                  <a:pt x="744842" y="2680449"/>
                </a:lnTo>
                <a:lnTo>
                  <a:pt x="744372" y="2681567"/>
                </a:lnTo>
                <a:lnTo>
                  <a:pt x="744372" y="2684195"/>
                </a:lnTo>
                <a:lnTo>
                  <a:pt x="744842" y="2685313"/>
                </a:lnTo>
                <a:lnTo>
                  <a:pt x="746696" y="2687180"/>
                </a:lnTo>
                <a:lnTo>
                  <a:pt x="747826" y="2687637"/>
                </a:lnTo>
                <a:lnTo>
                  <a:pt x="750455" y="2687637"/>
                </a:lnTo>
                <a:lnTo>
                  <a:pt x="751573" y="2687180"/>
                </a:lnTo>
                <a:lnTo>
                  <a:pt x="753427" y="2685313"/>
                </a:lnTo>
                <a:lnTo>
                  <a:pt x="753897" y="2684195"/>
                </a:lnTo>
                <a:lnTo>
                  <a:pt x="753897" y="2681567"/>
                </a:lnTo>
                <a:close/>
              </a:path>
              <a:path w="6438900" h="4354830">
                <a:moveTo>
                  <a:pt x="753897" y="2633942"/>
                </a:moveTo>
                <a:lnTo>
                  <a:pt x="753427" y="2632824"/>
                </a:lnTo>
                <a:lnTo>
                  <a:pt x="751573" y="2630957"/>
                </a:lnTo>
                <a:lnTo>
                  <a:pt x="750455" y="2630487"/>
                </a:lnTo>
                <a:lnTo>
                  <a:pt x="747826" y="2630487"/>
                </a:lnTo>
                <a:lnTo>
                  <a:pt x="746696" y="2630957"/>
                </a:lnTo>
                <a:lnTo>
                  <a:pt x="744842" y="2632824"/>
                </a:lnTo>
                <a:lnTo>
                  <a:pt x="744372" y="2633942"/>
                </a:lnTo>
                <a:lnTo>
                  <a:pt x="744372" y="2636570"/>
                </a:lnTo>
                <a:lnTo>
                  <a:pt x="744842" y="2637688"/>
                </a:lnTo>
                <a:lnTo>
                  <a:pt x="746696" y="2639555"/>
                </a:lnTo>
                <a:lnTo>
                  <a:pt x="747826" y="2640012"/>
                </a:lnTo>
                <a:lnTo>
                  <a:pt x="750455" y="2640012"/>
                </a:lnTo>
                <a:lnTo>
                  <a:pt x="751573" y="2639555"/>
                </a:lnTo>
                <a:lnTo>
                  <a:pt x="753427" y="2637688"/>
                </a:lnTo>
                <a:lnTo>
                  <a:pt x="753897" y="2636570"/>
                </a:lnTo>
                <a:lnTo>
                  <a:pt x="753897" y="2633942"/>
                </a:lnTo>
                <a:close/>
              </a:path>
              <a:path w="6438900" h="4354830">
                <a:moveTo>
                  <a:pt x="753897" y="2586317"/>
                </a:moveTo>
                <a:lnTo>
                  <a:pt x="753427" y="2585199"/>
                </a:lnTo>
                <a:lnTo>
                  <a:pt x="751573" y="2583332"/>
                </a:lnTo>
                <a:lnTo>
                  <a:pt x="750455" y="2582862"/>
                </a:lnTo>
                <a:lnTo>
                  <a:pt x="747826" y="2582862"/>
                </a:lnTo>
                <a:lnTo>
                  <a:pt x="746696" y="2583332"/>
                </a:lnTo>
                <a:lnTo>
                  <a:pt x="744842" y="2585199"/>
                </a:lnTo>
                <a:lnTo>
                  <a:pt x="744372" y="2586317"/>
                </a:lnTo>
                <a:lnTo>
                  <a:pt x="744372" y="2588945"/>
                </a:lnTo>
                <a:lnTo>
                  <a:pt x="744842" y="2590063"/>
                </a:lnTo>
                <a:lnTo>
                  <a:pt x="746696" y="2591930"/>
                </a:lnTo>
                <a:lnTo>
                  <a:pt x="747826" y="2592387"/>
                </a:lnTo>
                <a:lnTo>
                  <a:pt x="750455" y="2592387"/>
                </a:lnTo>
                <a:lnTo>
                  <a:pt x="751573" y="2591930"/>
                </a:lnTo>
                <a:lnTo>
                  <a:pt x="753427" y="2590063"/>
                </a:lnTo>
                <a:lnTo>
                  <a:pt x="753897" y="2588945"/>
                </a:lnTo>
                <a:lnTo>
                  <a:pt x="753897" y="2586317"/>
                </a:lnTo>
                <a:close/>
              </a:path>
              <a:path w="6438900" h="4354830">
                <a:moveTo>
                  <a:pt x="753897" y="2538692"/>
                </a:moveTo>
                <a:lnTo>
                  <a:pt x="753427" y="2537574"/>
                </a:lnTo>
                <a:lnTo>
                  <a:pt x="751573" y="2535707"/>
                </a:lnTo>
                <a:lnTo>
                  <a:pt x="750455" y="2535237"/>
                </a:lnTo>
                <a:lnTo>
                  <a:pt x="747826" y="2535237"/>
                </a:lnTo>
                <a:lnTo>
                  <a:pt x="746696" y="2535707"/>
                </a:lnTo>
                <a:lnTo>
                  <a:pt x="744842" y="2537574"/>
                </a:lnTo>
                <a:lnTo>
                  <a:pt x="744372" y="2538692"/>
                </a:lnTo>
                <a:lnTo>
                  <a:pt x="744372" y="2541320"/>
                </a:lnTo>
                <a:lnTo>
                  <a:pt x="744842" y="2542438"/>
                </a:lnTo>
                <a:lnTo>
                  <a:pt x="746696" y="2544305"/>
                </a:lnTo>
                <a:lnTo>
                  <a:pt x="747826" y="2544762"/>
                </a:lnTo>
                <a:lnTo>
                  <a:pt x="750455" y="2544762"/>
                </a:lnTo>
                <a:lnTo>
                  <a:pt x="751573" y="2544305"/>
                </a:lnTo>
                <a:lnTo>
                  <a:pt x="753427" y="2542438"/>
                </a:lnTo>
                <a:lnTo>
                  <a:pt x="753897" y="2541320"/>
                </a:lnTo>
                <a:lnTo>
                  <a:pt x="753897" y="2538692"/>
                </a:lnTo>
                <a:close/>
              </a:path>
              <a:path w="6438900" h="4354830">
                <a:moveTo>
                  <a:pt x="753897" y="2491067"/>
                </a:moveTo>
                <a:lnTo>
                  <a:pt x="753427" y="2489949"/>
                </a:lnTo>
                <a:lnTo>
                  <a:pt x="751573" y="2488082"/>
                </a:lnTo>
                <a:lnTo>
                  <a:pt x="750455" y="2487612"/>
                </a:lnTo>
                <a:lnTo>
                  <a:pt x="747826" y="2487612"/>
                </a:lnTo>
                <a:lnTo>
                  <a:pt x="746696" y="2488082"/>
                </a:lnTo>
                <a:lnTo>
                  <a:pt x="744842" y="2489949"/>
                </a:lnTo>
                <a:lnTo>
                  <a:pt x="744372" y="2491067"/>
                </a:lnTo>
                <a:lnTo>
                  <a:pt x="744372" y="2493695"/>
                </a:lnTo>
                <a:lnTo>
                  <a:pt x="744842" y="2494813"/>
                </a:lnTo>
                <a:lnTo>
                  <a:pt x="746696" y="2496680"/>
                </a:lnTo>
                <a:lnTo>
                  <a:pt x="747826" y="2497137"/>
                </a:lnTo>
                <a:lnTo>
                  <a:pt x="750455" y="2497137"/>
                </a:lnTo>
                <a:lnTo>
                  <a:pt x="751573" y="2496680"/>
                </a:lnTo>
                <a:lnTo>
                  <a:pt x="753427" y="2494813"/>
                </a:lnTo>
                <a:lnTo>
                  <a:pt x="753897" y="2493695"/>
                </a:lnTo>
                <a:lnTo>
                  <a:pt x="753897" y="2491067"/>
                </a:lnTo>
                <a:close/>
              </a:path>
              <a:path w="6438900" h="4354830">
                <a:moveTo>
                  <a:pt x="753897" y="2443442"/>
                </a:moveTo>
                <a:lnTo>
                  <a:pt x="753427" y="2442324"/>
                </a:lnTo>
                <a:lnTo>
                  <a:pt x="751573" y="2440457"/>
                </a:lnTo>
                <a:lnTo>
                  <a:pt x="750455" y="2439987"/>
                </a:lnTo>
                <a:lnTo>
                  <a:pt x="747826" y="2439987"/>
                </a:lnTo>
                <a:lnTo>
                  <a:pt x="746696" y="2440457"/>
                </a:lnTo>
                <a:lnTo>
                  <a:pt x="744842" y="2442324"/>
                </a:lnTo>
                <a:lnTo>
                  <a:pt x="744372" y="2443442"/>
                </a:lnTo>
                <a:lnTo>
                  <a:pt x="744372" y="2446070"/>
                </a:lnTo>
                <a:lnTo>
                  <a:pt x="744842" y="2447188"/>
                </a:lnTo>
                <a:lnTo>
                  <a:pt x="746696" y="2449055"/>
                </a:lnTo>
                <a:lnTo>
                  <a:pt x="747826" y="2449512"/>
                </a:lnTo>
                <a:lnTo>
                  <a:pt x="750455" y="2449512"/>
                </a:lnTo>
                <a:lnTo>
                  <a:pt x="751573" y="2449055"/>
                </a:lnTo>
                <a:lnTo>
                  <a:pt x="753427" y="2447188"/>
                </a:lnTo>
                <a:lnTo>
                  <a:pt x="753897" y="2446070"/>
                </a:lnTo>
                <a:lnTo>
                  <a:pt x="753897" y="2443442"/>
                </a:lnTo>
                <a:close/>
              </a:path>
              <a:path w="6438900" h="4354830">
                <a:moveTo>
                  <a:pt x="753897" y="2395817"/>
                </a:moveTo>
                <a:lnTo>
                  <a:pt x="753427" y="2394699"/>
                </a:lnTo>
                <a:lnTo>
                  <a:pt x="751573" y="2392832"/>
                </a:lnTo>
                <a:lnTo>
                  <a:pt x="750455" y="2392362"/>
                </a:lnTo>
                <a:lnTo>
                  <a:pt x="747826" y="2392362"/>
                </a:lnTo>
                <a:lnTo>
                  <a:pt x="746696" y="2392832"/>
                </a:lnTo>
                <a:lnTo>
                  <a:pt x="744842" y="2394699"/>
                </a:lnTo>
                <a:lnTo>
                  <a:pt x="744372" y="2395817"/>
                </a:lnTo>
                <a:lnTo>
                  <a:pt x="744372" y="2398445"/>
                </a:lnTo>
                <a:lnTo>
                  <a:pt x="744842" y="2399563"/>
                </a:lnTo>
                <a:lnTo>
                  <a:pt x="746696" y="2401430"/>
                </a:lnTo>
                <a:lnTo>
                  <a:pt x="747826" y="2401887"/>
                </a:lnTo>
                <a:lnTo>
                  <a:pt x="750455" y="2401887"/>
                </a:lnTo>
                <a:lnTo>
                  <a:pt x="751573" y="2401430"/>
                </a:lnTo>
                <a:lnTo>
                  <a:pt x="753427" y="2399563"/>
                </a:lnTo>
                <a:lnTo>
                  <a:pt x="753897" y="2398445"/>
                </a:lnTo>
                <a:lnTo>
                  <a:pt x="753897" y="2395817"/>
                </a:lnTo>
                <a:close/>
              </a:path>
              <a:path w="6438900" h="4354830">
                <a:moveTo>
                  <a:pt x="753897" y="2348192"/>
                </a:moveTo>
                <a:lnTo>
                  <a:pt x="753427" y="2347074"/>
                </a:lnTo>
                <a:lnTo>
                  <a:pt x="751573" y="2345207"/>
                </a:lnTo>
                <a:lnTo>
                  <a:pt x="750455" y="2344737"/>
                </a:lnTo>
                <a:lnTo>
                  <a:pt x="747826" y="2344737"/>
                </a:lnTo>
                <a:lnTo>
                  <a:pt x="746696" y="2345207"/>
                </a:lnTo>
                <a:lnTo>
                  <a:pt x="744842" y="2347074"/>
                </a:lnTo>
                <a:lnTo>
                  <a:pt x="744372" y="2348192"/>
                </a:lnTo>
                <a:lnTo>
                  <a:pt x="744372" y="2350820"/>
                </a:lnTo>
                <a:lnTo>
                  <a:pt x="744842" y="2351938"/>
                </a:lnTo>
                <a:lnTo>
                  <a:pt x="746696" y="2353805"/>
                </a:lnTo>
                <a:lnTo>
                  <a:pt x="747826" y="2354262"/>
                </a:lnTo>
                <a:lnTo>
                  <a:pt x="750455" y="2354262"/>
                </a:lnTo>
                <a:lnTo>
                  <a:pt x="751573" y="2353805"/>
                </a:lnTo>
                <a:lnTo>
                  <a:pt x="753427" y="2351938"/>
                </a:lnTo>
                <a:lnTo>
                  <a:pt x="753897" y="2350820"/>
                </a:lnTo>
                <a:lnTo>
                  <a:pt x="753897" y="2348192"/>
                </a:lnTo>
                <a:close/>
              </a:path>
              <a:path w="6438900" h="4354830">
                <a:moveTo>
                  <a:pt x="753897" y="2300567"/>
                </a:moveTo>
                <a:lnTo>
                  <a:pt x="753427" y="2299449"/>
                </a:lnTo>
                <a:lnTo>
                  <a:pt x="751573" y="2297582"/>
                </a:lnTo>
                <a:lnTo>
                  <a:pt x="750455" y="2297112"/>
                </a:lnTo>
                <a:lnTo>
                  <a:pt x="747826" y="2297112"/>
                </a:lnTo>
                <a:lnTo>
                  <a:pt x="746696" y="2297582"/>
                </a:lnTo>
                <a:lnTo>
                  <a:pt x="744842" y="2299449"/>
                </a:lnTo>
                <a:lnTo>
                  <a:pt x="744372" y="2300567"/>
                </a:lnTo>
                <a:lnTo>
                  <a:pt x="744372" y="2303195"/>
                </a:lnTo>
                <a:lnTo>
                  <a:pt x="744842" y="2304313"/>
                </a:lnTo>
                <a:lnTo>
                  <a:pt x="746696" y="2306180"/>
                </a:lnTo>
                <a:lnTo>
                  <a:pt x="747826" y="2306637"/>
                </a:lnTo>
                <a:lnTo>
                  <a:pt x="750455" y="2306637"/>
                </a:lnTo>
                <a:lnTo>
                  <a:pt x="751573" y="2306180"/>
                </a:lnTo>
                <a:lnTo>
                  <a:pt x="753427" y="2304313"/>
                </a:lnTo>
                <a:lnTo>
                  <a:pt x="753897" y="2303195"/>
                </a:lnTo>
                <a:lnTo>
                  <a:pt x="753897" y="2300567"/>
                </a:lnTo>
                <a:close/>
              </a:path>
              <a:path w="6438900" h="4354830">
                <a:moveTo>
                  <a:pt x="753897" y="2252942"/>
                </a:moveTo>
                <a:lnTo>
                  <a:pt x="753427" y="2251824"/>
                </a:lnTo>
                <a:lnTo>
                  <a:pt x="751573" y="2249957"/>
                </a:lnTo>
                <a:lnTo>
                  <a:pt x="750455" y="2249487"/>
                </a:lnTo>
                <a:lnTo>
                  <a:pt x="747826" y="2249487"/>
                </a:lnTo>
                <a:lnTo>
                  <a:pt x="746696" y="2249957"/>
                </a:lnTo>
                <a:lnTo>
                  <a:pt x="744842" y="2251824"/>
                </a:lnTo>
                <a:lnTo>
                  <a:pt x="744372" y="2252942"/>
                </a:lnTo>
                <a:lnTo>
                  <a:pt x="744372" y="2255570"/>
                </a:lnTo>
                <a:lnTo>
                  <a:pt x="744842" y="2256688"/>
                </a:lnTo>
                <a:lnTo>
                  <a:pt x="746696" y="2258555"/>
                </a:lnTo>
                <a:lnTo>
                  <a:pt x="747826" y="2259012"/>
                </a:lnTo>
                <a:lnTo>
                  <a:pt x="750455" y="2259012"/>
                </a:lnTo>
                <a:lnTo>
                  <a:pt x="751573" y="2258555"/>
                </a:lnTo>
                <a:lnTo>
                  <a:pt x="753427" y="2256688"/>
                </a:lnTo>
                <a:lnTo>
                  <a:pt x="753897" y="2255570"/>
                </a:lnTo>
                <a:lnTo>
                  <a:pt x="753897" y="2252942"/>
                </a:lnTo>
                <a:close/>
              </a:path>
              <a:path w="6438900" h="4354830">
                <a:moveTo>
                  <a:pt x="753897" y="2205317"/>
                </a:moveTo>
                <a:lnTo>
                  <a:pt x="753427" y="2204199"/>
                </a:lnTo>
                <a:lnTo>
                  <a:pt x="751573" y="2202332"/>
                </a:lnTo>
                <a:lnTo>
                  <a:pt x="750455" y="2201862"/>
                </a:lnTo>
                <a:lnTo>
                  <a:pt x="747826" y="2201862"/>
                </a:lnTo>
                <a:lnTo>
                  <a:pt x="746696" y="2202332"/>
                </a:lnTo>
                <a:lnTo>
                  <a:pt x="744842" y="2204199"/>
                </a:lnTo>
                <a:lnTo>
                  <a:pt x="744372" y="2205317"/>
                </a:lnTo>
                <a:lnTo>
                  <a:pt x="744372" y="2207945"/>
                </a:lnTo>
                <a:lnTo>
                  <a:pt x="744842" y="2209063"/>
                </a:lnTo>
                <a:lnTo>
                  <a:pt x="746696" y="2210930"/>
                </a:lnTo>
                <a:lnTo>
                  <a:pt x="747826" y="2211387"/>
                </a:lnTo>
                <a:lnTo>
                  <a:pt x="750455" y="2211387"/>
                </a:lnTo>
                <a:lnTo>
                  <a:pt x="751573" y="2210930"/>
                </a:lnTo>
                <a:lnTo>
                  <a:pt x="753427" y="2209063"/>
                </a:lnTo>
                <a:lnTo>
                  <a:pt x="753897" y="2207945"/>
                </a:lnTo>
                <a:lnTo>
                  <a:pt x="753897" y="2205317"/>
                </a:lnTo>
                <a:close/>
              </a:path>
              <a:path w="6438900" h="4354830">
                <a:moveTo>
                  <a:pt x="753897" y="2157692"/>
                </a:moveTo>
                <a:lnTo>
                  <a:pt x="753427" y="2156574"/>
                </a:lnTo>
                <a:lnTo>
                  <a:pt x="751573" y="2154707"/>
                </a:lnTo>
                <a:lnTo>
                  <a:pt x="750455" y="2154237"/>
                </a:lnTo>
                <a:lnTo>
                  <a:pt x="747826" y="2154237"/>
                </a:lnTo>
                <a:lnTo>
                  <a:pt x="746696" y="2154707"/>
                </a:lnTo>
                <a:lnTo>
                  <a:pt x="744842" y="2156574"/>
                </a:lnTo>
                <a:lnTo>
                  <a:pt x="744372" y="2157692"/>
                </a:lnTo>
                <a:lnTo>
                  <a:pt x="744372" y="2160320"/>
                </a:lnTo>
                <a:lnTo>
                  <a:pt x="744842" y="2161438"/>
                </a:lnTo>
                <a:lnTo>
                  <a:pt x="746696" y="2163305"/>
                </a:lnTo>
                <a:lnTo>
                  <a:pt x="747826" y="2163762"/>
                </a:lnTo>
                <a:lnTo>
                  <a:pt x="750455" y="2163762"/>
                </a:lnTo>
                <a:lnTo>
                  <a:pt x="751573" y="2163305"/>
                </a:lnTo>
                <a:lnTo>
                  <a:pt x="753427" y="2161438"/>
                </a:lnTo>
                <a:lnTo>
                  <a:pt x="753897" y="2160320"/>
                </a:lnTo>
                <a:lnTo>
                  <a:pt x="753897" y="2157692"/>
                </a:lnTo>
                <a:close/>
              </a:path>
              <a:path w="6438900" h="4354830">
                <a:moveTo>
                  <a:pt x="753897" y="2110067"/>
                </a:moveTo>
                <a:lnTo>
                  <a:pt x="753427" y="2108949"/>
                </a:lnTo>
                <a:lnTo>
                  <a:pt x="751573" y="2107082"/>
                </a:lnTo>
                <a:lnTo>
                  <a:pt x="750455" y="2106612"/>
                </a:lnTo>
                <a:lnTo>
                  <a:pt x="747826" y="2106612"/>
                </a:lnTo>
                <a:lnTo>
                  <a:pt x="746696" y="2107082"/>
                </a:lnTo>
                <a:lnTo>
                  <a:pt x="744842" y="2108949"/>
                </a:lnTo>
                <a:lnTo>
                  <a:pt x="744372" y="2110067"/>
                </a:lnTo>
                <a:lnTo>
                  <a:pt x="744372" y="2112695"/>
                </a:lnTo>
                <a:lnTo>
                  <a:pt x="744842" y="2113813"/>
                </a:lnTo>
                <a:lnTo>
                  <a:pt x="746696" y="2115680"/>
                </a:lnTo>
                <a:lnTo>
                  <a:pt x="747826" y="2116137"/>
                </a:lnTo>
                <a:lnTo>
                  <a:pt x="750455" y="2116137"/>
                </a:lnTo>
                <a:lnTo>
                  <a:pt x="751573" y="2115680"/>
                </a:lnTo>
                <a:lnTo>
                  <a:pt x="753427" y="2113813"/>
                </a:lnTo>
                <a:lnTo>
                  <a:pt x="753897" y="2112695"/>
                </a:lnTo>
                <a:lnTo>
                  <a:pt x="753897" y="2110067"/>
                </a:lnTo>
                <a:close/>
              </a:path>
              <a:path w="6438900" h="4354830">
                <a:moveTo>
                  <a:pt x="753897" y="2062441"/>
                </a:moveTo>
                <a:lnTo>
                  <a:pt x="753427" y="2061324"/>
                </a:lnTo>
                <a:lnTo>
                  <a:pt x="751573" y="2059457"/>
                </a:lnTo>
                <a:lnTo>
                  <a:pt x="750455" y="2058987"/>
                </a:lnTo>
                <a:lnTo>
                  <a:pt x="747826" y="2058987"/>
                </a:lnTo>
                <a:lnTo>
                  <a:pt x="746696" y="2059457"/>
                </a:lnTo>
                <a:lnTo>
                  <a:pt x="744842" y="2061324"/>
                </a:lnTo>
                <a:lnTo>
                  <a:pt x="744372" y="2062441"/>
                </a:lnTo>
                <a:lnTo>
                  <a:pt x="744372" y="2065070"/>
                </a:lnTo>
                <a:lnTo>
                  <a:pt x="744842" y="2066188"/>
                </a:lnTo>
                <a:lnTo>
                  <a:pt x="746696" y="2068055"/>
                </a:lnTo>
                <a:lnTo>
                  <a:pt x="747826" y="2068512"/>
                </a:lnTo>
                <a:lnTo>
                  <a:pt x="750455" y="2068512"/>
                </a:lnTo>
                <a:lnTo>
                  <a:pt x="751573" y="2068055"/>
                </a:lnTo>
                <a:lnTo>
                  <a:pt x="753427" y="2066188"/>
                </a:lnTo>
                <a:lnTo>
                  <a:pt x="753897" y="2065070"/>
                </a:lnTo>
                <a:lnTo>
                  <a:pt x="753897" y="2062441"/>
                </a:lnTo>
                <a:close/>
              </a:path>
              <a:path w="6438900" h="4354830">
                <a:moveTo>
                  <a:pt x="753897" y="2014816"/>
                </a:moveTo>
                <a:lnTo>
                  <a:pt x="753427" y="2013699"/>
                </a:lnTo>
                <a:lnTo>
                  <a:pt x="751573" y="2011832"/>
                </a:lnTo>
                <a:lnTo>
                  <a:pt x="750455" y="2011375"/>
                </a:lnTo>
                <a:lnTo>
                  <a:pt x="747826" y="2011375"/>
                </a:lnTo>
                <a:lnTo>
                  <a:pt x="746696" y="2011832"/>
                </a:lnTo>
                <a:lnTo>
                  <a:pt x="744842" y="2013699"/>
                </a:lnTo>
                <a:lnTo>
                  <a:pt x="744372" y="2014816"/>
                </a:lnTo>
                <a:lnTo>
                  <a:pt x="744372" y="2017445"/>
                </a:lnTo>
                <a:lnTo>
                  <a:pt x="744842" y="2018563"/>
                </a:lnTo>
                <a:lnTo>
                  <a:pt x="746696" y="2020430"/>
                </a:lnTo>
                <a:lnTo>
                  <a:pt x="747826" y="2020887"/>
                </a:lnTo>
                <a:lnTo>
                  <a:pt x="750455" y="2020887"/>
                </a:lnTo>
                <a:lnTo>
                  <a:pt x="751573" y="2020430"/>
                </a:lnTo>
                <a:lnTo>
                  <a:pt x="753427" y="2018563"/>
                </a:lnTo>
                <a:lnTo>
                  <a:pt x="753897" y="2017445"/>
                </a:lnTo>
                <a:lnTo>
                  <a:pt x="753897" y="2014816"/>
                </a:lnTo>
                <a:close/>
              </a:path>
              <a:path w="6438900" h="4354830">
                <a:moveTo>
                  <a:pt x="753897" y="1967191"/>
                </a:moveTo>
                <a:lnTo>
                  <a:pt x="753427" y="1966074"/>
                </a:lnTo>
                <a:lnTo>
                  <a:pt x="751573" y="1964207"/>
                </a:lnTo>
                <a:lnTo>
                  <a:pt x="750455" y="1963737"/>
                </a:lnTo>
                <a:lnTo>
                  <a:pt x="747826" y="1963737"/>
                </a:lnTo>
                <a:lnTo>
                  <a:pt x="746696" y="1964207"/>
                </a:lnTo>
                <a:lnTo>
                  <a:pt x="744842" y="1966074"/>
                </a:lnTo>
                <a:lnTo>
                  <a:pt x="744372" y="1967191"/>
                </a:lnTo>
                <a:lnTo>
                  <a:pt x="744372" y="1969820"/>
                </a:lnTo>
                <a:lnTo>
                  <a:pt x="744842" y="1970938"/>
                </a:lnTo>
                <a:lnTo>
                  <a:pt x="746696" y="1972805"/>
                </a:lnTo>
                <a:lnTo>
                  <a:pt x="747826" y="1973262"/>
                </a:lnTo>
                <a:lnTo>
                  <a:pt x="750455" y="1973262"/>
                </a:lnTo>
                <a:lnTo>
                  <a:pt x="751573" y="1972805"/>
                </a:lnTo>
                <a:lnTo>
                  <a:pt x="753427" y="1970938"/>
                </a:lnTo>
                <a:lnTo>
                  <a:pt x="753897" y="1969820"/>
                </a:lnTo>
                <a:lnTo>
                  <a:pt x="753897" y="1967191"/>
                </a:lnTo>
                <a:close/>
              </a:path>
              <a:path w="6438900" h="4354830">
                <a:moveTo>
                  <a:pt x="753897" y="1919566"/>
                </a:moveTo>
                <a:lnTo>
                  <a:pt x="753427" y="1918449"/>
                </a:lnTo>
                <a:lnTo>
                  <a:pt x="751573" y="1916582"/>
                </a:lnTo>
                <a:lnTo>
                  <a:pt x="750455" y="1916112"/>
                </a:lnTo>
                <a:lnTo>
                  <a:pt x="747826" y="1916112"/>
                </a:lnTo>
                <a:lnTo>
                  <a:pt x="746696" y="1916582"/>
                </a:lnTo>
                <a:lnTo>
                  <a:pt x="744842" y="1918449"/>
                </a:lnTo>
                <a:lnTo>
                  <a:pt x="744372" y="1919566"/>
                </a:lnTo>
                <a:lnTo>
                  <a:pt x="744372" y="1922195"/>
                </a:lnTo>
                <a:lnTo>
                  <a:pt x="744842" y="1923313"/>
                </a:lnTo>
                <a:lnTo>
                  <a:pt x="746696" y="1925180"/>
                </a:lnTo>
                <a:lnTo>
                  <a:pt x="747826" y="1925637"/>
                </a:lnTo>
                <a:lnTo>
                  <a:pt x="750455" y="1925637"/>
                </a:lnTo>
                <a:lnTo>
                  <a:pt x="751573" y="1925180"/>
                </a:lnTo>
                <a:lnTo>
                  <a:pt x="753427" y="1923313"/>
                </a:lnTo>
                <a:lnTo>
                  <a:pt x="753897" y="1922195"/>
                </a:lnTo>
                <a:lnTo>
                  <a:pt x="753897" y="1919566"/>
                </a:lnTo>
                <a:close/>
              </a:path>
              <a:path w="6438900" h="4354830">
                <a:moveTo>
                  <a:pt x="753897" y="1871941"/>
                </a:moveTo>
                <a:lnTo>
                  <a:pt x="753427" y="1870824"/>
                </a:lnTo>
                <a:lnTo>
                  <a:pt x="751573" y="1868957"/>
                </a:lnTo>
                <a:lnTo>
                  <a:pt x="750455" y="1868500"/>
                </a:lnTo>
                <a:lnTo>
                  <a:pt x="747826" y="1868500"/>
                </a:lnTo>
                <a:lnTo>
                  <a:pt x="746696" y="1868957"/>
                </a:lnTo>
                <a:lnTo>
                  <a:pt x="744842" y="1870824"/>
                </a:lnTo>
                <a:lnTo>
                  <a:pt x="744372" y="1871941"/>
                </a:lnTo>
                <a:lnTo>
                  <a:pt x="744372" y="1874570"/>
                </a:lnTo>
                <a:lnTo>
                  <a:pt x="744842" y="1875688"/>
                </a:lnTo>
                <a:lnTo>
                  <a:pt x="746696" y="1877555"/>
                </a:lnTo>
                <a:lnTo>
                  <a:pt x="747826" y="1878012"/>
                </a:lnTo>
                <a:lnTo>
                  <a:pt x="750455" y="1878012"/>
                </a:lnTo>
                <a:lnTo>
                  <a:pt x="751573" y="1877555"/>
                </a:lnTo>
                <a:lnTo>
                  <a:pt x="753427" y="1875688"/>
                </a:lnTo>
                <a:lnTo>
                  <a:pt x="753897" y="1874570"/>
                </a:lnTo>
                <a:lnTo>
                  <a:pt x="753897" y="1871941"/>
                </a:lnTo>
                <a:close/>
              </a:path>
              <a:path w="6438900" h="4354830">
                <a:moveTo>
                  <a:pt x="753897" y="1824316"/>
                </a:moveTo>
                <a:lnTo>
                  <a:pt x="753427" y="1823199"/>
                </a:lnTo>
                <a:lnTo>
                  <a:pt x="751573" y="1821332"/>
                </a:lnTo>
                <a:lnTo>
                  <a:pt x="750455" y="1820875"/>
                </a:lnTo>
                <a:lnTo>
                  <a:pt x="747826" y="1820875"/>
                </a:lnTo>
                <a:lnTo>
                  <a:pt x="746696" y="1821332"/>
                </a:lnTo>
                <a:lnTo>
                  <a:pt x="744842" y="1823199"/>
                </a:lnTo>
                <a:lnTo>
                  <a:pt x="744372" y="1824316"/>
                </a:lnTo>
                <a:lnTo>
                  <a:pt x="744372" y="1826945"/>
                </a:lnTo>
                <a:lnTo>
                  <a:pt x="744842" y="1828063"/>
                </a:lnTo>
                <a:lnTo>
                  <a:pt x="746696" y="1829930"/>
                </a:lnTo>
                <a:lnTo>
                  <a:pt x="747826" y="1830387"/>
                </a:lnTo>
                <a:lnTo>
                  <a:pt x="750455" y="1830387"/>
                </a:lnTo>
                <a:lnTo>
                  <a:pt x="751573" y="1829930"/>
                </a:lnTo>
                <a:lnTo>
                  <a:pt x="753427" y="1828063"/>
                </a:lnTo>
                <a:lnTo>
                  <a:pt x="753897" y="1826945"/>
                </a:lnTo>
                <a:lnTo>
                  <a:pt x="753897" y="1824316"/>
                </a:lnTo>
                <a:close/>
              </a:path>
              <a:path w="6438900" h="4354830">
                <a:moveTo>
                  <a:pt x="753897" y="1776691"/>
                </a:moveTo>
                <a:lnTo>
                  <a:pt x="753427" y="1775574"/>
                </a:lnTo>
                <a:lnTo>
                  <a:pt x="751573" y="1773707"/>
                </a:lnTo>
                <a:lnTo>
                  <a:pt x="750455" y="1773237"/>
                </a:lnTo>
                <a:lnTo>
                  <a:pt x="747826" y="1773237"/>
                </a:lnTo>
                <a:lnTo>
                  <a:pt x="746696" y="1773707"/>
                </a:lnTo>
                <a:lnTo>
                  <a:pt x="744842" y="1775574"/>
                </a:lnTo>
                <a:lnTo>
                  <a:pt x="744372" y="1776691"/>
                </a:lnTo>
                <a:lnTo>
                  <a:pt x="744372" y="1779320"/>
                </a:lnTo>
                <a:lnTo>
                  <a:pt x="744842" y="1780438"/>
                </a:lnTo>
                <a:lnTo>
                  <a:pt x="746696" y="1782305"/>
                </a:lnTo>
                <a:lnTo>
                  <a:pt x="747826" y="1782762"/>
                </a:lnTo>
                <a:lnTo>
                  <a:pt x="750455" y="1782762"/>
                </a:lnTo>
                <a:lnTo>
                  <a:pt x="751573" y="1782305"/>
                </a:lnTo>
                <a:lnTo>
                  <a:pt x="753427" y="1780438"/>
                </a:lnTo>
                <a:lnTo>
                  <a:pt x="753897" y="1779320"/>
                </a:lnTo>
                <a:lnTo>
                  <a:pt x="753897" y="1776691"/>
                </a:lnTo>
                <a:close/>
              </a:path>
              <a:path w="6438900" h="4354830">
                <a:moveTo>
                  <a:pt x="753897" y="1729066"/>
                </a:moveTo>
                <a:lnTo>
                  <a:pt x="753427" y="1727949"/>
                </a:lnTo>
                <a:lnTo>
                  <a:pt x="751573" y="1726082"/>
                </a:lnTo>
                <a:lnTo>
                  <a:pt x="750455" y="1725612"/>
                </a:lnTo>
                <a:lnTo>
                  <a:pt x="747826" y="1725612"/>
                </a:lnTo>
                <a:lnTo>
                  <a:pt x="746696" y="1726082"/>
                </a:lnTo>
                <a:lnTo>
                  <a:pt x="744842" y="1727949"/>
                </a:lnTo>
                <a:lnTo>
                  <a:pt x="744372" y="1729066"/>
                </a:lnTo>
                <a:lnTo>
                  <a:pt x="744372" y="1731695"/>
                </a:lnTo>
                <a:lnTo>
                  <a:pt x="744842" y="1732813"/>
                </a:lnTo>
                <a:lnTo>
                  <a:pt x="746696" y="1734680"/>
                </a:lnTo>
                <a:lnTo>
                  <a:pt x="747826" y="1735137"/>
                </a:lnTo>
                <a:lnTo>
                  <a:pt x="750455" y="1735137"/>
                </a:lnTo>
                <a:lnTo>
                  <a:pt x="751573" y="1734680"/>
                </a:lnTo>
                <a:lnTo>
                  <a:pt x="753427" y="1732813"/>
                </a:lnTo>
                <a:lnTo>
                  <a:pt x="753897" y="1731695"/>
                </a:lnTo>
                <a:lnTo>
                  <a:pt x="753897" y="1729066"/>
                </a:lnTo>
                <a:close/>
              </a:path>
              <a:path w="6438900" h="4354830">
                <a:moveTo>
                  <a:pt x="753897" y="1681441"/>
                </a:moveTo>
                <a:lnTo>
                  <a:pt x="753427" y="1680324"/>
                </a:lnTo>
                <a:lnTo>
                  <a:pt x="751573" y="1678457"/>
                </a:lnTo>
                <a:lnTo>
                  <a:pt x="750455" y="1678000"/>
                </a:lnTo>
                <a:lnTo>
                  <a:pt x="747826" y="1678000"/>
                </a:lnTo>
                <a:lnTo>
                  <a:pt x="746696" y="1678457"/>
                </a:lnTo>
                <a:lnTo>
                  <a:pt x="744842" y="1680324"/>
                </a:lnTo>
                <a:lnTo>
                  <a:pt x="744372" y="1681441"/>
                </a:lnTo>
                <a:lnTo>
                  <a:pt x="744372" y="1684070"/>
                </a:lnTo>
                <a:lnTo>
                  <a:pt x="744842" y="1685188"/>
                </a:lnTo>
                <a:lnTo>
                  <a:pt x="746696" y="1687055"/>
                </a:lnTo>
                <a:lnTo>
                  <a:pt x="747826" y="1687512"/>
                </a:lnTo>
                <a:lnTo>
                  <a:pt x="750455" y="1687512"/>
                </a:lnTo>
                <a:lnTo>
                  <a:pt x="751573" y="1687055"/>
                </a:lnTo>
                <a:lnTo>
                  <a:pt x="753427" y="1685188"/>
                </a:lnTo>
                <a:lnTo>
                  <a:pt x="753897" y="1684070"/>
                </a:lnTo>
                <a:lnTo>
                  <a:pt x="753897" y="1681441"/>
                </a:lnTo>
                <a:close/>
              </a:path>
              <a:path w="6438900" h="4354830">
                <a:moveTo>
                  <a:pt x="753897" y="1633816"/>
                </a:moveTo>
                <a:lnTo>
                  <a:pt x="753427" y="1632699"/>
                </a:lnTo>
                <a:lnTo>
                  <a:pt x="751573" y="1630832"/>
                </a:lnTo>
                <a:lnTo>
                  <a:pt x="750455" y="1630375"/>
                </a:lnTo>
                <a:lnTo>
                  <a:pt x="747826" y="1630375"/>
                </a:lnTo>
                <a:lnTo>
                  <a:pt x="746696" y="1630832"/>
                </a:lnTo>
                <a:lnTo>
                  <a:pt x="744842" y="1632699"/>
                </a:lnTo>
                <a:lnTo>
                  <a:pt x="744372" y="1633816"/>
                </a:lnTo>
                <a:lnTo>
                  <a:pt x="744372" y="1636445"/>
                </a:lnTo>
                <a:lnTo>
                  <a:pt x="744842" y="1637563"/>
                </a:lnTo>
                <a:lnTo>
                  <a:pt x="746696" y="1639430"/>
                </a:lnTo>
                <a:lnTo>
                  <a:pt x="747826" y="1639887"/>
                </a:lnTo>
                <a:lnTo>
                  <a:pt x="750455" y="1639887"/>
                </a:lnTo>
                <a:lnTo>
                  <a:pt x="751573" y="1639430"/>
                </a:lnTo>
                <a:lnTo>
                  <a:pt x="753427" y="1637563"/>
                </a:lnTo>
                <a:lnTo>
                  <a:pt x="753897" y="1636445"/>
                </a:lnTo>
                <a:lnTo>
                  <a:pt x="753897" y="1633816"/>
                </a:lnTo>
                <a:close/>
              </a:path>
              <a:path w="6438900" h="4354830">
                <a:moveTo>
                  <a:pt x="753897" y="1586191"/>
                </a:moveTo>
                <a:lnTo>
                  <a:pt x="753427" y="1585074"/>
                </a:lnTo>
                <a:lnTo>
                  <a:pt x="751573" y="1583207"/>
                </a:lnTo>
                <a:lnTo>
                  <a:pt x="750455" y="1582750"/>
                </a:lnTo>
                <a:lnTo>
                  <a:pt x="747826" y="1582750"/>
                </a:lnTo>
                <a:lnTo>
                  <a:pt x="746696" y="1583207"/>
                </a:lnTo>
                <a:lnTo>
                  <a:pt x="744842" y="1585074"/>
                </a:lnTo>
                <a:lnTo>
                  <a:pt x="744372" y="1586191"/>
                </a:lnTo>
                <a:lnTo>
                  <a:pt x="744372" y="1588820"/>
                </a:lnTo>
                <a:lnTo>
                  <a:pt x="744842" y="1589938"/>
                </a:lnTo>
                <a:lnTo>
                  <a:pt x="746696" y="1591805"/>
                </a:lnTo>
                <a:lnTo>
                  <a:pt x="747826" y="1592262"/>
                </a:lnTo>
                <a:lnTo>
                  <a:pt x="750455" y="1592262"/>
                </a:lnTo>
                <a:lnTo>
                  <a:pt x="751573" y="1591805"/>
                </a:lnTo>
                <a:lnTo>
                  <a:pt x="753427" y="1589938"/>
                </a:lnTo>
                <a:lnTo>
                  <a:pt x="753897" y="1588820"/>
                </a:lnTo>
                <a:lnTo>
                  <a:pt x="753897" y="1586191"/>
                </a:lnTo>
                <a:close/>
              </a:path>
              <a:path w="6438900" h="4354830">
                <a:moveTo>
                  <a:pt x="753897" y="1538566"/>
                </a:moveTo>
                <a:lnTo>
                  <a:pt x="753427" y="1537449"/>
                </a:lnTo>
                <a:lnTo>
                  <a:pt x="751573" y="1535582"/>
                </a:lnTo>
                <a:lnTo>
                  <a:pt x="750455" y="1535125"/>
                </a:lnTo>
                <a:lnTo>
                  <a:pt x="747826" y="1535125"/>
                </a:lnTo>
                <a:lnTo>
                  <a:pt x="746696" y="1535582"/>
                </a:lnTo>
                <a:lnTo>
                  <a:pt x="744842" y="1537449"/>
                </a:lnTo>
                <a:lnTo>
                  <a:pt x="744372" y="1538566"/>
                </a:lnTo>
                <a:lnTo>
                  <a:pt x="744372" y="1541195"/>
                </a:lnTo>
                <a:lnTo>
                  <a:pt x="744842" y="1542313"/>
                </a:lnTo>
                <a:lnTo>
                  <a:pt x="746696" y="1544180"/>
                </a:lnTo>
                <a:lnTo>
                  <a:pt x="747826" y="1544637"/>
                </a:lnTo>
                <a:lnTo>
                  <a:pt x="750455" y="1544637"/>
                </a:lnTo>
                <a:lnTo>
                  <a:pt x="751573" y="1544180"/>
                </a:lnTo>
                <a:lnTo>
                  <a:pt x="753427" y="1542313"/>
                </a:lnTo>
                <a:lnTo>
                  <a:pt x="753897" y="1541195"/>
                </a:lnTo>
                <a:lnTo>
                  <a:pt x="753897" y="1538566"/>
                </a:lnTo>
                <a:close/>
              </a:path>
              <a:path w="6438900" h="4354830">
                <a:moveTo>
                  <a:pt x="753897" y="1490941"/>
                </a:moveTo>
                <a:lnTo>
                  <a:pt x="753427" y="1489824"/>
                </a:lnTo>
                <a:lnTo>
                  <a:pt x="751573" y="1487957"/>
                </a:lnTo>
                <a:lnTo>
                  <a:pt x="750455" y="1487487"/>
                </a:lnTo>
                <a:lnTo>
                  <a:pt x="747826" y="1487487"/>
                </a:lnTo>
                <a:lnTo>
                  <a:pt x="746696" y="1487957"/>
                </a:lnTo>
                <a:lnTo>
                  <a:pt x="744842" y="1489824"/>
                </a:lnTo>
                <a:lnTo>
                  <a:pt x="744372" y="1490941"/>
                </a:lnTo>
                <a:lnTo>
                  <a:pt x="744372" y="1493570"/>
                </a:lnTo>
                <a:lnTo>
                  <a:pt x="744842" y="1494688"/>
                </a:lnTo>
                <a:lnTo>
                  <a:pt x="746696" y="1496555"/>
                </a:lnTo>
                <a:lnTo>
                  <a:pt x="747826" y="1497012"/>
                </a:lnTo>
                <a:lnTo>
                  <a:pt x="750455" y="1497012"/>
                </a:lnTo>
                <a:lnTo>
                  <a:pt x="751573" y="1496555"/>
                </a:lnTo>
                <a:lnTo>
                  <a:pt x="753427" y="1494688"/>
                </a:lnTo>
                <a:lnTo>
                  <a:pt x="753897" y="1493570"/>
                </a:lnTo>
                <a:lnTo>
                  <a:pt x="753897" y="1490941"/>
                </a:lnTo>
                <a:close/>
              </a:path>
              <a:path w="6438900" h="4354830">
                <a:moveTo>
                  <a:pt x="753897" y="1443316"/>
                </a:moveTo>
                <a:lnTo>
                  <a:pt x="753427" y="1442199"/>
                </a:lnTo>
                <a:lnTo>
                  <a:pt x="751573" y="1440332"/>
                </a:lnTo>
                <a:lnTo>
                  <a:pt x="750455" y="1439875"/>
                </a:lnTo>
                <a:lnTo>
                  <a:pt x="747826" y="1439875"/>
                </a:lnTo>
                <a:lnTo>
                  <a:pt x="746696" y="1440332"/>
                </a:lnTo>
                <a:lnTo>
                  <a:pt x="744842" y="1442199"/>
                </a:lnTo>
                <a:lnTo>
                  <a:pt x="744372" y="1443316"/>
                </a:lnTo>
                <a:lnTo>
                  <a:pt x="744372" y="1445945"/>
                </a:lnTo>
                <a:lnTo>
                  <a:pt x="744842" y="1447063"/>
                </a:lnTo>
                <a:lnTo>
                  <a:pt x="746696" y="1448930"/>
                </a:lnTo>
                <a:lnTo>
                  <a:pt x="747826" y="1449387"/>
                </a:lnTo>
                <a:lnTo>
                  <a:pt x="750455" y="1449387"/>
                </a:lnTo>
                <a:lnTo>
                  <a:pt x="751573" y="1448930"/>
                </a:lnTo>
                <a:lnTo>
                  <a:pt x="753427" y="1447063"/>
                </a:lnTo>
                <a:lnTo>
                  <a:pt x="753897" y="1445945"/>
                </a:lnTo>
                <a:lnTo>
                  <a:pt x="753897" y="1443316"/>
                </a:lnTo>
                <a:close/>
              </a:path>
              <a:path w="6438900" h="4354830">
                <a:moveTo>
                  <a:pt x="753897" y="1395691"/>
                </a:moveTo>
                <a:lnTo>
                  <a:pt x="753427" y="1394574"/>
                </a:lnTo>
                <a:lnTo>
                  <a:pt x="751573" y="1392707"/>
                </a:lnTo>
                <a:lnTo>
                  <a:pt x="750455" y="1392250"/>
                </a:lnTo>
                <a:lnTo>
                  <a:pt x="747826" y="1392250"/>
                </a:lnTo>
                <a:lnTo>
                  <a:pt x="746696" y="1392707"/>
                </a:lnTo>
                <a:lnTo>
                  <a:pt x="744842" y="1394574"/>
                </a:lnTo>
                <a:lnTo>
                  <a:pt x="744372" y="1395691"/>
                </a:lnTo>
                <a:lnTo>
                  <a:pt x="744372" y="1398320"/>
                </a:lnTo>
                <a:lnTo>
                  <a:pt x="744842" y="1399438"/>
                </a:lnTo>
                <a:lnTo>
                  <a:pt x="746696" y="1401305"/>
                </a:lnTo>
                <a:lnTo>
                  <a:pt x="747826" y="1401762"/>
                </a:lnTo>
                <a:lnTo>
                  <a:pt x="750455" y="1401762"/>
                </a:lnTo>
                <a:lnTo>
                  <a:pt x="751573" y="1401305"/>
                </a:lnTo>
                <a:lnTo>
                  <a:pt x="753427" y="1399438"/>
                </a:lnTo>
                <a:lnTo>
                  <a:pt x="753897" y="1398320"/>
                </a:lnTo>
                <a:lnTo>
                  <a:pt x="753897" y="1395691"/>
                </a:lnTo>
                <a:close/>
              </a:path>
              <a:path w="6438900" h="4354830">
                <a:moveTo>
                  <a:pt x="753897" y="1348066"/>
                </a:moveTo>
                <a:lnTo>
                  <a:pt x="753427" y="1346949"/>
                </a:lnTo>
                <a:lnTo>
                  <a:pt x="751573" y="1345082"/>
                </a:lnTo>
                <a:lnTo>
                  <a:pt x="750455" y="1344625"/>
                </a:lnTo>
                <a:lnTo>
                  <a:pt x="747826" y="1344625"/>
                </a:lnTo>
                <a:lnTo>
                  <a:pt x="746696" y="1345082"/>
                </a:lnTo>
                <a:lnTo>
                  <a:pt x="744842" y="1346949"/>
                </a:lnTo>
                <a:lnTo>
                  <a:pt x="744372" y="1348066"/>
                </a:lnTo>
                <a:lnTo>
                  <a:pt x="744372" y="1350695"/>
                </a:lnTo>
                <a:lnTo>
                  <a:pt x="744842" y="1351813"/>
                </a:lnTo>
                <a:lnTo>
                  <a:pt x="746696" y="1353680"/>
                </a:lnTo>
                <a:lnTo>
                  <a:pt x="747826" y="1354137"/>
                </a:lnTo>
                <a:lnTo>
                  <a:pt x="750455" y="1354137"/>
                </a:lnTo>
                <a:lnTo>
                  <a:pt x="751573" y="1353680"/>
                </a:lnTo>
                <a:lnTo>
                  <a:pt x="753427" y="1351813"/>
                </a:lnTo>
                <a:lnTo>
                  <a:pt x="753897" y="1350695"/>
                </a:lnTo>
                <a:lnTo>
                  <a:pt x="753897" y="1348066"/>
                </a:lnTo>
                <a:close/>
              </a:path>
              <a:path w="6438900" h="4354830">
                <a:moveTo>
                  <a:pt x="753897" y="1300441"/>
                </a:moveTo>
                <a:lnTo>
                  <a:pt x="753427" y="1299324"/>
                </a:lnTo>
                <a:lnTo>
                  <a:pt x="751573" y="1297457"/>
                </a:lnTo>
                <a:lnTo>
                  <a:pt x="750455" y="1297000"/>
                </a:lnTo>
                <a:lnTo>
                  <a:pt x="747826" y="1297000"/>
                </a:lnTo>
                <a:lnTo>
                  <a:pt x="746696" y="1297457"/>
                </a:lnTo>
                <a:lnTo>
                  <a:pt x="744842" y="1299324"/>
                </a:lnTo>
                <a:lnTo>
                  <a:pt x="744372" y="1300441"/>
                </a:lnTo>
                <a:lnTo>
                  <a:pt x="744372" y="1303070"/>
                </a:lnTo>
                <a:lnTo>
                  <a:pt x="744842" y="1304188"/>
                </a:lnTo>
                <a:lnTo>
                  <a:pt x="746696" y="1306055"/>
                </a:lnTo>
                <a:lnTo>
                  <a:pt x="747826" y="1306512"/>
                </a:lnTo>
                <a:lnTo>
                  <a:pt x="750455" y="1306512"/>
                </a:lnTo>
                <a:lnTo>
                  <a:pt x="751573" y="1306055"/>
                </a:lnTo>
                <a:lnTo>
                  <a:pt x="753427" y="1304188"/>
                </a:lnTo>
                <a:lnTo>
                  <a:pt x="753897" y="1303070"/>
                </a:lnTo>
                <a:lnTo>
                  <a:pt x="753897" y="1300441"/>
                </a:lnTo>
                <a:close/>
              </a:path>
              <a:path w="6438900" h="4354830">
                <a:moveTo>
                  <a:pt x="753897" y="1252816"/>
                </a:moveTo>
                <a:lnTo>
                  <a:pt x="753427" y="1251699"/>
                </a:lnTo>
                <a:lnTo>
                  <a:pt x="751573" y="1249832"/>
                </a:lnTo>
                <a:lnTo>
                  <a:pt x="750455" y="1249362"/>
                </a:lnTo>
                <a:lnTo>
                  <a:pt x="747826" y="1249362"/>
                </a:lnTo>
                <a:lnTo>
                  <a:pt x="746696" y="1249832"/>
                </a:lnTo>
                <a:lnTo>
                  <a:pt x="744842" y="1251699"/>
                </a:lnTo>
                <a:lnTo>
                  <a:pt x="744372" y="1252816"/>
                </a:lnTo>
                <a:lnTo>
                  <a:pt x="744372" y="1255445"/>
                </a:lnTo>
                <a:lnTo>
                  <a:pt x="744842" y="1256563"/>
                </a:lnTo>
                <a:lnTo>
                  <a:pt x="746696" y="1258430"/>
                </a:lnTo>
                <a:lnTo>
                  <a:pt x="747826" y="1258887"/>
                </a:lnTo>
                <a:lnTo>
                  <a:pt x="750455" y="1258887"/>
                </a:lnTo>
                <a:lnTo>
                  <a:pt x="751573" y="1258430"/>
                </a:lnTo>
                <a:lnTo>
                  <a:pt x="753427" y="1256563"/>
                </a:lnTo>
                <a:lnTo>
                  <a:pt x="753897" y="1255445"/>
                </a:lnTo>
                <a:lnTo>
                  <a:pt x="753897" y="1252816"/>
                </a:lnTo>
                <a:close/>
              </a:path>
              <a:path w="6438900" h="4354830">
                <a:moveTo>
                  <a:pt x="753897" y="1205191"/>
                </a:moveTo>
                <a:lnTo>
                  <a:pt x="753427" y="1204074"/>
                </a:lnTo>
                <a:lnTo>
                  <a:pt x="751573" y="1202207"/>
                </a:lnTo>
                <a:lnTo>
                  <a:pt x="750455" y="1201750"/>
                </a:lnTo>
                <a:lnTo>
                  <a:pt x="747826" y="1201750"/>
                </a:lnTo>
                <a:lnTo>
                  <a:pt x="746696" y="1202207"/>
                </a:lnTo>
                <a:lnTo>
                  <a:pt x="744842" y="1204074"/>
                </a:lnTo>
                <a:lnTo>
                  <a:pt x="744372" y="1205191"/>
                </a:lnTo>
                <a:lnTo>
                  <a:pt x="744372" y="1207820"/>
                </a:lnTo>
                <a:lnTo>
                  <a:pt x="744842" y="1208938"/>
                </a:lnTo>
                <a:lnTo>
                  <a:pt x="746696" y="1210805"/>
                </a:lnTo>
                <a:lnTo>
                  <a:pt x="747826" y="1211262"/>
                </a:lnTo>
                <a:lnTo>
                  <a:pt x="750455" y="1211262"/>
                </a:lnTo>
                <a:lnTo>
                  <a:pt x="751573" y="1210805"/>
                </a:lnTo>
                <a:lnTo>
                  <a:pt x="753427" y="1208938"/>
                </a:lnTo>
                <a:lnTo>
                  <a:pt x="753897" y="1207820"/>
                </a:lnTo>
                <a:lnTo>
                  <a:pt x="753897" y="1205191"/>
                </a:lnTo>
                <a:close/>
              </a:path>
              <a:path w="6438900" h="4354830">
                <a:moveTo>
                  <a:pt x="753897" y="1157566"/>
                </a:moveTo>
                <a:lnTo>
                  <a:pt x="753427" y="1156449"/>
                </a:lnTo>
                <a:lnTo>
                  <a:pt x="751573" y="1154582"/>
                </a:lnTo>
                <a:lnTo>
                  <a:pt x="750455" y="1154125"/>
                </a:lnTo>
                <a:lnTo>
                  <a:pt x="747826" y="1154125"/>
                </a:lnTo>
                <a:lnTo>
                  <a:pt x="746696" y="1154582"/>
                </a:lnTo>
                <a:lnTo>
                  <a:pt x="744842" y="1156449"/>
                </a:lnTo>
                <a:lnTo>
                  <a:pt x="744372" y="1157566"/>
                </a:lnTo>
                <a:lnTo>
                  <a:pt x="744372" y="1160195"/>
                </a:lnTo>
                <a:lnTo>
                  <a:pt x="744842" y="1161313"/>
                </a:lnTo>
                <a:lnTo>
                  <a:pt x="746696" y="1163180"/>
                </a:lnTo>
                <a:lnTo>
                  <a:pt x="747826" y="1163637"/>
                </a:lnTo>
                <a:lnTo>
                  <a:pt x="750455" y="1163637"/>
                </a:lnTo>
                <a:lnTo>
                  <a:pt x="751573" y="1163180"/>
                </a:lnTo>
                <a:lnTo>
                  <a:pt x="753427" y="1161313"/>
                </a:lnTo>
                <a:lnTo>
                  <a:pt x="753897" y="1160195"/>
                </a:lnTo>
                <a:lnTo>
                  <a:pt x="753897" y="1157566"/>
                </a:lnTo>
                <a:close/>
              </a:path>
              <a:path w="6438900" h="4354830">
                <a:moveTo>
                  <a:pt x="753897" y="1109941"/>
                </a:moveTo>
                <a:lnTo>
                  <a:pt x="753427" y="1108824"/>
                </a:lnTo>
                <a:lnTo>
                  <a:pt x="751573" y="1106957"/>
                </a:lnTo>
                <a:lnTo>
                  <a:pt x="750455" y="1106500"/>
                </a:lnTo>
                <a:lnTo>
                  <a:pt x="747826" y="1106500"/>
                </a:lnTo>
                <a:lnTo>
                  <a:pt x="746696" y="1106957"/>
                </a:lnTo>
                <a:lnTo>
                  <a:pt x="744842" y="1108824"/>
                </a:lnTo>
                <a:lnTo>
                  <a:pt x="744372" y="1109941"/>
                </a:lnTo>
                <a:lnTo>
                  <a:pt x="744372" y="1112570"/>
                </a:lnTo>
                <a:lnTo>
                  <a:pt x="744842" y="1113688"/>
                </a:lnTo>
                <a:lnTo>
                  <a:pt x="746696" y="1115555"/>
                </a:lnTo>
                <a:lnTo>
                  <a:pt x="747826" y="1116012"/>
                </a:lnTo>
                <a:lnTo>
                  <a:pt x="750455" y="1116012"/>
                </a:lnTo>
                <a:lnTo>
                  <a:pt x="751573" y="1115555"/>
                </a:lnTo>
                <a:lnTo>
                  <a:pt x="753427" y="1113688"/>
                </a:lnTo>
                <a:lnTo>
                  <a:pt x="753897" y="1112570"/>
                </a:lnTo>
                <a:lnTo>
                  <a:pt x="753897" y="1109941"/>
                </a:lnTo>
                <a:close/>
              </a:path>
              <a:path w="6438900" h="4354830">
                <a:moveTo>
                  <a:pt x="753897" y="1062316"/>
                </a:moveTo>
                <a:lnTo>
                  <a:pt x="753427" y="1061199"/>
                </a:lnTo>
                <a:lnTo>
                  <a:pt x="751573" y="1059332"/>
                </a:lnTo>
                <a:lnTo>
                  <a:pt x="750455" y="1058862"/>
                </a:lnTo>
                <a:lnTo>
                  <a:pt x="747826" y="1058862"/>
                </a:lnTo>
                <a:lnTo>
                  <a:pt x="746696" y="1059332"/>
                </a:lnTo>
                <a:lnTo>
                  <a:pt x="744842" y="1061199"/>
                </a:lnTo>
                <a:lnTo>
                  <a:pt x="744372" y="1062316"/>
                </a:lnTo>
                <a:lnTo>
                  <a:pt x="744372" y="1064945"/>
                </a:lnTo>
                <a:lnTo>
                  <a:pt x="744842" y="1066063"/>
                </a:lnTo>
                <a:lnTo>
                  <a:pt x="746696" y="1067930"/>
                </a:lnTo>
                <a:lnTo>
                  <a:pt x="747826" y="1068387"/>
                </a:lnTo>
                <a:lnTo>
                  <a:pt x="750455" y="1068387"/>
                </a:lnTo>
                <a:lnTo>
                  <a:pt x="751573" y="1067930"/>
                </a:lnTo>
                <a:lnTo>
                  <a:pt x="753427" y="1066063"/>
                </a:lnTo>
                <a:lnTo>
                  <a:pt x="753897" y="1064945"/>
                </a:lnTo>
                <a:lnTo>
                  <a:pt x="753897" y="1062316"/>
                </a:lnTo>
                <a:close/>
              </a:path>
              <a:path w="6438900" h="4354830">
                <a:moveTo>
                  <a:pt x="753897" y="1014691"/>
                </a:moveTo>
                <a:lnTo>
                  <a:pt x="753427" y="1013574"/>
                </a:lnTo>
                <a:lnTo>
                  <a:pt x="751573" y="1011707"/>
                </a:lnTo>
                <a:lnTo>
                  <a:pt x="750455" y="1011237"/>
                </a:lnTo>
                <a:lnTo>
                  <a:pt x="747826" y="1011237"/>
                </a:lnTo>
                <a:lnTo>
                  <a:pt x="746696" y="1011707"/>
                </a:lnTo>
                <a:lnTo>
                  <a:pt x="744842" y="1013574"/>
                </a:lnTo>
                <a:lnTo>
                  <a:pt x="744372" y="1014691"/>
                </a:lnTo>
                <a:lnTo>
                  <a:pt x="744372" y="1017320"/>
                </a:lnTo>
                <a:lnTo>
                  <a:pt x="744842" y="1018438"/>
                </a:lnTo>
                <a:lnTo>
                  <a:pt x="746696" y="1020305"/>
                </a:lnTo>
                <a:lnTo>
                  <a:pt x="747826" y="1020762"/>
                </a:lnTo>
                <a:lnTo>
                  <a:pt x="750455" y="1020762"/>
                </a:lnTo>
                <a:lnTo>
                  <a:pt x="751573" y="1020305"/>
                </a:lnTo>
                <a:lnTo>
                  <a:pt x="753427" y="1018438"/>
                </a:lnTo>
                <a:lnTo>
                  <a:pt x="753897" y="1017320"/>
                </a:lnTo>
                <a:lnTo>
                  <a:pt x="753897" y="1014691"/>
                </a:lnTo>
                <a:close/>
              </a:path>
              <a:path w="6438900" h="4354830">
                <a:moveTo>
                  <a:pt x="753897" y="967066"/>
                </a:moveTo>
                <a:lnTo>
                  <a:pt x="753427" y="965949"/>
                </a:lnTo>
                <a:lnTo>
                  <a:pt x="751573" y="964082"/>
                </a:lnTo>
                <a:lnTo>
                  <a:pt x="750455" y="963625"/>
                </a:lnTo>
                <a:lnTo>
                  <a:pt x="747826" y="963625"/>
                </a:lnTo>
                <a:lnTo>
                  <a:pt x="746696" y="964082"/>
                </a:lnTo>
                <a:lnTo>
                  <a:pt x="744842" y="965949"/>
                </a:lnTo>
                <a:lnTo>
                  <a:pt x="744372" y="967066"/>
                </a:lnTo>
                <a:lnTo>
                  <a:pt x="744372" y="969695"/>
                </a:lnTo>
                <a:lnTo>
                  <a:pt x="744842" y="970813"/>
                </a:lnTo>
                <a:lnTo>
                  <a:pt x="746696" y="972680"/>
                </a:lnTo>
                <a:lnTo>
                  <a:pt x="747826" y="973137"/>
                </a:lnTo>
                <a:lnTo>
                  <a:pt x="750455" y="973137"/>
                </a:lnTo>
                <a:lnTo>
                  <a:pt x="751573" y="972680"/>
                </a:lnTo>
                <a:lnTo>
                  <a:pt x="753427" y="970813"/>
                </a:lnTo>
                <a:lnTo>
                  <a:pt x="753897" y="969695"/>
                </a:lnTo>
                <a:lnTo>
                  <a:pt x="753897" y="967066"/>
                </a:lnTo>
                <a:close/>
              </a:path>
              <a:path w="6438900" h="4354830">
                <a:moveTo>
                  <a:pt x="753897" y="919441"/>
                </a:moveTo>
                <a:lnTo>
                  <a:pt x="753427" y="918324"/>
                </a:lnTo>
                <a:lnTo>
                  <a:pt x="751573" y="916457"/>
                </a:lnTo>
                <a:lnTo>
                  <a:pt x="750455" y="916000"/>
                </a:lnTo>
                <a:lnTo>
                  <a:pt x="747826" y="916000"/>
                </a:lnTo>
                <a:lnTo>
                  <a:pt x="746696" y="916457"/>
                </a:lnTo>
                <a:lnTo>
                  <a:pt x="744842" y="918324"/>
                </a:lnTo>
                <a:lnTo>
                  <a:pt x="744372" y="919441"/>
                </a:lnTo>
                <a:lnTo>
                  <a:pt x="744372" y="922070"/>
                </a:lnTo>
                <a:lnTo>
                  <a:pt x="744842" y="923188"/>
                </a:lnTo>
                <a:lnTo>
                  <a:pt x="746696" y="925055"/>
                </a:lnTo>
                <a:lnTo>
                  <a:pt x="747826" y="925512"/>
                </a:lnTo>
                <a:lnTo>
                  <a:pt x="750455" y="925512"/>
                </a:lnTo>
                <a:lnTo>
                  <a:pt x="751573" y="925055"/>
                </a:lnTo>
                <a:lnTo>
                  <a:pt x="753427" y="923188"/>
                </a:lnTo>
                <a:lnTo>
                  <a:pt x="753897" y="922070"/>
                </a:lnTo>
                <a:lnTo>
                  <a:pt x="753897" y="919441"/>
                </a:lnTo>
                <a:close/>
              </a:path>
              <a:path w="6438900" h="4354830">
                <a:moveTo>
                  <a:pt x="753897" y="871816"/>
                </a:moveTo>
                <a:lnTo>
                  <a:pt x="753427" y="870699"/>
                </a:lnTo>
                <a:lnTo>
                  <a:pt x="751573" y="868832"/>
                </a:lnTo>
                <a:lnTo>
                  <a:pt x="750455" y="868375"/>
                </a:lnTo>
                <a:lnTo>
                  <a:pt x="747826" y="868375"/>
                </a:lnTo>
                <a:lnTo>
                  <a:pt x="746696" y="868832"/>
                </a:lnTo>
                <a:lnTo>
                  <a:pt x="744842" y="870699"/>
                </a:lnTo>
                <a:lnTo>
                  <a:pt x="744372" y="871816"/>
                </a:lnTo>
                <a:lnTo>
                  <a:pt x="744372" y="874445"/>
                </a:lnTo>
                <a:lnTo>
                  <a:pt x="744842" y="875563"/>
                </a:lnTo>
                <a:lnTo>
                  <a:pt x="746696" y="877430"/>
                </a:lnTo>
                <a:lnTo>
                  <a:pt x="747826" y="877887"/>
                </a:lnTo>
                <a:lnTo>
                  <a:pt x="750455" y="877887"/>
                </a:lnTo>
                <a:lnTo>
                  <a:pt x="751573" y="877430"/>
                </a:lnTo>
                <a:lnTo>
                  <a:pt x="753427" y="875563"/>
                </a:lnTo>
                <a:lnTo>
                  <a:pt x="753897" y="874445"/>
                </a:lnTo>
                <a:lnTo>
                  <a:pt x="753897" y="871816"/>
                </a:lnTo>
                <a:close/>
              </a:path>
              <a:path w="6438900" h="4354830">
                <a:moveTo>
                  <a:pt x="753897" y="824191"/>
                </a:moveTo>
                <a:lnTo>
                  <a:pt x="753427" y="823074"/>
                </a:lnTo>
                <a:lnTo>
                  <a:pt x="751573" y="821207"/>
                </a:lnTo>
                <a:lnTo>
                  <a:pt x="750455" y="820750"/>
                </a:lnTo>
                <a:lnTo>
                  <a:pt x="747826" y="820750"/>
                </a:lnTo>
                <a:lnTo>
                  <a:pt x="746696" y="821207"/>
                </a:lnTo>
                <a:lnTo>
                  <a:pt x="744842" y="823074"/>
                </a:lnTo>
                <a:lnTo>
                  <a:pt x="744372" y="824191"/>
                </a:lnTo>
                <a:lnTo>
                  <a:pt x="744372" y="826820"/>
                </a:lnTo>
                <a:lnTo>
                  <a:pt x="744842" y="827938"/>
                </a:lnTo>
                <a:lnTo>
                  <a:pt x="746696" y="829805"/>
                </a:lnTo>
                <a:lnTo>
                  <a:pt x="747826" y="830262"/>
                </a:lnTo>
                <a:lnTo>
                  <a:pt x="750455" y="830262"/>
                </a:lnTo>
                <a:lnTo>
                  <a:pt x="751573" y="829805"/>
                </a:lnTo>
                <a:lnTo>
                  <a:pt x="753427" y="827938"/>
                </a:lnTo>
                <a:lnTo>
                  <a:pt x="753897" y="826820"/>
                </a:lnTo>
                <a:lnTo>
                  <a:pt x="753897" y="824191"/>
                </a:lnTo>
                <a:close/>
              </a:path>
              <a:path w="6438900" h="4354830">
                <a:moveTo>
                  <a:pt x="753897" y="776566"/>
                </a:moveTo>
                <a:lnTo>
                  <a:pt x="753427" y="775449"/>
                </a:lnTo>
                <a:lnTo>
                  <a:pt x="751573" y="773582"/>
                </a:lnTo>
                <a:lnTo>
                  <a:pt x="750455" y="773125"/>
                </a:lnTo>
                <a:lnTo>
                  <a:pt x="747826" y="773125"/>
                </a:lnTo>
                <a:lnTo>
                  <a:pt x="746696" y="773582"/>
                </a:lnTo>
                <a:lnTo>
                  <a:pt x="744842" y="775449"/>
                </a:lnTo>
                <a:lnTo>
                  <a:pt x="744372" y="776566"/>
                </a:lnTo>
                <a:lnTo>
                  <a:pt x="744372" y="779195"/>
                </a:lnTo>
                <a:lnTo>
                  <a:pt x="744842" y="780313"/>
                </a:lnTo>
                <a:lnTo>
                  <a:pt x="746696" y="782180"/>
                </a:lnTo>
                <a:lnTo>
                  <a:pt x="747826" y="782637"/>
                </a:lnTo>
                <a:lnTo>
                  <a:pt x="750455" y="782637"/>
                </a:lnTo>
                <a:lnTo>
                  <a:pt x="751573" y="782180"/>
                </a:lnTo>
                <a:lnTo>
                  <a:pt x="753427" y="780313"/>
                </a:lnTo>
                <a:lnTo>
                  <a:pt x="753897" y="779195"/>
                </a:lnTo>
                <a:lnTo>
                  <a:pt x="753897" y="776566"/>
                </a:lnTo>
                <a:close/>
              </a:path>
              <a:path w="6438900" h="4354830">
                <a:moveTo>
                  <a:pt x="753897" y="728941"/>
                </a:moveTo>
                <a:lnTo>
                  <a:pt x="753427" y="727824"/>
                </a:lnTo>
                <a:lnTo>
                  <a:pt x="751573" y="725957"/>
                </a:lnTo>
                <a:lnTo>
                  <a:pt x="750455" y="725500"/>
                </a:lnTo>
                <a:lnTo>
                  <a:pt x="747826" y="725500"/>
                </a:lnTo>
                <a:lnTo>
                  <a:pt x="746696" y="725957"/>
                </a:lnTo>
                <a:lnTo>
                  <a:pt x="744842" y="727824"/>
                </a:lnTo>
                <a:lnTo>
                  <a:pt x="744372" y="728941"/>
                </a:lnTo>
                <a:lnTo>
                  <a:pt x="744372" y="731570"/>
                </a:lnTo>
                <a:lnTo>
                  <a:pt x="744842" y="732688"/>
                </a:lnTo>
                <a:lnTo>
                  <a:pt x="746696" y="734555"/>
                </a:lnTo>
                <a:lnTo>
                  <a:pt x="747826" y="735012"/>
                </a:lnTo>
                <a:lnTo>
                  <a:pt x="750455" y="735012"/>
                </a:lnTo>
                <a:lnTo>
                  <a:pt x="751573" y="734555"/>
                </a:lnTo>
                <a:lnTo>
                  <a:pt x="753427" y="732688"/>
                </a:lnTo>
                <a:lnTo>
                  <a:pt x="753897" y="731570"/>
                </a:lnTo>
                <a:lnTo>
                  <a:pt x="753897" y="728941"/>
                </a:lnTo>
                <a:close/>
              </a:path>
              <a:path w="6438900" h="4354830">
                <a:moveTo>
                  <a:pt x="753897" y="681316"/>
                </a:moveTo>
                <a:lnTo>
                  <a:pt x="753427" y="680199"/>
                </a:lnTo>
                <a:lnTo>
                  <a:pt x="751573" y="678332"/>
                </a:lnTo>
                <a:lnTo>
                  <a:pt x="750455" y="677875"/>
                </a:lnTo>
                <a:lnTo>
                  <a:pt x="747826" y="677875"/>
                </a:lnTo>
                <a:lnTo>
                  <a:pt x="746696" y="678332"/>
                </a:lnTo>
                <a:lnTo>
                  <a:pt x="744842" y="680199"/>
                </a:lnTo>
                <a:lnTo>
                  <a:pt x="744372" y="681316"/>
                </a:lnTo>
                <a:lnTo>
                  <a:pt x="744372" y="683945"/>
                </a:lnTo>
                <a:lnTo>
                  <a:pt x="744842" y="685063"/>
                </a:lnTo>
                <a:lnTo>
                  <a:pt x="746696" y="686930"/>
                </a:lnTo>
                <a:lnTo>
                  <a:pt x="747826" y="687387"/>
                </a:lnTo>
                <a:lnTo>
                  <a:pt x="750455" y="687387"/>
                </a:lnTo>
                <a:lnTo>
                  <a:pt x="751573" y="686930"/>
                </a:lnTo>
                <a:lnTo>
                  <a:pt x="753427" y="685063"/>
                </a:lnTo>
                <a:lnTo>
                  <a:pt x="753897" y="683945"/>
                </a:lnTo>
                <a:lnTo>
                  <a:pt x="753897" y="681316"/>
                </a:lnTo>
                <a:close/>
              </a:path>
              <a:path w="6438900" h="4354830">
                <a:moveTo>
                  <a:pt x="753897" y="633691"/>
                </a:moveTo>
                <a:lnTo>
                  <a:pt x="753427" y="632574"/>
                </a:lnTo>
                <a:lnTo>
                  <a:pt x="751573" y="630707"/>
                </a:lnTo>
                <a:lnTo>
                  <a:pt x="750455" y="630250"/>
                </a:lnTo>
                <a:lnTo>
                  <a:pt x="747826" y="630250"/>
                </a:lnTo>
                <a:lnTo>
                  <a:pt x="746696" y="630707"/>
                </a:lnTo>
                <a:lnTo>
                  <a:pt x="744842" y="632574"/>
                </a:lnTo>
                <a:lnTo>
                  <a:pt x="744372" y="633691"/>
                </a:lnTo>
                <a:lnTo>
                  <a:pt x="744372" y="636320"/>
                </a:lnTo>
                <a:lnTo>
                  <a:pt x="744842" y="637438"/>
                </a:lnTo>
                <a:lnTo>
                  <a:pt x="746696" y="639305"/>
                </a:lnTo>
                <a:lnTo>
                  <a:pt x="747826" y="639762"/>
                </a:lnTo>
                <a:lnTo>
                  <a:pt x="750455" y="639762"/>
                </a:lnTo>
                <a:lnTo>
                  <a:pt x="751573" y="639305"/>
                </a:lnTo>
                <a:lnTo>
                  <a:pt x="753427" y="637438"/>
                </a:lnTo>
                <a:lnTo>
                  <a:pt x="753897" y="636320"/>
                </a:lnTo>
                <a:lnTo>
                  <a:pt x="753897" y="633691"/>
                </a:lnTo>
                <a:close/>
              </a:path>
              <a:path w="6438900" h="4354830">
                <a:moveTo>
                  <a:pt x="753897" y="586066"/>
                </a:moveTo>
                <a:lnTo>
                  <a:pt x="753427" y="584949"/>
                </a:lnTo>
                <a:lnTo>
                  <a:pt x="751573" y="583082"/>
                </a:lnTo>
                <a:lnTo>
                  <a:pt x="750455" y="582612"/>
                </a:lnTo>
                <a:lnTo>
                  <a:pt x="747826" y="582612"/>
                </a:lnTo>
                <a:lnTo>
                  <a:pt x="746696" y="583082"/>
                </a:lnTo>
                <a:lnTo>
                  <a:pt x="744842" y="584949"/>
                </a:lnTo>
                <a:lnTo>
                  <a:pt x="744372" y="586066"/>
                </a:lnTo>
                <a:lnTo>
                  <a:pt x="744372" y="588695"/>
                </a:lnTo>
                <a:lnTo>
                  <a:pt x="744842" y="589813"/>
                </a:lnTo>
                <a:lnTo>
                  <a:pt x="746696" y="591680"/>
                </a:lnTo>
                <a:lnTo>
                  <a:pt x="747826" y="592137"/>
                </a:lnTo>
                <a:lnTo>
                  <a:pt x="750455" y="592137"/>
                </a:lnTo>
                <a:lnTo>
                  <a:pt x="751573" y="591680"/>
                </a:lnTo>
                <a:lnTo>
                  <a:pt x="753427" y="589813"/>
                </a:lnTo>
                <a:lnTo>
                  <a:pt x="753897" y="588695"/>
                </a:lnTo>
                <a:lnTo>
                  <a:pt x="753897" y="586066"/>
                </a:lnTo>
                <a:close/>
              </a:path>
              <a:path w="6438900" h="4354830">
                <a:moveTo>
                  <a:pt x="753897" y="538441"/>
                </a:moveTo>
                <a:lnTo>
                  <a:pt x="753427" y="537324"/>
                </a:lnTo>
                <a:lnTo>
                  <a:pt x="751573" y="535457"/>
                </a:lnTo>
                <a:lnTo>
                  <a:pt x="750455" y="534987"/>
                </a:lnTo>
                <a:lnTo>
                  <a:pt x="747826" y="534987"/>
                </a:lnTo>
                <a:lnTo>
                  <a:pt x="746696" y="535457"/>
                </a:lnTo>
                <a:lnTo>
                  <a:pt x="744842" y="537324"/>
                </a:lnTo>
                <a:lnTo>
                  <a:pt x="744372" y="538441"/>
                </a:lnTo>
                <a:lnTo>
                  <a:pt x="744372" y="541070"/>
                </a:lnTo>
                <a:lnTo>
                  <a:pt x="744842" y="542188"/>
                </a:lnTo>
                <a:lnTo>
                  <a:pt x="746696" y="544055"/>
                </a:lnTo>
                <a:lnTo>
                  <a:pt x="747826" y="544512"/>
                </a:lnTo>
                <a:lnTo>
                  <a:pt x="750455" y="544512"/>
                </a:lnTo>
                <a:lnTo>
                  <a:pt x="751573" y="544055"/>
                </a:lnTo>
                <a:lnTo>
                  <a:pt x="753427" y="542188"/>
                </a:lnTo>
                <a:lnTo>
                  <a:pt x="753897" y="541070"/>
                </a:lnTo>
                <a:lnTo>
                  <a:pt x="753897" y="538441"/>
                </a:lnTo>
                <a:close/>
              </a:path>
              <a:path w="6438900" h="4354830">
                <a:moveTo>
                  <a:pt x="753897" y="490816"/>
                </a:moveTo>
                <a:lnTo>
                  <a:pt x="753427" y="489699"/>
                </a:lnTo>
                <a:lnTo>
                  <a:pt x="751573" y="487832"/>
                </a:lnTo>
                <a:lnTo>
                  <a:pt x="750455" y="487375"/>
                </a:lnTo>
                <a:lnTo>
                  <a:pt x="747826" y="487375"/>
                </a:lnTo>
                <a:lnTo>
                  <a:pt x="746696" y="487832"/>
                </a:lnTo>
                <a:lnTo>
                  <a:pt x="744842" y="489699"/>
                </a:lnTo>
                <a:lnTo>
                  <a:pt x="744372" y="490816"/>
                </a:lnTo>
                <a:lnTo>
                  <a:pt x="744372" y="493445"/>
                </a:lnTo>
                <a:lnTo>
                  <a:pt x="744842" y="494563"/>
                </a:lnTo>
                <a:lnTo>
                  <a:pt x="746696" y="496430"/>
                </a:lnTo>
                <a:lnTo>
                  <a:pt x="747826" y="496887"/>
                </a:lnTo>
                <a:lnTo>
                  <a:pt x="750455" y="496887"/>
                </a:lnTo>
                <a:lnTo>
                  <a:pt x="751573" y="496430"/>
                </a:lnTo>
                <a:lnTo>
                  <a:pt x="753427" y="494563"/>
                </a:lnTo>
                <a:lnTo>
                  <a:pt x="753897" y="493445"/>
                </a:lnTo>
                <a:lnTo>
                  <a:pt x="753897" y="490816"/>
                </a:lnTo>
                <a:close/>
              </a:path>
              <a:path w="6438900" h="4354830">
                <a:moveTo>
                  <a:pt x="753897" y="443191"/>
                </a:moveTo>
                <a:lnTo>
                  <a:pt x="753427" y="442074"/>
                </a:lnTo>
                <a:lnTo>
                  <a:pt x="751573" y="440207"/>
                </a:lnTo>
                <a:lnTo>
                  <a:pt x="750455" y="439750"/>
                </a:lnTo>
                <a:lnTo>
                  <a:pt x="747826" y="439750"/>
                </a:lnTo>
                <a:lnTo>
                  <a:pt x="746696" y="440207"/>
                </a:lnTo>
                <a:lnTo>
                  <a:pt x="744842" y="442074"/>
                </a:lnTo>
                <a:lnTo>
                  <a:pt x="744372" y="443191"/>
                </a:lnTo>
                <a:lnTo>
                  <a:pt x="744372" y="445820"/>
                </a:lnTo>
                <a:lnTo>
                  <a:pt x="744842" y="446938"/>
                </a:lnTo>
                <a:lnTo>
                  <a:pt x="746696" y="448805"/>
                </a:lnTo>
                <a:lnTo>
                  <a:pt x="747826" y="449262"/>
                </a:lnTo>
                <a:lnTo>
                  <a:pt x="750455" y="449262"/>
                </a:lnTo>
                <a:lnTo>
                  <a:pt x="751573" y="448805"/>
                </a:lnTo>
                <a:lnTo>
                  <a:pt x="753427" y="446938"/>
                </a:lnTo>
                <a:lnTo>
                  <a:pt x="753897" y="445820"/>
                </a:lnTo>
                <a:lnTo>
                  <a:pt x="753897" y="443191"/>
                </a:lnTo>
                <a:close/>
              </a:path>
              <a:path w="6438900" h="4354830">
                <a:moveTo>
                  <a:pt x="753897" y="395566"/>
                </a:moveTo>
                <a:lnTo>
                  <a:pt x="753427" y="394449"/>
                </a:lnTo>
                <a:lnTo>
                  <a:pt x="751573" y="392582"/>
                </a:lnTo>
                <a:lnTo>
                  <a:pt x="750455" y="392125"/>
                </a:lnTo>
                <a:lnTo>
                  <a:pt x="747826" y="392125"/>
                </a:lnTo>
                <a:lnTo>
                  <a:pt x="746696" y="392582"/>
                </a:lnTo>
                <a:lnTo>
                  <a:pt x="744842" y="394449"/>
                </a:lnTo>
                <a:lnTo>
                  <a:pt x="744372" y="395566"/>
                </a:lnTo>
                <a:lnTo>
                  <a:pt x="744372" y="398195"/>
                </a:lnTo>
                <a:lnTo>
                  <a:pt x="744842" y="399313"/>
                </a:lnTo>
                <a:lnTo>
                  <a:pt x="746696" y="401180"/>
                </a:lnTo>
                <a:lnTo>
                  <a:pt x="747826" y="401637"/>
                </a:lnTo>
                <a:lnTo>
                  <a:pt x="750455" y="401637"/>
                </a:lnTo>
                <a:lnTo>
                  <a:pt x="751573" y="401180"/>
                </a:lnTo>
                <a:lnTo>
                  <a:pt x="753427" y="399313"/>
                </a:lnTo>
                <a:lnTo>
                  <a:pt x="753897" y="398195"/>
                </a:lnTo>
                <a:lnTo>
                  <a:pt x="753897" y="395566"/>
                </a:lnTo>
                <a:close/>
              </a:path>
              <a:path w="6438900" h="4354830">
                <a:moveTo>
                  <a:pt x="753897" y="347941"/>
                </a:moveTo>
                <a:lnTo>
                  <a:pt x="753427" y="346824"/>
                </a:lnTo>
                <a:lnTo>
                  <a:pt x="751573" y="344957"/>
                </a:lnTo>
                <a:lnTo>
                  <a:pt x="750455" y="344500"/>
                </a:lnTo>
                <a:lnTo>
                  <a:pt x="747826" y="344500"/>
                </a:lnTo>
                <a:lnTo>
                  <a:pt x="746696" y="344957"/>
                </a:lnTo>
                <a:lnTo>
                  <a:pt x="744842" y="346824"/>
                </a:lnTo>
                <a:lnTo>
                  <a:pt x="744372" y="347941"/>
                </a:lnTo>
                <a:lnTo>
                  <a:pt x="744372" y="350570"/>
                </a:lnTo>
                <a:lnTo>
                  <a:pt x="744842" y="351688"/>
                </a:lnTo>
                <a:lnTo>
                  <a:pt x="746696" y="353555"/>
                </a:lnTo>
                <a:lnTo>
                  <a:pt x="747826" y="354012"/>
                </a:lnTo>
                <a:lnTo>
                  <a:pt x="750455" y="354012"/>
                </a:lnTo>
                <a:lnTo>
                  <a:pt x="751573" y="353555"/>
                </a:lnTo>
                <a:lnTo>
                  <a:pt x="753427" y="351688"/>
                </a:lnTo>
                <a:lnTo>
                  <a:pt x="753897" y="350570"/>
                </a:lnTo>
                <a:lnTo>
                  <a:pt x="753897" y="347941"/>
                </a:lnTo>
                <a:close/>
              </a:path>
              <a:path w="6438900" h="4354830">
                <a:moveTo>
                  <a:pt x="753897" y="300316"/>
                </a:moveTo>
                <a:lnTo>
                  <a:pt x="753427" y="299199"/>
                </a:lnTo>
                <a:lnTo>
                  <a:pt x="751573" y="297332"/>
                </a:lnTo>
                <a:lnTo>
                  <a:pt x="750455" y="296875"/>
                </a:lnTo>
                <a:lnTo>
                  <a:pt x="747826" y="296875"/>
                </a:lnTo>
                <a:lnTo>
                  <a:pt x="746696" y="297332"/>
                </a:lnTo>
                <a:lnTo>
                  <a:pt x="744842" y="299199"/>
                </a:lnTo>
                <a:lnTo>
                  <a:pt x="744372" y="300316"/>
                </a:lnTo>
                <a:lnTo>
                  <a:pt x="744372" y="302945"/>
                </a:lnTo>
                <a:lnTo>
                  <a:pt x="744842" y="304063"/>
                </a:lnTo>
                <a:lnTo>
                  <a:pt x="746696" y="305930"/>
                </a:lnTo>
                <a:lnTo>
                  <a:pt x="747826" y="306387"/>
                </a:lnTo>
                <a:lnTo>
                  <a:pt x="750455" y="306387"/>
                </a:lnTo>
                <a:lnTo>
                  <a:pt x="751573" y="305930"/>
                </a:lnTo>
                <a:lnTo>
                  <a:pt x="753427" y="304063"/>
                </a:lnTo>
                <a:lnTo>
                  <a:pt x="753897" y="302945"/>
                </a:lnTo>
                <a:lnTo>
                  <a:pt x="753897" y="300316"/>
                </a:lnTo>
                <a:close/>
              </a:path>
              <a:path w="6438900" h="4354830">
                <a:moveTo>
                  <a:pt x="753897" y="252691"/>
                </a:moveTo>
                <a:lnTo>
                  <a:pt x="753427" y="251574"/>
                </a:lnTo>
                <a:lnTo>
                  <a:pt x="751573" y="249707"/>
                </a:lnTo>
                <a:lnTo>
                  <a:pt x="750455" y="249250"/>
                </a:lnTo>
                <a:lnTo>
                  <a:pt x="747826" y="249250"/>
                </a:lnTo>
                <a:lnTo>
                  <a:pt x="746696" y="249707"/>
                </a:lnTo>
                <a:lnTo>
                  <a:pt x="744842" y="251574"/>
                </a:lnTo>
                <a:lnTo>
                  <a:pt x="744372" y="252691"/>
                </a:lnTo>
                <a:lnTo>
                  <a:pt x="744372" y="255320"/>
                </a:lnTo>
                <a:lnTo>
                  <a:pt x="744842" y="256438"/>
                </a:lnTo>
                <a:lnTo>
                  <a:pt x="746696" y="258305"/>
                </a:lnTo>
                <a:lnTo>
                  <a:pt x="747826" y="258762"/>
                </a:lnTo>
                <a:lnTo>
                  <a:pt x="750455" y="258762"/>
                </a:lnTo>
                <a:lnTo>
                  <a:pt x="751573" y="258305"/>
                </a:lnTo>
                <a:lnTo>
                  <a:pt x="753427" y="256438"/>
                </a:lnTo>
                <a:lnTo>
                  <a:pt x="753897" y="255320"/>
                </a:lnTo>
                <a:lnTo>
                  <a:pt x="753897" y="252691"/>
                </a:lnTo>
                <a:close/>
              </a:path>
              <a:path w="6438900" h="4354830">
                <a:moveTo>
                  <a:pt x="753897" y="205066"/>
                </a:moveTo>
                <a:lnTo>
                  <a:pt x="753427" y="203949"/>
                </a:lnTo>
                <a:lnTo>
                  <a:pt x="751573" y="202082"/>
                </a:lnTo>
                <a:lnTo>
                  <a:pt x="750455" y="201625"/>
                </a:lnTo>
                <a:lnTo>
                  <a:pt x="747826" y="201625"/>
                </a:lnTo>
                <a:lnTo>
                  <a:pt x="746696" y="202082"/>
                </a:lnTo>
                <a:lnTo>
                  <a:pt x="744842" y="203949"/>
                </a:lnTo>
                <a:lnTo>
                  <a:pt x="744372" y="205066"/>
                </a:lnTo>
                <a:lnTo>
                  <a:pt x="744372" y="207695"/>
                </a:lnTo>
                <a:lnTo>
                  <a:pt x="744842" y="208813"/>
                </a:lnTo>
                <a:lnTo>
                  <a:pt x="746696" y="210680"/>
                </a:lnTo>
                <a:lnTo>
                  <a:pt x="747826" y="211137"/>
                </a:lnTo>
                <a:lnTo>
                  <a:pt x="750455" y="211137"/>
                </a:lnTo>
                <a:lnTo>
                  <a:pt x="751573" y="210680"/>
                </a:lnTo>
                <a:lnTo>
                  <a:pt x="753427" y="208813"/>
                </a:lnTo>
                <a:lnTo>
                  <a:pt x="753897" y="207695"/>
                </a:lnTo>
                <a:lnTo>
                  <a:pt x="753897" y="205066"/>
                </a:lnTo>
                <a:close/>
              </a:path>
              <a:path w="6438900" h="4354830">
                <a:moveTo>
                  <a:pt x="753897" y="157441"/>
                </a:moveTo>
                <a:lnTo>
                  <a:pt x="753427" y="156324"/>
                </a:lnTo>
                <a:lnTo>
                  <a:pt x="751573" y="154457"/>
                </a:lnTo>
                <a:lnTo>
                  <a:pt x="750455" y="154000"/>
                </a:lnTo>
                <a:lnTo>
                  <a:pt x="747826" y="154000"/>
                </a:lnTo>
                <a:lnTo>
                  <a:pt x="746696" y="154457"/>
                </a:lnTo>
                <a:lnTo>
                  <a:pt x="744842" y="156324"/>
                </a:lnTo>
                <a:lnTo>
                  <a:pt x="744372" y="157441"/>
                </a:lnTo>
                <a:lnTo>
                  <a:pt x="744372" y="160070"/>
                </a:lnTo>
                <a:lnTo>
                  <a:pt x="744842" y="161188"/>
                </a:lnTo>
                <a:lnTo>
                  <a:pt x="746696" y="163055"/>
                </a:lnTo>
                <a:lnTo>
                  <a:pt x="747826" y="163512"/>
                </a:lnTo>
                <a:lnTo>
                  <a:pt x="750455" y="163512"/>
                </a:lnTo>
                <a:lnTo>
                  <a:pt x="751573" y="163055"/>
                </a:lnTo>
                <a:lnTo>
                  <a:pt x="753427" y="161188"/>
                </a:lnTo>
                <a:lnTo>
                  <a:pt x="753897" y="160070"/>
                </a:lnTo>
                <a:lnTo>
                  <a:pt x="753897" y="157441"/>
                </a:lnTo>
                <a:close/>
              </a:path>
              <a:path w="6438900" h="4354830">
                <a:moveTo>
                  <a:pt x="753897" y="109816"/>
                </a:moveTo>
                <a:lnTo>
                  <a:pt x="753427" y="108699"/>
                </a:lnTo>
                <a:lnTo>
                  <a:pt x="751573" y="106832"/>
                </a:lnTo>
                <a:lnTo>
                  <a:pt x="750455" y="106375"/>
                </a:lnTo>
                <a:lnTo>
                  <a:pt x="747826" y="106375"/>
                </a:lnTo>
                <a:lnTo>
                  <a:pt x="746696" y="106832"/>
                </a:lnTo>
                <a:lnTo>
                  <a:pt x="744842" y="108699"/>
                </a:lnTo>
                <a:lnTo>
                  <a:pt x="744372" y="109816"/>
                </a:lnTo>
                <a:lnTo>
                  <a:pt x="744372" y="112445"/>
                </a:lnTo>
                <a:lnTo>
                  <a:pt x="744842" y="113563"/>
                </a:lnTo>
                <a:lnTo>
                  <a:pt x="746696" y="115430"/>
                </a:lnTo>
                <a:lnTo>
                  <a:pt x="747826" y="115887"/>
                </a:lnTo>
                <a:lnTo>
                  <a:pt x="750455" y="115887"/>
                </a:lnTo>
                <a:lnTo>
                  <a:pt x="751573" y="115430"/>
                </a:lnTo>
                <a:lnTo>
                  <a:pt x="753427" y="113563"/>
                </a:lnTo>
                <a:lnTo>
                  <a:pt x="753897" y="112445"/>
                </a:lnTo>
                <a:lnTo>
                  <a:pt x="753897" y="109816"/>
                </a:lnTo>
                <a:close/>
              </a:path>
              <a:path w="6438900" h="4354830">
                <a:moveTo>
                  <a:pt x="753897" y="62191"/>
                </a:moveTo>
                <a:lnTo>
                  <a:pt x="753427" y="61074"/>
                </a:lnTo>
                <a:lnTo>
                  <a:pt x="751573" y="59207"/>
                </a:lnTo>
                <a:lnTo>
                  <a:pt x="750455" y="58737"/>
                </a:lnTo>
                <a:lnTo>
                  <a:pt x="747826" y="58737"/>
                </a:lnTo>
                <a:lnTo>
                  <a:pt x="746696" y="59207"/>
                </a:lnTo>
                <a:lnTo>
                  <a:pt x="744842" y="61074"/>
                </a:lnTo>
                <a:lnTo>
                  <a:pt x="744372" y="62191"/>
                </a:lnTo>
                <a:lnTo>
                  <a:pt x="744372" y="64820"/>
                </a:lnTo>
                <a:lnTo>
                  <a:pt x="744842" y="65938"/>
                </a:lnTo>
                <a:lnTo>
                  <a:pt x="746696" y="67805"/>
                </a:lnTo>
                <a:lnTo>
                  <a:pt x="747826" y="68262"/>
                </a:lnTo>
                <a:lnTo>
                  <a:pt x="750455" y="68262"/>
                </a:lnTo>
                <a:lnTo>
                  <a:pt x="751573" y="67805"/>
                </a:lnTo>
                <a:lnTo>
                  <a:pt x="753427" y="65938"/>
                </a:lnTo>
                <a:lnTo>
                  <a:pt x="753897" y="64820"/>
                </a:lnTo>
                <a:lnTo>
                  <a:pt x="753897" y="62191"/>
                </a:lnTo>
                <a:close/>
              </a:path>
              <a:path w="6438900" h="4354830">
                <a:moveTo>
                  <a:pt x="753897" y="14566"/>
                </a:moveTo>
                <a:lnTo>
                  <a:pt x="753427" y="13449"/>
                </a:lnTo>
                <a:lnTo>
                  <a:pt x="751573" y="11582"/>
                </a:lnTo>
                <a:lnTo>
                  <a:pt x="750455" y="11125"/>
                </a:lnTo>
                <a:lnTo>
                  <a:pt x="747826" y="11125"/>
                </a:lnTo>
                <a:lnTo>
                  <a:pt x="746696" y="11582"/>
                </a:lnTo>
                <a:lnTo>
                  <a:pt x="744842" y="13449"/>
                </a:lnTo>
                <a:lnTo>
                  <a:pt x="744372" y="14566"/>
                </a:lnTo>
                <a:lnTo>
                  <a:pt x="744372" y="17195"/>
                </a:lnTo>
                <a:lnTo>
                  <a:pt x="744842" y="18313"/>
                </a:lnTo>
                <a:lnTo>
                  <a:pt x="746696" y="20180"/>
                </a:lnTo>
                <a:lnTo>
                  <a:pt x="747826" y="20637"/>
                </a:lnTo>
                <a:lnTo>
                  <a:pt x="750455" y="20637"/>
                </a:lnTo>
                <a:lnTo>
                  <a:pt x="751573" y="20180"/>
                </a:lnTo>
                <a:lnTo>
                  <a:pt x="753427" y="18313"/>
                </a:lnTo>
                <a:lnTo>
                  <a:pt x="753897" y="17195"/>
                </a:lnTo>
                <a:lnTo>
                  <a:pt x="753897" y="14566"/>
                </a:lnTo>
                <a:close/>
              </a:path>
              <a:path w="6438900" h="4354830">
                <a:moveTo>
                  <a:pt x="771525" y="4343679"/>
                </a:moveTo>
                <a:lnTo>
                  <a:pt x="771067" y="4342562"/>
                </a:lnTo>
                <a:lnTo>
                  <a:pt x="769200" y="4340695"/>
                </a:lnTo>
                <a:lnTo>
                  <a:pt x="768083" y="4340225"/>
                </a:lnTo>
                <a:lnTo>
                  <a:pt x="765454" y="4340225"/>
                </a:lnTo>
                <a:lnTo>
                  <a:pt x="764336" y="4340695"/>
                </a:lnTo>
                <a:lnTo>
                  <a:pt x="762469" y="4342562"/>
                </a:lnTo>
                <a:lnTo>
                  <a:pt x="762000" y="4343679"/>
                </a:lnTo>
                <a:lnTo>
                  <a:pt x="762000" y="4346308"/>
                </a:lnTo>
                <a:lnTo>
                  <a:pt x="762469" y="4347426"/>
                </a:lnTo>
                <a:lnTo>
                  <a:pt x="764336" y="4349293"/>
                </a:lnTo>
                <a:lnTo>
                  <a:pt x="765454" y="4349750"/>
                </a:lnTo>
                <a:lnTo>
                  <a:pt x="768083" y="4349750"/>
                </a:lnTo>
                <a:lnTo>
                  <a:pt x="769200" y="4349293"/>
                </a:lnTo>
                <a:lnTo>
                  <a:pt x="771067" y="4347426"/>
                </a:lnTo>
                <a:lnTo>
                  <a:pt x="771525" y="4346308"/>
                </a:lnTo>
                <a:lnTo>
                  <a:pt x="771525" y="4343679"/>
                </a:lnTo>
                <a:close/>
              </a:path>
              <a:path w="6438900" h="4354830">
                <a:moveTo>
                  <a:pt x="771525" y="3723640"/>
                </a:moveTo>
                <a:lnTo>
                  <a:pt x="771067" y="3722522"/>
                </a:lnTo>
                <a:lnTo>
                  <a:pt x="769200" y="3720668"/>
                </a:lnTo>
                <a:lnTo>
                  <a:pt x="768083" y="3720198"/>
                </a:lnTo>
                <a:lnTo>
                  <a:pt x="765454" y="3720198"/>
                </a:lnTo>
                <a:lnTo>
                  <a:pt x="764336" y="3720668"/>
                </a:lnTo>
                <a:lnTo>
                  <a:pt x="762469" y="3722522"/>
                </a:lnTo>
                <a:lnTo>
                  <a:pt x="762000" y="3723640"/>
                </a:lnTo>
                <a:lnTo>
                  <a:pt x="762000" y="3726281"/>
                </a:lnTo>
                <a:lnTo>
                  <a:pt x="762469" y="3727399"/>
                </a:lnTo>
                <a:lnTo>
                  <a:pt x="764336" y="3729253"/>
                </a:lnTo>
                <a:lnTo>
                  <a:pt x="765454" y="3729723"/>
                </a:lnTo>
                <a:lnTo>
                  <a:pt x="768083" y="3729723"/>
                </a:lnTo>
                <a:lnTo>
                  <a:pt x="769200" y="3729253"/>
                </a:lnTo>
                <a:lnTo>
                  <a:pt x="771067" y="3727399"/>
                </a:lnTo>
                <a:lnTo>
                  <a:pt x="771525" y="3726281"/>
                </a:lnTo>
                <a:lnTo>
                  <a:pt x="771525" y="3723640"/>
                </a:lnTo>
                <a:close/>
              </a:path>
              <a:path w="6438900" h="4354830">
                <a:moveTo>
                  <a:pt x="771525" y="3103613"/>
                </a:moveTo>
                <a:lnTo>
                  <a:pt x="771067" y="3102495"/>
                </a:lnTo>
                <a:lnTo>
                  <a:pt x="769200" y="3100628"/>
                </a:lnTo>
                <a:lnTo>
                  <a:pt x="768083" y="3100171"/>
                </a:lnTo>
                <a:lnTo>
                  <a:pt x="765454" y="3100171"/>
                </a:lnTo>
                <a:lnTo>
                  <a:pt x="764336" y="3100628"/>
                </a:lnTo>
                <a:lnTo>
                  <a:pt x="762469" y="3102495"/>
                </a:lnTo>
                <a:lnTo>
                  <a:pt x="762000" y="3103613"/>
                </a:lnTo>
                <a:lnTo>
                  <a:pt x="762000" y="3106242"/>
                </a:lnTo>
                <a:lnTo>
                  <a:pt x="762469" y="3107372"/>
                </a:lnTo>
                <a:lnTo>
                  <a:pt x="764336" y="3109226"/>
                </a:lnTo>
                <a:lnTo>
                  <a:pt x="765454" y="3109696"/>
                </a:lnTo>
                <a:lnTo>
                  <a:pt x="768083" y="3109696"/>
                </a:lnTo>
                <a:lnTo>
                  <a:pt x="769200" y="3109226"/>
                </a:lnTo>
                <a:lnTo>
                  <a:pt x="771067" y="3107372"/>
                </a:lnTo>
                <a:lnTo>
                  <a:pt x="771525" y="3106242"/>
                </a:lnTo>
                <a:lnTo>
                  <a:pt x="771525" y="3103613"/>
                </a:lnTo>
                <a:close/>
              </a:path>
              <a:path w="6438900" h="4354830">
                <a:moveTo>
                  <a:pt x="771525" y="2483586"/>
                </a:moveTo>
                <a:lnTo>
                  <a:pt x="771067" y="2482456"/>
                </a:lnTo>
                <a:lnTo>
                  <a:pt x="769200" y="2480602"/>
                </a:lnTo>
                <a:lnTo>
                  <a:pt x="768083" y="2480132"/>
                </a:lnTo>
                <a:lnTo>
                  <a:pt x="765454" y="2480132"/>
                </a:lnTo>
                <a:lnTo>
                  <a:pt x="764336" y="2480602"/>
                </a:lnTo>
                <a:lnTo>
                  <a:pt x="762469" y="2482456"/>
                </a:lnTo>
                <a:lnTo>
                  <a:pt x="762000" y="2483586"/>
                </a:lnTo>
                <a:lnTo>
                  <a:pt x="762000" y="2486215"/>
                </a:lnTo>
                <a:lnTo>
                  <a:pt x="762469" y="2487333"/>
                </a:lnTo>
                <a:lnTo>
                  <a:pt x="764336" y="2489200"/>
                </a:lnTo>
                <a:lnTo>
                  <a:pt x="765454" y="2489657"/>
                </a:lnTo>
                <a:lnTo>
                  <a:pt x="768083" y="2489657"/>
                </a:lnTo>
                <a:lnTo>
                  <a:pt x="769200" y="2489200"/>
                </a:lnTo>
                <a:lnTo>
                  <a:pt x="771067" y="2487333"/>
                </a:lnTo>
                <a:lnTo>
                  <a:pt x="771525" y="2486215"/>
                </a:lnTo>
                <a:lnTo>
                  <a:pt x="771525" y="2483586"/>
                </a:lnTo>
                <a:close/>
              </a:path>
              <a:path w="6438900" h="4354830">
                <a:moveTo>
                  <a:pt x="771525" y="1863547"/>
                </a:moveTo>
                <a:lnTo>
                  <a:pt x="771067" y="1862429"/>
                </a:lnTo>
                <a:lnTo>
                  <a:pt x="769200" y="1860562"/>
                </a:lnTo>
                <a:lnTo>
                  <a:pt x="768083" y="1860105"/>
                </a:lnTo>
                <a:lnTo>
                  <a:pt x="765454" y="1860105"/>
                </a:lnTo>
                <a:lnTo>
                  <a:pt x="764336" y="1860562"/>
                </a:lnTo>
                <a:lnTo>
                  <a:pt x="762469" y="1862429"/>
                </a:lnTo>
                <a:lnTo>
                  <a:pt x="762000" y="1863547"/>
                </a:lnTo>
                <a:lnTo>
                  <a:pt x="762000" y="1866176"/>
                </a:lnTo>
                <a:lnTo>
                  <a:pt x="762469" y="1867306"/>
                </a:lnTo>
                <a:lnTo>
                  <a:pt x="764336" y="1869160"/>
                </a:lnTo>
                <a:lnTo>
                  <a:pt x="765454" y="1869630"/>
                </a:lnTo>
                <a:lnTo>
                  <a:pt x="768083" y="1869630"/>
                </a:lnTo>
                <a:lnTo>
                  <a:pt x="769200" y="1869160"/>
                </a:lnTo>
                <a:lnTo>
                  <a:pt x="771067" y="1867306"/>
                </a:lnTo>
                <a:lnTo>
                  <a:pt x="771525" y="1866176"/>
                </a:lnTo>
                <a:lnTo>
                  <a:pt x="771525" y="1863547"/>
                </a:lnTo>
                <a:close/>
              </a:path>
              <a:path w="6438900" h="4354830">
                <a:moveTo>
                  <a:pt x="771525" y="1243520"/>
                </a:moveTo>
                <a:lnTo>
                  <a:pt x="771067" y="1242390"/>
                </a:lnTo>
                <a:lnTo>
                  <a:pt x="769200" y="1240536"/>
                </a:lnTo>
                <a:lnTo>
                  <a:pt x="768083" y="1240066"/>
                </a:lnTo>
                <a:lnTo>
                  <a:pt x="765454" y="1240066"/>
                </a:lnTo>
                <a:lnTo>
                  <a:pt x="764336" y="1240536"/>
                </a:lnTo>
                <a:lnTo>
                  <a:pt x="762469" y="1242390"/>
                </a:lnTo>
                <a:lnTo>
                  <a:pt x="762000" y="1243520"/>
                </a:lnTo>
                <a:lnTo>
                  <a:pt x="762000" y="1246149"/>
                </a:lnTo>
                <a:lnTo>
                  <a:pt x="762469" y="1247267"/>
                </a:lnTo>
                <a:lnTo>
                  <a:pt x="764336" y="1249133"/>
                </a:lnTo>
                <a:lnTo>
                  <a:pt x="765454" y="1249591"/>
                </a:lnTo>
                <a:lnTo>
                  <a:pt x="768083" y="1249591"/>
                </a:lnTo>
                <a:lnTo>
                  <a:pt x="769200" y="1249133"/>
                </a:lnTo>
                <a:lnTo>
                  <a:pt x="771067" y="1247267"/>
                </a:lnTo>
                <a:lnTo>
                  <a:pt x="771525" y="1246149"/>
                </a:lnTo>
                <a:lnTo>
                  <a:pt x="771525" y="1243520"/>
                </a:lnTo>
                <a:close/>
              </a:path>
              <a:path w="6438900" h="4354830">
                <a:moveTo>
                  <a:pt x="771525" y="623481"/>
                </a:moveTo>
                <a:lnTo>
                  <a:pt x="771067" y="622363"/>
                </a:lnTo>
                <a:lnTo>
                  <a:pt x="769200" y="620509"/>
                </a:lnTo>
                <a:lnTo>
                  <a:pt x="768083" y="620039"/>
                </a:lnTo>
                <a:lnTo>
                  <a:pt x="765454" y="620039"/>
                </a:lnTo>
                <a:lnTo>
                  <a:pt x="764336" y="620509"/>
                </a:lnTo>
                <a:lnTo>
                  <a:pt x="762469" y="622363"/>
                </a:lnTo>
                <a:lnTo>
                  <a:pt x="762000" y="623481"/>
                </a:lnTo>
                <a:lnTo>
                  <a:pt x="762000" y="626110"/>
                </a:lnTo>
                <a:lnTo>
                  <a:pt x="762469" y="627240"/>
                </a:lnTo>
                <a:lnTo>
                  <a:pt x="764336" y="629094"/>
                </a:lnTo>
                <a:lnTo>
                  <a:pt x="765454" y="629564"/>
                </a:lnTo>
                <a:lnTo>
                  <a:pt x="768083" y="629564"/>
                </a:lnTo>
                <a:lnTo>
                  <a:pt x="769200" y="629094"/>
                </a:lnTo>
                <a:lnTo>
                  <a:pt x="771067" y="627240"/>
                </a:lnTo>
                <a:lnTo>
                  <a:pt x="771525" y="626110"/>
                </a:lnTo>
                <a:lnTo>
                  <a:pt x="771525" y="623481"/>
                </a:lnTo>
                <a:close/>
              </a:path>
              <a:path w="6438900" h="4354830">
                <a:moveTo>
                  <a:pt x="771525" y="3454"/>
                </a:moveTo>
                <a:lnTo>
                  <a:pt x="771067" y="2336"/>
                </a:lnTo>
                <a:lnTo>
                  <a:pt x="769200" y="469"/>
                </a:lnTo>
                <a:lnTo>
                  <a:pt x="768083" y="0"/>
                </a:lnTo>
                <a:lnTo>
                  <a:pt x="765454" y="0"/>
                </a:lnTo>
                <a:lnTo>
                  <a:pt x="764336" y="469"/>
                </a:lnTo>
                <a:lnTo>
                  <a:pt x="762469" y="2336"/>
                </a:lnTo>
                <a:lnTo>
                  <a:pt x="762000" y="3454"/>
                </a:lnTo>
                <a:lnTo>
                  <a:pt x="762000" y="6083"/>
                </a:lnTo>
                <a:lnTo>
                  <a:pt x="762469" y="7200"/>
                </a:lnTo>
                <a:lnTo>
                  <a:pt x="764336" y="9067"/>
                </a:lnTo>
                <a:lnTo>
                  <a:pt x="765454" y="9525"/>
                </a:lnTo>
                <a:lnTo>
                  <a:pt x="768083" y="9525"/>
                </a:lnTo>
                <a:lnTo>
                  <a:pt x="769200" y="9067"/>
                </a:lnTo>
                <a:lnTo>
                  <a:pt x="771067" y="7200"/>
                </a:lnTo>
                <a:lnTo>
                  <a:pt x="771525" y="6083"/>
                </a:lnTo>
                <a:lnTo>
                  <a:pt x="771525" y="3454"/>
                </a:lnTo>
                <a:close/>
              </a:path>
              <a:path w="6438900" h="4354830">
                <a:moveTo>
                  <a:pt x="819150" y="4343679"/>
                </a:moveTo>
                <a:lnTo>
                  <a:pt x="818692" y="4342562"/>
                </a:lnTo>
                <a:lnTo>
                  <a:pt x="816825" y="4340695"/>
                </a:lnTo>
                <a:lnTo>
                  <a:pt x="815708" y="4340225"/>
                </a:lnTo>
                <a:lnTo>
                  <a:pt x="813079" y="4340225"/>
                </a:lnTo>
                <a:lnTo>
                  <a:pt x="811961" y="4340695"/>
                </a:lnTo>
                <a:lnTo>
                  <a:pt x="810094" y="4342562"/>
                </a:lnTo>
                <a:lnTo>
                  <a:pt x="809625" y="4343679"/>
                </a:lnTo>
                <a:lnTo>
                  <a:pt x="809625" y="4346308"/>
                </a:lnTo>
                <a:lnTo>
                  <a:pt x="810094" y="4347426"/>
                </a:lnTo>
                <a:lnTo>
                  <a:pt x="811961" y="4349293"/>
                </a:lnTo>
                <a:lnTo>
                  <a:pt x="813079" y="4349750"/>
                </a:lnTo>
                <a:lnTo>
                  <a:pt x="815708" y="4349750"/>
                </a:lnTo>
                <a:lnTo>
                  <a:pt x="816825" y="4349293"/>
                </a:lnTo>
                <a:lnTo>
                  <a:pt x="818692" y="4347426"/>
                </a:lnTo>
                <a:lnTo>
                  <a:pt x="819150" y="4346308"/>
                </a:lnTo>
                <a:lnTo>
                  <a:pt x="819150" y="4343679"/>
                </a:lnTo>
                <a:close/>
              </a:path>
              <a:path w="6438900" h="4354830">
                <a:moveTo>
                  <a:pt x="819150" y="3723640"/>
                </a:moveTo>
                <a:lnTo>
                  <a:pt x="818692" y="3722522"/>
                </a:lnTo>
                <a:lnTo>
                  <a:pt x="816825" y="3720668"/>
                </a:lnTo>
                <a:lnTo>
                  <a:pt x="815708" y="3720198"/>
                </a:lnTo>
                <a:lnTo>
                  <a:pt x="813079" y="3720198"/>
                </a:lnTo>
                <a:lnTo>
                  <a:pt x="811961" y="3720668"/>
                </a:lnTo>
                <a:lnTo>
                  <a:pt x="810094" y="3722522"/>
                </a:lnTo>
                <a:lnTo>
                  <a:pt x="809625" y="3723640"/>
                </a:lnTo>
                <a:lnTo>
                  <a:pt x="809625" y="3726281"/>
                </a:lnTo>
                <a:lnTo>
                  <a:pt x="810094" y="3727399"/>
                </a:lnTo>
                <a:lnTo>
                  <a:pt x="811961" y="3729253"/>
                </a:lnTo>
                <a:lnTo>
                  <a:pt x="813079" y="3729723"/>
                </a:lnTo>
                <a:lnTo>
                  <a:pt x="815708" y="3729723"/>
                </a:lnTo>
                <a:lnTo>
                  <a:pt x="816825" y="3729253"/>
                </a:lnTo>
                <a:lnTo>
                  <a:pt x="818692" y="3727399"/>
                </a:lnTo>
                <a:lnTo>
                  <a:pt x="819150" y="3726281"/>
                </a:lnTo>
                <a:lnTo>
                  <a:pt x="819150" y="3723640"/>
                </a:lnTo>
                <a:close/>
              </a:path>
              <a:path w="6438900" h="4354830">
                <a:moveTo>
                  <a:pt x="819150" y="3103613"/>
                </a:moveTo>
                <a:lnTo>
                  <a:pt x="818692" y="3102495"/>
                </a:lnTo>
                <a:lnTo>
                  <a:pt x="816825" y="3100628"/>
                </a:lnTo>
                <a:lnTo>
                  <a:pt x="815708" y="3100171"/>
                </a:lnTo>
                <a:lnTo>
                  <a:pt x="813079" y="3100171"/>
                </a:lnTo>
                <a:lnTo>
                  <a:pt x="811961" y="3100628"/>
                </a:lnTo>
                <a:lnTo>
                  <a:pt x="810094" y="3102495"/>
                </a:lnTo>
                <a:lnTo>
                  <a:pt x="809625" y="3103613"/>
                </a:lnTo>
                <a:lnTo>
                  <a:pt x="809625" y="3106242"/>
                </a:lnTo>
                <a:lnTo>
                  <a:pt x="810094" y="3107372"/>
                </a:lnTo>
                <a:lnTo>
                  <a:pt x="811961" y="3109226"/>
                </a:lnTo>
                <a:lnTo>
                  <a:pt x="813079" y="3109696"/>
                </a:lnTo>
                <a:lnTo>
                  <a:pt x="815708" y="3109696"/>
                </a:lnTo>
                <a:lnTo>
                  <a:pt x="816825" y="3109226"/>
                </a:lnTo>
                <a:lnTo>
                  <a:pt x="818692" y="3107372"/>
                </a:lnTo>
                <a:lnTo>
                  <a:pt x="819150" y="3106242"/>
                </a:lnTo>
                <a:lnTo>
                  <a:pt x="819150" y="3103613"/>
                </a:lnTo>
                <a:close/>
              </a:path>
              <a:path w="6438900" h="4354830">
                <a:moveTo>
                  <a:pt x="819150" y="2483586"/>
                </a:moveTo>
                <a:lnTo>
                  <a:pt x="818692" y="2482456"/>
                </a:lnTo>
                <a:lnTo>
                  <a:pt x="816825" y="2480602"/>
                </a:lnTo>
                <a:lnTo>
                  <a:pt x="815708" y="2480132"/>
                </a:lnTo>
                <a:lnTo>
                  <a:pt x="813079" y="2480132"/>
                </a:lnTo>
                <a:lnTo>
                  <a:pt x="811961" y="2480602"/>
                </a:lnTo>
                <a:lnTo>
                  <a:pt x="810094" y="2482456"/>
                </a:lnTo>
                <a:lnTo>
                  <a:pt x="809625" y="2483586"/>
                </a:lnTo>
                <a:lnTo>
                  <a:pt x="809625" y="2486215"/>
                </a:lnTo>
                <a:lnTo>
                  <a:pt x="810094" y="2487333"/>
                </a:lnTo>
                <a:lnTo>
                  <a:pt x="811961" y="2489200"/>
                </a:lnTo>
                <a:lnTo>
                  <a:pt x="813079" y="2489657"/>
                </a:lnTo>
                <a:lnTo>
                  <a:pt x="815708" y="2489657"/>
                </a:lnTo>
                <a:lnTo>
                  <a:pt x="816825" y="2489200"/>
                </a:lnTo>
                <a:lnTo>
                  <a:pt x="818692" y="2487333"/>
                </a:lnTo>
                <a:lnTo>
                  <a:pt x="819150" y="2486215"/>
                </a:lnTo>
                <a:lnTo>
                  <a:pt x="819150" y="2483586"/>
                </a:lnTo>
                <a:close/>
              </a:path>
              <a:path w="6438900" h="4354830">
                <a:moveTo>
                  <a:pt x="819150" y="1863547"/>
                </a:moveTo>
                <a:lnTo>
                  <a:pt x="818692" y="1862429"/>
                </a:lnTo>
                <a:lnTo>
                  <a:pt x="816825" y="1860562"/>
                </a:lnTo>
                <a:lnTo>
                  <a:pt x="815708" y="1860105"/>
                </a:lnTo>
                <a:lnTo>
                  <a:pt x="813079" y="1860105"/>
                </a:lnTo>
                <a:lnTo>
                  <a:pt x="811961" y="1860562"/>
                </a:lnTo>
                <a:lnTo>
                  <a:pt x="810094" y="1862429"/>
                </a:lnTo>
                <a:lnTo>
                  <a:pt x="809625" y="1863547"/>
                </a:lnTo>
                <a:lnTo>
                  <a:pt x="809625" y="1866176"/>
                </a:lnTo>
                <a:lnTo>
                  <a:pt x="810094" y="1867306"/>
                </a:lnTo>
                <a:lnTo>
                  <a:pt x="811961" y="1869160"/>
                </a:lnTo>
                <a:lnTo>
                  <a:pt x="813079" y="1869630"/>
                </a:lnTo>
                <a:lnTo>
                  <a:pt x="815708" y="1869630"/>
                </a:lnTo>
                <a:lnTo>
                  <a:pt x="816825" y="1869160"/>
                </a:lnTo>
                <a:lnTo>
                  <a:pt x="818692" y="1867306"/>
                </a:lnTo>
                <a:lnTo>
                  <a:pt x="819150" y="1866176"/>
                </a:lnTo>
                <a:lnTo>
                  <a:pt x="819150" y="1863547"/>
                </a:lnTo>
                <a:close/>
              </a:path>
              <a:path w="6438900" h="4354830">
                <a:moveTo>
                  <a:pt x="819150" y="1243520"/>
                </a:moveTo>
                <a:lnTo>
                  <a:pt x="818692" y="1242390"/>
                </a:lnTo>
                <a:lnTo>
                  <a:pt x="816825" y="1240536"/>
                </a:lnTo>
                <a:lnTo>
                  <a:pt x="815708" y="1240066"/>
                </a:lnTo>
                <a:lnTo>
                  <a:pt x="813079" y="1240066"/>
                </a:lnTo>
                <a:lnTo>
                  <a:pt x="811961" y="1240536"/>
                </a:lnTo>
                <a:lnTo>
                  <a:pt x="810094" y="1242390"/>
                </a:lnTo>
                <a:lnTo>
                  <a:pt x="809625" y="1243520"/>
                </a:lnTo>
                <a:lnTo>
                  <a:pt x="809625" y="1246149"/>
                </a:lnTo>
                <a:lnTo>
                  <a:pt x="810094" y="1247267"/>
                </a:lnTo>
                <a:lnTo>
                  <a:pt x="811961" y="1249133"/>
                </a:lnTo>
                <a:lnTo>
                  <a:pt x="813079" y="1249591"/>
                </a:lnTo>
                <a:lnTo>
                  <a:pt x="815708" y="1249591"/>
                </a:lnTo>
                <a:lnTo>
                  <a:pt x="816825" y="1249133"/>
                </a:lnTo>
                <a:lnTo>
                  <a:pt x="818692" y="1247267"/>
                </a:lnTo>
                <a:lnTo>
                  <a:pt x="819150" y="1246149"/>
                </a:lnTo>
                <a:lnTo>
                  <a:pt x="819150" y="1243520"/>
                </a:lnTo>
                <a:close/>
              </a:path>
              <a:path w="6438900" h="4354830">
                <a:moveTo>
                  <a:pt x="819150" y="623481"/>
                </a:moveTo>
                <a:lnTo>
                  <a:pt x="818692" y="622363"/>
                </a:lnTo>
                <a:lnTo>
                  <a:pt x="816825" y="620509"/>
                </a:lnTo>
                <a:lnTo>
                  <a:pt x="815708" y="620039"/>
                </a:lnTo>
                <a:lnTo>
                  <a:pt x="813079" y="620039"/>
                </a:lnTo>
                <a:lnTo>
                  <a:pt x="811961" y="620509"/>
                </a:lnTo>
                <a:lnTo>
                  <a:pt x="810094" y="622363"/>
                </a:lnTo>
                <a:lnTo>
                  <a:pt x="809625" y="623481"/>
                </a:lnTo>
                <a:lnTo>
                  <a:pt x="809625" y="626110"/>
                </a:lnTo>
                <a:lnTo>
                  <a:pt x="810094" y="627240"/>
                </a:lnTo>
                <a:lnTo>
                  <a:pt x="811961" y="629094"/>
                </a:lnTo>
                <a:lnTo>
                  <a:pt x="813079" y="629564"/>
                </a:lnTo>
                <a:lnTo>
                  <a:pt x="815708" y="629564"/>
                </a:lnTo>
                <a:lnTo>
                  <a:pt x="816825" y="629094"/>
                </a:lnTo>
                <a:lnTo>
                  <a:pt x="818692" y="627240"/>
                </a:lnTo>
                <a:lnTo>
                  <a:pt x="819150" y="626110"/>
                </a:lnTo>
                <a:lnTo>
                  <a:pt x="819150" y="623481"/>
                </a:lnTo>
                <a:close/>
              </a:path>
              <a:path w="6438900" h="4354830">
                <a:moveTo>
                  <a:pt x="819150" y="3454"/>
                </a:moveTo>
                <a:lnTo>
                  <a:pt x="818692" y="2336"/>
                </a:lnTo>
                <a:lnTo>
                  <a:pt x="816825" y="469"/>
                </a:lnTo>
                <a:lnTo>
                  <a:pt x="815708" y="0"/>
                </a:lnTo>
                <a:lnTo>
                  <a:pt x="813079" y="0"/>
                </a:lnTo>
                <a:lnTo>
                  <a:pt x="811961" y="469"/>
                </a:lnTo>
                <a:lnTo>
                  <a:pt x="810094" y="2336"/>
                </a:lnTo>
                <a:lnTo>
                  <a:pt x="809625" y="3454"/>
                </a:lnTo>
                <a:lnTo>
                  <a:pt x="809625" y="6083"/>
                </a:lnTo>
                <a:lnTo>
                  <a:pt x="810094" y="7200"/>
                </a:lnTo>
                <a:lnTo>
                  <a:pt x="811961" y="9067"/>
                </a:lnTo>
                <a:lnTo>
                  <a:pt x="813079" y="9525"/>
                </a:lnTo>
                <a:lnTo>
                  <a:pt x="815708" y="9525"/>
                </a:lnTo>
                <a:lnTo>
                  <a:pt x="816825" y="9067"/>
                </a:lnTo>
                <a:lnTo>
                  <a:pt x="818692" y="7200"/>
                </a:lnTo>
                <a:lnTo>
                  <a:pt x="819150" y="6083"/>
                </a:lnTo>
                <a:lnTo>
                  <a:pt x="819150" y="3454"/>
                </a:lnTo>
                <a:close/>
              </a:path>
              <a:path w="6438900" h="4354830">
                <a:moveTo>
                  <a:pt x="866775" y="4343679"/>
                </a:moveTo>
                <a:lnTo>
                  <a:pt x="866317" y="4342562"/>
                </a:lnTo>
                <a:lnTo>
                  <a:pt x="864450" y="4340695"/>
                </a:lnTo>
                <a:lnTo>
                  <a:pt x="863333" y="4340225"/>
                </a:lnTo>
                <a:lnTo>
                  <a:pt x="860704" y="4340225"/>
                </a:lnTo>
                <a:lnTo>
                  <a:pt x="859586" y="4340695"/>
                </a:lnTo>
                <a:lnTo>
                  <a:pt x="857719" y="4342562"/>
                </a:lnTo>
                <a:lnTo>
                  <a:pt x="857250" y="4343679"/>
                </a:lnTo>
                <a:lnTo>
                  <a:pt x="857250" y="4346308"/>
                </a:lnTo>
                <a:lnTo>
                  <a:pt x="857719" y="4347426"/>
                </a:lnTo>
                <a:lnTo>
                  <a:pt x="859586" y="4349293"/>
                </a:lnTo>
                <a:lnTo>
                  <a:pt x="860704" y="4349750"/>
                </a:lnTo>
                <a:lnTo>
                  <a:pt x="863333" y="4349750"/>
                </a:lnTo>
                <a:lnTo>
                  <a:pt x="864450" y="4349293"/>
                </a:lnTo>
                <a:lnTo>
                  <a:pt x="866317" y="4347426"/>
                </a:lnTo>
                <a:lnTo>
                  <a:pt x="866775" y="4346308"/>
                </a:lnTo>
                <a:lnTo>
                  <a:pt x="866775" y="4343679"/>
                </a:lnTo>
                <a:close/>
              </a:path>
              <a:path w="6438900" h="4354830">
                <a:moveTo>
                  <a:pt x="866775" y="3723640"/>
                </a:moveTo>
                <a:lnTo>
                  <a:pt x="866317" y="3722522"/>
                </a:lnTo>
                <a:lnTo>
                  <a:pt x="864450" y="3720668"/>
                </a:lnTo>
                <a:lnTo>
                  <a:pt x="863333" y="3720198"/>
                </a:lnTo>
                <a:lnTo>
                  <a:pt x="860704" y="3720198"/>
                </a:lnTo>
                <a:lnTo>
                  <a:pt x="859586" y="3720668"/>
                </a:lnTo>
                <a:lnTo>
                  <a:pt x="857719" y="3722522"/>
                </a:lnTo>
                <a:lnTo>
                  <a:pt x="857250" y="3723640"/>
                </a:lnTo>
                <a:lnTo>
                  <a:pt x="857250" y="3726281"/>
                </a:lnTo>
                <a:lnTo>
                  <a:pt x="857719" y="3727399"/>
                </a:lnTo>
                <a:lnTo>
                  <a:pt x="859586" y="3729253"/>
                </a:lnTo>
                <a:lnTo>
                  <a:pt x="860704" y="3729723"/>
                </a:lnTo>
                <a:lnTo>
                  <a:pt x="863333" y="3729723"/>
                </a:lnTo>
                <a:lnTo>
                  <a:pt x="864450" y="3729253"/>
                </a:lnTo>
                <a:lnTo>
                  <a:pt x="866317" y="3727399"/>
                </a:lnTo>
                <a:lnTo>
                  <a:pt x="866775" y="3726281"/>
                </a:lnTo>
                <a:lnTo>
                  <a:pt x="866775" y="3723640"/>
                </a:lnTo>
                <a:close/>
              </a:path>
              <a:path w="6438900" h="4354830">
                <a:moveTo>
                  <a:pt x="866775" y="3103613"/>
                </a:moveTo>
                <a:lnTo>
                  <a:pt x="866317" y="3102495"/>
                </a:lnTo>
                <a:lnTo>
                  <a:pt x="864450" y="3100628"/>
                </a:lnTo>
                <a:lnTo>
                  <a:pt x="863333" y="3100171"/>
                </a:lnTo>
                <a:lnTo>
                  <a:pt x="860704" y="3100171"/>
                </a:lnTo>
                <a:lnTo>
                  <a:pt x="859586" y="3100628"/>
                </a:lnTo>
                <a:lnTo>
                  <a:pt x="857719" y="3102495"/>
                </a:lnTo>
                <a:lnTo>
                  <a:pt x="857250" y="3103613"/>
                </a:lnTo>
                <a:lnTo>
                  <a:pt x="857250" y="3106242"/>
                </a:lnTo>
                <a:lnTo>
                  <a:pt x="857719" y="3107372"/>
                </a:lnTo>
                <a:lnTo>
                  <a:pt x="859586" y="3109226"/>
                </a:lnTo>
                <a:lnTo>
                  <a:pt x="860704" y="3109696"/>
                </a:lnTo>
                <a:lnTo>
                  <a:pt x="863333" y="3109696"/>
                </a:lnTo>
                <a:lnTo>
                  <a:pt x="864450" y="3109226"/>
                </a:lnTo>
                <a:lnTo>
                  <a:pt x="866317" y="3107372"/>
                </a:lnTo>
                <a:lnTo>
                  <a:pt x="866775" y="3106242"/>
                </a:lnTo>
                <a:lnTo>
                  <a:pt x="866775" y="3103613"/>
                </a:lnTo>
                <a:close/>
              </a:path>
              <a:path w="6438900" h="4354830">
                <a:moveTo>
                  <a:pt x="866775" y="2483586"/>
                </a:moveTo>
                <a:lnTo>
                  <a:pt x="866317" y="2482456"/>
                </a:lnTo>
                <a:lnTo>
                  <a:pt x="864450" y="2480602"/>
                </a:lnTo>
                <a:lnTo>
                  <a:pt x="863333" y="2480132"/>
                </a:lnTo>
                <a:lnTo>
                  <a:pt x="860704" y="2480132"/>
                </a:lnTo>
                <a:lnTo>
                  <a:pt x="859586" y="2480602"/>
                </a:lnTo>
                <a:lnTo>
                  <a:pt x="857719" y="2482456"/>
                </a:lnTo>
                <a:lnTo>
                  <a:pt x="857250" y="2483586"/>
                </a:lnTo>
                <a:lnTo>
                  <a:pt x="857250" y="2486215"/>
                </a:lnTo>
                <a:lnTo>
                  <a:pt x="857719" y="2487333"/>
                </a:lnTo>
                <a:lnTo>
                  <a:pt x="859586" y="2489200"/>
                </a:lnTo>
                <a:lnTo>
                  <a:pt x="860704" y="2489657"/>
                </a:lnTo>
                <a:lnTo>
                  <a:pt x="863333" y="2489657"/>
                </a:lnTo>
                <a:lnTo>
                  <a:pt x="864450" y="2489200"/>
                </a:lnTo>
                <a:lnTo>
                  <a:pt x="866317" y="2487333"/>
                </a:lnTo>
                <a:lnTo>
                  <a:pt x="866775" y="2486215"/>
                </a:lnTo>
                <a:lnTo>
                  <a:pt x="866775" y="2483586"/>
                </a:lnTo>
                <a:close/>
              </a:path>
              <a:path w="6438900" h="4354830">
                <a:moveTo>
                  <a:pt x="866775" y="1863547"/>
                </a:moveTo>
                <a:lnTo>
                  <a:pt x="866317" y="1862429"/>
                </a:lnTo>
                <a:lnTo>
                  <a:pt x="864450" y="1860562"/>
                </a:lnTo>
                <a:lnTo>
                  <a:pt x="863333" y="1860105"/>
                </a:lnTo>
                <a:lnTo>
                  <a:pt x="860704" y="1860105"/>
                </a:lnTo>
                <a:lnTo>
                  <a:pt x="859586" y="1860562"/>
                </a:lnTo>
                <a:lnTo>
                  <a:pt x="857719" y="1862429"/>
                </a:lnTo>
                <a:lnTo>
                  <a:pt x="857250" y="1863547"/>
                </a:lnTo>
                <a:lnTo>
                  <a:pt x="857250" y="1866176"/>
                </a:lnTo>
                <a:lnTo>
                  <a:pt x="857719" y="1867306"/>
                </a:lnTo>
                <a:lnTo>
                  <a:pt x="859586" y="1869160"/>
                </a:lnTo>
                <a:lnTo>
                  <a:pt x="860704" y="1869630"/>
                </a:lnTo>
                <a:lnTo>
                  <a:pt x="863333" y="1869630"/>
                </a:lnTo>
                <a:lnTo>
                  <a:pt x="864450" y="1869160"/>
                </a:lnTo>
                <a:lnTo>
                  <a:pt x="866317" y="1867306"/>
                </a:lnTo>
                <a:lnTo>
                  <a:pt x="866775" y="1866176"/>
                </a:lnTo>
                <a:lnTo>
                  <a:pt x="866775" y="1863547"/>
                </a:lnTo>
                <a:close/>
              </a:path>
              <a:path w="6438900" h="4354830">
                <a:moveTo>
                  <a:pt x="866775" y="1243520"/>
                </a:moveTo>
                <a:lnTo>
                  <a:pt x="866317" y="1242390"/>
                </a:lnTo>
                <a:lnTo>
                  <a:pt x="864450" y="1240536"/>
                </a:lnTo>
                <a:lnTo>
                  <a:pt x="863333" y="1240066"/>
                </a:lnTo>
                <a:lnTo>
                  <a:pt x="860704" y="1240066"/>
                </a:lnTo>
                <a:lnTo>
                  <a:pt x="859586" y="1240536"/>
                </a:lnTo>
                <a:lnTo>
                  <a:pt x="857719" y="1242390"/>
                </a:lnTo>
                <a:lnTo>
                  <a:pt x="857250" y="1243520"/>
                </a:lnTo>
                <a:lnTo>
                  <a:pt x="857250" y="1246149"/>
                </a:lnTo>
                <a:lnTo>
                  <a:pt x="857719" y="1247267"/>
                </a:lnTo>
                <a:lnTo>
                  <a:pt x="859586" y="1249133"/>
                </a:lnTo>
                <a:lnTo>
                  <a:pt x="860704" y="1249591"/>
                </a:lnTo>
                <a:lnTo>
                  <a:pt x="863333" y="1249591"/>
                </a:lnTo>
                <a:lnTo>
                  <a:pt x="864450" y="1249133"/>
                </a:lnTo>
                <a:lnTo>
                  <a:pt x="866317" y="1247267"/>
                </a:lnTo>
                <a:lnTo>
                  <a:pt x="866775" y="1246149"/>
                </a:lnTo>
                <a:lnTo>
                  <a:pt x="866775" y="1243520"/>
                </a:lnTo>
                <a:close/>
              </a:path>
              <a:path w="6438900" h="4354830">
                <a:moveTo>
                  <a:pt x="866775" y="623481"/>
                </a:moveTo>
                <a:lnTo>
                  <a:pt x="866317" y="622363"/>
                </a:lnTo>
                <a:lnTo>
                  <a:pt x="864450" y="620509"/>
                </a:lnTo>
                <a:lnTo>
                  <a:pt x="863333" y="620039"/>
                </a:lnTo>
                <a:lnTo>
                  <a:pt x="860704" y="620039"/>
                </a:lnTo>
                <a:lnTo>
                  <a:pt x="859586" y="620509"/>
                </a:lnTo>
                <a:lnTo>
                  <a:pt x="857719" y="622363"/>
                </a:lnTo>
                <a:lnTo>
                  <a:pt x="857250" y="623481"/>
                </a:lnTo>
                <a:lnTo>
                  <a:pt x="857250" y="626110"/>
                </a:lnTo>
                <a:lnTo>
                  <a:pt x="857719" y="627240"/>
                </a:lnTo>
                <a:lnTo>
                  <a:pt x="859586" y="629094"/>
                </a:lnTo>
                <a:lnTo>
                  <a:pt x="860704" y="629564"/>
                </a:lnTo>
                <a:lnTo>
                  <a:pt x="863333" y="629564"/>
                </a:lnTo>
                <a:lnTo>
                  <a:pt x="864450" y="629094"/>
                </a:lnTo>
                <a:lnTo>
                  <a:pt x="866317" y="627240"/>
                </a:lnTo>
                <a:lnTo>
                  <a:pt x="866775" y="626110"/>
                </a:lnTo>
                <a:lnTo>
                  <a:pt x="866775" y="623481"/>
                </a:lnTo>
                <a:close/>
              </a:path>
              <a:path w="6438900" h="4354830">
                <a:moveTo>
                  <a:pt x="866775" y="3454"/>
                </a:moveTo>
                <a:lnTo>
                  <a:pt x="866317" y="2336"/>
                </a:lnTo>
                <a:lnTo>
                  <a:pt x="864450" y="469"/>
                </a:lnTo>
                <a:lnTo>
                  <a:pt x="863333" y="0"/>
                </a:lnTo>
                <a:lnTo>
                  <a:pt x="860704" y="0"/>
                </a:lnTo>
                <a:lnTo>
                  <a:pt x="859586" y="469"/>
                </a:lnTo>
                <a:lnTo>
                  <a:pt x="857719" y="2336"/>
                </a:lnTo>
                <a:lnTo>
                  <a:pt x="857250" y="3454"/>
                </a:lnTo>
                <a:lnTo>
                  <a:pt x="857250" y="6083"/>
                </a:lnTo>
                <a:lnTo>
                  <a:pt x="857719" y="7200"/>
                </a:lnTo>
                <a:lnTo>
                  <a:pt x="859586" y="9067"/>
                </a:lnTo>
                <a:lnTo>
                  <a:pt x="860704" y="9525"/>
                </a:lnTo>
                <a:lnTo>
                  <a:pt x="863333" y="9525"/>
                </a:lnTo>
                <a:lnTo>
                  <a:pt x="864450" y="9067"/>
                </a:lnTo>
                <a:lnTo>
                  <a:pt x="866317" y="7200"/>
                </a:lnTo>
                <a:lnTo>
                  <a:pt x="866775" y="6083"/>
                </a:lnTo>
                <a:lnTo>
                  <a:pt x="866775" y="3454"/>
                </a:lnTo>
                <a:close/>
              </a:path>
              <a:path w="6438900" h="4354830">
                <a:moveTo>
                  <a:pt x="914400" y="4343679"/>
                </a:moveTo>
                <a:lnTo>
                  <a:pt x="913942" y="4342562"/>
                </a:lnTo>
                <a:lnTo>
                  <a:pt x="912075" y="4340695"/>
                </a:lnTo>
                <a:lnTo>
                  <a:pt x="910958" y="4340225"/>
                </a:lnTo>
                <a:lnTo>
                  <a:pt x="908329" y="4340225"/>
                </a:lnTo>
                <a:lnTo>
                  <a:pt x="907211" y="4340695"/>
                </a:lnTo>
                <a:lnTo>
                  <a:pt x="905344" y="4342562"/>
                </a:lnTo>
                <a:lnTo>
                  <a:pt x="904875" y="4343679"/>
                </a:lnTo>
                <a:lnTo>
                  <a:pt x="904875" y="4346308"/>
                </a:lnTo>
                <a:lnTo>
                  <a:pt x="905344" y="4347426"/>
                </a:lnTo>
                <a:lnTo>
                  <a:pt x="907211" y="4349293"/>
                </a:lnTo>
                <a:lnTo>
                  <a:pt x="908329" y="4349750"/>
                </a:lnTo>
                <a:lnTo>
                  <a:pt x="910958" y="4349750"/>
                </a:lnTo>
                <a:lnTo>
                  <a:pt x="912075" y="4349293"/>
                </a:lnTo>
                <a:lnTo>
                  <a:pt x="913942" y="4347426"/>
                </a:lnTo>
                <a:lnTo>
                  <a:pt x="914400" y="4346308"/>
                </a:lnTo>
                <a:lnTo>
                  <a:pt x="914400" y="4343679"/>
                </a:lnTo>
                <a:close/>
              </a:path>
              <a:path w="6438900" h="4354830">
                <a:moveTo>
                  <a:pt x="914400" y="3723640"/>
                </a:moveTo>
                <a:lnTo>
                  <a:pt x="913942" y="3722522"/>
                </a:lnTo>
                <a:lnTo>
                  <a:pt x="912075" y="3720668"/>
                </a:lnTo>
                <a:lnTo>
                  <a:pt x="910958" y="3720198"/>
                </a:lnTo>
                <a:lnTo>
                  <a:pt x="908329" y="3720198"/>
                </a:lnTo>
                <a:lnTo>
                  <a:pt x="907211" y="3720668"/>
                </a:lnTo>
                <a:lnTo>
                  <a:pt x="905344" y="3722522"/>
                </a:lnTo>
                <a:lnTo>
                  <a:pt x="904875" y="3723640"/>
                </a:lnTo>
                <a:lnTo>
                  <a:pt x="904875" y="3726281"/>
                </a:lnTo>
                <a:lnTo>
                  <a:pt x="905344" y="3727399"/>
                </a:lnTo>
                <a:lnTo>
                  <a:pt x="907211" y="3729253"/>
                </a:lnTo>
                <a:lnTo>
                  <a:pt x="908329" y="3729723"/>
                </a:lnTo>
                <a:lnTo>
                  <a:pt x="910958" y="3729723"/>
                </a:lnTo>
                <a:lnTo>
                  <a:pt x="912075" y="3729253"/>
                </a:lnTo>
                <a:lnTo>
                  <a:pt x="913942" y="3727399"/>
                </a:lnTo>
                <a:lnTo>
                  <a:pt x="914400" y="3726281"/>
                </a:lnTo>
                <a:lnTo>
                  <a:pt x="914400" y="3723640"/>
                </a:lnTo>
                <a:close/>
              </a:path>
              <a:path w="6438900" h="4354830">
                <a:moveTo>
                  <a:pt x="914400" y="3103613"/>
                </a:moveTo>
                <a:lnTo>
                  <a:pt x="913942" y="3102495"/>
                </a:lnTo>
                <a:lnTo>
                  <a:pt x="912075" y="3100628"/>
                </a:lnTo>
                <a:lnTo>
                  <a:pt x="910958" y="3100171"/>
                </a:lnTo>
                <a:lnTo>
                  <a:pt x="908329" y="3100171"/>
                </a:lnTo>
                <a:lnTo>
                  <a:pt x="907211" y="3100628"/>
                </a:lnTo>
                <a:lnTo>
                  <a:pt x="905344" y="3102495"/>
                </a:lnTo>
                <a:lnTo>
                  <a:pt x="904875" y="3103613"/>
                </a:lnTo>
                <a:lnTo>
                  <a:pt x="904875" y="3106242"/>
                </a:lnTo>
                <a:lnTo>
                  <a:pt x="905344" y="3107372"/>
                </a:lnTo>
                <a:lnTo>
                  <a:pt x="907211" y="3109226"/>
                </a:lnTo>
                <a:lnTo>
                  <a:pt x="908329" y="3109696"/>
                </a:lnTo>
                <a:lnTo>
                  <a:pt x="910958" y="3109696"/>
                </a:lnTo>
                <a:lnTo>
                  <a:pt x="912075" y="3109226"/>
                </a:lnTo>
                <a:lnTo>
                  <a:pt x="913942" y="3107372"/>
                </a:lnTo>
                <a:lnTo>
                  <a:pt x="914400" y="3106242"/>
                </a:lnTo>
                <a:lnTo>
                  <a:pt x="914400" y="3103613"/>
                </a:lnTo>
                <a:close/>
              </a:path>
              <a:path w="6438900" h="4354830">
                <a:moveTo>
                  <a:pt x="914400" y="2483586"/>
                </a:moveTo>
                <a:lnTo>
                  <a:pt x="913942" y="2482456"/>
                </a:lnTo>
                <a:lnTo>
                  <a:pt x="912075" y="2480602"/>
                </a:lnTo>
                <a:lnTo>
                  <a:pt x="910958" y="2480132"/>
                </a:lnTo>
                <a:lnTo>
                  <a:pt x="908329" y="2480132"/>
                </a:lnTo>
                <a:lnTo>
                  <a:pt x="907211" y="2480602"/>
                </a:lnTo>
                <a:lnTo>
                  <a:pt x="905344" y="2482456"/>
                </a:lnTo>
                <a:lnTo>
                  <a:pt x="904875" y="2483586"/>
                </a:lnTo>
                <a:lnTo>
                  <a:pt x="904875" y="2486215"/>
                </a:lnTo>
                <a:lnTo>
                  <a:pt x="905344" y="2487333"/>
                </a:lnTo>
                <a:lnTo>
                  <a:pt x="907211" y="2489200"/>
                </a:lnTo>
                <a:lnTo>
                  <a:pt x="908329" y="2489657"/>
                </a:lnTo>
                <a:lnTo>
                  <a:pt x="910958" y="2489657"/>
                </a:lnTo>
                <a:lnTo>
                  <a:pt x="912075" y="2489200"/>
                </a:lnTo>
                <a:lnTo>
                  <a:pt x="913942" y="2487333"/>
                </a:lnTo>
                <a:lnTo>
                  <a:pt x="914400" y="2486215"/>
                </a:lnTo>
                <a:lnTo>
                  <a:pt x="914400" y="2483586"/>
                </a:lnTo>
                <a:close/>
              </a:path>
              <a:path w="6438900" h="4354830">
                <a:moveTo>
                  <a:pt x="914400" y="1863547"/>
                </a:moveTo>
                <a:lnTo>
                  <a:pt x="913942" y="1862429"/>
                </a:lnTo>
                <a:lnTo>
                  <a:pt x="912075" y="1860562"/>
                </a:lnTo>
                <a:lnTo>
                  <a:pt x="910958" y="1860105"/>
                </a:lnTo>
                <a:lnTo>
                  <a:pt x="908329" y="1860105"/>
                </a:lnTo>
                <a:lnTo>
                  <a:pt x="907211" y="1860562"/>
                </a:lnTo>
                <a:lnTo>
                  <a:pt x="905344" y="1862429"/>
                </a:lnTo>
                <a:lnTo>
                  <a:pt x="904875" y="1863547"/>
                </a:lnTo>
                <a:lnTo>
                  <a:pt x="904875" y="1866176"/>
                </a:lnTo>
                <a:lnTo>
                  <a:pt x="905344" y="1867306"/>
                </a:lnTo>
                <a:lnTo>
                  <a:pt x="907211" y="1869160"/>
                </a:lnTo>
                <a:lnTo>
                  <a:pt x="908329" y="1869630"/>
                </a:lnTo>
                <a:lnTo>
                  <a:pt x="910958" y="1869630"/>
                </a:lnTo>
                <a:lnTo>
                  <a:pt x="912075" y="1869160"/>
                </a:lnTo>
                <a:lnTo>
                  <a:pt x="913942" y="1867306"/>
                </a:lnTo>
                <a:lnTo>
                  <a:pt x="914400" y="1866176"/>
                </a:lnTo>
                <a:lnTo>
                  <a:pt x="914400" y="1863547"/>
                </a:lnTo>
                <a:close/>
              </a:path>
              <a:path w="6438900" h="4354830">
                <a:moveTo>
                  <a:pt x="914400" y="1243520"/>
                </a:moveTo>
                <a:lnTo>
                  <a:pt x="913942" y="1242390"/>
                </a:lnTo>
                <a:lnTo>
                  <a:pt x="912075" y="1240536"/>
                </a:lnTo>
                <a:lnTo>
                  <a:pt x="910958" y="1240066"/>
                </a:lnTo>
                <a:lnTo>
                  <a:pt x="908329" y="1240066"/>
                </a:lnTo>
                <a:lnTo>
                  <a:pt x="907211" y="1240536"/>
                </a:lnTo>
                <a:lnTo>
                  <a:pt x="905344" y="1242390"/>
                </a:lnTo>
                <a:lnTo>
                  <a:pt x="904875" y="1243520"/>
                </a:lnTo>
                <a:lnTo>
                  <a:pt x="904875" y="1246149"/>
                </a:lnTo>
                <a:lnTo>
                  <a:pt x="905344" y="1247267"/>
                </a:lnTo>
                <a:lnTo>
                  <a:pt x="907211" y="1249133"/>
                </a:lnTo>
                <a:lnTo>
                  <a:pt x="908329" y="1249591"/>
                </a:lnTo>
                <a:lnTo>
                  <a:pt x="910958" y="1249591"/>
                </a:lnTo>
                <a:lnTo>
                  <a:pt x="912075" y="1249133"/>
                </a:lnTo>
                <a:lnTo>
                  <a:pt x="913942" y="1247267"/>
                </a:lnTo>
                <a:lnTo>
                  <a:pt x="914400" y="1246149"/>
                </a:lnTo>
                <a:lnTo>
                  <a:pt x="914400" y="1243520"/>
                </a:lnTo>
                <a:close/>
              </a:path>
              <a:path w="6438900" h="4354830">
                <a:moveTo>
                  <a:pt x="914400" y="623481"/>
                </a:moveTo>
                <a:lnTo>
                  <a:pt x="913942" y="622363"/>
                </a:lnTo>
                <a:lnTo>
                  <a:pt x="912075" y="620509"/>
                </a:lnTo>
                <a:lnTo>
                  <a:pt x="910958" y="620039"/>
                </a:lnTo>
                <a:lnTo>
                  <a:pt x="908329" y="620039"/>
                </a:lnTo>
                <a:lnTo>
                  <a:pt x="907211" y="620509"/>
                </a:lnTo>
                <a:lnTo>
                  <a:pt x="905344" y="622363"/>
                </a:lnTo>
                <a:lnTo>
                  <a:pt x="904875" y="623481"/>
                </a:lnTo>
                <a:lnTo>
                  <a:pt x="904875" y="626110"/>
                </a:lnTo>
                <a:lnTo>
                  <a:pt x="905344" y="627240"/>
                </a:lnTo>
                <a:lnTo>
                  <a:pt x="907211" y="629094"/>
                </a:lnTo>
                <a:lnTo>
                  <a:pt x="908329" y="629564"/>
                </a:lnTo>
                <a:lnTo>
                  <a:pt x="910958" y="629564"/>
                </a:lnTo>
                <a:lnTo>
                  <a:pt x="912075" y="629094"/>
                </a:lnTo>
                <a:lnTo>
                  <a:pt x="913942" y="627240"/>
                </a:lnTo>
                <a:lnTo>
                  <a:pt x="914400" y="626110"/>
                </a:lnTo>
                <a:lnTo>
                  <a:pt x="914400" y="623481"/>
                </a:lnTo>
                <a:close/>
              </a:path>
              <a:path w="6438900" h="4354830">
                <a:moveTo>
                  <a:pt x="914400" y="3454"/>
                </a:moveTo>
                <a:lnTo>
                  <a:pt x="913942" y="2336"/>
                </a:lnTo>
                <a:lnTo>
                  <a:pt x="912075" y="469"/>
                </a:lnTo>
                <a:lnTo>
                  <a:pt x="910958" y="0"/>
                </a:lnTo>
                <a:lnTo>
                  <a:pt x="908329" y="0"/>
                </a:lnTo>
                <a:lnTo>
                  <a:pt x="907211" y="469"/>
                </a:lnTo>
                <a:lnTo>
                  <a:pt x="905344" y="2336"/>
                </a:lnTo>
                <a:lnTo>
                  <a:pt x="904875" y="3454"/>
                </a:lnTo>
                <a:lnTo>
                  <a:pt x="904875" y="6083"/>
                </a:lnTo>
                <a:lnTo>
                  <a:pt x="905344" y="7200"/>
                </a:lnTo>
                <a:lnTo>
                  <a:pt x="907211" y="9067"/>
                </a:lnTo>
                <a:lnTo>
                  <a:pt x="908329" y="9525"/>
                </a:lnTo>
                <a:lnTo>
                  <a:pt x="910958" y="9525"/>
                </a:lnTo>
                <a:lnTo>
                  <a:pt x="912075" y="9067"/>
                </a:lnTo>
                <a:lnTo>
                  <a:pt x="913942" y="7200"/>
                </a:lnTo>
                <a:lnTo>
                  <a:pt x="914400" y="6083"/>
                </a:lnTo>
                <a:lnTo>
                  <a:pt x="914400" y="3454"/>
                </a:lnTo>
                <a:close/>
              </a:path>
              <a:path w="6438900" h="4354830">
                <a:moveTo>
                  <a:pt x="962025" y="4343679"/>
                </a:moveTo>
                <a:lnTo>
                  <a:pt x="961567" y="4342562"/>
                </a:lnTo>
                <a:lnTo>
                  <a:pt x="959700" y="4340695"/>
                </a:lnTo>
                <a:lnTo>
                  <a:pt x="958583" y="4340225"/>
                </a:lnTo>
                <a:lnTo>
                  <a:pt x="955954" y="4340225"/>
                </a:lnTo>
                <a:lnTo>
                  <a:pt x="954836" y="4340695"/>
                </a:lnTo>
                <a:lnTo>
                  <a:pt x="952969" y="4342562"/>
                </a:lnTo>
                <a:lnTo>
                  <a:pt x="952500" y="4343679"/>
                </a:lnTo>
                <a:lnTo>
                  <a:pt x="952500" y="4346308"/>
                </a:lnTo>
                <a:lnTo>
                  <a:pt x="952969" y="4347426"/>
                </a:lnTo>
                <a:lnTo>
                  <a:pt x="954836" y="4349293"/>
                </a:lnTo>
                <a:lnTo>
                  <a:pt x="955954" y="4349750"/>
                </a:lnTo>
                <a:lnTo>
                  <a:pt x="958583" y="4349750"/>
                </a:lnTo>
                <a:lnTo>
                  <a:pt x="959700" y="4349293"/>
                </a:lnTo>
                <a:lnTo>
                  <a:pt x="961567" y="4347426"/>
                </a:lnTo>
                <a:lnTo>
                  <a:pt x="962025" y="4346308"/>
                </a:lnTo>
                <a:lnTo>
                  <a:pt x="962025" y="4343679"/>
                </a:lnTo>
                <a:close/>
              </a:path>
              <a:path w="6438900" h="4354830">
                <a:moveTo>
                  <a:pt x="962025" y="3723640"/>
                </a:moveTo>
                <a:lnTo>
                  <a:pt x="961567" y="3722522"/>
                </a:lnTo>
                <a:lnTo>
                  <a:pt x="959700" y="3720668"/>
                </a:lnTo>
                <a:lnTo>
                  <a:pt x="958583" y="3720198"/>
                </a:lnTo>
                <a:lnTo>
                  <a:pt x="955954" y="3720198"/>
                </a:lnTo>
                <a:lnTo>
                  <a:pt x="954836" y="3720668"/>
                </a:lnTo>
                <a:lnTo>
                  <a:pt x="952969" y="3722522"/>
                </a:lnTo>
                <a:lnTo>
                  <a:pt x="952500" y="3723640"/>
                </a:lnTo>
                <a:lnTo>
                  <a:pt x="952500" y="3726281"/>
                </a:lnTo>
                <a:lnTo>
                  <a:pt x="952969" y="3727399"/>
                </a:lnTo>
                <a:lnTo>
                  <a:pt x="954836" y="3729253"/>
                </a:lnTo>
                <a:lnTo>
                  <a:pt x="955954" y="3729723"/>
                </a:lnTo>
                <a:lnTo>
                  <a:pt x="958583" y="3729723"/>
                </a:lnTo>
                <a:lnTo>
                  <a:pt x="959700" y="3729253"/>
                </a:lnTo>
                <a:lnTo>
                  <a:pt x="961567" y="3727399"/>
                </a:lnTo>
                <a:lnTo>
                  <a:pt x="962025" y="3726281"/>
                </a:lnTo>
                <a:lnTo>
                  <a:pt x="962025" y="3723640"/>
                </a:lnTo>
                <a:close/>
              </a:path>
              <a:path w="6438900" h="4354830">
                <a:moveTo>
                  <a:pt x="962025" y="3103613"/>
                </a:moveTo>
                <a:lnTo>
                  <a:pt x="961567" y="3102495"/>
                </a:lnTo>
                <a:lnTo>
                  <a:pt x="959700" y="3100628"/>
                </a:lnTo>
                <a:lnTo>
                  <a:pt x="958583" y="3100171"/>
                </a:lnTo>
                <a:lnTo>
                  <a:pt x="955954" y="3100171"/>
                </a:lnTo>
                <a:lnTo>
                  <a:pt x="954836" y="3100628"/>
                </a:lnTo>
                <a:lnTo>
                  <a:pt x="952969" y="3102495"/>
                </a:lnTo>
                <a:lnTo>
                  <a:pt x="952500" y="3103613"/>
                </a:lnTo>
                <a:lnTo>
                  <a:pt x="952500" y="3106242"/>
                </a:lnTo>
                <a:lnTo>
                  <a:pt x="952969" y="3107372"/>
                </a:lnTo>
                <a:lnTo>
                  <a:pt x="954836" y="3109226"/>
                </a:lnTo>
                <a:lnTo>
                  <a:pt x="955954" y="3109696"/>
                </a:lnTo>
                <a:lnTo>
                  <a:pt x="958583" y="3109696"/>
                </a:lnTo>
                <a:lnTo>
                  <a:pt x="959700" y="3109226"/>
                </a:lnTo>
                <a:lnTo>
                  <a:pt x="961567" y="3107372"/>
                </a:lnTo>
                <a:lnTo>
                  <a:pt x="962025" y="3106242"/>
                </a:lnTo>
                <a:lnTo>
                  <a:pt x="962025" y="3103613"/>
                </a:lnTo>
                <a:close/>
              </a:path>
              <a:path w="6438900" h="4354830">
                <a:moveTo>
                  <a:pt x="962025" y="2483586"/>
                </a:moveTo>
                <a:lnTo>
                  <a:pt x="961567" y="2482456"/>
                </a:lnTo>
                <a:lnTo>
                  <a:pt x="959700" y="2480602"/>
                </a:lnTo>
                <a:lnTo>
                  <a:pt x="958583" y="2480132"/>
                </a:lnTo>
                <a:lnTo>
                  <a:pt x="955954" y="2480132"/>
                </a:lnTo>
                <a:lnTo>
                  <a:pt x="954836" y="2480602"/>
                </a:lnTo>
                <a:lnTo>
                  <a:pt x="952969" y="2482456"/>
                </a:lnTo>
                <a:lnTo>
                  <a:pt x="952500" y="2483586"/>
                </a:lnTo>
                <a:lnTo>
                  <a:pt x="952500" y="2486215"/>
                </a:lnTo>
                <a:lnTo>
                  <a:pt x="952969" y="2487333"/>
                </a:lnTo>
                <a:lnTo>
                  <a:pt x="954836" y="2489200"/>
                </a:lnTo>
                <a:lnTo>
                  <a:pt x="955954" y="2489657"/>
                </a:lnTo>
                <a:lnTo>
                  <a:pt x="958583" y="2489657"/>
                </a:lnTo>
                <a:lnTo>
                  <a:pt x="959700" y="2489200"/>
                </a:lnTo>
                <a:lnTo>
                  <a:pt x="961567" y="2487333"/>
                </a:lnTo>
                <a:lnTo>
                  <a:pt x="962025" y="2486215"/>
                </a:lnTo>
                <a:lnTo>
                  <a:pt x="962025" y="2483586"/>
                </a:lnTo>
                <a:close/>
              </a:path>
              <a:path w="6438900" h="4354830">
                <a:moveTo>
                  <a:pt x="962025" y="1863547"/>
                </a:moveTo>
                <a:lnTo>
                  <a:pt x="961567" y="1862429"/>
                </a:lnTo>
                <a:lnTo>
                  <a:pt x="959700" y="1860562"/>
                </a:lnTo>
                <a:lnTo>
                  <a:pt x="958583" y="1860105"/>
                </a:lnTo>
                <a:lnTo>
                  <a:pt x="955954" y="1860105"/>
                </a:lnTo>
                <a:lnTo>
                  <a:pt x="954836" y="1860562"/>
                </a:lnTo>
                <a:lnTo>
                  <a:pt x="952969" y="1862429"/>
                </a:lnTo>
                <a:lnTo>
                  <a:pt x="952500" y="1863547"/>
                </a:lnTo>
                <a:lnTo>
                  <a:pt x="952500" y="1866176"/>
                </a:lnTo>
                <a:lnTo>
                  <a:pt x="952969" y="1867306"/>
                </a:lnTo>
                <a:lnTo>
                  <a:pt x="954836" y="1869160"/>
                </a:lnTo>
                <a:lnTo>
                  <a:pt x="955954" y="1869630"/>
                </a:lnTo>
                <a:lnTo>
                  <a:pt x="958583" y="1869630"/>
                </a:lnTo>
                <a:lnTo>
                  <a:pt x="959700" y="1869160"/>
                </a:lnTo>
                <a:lnTo>
                  <a:pt x="961567" y="1867306"/>
                </a:lnTo>
                <a:lnTo>
                  <a:pt x="962025" y="1866176"/>
                </a:lnTo>
                <a:lnTo>
                  <a:pt x="962025" y="1863547"/>
                </a:lnTo>
                <a:close/>
              </a:path>
              <a:path w="6438900" h="4354830">
                <a:moveTo>
                  <a:pt x="962025" y="1243520"/>
                </a:moveTo>
                <a:lnTo>
                  <a:pt x="961567" y="1242390"/>
                </a:lnTo>
                <a:lnTo>
                  <a:pt x="959700" y="1240536"/>
                </a:lnTo>
                <a:lnTo>
                  <a:pt x="958583" y="1240066"/>
                </a:lnTo>
                <a:lnTo>
                  <a:pt x="955954" y="1240066"/>
                </a:lnTo>
                <a:lnTo>
                  <a:pt x="954836" y="1240536"/>
                </a:lnTo>
                <a:lnTo>
                  <a:pt x="952969" y="1242390"/>
                </a:lnTo>
                <a:lnTo>
                  <a:pt x="952500" y="1243520"/>
                </a:lnTo>
                <a:lnTo>
                  <a:pt x="952500" y="1246149"/>
                </a:lnTo>
                <a:lnTo>
                  <a:pt x="952969" y="1247267"/>
                </a:lnTo>
                <a:lnTo>
                  <a:pt x="954836" y="1249133"/>
                </a:lnTo>
                <a:lnTo>
                  <a:pt x="955954" y="1249591"/>
                </a:lnTo>
                <a:lnTo>
                  <a:pt x="958583" y="1249591"/>
                </a:lnTo>
                <a:lnTo>
                  <a:pt x="959700" y="1249133"/>
                </a:lnTo>
                <a:lnTo>
                  <a:pt x="961567" y="1247267"/>
                </a:lnTo>
                <a:lnTo>
                  <a:pt x="962025" y="1246149"/>
                </a:lnTo>
                <a:lnTo>
                  <a:pt x="962025" y="1243520"/>
                </a:lnTo>
                <a:close/>
              </a:path>
              <a:path w="6438900" h="4354830">
                <a:moveTo>
                  <a:pt x="962025" y="623481"/>
                </a:moveTo>
                <a:lnTo>
                  <a:pt x="961567" y="622363"/>
                </a:lnTo>
                <a:lnTo>
                  <a:pt x="959700" y="620509"/>
                </a:lnTo>
                <a:lnTo>
                  <a:pt x="958583" y="620039"/>
                </a:lnTo>
                <a:lnTo>
                  <a:pt x="955954" y="620039"/>
                </a:lnTo>
                <a:lnTo>
                  <a:pt x="954836" y="620509"/>
                </a:lnTo>
                <a:lnTo>
                  <a:pt x="952969" y="622363"/>
                </a:lnTo>
                <a:lnTo>
                  <a:pt x="952500" y="623481"/>
                </a:lnTo>
                <a:lnTo>
                  <a:pt x="952500" y="626110"/>
                </a:lnTo>
                <a:lnTo>
                  <a:pt x="952969" y="627240"/>
                </a:lnTo>
                <a:lnTo>
                  <a:pt x="954836" y="629094"/>
                </a:lnTo>
                <a:lnTo>
                  <a:pt x="955954" y="629564"/>
                </a:lnTo>
                <a:lnTo>
                  <a:pt x="958583" y="629564"/>
                </a:lnTo>
                <a:lnTo>
                  <a:pt x="959700" y="629094"/>
                </a:lnTo>
                <a:lnTo>
                  <a:pt x="961567" y="627240"/>
                </a:lnTo>
                <a:lnTo>
                  <a:pt x="962025" y="626110"/>
                </a:lnTo>
                <a:lnTo>
                  <a:pt x="962025" y="623481"/>
                </a:lnTo>
                <a:close/>
              </a:path>
              <a:path w="6438900" h="4354830">
                <a:moveTo>
                  <a:pt x="962025" y="3454"/>
                </a:moveTo>
                <a:lnTo>
                  <a:pt x="961567" y="2336"/>
                </a:lnTo>
                <a:lnTo>
                  <a:pt x="959700" y="469"/>
                </a:lnTo>
                <a:lnTo>
                  <a:pt x="958583" y="0"/>
                </a:lnTo>
                <a:lnTo>
                  <a:pt x="955954" y="0"/>
                </a:lnTo>
                <a:lnTo>
                  <a:pt x="954836" y="469"/>
                </a:lnTo>
                <a:lnTo>
                  <a:pt x="952969" y="2336"/>
                </a:lnTo>
                <a:lnTo>
                  <a:pt x="952500" y="3454"/>
                </a:lnTo>
                <a:lnTo>
                  <a:pt x="952500" y="6083"/>
                </a:lnTo>
                <a:lnTo>
                  <a:pt x="952969" y="7200"/>
                </a:lnTo>
                <a:lnTo>
                  <a:pt x="954836" y="9067"/>
                </a:lnTo>
                <a:lnTo>
                  <a:pt x="955954" y="9525"/>
                </a:lnTo>
                <a:lnTo>
                  <a:pt x="958583" y="9525"/>
                </a:lnTo>
                <a:lnTo>
                  <a:pt x="959700" y="9067"/>
                </a:lnTo>
                <a:lnTo>
                  <a:pt x="961567" y="7200"/>
                </a:lnTo>
                <a:lnTo>
                  <a:pt x="962025" y="6083"/>
                </a:lnTo>
                <a:lnTo>
                  <a:pt x="962025" y="3454"/>
                </a:lnTo>
                <a:close/>
              </a:path>
              <a:path w="6438900" h="4354830">
                <a:moveTo>
                  <a:pt x="1009650" y="4343679"/>
                </a:moveTo>
                <a:lnTo>
                  <a:pt x="1009192" y="4342562"/>
                </a:lnTo>
                <a:lnTo>
                  <a:pt x="1007325" y="4340695"/>
                </a:lnTo>
                <a:lnTo>
                  <a:pt x="1006208" y="4340225"/>
                </a:lnTo>
                <a:lnTo>
                  <a:pt x="1003579" y="4340225"/>
                </a:lnTo>
                <a:lnTo>
                  <a:pt x="1002461" y="4340695"/>
                </a:lnTo>
                <a:lnTo>
                  <a:pt x="1000594" y="4342562"/>
                </a:lnTo>
                <a:lnTo>
                  <a:pt x="1000125" y="4343679"/>
                </a:lnTo>
                <a:lnTo>
                  <a:pt x="1000125" y="4346308"/>
                </a:lnTo>
                <a:lnTo>
                  <a:pt x="1000594" y="4347426"/>
                </a:lnTo>
                <a:lnTo>
                  <a:pt x="1002461" y="4349293"/>
                </a:lnTo>
                <a:lnTo>
                  <a:pt x="1003579" y="4349750"/>
                </a:lnTo>
                <a:lnTo>
                  <a:pt x="1006208" y="4349750"/>
                </a:lnTo>
                <a:lnTo>
                  <a:pt x="1007325" y="4349293"/>
                </a:lnTo>
                <a:lnTo>
                  <a:pt x="1009192" y="4347426"/>
                </a:lnTo>
                <a:lnTo>
                  <a:pt x="1009650" y="4346308"/>
                </a:lnTo>
                <a:lnTo>
                  <a:pt x="1009650" y="4343679"/>
                </a:lnTo>
                <a:close/>
              </a:path>
              <a:path w="6438900" h="4354830">
                <a:moveTo>
                  <a:pt x="1009650" y="3723640"/>
                </a:moveTo>
                <a:lnTo>
                  <a:pt x="1009192" y="3722522"/>
                </a:lnTo>
                <a:lnTo>
                  <a:pt x="1007325" y="3720668"/>
                </a:lnTo>
                <a:lnTo>
                  <a:pt x="1006208" y="3720198"/>
                </a:lnTo>
                <a:lnTo>
                  <a:pt x="1003579" y="3720198"/>
                </a:lnTo>
                <a:lnTo>
                  <a:pt x="1002461" y="3720668"/>
                </a:lnTo>
                <a:lnTo>
                  <a:pt x="1000594" y="3722522"/>
                </a:lnTo>
                <a:lnTo>
                  <a:pt x="1000125" y="3723640"/>
                </a:lnTo>
                <a:lnTo>
                  <a:pt x="1000125" y="3726281"/>
                </a:lnTo>
                <a:lnTo>
                  <a:pt x="1000594" y="3727399"/>
                </a:lnTo>
                <a:lnTo>
                  <a:pt x="1002461" y="3729253"/>
                </a:lnTo>
                <a:lnTo>
                  <a:pt x="1003579" y="3729723"/>
                </a:lnTo>
                <a:lnTo>
                  <a:pt x="1006208" y="3729723"/>
                </a:lnTo>
                <a:lnTo>
                  <a:pt x="1007325" y="3729253"/>
                </a:lnTo>
                <a:lnTo>
                  <a:pt x="1009192" y="3727399"/>
                </a:lnTo>
                <a:lnTo>
                  <a:pt x="1009650" y="3726281"/>
                </a:lnTo>
                <a:lnTo>
                  <a:pt x="1009650" y="3723640"/>
                </a:lnTo>
                <a:close/>
              </a:path>
              <a:path w="6438900" h="4354830">
                <a:moveTo>
                  <a:pt x="1009650" y="3103613"/>
                </a:moveTo>
                <a:lnTo>
                  <a:pt x="1009192" y="3102495"/>
                </a:lnTo>
                <a:lnTo>
                  <a:pt x="1007325" y="3100628"/>
                </a:lnTo>
                <a:lnTo>
                  <a:pt x="1006208" y="3100171"/>
                </a:lnTo>
                <a:lnTo>
                  <a:pt x="1003579" y="3100171"/>
                </a:lnTo>
                <a:lnTo>
                  <a:pt x="1002461" y="3100628"/>
                </a:lnTo>
                <a:lnTo>
                  <a:pt x="1000594" y="3102495"/>
                </a:lnTo>
                <a:lnTo>
                  <a:pt x="1000125" y="3103613"/>
                </a:lnTo>
                <a:lnTo>
                  <a:pt x="1000125" y="3106242"/>
                </a:lnTo>
                <a:lnTo>
                  <a:pt x="1000594" y="3107372"/>
                </a:lnTo>
                <a:lnTo>
                  <a:pt x="1002461" y="3109226"/>
                </a:lnTo>
                <a:lnTo>
                  <a:pt x="1003579" y="3109696"/>
                </a:lnTo>
                <a:lnTo>
                  <a:pt x="1006208" y="3109696"/>
                </a:lnTo>
                <a:lnTo>
                  <a:pt x="1007325" y="3109226"/>
                </a:lnTo>
                <a:lnTo>
                  <a:pt x="1009192" y="3107372"/>
                </a:lnTo>
                <a:lnTo>
                  <a:pt x="1009650" y="3106242"/>
                </a:lnTo>
                <a:lnTo>
                  <a:pt x="1009650" y="3103613"/>
                </a:lnTo>
                <a:close/>
              </a:path>
              <a:path w="6438900" h="4354830">
                <a:moveTo>
                  <a:pt x="1009650" y="2483586"/>
                </a:moveTo>
                <a:lnTo>
                  <a:pt x="1009192" y="2482456"/>
                </a:lnTo>
                <a:lnTo>
                  <a:pt x="1007325" y="2480602"/>
                </a:lnTo>
                <a:lnTo>
                  <a:pt x="1006208" y="2480132"/>
                </a:lnTo>
                <a:lnTo>
                  <a:pt x="1003579" y="2480132"/>
                </a:lnTo>
                <a:lnTo>
                  <a:pt x="1002461" y="2480602"/>
                </a:lnTo>
                <a:lnTo>
                  <a:pt x="1000594" y="2482456"/>
                </a:lnTo>
                <a:lnTo>
                  <a:pt x="1000125" y="2483586"/>
                </a:lnTo>
                <a:lnTo>
                  <a:pt x="1000125" y="2486215"/>
                </a:lnTo>
                <a:lnTo>
                  <a:pt x="1000594" y="2487333"/>
                </a:lnTo>
                <a:lnTo>
                  <a:pt x="1002461" y="2489200"/>
                </a:lnTo>
                <a:lnTo>
                  <a:pt x="1003579" y="2489657"/>
                </a:lnTo>
                <a:lnTo>
                  <a:pt x="1006208" y="2489657"/>
                </a:lnTo>
                <a:lnTo>
                  <a:pt x="1007325" y="2489200"/>
                </a:lnTo>
                <a:lnTo>
                  <a:pt x="1009192" y="2487333"/>
                </a:lnTo>
                <a:lnTo>
                  <a:pt x="1009650" y="2486215"/>
                </a:lnTo>
                <a:lnTo>
                  <a:pt x="1009650" y="2483586"/>
                </a:lnTo>
                <a:close/>
              </a:path>
              <a:path w="6438900" h="4354830">
                <a:moveTo>
                  <a:pt x="1009650" y="1863547"/>
                </a:moveTo>
                <a:lnTo>
                  <a:pt x="1009192" y="1862429"/>
                </a:lnTo>
                <a:lnTo>
                  <a:pt x="1007325" y="1860562"/>
                </a:lnTo>
                <a:lnTo>
                  <a:pt x="1006208" y="1860105"/>
                </a:lnTo>
                <a:lnTo>
                  <a:pt x="1003579" y="1860105"/>
                </a:lnTo>
                <a:lnTo>
                  <a:pt x="1002461" y="1860562"/>
                </a:lnTo>
                <a:lnTo>
                  <a:pt x="1000594" y="1862429"/>
                </a:lnTo>
                <a:lnTo>
                  <a:pt x="1000125" y="1863547"/>
                </a:lnTo>
                <a:lnTo>
                  <a:pt x="1000125" y="1866176"/>
                </a:lnTo>
                <a:lnTo>
                  <a:pt x="1000594" y="1867306"/>
                </a:lnTo>
                <a:lnTo>
                  <a:pt x="1002461" y="1869160"/>
                </a:lnTo>
                <a:lnTo>
                  <a:pt x="1003579" y="1869630"/>
                </a:lnTo>
                <a:lnTo>
                  <a:pt x="1006208" y="1869630"/>
                </a:lnTo>
                <a:lnTo>
                  <a:pt x="1007325" y="1869160"/>
                </a:lnTo>
                <a:lnTo>
                  <a:pt x="1009192" y="1867306"/>
                </a:lnTo>
                <a:lnTo>
                  <a:pt x="1009650" y="1866176"/>
                </a:lnTo>
                <a:lnTo>
                  <a:pt x="1009650" y="1863547"/>
                </a:lnTo>
                <a:close/>
              </a:path>
              <a:path w="6438900" h="4354830">
                <a:moveTo>
                  <a:pt x="1009650" y="1243520"/>
                </a:moveTo>
                <a:lnTo>
                  <a:pt x="1009192" y="1242390"/>
                </a:lnTo>
                <a:lnTo>
                  <a:pt x="1007325" y="1240536"/>
                </a:lnTo>
                <a:lnTo>
                  <a:pt x="1006208" y="1240066"/>
                </a:lnTo>
                <a:lnTo>
                  <a:pt x="1003579" y="1240066"/>
                </a:lnTo>
                <a:lnTo>
                  <a:pt x="1002461" y="1240536"/>
                </a:lnTo>
                <a:lnTo>
                  <a:pt x="1000594" y="1242390"/>
                </a:lnTo>
                <a:lnTo>
                  <a:pt x="1000125" y="1243520"/>
                </a:lnTo>
                <a:lnTo>
                  <a:pt x="1000125" y="1246149"/>
                </a:lnTo>
                <a:lnTo>
                  <a:pt x="1000594" y="1247267"/>
                </a:lnTo>
                <a:lnTo>
                  <a:pt x="1002461" y="1249133"/>
                </a:lnTo>
                <a:lnTo>
                  <a:pt x="1003579" y="1249591"/>
                </a:lnTo>
                <a:lnTo>
                  <a:pt x="1006208" y="1249591"/>
                </a:lnTo>
                <a:lnTo>
                  <a:pt x="1007325" y="1249133"/>
                </a:lnTo>
                <a:lnTo>
                  <a:pt x="1009192" y="1247267"/>
                </a:lnTo>
                <a:lnTo>
                  <a:pt x="1009650" y="1246149"/>
                </a:lnTo>
                <a:lnTo>
                  <a:pt x="1009650" y="1243520"/>
                </a:lnTo>
                <a:close/>
              </a:path>
              <a:path w="6438900" h="4354830">
                <a:moveTo>
                  <a:pt x="1009650" y="623481"/>
                </a:moveTo>
                <a:lnTo>
                  <a:pt x="1009192" y="622363"/>
                </a:lnTo>
                <a:lnTo>
                  <a:pt x="1007325" y="620509"/>
                </a:lnTo>
                <a:lnTo>
                  <a:pt x="1006208" y="620039"/>
                </a:lnTo>
                <a:lnTo>
                  <a:pt x="1003579" y="620039"/>
                </a:lnTo>
                <a:lnTo>
                  <a:pt x="1002461" y="620509"/>
                </a:lnTo>
                <a:lnTo>
                  <a:pt x="1000594" y="622363"/>
                </a:lnTo>
                <a:lnTo>
                  <a:pt x="1000125" y="623481"/>
                </a:lnTo>
                <a:lnTo>
                  <a:pt x="1000125" y="626110"/>
                </a:lnTo>
                <a:lnTo>
                  <a:pt x="1000594" y="627240"/>
                </a:lnTo>
                <a:lnTo>
                  <a:pt x="1002461" y="629094"/>
                </a:lnTo>
                <a:lnTo>
                  <a:pt x="1003579" y="629564"/>
                </a:lnTo>
                <a:lnTo>
                  <a:pt x="1006208" y="629564"/>
                </a:lnTo>
                <a:lnTo>
                  <a:pt x="1007325" y="629094"/>
                </a:lnTo>
                <a:lnTo>
                  <a:pt x="1009192" y="627240"/>
                </a:lnTo>
                <a:lnTo>
                  <a:pt x="1009650" y="626110"/>
                </a:lnTo>
                <a:lnTo>
                  <a:pt x="1009650" y="623481"/>
                </a:lnTo>
                <a:close/>
              </a:path>
              <a:path w="6438900" h="4354830">
                <a:moveTo>
                  <a:pt x="1009650" y="3454"/>
                </a:moveTo>
                <a:lnTo>
                  <a:pt x="1009192" y="2336"/>
                </a:lnTo>
                <a:lnTo>
                  <a:pt x="1007325" y="469"/>
                </a:lnTo>
                <a:lnTo>
                  <a:pt x="1006208" y="0"/>
                </a:lnTo>
                <a:lnTo>
                  <a:pt x="1003579" y="0"/>
                </a:lnTo>
                <a:lnTo>
                  <a:pt x="1002461" y="469"/>
                </a:lnTo>
                <a:lnTo>
                  <a:pt x="1000594" y="2336"/>
                </a:lnTo>
                <a:lnTo>
                  <a:pt x="1000125" y="3454"/>
                </a:lnTo>
                <a:lnTo>
                  <a:pt x="1000125" y="6083"/>
                </a:lnTo>
                <a:lnTo>
                  <a:pt x="1000594" y="7200"/>
                </a:lnTo>
                <a:lnTo>
                  <a:pt x="1002461" y="9067"/>
                </a:lnTo>
                <a:lnTo>
                  <a:pt x="1003579" y="9525"/>
                </a:lnTo>
                <a:lnTo>
                  <a:pt x="1006208" y="9525"/>
                </a:lnTo>
                <a:lnTo>
                  <a:pt x="1007325" y="9067"/>
                </a:lnTo>
                <a:lnTo>
                  <a:pt x="1009192" y="7200"/>
                </a:lnTo>
                <a:lnTo>
                  <a:pt x="1009650" y="6083"/>
                </a:lnTo>
                <a:lnTo>
                  <a:pt x="1009650" y="3454"/>
                </a:lnTo>
                <a:close/>
              </a:path>
              <a:path w="6438900" h="4354830">
                <a:moveTo>
                  <a:pt x="1057275" y="4343679"/>
                </a:moveTo>
                <a:lnTo>
                  <a:pt x="1056817" y="4342562"/>
                </a:lnTo>
                <a:lnTo>
                  <a:pt x="1054950" y="4340695"/>
                </a:lnTo>
                <a:lnTo>
                  <a:pt x="1053833" y="4340225"/>
                </a:lnTo>
                <a:lnTo>
                  <a:pt x="1051204" y="4340225"/>
                </a:lnTo>
                <a:lnTo>
                  <a:pt x="1050086" y="4340695"/>
                </a:lnTo>
                <a:lnTo>
                  <a:pt x="1048219" y="4342562"/>
                </a:lnTo>
                <a:lnTo>
                  <a:pt x="1047750" y="4343679"/>
                </a:lnTo>
                <a:lnTo>
                  <a:pt x="1047750" y="4346308"/>
                </a:lnTo>
                <a:lnTo>
                  <a:pt x="1048219" y="4347426"/>
                </a:lnTo>
                <a:lnTo>
                  <a:pt x="1050086" y="4349293"/>
                </a:lnTo>
                <a:lnTo>
                  <a:pt x="1051204" y="4349750"/>
                </a:lnTo>
                <a:lnTo>
                  <a:pt x="1053833" y="4349750"/>
                </a:lnTo>
                <a:lnTo>
                  <a:pt x="1054950" y="4349293"/>
                </a:lnTo>
                <a:lnTo>
                  <a:pt x="1056817" y="4347426"/>
                </a:lnTo>
                <a:lnTo>
                  <a:pt x="1057275" y="4346308"/>
                </a:lnTo>
                <a:lnTo>
                  <a:pt x="1057275" y="4343679"/>
                </a:lnTo>
                <a:close/>
              </a:path>
              <a:path w="6438900" h="4354830">
                <a:moveTo>
                  <a:pt x="1057275" y="3723640"/>
                </a:moveTo>
                <a:lnTo>
                  <a:pt x="1056817" y="3722522"/>
                </a:lnTo>
                <a:lnTo>
                  <a:pt x="1054950" y="3720668"/>
                </a:lnTo>
                <a:lnTo>
                  <a:pt x="1053833" y="3720198"/>
                </a:lnTo>
                <a:lnTo>
                  <a:pt x="1051204" y="3720198"/>
                </a:lnTo>
                <a:lnTo>
                  <a:pt x="1050086" y="3720668"/>
                </a:lnTo>
                <a:lnTo>
                  <a:pt x="1048219" y="3722522"/>
                </a:lnTo>
                <a:lnTo>
                  <a:pt x="1047750" y="3723640"/>
                </a:lnTo>
                <a:lnTo>
                  <a:pt x="1047750" y="3726281"/>
                </a:lnTo>
                <a:lnTo>
                  <a:pt x="1048219" y="3727399"/>
                </a:lnTo>
                <a:lnTo>
                  <a:pt x="1050086" y="3729253"/>
                </a:lnTo>
                <a:lnTo>
                  <a:pt x="1051204" y="3729723"/>
                </a:lnTo>
                <a:lnTo>
                  <a:pt x="1053833" y="3729723"/>
                </a:lnTo>
                <a:lnTo>
                  <a:pt x="1054950" y="3729253"/>
                </a:lnTo>
                <a:lnTo>
                  <a:pt x="1056817" y="3727399"/>
                </a:lnTo>
                <a:lnTo>
                  <a:pt x="1057275" y="3726281"/>
                </a:lnTo>
                <a:lnTo>
                  <a:pt x="1057275" y="3723640"/>
                </a:lnTo>
                <a:close/>
              </a:path>
              <a:path w="6438900" h="4354830">
                <a:moveTo>
                  <a:pt x="1057275" y="3103613"/>
                </a:moveTo>
                <a:lnTo>
                  <a:pt x="1056817" y="3102495"/>
                </a:lnTo>
                <a:lnTo>
                  <a:pt x="1054950" y="3100628"/>
                </a:lnTo>
                <a:lnTo>
                  <a:pt x="1053833" y="3100171"/>
                </a:lnTo>
                <a:lnTo>
                  <a:pt x="1051204" y="3100171"/>
                </a:lnTo>
                <a:lnTo>
                  <a:pt x="1050086" y="3100628"/>
                </a:lnTo>
                <a:lnTo>
                  <a:pt x="1048219" y="3102495"/>
                </a:lnTo>
                <a:lnTo>
                  <a:pt x="1047750" y="3103613"/>
                </a:lnTo>
                <a:lnTo>
                  <a:pt x="1047750" y="3106242"/>
                </a:lnTo>
                <a:lnTo>
                  <a:pt x="1048219" y="3107372"/>
                </a:lnTo>
                <a:lnTo>
                  <a:pt x="1050086" y="3109226"/>
                </a:lnTo>
                <a:lnTo>
                  <a:pt x="1051204" y="3109696"/>
                </a:lnTo>
                <a:lnTo>
                  <a:pt x="1053833" y="3109696"/>
                </a:lnTo>
                <a:lnTo>
                  <a:pt x="1054950" y="3109226"/>
                </a:lnTo>
                <a:lnTo>
                  <a:pt x="1056817" y="3107372"/>
                </a:lnTo>
                <a:lnTo>
                  <a:pt x="1057275" y="3106242"/>
                </a:lnTo>
                <a:lnTo>
                  <a:pt x="1057275" y="3103613"/>
                </a:lnTo>
                <a:close/>
              </a:path>
              <a:path w="6438900" h="4354830">
                <a:moveTo>
                  <a:pt x="1057275" y="2483586"/>
                </a:moveTo>
                <a:lnTo>
                  <a:pt x="1056817" y="2482456"/>
                </a:lnTo>
                <a:lnTo>
                  <a:pt x="1054950" y="2480602"/>
                </a:lnTo>
                <a:lnTo>
                  <a:pt x="1053833" y="2480132"/>
                </a:lnTo>
                <a:lnTo>
                  <a:pt x="1051204" y="2480132"/>
                </a:lnTo>
                <a:lnTo>
                  <a:pt x="1050086" y="2480602"/>
                </a:lnTo>
                <a:lnTo>
                  <a:pt x="1048219" y="2482456"/>
                </a:lnTo>
                <a:lnTo>
                  <a:pt x="1047750" y="2483586"/>
                </a:lnTo>
                <a:lnTo>
                  <a:pt x="1047750" y="2486215"/>
                </a:lnTo>
                <a:lnTo>
                  <a:pt x="1048219" y="2487333"/>
                </a:lnTo>
                <a:lnTo>
                  <a:pt x="1050086" y="2489200"/>
                </a:lnTo>
                <a:lnTo>
                  <a:pt x="1051204" y="2489657"/>
                </a:lnTo>
                <a:lnTo>
                  <a:pt x="1053833" y="2489657"/>
                </a:lnTo>
                <a:lnTo>
                  <a:pt x="1054950" y="2489200"/>
                </a:lnTo>
                <a:lnTo>
                  <a:pt x="1056817" y="2487333"/>
                </a:lnTo>
                <a:lnTo>
                  <a:pt x="1057275" y="2486215"/>
                </a:lnTo>
                <a:lnTo>
                  <a:pt x="1057275" y="2483586"/>
                </a:lnTo>
                <a:close/>
              </a:path>
              <a:path w="6438900" h="4354830">
                <a:moveTo>
                  <a:pt x="1057275" y="1863547"/>
                </a:moveTo>
                <a:lnTo>
                  <a:pt x="1056817" y="1862429"/>
                </a:lnTo>
                <a:lnTo>
                  <a:pt x="1054950" y="1860562"/>
                </a:lnTo>
                <a:lnTo>
                  <a:pt x="1053833" y="1860105"/>
                </a:lnTo>
                <a:lnTo>
                  <a:pt x="1051204" y="1860105"/>
                </a:lnTo>
                <a:lnTo>
                  <a:pt x="1050086" y="1860562"/>
                </a:lnTo>
                <a:lnTo>
                  <a:pt x="1048219" y="1862429"/>
                </a:lnTo>
                <a:lnTo>
                  <a:pt x="1047750" y="1863547"/>
                </a:lnTo>
                <a:lnTo>
                  <a:pt x="1047750" y="1866176"/>
                </a:lnTo>
                <a:lnTo>
                  <a:pt x="1048219" y="1867306"/>
                </a:lnTo>
                <a:lnTo>
                  <a:pt x="1050086" y="1869160"/>
                </a:lnTo>
                <a:lnTo>
                  <a:pt x="1051204" y="1869630"/>
                </a:lnTo>
                <a:lnTo>
                  <a:pt x="1053833" y="1869630"/>
                </a:lnTo>
                <a:lnTo>
                  <a:pt x="1054950" y="1869160"/>
                </a:lnTo>
                <a:lnTo>
                  <a:pt x="1056817" y="1867306"/>
                </a:lnTo>
                <a:lnTo>
                  <a:pt x="1057275" y="1866176"/>
                </a:lnTo>
                <a:lnTo>
                  <a:pt x="1057275" y="1863547"/>
                </a:lnTo>
                <a:close/>
              </a:path>
              <a:path w="6438900" h="4354830">
                <a:moveTo>
                  <a:pt x="1057275" y="1243520"/>
                </a:moveTo>
                <a:lnTo>
                  <a:pt x="1056817" y="1242390"/>
                </a:lnTo>
                <a:lnTo>
                  <a:pt x="1054950" y="1240536"/>
                </a:lnTo>
                <a:lnTo>
                  <a:pt x="1053833" y="1240066"/>
                </a:lnTo>
                <a:lnTo>
                  <a:pt x="1051204" y="1240066"/>
                </a:lnTo>
                <a:lnTo>
                  <a:pt x="1050086" y="1240536"/>
                </a:lnTo>
                <a:lnTo>
                  <a:pt x="1048219" y="1242390"/>
                </a:lnTo>
                <a:lnTo>
                  <a:pt x="1047750" y="1243520"/>
                </a:lnTo>
                <a:lnTo>
                  <a:pt x="1047750" y="1246149"/>
                </a:lnTo>
                <a:lnTo>
                  <a:pt x="1048219" y="1247267"/>
                </a:lnTo>
                <a:lnTo>
                  <a:pt x="1050086" y="1249133"/>
                </a:lnTo>
                <a:lnTo>
                  <a:pt x="1051204" y="1249591"/>
                </a:lnTo>
                <a:lnTo>
                  <a:pt x="1053833" y="1249591"/>
                </a:lnTo>
                <a:lnTo>
                  <a:pt x="1054950" y="1249133"/>
                </a:lnTo>
                <a:lnTo>
                  <a:pt x="1056817" y="1247267"/>
                </a:lnTo>
                <a:lnTo>
                  <a:pt x="1057275" y="1246149"/>
                </a:lnTo>
                <a:lnTo>
                  <a:pt x="1057275" y="1243520"/>
                </a:lnTo>
                <a:close/>
              </a:path>
              <a:path w="6438900" h="4354830">
                <a:moveTo>
                  <a:pt x="1057275" y="623481"/>
                </a:moveTo>
                <a:lnTo>
                  <a:pt x="1056817" y="622363"/>
                </a:lnTo>
                <a:lnTo>
                  <a:pt x="1054950" y="620509"/>
                </a:lnTo>
                <a:lnTo>
                  <a:pt x="1053833" y="620039"/>
                </a:lnTo>
                <a:lnTo>
                  <a:pt x="1051204" y="620039"/>
                </a:lnTo>
                <a:lnTo>
                  <a:pt x="1050086" y="620509"/>
                </a:lnTo>
                <a:lnTo>
                  <a:pt x="1048219" y="622363"/>
                </a:lnTo>
                <a:lnTo>
                  <a:pt x="1047750" y="623481"/>
                </a:lnTo>
                <a:lnTo>
                  <a:pt x="1047750" y="626110"/>
                </a:lnTo>
                <a:lnTo>
                  <a:pt x="1048219" y="627240"/>
                </a:lnTo>
                <a:lnTo>
                  <a:pt x="1050086" y="629094"/>
                </a:lnTo>
                <a:lnTo>
                  <a:pt x="1051204" y="629564"/>
                </a:lnTo>
                <a:lnTo>
                  <a:pt x="1053833" y="629564"/>
                </a:lnTo>
                <a:lnTo>
                  <a:pt x="1054950" y="629094"/>
                </a:lnTo>
                <a:lnTo>
                  <a:pt x="1056817" y="627240"/>
                </a:lnTo>
                <a:lnTo>
                  <a:pt x="1057275" y="626110"/>
                </a:lnTo>
                <a:lnTo>
                  <a:pt x="1057275" y="623481"/>
                </a:lnTo>
                <a:close/>
              </a:path>
              <a:path w="6438900" h="4354830">
                <a:moveTo>
                  <a:pt x="1057275" y="3454"/>
                </a:moveTo>
                <a:lnTo>
                  <a:pt x="1056817" y="2336"/>
                </a:lnTo>
                <a:lnTo>
                  <a:pt x="1054950" y="469"/>
                </a:lnTo>
                <a:lnTo>
                  <a:pt x="1053833" y="0"/>
                </a:lnTo>
                <a:lnTo>
                  <a:pt x="1051204" y="0"/>
                </a:lnTo>
                <a:lnTo>
                  <a:pt x="1050086" y="469"/>
                </a:lnTo>
                <a:lnTo>
                  <a:pt x="1048219" y="2336"/>
                </a:lnTo>
                <a:lnTo>
                  <a:pt x="1047750" y="3454"/>
                </a:lnTo>
                <a:lnTo>
                  <a:pt x="1047750" y="6083"/>
                </a:lnTo>
                <a:lnTo>
                  <a:pt x="1048219" y="7200"/>
                </a:lnTo>
                <a:lnTo>
                  <a:pt x="1050086" y="9067"/>
                </a:lnTo>
                <a:lnTo>
                  <a:pt x="1051204" y="9525"/>
                </a:lnTo>
                <a:lnTo>
                  <a:pt x="1053833" y="9525"/>
                </a:lnTo>
                <a:lnTo>
                  <a:pt x="1054950" y="9067"/>
                </a:lnTo>
                <a:lnTo>
                  <a:pt x="1056817" y="7200"/>
                </a:lnTo>
                <a:lnTo>
                  <a:pt x="1057275" y="6083"/>
                </a:lnTo>
                <a:lnTo>
                  <a:pt x="1057275" y="3454"/>
                </a:lnTo>
                <a:close/>
              </a:path>
              <a:path w="6438900" h="4354830">
                <a:moveTo>
                  <a:pt x="1104900" y="4343679"/>
                </a:moveTo>
                <a:lnTo>
                  <a:pt x="1104442" y="4342562"/>
                </a:lnTo>
                <a:lnTo>
                  <a:pt x="1102575" y="4340695"/>
                </a:lnTo>
                <a:lnTo>
                  <a:pt x="1101458" y="4340225"/>
                </a:lnTo>
                <a:lnTo>
                  <a:pt x="1098829" y="4340225"/>
                </a:lnTo>
                <a:lnTo>
                  <a:pt x="1097711" y="4340695"/>
                </a:lnTo>
                <a:lnTo>
                  <a:pt x="1095844" y="4342562"/>
                </a:lnTo>
                <a:lnTo>
                  <a:pt x="1095375" y="4343679"/>
                </a:lnTo>
                <a:lnTo>
                  <a:pt x="1095375" y="4346308"/>
                </a:lnTo>
                <a:lnTo>
                  <a:pt x="1095844" y="4347426"/>
                </a:lnTo>
                <a:lnTo>
                  <a:pt x="1097711" y="4349293"/>
                </a:lnTo>
                <a:lnTo>
                  <a:pt x="1098829" y="4349750"/>
                </a:lnTo>
                <a:lnTo>
                  <a:pt x="1101458" y="4349750"/>
                </a:lnTo>
                <a:lnTo>
                  <a:pt x="1102575" y="4349293"/>
                </a:lnTo>
                <a:lnTo>
                  <a:pt x="1104442" y="4347426"/>
                </a:lnTo>
                <a:lnTo>
                  <a:pt x="1104900" y="4346308"/>
                </a:lnTo>
                <a:lnTo>
                  <a:pt x="1104900" y="4343679"/>
                </a:lnTo>
                <a:close/>
              </a:path>
              <a:path w="6438900" h="4354830">
                <a:moveTo>
                  <a:pt x="1104900" y="3723640"/>
                </a:moveTo>
                <a:lnTo>
                  <a:pt x="1104442" y="3722522"/>
                </a:lnTo>
                <a:lnTo>
                  <a:pt x="1102575" y="3720668"/>
                </a:lnTo>
                <a:lnTo>
                  <a:pt x="1101458" y="3720198"/>
                </a:lnTo>
                <a:lnTo>
                  <a:pt x="1098829" y="3720198"/>
                </a:lnTo>
                <a:lnTo>
                  <a:pt x="1097711" y="3720668"/>
                </a:lnTo>
                <a:lnTo>
                  <a:pt x="1095844" y="3722522"/>
                </a:lnTo>
                <a:lnTo>
                  <a:pt x="1095375" y="3723640"/>
                </a:lnTo>
                <a:lnTo>
                  <a:pt x="1095375" y="3726281"/>
                </a:lnTo>
                <a:lnTo>
                  <a:pt x="1095844" y="3727399"/>
                </a:lnTo>
                <a:lnTo>
                  <a:pt x="1097711" y="3729253"/>
                </a:lnTo>
                <a:lnTo>
                  <a:pt x="1098829" y="3729723"/>
                </a:lnTo>
                <a:lnTo>
                  <a:pt x="1101458" y="3729723"/>
                </a:lnTo>
                <a:lnTo>
                  <a:pt x="1102575" y="3729253"/>
                </a:lnTo>
                <a:lnTo>
                  <a:pt x="1104442" y="3727399"/>
                </a:lnTo>
                <a:lnTo>
                  <a:pt x="1104900" y="3726281"/>
                </a:lnTo>
                <a:lnTo>
                  <a:pt x="1104900" y="3723640"/>
                </a:lnTo>
                <a:close/>
              </a:path>
              <a:path w="6438900" h="4354830">
                <a:moveTo>
                  <a:pt x="1104900" y="3103613"/>
                </a:moveTo>
                <a:lnTo>
                  <a:pt x="1104442" y="3102495"/>
                </a:lnTo>
                <a:lnTo>
                  <a:pt x="1102575" y="3100628"/>
                </a:lnTo>
                <a:lnTo>
                  <a:pt x="1101458" y="3100171"/>
                </a:lnTo>
                <a:lnTo>
                  <a:pt x="1098829" y="3100171"/>
                </a:lnTo>
                <a:lnTo>
                  <a:pt x="1097711" y="3100628"/>
                </a:lnTo>
                <a:lnTo>
                  <a:pt x="1095844" y="3102495"/>
                </a:lnTo>
                <a:lnTo>
                  <a:pt x="1095375" y="3103613"/>
                </a:lnTo>
                <a:lnTo>
                  <a:pt x="1095375" y="3106242"/>
                </a:lnTo>
                <a:lnTo>
                  <a:pt x="1095844" y="3107372"/>
                </a:lnTo>
                <a:lnTo>
                  <a:pt x="1097711" y="3109226"/>
                </a:lnTo>
                <a:lnTo>
                  <a:pt x="1098829" y="3109696"/>
                </a:lnTo>
                <a:lnTo>
                  <a:pt x="1101458" y="3109696"/>
                </a:lnTo>
                <a:lnTo>
                  <a:pt x="1102575" y="3109226"/>
                </a:lnTo>
                <a:lnTo>
                  <a:pt x="1104442" y="3107372"/>
                </a:lnTo>
                <a:lnTo>
                  <a:pt x="1104900" y="3106242"/>
                </a:lnTo>
                <a:lnTo>
                  <a:pt x="1104900" y="3103613"/>
                </a:lnTo>
                <a:close/>
              </a:path>
              <a:path w="6438900" h="4354830">
                <a:moveTo>
                  <a:pt x="1104900" y="2483586"/>
                </a:moveTo>
                <a:lnTo>
                  <a:pt x="1104442" y="2482456"/>
                </a:lnTo>
                <a:lnTo>
                  <a:pt x="1102575" y="2480602"/>
                </a:lnTo>
                <a:lnTo>
                  <a:pt x="1101458" y="2480132"/>
                </a:lnTo>
                <a:lnTo>
                  <a:pt x="1098829" y="2480132"/>
                </a:lnTo>
                <a:lnTo>
                  <a:pt x="1097711" y="2480602"/>
                </a:lnTo>
                <a:lnTo>
                  <a:pt x="1095844" y="2482456"/>
                </a:lnTo>
                <a:lnTo>
                  <a:pt x="1095375" y="2483586"/>
                </a:lnTo>
                <a:lnTo>
                  <a:pt x="1095375" y="2486215"/>
                </a:lnTo>
                <a:lnTo>
                  <a:pt x="1095844" y="2487333"/>
                </a:lnTo>
                <a:lnTo>
                  <a:pt x="1097711" y="2489200"/>
                </a:lnTo>
                <a:lnTo>
                  <a:pt x="1098829" y="2489657"/>
                </a:lnTo>
                <a:lnTo>
                  <a:pt x="1101458" y="2489657"/>
                </a:lnTo>
                <a:lnTo>
                  <a:pt x="1102575" y="2489200"/>
                </a:lnTo>
                <a:lnTo>
                  <a:pt x="1104442" y="2487333"/>
                </a:lnTo>
                <a:lnTo>
                  <a:pt x="1104900" y="2486215"/>
                </a:lnTo>
                <a:lnTo>
                  <a:pt x="1104900" y="2483586"/>
                </a:lnTo>
                <a:close/>
              </a:path>
              <a:path w="6438900" h="4354830">
                <a:moveTo>
                  <a:pt x="1104900" y="1863547"/>
                </a:moveTo>
                <a:lnTo>
                  <a:pt x="1104442" y="1862429"/>
                </a:lnTo>
                <a:lnTo>
                  <a:pt x="1102575" y="1860562"/>
                </a:lnTo>
                <a:lnTo>
                  <a:pt x="1101458" y="1860105"/>
                </a:lnTo>
                <a:lnTo>
                  <a:pt x="1098829" y="1860105"/>
                </a:lnTo>
                <a:lnTo>
                  <a:pt x="1097711" y="1860562"/>
                </a:lnTo>
                <a:lnTo>
                  <a:pt x="1095844" y="1862429"/>
                </a:lnTo>
                <a:lnTo>
                  <a:pt x="1095375" y="1863547"/>
                </a:lnTo>
                <a:lnTo>
                  <a:pt x="1095375" y="1866176"/>
                </a:lnTo>
                <a:lnTo>
                  <a:pt x="1095844" y="1867306"/>
                </a:lnTo>
                <a:lnTo>
                  <a:pt x="1097711" y="1869160"/>
                </a:lnTo>
                <a:lnTo>
                  <a:pt x="1098829" y="1869630"/>
                </a:lnTo>
                <a:lnTo>
                  <a:pt x="1101458" y="1869630"/>
                </a:lnTo>
                <a:lnTo>
                  <a:pt x="1102575" y="1869160"/>
                </a:lnTo>
                <a:lnTo>
                  <a:pt x="1104442" y="1867306"/>
                </a:lnTo>
                <a:lnTo>
                  <a:pt x="1104900" y="1866176"/>
                </a:lnTo>
                <a:lnTo>
                  <a:pt x="1104900" y="1863547"/>
                </a:lnTo>
                <a:close/>
              </a:path>
              <a:path w="6438900" h="4354830">
                <a:moveTo>
                  <a:pt x="1104900" y="1243520"/>
                </a:moveTo>
                <a:lnTo>
                  <a:pt x="1104442" y="1242390"/>
                </a:lnTo>
                <a:lnTo>
                  <a:pt x="1102575" y="1240536"/>
                </a:lnTo>
                <a:lnTo>
                  <a:pt x="1101458" y="1240066"/>
                </a:lnTo>
                <a:lnTo>
                  <a:pt x="1098829" y="1240066"/>
                </a:lnTo>
                <a:lnTo>
                  <a:pt x="1097711" y="1240536"/>
                </a:lnTo>
                <a:lnTo>
                  <a:pt x="1095844" y="1242390"/>
                </a:lnTo>
                <a:lnTo>
                  <a:pt x="1095375" y="1243520"/>
                </a:lnTo>
                <a:lnTo>
                  <a:pt x="1095375" y="1246149"/>
                </a:lnTo>
                <a:lnTo>
                  <a:pt x="1095844" y="1247267"/>
                </a:lnTo>
                <a:lnTo>
                  <a:pt x="1097711" y="1249133"/>
                </a:lnTo>
                <a:lnTo>
                  <a:pt x="1098829" y="1249591"/>
                </a:lnTo>
                <a:lnTo>
                  <a:pt x="1101458" y="1249591"/>
                </a:lnTo>
                <a:lnTo>
                  <a:pt x="1102575" y="1249133"/>
                </a:lnTo>
                <a:lnTo>
                  <a:pt x="1104442" y="1247267"/>
                </a:lnTo>
                <a:lnTo>
                  <a:pt x="1104900" y="1246149"/>
                </a:lnTo>
                <a:lnTo>
                  <a:pt x="1104900" y="1243520"/>
                </a:lnTo>
                <a:close/>
              </a:path>
              <a:path w="6438900" h="4354830">
                <a:moveTo>
                  <a:pt x="1104900" y="623481"/>
                </a:moveTo>
                <a:lnTo>
                  <a:pt x="1104442" y="622363"/>
                </a:lnTo>
                <a:lnTo>
                  <a:pt x="1102575" y="620509"/>
                </a:lnTo>
                <a:lnTo>
                  <a:pt x="1101458" y="620039"/>
                </a:lnTo>
                <a:lnTo>
                  <a:pt x="1098829" y="620039"/>
                </a:lnTo>
                <a:lnTo>
                  <a:pt x="1097711" y="620509"/>
                </a:lnTo>
                <a:lnTo>
                  <a:pt x="1095844" y="622363"/>
                </a:lnTo>
                <a:lnTo>
                  <a:pt x="1095375" y="623481"/>
                </a:lnTo>
                <a:lnTo>
                  <a:pt x="1095375" y="626110"/>
                </a:lnTo>
                <a:lnTo>
                  <a:pt x="1095844" y="627240"/>
                </a:lnTo>
                <a:lnTo>
                  <a:pt x="1097711" y="629094"/>
                </a:lnTo>
                <a:lnTo>
                  <a:pt x="1098829" y="629564"/>
                </a:lnTo>
                <a:lnTo>
                  <a:pt x="1101458" y="629564"/>
                </a:lnTo>
                <a:lnTo>
                  <a:pt x="1102575" y="629094"/>
                </a:lnTo>
                <a:lnTo>
                  <a:pt x="1104442" y="627240"/>
                </a:lnTo>
                <a:lnTo>
                  <a:pt x="1104900" y="626110"/>
                </a:lnTo>
                <a:lnTo>
                  <a:pt x="1104900" y="623481"/>
                </a:lnTo>
                <a:close/>
              </a:path>
              <a:path w="6438900" h="4354830">
                <a:moveTo>
                  <a:pt x="1104900" y="3454"/>
                </a:moveTo>
                <a:lnTo>
                  <a:pt x="1104442" y="2336"/>
                </a:lnTo>
                <a:lnTo>
                  <a:pt x="1102575" y="469"/>
                </a:lnTo>
                <a:lnTo>
                  <a:pt x="1101458" y="0"/>
                </a:lnTo>
                <a:lnTo>
                  <a:pt x="1098829" y="0"/>
                </a:lnTo>
                <a:lnTo>
                  <a:pt x="1097711" y="469"/>
                </a:lnTo>
                <a:lnTo>
                  <a:pt x="1095844" y="2336"/>
                </a:lnTo>
                <a:lnTo>
                  <a:pt x="1095375" y="3454"/>
                </a:lnTo>
                <a:lnTo>
                  <a:pt x="1095375" y="6083"/>
                </a:lnTo>
                <a:lnTo>
                  <a:pt x="1095844" y="7200"/>
                </a:lnTo>
                <a:lnTo>
                  <a:pt x="1097711" y="9067"/>
                </a:lnTo>
                <a:lnTo>
                  <a:pt x="1098829" y="9525"/>
                </a:lnTo>
                <a:lnTo>
                  <a:pt x="1101458" y="9525"/>
                </a:lnTo>
                <a:lnTo>
                  <a:pt x="1102575" y="9067"/>
                </a:lnTo>
                <a:lnTo>
                  <a:pt x="1104442" y="7200"/>
                </a:lnTo>
                <a:lnTo>
                  <a:pt x="1104900" y="6083"/>
                </a:lnTo>
                <a:lnTo>
                  <a:pt x="1104900" y="3454"/>
                </a:lnTo>
                <a:close/>
              </a:path>
              <a:path w="6438900" h="4354830">
                <a:moveTo>
                  <a:pt x="1152525" y="4343679"/>
                </a:moveTo>
                <a:lnTo>
                  <a:pt x="1152067" y="4342562"/>
                </a:lnTo>
                <a:lnTo>
                  <a:pt x="1150200" y="4340695"/>
                </a:lnTo>
                <a:lnTo>
                  <a:pt x="1149083" y="4340225"/>
                </a:lnTo>
                <a:lnTo>
                  <a:pt x="1146454" y="4340225"/>
                </a:lnTo>
                <a:lnTo>
                  <a:pt x="1145336" y="4340695"/>
                </a:lnTo>
                <a:lnTo>
                  <a:pt x="1143469" y="4342562"/>
                </a:lnTo>
                <a:lnTo>
                  <a:pt x="1143000" y="4343679"/>
                </a:lnTo>
                <a:lnTo>
                  <a:pt x="1143000" y="4346308"/>
                </a:lnTo>
                <a:lnTo>
                  <a:pt x="1143469" y="4347426"/>
                </a:lnTo>
                <a:lnTo>
                  <a:pt x="1145336" y="4349293"/>
                </a:lnTo>
                <a:lnTo>
                  <a:pt x="1146454" y="4349750"/>
                </a:lnTo>
                <a:lnTo>
                  <a:pt x="1149083" y="4349750"/>
                </a:lnTo>
                <a:lnTo>
                  <a:pt x="1150200" y="4349293"/>
                </a:lnTo>
                <a:lnTo>
                  <a:pt x="1152067" y="4347426"/>
                </a:lnTo>
                <a:lnTo>
                  <a:pt x="1152525" y="4346308"/>
                </a:lnTo>
                <a:lnTo>
                  <a:pt x="1152525" y="4343679"/>
                </a:lnTo>
                <a:close/>
              </a:path>
              <a:path w="6438900" h="4354830">
                <a:moveTo>
                  <a:pt x="1152525" y="3723640"/>
                </a:moveTo>
                <a:lnTo>
                  <a:pt x="1152067" y="3722522"/>
                </a:lnTo>
                <a:lnTo>
                  <a:pt x="1150200" y="3720668"/>
                </a:lnTo>
                <a:lnTo>
                  <a:pt x="1149083" y="3720198"/>
                </a:lnTo>
                <a:lnTo>
                  <a:pt x="1146454" y="3720198"/>
                </a:lnTo>
                <a:lnTo>
                  <a:pt x="1145336" y="3720668"/>
                </a:lnTo>
                <a:lnTo>
                  <a:pt x="1143469" y="3722522"/>
                </a:lnTo>
                <a:lnTo>
                  <a:pt x="1143000" y="3723640"/>
                </a:lnTo>
                <a:lnTo>
                  <a:pt x="1143000" y="3726281"/>
                </a:lnTo>
                <a:lnTo>
                  <a:pt x="1143469" y="3727399"/>
                </a:lnTo>
                <a:lnTo>
                  <a:pt x="1145336" y="3729253"/>
                </a:lnTo>
                <a:lnTo>
                  <a:pt x="1146454" y="3729723"/>
                </a:lnTo>
                <a:lnTo>
                  <a:pt x="1149083" y="3729723"/>
                </a:lnTo>
                <a:lnTo>
                  <a:pt x="1150200" y="3729253"/>
                </a:lnTo>
                <a:lnTo>
                  <a:pt x="1152067" y="3727399"/>
                </a:lnTo>
                <a:lnTo>
                  <a:pt x="1152525" y="3726281"/>
                </a:lnTo>
                <a:lnTo>
                  <a:pt x="1152525" y="3723640"/>
                </a:lnTo>
                <a:close/>
              </a:path>
              <a:path w="6438900" h="4354830">
                <a:moveTo>
                  <a:pt x="1152525" y="3103613"/>
                </a:moveTo>
                <a:lnTo>
                  <a:pt x="1152067" y="3102495"/>
                </a:lnTo>
                <a:lnTo>
                  <a:pt x="1150200" y="3100628"/>
                </a:lnTo>
                <a:lnTo>
                  <a:pt x="1149083" y="3100171"/>
                </a:lnTo>
                <a:lnTo>
                  <a:pt x="1146454" y="3100171"/>
                </a:lnTo>
                <a:lnTo>
                  <a:pt x="1145336" y="3100628"/>
                </a:lnTo>
                <a:lnTo>
                  <a:pt x="1143469" y="3102495"/>
                </a:lnTo>
                <a:lnTo>
                  <a:pt x="1143000" y="3103613"/>
                </a:lnTo>
                <a:lnTo>
                  <a:pt x="1143000" y="3106242"/>
                </a:lnTo>
                <a:lnTo>
                  <a:pt x="1143469" y="3107372"/>
                </a:lnTo>
                <a:lnTo>
                  <a:pt x="1145336" y="3109226"/>
                </a:lnTo>
                <a:lnTo>
                  <a:pt x="1146454" y="3109696"/>
                </a:lnTo>
                <a:lnTo>
                  <a:pt x="1149083" y="3109696"/>
                </a:lnTo>
                <a:lnTo>
                  <a:pt x="1150200" y="3109226"/>
                </a:lnTo>
                <a:lnTo>
                  <a:pt x="1152067" y="3107372"/>
                </a:lnTo>
                <a:lnTo>
                  <a:pt x="1152525" y="3106242"/>
                </a:lnTo>
                <a:lnTo>
                  <a:pt x="1152525" y="3103613"/>
                </a:lnTo>
                <a:close/>
              </a:path>
              <a:path w="6438900" h="4354830">
                <a:moveTo>
                  <a:pt x="1152525" y="2483586"/>
                </a:moveTo>
                <a:lnTo>
                  <a:pt x="1152067" y="2482456"/>
                </a:lnTo>
                <a:lnTo>
                  <a:pt x="1150200" y="2480602"/>
                </a:lnTo>
                <a:lnTo>
                  <a:pt x="1149083" y="2480132"/>
                </a:lnTo>
                <a:lnTo>
                  <a:pt x="1146454" y="2480132"/>
                </a:lnTo>
                <a:lnTo>
                  <a:pt x="1145336" y="2480602"/>
                </a:lnTo>
                <a:lnTo>
                  <a:pt x="1143469" y="2482456"/>
                </a:lnTo>
                <a:lnTo>
                  <a:pt x="1143000" y="2483586"/>
                </a:lnTo>
                <a:lnTo>
                  <a:pt x="1143000" y="2486215"/>
                </a:lnTo>
                <a:lnTo>
                  <a:pt x="1143469" y="2487333"/>
                </a:lnTo>
                <a:lnTo>
                  <a:pt x="1145336" y="2489200"/>
                </a:lnTo>
                <a:lnTo>
                  <a:pt x="1146454" y="2489657"/>
                </a:lnTo>
                <a:lnTo>
                  <a:pt x="1149083" y="2489657"/>
                </a:lnTo>
                <a:lnTo>
                  <a:pt x="1150200" y="2489200"/>
                </a:lnTo>
                <a:lnTo>
                  <a:pt x="1152067" y="2487333"/>
                </a:lnTo>
                <a:lnTo>
                  <a:pt x="1152525" y="2486215"/>
                </a:lnTo>
                <a:lnTo>
                  <a:pt x="1152525" y="2483586"/>
                </a:lnTo>
                <a:close/>
              </a:path>
              <a:path w="6438900" h="4354830">
                <a:moveTo>
                  <a:pt x="1152525" y="1863547"/>
                </a:moveTo>
                <a:lnTo>
                  <a:pt x="1152067" y="1862429"/>
                </a:lnTo>
                <a:lnTo>
                  <a:pt x="1150200" y="1860562"/>
                </a:lnTo>
                <a:lnTo>
                  <a:pt x="1149083" y="1860105"/>
                </a:lnTo>
                <a:lnTo>
                  <a:pt x="1146454" y="1860105"/>
                </a:lnTo>
                <a:lnTo>
                  <a:pt x="1145336" y="1860562"/>
                </a:lnTo>
                <a:lnTo>
                  <a:pt x="1143469" y="1862429"/>
                </a:lnTo>
                <a:lnTo>
                  <a:pt x="1143000" y="1863547"/>
                </a:lnTo>
                <a:lnTo>
                  <a:pt x="1143000" y="1866176"/>
                </a:lnTo>
                <a:lnTo>
                  <a:pt x="1143469" y="1867306"/>
                </a:lnTo>
                <a:lnTo>
                  <a:pt x="1145336" y="1869160"/>
                </a:lnTo>
                <a:lnTo>
                  <a:pt x="1146454" y="1869630"/>
                </a:lnTo>
                <a:lnTo>
                  <a:pt x="1149083" y="1869630"/>
                </a:lnTo>
                <a:lnTo>
                  <a:pt x="1150200" y="1869160"/>
                </a:lnTo>
                <a:lnTo>
                  <a:pt x="1152067" y="1867306"/>
                </a:lnTo>
                <a:lnTo>
                  <a:pt x="1152525" y="1866176"/>
                </a:lnTo>
                <a:lnTo>
                  <a:pt x="1152525" y="1863547"/>
                </a:lnTo>
                <a:close/>
              </a:path>
              <a:path w="6438900" h="4354830">
                <a:moveTo>
                  <a:pt x="1152525" y="1243520"/>
                </a:moveTo>
                <a:lnTo>
                  <a:pt x="1152067" y="1242390"/>
                </a:lnTo>
                <a:lnTo>
                  <a:pt x="1150200" y="1240536"/>
                </a:lnTo>
                <a:lnTo>
                  <a:pt x="1149083" y="1240066"/>
                </a:lnTo>
                <a:lnTo>
                  <a:pt x="1146454" y="1240066"/>
                </a:lnTo>
                <a:lnTo>
                  <a:pt x="1145336" y="1240536"/>
                </a:lnTo>
                <a:lnTo>
                  <a:pt x="1143469" y="1242390"/>
                </a:lnTo>
                <a:lnTo>
                  <a:pt x="1143000" y="1243520"/>
                </a:lnTo>
                <a:lnTo>
                  <a:pt x="1143000" y="1246149"/>
                </a:lnTo>
                <a:lnTo>
                  <a:pt x="1143469" y="1247267"/>
                </a:lnTo>
                <a:lnTo>
                  <a:pt x="1145336" y="1249133"/>
                </a:lnTo>
                <a:lnTo>
                  <a:pt x="1146454" y="1249591"/>
                </a:lnTo>
                <a:lnTo>
                  <a:pt x="1149083" y="1249591"/>
                </a:lnTo>
                <a:lnTo>
                  <a:pt x="1150200" y="1249133"/>
                </a:lnTo>
                <a:lnTo>
                  <a:pt x="1152067" y="1247267"/>
                </a:lnTo>
                <a:lnTo>
                  <a:pt x="1152525" y="1246149"/>
                </a:lnTo>
                <a:lnTo>
                  <a:pt x="1152525" y="1243520"/>
                </a:lnTo>
                <a:close/>
              </a:path>
              <a:path w="6438900" h="4354830">
                <a:moveTo>
                  <a:pt x="1152525" y="623481"/>
                </a:moveTo>
                <a:lnTo>
                  <a:pt x="1152067" y="622363"/>
                </a:lnTo>
                <a:lnTo>
                  <a:pt x="1150200" y="620509"/>
                </a:lnTo>
                <a:lnTo>
                  <a:pt x="1149083" y="620039"/>
                </a:lnTo>
                <a:lnTo>
                  <a:pt x="1146454" y="620039"/>
                </a:lnTo>
                <a:lnTo>
                  <a:pt x="1145336" y="620509"/>
                </a:lnTo>
                <a:lnTo>
                  <a:pt x="1143469" y="622363"/>
                </a:lnTo>
                <a:lnTo>
                  <a:pt x="1143000" y="623481"/>
                </a:lnTo>
                <a:lnTo>
                  <a:pt x="1143000" y="626110"/>
                </a:lnTo>
                <a:lnTo>
                  <a:pt x="1143469" y="627240"/>
                </a:lnTo>
                <a:lnTo>
                  <a:pt x="1145336" y="629094"/>
                </a:lnTo>
                <a:lnTo>
                  <a:pt x="1146454" y="629564"/>
                </a:lnTo>
                <a:lnTo>
                  <a:pt x="1149083" y="629564"/>
                </a:lnTo>
                <a:lnTo>
                  <a:pt x="1150200" y="629094"/>
                </a:lnTo>
                <a:lnTo>
                  <a:pt x="1152067" y="627240"/>
                </a:lnTo>
                <a:lnTo>
                  <a:pt x="1152525" y="626110"/>
                </a:lnTo>
                <a:lnTo>
                  <a:pt x="1152525" y="623481"/>
                </a:lnTo>
                <a:close/>
              </a:path>
              <a:path w="6438900" h="4354830">
                <a:moveTo>
                  <a:pt x="1152525" y="3454"/>
                </a:moveTo>
                <a:lnTo>
                  <a:pt x="1152067" y="2336"/>
                </a:lnTo>
                <a:lnTo>
                  <a:pt x="1150200" y="469"/>
                </a:lnTo>
                <a:lnTo>
                  <a:pt x="1149083" y="0"/>
                </a:lnTo>
                <a:lnTo>
                  <a:pt x="1146454" y="0"/>
                </a:lnTo>
                <a:lnTo>
                  <a:pt x="1145336" y="469"/>
                </a:lnTo>
                <a:lnTo>
                  <a:pt x="1143469" y="2336"/>
                </a:lnTo>
                <a:lnTo>
                  <a:pt x="1143000" y="3454"/>
                </a:lnTo>
                <a:lnTo>
                  <a:pt x="1143000" y="6083"/>
                </a:lnTo>
                <a:lnTo>
                  <a:pt x="1143469" y="7200"/>
                </a:lnTo>
                <a:lnTo>
                  <a:pt x="1145336" y="9067"/>
                </a:lnTo>
                <a:lnTo>
                  <a:pt x="1146454" y="9525"/>
                </a:lnTo>
                <a:lnTo>
                  <a:pt x="1149083" y="9525"/>
                </a:lnTo>
                <a:lnTo>
                  <a:pt x="1150200" y="9067"/>
                </a:lnTo>
                <a:lnTo>
                  <a:pt x="1152067" y="7200"/>
                </a:lnTo>
                <a:lnTo>
                  <a:pt x="1152525" y="6083"/>
                </a:lnTo>
                <a:lnTo>
                  <a:pt x="1152525" y="3454"/>
                </a:lnTo>
                <a:close/>
              </a:path>
              <a:path w="6438900" h="4354830">
                <a:moveTo>
                  <a:pt x="1200150" y="4343679"/>
                </a:moveTo>
                <a:lnTo>
                  <a:pt x="1199692" y="4342562"/>
                </a:lnTo>
                <a:lnTo>
                  <a:pt x="1197825" y="4340695"/>
                </a:lnTo>
                <a:lnTo>
                  <a:pt x="1196708" y="4340225"/>
                </a:lnTo>
                <a:lnTo>
                  <a:pt x="1194079" y="4340225"/>
                </a:lnTo>
                <a:lnTo>
                  <a:pt x="1192961" y="4340695"/>
                </a:lnTo>
                <a:lnTo>
                  <a:pt x="1191094" y="4342562"/>
                </a:lnTo>
                <a:lnTo>
                  <a:pt x="1190625" y="4343679"/>
                </a:lnTo>
                <a:lnTo>
                  <a:pt x="1190625" y="4346308"/>
                </a:lnTo>
                <a:lnTo>
                  <a:pt x="1191094" y="4347426"/>
                </a:lnTo>
                <a:lnTo>
                  <a:pt x="1192961" y="4349293"/>
                </a:lnTo>
                <a:lnTo>
                  <a:pt x="1194079" y="4349750"/>
                </a:lnTo>
                <a:lnTo>
                  <a:pt x="1196708" y="4349750"/>
                </a:lnTo>
                <a:lnTo>
                  <a:pt x="1197825" y="4349293"/>
                </a:lnTo>
                <a:lnTo>
                  <a:pt x="1199692" y="4347426"/>
                </a:lnTo>
                <a:lnTo>
                  <a:pt x="1200150" y="4346308"/>
                </a:lnTo>
                <a:lnTo>
                  <a:pt x="1200150" y="4343679"/>
                </a:lnTo>
                <a:close/>
              </a:path>
              <a:path w="6438900" h="4354830">
                <a:moveTo>
                  <a:pt x="1200150" y="3723640"/>
                </a:moveTo>
                <a:lnTo>
                  <a:pt x="1199692" y="3722522"/>
                </a:lnTo>
                <a:lnTo>
                  <a:pt x="1197825" y="3720668"/>
                </a:lnTo>
                <a:lnTo>
                  <a:pt x="1196708" y="3720198"/>
                </a:lnTo>
                <a:lnTo>
                  <a:pt x="1194079" y="3720198"/>
                </a:lnTo>
                <a:lnTo>
                  <a:pt x="1192961" y="3720668"/>
                </a:lnTo>
                <a:lnTo>
                  <a:pt x="1191094" y="3722522"/>
                </a:lnTo>
                <a:lnTo>
                  <a:pt x="1190625" y="3723640"/>
                </a:lnTo>
                <a:lnTo>
                  <a:pt x="1190625" y="3726281"/>
                </a:lnTo>
                <a:lnTo>
                  <a:pt x="1191094" y="3727399"/>
                </a:lnTo>
                <a:lnTo>
                  <a:pt x="1192961" y="3729253"/>
                </a:lnTo>
                <a:lnTo>
                  <a:pt x="1194079" y="3729723"/>
                </a:lnTo>
                <a:lnTo>
                  <a:pt x="1196708" y="3729723"/>
                </a:lnTo>
                <a:lnTo>
                  <a:pt x="1197825" y="3729253"/>
                </a:lnTo>
                <a:lnTo>
                  <a:pt x="1199692" y="3727399"/>
                </a:lnTo>
                <a:lnTo>
                  <a:pt x="1200150" y="3726281"/>
                </a:lnTo>
                <a:lnTo>
                  <a:pt x="1200150" y="3723640"/>
                </a:lnTo>
                <a:close/>
              </a:path>
              <a:path w="6438900" h="4354830">
                <a:moveTo>
                  <a:pt x="1200150" y="3103613"/>
                </a:moveTo>
                <a:lnTo>
                  <a:pt x="1199692" y="3102495"/>
                </a:lnTo>
                <a:lnTo>
                  <a:pt x="1197825" y="3100628"/>
                </a:lnTo>
                <a:lnTo>
                  <a:pt x="1196708" y="3100171"/>
                </a:lnTo>
                <a:lnTo>
                  <a:pt x="1194079" y="3100171"/>
                </a:lnTo>
                <a:lnTo>
                  <a:pt x="1192961" y="3100628"/>
                </a:lnTo>
                <a:lnTo>
                  <a:pt x="1191094" y="3102495"/>
                </a:lnTo>
                <a:lnTo>
                  <a:pt x="1190625" y="3103613"/>
                </a:lnTo>
                <a:lnTo>
                  <a:pt x="1190625" y="3106242"/>
                </a:lnTo>
                <a:lnTo>
                  <a:pt x="1191094" y="3107372"/>
                </a:lnTo>
                <a:lnTo>
                  <a:pt x="1192961" y="3109226"/>
                </a:lnTo>
                <a:lnTo>
                  <a:pt x="1194079" y="3109696"/>
                </a:lnTo>
                <a:lnTo>
                  <a:pt x="1196708" y="3109696"/>
                </a:lnTo>
                <a:lnTo>
                  <a:pt x="1197825" y="3109226"/>
                </a:lnTo>
                <a:lnTo>
                  <a:pt x="1199692" y="3107372"/>
                </a:lnTo>
                <a:lnTo>
                  <a:pt x="1200150" y="3106242"/>
                </a:lnTo>
                <a:lnTo>
                  <a:pt x="1200150" y="3103613"/>
                </a:lnTo>
                <a:close/>
              </a:path>
              <a:path w="6438900" h="4354830">
                <a:moveTo>
                  <a:pt x="1200150" y="2483586"/>
                </a:moveTo>
                <a:lnTo>
                  <a:pt x="1199692" y="2482456"/>
                </a:lnTo>
                <a:lnTo>
                  <a:pt x="1197825" y="2480602"/>
                </a:lnTo>
                <a:lnTo>
                  <a:pt x="1196708" y="2480132"/>
                </a:lnTo>
                <a:lnTo>
                  <a:pt x="1194079" y="2480132"/>
                </a:lnTo>
                <a:lnTo>
                  <a:pt x="1192961" y="2480602"/>
                </a:lnTo>
                <a:lnTo>
                  <a:pt x="1191094" y="2482456"/>
                </a:lnTo>
                <a:lnTo>
                  <a:pt x="1190625" y="2483586"/>
                </a:lnTo>
                <a:lnTo>
                  <a:pt x="1190625" y="2486215"/>
                </a:lnTo>
                <a:lnTo>
                  <a:pt x="1191094" y="2487333"/>
                </a:lnTo>
                <a:lnTo>
                  <a:pt x="1192961" y="2489200"/>
                </a:lnTo>
                <a:lnTo>
                  <a:pt x="1194079" y="2489657"/>
                </a:lnTo>
                <a:lnTo>
                  <a:pt x="1196708" y="2489657"/>
                </a:lnTo>
                <a:lnTo>
                  <a:pt x="1197825" y="2489200"/>
                </a:lnTo>
                <a:lnTo>
                  <a:pt x="1199692" y="2487333"/>
                </a:lnTo>
                <a:lnTo>
                  <a:pt x="1200150" y="2486215"/>
                </a:lnTo>
                <a:lnTo>
                  <a:pt x="1200150" y="2483586"/>
                </a:lnTo>
                <a:close/>
              </a:path>
              <a:path w="6438900" h="4354830">
                <a:moveTo>
                  <a:pt x="1200150" y="1863547"/>
                </a:moveTo>
                <a:lnTo>
                  <a:pt x="1199692" y="1862429"/>
                </a:lnTo>
                <a:lnTo>
                  <a:pt x="1197825" y="1860562"/>
                </a:lnTo>
                <a:lnTo>
                  <a:pt x="1196708" y="1860105"/>
                </a:lnTo>
                <a:lnTo>
                  <a:pt x="1194079" y="1860105"/>
                </a:lnTo>
                <a:lnTo>
                  <a:pt x="1192961" y="1860562"/>
                </a:lnTo>
                <a:lnTo>
                  <a:pt x="1191094" y="1862429"/>
                </a:lnTo>
                <a:lnTo>
                  <a:pt x="1190625" y="1863547"/>
                </a:lnTo>
                <a:lnTo>
                  <a:pt x="1190625" y="1866176"/>
                </a:lnTo>
                <a:lnTo>
                  <a:pt x="1191094" y="1867306"/>
                </a:lnTo>
                <a:lnTo>
                  <a:pt x="1192961" y="1869160"/>
                </a:lnTo>
                <a:lnTo>
                  <a:pt x="1194079" y="1869630"/>
                </a:lnTo>
                <a:lnTo>
                  <a:pt x="1196708" y="1869630"/>
                </a:lnTo>
                <a:lnTo>
                  <a:pt x="1197825" y="1869160"/>
                </a:lnTo>
                <a:lnTo>
                  <a:pt x="1199692" y="1867306"/>
                </a:lnTo>
                <a:lnTo>
                  <a:pt x="1200150" y="1866176"/>
                </a:lnTo>
                <a:lnTo>
                  <a:pt x="1200150" y="1863547"/>
                </a:lnTo>
                <a:close/>
              </a:path>
              <a:path w="6438900" h="4354830">
                <a:moveTo>
                  <a:pt x="1200150" y="1243520"/>
                </a:moveTo>
                <a:lnTo>
                  <a:pt x="1199692" y="1242390"/>
                </a:lnTo>
                <a:lnTo>
                  <a:pt x="1197825" y="1240536"/>
                </a:lnTo>
                <a:lnTo>
                  <a:pt x="1196708" y="1240066"/>
                </a:lnTo>
                <a:lnTo>
                  <a:pt x="1194079" y="1240066"/>
                </a:lnTo>
                <a:lnTo>
                  <a:pt x="1192961" y="1240536"/>
                </a:lnTo>
                <a:lnTo>
                  <a:pt x="1191094" y="1242390"/>
                </a:lnTo>
                <a:lnTo>
                  <a:pt x="1190625" y="1243520"/>
                </a:lnTo>
                <a:lnTo>
                  <a:pt x="1190625" y="1246149"/>
                </a:lnTo>
                <a:lnTo>
                  <a:pt x="1191094" y="1247267"/>
                </a:lnTo>
                <a:lnTo>
                  <a:pt x="1192961" y="1249133"/>
                </a:lnTo>
                <a:lnTo>
                  <a:pt x="1194079" y="1249591"/>
                </a:lnTo>
                <a:lnTo>
                  <a:pt x="1196708" y="1249591"/>
                </a:lnTo>
                <a:lnTo>
                  <a:pt x="1197825" y="1249133"/>
                </a:lnTo>
                <a:lnTo>
                  <a:pt x="1199692" y="1247267"/>
                </a:lnTo>
                <a:lnTo>
                  <a:pt x="1200150" y="1246149"/>
                </a:lnTo>
                <a:lnTo>
                  <a:pt x="1200150" y="1243520"/>
                </a:lnTo>
                <a:close/>
              </a:path>
              <a:path w="6438900" h="4354830">
                <a:moveTo>
                  <a:pt x="1200150" y="623481"/>
                </a:moveTo>
                <a:lnTo>
                  <a:pt x="1199692" y="622363"/>
                </a:lnTo>
                <a:lnTo>
                  <a:pt x="1197825" y="620509"/>
                </a:lnTo>
                <a:lnTo>
                  <a:pt x="1196708" y="620039"/>
                </a:lnTo>
                <a:lnTo>
                  <a:pt x="1194079" y="620039"/>
                </a:lnTo>
                <a:lnTo>
                  <a:pt x="1192961" y="620509"/>
                </a:lnTo>
                <a:lnTo>
                  <a:pt x="1191094" y="622363"/>
                </a:lnTo>
                <a:lnTo>
                  <a:pt x="1190625" y="623481"/>
                </a:lnTo>
                <a:lnTo>
                  <a:pt x="1190625" y="626110"/>
                </a:lnTo>
                <a:lnTo>
                  <a:pt x="1191094" y="627240"/>
                </a:lnTo>
                <a:lnTo>
                  <a:pt x="1192961" y="629094"/>
                </a:lnTo>
                <a:lnTo>
                  <a:pt x="1194079" y="629564"/>
                </a:lnTo>
                <a:lnTo>
                  <a:pt x="1196708" y="629564"/>
                </a:lnTo>
                <a:lnTo>
                  <a:pt x="1197825" y="629094"/>
                </a:lnTo>
                <a:lnTo>
                  <a:pt x="1199692" y="627240"/>
                </a:lnTo>
                <a:lnTo>
                  <a:pt x="1200150" y="626110"/>
                </a:lnTo>
                <a:lnTo>
                  <a:pt x="1200150" y="623481"/>
                </a:lnTo>
                <a:close/>
              </a:path>
              <a:path w="6438900" h="4354830">
                <a:moveTo>
                  <a:pt x="1200150" y="3454"/>
                </a:moveTo>
                <a:lnTo>
                  <a:pt x="1199692" y="2336"/>
                </a:lnTo>
                <a:lnTo>
                  <a:pt x="1197825" y="469"/>
                </a:lnTo>
                <a:lnTo>
                  <a:pt x="1196708" y="0"/>
                </a:lnTo>
                <a:lnTo>
                  <a:pt x="1194079" y="0"/>
                </a:lnTo>
                <a:lnTo>
                  <a:pt x="1192961" y="469"/>
                </a:lnTo>
                <a:lnTo>
                  <a:pt x="1191094" y="2336"/>
                </a:lnTo>
                <a:lnTo>
                  <a:pt x="1190625" y="3454"/>
                </a:lnTo>
                <a:lnTo>
                  <a:pt x="1190625" y="6083"/>
                </a:lnTo>
                <a:lnTo>
                  <a:pt x="1191094" y="7200"/>
                </a:lnTo>
                <a:lnTo>
                  <a:pt x="1192961" y="9067"/>
                </a:lnTo>
                <a:lnTo>
                  <a:pt x="1194079" y="9525"/>
                </a:lnTo>
                <a:lnTo>
                  <a:pt x="1196708" y="9525"/>
                </a:lnTo>
                <a:lnTo>
                  <a:pt x="1197825" y="9067"/>
                </a:lnTo>
                <a:lnTo>
                  <a:pt x="1199692" y="7200"/>
                </a:lnTo>
                <a:lnTo>
                  <a:pt x="1200150" y="6083"/>
                </a:lnTo>
                <a:lnTo>
                  <a:pt x="1200150" y="3454"/>
                </a:lnTo>
                <a:close/>
              </a:path>
              <a:path w="6438900" h="4354830">
                <a:moveTo>
                  <a:pt x="1247775" y="4343679"/>
                </a:moveTo>
                <a:lnTo>
                  <a:pt x="1247317" y="4342562"/>
                </a:lnTo>
                <a:lnTo>
                  <a:pt x="1245450" y="4340695"/>
                </a:lnTo>
                <a:lnTo>
                  <a:pt x="1244333" y="4340225"/>
                </a:lnTo>
                <a:lnTo>
                  <a:pt x="1241704" y="4340225"/>
                </a:lnTo>
                <a:lnTo>
                  <a:pt x="1240586" y="4340695"/>
                </a:lnTo>
                <a:lnTo>
                  <a:pt x="1238719" y="4342562"/>
                </a:lnTo>
                <a:lnTo>
                  <a:pt x="1238250" y="4343679"/>
                </a:lnTo>
                <a:lnTo>
                  <a:pt x="1238250" y="4346308"/>
                </a:lnTo>
                <a:lnTo>
                  <a:pt x="1238719" y="4347426"/>
                </a:lnTo>
                <a:lnTo>
                  <a:pt x="1240586" y="4349293"/>
                </a:lnTo>
                <a:lnTo>
                  <a:pt x="1241704" y="4349750"/>
                </a:lnTo>
                <a:lnTo>
                  <a:pt x="1244333" y="4349750"/>
                </a:lnTo>
                <a:lnTo>
                  <a:pt x="1245450" y="4349293"/>
                </a:lnTo>
                <a:lnTo>
                  <a:pt x="1247317" y="4347426"/>
                </a:lnTo>
                <a:lnTo>
                  <a:pt x="1247775" y="4346308"/>
                </a:lnTo>
                <a:lnTo>
                  <a:pt x="1247775" y="4343679"/>
                </a:lnTo>
                <a:close/>
              </a:path>
              <a:path w="6438900" h="4354830">
                <a:moveTo>
                  <a:pt x="1247775" y="3723640"/>
                </a:moveTo>
                <a:lnTo>
                  <a:pt x="1247317" y="3722522"/>
                </a:lnTo>
                <a:lnTo>
                  <a:pt x="1245450" y="3720668"/>
                </a:lnTo>
                <a:lnTo>
                  <a:pt x="1244333" y="3720198"/>
                </a:lnTo>
                <a:lnTo>
                  <a:pt x="1241704" y="3720198"/>
                </a:lnTo>
                <a:lnTo>
                  <a:pt x="1240586" y="3720668"/>
                </a:lnTo>
                <a:lnTo>
                  <a:pt x="1238719" y="3722522"/>
                </a:lnTo>
                <a:lnTo>
                  <a:pt x="1238250" y="3723640"/>
                </a:lnTo>
                <a:lnTo>
                  <a:pt x="1238250" y="3726281"/>
                </a:lnTo>
                <a:lnTo>
                  <a:pt x="1238719" y="3727399"/>
                </a:lnTo>
                <a:lnTo>
                  <a:pt x="1240586" y="3729253"/>
                </a:lnTo>
                <a:lnTo>
                  <a:pt x="1241704" y="3729723"/>
                </a:lnTo>
                <a:lnTo>
                  <a:pt x="1244333" y="3729723"/>
                </a:lnTo>
                <a:lnTo>
                  <a:pt x="1245450" y="3729253"/>
                </a:lnTo>
                <a:lnTo>
                  <a:pt x="1247317" y="3727399"/>
                </a:lnTo>
                <a:lnTo>
                  <a:pt x="1247775" y="3726281"/>
                </a:lnTo>
                <a:lnTo>
                  <a:pt x="1247775" y="3723640"/>
                </a:lnTo>
                <a:close/>
              </a:path>
              <a:path w="6438900" h="4354830">
                <a:moveTo>
                  <a:pt x="1247775" y="3103613"/>
                </a:moveTo>
                <a:lnTo>
                  <a:pt x="1247317" y="3102495"/>
                </a:lnTo>
                <a:lnTo>
                  <a:pt x="1245450" y="3100628"/>
                </a:lnTo>
                <a:lnTo>
                  <a:pt x="1244333" y="3100171"/>
                </a:lnTo>
                <a:lnTo>
                  <a:pt x="1241704" y="3100171"/>
                </a:lnTo>
                <a:lnTo>
                  <a:pt x="1240586" y="3100628"/>
                </a:lnTo>
                <a:lnTo>
                  <a:pt x="1238719" y="3102495"/>
                </a:lnTo>
                <a:lnTo>
                  <a:pt x="1238250" y="3103613"/>
                </a:lnTo>
                <a:lnTo>
                  <a:pt x="1238250" y="3106242"/>
                </a:lnTo>
                <a:lnTo>
                  <a:pt x="1238719" y="3107372"/>
                </a:lnTo>
                <a:lnTo>
                  <a:pt x="1240586" y="3109226"/>
                </a:lnTo>
                <a:lnTo>
                  <a:pt x="1241704" y="3109696"/>
                </a:lnTo>
                <a:lnTo>
                  <a:pt x="1244333" y="3109696"/>
                </a:lnTo>
                <a:lnTo>
                  <a:pt x="1245450" y="3109226"/>
                </a:lnTo>
                <a:lnTo>
                  <a:pt x="1247317" y="3107372"/>
                </a:lnTo>
                <a:lnTo>
                  <a:pt x="1247775" y="3106242"/>
                </a:lnTo>
                <a:lnTo>
                  <a:pt x="1247775" y="3103613"/>
                </a:lnTo>
                <a:close/>
              </a:path>
              <a:path w="6438900" h="4354830">
                <a:moveTo>
                  <a:pt x="1247775" y="2483586"/>
                </a:moveTo>
                <a:lnTo>
                  <a:pt x="1247317" y="2482456"/>
                </a:lnTo>
                <a:lnTo>
                  <a:pt x="1245450" y="2480602"/>
                </a:lnTo>
                <a:lnTo>
                  <a:pt x="1244333" y="2480132"/>
                </a:lnTo>
                <a:lnTo>
                  <a:pt x="1241704" y="2480132"/>
                </a:lnTo>
                <a:lnTo>
                  <a:pt x="1240586" y="2480602"/>
                </a:lnTo>
                <a:lnTo>
                  <a:pt x="1238719" y="2482456"/>
                </a:lnTo>
                <a:lnTo>
                  <a:pt x="1238250" y="2483586"/>
                </a:lnTo>
                <a:lnTo>
                  <a:pt x="1238250" y="2486215"/>
                </a:lnTo>
                <a:lnTo>
                  <a:pt x="1238719" y="2487333"/>
                </a:lnTo>
                <a:lnTo>
                  <a:pt x="1240586" y="2489200"/>
                </a:lnTo>
                <a:lnTo>
                  <a:pt x="1241704" y="2489657"/>
                </a:lnTo>
                <a:lnTo>
                  <a:pt x="1244333" y="2489657"/>
                </a:lnTo>
                <a:lnTo>
                  <a:pt x="1245450" y="2489200"/>
                </a:lnTo>
                <a:lnTo>
                  <a:pt x="1247317" y="2487333"/>
                </a:lnTo>
                <a:lnTo>
                  <a:pt x="1247775" y="2486215"/>
                </a:lnTo>
                <a:lnTo>
                  <a:pt x="1247775" y="2483586"/>
                </a:lnTo>
                <a:close/>
              </a:path>
              <a:path w="6438900" h="4354830">
                <a:moveTo>
                  <a:pt x="1247775" y="1863547"/>
                </a:moveTo>
                <a:lnTo>
                  <a:pt x="1247317" y="1862429"/>
                </a:lnTo>
                <a:lnTo>
                  <a:pt x="1245450" y="1860562"/>
                </a:lnTo>
                <a:lnTo>
                  <a:pt x="1244333" y="1860105"/>
                </a:lnTo>
                <a:lnTo>
                  <a:pt x="1241704" y="1860105"/>
                </a:lnTo>
                <a:lnTo>
                  <a:pt x="1240586" y="1860562"/>
                </a:lnTo>
                <a:lnTo>
                  <a:pt x="1238719" y="1862429"/>
                </a:lnTo>
                <a:lnTo>
                  <a:pt x="1238250" y="1863547"/>
                </a:lnTo>
                <a:lnTo>
                  <a:pt x="1238250" y="1866176"/>
                </a:lnTo>
                <a:lnTo>
                  <a:pt x="1238719" y="1867306"/>
                </a:lnTo>
                <a:lnTo>
                  <a:pt x="1240586" y="1869160"/>
                </a:lnTo>
                <a:lnTo>
                  <a:pt x="1241704" y="1869630"/>
                </a:lnTo>
                <a:lnTo>
                  <a:pt x="1244333" y="1869630"/>
                </a:lnTo>
                <a:lnTo>
                  <a:pt x="1245450" y="1869160"/>
                </a:lnTo>
                <a:lnTo>
                  <a:pt x="1247317" y="1867306"/>
                </a:lnTo>
                <a:lnTo>
                  <a:pt x="1247775" y="1866176"/>
                </a:lnTo>
                <a:lnTo>
                  <a:pt x="1247775" y="1863547"/>
                </a:lnTo>
                <a:close/>
              </a:path>
              <a:path w="6438900" h="4354830">
                <a:moveTo>
                  <a:pt x="1247775" y="1243520"/>
                </a:moveTo>
                <a:lnTo>
                  <a:pt x="1247317" y="1242390"/>
                </a:lnTo>
                <a:lnTo>
                  <a:pt x="1245450" y="1240536"/>
                </a:lnTo>
                <a:lnTo>
                  <a:pt x="1244333" y="1240066"/>
                </a:lnTo>
                <a:lnTo>
                  <a:pt x="1241704" y="1240066"/>
                </a:lnTo>
                <a:lnTo>
                  <a:pt x="1240586" y="1240536"/>
                </a:lnTo>
                <a:lnTo>
                  <a:pt x="1238719" y="1242390"/>
                </a:lnTo>
                <a:lnTo>
                  <a:pt x="1238250" y="1243520"/>
                </a:lnTo>
                <a:lnTo>
                  <a:pt x="1238250" y="1246149"/>
                </a:lnTo>
                <a:lnTo>
                  <a:pt x="1238719" y="1247267"/>
                </a:lnTo>
                <a:lnTo>
                  <a:pt x="1240586" y="1249133"/>
                </a:lnTo>
                <a:lnTo>
                  <a:pt x="1241704" y="1249591"/>
                </a:lnTo>
                <a:lnTo>
                  <a:pt x="1244333" y="1249591"/>
                </a:lnTo>
                <a:lnTo>
                  <a:pt x="1245450" y="1249133"/>
                </a:lnTo>
                <a:lnTo>
                  <a:pt x="1247317" y="1247267"/>
                </a:lnTo>
                <a:lnTo>
                  <a:pt x="1247775" y="1246149"/>
                </a:lnTo>
                <a:lnTo>
                  <a:pt x="1247775" y="1243520"/>
                </a:lnTo>
                <a:close/>
              </a:path>
              <a:path w="6438900" h="4354830">
                <a:moveTo>
                  <a:pt x="1247775" y="623481"/>
                </a:moveTo>
                <a:lnTo>
                  <a:pt x="1247317" y="622363"/>
                </a:lnTo>
                <a:lnTo>
                  <a:pt x="1245450" y="620509"/>
                </a:lnTo>
                <a:lnTo>
                  <a:pt x="1244333" y="620039"/>
                </a:lnTo>
                <a:lnTo>
                  <a:pt x="1241704" y="620039"/>
                </a:lnTo>
                <a:lnTo>
                  <a:pt x="1240586" y="620509"/>
                </a:lnTo>
                <a:lnTo>
                  <a:pt x="1238719" y="622363"/>
                </a:lnTo>
                <a:lnTo>
                  <a:pt x="1238250" y="623481"/>
                </a:lnTo>
                <a:lnTo>
                  <a:pt x="1238250" y="626110"/>
                </a:lnTo>
                <a:lnTo>
                  <a:pt x="1238719" y="627240"/>
                </a:lnTo>
                <a:lnTo>
                  <a:pt x="1240586" y="629094"/>
                </a:lnTo>
                <a:lnTo>
                  <a:pt x="1241704" y="629564"/>
                </a:lnTo>
                <a:lnTo>
                  <a:pt x="1244333" y="629564"/>
                </a:lnTo>
                <a:lnTo>
                  <a:pt x="1245450" y="629094"/>
                </a:lnTo>
                <a:lnTo>
                  <a:pt x="1247317" y="627240"/>
                </a:lnTo>
                <a:lnTo>
                  <a:pt x="1247775" y="626110"/>
                </a:lnTo>
                <a:lnTo>
                  <a:pt x="1247775" y="623481"/>
                </a:lnTo>
                <a:close/>
              </a:path>
              <a:path w="6438900" h="4354830">
                <a:moveTo>
                  <a:pt x="1247775" y="3454"/>
                </a:moveTo>
                <a:lnTo>
                  <a:pt x="1247317" y="2336"/>
                </a:lnTo>
                <a:lnTo>
                  <a:pt x="1245450" y="469"/>
                </a:lnTo>
                <a:lnTo>
                  <a:pt x="1244333" y="0"/>
                </a:lnTo>
                <a:lnTo>
                  <a:pt x="1241704" y="0"/>
                </a:lnTo>
                <a:lnTo>
                  <a:pt x="1240586" y="469"/>
                </a:lnTo>
                <a:lnTo>
                  <a:pt x="1238719" y="2336"/>
                </a:lnTo>
                <a:lnTo>
                  <a:pt x="1238250" y="3454"/>
                </a:lnTo>
                <a:lnTo>
                  <a:pt x="1238250" y="6083"/>
                </a:lnTo>
                <a:lnTo>
                  <a:pt x="1238719" y="7200"/>
                </a:lnTo>
                <a:lnTo>
                  <a:pt x="1240586" y="9067"/>
                </a:lnTo>
                <a:lnTo>
                  <a:pt x="1241704" y="9525"/>
                </a:lnTo>
                <a:lnTo>
                  <a:pt x="1244333" y="9525"/>
                </a:lnTo>
                <a:lnTo>
                  <a:pt x="1245450" y="9067"/>
                </a:lnTo>
                <a:lnTo>
                  <a:pt x="1247317" y="7200"/>
                </a:lnTo>
                <a:lnTo>
                  <a:pt x="1247775" y="6083"/>
                </a:lnTo>
                <a:lnTo>
                  <a:pt x="1247775" y="3454"/>
                </a:lnTo>
                <a:close/>
              </a:path>
              <a:path w="6438900" h="4354830">
                <a:moveTo>
                  <a:pt x="1295400" y="4343679"/>
                </a:moveTo>
                <a:lnTo>
                  <a:pt x="1294942" y="4342562"/>
                </a:lnTo>
                <a:lnTo>
                  <a:pt x="1293075" y="4340695"/>
                </a:lnTo>
                <a:lnTo>
                  <a:pt x="1291958" y="4340225"/>
                </a:lnTo>
                <a:lnTo>
                  <a:pt x="1289329" y="4340225"/>
                </a:lnTo>
                <a:lnTo>
                  <a:pt x="1288211" y="4340695"/>
                </a:lnTo>
                <a:lnTo>
                  <a:pt x="1286344" y="4342562"/>
                </a:lnTo>
                <a:lnTo>
                  <a:pt x="1285875" y="4343679"/>
                </a:lnTo>
                <a:lnTo>
                  <a:pt x="1285875" y="4346308"/>
                </a:lnTo>
                <a:lnTo>
                  <a:pt x="1286344" y="4347426"/>
                </a:lnTo>
                <a:lnTo>
                  <a:pt x="1288211" y="4349293"/>
                </a:lnTo>
                <a:lnTo>
                  <a:pt x="1289329" y="4349750"/>
                </a:lnTo>
                <a:lnTo>
                  <a:pt x="1291958" y="4349750"/>
                </a:lnTo>
                <a:lnTo>
                  <a:pt x="1293075" y="4349293"/>
                </a:lnTo>
                <a:lnTo>
                  <a:pt x="1294942" y="4347426"/>
                </a:lnTo>
                <a:lnTo>
                  <a:pt x="1295400" y="4346308"/>
                </a:lnTo>
                <a:lnTo>
                  <a:pt x="1295400" y="4343679"/>
                </a:lnTo>
                <a:close/>
              </a:path>
              <a:path w="6438900" h="4354830">
                <a:moveTo>
                  <a:pt x="1295400" y="3723640"/>
                </a:moveTo>
                <a:lnTo>
                  <a:pt x="1294942" y="3722522"/>
                </a:lnTo>
                <a:lnTo>
                  <a:pt x="1293075" y="3720668"/>
                </a:lnTo>
                <a:lnTo>
                  <a:pt x="1291958" y="3720198"/>
                </a:lnTo>
                <a:lnTo>
                  <a:pt x="1289329" y="3720198"/>
                </a:lnTo>
                <a:lnTo>
                  <a:pt x="1288211" y="3720668"/>
                </a:lnTo>
                <a:lnTo>
                  <a:pt x="1286344" y="3722522"/>
                </a:lnTo>
                <a:lnTo>
                  <a:pt x="1285875" y="3723640"/>
                </a:lnTo>
                <a:lnTo>
                  <a:pt x="1285875" y="3726281"/>
                </a:lnTo>
                <a:lnTo>
                  <a:pt x="1286344" y="3727399"/>
                </a:lnTo>
                <a:lnTo>
                  <a:pt x="1288211" y="3729253"/>
                </a:lnTo>
                <a:lnTo>
                  <a:pt x="1289329" y="3729723"/>
                </a:lnTo>
                <a:lnTo>
                  <a:pt x="1291958" y="3729723"/>
                </a:lnTo>
                <a:lnTo>
                  <a:pt x="1293075" y="3729253"/>
                </a:lnTo>
                <a:lnTo>
                  <a:pt x="1294942" y="3727399"/>
                </a:lnTo>
                <a:lnTo>
                  <a:pt x="1295400" y="3726281"/>
                </a:lnTo>
                <a:lnTo>
                  <a:pt x="1295400" y="3723640"/>
                </a:lnTo>
                <a:close/>
              </a:path>
              <a:path w="6438900" h="4354830">
                <a:moveTo>
                  <a:pt x="1295400" y="3103613"/>
                </a:moveTo>
                <a:lnTo>
                  <a:pt x="1294942" y="3102495"/>
                </a:lnTo>
                <a:lnTo>
                  <a:pt x="1293075" y="3100628"/>
                </a:lnTo>
                <a:lnTo>
                  <a:pt x="1291958" y="3100171"/>
                </a:lnTo>
                <a:lnTo>
                  <a:pt x="1289329" y="3100171"/>
                </a:lnTo>
                <a:lnTo>
                  <a:pt x="1288211" y="3100628"/>
                </a:lnTo>
                <a:lnTo>
                  <a:pt x="1286344" y="3102495"/>
                </a:lnTo>
                <a:lnTo>
                  <a:pt x="1285875" y="3103613"/>
                </a:lnTo>
                <a:lnTo>
                  <a:pt x="1285875" y="3106242"/>
                </a:lnTo>
                <a:lnTo>
                  <a:pt x="1286344" y="3107372"/>
                </a:lnTo>
                <a:lnTo>
                  <a:pt x="1288211" y="3109226"/>
                </a:lnTo>
                <a:lnTo>
                  <a:pt x="1289329" y="3109696"/>
                </a:lnTo>
                <a:lnTo>
                  <a:pt x="1291958" y="3109696"/>
                </a:lnTo>
                <a:lnTo>
                  <a:pt x="1293075" y="3109226"/>
                </a:lnTo>
                <a:lnTo>
                  <a:pt x="1294942" y="3107372"/>
                </a:lnTo>
                <a:lnTo>
                  <a:pt x="1295400" y="3106242"/>
                </a:lnTo>
                <a:lnTo>
                  <a:pt x="1295400" y="3103613"/>
                </a:lnTo>
                <a:close/>
              </a:path>
              <a:path w="6438900" h="4354830">
                <a:moveTo>
                  <a:pt x="1295400" y="2483586"/>
                </a:moveTo>
                <a:lnTo>
                  <a:pt x="1294942" y="2482456"/>
                </a:lnTo>
                <a:lnTo>
                  <a:pt x="1293075" y="2480602"/>
                </a:lnTo>
                <a:lnTo>
                  <a:pt x="1291958" y="2480132"/>
                </a:lnTo>
                <a:lnTo>
                  <a:pt x="1289329" y="2480132"/>
                </a:lnTo>
                <a:lnTo>
                  <a:pt x="1288211" y="2480602"/>
                </a:lnTo>
                <a:lnTo>
                  <a:pt x="1286344" y="2482456"/>
                </a:lnTo>
                <a:lnTo>
                  <a:pt x="1285875" y="2483586"/>
                </a:lnTo>
                <a:lnTo>
                  <a:pt x="1285875" y="2486215"/>
                </a:lnTo>
                <a:lnTo>
                  <a:pt x="1286344" y="2487333"/>
                </a:lnTo>
                <a:lnTo>
                  <a:pt x="1288211" y="2489200"/>
                </a:lnTo>
                <a:lnTo>
                  <a:pt x="1289329" y="2489657"/>
                </a:lnTo>
                <a:lnTo>
                  <a:pt x="1291958" y="2489657"/>
                </a:lnTo>
                <a:lnTo>
                  <a:pt x="1293075" y="2489200"/>
                </a:lnTo>
                <a:lnTo>
                  <a:pt x="1294942" y="2487333"/>
                </a:lnTo>
                <a:lnTo>
                  <a:pt x="1295400" y="2486215"/>
                </a:lnTo>
                <a:lnTo>
                  <a:pt x="1295400" y="2483586"/>
                </a:lnTo>
                <a:close/>
              </a:path>
              <a:path w="6438900" h="4354830">
                <a:moveTo>
                  <a:pt x="1295400" y="1863547"/>
                </a:moveTo>
                <a:lnTo>
                  <a:pt x="1294942" y="1862429"/>
                </a:lnTo>
                <a:lnTo>
                  <a:pt x="1293075" y="1860562"/>
                </a:lnTo>
                <a:lnTo>
                  <a:pt x="1291958" y="1860105"/>
                </a:lnTo>
                <a:lnTo>
                  <a:pt x="1289329" y="1860105"/>
                </a:lnTo>
                <a:lnTo>
                  <a:pt x="1288211" y="1860562"/>
                </a:lnTo>
                <a:lnTo>
                  <a:pt x="1286344" y="1862429"/>
                </a:lnTo>
                <a:lnTo>
                  <a:pt x="1285875" y="1863547"/>
                </a:lnTo>
                <a:lnTo>
                  <a:pt x="1285875" y="1866176"/>
                </a:lnTo>
                <a:lnTo>
                  <a:pt x="1286344" y="1867306"/>
                </a:lnTo>
                <a:lnTo>
                  <a:pt x="1288211" y="1869160"/>
                </a:lnTo>
                <a:lnTo>
                  <a:pt x="1289329" y="1869630"/>
                </a:lnTo>
                <a:lnTo>
                  <a:pt x="1291958" y="1869630"/>
                </a:lnTo>
                <a:lnTo>
                  <a:pt x="1293075" y="1869160"/>
                </a:lnTo>
                <a:lnTo>
                  <a:pt x="1294942" y="1867306"/>
                </a:lnTo>
                <a:lnTo>
                  <a:pt x="1295400" y="1866176"/>
                </a:lnTo>
                <a:lnTo>
                  <a:pt x="1295400" y="1863547"/>
                </a:lnTo>
                <a:close/>
              </a:path>
              <a:path w="6438900" h="4354830">
                <a:moveTo>
                  <a:pt x="1295400" y="1243520"/>
                </a:moveTo>
                <a:lnTo>
                  <a:pt x="1294942" y="1242390"/>
                </a:lnTo>
                <a:lnTo>
                  <a:pt x="1293075" y="1240536"/>
                </a:lnTo>
                <a:lnTo>
                  <a:pt x="1291958" y="1240066"/>
                </a:lnTo>
                <a:lnTo>
                  <a:pt x="1289329" y="1240066"/>
                </a:lnTo>
                <a:lnTo>
                  <a:pt x="1288211" y="1240536"/>
                </a:lnTo>
                <a:lnTo>
                  <a:pt x="1286344" y="1242390"/>
                </a:lnTo>
                <a:lnTo>
                  <a:pt x="1285875" y="1243520"/>
                </a:lnTo>
                <a:lnTo>
                  <a:pt x="1285875" y="1246149"/>
                </a:lnTo>
                <a:lnTo>
                  <a:pt x="1286344" y="1247267"/>
                </a:lnTo>
                <a:lnTo>
                  <a:pt x="1288211" y="1249133"/>
                </a:lnTo>
                <a:lnTo>
                  <a:pt x="1289329" y="1249591"/>
                </a:lnTo>
                <a:lnTo>
                  <a:pt x="1291958" y="1249591"/>
                </a:lnTo>
                <a:lnTo>
                  <a:pt x="1293075" y="1249133"/>
                </a:lnTo>
                <a:lnTo>
                  <a:pt x="1294942" y="1247267"/>
                </a:lnTo>
                <a:lnTo>
                  <a:pt x="1295400" y="1246149"/>
                </a:lnTo>
                <a:lnTo>
                  <a:pt x="1295400" y="1243520"/>
                </a:lnTo>
                <a:close/>
              </a:path>
              <a:path w="6438900" h="4354830">
                <a:moveTo>
                  <a:pt x="1295400" y="623481"/>
                </a:moveTo>
                <a:lnTo>
                  <a:pt x="1294942" y="622363"/>
                </a:lnTo>
                <a:lnTo>
                  <a:pt x="1293075" y="620509"/>
                </a:lnTo>
                <a:lnTo>
                  <a:pt x="1291958" y="620039"/>
                </a:lnTo>
                <a:lnTo>
                  <a:pt x="1289329" y="620039"/>
                </a:lnTo>
                <a:lnTo>
                  <a:pt x="1288211" y="620509"/>
                </a:lnTo>
                <a:lnTo>
                  <a:pt x="1286344" y="622363"/>
                </a:lnTo>
                <a:lnTo>
                  <a:pt x="1285875" y="623481"/>
                </a:lnTo>
                <a:lnTo>
                  <a:pt x="1285875" y="626110"/>
                </a:lnTo>
                <a:lnTo>
                  <a:pt x="1286344" y="627240"/>
                </a:lnTo>
                <a:lnTo>
                  <a:pt x="1288211" y="629094"/>
                </a:lnTo>
                <a:lnTo>
                  <a:pt x="1289329" y="629564"/>
                </a:lnTo>
                <a:lnTo>
                  <a:pt x="1291958" y="629564"/>
                </a:lnTo>
                <a:lnTo>
                  <a:pt x="1293075" y="629094"/>
                </a:lnTo>
                <a:lnTo>
                  <a:pt x="1294942" y="627240"/>
                </a:lnTo>
                <a:lnTo>
                  <a:pt x="1295400" y="626110"/>
                </a:lnTo>
                <a:lnTo>
                  <a:pt x="1295400" y="623481"/>
                </a:lnTo>
                <a:close/>
              </a:path>
              <a:path w="6438900" h="4354830">
                <a:moveTo>
                  <a:pt x="1295400" y="3454"/>
                </a:moveTo>
                <a:lnTo>
                  <a:pt x="1294942" y="2336"/>
                </a:lnTo>
                <a:lnTo>
                  <a:pt x="1293075" y="469"/>
                </a:lnTo>
                <a:lnTo>
                  <a:pt x="1291958" y="0"/>
                </a:lnTo>
                <a:lnTo>
                  <a:pt x="1289329" y="0"/>
                </a:lnTo>
                <a:lnTo>
                  <a:pt x="1288211" y="469"/>
                </a:lnTo>
                <a:lnTo>
                  <a:pt x="1286344" y="2336"/>
                </a:lnTo>
                <a:lnTo>
                  <a:pt x="1285875" y="3454"/>
                </a:lnTo>
                <a:lnTo>
                  <a:pt x="1285875" y="6083"/>
                </a:lnTo>
                <a:lnTo>
                  <a:pt x="1286344" y="7200"/>
                </a:lnTo>
                <a:lnTo>
                  <a:pt x="1288211" y="9067"/>
                </a:lnTo>
                <a:lnTo>
                  <a:pt x="1289329" y="9525"/>
                </a:lnTo>
                <a:lnTo>
                  <a:pt x="1291958" y="9525"/>
                </a:lnTo>
                <a:lnTo>
                  <a:pt x="1293075" y="9067"/>
                </a:lnTo>
                <a:lnTo>
                  <a:pt x="1294942" y="7200"/>
                </a:lnTo>
                <a:lnTo>
                  <a:pt x="1295400" y="6083"/>
                </a:lnTo>
                <a:lnTo>
                  <a:pt x="1295400" y="3454"/>
                </a:lnTo>
                <a:close/>
              </a:path>
              <a:path w="6438900" h="4354830">
                <a:moveTo>
                  <a:pt x="1343025" y="4343679"/>
                </a:moveTo>
                <a:lnTo>
                  <a:pt x="1342567" y="4342562"/>
                </a:lnTo>
                <a:lnTo>
                  <a:pt x="1340700" y="4340695"/>
                </a:lnTo>
                <a:lnTo>
                  <a:pt x="1339583" y="4340225"/>
                </a:lnTo>
                <a:lnTo>
                  <a:pt x="1336954" y="4340225"/>
                </a:lnTo>
                <a:lnTo>
                  <a:pt x="1335836" y="4340695"/>
                </a:lnTo>
                <a:lnTo>
                  <a:pt x="1333969" y="4342562"/>
                </a:lnTo>
                <a:lnTo>
                  <a:pt x="1333500" y="4343679"/>
                </a:lnTo>
                <a:lnTo>
                  <a:pt x="1333500" y="4346308"/>
                </a:lnTo>
                <a:lnTo>
                  <a:pt x="1333969" y="4347426"/>
                </a:lnTo>
                <a:lnTo>
                  <a:pt x="1335836" y="4349293"/>
                </a:lnTo>
                <a:lnTo>
                  <a:pt x="1336954" y="4349750"/>
                </a:lnTo>
                <a:lnTo>
                  <a:pt x="1339583" y="4349750"/>
                </a:lnTo>
                <a:lnTo>
                  <a:pt x="1340700" y="4349293"/>
                </a:lnTo>
                <a:lnTo>
                  <a:pt x="1342567" y="4347426"/>
                </a:lnTo>
                <a:lnTo>
                  <a:pt x="1343025" y="4346308"/>
                </a:lnTo>
                <a:lnTo>
                  <a:pt x="1343025" y="4343679"/>
                </a:lnTo>
                <a:close/>
              </a:path>
              <a:path w="6438900" h="4354830">
                <a:moveTo>
                  <a:pt x="1343025" y="3723640"/>
                </a:moveTo>
                <a:lnTo>
                  <a:pt x="1342567" y="3722522"/>
                </a:lnTo>
                <a:lnTo>
                  <a:pt x="1340700" y="3720668"/>
                </a:lnTo>
                <a:lnTo>
                  <a:pt x="1339583" y="3720198"/>
                </a:lnTo>
                <a:lnTo>
                  <a:pt x="1336954" y="3720198"/>
                </a:lnTo>
                <a:lnTo>
                  <a:pt x="1335836" y="3720668"/>
                </a:lnTo>
                <a:lnTo>
                  <a:pt x="1333969" y="3722522"/>
                </a:lnTo>
                <a:lnTo>
                  <a:pt x="1333500" y="3723640"/>
                </a:lnTo>
                <a:lnTo>
                  <a:pt x="1333500" y="3726281"/>
                </a:lnTo>
                <a:lnTo>
                  <a:pt x="1333969" y="3727399"/>
                </a:lnTo>
                <a:lnTo>
                  <a:pt x="1335836" y="3729253"/>
                </a:lnTo>
                <a:lnTo>
                  <a:pt x="1336954" y="3729723"/>
                </a:lnTo>
                <a:lnTo>
                  <a:pt x="1339583" y="3729723"/>
                </a:lnTo>
                <a:lnTo>
                  <a:pt x="1340700" y="3729253"/>
                </a:lnTo>
                <a:lnTo>
                  <a:pt x="1342567" y="3727399"/>
                </a:lnTo>
                <a:lnTo>
                  <a:pt x="1343025" y="3726281"/>
                </a:lnTo>
                <a:lnTo>
                  <a:pt x="1343025" y="3723640"/>
                </a:lnTo>
                <a:close/>
              </a:path>
              <a:path w="6438900" h="4354830">
                <a:moveTo>
                  <a:pt x="1343025" y="3103613"/>
                </a:moveTo>
                <a:lnTo>
                  <a:pt x="1342567" y="3102495"/>
                </a:lnTo>
                <a:lnTo>
                  <a:pt x="1340700" y="3100628"/>
                </a:lnTo>
                <a:lnTo>
                  <a:pt x="1339583" y="3100171"/>
                </a:lnTo>
                <a:lnTo>
                  <a:pt x="1336954" y="3100171"/>
                </a:lnTo>
                <a:lnTo>
                  <a:pt x="1335836" y="3100628"/>
                </a:lnTo>
                <a:lnTo>
                  <a:pt x="1333969" y="3102495"/>
                </a:lnTo>
                <a:lnTo>
                  <a:pt x="1333500" y="3103613"/>
                </a:lnTo>
                <a:lnTo>
                  <a:pt x="1333500" y="3106242"/>
                </a:lnTo>
                <a:lnTo>
                  <a:pt x="1333969" y="3107372"/>
                </a:lnTo>
                <a:lnTo>
                  <a:pt x="1335836" y="3109226"/>
                </a:lnTo>
                <a:lnTo>
                  <a:pt x="1336954" y="3109696"/>
                </a:lnTo>
                <a:lnTo>
                  <a:pt x="1339583" y="3109696"/>
                </a:lnTo>
                <a:lnTo>
                  <a:pt x="1340700" y="3109226"/>
                </a:lnTo>
                <a:lnTo>
                  <a:pt x="1342567" y="3107372"/>
                </a:lnTo>
                <a:lnTo>
                  <a:pt x="1343025" y="3106242"/>
                </a:lnTo>
                <a:lnTo>
                  <a:pt x="1343025" y="3103613"/>
                </a:lnTo>
                <a:close/>
              </a:path>
              <a:path w="6438900" h="4354830">
                <a:moveTo>
                  <a:pt x="1343025" y="2483586"/>
                </a:moveTo>
                <a:lnTo>
                  <a:pt x="1342567" y="2482456"/>
                </a:lnTo>
                <a:lnTo>
                  <a:pt x="1340700" y="2480602"/>
                </a:lnTo>
                <a:lnTo>
                  <a:pt x="1339583" y="2480132"/>
                </a:lnTo>
                <a:lnTo>
                  <a:pt x="1336954" y="2480132"/>
                </a:lnTo>
                <a:lnTo>
                  <a:pt x="1335836" y="2480602"/>
                </a:lnTo>
                <a:lnTo>
                  <a:pt x="1333969" y="2482456"/>
                </a:lnTo>
                <a:lnTo>
                  <a:pt x="1333500" y="2483586"/>
                </a:lnTo>
                <a:lnTo>
                  <a:pt x="1333500" y="2486215"/>
                </a:lnTo>
                <a:lnTo>
                  <a:pt x="1333969" y="2487333"/>
                </a:lnTo>
                <a:lnTo>
                  <a:pt x="1335836" y="2489200"/>
                </a:lnTo>
                <a:lnTo>
                  <a:pt x="1336954" y="2489657"/>
                </a:lnTo>
                <a:lnTo>
                  <a:pt x="1339583" y="2489657"/>
                </a:lnTo>
                <a:lnTo>
                  <a:pt x="1340700" y="2489200"/>
                </a:lnTo>
                <a:lnTo>
                  <a:pt x="1342567" y="2487333"/>
                </a:lnTo>
                <a:lnTo>
                  <a:pt x="1343025" y="2486215"/>
                </a:lnTo>
                <a:lnTo>
                  <a:pt x="1343025" y="2483586"/>
                </a:lnTo>
                <a:close/>
              </a:path>
              <a:path w="6438900" h="4354830">
                <a:moveTo>
                  <a:pt x="1343025" y="1863547"/>
                </a:moveTo>
                <a:lnTo>
                  <a:pt x="1342567" y="1862429"/>
                </a:lnTo>
                <a:lnTo>
                  <a:pt x="1340700" y="1860562"/>
                </a:lnTo>
                <a:lnTo>
                  <a:pt x="1339583" y="1860105"/>
                </a:lnTo>
                <a:lnTo>
                  <a:pt x="1336954" y="1860105"/>
                </a:lnTo>
                <a:lnTo>
                  <a:pt x="1335836" y="1860562"/>
                </a:lnTo>
                <a:lnTo>
                  <a:pt x="1333969" y="1862429"/>
                </a:lnTo>
                <a:lnTo>
                  <a:pt x="1333500" y="1863547"/>
                </a:lnTo>
                <a:lnTo>
                  <a:pt x="1333500" y="1866176"/>
                </a:lnTo>
                <a:lnTo>
                  <a:pt x="1333969" y="1867306"/>
                </a:lnTo>
                <a:lnTo>
                  <a:pt x="1335836" y="1869160"/>
                </a:lnTo>
                <a:lnTo>
                  <a:pt x="1336954" y="1869630"/>
                </a:lnTo>
                <a:lnTo>
                  <a:pt x="1339583" y="1869630"/>
                </a:lnTo>
                <a:lnTo>
                  <a:pt x="1340700" y="1869160"/>
                </a:lnTo>
                <a:lnTo>
                  <a:pt x="1342567" y="1867306"/>
                </a:lnTo>
                <a:lnTo>
                  <a:pt x="1343025" y="1866176"/>
                </a:lnTo>
                <a:lnTo>
                  <a:pt x="1343025" y="1863547"/>
                </a:lnTo>
                <a:close/>
              </a:path>
              <a:path w="6438900" h="4354830">
                <a:moveTo>
                  <a:pt x="1343025" y="1243520"/>
                </a:moveTo>
                <a:lnTo>
                  <a:pt x="1342567" y="1242390"/>
                </a:lnTo>
                <a:lnTo>
                  <a:pt x="1340700" y="1240536"/>
                </a:lnTo>
                <a:lnTo>
                  <a:pt x="1339583" y="1240066"/>
                </a:lnTo>
                <a:lnTo>
                  <a:pt x="1336954" y="1240066"/>
                </a:lnTo>
                <a:lnTo>
                  <a:pt x="1335836" y="1240536"/>
                </a:lnTo>
                <a:lnTo>
                  <a:pt x="1333969" y="1242390"/>
                </a:lnTo>
                <a:lnTo>
                  <a:pt x="1333500" y="1243520"/>
                </a:lnTo>
                <a:lnTo>
                  <a:pt x="1333500" y="1246149"/>
                </a:lnTo>
                <a:lnTo>
                  <a:pt x="1333969" y="1247267"/>
                </a:lnTo>
                <a:lnTo>
                  <a:pt x="1335836" y="1249133"/>
                </a:lnTo>
                <a:lnTo>
                  <a:pt x="1336954" y="1249591"/>
                </a:lnTo>
                <a:lnTo>
                  <a:pt x="1339583" y="1249591"/>
                </a:lnTo>
                <a:lnTo>
                  <a:pt x="1340700" y="1249133"/>
                </a:lnTo>
                <a:lnTo>
                  <a:pt x="1342567" y="1247267"/>
                </a:lnTo>
                <a:lnTo>
                  <a:pt x="1343025" y="1246149"/>
                </a:lnTo>
                <a:lnTo>
                  <a:pt x="1343025" y="1243520"/>
                </a:lnTo>
                <a:close/>
              </a:path>
              <a:path w="6438900" h="4354830">
                <a:moveTo>
                  <a:pt x="1343025" y="623481"/>
                </a:moveTo>
                <a:lnTo>
                  <a:pt x="1342567" y="622363"/>
                </a:lnTo>
                <a:lnTo>
                  <a:pt x="1340700" y="620509"/>
                </a:lnTo>
                <a:lnTo>
                  <a:pt x="1339583" y="620039"/>
                </a:lnTo>
                <a:lnTo>
                  <a:pt x="1336954" y="620039"/>
                </a:lnTo>
                <a:lnTo>
                  <a:pt x="1335836" y="620509"/>
                </a:lnTo>
                <a:lnTo>
                  <a:pt x="1333969" y="622363"/>
                </a:lnTo>
                <a:lnTo>
                  <a:pt x="1333500" y="623481"/>
                </a:lnTo>
                <a:lnTo>
                  <a:pt x="1333500" y="626110"/>
                </a:lnTo>
                <a:lnTo>
                  <a:pt x="1333969" y="627240"/>
                </a:lnTo>
                <a:lnTo>
                  <a:pt x="1335836" y="629094"/>
                </a:lnTo>
                <a:lnTo>
                  <a:pt x="1336954" y="629564"/>
                </a:lnTo>
                <a:lnTo>
                  <a:pt x="1339583" y="629564"/>
                </a:lnTo>
                <a:lnTo>
                  <a:pt x="1340700" y="629094"/>
                </a:lnTo>
                <a:lnTo>
                  <a:pt x="1342567" y="627240"/>
                </a:lnTo>
                <a:lnTo>
                  <a:pt x="1343025" y="626110"/>
                </a:lnTo>
                <a:lnTo>
                  <a:pt x="1343025" y="623481"/>
                </a:lnTo>
                <a:close/>
              </a:path>
              <a:path w="6438900" h="4354830">
                <a:moveTo>
                  <a:pt x="1343025" y="3454"/>
                </a:moveTo>
                <a:lnTo>
                  <a:pt x="1342567" y="2336"/>
                </a:lnTo>
                <a:lnTo>
                  <a:pt x="1340700" y="469"/>
                </a:lnTo>
                <a:lnTo>
                  <a:pt x="1339583" y="0"/>
                </a:lnTo>
                <a:lnTo>
                  <a:pt x="1336954" y="0"/>
                </a:lnTo>
                <a:lnTo>
                  <a:pt x="1335836" y="469"/>
                </a:lnTo>
                <a:lnTo>
                  <a:pt x="1333969" y="2336"/>
                </a:lnTo>
                <a:lnTo>
                  <a:pt x="1333500" y="3454"/>
                </a:lnTo>
                <a:lnTo>
                  <a:pt x="1333500" y="6083"/>
                </a:lnTo>
                <a:lnTo>
                  <a:pt x="1333969" y="7200"/>
                </a:lnTo>
                <a:lnTo>
                  <a:pt x="1335836" y="9067"/>
                </a:lnTo>
                <a:lnTo>
                  <a:pt x="1336954" y="9525"/>
                </a:lnTo>
                <a:lnTo>
                  <a:pt x="1339583" y="9525"/>
                </a:lnTo>
                <a:lnTo>
                  <a:pt x="1340700" y="9067"/>
                </a:lnTo>
                <a:lnTo>
                  <a:pt x="1342567" y="7200"/>
                </a:lnTo>
                <a:lnTo>
                  <a:pt x="1343025" y="6083"/>
                </a:lnTo>
                <a:lnTo>
                  <a:pt x="1343025" y="3454"/>
                </a:lnTo>
                <a:close/>
              </a:path>
              <a:path w="6438900" h="4354830">
                <a:moveTo>
                  <a:pt x="1390650" y="4343679"/>
                </a:moveTo>
                <a:lnTo>
                  <a:pt x="1390192" y="4342562"/>
                </a:lnTo>
                <a:lnTo>
                  <a:pt x="1388325" y="4340695"/>
                </a:lnTo>
                <a:lnTo>
                  <a:pt x="1387208" y="4340225"/>
                </a:lnTo>
                <a:lnTo>
                  <a:pt x="1384579" y="4340225"/>
                </a:lnTo>
                <a:lnTo>
                  <a:pt x="1383461" y="4340695"/>
                </a:lnTo>
                <a:lnTo>
                  <a:pt x="1381594" y="4342562"/>
                </a:lnTo>
                <a:lnTo>
                  <a:pt x="1381125" y="4343679"/>
                </a:lnTo>
                <a:lnTo>
                  <a:pt x="1381125" y="4346308"/>
                </a:lnTo>
                <a:lnTo>
                  <a:pt x="1381594" y="4347426"/>
                </a:lnTo>
                <a:lnTo>
                  <a:pt x="1383461" y="4349293"/>
                </a:lnTo>
                <a:lnTo>
                  <a:pt x="1384579" y="4349750"/>
                </a:lnTo>
                <a:lnTo>
                  <a:pt x="1387208" y="4349750"/>
                </a:lnTo>
                <a:lnTo>
                  <a:pt x="1388325" y="4349293"/>
                </a:lnTo>
                <a:lnTo>
                  <a:pt x="1390192" y="4347426"/>
                </a:lnTo>
                <a:lnTo>
                  <a:pt x="1390650" y="4346308"/>
                </a:lnTo>
                <a:lnTo>
                  <a:pt x="1390650" y="4343679"/>
                </a:lnTo>
                <a:close/>
              </a:path>
              <a:path w="6438900" h="4354830">
                <a:moveTo>
                  <a:pt x="1390650" y="3723640"/>
                </a:moveTo>
                <a:lnTo>
                  <a:pt x="1390192" y="3722522"/>
                </a:lnTo>
                <a:lnTo>
                  <a:pt x="1388325" y="3720668"/>
                </a:lnTo>
                <a:lnTo>
                  <a:pt x="1387208" y="3720198"/>
                </a:lnTo>
                <a:lnTo>
                  <a:pt x="1384579" y="3720198"/>
                </a:lnTo>
                <a:lnTo>
                  <a:pt x="1383461" y="3720668"/>
                </a:lnTo>
                <a:lnTo>
                  <a:pt x="1381594" y="3722522"/>
                </a:lnTo>
                <a:lnTo>
                  <a:pt x="1381125" y="3723640"/>
                </a:lnTo>
                <a:lnTo>
                  <a:pt x="1381125" y="3726281"/>
                </a:lnTo>
                <a:lnTo>
                  <a:pt x="1381594" y="3727399"/>
                </a:lnTo>
                <a:lnTo>
                  <a:pt x="1383461" y="3729253"/>
                </a:lnTo>
                <a:lnTo>
                  <a:pt x="1384579" y="3729723"/>
                </a:lnTo>
                <a:lnTo>
                  <a:pt x="1387208" y="3729723"/>
                </a:lnTo>
                <a:lnTo>
                  <a:pt x="1388325" y="3729253"/>
                </a:lnTo>
                <a:lnTo>
                  <a:pt x="1390192" y="3727399"/>
                </a:lnTo>
                <a:lnTo>
                  <a:pt x="1390650" y="3726281"/>
                </a:lnTo>
                <a:lnTo>
                  <a:pt x="1390650" y="3723640"/>
                </a:lnTo>
                <a:close/>
              </a:path>
              <a:path w="6438900" h="4354830">
                <a:moveTo>
                  <a:pt x="1390650" y="3103613"/>
                </a:moveTo>
                <a:lnTo>
                  <a:pt x="1390192" y="3102495"/>
                </a:lnTo>
                <a:lnTo>
                  <a:pt x="1388325" y="3100628"/>
                </a:lnTo>
                <a:lnTo>
                  <a:pt x="1387208" y="3100171"/>
                </a:lnTo>
                <a:lnTo>
                  <a:pt x="1384579" y="3100171"/>
                </a:lnTo>
                <a:lnTo>
                  <a:pt x="1383461" y="3100628"/>
                </a:lnTo>
                <a:lnTo>
                  <a:pt x="1381594" y="3102495"/>
                </a:lnTo>
                <a:lnTo>
                  <a:pt x="1381125" y="3103613"/>
                </a:lnTo>
                <a:lnTo>
                  <a:pt x="1381125" y="3106242"/>
                </a:lnTo>
                <a:lnTo>
                  <a:pt x="1381594" y="3107372"/>
                </a:lnTo>
                <a:lnTo>
                  <a:pt x="1383461" y="3109226"/>
                </a:lnTo>
                <a:lnTo>
                  <a:pt x="1384579" y="3109696"/>
                </a:lnTo>
                <a:lnTo>
                  <a:pt x="1387208" y="3109696"/>
                </a:lnTo>
                <a:lnTo>
                  <a:pt x="1388325" y="3109226"/>
                </a:lnTo>
                <a:lnTo>
                  <a:pt x="1390192" y="3107372"/>
                </a:lnTo>
                <a:lnTo>
                  <a:pt x="1390650" y="3106242"/>
                </a:lnTo>
                <a:lnTo>
                  <a:pt x="1390650" y="3103613"/>
                </a:lnTo>
                <a:close/>
              </a:path>
              <a:path w="6438900" h="4354830">
                <a:moveTo>
                  <a:pt x="1390650" y="2483586"/>
                </a:moveTo>
                <a:lnTo>
                  <a:pt x="1390192" y="2482456"/>
                </a:lnTo>
                <a:lnTo>
                  <a:pt x="1388325" y="2480602"/>
                </a:lnTo>
                <a:lnTo>
                  <a:pt x="1387208" y="2480132"/>
                </a:lnTo>
                <a:lnTo>
                  <a:pt x="1384579" y="2480132"/>
                </a:lnTo>
                <a:lnTo>
                  <a:pt x="1383461" y="2480602"/>
                </a:lnTo>
                <a:lnTo>
                  <a:pt x="1381594" y="2482456"/>
                </a:lnTo>
                <a:lnTo>
                  <a:pt x="1381125" y="2483586"/>
                </a:lnTo>
                <a:lnTo>
                  <a:pt x="1381125" y="2486215"/>
                </a:lnTo>
                <a:lnTo>
                  <a:pt x="1381594" y="2487333"/>
                </a:lnTo>
                <a:lnTo>
                  <a:pt x="1383461" y="2489200"/>
                </a:lnTo>
                <a:lnTo>
                  <a:pt x="1384579" y="2489657"/>
                </a:lnTo>
                <a:lnTo>
                  <a:pt x="1387208" y="2489657"/>
                </a:lnTo>
                <a:lnTo>
                  <a:pt x="1388325" y="2489200"/>
                </a:lnTo>
                <a:lnTo>
                  <a:pt x="1390192" y="2487333"/>
                </a:lnTo>
                <a:lnTo>
                  <a:pt x="1390650" y="2486215"/>
                </a:lnTo>
                <a:lnTo>
                  <a:pt x="1390650" y="2483586"/>
                </a:lnTo>
                <a:close/>
              </a:path>
              <a:path w="6438900" h="4354830">
                <a:moveTo>
                  <a:pt x="1390650" y="1863547"/>
                </a:moveTo>
                <a:lnTo>
                  <a:pt x="1390192" y="1862429"/>
                </a:lnTo>
                <a:lnTo>
                  <a:pt x="1388325" y="1860562"/>
                </a:lnTo>
                <a:lnTo>
                  <a:pt x="1387208" y="1860105"/>
                </a:lnTo>
                <a:lnTo>
                  <a:pt x="1384579" y="1860105"/>
                </a:lnTo>
                <a:lnTo>
                  <a:pt x="1383461" y="1860562"/>
                </a:lnTo>
                <a:lnTo>
                  <a:pt x="1381594" y="1862429"/>
                </a:lnTo>
                <a:lnTo>
                  <a:pt x="1381125" y="1863547"/>
                </a:lnTo>
                <a:lnTo>
                  <a:pt x="1381125" y="1866176"/>
                </a:lnTo>
                <a:lnTo>
                  <a:pt x="1381594" y="1867306"/>
                </a:lnTo>
                <a:lnTo>
                  <a:pt x="1383461" y="1869160"/>
                </a:lnTo>
                <a:lnTo>
                  <a:pt x="1384579" y="1869630"/>
                </a:lnTo>
                <a:lnTo>
                  <a:pt x="1387208" y="1869630"/>
                </a:lnTo>
                <a:lnTo>
                  <a:pt x="1388325" y="1869160"/>
                </a:lnTo>
                <a:lnTo>
                  <a:pt x="1390192" y="1867306"/>
                </a:lnTo>
                <a:lnTo>
                  <a:pt x="1390650" y="1866176"/>
                </a:lnTo>
                <a:lnTo>
                  <a:pt x="1390650" y="1863547"/>
                </a:lnTo>
                <a:close/>
              </a:path>
              <a:path w="6438900" h="4354830">
                <a:moveTo>
                  <a:pt x="1390650" y="1243520"/>
                </a:moveTo>
                <a:lnTo>
                  <a:pt x="1390192" y="1242390"/>
                </a:lnTo>
                <a:lnTo>
                  <a:pt x="1388325" y="1240536"/>
                </a:lnTo>
                <a:lnTo>
                  <a:pt x="1387208" y="1240066"/>
                </a:lnTo>
                <a:lnTo>
                  <a:pt x="1384579" y="1240066"/>
                </a:lnTo>
                <a:lnTo>
                  <a:pt x="1383461" y="1240536"/>
                </a:lnTo>
                <a:lnTo>
                  <a:pt x="1381594" y="1242390"/>
                </a:lnTo>
                <a:lnTo>
                  <a:pt x="1381125" y="1243520"/>
                </a:lnTo>
                <a:lnTo>
                  <a:pt x="1381125" y="1246149"/>
                </a:lnTo>
                <a:lnTo>
                  <a:pt x="1381594" y="1247267"/>
                </a:lnTo>
                <a:lnTo>
                  <a:pt x="1383461" y="1249133"/>
                </a:lnTo>
                <a:lnTo>
                  <a:pt x="1384579" y="1249591"/>
                </a:lnTo>
                <a:lnTo>
                  <a:pt x="1387208" y="1249591"/>
                </a:lnTo>
                <a:lnTo>
                  <a:pt x="1388325" y="1249133"/>
                </a:lnTo>
                <a:lnTo>
                  <a:pt x="1390192" y="1247267"/>
                </a:lnTo>
                <a:lnTo>
                  <a:pt x="1390650" y="1246149"/>
                </a:lnTo>
                <a:lnTo>
                  <a:pt x="1390650" y="1243520"/>
                </a:lnTo>
                <a:close/>
              </a:path>
              <a:path w="6438900" h="4354830">
                <a:moveTo>
                  <a:pt x="1390650" y="623481"/>
                </a:moveTo>
                <a:lnTo>
                  <a:pt x="1390192" y="622363"/>
                </a:lnTo>
                <a:lnTo>
                  <a:pt x="1388325" y="620509"/>
                </a:lnTo>
                <a:lnTo>
                  <a:pt x="1387208" y="620039"/>
                </a:lnTo>
                <a:lnTo>
                  <a:pt x="1384579" y="620039"/>
                </a:lnTo>
                <a:lnTo>
                  <a:pt x="1383461" y="620509"/>
                </a:lnTo>
                <a:lnTo>
                  <a:pt x="1381594" y="622363"/>
                </a:lnTo>
                <a:lnTo>
                  <a:pt x="1381125" y="623481"/>
                </a:lnTo>
                <a:lnTo>
                  <a:pt x="1381125" y="626110"/>
                </a:lnTo>
                <a:lnTo>
                  <a:pt x="1381594" y="627240"/>
                </a:lnTo>
                <a:lnTo>
                  <a:pt x="1383461" y="629094"/>
                </a:lnTo>
                <a:lnTo>
                  <a:pt x="1384579" y="629564"/>
                </a:lnTo>
                <a:lnTo>
                  <a:pt x="1387208" y="629564"/>
                </a:lnTo>
                <a:lnTo>
                  <a:pt x="1388325" y="629094"/>
                </a:lnTo>
                <a:lnTo>
                  <a:pt x="1390192" y="627240"/>
                </a:lnTo>
                <a:lnTo>
                  <a:pt x="1390650" y="626110"/>
                </a:lnTo>
                <a:lnTo>
                  <a:pt x="1390650" y="623481"/>
                </a:lnTo>
                <a:close/>
              </a:path>
              <a:path w="6438900" h="4354830">
                <a:moveTo>
                  <a:pt x="1390650" y="3454"/>
                </a:moveTo>
                <a:lnTo>
                  <a:pt x="1390192" y="2336"/>
                </a:lnTo>
                <a:lnTo>
                  <a:pt x="1388325" y="469"/>
                </a:lnTo>
                <a:lnTo>
                  <a:pt x="1387208" y="0"/>
                </a:lnTo>
                <a:lnTo>
                  <a:pt x="1384579" y="0"/>
                </a:lnTo>
                <a:lnTo>
                  <a:pt x="1383461" y="469"/>
                </a:lnTo>
                <a:lnTo>
                  <a:pt x="1381594" y="2336"/>
                </a:lnTo>
                <a:lnTo>
                  <a:pt x="1381125" y="3454"/>
                </a:lnTo>
                <a:lnTo>
                  <a:pt x="1381125" y="6083"/>
                </a:lnTo>
                <a:lnTo>
                  <a:pt x="1381594" y="7200"/>
                </a:lnTo>
                <a:lnTo>
                  <a:pt x="1383461" y="9067"/>
                </a:lnTo>
                <a:lnTo>
                  <a:pt x="1384579" y="9525"/>
                </a:lnTo>
                <a:lnTo>
                  <a:pt x="1387208" y="9525"/>
                </a:lnTo>
                <a:lnTo>
                  <a:pt x="1388325" y="9067"/>
                </a:lnTo>
                <a:lnTo>
                  <a:pt x="1390192" y="7200"/>
                </a:lnTo>
                <a:lnTo>
                  <a:pt x="1390650" y="6083"/>
                </a:lnTo>
                <a:lnTo>
                  <a:pt x="1390650" y="3454"/>
                </a:lnTo>
                <a:close/>
              </a:path>
              <a:path w="6438900" h="4354830">
                <a:moveTo>
                  <a:pt x="1438275" y="4343679"/>
                </a:moveTo>
                <a:lnTo>
                  <a:pt x="1437817" y="4342562"/>
                </a:lnTo>
                <a:lnTo>
                  <a:pt x="1435950" y="4340695"/>
                </a:lnTo>
                <a:lnTo>
                  <a:pt x="1434833" y="4340225"/>
                </a:lnTo>
                <a:lnTo>
                  <a:pt x="1432204" y="4340225"/>
                </a:lnTo>
                <a:lnTo>
                  <a:pt x="1431086" y="4340695"/>
                </a:lnTo>
                <a:lnTo>
                  <a:pt x="1429219" y="4342562"/>
                </a:lnTo>
                <a:lnTo>
                  <a:pt x="1428750" y="4343679"/>
                </a:lnTo>
                <a:lnTo>
                  <a:pt x="1428750" y="4346308"/>
                </a:lnTo>
                <a:lnTo>
                  <a:pt x="1429219" y="4347426"/>
                </a:lnTo>
                <a:lnTo>
                  <a:pt x="1431086" y="4349293"/>
                </a:lnTo>
                <a:lnTo>
                  <a:pt x="1432204" y="4349750"/>
                </a:lnTo>
                <a:lnTo>
                  <a:pt x="1434833" y="4349750"/>
                </a:lnTo>
                <a:lnTo>
                  <a:pt x="1435950" y="4349293"/>
                </a:lnTo>
                <a:lnTo>
                  <a:pt x="1437817" y="4347426"/>
                </a:lnTo>
                <a:lnTo>
                  <a:pt x="1438275" y="4346308"/>
                </a:lnTo>
                <a:lnTo>
                  <a:pt x="1438275" y="4343679"/>
                </a:lnTo>
                <a:close/>
              </a:path>
              <a:path w="6438900" h="4354830">
                <a:moveTo>
                  <a:pt x="1438275" y="3723640"/>
                </a:moveTo>
                <a:lnTo>
                  <a:pt x="1437817" y="3722522"/>
                </a:lnTo>
                <a:lnTo>
                  <a:pt x="1435950" y="3720668"/>
                </a:lnTo>
                <a:lnTo>
                  <a:pt x="1434833" y="3720198"/>
                </a:lnTo>
                <a:lnTo>
                  <a:pt x="1432204" y="3720198"/>
                </a:lnTo>
                <a:lnTo>
                  <a:pt x="1431086" y="3720668"/>
                </a:lnTo>
                <a:lnTo>
                  <a:pt x="1429219" y="3722522"/>
                </a:lnTo>
                <a:lnTo>
                  <a:pt x="1428750" y="3723640"/>
                </a:lnTo>
                <a:lnTo>
                  <a:pt x="1428750" y="3726281"/>
                </a:lnTo>
                <a:lnTo>
                  <a:pt x="1429219" y="3727399"/>
                </a:lnTo>
                <a:lnTo>
                  <a:pt x="1431086" y="3729253"/>
                </a:lnTo>
                <a:lnTo>
                  <a:pt x="1432204" y="3729723"/>
                </a:lnTo>
                <a:lnTo>
                  <a:pt x="1434833" y="3729723"/>
                </a:lnTo>
                <a:lnTo>
                  <a:pt x="1435950" y="3729253"/>
                </a:lnTo>
                <a:lnTo>
                  <a:pt x="1437817" y="3727399"/>
                </a:lnTo>
                <a:lnTo>
                  <a:pt x="1438275" y="3726281"/>
                </a:lnTo>
                <a:lnTo>
                  <a:pt x="1438275" y="3723640"/>
                </a:lnTo>
                <a:close/>
              </a:path>
              <a:path w="6438900" h="4354830">
                <a:moveTo>
                  <a:pt x="1438275" y="3103613"/>
                </a:moveTo>
                <a:lnTo>
                  <a:pt x="1437817" y="3102495"/>
                </a:lnTo>
                <a:lnTo>
                  <a:pt x="1435950" y="3100628"/>
                </a:lnTo>
                <a:lnTo>
                  <a:pt x="1434833" y="3100171"/>
                </a:lnTo>
                <a:lnTo>
                  <a:pt x="1432204" y="3100171"/>
                </a:lnTo>
                <a:lnTo>
                  <a:pt x="1431086" y="3100628"/>
                </a:lnTo>
                <a:lnTo>
                  <a:pt x="1429219" y="3102495"/>
                </a:lnTo>
                <a:lnTo>
                  <a:pt x="1428750" y="3103613"/>
                </a:lnTo>
                <a:lnTo>
                  <a:pt x="1428750" y="3106242"/>
                </a:lnTo>
                <a:lnTo>
                  <a:pt x="1429219" y="3107372"/>
                </a:lnTo>
                <a:lnTo>
                  <a:pt x="1431086" y="3109226"/>
                </a:lnTo>
                <a:lnTo>
                  <a:pt x="1432204" y="3109696"/>
                </a:lnTo>
                <a:lnTo>
                  <a:pt x="1434833" y="3109696"/>
                </a:lnTo>
                <a:lnTo>
                  <a:pt x="1435950" y="3109226"/>
                </a:lnTo>
                <a:lnTo>
                  <a:pt x="1437817" y="3107372"/>
                </a:lnTo>
                <a:lnTo>
                  <a:pt x="1438275" y="3106242"/>
                </a:lnTo>
                <a:lnTo>
                  <a:pt x="1438275" y="3103613"/>
                </a:lnTo>
                <a:close/>
              </a:path>
              <a:path w="6438900" h="4354830">
                <a:moveTo>
                  <a:pt x="1438275" y="2483586"/>
                </a:moveTo>
                <a:lnTo>
                  <a:pt x="1437817" y="2482456"/>
                </a:lnTo>
                <a:lnTo>
                  <a:pt x="1435950" y="2480602"/>
                </a:lnTo>
                <a:lnTo>
                  <a:pt x="1434833" y="2480132"/>
                </a:lnTo>
                <a:lnTo>
                  <a:pt x="1432204" y="2480132"/>
                </a:lnTo>
                <a:lnTo>
                  <a:pt x="1431086" y="2480602"/>
                </a:lnTo>
                <a:lnTo>
                  <a:pt x="1429219" y="2482456"/>
                </a:lnTo>
                <a:lnTo>
                  <a:pt x="1428750" y="2483586"/>
                </a:lnTo>
                <a:lnTo>
                  <a:pt x="1428750" y="2486215"/>
                </a:lnTo>
                <a:lnTo>
                  <a:pt x="1429219" y="2487333"/>
                </a:lnTo>
                <a:lnTo>
                  <a:pt x="1431086" y="2489200"/>
                </a:lnTo>
                <a:lnTo>
                  <a:pt x="1432204" y="2489657"/>
                </a:lnTo>
                <a:lnTo>
                  <a:pt x="1434833" y="2489657"/>
                </a:lnTo>
                <a:lnTo>
                  <a:pt x="1435950" y="2489200"/>
                </a:lnTo>
                <a:lnTo>
                  <a:pt x="1437817" y="2487333"/>
                </a:lnTo>
                <a:lnTo>
                  <a:pt x="1438275" y="2486215"/>
                </a:lnTo>
                <a:lnTo>
                  <a:pt x="1438275" y="2483586"/>
                </a:lnTo>
                <a:close/>
              </a:path>
              <a:path w="6438900" h="4354830">
                <a:moveTo>
                  <a:pt x="1438275" y="1863547"/>
                </a:moveTo>
                <a:lnTo>
                  <a:pt x="1437817" y="1862429"/>
                </a:lnTo>
                <a:lnTo>
                  <a:pt x="1435950" y="1860562"/>
                </a:lnTo>
                <a:lnTo>
                  <a:pt x="1434833" y="1860105"/>
                </a:lnTo>
                <a:lnTo>
                  <a:pt x="1432204" y="1860105"/>
                </a:lnTo>
                <a:lnTo>
                  <a:pt x="1431086" y="1860562"/>
                </a:lnTo>
                <a:lnTo>
                  <a:pt x="1429219" y="1862429"/>
                </a:lnTo>
                <a:lnTo>
                  <a:pt x="1428750" y="1863547"/>
                </a:lnTo>
                <a:lnTo>
                  <a:pt x="1428750" y="1866176"/>
                </a:lnTo>
                <a:lnTo>
                  <a:pt x="1429219" y="1867306"/>
                </a:lnTo>
                <a:lnTo>
                  <a:pt x="1431086" y="1869160"/>
                </a:lnTo>
                <a:lnTo>
                  <a:pt x="1432204" y="1869630"/>
                </a:lnTo>
                <a:lnTo>
                  <a:pt x="1434833" y="1869630"/>
                </a:lnTo>
                <a:lnTo>
                  <a:pt x="1435950" y="1869160"/>
                </a:lnTo>
                <a:lnTo>
                  <a:pt x="1437817" y="1867306"/>
                </a:lnTo>
                <a:lnTo>
                  <a:pt x="1438275" y="1866176"/>
                </a:lnTo>
                <a:lnTo>
                  <a:pt x="1438275" y="1863547"/>
                </a:lnTo>
                <a:close/>
              </a:path>
              <a:path w="6438900" h="4354830">
                <a:moveTo>
                  <a:pt x="1438275" y="1243520"/>
                </a:moveTo>
                <a:lnTo>
                  <a:pt x="1437817" y="1242390"/>
                </a:lnTo>
                <a:lnTo>
                  <a:pt x="1435950" y="1240536"/>
                </a:lnTo>
                <a:lnTo>
                  <a:pt x="1434833" y="1240066"/>
                </a:lnTo>
                <a:lnTo>
                  <a:pt x="1432204" y="1240066"/>
                </a:lnTo>
                <a:lnTo>
                  <a:pt x="1431086" y="1240536"/>
                </a:lnTo>
                <a:lnTo>
                  <a:pt x="1429219" y="1242390"/>
                </a:lnTo>
                <a:lnTo>
                  <a:pt x="1428750" y="1243520"/>
                </a:lnTo>
                <a:lnTo>
                  <a:pt x="1428750" y="1246149"/>
                </a:lnTo>
                <a:lnTo>
                  <a:pt x="1429219" y="1247267"/>
                </a:lnTo>
                <a:lnTo>
                  <a:pt x="1431086" y="1249133"/>
                </a:lnTo>
                <a:lnTo>
                  <a:pt x="1432204" y="1249591"/>
                </a:lnTo>
                <a:lnTo>
                  <a:pt x="1434833" y="1249591"/>
                </a:lnTo>
                <a:lnTo>
                  <a:pt x="1435950" y="1249133"/>
                </a:lnTo>
                <a:lnTo>
                  <a:pt x="1437817" y="1247267"/>
                </a:lnTo>
                <a:lnTo>
                  <a:pt x="1438275" y="1246149"/>
                </a:lnTo>
                <a:lnTo>
                  <a:pt x="1438275" y="1243520"/>
                </a:lnTo>
                <a:close/>
              </a:path>
              <a:path w="6438900" h="4354830">
                <a:moveTo>
                  <a:pt x="1438275" y="623481"/>
                </a:moveTo>
                <a:lnTo>
                  <a:pt x="1437817" y="622363"/>
                </a:lnTo>
                <a:lnTo>
                  <a:pt x="1435950" y="620509"/>
                </a:lnTo>
                <a:lnTo>
                  <a:pt x="1434833" y="620039"/>
                </a:lnTo>
                <a:lnTo>
                  <a:pt x="1432204" y="620039"/>
                </a:lnTo>
                <a:lnTo>
                  <a:pt x="1431086" y="620509"/>
                </a:lnTo>
                <a:lnTo>
                  <a:pt x="1429219" y="622363"/>
                </a:lnTo>
                <a:lnTo>
                  <a:pt x="1428750" y="623481"/>
                </a:lnTo>
                <a:lnTo>
                  <a:pt x="1428750" y="626110"/>
                </a:lnTo>
                <a:lnTo>
                  <a:pt x="1429219" y="627240"/>
                </a:lnTo>
                <a:lnTo>
                  <a:pt x="1431086" y="629094"/>
                </a:lnTo>
                <a:lnTo>
                  <a:pt x="1432204" y="629564"/>
                </a:lnTo>
                <a:lnTo>
                  <a:pt x="1434833" y="629564"/>
                </a:lnTo>
                <a:lnTo>
                  <a:pt x="1435950" y="629094"/>
                </a:lnTo>
                <a:lnTo>
                  <a:pt x="1437817" y="627240"/>
                </a:lnTo>
                <a:lnTo>
                  <a:pt x="1438275" y="626110"/>
                </a:lnTo>
                <a:lnTo>
                  <a:pt x="1438275" y="623481"/>
                </a:lnTo>
                <a:close/>
              </a:path>
              <a:path w="6438900" h="4354830">
                <a:moveTo>
                  <a:pt x="1438275" y="3454"/>
                </a:moveTo>
                <a:lnTo>
                  <a:pt x="1437817" y="2336"/>
                </a:lnTo>
                <a:lnTo>
                  <a:pt x="1435950" y="469"/>
                </a:lnTo>
                <a:lnTo>
                  <a:pt x="1434833" y="0"/>
                </a:lnTo>
                <a:lnTo>
                  <a:pt x="1432204" y="0"/>
                </a:lnTo>
                <a:lnTo>
                  <a:pt x="1431086" y="469"/>
                </a:lnTo>
                <a:lnTo>
                  <a:pt x="1429219" y="2336"/>
                </a:lnTo>
                <a:lnTo>
                  <a:pt x="1428750" y="3454"/>
                </a:lnTo>
                <a:lnTo>
                  <a:pt x="1428750" y="6083"/>
                </a:lnTo>
                <a:lnTo>
                  <a:pt x="1429219" y="7200"/>
                </a:lnTo>
                <a:lnTo>
                  <a:pt x="1431086" y="9067"/>
                </a:lnTo>
                <a:lnTo>
                  <a:pt x="1432204" y="9525"/>
                </a:lnTo>
                <a:lnTo>
                  <a:pt x="1434833" y="9525"/>
                </a:lnTo>
                <a:lnTo>
                  <a:pt x="1435950" y="9067"/>
                </a:lnTo>
                <a:lnTo>
                  <a:pt x="1437817" y="7200"/>
                </a:lnTo>
                <a:lnTo>
                  <a:pt x="1438275" y="6083"/>
                </a:lnTo>
                <a:lnTo>
                  <a:pt x="1438275" y="3454"/>
                </a:lnTo>
                <a:close/>
              </a:path>
              <a:path w="6438900" h="4354830">
                <a:moveTo>
                  <a:pt x="1485900" y="4343679"/>
                </a:moveTo>
                <a:lnTo>
                  <a:pt x="1485442" y="4342562"/>
                </a:lnTo>
                <a:lnTo>
                  <a:pt x="1483575" y="4340695"/>
                </a:lnTo>
                <a:lnTo>
                  <a:pt x="1482458" y="4340225"/>
                </a:lnTo>
                <a:lnTo>
                  <a:pt x="1479829" y="4340225"/>
                </a:lnTo>
                <a:lnTo>
                  <a:pt x="1478711" y="4340695"/>
                </a:lnTo>
                <a:lnTo>
                  <a:pt x="1476844" y="4342562"/>
                </a:lnTo>
                <a:lnTo>
                  <a:pt x="1476375" y="4343679"/>
                </a:lnTo>
                <a:lnTo>
                  <a:pt x="1476375" y="4346308"/>
                </a:lnTo>
                <a:lnTo>
                  <a:pt x="1476844" y="4347426"/>
                </a:lnTo>
                <a:lnTo>
                  <a:pt x="1478711" y="4349293"/>
                </a:lnTo>
                <a:lnTo>
                  <a:pt x="1479829" y="4349750"/>
                </a:lnTo>
                <a:lnTo>
                  <a:pt x="1482458" y="4349750"/>
                </a:lnTo>
                <a:lnTo>
                  <a:pt x="1483575" y="4349293"/>
                </a:lnTo>
                <a:lnTo>
                  <a:pt x="1485442" y="4347426"/>
                </a:lnTo>
                <a:lnTo>
                  <a:pt x="1485900" y="4346308"/>
                </a:lnTo>
                <a:lnTo>
                  <a:pt x="1485900" y="4343679"/>
                </a:lnTo>
                <a:close/>
              </a:path>
              <a:path w="6438900" h="4354830">
                <a:moveTo>
                  <a:pt x="1485900" y="3723640"/>
                </a:moveTo>
                <a:lnTo>
                  <a:pt x="1485442" y="3722522"/>
                </a:lnTo>
                <a:lnTo>
                  <a:pt x="1483575" y="3720668"/>
                </a:lnTo>
                <a:lnTo>
                  <a:pt x="1482458" y="3720198"/>
                </a:lnTo>
                <a:lnTo>
                  <a:pt x="1479829" y="3720198"/>
                </a:lnTo>
                <a:lnTo>
                  <a:pt x="1478711" y="3720668"/>
                </a:lnTo>
                <a:lnTo>
                  <a:pt x="1476844" y="3722522"/>
                </a:lnTo>
                <a:lnTo>
                  <a:pt x="1476375" y="3723640"/>
                </a:lnTo>
                <a:lnTo>
                  <a:pt x="1476375" y="3726281"/>
                </a:lnTo>
                <a:lnTo>
                  <a:pt x="1476844" y="3727399"/>
                </a:lnTo>
                <a:lnTo>
                  <a:pt x="1478711" y="3729253"/>
                </a:lnTo>
                <a:lnTo>
                  <a:pt x="1479829" y="3729723"/>
                </a:lnTo>
                <a:lnTo>
                  <a:pt x="1482458" y="3729723"/>
                </a:lnTo>
                <a:lnTo>
                  <a:pt x="1483575" y="3729253"/>
                </a:lnTo>
                <a:lnTo>
                  <a:pt x="1485442" y="3727399"/>
                </a:lnTo>
                <a:lnTo>
                  <a:pt x="1485900" y="3726281"/>
                </a:lnTo>
                <a:lnTo>
                  <a:pt x="1485900" y="3723640"/>
                </a:lnTo>
                <a:close/>
              </a:path>
              <a:path w="6438900" h="4354830">
                <a:moveTo>
                  <a:pt x="1485900" y="3103613"/>
                </a:moveTo>
                <a:lnTo>
                  <a:pt x="1485442" y="3102495"/>
                </a:lnTo>
                <a:lnTo>
                  <a:pt x="1483575" y="3100628"/>
                </a:lnTo>
                <a:lnTo>
                  <a:pt x="1482458" y="3100171"/>
                </a:lnTo>
                <a:lnTo>
                  <a:pt x="1479829" y="3100171"/>
                </a:lnTo>
                <a:lnTo>
                  <a:pt x="1478711" y="3100628"/>
                </a:lnTo>
                <a:lnTo>
                  <a:pt x="1476844" y="3102495"/>
                </a:lnTo>
                <a:lnTo>
                  <a:pt x="1476375" y="3103613"/>
                </a:lnTo>
                <a:lnTo>
                  <a:pt x="1476375" y="3106242"/>
                </a:lnTo>
                <a:lnTo>
                  <a:pt x="1476844" y="3107372"/>
                </a:lnTo>
                <a:lnTo>
                  <a:pt x="1478711" y="3109226"/>
                </a:lnTo>
                <a:lnTo>
                  <a:pt x="1479829" y="3109696"/>
                </a:lnTo>
                <a:lnTo>
                  <a:pt x="1482458" y="3109696"/>
                </a:lnTo>
                <a:lnTo>
                  <a:pt x="1483575" y="3109226"/>
                </a:lnTo>
                <a:lnTo>
                  <a:pt x="1485442" y="3107372"/>
                </a:lnTo>
                <a:lnTo>
                  <a:pt x="1485900" y="3106242"/>
                </a:lnTo>
                <a:lnTo>
                  <a:pt x="1485900" y="3103613"/>
                </a:lnTo>
                <a:close/>
              </a:path>
              <a:path w="6438900" h="4354830">
                <a:moveTo>
                  <a:pt x="1485900" y="2483586"/>
                </a:moveTo>
                <a:lnTo>
                  <a:pt x="1485442" y="2482456"/>
                </a:lnTo>
                <a:lnTo>
                  <a:pt x="1483575" y="2480602"/>
                </a:lnTo>
                <a:lnTo>
                  <a:pt x="1482458" y="2480132"/>
                </a:lnTo>
                <a:lnTo>
                  <a:pt x="1479829" y="2480132"/>
                </a:lnTo>
                <a:lnTo>
                  <a:pt x="1478711" y="2480602"/>
                </a:lnTo>
                <a:lnTo>
                  <a:pt x="1476844" y="2482456"/>
                </a:lnTo>
                <a:lnTo>
                  <a:pt x="1476375" y="2483586"/>
                </a:lnTo>
                <a:lnTo>
                  <a:pt x="1476375" y="2486215"/>
                </a:lnTo>
                <a:lnTo>
                  <a:pt x="1476844" y="2487333"/>
                </a:lnTo>
                <a:lnTo>
                  <a:pt x="1478711" y="2489200"/>
                </a:lnTo>
                <a:lnTo>
                  <a:pt x="1479829" y="2489657"/>
                </a:lnTo>
                <a:lnTo>
                  <a:pt x="1482458" y="2489657"/>
                </a:lnTo>
                <a:lnTo>
                  <a:pt x="1483575" y="2489200"/>
                </a:lnTo>
                <a:lnTo>
                  <a:pt x="1485442" y="2487333"/>
                </a:lnTo>
                <a:lnTo>
                  <a:pt x="1485900" y="2486215"/>
                </a:lnTo>
                <a:lnTo>
                  <a:pt x="1485900" y="2483586"/>
                </a:lnTo>
                <a:close/>
              </a:path>
              <a:path w="6438900" h="4354830">
                <a:moveTo>
                  <a:pt x="1485900" y="1863547"/>
                </a:moveTo>
                <a:lnTo>
                  <a:pt x="1485442" y="1862429"/>
                </a:lnTo>
                <a:lnTo>
                  <a:pt x="1483575" y="1860562"/>
                </a:lnTo>
                <a:lnTo>
                  <a:pt x="1482458" y="1860105"/>
                </a:lnTo>
                <a:lnTo>
                  <a:pt x="1479829" y="1860105"/>
                </a:lnTo>
                <a:lnTo>
                  <a:pt x="1478711" y="1860562"/>
                </a:lnTo>
                <a:lnTo>
                  <a:pt x="1476844" y="1862429"/>
                </a:lnTo>
                <a:lnTo>
                  <a:pt x="1476375" y="1863547"/>
                </a:lnTo>
                <a:lnTo>
                  <a:pt x="1476375" y="1866176"/>
                </a:lnTo>
                <a:lnTo>
                  <a:pt x="1476844" y="1867306"/>
                </a:lnTo>
                <a:lnTo>
                  <a:pt x="1478711" y="1869160"/>
                </a:lnTo>
                <a:lnTo>
                  <a:pt x="1479829" y="1869630"/>
                </a:lnTo>
                <a:lnTo>
                  <a:pt x="1482458" y="1869630"/>
                </a:lnTo>
                <a:lnTo>
                  <a:pt x="1483575" y="1869160"/>
                </a:lnTo>
                <a:lnTo>
                  <a:pt x="1485442" y="1867306"/>
                </a:lnTo>
                <a:lnTo>
                  <a:pt x="1485900" y="1866176"/>
                </a:lnTo>
                <a:lnTo>
                  <a:pt x="1485900" y="1863547"/>
                </a:lnTo>
                <a:close/>
              </a:path>
              <a:path w="6438900" h="4354830">
                <a:moveTo>
                  <a:pt x="1485900" y="1243520"/>
                </a:moveTo>
                <a:lnTo>
                  <a:pt x="1485442" y="1242390"/>
                </a:lnTo>
                <a:lnTo>
                  <a:pt x="1483575" y="1240536"/>
                </a:lnTo>
                <a:lnTo>
                  <a:pt x="1482458" y="1240066"/>
                </a:lnTo>
                <a:lnTo>
                  <a:pt x="1479829" y="1240066"/>
                </a:lnTo>
                <a:lnTo>
                  <a:pt x="1478711" y="1240536"/>
                </a:lnTo>
                <a:lnTo>
                  <a:pt x="1476844" y="1242390"/>
                </a:lnTo>
                <a:lnTo>
                  <a:pt x="1476375" y="1243520"/>
                </a:lnTo>
                <a:lnTo>
                  <a:pt x="1476375" y="1246149"/>
                </a:lnTo>
                <a:lnTo>
                  <a:pt x="1476844" y="1247267"/>
                </a:lnTo>
                <a:lnTo>
                  <a:pt x="1478711" y="1249133"/>
                </a:lnTo>
                <a:lnTo>
                  <a:pt x="1479829" y="1249591"/>
                </a:lnTo>
                <a:lnTo>
                  <a:pt x="1482458" y="1249591"/>
                </a:lnTo>
                <a:lnTo>
                  <a:pt x="1483575" y="1249133"/>
                </a:lnTo>
                <a:lnTo>
                  <a:pt x="1485442" y="1247267"/>
                </a:lnTo>
                <a:lnTo>
                  <a:pt x="1485900" y="1246149"/>
                </a:lnTo>
                <a:lnTo>
                  <a:pt x="1485900" y="1243520"/>
                </a:lnTo>
                <a:close/>
              </a:path>
              <a:path w="6438900" h="4354830">
                <a:moveTo>
                  <a:pt x="1485900" y="623481"/>
                </a:moveTo>
                <a:lnTo>
                  <a:pt x="1485442" y="622363"/>
                </a:lnTo>
                <a:lnTo>
                  <a:pt x="1483575" y="620509"/>
                </a:lnTo>
                <a:lnTo>
                  <a:pt x="1482458" y="620039"/>
                </a:lnTo>
                <a:lnTo>
                  <a:pt x="1479829" y="620039"/>
                </a:lnTo>
                <a:lnTo>
                  <a:pt x="1478711" y="620509"/>
                </a:lnTo>
                <a:lnTo>
                  <a:pt x="1476844" y="622363"/>
                </a:lnTo>
                <a:lnTo>
                  <a:pt x="1476375" y="623481"/>
                </a:lnTo>
                <a:lnTo>
                  <a:pt x="1476375" y="626110"/>
                </a:lnTo>
                <a:lnTo>
                  <a:pt x="1476844" y="627240"/>
                </a:lnTo>
                <a:lnTo>
                  <a:pt x="1478711" y="629094"/>
                </a:lnTo>
                <a:lnTo>
                  <a:pt x="1479829" y="629564"/>
                </a:lnTo>
                <a:lnTo>
                  <a:pt x="1482458" y="629564"/>
                </a:lnTo>
                <a:lnTo>
                  <a:pt x="1483575" y="629094"/>
                </a:lnTo>
                <a:lnTo>
                  <a:pt x="1485442" y="627240"/>
                </a:lnTo>
                <a:lnTo>
                  <a:pt x="1485900" y="626110"/>
                </a:lnTo>
                <a:lnTo>
                  <a:pt x="1485900" y="623481"/>
                </a:lnTo>
                <a:close/>
              </a:path>
              <a:path w="6438900" h="4354830">
                <a:moveTo>
                  <a:pt x="1485900" y="3454"/>
                </a:moveTo>
                <a:lnTo>
                  <a:pt x="1485442" y="2336"/>
                </a:lnTo>
                <a:lnTo>
                  <a:pt x="1483575" y="469"/>
                </a:lnTo>
                <a:lnTo>
                  <a:pt x="1482458" y="0"/>
                </a:lnTo>
                <a:lnTo>
                  <a:pt x="1479829" y="0"/>
                </a:lnTo>
                <a:lnTo>
                  <a:pt x="1478711" y="469"/>
                </a:lnTo>
                <a:lnTo>
                  <a:pt x="1476844" y="2336"/>
                </a:lnTo>
                <a:lnTo>
                  <a:pt x="1476375" y="3454"/>
                </a:lnTo>
                <a:lnTo>
                  <a:pt x="1476375" y="6083"/>
                </a:lnTo>
                <a:lnTo>
                  <a:pt x="1476844" y="7200"/>
                </a:lnTo>
                <a:lnTo>
                  <a:pt x="1478711" y="9067"/>
                </a:lnTo>
                <a:lnTo>
                  <a:pt x="1479829" y="9525"/>
                </a:lnTo>
                <a:lnTo>
                  <a:pt x="1482458" y="9525"/>
                </a:lnTo>
                <a:lnTo>
                  <a:pt x="1483575" y="9067"/>
                </a:lnTo>
                <a:lnTo>
                  <a:pt x="1485442" y="7200"/>
                </a:lnTo>
                <a:lnTo>
                  <a:pt x="1485900" y="6083"/>
                </a:lnTo>
                <a:lnTo>
                  <a:pt x="1485900" y="3454"/>
                </a:lnTo>
                <a:close/>
              </a:path>
              <a:path w="6438900" h="4354830">
                <a:moveTo>
                  <a:pt x="1533525" y="4343679"/>
                </a:moveTo>
                <a:lnTo>
                  <a:pt x="1533067" y="4342562"/>
                </a:lnTo>
                <a:lnTo>
                  <a:pt x="1531200" y="4340695"/>
                </a:lnTo>
                <a:lnTo>
                  <a:pt x="1530083" y="4340225"/>
                </a:lnTo>
                <a:lnTo>
                  <a:pt x="1527454" y="4340225"/>
                </a:lnTo>
                <a:lnTo>
                  <a:pt x="1526336" y="4340695"/>
                </a:lnTo>
                <a:lnTo>
                  <a:pt x="1524469" y="4342562"/>
                </a:lnTo>
                <a:lnTo>
                  <a:pt x="1524000" y="4343679"/>
                </a:lnTo>
                <a:lnTo>
                  <a:pt x="1524000" y="4346308"/>
                </a:lnTo>
                <a:lnTo>
                  <a:pt x="1524469" y="4347426"/>
                </a:lnTo>
                <a:lnTo>
                  <a:pt x="1526336" y="4349293"/>
                </a:lnTo>
                <a:lnTo>
                  <a:pt x="1527454" y="4349750"/>
                </a:lnTo>
                <a:lnTo>
                  <a:pt x="1530083" y="4349750"/>
                </a:lnTo>
                <a:lnTo>
                  <a:pt x="1531200" y="4349293"/>
                </a:lnTo>
                <a:lnTo>
                  <a:pt x="1533067" y="4347426"/>
                </a:lnTo>
                <a:lnTo>
                  <a:pt x="1533525" y="4346308"/>
                </a:lnTo>
                <a:lnTo>
                  <a:pt x="1533525" y="4343679"/>
                </a:lnTo>
                <a:close/>
              </a:path>
              <a:path w="6438900" h="4354830">
                <a:moveTo>
                  <a:pt x="1533525" y="3723640"/>
                </a:moveTo>
                <a:lnTo>
                  <a:pt x="1533067" y="3722522"/>
                </a:lnTo>
                <a:lnTo>
                  <a:pt x="1531200" y="3720668"/>
                </a:lnTo>
                <a:lnTo>
                  <a:pt x="1530083" y="3720198"/>
                </a:lnTo>
                <a:lnTo>
                  <a:pt x="1527454" y="3720198"/>
                </a:lnTo>
                <a:lnTo>
                  <a:pt x="1526336" y="3720668"/>
                </a:lnTo>
                <a:lnTo>
                  <a:pt x="1524469" y="3722522"/>
                </a:lnTo>
                <a:lnTo>
                  <a:pt x="1524000" y="3723640"/>
                </a:lnTo>
                <a:lnTo>
                  <a:pt x="1524000" y="3726281"/>
                </a:lnTo>
                <a:lnTo>
                  <a:pt x="1524469" y="3727399"/>
                </a:lnTo>
                <a:lnTo>
                  <a:pt x="1526336" y="3729253"/>
                </a:lnTo>
                <a:lnTo>
                  <a:pt x="1527454" y="3729723"/>
                </a:lnTo>
                <a:lnTo>
                  <a:pt x="1530083" y="3729723"/>
                </a:lnTo>
                <a:lnTo>
                  <a:pt x="1531200" y="3729253"/>
                </a:lnTo>
                <a:lnTo>
                  <a:pt x="1533067" y="3727399"/>
                </a:lnTo>
                <a:lnTo>
                  <a:pt x="1533525" y="3726281"/>
                </a:lnTo>
                <a:lnTo>
                  <a:pt x="1533525" y="3723640"/>
                </a:lnTo>
                <a:close/>
              </a:path>
              <a:path w="6438900" h="4354830">
                <a:moveTo>
                  <a:pt x="1533525" y="3103613"/>
                </a:moveTo>
                <a:lnTo>
                  <a:pt x="1533067" y="3102495"/>
                </a:lnTo>
                <a:lnTo>
                  <a:pt x="1531200" y="3100628"/>
                </a:lnTo>
                <a:lnTo>
                  <a:pt x="1530083" y="3100171"/>
                </a:lnTo>
                <a:lnTo>
                  <a:pt x="1527454" y="3100171"/>
                </a:lnTo>
                <a:lnTo>
                  <a:pt x="1526336" y="3100628"/>
                </a:lnTo>
                <a:lnTo>
                  <a:pt x="1524469" y="3102495"/>
                </a:lnTo>
                <a:lnTo>
                  <a:pt x="1524000" y="3103613"/>
                </a:lnTo>
                <a:lnTo>
                  <a:pt x="1524000" y="3106242"/>
                </a:lnTo>
                <a:lnTo>
                  <a:pt x="1524469" y="3107372"/>
                </a:lnTo>
                <a:lnTo>
                  <a:pt x="1526336" y="3109226"/>
                </a:lnTo>
                <a:lnTo>
                  <a:pt x="1527454" y="3109696"/>
                </a:lnTo>
                <a:lnTo>
                  <a:pt x="1530083" y="3109696"/>
                </a:lnTo>
                <a:lnTo>
                  <a:pt x="1531200" y="3109226"/>
                </a:lnTo>
                <a:lnTo>
                  <a:pt x="1533067" y="3107372"/>
                </a:lnTo>
                <a:lnTo>
                  <a:pt x="1533525" y="3106242"/>
                </a:lnTo>
                <a:lnTo>
                  <a:pt x="1533525" y="3103613"/>
                </a:lnTo>
                <a:close/>
              </a:path>
              <a:path w="6438900" h="4354830">
                <a:moveTo>
                  <a:pt x="1533525" y="2483586"/>
                </a:moveTo>
                <a:lnTo>
                  <a:pt x="1533067" y="2482456"/>
                </a:lnTo>
                <a:lnTo>
                  <a:pt x="1531200" y="2480602"/>
                </a:lnTo>
                <a:lnTo>
                  <a:pt x="1530083" y="2480132"/>
                </a:lnTo>
                <a:lnTo>
                  <a:pt x="1527454" y="2480132"/>
                </a:lnTo>
                <a:lnTo>
                  <a:pt x="1526336" y="2480602"/>
                </a:lnTo>
                <a:lnTo>
                  <a:pt x="1524469" y="2482456"/>
                </a:lnTo>
                <a:lnTo>
                  <a:pt x="1524000" y="2483586"/>
                </a:lnTo>
                <a:lnTo>
                  <a:pt x="1524000" y="2486215"/>
                </a:lnTo>
                <a:lnTo>
                  <a:pt x="1524469" y="2487333"/>
                </a:lnTo>
                <a:lnTo>
                  <a:pt x="1526336" y="2489200"/>
                </a:lnTo>
                <a:lnTo>
                  <a:pt x="1527454" y="2489657"/>
                </a:lnTo>
                <a:lnTo>
                  <a:pt x="1530083" y="2489657"/>
                </a:lnTo>
                <a:lnTo>
                  <a:pt x="1531200" y="2489200"/>
                </a:lnTo>
                <a:lnTo>
                  <a:pt x="1533067" y="2487333"/>
                </a:lnTo>
                <a:lnTo>
                  <a:pt x="1533525" y="2486215"/>
                </a:lnTo>
                <a:lnTo>
                  <a:pt x="1533525" y="2483586"/>
                </a:lnTo>
                <a:close/>
              </a:path>
              <a:path w="6438900" h="4354830">
                <a:moveTo>
                  <a:pt x="1533525" y="1863547"/>
                </a:moveTo>
                <a:lnTo>
                  <a:pt x="1533067" y="1862429"/>
                </a:lnTo>
                <a:lnTo>
                  <a:pt x="1531200" y="1860562"/>
                </a:lnTo>
                <a:lnTo>
                  <a:pt x="1530083" y="1860105"/>
                </a:lnTo>
                <a:lnTo>
                  <a:pt x="1527454" y="1860105"/>
                </a:lnTo>
                <a:lnTo>
                  <a:pt x="1526336" y="1860562"/>
                </a:lnTo>
                <a:lnTo>
                  <a:pt x="1524469" y="1862429"/>
                </a:lnTo>
                <a:lnTo>
                  <a:pt x="1524000" y="1863547"/>
                </a:lnTo>
                <a:lnTo>
                  <a:pt x="1524000" y="1866176"/>
                </a:lnTo>
                <a:lnTo>
                  <a:pt x="1524469" y="1867306"/>
                </a:lnTo>
                <a:lnTo>
                  <a:pt x="1526336" y="1869160"/>
                </a:lnTo>
                <a:lnTo>
                  <a:pt x="1527454" y="1869630"/>
                </a:lnTo>
                <a:lnTo>
                  <a:pt x="1530083" y="1869630"/>
                </a:lnTo>
                <a:lnTo>
                  <a:pt x="1531200" y="1869160"/>
                </a:lnTo>
                <a:lnTo>
                  <a:pt x="1533067" y="1867306"/>
                </a:lnTo>
                <a:lnTo>
                  <a:pt x="1533525" y="1866176"/>
                </a:lnTo>
                <a:lnTo>
                  <a:pt x="1533525" y="1863547"/>
                </a:lnTo>
                <a:close/>
              </a:path>
              <a:path w="6438900" h="4354830">
                <a:moveTo>
                  <a:pt x="1533525" y="1243520"/>
                </a:moveTo>
                <a:lnTo>
                  <a:pt x="1533067" y="1242390"/>
                </a:lnTo>
                <a:lnTo>
                  <a:pt x="1531200" y="1240536"/>
                </a:lnTo>
                <a:lnTo>
                  <a:pt x="1530083" y="1240066"/>
                </a:lnTo>
                <a:lnTo>
                  <a:pt x="1527454" y="1240066"/>
                </a:lnTo>
                <a:lnTo>
                  <a:pt x="1526336" y="1240536"/>
                </a:lnTo>
                <a:lnTo>
                  <a:pt x="1524469" y="1242390"/>
                </a:lnTo>
                <a:lnTo>
                  <a:pt x="1524000" y="1243520"/>
                </a:lnTo>
                <a:lnTo>
                  <a:pt x="1524000" y="1246149"/>
                </a:lnTo>
                <a:lnTo>
                  <a:pt x="1524469" y="1247267"/>
                </a:lnTo>
                <a:lnTo>
                  <a:pt x="1526336" y="1249133"/>
                </a:lnTo>
                <a:lnTo>
                  <a:pt x="1527454" y="1249591"/>
                </a:lnTo>
                <a:lnTo>
                  <a:pt x="1530083" y="1249591"/>
                </a:lnTo>
                <a:lnTo>
                  <a:pt x="1531200" y="1249133"/>
                </a:lnTo>
                <a:lnTo>
                  <a:pt x="1533067" y="1247267"/>
                </a:lnTo>
                <a:lnTo>
                  <a:pt x="1533525" y="1246149"/>
                </a:lnTo>
                <a:lnTo>
                  <a:pt x="1533525" y="1243520"/>
                </a:lnTo>
                <a:close/>
              </a:path>
              <a:path w="6438900" h="4354830">
                <a:moveTo>
                  <a:pt x="1533525" y="623481"/>
                </a:moveTo>
                <a:lnTo>
                  <a:pt x="1533067" y="622363"/>
                </a:lnTo>
                <a:lnTo>
                  <a:pt x="1531200" y="620509"/>
                </a:lnTo>
                <a:lnTo>
                  <a:pt x="1530083" y="620039"/>
                </a:lnTo>
                <a:lnTo>
                  <a:pt x="1527454" y="620039"/>
                </a:lnTo>
                <a:lnTo>
                  <a:pt x="1526336" y="620509"/>
                </a:lnTo>
                <a:lnTo>
                  <a:pt x="1524469" y="622363"/>
                </a:lnTo>
                <a:lnTo>
                  <a:pt x="1524000" y="623481"/>
                </a:lnTo>
                <a:lnTo>
                  <a:pt x="1524000" y="626110"/>
                </a:lnTo>
                <a:lnTo>
                  <a:pt x="1524469" y="627240"/>
                </a:lnTo>
                <a:lnTo>
                  <a:pt x="1526336" y="629094"/>
                </a:lnTo>
                <a:lnTo>
                  <a:pt x="1527454" y="629564"/>
                </a:lnTo>
                <a:lnTo>
                  <a:pt x="1530083" y="629564"/>
                </a:lnTo>
                <a:lnTo>
                  <a:pt x="1531200" y="629094"/>
                </a:lnTo>
                <a:lnTo>
                  <a:pt x="1533067" y="627240"/>
                </a:lnTo>
                <a:lnTo>
                  <a:pt x="1533525" y="626110"/>
                </a:lnTo>
                <a:lnTo>
                  <a:pt x="1533525" y="623481"/>
                </a:lnTo>
                <a:close/>
              </a:path>
              <a:path w="6438900" h="4354830">
                <a:moveTo>
                  <a:pt x="1533525" y="3454"/>
                </a:moveTo>
                <a:lnTo>
                  <a:pt x="1533067" y="2336"/>
                </a:lnTo>
                <a:lnTo>
                  <a:pt x="1531200" y="469"/>
                </a:lnTo>
                <a:lnTo>
                  <a:pt x="1530083" y="0"/>
                </a:lnTo>
                <a:lnTo>
                  <a:pt x="1527454" y="0"/>
                </a:lnTo>
                <a:lnTo>
                  <a:pt x="1526336" y="469"/>
                </a:lnTo>
                <a:lnTo>
                  <a:pt x="1524469" y="2336"/>
                </a:lnTo>
                <a:lnTo>
                  <a:pt x="1524000" y="3454"/>
                </a:lnTo>
                <a:lnTo>
                  <a:pt x="1524000" y="6083"/>
                </a:lnTo>
                <a:lnTo>
                  <a:pt x="1524469" y="7200"/>
                </a:lnTo>
                <a:lnTo>
                  <a:pt x="1526336" y="9067"/>
                </a:lnTo>
                <a:lnTo>
                  <a:pt x="1527454" y="9525"/>
                </a:lnTo>
                <a:lnTo>
                  <a:pt x="1530083" y="9525"/>
                </a:lnTo>
                <a:lnTo>
                  <a:pt x="1531200" y="9067"/>
                </a:lnTo>
                <a:lnTo>
                  <a:pt x="1533067" y="7200"/>
                </a:lnTo>
                <a:lnTo>
                  <a:pt x="1533525" y="6083"/>
                </a:lnTo>
                <a:lnTo>
                  <a:pt x="1533525" y="3454"/>
                </a:lnTo>
                <a:close/>
              </a:path>
              <a:path w="6438900" h="4354830">
                <a:moveTo>
                  <a:pt x="1581150" y="4343679"/>
                </a:moveTo>
                <a:lnTo>
                  <a:pt x="1580692" y="4342562"/>
                </a:lnTo>
                <a:lnTo>
                  <a:pt x="1578825" y="4340695"/>
                </a:lnTo>
                <a:lnTo>
                  <a:pt x="1577708" y="4340225"/>
                </a:lnTo>
                <a:lnTo>
                  <a:pt x="1575079" y="4340225"/>
                </a:lnTo>
                <a:lnTo>
                  <a:pt x="1573961" y="4340695"/>
                </a:lnTo>
                <a:lnTo>
                  <a:pt x="1572094" y="4342562"/>
                </a:lnTo>
                <a:lnTo>
                  <a:pt x="1571625" y="4343679"/>
                </a:lnTo>
                <a:lnTo>
                  <a:pt x="1571625" y="4346308"/>
                </a:lnTo>
                <a:lnTo>
                  <a:pt x="1572094" y="4347426"/>
                </a:lnTo>
                <a:lnTo>
                  <a:pt x="1573961" y="4349293"/>
                </a:lnTo>
                <a:lnTo>
                  <a:pt x="1575079" y="4349750"/>
                </a:lnTo>
                <a:lnTo>
                  <a:pt x="1577708" y="4349750"/>
                </a:lnTo>
                <a:lnTo>
                  <a:pt x="1578825" y="4349293"/>
                </a:lnTo>
                <a:lnTo>
                  <a:pt x="1580692" y="4347426"/>
                </a:lnTo>
                <a:lnTo>
                  <a:pt x="1581150" y="4346308"/>
                </a:lnTo>
                <a:lnTo>
                  <a:pt x="1581150" y="4343679"/>
                </a:lnTo>
                <a:close/>
              </a:path>
              <a:path w="6438900" h="4354830">
                <a:moveTo>
                  <a:pt x="1581150" y="3723640"/>
                </a:moveTo>
                <a:lnTo>
                  <a:pt x="1580692" y="3722522"/>
                </a:lnTo>
                <a:lnTo>
                  <a:pt x="1578825" y="3720668"/>
                </a:lnTo>
                <a:lnTo>
                  <a:pt x="1577708" y="3720198"/>
                </a:lnTo>
                <a:lnTo>
                  <a:pt x="1575079" y="3720198"/>
                </a:lnTo>
                <a:lnTo>
                  <a:pt x="1573961" y="3720668"/>
                </a:lnTo>
                <a:lnTo>
                  <a:pt x="1572094" y="3722522"/>
                </a:lnTo>
                <a:lnTo>
                  <a:pt x="1571625" y="3723640"/>
                </a:lnTo>
                <a:lnTo>
                  <a:pt x="1571625" y="3726281"/>
                </a:lnTo>
                <a:lnTo>
                  <a:pt x="1572094" y="3727399"/>
                </a:lnTo>
                <a:lnTo>
                  <a:pt x="1573961" y="3729253"/>
                </a:lnTo>
                <a:lnTo>
                  <a:pt x="1575079" y="3729723"/>
                </a:lnTo>
                <a:lnTo>
                  <a:pt x="1577708" y="3729723"/>
                </a:lnTo>
                <a:lnTo>
                  <a:pt x="1578825" y="3729253"/>
                </a:lnTo>
                <a:lnTo>
                  <a:pt x="1580692" y="3727399"/>
                </a:lnTo>
                <a:lnTo>
                  <a:pt x="1581150" y="3726281"/>
                </a:lnTo>
                <a:lnTo>
                  <a:pt x="1581150" y="3723640"/>
                </a:lnTo>
                <a:close/>
              </a:path>
              <a:path w="6438900" h="4354830">
                <a:moveTo>
                  <a:pt x="1581150" y="3103613"/>
                </a:moveTo>
                <a:lnTo>
                  <a:pt x="1580692" y="3102495"/>
                </a:lnTo>
                <a:lnTo>
                  <a:pt x="1578825" y="3100628"/>
                </a:lnTo>
                <a:lnTo>
                  <a:pt x="1577708" y="3100171"/>
                </a:lnTo>
                <a:lnTo>
                  <a:pt x="1575079" y="3100171"/>
                </a:lnTo>
                <a:lnTo>
                  <a:pt x="1573961" y="3100628"/>
                </a:lnTo>
                <a:lnTo>
                  <a:pt x="1572094" y="3102495"/>
                </a:lnTo>
                <a:lnTo>
                  <a:pt x="1571625" y="3103613"/>
                </a:lnTo>
                <a:lnTo>
                  <a:pt x="1571625" y="3106242"/>
                </a:lnTo>
                <a:lnTo>
                  <a:pt x="1572094" y="3107372"/>
                </a:lnTo>
                <a:lnTo>
                  <a:pt x="1573961" y="3109226"/>
                </a:lnTo>
                <a:lnTo>
                  <a:pt x="1575079" y="3109696"/>
                </a:lnTo>
                <a:lnTo>
                  <a:pt x="1577708" y="3109696"/>
                </a:lnTo>
                <a:lnTo>
                  <a:pt x="1578825" y="3109226"/>
                </a:lnTo>
                <a:lnTo>
                  <a:pt x="1580692" y="3107372"/>
                </a:lnTo>
                <a:lnTo>
                  <a:pt x="1581150" y="3106242"/>
                </a:lnTo>
                <a:lnTo>
                  <a:pt x="1581150" y="3103613"/>
                </a:lnTo>
                <a:close/>
              </a:path>
              <a:path w="6438900" h="4354830">
                <a:moveTo>
                  <a:pt x="1581150" y="2483586"/>
                </a:moveTo>
                <a:lnTo>
                  <a:pt x="1580692" y="2482456"/>
                </a:lnTo>
                <a:lnTo>
                  <a:pt x="1578825" y="2480602"/>
                </a:lnTo>
                <a:lnTo>
                  <a:pt x="1577708" y="2480132"/>
                </a:lnTo>
                <a:lnTo>
                  <a:pt x="1575079" y="2480132"/>
                </a:lnTo>
                <a:lnTo>
                  <a:pt x="1573961" y="2480602"/>
                </a:lnTo>
                <a:lnTo>
                  <a:pt x="1572094" y="2482456"/>
                </a:lnTo>
                <a:lnTo>
                  <a:pt x="1571625" y="2483586"/>
                </a:lnTo>
                <a:lnTo>
                  <a:pt x="1571625" y="2486215"/>
                </a:lnTo>
                <a:lnTo>
                  <a:pt x="1572094" y="2487333"/>
                </a:lnTo>
                <a:lnTo>
                  <a:pt x="1573961" y="2489200"/>
                </a:lnTo>
                <a:lnTo>
                  <a:pt x="1575079" y="2489657"/>
                </a:lnTo>
                <a:lnTo>
                  <a:pt x="1577708" y="2489657"/>
                </a:lnTo>
                <a:lnTo>
                  <a:pt x="1578825" y="2489200"/>
                </a:lnTo>
                <a:lnTo>
                  <a:pt x="1580692" y="2487333"/>
                </a:lnTo>
                <a:lnTo>
                  <a:pt x="1581150" y="2486215"/>
                </a:lnTo>
                <a:lnTo>
                  <a:pt x="1581150" y="2483586"/>
                </a:lnTo>
                <a:close/>
              </a:path>
              <a:path w="6438900" h="4354830">
                <a:moveTo>
                  <a:pt x="1581150" y="1863547"/>
                </a:moveTo>
                <a:lnTo>
                  <a:pt x="1580692" y="1862429"/>
                </a:lnTo>
                <a:lnTo>
                  <a:pt x="1578825" y="1860562"/>
                </a:lnTo>
                <a:lnTo>
                  <a:pt x="1577708" y="1860105"/>
                </a:lnTo>
                <a:lnTo>
                  <a:pt x="1575079" y="1860105"/>
                </a:lnTo>
                <a:lnTo>
                  <a:pt x="1573961" y="1860562"/>
                </a:lnTo>
                <a:lnTo>
                  <a:pt x="1572094" y="1862429"/>
                </a:lnTo>
                <a:lnTo>
                  <a:pt x="1571625" y="1863547"/>
                </a:lnTo>
                <a:lnTo>
                  <a:pt x="1571625" y="1866176"/>
                </a:lnTo>
                <a:lnTo>
                  <a:pt x="1572094" y="1867306"/>
                </a:lnTo>
                <a:lnTo>
                  <a:pt x="1573961" y="1869160"/>
                </a:lnTo>
                <a:lnTo>
                  <a:pt x="1575079" y="1869630"/>
                </a:lnTo>
                <a:lnTo>
                  <a:pt x="1577708" y="1869630"/>
                </a:lnTo>
                <a:lnTo>
                  <a:pt x="1578825" y="1869160"/>
                </a:lnTo>
                <a:lnTo>
                  <a:pt x="1580692" y="1867306"/>
                </a:lnTo>
                <a:lnTo>
                  <a:pt x="1581150" y="1866176"/>
                </a:lnTo>
                <a:lnTo>
                  <a:pt x="1581150" y="1863547"/>
                </a:lnTo>
                <a:close/>
              </a:path>
              <a:path w="6438900" h="4354830">
                <a:moveTo>
                  <a:pt x="1581150" y="1243520"/>
                </a:moveTo>
                <a:lnTo>
                  <a:pt x="1580692" y="1242390"/>
                </a:lnTo>
                <a:lnTo>
                  <a:pt x="1578825" y="1240536"/>
                </a:lnTo>
                <a:lnTo>
                  <a:pt x="1577708" y="1240066"/>
                </a:lnTo>
                <a:lnTo>
                  <a:pt x="1575079" y="1240066"/>
                </a:lnTo>
                <a:lnTo>
                  <a:pt x="1573961" y="1240536"/>
                </a:lnTo>
                <a:lnTo>
                  <a:pt x="1572094" y="1242390"/>
                </a:lnTo>
                <a:lnTo>
                  <a:pt x="1571625" y="1243520"/>
                </a:lnTo>
                <a:lnTo>
                  <a:pt x="1571625" y="1246149"/>
                </a:lnTo>
                <a:lnTo>
                  <a:pt x="1572094" y="1247267"/>
                </a:lnTo>
                <a:lnTo>
                  <a:pt x="1573961" y="1249133"/>
                </a:lnTo>
                <a:lnTo>
                  <a:pt x="1575079" y="1249591"/>
                </a:lnTo>
                <a:lnTo>
                  <a:pt x="1577708" y="1249591"/>
                </a:lnTo>
                <a:lnTo>
                  <a:pt x="1578825" y="1249133"/>
                </a:lnTo>
                <a:lnTo>
                  <a:pt x="1580692" y="1247267"/>
                </a:lnTo>
                <a:lnTo>
                  <a:pt x="1581150" y="1246149"/>
                </a:lnTo>
                <a:lnTo>
                  <a:pt x="1581150" y="1243520"/>
                </a:lnTo>
                <a:close/>
              </a:path>
              <a:path w="6438900" h="4354830">
                <a:moveTo>
                  <a:pt x="1581150" y="623481"/>
                </a:moveTo>
                <a:lnTo>
                  <a:pt x="1580692" y="622363"/>
                </a:lnTo>
                <a:lnTo>
                  <a:pt x="1578825" y="620509"/>
                </a:lnTo>
                <a:lnTo>
                  <a:pt x="1577708" y="620039"/>
                </a:lnTo>
                <a:lnTo>
                  <a:pt x="1575079" y="620039"/>
                </a:lnTo>
                <a:lnTo>
                  <a:pt x="1573961" y="620509"/>
                </a:lnTo>
                <a:lnTo>
                  <a:pt x="1572094" y="622363"/>
                </a:lnTo>
                <a:lnTo>
                  <a:pt x="1571625" y="623481"/>
                </a:lnTo>
                <a:lnTo>
                  <a:pt x="1571625" y="626110"/>
                </a:lnTo>
                <a:lnTo>
                  <a:pt x="1572094" y="627240"/>
                </a:lnTo>
                <a:lnTo>
                  <a:pt x="1573961" y="629094"/>
                </a:lnTo>
                <a:lnTo>
                  <a:pt x="1575079" y="629564"/>
                </a:lnTo>
                <a:lnTo>
                  <a:pt x="1577708" y="629564"/>
                </a:lnTo>
                <a:lnTo>
                  <a:pt x="1578825" y="629094"/>
                </a:lnTo>
                <a:lnTo>
                  <a:pt x="1580692" y="627240"/>
                </a:lnTo>
                <a:lnTo>
                  <a:pt x="1581150" y="626110"/>
                </a:lnTo>
                <a:lnTo>
                  <a:pt x="1581150" y="623481"/>
                </a:lnTo>
                <a:close/>
              </a:path>
              <a:path w="6438900" h="4354830">
                <a:moveTo>
                  <a:pt x="1581150" y="3454"/>
                </a:moveTo>
                <a:lnTo>
                  <a:pt x="1580692" y="2336"/>
                </a:lnTo>
                <a:lnTo>
                  <a:pt x="1578825" y="469"/>
                </a:lnTo>
                <a:lnTo>
                  <a:pt x="1577708" y="0"/>
                </a:lnTo>
                <a:lnTo>
                  <a:pt x="1575079" y="0"/>
                </a:lnTo>
                <a:lnTo>
                  <a:pt x="1573961" y="469"/>
                </a:lnTo>
                <a:lnTo>
                  <a:pt x="1572094" y="2336"/>
                </a:lnTo>
                <a:lnTo>
                  <a:pt x="1571625" y="3454"/>
                </a:lnTo>
                <a:lnTo>
                  <a:pt x="1571625" y="6083"/>
                </a:lnTo>
                <a:lnTo>
                  <a:pt x="1572094" y="7200"/>
                </a:lnTo>
                <a:lnTo>
                  <a:pt x="1573961" y="9067"/>
                </a:lnTo>
                <a:lnTo>
                  <a:pt x="1575079" y="9525"/>
                </a:lnTo>
                <a:lnTo>
                  <a:pt x="1577708" y="9525"/>
                </a:lnTo>
                <a:lnTo>
                  <a:pt x="1578825" y="9067"/>
                </a:lnTo>
                <a:lnTo>
                  <a:pt x="1580692" y="7200"/>
                </a:lnTo>
                <a:lnTo>
                  <a:pt x="1581150" y="6083"/>
                </a:lnTo>
                <a:lnTo>
                  <a:pt x="1581150" y="3454"/>
                </a:lnTo>
                <a:close/>
              </a:path>
              <a:path w="6438900" h="4354830">
                <a:moveTo>
                  <a:pt x="1628787" y="4343679"/>
                </a:moveTo>
                <a:lnTo>
                  <a:pt x="1628317" y="4342562"/>
                </a:lnTo>
                <a:lnTo>
                  <a:pt x="1626450" y="4340695"/>
                </a:lnTo>
                <a:lnTo>
                  <a:pt x="1625333" y="4340225"/>
                </a:lnTo>
                <a:lnTo>
                  <a:pt x="1622704" y="4340225"/>
                </a:lnTo>
                <a:lnTo>
                  <a:pt x="1621586" y="4340695"/>
                </a:lnTo>
                <a:lnTo>
                  <a:pt x="1619719" y="4342562"/>
                </a:lnTo>
                <a:lnTo>
                  <a:pt x="1619250" y="4343679"/>
                </a:lnTo>
                <a:lnTo>
                  <a:pt x="1619250" y="4346308"/>
                </a:lnTo>
                <a:lnTo>
                  <a:pt x="1619719" y="4347426"/>
                </a:lnTo>
                <a:lnTo>
                  <a:pt x="1621586" y="4349293"/>
                </a:lnTo>
                <a:lnTo>
                  <a:pt x="1622704" y="4349750"/>
                </a:lnTo>
                <a:lnTo>
                  <a:pt x="1625333" y="4349750"/>
                </a:lnTo>
                <a:lnTo>
                  <a:pt x="1626450" y="4349293"/>
                </a:lnTo>
                <a:lnTo>
                  <a:pt x="1628317" y="4347426"/>
                </a:lnTo>
                <a:lnTo>
                  <a:pt x="1628787" y="4346308"/>
                </a:lnTo>
                <a:lnTo>
                  <a:pt x="1628787" y="4343679"/>
                </a:lnTo>
                <a:close/>
              </a:path>
              <a:path w="6438900" h="4354830">
                <a:moveTo>
                  <a:pt x="1628787" y="3723640"/>
                </a:moveTo>
                <a:lnTo>
                  <a:pt x="1628317" y="3722522"/>
                </a:lnTo>
                <a:lnTo>
                  <a:pt x="1626450" y="3720668"/>
                </a:lnTo>
                <a:lnTo>
                  <a:pt x="1625333" y="3720198"/>
                </a:lnTo>
                <a:lnTo>
                  <a:pt x="1622704" y="3720198"/>
                </a:lnTo>
                <a:lnTo>
                  <a:pt x="1621586" y="3720668"/>
                </a:lnTo>
                <a:lnTo>
                  <a:pt x="1619719" y="3722522"/>
                </a:lnTo>
                <a:lnTo>
                  <a:pt x="1619250" y="3723640"/>
                </a:lnTo>
                <a:lnTo>
                  <a:pt x="1619250" y="3726281"/>
                </a:lnTo>
                <a:lnTo>
                  <a:pt x="1619719" y="3727399"/>
                </a:lnTo>
                <a:lnTo>
                  <a:pt x="1621586" y="3729253"/>
                </a:lnTo>
                <a:lnTo>
                  <a:pt x="1622704" y="3729723"/>
                </a:lnTo>
                <a:lnTo>
                  <a:pt x="1625333" y="3729723"/>
                </a:lnTo>
                <a:lnTo>
                  <a:pt x="1626450" y="3729253"/>
                </a:lnTo>
                <a:lnTo>
                  <a:pt x="1628317" y="3727399"/>
                </a:lnTo>
                <a:lnTo>
                  <a:pt x="1628787" y="3726281"/>
                </a:lnTo>
                <a:lnTo>
                  <a:pt x="1628787" y="3723640"/>
                </a:lnTo>
                <a:close/>
              </a:path>
              <a:path w="6438900" h="4354830">
                <a:moveTo>
                  <a:pt x="1628787" y="3103613"/>
                </a:moveTo>
                <a:lnTo>
                  <a:pt x="1628317" y="3102495"/>
                </a:lnTo>
                <a:lnTo>
                  <a:pt x="1626450" y="3100628"/>
                </a:lnTo>
                <a:lnTo>
                  <a:pt x="1625333" y="3100171"/>
                </a:lnTo>
                <a:lnTo>
                  <a:pt x="1622704" y="3100171"/>
                </a:lnTo>
                <a:lnTo>
                  <a:pt x="1621586" y="3100628"/>
                </a:lnTo>
                <a:lnTo>
                  <a:pt x="1619719" y="3102495"/>
                </a:lnTo>
                <a:lnTo>
                  <a:pt x="1619250" y="3103613"/>
                </a:lnTo>
                <a:lnTo>
                  <a:pt x="1619250" y="3106242"/>
                </a:lnTo>
                <a:lnTo>
                  <a:pt x="1619719" y="3107372"/>
                </a:lnTo>
                <a:lnTo>
                  <a:pt x="1621586" y="3109226"/>
                </a:lnTo>
                <a:lnTo>
                  <a:pt x="1622704" y="3109696"/>
                </a:lnTo>
                <a:lnTo>
                  <a:pt x="1625333" y="3109696"/>
                </a:lnTo>
                <a:lnTo>
                  <a:pt x="1626450" y="3109226"/>
                </a:lnTo>
                <a:lnTo>
                  <a:pt x="1628317" y="3107372"/>
                </a:lnTo>
                <a:lnTo>
                  <a:pt x="1628787" y="3106242"/>
                </a:lnTo>
                <a:lnTo>
                  <a:pt x="1628787" y="3103613"/>
                </a:lnTo>
                <a:close/>
              </a:path>
              <a:path w="6438900" h="4354830">
                <a:moveTo>
                  <a:pt x="1628787" y="2483586"/>
                </a:moveTo>
                <a:lnTo>
                  <a:pt x="1628317" y="2482456"/>
                </a:lnTo>
                <a:lnTo>
                  <a:pt x="1626450" y="2480602"/>
                </a:lnTo>
                <a:lnTo>
                  <a:pt x="1625333" y="2480132"/>
                </a:lnTo>
                <a:lnTo>
                  <a:pt x="1622704" y="2480132"/>
                </a:lnTo>
                <a:lnTo>
                  <a:pt x="1621586" y="2480602"/>
                </a:lnTo>
                <a:lnTo>
                  <a:pt x="1619719" y="2482456"/>
                </a:lnTo>
                <a:lnTo>
                  <a:pt x="1619250" y="2483586"/>
                </a:lnTo>
                <a:lnTo>
                  <a:pt x="1619250" y="2486215"/>
                </a:lnTo>
                <a:lnTo>
                  <a:pt x="1619719" y="2487333"/>
                </a:lnTo>
                <a:lnTo>
                  <a:pt x="1621586" y="2489200"/>
                </a:lnTo>
                <a:lnTo>
                  <a:pt x="1622704" y="2489657"/>
                </a:lnTo>
                <a:lnTo>
                  <a:pt x="1625333" y="2489657"/>
                </a:lnTo>
                <a:lnTo>
                  <a:pt x="1626450" y="2489200"/>
                </a:lnTo>
                <a:lnTo>
                  <a:pt x="1628317" y="2487333"/>
                </a:lnTo>
                <a:lnTo>
                  <a:pt x="1628787" y="2486215"/>
                </a:lnTo>
                <a:lnTo>
                  <a:pt x="1628787" y="2483586"/>
                </a:lnTo>
                <a:close/>
              </a:path>
              <a:path w="6438900" h="4354830">
                <a:moveTo>
                  <a:pt x="1628787" y="1863547"/>
                </a:moveTo>
                <a:lnTo>
                  <a:pt x="1628317" y="1862429"/>
                </a:lnTo>
                <a:lnTo>
                  <a:pt x="1626450" y="1860562"/>
                </a:lnTo>
                <a:lnTo>
                  <a:pt x="1625333" y="1860105"/>
                </a:lnTo>
                <a:lnTo>
                  <a:pt x="1622704" y="1860105"/>
                </a:lnTo>
                <a:lnTo>
                  <a:pt x="1621586" y="1860562"/>
                </a:lnTo>
                <a:lnTo>
                  <a:pt x="1619719" y="1862429"/>
                </a:lnTo>
                <a:lnTo>
                  <a:pt x="1619250" y="1863547"/>
                </a:lnTo>
                <a:lnTo>
                  <a:pt x="1619250" y="1866176"/>
                </a:lnTo>
                <a:lnTo>
                  <a:pt x="1619719" y="1867306"/>
                </a:lnTo>
                <a:lnTo>
                  <a:pt x="1621586" y="1869160"/>
                </a:lnTo>
                <a:lnTo>
                  <a:pt x="1622704" y="1869630"/>
                </a:lnTo>
                <a:lnTo>
                  <a:pt x="1625333" y="1869630"/>
                </a:lnTo>
                <a:lnTo>
                  <a:pt x="1626450" y="1869160"/>
                </a:lnTo>
                <a:lnTo>
                  <a:pt x="1628317" y="1867306"/>
                </a:lnTo>
                <a:lnTo>
                  <a:pt x="1628787" y="1866176"/>
                </a:lnTo>
                <a:lnTo>
                  <a:pt x="1628787" y="1863547"/>
                </a:lnTo>
                <a:close/>
              </a:path>
              <a:path w="6438900" h="4354830">
                <a:moveTo>
                  <a:pt x="1628787" y="1243520"/>
                </a:moveTo>
                <a:lnTo>
                  <a:pt x="1628317" y="1242390"/>
                </a:lnTo>
                <a:lnTo>
                  <a:pt x="1626450" y="1240536"/>
                </a:lnTo>
                <a:lnTo>
                  <a:pt x="1625333" y="1240066"/>
                </a:lnTo>
                <a:lnTo>
                  <a:pt x="1622704" y="1240066"/>
                </a:lnTo>
                <a:lnTo>
                  <a:pt x="1621586" y="1240536"/>
                </a:lnTo>
                <a:lnTo>
                  <a:pt x="1619719" y="1242390"/>
                </a:lnTo>
                <a:lnTo>
                  <a:pt x="1619250" y="1243520"/>
                </a:lnTo>
                <a:lnTo>
                  <a:pt x="1619250" y="1246149"/>
                </a:lnTo>
                <a:lnTo>
                  <a:pt x="1619719" y="1247267"/>
                </a:lnTo>
                <a:lnTo>
                  <a:pt x="1621586" y="1249133"/>
                </a:lnTo>
                <a:lnTo>
                  <a:pt x="1622704" y="1249591"/>
                </a:lnTo>
                <a:lnTo>
                  <a:pt x="1625333" y="1249591"/>
                </a:lnTo>
                <a:lnTo>
                  <a:pt x="1626450" y="1249133"/>
                </a:lnTo>
                <a:lnTo>
                  <a:pt x="1628317" y="1247267"/>
                </a:lnTo>
                <a:lnTo>
                  <a:pt x="1628787" y="1246149"/>
                </a:lnTo>
                <a:lnTo>
                  <a:pt x="1628787" y="1243520"/>
                </a:lnTo>
                <a:close/>
              </a:path>
              <a:path w="6438900" h="4354830">
                <a:moveTo>
                  <a:pt x="1628787" y="623481"/>
                </a:moveTo>
                <a:lnTo>
                  <a:pt x="1628317" y="622363"/>
                </a:lnTo>
                <a:lnTo>
                  <a:pt x="1626450" y="620509"/>
                </a:lnTo>
                <a:lnTo>
                  <a:pt x="1625333" y="620039"/>
                </a:lnTo>
                <a:lnTo>
                  <a:pt x="1622704" y="620039"/>
                </a:lnTo>
                <a:lnTo>
                  <a:pt x="1621586" y="620509"/>
                </a:lnTo>
                <a:lnTo>
                  <a:pt x="1619719" y="622363"/>
                </a:lnTo>
                <a:lnTo>
                  <a:pt x="1619250" y="623481"/>
                </a:lnTo>
                <a:lnTo>
                  <a:pt x="1619250" y="626110"/>
                </a:lnTo>
                <a:lnTo>
                  <a:pt x="1619719" y="627240"/>
                </a:lnTo>
                <a:lnTo>
                  <a:pt x="1621586" y="629094"/>
                </a:lnTo>
                <a:lnTo>
                  <a:pt x="1622704" y="629564"/>
                </a:lnTo>
                <a:lnTo>
                  <a:pt x="1625333" y="629564"/>
                </a:lnTo>
                <a:lnTo>
                  <a:pt x="1626450" y="629094"/>
                </a:lnTo>
                <a:lnTo>
                  <a:pt x="1628317" y="627240"/>
                </a:lnTo>
                <a:lnTo>
                  <a:pt x="1628787" y="626110"/>
                </a:lnTo>
                <a:lnTo>
                  <a:pt x="1628787" y="623481"/>
                </a:lnTo>
                <a:close/>
              </a:path>
              <a:path w="6438900" h="4354830">
                <a:moveTo>
                  <a:pt x="1628787" y="3454"/>
                </a:moveTo>
                <a:lnTo>
                  <a:pt x="1628317" y="2336"/>
                </a:lnTo>
                <a:lnTo>
                  <a:pt x="1626450" y="469"/>
                </a:lnTo>
                <a:lnTo>
                  <a:pt x="1625333" y="0"/>
                </a:lnTo>
                <a:lnTo>
                  <a:pt x="1622704" y="0"/>
                </a:lnTo>
                <a:lnTo>
                  <a:pt x="1621586" y="469"/>
                </a:lnTo>
                <a:lnTo>
                  <a:pt x="1619719" y="2336"/>
                </a:lnTo>
                <a:lnTo>
                  <a:pt x="1619250" y="3454"/>
                </a:lnTo>
                <a:lnTo>
                  <a:pt x="1619250" y="6083"/>
                </a:lnTo>
                <a:lnTo>
                  <a:pt x="1619719" y="7200"/>
                </a:lnTo>
                <a:lnTo>
                  <a:pt x="1621586" y="9067"/>
                </a:lnTo>
                <a:lnTo>
                  <a:pt x="1622704" y="9525"/>
                </a:lnTo>
                <a:lnTo>
                  <a:pt x="1625333" y="9525"/>
                </a:lnTo>
                <a:lnTo>
                  <a:pt x="1626450" y="9067"/>
                </a:lnTo>
                <a:lnTo>
                  <a:pt x="1628317" y="7200"/>
                </a:lnTo>
                <a:lnTo>
                  <a:pt x="1628787" y="6083"/>
                </a:lnTo>
                <a:lnTo>
                  <a:pt x="1628787" y="3454"/>
                </a:lnTo>
                <a:close/>
              </a:path>
              <a:path w="6438900" h="4354830">
                <a:moveTo>
                  <a:pt x="1676400" y="4343679"/>
                </a:moveTo>
                <a:lnTo>
                  <a:pt x="1675942" y="4342562"/>
                </a:lnTo>
                <a:lnTo>
                  <a:pt x="1674075" y="4340695"/>
                </a:lnTo>
                <a:lnTo>
                  <a:pt x="1672958" y="4340225"/>
                </a:lnTo>
                <a:lnTo>
                  <a:pt x="1670329" y="4340225"/>
                </a:lnTo>
                <a:lnTo>
                  <a:pt x="1669211" y="4340695"/>
                </a:lnTo>
                <a:lnTo>
                  <a:pt x="1667344" y="4342562"/>
                </a:lnTo>
                <a:lnTo>
                  <a:pt x="1666875" y="4343679"/>
                </a:lnTo>
                <a:lnTo>
                  <a:pt x="1666875" y="4346308"/>
                </a:lnTo>
                <a:lnTo>
                  <a:pt x="1667344" y="4347426"/>
                </a:lnTo>
                <a:lnTo>
                  <a:pt x="1669211" y="4349293"/>
                </a:lnTo>
                <a:lnTo>
                  <a:pt x="1670329" y="4349750"/>
                </a:lnTo>
                <a:lnTo>
                  <a:pt x="1672958" y="4349750"/>
                </a:lnTo>
                <a:lnTo>
                  <a:pt x="1674075" y="4349293"/>
                </a:lnTo>
                <a:lnTo>
                  <a:pt x="1675942" y="4347426"/>
                </a:lnTo>
                <a:lnTo>
                  <a:pt x="1676400" y="4346308"/>
                </a:lnTo>
                <a:lnTo>
                  <a:pt x="1676400" y="4343679"/>
                </a:lnTo>
                <a:close/>
              </a:path>
              <a:path w="6438900" h="4354830">
                <a:moveTo>
                  <a:pt x="1676400" y="3723640"/>
                </a:moveTo>
                <a:lnTo>
                  <a:pt x="1675942" y="3722522"/>
                </a:lnTo>
                <a:lnTo>
                  <a:pt x="1674075" y="3720668"/>
                </a:lnTo>
                <a:lnTo>
                  <a:pt x="1672958" y="3720198"/>
                </a:lnTo>
                <a:lnTo>
                  <a:pt x="1670329" y="3720198"/>
                </a:lnTo>
                <a:lnTo>
                  <a:pt x="1669211" y="3720668"/>
                </a:lnTo>
                <a:lnTo>
                  <a:pt x="1667344" y="3722522"/>
                </a:lnTo>
                <a:lnTo>
                  <a:pt x="1666875" y="3723640"/>
                </a:lnTo>
                <a:lnTo>
                  <a:pt x="1666875" y="3726281"/>
                </a:lnTo>
                <a:lnTo>
                  <a:pt x="1667344" y="3727399"/>
                </a:lnTo>
                <a:lnTo>
                  <a:pt x="1669211" y="3729253"/>
                </a:lnTo>
                <a:lnTo>
                  <a:pt x="1670329" y="3729723"/>
                </a:lnTo>
                <a:lnTo>
                  <a:pt x="1672958" y="3729723"/>
                </a:lnTo>
                <a:lnTo>
                  <a:pt x="1674075" y="3729253"/>
                </a:lnTo>
                <a:lnTo>
                  <a:pt x="1675942" y="3727399"/>
                </a:lnTo>
                <a:lnTo>
                  <a:pt x="1676400" y="3726281"/>
                </a:lnTo>
                <a:lnTo>
                  <a:pt x="1676400" y="3723640"/>
                </a:lnTo>
                <a:close/>
              </a:path>
              <a:path w="6438900" h="4354830">
                <a:moveTo>
                  <a:pt x="1676400" y="3103613"/>
                </a:moveTo>
                <a:lnTo>
                  <a:pt x="1675942" y="3102495"/>
                </a:lnTo>
                <a:lnTo>
                  <a:pt x="1674075" y="3100628"/>
                </a:lnTo>
                <a:lnTo>
                  <a:pt x="1672958" y="3100171"/>
                </a:lnTo>
                <a:lnTo>
                  <a:pt x="1670329" y="3100171"/>
                </a:lnTo>
                <a:lnTo>
                  <a:pt x="1669211" y="3100628"/>
                </a:lnTo>
                <a:lnTo>
                  <a:pt x="1667344" y="3102495"/>
                </a:lnTo>
                <a:lnTo>
                  <a:pt x="1666875" y="3103613"/>
                </a:lnTo>
                <a:lnTo>
                  <a:pt x="1666875" y="3106242"/>
                </a:lnTo>
                <a:lnTo>
                  <a:pt x="1667344" y="3107372"/>
                </a:lnTo>
                <a:lnTo>
                  <a:pt x="1669211" y="3109226"/>
                </a:lnTo>
                <a:lnTo>
                  <a:pt x="1670329" y="3109696"/>
                </a:lnTo>
                <a:lnTo>
                  <a:pt x="1672958" y="3109696"/>
                </a:lnTo>
                <a:lnTo>
                  <a:pt x="1674075" y="3109226"/>
                </a:lnTo>
                <a:lnTo>
                  <a:pt x="1675942" y="3107372"/>
                </a:lnTo>
                <a:lnTo>
                  <a:pt x="1676400" y="3106242"/>
                </a:lnTo>
                <a:lnTo>
                  <a:pt x="1676400" y="3103613"/>
                </a:lnTo>
                <a:close/>
              </a:path>
              <a:path w="6438900" h="4354830">
                <a:moveTo>
                  <a:pt x="1676400" y="2483586"/>
                </a:moveTo>
                <a:lnTo>
                  <a:pt x="1675942" y="2482456"/>
                </a:lnTo>
                <a:lnTo>
                  <a:pt x="1674075" y="2480602"/>
                </a:lnTo>
                <a:lnTo>
                  <a:pt x="1672958" y="2480132"/>
                </a:lnTo>
                <a:lnTo>
                  <a:pt x="1670329" y="2480132"/>
                </a:lnTo>
                <a:lnTo>
                  <a:pt x="1669211" y="2480602"/>
                </a:lnTo>
                <a:lnTo>
                  <a:pt x="1667344" y="2482456"/>
                </a:lnTo>
                <a:lnTo>
                  <a:pt x="1666875" y="2483586"/>
                </a:lnTo>
                <a:lnTo>
                  <a:pt x="1666875" y="2486215"/>
                </a:lnTo>
                <a:lnTo>
                  <a:pt x="1667344" y="2487333"/>
                </a:lnTo>
                <a:lnTo>
                  <a:pt x="1669211" y="2489200"/>
                </a:lnTo>
                <a:lnTo>
                  <a:pt x="1670329" y="2489657"/>
                </a:lnTo>
                <a:lnTo>
                  <a:pt x="1672958" y="2489657"/>
                </a:lnTo>
                <a:lnTo>
                  <a:pt x="1674075" y="2489200"/>
                </a:lnTo>
                <a:lnTo>
                  <a:pt x="1675942" y="2487333"/>
                </a:lnTo>
                <a:lnTo>
                  <a:pt x="1676400" y="2486215"/>
                </a:lnTo>
                <a:lnTo>
                  <a:pt x="1676400" y="2483586"/>
                </a:lnTo>
                <a:close/>
              </a:path>
              <a:path w="6438900" h="4354830">
                <a:moveTo>
                  <a:pt x="1676400" y="1863547"/>
                </a:moveTo>
                <a:lnTo>
                  <a:pt x="1675942" y="1862429"/>
                </a:lnTo>
                <a:lnTo>
                  <a:pt x="1674075" y="1860562"/>
                </a:lnTo>
                <a:lnTo>
                  <a:pt x="1672958" y="1860105"/>
                </a:lnTo>
                <a:lnTo>
                  <a:pt x="1670329" y="1860105"/>
                </a:lnTo>
                <a:lnTo>
                  <a:pt x="1669211" y="1860562"/>
                </a:lnTo>
                <a:lnTo>
                  <a:pt x="1667344" y="1862429"/>
                </a:lnTo>
                <a:lnTo>
                  <a:pt x="1666875" y="1863547"/>
                </a:lnTo>
                <a:lnTo>
                  <a:pt x="1666875" y="1866176"/>
                </a:lnTo>
                <a:lnTo>
                  <a:pt x="1667344" y="1867306"/>
                </a:lnTo>
                <a:lnTo>
                  <a:pt x="1669211" y="1869160"/>
                </a:lnTo>
                <a:lnTo>
                  <a:pt x="1670329" y="1869630"/>
                </a:lnTo>
                <a:lnTo>
                  <a:pt x="1672958" y="1869630"/>
                </a:lnTo>
                <a:lnTo>
                  <a:pt x="1674075" y="1869160"/>
                </a:lnTo>
                <a:lnTo>
                  <a:pt x="1675942" y="1867306"/>
                </a:lnTo>
                <a:lnTo>
                  <a:pt x="1676400" y="1866176"/>
                </a:lnTo>
                <a:lnTo>
                  <a:pt x="1676400" y="1863547"/>
                </a:lnTo>
                <a:close/>
              </a:path>
              <a:path w="6438900" h="4354830">
                <a:moveTo>
                  <a:pt x="1676400" y="1243520"/>
                </a:moveTo>
                <a:lnTo>
                  <a:pt x="1675942" y="1242390"/>
                </a:lnTo>
                <a:lnTo>
                  <a:pt x="1674075" y="1240536"/>
                </a:lnTo>
                <a:lnTo>
                  <a:pt x="1672958" y="1240066"/>
                </a:lnTo>
                <a:lnTo>
                  <a:pt x="1670329" y="1240066"/>
                </a:lnTo>
                <a:lnTo>
                  <a:pt x="1669211" y="1240536"/>
                </a:lnTo>
                <a:lnTo>
                  <a:pt x="1667344" y="1242390"/>
                </a:lnTo>
                <a:lnTo>
                  <a:pt x="1666875" y="1243520"/>
                </a:lnTo>
                <a:lnTo>
                  <a:pt x="1666875" y="1246149"/>
                </a:lnTo>
                <a:lnTo>
                  <a:pt x="1667344" y="1247267"/>
                </a:lnTo>
                <a:lnTo>
                  <a:pt x="1669211" y="1249133"/>
                </a:lnTo>
                <a:lnTo>
                  <a:pt x="1670329" y="1249591"/>
                </a:lnTo>
                <a:lnTo>
                  <a:pt x="1672958" y="1249591"/>
                </a:lnTo>
                <a:lnTo>
                  <a:pt x="1674075" y="1249133"/>
                </a:lnTo>
                <a:lnTo>
                  <a:pt x="1675942" y="1247267"/>
                </a:lnTo>
                <a:lnTo>
                  <a:pt x="1676400" y="1246149"/>
                </a:lnTo>
                <a:lnTo>
                  <a:pt x="1676400" y="1243520"/>
                </a:lnTo>
                <a:close/>
              </a:path>
              <a:path w="6438900" h="4354830">
                <a:moveTo>
                  <a:pt x="1676400" y="623481"/>
                </a:moveTo>
                <a:lnTo>
                  <a:pt x="1675942" y="622363"/>
                </a:lnTo>
                <a:lnTo>
                  <a:pt x="1674075" y="620509"/>
                </a:lnTo>
                <a:lnTo>
                  <a:pt x="1672958" y="620039"/>
                </a:lnTo>
                <a:lnTo>
                  <a:pt x="1670329" y="620039"/>
                </a:lnTo>
                <a:lnTo>
                  <a:pt x="1669211" y="620509"/>
                </a:lnTo>
                <a:lnTo>
                  <a:pt x="1667344" y="622363"/>
                </a:lnTo>
                <a:lnTo>
                  <a:pt x="1666875" y="623481"/>
                </a:lnTo>
                <a:lnTo>
                  <a:pt x="1666875" y="626110"/>
                </a:lnTo>
                <a:lnTo>
                  <a:pt x="1667344" y="627240"/>
                </a:lnTo>
                <a:lnTo>
                  <a:pt x="1669211" y="629094"/>
                </a:lnTo>
                <a:lnTo>
                  <a:pt x="1670329" y="629564"/>
                </a:lnTo>
                <a:lnTo>
                  <a:pt x="1672958" y="629564"/>
                </a:lnTo>
                <a:lnTo>
                  <a:pt x="1674075" y="629094"/>
                </a:lnTo>
                <a:lnTo>
                  <a:pt x="1675942" y="627240"/>
                </a:lnTo>
                <a:lnTo>
                  <a:pt x="1676400" y="626110"/>
                </a:lnTo>
                <a:lnTo>
                  <a:pt x="1676400" y="623481"/>
                </a:lnTo>
                <a:close/>
              </a:path>
              <a:path w="6438900" h="4354830">
                <a:moveTo>
                  <a:pt x="1676400" y="3454"/>
                </a:moveTo>
                <a:lnTo>
                  <a:pt x="1675942" y="2336"/>
                </a:lnTo>
                <a:lnTo>
                  <a:pt x="1674075" y="469"/>
                </a:lnTo>
                <a:lnTo>
                  <a:pt x="1672958" y="0"/>
                </a:lnTo>
                <a:lnTo>
                  <a:pt x="1670329" y="0"/>
                </a:lnTo>
                <a:lnTo>
                  <a:pt x="1669211" y="469"/>
                </a:lnTo>
                <a:lnTo>
                  <a:pt x="1667344" y="2336"/>
                </a:lnTo>
                <a:lnTo>
                  <a:pt x="1666875" y="3454"/>
                </a:lnTo>
                <a:lnTo>
                  <a:pt x="1666875" y="6083"/>
                </a:lnTo>
                <a:lnTo>
                  <a:pt x="1667344" y="7200"/>
                </a:lnTo>
                <a:lnTo>
                  <a:pt x="1669211" y="9067"/>
                </a:lnTo>
                <a:lnTo>
                  <a:pt x="1670329" y="9525"/>
                </a:lnTo>
                <a:lnTo>
                  <a:pt x="1672958" y="9525"/>
                </a:lnTo>
                <a:lnTo>
                  <a:pt x="1674075" y="9067"/>
                </a:lnTo>
                <a:lnTo>
                  <a:pt x="1675942" y="7200"/>
                </a:lnTo>
                <a:lnTo>
                  <a:pt x="1676400" y="6083"/>
                </a:lnTo>
                <a:lnTo>
                  <a:pt x="1676400" y="3454"/>
                </a:lnTo>
                <a:close/>
              </a:path>
              <a:path w="6438900" h="4354830">
                <a:moveTo>
                  <a:pt x="1724025" y="4343679"/>
                </a:moveTo>
                <a:lnTo>
                  <a:pt x="1723567" y="4342562"/>
                </a:lnTo>
                <a:lnTo>
                  <a:pt x="1721700" y="4340695"/>
                </a:lnTo>
                <a:lnTo>
                  <a:pt x="1720583" y="4340225"/>
                </a:lnTo>
                <a:lnTo>
                  <a:pt x="1717954" y="4340225"/>
                </a:lnTo>
                <a:lnTo>
                  <a:pt x="1716836" y="4340695"/>
                </a:lnTo>
                <a:lnTo>
                  <a:pt x="1714969" y="4342562"/>
                </a:lnTo>
                <a:lnTo>
                  <a:pt x="1714500" y="4343679"/>
                </a:lnTo>
                <a:lnTo>
                  <a:pt x="1714500" y="4346308"/>
                </a:lnTo>
                <a:lnTo>
                  <a:pt x="1714969" y="4347426"/>
                </a:lnTo>
                <a:lnTo>
                  <a:pt x="1716836" y="4349293"/>
                </a:lnTo>
                <a:lnTo>
                  <a:pt x="1717954" y="4349750"/>
                </a:lnTo>
                <a:lnTo>
                  <a:pt x="1720583" y="4349750"/>
                </a:lnTo>
                <a:lnTo>
                  <a:pt x="1721700" y="4349293"/>
                </a:lnTo>
                <a:lnTo>
                  <a:pt x="1723567" y="4347426"/>
                </a:lnTo>
                <a:lnTo>
                  <a:pt x="1724025" y="4346308"/>
                </a:lnTo>
                <a:lnTo>
                  <a:pt x="1724025" y="4343679"/>
                </a:lnTo>
                <a:close/>
              </a:path>
              <a:path w="6438900" h="4354830">
                <a:moveTo>
                  <a:pt x="1724025" y="3723640"/>
                </a:moveTo>
                <a:lnTo>
                  <a:pt x="1723567" y="3722522"/>
                </a:lnTo>
                <a:lnTo>
                  <a:pt x="1721700" y="3720668"/>
                </a:lnTo>
                <a:lnTo>
                  <a:pt x="1720583" y="3720198"/>
                </a:lnTo>
                <a:lnTo>
                  <a:pt x="1717954" y="3720198"/>
                </a:lnTo>
                <a:lnTo>
                  <a:pt x="1716836" y="3720668"/>
                </a:lnTo>
                <a:lnTo>
                  <a:pt x="1714969" y="3722522"/>
                </a:lnTo>
                <a:lnTo>
                  <a:pt x="1714500" y="3723640"/>
                </a:lnTo>
                <a:lnTo>
                  <a:pt x="1714500" y="3726281"/>
                </a:lnTo>
                <a:lnTo>
                  <a:pt x="1714969" y="3727399"/>
                </a:lnTo>
                <a:lnTo>
                  <a:pt x="1716836" y="3729253"/>
                </a:lnTo>
                <a:lnTo>
                  <a:pt x="1717954" y="3729723"/>
                </a:lnTo>
                <a:lnTo>
                  <a:pt x="1720583" y="3729723"/>
                </a:lnTo>
                <a:lnTo>
                  <a:pt x="1721700" y="3729253"/>
                </a:lnTo>
                <a:lnTo>
                  <a:pt x="1723567" y="3727399"/>
                </a:lnTo>
                <a:lnTo>
                  <a:pt x="1724025" y="3726281"/>
                </a:lnTo>
                <a:lnTo>
                  <a:pt x="1724025" y="3723640"/>
                </a:lnTo>
                <a:close/>
              </a:path>
              <a:path w="6438900" h="4354830">
                <a:moveTo>
                  <a:pt x="1724025" y="3103613"/>
                </a:moveTo>
                <a:lnTo>
                  <a:pt x="1723567" y="3102495"/>
                </a:lnTo>
                <a:lnTo>
                  <a:pt x="1721700" y="3100628"/>
                </a:lnTo>
                <a:lnTo>
                  <a:pt x="1720583" y="3100171"/>
                </a:lnTo>
                <a:lnTo>
                  <a:pt x="1717954" y="3100171"/>
                </a:lnTo>
                <a:lnTo>
                  <a:pt x="1716836" y="3100628"/>
                </a:lnTo>
                <a:lnTo>
                  <a:pt x="1714969" y="3102495"/>
                </a:lnTo>
                <a:lnTo>
                  <a:pt x="1714500" y="3103613"/>
                </a:lnTo>
                <a:lnTo>
                  <a:pt x="1714500" y="3106242"/>
                </a:lnTo>
                <a:lnTo>
                  <a:pt x="1714969" y="3107372"/>
                </a:lnTo>
                <a:lnTo>
                  <a:pt x="1716836" y="3109226"/>
                </a:lnTo>
                <a:lnTo>
                  <a:pt x="1717954" y="3109696"/>
                </a:lnTo>
                <a:lnTo>
                  <a:pt x="1720583" y="3109696"/>
                </a:lnTo>
                <a:lnTo>
                  <a:pt x="1721700" y="3109226"/>
                </a:lnTo>
                <a:lnTo>
                  <a:pt x="1723567" y="3107372"/>
                </a:lnTo>
                <a:lnTo>
                  <a:pt x="1724025" y="3106242"/>
                </a:lnTo>
                <a:lnTo>
                  <a:pt x="1724025" y="3103613"/>
                </a:lnTo>
                <a:close/>
              </a:path>
              <a:path w="6438900" h="4354830">
                <a:moveTo>
                  <a:pt x="1724025" y="2483586"/>
                </a:moveTo>
                <a:lnTo>
                  <a:pt x="1723567" y="2482456"/>
                </a:lnTo>
                <a:lnTo>
                  <a:pt x="1721700" y="2480602"/>
                </a:lnTo>
                <a:lnTo>
                  <a:pt x="1720583" y="2480132"/>
                </a:lnTo>
                <a:lnTo>
                  <a:pt x="1717954" y="2480132"/>
                </a:lnTo>
                <a:lnTo>
                  <a:pt x="1716836" y="2480602"/>
                </a:lnTo>
                <a:lnTo>
                  <a:pt x="1714969" y="2482456"/>
                </a:lnTo>
                <a:lnTo>
                  <a:pt x="1714500" y="2483586"/>
                </a:lnTo>
                <a:lnTo>
                  <a:pt x="1714500" y="2486215"/>
                </a:lnTo>
                <a:lnTo>
                  <a:pt x="1714969" y="2487333"/>
                </a:lnTo>
                <a:lnTo>
                  <a:pt x="1716836" y="2489200"/>
                </a:lnTo>
                <a:lnTo>
                  <a:pt x="1717954" y="2489657"/>
                </a:lnTo>
                <a:lnTo>
                  <a:pt x="1720583" y="2489657"/>
                </a:lnTo>
                <a:lnTo>
                  <a:pt x="1721700" y="2489200"/>
                </a:lnTo>
                <a:lnTo>
                  <a:pt x="1723567" y="2487333"/>
                </a:lnTo>
                <a:lnTo>
                  <a:pt x="1724025" y="2486215"/>
                </a:lnTo>
                <a:lnTo>
                  <a:pt x="1724025" y="2483586"/>
                </a:lnTo>
                <a:close/>
              </a:path>
              <a:path w="6438900" h="4354830">
                <a:moveTo>
                  <a:pt x="1724025" y="1863547"/>
                </a:moveTo>
                <a:lnTo>
                  <a:pt x="1723567" y="1862429"/>
                </a:lnTo>
                <a:lnTo>
                  <a:pt x="1721700" y="1860562"/>
                </a:lnTo>
                <a:lnTo>
                  <a:pt x="1720583" y="1860105"/>
                </a:lnTo>
                <a:lnTo>
                  <a:pt x="1717954" y="1860105"/>
                </a:lnTo>
                <a:lnTo>
                  <a:pt x="1716836" y="1860562"/>
                </a:lnTo>
                <a:lnTo>
                  <a:pt x="1714969" y="1862429"/>
                </a:lnTo>
                <a:lnTo>
                  <a:pt x="1714500" y="1863547"/>
                </a:lnTo>
                <a:lnTo>
                  <a:pt x="1714500" y="1866176"/>
                </a:lnTo>
                <a:lnTo>
                  <a:pt x="1714969" y="1867306"/>
                </a:lnTo>
                <a:lnTo>
                  <a:pt x="1716836" y="1869160"/>
                </a:lnTo>
                <a:lnTo>
                  <a:pt x="1717954" y="1869630"/>
                </a:lnTo>
                <a:lnTo>
                  <a:pt x="1720583" y="1869630"/>
                </a:lnTo>
                <a:lnTo>
                  <a:pt x="1721700" y="1869160"/>
                </a:lnTo>
                <a:lnTo>
                  <a:pt x="1723567" y="1867306"/>
                </a:lnTo>
                <a:lnTo>
                  <a:pt x="1724025" y="1866176"/>
                </a:lnTo>
                <a:lnTo>
                  <a:pt x="1724025" y="1863547"/>
                </a:lnTo>
                <a:close/>
              </a:path>
              <a:path w="6438900" h="4354830">
                <a:moveTo>
                  <a:pt x="1724025" y="1243520"/>
                </a:moveTo>
                <a:lnTo>
                  <a:pt x="1723567" y="1242390"/>
                </a:lnTo>
                <a:lnTo>
                  <a:pt x="1721700" y="1240536"/>
                </a:lnTo>
                <a:lnTo>
                  <a:pt x="1720583" y="1240066"/>
                </a:lnTo>
                <a:lnTo>
                  <a:pt x="1717954" y="1240066"/>
                </a:lnTo>
                <a:lnTo>
                  <a:pt x="1716836" y="1240536"/>
                </a:lnTo>
                <a:lnTo>
                  <a:pt x="1714969" y="1242390"/>
                </a:lnTo>
                <a:lnTo>
                  <a:pt x="1714500" y="1243520"/>
                </a:lnTo>
                <a:lnTo>
                  <a:pt x="1714500" y="1246149"/>
                </a:lnTo>
                <a:lnTo>
                  <a:pt x="1714969" y="1247267"/>
                </a:lnTo>
                <a:lnTo>
                  <a:pt x="1716836" y="1249133"/>
                </a:lnTo>
                <a:lnTo>
                  <a:pt x="1717954" y="1249591"/>
                </a:lnTo>
                <a:lnTo>
                  <a:pt x="1720583" y="1249591"/>
                </a:lnTo>
                <a:lnTo>
                  <a:pt x="1721700" y="1249133"/>
                </a:lnTo>
                <a:lnTo>
                  <a:pt x="1723567" y="1247267"/>
                </a:lnTo>
                <a:lnTo>
                  <a:pt x="1724025" y="1246149"/>
                </a:lnTo>
                <a:lnTo>
                  <a:pt x="1724025" y="1243520"/>
                </a:lnTo>
                <a:close/>
              </a:path>
              <a:path w="6438900" h="4354830">
                <a:moveTo>
                  <a:pt x="1724025" y="623481"/>
                </a:moveTo>
                <a:lnTo>
                  <a:pt x="1723567" y="622363"/>
                </a:lnTo>
                <a:lnTo>
                  <a:pt x="1721700" y="620509"/>
                </a:lnTo>
                <a:lnTo>
                  <a:pt x="1720583" y="620039"/>
                </a:lnTo>
                <a:lnTo>
                  <a:pt x="1717954" y="620039"/>
                </a:lnTo>
                <a:lnTo>
                  <a:pt x="1716836" y="620509"/>
                </a:lnTo>
                <a:lnTo>
                  <a:pt x="1714969" y="622363"/>
                </a:lnTo>
                <a:lnTo>
                  <a:pt x="1714500" y="623481"/>
                </a:lnTo>
                <a:lnTo>
                  <a:pt x="1714500" y="626110"/>
                </a:lnTo>
                <a:lnTo>
                  <a:pt x="1714969" y="627240"/>
                </a:lnTo>
                <a:lnTo>
                  <a:pt x="1716836" y="629094"/>
                </a:lnTo>
                <a:lnTo>
                  <a:pt x="1717954" y="629564"/>
                </a:lnTo>
                <a:lnTo>
                  <a:pt x="1720583" y="629564"/>
                </a:lnTo>
                <a:lnTo>
                  <a:pt x="1721700" y="629094"/>
                </a:lnTo>
                <a:lnTo>
                  <a:pt x="1723567" y="627240"/>
                </a:lnTo>
                <a:lnTo>
                  <a:pt x="1724025" y="626110"/>
                </a:lnTo>
                <a:lnTo>
                  <a:pt x="1724025" y="623481"/>
                </a:lnTo>
                <a:close/>
              </a:path>
              <a:path w="6438900" h="4354830">
                <a:moveTo>
                  <a:pt x="1724025" y="3454"/>
                </a:moveTo>
                <a:lnTo>
                  <a:pt x="1723567" y="2336"/>
                </a:lnTo>
                <a:lnTo>
                  <a:pt x="1721700" y="469"/>
                </a:lnTo>
                <a:lnTo>
                  <a:pt x="1720583" y="0"/>
                </a:lnTo>
                <a:lnTo>
                  <a:pt x="1717954" y="0"/>
                </a:lnTo>
                <a:lnTo>
                  <a:pt x="1716836" y="469"/>
                </a:lnTo>
                <a:lnTo>
                  <a:pt x="1714969" y="2336"/>
                </a:lnTo>
                <a:lnTo>
                  <a:pt x="1714500" y="3454"/>
                </a:lnTo>
                <a:lnTo>
                  <a:pt x="1714500" y="6083"/>
                </a:lnTo>
                <a:lnTo>
                  <a:pt x="1714969" y="7200"/>
                </a:lnTo>
                <a:lnTo>
                  <a:pt x="1716836" y="9067"/>
                </a:lnTo>
                <a:lnTo>
                  <a:pt x="1717954" y="9525"/>
                </a:lnTo>
                <a:lnTo>
                  <a:pt x="1720583" y="9525"/>
                </a:lnTo>
                <a:lnTo>
                  <a:pt x="1721700" y="9067"/>
                </a:lnTo>
                <a:lnTo>
                  <a:pt x="1723567" y="7200"/>
                </a:lnTo>
                <a:lnTo>
                  <a:pt x="1724025" y="6083"/>
                </a:lnTo>
                <a:lnTo>
                  <a:pt x="1724025" y="3454"/>
                </a:lnTo>
                <a:close/>
              </a:path>
              <a:path w="6438900" h="4354830">
                <a:moveTo>
                  <a:pt x="1771650" y="4343679"/>
                </a:moveTo>
                <a:lnTo>
                  <a:pt x="1771192" y="4342562"/>
                </a:lnTo>
                <a:lnTo>
                  <a:pt x="1769325" y="4340695"/>
                </a:lnTo>
                <a:lnTo>
                  <a:pt x="1768208" y="4340225"/>
                </a:lnTo>
                <a:lnTo>
                  <a:pt x="1765579" y="4340225"/>
                </a:lnTo>
                <a:lnTo>
                  <a:pt x="1764461" y="4340695"/>
                </a:lnTo>
                <a:lnTo>
                  <a:pt x="1762594" y="4342562"/>
                </a:lnTo>
                <a:lnTo>
                  <a:pt x="1762125" y="4343679"/>
                </a:lnTo>
                <a:lnTo>
                  <a:pt x="1762125" y="4346308"/>
                </a:lnTo>
                <a:lnTo>
                  <a:pt x="1762594" y="4347426"/>
                </a:lnTo>
                <a:lnTo>
                  <a:pt x="1764461" y="4349293"/>
                </a:lnTo>
                <a:lnTo>
                  <a:pt x="1765579" y="4349750"/>
                </a:lnTo>
                <a:lnTo>
                  <a:pt x="1768208" y="4349750"/>
                </a:lnTo>
                <a:lnTo>
                  <a:pt x="1769325" y="4349293"/>
                </a:lnTo>
                <a:lnTo>
                  <a:pt x="1771192" y="4347426"/>
                </a:lnTo>
                <a:lnTo>
                  <a:pt x="1771650" y="4346308"/>
                </a:lnTo>
                <a:lnTo>
                  <a:pt x="1771650" y="4343679"/>
                </a:lnTo>
                <a:close/>
              </a:path>
              <a:path w="6438900" h="4354830">
                <a:moveTo>
                  <a:pt x="1771650" y="3723640"/>
                </a:moveTo>
                <a:lnTo>
                  <a:pt x="1771192" y="3722522"/>
                </a:lnTo>
                <a:lnTo>
                  <a:pt x="1769325" y="3720668"/>
                </a:lnTo>
                <a:lnTo>
                  <a:pt x="1768208" y="3720198"/>
                </a:lnTo>
                <a:lnTo>
                  <a:pt x="1765579" y="3720198"/>
                </a:lnTo>
                <a:lnTo>
                  <a:pt x="1764461" y="3720668"/>
                </a:lnTo>
                <a:lnTo>
                  <a:pt x="1762594" y="3722522"/>
                </a:lnTo>
                <a:lnTo>
                  <a:pt x="1762125" y="3723640"/>
                </a:lnTo>
                <a:lnTo>
                  <a:pt x="1762125" y="3726281"/>
                </a:lnTo>
                <a:lnTo>
                  <a:pt x="1762594" y="3727399"/>
                </a:lnTo>
                <a:lnTo>
                  <a:pt x="1764461" y="3729253"/>
                </a:lnTo>
                <a:lnTo>
                  <a:pt x="1765579" y="3729723"/>
                </a:lnTo>
                <a:lnTo>
                  <a:pt x="1768208" y="3729723"/>
                </a:lnTo>
                <a:lnTo>
                  <a:pt x="1769325" y="3729253"/>
                </a:lnTo>
                <a:lnTo>
                  <a:pt x="1771192" y="3727399"/>
                </a:lnTo>
                <a:lnTo>
                  <a:pt x="1771650" y="3726281"/>
                </a:lnTo>
                <a:lnTo>
                  <a:pt x="1771650" y="3723640"/>
                </a:lnTo>
                <a:close/>
              </a:path>
              <a:path w="6438900" h="4354830">
                <a:moveTo>
                  <a:pt x="1771650" y="3103613"/>
                </a:moveTo>
                <a:lnTo>
                  <a:pt x="1771192" y="3102495"/>
                </a:lnTo>
                <a:lnTo>
                  <a:pt x="1769325" y="3100628"/>
                </a:lnTo>
                <a:lnTo>
                  <a:pt x="1768208" y="3100171"/>
                </a:lnTo>
                <a:lnTo>
                  <a:pt x="1765579" y="3100171"/>
                </a:lnTo>
                <a:lnTo>
                  <a:pt x="1764461" y="3100628"/>
                </a:lnTo>
                <a:lnTo>
                  <a:pt x="1762594" y="3102495"/>
                </a:lnTo>
                <a:lnTo>
                  <a:pt x="1762125" y="3103613"/>
                </a:lnTo>
                <a:lnTo>
                  <a:pt x="1762125" y="3106242"/>
                </a:lnTo>
                <a:lnTo>
                  <a:pt x="1762594" y="3107372"/>
                </a:lnTo>
                <a:lnTo>
                  <a:pt x="1764461" y="3109226"/>
                </a:lnTo>
                <a:lnTo>
                  <a:pt x="1765579" y="3109696"/>
                </a:lnTo>
                <a:lnTo>
                  <a:pt x="1768208" y="3109696"/>
                </a:lnTo>
                <a:lnTo>
                  <a:pt x="1769325" y="3109226"/>
                </a:lnTo>
                <a:lnTo>
                  <a:pt x="1771192" y="3107372"/>
                </a:lnTo>
                <a:lnTo>
                  <a:pt x="1771650" y="3106242"/>
                </a:lnTo>
                <a:lnTo>
                  <a:pt x="1771650" y="3103613"/>
                </a:lnTo>
                <a:close/>
              </a:path>
              <a:path w="6438900" h="4354830">
                <a:moveTo>
                  <a:pt x="1771650" y="2483586"/>
                </a:moveTo>
                <a:lnTo>
                  <a:pt x="1771192" y="2482456"/>
                </a:lnTo>
                <a:lnTo>
                  <a:pt x="1769325" y="2480602"/>
                </a:lnTo>
                <a:lnTo>
                  <a:pt x="1768208" y="2480132"/>
                </a:lnTo>
                <a:lnTo>
                  <a:pt x="1765579" y="2480132"/>
                </a:lnTo>
                <a:lnTo>
                  <a:pt x="1764461" y="2480602"/>
                </a:lnTo>
                <a:lnTo>
                  <a:pt x="1762594" y="2482456"/>
                </a:lnTo>
                <a:lnTo>
                  <a:pt x="1762125" y="2483586"/>
                </a:lnTo>
                <a:lnTo>
                  <a:pt x="1762125" y="2486215"/>
                </a:lnTo>
                <a:lnTo>
                  <a:pt x="1762594" y="2487333"/>
                </a:lnTo>
                <a:lnTo>
                  <a:pt x="1764461" y="2489200"/>
                </a:lnTo>
                <a:lnTo>
                  <a:pt x="1765579" y="2489657"/>
                </a:lnTo>
                <a:lnTo>
                  <a:pt x="1768208" y="2489657"/>
                </a:lnTo>
                <a:lnTo>
                  <a:pt x="1769325" y="2489200"/>
                </a:lnTo>
                <a:lnTo>
                  <a:pt x="1771192" y="2487333"/>
                </a:lnTo>
                <a:lnTo>
                  <a:pt x="1771650" y="2486215"/>
                </a:lnTo>
                <a:lnTo>
                  <a:pt x="1771650" y="2483586"/>
                </a:lnTo>
                <a:close/>
              </a:path>
              <a:path w="6438900" h="4354830">
                <a:moveTo>
                  <a:pt x="1771650" y="1863547"/>
                </a:moveTo>
                <a:lnTo>
                  <a:pt x="1771192" y="1862429"/>
                </a:lnTo>
                <a:lnTo>
                  <a:pt x="1769325" y="1860562"/>
                </a:lnTo>
                <a:lnTo>
                  <a:pt x="1768208" y="1860105"/>
                </a:lnTo>
                <a:lnTo>
                  <a:pt x="1765579" y="1860105"/>
                </a:lnTo>
                <a:lnTo>
                  <a:pt x="1764461" y="1860562"/>
                </a:lnTo>
                <a:lnTo>
                  <a:pt x="1762594" y="1862429"/>
                </a:lnTo>
                <a:lnTo>
                  <a:pt x="1762125" y="1863547"/>
                </a:lnTo>
                <a:lnTo>
                  <a:pt x="1762125" y="1866176"/>
                </a:lnTo>
                <a:lnTo>
                  <a:pt x="1762594" y="1867306"/>
                </a:lnTo>
                <a:lnTo>
                  <a:pt x="1764461" y="1869160"/>
                </a:lnTo>
                <a:lnTo>
                  <a:pt x="1765579" y="1869630"/>
                </a:lnTo>
                <a:lnTo>
                  <a:pt x="1768208" y="1869630"/>
                </a:lnTo>
                <a:lnTo>
                  <a:pt x="1769325" y="1869160"/>
                </a:lnTo>
                <a:lnTo>
                  <a:pt x="1771192" y="1867306"/>
                </a:lnTo>
                <a:lnTo>
                  <a:pt x="1771650" y="1866176"/>
                </a:lnTo>
                <a:lnTo>
                  <a:pt x="1771650" y="1863547"/>
                </a:lnTo>
                <a:close/>
              </a:path>
              <a:path w="6438900" h="4354830">
                <a:moveTo>
                  <a:pt x="1771650" y="1243520"/>
                </a:moveTo>
                <a:lnTo>
                  <a:pt x="1771192" y="1242390"/>
                </a:lnTo>
                <a:lnTo>
                  <a:pt x="1769325" y="1240536"/>
                </a:lnTo>
                <a:lnTo>
                  <a:pt x="1768208" y="1240066"/>
                </a:lnTo>
                <a:lnTo>
                  <a:pt x="1765579" y="1240066"/>
                </a:lnTo>
                <a:lnTo>
                  <a:pt x="1764461" y="1240536"/>
                </a:lnTo>
                <a:lnTo>
                  <a:pt x="1762594" y="1242390"/>
                </a:lnTo>
                <a:lnTo>
                  <a:pt x="1762125" y="1243520"/>
                </a:lnTo>
                <a:lnTo>
                  <a:pt x="1762125" y="1246149"/>
                </a:lnTo>
                <a:lnTo>
                  <a:pt x="1762594" y="1247267"/>
                </a:lnTo>
                <a:lnTo>
                  <a:pt x="1764461" y="1249133"/>
                </a:lnTo>
                <a:lnTo>
                  <a:pt x="1765579" y="1249591"/>
                </a:lnTo>
                <a:lnTo>
                  <a:pt x="1768208" y="1249591"/>
                </a:lnTo>
                <a:lnTo>
                  <a:pt x="1769325" y="1249133"/>
                </a:lnTo>
                <a:lnTo>
                  <a:pt x="1771192" y="1247267"/>
                </a:lnTo>
                <a:lnTo>
                  <a:pt x="1771650" y="1246149"/>
                </a:lnTo>
                <a:lnTo>
                  <a:pt x="1771650" y="1243520"/>
                </a:lnTo>
                <a:close/>
              </a:path>
              <a:path w="6438900" h="4354830">
                <a:moveTo>
                  <a:pt x="1771650" y="623481"/>
                </a:moveTo>
                <a:lnTo>
                  <a:pt x="1771192" y="622363"/>
                </a:lnTo>
                <a:lnTo>
                  <a:pt x="1769325" y="620509"/>
                </a:lnTo>
                <a:lnTo>
                  <a:pt x="1768208" y="620039"/>
                </a:lnTo>
                <a:lnTo>
                  <a:pt x="1765579" y="620039"/>
                </a:lnTo>
                <a:lnTo>
                  <a:pt x="1764461" y="620509"/>
                </a:lnTo>
                <a:lnTo>
                  <a:pt x="1762594" y="622363"/>
                </a:lnTo>
                <a:lnTo>
                  <a:pt x="1762125" y="623481"/>
                </a:lnTo>
                <a:lnTo>
                  <a:pt x="1762125" y="626110"/>
                </a:lnTo>
                <a:lnTo>
                  <a:pt x="1762594" y="627240"/>
                </a:lnTo>
                <a:lnTo>
                  <a:pt x="1764461" y="629094"/>
                </a:lnTo>
                <a:lnTo>
                  <a:pt x="1765579" y="629564"/>
                </a:lnTo>
                <a:lnTo>
                  <a:pt x="1768208" y="629564"/>
                </a:lnTo>
                <a:lnTo>
                  <a:pt x="1769325" y="629094"/>
                </a:lnTo>
                <a:lnTo>
                  <a:pt x="1771192" y="627240"/>
                </a:lnTo>
                <a:lnTo>
                  <a:pt x="1771650" y="626110"/>
                </a:lnTo>
                <a:lnTo>
                  <a:pt x="1771650" y="623481"/>
                </a:lnTo>
                <a:close/>
              </a:path>
              <a:path w="6438900" h="4354830">
                <a:moveTo>
                  <a:pt x="1771650" y="3454"/>
                </a:moveTo>
                <a:lnTo>
                  <a:pt x="1771192" y="2336"/>
                </a:lnTo>
                <a:lnTo>
                  <a:pt x="1769325" y="469"/>
                </a:lnTo>
                <a:lnTo>
                  <a:pt x="1768208" y="0"/>
                </a:lnTo>
                <a:lnTo>
                  <a:pt x="1765579" y="0"/>
                </a:lnTo>
                <a:lnTo>
                  <a:pt x="1764461" y="469"/>
                </a:lnTo>
                <a:lnTo>
                  <a:pt x="1762594" y="2336"/>
                </a:lnTo>
                <a:lnTo>
                  <a:pt x="1762125" y="3454"/>
                </a:lnTo>
                <a:lnTo>
                  <a:pt x="1762125" y="6083"/>
                </a:lnTo>
                <a:lnTo>
                  <a:pt x="1762594" y="7200"/>
                </a:lnTo>
                <a:lnTo>
                  <a:pt x="1764461" y="9067"/>
                </a:lnTo>
                <a:lnTo>
                  <a:pt x="1765579" y="9525"/>
                </a:lnTo>
                <a:lnTo>
                  <a:pt x="1768208" y="9525"/>
                </a:lnTo>
                <a:lnTo>
                  <a:pt x="1769325" y="9067"/>
                </a:lnTo>
                <a:lnTo>
                  <a:pt x="1771192" y="7200"/>
                </a:lnTo>
                <a:lnTo>
                  <a:pt x="1771650" y="6083"/>
                </a:lnTo>
                <a:lnTo>
                  <a:pt x="1771650" y="3454"/>
                </a:lnTo>
                <a:close/>
              </a:path>
              <a:path w="6438900" h="4354830">
                <a:moveTo>
                  <a:pt x="1819275" y="4343679"/>
                </a:moveTo>
                <a:lnTo>
                  <a:pt x="1818817" y="4342562"/>
                </a:lnTo>
                <a:lnTo>
                  <a:pt x="1816950" y="4340695"/>
                </a:lnTo>
                <a:lnTo>
                  <a:pt x="1815833" y="4340225"/>
                </a:lnTo>
                <a:lnTo>
                  <a:pt x="1813204" y="4340225"/>
                </a:lnTo>
                <a:lnTo>
                  <a:pt x="1812086" y="4340695"/>
                </a:lnTo>
                <a:lnTo>
                  <a:pt x="1810219" y="4342562"/>
                </a:lnTo>
                <a:lnTo>
                  <a:pt x="1809750" y="4343679"/>
                </a:lnTo>
                <a:lnTo>
                  <a:pt x="1809750" y="4346308"/>
                </a:lnTo>
                <a:lnTo>
                  <a:pt x="1810219" y="4347426"/>
                </a:lnTo>
                <a:lnTo>
                  <a:pt x="1812086" y="4349293"/>
                </a:lnTo>
                <a:lnTo>
                  <a:pt x="1813204" y="4349750"/>
                </a:lnTo>
                <a:lnTo>
                  <a:pt x="1815833" y="4349750"/>
                </a:lnTo>
                <a:lnTo>
                  <a:pt x="1816950" y="4349293"/>
                </a:lnTo>
                <a:lnTo>
                  <a:pt x="1818817" y="4347426"/>
                </a:lnTo>
                <a:lnTo>
                  <a:pt x="1819275" y="4346308"/>
                </a:lnTo>
                <a:lnTo>
                  <a:pt x="1819275" y="4343679"/>
                </a:lnTo>
                <a:close/>
              </a:path>
              <a:path w="6438900" h="4354830">
                <a:moveTo>
                  <a:pt x="1819275" y="3723640"/>
                </a:moveTo>
                <a:lnTo>
                  <a:pt x="1818817" y="3722522"/>
                </a:lnTo>
                <a:lnTo>
                  <a:pt x="1816950" y="3720668"/>
                </a:lnTo>
                <a:lnTo>
                  <a:pt x="1815833" y="3720198"/>
                </a:lnTo>
                <a:lnTo>
                  <a:pt x="1813204" y="3720198"/>
                </a:lnTo>
                <a:lnTo>
                  <a:pt x="1812086" y="3720668"/>
                </a:lnTo>
                <a:lnTo>
                  <a:pt x="1810219" y="3722522"/>
                </a:lnTo>
                <a:lnTo>
                  <a:pt x="1809750" y="3723640"/>
                </a:lnTo>
                <a:lnTo>
                  <a:pt x="1809750" y="3726281"/>
                </a:lnTo>
                <a:lnTo>
                  <a:pt x="1810219" y="3727399"/>
                </a:lnTo>
                <a:lnTo>
                  <a:pt x="1812086" y="3729253"/>
                </a:lnTo>
                <a:lnTo>
                  <a:pt x="1813204" y="3729723"/>
                </a:lnTo>
                <a:lnTo>
                  <a:pt x="1815833" y="3729723"/>
                </a:lnTo>
                <a:lnTo>
                  <a:pt x="1816950" y="3729253"/>
                </a:lnTo>
                <a:lnTo>
                  <a:pt x="1818817" y="3727399"/>
                </a:lnTo>
                <a:lnTo>
                  <a:pt x="1819275" y="3726281"/>
                </a:lnTo>
                <a:lnTo>
                  <a:pt x="1819275" y="3723640"/>
                </a:lnTo>
                <a:close/>
              </a:path>
              <a:path w="6438900" h="4354830">
                <a:moveTo>
                  <a:pt x="1819275" y="3103613"/>
                </a:moveTo>
                <a:lnTo>
                  <a:pt x="1818817" y="3102495"/>
                </a:lnTo>
                <a:lnTo>
                  <a:pt x="1816950" y="3100628"/>
                </a:lnTo>
                <a:lnTo>
                  <a:pt x="1815833" y="3100171"/>
                </a:lnTo>
                <a:lnTo>
                  <a:pt x="1813204" y="3100171"/>
                </a:lnTo>
                <a:lnTo>
                  <a:pt x="1812086" y="3100628"/>
                </a:lnTo>
                <a:lnTo>
                  <a:pt x="1810219" y="3102495"/>
                </a:lnTo>
                <a:lnTo>
                  <a:pt x="1809750" y="3103613"/>
                </a:lnTo>
                <a:lnTo>
                  <a:pt x="1809750" y="3106242"/>
                </a:lnTo>
                <a:lnTo>
                  <a:pt x="1810219" y="3107372"/>
                </a:lnTo>
                <a:lnTo>
                  <a:pt x="1812086" y="3109226"/>
                </a:lnTo>
                <a:lnTo>
                  <a:pt x="1813204" y="3109696"/>
                </a:lnTo>
                <a:lnTo>
                  <a:pt x="1815833" y="3109696"/>
                </a:lnTo>
                <a:lnTo>
                  <a:pt x="1816950" y="3109226"/>
                </a:lnTo>
                <a:lnTo>
                  <a:pt x="1818817" y="3107372"/>
                </a:lnTo>
                <a:lnTo>
                  <a:pt x="1819275" y="3106242"/>
                </a:lnTo>
                <a:lnTo>
                  <a:pt x="1819275" y="3103613"/>
                </a:lnTo>
                <a:close/>
              </a:path>
              <a:path w="6438900" h="4354830">
                <a:moveTo>
                  <a:pt x="1819275" y="2483586"/>
                </a:moveTo>
                <a:lnTo>
                  <a:pt x="1818817" y="2482456"/>
                </a:lnTo>
                <a:lnTo>
                  <a:pt x="1816950" y="2480602"/>
                </a:lnTo>
                <a:lnTo>
                  <a:pt x="1815833" y="2480132"/>
                </a:lnTo>
                <a:lnTo>
                  <a:pt x="1813204" y="2480132"/>
                </a:lnTo>
                <a:lnTo>
                  <a:pt x="1812086" y="2480602"/>
                </a:lnTo>
                <a:lnTo>
                  <a:pt x="1810219" y="2482456"/>
                </a:lnTo>
                <a:lnTo>
                  <a:pt x="1809750" y="2483586"/>
                </a:lnTo>
                <a:lnTo>
                  <a:pt x="1809750" y="2486215"/>
                </a:lnTo>
                <a:lnTo>
                  <a:pt x="1810219" y="2487333"/>
                </a:lnTo>
                <a:lnTo>
                  <a:pt x="1812086" y="2489200"/>
                </a:lnTo>
                <a:lnTo>
                  <a:pt x="1813204" y="2489657"/>
                </a:lnTo>
                <a:lnTo>
                  <a:pt x="1815833" y="2489657"/>
                </a:lnTo>
                <a:lnTo>
                  <a:pt x="1816950" y="2489200"/>
                </a:lnTo>
                <a:lnTo>
                  <a:pt x="1818817" y="2487333"/>
                </a:lnTo>
                <a:lnTo>
                  <a:pt x="1819275" y="2486215"/>
                </a:lnTo>
                <a:lnTo>
                  <a:pt x="1819275" y="2483586"/>
                </a:lnTo>
                <a:close/>
              </a:path>
              <a:path w="6438900" h="4354830">
                <a:moveTo>
                  <a:pt x="1819275" y="1863547"/>
                </a:moveTo>
                <a:lnTo>
                  <a:pt x="1818817" y="1862429"/>
                </a:lnTo>
                <a:lnTo>
                  <a:pt x="1816950" y="1860562"/>
                </a:lnTo>
                <a:lnTo>
                  <a:pt x="1815833" y="1860105"/>
                </a:lnTo>
                <a:lnTo>
                  <a:pt x="1813204" y="1860105"/>
                </a:lnTo>
                <a:lnTo>
                  <a:pt x="1812086" y="1860562"/>
                </a:lnTo>
                <a:lnTo>
                  <a:pt x="1810219" y="1862429"/>
                </a:lnTo>
                <a:lnTo>
                  <a:pt x="1809750" y="1863547"/>
                </a:lnTo>
                <a:lnTo>
                  <a:pt x="1809750" y="1866176"/>
                </a:lnTo>
                <a:lnTo>
                  <a:pt x="1810219" y="1867306"/>
                </a:lnTo>
                <a:lnTo>
                  <a:pt x="1812086" y="1869160"/>
                </a:lnTo>
                <a:lnTo>
                  <a:pt x="1813204" y="1869630"/>
                </a:lnTo>
                <a:lnTo>
                  <a:pt x="1815833" y="1869630"/>
                </a:lnTo>
                <a:lnTo>
                  <a:pt x="1816950" y="1869160"/>
                </a:lnTo>
                <a:lnTo>
                  <a:pt x="1818817" y="1867306"/>
                </a:lnTo>
                <a:lnTo>
                  <a:pt x="1819275" y="1866176"/>
                </a:lnTo>
                <a:lnTo>
                  <a:pt x="1819275" y="1863547"/>
                </a:lnTo>
                <a:close/>
              </a:path>
              <a:path w="6438900" h="4354830">
                <a:moveTo>
                  <a:pt x="1819275" y="1243520"/>
                </a:moveTo>
                <a:lnTo>
                  <a:pt x="1818817" y="1242390"/>
                </a:lnTo>
                <a:lnTo>
                  <a:pt x="1816950" y="1240536"/>
                </a:lnTo>
                <a:lnTo>
                  <a:pt x="1815833" y="1240066"/>
                </a:lnTo>
                <a:lnTo>
                  <a:pt x="1813204" y="1240066"/>
                </a:lnTo>
                <a:lnTo>
                  <a:pt x="1812086" y="1240536"/>
                </a:lnTo>
                <a:lnTo>
                  <a:pt x="1810219" y="1242390"/>
                </a:lnTo>
                <a:lnTo>
                  <a:pt x="1809750" y="1243520"/>
                </a:lnTo>
                <a:lnTo>
                  <a:pt x="1809750" y="1246149"/>
                </a:lnTo>
                <a:lnTo>
                  <a:pt x="1810219" y="1247267"/>
                </a:lnTo>
                <a:lnTo>
                  <a:pt x="1812086" y="1249133"/>
                </a:lnTo>
                <a:lnTo>
                  <a:pt x="1813204" y="1249591"/>
                </a:lnTo>
                <a:lnTo>
                  <a:pt x="1815833" y="1249591"/>
                </a:lnTo>
                <a:lnTo>
                  <a:pt x="1816950" y="1249133"/>
                </a:lnTo>
                <a:lnTo>
                  <a:pt x="1818817" y="1247267"/>
                </a:lnTo>
                <a:lnTo>
                  <a:pt x="1819275" y="1246149"/>
                </a:lnTo>
                <a:lnTo>
                  <a:pt x="1819275" y="1243520"/>
                </a:lnTo>
                <a:close/>
              </a:path>
              <a:path w="6438900" h="4354830">
                <a:moveTo>
                  <a:pt x="1819275" y="623481"/>
                </a:moveTo>
                <a:lnTo>
                  <a:pt x="1818817" y="622363"/>
                </a:lnTo>
                <a:lnTo>
                  <a:pt x="1816950" y="620509"/>
                </a:lnTo>
                <a:lnTo>
                  <a:pt x="1815833" y="620039"/>
                </a:lnTo>
                <a:lnTo>
                  <a:pt x="1813204" y="620039"/>
                </a:lnTo>
                <a:lnTo>
                  <a:pt x="1812086" y="620509"/>
                </a:lnTo>
                <a:lnTo>
                  <a:pt x="1810219" y="622363"/>
                </a:lnTo>
                <a:lnTo>
                  <a:pt x="1809750" y="623481"/>
                </a:lnTo>
                <a:lnTo>
                  <a:pt x="1809750" y="626110"/>
                </a:lnTo>
                <a:lnTo>
                  <a:pt x="1810219" y="627240"/>
                </a:lnTo>
                <a:lnTo>
                  <a:pt x="1812086" y="629094"/>
                </a:lnTo>
                <a:lnTo>
                  <a:pt x="1813204" y="629564"/>
                </a:lnTo>
                <a:lnTo>
                  <a:pt x="1815833" y="629564"/>
                </a:lnTo>
                <a:lnTo>
                  <a:pt x="1816950" y="629094"/>
                </a:lnTo>
                <a:lnTo>
                  <a:pt x="1818817" y="627240"/>
                </a:lnTo>
                <a:lnTo>
                  <a:pt x="1819275" y="626110"/>
                </a:lnTo>
                <a:lnTo>
                  <a:pt x="1819275" y="623481"/>
                </a:lnTo>
                <a:close/>
              </a:path>
              <a:path w="6438900" h="4354830">
                <a:moveTo>
                  <a:pt x="1819275" y="3454"/>
                </a:moveTo>
                <a:lnTo>
                  <a:pt x="1818817" y="2336"/>
                </a:lnTo>
                <a:lnTo>
                  <a:pt x="1816950" y="469"/>
                </a:lnTo>
                <a:lnTo>
                  <a:pt x="1815833" y="0"/>
                </a:lnTo>
                <a:lnTo>
                  <a:pt x="1813204" y="0"/>
                </a:lnTo>
                <a:lnTo>
                  <a:pt x="1812086" y="469"/>
                </a:lnTo>
                <a:lnTo>
                  <a:pt x="1810219" y="2336"/>
                </a:lnTo>
                <a:lnTo>
                  <a:pt x="1809750" y="3454"/>
                </a:lnTo>
                <a:lnTo>
                  <a:pt x="1809750" y="6083"/>
                </a:lnTo>
                <a:lnTo>
                  <a:pt x="1810219" y="7200"/>
                </a:lnTo>
                <a:lnTo>
                  <a:pt x="1812086" y="9067"/>
                </a:lnTo>
                <a:lnTo>
                  <a:pt x="1813204" y="9525"/>
                </a:lnTo>
                <a:lnTo>
                  <a:pt x="1815833" y="9525"/>
                </a:lnTo>
                <a:lnTo>
                  <a:pt x="1816950" y="9067"/>
                </a:lnTo>
                <a:lnTo>
                  <a:pt x="1818817" y="7200"/>
                </a:lnTo>
                <a:lnTo>
                  <a:pt x="1819275" y="6083"/>
                </a:lnTo>
                <a:lnTo>
                  <a:pt x="1819275" y="3454"/>
                </a:lnTo>
                <a:close/>
              </a:path>
              <a:path w="6438900" h="4354830">
                <a:moveTo>
                  <a:pt x="1866900" y="4343679"/>
                </a:moveTo>
                <a:lnTo>
                  <a:pt x="1866442" y="4342562"/>
                </a:lnTo>
                <a:lnTo>
                  <a:pt x="1864575" y="4340695"/>
                </a:lnTo>
                <a:lnTo>
                  <a:pt x="1863458" y="4340225"/>
                </a:lnTo>
                <a:lnTo>
                  <a:pt x="1860829" y="4340225"/>
                </a:lnTo>
                <a:lnTo>
                  <a:pt x="1859711" y="4340695"/>
                </a:lnTo>
                <a:lnTo>
                  <a:pt x="1857844" y="4342562"/>
                </a:lnTo>
                <a:lnTo>
                  <a:pt x="1857375" y="4343679"/>
                </a:lnTo>
                <a:lnTo>
                  <a:pt x="1857375" y="4346308"/>
                </a:lnTo>
                <a:lnTo>
                  <a:pt x="1857844" y="4347426"/>
                </a:lnTo>
                <a:lnTo>
                  <a:pt x="1859711" y="4349293"/>
                </a:lnTo>
                <a:lnTo>
                  <a:pt x="1860829" y="4349750"/>
                </a:lnTo>
                <a:lnTo>
                  <a:pt x="1863458" y="4349750"/>
                </a:lnTo>
                <a:lnTo>
                  <a:pt x="1864575" y="4349293"/>
                </a:lnTo>
                <a:lnTo>
                  <a:pt x="1866442" y="4347426"/>
                </a:lnTo>
                <a:lnTo>
                  <a:pt x="1866900" y="4346308"/>
                </a:lnTo>
                <a:lnTo>
                  <a:pt x="1866900" y="4343679"/>
                </a:lnTo>
                <a:close/>
              </a:path>
              <a:path w="6438900" h="4354830">
                <a:moveTo>
                  <a:pt x="1866900" y="3723640"/>
                </a:moveTo>
                <a:lnTo>
                  <a:pt x="1866442" y="3722522"/>
                </a:lnTo>
                <a:lnTo>
                  <a:pt x="1864575" y="3720668"/>
                </a:lnTo>
                <a:lnTo>
                  <a:pt x="1863458" y="3720198"/>
                </a:lnTo>
                <a:lnTo>
                  <a:pt x="1860829" y="3720198"/>
                </a:lnTo>
                <a:lnTo>
                  <a:pt x="1859711" y="3720668"/>
                </a:lnTo>
                <a:lnTo>
                  <a:pt x="1857844" y="3722522"/>
                </a:lnTo>
                <a:lnTo>
                  <a:pt x="1857375" y="3723640"/>
                </a:lnTo>
                <a:lnTo>
                  <a:pt x="1857375" y="3726281"/>
                </a:lnTo>
                <a:lnTo>
                  <a:pt x="1857844" y="3727399"/>
                </a:lnTo>
                <a:lnTo>
                  <a:pt x="1859711" y="3729253"/>
                </a:lnTo>
                <a:lnTo>
                  <a:pt x="1860829" y="3729723"/>
                </a:lnTo>
                <a:lnTo>
                  <a:pt x="1863458" y="3729723"/>
                </a:lnTo>
                <a:lnTo>
                  <a:pt x="1864575" y="3729253"/>
                </a:lnTo>
                <a:lnTo>
                  <a:pt x="1866442" y="3727399"/>
                </a:lnTo>
                <a:lnTo>
                  <a:pt x="1866900" y="3726281"/>
                </a:lnTo>
                <a:lnTo>
                  <a:pt x="1866900" y="3723640"/>
                </a:lnTo>
                <a:close/>
              </a:path>
              <a:path w="6438900" h="4354830">
                <a:moveTo>
                  <a:pt x="1866900" y="3103613"/>
                </a:moveTo>
                <a:lnTo>
                  <a:pt x="1866442" y="3102495"/>
                </a:lnTo>
                <a:lnTo>
                  <a:pt x="1864575" y="3100628"/>
                </a:lnTo>
                <a:lnTo>
                  <a:pt x="1863458" y="3100171"/>
                </a:lnTo>
                <a:lnTo>
                  <a:pt x="1860829" y="3100171"/>
                </a:lnTo>
                <a:lnTo>
                  <a:pt x="1859711" y="3100628"/>
                </a:lnTo>
                <a:lnTo>
                  <a:pt x="1857844" y="3102495"/>
                </a:lnTo>
                <a:lnTo>
                  <a:pt x="1857375" y="3103613"/>
                </a:lnTo>
                <a:lnTo>
                  <a:pt x="1857375" y="3106242"/>
                </a:lnTo>
                <a:lnTo>
                  <a:pt x="1857844" y="3107372"/>
                </a:lnTo>
                <a:lnTo>
                  <a:pt x="1859711" y="3109226"/>
                </a:lnTo>
                <a:lnTo>
                  <a:pt x="1860829" y="3109696"/>
                </a:lnTo>
                <a:lnTo>
                  <a:pt x="1863458" y="3109696"/>
                </a:lnTo>
                <a:lnTo>
                  <a:pt x="1864575" y="3109226"/>
                </a:lnTo>
                <a:lnTo>
                  <a:pt x="1866442" y="3107372"/>
                </a:lnTo>
                <a:lnTo>
                  <a:pt x="1866900" y="3106242"/>
                </a:lnTo>
                <a:lnTo>
                  <a:pt x="1866900" y="3103613"/>
                </a:lnTo>
                <a:close/>
              </a:path>
              <a:path w="6438900" h="4354830">
                <a:moveTo>
                  <a:pt x="1866900" y="2483586"/>
                </a:moveTo>
                <a:lnTo>
                  <a:pt x="1866442" y="2482456"/>
                </a:lnTo>
                <a:lnTo>
                  <a:pt x="1864575" y="2480602"/>
                </a:lnTo>
                <a:lnTo>
                  <a:pt x="1863458" y="2480132"/>
                </a:lnTo>
                <a:lnTo>
                  <a:pt x="1860829" y="2480132"/>
                </a:lnTo>
                <a:lnTo>
                  <a:pt x="1859711" y="2480602"/>
                </a:lnTo>
                <a:lnTo>
                  <a:pt x="1857844" y="2482456"/>
                </a:lnTo>
                <a:lnTo>
                  <a:pt x="1857375" y="2483586"/>
                </a:lnTo>
                <a:lnTo>
                  <a:pt x="1857375" y="2486215"/>
                </a:lnTo>
                <a:lnTo>
                  <a:pt x="1857844" y="2487333"/>
                </a:lnTo>
                <a:lnTo>
                  <a:pt x="1859711" y="2489200"/>
                </a:lnTo>
                <a:lnTo>
                  <a:pt x="1860829" y="2489657"/>
                </a:lnTo>
                <a:lnTo>
                  <a:pt x="1863458" y="2489657"/>
                </a:lnTo>
                <a:lnTo>
                  <a:pt x="1864575" y="2489200"/>
                </a:lnTo>
                <a:lnTo>
                  <a:pt x="1866442" y="2487333"/>
                </a:lnTo>
                <a:lnTo>
                  <a:pt x="1866900" y="2486215"/>
                </a:lnTo>
                <a:lnTo>
                  <a:pt x="1866900" y="2483586"/>
                </a:lnTo>
                <a:close/>
              </a:path>
              <a:path w="6438900" h="4354830">
                <a:moveTo>
                  <a:pt x="1866900" y="1863547"/>
                </a:moveTo>
                <a:lnTo>
                  <a:pt x="1866442" y="1862429"/>
                </a:lnTo>
                <a:lnTo>
                  <a:pt x="1864575" y="1860562"/>
                </a:lnTo>
                <a:lnTo>
                  <a:pt x="1863458" y="1860105"/>
                </a:lnTo>
                <a:lnTo>
                  <a:pt x="1860829" y="1860105"/>
                </a:lnTo>
                <a:lnTo>
                  <a:pt x="1859711" y="1860562"/>
                </a:lnTo>
                <a:lnTo>
                  <a:pt x="1857844" y="1862429"/>
                </a:lnTo>
                <a:lnTo>
                  <a:pt x="1857375" y="1863547"/>
                </a:lnTo>
                <a:lnTo>
                  <a:pt x="1857375" y="1866176"/>
                </a:lnTo>
                <a:lnTo>
                  <a:pt x="1857844" y="1867306"/>
                </a:lnTo>
                <a:lnTo>
                  <a:pt x="1859711" y="1869160"/>
                </a:lnTo>
                <a:lnTo>
                  <a:pt x="1860829" y="1869630"/>
                </a:lnTo>
                <a:lnTo>
                  <a:pt x="1863458" y="1869630"/>
                </a:lnTo>
                <a:lnTo>
                  <a:pt x="1864575" y="1869160"/>
                </a:lnTo>
                <a:lnTo>
                  <a:pt x="1866442" y="1867306"/>
                </a:lnTo>
                <a:lnTo>
                  <a:pt x="1866900" y="1866176"/>
                </a:lnTo>
                <a:lnTo>
                  <a:pt x="1866900" y="1863547"/>
                </a:lnTo>
                <a:close/>
              </a:path>
              <a:path w="6438900" h="4354830">
                <a:moveTo>
                  <a:pt x="1866900" y="1243520"/>
                </a:moveTo>
                <a:lnTo>
                  <a:pt x="1866442" y="1242390"/>
                </a:lnTo>
                <a:lnTo>
                  <a:pt x="1864575" y="1240536"/>
                </a:lnTo>
                <a:lnTo>
                  <a:pt x="1863458" y="1240066"/>
                </a:lnTo>
                <a:lnTo>
                  <a:pt x="1860829" y="1240066"/>
                </a:lnTo>
                <a:lnTo>
                  <a:pt x="1859711" y="1240536"/>
                </a:lnTo>
                <a:lnTo>
                  <a:pt x="1857844" y="1242390"/>
                </a:lnTo>
                <a:lnTo>
                  <a:pt x="1857375" y="1243520"/>
                </a:lnTo>
                <a:lnTo>
                  <a:pt x="1857375" y="1246149"/>
                </a:lnTo>
                <a:lnTo>
                  <a:pt x="1857844" y="1247267"/>
                </a:lnTo>
                <a:lnTo>
                  <a:pt x="1859711" y="1249133"/>
                </a:lnTo>
                <a:lnTo>
                  <a:pt x="1860829" y="1249591"/>
                </a:lnTo>
                <a:lnTo>
                  <a:pt x="1863458" y="1249591"/>
                </a:lnTo>
                <a:lnTo>
                  <a:pt x="1864575" y="1249133"/>
                </a:lnTo>
                <a:lnTo>
                  <a:pt x="1866442" y="1247267"/>
                </a:lnTo>
                <a:lnTo>
                  <a:pt x="1866900" y="1246149"/>
                </a:lnTo>
                <a:lnTo>
                  <a:pt x="1866900" y="1243520"/>
                </a:lnTo>
                <a:close/>
              </a:path>
              <a:path w="6438900" h="4354830">
                <a:moveTo>
                  <a:pt x="1866900" y="623481"/>
                </a:moveTo>
                <a:lnTo>
                  <a:pt x="1866442" y="622363"/>
                </a:lnTo>
                <a:lnTo>
                  <a:pt x="1864575" y="620509"/>
                </a:lnTo>
                <a:lnTo>
                  <a:pt x="1863458" y="620039"/>
                </a:lnTo>
                <a:lnTo>
                  <a:pt x="1860829" y="620039"/>
                </a:lnTo>
                <a:lnTo>
                  <a:pt x="1859711" y="620509"/>
                </a:lnTo>
                <a:lnTo>
                  <a:pt x="1857844" y="622363"/>
                </a:lnTo>
                <a:lnTo>
                  <a:pt x="1857375" y="623481"/>
                </a:lnTo>
                <a:lnTo>
                  <a:pt x="1857375" y="626110"/>
                </a:lnTo>
                <a:lnTo>
                  <a:pt x="1857844" y="627240"/>
                </a:lnTo>
                <a:lnTo>
                  <a:pt x="1859711" y="629094"/>
                </a:lnTo>
                <a:lnTo>
                  <a:pt x="1860829" y="629564"/>
                </a:lnTo>
                <a:lnTo>
                  <a:pt x="1863458" y="629564"/>
                </a:lnTo>
                <a:lnTo>
                  <a:pt x="1864575" y="629094"/>
                </a:lnTo>
                <a:lnTo>
                  <a:pt x="1866442" y="627240"/>
                </a:lnTo>
                <a:lnTo>
                  <a:pt x="1866900" y="626110"/>
                </a:lnTo>
                <a:lnTo>
                  <a:pt x="1866900" y="623481"/>
                </a:lnTo>
                <a:close/>
              </a:path>
              <a:path w="6438900" h="4354830">
                <a:moveTo>
                  <a:pt x="1866900" y="3454"/>
                </a:moveTo>
                <a:lnTo>
                  <a:pt x="1866442" y="2336"/>
                </a:lnTo>
                <a:lnTo>
                  <a:pt x="1864575" y="469"/>
                </a:lnTo>
                <a:lnTo>
                  <a:pt x="1863458" y="0"/>
                </a:lnTo>
                <a:lnTo>
                  <a:pt x="1860829" y="0"/>
                </a:lnTo>
                <a:lnTo>
                  <a:pt x="1859711" y="469"/>
                </a:lnTo>
                <a:lnTo>
                  <a:pt x="1857844" y="2336"/>
                </a:lnTo>
                <a:lnTo>
                  <a:pt x="1857375" y="3454"/>
                </a:lnTo>
                <a:lnTo>
                  <a:pt x="1857375" y="6083"/>
                </a:lnTo>
                <a:lnTo>
                  <a:pt x="1857844" y="7200"/>
                </a:lnTo>
                <a:lnTo>
                  <a:pt x="1859711" y="9067"/>
                </a:lnTo>
                <a:lnTo>
                  <a:pt x="1860829" y="9525"/>
                </a:lnTo>
                <a:lnTo>
                  <a:pt x="1863458" y="9525"/>
                </a:lnTo>
                <a:lnTo>
                  <a:pt x="1864575" y="9067"/>
                </a:lnTo>
                <a:lnTo>
                  <a:pt x="1866442" y="7200"/>
                </a:lnTo>
                <a:lnTo>
                  <a:pt x="1866900" y="6083"/>
                </a:lnTo>
                <a:lnTo>
                  <a:pt x="1866900" y="3454"/>
                </a:lnTo>
                <a:close/>
              </a:path>
              <a:path w="6438900" h="4354830">
                <a:moveTo>
                  <a:pt x="1914525" y="4343679"/>
                </a:moveTo>
                <a:lnTo>
                  <a:pt x="1914067" y="4342562"/>
                </a:lnTo>
                <a:lnTo>
                  <a:pt x="1912200" y="4340695"/>
                </a:lnTo>
                <a:lnTo>
                  <a:pt x="1911083" y="4340225"/>
                </a:lnTo>
                <a:lnTo>
                  <a:pt x="1908454" y="4340225"/>
                </a:lnTo>
                <a:lnTo>
                  <a:pt x="1907336" y="4340695"/>
                </a:lnTo>
                <a:lnTo>
                  <a:pt x="1905469" y="4342562"/>
                </a:lnTo>
                <a:lnTo>
                  <a:pt x="1905000" y="4343679"/>
                </a:lnTo>
                <a:lnTo>
                  <a:pt x="1905000" y="4346308"/>
                </a:lnTo>
                <a:lnTo>
                  <a:pt x="1905469" y="4347426"/>
                </a:lnTo>
                <a:lnTo>
                  <a:pt x="1907336" y="4349293"/>
                </a:lnTo>
                <a:lnTo>
                  <a:pt x="1908454" y="4349750"/>
                </a:lnTo>
                <a:lnTo>
                  <a:pt x="1911083" y="4349750"/>
                </a:lnTo>
                <a:lnTo>
                  <a:pt x="1912200" y="4349293"/>
                </a:lnTo>
                <a:lnTo>
                  <a:pt x="1914067" y="4347426"/>
                </a:lnTo>
                <a:lnTo>
                  <a:pt x="1914525" y="4346308"/>
                </a:lnTo>
                <a:lnTo>
                  <a:pt x="1914525" y="4343679"/>
                </a:lnTo>
                <a:close/>
              </a:path>
              <a:path w="6438900" h="4354830">
                <a:moveTo>
                  <a:pt x="1914525" y="3723640"/>
                </a:moveTo>
                <a:lnTo>
                  <a:pt x="1914067" y="3722522"/>
                </a:lnTo>
                <a:lnTo>
                  <a:pt x="1912200" y="3720668"/>
                </a:lnTo>
                <a:lnTo>
                  <a:pt x="1911083" y="3720198"/>
                </a:lnTo>
                <a:lnTo>
                  <a:pt x="1908454" y="3720198"/>
                </a:lnTo>
                <a:lnTo>
                  <a:pt x="1907336" y="3720668"/>
                </a:lnTo>
                <a:lnTo>
                  <a:pt x="1905469" y="3722522"/>
                </a:lnTo>
                <a:lnTo>
                  <a:pt x="1905000" y="3723640"/>
                </a:lnTo>
                <a:lnTo>
                  <a:pt x="1905000" y="3726281"/>
                </a:lnTo>
                <a:lnTo>
                  <a:pt x="1905469" y="3727399"/>
                </a:lnTo>
                <a:lnTo>
                  <a:pt x="1907336" y="3729253"/>
                </a:lnTo>
                <a:lnTo>
                  <a:pt x="1908454" y="3729723"/>
                </a:lnTo>
                <a:lnTo>
                  <a:pt x="1911083" y="3729723"/>
                </a:lnTo>
                <a:lnTo>
                  <a:pt x="1912200" y="3729253"/>
                </a:lnTo>
                <a:lnTo>
                  <a:pt x="1914067" y="3727399"/>
                </a:lnTo>
                <a:lnTo>
                  <a:pt x="1914525" y="3726281"/>
                </a:lnTo>
                <a:lnTo>
                  <a:pt x="1914525" y="3723640"/>
                </a:lnTo>
                <a:close/>
              </a:path>
              <a:path w="6438900" h="4354830">
                <a:moveTo>
                  <a:pt x="1914525" y="3103613"/>
                </a:moveTo>
                <a:lnTo>
                  <a:pt x="1914067" y="3102495"/>
                </a:lnTo>
                <a:lnTo>
                  <a:pt x="1912200" y="3100628"/>
                </a:lnTo>
                <a:lnTo>
                  <a:pt x="1911083" y="3100171"/>
                </a:lnTo>
                <a:lnTo>
                  <a:pt x="1908454" y="3100171"/>
                </a:lnTo>
                <a:lnTo>
                  <a:pt x="1907336" y="3100628"/>
                </a:lnTo>
                <a:lnTo>
                  <a:pt x="1905469" y="3102495"/>
                </a:lnTo>
                <a:lnTo>
                  <a:pt x="1905000" y="3103613"/>
                </a:lnTo>
                <a:lnTo>
                  <a:pt x="1905000" y="3106242"/>
                </a:lnTo>
                <a:lnTo>
                  <a:pt x="1905469" y="3107372"/>
                </a:lnTo>
                <a:lnTo>
                  <a:pt x="1907336" y="3109226"/>
                </a:lnTo>
                <a:lnTo>
                  <a:pt x="1908454" y="3109696"/>
                </a:lnTo>
                <a:lnTo>
                  <a:pt x="1911083" y="3109696"/>
                </a:lnTo>
                <a:lnTo>
                  <a:pt x="1912200" y="3109226"/>
                </a:lnTo>
                <a:lnTo>
                  <a:pt x="1914067" y="3107372"/>
                </a:lnTo>
                <a:lnTo>
                  <a:pt x="1914525" y="3106242"/>
                </a:lnTo>
                <a:lnTo>
                  <a:pt x="1914525" y="3103613"/>
                </a:lnTo>
                <a:close/>
              </a:path>
              <a:path w="6438900" h="4354830">
                <a:moveTo>
                  <a:pt x="1914525" y="2483586"/>
                </a:moveTo>
                <a:lnTo>
                  <a:pt x="1914067" y="2482456"/>
                </a:lnTo>
                <a:lnTo>
                  <a:pt x="1912200" y="2480602"/>
                </a:lnTo>
                <a:lnTo>
                  <a:pt x="1911083" y="2480132"/>
                </a:lnTo>
                <a:lnTo>
                  <a:pt x="1908454" y="2480132"/>
                </a:lnTo>
                <a:lnTo>
                  <a:pt x="1907336" y="2480602"/>
                </a:lnTo>
                <a:lnTo>
                  <a:pt x="1905469" y="2482456"/>
                </a:lnTo>
                <a:lnTo>
                  <a:pt x="1905000" y="2483586"/>
                </a:lnTo>
                <a:lnTo>
                  <a:pt x="1905000" y="2486215"/>
                </a:lnTo>
                <a:lnTo>
                  <a:pt x="1905469" y="2487333"/>
                </a:lnTo>
                <a:lnTo>
                  <a:pt x="1907336" y="2489200"/>
                </a:lnTo>
                <a:lnTo>
                  <a:pt x="1908454" y="2489657"/>
                </a:lnTo>
                <a:lnTo>
                  <a:pt x="1911083" y="2489657"/>
                </a:lnTo>
                <a:lnTo>
                  <a:pt x="1912200" y="2489200"/>
                </a:lnTo>
                <a:lnTo>
                  <a:pt x="1914067" y="2487333"/>
                </a:lnTo>
                <a:lnTo>
                  <a:pt x="1914525" y="2486215"/>
                </a:lnTo>
                <a:lnTo>
                  <a:pt x="1914525" y="2483586"/>
                </a:lnTo>
                <a:close/>
              </a:path>
              <a:path w="6438900" h="4354830">
                <a:moveTo>
                  <a:pt x="1914525" y="1863547"/>
                </a:moveTo>
                <a:lnTo>
                  <a:pt x="1914067" y="1862429"/>
                </a:lnTo>
                <a:lnTo>
                  <a:pt x="1912200" y="1860562"/>
                </a:lnTo>
                <a:lnTo>
                  <a:pt x="1911083" y="1860105"/>
                </a:lnTo>
                <a:lnTo>
                  <a:pt x="1908454" y="1860105"/>
                </a:lnTo>
                <a:lnTo>
                  <a:pt x="1907336" y="1860562"/>
                </a:lnTo>
                <a:lnTo>
                  <a:pt x="1905469" y="1862429"/>
                </a:lnTo>
                <a:lnTo>
                  <a:pt x="1905000" y="1863547"/>
                </a:lnTo>
                <a:lnTo>
                  <a:pt x="1905000" y="1866176"/>
                </a:lnTo>
                <a:lnTo>
                  <a:pt x="1905469" y="1867306"/>
                </a:lnTo>
                <a:lnTo>
                  <a:pt x="1907336" y="1869160"/>
                </a:lnTo>
                <a:lnTo>
                  <a:pt x="1908454" y="1869630"/>
                </a:lnTo>
                <a:lnTo>
                  <a:pt x="1911083" y="1869630"/>
                </a:lnTo>
                <a:lnTo>
                  <a:pt x="1912200" y="1869160"/>
                </a:lnTo>
                <a:lnTo>
                  <a:pt x="1914067" y="1867306"/>
                </a:lnTo>
                <a:lnTo>
                  <a:pt x="1914525" y="1866176"/>
                </a:lnTo>
                <a:lnTo>
                  <a:pt x="1914525" y="1863547"/>
                </a:lnTo>
                <a:close/>
              </a:path>
              <a:path w="6438900" h="4354830">
                <a:moveTo>
                  <a:pt x="1914525" y="1243520"/>
                </a:moveTo>
                <a:lnTo>
                  <a:pt x="1914067" y="1242390"/>
                </a:lnTo>
                <a:lnTo>
                  <a:pt x="1912200" y="1240536"/>
                </a:lnTo>
                <a:lnTo>
                  <a:pt x="1911083" y="1240066"/>
                </a:lnTo>
                <a:lnTo>
                  <a:pt x="1908454" y="1240066"/>
                </a:lnTo>
                <a:lnTo>
                  <a:pt x="1907336" y="1240536"/>
                </a:lnTo>
                <a:lnTo>
                  <a:pt x="1905469" y="1242390"/>
                </a:lnTo>
                <a:lnTo>
                  <a:pt x="1905000" y="1243520"/>
                </a:lnTo>
                <a:lnTo>
                  <a:pt x="1905000" y="1246149"/>
                </a:lnTo>
                <a:lnTo>
                  <a:pt x="1905469" y="1247267"/>
                </a:lnTo>
                <a:lnTo>
                  <a:pt x="1907336" y="1249133"/>
                </a:lnTo>
                <a:lnTo>
                  <a:pt x="1908454" y="1249591"/>
                </a:lnTo>
                <a:lnTo>
                  <a:pt x="1911083" y="1249591"/>
                </a:lnTo>
                <a:lnTo>
                  <a:pt x="1912200" y="1249133"/>
                </a:lnTo>
                <a:lnTo>
                  <a:pt x="1914067" y="1247267"/>
                </a:lnTo>
                <a:lnTo>
                  <a:pt x="1914525" y="1246149"/>
                </a:lnTo>
                <a:lnTo>
                  <a:pt x="1914525" y="1243520"/>
                </a:lnTo>
                <a:close/>
              </a:path>
              <a:path w="6438900" h="4354830">
                <a:moveTo>
                  <a:pt x="1914525" y="623481"/>
                </a:moveTo>
                <a:lnTo>
                  <a:pt x="1914067" y="622363"/>
                </a:lnTo>
                <a:lnTo>
                  <a:pt x="1912200" y="620509"/>
                </a:lnTo>
                <a:lnTo>
                  <a:pt x="1911083" y="620039"/>
                </a:lnTo>
                <a:lnTo>
                  <a:pt x="1908454" y="620039"/>
                </a:lnTo>
                <a:lnTo>
                  <a:pt x="1907336" y="620509"/>
                </a:lnTo>
                <a:lnTo>
                  <a:pt x="1905469" y="622363"/>
                </a:lnTo>
                <a:lnTo>
                  <a:pt x="1905000" y="623481"/>
                </a:lnTo>
                <a:lnTo>
                  <a:pt x="1905000" y="626110"/>
                </a:lnTo>
                <a:lnTo>
                  <a:pt x="1905469" y="627240"/>
                </a:lnTo>
                <a:lnTo>
                  <a:pt x="1907336" y="629094"/>
                </a:lnTo>
                <a:lnTo>
                  <a:pt x="1908454" y="629564"/>
                </a:lnTo>
                <a:lnTo>
                  <a:pt x="1911083" y="629564"/>
                </a:lnTo>
                <a:lnTo>
                  <a:pt x="1912200" y="629094"/>
                </a:lnTo>
                <a:lnTo>
                  <a:pt x="1914067" y="627240"/>
                </a:lnTo>
                <a:lnTo>
                  <a:pt x="1914525" y="626110"/>
                </a:lnTo>
                <a:lnTo>
                  <a:pt x="1914525" y="623481"/>
                </a:lnTo>
                <a:close/>
              </a:path>
              <a:path w="6438900" h="4354830">
                <a:moveTo>
                  <a:pt x="1914525" y="3454"/>
                </a:moveTo>
                <a:lnTo>
                  <a:pt x="1914067" y="2336"/>
                </a:lnTo>
                <a:lnTo>
                  <a:pt x="1912200" y="469"/>
                </a:lnTo>
                <a:lnTo>
                  <a:pt x="1911083" y="0"/>
                </a:lnTo>
                <a:lnTo>
                  <a:pt x="1908454" y="0"/>
                </a:lnTo>
                <a:lnTo>
                  <a:pt x="1907336" y="469"/>
                </a:lnTo>
                <a:lnTo>
                  <a:pt x="1905469" y="2336"/>
                </a:lnTo>
                <a:lnTo>
                  <a:pt x="1905000" y="3454"/>
                </a:lnTo>
                <a:lnTo>
                  <a:pt x="1905000" y="6083"/>
                </a:lnTo>
                <a:lnTo>
                  <a:pt x="1905469" y="7200"/>
                </a:lnTo>
                <a:lnTo>
                  <a:pt x="1907336" y="9067"/>
                </a:lnTo>
                <a:lnTo>
                  <a:pt x="1908454" y="9525"/>
                </a:lnTo>
                <a:lnTo>
                  <a:pt x="1911083" y="9525"/>
                </a:lnTo>
                <a:lnTo>
                  <a:pt x="1912200" y="9067"/>
                </a:lnTo>
                <a:lnTo>
                  <a:pt x="1914067" y="7200"/>
                </a:lnTo>
                <a:lnTo>
                  <a:pt x="1914525" y="6083"/>
                </a:lnTo>
                <a:lnTo>
                  <a:pt x="1914525" y="3454"/>
                </a:lnTo>
                <a:close/>
              </a:path>
              <a:path w="6438900" h="4354830">
                <a:moveTo>
                  <a:pt x="1962150" y="4343679"/>
                </a:moveTo>
                <a:lnTo>
                  <a:pt x="1961692" y="4342562"/>
                </a:lnTo>
                <a:lnTo>
                  <a:pt x="1959825" y="4340695"/>
                </a:lnTo>
                <a:lnTo>
                  <a:pt x="1958708" y="4340225"/>
                </a:lnTo>
                <a:lnTo>
                  <a:pt x="1956079" y="4340225"/>
                </a:lnTo>
                <a:lnTo>
                  <a:pt x="1954961" y="4340695"/>
                </a:lnTo>
                <a:lnTo>
                  <a:pt x="1953094" y="4342562"/>
                </a:lnTo>
                <a:lnTo>
                  <a:pt x="1952625" y="4343679"/>
                </a:lnTo>
                <a:lnTo>
                  <a:pt x="1952625" y="4346308"/>
                </a:lnTo>
                <a:lnTo>
                  <a:pt x="1953094" y="4347426"/>
                </a:lnTo>
                <a:lnTo>
                  <a:pt x="1954961" y="4349293"/>
                </a:lnTo>
                <a:lnTo>
                  <a:pt x="1956079" y="4349750"/>
                </a:lnTo>
                <a:lnTo>
                  <a:pt x="1958708" y="4349750"/>
                </a:lnTo>
                <a:lnTo>
                  <a:pt x="1959825" y="4349293"/>
                </a:lnTo>
                <a:lnTo>
                  <a:pt x="1961692" y="4347426"/>
                </a:lnTo>
                <a:lnTo>
                  <a:pt x="1962150" y="4346308"/>
                </a:lnTo>
                <a:lnTo>
                  <a:pt x="1962150" y="4343679"/>
                </a:lnTo>
                <a:close/>
              </a:path>
              <a:path w="6438900" h="4354830">
                <a:moveTo>
                  <a:pt x="1962150" y="3723640"/>
                </a:moveTo>
                <a:lnTo>
                  <a:pt x="1961692" y="3722522"/>
                </a:lnTo>
                <a:lnTo>
                  <a:pt x="1959825" y="3720668"/>
                </a:lnTo>
                <a:lnTo>
                  <a:pt x="1958708" y="3720198"/>
                </a:lnTo>
                <a:lnTo>
                  <a:pt x="1956079" y="3720198"/>
                </a:lnTo>
                <a:lnTo>
                  <a:pt x="1954961" y="3720668"/>
                </a:lnTo>
                <a:lnTo>
                  <a:pt x="1953094" y="3722522"/>
                </a:lnTo>
                <a:lnTo>
                  <a:pt x="1952625" y="3723640"/>
                </a:lnTo>
                <a:lnTo>
                  <a:pt x="1952625" y="3726281"/>
                </a:lnTo>
                <a:lnTo>
                  <a:pt x="1953094" y="3727399"/>
                </a:lnTo>
                <a:lnTo>
                  <a:pt x="1954961" y="3729253"/>
                </a:lnTo>
                <a:lnTo>
                  <a:pt x="1956079" y="3729723"/>
                </a:lnTo>
                <a:lnTo>
                  <a:pt x="1958708" y="3729723"/>
                </a:lnTo>
                <a:lnTo>
                  <a:pt x="1959825" y="3729253"/>
                </a:lnTo>
                <a:lnTo>
                  <a:pt x="1961692" y="3727399"/>
                </a:lnTo>
                <a:lnTo>
                  <a:pt x="1962150" y="3726281"/>
                </a:lnTo>
                <a:lnTo>
                  <a:pt x="1962150" y="3723640"/>
                </a:lnTo>
                <a:close/>
              </a:path>
              <a:path w="6438900" h="4354830">
                <a:moveTo>
                  <a:pt x="1962150" y="3103613"/>
                </a:moveTo>
                <a:lnTo>
                  <a:pt x="1961692" y="3102495"/>
                </a:lnTo>
                <a:lnTo>
                  <a:pt x="1959825" y="3100628"/>
                </a:lnTo>
                <a:lnTo>
                  <a:pt x="1958708" y="3100171"/>
                </a:lnTo>
                <a:lnTo>
                  <a:pt x="1956079" y="3100171"/>
                </a:lnTo>
                <a:lnTo>
                  <a:pt x="1954961" y="3100628"/>
                </a:lnTo>
                <a:lnTo>
                  <a:pt x="1953094" y="3102495"/>
                </a:lnTo>
                <a:lnTo>
                  <a:pt x="1952625" y="3103613"/>
                </a:lnTo>
                <a:lnTo>
                  <a:pt x="1952625" y="3106242"/>
                </a:lnTo>
                <a:lnTo>
                  <a:pt x="1953094" y="3107372"/>
                </a:lnTo>
                <a:lnTo>
                  <a:pt x="1954961" y="3109226"/>
                </a:lnTo>
                <a:lnTo>
                  <a:pt x="1956079" y="3109696"/>
                </a:lnTo>
                <a:lnTo>
                  <a:pt x="1958708" y="3109696"/>
                </a:lnTo>
                <a:lnTo>
                  <a:pt x="1959825" y="3109226"/>
                </a:lnTo>
                <a:lnTo>
                  <a:pt x="1961692" y="3107372"/>
                </a:lnTo>
                <a:lnTo>
                  <a:pt x="1962150" y="3106242"/>
                </a:lnTo>
                <a:lnTo>
                  <a:pt x="1962150" y="3103613"/>
                </a:lnTo>
                <a:close/>
              </a:path>
              <a:path w="6438900" h="4354830">
                <a:moveTo>
                  <a:pt x="1962150" y="2483586"/>
                </a:moveTo>
                <a:lnTo>
                  <a:pt x="1961692" y="2482456"/>
                </a:lnTo>
                <a:lnTo>
                  <a:pt x="1959825" y="2480602"/>
                </a:lnTo>
                <a:lnTo>
                  <a:pt x="1958708" y="2480132"/>
                </a:lnTo>
                <a:lnTo>
                  <a:pt x="1956079" y="2480132"/>
                </a:lnTo>
                <a:lnTo>
                  <a:pt x="1954961" y="2480602"/>
                </a:lnTo>
                <a:lnTo>
                  <a:pt x="1953094" y="2482456"/>
                </a:lnTo>
                <a:lnTo>
                  <a:pt x="1952625" y="2483586"/>
                </a:lnTo>
                <a:lnTo>
                  <a:pt x="1952625" y="2486215"/>
                </a:lnTo>
                <a:lnTo>
                  <a:pt x="1953094" y="2487333"/>
                </a:lnTo>
                <a:lnTo>
                  <a:pt x="1954961" y="2489200"/>
                </a:lnTo>
                <a:lnTo>
                  <a:pt x="1956079" y="2489657"/>
                </a:lnTo>
                <a:lnTo>
                  <a:pt x="1958708" y="2489657"/>
                </a:lnTo>
                <a:lnTo>
                  <a:pt x="1959825" y="2489200"/>
                </a:lnTo>
                <a:lnTo>
                  <a:pt x="1961692" y="2487333"/>
                </a:lnTo>
                <a:lnTo>
                  <a:pt x="1962150" y="2486215"/>
                </a:lnTo>
                <a:lnTo>
                  <a:pt x="1962150" y="2483586"/>
                </a:lnTo>
                <a:close/>
              </a:path>
              <a:path w="6438900" h="4354830">
                <a:moveTo>
                  <a:pt x="1962150" y="1863547"/>
                </a:moveTo>
                <a:lnTo>
                  <a:pt x="1961692" y="1862429"/>
                </a:lnTo>
                <a:lnTo>
                  <a:pt x="1959825" y="1860562"/>
                </a:lnTo>
                <a:lnTo>
                  <a:pt x="1958708" y="1860105"/>
                </a:lnTo>
                <a:lnTo>
                  <a:pt x="1956079" y="1860105"/>
                </a:lnTo>
                <a:lnTo>
                  <a:pt x="1954961" y="1860562"/>
                </a:lnTo>
                <a:lnTo>
                  <a:pt x="1953094" y="1862429"/>
                </a:lnTo>
                <a:lnTo>
                  <a:pt x="1952625" y="1863547"/>
                </a:lnTo>
                <a:lnTo>
                  <a:pt x="1952625" y="1866176"/>
                </a:lnTo>
                <a:lnTo>
                  <a:pt x="1953094" y="1867306"/>
                </a:lnTo>
                <a:lnTo>
                  <a:pt x="1954961" y="1869160"/>
                </a:lnTo>
                <a:lnTo>
                  <a:pt x="1956079" y="1869630"/>
                </a:lnTo>
                <a:lnTo>
                  <a:pt x="1958708" y="1869630"/>
                </a:lnTo>
                <a:lnTo>
                  <a:pt x="1959825" y="1869160"/>
                </a:lnTo>
                <a:lnTo>
                  <a:pt x="1961692" y="1867306"/>
                </a:lnTo>
                <a:lnTo>
                  <a:pt x="1962150" y="1866176"/>
                </a:lnTo>
                <a:lnTo>
                  <a:pt x="1962150" y="1863547"/>
                </a:lnTo>
                <a:close/>
              </a:path>
              <a:path w="6438900" h="4354830">
                <a:moveTo>
                  <a:pt x="1962150" y="1243520"/>
                </a:moveTo>
                <a:lnTo>
                  <a:pt x="1961692" y="1242390"/>
                </a:lnTo>
                <a:lnTo>
                  <a:pt x="1959825" y="1240536"/>
                </a:lnTo>
                <a:lnTo>
                  <a:pt x="1958708" y="1240066"/>
                </a:lnTo>
                <a:lnTo>
                  <a:pt x="1956079" y="1240066"/>
                </a:lnTo>
                <a:lnTo>
                  <a:pt x="1954961" y="1240536"/>
                </a:lnTo>
                <a:lnTo>
                  <a:pt x="1953094" y="1242390"/>
                </a:lnTo>
                <a:lnTo>
                  <a:pt x="1952625" y="1243520"/>
                </a:lnTo>
                <a:lnTo>
                  <a:pt x="1952625" y="1246149"/>
                </a:lnTo>
                <a:lnTo>
                  <a:pt x="1953094" y="1247267"/>
                </a:lnTo>
                <a:lnTo>
                  <a:pt x="1954961" y="1249133"/>
                </a:lnTo>
                <a:lnTo>
                  <a:pt x="1956079" y="1249591"/>
                </a:lnTo>
                <a:lnTo>
                  <a:pt x="1958708" y="1249591"/>
                </a:lnTo>
                <a:lnTo>
                  <a:pt x="1959825" y="1249133"/>
                </a:lnTo>
                <a:lnTo>
                  <a:pt x="1961692" y="1247267"/>
                </a:lnTo>
                <a:lnTo>
                  <a:pt x="1962150" y="1246149"/>
                </a:lnTo>
                <a:lnTo>
                  <a:pt x="1962150" y="1243520"/>
                </a:lnTo>
                <a:close/>
              </a:path>
              <a:path w="6438900" h="4354830">
                <a:moveTo>
                  <a:pt x="1962150" y="623481"/>
                </a:moveTo>
                <a:lnTo>
                  <a:pt x="1961692" y="622363"/>
                </a:lnTo>
                <a:lnTo>
                  <a:pt x="1959825" y="620509"/>
                </a:lnTo>
                <a:lnTo>
                  <a:pt x="1958708" y="620039"/>
                </a:lnTo>
                <a:lnTo>
                  <a:pt x="1956079" y="620039"/>
                </a:lnTo>
                <a:lnTo>
                  <a:pt x="1954961" y="620509"/>
                </a:lnTo>
                <a:lnTo>
                  <a:pt x="1953094" y="622363"/>
                </a:lnTo>
                <a:lnTo>
                  <a:pt x="1952625" y="623481"/>
                </a:lnTo>
                <a:lnTo>
                  <a:pt x="1952625" y="626110"/>
                </a:lnTo>
                <a:lnTo>
                  <a:pt x="1953094" y="627240"/>
                </a:lnTo>
                <a:lnTo>
                  <a:pt x="1954961" y="629094"/>
                </a:lnTo>
                <a:lnTo>
                  <a:pt x="1956079" y="629564"/>
                </a:lnTo>
                <a:lnTo>
                  <a:pt x="1958708" y="629564"/>
                </a:lnTo>
                <a:lnTo>
                  <a:pt x="1959825" y="629094"/>
                </a:lnTo>
                <a:lnTo>
                  <a:pt x="1961692" y="627240"/>
                </a:lnTo>
                <a:lnTo>
                  <a:pt x="1962150" y="626110"/>
                </a:lnTo>
                <a:lnTo>
                  <a:pt x="1962150" y="623481"/>
                </a:lnTo>
                <a:close/>
              </a:path>
              <a:path w="6438900" h="4354830">
                <a:moveTo>
                  <a:pt x="1962150" y="3454"/>
                </a:moveTo>
                <a:lnTo>
                  <a:pt x="1961692" y="2336"/>
                </a:lnTo>
                <a:lnTo>
                  <a:pt x="1959825" y="469"/>
                </a:lnTo>
                <a:lnTo>
                  <a:pt x="1958708" y="0"/>
                </a:lnTo>
                <a:lnTo>
                  <a:pt x="1956079" y="0"/>
                </a:lnTo>
                <a:lnTo>
                  <a:pt x="1954961" y="469"/>
                </a:lnTo>
                <a:lnTo>
                  <a:pt x="1953094" y="2336"/>
                </a:lnTo>
                <a:lnTo>
                  <a:pt x="1952625" y="3454"/>
                </a:lnTo>
                <a:lnTo>
                  <a:pt x="1952625" y="6083"/>
                </a:lnTo>
                <a:lnTo>
                  <a:pt x="1953094" y="7200"/>
                </a:lnTo>
                <a:lnTo>
                  <a:pt x="1954961" y="9067"/>
                </a:lnTo>
                <a:lnTo>
                  <a:pt x="1956079" y="9525"/>
                </a:lnTo>
                <a:lnTo>
                  <a:pt x="1958708" y="9525"/>
                </a:lnTo>
                <a:lnTo>
                  <a:pt x="1959825" y="9067"/>
                </a:lnTo>
                <a:lnTo>
                  <a:pt x="1961692" y="7200"/>
                </a:lnTo>
                <a:lnTo>
                  <a:pt x="1962150" y="6083"/>
                </a:lnTo>
                <a:lnTo>
                  <a:pt x="1962150" y="3454"/>
                </a:lnTo>
                <a:close/>
              </a:path>
              <a:path w="6438900" h="4354830">
                <a:moveTo>
                  <a:pt x="2009775" y="4343679"/>
                </a:moveTo>
                <a:lnTo>
                  <a:pt x="2009317" y="4342562"/>
                </a:lnTo>
                <a:lnTo>
                  <a:pt x="2007450" y="4340695"/>
                </a:lnTo>
                <a:lnTo>
                  <a:pt x="2006333" y="4340225"/>
                </a:lnTo>
                <a:lnTo>
                  <a:pt x="2003704" y="4340225"/>
                </a:lnTo>
                <a:lnTo>
                  <a:pt x="2002586" y="4340695"/>
                </a:lnTo>
                <a:lnTo>
                  <a:pt x="2000719" y="4342562"/>
                </a:lnTo>
                <a:lnTo>
                  <a:pt x="2000250" y="4343679"/>
                </a:lnTo>
                <a:lnTo>
                  <a:pt x="2000250" y="4346308"/>
                </a:lnTo>
                <a:lnTo>
                  <a:pt x="2000719" y="4347426"/>
                </a:lnTo>
                <a:lnTo>
                  <a:pt x="2002586" y="4349293"/>
                </a:lnTo>
                <a:lnTo>
                  <a:pt x="2003704" y="4349750"/>
                </a:lnTo>
                <a:lnTo>
                  <a:pt x="2006333" y="4349750"/>
                </a:lnTo>
                <a:lnTo>
                  <a:pt x="2007450" y="4349293"/>
                </a:lnTo>
                <a:lnTo>
                  <a:pt x="2009317" y="4347426"/>
                </a:lnTo>
                <a:lnTo>
                  <a:pt x="2009775" y="4346308"/>
                </a:lnTo>
                <a:lnTo>
                  <a:pt x="2009775" y="4343679"/>
                </a:lnTo>
                <a:close/>
              </a:path>
              <a:path w="6438900" h="4354830">
                <a:moveTo>
                  <a:pt x="2009775" y="3723640"/>
                </a:moveTo>
                <a:lnTo>
                  <a:pt x="2009317" y="3722522"/>
                </a:lnTo>
                <a:lnTo>
                  <a:pt x="2007450" y="3720668"/>
                </a:lnTo>
                <a:lnTo>
                  <a:pt x="2006333" y="3720198"/>
                </a:lnTo>
                <a:lnTo>
                  <a:pt x="2003704" y="3720198"/>
                </a:lnTo>
                <a:lnTo>
                  <a:pt x="2002586" y="3720668"/>
                </a:lnTo>
                <a:lnTo>
                  <a:pt x="2000719" y="3722522"/>
                </a:lnTo>
                <a:lnTo>
                  <a:pt x="2000250" y="3723640"/>
                </a:lnTo>
                <a:lnTo>
                  <a:pt x="2000250" y="3726281"/>
                </a:lnTo>
                <a:lnTo>
                  <a:pt x="2000719" y="3727399"/>
                </a:lnTo>
                <a:lnTo>
                  <a:pt x="2002586" y="3729253"/>
                </a:lnTo>
                <a:lnTo>
                  <a:pt x="2003704" y="3729723"/>
                </a:lnTo>
                <a:lnTo>
                  <a:pt x="2006333" y="3729723"/>
                </a:lnTo>
                <a:lnTo>
                  <a:pt x="2007450" y="3729253"/>
                </a:lnTo>
                <a:lnTo>
                  <a:pt x="2009317" y="3727399"/>
                </a:lnTo>
                <a:lnTo>
                  <a:pt x="2009775" y="3726281"/>
                </a:lnTo>
                <a:lnTo>
                  <a:pt x="2009775" y="3723640"/>
                </a:lnTo>
                <a:close/>
              </a:path>
              <a:path w="6438900" h="4354830">
                <a:moveTo>
                  <a:pt x="2009775" y="3103613"/>
                </a:moveTo>
                <a:lnTo>
                  <a:pt x="2009317" y="3102495"/>
                </a:lnTo>
                <a:lnTo>
                  <a:pt x="2007450" y="3100628"/>
                </a:lnTo>
                <a:lnTo>
                  <a:pt x="2006333" y="3100171"/>
                </a:lnTo>
                <a:lnTo>
                  <a:pt x="2003704" y="3100171"/>
                </a:lnTo>
                <a:lnTo>
                  <a:pt x="2002586" y="3100628"/>
                </a:lnTo>
                <a:lnTo>
                  <a:pt x="2000719" y="3102495"/>
                </a:lnTo>
                <a:lnTo>
                  <a:pt x="2000250" y="3103613"/>
                </a:lnTo>
                <a:lnTo>
                  <a:pt x="2000250" y="3106242"/>
                </a:lnTo>
                <a:lnTo>
                  <a:pt x="2000719" y="3107372"/>
                </a:lnTo>
                <a:lnTo>
                  <a:pt x="2002586" y="3109226"/>
                </a:lnTo>
                <a:lnTo>
                  <a:pt x="2003704" y="3109696"/>
                </a:lnTo>
                <a:lnTo>
                  <a:pt x="2006333" y="3109696"/>
                </a:lnTo>
                <a:lnTo>
                  <a:pt x="2007450" y="3109226"/>
                </a:lnTo>
                <a:lnTo>
                  <a:pt x="2009317" y="3107372"/>
                </a:lnTo>
                <a:lnTo>
                  <a:pt x="2009775" y="3106242"/>
                </a:lnTo>
                <a:lnTo>
                  <a:pt x="2009775" y="3103613"/>
                </a:lnTo>
                <a:close/>
              </a:path>
              <a:path w="6438900" h="4354830">
                <a:moveTo>
                  <a:pt x="2009775" y="2483586"/>
                </a:moveTo>
                <a:lnTo>
                  <a:pt x="2009317" y="2482456"/>
                </a:lnTo>
                <a:lnTo>
                  <a:pt x="2007450" y="2480602"/>
                </a:lnTo>
                <a:lnTo>
                  <a:pt x="2006333" y="2480132"/>
                </a:lnTo>
                <a:lnTo>
                  <a:pt x="2003704" y="2480132"/>
                </a:lnTo>
                <a:lnTo>
                  <a:pt x="2002586" y="2480602"/>
                </a:lnTo>
                <a:lnTo>
                  <a:pt x="2000719" y="2482456"/>
                </a:lnTo>
                <a:lnTo>
                  <a:pt x="2000250" y="2483586"/>
                </a:lnTo>
                <a:lnTo>
                  <a:pt x="2000250" y="2486215"/>
                </a:lnTo>
                <a:lnTo>
                  <a:pt x="2000719" y="2487333"/>
                </a:lnTo>
                <a:lnTo>
                  <a:pt x="2002586" y="2489200"/>
                </a:lnTo>
                <a:lnTo>
                  <a:pt x="2003704" y="2489657"/>
                </a:lnTo>
                <a:lnTo>
                  <a:pt x="2006333" y="2489657"/>
                </a:lnTo>
                <a:lnTo>
                  <a:pt x="2007450" y="2489200"/>
                </a:lnTo>
                <a:lnTo>
                  <a:pt x="2009317" y="2487333"/>
                </a:lnTo>
                <a:lnTo>
                  <a:pt x="2009775" y="2486215"/>
                </a:lnTo>
                <a:lnTo>
                  <a:pt x="2009775" y="2483586"/>
                </a:lnTo>
                <a:close/>
              </a:path>
              <a:path w="6438900" h="4354830">
                <a:moveTo>
                  <a:pt x="2009775" y="1863547"/>
                </a:moveTo>
                <a:lnTo>
                  <a:pt x="2009317" y="1862429"/>
                </a:lnTo>
                <a:lnTo>
                  <a:pt x="2007450" y="1860562"/>
                </a:lnTo>
                <a:lnTo>
                  <a:pt x="2006333" y="1860105"/>
                </a:lnTo>
                <a:lnTo>
                  <a:pt x="2003704" y="1860105"/>
                </a:lnTo>
                <a:lnTo>
                  <a:pt x="2002586" y="1860562"/>
                </a:lnTo>
                <a:lnTo>
                  <a:pt x="2000719" y="1862429"/>
                </a:lnTo>
                <a:lnTo>
                  <a:pt x="2000250" y="1863547"/>
                </a:lnTo>
                <a:lnTo>
                  <a:pt x="2000250" y="1866176"/>
                </a:lnTo>
                <a:lnTo>
                  <a:pt x="2000719" y="1867306"/>
                </a:lnTo>
                <a:lnTo>
                  <a:pt x="2002586" y="1869160"/>
                </a:lnTo>
                <a:lnTo>
                  <a:pt x="2003704" y="1869630"/>
                </a:lnTo>
                <a:lnTo>
                  <a:pt x="2006333" y="1869630"/>
                </a:lnTo>
                <a:lnTo>
                  <a:pt x="2007450" y="1869160"/>
                </a:lnTo>
                <a:lnTo>
                  <a:pt x="2009317" y="1867306"/>
                </a:lnTo>
                <a:lnTo>
                  <a:pt x="2009775" y="1866176"/>
                </a:lnTo>
                <a:lnTo>
                  <a:pt x="2009775" y="1863547"/>
                </a:lnTo>
                <a:close/>
              </a:path>
              <a:path w="6438900" h="4354830">
                <a:moveTo>
                  <a:pt x="2009775" y="1243520"/>
                </a:moveTo>
                <a:lnTo>
                  <a:pt x="2009317" y="1242390"/>
                </a:lnTo>
                <a:lnTo>
                  <a:pt x="2007450" y="1240536"/>
                </a:lnTo>
                <a:lnTo>
                  <a:pt x="2006333" y="1240066"/>
                </a:lnTo>
                <a:lnTo>
                  <a:pt x="2003704" y="1240066"/>
                </a:lnTo>
                <a:lnTo>
                  <a:pt x="2002586" y="1240536"/>
                </a:lnTo>
                <a:lnTo>
                  <a:pt x="2000719" y="1242390"/>
                </a:lnTo>
                <a:lnTo>
                  <a:pt x="2000250" y="1243520"/>
                </a:lnTo>
                <a:lnTo>
                  <a:pt x="2000250" y="1246149"/>
                </a:lnTo>
                <a:lnTo>
                  <a:pt x="2000719" y="1247267"/>
                </a:lnTo>
                <a:lnTo>
                  <a:pt x="2002586" y="1249133"/>
                </a:lnTo>
                <a:lnTo>
                  <a:pt x="2003704" y="1249591"/>
                </a:lnTo>
                <a:lnTo>
                  <a:pt x="2006333" y="1249591"/>
                </a:lnTo>
                <a:lnTo>
                  <a:pt x="2007450" y="1249133"/>
                </a:lnTo>
                <a:lnTo>
                  <a:pt x="2009317" y="1247267"/>
                </a:lnTo>
                <a:lnTo>
                  <a:pt x="2009775" y="1246149"/>
                </a:lnTo>
                <a:lnTo>
                  <a:pt x="2009775" y="1243520"/>
                </a:lnTo>
                <a:close/>
              </a:path>
              <a:path w="6438900" h="4354830">
                <a:moveTo>
                  <a:pt x="2009775" y="623481"/>
                </a:moveTo>
                <a:lnTo>
                  <a:pt x="2009317" y="622363"/>
                </a:lnTo>
                <a:lnTo>
                  <a:pt x="2007450" y="620509"/>
                </a:lnTo>
                <a:lnTo>
                  <a:pt x="2006333" y="620039"/>
                </a:lnTo>
                <a:lnTo>
                  <a:pt x="2003704" y="620039"/>
                </a:lnTo>
                <a:lnTo>
                  <a:pt x="2002586" y="620509"/>
                </a:lnTo>
                <a:lnTo>
                  <a:pt x="2000719" y="622363"/>
                </a:lnTo>
                <a:lnTo>
                  <a:pt x="2000250" y="623481"/>
                </a:lnTo>
                <a:lnTo>
                  <a:pt x="2000250" y="626110"/>
                </a:lnTo>
                <a:lnTo>
                  <a:pt x="2000719" y="627240"/>
                </a:lnTo>
                <a:lnTo>
                  <a:pt x="2002586" y="629094"/>
                </a:lnTo>
                <a:lnTo>
                  <a:pt x="2003704" y="629564"/>
                </a:lnTo>
                <a:lnTo>
                  <a:pt x="2006333" y="629564"/>
                </a:lnTo>
                <a:lnTo>
                  <a:pt x="2007450" y="629094"/>
                </a:lnTo>
                <a:lnTo>
                  <a:pt x="2009317" y="627240"/>
                </a:lnTo>
                <a:lnTo>
                  <a:pt x="2009775" y="626110"/>
                </a:lnTo>
                <a:lnTo>
                  <a:pt x="2009775" y="623481"/>
                </a:lnTo>
                <a:close/>
              </a:path>
              <a:path w="6438900" h="4354830">
                <a:moveTo>
                  <a:pt x="2009775" y="3454"/>
                </a:moveTo>
                <a:lnTo>
                  <a:pt x="2009317" y="2336"/>
                </a:lnTo>
                <a:lnTo>
                  <a:pt x="2007450" y="469"/>
                </a:lnTo>
                <a:lnTo>
                  <a:pt x="2006333" y="0"/>
                </a:lnTo>
                <a:lnTo>
                  <a:pt x="2003704" y="0"/>
                </a:lnTo>
                <a:lnTo>
                  <a:pt x="2002586" y="469"/>
                </a:lnTo>
                <a:lnTo>
                  <a:pt x="2000719" y="2336"/>
                </a:lnTo>
                <a:lnTo>
                  <a:pt x="2000250" y="3454"/>
                </a:lnTo>
                <a:lnTo>
                  <a:pt x="2000250" y="6083"/>
                </a:lnTo>
                <a:lnTo>
                  <a:pt x="2000719" y="7200"/>
                </a:lnTo>
                <a:lnTo>
                  <a:pt x="2002586" y="9067"/>
                </a:lnTo>
                <a:lnTo>
                  <a:pt x="2003704" y="9525"/>
                </a:lnTo>
                <a:lnTo>
                  <a:pt x="2006333" y="9525"/>
                </a:lnTo>
                <a:lnTo>
                  <a:pt x="2007450" y="9067"/>
                </a:lnTo>
                <a:lnTo>
                  <a:pt x="2009317" y="7200"/>
                </a:lnTo>
                <a:lnTo>
                  <a:pt x="2009775" y="6083"/>
                </a:lnTo>
                <a:lnTo>
                  <a:pt x="2009775" y="3454"/>
                </a:lnTo>
                <a:close/>
              </a:path>
              <a:path w="6438900" h="4354830">
                <a:moveTo>
                  <a:pt x="2057400" y="4343679"/>
                </a:moveTo>
                <a:lnTo>
                  <a:pt x="2056942" y="4342562"/>
                </a:lnTo>
                <a:lnTo>
                  <a:pt x="2055075" y="4340695"/>
                </a:lnTo>
                <a:lnTo>
                  <a:pt x="2053958" y="4340225"/>
                </a:lnTo>
                <a:lnTo>
                  <a:pt x="2051329" y="4340225"/>
                </a:lnTo>
                <a:lnTo>
                  <a:pt x="2050211" y="4340695"/>
                </a:lnTo>
                <a:lnTo>
                  <a:pt x="2048344" y="4342562"/>
                </a:lnTo>
                <a:lnTo>
                  <a:pt x="2047875" y="4343679"/>
                </a:lnTo>
                <a:lnTo>
                  <a:pt x="2047875" y="4346308"/>
                </a:lnTo>
                <a:lnTo>
                  <a:pt x="2048344" y="4347426"/>
                </a:lnTo>
                <a:lnTo>
                  <a:pt x="2050211" y="4349293"/>
                </a:lnTo>
                <a:lnTo>
                  <a:pt x="2051329" y="4349750"/>
                </a:lnTo>
                <a:lnTo>
                  <a:pt x="2053958" y="4349750"/>
                </a:lnTo>
                <a:lnTo>
                  <a:pt x="2055075" y="4349293"/>
                </a:lnTo>
                <a:lnTo>
                  <a:pt x="2056942" y="4347426"/>
                </a:lnTo>
                <a:lnTo>
                  <a:pt x="2057400" y="4346308"/>
                </a:lnTo>
                <a:lnTo>
                  <a:pt x="2057400" y="4343679"/>
                </a:lnTo>
                <a:close/>
              </a:path>
              <a:path w="6438900" h="4354830">
                <a:moveTo>
                  <a:pt x="2057400" y="3723640"/>
                </a:moveTo>
                <a:lnTo>
                  <a:pt x="2056942" y="3722522"/>
                </a:lnTo>
                <a:lnTo>
                  <a:pt x="2055075" y="3720668"/>
                </a:lnTo>
                <a:lnTo>
                  <a:pt x="2053958" y="3720198"/>
                </a:lnTo>
                <a:lnTo>
                  <a:pt x="2051329" y="3720198"/>
                </a:lnTo>
                <a:lnTo>
                  <a:pt x="2050211" y="3720668"/>
                </a:lnTo>
                <a:lnTo>
                  <a:pt x="2048344" y="3722522"/>
                </a:lnTo>
                <a:lnTo>
                  <a:pt x="2047875" y="3723640"/>
                </a:lnTo>
                <a:lnTo>
                  <a:pt x="2047875" y="3726281"/>
                </a:lnTo>
                <a:lnTo>
                  <a:pt x="2048344" y="3727399"/>
                </a:lnTo>
                <a:lnTo>
                  <a:pt x="2050211" y="3729253"/>
                </a:lnTo>
                <a:lnTo>
                  <a:pt x="2051329" y="3729723"/>
                </a:lnTo>
                <a:lnTo>
                  <a:pt x="2053958" y="3729723"/>
                </a:lnTo>
                <a:lnTo>
                  <a:pt x="2055075" y="3729253"/>
                </a:lnTo>
                <a:lnTo>
                  <a:pt x="2056942" y="3727399"/>
                </a:lnTo>
                <a:lnTo>
                  <a:pt x="2057400" y="3726281"/>
                </a:lnTo>
                <a:lnTo>
                  <a:pt x="2057400" y="3723640"/>
                </a:lnTo>
                <a:close/>
              </a:path>
              <a:path w="6438900" h="4354830">
                <a:moveTo>
                  <a:pt x="2057400" y="3103613"/>
                </a:moveTo>
                <a:lnTo>
                  <a:pt x="2056942" y="3102495"/>
                </a:lnTo>
                <a:lnTo>
                  <a:pt x="2055075" y="3100628"/>
                </a:lnTo>
                <a:lnTo>
                  <a:pt x="2053958" y="3100171"/>
                </a:lnTo>
                <a:lnTo>
                  <a:pt x="2051329" y="3100171"/>
                </a:lnTo>
                <a:lnTo>
                  <a:pt x="2050211" y="3100628"/>
                </a:lnTo>
                <a:lnTo>
                  <a:pt x="2048344" y="3102495"/>
                </a:lnTo>
                <a:lnTo>
                  <a:pt x="2047875" y="3103613"/>
                </a:lnTo>
                <a:lnTo>
                  <a:pt x="2047875" y="3106242"/>
                </a:lnTo>
                <a:lnTo>
                  <a:pt x="2048344" y="3107372"/>
                </a:lnTo>
                <a:lnTo>
                  <a:pt x="2050211" y="3109226"/>
                </a:lnTo>
                <a:lnTo>
                  <a:pt x="2051329" y="3109696"/>
                </a:lnTo>
                <a:lnTo>
                  <a:pt x="2053958" y="3109696"/>
                </a:lnTo>
                <a:lnTo>
                  <a:pt x="2055075" y="3109226"/>
                </a:lnTo>
                <a:lnTo>
                  <a:pt x="2056942" y="3107372"/>
                </a:lnTo>
                <a:lnTo>
                  <a:pt x="2057400" y="3106242"/>
                </a:lnTo>
                <a:lnTo>
                  <a:pt x="2057400" y="3103613"/>
                </a:lnTo>
                <a:close/>
              </a:path>
              <a:path w="6438900" h="4354830">
                <a:moveTo>
                  <a:pt x="2057400" y="2483586"/>
                </a:moveTo>
                <a:lnTo>
                  <a:pt x="2056942" y="2482456"/>
                </a:lnTo>
                <a:lnTo>
                  <a:pt x="2055075" y="2480602"/>
                </a:lnTo>
                <a:lnTo>
                  <a:pt x="2053958" y="2480132"/>
                </a:lnTo>
                <a:lnTo>
                  <a:pt x="2051329" y="2480132"/>
                </a:lnTo>
                <a:lnTo>
                  <a:pt x="2050211" y="2480602"/>
                </a:lnTo>
                <a:lnTo>
                  <a:pt x="2048344" y="2482456"/>
                </a:lnTo>
                <a:lnTo>
                  <a:pt x="2047875" y="2483586"/>
                </a:lnTo>
                <a:lnTo>
                  <a:pt x="2047875" y="2486215"/>
                </a:lnTo>
                <a:lnTo>
                  <a:pt x="2048344" y="2487333"/>
                </a:lnTo>
                <a:lnTo>
                  <a:pt x="2050211" y="2489200"/>
                </a:lnTo>
                <a:lnTo>
                  <a:pt x="2051329" y="2489657"/>
                </a:lnTo>
                <a:lnTo>
                  <a:pt x="2053958" y="2489657"/>
                </a:lnTo>
                <a:lnTo>
                  <a:pt x="2055075" y="2489200"/>
                </a:lnTo>
                <a:lnTo>
                  <a:pt x="2056942" y="2487333"/>
                </a:lnTo>
                <a:lnTo>
                  <a:pt x="2057400" y="2486215"/>
                </a:lnTo>
                <a:lnTo>
                  <a:pt x="2057400" y="2483586"/>
                </a:lnTo>
                <a:close/>
              </a:path>
              <a:path w="6438900" h="4354830">
                <a:moveTo>
                  <a:pt x="2057400" y="1863547"/>
                </a:moveTo>
                <a:lnTo>
                  <a:pt x="2056942" y="1862429"/>
                </a:lnTo>
                <a:lnTo>
                  <a:pt x="2055075" y="1860562"/>
                </a:lnTo>
                <a:lnTo>
                  <a:pt x="2053958" y="1860105"/>
                </a:lnTo>
                <a:lnTo>
                  <a:pt x="2051329" y="1860105"/>
                </a:lnTo>
                <a:lnTo>
                  <a:pt x="2050211" y="1860562"/>
                </a:lnTo>
                <a:lnTo>
                  <a:pt x="2048344" y="1862429"/>
                </a:lnTo>
                <a:lnTo>
                  <a:pt x="2047875" y="1863547"/>
                </a:lnTo>
                <a:lnTo>
                  <a:pt x="2047875" y="1866176"/>
                </a:lnTo>
                <a:lnTo>
                  <a:pt x="2048344" y="1867306"/>
                </a:lnTo>
                <a:lnTo>
                  <a:pt x="2050211" y="1869160"/>
                </a:lnTo>
                <a:lnTo>
                  <a:pt x="2051329" y="1869630"/>
                </a:lnTo>
                <a:lnTo>
                  <a:pt x="2053958" y="1869630"/>
                </a:lnTo>
                <a:lnTo>
                  <a:pt x="2055075" y="1869160"/>
                </a:lnTo>
                <a:lnTo>
                  <a:pt x="2056942" y="1867306"/>
                </a:lnTo>
                <a:lnTo>
                  <a:pt x="2057400" y="1866176"/>
                </a:lnTo>
                <a:lnTo>
                  <a:pt x="2057400" y="1863547"/>
                </a:lnTo>
                <a:close/>
              </a:path>
              <a:path w="6438900" h="4354830">
                <a:moveTo>
                  <a:pt x="2057400" y="1243520"/>
                </a:moveTo>
                <a:lnTo>
                  <a:pt x="2056942" y="1242390"/>
                </a:lnTo>
                <a:lnTo>
                  <a:pt x="2055075" y="1240536"/>
                </a:lnTo>
                <a:lnTo>
                  <a:pt x="2053958" y="1240066"/>
                </a:lnTo>
                <a:lnTo>
                  <a:pt x="2051329" y="1240066"/>
                </a:lnTo>
                <a:lnTo>
                  <a:pt x="2050211" y="1240536"/>
                </a:lnTo>
                <a:lnTo>
                  <a:pt x="2048344" y="1242390"/>
                </a:lnTo>
                <a:lnTo>
                  <a:pt x="2047875" y="1243520"/>
                </a:lnTo>
                <a:lnTo>
                  <a:pt x="2047875" y="1246149"/>
                </a:lnTo>
                <a:lnTo>
                  <a:pt x="2048344" y="1247267"/>
                </a:lnTo>
                <a:lnTo>
                  <a:pt x="2050211" y="1249133"/>
                </a:lnTo>
                <a:lnTo>
                  <a:pt x="2051329" y="1249591"/>
                </a:lnTo>
                <a:lnTo>
                  <a:pt x="2053958" y="1249591"/>
                </a:lnTo>
                <a:lnTo>
                  <a:pt x="2055075" y="1249133"/>
                </a:lnTo>
                <a:lnTo>
                  <a:pt x="2056942" y="1247267"/>
                </a:lnTo>
                <a:lnTo>
                  <a:pt x="2057400" y="1246149"/>
                </a:lnTo>
                <a:lnTo>
                  <a:pt x="2057400" y="1243520"/>
                </a:lnTo>
                <a:close/>
              </a:path>
              <a:path w="6438900" h="4354830">
                <a:moveTo>
                  <a:pt x="2057400" y="623481"/>
                </a:moveTo>
                <a:lnTo>
                  <a:pt x="2056942" y="622363"/>
                </a:lnTo>
                <a:lnTo>
                  <a:pt x="2055075" y="620509"/>
                </a:lnTo>
                <a:lnTo>
                  <a:pt x="2053958" y="620039"/>
                </a:lnTo>
                <a:lnTo>
                  <a:pt x="2051329" y="620039"/>
                </a:lnTo>
                <a:lnTo>
                  <a:pt x="2050211" y="620509"/>
                </a:lnTo>
                <a:lnTo>
                  <a:pt x="2048344" y="622363"/>
                </a:lnTo>
                <a:lnTo>
                  <a:pt x="2047875" y="623481"/>
                </a:lnTo>
                <a:lnTo>
                  <a:pt x="2047875" y="626110"/>
                </a:lnTo>
                <a:lnTo>
                  <a:pt x="2048344" y="627240"/>
                </a:lnTo>
                <a:lnTo>
                  <a:pt x="2050211" y="629094"/>
                </a:lnTo>
                <a:lnTo>
                  <a:pt x="2051329" y="629564"/>
                </a:lnTo>
                <a:lnTo>
                  <a:pt x="2053958" y="629564"/>
                </a:lnTo>
                <a:lnTo>
                  <a:pt x="2055075" y="629094"/>
                </a:lnTo>
                <a:lnTo>
                  <a:pt x="2056942" y="627240"/>
                </a:lnTo>
                <a:lnTo>
                  <a:pt x="2057400" y="626110"/>
                </a:lnTo>
                <a:lnTo>
                  <a:pt x="2057400" y="623481"/>
                </a:lnTo>
                <a:close/>
              </a:path>
              <a:path w="6438900" h="4354830">
                <a:moveTo>
                  <a:pt x="2057400" y="3454"/>
                </a:moveTo>
                <a:lnTo>
                  <a:pt x="2056942" y="2336"/>
                </a:lnTo>
                <a:lnTo>
                  <a:pt x="2055075" y="469"/>
                </a:lnTo>
                <a:lnTo>
                  <a:pt x="2053958" y="0"/>
                </a:lnTo>
                <a:lnTo>
                  <a:pt x="2051329" y="0"/>
                </a:lnTo>
                <a:lnTo>
                  <a:pt x="2050211" y="469"/>
                </a:lnTo>
                <a:lnTo>
                  <a:pt x="2048344" y="2336"/>
                </a:lnTo>
                <a:lnTo>
                  <a:pt x="2047875" y="3454"/>
                </a:lnTo>
                <a:lnTo>
                  <a:pt x="2047875" y="6083"/>
                </a:lnTo>
                <a:lnTo>
                  <a:pt x="2048344" y="7200"/>
                </a:lnTo>
                <a:lnTo>
                  <a:pt x="2050211" y="9067"/>
                </a:lnTo>
                <a:lnTo>
                  <a:pt x="2051329" y="9525"/>
                </a:lnTo>
                <a:lnTo>
                  <a:pt x="2053958" y="9525"/>
                </a:lnTo>
                <a:lnTo>
                  <a:pt x="2055075" y="9067"/>
                </a:lnTo>
                <a:lnTo>
                  <a:pt x="2056942" y="7200"/>
                </a:lnTo>
                <a:lnTo>
                  <a:pt x="2057400" y="6083"/>
                </a:lnTo>
                <a:lnTo>
                  <a:pt x="2057400" y="3454"/>
                </a:lnTo>
                <a:close/>
              </a:path>
              <a:path w="6438900" h="4354830">
                <a:moveTo>
                  <a:pt x="2105025" y="4343679"/>
                </a:moveTo>
                <a:lnTo>
                  <a:pt x="2104567" y="4342562"/>
                </a:lnTo>
                <a:lnTo>
                  <a:pt x="2102700" y="4340695"/>
                </a:lnTo>
                <a:lnTo>
                  <a:pt x="2101583" y="4340225"/>
                </a:lnTo>
                <a:lnTo>
                  <a:pt x="2098954" y="4340225"/>
                </a:lnTo>
                <a:lnTo>
                  <a:pt x="2097836" y="4340695"/>
                </a:lnTo>
                <a:lnTo>
                  <a:pt x="2095969" y="4342562"/>
                </a:lnTo>
                <a:lnTo>
                  <a:pt x="2095500" y="4343679"/>
                </a:lnTo>
                <a:lnTo>
                  <a:pt x="2095500" y="4346308"/>
                </a:lnTo>
                <a:lnTo>
                  <a:pt x="2095969" y="4347426"/>
                </a:lnTo>
                <a:lnTo>
                  <a:pt x="2097836" y="4349293"/>
                </a:lnTo>
                <a:lnTo>
                  <a:pt x="2098954" y="4349750"/>
                </a:lnTo>
                <a:lnTo>
                  <a:pt x="2101583" y="4349750"/>
                </a:lnTo>
                <a:lnTo>
                  <a:pt x="2102700" y="4349293"/>
                </a:lnTo>
                <a:lnTo>
                  <a:pt x="2104567" y="4347426"/>
                </a:lnTo>
                <a:lnTo>
                  <a:pt x="2105025" y="4346308"/>
                </a:lnTo>
                <a:lnTo>
                  <a:pt x="2105025" y="4343679"/>
                </a:lnTo>
                <a:close/>
              </a:path>
              <a:path w="6438900" h="4354830">
                <a:moveTo>
                  <a:pt x="2105025" y="3723640"/>
                </a:moveTo>
                <a:lnTo>
                  <a:pt x="2104567" y="3722522"/>
                </a:lnTo>
                <a:lnTo>
                  <a:pt x="2102700" y="3720668"/>
                </a:lnTo>
                <a:lnTo>
                  <a:pt x="2101583" y="3720198"/>
                </a:lnTo>
                <a:lnTo>
                  <a:pt x="2098954" y="3720198"/>
                </a:lnTo>
                <a:lnTo>
                  <a:pt x="2097836" y="3720668"/>
                </a:lnTo>
                <a:lnTo>
                  <a:pt x="2095969" y="3722522"/>
                </a:lnTo>
                <a:lnTo>
                  <a:pt x="2095500" y="3723640"/>
                </a:lnTo>
                <a:lnTo>
                  <a:pt x="2095500" y="3726281"/>
                </a:lnTo>
                <a:lnTo>
                  <a:pt x="2095969" y="3727399"/>
                </a:lnTo>
                <a:lnTo>
                  <a:pt x="2097836" y="3729253"/>
                </a:lnTo>
                <a:lnTo>
                  <a:pt x="2098954" y="3729723"/>
                </a:lnTo>
                <a:lnTo>
                  <a:pt x="2101583" y="3729723"/>
                </a:lnTo>
                <a:lnTo>
                  <a:pt x="2102700" y="3729253"/>
                </a:lnTo>
                <a:lnTo>
                  <a:pt x="2104567" y="3727399"/>
                </a:lnTo>
                <a:lnTo>
                  <a:pt x="2105025" y="3726281"/>
                </a:lnTo>
                <a:lnTo>
                  <a:pt x="2105025" y="3723640"/>
                </a:lnTo>
                <a:close/>
              </a:path>
              <a:path w="6438900" h="4354830">
                <a:moveTo>
                  <a:pt x="2105025" y="3103613"/>
                </a:moveTo>
                <a:lnTo>
                  <a:pt x="2104567" y="3102495"/>
                </a:lnTo>
                <a:lnTo>
                  <a:pt x="2102700" y="3100628"/>
                </a:lnTo>
                <a:lnTo>
                  <a:pt x="2101583" y="3100171"/>
                </a:lnTo>
                <a:lnTo>
                  <a:pt x="2098954" y="3100171"/>
                </a:lnTo>
                <a:lnTo>
                  <a:pt x="2097836" y="3100628"/>
                </a:lnTo>
                <a:lnTo>
                  <a:pt x="2095969" y="3102495"/>
                </a:lnTo>
                <a:lnTo>
                  <a:pt x="2095500" y="3103613"/>
                </a:lnTo>
                <a:lnTo>
                  <a:pt x="2095500" y="3106242"/>
                </a:lnTo>
                <a:lnTo>
                  <a:pt x="2095969" y="3107372"/>
                </a:lnTo>
                <a:lnTo>
                  <a:pt x="2097836" y="3109226"/>
                </a:lnTo>
                <a:lnTo>
                  <a:pt x="2098954" y="3109696"/>
                </a:lnTo>
                <a:lnTo>
                  <a:pt x="2101583" y="3109696"/>
                </a:lnTo>
                <a:lnTo>
                  <a:pt x="2102700" y="3109226"/>
                </a:lnTo>
                <a:lnTo>
                  <a:pt x="2104567" y="3107372"/>
                </a:lnTo>
                <a:lnTo>
                  <a:pt x="2105025" y="3106242"/>
                </a:lnTo>
                <a:lnTo>
                  <a:pt x="2105025" y="3103613"/>
                </a:lnTo>
                <a:close/>
              </a:path>
              <a:path w="6438900" h="4354830">
                <a:moveTo>
                  <a:pt x="2105025" y="2483586"/>
                </a:moveTo>
                <a:lnTo>
                  <a:pt x="2104567" y="2482456"/>
                </a:lnTo>
                <a:lnTo>
                  <a:pt x="2102700" y="2480602"/>
                </a:lnTo>
                <a:lnTo>
                  <a:pt x="2101583" y="2480132"/>
                </a:lnTo>
                <a:lnTo>
                  <a:pt x="2098954" y="2480132"/>
                </a:lnTo>
                <a:lnTo>
                  <a:pt x="2097836" y="2480602"/>
                </a:lnTo>
                <a:lnTo>
                  <a:pt x="2095969" y="2482456"/>
                </a:lnTo>
                <a:lnTo>
                  <a:pt x="2095500" y="2483586"/>
                </a:lnTo>
                <a:lnTo>
                  <a:pt x="2095500" y="2486215"/>
                </a:lnTo>
                <a:lnTo>
                  <a:pt x="2095969" y="2487333"/>
                </a:lnTo>
                <a:lnTo>
                  <a:pt x="2097836" y="2489200"/>
                </a:lnTo>
                <a:lnTo>
                  <a:pt x="2098954" y="2489657"/>
                </a:lnTo>
                <a:lnTo>
                  <a:pt x="2101583" y="2489657"/>
                </a:lnTo>
                <a:lnTo>
                  <a:pt x="2102700" y="2489200"/>
                </a:lnTo>
                <a:lnTo>
                  <a:pt x="2104567" y="2487333"/>
                </a:lnTo>
                <a:lnTo>
                  <a:pt x="2105025" y="2486215"/>
                </a:lnTo>
                <a:lnTo>
                  <a:pt x="2105025" y="2483586"/>
                </a:lnTo>
                <a:close/>
              </a:path>
              <a:path w="6438900" h="4354830">
                <a:moveTo>
                  <a:pt x="2105025" y="1863547"/>
                </a:moveTo>
                <a:lnTo>
                  <a:pt x="2104567" y="1862429"/>
                </a:lnTo>
                <a:lnTo>
                  <a:pt x="2102700" y="1860562"/>
                </a:lnTo>
                <a:lnTo>
                  <a:pt x="2101583" y="1860105"/>
                </a:lnTo>
                <a:lnTo>
                  <a:pt x="2098954" y="1860105"/>
                </a:lnTo>
                <a:lnTo>
                  <a:pt x="2097836" y="1860562"/>
                </a:lnTo>
                <a:lnTo>
                  <a:pt x="2095969" y="1862429"/>
                </a:lnTo>
                <a:lnTo>
                  <a:pt x="2095500" y="1863547"/>
                </a:lnTo>
                <a:lnTo>
                  <a:pt x="2095500" y="1866176"/>
                </a:lnTo>
                <a:lnTo>
                  <a:pt x="2095969" y="1867306"/>
                </a:lnTo>
                <a:lnTo>
                  <a:pt x="2097836" y="1869160"/>
                </a:lnTo>
                <a:lnTo>
                  <a:pt x="2098954" y="1869630"/>
                </a:lnTo>
                <a:lnTo>
                  <a:pt x="2101583" y="1869630"/>
                </a:lnTo>
                <a:lnTo>
                  <a:pt x="2102700" y="1869160"/>
                </a:lnTo>
                <a:lnTo>
                  <a:pt x="2104567" y="1867306"/>
                </a:lnTo>
                <a:lnTo>
                  <a:pt x="2105025" y="1866176"/>
                </a:lnTo>
                <a:lnTo>
                  <a:pt x="2105025" y="1863547"/>
                </a:lnTo>
                <a:close/>
              </a:path>
              <a:path w="6438900" h="4354830">
                <a:moveTo>
                  <a:pt x="2105025" y="1243520"/>
                </a:moveTo>
                <a:lnTo>
                  <a:pt x="2104567" y="1242390"/>
                </a:lnTo>
                <a:lnTo>
                  <a:pt x="2102700" y="1240536"/>
                </a:lnTo>
                <a:lnTo>
                  <a:pt x="2101583" y="1240066"/>
                </a:lnTo>
                <a:lnTo>
                  <a:pt x="2098954" y="1240066"/>
                </a:lnTo>
                <a:lnTo>
                  <a:pt x="2097836" y="1240536"/>
                </a:lnTo>
                <a:lnTo>
                  <a:pt x="2095969" y="1242390"/>
                </a:lnTo>
                <a:lnTo>
                  <a:pt x="2095500" y="1243520"/>
                </a:lnTo>
                <a:lnTo>
                  <a:pt x="2095500" y="1246149"/>
                </a:lnTo>
                <a:lnTo>
                  <a:pt x="2095969" y="1247267"/>
                </a:lnTo>
                <a:lnTo>
                  <a:pt x="2097836" y="1249133"/>
                </a:lnTo>
                <a:lnTo>
                  <a:pt x="2098954" y="1249591"/>
                </a:lnTo>
                <a:lnTo>
                  <a:pt x="2101583" y="1249591"/>
                </a:lnTo>
                <a:lnTo>
                  <a:pt x="2102700" y="1249133"/>
                </a:lnTo>
                <a:lnTo>
                  <a:pt x="2104567" y="1247267"/>
                </a:lnTo>
                <a:lnTo>
                  <a:pt x="2105025" y="1246149"/>
                </a:lnTo>
                <a:lnTo>
                  <a:pt x="2105025" y="1243520"/>
                </a:lnTo>
                <a:close/>
              </a:path>
              <a:path w="6438900" h="4354830">
                <a:moveTo>
                  <a:pt x="2105025" y="623481"/>
                </a:moveTo>
                <a:lnTo>
                  <a:pt x="2104567" y="622363"/>
                </a:lnTo>
                <a:lnTo>
                  <a:pt x="2102700" y="620509"/>
                </a:lnTo>
                <a:lnTo>
                  <a:pt x="2101583" y="620039"/>
                </a:lnTo>
                <a:lnTo>
                  <a:pt x="2098954" y="620039"/>
                </a:lnTo>
                <a:lnTo>
                  <a:pt x="2097836" y="620509"/>
                </a:lnTo>
                <a:lnTo>
                  <a:pt x="2095969" y="622363"/>
                </a:lnTo>
                <a:lnTo>
                  <a:pt x="2095500" y="623481"/>
                </a:lnTo>
                <a:lnTo>
                  <a:pt x="2095500" y="626110"/>
                </a:lnTo>
                <a:lnTo>
                  <a:pt x="2095969" y="627240"/>
                </a:lnTo>
                <a:lnTo>
                  <a:pt x="2097836" y="629094"/>
                </a:lnTo>
                <a:lnTo>
                  <a:pt x="2098954" y="629564"/>
                </a:lnTo>
                <a:lnTo>
                  <a:pt x="2101583" y="629564"/>
                </a:lnTo>
                <a:lnTo>
                  <a:pt x="2102700" y="629094"/>
                </a:lnTo>
                <a:lnTo>
                  <a:pt x="2104567" y="627240"/>
                </a:lnTo>
                <a:lnTo>
                  <a:pt x="2105025" y="626110"/>
                </a:lnTo>
                <a:lnTo>
                  <a:pt x="2105025" y="623481"/>
                </a:lnTo>
                <a:close/>
              </a:path>
              <a:path w="6438900" h="4354830">
                <a:moveTo>
                  <a:pt x="2105025" y="3454"/>
                </a:moveTo>
                <a:lnTo>
                  <a:pt x="2104567" y="2336"/>
                </a:lnTo>
                <a:lnTo>
                  <a:pt x="2102700" y="469"/>
                </a:lnTo>
                <a:lnTo>
                  <a:pt x="2101583" y="0"/>
                </a:lnTo>
                <a:lnTo>
                  <a:pt x="2098954" y="0"/>
                </a:lnTo>
                <a:lnTo>
                  <a:pt x="2097836" y="469"/>
                </a:lnTo>
                <a:lnTo>
                  <a:pt x="2095969" y="2336"/>
                </a:lnTo>
                <a:lnTo>
                  <a:pt x="2095500" y="3454"/>
                </a:lnTo>
                <a:lnTo>
                  <a:pt x="2095500" y="6083"/>
                </a:lnTo>
                <a:lnTo>
                  <a:pt x="2095969" y="7200"/>
                </a:lnTo>
                <a:lnTo>
                  <a:pt x="2097836" y="9067"/>
                </a:lnTo>
                <a:lnTo>
                  <a:pt x="2098954" y="9525"/>
                </a:lnTo>
                <a:lnTo>
                  <a:pt x="2101583" y="9525"/>
                </a:lnTo>
                <a:lnTo>
                  <a:pt x="2102700" y="9067"/>
                </a:lnTo>
                <a:lnTo>
                  <a:pt x="2104567" y="7200"/>
                </a:lnTo>
                <a:lnTo>
                  <a:pt x="2105025" y="6083"/>
                </a:lnTo>
                <a:lnTo>
                  <a:pt x="2105025" y="3454"/>
                </a:lnTo>
                <a:close/>
              </a:path>
              <a:path w="6438900" h="4354830">
                <a:moveTo>
                  <a:pt x="2152650" y="4343679"/>
                </a:moveTo>
                <a:lnTo>
                  <a:pt x="2152192" y="4342562"/>
                </a:lnTo>
                <a:lnTo>
                  <a:pt x="2150326" y="4340695"/>
                </a:lnTo>
                <a:lnTo>
                  <a:pt x="2149208" y="4340225"/>
                </a:lnTo>
                <a:lnTo>
                  <a:pt x="2146579" y="4340225"/>
                </a:lnTo>
                <a:lnTo>
                  <a:pt x="2145461" y="4340695"/>
                </a:lnTo>
                <a:lnTo>
                  <a:pt x="2143595" y="4342562"/>
                </a:lnTo>
                <a:lnTo>
                  <a:pt x="2143125" y="4343679"/>
                </a:lnTo>
                <a:lnTo>
                  <a:pt x="2143125" y="4346308"/>
                </a:lnTo>
                <a:lnTo>
                  <a:pt x="2143595" y="4347426"/>
                </a:lnTo>
                <a:lnTo>
                  <a:pt x="2145461" y="4349293"/>
                </a:lnTo>
                <a:lnTo>
                  <a:pt x="2146579" y="4349750"/>
                </a:lnTo>
                <a:lnTo>
                  <a:pt x="2149208" y="4349750"/>
                </a:lnTo>
                <a:lnTo>
                  <a:pt x="2150326" y="4349293"/>
                </a:lnTo>
                <a:lnTo>
                  <a:pt x="2152192" y="4347426"/>
                </a:lnTo>
                <a:lnTo>
                  <a:pt x="2152650" y="4346308"/>
                </a:lnTo>
                <a:lnTo>
                  <a:pt x="2152650" y="4343679"/>
                </a:lnTo>
                <a:close/>
              </a:path>
              <a:path w="6438900" h="4354830">
                <a:moveTo>
                  <a:pt x="2152650" y="3723640"/>
                </a:moveTo>
                <a:lnTo>
                  <a:pt x="2152192" y="3722522"/>
                </a:lnTo>
                <a:lnTo>
                  <a:pt x="2150326" y="3720668"/>
                </a:lnTo>
                <a:lnTo>
                  <a:pt x="2149208" y="3720198"/>
                </a:lnTo>
                <a:lnTo>
                  <a:pt x="2146579" y="3720198"/>
                </a:lnTo>
                <a:lnTo>
                  <a:pt x="2145461" y="3720668"/>
                </a:lnTo>
                <a:lnTo>
                  <a:pt x="2143595" y="3722522"/>
                </a:lnTo>
                <a:lnTo>
                  <a:pt x="2143125" y="3723640"/>
                </a:lnTo>
                <a:lnTo>
                  <a:pt x="2143125" y="3726281"/>
                </a:lnTo>
                <a:lnTo>
                  <a:pt x="2143595" y="3727399"/>
                </a:lnTo>
                <a:lnTo>
                  <a:pt x="2145461" y="3729253"/>
                </a:lnTo>
                <a:lnTo>
                  <a:pt x="2146579" y="3729723"/>
                </a:lnTo>
                <a:lnTo>
                  <a:pt x="2149208" y="3729723"/>
                </a:lnTo>
                <a:lnTo>
                  <a:pt x="2150326" y="3729253"/>
                </a:lnTo>
                <a:lnTo>
                  <a:pt x="2152192" y="3727399"/>
                </a:lnTo>
                <a:lnTo>
                  <a:pt x="2152650" y="3726281"/>
                </a:lnTo>
                <a:lnTo>
                  <a:pt x="2152650" y="3723640"/>
                </a:lnTo>
                <a:close/>
              </a:path>
              <a:path w="6438900" h="4354830">
                <a:moveTo>
                  <a:pt x="2152650" y="3103613"/>
                </a:moveTo>
                <a:lnTo>
                  <a:pt x="2152192" y="3102495"/>
                </a:lnTo>
                <a:lnTo>
                  <a:pt x="2150326" y="3100628"/>
                </a:lnTo>
                <a:lnTo>
                  <a:pt x="2149208" y="3100171"/>
                </a:lnTo>
                <a:lnTo>
                  <a:pt x="2146579" y="3100171"/>
                </a:lnTo>
                <a:lnTo>
                  <a:pt x="2145461" y="3100628"/>
                </a:lnTo>
                <a:lnTo>
                  <a:pt x="2143595" y="3102495"/>
                </a:lnTo>
                <a:lnTo>
                  <a:pt x="2143125" y="3103613"/>
                </a:lnTo>
                <a:lnTo>
                  <a:pt x="2143125" y="3106242"/>
                </a:lnTo>
                <a:lnTo>
                  <a:pt x="2143595" y="3107372"/>
                </a:lnTo>
                <a:lnTo>
                  <a:pt x="2145461" y="3109226"/>
                </a:lnTo>
                <a:lnTo>
                  <a:pt x="2146579" y="3109696"/>
                </a:lnTo>
                <a:lnTo>
                  <a:pt x="2149208" y="3109696"/>
                </a:lnTo>
                <a:lnTo>
                  <a:pt x="2150326" y="3109226"/>
                </a:lnTo>
                <a:lnTo>
                  <a:pt x="2152192" y="3107372"/>
                </a:lnTo>
                <a:lnTo>
                  <a:pt x="2152650" y="3106242"/>
                </a:lnTo>
                <a:lnTo>
                  <a:pt x="2152650" y="3103613"/>
                </a:lnTo>
                <a:close/>
              </a:path>
              <a:path w="6438900" h="4354830">
                <a:moveTo>
                  <a:pt x="2152650" y="2483586"/>
                </a:moveTo>
                <a:lnTo>
                  <a:pt x="2152192" y="2482456"/>
                </a:lnTo>
                <a:lnTo>
                  <a:pt x="2150326" y="2480602"/>
                </a:lnTo>
                <a:lnTo>
                  <a:pt x="2149208" y="2480132"/>
                </a:lnTo>
                <a:lnTo>
                  <a:pt x="2146579" y="2480132"/>
                </a:lnTo>
                <a:lnTo>
                  <a:pt x="2145461" y="2480602"/>
                </a:lnTo>
                <a:lnTo>
                  <a:pt x="2143595" y="2482456"/>
                </a:lnTo>
                <a:lnTo>
                  <a:pt x="2143125" y="2483586"/>
                </a:lnTo>
                <a:lnTo>
                  <a:pt x="2143125" y="2486215"/>
                </a:lnTo>
                <a:lnTo>
                  <a:pt x="2143595" y="2487333"/>
                </a:lnTo>
                <a:lnTo>
                  <a:pt x="2145461" y="2489200"/>
                </a:lnTo>
                <a:lnTo>
                  <a:pt x="2146579" y="2489657"/>
                </a:lnTo>
                <a:lnTo>
                  <a:pt x="2149208" y="2489657"/>
                </a:lnTo>
                <a:lnTo>
                  <a:pt x="2150326" y="2489200"/>
                </a:lnTo>
                <a:lnTo>
                  <a:pt x="2152192" y="2487333"/>
                </a:lnTo>
                <a:lnTo>
                  <a:pt x="2152650" y="2486215"/>
                </a:lnTo>
                <a:lnTo>
                  <a:pt x="2152650" y="2483586"/>
                </a:lnTo>
                <a:close/>
              </a:path>
              <a:path w="6438900" h="4354830">
                <a:moveTo>
                  <a:pt x="2152650" y="1863547"/>
                </a:moveTo>
                <a:lnTo>
                  <a:pt x="2152192" y="1862429"/>
                </a:lnTo>
                <a:lnTo>
                  <a:pt x="2150326" y="1860562"/>
                </a:lnTo>
                <a:lnTo>
                  <a:pt x="2149208" y="1860105"/>
                </a:lnTo>
                <a:lnTo>
                  <a:pt x="2146579" y="1860105"/>
                </a:lnTo>
                <a:lnTo>
                  <a:pt x="2145461" y="1860562"/>
                </a:lnTo>
                <a:lnTo>
                  <a:pt x="2143595" y="1862429"/>
                </a:lnTo>
                <a:lnTo>
                  <a:pt x="2143125" y="1863547"/>
                </a:lnTo>
                <a:lnTo>
                  <a:pt x="2143125" y="1866176"/>
                </a:lnTo>
                <a:lnTo>
                  <a:pt x="2143595" y="1867306"/>
                </a:lnTo>
                <a:lnTo>
                  <a:pt x="2145461" y="1869160"/>
                </a:lnTo>
                <a:lnTo>
                  <a:pt x="2146579" y="1869630"/>
                </a:lnTo>
                <a:lnTo>
                  <a:pt x="2149208" y="1869630"/>
                </a:lnTo>
                <a:lnTo>
                  <a:pt x="2150326" y="1869160"/>
                </a:lnTo>
                <a:lnTo>
                  <a:pt x="2152192" y="1867306"/>
                </a:lnTo>
                <a:lnTo>
                  <a:pt x="2152650" y="1866176"/>
                </a:lnTo>
                <a:lnTo>
                  <a:pt x="2152650" y="1863547"/>
                </a:lnTo>
                <a:close/>
              </a:path>
              <a:path w="6438900" h="4354830">
                <a:moveTo>
                  <a:pt x="2152650" y="1243520"/>
                </a:moveTo>
                <a:lnTo>
                  <a:pt x="2152192" y="1242390"/>
                </a:lnTo>
                <a:lnTo>
                  <a:pt x="2150326" y="1240536"/>
                </a:lnTo>
                <a:lnTo>
                  <a:pt x="2149208" y="1240066"/>
                </a:lnTo>
                <a:lnTo>
                  <a:pt x="2146579" y="1240066"/>
                </a:lnTo>
                <a:lnTo>
                  <a:pt x="2145461" y="1240536"/>
                </a:lnTo>
                <a:lnTo>
                  <a:pt x="2143595" y="1242390"/>
                </a:lnTo>
                <a:lnTo>
                  <a:pt x="2143125" y="1243520"/>
                </a:lnTo>
                <a:lnTo>
                  <a:pt x="2143125" y="1246149"/>
                </a:lnTo>
                <a:lnTo>
                  <a:pt x="2143595" y="1247267"/>
                </a:lnTo>
                <a:lnTo>
                  <a:pt x="2145461" y="1249133"/>
                </a:lnTo>
                <a:lnTo>
                  <a:pt x="2146579" y="1249591"/>
                </a:lnTo>
                <a:lnTo>
                  <a:pt x="2149208" y="1249591"/>
                </a:lnTo>
                <a:lnTo>
                  <a:pt x="2150326" y="1249133"/>
                </a:lnTo>
                <a:lnTo>
                  <a:pt x="2152192" y="1247267"/>
                </a:lnTo>
                <a:lnTo>
                  <a:pt x="2152650" y="1246149"/>
                </a:lnTo>
                <a:lnTo>
                  <a:pt x="2152650" y="1243520"/>
                </a:lnTo>
                <a:close/>
              </a:path>
              <a:path w="6438900" h="4354830">
                <a:moveTo>
                  <a:pt x="2152650" y="623481"/>
                </a:moveTo>
                <a:lnTo>
                  <a:pt x="2152192" y="622363"/>
                </a:lnTo>
                <a:lnTo>
                  <a:pt x="2150326" y="620509"/>
                </a:lnTo>
                <a:lnTo>
                  <a:pt x="2149208" y="620039"/>
                </a:lnTo>
                <a:lnTo>
                  <a:pt x="2146579" y="620039"/>
                </a:lnTo>
                <a:lnTo>
                  <a:pt x="2145461" y="620509"/>
                </a:lnTo>
                <a:lnTo>
                  <a:pt x="2143595" y="622363"/>
                </a:lnTo>
                <a:lnTo>
                  <a:pt x="2143125" y="623481"/>
                </a:lnTo>
                <a:lnTo>
                  <a:pt x="2143125" y="626110"/>
                </a:lnTo>
                <a:lnTo>
                  <a:pt x="2143595" y="627240"/>
                </a:lnTo>
                <a:lnTo>
                  <a:pt x="2145461" y="629094"/>
                </a:lnTo>
                <a:lnTo>
                  <a:pt x="2146579" y="629564"/>
                </a:lnTo>
                <a:lnTo>
                  <a:pt x="2149208" y="629564"/>
                </a:lnTo>
                <a:lnTo>
                  <a:pt x="2150326" y="629094"/>
                </a:lnTo>
                <a:lnTo>
                  <a:pt x="2152192" y="627240"/>
                </a:lnTo>
                <a:lnTo>
                  <a:pt x="2152650" y="626110"/>
                </a:lnTo>
                <a:lnTo>
                  <a:pt x="2152650" y="623481"/>
                </a:lnTo>
                <a:close/>
              </a:path>
              <a:path w="6438900" h="4354830">
                <a:moveTo>
                  <a:pt x="2152650" y="3454"/>
                </a:moveTo>
                <a:lnTo>
                  <a:pt x="2152192" y="2336"/>
                </a:lnTo>
                <a:lnTo>
                  <a:pt x="2150326" y="469"/>
                </a:lnTo>
                <a:lnTo>
                  <a:pt x="2149208" y="0"/>
                </a:lnTo>
                <a:lnTo>
                  <a:pt x="2146579" y="0"/>
                </a:lnTo>
                <a:lnTo>
                  <a:pt x="2145461" y="469"/>
                </a:lnTo>
                <a:lnTo>
                  <a:pt x="2143595" y="2336"/>
                </a:lnTo>
                <a:lnTo>
                  <a:pt x="2143125" y="3454"/>
                </a:lnTo>
                <a:lnTo>
                  <a:pt x="2143125" y="6083"/>
                </a:lnTo>
                <a:lnTo>
                  <a:pt x="2143595" y="7200"/>
                </a:lnTo>
                <a:lnTo>
                  <a:pt x="2145461" y="9067"/>
                </a:lnTo>
                <a:lnTo>
                  <a:pt x="2146579" y="9525"/>
                </a:lnTo>
                <a:lnTo>
                  <a:pt x="2149208" y="9525"/>
                </a:lnTo>
                <a:lnTo>
                  <a:pt x="2150326" y="9067"/>
                </a:lnTo>
                <a:lnTo>
                  <a:pt x="2152192" y="7200"/>
                </a:lnTo>
                <a:lnTo>
                  <a:pt x="2152650" y="6083"/>
                </a:lnTo>
                <a:lnTo>
                  <a:pt x="2152650" y="3454"/>
                </a:lnTo>
                <a:close/>
              </a:path>
              <a:path w="6438900" h="4354830">
                <a:moveTo>
                  <a:pt x="2200275" y="4343679"/>
                </a:moveTo>
                <a:lnTo>
                  <a:pt x="2199817" y="4342562"/>
                </a:lnTo>
                <a:lnTo>
                  <a:pt x="2197951" y="4340695"/>
                </a:lnTo>
                <a:lnTo>
                  <a:pt x="2196833" y="4340225"/>
                </a:lnTo>
                <a:lnTo>
                  <a:pt x="2194204" y="4340225"/>
                </a:lnTo>
                <a:lnTo>
                  <a:pt x="2193086" y="4340695"/>
                </a:lnTo>
                <a:lnTo>
                  <a:pt x="2191220" y="4342562"/>
                </a:lnTo>
                <a:lnTo>
                  <a:pt x="2190750" y="4343679"/>
                </a:lnTo>
                <a:lnTo>
                  <a:pt x="2190750" y="4346308"/>
                </a:lnTo>
                <a:lnTo>
                  <a:pt x="2191220" y="4347426"/>
                </a:lnTo>
                <a:lnTo>
                  <a:pt x="2193086" y="4349293"/>
                </a:lnTo>
                <a:lnTo>
                  <a:pt x="2194204" y="4349750"/>
                </a:lnTo>
                <a:lnTo>
                  <a:pt x="2196833" y="4349750"/>
                </a:lnTo>
                <a:lnTo>
                  <a:pt x="2197951" y="4349293"/>
                </a:lnTo>
                <a:lnTo>
                  <a:pt x="2199817" y="4347426"/>
                </a:lnTo>
                <a:lnTo>
                  <a:pt x="2200275" y="4346308"/>
                </a:lnTo>
                <a:lnTo>
                  <a:pt x="2200275" y="4343679"/>
                </a:lnTo>
                <a:close/>
              </a:path>
              <a:path w="6438900" h="4354830">
                <a:moveTo>
                  <a:pt x="2200275" y="3723640"/>
                </a:moveTo>
                <a:lnTo>
                  <a:pt x="2199817" y="3722522"/>
                </a:lnTo>
                <a:lnTo>
                  <a:pt x="2197951" y="3720668"/>
                </a:lnTo>
                <a:lnTo>
                  <a:pt x="2196833" y="3720198"/>
                </a:lnTo>
                <a:lnTo>
                  <a:pt x="2194204" y="3720198"/>
                </a:lnTo>
                <a:lnTo>
                  <a:pt x="2193086" y="3720668"/>
                </a:lnTo>
                <a:lnTo>
                  <a:pt x="2191220" y="3722522"/>
                </a:lnTo>
                <a:lnTo>
                  <a:pt x="2190750" y="3723640"/>
                </a:lnTo>
                <a:lnTo>
                  <a:pt x="2190750" y="3726281"/>
                </a:lnTo>
                <a:lnTo>
                  <a:pt x="2191220" y="3727399"/>
                </a:lnTo>
                <a:lnTo>
                  <a:pt x="2193086" y="3729253"/>
                </a:lnTo>
                <a:lnTo>
                  <a:pt x="2194204" y="3729723"/>
                </a:lnTo>
                <a:lnTo>
                  <a:pt x="2196833" y="3729723"/>
                </a:lnTo>
                <a:lnTo>
                  <a:pt x="2197951" y="3729253"/>
                </a:lnTo>
                <a:lnTo>
                  <a:pt x="2199817" y="3727399"/>
                </a:lnTo>
                <a:lnTo>
                  <a:pt x="2200275" y="3726281"/>
                </a:lnTo>
                <a:lnTo>
                  <a:pt x="2200275" y="3723640"/>
                </a:lnTo>
                <a:close/>
              </a:path>
              <a:path w="6438900" h="4354830">
                <a:moveTo>
                  <a:pt x="2200275" y="3103613"/>
                </a:moveTo>
                <a:lnTo>
                  <a:pt x="2199817" y="3102495"/>
                </a:lnTo>
                <a:lnTo>
                  <a:pt x="2197951" y="3100628"/>
                </a:lnTo>
                <a:lnTo>
                  <a:pt x="2196833" y="3100171"/>
                </a:lnTo>
                <a:lnTo>
                  <a:pt x="2194204" y="3100171"/>
                </a:lnTo>
                <a:lnTo>
                  <a:pt x="2193086" y="3100628"/>
                </a:lnTo>
                <a:lnTo>
                  <a:pt x="2191220" y="3102495"/>
                </a:lnTo>
                <a:lnTo>
                  <a:pt x="2190750" y="3103613"/>
                </a:lnTo>
                <a:lnTo>
                  <a:pt x="2190750" y="3106242"/>
                </a:lnTo>
                <a:lnTo>
                  <a:pt x="2191220" y="3107372"/>
                </a:lnTo>
                <a:lnTo>
                  <a:pt x="2193086" y="3109226"/>
                </a:lnTo>
                <a:lnTo>
                  <a:pt x="2194204" y="3109696"/>
                </a:lnTo>
                <a:lnTo>
                  <a:pt x="2196833" y="3109696"/>
                </a:lnTo>
                <a:lnTo>
                  <a:pt x="2197951" y="3109226"/>
                </a:lnTo>
                <a:lnTo>
                  <a:pt x="2199817" y="3107372"/>
                </a:lnTo>
                <a:lnTo>
                  <a:pt x="2200275" y="3106242"/>
                </a:lnTo>
                <a:lnTo>
                  <a:pt x="2200275" y="3103613"/>
                </a:lnTo>
                <a:close/>
              </a:path>
              <a:path w="6438900" h="4354830">
                <a:moveTo>
                  <a:pt x="2200275" y="2483586"/>
                </a:moveTo>
                <a:lnTo>
                  <a:pt x="2199817" y="2482456"/>
                </a:lnTo>
                <a:lnTo>
                  <a:pt x="2197951" y="2480602"/>
                </a:lnTo>
                <a:lnTo>
                  <a:pt x="2196833" y="2480132"/>
                </a:lnTo>
                <a:lnTo>
                  <a:pt x="2194204" y="2480132"/>
                </a:lnTo>
                <a:lnTo>
                  <a:pt x="2193086" y="2480602"/>
                </a:lnTo>
                <a:lnTo>
                  <a:pt x="2191220" y="2482456"/>
                </a:lnTo>
                <a:lnTo>
                  <a:pt x="2190750" y="2483586"/>
                </a:lnTo>
                <a:lnTo>
                  <a:pt x="2190750" y="2486215"/>
                </a:lnTo>
                <a:lnTo>
                  <a:pt x="2191220" y="2487333"/>
                </a:lnTo>
                <a:lnTo>
                  <a:pt x="2193086" y="2489200"/>
                </a:lnTo>
                <a:lnTo>
                  <a:pt x="2194204" y="2489657"/>
                </a:lnTo>
                <a:lnTo>
                  <a:pt x="2196833" y="2489657"/>
                </a:lnTo>
                <a:lnTo>
                  <a:pt x="2197951" y="2489200"/>
                </a:lnTo>
                <a:lnTo>
                  <a:pt x="2199817" y="2487333"/>
                </a:lnTo>
                <a:lnTo>
                  <a:pt x="2200275" y="2486215"/>
                </a:lnTo>
                <a:lnTo>
                  <a:pt x="2200275" y="2483586"/>
                </a:lnTo>
                <a:close/>
              </a:path>
              <a:path w="6438900" h="4354830">
                <a:moveTo>
                  <a:pt x="2200275" y="1863547"/>
                </a:moveTo>
                <a:lnTo>
                  <a:pt x="2199817" y="1862429"/>
                </a:lnTo>
                <a:lnTo>
                  <a:pt x="2197951" y="1860562"/>
                </a:lnTo>
                <a:lnTo>
                  <a:pt x="2196833" y="1860105"/>
                </a:lnTo>
                <a:lnTo>
                  <a:pt x="2194204" y="1860105"/>
                </a:lnTo>
                <a:lnTo>
                  <a:pt x="2193086" y="1860562"/>
                </a:lnTo>
                <a:lnTo>
                  <a:pt x="2191220" y="1862429"/>
                </a:lnTo>
                <a:lnTo>
                  <a:pt x="2190750" y="1863547"/>
                </a:lnTo>
                <a:lnTo>
                  <a:pt x="2190750" y="1866176"/>
                </a:lnTo>
                <a:lnTo>
                  <a:pt x="2191220" y="1867306"/>
                </a:lnTo>
                <a:lnTo>
                  <a:pt x="2193086" y="1869160"/>
                </a:lnTo>
                <a:lnTo>
                  <a:pt x="2194204" y="1869630"/>
                </a:lnTo>
                <a:lnTo>
                  <a:pt x="2196833" y="1869630"/>
                </a:lnTo>
                <a:lnTo>
                  <a:pt x="2197951" y="1869160"/>
                </a:lnTo>
                <a:lnTo>
                  <a:pt x="2199817" y="1867306"/>
                </a:lnTo>
                <a:lnTo>
                  <a:pt x="2200275" y="1866176"/>
                </a:lnTo>
                <a:lnTo>
                  <a:pt x="2200275" y="1863547"/>
                </a:lnTo>
                <a:close/>
              </a:path>
              <a:path w="6438900" h="4354830">
                <a:moveTo>
                  <a:pt x="2200275" y="1243520"/>
                </a:moveTo>
                <a:lnTo>
                  <a:pt x="2199817" y="1242390"/>
                </a:lnTo>
                <a:lnTo>
                  <a:pt x="2197951" y="1240536"/>
                </a:lnTo>
                <a:lnTo>
                  <a:pt x="2196833" y="1240066"/>
                </a:lnTo>
                <a:lnTo>
                  <a:pt x="2194204" y="1240066"/>
                </a:lnTo>
                <a:lnTo>
                  <a:pt x="2193086" y="1240536"/>
                </a:lnTo>
                <a:lnTo>
                  <a:pt x="2191220" y="1242390"/>
                </a:lnTo>
                <a:lnTo>
                  <a:pt x="2190750" y="1243520"/>
                </a:lnTo>
                <a:lnTo>
                  <a:pt x="2190750" y="1246149"/>
                </a:lnTo>
                <a:lnTo>
                  <a:pt x="2191220" y="1247267"/>
                </a:lnTo>
                <a:lnTo>
                  <a:pt x="2193086" y="1249133"/>
                </a:lnTo>
                <a:lnTo>
                  <a:pt x="2194204" y="1249591"/>
                </a:lnTo>
                <a:lnTo>
                  <a:pt x="2196833" y="1249591"/>
                </a:lnTo>
                <a:lnTo>
                  <a:pt x="2197951" y="1249133"/>
                </a:lnTo>
                <a:lnTo>
                  <a:pt x="2199817" y="1247267"/>
                </a:lnTo>
                <a:lnTo>
                  <a:pt x="2200275" y="1246149"/>
                </a:lnTo>
                <a:lnTo>
                  <a:pt x="2200275" y="1243520"/>
                </a:lnTo>
                <a:close/>
              </a:path>
              <a:path w="6438900" h="4354830">
                <a:moveTo>
                  <a:pt x="2200275" y="623481"/>
                </a:moveTo>
                <a:lnTo>
                  <a:pt x="2199817" y="622363"/>
                </a:lnTo>
                <a:lnTo>
                  <a:pt x="2197951" y="620509"/>
                </a:lnTo>
                <a:lnTo>
                  <a:pt x="2196833" y="620039"/>
                </a:lnTo>
                <a:lnTo>
                  <a:pt x="2194204" y="620039"/>
                </a:lnTo>
                <a:lnTo>
                  <a:pt x="2193086" y="620509"/>
                </a:lnTo>
                <a:lnTo>
                  <a:pt x="2191220" y="622363"/>
                </a:lnTo>
                <a:lnTo>
                  <a:pt x="2190750" y="623481"/>
                </a:lnTo>
                <a:lnTo>
                  <a:pt x="2190750" y="626110"/>
                </a:lnTo>
                <a:lnTo>
                  <a:pt x="2191220" y="627240"/>
                </a:lnTo>
                <a:lnTo>
                  <a:pt x="2193086" y="629094"/>
                </a:lnTo>
                <a:lnTo>
                  <a:pt x="2194204" y="629564"/>
                </a:lnTo>
                <a:lnTo>
                  <a:pt x="2196833" y="629564"/>
                </a:lnTo>
                <a:lnTo>
                  <a:pt x="2197951" y="629094"/>
                </a:lnTo>
                <a:lnTo>
                  <a:pt x="2199817" y="627240"/>
                </a:lnTo>
                <a:lnTo>
                  <a:pt x="2200275" y="626110"/>
                </a:lnTo>
                <a:lnTo>
                  <a:pt x="2200275" y="623481"/>
                </a:lnTo>
                <a:close/>
              </a:path>
              <a:path w="6438900" h="4354830">
                <a:moveTo>
                  <a:pt x="2200275" y="3454"/>
                </a:moveTo>
                <a:lnTo>
                  <a:pt x="2199817" y="2336"/>
                </a:lnTo>
                <a:lnTo>
                  <a:pt x="2197951" y="469"/>
                </a:lnTo>
                <a:lnTo>
                  <a:pt x="2196833" y="0"/>
                </a:lnTo>
                <a:lnTo>
                  <a:pt x="2194204" y="0"/>
                </a:lnTo>
                <a:lnTo>
                  <a:pt x="2193086" y="469"/>
                </a:lnTo>
                <a:lnTo>
                  <a:pt x="2191220" y="2336"/>
                </a:lnTo>
                <a:lnTo>
                  <a:pt x="2190750" y="3454"/>
                </a:lnTo>
                <a:lnTo>
                  <a:pt x="2190750" y="6083"/>
                </a:lnTo>
                <a:lnTo>
                  <a:pt x="2191220" y="7200"/>
                </a:lnTo>
                <a:lnTo>
                  <a:pt x="2193086" y="9067"/>
                </a:lnTo>
                <a:lnTo>
                  <a:pt x="2194204" y="9525"/>
                </a:lnTo>
                <a:lnTo>
                  <a:pt x="2196833" y="9525"/>
                </a:lnTo>
                <a:lnTo>
                  <a:pt x="2197951" y="9067"/>
                </a:lnTo>
                <a:lnTo>
                  <a:pt x="2199817" y="7200"/>
                </a:lnTo>
                <a:lnTo>
                  <a:pt x="2200275" y="6083"/>
                </a:lnTo>
                <a:lnTo>
                  <a:pt x="2200275" y="3454"/>
                </a:lnTo>
                <a:close/>
              </a:path>
              <a:path w="6438900" h="4354830">
                <a:moveTo>
                  <a:pt x="2247900" y="4343679"/>
                </a:moveTo>
                <a:lnTo>
                  <a:pt x="2247442" y="4342562"/>
                </a:lnTo>
                <a:lnTo>
                  <a:pt x="2245576" y="4340695"/>
                </a:lnTo>
                <a:lnTo>
                  <a:pt x="2244458" y="4340225"/>
                </a:lnTo>
                <a:lnTo>
                  <a:pt x="2241829" y="4340225"/>
                </a:lnTo>
                <a:lnTo>
                  <a:pt x="2240711" y="4340695"/>
                </a:lnTo>
                <a:lnTo>
                  <a:pt x="2238845" y="4342562"/>
                </a:lnTo>
                <a:lnTo>
                  <a:pt x="2238375" y="4343679"/>
                </a:lnTo>
                <a:lnTo>
                  <a:pt x="2238375" y="4346308"/>
                </a:lnTo>
                <a:lnTo>
                  <a:pt x="2238845" y="4347426"/>
                </a:lnTo>
                <a:lnTo>
                  <a:pt x="2240711" y="4349293"/>
                </a:lnTo>
                <a:lnTo>
                  <a:pt x="2241829" y="4349750"/>
                </a:lnTo>
                <a:lnTo>
                  <a:pt x="2244458" y="4349750"/>
                </a:lnTo>
                <a:lnTo>
                  <a:pt x="2245576" y="4349293"/>
                </a:lnTo>
                <a:lnTo>
                  <a:pt x="2247442" y="4347426"/>
                </a:lnTo>
                <a:lnTo>
                  <a:pt x="2247900" y="4346308"/>
                </a:lnTo>
                <a:lnTo>
                  <a:pt x="2247900" y="4343679"/>
                </a:lnTo>
                <a:close/>
              </a:path>
              <a:path w="6438900" h="4354830">
                <a:moveTo>
                  <a:pt x="2247900" y="3723640"/>
                </a:moveTo>
                <a:lnTo>
                  <a:pt x="2247442" y="3722522"/>
                </a:lnTo>
                <a:lnTo>
                  <a:pt x="2245576" y="3720668"/>
                </a:lnTo>
                <a:lnTo>
                  <a:pt x="2244458" y="3720198"/>
                </a:lnTo>
                <a:lnTo>
                  <a:pt x="2241829" y="3720198"/>
                </a:lnTo>
                <a:lnTo>
                  <a:pt x="2240711" y="3720668"/>
                </a:lnTo>
                <a:lnTo>
                  <a:pt x="2238845" y="3722522"/>
                </a:lnTo>
                <a:lnTo>
                  <a:pt x="2238375" y="3723640"/>
                </a:lnTo>
                <a:lnTo>
                  <a:pt x="2238375" y="3726281"/>
                </a:lnTo>
                <a:lnTo>
                  <a:pt x="2238845" y="3727399"/>
                </a:lnTo>
                <a:lnTo>
                  <a:pt x="2240711" y="3729253"/>
                </a:lnTo>
                <a:lnTo>
                  <a:pt x="2241829" y="3729723"/>
                </a:lnTo>
                <a:lnTo>
                  <a:pt x="2244458" y="3729723"/>
                </a:lnTo>
                <a:lnTo>
                  <a:pt x="2245576" y="3729253"/>
                </a:lnTo>
                <a:lnTo>
                  <a:pt x="2247442" y="3727399"/>
                </a:lnTo>
                <a:lnTo>
                  <a:pt x="2247900" y="3726281"/>
                </a:lnTo>
                <a:lnTo>
                  <a:pt x="2247900" y="3723640"/>
                </a:lnTo>
                <a:close/>
              </a:path>
              <a:path w="6438900" h="4354830">
                <a:moveTo>
                  <a:pt x="2247900" y="3103613"/>
                </a:moveTo>
                <a:lnTo>
                  <a:pt x="2247442" y="3102495"/>
                </a:lnTo>
                <a:lnTo>
                  <a:pt x="2245576" y="3100628"/>
                </a:lnTo>
                <a:lnTo>
                  <a:pt x="2244458" y="3100171"/>
                </a:lnTo>
                <a:lnTo>
                  <a:pt x="2241829" y="3100171"/>
                </a:lnTo>
                <a:lnTo>
                  <a:pt x="2240711" y="3100628"/>
                </a:lnTo>
                <a:lnTo>
                  <a:pt x="2238845" y="3102495"/>
                </a:lnTo>
                <a:lnTo>
                  <a:pt x="2238375" y="3103613"/>
                </a:lnTo>
                <a:lnTo>
                  <a:pt x="2238375" y="3106242"/>
                </a:lnTo>
                <a:lnTo>
                  <a:pt x="2238845" y="3107372"/>
                </a:lnTo>
                <a:lnTo>
                  <a:pt x="2240711" y="3109226"/>
                </a:lnTo>
                <a:lnTo>
                  <a:pt x="2241829" y="3109696"/>
                </a:lnTo>
                <a:lnTo>
                  <a:pt x="2244458" y="3109696"/>
                </a:lnTo>
                <a:lnTo>
                  <a:pt x="2245576" y="3109226"/>
                </a:lnTo>
                <a:lnTo>
                  <a:pt x="2247442" y="3107372"/>
                </a:lnTo>
                <a:lnTo>
                  <a:pt x="2247900" y="3106242"/>
                </a:lnTo>
                <a:lnTo>
                  <a:pt x="2247900" y="3103613"/>
                </a:lnTo>
                <a:close/>
              </a:path>
              <a:path w="6438900" h="4354830">
                <a:moveTo>
                  <a:pt x="2247900" y="2483586"/>
                </a:moveTo>
                <a:lnTo>
                  <a:pt x="2247442" y="2482456"/>
                </a:lnTo>
                <a:lnTo>
                  <a:pt x="2245576" y="2480602"/>
                </a:lnTo>
                <a:lnTo>
                  <a:pt x="2244458" y="2480132"/>
                </a:lnTo>
                <a:lnTo>
                  <a:pt x="2241829" y="2480132"/>
                </a:lnTo>
                <a:lnTo>
                  <a:pt x="2240711" y="2480602"/>
                </a:lnTo>
                <a:lnTo>
                  <a:pt x="2238845" y="2482456"/>
                </a:lnTo>
                <a:lnTo>
                  <a:pt x="2238375" y="2483586"/>
                </a:lnTo>
                <a:lnTo>
                  <a:pt x="2238375" y="2486215"/>
                </a:lnTo>
                <a:lnTo>
                  <a:pt x="2238845" y="2487333"/>
                </a:lnTo>
                <a:lnTo>
                  <a:pt x="2240711" y="2489200"/>
                </a:lnTo>
                <a:lnTo>
                  <a:pt x="2241829" y="2489657"/>
                </a:lnTo>
                <a:lnTo>
                  <a:pt x="2244458" y="2489657"/>
                </a:lnTo>
                <a:lnTo>
                  <a:pt x="2245576" y="2489200"/>
                </a:lnTo>
                <a:lnTo>
                  <a:pt x="2247442" y="2487333"/>
                </a:lnTo>
                <a:lnTo>
                  <a:pt x="2247900" y="2486215"/>
                </a:lnTo>
                <a:lnTo>
                  <a:pt x="2247900" y="2483586"/>
                </a:lnTo>
                <a:close/>
              </a:path>
              <a:path w="6438900" h="4354830">
                <a:moveTo>
                  <a:pt x="2247900" y="1863547"/>
                </a:moveTo>
                <a:lnTo>
                  <a:pt x="2247442" y="1862429"/>
                </a:lnTo>
                <a:lnTo>
                  <a:pt x="2245576" y="1860562"/>
                </a:lnTo>
                <a:lnTo>
                  <a:pt x="2244458" y="1860105"/>
                </a:lnTo>
                <a:lnTo>
                  <a:pt x="2241829" y="1860105"/>
                </a:lnTo>
                <a:lnTo>
                  <a:pt x="2240711" y="1860562"/>
                </a:lnTo>
                <a:lnTo>
                  <a:pt x="2238845" y="1862429"/>
                </a:lnTo>
                <a:lnTo>
                  <a:pt x="2238375" y="1863547"/>
                </a:lnTo>
                <a:lnTo>
                  <a:pt x="2238375" y="1866176"/>
                </a:lnTo>
                <a:lnTo>
                  <a:pt x="2238845" y="1867306"/>
                </a:lnTo>
                <a:lnTo>
                  <a:pt x="2240711" y="1869160"/>
                </a:lnTo>
                <a:lnTo>
                  <a:pt x="2241829" y="1869630"/>
                </a:lnTo>
                <a:lnTo>
                  <a:pt x="2244458" y="1869630"/>
                </a:lnTo>
                <a:lnTo>
                  <a:pt x="2245576" y="1869160"/>
                </a:lnTo>
                <a:lnTo>
                  <a:pt x="2247442" y="1867306"/>
                </a:lnTo>
                <a:lnTo>
                  <a:pt x="2247900" y="1866176"/>
                </a:lnTo>
                <a:lnTo>
                  <a:pt x="2247900" y="1863547"/>
                </a:lnTo>
                <a:close/>
              </a:path>
              <a:path w="6438900" h="4354830">
                <a:moveTo>
                  <a:pt x="2247900" y="1243520"/>
                </a:moveTo>
                <a:lnTo>
                  <a:pt x="2247442" y="1242390"/>
                </a:lnTo>
                <a:lnTo>
                  <a:pt x="2245576" y="1240536"/>
                </a:lnTo>
                <a:lnTo>
                  <a:pt x="2244458" y="1240066"/>
                </a:lnTo>
                <a:lnTo>
                  <a:pt x="2241829" y="1240066"/>
                </a:lnTo>
                <a:lnTo>
                  <a:pt x="2240711" y="1240536"/>
                </a:lnTo>
                <a:lnTo>
                  <a:pt x="2238845" y="1242390"/>
                </a:lnTo>
                <a:lnTo>
                  <a:pt x="2238375" y="1243520"/>
                </a:lnTo>
                <a:lnTo>
                  <a:pt x="2238375" y="1246149"/>
                </a:lnTo>
                <a:lnTo>
                  <a:pt x="2238845" y="1247267"/>
                </a:lnTo>
                <a:lnTo>
                  <a:pt x="2240711" y="1249133"/>
                </a:lnTo>
                <a:lnTo>
                  <a:pt x="2241829" y="1249591"/>
                </a:lnTo>
                <a:lnTo>
                  <a:pt x="2244458" y="1249591"/>
                </a:lnTo>
                <a:lnTo>
                  <a:pt x="2245576" y="1249133"/>
                </a:lnTo>
                <a:lnTo>
                  <a:pt x="2247442" y="1247267"/>
                </a:lnTo>
                <a:lnTo>
                  <a:pt x="2247900" y="1246149"/>
                </a:lnTo>
                <a:lnTo>
                  <a:pt x="2247900" y="1243520"/>
                </a:lnTo>
                <a:close/>
              </a:path>
              <a:path w="6438900" h="4354830">
                <a:moveTo>
                  <a:pt x="2247900" y="623481"/>
                </a:moveTo>
                <a:lnTo>
                  <a:pt x="2247442" y="622363"/>
                </a:lnTo>
                <a:lnTo>
                  <a:pt x="2245576" y="620509"/>
                </a:lnTo>
                <a:lnTo>
                  <a:pt x="2244458" y="620039"/>
                </a:lnTo>
                <a:lnTo>
                  <a:pt x="2241829" y="620039"/>
                </a:lnTo>
                <a:lnTo>
                  <a:pt x="2240711" y="620509"/>
                </a:lnTo>
                <a:lnTo>
                  <a:pt x="2238845" y="622363"/>
                </a:lnTo>
                <a:lnTo>
                  <a:pt x="2238375" y="623481"/>
                </a:lnTo>
                <a:lnTo>
                  <a:pt x="2238375" y="626110"/>
                </a:lnTo>
                <a:lnTo>
                  <a:pt x="2238845" y="627240"/>
                </a:lnTo>
                <a:lnTo>
                  <a:pt x="2240711" y="629094"/>
                </a:lnTo>
                <a:lnTo>
                  <a:pt x="2241829" y="629564"/>
                </a:lnTo>
                <a:lnTo>
                  <a:pt x="2244458" y="629564"/>
                </a:lnTo>
                <a:lnTo>
                  <a:pt x="2245576" y="629094"/>
                </a:lnTo>
                <a:lnTo>
                  <a:pt x="2247442" y="627240"/>
                </a:lnTo>
                <a:lnTo>
                  <a:pt x="2247900" y="626110"/>
                </a:lnTo>
                <a:lnTo>
                  <a:pt x="2247900" y="623481"/>
                </a:lnTo>
                <a:close/>
              </a:path>
              <a:path w="6438900" h="4354830">
                <a:moveTo>
                  <a:pt x="2247900" y="3454"/>
                </a:moveTo>
                <a:lnTo>
                  <a:pt x="2247442" y="2336"/>
                </a:lnTo>
                <a:lnTo>
                  <a:pt x="2245576" y="469"/>
                </a:lnTo>
                <a:lnTo>
                  <a:pt x="2244458" y="0"/>
                </a:lnTo>
                <a:lnTo>
                  <a:pt x="2241829" y="0"/>
                </a:lnTo>
                <a:lnTo>
                  <a:pt x="2240711" y="469"/>
                </a:lnTo>
                <a:lnTo>
                  <a:pt x="2238845" y="2336"/>
                </a:lnTo>
                <a:lnTo>
                  <a:pt x="2238375" y="3454"/>
                </a:lnTo>
                <a:lnTo>
                  <a:pt x="2238375" y="6083"/>
                </a:lnTo>
                <a:lnTo>
                  <a:pt x="2238845" y="7200"/>
                </a:lnTo>
                <a:lnTo>
                  <a:pt x="2240711" y="9067"/>
                </a:lnTo>
                <a:lnTo>
                  <a:pt x="2241829" y="9525"/>
                </a:lnTo>
                <a:lnTo>
                  <a:pt x="2244458" y="9525"/>
                </a:lnTo>
                <a:lnTo>
                  <a:pt x="2245576" y="9067"/>
                </a:lnTo>
                <a:lnTo>
                  <a:pt x="2247442" y="7200"/>
                </a:lnTo>
                <a:lnTo>
                  <a:pt x="2247900" y="6083"/>
                </a:lnTo>
                <a:lnTo>
                  <a:pt x="2247900" y="3454"/>
                </a:lnTo>
                <a:close/>
              </a:path>
              <a:path w="6438900" h="4354830">
                <a:moveTo>
                  <a:pt x="2295525" y="4343679"/>
                </a:moveTo>
                <a:lnTo>
                  <a:pt x="2295067" y="4342562"/>
                </a:lnTo>
                <a:lnTo>
                  <a:pt x="2293201" y="4340695"/>
                </a:lnTo>
                <a:lnTo>
                  <a:pt x="2292083" y="4340225"/>
                </a:lnTo>
                <a:lnTo>
                  <a:pt x="2289454" y="4340225"/>
                </a:lnTo>
                <a:lnTo>
                  <a:pt x="2288336" y="4340695"/>
                </a:lnTo>
                <a:lnTo>
                  <a:pt x="2286470" y="4342562"/>
                </a:lnTo>
                <a:lnTo>
                  <a:pt x="2286000" y="4343679"/>
                </a:lnTo>
                <a:lnTo>
                  <a:pt x="2286000" y="4346308"/>
                </a:lnTo>
                <a:lnTo>
                  <a:pt x="2286470" y="4347426"/>
                </a:lnTo>
                <a:lnTo>
                  <a:pt x="2288336" y="4349293"/>
                </a:lnTo>
                <a:lnTo>
                  <a:pt x="2289454" y="4349750"/>
                </a:lnTo>
                <a:lnTo>
                  <a:pt x="2292083" y="4349750"/>
                </a:lnTo>
                <a:lnTo>
                  <a:pt x="2293201" y="4349293"/>
                </a:lnTo>
                <a:lnTo>
                  <a:pt x="2295067" y="4347426"/>
                </a:lnTo>
                <a:lnTo>
                  <a:pt x="2295525" y="4346308"/>
                </a:lnTo>
                <a:lnTo>
                  <a:pt x="2295525" y="4343679"/>
                </a:lnTo>
                <a:close/>
              </a:path>
              <a:path w="6438900" h="4354830">
                <a:moveTo>
                  <a:pt x="2295525" y="3723640"/>
                </a:moveTo>
                <a:lnTo>
                  <a:pt x="2295067" y="3722522"/>
                </a:lnTo>
                <a:lnTo>
                  <a:pt x="2293201" y="3720668"/>
                </a:lnTo>
                <a:lnTo>
                  <a:pt x="2292083" y="3720198"/>
                </a:lnTo>
                <a:lnTo>
                  <a:pt x="2289454" y="3720198"/>
                </a:lnTo>
                <a:lnTo>
                  <a:pt x="2288336" y="3720668"/>
                </a:lnTo>
                <a:lnTo>
                  <a:pt x="2286470" y="3722522"/>
                </a:lnTo>
                <a:lnTo>
                  <a:pt x="2286000" y="3723640"/>
                </a:lnTo>
                <a:lnTo>
                  <a:pt x="2286000" y="3726281"/>
                </a:lnTo>
                <a:lnTo>
                  <a:pt x="2286470" y="3727399"/>
                </a:lnTo>
                <a:lnTo>
                  <a:pt x="2288336" y="3729253"/>
                </a:lnTo>
                <a:lnTo>
                  <a:pt x="2289454" y="3729723"/>
                </a:lnTo>
                <a:lnTo>
                  <a:pt x="2292083" y="3729723"/>
                </a:lnTo>
                <a:lnTo>
                  <a:pt x="2293201" y="3729253"/>
                </a:lnTo>
                <a:lnTo>
                  <a:pt x="2295067" y="3727399"/>
                </a:lnTo>
                <a:lnTo>
                  <a:pt x="2295525" y="3726281"/>
                </a:lnTo>
                <a:lnTo>
                  <a:pt x="2295525" y="3723640"/>
                </a:lnTo>
                <a:close/>
              </a:path>
              <a:path w="6438900" h="4354830">
                <a:moveTo>
                  <a:pt x="2295525" y="3103613"/>
                </a:moveTo>
                <a:lnTo>
                  <a:pt x="2295067" y="3102495"/>
                </a:lnTo>
                <a:lnTo>
                  <a:pt x="2293201" y="3100628"/>
                </a:lnTo>
                <a:lnTo>
                  <a:pt x="2292083" y="3100171"/>
                </a:lnTo>
                <a:lnTo>
                  <a:pt x="2289454" y="3100171"/>
                </a:lnTo>
                <a:lnTo>
                  <a:pt x="2288336" y="3100628"/>
                </a:lnTo>
                <a:lnTo>
                  <a:pt x="2286470" y="3102495"/>
                </a:lnTo>
                <a:lnTo>
                  <a:pt x="2286000" y="3103613"/>
                </a:lnTo>
                <a:lnTo>
                  <a:pt x="2286000" y="3106242"/>
                </a:lnTo>
                <a:lnTo>
                  <a:pt x="2286470" y="3107372"/>
                </a:lnTo>
                <a:lnTo>
                  <a:pt x="2288336" y="3109226"/>
                </a:lnTo>
                <a:lnTo>
                  <a:pt x="2289454" y="3109696"/>
                </a:lnTo>
                <a:lnTo>
                  <a:pt x="2292083" y="3109696"/>
                </a:lnTo>
                <a:lnTo>
                  <a:pt x="2293201" y="3109226"/>
                </a:lnTo>
                <a:lnTo>
                  <a:pt x="2295067" y="3107372"/>
                </a:lnTo>
                <a:lnTo>
                  <a:pt x="2295525" y="3106242"/>
                </a:lnTo>
                <a:lnTo>
                  <a:pt x="2295525" y="3103613"/>
                </a:lnTo>
                <a:close/>
              </a:path>
              <a:path w="6438900" h="4354830">
                <a:moveTo>
                  <a:pt x="2295525" y="2483586"/>
                </a:moveTo>
                <a:lnTo>
                  <a:pt x="2295067" y="2482456"/>
                </a:lnTo>
                <a:lnTo>
                  <a:pt x="2293201" y="2480602"/>
                </a:lnTo>
                <a:lnTo>
                  <a:pt x="2292083" y="2480132"/>
                </a:lnTo>
                <a:lnTo>
                  <a:pt x="2289454" y="2480132"/>
                </a:lnTo>
                <a:lnTo>
                  <a:pt x="2288336" y="2480602"/>
                </a:lnTo>
                <a:lnTo>
                  <a:pt x="2286470" y="2482456"/>
                </a:lnTo>
                <a:lnTo>
                  <a:pt x="2286000" y="2483586"/>
                </a:lnTo>
                <a:lnTo>
                  <a:pt x="2286000" y="2486215"/>
                </a:lnTo>
                <a:lnTo>
                  <a:pt x="2286470" y="2487333"/>
                </a:lnTo>
                <a:lnTo>
                  <a:pt x="2288336" y="2489200"/>
                </a:lnTo>
                <a:lnTo>
                  <a:pt x="2289454" y="2489657"/>
                </a:lnTo>
                <a:lnTo>
                  <a:pt x="2292083" y="2489657"/>
                </a:lnTo>
                <a:lnTo>
                  <a:pt x="2293201" y="2489200"/>
                </a:lnTo>
                <a:lnTo>
                  <a:pt x="2295067" y="2487333"/>
                </a:lnTo>
                <a:lnTo>
                  <a:pt x="2295525" y="2486215"/>
                </a:lnTo>
                <a:lnTo>
                  <a:pt x="2295525" y="2483586"/>
                </a:lnTo>
                <a:close/>
              </a:path>
              <a:path w="6438900" h="4354830">
                <a:moveTo>
                  <a:pt x="2295525" y="1863547"/>
                </a:moveTo>
                <a:lnTo>
                  <a:pt x="2295067" y="1862429"/>
                </a:lnTo>
                <a:lnTo>
                  <a:pt x="2293201" y="1860562"/>
                </a:lnTo>
                <a:lnTo>
                  <a:pt x="2292083" y="1860105"/>
                </a:lnTo>
                <a:lnTo>
                  <a:pt x="2289454" y="1860105"/>
                </a:lnTo>
                <a:lnTo>
                  <a:pt x="2288336" y="1860562"/>
                </a:lnTo>
                <a:lnTo>
                  <a:pt x="2286470" y="1862429"/>
                </a:lnTo>
                <a:lnTo>
                  <a:pt x="2286000" y="1863547"/>
                </a:lnTo>
                <a:lnTo>
                  <a:pt x="2286000" y="1866176"/>
                </a:lnTo>
                <a:lnTo>
                  <a:pt x="2286470" y="1867306"/>
                </a:lnTo>
                <a:lnTo>
                  <a:pt x="2288336" y="1869160"/>
                </a:lnTo>
                <a:lnTo>
                  <a:pt x="2289454" y="1869630"/>
                </a:lnTo>
                <a:lnTo>
                  <a:pt x="2292083" y="1869630"/>
                </a:lnTo>
                <a:lnTo>
                  <a:pt x="2293201" y="1869160"/>
                </a:lnTo>
                <a:lnTo>
                  <a:pt x="2295067" y="1867306"/>
                </a:lnTo>
                <a:lnTo>
                  <a:pt x="2295525" y="1866176"/>
                </a:lnTo>
                <a:lnTo>
                  <a:pt x="2295525" y="1863547"/>
                </a:lnTo>
                <a:close/>
              </a:path>
              <a:path w="6438900" h="4354830">
                <a:moveTo>
                  <a:pt x="2295525" y="1243520"/>
                </a:moveTo>
                <a:lnTo>
                  <a:pt x="2295067" y="1242390"/>
                </a:lnTo>
                <a:lnTo>
                  <a:pt x="2293201" y="1240536"/>
                </a:lnTo>
                <a:lnTo>
                  <a:pt x="2292083" y="1240066"/>
                </a:lnTo>
                <a:lnTo>
                  <a:pt x="2289454" y="1240066"/>
                </a:lnTo>
                <a:lnTo>
                  <a:pt x="2288336" y="1240536"/>
                </a:lnTo>
                <a:lnTo>
                  <a:pt x="2286470" y="1242390"/>
                </a:lnTo>
                <a:lnTo>
                  <a:pt x="2286000" y="1243520"/>
                </a:lnTo>
                <a:lnTo>
                  <a:pt x="2286000" y="1246149"/>
                </a:lnTo>
                <a:lnTo>
                  <a:pt x="2286470" y="1247267"/>
                </a:lnTo>
                <a:lnTo>
                  <a:pt x="2288336" y="1249133"/>
                </a:lnTo>
                <a:lnTo>
                  <a:pt x="2289454" y="1249591"/>
                </a:lnTo>
                <a:lnTo>
                  <a:pt x="2292083" y="1249591"/>
                </a:lnTo>
                <a:lnTo>
                  <a:pt x="2293201" y="1249133"/>
                </a:lnTo>
                <a:lnTo>
                  <a:pt x="2295067" y="1247267"/>
                </a:lnTo>
                <a:lnTo>
                  <a:pt x="2295525" y="1246149"/>
                </a:lnTo>
                <a:lnTo>
                  <a:pt x="2295525" y="1243520"/>
                </a:lnTo>
                <a:close/>
              </a:path>
              <a:path w="6438900" h="4354830">
                <a:moveTo>
                  <a:pt x="2295525" y="623481"/>
                </a:moveTo>
                <a:lnTo>
                  <a:pt x="2295067" y="622363"/>
                </a:lnTo>
                <a:lnTo>
                  <a:pt x="2293201" y="620509"/>
                </a:lnTo>
                <a:lnTo>
                  <a:pt x="2292083" y="620039"/>
                </a:lnTo>
                <a:lnTo>
                  <a:pt x="2289454" y="620039"/>
                </a:lnTo>
                <a:lnTo>
                  <a:pt x="2288336" y="620509"/>
                </a:lnTo>
                <a:lnTo>
                  <a:pt x="2286470" y="622363"/>
                </a:lnTo>
                <a:lnTo>
                  <a:pt x="2286000" y="623481"/>
                </a:lnTo>
                <a:lnTo>
                  <a:pt x="2286000" y="626110"/>
                </a:lnTo>
                <a:lnTo>
                  <a:pt x="2286470" y="627240"/>
                </a:lnTo>
                <a:lnTo>
                  <a:pt x="2288336" y="629094"/>
                </a:lnTo>
                <a:lnTo>
                  <a:pt x="2289454" y="629564"/>
                </a:lnTo>
                <a:lnTo>
                  <a:pt x="2292083" y="629564"/>
                </a:lnTo>
                <a:lnTo>
                  <a:pt x="2293201" y="629094"/>
                </a:lnTo>
                <a:lnTo>
                  <a:pt x="2295067" y="627240"/>
                </a:lnTo>
                <a:lnTo>
                  <a:pt x="2295525" y="626110"/>
                </a:lnTo>
                <a:lnTo>
                  <a:pt x="2295525" y="623481"/>
                </a:lnTo>
                <a:close/>
              </a:path>
              <a:path w="6438900" h="4354830">
                <a:moveTo>
                  <a:pt x="2295525" y="3454"/>
                </a:moveTo>
                <a:lnTo>
                  <a:pt x="2295067" y="2336"/>
                </a:lnTo>
                <a:lnTo>
                  <a:pt x="2293201" y="469"/>
                </a:lnTo>
                <a:lnTo>
                  <a:pt x="2292083" y="0"/>
                </a:lnTo>
                <a:lnTo>
                  <a:pt x="2289454" y="0"/>
                </a:lnTo>
                <a:lnTo>
                  <a:pt x="2288336" y="469"/>
                </a:lnTo>
                <a:lnTo>
                  <a:pt x="2286470" y="2336"/>
                </a:lnTo>
                <a:lnTo>
                  <a:pt x="2286000" y="3454"/>
                </a:lnTo>
                <a:lnTo>
                  <a:pt x="2286000" y="6083"/>
                </a:lnTo>
                <a:lnTo>
                  <a:pt x="2286470" y="7200"/>
                </a:lnTo>
                <a:lnTo>
                  <a:pt x="2288336" y="9067"/>
                </a:lnTo>
                <a:lnTo>
                  <a:pt x="2289454" y="9525"/>
                </a:lnTo>
                <a:lnTo>
                  <a:pt x="2292083" y="9525"/>
                </a:lnTo>
                <a:lnTo>
                  <a:pt x="2293201" y="9067"/>
                </a:lnTo>
                <a:lnTo>
                  <a:pt x="2295067" y="7200"/>
                </a:lnTo>
                <a:lnTo>
                  <a:pt x="2295525" y="6083"/>
                </a:lnTo>
                <a:lnTo>
                  <a:pt x="2295525" y="3454"/>
                </a:lnTo>
                <a:close/>
              </a:path>
              <a:path w="6438900" h="4354830">
                <a:moveTo>
                  <a:pt x="2343150" y="4343679"/>
                </a:moveTo>
                <a:lnTo>
                  <a:pt x="2342692" y="4342562"/>
                </a:lnTo>
                <a:lnTo>
                  <a:pt x="2340826" y="4340695"/>
                </a:lnTo>
                <a:lnTo>
                  <a:pt x="2339708" y="4340225"/>
                </a:lnTo>
                <a:lnTo>
                  <a:pt x="2337079" y="4340225"/>
                </a:lnTo>
                <a:lnTo>
                  <a:pt x="2335961" y="4340695"/>
                </a:lnTo>
                <a:lnTo>
                  <a:pt x="2334095" y="4342562"/>
                </a:lnTo>
                <a:lnTo>
                  <a:pt x="2333625" y="4343679"/>
                </a:lnTo>
                <a:lnTo>
                  <a:pt x="2333625" y="4346308"/>
                </a:lnTo>
                <a:lnTo>
                  <a:pt x="2334095" y="4347426"/>
                </a:lnTo>
                <a:lnTo>
                  <a:pt x="2335961" y="4349293"/>
                </a:lnTo>
                <a:lnTo>
                  <a:pt x="2337079" y="4349750"/>
                </a:lnTo>
                <a:lnTo>
                  <a:pt x="2339708" y="4349750"/>
                </a:lnTo>
                <a:lnTo>
                  <a:pt x="2340826" y="4349293"/>
                </a:lnTo>
                <a:lnTo>
                  <a:pt x="2342692" y="4347426"/>
                </a:lnTo>
                <a:lnTo>
                  <a:pt x="2343150" y="4346308"/>
                </a:lnTo>
                <a:lnTo>
                  <a:pt x="2343150" y="4343679"/>
                </a:lnTo>
                <a:close/>
              </a:path>
              <a:path w="6438900" h="4354830">
                <a:moveTo>
                  <a:pt x="2343150" y="3723640"/>
                </a:moveTo>
                <a:lnTo>
                  <a:pt x="2342692" y="3722522"/>
                </a:lnTo>
                <a:lnTo>
                  <a:pt x="2340826" y="3720668"/>
                </a:lnTo>
                <a:lnTo>
                  <a:pt x="2339708" y="3720198"/>
                </a:lnTo>
                <a:lnTo>
                  <a:pt x="2337079" y="3720198"/>
                </a:lnTo>
                <a:lnTo>
                  <a:pt x="2335961" y="3720668"/>
                </a:lnTo>
                <a:lnTo>
                  <a:pt x="2334095" y="3722522"/>
                </a:lnTo>
                <a:lnTo>
                  <a:pt x="2333625" y="3723640"/>
                </a:lnTo>
                <a:lnTo>
                  <a:pt x="2333625" y="3726281"/>
                </a:lnTo>
                <a:lnTo>
                  <a:pt x="2334095" y="3727399"/>
                </a:lnTo>
                <a:lnTo>
                  <a:pt x="2335961" y="3729253"/>
                </a:lnTo>
                <a:lnTo>
                  <a:pt x="2337079" y="3729723"/>
                </a:lnTo>
                <a:lnTo>
                  <a:pt x="2339708" y="3729723"/>
                </a:lnTo>
                <a:lnTo>
                  <a:pt x="2340826" y="3729253"/>
                </a:lnTo>
                <a:lnTo>
                  <a:pt x="2342692" y="3727399"/>
                </a:lnTo>
                <a:lnTo>
                  <a:pt x="2343150" y="3726281"/>
                </a:lnTo>
                <a:lnTo>
                  <a:pt x="2343150" y="3723640"/>
                </a:lnTo>
                <a:close/>
              </a:path>
              <a:path w="6438900" h="4354830">
                <a:moveTo>
                  <a:pt x="2343150" y="3103613"/>
                </a:moveTo>
                <a:lnTo>
                  <a:pt x="2342692" y="3102495"/>
                </a:lnTo>
                <a:lnTo>
                  <a:pt x="2340826" y="3100628"/>
                </a:lnTo>
                <a:lnTo>
                  <a:pt x="2339708" y="3100171"/>
                </a:lnTo>
                <a:lnTo>
                  <a:pt x="2337079" y="3100171"/>
                </a:lnTo>
                <a:lnTo>
                  <a:pt x="2335961" y="3100628"/>
                </a:lnTo>
                <a:lnTo>
                  <a:pt x="2334095" y="3102495"/>
                </a:lnTo>
                <a:lnTo>
                  <a:pt x="2333625" y="3103613"/>
                </a:lnTo>
                <a:lnTo>
                  <a:pt x="2333625" y="3106242"/>
                </a:lnTo>
                <a:lnTo>
                  <a:pt x="2334095" y="3107372"/>
                </a:lnTo>
                <a:lnTo>
                  <a:pt x="2335961" y="3109226"/>
                </a:lnTo>
                <a:lnTo>
                  <a:pt x="2337079" y="3109696"/>
                </a:lnTo>
                <a:lnTo>
                  <a:pt x="2339708" y="3109696"/>
                </a:lnTo>
                <a:lnTo>
                  <a:pt x="2340826" y="3109226"/>
                </a:lnTo>
                <a:lnTo>
                  <a:pt x="2342692" y="3107372"/>
                </a:lnTo>
                <a:lnTo>
                  <a:pt x="2343150" y="3106242"/>
                </a:lnTo>
                <a:lnTo>
                  <a:pt x="2343150" y="3103613"/>
                </a:lnTo>
                <a:close/>
              </a:path>
              <a:path w="6438900" h="4354830">
                <a:moveTo>
                  <a:pt x="2343150" y="2483586"/>
                </a:moveTo>
                <a:lnTo>
                  <a:pt x="2342692" y="2482456"/>
                </a:lnTo>
                <a:lnTo>
                  <a:pt x="2340826" y="2480602"/>
                </a:lnTo>
                <a:lnTo>
                  <a:pt x="2339708" y="2480132"/>
                </a:lnTo>
                <a:lnTo>
                  <a:pt x="2337079" y="2480132"/>
                </a:lnTo>
                <a:lnTo>
                  <a:pt x="2335961" y="2480602"/>
                </a:lnTo>
                <a:lnTo>
                  <a:pt x="2334095" y="2482456"/>
                </a:lnTo>
                <a:lnTo>
                  <a:pt x="2333625" y="2483586"/>
                </a:lnTo>
                <a:lnTo>
                  <a:pt x="2333625" y="2486215"/>
                </a:lnTo>
                <a:lnTo>
                  <a:pt x="2334095" y="2487333"/>
                </a:lnTo>
                <a:lnTo>
                  <a:pt x="2335961" y="2489200"/>
                </a:lnTo>
                <a:lnTo>
                  <a:pt x="2337079" y="2489657"/>
                </a:lnTo>
                <a:lnTo>
                  <a:pt x="2339708" y="2489657"/>
                </a:lnTo>
                <a:lnTo>
                  <a:pt x="2340826" y="2489200"/>
                </a:lnTo>
                <a:lnTo>
                  <a:pt x="2342692" y="2487333"/>
                </a:lnTo>
                <a:lnTo>
                  <a:pt x="2343150" y="2486215"/>
                </a:lnTo>
                <a:lnTo>
                  <a:pt x="2343150" y="2483586"/>
                </a:lnTo>
                <a:close/>
              </a:path>
              <a:path w="6438900" h="4354830">
                <a:moveTo>
                  <a:pt x="2343150" y="1863547"/>
                </a:moveTo>
                <a:lnTo>
                  <a:pt x="2342692" y="1862429"/>
                </a:lnTo>
                <a:lnTo>
                  <a:pt x="2340826" y="1860562"/>
                </a:lnTo>
                <a:lnTo>
                  <a:pt x="2339708" y="1860105"/>
                </a:lnTo>
                <a:lnTo>
                  <a:pt x="2337079" y="1860105"/>
                </a:lnTo>
                <a:lnTo>
                  <a:pt x="2335961" y="1860562"/>
                </a:lnTo>
                <a:lnTo>
                  <a:pt x="2334095" y="1862429"/>
                </a:lnTo>
                <a:lnTo>
                  <a:pt x="2333625" y="1863547"/>
                </a:lnTo>
                <a:lnTo>
                  <a:pt x="2333625" y="1866176"/>
                </a:lnTo>
                <a:lnTo>
                  <a:pt x="2334095" y="1867306"/>
                </a:lnTo>
                <a:lnTo>
                  <a:pt x="2335961" y="1869160"/>
                </a:lnTo>
                <a:lnTo>
                  <a:pt x="2337079" y="1869630"/>
                </a:lnTo>
                <a:lnTo>
                  <a:pt x="2339708" y="1869630"/>
                </a:lnTo>
                <a:lnTo>
                  <a:pt x="2340826" y="1869160"/>
                </a:lnTo>
                <a:lnTo>
                  <a:pt x="2342692" y="1867306"/>
                </a:lnTo>
                <a:lnTo>
                  <a:pt x="2343150" y="1866176"/>
                </a:lnTo>
                <a:lnTo>
                  <a:pt x="2343150" y="1863547"/>
                </a:lnTo>
                <a:close/>
              </a:path>
              <a:path w="6438900" h="4354830">
                <a:moveTo>
                  <a:pt x="2343150" y="1243520"/>
                </a:moveTo>
                <a:lnTo>
                  <a:pt x="2342692" y="1242390"/>
                </a:lnTo>
                <a:lnTo>
                  <a:pt x="2340826" y="1240536"/>
                </a:lnTo>
                <a:lnTo>
                  <a:pt x="2339708" y="1240066"/>
                </a:lnTo>
                <a:lnTo>
                  <a:pt x="2337079" y="1240066"/>
                </a:lnTo>
                <a:lnTo>
                  <a:pt x="2335961" y="1240536"/>
                </a:lnTo>
                <a:lnTo>
                  <a:pt x="2334095" y="1242390"/>
                </a:lnTo>
                <a:lnTo>
                  <a:pt x="2333625" y="1243520"/>
                </a:lnTo>
                <a:lnTo>
                  <a:pt x="2333625" y="1246149"/>
                </a:lnTo>
                <a:lnTo>
                  <a:pt x="2334095" y="1247267"/>
                </a:lnTo>
                <a:lnTo>
                  <a:pt x="2335961" y="1249133"/>
                </a:lnTo>
                <a:lnTo>
                  <a:pt x="2337079" y="1249591"/>
                </a:lnTo>
                <a:lnTo>
                  <a:pt x="2339708" y="1249591"/>
                </a:lnTo>
                <a:lnTo>
                  <a:pt x="2340826" y="1249133"/>
                </a:lnTo>
                <a:lnTo>
                  <a:pt x="2342692" y="1247267"/>
                </a:lnTo>
                <a:lnTo>
                  <a:pt x="2343150" y="1246149"/>
                </a:lnTo>
                <a:lnTo>
                  <a:pt x="2343150" y="1243520"/>
                </a:lnTo>
                <a:close/>
              </a:path>
              <a:path w="6438900" h="4354830">
                <a:moveTo>
                  <a:pt x="2343150" y="623481"/>
                </a:moveTo>
                <a:lnTo>
                  <a:pt x="2342692" y="622363"/>
                </a:lnTo>
                <a:lnTo>
                  <a:pt x="2340826" y="620509"/>
                </a:lnTo>
                <a:lnTo>
                  <a:pt x="2339708" y="620039"/>
                </a:lnTo>
                <a:lnTo>
                  <a:pt x="2337079" y="620039"/>
                </a:lnTo>
                <a:lnTo>
                  <a:pt x="2335961" y="620509"/>
                </a:lnTo>
                <a:lnTo>
                  <a:pt x="2334095" y="622363"/>
                </a:lnTo>
                <a:lnTo>
                  <a:pt x="2333625" y="623481"/>
                </a:lnTo>
                <a:lnTo>
                  <a:pt x="2333625" y="626110"/>
                </a:lnTo>
                <a:lnTo>
                  <a:pt x="2334095" y="627240"/>
                </a:lnTo>
                <a:lnTo>
                  <a:pt x="2335961" y="629094"/>
                </a:lnTo>
                <a:lnTo>
                  <a:pt x="2337079" y="629564"/>
                </a:lnTo>
                <a:lnTo>
                  <a:pt x="2339708" y="629564"/>
                </a:lnTo>
                <a:lnTo>
                  <a:pt x="2340826" y="629094"/>
                </a:lnTo>
                <a:lnTo>
                  <a:pt x="2342692" y="627240"/>
                </a:lnTo>
                <a:lnTo>
                  <a:pt x="2343150" y="626110"/>
                </a:lnTo>
                <a:lnTo>
                  <a:pt x="2343150" y="623481"/>
                </a:lnTo>
                <a:close/>
              </a:path>
              <a:path w="6438900" h="4354830">
                <a:moveTo>
                  <a:pt x="2343150" y="3454"/>
                </a:moveTo>
                <a:lnTo>
                  <a:pt x="2342692" y="2336"/>
                </a:lnTo>
                <a:lnTo>
                  <a:pt x="2340826" y="469"/>
                </a:lnTo>
                <a:lnTo>
                  <a:pt x="2339708" y="0"/>
                </a:lnTo>
                <a:lnTo>
                  <a:pt x="2337079" y="0"/>
                </a:lnTo>
                <a:lnTo>
                  <a:pt x="2335961" y="469"/>
                </a:lnTo>
                <a:lnTo>
                  <a:pt x="2334095" y="2336"/>
                </a:lnTo>
                <a:lnTo>
                  <a:pt x="2333625" y="3454"/>
                </a:lnTo>
                <a:lnTo>
                  <a:pt x="2333625" y="6083"/>
                </a:lnTo>
                <a:lnTo>
                  <a:pt x="2334095" y="7200"/>
                </a:lnTo>
                <a:lnTo>
                  <a:pt x="2335961" y="9067"/>
                </a:lnTo>
                <a:lnTo>
                  <a:pt x="2337079" y="9525"/>
                </a:lnTo>
                <a:lnTo>
                  <a:pt x="2339708" y="9525"/>
                </a:lnTo>
                <a:lnTo>
                  <a:pt x="2340826" y="9067"/>
                </a:lnTo>
                <a:lnTo>
                  <a:pt x="2342692" y="7200"/>
                </a:lnTo>
                <a:lnTo>
                  <a:pt x="2343150" y="6083"/>
                </a:lnTo>
                <a:lnTo>
                  <a:pt x="2343150" y="3454"/>
                </a:lnTo>
                <a:close/>
              </a:path>
              <a:path w="6438900" h="4354830">
                <a:moveTo>
                  <a:pt x="2390775" y="4343679"/>
                </a:moveTo>
                <a:lnTo>
                  <a:pt x="2390317" y="4342562"/>
                </a:lnTo>
                <a:lnTo>
                  <a:pt x="2388451" y="4340695"/>
                </a:lnTo>
                <a:lnTo>
                  <a:pt x="2387333" y="4340225"/>
                </a:lnTo>
                <a:lnTo>
                  <a:pt x="2384704" y="4340225"/>
                </a:lnTo>
                <a:lnTo>
                  <a:pt x="2383586" y="4340695"/>
                </a:lnTo>
                <a:lnTo>
                  <a:pt x="2381720" y="4342562"/>
                </a:lnTo>
                <a:lnTo>
                  <a:pt x="2381250" y="4343679"/>
                </a:lnTo>
                <a:lnTo>
                  <a:pt x="2381250" y="4346308"/>
                </a:lnTo>
                <a:lnTo>
                  <a:pt x="2381720" y="4347426"/>
                </a:lnTo>
                <a:lnTo>
                  <a:pt x="2383586" y="4349293"/>
                </a:lnTo>
                <a:lnTo>
                  <a:pt x="2384704" y="4349750"/>
                </a:lnTo>
                <a:lnTo>
                  <a:pt x="2387333" y="4349750"/>
                </a:lnTo>
                <a:lnTo>
                  <a:pt x="2388451" y="4349293"/>
                </a:lnTo>
                <a:lnTo>
                  <a:pt x="2390317" y="4347426"/>
                </a:lnTo>
                <a:lnTo>
                  <a:pt x="2390775" y="4346308"/>
                </a:lnTo>
                <a:lnTo>
                  <a:pt x="2390775" y="4343679"/>
                </a:lnTo>
                <a:close/>
              </a:path>
              <a:path w="6438900" h="4354830">
                <a:moveTo>
                  <a:pt x="2390775" y="3723640"/>
                </a:moveTo>
                <a:lnTo>
                  <a:pt x="2390317" y="3722522"/>
                </a:lnTo>
                <a:lnTo>
                  <a:pt x="2388451" y="3720668"/>
                </a:lnTo>
                <a:lnTo>
                  <a:pt x="2387333" y="3720198"/>
                </a:lnTo>
                <a:lnTo>
                  <a:pt x="2384704" y="3720198"/>
                </a:lnTo>
                <a:lnTo>
                  <a:pt x="2383586" y="3720668"/>
                </a:lnTo>
                <a:lnTo>
                  <a:pt x="2381720" y="3722522"/>
                </a:lnTo>
                <a:lnTo>
                  <a:pt x="2381250" y="3723640"/>
                </a:lnTo>
                <a:lnTo>
                  <a:pt x="2381250" y="3726281"/>
                </a:lnTo>
                <a:lnTo>
                  <a:pt x="2381720" y="3727399"/>
                </a:lnTo>
                <a:lnTo>
                  <a:pt x="2383586" y="3729253"/>
                </a:lnTo>
                <a:lnTo>
                  <a:pt x="2384704" y="3729723"/>
                </a:lnTo>
                <a:lnTo>
                  <a:pt x="2387333" y="3729723"/>
                </a:lnTo>
                <a:lnTo>
                  <a:pt x="2388451" y="3729253"/>
                </a:lnTo>
                <a:lnTo>
                  <a:pt x="2390317" y="3727399"/>
                </a:lnTo>
                <a:lnTo>
                  <a:pt x="2390775" y="3726281"/>
                </a:lnTo>
                <a:lnTo>
                  <a:pt x="2390775" y="3723640"/>
                </a:lnTo>
                <a:close/>
              </a:path>
              <a:path w="6438900" h="4354830">
                <a:moveTo>
                  <a:pt x="2390775" y="3103613"/>
                </a:moveTo>
                <a:lnTo>
                  <a:pt x="2390317" y="3102495"/>
                </a:lnTo>
                <a:lnTo>
                  <a:pt x="2388451" y="3100628"/>
                </a:lnTo>
                <a:lnTo>
                  <a:pt x="2387333" y="3100171"/>
                </a:lnTo>
                <a:lnTo>
                  <a:pt x="2384704" y="3100171"/>
                </a:lnTo>
                <a:lnTo>
                  <a:pt x="2383586" y="3100628"/>
                </a:lnTo>
                <a:lnTo>
                  <a:pt x="2381720" y="3102495"/>
                </a:lnTo>
                <a:lnTo>
                  <a:pt x="2381250" y="3103613"/>
                </a:lnTo>
                <a:lnTo>
                  <a:pt x="2381250" y="3106242"/>
                </a:lnTo>
                <a:lnTo>
                  <a:pt x="2381720" y="3107372"/>
                </a:lnTo>
                <a:lnTo>
                  <a:pt x="2383586" y="3109226"/>
                </a:lnTo>
                <a:lnTo>
                  <a:pt x="2384704" y="3109696"/>
                </a:lnTo>
                <a:lnTo>
                  <a:pt x="2387333" y="3109696"/>
                </a:lnTo>
                <a:lnTo>
                  <a:pt x="2388451" y="3109226"/>
                </a:lnTo>
                <a:lnTo>
                  <a:pt x="2390317" y="3107372"/>
                </a:lnTo>
                <a:lnTo>
                  <a:pt x="2390775" y="3106242"/>
                </a:lnTo>
                <a:lnTo>
                  <a:pt x="2390775" y="3103613"/>
                </a:lnTo>
                <a:close/>
              </a:path>
              <a:path w="6438900" h="4354830">
                <a:moveTo>
                  <a:pt x="2390775" y="2483586"/>
                </a:moveTo>
                <a:lnTo>
                  <a:pt x="2390317" y="2482456"/>
                </a:lnTo>
                <a:lnTo>
                  <a:pt x="2388451" y="2480602"/>
                </a:lnTo>
                <a:lnTo>
                  <a:pt x="2387333" y="2480132"/>
                </a:lnTo>
                <a:lnTo>
                  <a:pt x="2384704" y="2480132"/>
                </a:lnTo>
                <a:lnTo>
                  <a:pt x="2383586" y="2480602"/>
                </a:lnTo>
                <a:lnTo>
                  <a:pt x="2381720" y="2482456"/>
                </a:lnTo>
                <a:lnTo>
                  <a:pt x="2381250" y="2483586"/>
                </a:lnTo>
                <a:lnTo>
                  <a:pt x="2381250" y="2486215"/>
                </a:lnTo>
                <a:lnTo>
                  <a:pt x="2381720" y="2487333"/>
                </a:lnTo>
                <a:lnTo>
                  <a:pt x="2383586" y="2489200"/>
                </a:lnTo>
                <a:lnTo>
                  <a:pt x="2384704" y="2489657"/>
                </a:lnTo>
                <a:lnTo>
                  <a:pt x="2387333" y="2489657"/>
                </a:lnTo>
                <a:lnTo>
                  <a:pt x="2388451" y="2489200"/>
                </a:lnTo>
                <a:lnTo>
                  <a:pt x="2390317" y="2487333"/>
                </a:lnTo>
                <a:lnTo>
                  <a:pt x="2390775" y="2486215"/>
                </a:lnTo>
                <a:lnTo>
                  <a:pt x="2390775" y="2483586"/>
                </a:lnTo>
                <a:close/>
              </a:path>
              <a:path w="6438900" h="4354830">
                <a:moveTo>
                  <a:pt x="2390775" y="1863547"/>
                </a:moveTo>
                <a:lnTo>
                  <a:pt x="2390317" y="1862429"/>
                </a:lnTo>
                <a:lnTo>
                  <a:pt x="2388451" y="1860562"/>
                </a:lnTo>
                <a:lnTo>
                  <a:pt x="2387333" y="1860105"/>
                </a:lnTo>
                <a:lnTo>
                  <a:pt x="2384704" y="1860105"/>
                </a:lnTo>
                <a:lnTo>
                  <a:pt x="2383586" y="1860562"/>
                </a:lnTo>
                <a:lnTo>
                  <a:pt x="2381720" y="1862429"/>
                </a:lnTo>
                <a:lnTo>
                  <a:pt x="2381250" y="1863547"/>
                </a:lnTo>
                <a:lnTo>
                  <a:pt x="2381250" y="1866176"/>
                </a:lnTo>
                <a:lnTo>
                  <a:pt x="2381720" y="1867306"/>
                </a:lnTo>
                <a:lnTo>
                  <a:pt x="2383586" y="1869160"/>
                </a:lnTo>
                <a:lnTo>
                  <a:pt x="2384704" y="1869630"/>
                </a:lnTo>
                <a:lnTo>
                  <a:pt x="2387333" y="1869630"/>
                </a:lnTo>
                <a:lnTo>
                  <a:pt x="2388451" y="1869160"/>
                </a:lnTo>
                <a:lnTo>
                  <a:pt x="2390317" y="1867306"/>
                </a:lnTo>
                <a:lnTo>
                  <a:pt x="2390775" y="1866176"/>
                </a:lnTo>
                <a:lnTo>
                  <a:pt x="2390775" y="1863547"/>
                </a:lnTo>
                <a:close/>
              </a:path>
              <a:path w="6438900" h="4354830">
                <a:moveTo>
                  <a:pt x="2390775" y="1243520"/>
                </a:moveTo>
                <a:lnTo>
                  <a:pt x="2390317" y="1242390"/>
                </a:lnTo>
                <a:lnTo>
                  <a:pt x="2388451" y="1240536"/>
                </a:lnTo>
                <a:lnTo>
                  <a:pt x="2387333" y="1240066"/>
                </a:lnTo>
                <a:lnTo>
                  <a:pt x="2384704" y="1240066"/>
                </a:lnTo>
                <a:lnTo>
                  <a:pt x="2383586" y="1240536"/>
                </a:lnTo>
                <a:lnTo>
                  <a:pt x="2381720" y="1242390"/>
                </a:lnTo>
                <a:lnTo>
                  <a:pt x="2381250" y="1243520"/>
                </a:lnTo>
                <a:lnTo>
                  <a:pt x="2381250" y="1246149"/>
                </a:lnTo>
                <a:lnTo>
                  <a:pt x="2381720" y="1247267"/>
                </a:lnTo>
                <a:lnTo>
                  <a:pt x="2383586" y="1249133"/>
                </a:lnTo>
                <a:lnTo>
                  <a:pt x="2384704" y="1249591"/>
                </a:lnTo>
                <a:lnTo>
                  <a:pt x="2387333" y="1249591"/>
                </a:lnTo>
                <a:lnTo>
                  <a:pt x="2388451" y="1249133"/>
                </a:lnTo>
                <a:lnTo>
                  <a:pt x="2390317" y="1247267"/>
                </a:lnTo>
                <a:lnTo>
                  <a:pt x="2390775" y="1246149"/>
                </a:lnTo>
                <a:lnTo>
                  <a:pt x="2390775" y="1243520"/>
                </a:lnTo>
                <a:close/>
              </a:path>
              <a:path w="6438900" h="4354830">
                <a:moveTo>
                  <a:pt x="2390775" y="623481"/>
                </a:moveTo>
                <a:lnTo>
                  <a:pt x="2390317" y="622363"/>
                </a:lnTo>
                <a:lnTo>
                  <a:pt x="2388451" y="620509"/>
                </a:lnTo>
                <a:lnTo>
                  <a:pt x="2387333" y="620039"/>
                </a:lnTo>
                <a:lnTo>
                  <a:pt x="2384704" y="620039"/>
                </a:lnTo>
                <a:lnTo>
                  <a:pt x="2383586" y="620509"/>
                </a:lnTo>
                <a:lnTo>
                  <a:pt x="2381720" y="622363"/>
                </a:lnTo>
                <a:lnTo>
                  <a:pt x="2381250" y="623481"/>
                </a:lnTo>
                <a:lnTo>
                  <a:pt x="2381250" y="626110"/>
                </a:lnTo>
                <a:lnTo>
                  <a:pt x="2381720" y="627240"/>
                </a:lnTo>
                <a:lnTo>
                  <a:pt x="2383586" y="629094"/>
                </a:lnTo>
                <a:lnTo>
                  <a:pt x="2384704" y="629564"/>
                </a:lnTo>
                <a:lnTo>
                  <a:pt x="2387333" y="629564"/>
                </a:lnTo>
                <a:lnTo>
                  <a:pt x="2388451" y="629094"/>
                </a:lnTo>
                <a:lnTo>
                  <a:pt x="2390317" y="627240"/>
                </a:lnTo>
                <a:lnTo>
                  <a:pt x="2390775" y="626110"/>
                </a:lnTo>
                <a:lnTo>
                  <a:pt x="2390775" y="623481"/>
                </a:lnTo>
                <a:close/>
              </a:path>
              <a:path w="6438900" h="4354830">
                <a:moveTo>
                  <a:pt x="2390775" y="3454"/>
                </a:moveTo>
                <a:lnTo>
                  <a:pt x="2390317" y="2336"/>
                </a:lnTo>
                <a:lnTo>
                  <a:pt x="2388451" y="469"/>
                </a:lnTo>
                <a:lnTo>
                  <a:pt x="2387333" y="0"/>
                </a:lnTo>
                <a:lnTo>
                  <a:pt x="2384704" y="0"/>
                </a:lnTo>
                <a:lnTo>
                  <a:pt x="2383586" y="469"/>
                </a:lnTo>
                <a:lnTo>
                  <a:pt x="2381720" y="2336"/>
                </a:lnTo>
                <a:lnTo>
                  <a:pt x="2381250" y="3454"/>
                </a:lnTo>
                <a:lnTo>
                  <a:pt x="2381250" y="6083"/>
                </a:lnTo>
                <a:lnTo>
                  <a:pt x="2381720" y="7200"/>
                </a:lnTo>
                <a:lnTo>
                  <a:pt x="2383586" y="9067"/>
                </a:lnTo>
                <a:lnTo>
                  <a:pt x="2384704" y="9525"/>
                </a:lnTo>
                <a:lnTo>
                  <a:pt x="2387333" y="9525"/>
                </a:lnTo>
                <a:lnTo>
                  <a:pt x="2388451" y="9067"/>
                </a:lnTo>
                <a:lnTo>
                  <a:pt x="2390317" y="7200"/>
                </a:lnTo>
                <a:lnTo>
                  <a:pt x="2390775" y="6083"/>
                </a:lnTo>
                <a:lnTo>
                  <a:pt x="2390775" y="3454"/>
                </a:lnTo>
                <a:close/>
              </a:path>
              <a:path w="6438900" h="4354830">
                <a:moveTo>
                  <a:pt x="2438400" y="4343679"/>
                </a:moveTo>
                <a:lnTo>
                  <a:pt x="2437942" y="4342562"/>
                </a:lnTo>
                <a:lnTo>
                  <a:pt x="2436076" y="4340695"/>
                </a:lnTo>
                <a:lnTo>
                  <a:pt x="2434958" y="4340225"/>
                </a:lnTo>
                <a:lnTo>
                  <a:pt x="2432329" y="4340225"/>
                </a:lnTo>
                <a:lnTo>
                  <a:pt x="2431211" y="4340695"/>
                </a:lnTo>
                <a:lnTo>
                  <a:pt x="2429345" y="4342562"/>
                </a:lnTo>
                <a:lnTo>
                  <a:pt x="2428875" y="4343679"/>
                </a:lnTo>
                <a:lnTo>
                  <a:pt x="2428875" y="4346308"/>
                </a:lnTo>
                <a:lnTo>
                  <a:pt x="2429345" y="4347426"/>
                </a:lnTo>
                <a:lnTo>
                  <a:pt x="2431211" y="4349293"/>
                </a:lnTo>
                <a:lnTo>
                  <a:pt x="2432329" y="4349750"/>
                </a:lnTo>
                <a:lnTo>
                  <a:pt x="2434958" y="4349750"/>
                </a:lnTo>
                <a:lnTo>
                  <a:pt x="2436076" y="4349293"/>
                </a:lnTo>
                <a:lnTo>
                  <a:pt x="2437942" y="4347426"/>
                </a:lnTo>
                <a:lnTo>
                  <a:pt x="2438400" y="4346308"/>
                </a:lnTo>
                <a:lnTo>
                  <a:pt x="2438400" y="4343679"/>
                </a:lnTo>
                <a:close/>
              </a:path>
              <a:path w="6438900" h="4354830">
                <a:moveTo>
                  <a:pt x="2438400" y="3723640"/>
                </a:moveTo>
                <a:lnTo>
                  <a:pt x="2437942" y="3722522"/>
                </a:lnTo>
                <a:lnTo>
                  <a:pt x="2436076" y="3720668"/>
                </a:lnTo>
                <a:lnTo>
                  <a:pt x="2434958" y="3720198"/>
                </a:lnTo>
                <a:lnTo>
                  <a:pt x="2432329" y="3720198"/>
                </a:lnTo>
                <a:lnTo>
                  <a:pt x="2431211" y="3720668"/>
                </a:lnTo>
                <a:lnTo>
                  <a:pt x="2429345" y="3722522"/>
                </a:lnTo>
                <a:lnTo>
                  <a:pt x="2428875" y="3723640"/>
                </a:lnTo>
                <a:lnTo>
                  <a:pt x="2428875" y="3726281"/>
                </a:lnTo>
                <a:lnTo>
                  <a:pt x="2429345" y="3727399"/>
                </a:lnTo>
                <a:lnTo>
                  <a:pt x="2431211" y="3729253"/>
                </a:lnTo>
                <a:lnTo>
                  <a:pt x="2432329" y="3729723"/>
                </a:lnTo>
                <a:lnTo>
                  <a:pt x="2434958" y="3729723"/>
                </a:lnTo>
                <a:lnTo>
                  <a:pt x="2436076" y="3729253"/>
                </a:lnTo>
                <a:lnTo>
                  <a:pt x="2437942" y="3727399"/>
                </a:lnTo>
                <a:lnTo>
                  <a:pt x="2438400" y="3726281"/>
                </a:lnTo>
                <a:lnTo>
                  <a:pt x="2438400" y="3723640"/>
                </a:lnTo>
                <a:close/>
              </a:path>
              <a:path w="6438900" h="4354830">
                <a:moveTo>
                  <a:pt x="2438400" y="3103613"/>
                </a:moveTo>
                <a:lnTo>
                  <a:pt x="2437942" y="3102495"/>
                </a:lnTo>
                <a:lnTo>
                  <a:pt x="2436076" y="3100628"/>
                </a:lnTo>
                <a:lnTo>
                  <a:pt x="2434958" y="3100171"/>
                </a:lnTo>
                <a:lnTo>
                  <a:pt x="2432329" y="3100171"/>
                </a:lnTo>
                <a:lnTo>
                  <a:pt x="2431211" y="3100628"/>
                </a:lnTo>
                <a:lnTo>
                  <a:pt x="2429345" y="3102495"/>
                </a:lnTo>
                <a:lnTo>
                  <a:pt x="2428875" y="3103613"/>
                </a:lnTo>
                <a:lnTo>
                  <a:pt x="2428875" y="3106242"/>
                </a:lnTo>
                <a:lnTo>
                  <a:pt x="2429345" y="3107372"/>
                </a:lnTo>
                <a:lnTo>
                  <a:pt x="2431211" y="3109226"/>
                </a:lnTo>
                <a:lnTo>
                  <a:pt x="2432329" y="3109696"/>
                </a:lnTo>
                <a:lnTo>
                  <a:pt x="2434958" y="3109696"/>
                </a:lnTo>
                <a:lnTo>
                  <a:pt x="2436076" y="3109226"/>
                </a:lnTo>
                <a:lnTo>
                  <a:pt x="2437942" y="3107372"/>
                </a:lnTo>
                <a:lnTo>
                  <a:pt x="2438400" y="3106242"/>
                </a:lnTo>
                <a:lnTo>
                  <a:pt x="2438400" y="3103613"/>
                </a:lnTo>
                <a:close/>
              </a:path>
              <a:path w="6438900" h="4354830">
                <a:moveTo>
                  <a:pt x="2438400" y="2483586"/>
                </a:moveTo>
                <a:lnTo>
                  <a:pt x="2437942" y="2482456"/>
                </a:lnTo>
                <a:lnTo>
                  <a:pt x="2436076" y="2480602"/>
                </a:lnTo>
                <a:lnTo>
                  <a:pt x="2434958" y="2480132"/>
                </a:lnTo>
                <a:lnTo>
                  <a:pt x="2432329" y="2480132"/>
                </a:lnTo>
                <a:lnTo>
                  <a:pt x="2431211" y="2480602"/>
                </a:lnTo>
                <a:lnTo>
                  <a:pt x="2429345" y="2482456"/>
                </a:lnTo>
                <a:lnTo>
                  <a:pt x="2428875" y="2483586"/>
                </a:lnTo>
                <a:lnTo>
                  <a:pt x="2428875" y="2486215"/>
                </a:lnTo>
                <a:lnTo>
                  <a:pt x="2429345" y="2487333"/>
                </a:lnTo>
                <a:lnTo>
                  <a:pt x="2431211" y="2489200"/>
                </a:lnTo>
                <a:lnTo>
                  <a:pt x="2432329" y="2489657"/>
                </a:lnTo>
                <a:lnTo>
                  <a:pt x="2434958" y="2489657"/>
                </a:lnTo>
                <a:lnTo>
                  <a:pt x="2436076" y="2489200"/>
                </a:lnTo>
                <a:lnTo>
                  <a:pt x="2437942" y="2487333"/>
                </a:lnTo>
                <a:lnTo>
                  <a:pt x="2438400" y="2486215"/>
                </a:lnTo>
                <a:lnTo>
                  <a:pt x="2438400" y="2483586"/>
                </a:lnTo>
                <a:close/>
              </a:path>
              <a:path w="6438900" h="4354830">
                <a:moveTo>
                  <a:pt x="2438400" y="1863547"/>
                </a:moveTo>
                <a:lnTo>
                  <a:pt x="2437942" y="1862429"/>
                </a:lnTo>
                <a:lnTo>
                  <a:pt x="2436076" y="1860562"/>
                </a:lnTo>
                <a:lnTo>
                  <a:pt x="2434958" y="1860105"/>
                </a:lnTo>
                <a:lnTo>
                  <a:pt x="2432329" y="1860105"/>
                </a:lnTo>
                <a:lnTo>
                  <a:pt x="2431211" y="1860562"/>
                </a:lnTo>
                <a:lnTo>
                  <a:pt x="2429345" y="1862429"/>
                </a:lnTo>
                <a:lnTo>
                  <a:pt x="2428875" y="1863547"/>
                </a:lnTo>
                <a:lnTo>
                  <a:pt x="2428875" y="1866176"/>
                </a:lnTo>
                <a:lnTo>
                  <a:pt x="2429345" y="1867306"/>
                </a:lnTo>
                <a:lnTo>
                  <a:pt x="2431211" y="1869160"/>
                </a:lnTo>
                <a:lnTo>
                  <a:pt x="2432329" y="1869630"/>
                </a:lnTo>
                <a:lnTo>
                  <a:pt x="2434958" y="1869630"/>
                </a:lnTo>
                <a:lnTo>
                  <a:pt x="2436076" y="1869160"/>
                </a:lnTo>
                <a:lnTo>
                  <a:pt x="2437942" y="1867306"/>
                </a:lnTo>
                <a:lnTo>
                  <a:pt x="2438400" y="1866176"/>
                </a:lnTo>
                <a:lnTo>
                  <a:pt x="2438400" y="1863547"/>
                </a:lnTo>
                <a:close/>
              </a:path>
              <a:path w="6438900" h="4354830">
                <a:moveTo>
                  <a:pt x="2438400" y="1243520"/>
                </a:moveTo>
                <a:lnTo>
                  <a:pt x="2437942" y="1242390"/>
                </a:lnTo>
                <a:lnTo>
                  <a:pt x="2436076" y="1240536"/>
                </a:lnTo>
                <a:lnTo>
                  <a:pt x="2434958" y="1240066"/>
                </a:lnTo>
                <a:lnTo>
                  <a:pt x="2432329" y="1240066"/>
                </a:lnTo>
                <a:lnTo>
                  <a:pt x="2431211" y="1240536"/>
                </a:lnTo>
                <a:lnTo>
                  <a:pt x="2429345" y="1242390"/>
                </a:lnTo>
                <a:lnTo>
                  <a:pt x="2428875" y="1243520"/>
                </a:lnTo>
                <a:lnTo>
                  <a:pt x="2428875" y="1246149"/>
                </a:lnTo>
                <a:lnTo>
                  <a:pt x="2429345" y="1247267"/>
                </a:lnTo>
                <a:lnTo>
                  <a:pt x="2431211" y="1249133"/>
                </a:lnTo>
                <a:lnTo>
                  <a:pt x="2432329" y="1249591"/>
                </a:lnTo>
                <a:lnTo>
                  <a:pt x="2434958" y="1249591"/>
                </a:lnTo>
                <a:lnTo>
                  <a:pt x="2436076" y="1249133"/>
                </a:lnTo>
                <a:lnTo>
                  <a:pt x="2437942" y="1247267"/>
                </a:lnTo>
                <a:lnTo>
                  <a:pt x="2438400" y="1246149"/>
                </a:lnTo>
                <a:lnTo>
                  <a:pt x="2438400" y="1243520"/>
                </a:lnTo>
                <a:close/>
              </a:path>
              <a:path w="6438900" h="4354830">
                <a:moveTo>
                  <a:pt x="2438400" y="623481"/>
                </a:moveTo>
                <a:lnTo>
                  <a:pt x="2437942" y="622363"/>
                </a:lnTo>
                <a:lnTo>
                  <a:pt x="2436076" y="620509"/>
                </a:lnTo>
                <a:lnTo>
                  <a:pt x="2434958" y="620039"/>
                </a:lnTo>
                <a:lnTo>
                  <a:pt x="2432329" y="620039"/>
                </a:lnTo>
                <a:lnTo>
                  <a:pt x="2431211" y="620509"/>
                </a:lnTo>
                <a:lnTo>
                  <a:pt x="2429345" y="622363"/>
                </a:lnTo>
                <a:lnTo>
                  <a:pt x="2428875" y="623481"/>
                </a:lnTo>
                <a:lnTo>
                  <a:pt x="2428875" y="626110"/>
                </a:lnTo>
                <a:lnTo>
                  <a:pt x="2429345" y="627240"/>
                </a:lnTo>
                <a:lnTo>
                  <a:pt x="2431211" y="629094"/>
                </a:lnTo>
                <a:lnTo>
                  <a:pt x="2432329" y="629564"/>
                </a:lnTo>
                <a:lnTo>
                  <a:pt x="2434958" y="629564"/>
                </a:lnTo>
                <a:lnTo>
                  <a:pt x="2436076" y="629094"/>
                </a:lnTo>
                <a:lnTo>
                  <a:pt x="2437942" y="627240"/>
                </a:lnTo>
                <a:lnTo>
                  <a:pt x="2438400" y="626110"/>
                </a:lnTo>
                <a:lnTo>
                  <a:pt x="2438400" y="623481"/>
                </a:lnTo>
                <a:close/>
              </a:path>
              <a:path w="6438900" h="4354830">
                <a:moveTo>
                  <a:pt x="2438400" y="3454"/>
                </a:moveTo>
                <a:lnTo>
                  <a:pt x="2437942" y="2336"/>
                </a:lnTo>
                <a:lnTo>
                  <a:pt x="2436076" y="469"/>
                </a:lnTo>
                <a:lnTo>
                  <a:pt x="2434958" y="0"/>
                </a:lnTo>
                <a:lnTo>
                  <a:pt x="2432329" y="0"/>
                </a:lnTo>
                <a:lnTo>
                  <a:pt x="2431211" y="469"/>
                </a:lnTo>
                <a:lnTo>
                  <a:pt x="2429345" y="2336"/>
                </a:lnTo>
                <a:lnTo>
                  <a:pt x="2428875" y="3454"/>
                </a:lnTo>
                <a:lnTo>
                  <a:pt x="2428875" y="6083"/>
                </a:lnTo>
                <a:lnTo>
                  <a:pt x="2429345" y="7200"/>
                </a:lnTo>
                <a:lnTo>
                  <a:pt x="2431211" y="9067"/>
                </a:lnTo>
                <a:lnTo>
                  <a:pt x="2432329" y="9525"/>
                </a:lnTo>
                <a:lnTo>
                  <a:pt x="2434958" y="9525"/>
                </a:lnTo>
                <a:lnTo>
                  <a:pt x="2436076" y="9067"/>
                </a:lnTo>
                <a:lnTo>
                  <a:pt x="2437942" y="7200"/>
                </a:lnTo>
                <a:lnTo>
                  <a:pt x="2438400" y="6083"/>
                </a:lnTo>
                <a:lnTo>
                  <a:pt x="2438400" y="3454"/>
                </a:lnTo>
                <a:close/>
              </a:path>
              <a:path w="6438900" h="4354830">
                <a:moveTo>
                  <a:pt x="2486025" y="4343679"/>
                </a:moveTo>
                <a:lnTo>
                  <a:pt x="2485567" y="4342562"/>
                </a:lnTo>
                <a:lnTo>
                  <a:pt x="2483701" y="4340695"/>
                </a:lnTo>
                <a:lnTo>
                  <a:pt x="2482583" y="4340225"/>
                </a:lnTo>
                <a:lnTo>
                  <a:pt x="2479954" y="4340225"/>
                </a:lnTo>
                <a:lnTo>
                  <a:pt x="2478836" y="4340695"/>
                </a:lnTo>
                <a:lnTo>
                  <a:pt x="2476970" y="4342562"/>
                </a:lnTo>
                <a:lnTo>
                  <a:pt x="2476500" y="4343679"/>
                </a:lnTo>
                <a:lnTo>
                  <a:pt x="2476500" y="4346308"/>
                </a:lnTo>
                <a:lnTo>
                  <a:pt x="2476970" y="4347426"/>
                </a:lnTo>
                <a:lnTo>
                  <a:pt x="2478836" y="4349293"/>
                </a:lnTo>
                <a:lnTo>
                  <a:pt x="2479954" y="4349750"/>
                </a:lnTo>
                <a:lnTo>
                  <a:pt x="2482583" y="4349750"/>
                </a:lnTo>
                <a:lnTo>
                  <a:pt x="2483701" y="4349293"/>
                </a:lnTo>
                <a:lnTo>
                  <a:pt x="2485567" y="4347426"/>
                </a:lnTo>
                <a:lnTo>
                  <a:pt x="2486025" y="4346308"/>
                </a:lnTo>
                <a:lnTo>
                  <a:pt x="2486025" y="4343679"/>
                </a:lnTo>
                <a:close/>
              </a:path>
              <a:path w="6438900" h="4354830">
                <a:moveTo>
                  <a:pt x="2486025" y="3723640"/>
                </a:moveTo>
                <a:lnTo>
                  <a:pt x="2485567" y="3722522"/>
                </a:lnTo>
                <a:lnTo>
                  <a:pt x="2483701" y="3720668"/>
                </a:lnTo>
                <a:lnTo>
                  <a:pt x="2482583" y="3720198"/>
                </a:lnTo>
                <a:lnTo>
                  <a:pt x="2479954" y="3720198"/>
                </a:lnTo>
                <a:lnTo>
                  <a:pt x="2478836" y="3720668"/>
                </a:lnTo>
                <a:lnTo>
                  <a:pt x="2476970" y="3722522"/>
                </a:lnTo>
                <a:lnTo>
                  <a:pt x="2476500" y="3723640"/>
                </a:lnTo>
                <a:lnTo>
                  <a:pt x="2476500" y="3726281"/>
                </a:lnTo>
                <a:lnTo>
                  <a:pt x="2476970" y="3727399"/>
                </a:lnTo>
                <a:lnTo>
                  <a:pt x="2478836" y="3729253"/>
                </a:lnTo>
                <a:lnTo>
                  <a:pt x="2479954" y="3729723"/>
                </a:lnTo>
                <a:lnTo>
                  <a:pt x="2482583" y="3729723"/>
                </a:lnTo>
                <a:lnTo>
                  <a:pt x="2483701" y="3729253"/>
                </a:lnTo>
                <a:lnTo>
                  <a:pt x="2485567" y="3727399"/>
                </a:lnTo>
                <a:lnTo>
                  <a:pt x="2486025" y="3726281"/>
                </a:lnTo>
                <a:lnTo>
                  <a:pt x="2486025" y="3723640"/>
                </a:lnTo>
                <a:close/>
              </a:path>
              <a:path w="6438900" h="4354830">
                <a:moveTo>
                  <a:pt x="2486025" y="3103613"/>
                </a:moveTo>
                <a:lnTo>
                  <a:pt x="2485567" y="3102495"/>
                </a:lnTo>
                <a:lnTo>
                  <a:pt x="2483701" y="3100628"/>
                </a:lnTo>
                <a:lnTo>
                  <a:pt x="2482583" y="3100171"/>
                </a:lnTo>
                <a:lnTo>
                  <a:pt x="2479954" y="3100171"/>
                </a:lnTo>
                <a:lnTo>
                  <a:pt x="2478836" y="3100628"/>
                </a:lnTo>
                <a:lnTo>
                  <a:pt x="2476970" y="3102495"/>
                </a:lnTo>
                <a:lnTo>
                  <a:pt x="2476500" y="3103613"/>
                </a:lnTo>
                <a:lnTo>
                  <a:pt x="2476500" y="3106242"/>
                </a:lnTo>
                <a:lnTo>
                  <a:pt x="2476970" y="3107372"/>
                </a:lnTo>
                <a:lnTo>
                  <a:pt x="2478836" y="3109226"/>
                </a:lnTo>
                <a:lnTo>
                  <a:pt x="2479954" y="3109696"/>
                </a:lnTo>
                <a:lnTo>
                  <a:pt x="2482583" y="3109696"/>
                </a:lnTo>
                <a:lnTo>
                  <a:pt x="2483701" y="3109226"/>
                </a:lnTo>
                <a:lnTo>
                  <a:pt x="2485567" y="3107372"/>
                </a:lnTo>
                <a:lnTo>
                  <a:pt x="2486025" y="3106242"/>
                </a:lnTo>
                <a:lnTo>
                  <a:pt x="2486025" y="3103613"/>
                </a:lnTo>
                <a:close/>
              </a:path>
              <a:path w="6438900" h="4354830">
                <a:moveTo>
                  <a:pt x="2486025" y="2483586"/>
                </a:moveTo>
                <a:lnTo>
                  <a:pt x="2485567" y="2482456"/>
                </a:lnTo>
                <a:lnTo>
                  <a:pt x="2483701" y="2480602"/>
                </a:lnTo>
                <a:lnTo>
                  <a:pt x="2482583" y="2480132"/>
                </a:lnTo>
                <a:lnTo>
                  <a:pt x="2479954" y="2480132"/>
                </a:lnTo>
                <a:lnTo>
                  <a:pt x="2478836" y="2480602"/>
                </a:lnTo>
                <a:lnTo>
                  <a:pt x="2476970" y="2482456"/>
                </a:lnTo>
                <a:lnTo>
                  <a:pt x="2476500" y="2483586"/>
                </a:lnTo>
                <a:lnTo>
                  <a:pt x="2476500" y="2486215"/>
                </a:lnTo>
                <a:lnTo>
                  <a:pt x="2476970" y="2487333"/>
                </a:lnTo>
                <a:lnTo>
                  <a:pt x="2478836" y="2489200"/>
                </a:lnTo>
                <a:lnTo>
                  <a:pt x="2479954" y="2489657"/>
                </a:lnTo>
                <a:lnTo>
                  <a:pt x="2482583" y="2489657"/>
                </a:lnTo>
                <a:lnTo>
                  <a:pt x="2483701" y="2489200"/>
                </a:lnTo>
                <a:lnTo>
                  <a:pt x="2485567" y="2487333"/>
                </a:lnTo>
                <a:lnTo>
                  <a:pt x="2486025" y="2486215"/>
                </a:lnTo>
                <a:lnTo>
                  <a:pt x="2486025" y="2483586"/>
                </a:lnTo>
                <a:close/>
              </a:path>
              <a:path w="6438900" h="4354830">
                <a:moveTo>
                  <a:pt x="2486025" y="1863547"/>
                </a:moveTo>
                <a:lnTo>
                  <a:pt x="2485567" y="1862429"/>
                </a:lnTo>
                <a:lnTo>
                  <a:pt x="2483701" y="1860562"/>
                </a:lnTo>
                <a:lnTo>
                  <a:pt x="2482583" y="1860105"/>
                </a:lnTo>
                <a:lnTo>
                  <a:pt x="2479954" y="1860105"/>
                </a:lnTo>
                <a:lnTo>
                  <a:pt x="2478836" y="1860562"/>
                </a:lnTo>
                <a:lnTo>
                  <a:pt x="2476970" y="1862429"/>
                </a:lnTo>
                <a:lnTo>
                  <a:pt x="2476500" y="1863547"/>
                </a:lnTo>
                <a:lnTo>
                  <a:pt x="2476500" y="1866176"/>
                </a:lnTo>
                <a:lnTo>
                  <a:pt x="2476970" y="1867306"/>
                </a:lnTo>
                <a:lnTo>
                  <a:pt x="2478836" y="1869160"/>
                </a:lnTo>
                <a:lnTo>
                  <a:pt x="2479954" y="1869630"/>
                </a:lnTo>
                <a:lnTo>
                  <a:pt x="2482583" y="1869630"/>
                </a:lnTo>
                <a:lnTo>
                  <a:pt x="2483701" y="1869160"/>
                </a:lnTo>
                <a:lnTo>
                  <a:pt x="2485567" y="1867306"/>
                </a:lnTo>
                <a:lnTo>
                  <a:pt x="2486025" y="1866176"/>
                </a:lnTo>
                <a:lnTo>
                  <a:pt x="2486025" y="1863547"/>
                </a:lnTo>
                <a:close/>
              </a:path>
              <a:path w="6438900" h="4354830">
                <a:moveTo>
                  <a:pt x="2486025" y="1243520"/>
                </a:moveTo>
                <a:lnTo>
                  <a:pt x="2485567" y="1242390"/>
                </a:lnTo>
                <a:lnTo>
                  <a:pt x="2483701" y="1240536"/>
                </a:lnTo>
                <a:lnTo>
                  <a:pt x="2482583" y="1240066"/>
                </a:lnTo>
                <a:lnTo>
                  <a:pt x="2479954" y="1240066"/>
                </a:lnTo>
                <a:lnTo>
                  <a:pt x="2478836" y="1240536"/>
                </a:lnTo>
                <a:lnTo>
                  <a:pt x="2476970" y="1242390"/>
                </a:lnTo>
                <a:lnTo>
                  <a:pt x="2476500" y="1243520"/>
                </a:lnTo>
                <a:lnTo>
                  <a:pt x="2476500" y="1246149"/>
                </a:lnTo>
                <a:lnTo>
                  <a:pt x="2476970" y="1247267"/>
                </a:lnTo>
                <a:lnTo>
                  <a:pt x="2478836" y="1249133"/>
                </a:lnTo>
                <a:lnTo>
                  <a:pt x="2479954" y="1249591"/>
                </a:lnTo>
                <a:lnTo>
                  <a:pt x="2482583" y="1249591"/>
                </a:lnTo>
                <a:lnTo>
                  <a:pt x="2483701" y="1249133"/>
                </a:lnTo>
                <a:lnTo>
                  <a:pt x="2485567" y="1247267"/>
                </a:lnTo>
                <a:lnTo>
                  <a:pt x="2486025" y="1246149"/>
                </a:lnTo>
                <a:lnTo>
                  <a:pt x="2486025" y="1243520"/>
                </a:lnTo>
                <a:close/>
              </a:path>
              <a:path w="6438900" h="4354830">
                <a:moveTo>
                  <a:pt x="2486025" y="623481"/>
                </a:moveTo>
                <a:lnTo>
                  <a:pt x="2485567" y="622363"/>
                </a:lnTo>
                <a:lnTo>
                  <a:pt x="2483701" y="620509"/>
                </a:lnTo>
                <a:lnTo>
                  <a:pt x="2482583" y="620039"/>
                </a:lnTo>
                <a:lnTo>
                  <a:pt x="2479954" y="620039"/>
                </a:lnTo>
                <a:lnTo>
                  <a:pt x="2478836" y="620509"/>
                </a:lnTo>
                <a:lnTo>
                  <a:pt x="2476970" y="622363"/>
                </a:lnTo>
                <a:lnTo>
                  <a:pt x="2476500" y="623481"/>
                </a:lnTo>
                <a:lnTo>
                  <a:pt x="2476500" y="626110"/>
                </a:lnTo>
                <a:lnTo>
                  <a:pt x="2476970" y="627240"/>
                </a:lnTo>
                <a:lnTo>
                  <a:pt x="2478836" y="629094"/>
                </a:lnTo>
                <a:lnTo>
                  <a:pt x="2479954" y="629564"/>
                </a:lnTo>
                <a:lnTo>
                  <a:pt x="2482583" y="629564"/>
                </a:lnTo>
                <a:lnTo>
                  <a:pt x="2483701" y="629094"/>
                </a:lnTo>
                <a:lnTo>
                  <a:pt x="2485567" y="627240"/>
                </a:lnTo>
                <a:lnTo>
                  <a:pt x="2486025" y="626110"/>
                </a:lnTo>
                <a:lnTo>
                  <a:pt x="2486025" y="623481"/>
                </a:lnTo>
                <a:close/>
              </a:path>
              <a:path w="6438900" h="4354830">
                <a:moveTo>
                  <a:pt x="2486025" y="3454"/>
                </a:moveTo>
                <a:lnTo>
                  <a:pt x="2485567" y="2336"/>
                </a:lnTo>
                <a:lnTo>
                  <a:pt x="2483701" y="469"/>
                </a:lnTo>
                <a:lnTo>
                  <a:pt x="2482583" y="0"/>
                </a:lnTo>
                <a:lnTo>
                  <a:pt x="2479954" y="0"/>
                </a:lnTo>
                <a:lnTo>
                  <a:pt x="2478836" y="469"/>
                </a:lnTo>
                <a:lnTo>
                  <a:pt x="2476970" y="2336"/>
                </a:lnTo>
                <a:lnTo>
                  <a:pt x="2476500" y="3454"/>
                </a:lnTo>
                <a:lnTo>
                  <a:pt x="2476500" y="6083"/>
                </a:lnTo>
                <a:lnTo>
                  <a:pt x="2476970" y="7200"/>
                </a:lnTo>
                <a:lnTo>
                  <a:pt x="2478836" y="9067"/>
                </a:lnTo>
                <a:lnTo>
                  <a:pt x="2479954" y="9525"/>
                </a:lnTo>
                <a:lnTo>
                  <a:pt x="2482583" y="9525"/>
                </a:lnTo>
                <a:lnTo>
                  <a:pt x="2483701" y="9067"/>
                </a:lnTo>
                <a:lnTo>
                  <a:pt x="2485567" y="7200"/>
                </a:lnTo>
                <a:lnTo>
                  <a:pt x="2486025" y="6083"/>
                </a:lnTo>
                <a:lnTo>
                  <a:pt x="2486025" y="3454"/>
                </a:lnTo>
                <a:close/>
              </a:path>
              <a:path w="6438900" h="4354830">
                <a:moveTo>
                  <a:pt x="2533650" y="4343679"/>
                </a:moveTo>
                <a:lnTo>
                  <a:pt x="2533192" y="4342562"/>
                </a:lnTo>
                <a:lnTo>
                  <a:pt x="2531326" y="4340695"/>
                </a:lnTo>
                <a:lnTo>
                  <a:pt x="2530208" y="4340225"/>
                </a:lnTo>
                <a:lnTo>
                  <a:pt x="2527579" y="4340225"/>
                </a:lnTo>
                <a:lnTo>
                  <a:pt x="2526461" y="4340695"/>
                </a:lnTo>
                <a:lnTo>
                  <a:pt x="2524595" y="4342562"/>
                </a:lnTo>
                <a:lnTo>
                  <a:pt x="2524125" y="4343679"/>
                </a:lnTo>
                <a:lnTo>
                  <a:pt x="2524125" y="4346308"/>
                </a:lnTo>
                <a:lnTo>
                  <a:pt x="2524595" y="4347426"/>
                </a:lnTo>
                <a:lnTo>
                  <a:pt x="2526461" y="4349293"/>
                </a:lnTo>
                <a:lnTo>
                  <a:pt x="2527579" y="4349750"/>
                </a:lnTo>
                <a:lnTo>
                  <a:pt x="2530208" y="4349750"/>
                </a:lnTo>
                <a:lnTo>
                  <a:pt x="2531326" y="4349293"/>
                </a:lnTo>
                <a:lnTo>
                  <a:pt x="2533192" y="4347426"/>
                </a:lnTo>
                <a:lnTo>
                  <a:pt x="2533650" y="4346308"/>
                </a:lnTo>
                <a:lnTo>
                  <a:pt x="2533650" y="4343679"/>
                </a:lnTo>
                <a:close/>
              </a:path>
              <a:path w="6438900" h="4354830">
                <a:moveTo>
                  <a:pt x="2533650" y="3723640"/>
                </a:moveTo>
                <a:lnTo>
                  <a:pt x="2533192" y="3722522"/>
                </a:lnTo>
                <a:lnTo>
                  <a:pt x="2531326" y="3720668"/>
                </a:lnTo>
                <a:lnTo>
                  <a:pt x="2530208" y="3720198"/>
                </a:lnTo>
                <a:lnTo>
                  <a:pt x="2527579" y="3720198"/>
                </a:lnTo>
                <a:lnTo>
                  <a:pt x="2526461" y="3720668"/>
                </a:lnTo>
                <a:lnTo>
                  <a:pt x="2524595" y="3722522"/>
                </a:lnTo>
                <a:lnTo>
                  <a:pt x="2524125" y="3723640"/>
                </a:lnTo>
                <a:lnTo>
                  <a:pt x="2524125" y="3726281"/>
                </a:lnTo>
                <a:lnTo>
                  <a:pt x="2524595" y="3727399"/>
                </a:lnTo>
                <a:lnTo>
                  <a:pt x="2526461" y="3729253"/>
                </a:lnTo>
                <a:lnTo>
                  <a:pt x="2527579" y="3729723"/>
                </a:lnTo>
                <a:lnTo>
                  <a:pt x="2530208" y="3729723"/>
                </a:lnTo>
                <a:lnTo>
                  <a:pt x="2531326" y="3729253"/>
                </a:lnTo>
                <a:lnTo>
                  <a:pt x="2533192" y="3727399"/>
                </a:lnTo>
                <a:lnTo>
                  <a:pt x="2533650" y="3726281"/>
                </a:lnTo>
                <a:lnTo>
                  <a:pt x="2533650" y="3723640"/>
                </a:lnTo>
                <a:close/>
              </a:path>
              <a:path w="6438900" h="4354830">
                <a:moveTo>
                  <a:pt x="2533650" y="3103613"/>
                </a:moveTo>
                <a:lnTo>
                  <a:pt x="2533192" y="3102495"/>
                </a:lnTo>
                <a:lnTo>
                  <a:pt x="2531326" y="3100628"/>
                </a:lnTo>
                <a:lnTo>
                  <a:pt x="2530208" y="3100171"/>
                </a:lnTo>
                <a:lnTo>
                  <a:pt x="2527579" y="3100171"/>
                </a:lnTo>
                <a:lnTo>
                  <a:pt x="2526461" y="3100628"/>
                </a:lnTo>
                <a:lnTo>
                  <a:pt x="2524595" y="3102495"/>
                </a:lnTo>
                <a:lnTo>
                  <a:pt x="2524125" y="3103613"/>
                </a:lnTo>
                <a:lnTo>
                  <a:pt x="2524125" y="3106242"/>
                </a:lnTo>
                <a:lnTo>
                  <a:pt x="2524595" y="3107372"/>
                </a:lnTo>
                <a:lnTo>
                  <a:pt x="2526461" y="3109226"/>
                </a:lnTo>
                <a:lnTo>
                  <a:pt x="2527579" y="3109696"/>
                </a:lnTo>
                <a:lnTo>
                  <a:pt x="2530208" y="3109696"/>
                </a:lnTo>
                <a:lnTo>
                  <a:pt x="2531326" y="3109226"/>
                </a:lnTo>
                <a:lnTo>
                  <a:pt x="2533192" y="3107372"/>
                </a:lnTo>
                <a:lnTo>
                  <a:pt x="2533650" y="3106242"/>
                </a:lnTo>
                <a:lnTo>
                  <a:pt x="2533650" y="3103613"/>
                </a:lnTo>
                <a:close/>
              </a:path>
              <a:path w="6438900" h="4354830">
                <a:moveTo>
                  <a:pt x="2533650" y="2483586"/>
                </a:moveTo>
                <a:lnTo>
                  <a:pt x="2533192" y="2482456"/>
                </a:lnTo>
                <a:lnTo>
                  <a:pt x="2531326" y="2480602"/>
                </a:lnTo>
                <a:lnTo>
                  <a:pt x="2530208" y="2480132"/>
                </a:lnTo>
                <a:lnTo>
                  <a:pt x="2527579" y="2480132"/>
                </a:lnTo>
                <a:lnTo>
                  <a:pt x="2526461" y="2480602"/>
                </a:lnTo>
                <a:lnTo>
                  <a:pt x="2524595" y="2482456"/>
                </a:lnTo>
                <a:lnTo>
                  <a:pt x="2524125" y="2483586"/>
                </a:lnTo>
                <a:lnTo>
                  <a:pt x="2524125" y="2486215"/>
                </a:lnTo>
                <a:lnTo>
                  <a:pt x="2524595" y="2487333"/>
                </a:lnTo>
                <a:lnTo>
                  <a:pt x="2526461" y="2489200"/>
                </a:lnTo>
                <a:lnTo>
                  <a:pt x="2527579" y="2489657"/>
                </a:lnTo>
                <a:lnTo>
                  <a:pt x="2530208" y="2489657"/>
                </a:lnTo>
                <a:lnTo>
                  <a:pt x="2531326" y="2489200"/>
                </a:lnTo>
                <a:lnTo>
                  <a:pt x="2533192" y="2487333"/>
                </a:lnTo>
                <a:lnTo>
                  <a:pt x="2533650" y="2486215"/>
                </a:lnTo>
                <a:lnTo>
                  <a:pt x="2533650" y="2483586"/>
                </a:lnTo>
                <a:close/>
              </a:path>
              <a:path w="6438900" h="4354830">
                <a:moveTo>
                  <a:pt x="2533650" y="1863547"/>
                </a:moveTo>
                <a:lnTo>
                  <a:pt x="2533192" y="1862429"/>
                </a:lnTo>
                <a:lnTo>
                  <a:pt x="2531326" y="1860562"/>
                </a:lnTo>
                <a:lnTo>
                  <a:pt x="2530208" y="1860105"/>
                </a:lnTo>
                <a:lnTo>
                  <a:pt x="2527579" y="1860105"/>
                </a:lnTo>
                <a:lnTo>
                  <a:pt x="2526461" y="1860562"/>
                </a:lnTo>
                <a:lnTo>
                  <a:pt x="2524595" y="1862429"/>
                </a:lnTo>
                <a:lnTo>
                  <a:pt x="2524125" y="1863547"/>
                </a:lnTo>
                <a:lnTo>
                  <a:pt x="2524125" y="1866176"/>
                </a:lnTo>
                <a:lnTo>
                  <a:pt x="2524595" y="1867306"/>
                </a:lnTo>
                <a:lnTo>
                  <a:pt x="2526461" y="1869160"/>
                </a:lnTo>
                <a:lnTo>
                  <a:pt x="2527579" y="1869630"/>
                </a:lnTo>
                <a:lnTo>
                  <a:pt x="2530208" y="1869630"/>
                </a:lnTo>
                <a:lnTo>
                  <a:pt x="2531326" y="1869160"/>
                </a:lnTo>
                <a:lnTo>
                  <a:pt x="2533192" y="1867306"/>
                </a:lnTo>
                <a:lnTo>
                  <a:pt x="2533650" y="1866176"/>
                </a:lnTo>
                <a:lnTo>
                  <a:pt x="2533650" y="1863547"/>
                </a:lnTo>
                <a:close/>
              </a:path>
              <a:path w="6438900" h="4354830">
                <a:moveTo>
                  <a:pt x="2533650" y="1243520"/>
                </a:moveTo>
                <a:lnTo>
                  <a:pt x="2533192" y="1242390"/>
                </a:lnTo>
                <a:lnTo>
                  <a:pt x="2531326" y="1240536"/>
                </a:lnTo>
                <a:lnTo>
                  <a:pt x="2530208" y="1240066"/>
                </a:lnTo>
                <a:lnTo>
                  <a:pt x="2527579" y="1240066"/>
                </a:lnTo>
                <a:lnTo>
                  <a:pt x="2526461" y="1240536"/>
                </a:lnTo>
                <a:lnTo>
                  <a:pt x="2524595" y="1242390"/>
                </a:lnTo>
                <a:lnTo>
                  <a:pt x="2524125" y="1243520"/>
                </a:lnTo>
                <a:lnTo>
                  <a:pt x="2524125" y="1246149"/>
                </a:lnTo>
                <a:lnTo>
                  <a:pt x="2524595" y="1247267"/>
                </a:lnTo>
                <a:lnTo>
                  <a:pt x="2526461" y="1249133"/>
                </a:lnTo>
                <a:lnTo>
                  <a:pt x="2527579" y="1249591"/>
                </a:lnTo>
                <a:lnTo>
                  <a:pt x="2530208" y="1249591"/>
                </a:lnTo>
                <a:lnTo>
                  <a:pt x="2531326" y="1249133"/>
                </a:lnTo>
                <a:lnTo>
                  <a:pt x="2533192" y="1247267"/>
                </a:lnTo>
                <a:lnTo>
                  <a:pt x="2533650" y="1246149"/>
                </a:lnTo>
                <a:lnTo>
                  <a:pt x="2533650" y="1243520"/>
                </a:lnTo>
                <a:close/>
              </a:path>
              <a:path w="6438900" h="4354830">
                <a:moveTo>
                  <a:pt x="2533650" y="623481"/>
                </a:moveTo>
                <a:lnTo>
                  <a:pt x="2533192" y="622363"/>
                </a:lnTo>
                <a:lnTo>
                  <a:pt x="2531326" y="620509"/>
                </a:lnTo>
                <a:lnTo>
                  <a:pt x="2530208" y="620039"/>
                </a:lnTo>
                <a:lnTo>
                  <a:pt x="2527579" y="620039"/>
                </a:lnTo>
                <a:lnTo>
                  <a:pt x="2526461" y="620509"/>
                </a:lnTo>
                <a:lnTo>
                  <a:pt x="2524595" y="622363"/>
                </a:lnTo>
                <a:lnTo>
                  <a:pt x="2524125" y="623481"/>
                </a:lnTo>
                <a:lnTo>
                  <a:pt x="2524125" y="626110"/>
                </a:lnTo>
                <a:lnTo>
                  <a:pt x="2524595" y="627240"/>
                </a:lnTo>
                <a:lnTo>
                  <a:pt x="2526461" y="629094"/>
                </a:lnTo>
                <a:lnTo>
                  <a:pt x="2527579" y="629564"/>
                </a:lnTo>
                <a:lnTo>
                  <a:pt x="2530208" y="629564"/>
                </a:lnTo>
                <a:lnTo>
                  <a:pt x="2531326" y="629094"/>
                </a:lnTo>
                <a:lnTo>
                  <a:pt x="2533192" y="627240"/>
                </a:lnTo>
                <a:lnTo>
                  <a:pt x="2533650" y="626110"/>
                </a:lnTo>
                <a:lnTo>
                  <a:pt x="2533650" y="623481"/>
                </a:lnTo>
                <a:close/>
              </a:path>
              <a:path w="6438900" h="4354830">
                <a:moveTo>
                  <a:pt x="2533650" y="3454"/>
                </a:moveTo>
                <a:lnTo>
                  <a:pt x="2533192" y="2336"/>
                </a:lnTo>
                <a:lnTo>
                  <a:pt x="2531326" y="469"/>
                </a:lnTo>
                <a:lnTo>
                  <a:pt x="2530208" y="0"/>
                </a:lnTo>
                <a:lnTo>
                  <a:pt x="2527579" y="0"/>
                </a:lnTo>
                <a:lnTo>
                  <a:pt x="2526461" y="469"/>
                </a:lnTo>
                <a:lnTo>
                  <a:pt x="2524595" y="2336"/>
                </a:lnTo>
                <a:lnTo>
                  <a:pt x="2524125" y="3454"/>
                </a:lnTo>
                <a:lnTo>
                  <a:pt x="2524125" y="6083"/>
                </a:lnTo>
                <a:lnTo>
                  <a:pt x="2524595" y="7200"/>
                </a:lnTo>
                <a:lnTo>
                  <a:pt x="2526461" y="9067"/>
                </a:lnTo>
                <a:lnTo>
                  <a:pt x="2527579" y="9525"/>
                </a:lnTo>
                <a:lnTo>
                  <a:pt x="2530208" y="9525"/>
                </a:lnTo>
                <a:lnTo>
                  <a:pt x="2531326" y="9067"/>
                </a:lnTo>
                <a:lnTo>
                  <a:pt x="2533192" y="7200"/>
                </a:lnTo>
                <a:lnTo>
                  <a:pt x="2533650" y="6083"/>
                </a:lnTo>
                <a:lnTo>
                  <a:pt x="2533650" y="3454"/>
                </a:lnTo>
                <a:close/>
              </a:path>
              <a:path w="6438900" h="4354830">
                <a:moveTo>
                  <a:pt x="2581275" y="4343679"/>
                </a:moveTo>
                <a:lnTo>
                  <a:pt x="2580817" y="4342562"/>
                </a:lnTo>
                <a:lnTo>
                  <a:pt x="2578951" y="4340695"/>
                </a:lnTo>
                <a:lnTo>
                  <a:pt x="2577833" y="4340225"/>
                </a:lnTo>
                <a:lnTo>
                  <a:pt x="2575204" y="4340225"/>
                </a:lnTo>
                <a:lnTo>
                  <a:pt x="2574086" y="4340695"/>
                </a:lnTo>
                <a:lnTo>
                  <a:pt x="2572220" y="4342562"/>
                </a:lnTo>
                <a:lnTo>
                  <a:pt x="2571750" y="4343679"/>
                </a:lnTo>
                <a:lnTo>
                  <a:pt x="2571750" y="4346308"/>
                </a:lnTo>
                <a:lnTo>
                  <a:pt x="2572220" y="4347426"/>
                </a:lnTo>
                <a:lnTo>
                  <a:pt x="2574086" y="4349293"/>
                </a:lnTo>
                <a:lnTo>
                  <a:pt x="2575204" y="4349750"/>
                </a:lnTo>
                <a:lnTo>
                  <a:pt x="2577833" y="4349750"/>
                </a:lnTo>
                <a:lnTo>
                  <a:pt x="2578951" y="4349293"/>
                </a:lnTo>
                <a:lnTo>
                  <a:pt x="2580817" y="4347426"/>
                </a:lnTo>
                <a:lnTo>
                  <a:pt x="2581275" y="4346308"/>
                </a:lnTo>
                <a:lnTo>
                  <a:pt x="2581275" y="4343679"/>
                </a:lnTo>
                <a:close/>
              </a:path>
              <a:path w="6438900" h="4354830">
                <a:moveTo>
                  <a:pt x="2581275" y="3723640"/>
                </a:moveTo>
                <a:lnTo>
                  <a:pt x="2580817" y="3722522"/>
                </a:lnTo>
                <a:lnTo>
                  <a:pt x="2578951" y="3720668"/>
                </a:lnTo>
                <a:lnTo>
                  <a:pt x="2577833" y="3720198"/>
                </a:lnTo>
                <a:lnTo>
                  <a:pt x="2575204" y="3720198"/>
                </a:lnTo>
                <a:lnTo>
                  <a:pt x="2574086" y="3720668"/>
                </a:lnTo>
                <a:lnTo>
                  <a:pt x="2572220" y="3722522"/>
                </a:lnTo>
                <a:lnTo>
                  <a:pt x="2571750" y="3723640"/>
                </a:lnTo>
                <a:lnTo>
                  <a:pt x="2571750" y="3726281"/>
                </a:lnTo>
                <a:lnTo>
                  <a:pt x="2572220" y="3727399"/>
                </a:lnTo>
                <a:lnTo>
                  <a:pt x="2574086" y="3729253"/>
                </a:lnTo>
                <a:lnTo>
                  <a:pt x="2575204" y="3729723"/>
                </a:lnTo>
                <a:lnTo>
                  <a:pt x="2577833" y="3729723"/>
                </a:lnTo>
                <a:lnTo>
                  <a:pt x="2578951" y="3729253"/>
                </a:lnTo>
                <a:lnTo>
                  <a:pt x="2580817" y="3727399"/>
                </a:lnTo>
                <a:lnTo>
                  <a:pt x="2581275" y="3726281"/>
                </a:lnTo>
                <a:lnTo>
                  <a:pt x="2581275" y="3723640"/>
                </a:lnTo>
                <a:close/>
              </a:path>
              <a:path w="6438900" h="4354830">
                <a:moveTo>
                  <a:pt x="2581275" y="3103613"/>
                </a:moveTo>
                <a:lnTo>
                  <a:pt x="2580817" y="3102495"/>
                </a:lnTo>
                <a:lnTo>
                  <a:pt x="2578951" y="3100628"/>
                </a:lnTo>
                <a:lnTo>
                  <a:pt x="2577833" y="3100171"/>
                </a:lnTo>
                <a:lnTo>
                  <a:pt x="2575204" y="3100171"/>
                </a:lnTo>
                <a:lnTo>
                  <a:pt x="2574086" y="3100628"/>
                </a:lnTo>
                <a:lnTo>
                  <a:pt x="2572220" y="3102495"/>
                </a:lnTo>
                <a:lnTo>
                  <a:pt x="2571750" y="3103613"/>
                </a:lnTo>
                <a:lnTo>
                  <a:pt x="2571750" y="3106242"/>
                </a:lnTo>
                <a:lnTo>
                  <a:pt x="2572220" y="3107372"/>
                </a:lnTo>
                <a:lnTo>
                  <a:pt x="2574086" y="3109226"/>
                </a:lnTo>
                <a:lnTo>
                  <a:pt x="2575204" y="3109696"/>
                </a:lnTo>
                <a:lnTo>
                  <a:pt x="2577833" y="3109696"/>
                </a:lnTo>
                <a:lnTo>
                  <a:pt x="2578951" y="3109226"/>
                </a:lnTo>
                <a:lnTo>
                  <a:pt x="2580817" y="3107372"/>
                </a:lnTo>
                <a:lnTo>
                  <a:pt x="2581275" y="3106242"/>
                </a:lnTo>
                <a:lnTo>
                  <a:pt x="2581275" y="3103613"/>
                </a:lnTo>
                <a:close/>
              </a:path>
              <a:path w="6438900" h="4354830">
                <a:moveTo>
                  <a:pt x="2581275" y="2483586"/>
                </a:moveTo>
                <a:lnTo>
                  <a:pt x="2580817" y="2482456"/>
                </a:lnTo>
                <a:lnTo>
                  <a:pt x="2578951" y="2480602"/>
                </a:lnTo>
                <a:lnTo>
                  <a:pt x="2577833" y="2480132"/>
                </a:lnTo>
                <a:lnTo>
                  <a:pt x="2575204" y="2480132"/>
                </a:lnTo>
                <a:lnTo>
                  <a:pt x="2574086" y="2480602"/>
                </a:lnTo>
                <a:lnTo>
                  <a:pt x="2572220" y="2482456"/>
                </a:lnTo>
                <a:lnTo>
                  <a:pt x="2571750" y="2483586"/>
                </a:lnTo>
                <a:lnTo>
                  <a:pt x="2571750" y="2486215"/>
                </a:lnTo>
                <a:lnTo>
                  <a:pt x="2572220" y="2487333"/>
                </a:lnTo>
                <a:lnTo>
                  <a:pt x="2574086" y="2489200"/>
                </a:lnTo>
                <a:lnTo>
                  <a:pt x="2575204" y="2489657"/>
                </a:lnTo>
                <a:lnTo>
                  <a:pt x="2577833" y="2489657"/>
                </a:lnTo>
                <a:lnTo>
                  <a:pt x="2578951" y="2489200"/>
                </a:lnTo>
                <a:lnTo>
                  <a:pt x="2580817" y="2487333"/>
                </a:lnTo>
                <a:lnTo>
                  <a:pt x="2581275" y="2486215"/>
                </a:lnTo>
                <a:lnTo>
                  <a:pt x="2581275" y="2483586"/>
                </a:lnTo>
                <a:close/>
              </a:path>
              <a:path w="6438900" h="4354830">
                <a:moveTo>
                  <a:pt x="2581275" y="1863547"/>
                </a:moveTo>
                <a:lnTo>
                  <a:pt x="2580817" y="1862429"/>
                </a:lnTo>
                <a:lnTo>
                  <a:pt x="2578951" y="1860562"/>
                </a:lnTo>
                <a:lnTo>
                  <a:pt x="2577833" y="1860105"/>
                </a:lnTo>
                <a:lnTo>
                  <a:pt x="2575204" y="1860105"/>
                </a:lnTo>
                <a:lnTo>
                  <a:pt x="2574086" y="1860562"/>
                </a:lnTo>
                <a:lnTo>
                  <a:pt x="2572220" y="1862429"/>
                </a:lnTo>
                <a:lnTo>
                  <a:pt x="2571750" y="1863547"/>
                </a:lnTo>
                <a:lnTo>
                  <a:pt x="2571750" y="1866176"/>
                </a:lnTo>
                <a:lnTo>
                  <a:pt x="2572220" y="1867306"/>
                </a:lnTo>
                <a:lnTo>
                  <a:pt x="2574086" y="1869160"/>
                </a:lnTo>
                <a:lnTo>
                  <a:pt x="2575204" y="1869630"/>
                </a:lnTo>
                <a:lnTo>
                  <a:pt x="2577833" y="1869630"/>
                </a:lnTo>
                <a:lnTo>
                  <a:pt x="2578951" y="1869160"/>
                </a:lnTo>
                <a:lnTo>
                  <a:pt x="2580817" y="1867306"/>
                </a:lnTo>
                <a:lnTo>
                  <a:pt x="2581275" y="1866176"/>
                </a:lnTo>
                <a:lnTo>
                  <a:pt x="2581275" y="1863547"/>
                </a:lnTo>
                <a:close/>
              </a:path>
              <a:path w="6438900" h="4354830">
                <a:moveTo>
                  <a:pt x="2581275" y="1243520"/>
                </a:moveTo>
                <a:lnTo>
                  <a:pt x="2580817" y="1242390"/>
                </a:lnTo>
                <a:lnTo>
                  <a:pt x="2578951" y="1240536"/>
                </a:lnTo>
                <a:lnTo>
                  <a:pt x="2577833" y="1240066"/>
                </a:lnTo>
                <a:lnTo>
                  <a:pt x="2575204" y="1240066"/>
                </a:lnTo>
                <a:lnTo>
                  <a:pt x="2574086" y="1240536"/>
                </a:lnTo>
                <a:lnTo>
                  <a:pt x="2572220" y="1242390"/>
                </a:lnTo>
                <a:lnTo>
                  <a:pt x="2571750" y="1243520"/>
                </a:lnTo>
                <a:lnTo>
                  <a:pt x="2571750" y="1246149"/>
                </a:lnTo>
                <a:lnTo>
                  <a:pt x="2572220" y="1247267"/>
                </a:lnTo>
                <a:lnTo>
                  <a:pt x="2574086" y="1249133"/>
                </a:lnTo>
                <a:lnTo>
                  <a:pt x="2575204" y="1249591"/>
                </a:lnTo>
                <a:lnTo>
                  <a:pt x="2577833" y="1249591"/>
                </a:lnTo>
                <a:lnTo>
                  <a:pt x="2578951" y="1249133"/>
                </a:lnTo>
                <a:lnTo>
                  <a:pt x="2580817" y="1247267"/>
                </a:lnTo>
                <a:lnTo>
                  <a:pt x="2581275" y="1246149"/>
                </a:lnTo>
                <a:lnTo>
                  <a:pt x="2581275" y="1243520"/>
                </a:lnTo>
                <a:close/>
              </a:path>
              <a:path w="6438900" h="4354830">
                <a:moveTo>
                  <a:pt x="2581275" y="623481"/>
                </a:moveTo>
                <a:lnTo>
                  <a:pt x="2580817" y="622363"/>
                </a:lnTo>
                <a:lnTo>
                  <a:pt x="2578951" y="620509"/>
                </a:lnTo>
                <a:lnTo>
                  <a:pt x="2577833" y="620039"/>
                </a:lnTo>
                <a:lnTo>
                  <a:pt x="2575204" y="620039"/>
                </a:lnTo>
                <a:lnTo>
                  <a:pt x="2574086" y="620509"/>
                </a:lnTo>
                <a:lnTo>
                  <a:pt x="2572220" y="622363"/>
                </a:lnTo>
                <a:lnTo>
                  <a:pt x="2571750" y="623481"/>
                </a:lnTo>
                <a:lnTo>
                  <a:pt x="2571750" y="626110"/>
                </a:lnTo>
                <a:lnTo>
                  <a:pt x="2572220" y="627240"/>
                </a:lnTo>
                <a:lnTo>
                  <a:pt x="2574086" y="629094"/>
                </a:lnTo>
                <a:lnTo>
                  <a:pt x="2575204" y="629564"/>
                </a:lnTo>
                <a:lnTo>
                  <a:pt x="2577833" y="629564"/>
                </a:lnTo>
                <a:lnTo>
                  <a:pt x="2578951" y="629094"/>
                </a:lnTo>
                <a:lnTo>
                  <a:pt x="2580817" y="627240"/>
                </a:lnTo>
                <a:lnTo>
                  <a:pt x="2581275" y="626110"/>
                </a:lnTo>
                <a:lnTo>
                  <a:pt x="2581275" y="623481"/>
                </a:lnTo>
                <a:close/>
              </a:path>
              <a:path w="6438900" h="4354830">
                <a:moveTo>
                  <a:pt x="2581275" y="3454"/>
                </a:moveTo>
                <a:lnTo>
                  <a:pt x="2580817" y="2336"/>
                </a:lnTo>
                <a:lnTo>
                  <a:pt x="2578951" y="469"/>
                </a:lnTo>
                <a:lnTo>
                  <a:pt x="2577833" y="0"/>
                </a:lnTo>
                <a:lnTo>
                  <a:pt x="2575204" y="0"/>
                </a:lnTo>
                <a:lnTo>
                  <a:pt x="2574086" y="469"/>
                </a:lnTo>
                <a:lnTo>
                  <a:pt x="2572220" y="2336"/>
                </a:lnTo>
                <a:lnTo>
                  <a:pt x="2571750" y="3454"/>
                </a:lnTo>
                <a:lnTo>
                  <a:pt x="2571750" y="6083"/>
                </a:lnTo>
                <a:lnTo>
                  <a:pt x="2572220" y="7200"/>
                </a:lnTo>
                <a:lnTo>
                  <a:pt x="2574086" y="9067"/>
                </a:lnTo>
                <a:lnTo>
                  <a:pt x="2575204" y="9525"/>
                </a:lnTo>
                <a:lnTo>
                  <a:pt x="2577833" y="9525"/>
                </a:lnTo>
                <a:lnTo>
                  <a:pt x="2578951" y="9067"/>
                </a:lnTo>
                <a:lnTo>
                  <a:pt x="2580817" y="7200"/>
                </a:lnTo>
                <a:lnTo>
                  <a:pt x="2581275" y="6083"/>
                </a:lnTo>
                <a:lnTo>
                  <a:pt x="2581275" y="3454"/>
                </a:lnTo>
                <a:close/>
              </a:path>
              <a:path w="6438900" h="4354830">
                <a:moveTo>
                  <a:pt x="2628900" y="4343679"/>
                </a:moveTo>
                <a:lnTo>
                  <a:pt x="2628442" y="4342562"/>
                </a:lnTo>
                <a:lnTo>
                  <a:pt x="2626576" y="4340695"/>
                </a:lnTo>
                <a:lnTo>
                  <a:pt x="2625458" y="4340225"/>
                </a:lnTo>
                <a:lnTo>
                  <a:pt x="2622829" y="4340225"/>
                </a:lnTo>
                <a:lnTo>
                  <a:pt x="2621711" y="4340695"/>
                </a:lnTo>
                <a:lnTo>
                  <a:pt x="2619845" y="4342562"/>
                </a:lnTo>
                <a:lnTo>
                  <a:pt x="2619375" y="4343679"/>
                </a:lnTo>
                <a:lnTo>
                  <a:pt x="2619375" y="4346308"/>
                </a:lnTo>
                <a:lnTo>
                  <a:pt x="2619845" y="4347426"/>
                </a:lnTo>
                <a:lnTo>
                  <a:pt x="2621711" y="4349293"/>
                </a:lnTo>
                <a:lnTo>
                  <a:pt x="2622829" y="4349750"/>
                </a:lnTo>
                <a:lnTo>
                  <a:pt x="2625458" y="4349750"/>
                </a:lnTo>
                <a:lnTo>
                  <a:pt x="2626576" y="4349293"/>
                </a:lnTo>
                <a:lnTo>
                  <a:pt x="2628442" y="4347426"/>
                </a:lnTo>
                <a:lnTo>
                  <a:pt x="2628900" y="4346308"/>
                </a:lnTo>
                <a:lnTo>
                  <a:pt x="2628900" y="4343679"/>
                </a:lnTo>
                <a:close/>
              </a:path>
              <a:path w="6438900" h="4354830">
                <a:moveTo>
                  <a:pt x="2628900" y="3723640"/>
                </a:moveTo>
                <a:lnTo>
                  <a:pt x="2628442" y="3722522"/>
                </a:lnTo>
                <a:lnTo>
                  <a:pt x="2626576" y="3720668"/>
                </a:lnTo>
                <a:lnTo>
                  <a:pt x="2625458" y="3720198"/>
                </a:lnTo>
                <a:lnTo>
                  <a:pt x="2622829" y="3720198"/>
                </a:lnTo>
                <a:lnTo>
                  <a:pt x="2621711" y="3720668"/>
                </a:lnTo>
                <a:lnTo>
                  <a:pt x="2619845" y="3722522"/>
                </a:lnTo>
                <a:lnTo>
                  <a:pt x="2619375" y="3723640"/>
                </a:lnTo>
                <a:lnTo>
                  <a:pt x="2619375" y="3726281"/>
                </a:lnTo>
                <a:lnTo>
                  <a:pt x="2619845" y="3727399"/>
                </a:lnTo>
                <a:lnTo>
                  <a:pt x="2621711" y="3729253"/>
                </a:lnTo>
                <a:lnTo>
                  <a:pt x="2622829" y="3729723"/>
                </a:lnTo>
                <a:lnTo>
                  <a:pt x="2625458" y="3729723"/>
                </a:lnTo>
                <a:lnTo>
                  <a:pt x="2626576" y="3729253"/>
                </a:lnTo>
                <a:lnTo>
                  <a:pt x="2628442" y="3727399"/>
                </a:lnTo>
                <a:lnTo>
                  <a:pt x="2628900" y="3726281"/>
                </a:lnTo>
                <a:lnTo>
                  <a:pt x="2628900" y="3723640"/>
                </a:lnTo>
                <a:close/>
              </a:path>
              <a:path w="6438900" h="4354830">
                <a:moveTo>
                  <a:pt x="2628900" y="3103613"/>
                </a:moveTo>
                <a:lnTo>
                  <a:pt x="2628442" y="3102495"/>
                </a:lnTo>
                <a:lnTo>
                  <a:pt x="2626576" y="3100628"/>
                </a:lnTo>
                <a:lnTo>
                  <a:pt x="2625458" y="3100171"/>
                </a:lnTo>
                <a:lnTo>
                  <a:pt x="2622829" y="3100171"/>
                </a:lnTo>
                <a:lnTo>
                  <a:pt x="2621711" y="3100628"/>
                </a:lnTo>
                <a:lnTo>
                  <a:pt x="2619845" y="3102495"/>
                </a:lnTo>
                <a:lnTo>
                  <a:pt x="2619375" y="3103613"/>
                </a:lnTo>
                <a:lnTo>
                  <a:pt x="2619375" y="3106242"/>
                </a:lnTo>
                <a:lnTo>
                  <a:pt x="2619845" y="3107372"/>
                </a:lnTo>
                <a:lnTo>
                  <a:pt x="2621711" y="3109226"/>
                </a:lnTo>
                <a:lnTo>
                  <a:pt x="2622829" y="3109696"/>
                </a:lnTo>
                <a:lnTo>
                  <a:pt x="2625458" y="3109696"/>
                </a:lnTo>
                <a:lnTo>
                  <a:pt x="2626576" y="3109226"/>
                </a:lnTo>
                <a:lnTo>
                  <a:pt x="2628442" y="3107372"/>
                </a:lnTo>
                <a:lnTo>
                  <a:pt x="2628900" y="3106242"/>
                </a:lnTo>
                <a:lnTo>
                  <a:pt x="2628900" y="3103613"/>
                </a:lnTo>
                <a:close/>
              </a:path>
              <a:path w="6438900" h="4354830">
                <a:moveTo>
                  <a:pt x="2628900" y="2483586"/>
                </a:moveTo>
                <a:lnTo>
                  <a:pt x="2628442" y="2482456"/>
                </a:lnTo>
                <a:lnTo>
                  <a:pt x="2626576" y="2480602"/>
                </a:lnTo>
                <a:lnTo>
                  <a:pt x="2625458" y="2480132"/>
                </a:lnTo>
                <a:lnTo>
                  <a:pt x="2622829" y="2480132"/>
                </a:lnTo>
                <a:lnTo>
                  <a:pt x="2621711" y="2480602"/>
                </a:lnTo>
                <a:lnTo>
                  <a:pt x="2619845" y="2482456"/>
                </a:lnTo>
                <a:lnTo>
                  <a:pt x="2619375" y="2483586"/>
                </a:lnTo>
                <a:lnTo>
                  <a:pt x="2619375" y="2486215"/>
                </a:lnTo>
                <a:lnTo>
                  <a:pt x="2619845" y="2487333"/>
                </a:lnTo>
                <a:lnTo>
                  <a:pt x="2621711" y="2489200"/>
                </a:lnTo>
                <a:lnTo>
                  <a:pt x="2622829" y="2489657"/>
                </a:lnTo>
                <a:lnTo>
                  <a:pt x="2625458" y="2489657"/>
                </a:lnTo>
                <a:lnTo>
                  <a:pt x="2626576" y="2489200"/>
                </a:lnTo>
                <a:lnTo>
                  <a:pt x="2628442" y="2487333"/>
                </a:lnTo>
                <a:lnTo>
                  <a:pt x="2628900" y="2486215"/>
                </a:lnTo>
                <a:lnTo>
                  <a:pt x="2628900" y="2483586"/>
                </a:lnTo>
                <a:close/>
              </a:path>
              <a:path w="6438900" h="4354830">
                <a:moveTo>
                  <a:pt x="2628900" y="1863547"/>
                </a:moveTo>
                <a:lnTo>
                  <a:pt x="2628442" y="1862429"/>
                </a:lnTo>
                <a:lnTo>
                  <a:pt x="2626576" y="1860562"/>
                </a:lnTo>
                <a:lnTo>
                  <a:pt x="2625458" y="1860105"/>
                </a:lnTo>
                <a:lnTo>
                  <a:pt x="2622829" y="1860105"/>
                </a:lnTo>
                <a:lnTo>
                  <a:pt x="2621711" y="1860562"/>
                </a:lnTo>
                <a:lnTo>
                  <a:pt x="2619845" y="1862429"/>
                </a:lnTo>
                <a:lnTo>
                  <a:pt x="2619375" y="1863547"/>
                </a:lnTo>
                <a:lnTo>
                  <a:pt x="2619375" y="1866176"/>
                </a:lnTo>
                <a:lnTo>
                  <a:pt x="2619845" y="1867306"/>
                </a:lnTo>
                <a:lnTo>
                  <a:pt x="2621711" y="1869160"/>
                </a:lnTo>
                <a:lnTo>
                  <a:pt x="2622829" y="1869630"/>
                </a:lnTo>
                <a:lnTo>
                  <a:pt x="2625458" y="1869630"/>
                </a:lnTo>
                <a:lnTo>
                  <a:pt x="2626576" y="1869160"/>
                </a:lnTo>
                <a:lnTo>
                  <a:pt x="2628442" y="1867306"/>
                </a:lnTo>
                <a:lnTo>
                  <a:pt x="2628900" y="1866176"/>
                </a:lnTo>
                <a:lnTo>
                  <a:pt x="2628900" y="1863547"/>
                </a:lnTo>
                <a:close/>
              </a:path>
              <a:path w="6438900" h="4354830">
                <a:moveTo>
                  <a:pt x="2628900" y="1243520"/>
                </a:moveTo>
                <a:lnTo>
                  <a:pt x="2628442" y="1242390"/>
                </a:lnTo>
                <a:lnTo>
                  <a:pt x="2626576" y="1240536"/>
                </a:lnTo>
                <a:lnTo>
                  <a:pt x="2625458" y="1240066"/>
                </a:lnTo>
                <a:lnTo>
                  <a:pt x="2622829" y="1240066"/>
                </a:lnTo>
                <a:lnTo>
                  <a:pt x="2621711" y="1240536"/>
                </a:lnTo>
                <a:lnTo>
                  <a:pt x="2619845" y="1242390"/>
                </a:lnTo>
                <a:lnTo>
                  <a:pt x="2619375" y="1243520"/>
                </a:lnTo>
                <a:lnTo>
                  <a:pt x="2619375" y="1246149"/>
                </a:lnTo>
                <a:lnTo>
                  <a:pt x="2619845" y="1247267"/>
                </a:lnTo>
                <a:lnTo>
                  <a:pt x="2621711" y="1249133"/>
                </a:lnTo>
                <a:lnTo>
                  <a:pt x="2622829" y="1249591"/>
                </a:lnTo>
                <a:lnTo>
                  <a:pt x="2625458" y="1249591"/>
                </a:lnTo>
                <a:lnTo>
                  <a:pt x="2626576" y="1249133"/>
                </a:lnTo>
                <a:lnTo>
                  <a:pt x="2628442" y="1247267"/>
                </a:lnTo>
                <a:lnTo>
                  <a:pt x="2628900" y="1246149"/>
                </a:lnTo>
                <a:lnTo>
                  <a:pt x="2628900" y="1243520"/>
                </a:lnTo>
                <a:close/>
              </a:path>
              <a:path w="6438900" h="4354830">
                <a:moveTo>
                  <a:pt x="2628900" y="623481"/>
                </a:moveTo>
                <a:lnTo>
                  <a:pt x="2628442" y="622363"/>
                </a:lnTo>
                <a:lnTo>
                  <a:pt x="2626576" y="620509"/>
                </a:lnTo>
                <a:lnTo>
                  <a:pt x="2625458" y="620039"/>
                </a:lnTo>
                <a:lnTo>
                  <a:pt x="2622829" y="620039"/>
                </a:lnTo>
                <a:lnTo>
                  <a:pt x="2621711" y="620509"/>
                </a:lnTo>
                <a:lnTo>
                  <a:pt x="2619845" y="622363"/>
                </a:lnTo>
                <a:lnTo>
                  <a:pt x="2619375" y="623481"/>
                </a:lnTo>
                <a:lnTo>
                  <a:pt x="2619375" y="626110"/>
                </a:lnTo>
                <a:lnTo>
                  <a:pt x="2619845" y="627240"/>
                </a:lnTo>
                <a:lnTo>
                  <a:pt x="2621711" y="629094"/>
                </a:lnTo>
                <a:lnTo>
                  <a:pt x="2622829" y="629564"/>
                </a:lnTo>
                <a:lnTo>
                  <a:pt x="2625458" y="629564"/>
                </a:lnTo>
                <a:lnTo>
                  <a:pt x="2626576" y="629094"/>
                </a:lnTo>
                <a:lnTo>
                  <a:pt x="2628442" y="627240"/>
                </a:lnTo>
                <a:lnTo>
                  <a:pt x="2628900" y="626110"/>
                </a:lnTo>
                <a:lnTo>
                  <a:pt x="2628900" y="623481"/>
                </a:lnTo>
                <a:close/>
              </a:path>
              <a:path w="6438900" h="4354830">
                <a:moveTo>
                  <a:pt x="2628900" y="3454"/>
                </a:moveTo>
                <a:lnTo>
                  <a:pt x="2628442" y="2336"/>
                </a:lnTo>
                <a:lnTo>
                  <a:pt x="2626576" y="469"/>
                </a:lnTo>
                <a:lnTo>
                  <a:pt x="2625458" y="0"/>
                </a:lnTo>
                <a:lnTo>
                  <a:pt x="2622829" y="0"/>
                </a:lnTo>
                <a:lnTo>
                  <a:pt x="2621711" y="469"/>
                </a:lnTo>
                <a:lnTo>
                  <a:pt x="2619845" y="2336"/>
                </a:lnTo>
                <a:lnTo>
                  <a:pt x="2619375" y="3454"/>
                </a:lnTo>
                <a:lnTo>
                  <a:pt x="2619375" y="6083"/>
                </a:lnTo>
                <a:lnTo>
                  <a:pt x="2619845" y="7200"/>
                </a:lnTo>
                <a:lnTo>
                  <a:pt x="2621711" y="9067"/>
                </a:lnTo>
                <a:lnTo>
                  <a:pt x="2622829" y="9525"/>
                </a:lnTo>
                <a:lnTo>
                  <a:pt x="2625458" y="9525"/>
                </a:lnTo>
                <a:lnTo>
                  <a:pt x="2626576" y="9067"/>
                </a:lnTo>
                <a:lnTo>
                  <a:pt x="2628442" y="7200"/>
                </a:lnTo>
                <a:lnTo>
                  <a:pt x="2628900" y="6083"/>
                </a:lnTo>
                <a:lnTo>
                  <a:pt x="2628900" y="3454"/>
                </a:lnTo>
                <a:close/>
              </a:path>
              <a:path w="6438900" h="4354830">
                <a:moveTo>
                  <a:pt x="2676525" y="4343679"/>
                </a:moveTo>
                <a:lnTo>
                  <a:pt x="2676067" y="4342562"/>
                </a:lnTo>
                <a:lnTo>
                  <a:pt x="2674201" y="4340695"/>
                </a:lnTo>
                <a:lnTo>
                  <a:pt x="2673083" y="4340225"/>
                </a:lnTo>
                <a:lnTo>
                  <a:pt x="2670454" y="4340225"/>
                </a:lnTo>
                <a:lnTo>
                  <a:pt x="2669336" y="4340695"/>
                </a:lnTo>
                <a:lnTo>
                  <a:pt x="2667470" y="4342562"/>
                </a:lnTo>
                <a:lnTo>
                  <a:pt x="2667000" y="4343679"/>
                </a:lnTo>
                <a:lnTo>
                  <a:pt x="2667000" y="4346308"/>
                </a:lnTo>
                <a:lnTo>
                  <a:pt x="2667470" y="4347426"/>
                </a:lnTo>
                <a:lnTo>
                  <a:pt x="2669336" y="4349293"/>
                </a:lnTo>
                <a:lnTo>
                  <a:pt x="2670454" y="4349750"/>
                </a:lnTo>
                <a:lnTo>
                  <a:pt x="2673083" y="4349750"/>
                </a:lnTo>
                <a:lnTo>
                  <a:pt x="2674201" y="4349293"/>
                </a:lnTo>
                <a:lnTo>
                  <a:pt x="2676067" y="4347426"/>
                </a:lnTo>
                <a:lnTo>
                  <a:pt x="2676525" y="4346308"/>
                </a:lnTo>
                <a:lnTo>
                  <a:pt x="2676525" y="4343679"/>
                </a:lnTo>
                <a:close/>
              </a:path>
              <a:path w="6438900" h="4354830">
                <a:moveTo>
                  <a:pt x="2676525" y="3723640"/>
                </a:moveTo>
                <a:lnTo>
                  <a:pt x="2676067" y="3722522"/>
                </a:lnTo>
                <a:lnTo>
                  <a:pt x="2674201" y="3720668"/>
                </a:lnTo>
                <a:lnTo>
                  <a:pt x="2673083" y="3720198"/>
                </a:lnTo>
                <a:lnTo>
                  <a:pt x="2670454" y="3720198"/>
                </a:lnTo>
                <a:lnTo>
                  <a:pt x="2669336" y="3720668"/>
                </a:lnTo>
                <a:lnTo>
                  <a:pt x="2667470" y="3722522"/>
                </a:lnTo>
                <a:lnTo>
                  <a:pt x="2667000" y="3723640"/>
                </a:lnTo>
                <a:lnTo>
                  <a:pt x="2667000" y="3726281"/>
                </a:lnTo>
                <a:lnTo>
                  <a:pt x="2667470" y="3727399"/>
                </a:lnTo>
                <a:lnTo>
                  <a:pt x="2669336" y="3729253"/>
                </a:lnTo>
                <a:lnTo>
                  <a:pt x="2670454" y="3729723"/>
                </a:lnTo>
                <a:lnTo>
                  <a:pt x="2673083" y="3729723"/>
                </a:lnTo>
                <a:lnTo>
                  <a:pt x="2674201" y="3729253"/>
                </a:lnTo>
                <a:lnTo>
                  <a:pt x="2676067" y="3727399"/>
                </a:lnTo>
                <a:lnTo>
                  <a:pt x="2676525" y="3726281"/>
                </a:lnTo>
                <a:lnTo>
                  <a:pt x="2676525" y="3723640"/>
                </a:lnTo>
                <a:close/>
              </a:path>
              <a:path w="6438900" h="4354830">
                <a:moveTo>
                  <a:pt x="2676525" y="3103613"/>
                </a:moveTo>
                <a:lnTo>
                  <a:pt x="2676067" y="3102495"/>
                </a:lnTo>
                <a:lnTo>
                  <a:pt x="2674201" y="3100628"/>
                </a:lnTo>
                <a:lnTo>
                  <a:pt x="2673083" y="3100171"/>
                </a:lnTo>
                <a:lnTo>
                  <a:pt x="2670454" y="3100171"/>
                </a:lnTo>
                <a:lnTo>
                  <a:pt x="2669336" y="3100628"/>
                </a:lnTo>
                <a:lnTo>
                  <a:pt x="2667470" y="3102495"/>
                </a:lnTo>
                <a:lnTo>
                  <a:pt x="2667000" y="3103613"/>
                </a:lnTo>
                <a:lnTo>
                  <a:pt x="2667000" y="3106242"/>
                </a:lnTo>
                <a:lnTo>
                  <a:pt x="2667470" y="3107372"/>
                </a:lnTo>
                <a:lnTo>
                  <a:pt x="2669336" y="3109226"/>
                </a:lnTo>
                <a:lnTo>
                  <a:pt x="2670454" y="3109696"/>
                </a:lnTo>
                <a:lnTo>
                  <a:pt x="2673083" y="3109696"/>
                </a:lnTo>
                <a:lnTo>
                  <a:pt x="2674201" y="3109226"/>
                </a:lnTo>
                <a:lnTo>
                  <a:pt x="2676067" y="3107372"/>
                </a:lnTo>
                <a:lnTo>
                  <a:pt x="2676525" y="3106242"/>
                </a:lnTo>
                <a:lnTo>
                  <a:pt x="2676525" y="3103613"/>
                </a:lnTo>
                <a:close/>
              </a:path>
              <a:path w="6438900" h="4354830">
                <a:moveTo>
                  <a:pt x="2676525" y="2483586"/>
                </a:moveTo>
                <a:lnTo>
                  <a:pt x="2676067" y="2482456"/>
                </a:lnTo>
                <a:lnTo>
                  <a:pt x="2674201" y="2480602"/>
                </a:lnTo>
                <a:lnTo>
                  <a:pt x="2673083" y="2480132"/>
                </a:lnTo>
                <a:lnTo>
                  <a:pt x="2670454" y="2480132"/>
                </a:lnTo>
                <a:lnTo>
                  <a:pt x="2669336" y="2480602"/>
                </a:lnTo>
                <a:lnTo>
                  <a:pt x="2667470" y="2482456"/>
                </a:lnTo>
                <a:lnTo>
                  <a:pt x="2667000" y="2483586"/>
                </a:lnTo>
                <a:lnTo>
                  <a:pt x="2667000" y="2486215"/>
                </a:lnTo>
                <a:lnTo>
                  <a:pt x="2667470" y="2487333"/>
                </a:lnTo>
                <a:lnTo>
                  <a:pt x="2669336" y="2489200"/>
                </a:lnTo>
                <a:lnTo>
                  <a:pt x="2670454" y="2489657"/>
                </a:lnTo>
                <a:lnTo>
                  <a:pt x="2673083" y="2489657"/>
                </a:lnTo>
                <a:lnTo>
                  <a:pt x="2674201" y="2489200"/>
                </a:lnTo>
                <a:lnTo>
                  <a:pt x="2676067" y="2487333"/>
                </a:lnTo>
                <a:lnTo>
                  <a:pt x="2676525" y="2486215"/>
                </a:lnTo>
                <a:lnTo>
                  <a:pt x="2676525" y="2483586"/>
                </a:lnTo>
                <a:close/>
              </a:path>
              <a:path w="6438900" h="4354830">
                <a:moveTo>
                  <a:pt x="2676525" y="1863547"/>
                </a:moveTo>
                <a:lnTo>
                  <a:pt x="2676067" y="1862429"/>
                </a:lnTo>
                <a:lnTo>
                  <a:pt x="2674201" y="1860562"/>
                </a:lnTo>
                <a:lnTo>
                  <a:pt x="2673083" y="1860105"/>
                </a:lnTo>
                <a:lnTo>
                  <a:pt x="2670454" y="1860105"/>
                </a:lnTo>
                <a:lnTo>
                  <a:pt x="2669336" y="1860562"/>
                </a:lnTo>
                <a:lnTo>
                  <a:pt x="2667470" y="1862429"/>
                </a:lnTo>
                <a:lnTo>
                  <a:pt x="2667000" y="1863547"/>
                </a:lnTo>
                <a:lnTo>
                  <a:pt x="2667000" y="1866176"/>
                </a:lnTo>
                <a:lnTo>
                  <a:pt x="2667470" y="1867306"/>
                </a:lnTo>
                <a:lnTo>
                  <a:pt x="2669336" y="1869160"/>
                </a:lnTo>
                <a:lnTo>
                  <a:pt x="2670454" y="1869630"/>
                </a:lnTo>
                <a:lnTo>
                  <a:pt x="2673083" y="1869630"/>
                </a:lnTo>
                <a:lnTo>
                  <a:pt x="2674201" y="1869160"/>
                </a:lnTo>
                <a:lnTo>
                  <a:pt x="2676067" y="1867306"/>
                </a:lnTo>
                <a:lnTo>
                  <a:pt x="2676525" y="1866176"/>
                </a:lnTo>
                <a:lnTo>
                  <a:pt x="2676525" y="1863547"/>
                </a:lnTo>
                <a:close/>
              </a:path>
              <a:path w="6438900" h="4354830">
                <a:moveTo>
                  <a:pt x="2676525" y="1243520"/>
                </a:moveTo>
                <a:lnTo>
                  <a:pt x="2676067" y="1242390"/>
                </a:lnTo>
                <a:lnTo>
                  <a:pt x="2674201" y="1240536"/>
                </a:lnTo>
                <a:lnTo>
                  <a:pt x="2673083" y="1240066"/>
                </a:lnTo>
                <a:lnTo>
                  <a:pt x="2670454" y="1240066"/>
                </a:lnTo>
                <a:lnTo>
                  <a:pt x="2669336" y="1240536"/>
                </a:lnTo>
                <a:lnTo>
                  <a:pt x="2667470" y="1242390"/>
                </a:lnTo>
                <a:lnTo>
                  <a:pt x="2667000" y="1243520"/>
                </a:lnTo>
                <a:lnTo>
                  <a:pt x="2667000" y="1246149"/>
                </a:lnTo>
                <a:lnTo>
                  <a:pt x="2667470" y="1247267"/>
                </a:lnTo>
                <a:lnTo>
                  <a:pt x="2669336" y="1249133"/>
                </a:lnTo>
                <a:lnTo>
                  <a:pt x="2670454" y="1249591"/>
                </a:lnTo>
                <a:lnTo>
                  <a:pt x="2673083" y="1249591"/>
                </a:lnTo>
                <a:lnTo>
                  <a:pt x="2674201" y="1249133"/>
                </a:lnTo>
                <a:lnTo>
                  <a:pt x="2676067" y="1247267"/>
                </a:lnTo>
                <a:lnTo>
                  <a:pt x="2676525" y="1246149"/>
                </a:lnTo>
                <a:lnTo>
                  <a:pt x="2676525" y="1243520"/>
                </a:lnTo>
                <a:close/>
              </a:path>
              <a:path w="6438900" h="4354830">
                <a:moveTo>
                  <a:pt x="2676525" y="623481"/>
                </a:moveTo>
                <a:lnTo>
                  <a:pt x="2676067" y="622363"/>
                </a:lnTo>
                <a:lnTo>
                  <a:pt x="2674201" y="620509"/>
                </a:lnTo>
                <a:lnTo>
                  <a:pt x="2673083" y="620039"/>
                </a:lnTo>
                <a:lnTo>
                  <a:pt x="2670454" y="620039"/>
                </a:lnTo>
                <a:lnTo>
                  <a:pt x="2669336" y="620509"/>
                </a:lnTo>
                <a:lnTo>
                  <a:pt x="2667470" y="622363"/>
                </a:lnTo>
                <a:lnTo>
                  <a:pt x="2667000" y="623481"/>
                </a:lnTo>
                <a:lnTo>
                  <a:pt x="2667000" y="626110"/>
                </a:lnTo>
                <a:lnTo>
                  <a:pt x="2667470" y="627240"/>
                </a:lnTo>
                <a:lnTo>
                  <a:pt x="2669336" y="629094"/>
                </a:lnTo>
                <a:lnTo>
                  <a:pt x="2670454" y="629564"/>
                </a:lnTo>
                <a:lnTo>
                  <a:pt x="2673083" y="629564"/>
                </a:lnTo>
                <a:lnTo>
                  <a:pt x="2674201" y="629094"/>
                </a:lnTo>
                <a:lnTo>
                  <a:pt x="2676067" y="627240"/>
                </a:lnTo>
                <a:lnTo>
                  <a:pt x="2676525" y="626110"/>
                </a:lnTo>
                <a:lnTo>
                  <a:pt x="2676525" y="623481"/>
                </a:lnTo>
                <a:close/>
              </a:path>
              <a:path w="6438900" h="4354830">
                <a:moveTo>
                  <a:pt x="2676525" y="3454"/>
                </a:moveTo>
                <a:lnTo>
                  <a:pt x="2676067" y="2336"/>
                </a:lnTo>
                <a:lnTo>
                  <a:pt x="2674201" y="469"/>
                </a:lnTo>
                <a:lnTo>
                  <a:pt x="2673083" y="0"/>
                </a:lnTo>
                <a:lnTo>
                  <a:pt x="2670454" y="0"/>
                </a:lnTo>
                <a:lnTo>
                  <a:pt x="2669336" y="469"/>
                </a:lnTo>
                <a:lnTo>
                  <a:pt x="2667470" y="2336"/>
                </a:lnTo>
                <a:lnTo>
                  <a:pt x="2667000" y="3454"/>
                </a:lnTo>
                <a:lnTo>
                  <a:pt x="2667000" y="6083"/>
                </a:lnTo>
                <a:lnTo>
                  <a:pt x="2667470" y="7200"/>
                </a:lnTo>
                <a:lnTo>
                  <a:pt x="2669336" y="9067"/>
                </a:lnTo>
                <a:lnTo>
                  <a:pt x="2670454" y="9525"/>
                </a:lnTo>
                <a:lnTo>
                  <a:pt x="2673083" y="9525"/>
                </a:lnTo>
                <a:lnTo>
                  <a:pt x="2674201" y="9067"/>
                </a:lnTo>
                <a:lnTo>
                  <a:pt x="2676067" y="7200"/>
                </a:lnTo>
                <a:lnTo>
                  <a:pt x="2676525" y="6083"/>
                </a:lnTo>
                <a:lnTo>
                  <a:pt x="2676525" y="3454"/>
                </a:lnTo>
                <a:close/>
              </a:path>
              <a:path w="6438900" h="4354830">
                <a:moveTo>
                  <a:pt x="2724150" y="4343679"/>
                </a:moveTo>
                <a:lnTo>
                  <a:pt x="2723692" y="4342562"/>
                </a:lnTo>
                <a:lnTo>
                  <a:pt x="2721826" y="4340695"/>
                </a:lnTo>
                <a:lnTo>
                  <a:pt x="2720708" y="4340225"/>
                </a:lnTo>
                <a:lnTo>
                  <a:pt x="2718079" y="4340225"/>
                </a:lnTo>
                <a:lnTo>
                  <a:pt x="2716961" y="4340695"/>
                </a:lnTo>
                <a:lnTo>
                  <a:pt x="2715095" y="4342562"/>
                </a:lnTo>
                <a:lnTo>
                  <a:pt x="2714625" y="4343679"/>
                </a:lnTo>
                <a:lnTo>
                  <a:pt x="2714625" y="4346308"/>
                </a:lnTo>
                <a:lnTo>
                  <a:pt x="2715095" y="4347426"/>
                </a:lnTo>
                <a:lnTo>
                  <a:pt x="2716961" y="4349293"/>
                </a:lnTo>
                <a:lnTo>
                  <a:pt x="2718079" y="4349750"/>
                </a:lnTo>
                <a:lnTo>
                  <a:pt x="2720708" y="4349750"/>
                </a:lnTo>
                <a:lnTo>
                  <a:pt x="2721826" y="4349293"/>
                </a:lnTo>
                <a:lnTo>
                  <a:pt x="2723692" y="4347426"/>
                </a:lnTo>
                <a:lnTo>
                  <a:pt x="2724150" y="4346308"/>
                </a:lnTo>
                <a:lnTo>
                  <a:pt x="2724150" y="4343679"/>
                </a:lnTo>
                <a:close/>
              </a:path>
              <a:path w="6438900" h="4354830">
                <a:moveTo>
                  <a:pt x="2724150" y="3723640"/>
                </a:moveTo>
                <a:lnTo>
                  <a:pt x="2723692" y="3722522"/>
                </a:lnTo>
                <a:lnTo>
                  <a:pt x="2721826" y="3720668"/>
                </a:lnTo>
                <a:lnTo>
                  <a:pt x="2720708" y="3720198"/>
                </a:lnTo>
                <a:lnTo>
                  <a:pt x="2718079" y="3720198"/>
                </a:lnTo>
                <a:lnTo>
                  <a:pt x="2716961" y="3720668"/>
                </a:lnTo>
                <a:lnTo>
                  <a:pt x="2715095" y="3722522"/>
                </a:lnTo>
                <a:lnTo>
                  <a:pt x="2714625" y="3723640"/>
                </a:lnTo>
                <a:lnTo>
                  <a:pt x="2714625" y="3726281"/>
                </a:lnTo>
                <a:lnTo>
                  <a:pt x="2715095" y="3727399"/>
                </a:lnTo>
                <a:lnTo>
                  <a:pt x="2716961" y="3729253"/>
                </a:lnTo>
                <a:lnTo>
                  <a:pt x="2718079" y="3729723"/>
                </a:lnTo>
                <a:lnTo>
                  <a:pt x="2720708" y="3729723"/>
                </a:lnTo>
                <a:lnTo>
                  <a:pt x="2721826" y="3729253"/>
                </a:lnTo>
                <a:lnTo>
                  <a:pt x="2723692" y="3727399"/>
                </a:lnTo>
                <a:lnTo>
                  <a:pt x="2724150" y="3726281"/>
                </a:lnTo>
                <a:lnTo>
                  <a:pt x="2724150" y="3723640"/>
                </a:lnTo>
                <a:close/>
              </a:path>
              <a:path w="6438900" h="4354830">
                <a:moveTo>
                  <a:pt x="2724150" y="3103613"/>
                </a:moveTo>
                <a:lnTo>
                  <a:pt x="2723692" y="3102495"/>
                </a:lnTo>
                <a:lnTo>
                  <a:pt x="2721826" y="3100628"/>
                </a:lnTo>
                <a:lnTo>
                  <a:pt x="2720708" y="3100171"/>
                </a:lnTo>
                <a:lnTo>
                  <a:pt x="2718079" y="3100171"/>
                </a:lnTo>
                <a:lnTo>
                  <a:pt x="2716961" y="3100628"/>
                </a:lnTo>
                <a:lnTo>
                  <a:pt x="2715095" y="3102495"/>
                </a:lnTo>
                <a:lnTo>
                  <a:pt x="2714625" y="3103613"/>
                </a:lnTo>
                <a:lnTo>
                  <a:pt x="2714625" y="3106242"/>
                </a:lnTo>
                <a:lnTo>
                  <a:pt x="2715095" y="3107372"/>
                </a:lnTo>
                <a:lnTo>
                  <a:pt x="2716961" y="3109226"/>
                </a:lnTo>
                <a:lnTo>
                  <a:pt x="2718079" y="3109696"/>
                </a:lnTo>
                <a:lnTo>
                  <a:pt x="2720708" y="3109696"/>
                </a:lnTo>
                <a:lnTo>
                  <a:pt x="2721826" y="3109226"/>
                </a:lnTo>
                <a:lnTo>
                  <a:pt x="2723692" y="3107372"/>
                </a:lnTo>
                <a:lnTo>
                  <a:pt x="2724150" y="3106242"/>
                </a:lnTo>
                <a:lnTo>
                  <a:pt x="2724150" y="3103613"/>
                </a:lnTo>
                <a:close/>
              </a:path>
              <a:path w="6438900" h="4354830">
                <a:moveTo>
                  <a:pt x="2724150" y="2483586"/>
                </a:moveTo>
                <a:lnTo>
                  <a:pt x="2723692" y="2482456"/>
                </a:lnTo>
                <a:lnTo>
                  <a:pt x="2721826" y="2480602"/>
                </a:lnTo>
                <a:lnTo>
                  <a:pt x="2720708" y="2480132"/>
                </a:lnTo>
                <a:lnTo>
                  <a:pt x="2718079" y="2480132"/>
                </a:lnTo>
                <a:lnTo>
                  <a:pt x="2716961" y="2480602"/>
                </a:lnTo>
                <a:lnTo>
                  <a:pt x="2715095" y="2482456"/>
                </a:lnTo>
                <a:lnTo>
                  <a:pt x="2714625" y="2483586"/>
                </a:lnTo>
                <a:lnTo>
                  <a:pt x="2714625" y="2486215"/>
                </a:lnTo>
                <a:lnTo>
                  <a:pt x="2715095" y="2487333"/>
                </a:lnTo>
                <a:lnTo>
                  <a:pt x="2716961" y="2489200"/>
                </a:lnTo>
                <a:lnTo>
                  <a:pt x="2718079" y="2489657"/>
                </a:lnTo>
                <a:lnTo>
                  <a:pt x="2720708" y="2489657"/>
                </a:lnTo>
                <a:lnTo>
                  <a:pt x="2721826" y="2489200"/>
                </a:lnTo>
                <a:lnTo>
                  <a:pt x="2723692" y="2487333"/>
                </a:lnTo>
                <a:lnTo>
                  <a:pt x="2724150" y="2486215"/>
                </a:lnTo>
                <a:lnTo>
                  <a:pt x="2724150" y="2483586"/>
                </a:lnTo>
                <a:close/>
              </a:path>
              <a:path w="6438900" h="4354830">
                <a:moveTo>
                  <a:pt x="2724150" y="1863547"/>
                </a:moveTo>
                <a:lnTo>
                  <a:pt x="2723692" y="1862429"/>
                </a:lnTo>
                <a:lnTo>
                  <a:pt x="2721826" y="1860562"/>
                </a:lnTo>
                <a:lnTo>
                  <a:pt x="2720708" y="1860105"/>
                </a:lnTo>
                <a:lnTo>
                  <a:pt x="2718079" y="1860105"/>
                </a:lnTo>
                <a:lnTo>
                  <a:pt x="2716961" y="1860562"/>
                </a:lnTo>
                <a:lnTo>
                  <a:pt x="2715095" y="1862429"/>
                </a:lnTo>
                <a:lnTo>
                  <a:pt x="2714625" y="1863547"/>
                </a:lnTo>
                <a:lnTo>
                  <a:pt x="2714625" y="1866176"/>
                </a:lnTo>
                <a:lnTo>
                  <a:pt x="2715095" y="1867306"/>
                </a:lnTo>
                <a:lnTo>
                  <a:pt x="2716961" y="1869160"/>
                </a:lnTo>
                <a:lnTo>
                  <a:pt x="2718079" y="1869630"/>
                </a:lnTo>
                <a:lnTo>
                  <a:pt x="2720708" y="1869630"/>
                </a:lnTo>
                <a:lnTo>
                  <a:pt x="2721826" y="1869160"/>
                </a:lnTo>
                <a:lnTo>
                  <a:pt x="2723692" y="1867306"/>
                </a:lnTo>
                <a:lnTo>
                  <a:pt x="2724150" y="1866176"/>
                </a:lnTo>
                <a:lnTo>
                  <a:pt x="2724150" y="1863547"/>
                </a:lnTo>
                <a:close/>
              </a:path>
              <a:path w="6438900" h="4354830">
                <a:moveTo>
                  <a:pt x="2724150" y="1243520"/>
                </a:moveTo>
                <a:lnTo>
                  <a:pt x="2723692" y="1242390"/>
                </a:lnTo>
                <a:lnTo>
                  <a:pt x="2721826" y="1240536"/>
                </a:lnTo>
                <a:lnTo>
                  <a:pt x="2720708" y="1240066"/>
                </a:lnTo>
                <a:lnTo>
                  <a:pt x="2718079" y="1240066"/>
                </a:lnTo>
                <a:lnTo>
                  <a:pt x="2716961" y="1240536"/>
                </a:lnTo>
                <a:lnTo>
                  <a:pt x="2715095" y="1242390"/>
                </a:lnTo>
                <a:lnTo>
                  <a:pt x="2714625" y="1243520"/>
                </a:lnTo>
                <a:lnTo>
                  <a:pt x="2714625" y="1246149"/>
                </a:lnTo>
                <a:lnTo>
                  <a:pt x="2715095" y="1247267"/>
                </a:lnTo>
                <a:lnTo>
                  <a:pt x="2716961" y="1249133"/>
                </a:lnTo>
                <a:lnTo>
                  <a:pt x="2718079" y="1249591"/>
                </a:lnTo>
                <a:lnTo>
                  <a:pt x="2720708" y="1249591"/>
                </a:lnTo>
                <a:lnTo>
                  <a:pt x="2721826" y="1249133"/>
                </a:lnTo>
                <a:lnTo>
                  <a:pt x="2723692" y="1247267"/>
                </a:lnTo>
                <a:lnTo>
                  <a:pt x="2724150" y="1246149"/>
                </a:lnTo>
                <a:lnTo>
                  <a:pt x="2724150" y="1243520"/>
                </a:lnTo>
                <a:close/>
              </a:path>
              <a:path w="6438900" h="4354830">
                <a:moveTo>
                  <a:pt x="2724150" y="623481"/>
                </a:moveTo>
                <a:lnTo>
                  <a:pt x="2723692" y="622363"/>
                </a:lnTo>
                <a:lnTo>
                  <a:pt x="2721826" y="620509"/>
                </a:lnTo>
                <a:lnTo>
                  <a:pt x="2720708" y="620039"/>
                </a:lnTo>
                <a:lnTo>
                  <a:pt x="2718079" y="620039"/>
                </a:lnTo>
                <a:lnTo>
                  <a:pt x="2716961" y="620509"/>
                </a:lnTo>
                <a:lnTo>
                  <a:pt x="2715095" y="622363"/>
                </a:lnTo>
                <a:lnTo>
                  <a:pt x="2714625" y="623481"/>
                </a:lnTo>
                <a:lnTo>
                  <a:pt x="2714625" y="626110"/>
                </a:lnTo>
                <a:lnTo>
                  <a:pt x="2715095" y="627240"/>
                </a:lnTo>
                <a:lnTo>
                  <a:pt x="2716961" y="629094"/>
                </a:lnTo>
                <a:lnTo>
                  <a:pt x="2718079" y="629564"/>
                </a:lnTo>
                <a:lnTo>
                  <a:pt x="2720708" y="629564"/>
                </a:lnTo>
                <a:lnTo>
                  <a:pt x="2721826" y="629094"/>
                </a:lnTo>
                <a:lnTo>
                  <a:pt x="2723692" y="627240"/>
                </a:lnTo>
                <a:lnTo>
                  <a:pt x="2724150" y="626110"/>
                </a:lnTo>
                <a:lnTo>
                  <a:pt x="2724150" y="623481"/>
                </a:lnTo>
                <a:close/>
              </a:path>
              <a:path w="6438900" h="4354830">
                <a:moveTo>
                  <a:pt x="2724150" y="3454"/>
                </a:moveTo>
                <a:lnTo>
                  <a:pt x="2723692" y="2336"/>
                </a:lnTo>
                <a:lnTo>
                  <a:pt x="2721826" y="469"/>
                </a:lnTo>
                <a:lnTo>
                  <a:pt x="2720708" y="0"/>
                </a:lnTo>
                <a:lnTo>
                  <a:pt x="2718079" y="0"/>
                </a:lnTo>
                <a:lnTo>
                  <a:pt x="2716961" y="469"/>
                </a:lnTo>
                <a:lnTo>
                  <a:pt x="2715095" y="2336"/>
                </a:lnTo>
                <a:lnTo>
                  <a:pt x="2714625" y="3454"/>
                </a:lnTo>
                <a:lnTo>
                  <a:pt x="2714625" y="6083"/>
                </a:lnTo>
                <a:lnTo>
                  <a:pt x="2715095" y="7200"/>
                </a:lnTo>
                <a:lnTo>
                  <a:pt x="2716961" y="9067"/>
                </a:lnTo>
                <a:lnTo>
                  <a:pt x="2718079" y="9525"/>
                </a:lnTo>
                <a:lnTo>
                  <a:pt x="2720708" y="9525"/>
                </a:lnTo>
                <a:lnTo>
                  <a:pt x="2721826" y="9067"/>
                </a:lnTo>
                <a:lnTo>
                  <a:pt x="2723692" y="7200"/>
                </a:lnTo>
                <a:lnTo>
                  <a:pt x="2724150" y="6083"/>
                </a:lnTo>
                <a:lnTo>
                  <a:pt x="2724150" y="3454"/>
                </a:lnTo>
                <a:close/>
              </a:path>
              <a:path w="6438900" h="4354830">
                <a:moveTo>
                  <a:pt x="2771775" y="4343679"/>
                </a:moveTo>
                <a:lnTo>
                  <a:pt x="2771317" y="4342562"/>
                </a:lnTo>
                <a:lnTo>
                  <a:pt x="2769451" y="4340695"/>
                </a:lnTo>
                <a:lnTo>
                  <a:pt x="2768333" y="4340225"/>
                </a:lnTo>
                <a:lnTo>
                  <a:pt x="2765704" y="4340225"/>
                </a:lnTo>
                <a:lnTo>
                  <a:pt x="2764586" y="4340695"/>
                </a:lnTo>
                <a:lnTo>
                  <a:pt x="2762720" y="4342562"/>
                </a:lnTo>
                <a:lnTo>
                  <a:pt x="2762250" y="4343679"/>
                </a:lnTo>
                <a:lnTo>
                  <a:pt x="2762250" y="4346308"/>
                </a:lnTo>
                <a:lnTo>
                  <a:pt x="2762720" y="4347426"/>
                </a:lnTo>
                <a:lnTo>
                  <a:pt x="2764586" y="4349293"/>
                </a:lnTo>
                <a:lnTo>
                  <a:pt x="2765704" y="4349750"/>
                </a:lnTo>
                <a:lnTo>
                  <a:pt x="2768333" y="4349750"/>
                </a:lnTo>
                <a:lnTo>
                  <a:pt x="2769451" y="4349293"/>
                </a:lnTo>
                <a:lnTo>
                  <a:pt x="2771317" y="4347426"/>
                </a:lnTo>
                <a:lnTo>
                  <a:pt x="2771775" y="4346308"/>
                </a:lnTo>
                <a:lnTo>
                  <a:pt x="2771775" y="4343679"/>
                </a:lnTo>
                <a:close/>
              </a:path>
              <a:path w="6438900" h="4354830">
                <a:moveTo>
                  <a:pt x="2771775" y="3723640"/>
                </a:moveTo>
                <a:lnTo>
                  <a:pt x="2771317" y="3722522"/>
                </a:lnTo>
                <a:lnTo>
                  <a:pt x="2769451" y="3720668"/>
                </a:lnTo>
                <a:lnTo>
                  <a:pt x="2768333" y="3720198"/>
                </a:lnTo>
                <a:lnTo>
                  <a:pt x="2765704" y="3720198"/>
                </a:lnTo>
                <a:lnTo>
                  <a:pt x="2764586" y="3720668"/>
                </a:lnTo>
                <a:lnTo>
                  <a:pt x="2762720" y="3722522"/>
                </a:lnTo>
                <a:lnTo>
                  <a:pt x="2762250" y="3723640"/>
                </a:lnTo>
                <a:lnTo>
                  <a:pt x="2762250" y="3726281"/>
                </a:lnTo>
                <a:lnTo>
                  <a:pt x="2762720" y="3727399"/>
                </a:lnTo>
                <a:lnTo>
                  <a:pt x="2764586" y="3729253"/>
                </a:lnTo>
                <a:lnTo>
                  <a:pt x="2765704" y="3729723"/>
                </a:lnTo>
                <a:lnTo>
                  <a:pt x="2768333" y="3729723"/>
                </a:lnTo>
                <a:lnTo>
                  <a:pt x="2769451" y="3729253"/>
                </a:lnTo>
                <a:lnTo>
                  <a:pt x="2771317" y="3727399"/>
                </a:lnTo>
                <a:lnTo>
                  <a:pt x="2771775" y="3726281"/>
                </a:lnTo>
                <a:lnTo>
                  <a:pt x="2771775" y="3723640"/>
                </a:lnTo>
                <a:close/>
              </a:path>
              <a:path w="6438900" h="4354830">
                <a:moveTo>
                  <a:pt x="2771775" y="3103613"/>
                </a:moveTo>
                <a:lnTo>
                  <a:pt x="2771317" y="3102495"/>
                </a:lnTo>
                <a:lnTo>
                  <a:pt x="2769451" y="3100628"/>
                </a:lnTo>
                <a:lnTo>
                  <a:pt x="2768333" y="3100171"/>
                </a:lnTo>
                <a:lnTo>
                  <a:pt x="2765704" y="3100171"/>
                </a:lnTo>
                <a:lnTo>
                  <a:pt x="2764586" y="3100628"/>
                </a:lnTo>
                <a:lnTo>
                  <a:pt x="2762720" y="3102495"/>
                </a:lnTo>
                <a:lnTo>
                  <a:pt x="2762250" y="3103613"/>
                </a:lnTo>
                <a:lnTo>
                  <a:pt x="2762250" y="3106242"/>
                </a:lnTo>
                <a:lnTo>
                  <a:pt x="2762720" y="3107372"/>
                </a:lnTo>
                <a:lnTo>
                  <a:pt x="2764586" y="3109226"/>
                </a:lnTo>
                <a:lnTo>
                  <a:pt x="2765704" y="3109696"/>
                </a:lnTo>
                <a:lnTo>
                  <a:pt x="2768333" y="3109696"/>
                </a:lnTo>
                <a:lnTo>
                  <a:pt x="2769451" y="3109226"/>
                </a:lnTo>
                <a:lnTo>
                  <a:pt x="2771317" y="3107372"/>
                </a:lnTo>
                <a:lnTo>
                  <a:pt x="2771775" y="3106242"/>
                </a:lnTo>
                <a:lnTo>
                  <a:pt x="2771775" y="3103613"/>
                </a:lnTo>
                <a:close/>
              </a:path>
              <a:path w="6438900" h="4354830">
                <a:moveTo>
                  <a:pt x="2771775" y="2483586"/>
                </a:moveTo>
                <a:lnTo>
                  <a:pt x="2771317" y="2482456"/>
                </a:lnTo>
                <a:lnTo>
                  <a:pt x="2769451" y="2480602"/>
                </a:lnTo>
                <a:lnTo>
                  <a:pt x="2768333" y="2480132"/>
                </a:lnTo>
                <a:lnTo>
                  <a:pt x="2765704" y="2480132"/>
                </a:lnTo>
                <a:lnTo>
                  <a:pt x="2764586" y="2480602"/>
                </a:lnTo>
                <a:lnTo>
                  <a:pt x="2762720" y="2482456"/>
                </a:lnTo>
                <a:lnTo>
                  <a:pt x="2762250" y="2483586"/>
                </a:lnTo>
                <a:lnTo>
                  <a:pt x="2762250" y="2486215"/>
                </a:lnTo>
                <a:lnTo>
                  <a:pt x="2762720" y="2487333"/>
                </a:lnTo>
                <a:lnTo>
                  <a:pt x="2764586" y="2489200"/>
                </a:lnTo>
                <a:lnTo>
                  <a:pt x="2765704" y="2489657"/>
                </a:lnTo>
                <a:lnTo>
                  <a:pt x="2768333" y="2489657"/>
                </a:lnTo>
                <a:lnTo>
                  <a:pt x="2769451" y="2489200"/>
                </a:lnTo>
                <a:lnTo>
                  <a:pt x="2771317" y="2487333"/>
                </a:lnTo>
                <a:lnTo>
                  <a:pt x="2771775" y="2486215"/>
                </a:lnTo>
                <a:lnTo>
                  <a:pt x="2771775" y="2483586"/>
                </a:lnTo>
                <a:close/>
              </a:path>
              <a:path w="6438900" h="4354830">
                <a:moveTo>
                  <a:pt x="2771775" y="1863547"/>
                </a:moveTo>
                <a:lnTo>
                  <a:pt x="2771317" y="1862429"/>
                </a:lnTo>
                <a:lnTo>
                  <a:pt x="2769451" y="1860562"/>
                </a:lnTo>
                <a:lnTo>
                  <a:pt x="2768333" y="1860105"/>
                </a:lnTo>
                <a:lnTo>
                  <a:pt x="2765704" y="1860105"/>
                </a:lnTo>
                <a:lnTo>
                  <a:pt x="2764586" y="1860562"/>
                </a:lnTo>
                <a:lnTo>
                  <a:pt x="2762720" y="1862429"/>
                </a:lnTo>
                <a:lnTo>
                  <a:pt x="2762250" y="1863547"/>
                </a:lnTo>
                <a:lnTo>
                  <a:pt x="2762250" y="1866176"/>
                </a:lnTo>
                <a:lnTo>
                  <a:pt x="2762720" y="1867306"/>
                </a:lnTo>
                <a:lnTo>
                  <a:pt x="2764586" y="1869160"/>
                </a:lnTo>
                <a:lnTo>
                  <a:pt x="2765704" y="1869630"/>
                </a:lnTo>
                <a:lnTo>
                  <a:pt x="2768333" y="1869630"/>
                </a:lnTo>
                <a:lnTo>
                  <a:pt x="2769451" y="1869160"/>
                </a:lnTo>
                <a:lnTo>
                  <a:pt x="2771317" y="1867306"/>
                </a:lnTo>
                <a:lnTo>
                  <a:pt x="2771775" y="1866176"/>
                </a:lnTo>
                <a:lnTo>
                  <a:pt x="2771775" y="1863547"/>
                </a:lnTo>
                <a:close/>
              </a:path>
              <a:path w="6438900" h="4354830">
                <a:moveTo>
                  <a:pt x="2771775" y="1243520"/>
                </a:moveTo>
                <a:lnTo>
                  <a:pt x="2771317" y="1242390"/>
                </a:lnTo>
                <a:lnTo>
                  <a:pt x="2769451" y="1240536"/>
                </a:lnTo>
                <a:lnTo>
                  <a:pt x="2768333" y="1240066"/>
                </a:lnTo>
                <a:lnTo>
                  <a:pt x="2765704" y="1240066"/>
                </a:lnTo>
                <a:lnTo>
                  <a:pt x="2764586" y="1240536"/>
                </a:lnTo>
                <a:lnTo>
                  <a:pt x="2762720" y="1242390"/>
                </a:lnTo>
                <a:lnTo>
                  <a:pt x="2762250" y="1243520"/>
                </a:lnTo>
                <a:lnTo>
                  <a:pt x="2762250" y="1246149"/>
                </a:lnTo>
                <a:lnTo>
                  <a:pt x="2762720" y="1247267"/>
                </a:lnTo>
                <a:lnTo>
                  <a:pt x="2764586" y="1249133"/>
                </a:lnTo>
                <a:lnTo>
                  <a:pt x="2765704" y="1249591"/>
                </a:lnTo>
                <a:lnTo>
                  <a:pt x="2768333" y="1249591"/>
                </a:lnTo>
                <a:lnTo>
                  <a:pt x="2769451" y="1249133"/>
                </a:lnTo>
                <a:lnTo>
                  <a:pt x="2771317" y="1247267"/>
                </a:lnTo>
                <a:lnTo>
                  <a:pt x="2771775" y="1246149"/>
                </a:lnTo>
                <a:lnTo>
                  <a:pt x="2771775" y="1243520"/>
                </a:lnTo>
                <a:close/>
              </a:path>
              <a:path w="6438900" h="4354830">
                <a:moveTo>
                  <a:pt x="2771775" y="623481"/>
                </a:moveTo>
                <a:lnTo>
                  <a:pt x="2771317" y="622363"/>
                </a:lnTo>
                <a:lnTo>
                  <a:pt x="2769451" y="620509"/>
                </a:lnTo>
                <a:lnTo>
                  <a:pt x="2768333" y="620039"/>
                </a:lnTo>
                <a:lnTo>
                  <a:pt x="2765704" y="620039"/>
                </a:lnTo>
                <a:lnTo>
                  <a:pt x="2764586" y="620509"/>
                </a:lnTo>
                <a:lnTo>
                  <a:pt x="2762720" y="622363"/>
                </a:lnTo>
                <a:lnTo>
                  <a:pt x="2762250" y="623481"/>
                </a:lnTo>
                <a:lnTo>
                  <a:pt x="2762250" y="626110"/>
                </a:lnTo>
                <a:lnTo>
                  <a:pt x="2762720" y="627240"/>
                </a:lnTo>
                <a:lnTo>
                  <a:pt x="2764586" y="629094"/>
                </a:lnTo>
                <a:lnTo>
                  <a:pt x="2765704" y="629564"/>
                </a:lnTo>
                <a:lnTo>
                  <a:pt x="2768333" y="629564"/>
                </a:lnTo>
                <a:lnTo>
                  <a:pt x="2769451" y="629094"/>
                </a:lnTo>
                <a:lnTo>
                  <a:pt x="2771317" y="627240"/>
                </a:lnTo>
                <a:lnTo>
                  <a:pt x="2771775" y="626110"/>
                </a:lnTo>
                <a:lnTo>
                  <a:pt x="2771775" y="623481"/>
                </a:lnTo>
                <a:close/>
              </a:path>
              <a:path w="6438900" h="4354830">
                <a:moveTo>
                  <a:pt x="2771775" y="3454"/>
                </a:moveTo>
                <a:lnTo>
                  <a:pt x="2771317" y="2336"/>
                </a:lnTo>
                <a:lnTo>
                  <a:pt x="2769451" y="469"/>
                </a:lnTo>
                <a:lnTo>
                  <a:pt x="2768333" y="0"/>
                </a:lnTo>
                <a:lnTo>
                  <a:pt x="2765704" y="0"/>
                </a:lnTo>
                <a:lnTo>
                  <a:pt x="2764586" y="469"/>
                </a:lnTo>
                <a:lnTo>
                  <a:pt x="2762720" y="2336"/>
                </a:lnTo>
                <a:lnTo>
                  <a:pt x="2762250" y="3454"/>
                </a:lnTo>
                <a:lnTo>
                  <a:pt x="2762250" y="6083"/>
                </a:lnTo>
                <a:lnTo>
                  <a:pt x="2762720" y="7200"/>
                </a:lnTo>
                <a:lnTo>
                  <a:pt x="2764586" y="9067"/>
                </a:lnTo>
                <a:lnTo>
                  <a:pt x="2765704" y="9525"/>
                </a:lnTo>
                <a:lnTo>
                  <a:pt x="2768333" y="9525"/>
                </a:lnTo>
                <a:lnTo>
                  <a:pt x="2769451" y="9067"/>
                </a:lnTo>
                <a:lnTo>
                  <a:pt x="2771317" y="7200"/>
                </a:lnTo>
                <a:lnTo>
                  <a:pt x="2771775" y="6083"/>
                </a:lnTo>
                <a:lnTo>
                  <a:pt x="2771775" y="3454"/>
                </a:lnTo>
                <a:close/>
              </a:path>
              <a:path w="6438900" h="4354830">
                <a:moveTo>
                  <a:pt x="2819400" y="4343679"/>
                </a:moveTo>
                <a:lnTo>
                  <a:pt x="2818942" y="4342562"/>
                </a:lnTo>
                <a:lnTo>
                  <a:pt x="2817076" y="4340695"/>
                </a:lnTo>
                <a:lnTo>
                  <a:pt x="2815958" y="4340225"/>
                </a:lnTo>
                <a:lnTo>
                  <a:pt x="2813329" y="4340225"/>
                </a:lnTo>
                <a:lnTo>
                  <a:pt x="2812211" y="4340695"/>
                </a:lnTo>
                <a:lnTo>
                  <a:pt x="2810345" y="4342562"/>
                </a:lnTo>
                <a:lnTo>
                  <a:pt x="2809875" y="4343679"/>
                </a:lnTo>
                <a:lnTo>
                  <a:pt x="2809875" y="4346308"/>
                </a:lnTo>
                <a:lnTo>
                  <a:pt x="2810345" y="4347426"/>
                </a:lnTo>
                <a:lnTo>
                  <a:pt x="2812211" y="4349293"/>
                </a:lnTo>
                <a:lnTo>
                  <a:pt x="2813329" y="4349750"/>
                </a:lnTo>
                <a:lnTo>
                  <a:pt x="2815958" y="4349750"/>
                </a:lnTo>
                <a:lnTo>
                  <a:pt x="2817076" y="4349293"/>
                </a:lnTo>
                <a:lnTo>
                  <a:pt x="2818942" y="4347426"/>
                </a:lnTo>
                <a:lnTo>
                  <a:pt x="2819400" y="4346308"/>
                </a:lnTo>
                <a:lnTo>
                  <a:pt x="2819400" y="4343679"/>
                </a:lnTo>
                <a:close/>
              </a:path>
              <a:path w="6438900" h="4354830">
                <a:moveTo>
                  <a:pt x="2819400" y="3723640"/>
                </a:moveTo>
                <a:lnTo>
                  <a:pt x="2818942" y="3722522"/>
                </a:lnTo>
                <a:lnTo>
                  <a:pt x="2817076" y="3720668"/>
                </a:lnTo>
                <a:lnTo>
                  <a:pt x="2815958" y="3720198"/>
                </a:lnTo>
                <a:lnTo>
                  <a:pt x="2813329" y="3720198"/>
                </a:lnTo>
                <a:lnTo>
                  <a:pt x="2812211" y="3720668"/>
                </a:lnTo>
                <a:lnTo>
                  <a:pt x="2810345" y="3722522"/>
                </a:lnTo>
                <a:lnTo>
                  <a:pt x="2809875" y="3723640"/>
                </a:lnTo>
                <a:lnTo>
                  <a:pt x="2809875" y="3726281"/>
                </a:lnTo>
                <a:lnTo>
                  <a:pt x="2810345" y="3727399"/>
                </a:lnTo>
                <a:lnTo>
                  <a:pt x="2812211" y="3729253"/>
                </a:lnTo>
                <a:lnTo>
                  <a:pt x="2813329" y="3729723"/>
                </a:lnTo>
                <a:lnTo>
                  <a:pt x="2815958" y="3729723"/>
                </a:lnTo>
                <a:lnTo>
                  <a:pt x="2817076" y="3729253"/>
                </a:lnTo>
                <a:lnTo>
                  <a:pt x="2818942" y="3727399"/>
                </a:lnTo>
                <a:lnTo>
                  <a:pt x="2819400" y="3726281"/>
                </a:lnTo>
                <a:lnTo>
                  <a:pt x="2819400" y="3723640"/>
                </a:lnTo>
                <a:close/>
              </a:path>
              <a:path w="6438900" h="4354830">
                <a:moveTo>
                  <a:pt x="2819400" y="3103613"/>
                </a:moveTo>
                <a:lnTo>
                  <a:pt x="2818942" y="3102495"/>
                </a:lnTo>
                <a:lnTo>
                  <a:pt x="2817076" y="3100628"/>
                </a:lnTo>
                <a:lnTo>
                  <a:pt x="2815958" y="3100171"/>
                </a:lnTo>
                <a:lnTo>
                  <a:pt x="2813329" y="3100171"/>
                </a:lnTo>
                <a:lnTo>
                  <a:pt x="2812211" y="3100628"/>
                </a:lnTo>
                <a:lnTo>
                  <a:pt x="2810345" y="3102495"/>
                </a:lnTo>
                <a:lnTo>
                  <a:pt x="2809875" y="3103613"/>
                </a:lnTo>
                <a:lnTo>
                  <a:pt x="2809875" y="3106242"/>
                </a:lnTo>
                <a:lnTo>
                  <a:pt x="2810345" y="3107372"/>
                </a:lnTo>
                <a:lnTo>
                  <a:pt x="2812211" y="3109226"/>
                </a:lnTo>
                <a:lnTo>
                  <a:pt x="2813329" y="3109696"/>
                </a:lnTo>
                <a:lnTo>
                  <a:pt x="2815958" y="3109696"/>
                </a:lnTo>
                <a:lnTo>
                  <a:pt x="2817076" y="3109226"/>
                </a:lnTo>
                <a:lnTo>
                  <a:pt x="2818942" y="3107372"/>
                </a:lnTo>
                <a:lnTo>
                  <a:pt x="2819400" y="3106242"/>
                </a:lnTo>
                <a:lnTo>
                  <a:pt x="2819400" y="3103613"/>
                </a:lnTo>
                <a:close/>
              </a:path>
              <a:path w="6438900" h="4354830">
                <a:moveTo>
                  <a:pt x="2819400" y="2483586"/>
                </a:moveTo>
                <a:lnTo>
                  <a:pt x="2818942" y="2482456"/>
                </a:lnTo>
                <a:lnTo>
                  <a:pt x="2817076" y="2480602"/>
                </a:lnTo>
                <a:lnTo>
                  <a:pt x="2815958" y="2480132"/>
                </a:lnTo>
                <a:lnTo>
                  <a:pt x="2813329" y="2480132"/>
                </a:lnTo>
                <a:lnTo>
                  <a:pt x="2812211" y="2480602"/>
                </a:lnTo>
                <a:lnTo>
                  <a:pt x="2810345" y="2482456"/>
                </a:lnTo>
                <a:lnTo>
                  <a:pt x="2809875" y="2483586"/>
                </a:lnTo>
                <a:lnTo>
                  <a:pt x="2809875" y="2486215"/>
                </a:lnTo>
                <a:lnTo>
                  <a:pt x="2810345" y="2487333"/>
                </a:lnTo>
                <a:lnTo>
                  <a:pt x="2812211" y="2489200"/>
                </a:lnTo>
                <a:lnTo>
                  <a:pt x="2813329" y="2489657"/>
                </a:lnTo>
                <a:lnTo>
                  <a:pt x="2815958" y="2489657"/>
                </a:lnTo>
                <a:lnTo>
                  <a:pt x="2817076" y="2489200"/>
                </a:lnTo>
                <a:lnTo>
                  <a:pt x="2818942" y="2487333"/>
                </a:lnTo>
                <a:lnTo>
                  <a:pt x="2819400" y="2486215"/>
                </a:lnTo>
                <a:lnTo>
                  <a:pt x="2819400" y="2483586"/>
                </a:lnTo>
                <a:close/>
              </a:path>
              <a:path w="6438900" h="4354830">
                <a:moveTo>
                  <a:pt x="2819400" y="1863547"/>
                </a:moveTo>
                <a:lnTo>
                  <a:pt x="2818942" y="1862429"/>
                </a:lnTo>
                <a:lnTo>
                  <a:pt x="2817076" y="1860562"/>
                </a:lnTo>
                <a:lnTo>
                  <a:pt x="2815958" y="1860105"/>
                </a:lnTo>
                <a:lnTo>
                  <a:pt x="2813329" y="1860105"/>
                </a:lnTo>
                <a:lnTo>
                  <a:pt x="2812211" y="1860562"/>
                </a:lnTo>
                <a:lnTo>
                  <a:pt x="2810345" y="1862429"/>
                </a:lnTo>
                <a:lnTo>
                  <a:pt x="2809875" y="1863547"/>
                </a:lnTo>
                <a:lnTo>
                  <a:pt x="2809875" y="1866176"/>
                </a:lnTo>
                <a:lnTo>
                  <a:pt x="2810345" y="1867306"/>
                </a:lnTo>
                <a:lnTo>
                  <a:pt x="2812211" y="1869160"/>
                </a:lnTo>
                <a:lnTo>
                  <a:pt x="2813329" y="1869630"/>
                </a:lnTo>
                <a:lnTo>
                  <a:pt x="2815958" y="1869630"/>
                </a:lnTo>
                <a:lnTo>
                  <a:pt x="2817076" y="1869160"/>
                </a:lnTo>
                <a:lnTo>
                  <a:pt x="2818942" y="1867306"/>
                </a:lnTo>
                <a:lnTo>
                  <a:pt x="2819400" y="1866176"/>
                </a:lnTo>
                <a:lnTo>
                  <a:pt x="2819400" y="1863547"/>
                </a:lnTo>
                <a:close/>
              </a:path>
              <a:path w="6438900" h="4354830">
                <a:moveTo>
                  <a:pt x="2819400" y="1243520"/>
                </a:moveTo>
                <a:lnTo>
                  <a:pt x="2818942" y="1242390"/>
                </a:lnTo>
                <a:lnTo>
                  <a:pt x="2817076" y="1240536"/>
                </a:lnTo>
                <a:lnTo>
                  <a:pt x="2815958" y="1240066"/>
                </a:lnTo>
                <a:lnTo>
                  <a:pt x="2813329" y="1240066"/>
                </a:lnTo>
                <a:lnTo>
                  <a:pt x="2812211" y="1240536"/>
                </a:lnTo>
                <a:lnTo>
                  <a:pt x="2810345" y="1242390"/>
                </a:lnTo>
                <a:lnTo>
                  <a:pt x="2809875" y="1243520"/>
                </a:lnTo>
                <a:lnTo>
                  <a:pt x="2809875" y="1246149"/>
                </a:lnTo>
                <a:lnTo>
                  <a:pt x="2810345" y="1247267"/>
                </a:lnTo>
                <a:lnTo>
                  <a:pt x="2812211" y="1249133"/>
                </a:lnTo>
                <a:lnTo>
                  <a:pt x="2813329" y="1249591"/>
                </a:lnTo>
                <a:lnTo>
                  <a:pt x="2815958" y="1249591"/>
                </a:lnTo>
                <a:lnTo>
                  <a:pt x="2817076" y="1249133"/>
                </a:lnTo>
                <a:lnTo>
                  <a:pt x="2818942" y="1247267"/>
                </a:lnTo>
                <a:lnTo>
                  <a:pt x="2819400" y="1246149"/>
                </a:lnTo>
                <a:lnTo>
                  <a:pt x="2819400" y="1243520"/>
                </a:lnTo>
                <a:close/>
              </a:path>
              <a:path w="6438900" h="4354830">
                <a:moveTo>
                  <a:pt x="2819400" y="623481"/>
                </a:moveTo>
                <a:lnTo>
                  <a:pt x="2818942" y="622363"/>
                </a:lnTo>
                <a:lnTo>
                  <a:pt x="2817076" y="620509"/>
                </a:lnTo>
                <a:lnTo>
                  <a:pt x="2815958" y="620039"/>
                </a:lnTo>
                <a:lnTo>
                  <a:pt x="2813329" y="620039"/>
                </a:lnTo>
                <a:lnTo>
                  <a:pt x="2812211" y="620509"/>
                </a:lnTo>
                <a:lnTo>
                  <a:pt x="2810345" y="622363"/>
                </a:lnTo>
                <a:lnTo>
                  <a:pt x="2809875" y="623481"/>
                </a:lnTo>
                <a:lnTo>
                  <a:pt x="2809875" y="626110"/>
                </a:lnTo>
                <a:lnTo>
                  <a:pt x="2810345" y="627240"/>
                </a:lnTo>
                <a:lnTo>
                  <a:pt x="2812211" y="629094"/>
                </a:lnTo>
                <a:lnTo>
                  <a:pt x="2813329" y="629564"/>
                </a:lnTo>
                <a:lnTo>
                  <a:pt x="2815958" y="629564"/>
                </a:lnTo>
                <a:lnTo>
                  <a:pt x="2817076" y="629094"/>
                </a:lnTo>
                <a:lnTo>
                  <a:pt x="2818942" y="627240"/>
                </a:lnTo>
                <a:lnTo>
                  <a:pt x="2819400" y="626110"/>
                </a:lnTo>
                <a:lnTo>
                  <a:pt x="2819400" y="623481"/>
                </a:lnTo>
                <a:close/>
              </a:path>
              <a:path w="6438900" h="4354830">
                <a:moveTo>
                  <a:pt x="2819400" y="3454"/>
                </a:moveTo>
                <a:lnTo>
                  <a:pt x="2818942" y="2336"/>
                </a:lnTo>
                <a:lnTo>
                  <a:pt x="2817076" y="469"/>
                </a:lnTo>
                <a:lnTo>
                  <a:pt x="2815958" y="0"/>
                </a:lnTo>
                <a:lnTo>
                  <a:pt x="2813329" y="0"/>
                </a:lnTo>
                <a:lnTo>
                  <a:pt x="2812211" y="469"/>
                </a:lnTo>
                <a:lnTo>
                  <a:pt x="2810345" y="2336"/>
                </a:lnTo>
                <a:lnTo>
                  <a:pt x="2809875" y="3454"/>
                </a:lnTo>
                <a:lnTo>
                  <a:pt x="2809875" y="6083"/>
                </a:lnTo>
                <a:lnTo>
                  <a:pt x="2810345" y="7200"/>
                </a:lnTo>
                <a:lnTo>
                  <a:pt x="2812211" y="9067"/>
                </a:lnTo>
                <a:lnTo>
                  <a:pt x="2813329" y="9525"/>
                </a:lnTo>
                <a:lnTo>
                  <a:pt x="2815958" y="9525"/>
                </a:lnTo>
                <a:lnTo>
                  <a:pt x="2817076" y="9067"/>
                </a:lnTo>
                <a:lnTo>
                  <a:pt x="2818942" y="7200"/>
                </a:lnTo>
                <a:lnTo>
                  <a:pt x="2819400" y="6083"/>
                </a:lnTo>
                <a:lnTo>
                  <a:pt x="2819400" y="3454"/>
                </a:lnTo>
                <a:close/>
              </a:path>
              <a:path w="6438900" h="4354830">
                <a:moveTo>
                  <a:pt x="2867025" y="4343679"/>
                </a:moveTo>
                <a:lnTo>
                  <a:pt x="2866567" y="4342562"/>
                </a:lnTo>
                <a:lnTo>
                  <a:pt x="2864701" y="4340695"/>
                </a:lnTo>
                <a:lnTo>
                  <a:pt x="2863583" y="4340225"/>
                </a:lnTo>
                <a:lnTo>
                  <a:pt x="2860954" y="4340225"/>
                </a:lnTo>
                <a:lnTo>
                  <a:pt x="2859836" y="4340695"/>
                </a:lnTo>
                <a:lnTo>
                  <a:pt x="2857970" y="4342562"/>
                </a:lnTo>
                <a:lnTo>
                  <a:pt x="2857500" y="4343679"/>
                </a:lnTo>
                <a:lnTo>
                  <a:pt x="2857500" y="4346308"/>
                </a:lnTo>
                <a:lnTo>
                  <a:pt x="2857970" y="4347426"/>
                </a:lnTo>
                <a:lnTo>
                  <a:pt x="2859836" y="4349293"/>
                </a:lnTo>
                <a:lnTo>
                  <a:pt x="2860954" y="4349750"/>
                </a:lnTo>
                <a:lnTo>
                  <a:pt x="2863583" y="4349750"/>
                </a:lnTo>
                <a:lnTo>
                  <a:pt x="2864701" y="4349293"/>
                </a:lnTo>
                <a:lnTo>
                  <a:pt x="2866567" y="4347426"/>
                </a:lnTo>
                <a:lnTo>
                  <a:pt x="2867025" y="4346308"/>
                </a:lnTo>
                <a:lnTo>
                  <a:pt x="2867025" y="4343679"/>
                </a:lnTo>
                <a:close/>
              </a:path>
              <a:path w="6438900" h="4354830">
                <a:moveTo>
                  <a:pt x="2867025" y="3723640"/>
                </a:moveTo>
                <a:lnTo>
                  <a:pt x="2866567" y="3722522"/>
                </a:lnTo>
                <a:lnTo>
                  <a:pt x="2864701" y="3720668"/>
                </a:lnTo>
                <a:lnTo>
                  <a:pt x="2863583" y="3720198"/>
                </a:lnTo>
                <a:lnTo>
                  <a:pt x="2860954" y="3720198"/>
                </a:lnTo>
                <a:lnTo>
                  <a:pt x="2859836" y="3720668"/>
                </a:lnTo>
                <a:lnTo>
                  <a:pt x="2857970" y="3722522"/>
                </a:lnTo>
                <a:lnTo>
                  <a:pt x="2857500" y="3723640"/>
                </a:lnTo>
                <a:lnTo>
                  <a:pt x="2857500" y="3726281"/>
                </a:lnTo>
                <a:lnTo>
                  <a:pt x="2857970" y="3727399"/>
                </a:lnTo>
                <a:lnTo>
                  <a:pt x="2859836" y="3729253"/>
                </a:lnTo>
                <a:lnTo>
                  <a:pt x="2860954" y="3729723"/>
                </a:lnTo>
                <a:lnTo>
                  <a:pt x="2863583" y="3729723"/>
                </a:lnTo>
                <a:lnTo>
                  <a:pt x="2864701" y="3729253"/>
                </a:lnTo>
                <a:lnTo>
                  <a:pt x="2866567" y="3727399"/>
                </a:lnTo>
                <a:lnTo>
                  <a:pt x="2867025" y="3726281"/>
                </a:lnTo>
                <a:lnTo>
                  <a:pt x="2867025" y="3723640"/>
                </a:lnTo>
                <a:close/>
              </a:path>
              <a:path w="6438900" h="4354830">
                <a:moveTo>
                  <a:pt x="2867025" y="3103613"/>
                </a:moveTo>
                <a:lnTo>
                  <a:pt x="2866567" y="3102495"/>
                </a:lnTo>
                <a:lnTo>
                  <a:pt x="2864701" y="3100628"/>
                </a:lnTo>
                <a:lnTo>
                  <a:pt x="2863583" y="3100171"/>
                </a:lnTo>
                <a:lnTo>
                  <a:pt x="2860954" y="3100171"/>
                </a:lnTo>
                <a:lnTo>
                  <a:pt x="2859836" y="3100628"/>
                </a:lnTo>
                <a:lnTo>
                  <a:pt x="2857970" y="3102495"/>
                </a:lnTo>
                <a:lnTo>
                  <a:pt x="2857500" y="3103613"/>
                </a:lnTo>
                <a:lnTo>
                  <a:pt x="2857500" y="3106242"/>
                </a:lnTo>
                <a:lnTo>
                  <a:pt x="2857970" y="3107372"/>
                </a:lnTo>
                <a:lnTo>
                  <a:pt x="2859836" y="3109226"/>
                </a:lnTo>
                <a:lnTo>
                  <a:pt x="2860954" y="3109696"/>
                </a:lnTo>
                <a:lnTo>
                  <a:pt x="2863583" y="3109696"/>
                </a:lnTo>
                <a:lnTo>
                  <a:pt x="2864701" y="3109226"/>
                </a:lnTo>
                <a:lnTo>
                  <a:pt x="2866567" y="3107372"/>
                </a:lnTo>
                <a:lnTo>
                  <a:pt x="2867025" y="3106242"/>
                </a:lnTo>
                <a:lnTo>
                  <a:pt x="2867025" y="3103613"/>
                </a:lnTo>
                <a:close/>
              </a:path>
              <a:path w="6438900" h="4354830">
                <a:moveTo>
                  <a:pt x="2867025" y="2483586"/>
                </a:moveTo>
                <a:lnTo>
                  <a:pt x="2866567" y="2482456"/>
                </a:lnTo>
                <a:lnTo>
                  <a:pt x="2864701" y="2480602"/>
                </a:lnTo>
                <a:lnTo>
                  <a:pt x="2863583" y="2480132"/>
                </a:lnTo>
                <a:lnTo>
                  <a:pt x="2860954" y="2480132"/>
                </a:lnTo>
                <a:lnTo>
                  <a:pt x="2859836" y="2480602"/>
                </a:lnTo>
                <a:lnTo>
                  <a:pt x="2857970" y="2482456"/>
                </a:lnTo>
                <a:lnTo>
                  <a:pt x="2857500" y="2483586"/>
                </a:lnTo>
                <a:lnTo>
                  <a:pt x="2857500" y="2486215"/>
                </a:lnTo>
                <a:lnTo>
                  <a:pt x="2857970" y="2487333"/>
                </a:lnTo>
                <a:lnTo>
                  <a:pt x="2859836" y="2489200"/>
                </a:lnTo>
                <a:lnTo>
                  <a:pt x="2860954" y="2489657"/>
                </a:lnTo>
                <a:lnTo>
                  <a:pt x="2863583" y="2489657"/>
                </a:lnTo>
                <a:lnTo>
                  <a:pt x="2864701" y="2489200"/>
                </a:lnTo>
                <a:lnTo>
                  <a:pt x="2866567" y="2487333"/>
                </a:lnTo>
                <a:lnTo>
                  <a:pt x="2867025" y="2486215"/>
                </a:lnTo>
                <a:lnTo>
                  <a:pt x="2867025" y="2483586"/>
                </a:lnTo>
                <a:close/>
              </a:path>
              <a:path w="6438900" h="4354830">
                <a:moveTo>
                  <a:pt x="2867025" y="1863547"/>
                </a:moveTo>
                <a:lnTo>
                  <a:pt x="2866567" y="1862429"/>
                </a:lnTo>
                <a:lnTo>
                  <a:pt x="2864701" y="1860562"/>
                </a:lnTo>
                <a:lnTo>
                  <a:pt x="2863583" y="1860105"/>
                </a:lnTo>
                <a:lnTo>
                  <a:pt x="2860954" y="1860105"/>
                </a:lnTo>
                <a:lnTo>
                  <a:pt x="2859836" y="1860562"/>
                </a:lnTo>
                <a:lnTo>
                  <a:pt x="2857970" y="1862429"/>
                </a:lnTo>
                <a:lnTo>
                  <a:pt x="2857500" y="1863547"/>
                </a:lnTo>
                <a:lnTo>
                  <a:pt x="2857500" y="1866176"/>
                </a:lnTo>
                <a:lnTo>
                  <a:pt x="2857970" y="1867306"/>
                </a:lnTo>
                <a:lnTo>
                  <a:pt x="2859836" y="1869160"/>
                </a:lnTo>
                <a:lnTo>
                  <a:pt x="2860954" y="1869630"/>
                </a:lnTo>
                <a:lnTo>
                  <a:pt x="2863583" y="1869630"/>
                </a:lnTo>
                <a:lnTo>
                  <a:pt x="2864701" y="1869160"/>
                </a:lnTo>
                <a:lnTo>
                  <a:pt x="2866567" y="1867306"/>
                </a:lnTo>
                <a:lnTo>
                  <a:pt x="2867025" y="1866176"/>
                </a:lnTo>
                <a:lnTo>
                  <a:pt x="2867025" y="1863547"/>
                </a:lnTo>
                <a:close/>
              </a:path>
              <a:path w="6438900" h="4354830">
                <a:moveTo>
                  <a:pt x="2867025" y="1243520"/>
                </a:moveTo>
                <a:lnTo>
                  <a:pt x="2866567" y="1242390"/>
                </a:lnTo>
                <a:lnTo>
                  <a:pt x="2864701" y="1240536"/>
                </a:lnTo>
                <a:lnTo>
                  <a:pt x="2863583" y="1240066"/>
                </a:lnTo>
                <a:lnTo>
                  <a:pt x="2860954" y="1240066"/>
                </a:lnTo>
                <a:lnTo>
                  <a:pt x="2859836" y="1240536"/>
                </a:lnTo>
                <a:lnTo>
                  <a:pt x="2857970" y="1242390"/>
                </a:lnTo>
                <a:lnTo>
                  <a:pt x="2857500" y="1243520"/>
                </a:lnTo>
                <a:lnTo>
                  <a:pt x="2857500" y="1246149"/>
                </a:lnTo>
                <a:lnTo>
                  <a:pt x="2857970" y="1247267"/>
                </a:lnTo>
                <a:lnTo>
                  <a:pt x="2859836" y="1249133"/>
                </a:lnTo>
                <a:lnTo>
                  <a:pt x="2860954" y="1249591"/>
                </a:lnTo>
                <a:lnTo>
                  <a:pt x="2863583" y="1249591"/>
                </a:lnTo>
                <a:lnTo>
                  <a:pt x="2864701" y="1249133"/>
                </a:lnTo>
                <a:lnTo>
                  <a:pt x="2866567" y="1247267"/>
                </a:lnTo>
                <a:lnTo>
                  <a:pt x="2867025" y="1246149"/>
                </a:lnTo>
                <a:lnTo>
                  <a:pt x="2867025" y="1243520"/>
                </a:lnTo>
                <a:close/>
              </a:path>
              <a:path w="6438900" h="4354830">
                <a:moveTo>
                  <a:pt x="2867025" y="623481"/>
                </a:moveTo>
                <a:lnTo>
                  <a:pt x="2866567" y="622363"/>
                </a:lnTo>
                <a:lnTo>
                  <a:pt x="2864701" y="620509"/>
                </a:lnTo>
                <a:lnTo>
                  <a:pt x="2863583" y="620039"/>
                </a:lnTo>
                <a:lnTo>
                  <a:pt x="2860954" y="620039"/>
                </a:lnTo>
                <a:lnTo>
                  <a:pt x="2859836" y="620509"/>
                </a:lnTo>
                <a:lnTo>
                  <a:pt x="2857970" y="622363"/>
                </a:lnTo>
                <a:lnTo>
                  <a:pt x="2857500" y="623481"/>
                </a:lnTo>
                <a:lnTo>
                  <a:pt x="2857500" y="626110"/>
                </a:lnTo>
                <a:lnTo>
                  <a:pt x="2857970" y="627240"/>
                </a:lnTo>
                <a:lnTo>
                  <a:pt x="2859836" y="629094"/>
                </a:lnTo>
                <a:lnTo>
                  <a:pt x="2860954" y="629564"/>
                </a:lnTo>
                <a:lnTo>
                  <a:pt x="2863583" y="629564"/>
                </a:lnTo>
                <a:lnTo>
                  <a:pt x="2864701" y="629094"/>
                </a:lnTo>
                <a:lnTo>
                  <a:pt x="2866567" y="627240"/>
                </a:lnTo>
                <a:lnTo>
                  <a:pt x="2867025" y="626110"/>
                </a:lnTo>
                <a:lnTo>
                  <a:pt x="2867025" y="623481"/>
                </a:lnTo>
                <a:close/>
              </a:path>
              <a:path w="6438900" h="4354830">
                <a:moveTo>
                  <a:pt x="2867025" y="3454"/>
                </a:moveTo>
                <a:lnTo>
                  <a:pt x="2866567" y="2336"/>
                </a:lnTo>
                <a:lnTo>
                  <a:pt x="2864701" y="469"/>
                </a:lnTo>
                <a:lnTo>
                  <a:pt x="2863583" y="0"/>
                </a:lnTo>
                <a:lnTo>
                  <a:pt x="2860954" y="0"/>
                </a:lnTo>
                <a:lnTo>
                  <a:pt x="2859836" y="469"/>
                </a:lnTo>
                <a:lnTo>
                  <a:pt x="2857970" y="2336"/>
                </a:lnTo>
                <a:lnTo>
                  <a:pt x="2857500" y="3454"/>
                </a:lnTo>
                <a:lnTo>
                  <a:pt x="2857500" y="6083"/>
                </a:lnTo>
                <a:lnTo>
                  <a:pt x="2857970" y="7200"/>
                </a:lnTo>
                <a:lnTo>
                  <a:pt x="2859836" y="9067"/>
                </a:lnTo>
                <a:lnTo>
                  <a:pt x="2860954" y="9525"/>
                </a:lnTo>
                <a:lnTo>
                  <a:pt x="2863583" y="9525"/>
                </a:lnTo>
                <a:lnTo>
                  <a:pt x="2864701" y="9067"/>
                </a:lnTo>
                <a:lnTo>
                  <a:pt x="2866567" y="7200"/>
                </a:lnTo>
                <a:lnTo>
                  <a:pt x="2867025" y="6083"/>
                </a:lnTo>
                <a:lnTo>
                  <a:pt x="2867025" y="3454"/>
                </a:lnTo>
                <a:close/>
              </a:path>
              <a:path w="6438900" h="4354830">
                <a:moveTo>
                  <a:pt x="2914650" y="4343679"/>
                </a:moveTo>
                <a:lnTo>
                  <a:pt x="2914192" y="4342562"/>
                </a:lnTo>
                <a:lnTo>
                  <a:pt x="2912326" y="4340695"/>
                </a:lnTo>
                <a:lnTo>
                  <a:pt x="2911208" y="4340225"/>
                </a:lnTo>
                <a:lnTo>
                  <a:pt x="2908579" y="4340225"/>
                </a:lnTo>
                <a:lnTo>
                  <a:pt x="2907461" y="4340695"/>
                </a:lnTo>
                <a:lnTo>
                  <a:pt x="2905595" y="4342562"/>
                </a:lnTo>
                <a:lnTo>
                  <a:pt x="2905125" y="4343679"/>
                </a:lnTo>
                <a:lnTo>
                  <a:pt x="2905125" y="4346308"/>
                </a:lnTo>
                <a:lnTo>
                  <a:pt x="2905595" y="4347426"/>
                </a:lnTo>
                <a:lnTo>
                  <a:pt x="2907461" y="4349293"/>
                </a:lnTo>
                <a:lnTo>
                  <a:pt x="2908579" y="4349750"/>
                </a:lnTo>
                <a:lnTo>
                  <a:pt x="2911208" y="4349750"/>
                </a:lnTo>
                <a:lnTo>
                  <a:pt x="2912326" y="4349293"/>
                </a:lnTo>
                <a:lnTo>
                  <a:pt x="2914192" y="4347426"/>
                </a:lnTo>
                <a:lnTo>
                  <a:pt x="2914650" y="4346308"/>
                </a:lnTo>
                <a:lnTo>
                  <a:pt x="2914650" y="4343679"/>
                </a:lnTo>
                <a:close/>
              </a:path>
              <a:path w="6438900" h="4354830">
                <a:moveTo>
                  <a:pt x="2914650" y="3723640"/>
                </a:moveTo>
                <a:lnTo>
                  <a:pt x="2914192" y="3722522"/>
                </a:lnTo>
                <a:lnTo>
                  <a:pt x="2912326" y="3720668"/>
                </a:lnTo>
                <a:lnTo>
                  <a:pt x="2911208" y="3720198"/>
                </a:lnTo>
                <a:lnTo>
                  <a:pt x="2908579" y="3720198"/>
                </a:lnTo>
                <a:lnTo>
                  <a:pt x="2907461" y="3720668"/>
                </a:lnTo>
                <a:lnTo>
                  <a:pt x="2905595" y="3722522"/>
                </a:lnTo>
                <a:lnTo>
                  <a:pt x="2905125" y="3723640"/>
                </a:lnTo>
                <a:lnTo>
                  <a:pt x="2905125" y="3726281"/>
                </a:lnTo>
                <a:lnTo>
                  <a:pt x="2905595" y="3727399"/>
                </a:lnTo>
                <a:lnTo>
                  <a:pt x="2907461" y="3729253"/>
                </a:lnTo>
                <a:lnTo>
                  <a:pt x="2908579" y="3729723"/>
                </a:lnTo>
                <a:lnTo>
                  <a:pt x="2911208" y="3729723"/>
                </a:lnTo>
                <a:lnTo>
                  <a:pt x="2912326" y="3729253"/>
                </a:lnTo>
                <a:lnTo>
                  <a:pt x="2914192" y="3727399"/>
                </a:lnTo>
                <a:lnTo>
                  <a:pt x="2914650" y="3726281"/>
                </a:lnTo>
                <a:lnTo>
                  <a:pt x="2914650" y="3723640"/>
                </a:lnTo>
                <a:close/>
              </a:path>
              <a:path w="6438900" h="4354830">
                <a:moveTo>
                  <a:pt x="2914650" y="3103613"/>
                </a:moveTo>
                <a:lnTo>
                  <a:pt x="2914192" y="3102495"/>
                </a:lnTo>
                <a:lnTo>
                  <a:pt x="2912326" y="3100628"/>
                </a:lnTo>
                <a:lnTo>
                  <a:pt x="2911208" y="3100171"/>
                </a:lnTo>
                <a:lnTo>
                  <a:pt x="2908579" y="3100171"/>
                </a:lnTo>
                <a:lnTo>
                  <a:pt x="2907461" y="3100628"/>
                </a:lnTo>
                <a:lnTo>
                  <a:pt x="2905595" y="3102495"/>
                </a:lnTo>
                <a:lnTo>
                  <a:pt x="2905125" y="3103613"/>
                </a:lnTo>
                <a:lnTo>
                  <a:pt x="2905125" y="3106242"/>
                </a:lnTo>
                <a:lnTo>
                  <a:pt x="2905595" y="3107372"/>
                </a:lnTo>
                <a:lnTo>
                  <a:pt x="2907461" y="3109226"/>
                </a:lnTo>
                <a:lnTo>
                  <a:pt x="2908579" y="3109696"/>
                </a:lnTo>
                <a:lnTo>
                  <a:pt x="2911208" y="3109696"/>
                </a:lnTo>
                <a:lnTo>
                  <a:pt x="2912326" y="3109226"/>
                </a:lnTo>
                <a:lnTo>
                  <a:pt x="2914192" y="3107372"/>
                </a:lnTo>
                <a:lnTo>
                  <a:pt x="2914650" y="3106242"/>
                </a:lnTo>
                <a:lnTo>
                  <a:pt x="2914650" y="3103613"/>
                </a:lnTo>
                <a:close/>
              </a:path>
              <a:path w="6438900" h="4354830">
                <a:moveTo>
                  <a:pt x="2914650" y="2483586"/>
                </a:moveTo>
                <a:lnTo>
                  <a:pt x="2914192" y="2482456"/>
                </a:lnTo>
                <a:lnTo>
                  <a:pt x="2912326" y="2480602"/>
                </a:lnTo>
                <a:lnTo>
                  <a:pt x="2911208" y="2480132"/>
                </a:lnTo>
                <a:lnTo>
                  <a:pt x="2908579" y="2480132"/>
                </a:lnTo>
                <a:lnTo>
                  <a:pt x="2907461" y="2480602"/>
                </a:lnTo>
                <a:lnTo>
                  <a:pt x="2905595" y="2482456"/>
                </a:lnTo>
                <a:lnTo>
                  <a:pt x="2905125" y="2483586"/>
                </a:lnTo>
                <a:lnTo>
                  <a:pt x="2905125" y="2486215"/>
                </a:lnTo>
                <a:lnTo>
                  <a:pt x="2905595" y="2487333"/>
                </a:lnTo>
                <a:lnTo>
                  <a:pt x="2907461" y="2489200"/>
                </a:lnTo>
                <a:lnTo>
                  <a:pt x="2908579" y="2489657"/>
                </a:lnTo>
                <a:lnTo>
                  <a:pt x="2911208" y="2489657"/>
                </a:lnTo>
                <a:lnTo>
                  <a:pt x="2912326" y="2489200"/>
                </a:lnTo>
                <a:lnTo>
                  <a:pt x="2914192" y="2487333"/>
                </a:lnTo>
                <a:lnTo>
                  <a:pt x="2914650" y="2486215"/>
                </a:lnTo>
                <a:lnTo>
                  <a:pt x="2914650" y="2483586"/>
                </a:lnTo>
                <a:close/>
              </a:path>
              <a:path w="6438900" h="4354830">
                <a:moveTo>
                  <a:pt x="2914650" y="1863547"/>
                </a:moveTo>
                <a:lnTo>
                  <a:pt x="2914192" y="1862429"/>
                </a:lnTo>
                <a:lnTo>
                  <a:pt x="2912326" y="1860562"/>
                </a:lnTo>
                <a:lnTo>
                  <a:pt x="2911208" y="1860105"/>
                </a:lnTo>
                <a:lnTo>
                  <a:pt x="2908579" y="1860105"/>
                </a:lnTo>
                <a:lnTo>
                  <a:pt x="2907461" y="1860562"/>
                </a:lnTo>
                <a:lnTo>
                  <a:pt x="2905595" y="1862429"/>
                </a:lnTo>
                <a:lnTo>
                  <a:pt x="2905125" y="1863547"/>
                </a:lnTo>
                <a:lnTo>
                  <a:pt x="2905125" y="1866176"/>
                </a:lnTo>
                <a:lnTo>
                  <a:pt x="2905595" y="1867306"/>
                </a:lnTo>
                <a:lnTo>
                  <a:pt x="2907461" y="1869160"/>
                </a:lnTo>
                <a:lnTo>
                  <a:pt x="2908579" y="1869630"/>
                </a:lnTo>
                <a:lnTo>
                  <a:pt x="2911208" y="1869630"/>
                </a:lnTo>
                <a:lnTo>
                  <a:pt x="2912326" y="1869160"/>
                </a:lnTo>
                <a:lnTo>
                  <a:pt x="2914192" y="1867306"/>
                </a:lnTo>
                <a:lnTo>
                  <a:pt x="2914650" y="1866176"/>
                </a:lnTo>
                <a:lnTo>
                  <a:pt x="2914650" y="1863547"/>
                </a:lnTo>
                <a:close/>
              </a:path>
              <a:path w="6438900" h="4354830">
                <a:moveTo>
                  <a:pt x="2914650" y="1243520"/>
                </a:moveTo>
                <a:lnTo>
                  <a:pt x="2914192" y="1242390"/>
                </a:lnTo>
                <a:lnTo>
                  <a:pt x="2912326" y="1240536"/>
                </a:lnTo>
                <a:lnTo>
                  <a:pt x="2911208" y="1240066"/>
                </a:lnTo>
                <a:lnTo>
                  <a:pt x="2908579" y="1240066"/>
                </a:lnTo>
                <a:lnTo>
                  <a:pt x="2907461" y="1240536"/>
                </a:lnTo>
                <a:lnTo>
                  <a:pt x="2905595" y="1242390"/>
                </a:lnTo>
                <a:lnTo>
                  <a:pt x="2905125" y="1243520"/>
                </a:lnTo>
                <a:lnTo>
                  <a:pt x="2905125" y="1246149"/>
                </a:lnTo>
                <a:lnTo>
                  <a:pt x="2905595" y="1247267"/>
                </a:lnTo>
                <a:lnTo>
                  <a:pt x="2907461" y="1249133"/>
                </a:lnTo>
                <a:lnTo>
                  <a:pt x="2908579" y="1249591"/>
                </a:lnTo>
                <a:lnTo>
                  <a:pt x="2911208" y="1249591"/>
                </a:lnTo>
                <a:lnTo>
                  <a:pt x="2912326" y="1249133"/>
                </a:lnTo>
                <a:lnTo>
                  <a:pt x="2914192" y="1247267"/>
                </a:lnTo>
                <a:lnTo>
                  <a:pt x="2914650" y="1246149"/>
                </a:lnTo>
                <a:lnTo>
                  <a:pt x="2914650" y="1243520"/>
                </a:lnTo>
                <a:close/>
              </a:path>
              <a:path w="6438900" h="4354830">
                <a:moveTo>
                  <a:pt x="2914650" y="623481"/>
                </a:moveTo>
                <a:lnTo>
                  <a:pt x="2914192" y="622363"/>
                </a:lnTo>
                <a:lnTo>
                  <a:pt x="2912326" y="620509"/>
                </a:lnTo>
                <a:lnTo>
                  <a:pt x="2911208" y="620039"/>
                </a:lnTo>
                <a:lnTo>
                  <a:pt x="2908579" y="620039"/>
                </a:lnTo>
                <a:lnTo>
                  <a:pt x="2907461" y="620509"/>
                </a:lnTo>
                <a:lnTo>
                  <a:pt x="2905595" y="622363"/>
                </a:lnTo>
                <a:lnTo>
                  <a:pt x="2905125" y="623481"/>
                </a:lnTo>
                <a:lnTo>
                  <a:pt x="2905125" y="626110"/>
                </a:lnTo>
                <a:lnTo>
                  <a:pt x="2905595" y="627240"/>
                </a:lnTo>
                <a:lnTo>
                  <a:pt x="2907461" y="629094"/>
                </a:lnTo>
                <a:lnTo>
                  <a:pt x="2908579" y="629564"/>
                </a:lnTo>
                <a:lnTo>
                  <a:pt x="2911208" y="629564"/>
                </a:lnTo>
                <a:lnTo>
                  <a:pt x="2912326" y="629094"/>
                </a:lnTo>
                <a:lnTo>
                  <a:pt x="2914192" y="627240"/>
                </a:lnTo>
                <a:lnTo>
                  <a:pt x="2914650" y="626110"/>
                </a:lnTo>
                <a:lnTo>
                  <a:pt x="2914650" y="623481"/>
                </a:lnTo>
                <a:close/>
              </a:path>
              <a:path w="6438900" h="4354830">
                <a:moveTo>
                  <a:pt x="2914650" y="3454"/>
                </a:moveTo>
                <a:lnTo>
                  <a:pt x="2914192" y="2336"/>
                </a:lnTo>
                <a:lnTo>
                  <a:pt x="2912326" y="469"/>
                </a:lnTo>
                <a:lnTo>
                  <a:pt x="2911208" y="0"/>
                </a:lnTo>
                <a:lnTo>
                  <a:pt x="2908579" y="0"/>
                </a:lnTo>
                <a:lnTo>
                  <a:pt x="2907461" y="469"/>
                </a:lnTo>
                <a:lnTo>
                  <a:pt x="2905595" y="2336"/>
                </a:lnTo>
                <a:lnTo>
                  <a:pt x="2905125" y="3454"/>
                </a:lnTo>
                <a:lnTo>
                  <a:pt x="2905125" y="6083"/>
                </a:lnTo>
                <a:lnTo>
                  <a:pt x="2905595" y="7200"/>
                </a:lnTo>
                <a:lnTo>
                  <a:pt x="2907461" y="9067"/>
                </a:lnTo>
                <a:lnTo>
                  <a:pt x="2908579" y="9525"/>
                </a:lnTo>
                <a:lnTo>
                  <a:pt x="2911208" y="9525"/>
                </a:lnTo>
                <a:lnTo>
                  <a:pt x="2912326" y="9067"/>
                </a:lnTo>
                <a:lnTo>
                  <a:pt x="2914192" y="7200"/>
                </a:lnTo>
                <a:lnTo>
                  <a:pt x="2914650" y="6083"/>
                </a:lnTo>
                <a:lnTo>
                  <a:pt x="2914650" y="3454"/>
                </a:lnTo>
                <a:close/>
              </a:path>
              <a:path w="6438900" h="4354830">
                <a:moveTo>
                  <a:pt x="2962275" y="4343679"/>
                </a:moveTo>
                <a:lnTo>
                  <a:pt x="2961817" y="4342562"/>
                </a:lnTo>
                <a:lnTo>
                  <a:pt x="2959951" y="4340695"/>
                </a:lnTo>
                <a:lnTo>
                  <a:pt x="2958833" y="4340225"/>
                </a:lnTo>
                <a:lnTo>
                  <a:pt x="2956204" y="4340225"/>
                </a:lnTo>
                <a:lnTo>
                  <a:pt x="2955086" y="4340695"/>
                </a:lnTo>
                <a:lnTo>
                  <a:pt x="2953220" y="4342562"/>
                </a:lnTo>
                <a:lnTo>
                  <a:pt x="2952750" y="4343679"/>
                </a:lnTo>
                <a:lnTo>
                  <a:pt x="2952750" y="4346308"/>
                </a:lnTo>
                <a:lnTo>
                  <a:pt x="2953220" y="4347426"/>
                </a:lnTo>
                <a:lnTo>
                  <a:pt x="2955086" y="4349293"/>
                </a:lnTo>
                <a:lnTo>
                  <a:pt x="2956204" y="4349750"/>
                </a:lnTo>
                <a:lnTo>
                  <a:pt x="2958833" y="4349750"/>
                </a:lnTo>
                <a:lnTo>
                  <a:pt x="2959951" y="4349293"/>
                </a:lnTo>
                <a:lnTo>
                  <a:pt x="2961817" y="4347426"/>
                </a:lnTo>
                <a:lnTo>
                  <a:pt x="2962275" y="4346308"/>
                </a:lnTo>
                <a:lnTo>
                  <a:pt x="2962275" y="4343679"/>
                </a:lnTo>
                <a:close/>
              </a:path>
              <a:path w="6438900" h="4354830">
                <a:moveTo>
                  <a:pt x="2962275" y="3723640"/>
                </a:moveTo>
                <a:lnTo>
                  <a:pt x="2961817" y="3722522"/>
                </a:lnTo>
                <a:lnTo>
                  <a:pt x="2959951" y="3720668"/>
                </a:lnTo>
                <a:lnTo>
                  <a:pt x="2958833" y="3720198"/>
                </a:lnTo>
                <a:lnTo>
                  <a:pt x="2956204" y="3720198"/>
                </a:lnTo>
                <a:lnTo>
                  <a:pt x="2955086" y="3720668"/>
                </a:lnTo>
                <a:lnTo>
                  <a:pt x="2953220" y="3722522"/>
                </a:lnTo>
                <a:lnTo>
                  <a:pt x="2952750" y="3723640"/>
                </a:lnTo>
                <a:lnTo>
                  <a:pt x="2952750" y="3726281"/>
                </a:lnTo>
                <a:lnTo>
                  <a:pt x="2953220" y="3727399"/>
                </a:lnTo>
                <a:lnTo>
                  <a:pt x="2955086" y="3729253"/>
                </a:lnTo>
                <a:lnTo>
                  <a:pt x="2956204" y="3729723"/>
                </a:lnTo>
                <a:lnTo>
                  <a:pt x="2958833" y="3729723"/>
                </a:lnTo>
                <a:lnTo>
                  <a:pt x="2959951" y="3729253"/>
                </a:lnTo>
                <a:lnTo>
                  <a:pt x="2961817" y="3727399"/>
                </a:lnTo>
                <a:lnTo>
                  <a:pt x="2962275" y="3726281"/>
                </a:lnTo>
                <a:lnTo>
                  <a:pt x="2962275" y="3723640"/>
                </a:lnTo>
                <a:close/>
              </a:path>
              <a:path w="6438900" h="4354830">
                <a:moveTo>
                  <a:pt x="2962275" y="3103613"/>
                </a:moveTo>
                <a:lnTo>
                  <a:pt x="2961817" y="3102495"/>
                </a:lnTo>
                <a:lnTo>
                  <a:pt x="2959951" y="3100628"/>
                </a:lnTo>
                <a:lnTo>
                  <a:pt x="2958833" y="3100171"/>
                </a:lnTo>
                <a:lnTo>
                  <a:pt x="2956204" y="3100171"/>
                </a:lnTo>
                <a:lnTo>
                  <a:pt x="2955086" y="3100628"/>
                </a:lnTo>
                <a:lnTo>
                  <a:pt x="2953220" y="3102495"/>
                </a:lnTo>
                <a:lnTo>
                  <a:pt x="2952750" y="3103613"/>
                </a:lnTo>
                <a:lnTo>
                  <a:pt x="2952750" y="3106242"/>
                </a:lnTo>
                <a:lnTo>
                  <a:pt x="2953220" y="3107372"/>
                </a:lnTo>
                <a:lnTo>
                  <a:pt x="2955086" y="3109226"/>
                </a:lnTo>
                <a:lnTo>
                  <a:pt x="2956204" y="3109696"/>
                </a:lnTo>
                <a:lnTo>
                  <a:pt x="2958833" y="3109696"/>
                </a:lnTo>
                <a:lnTo>
                  <a:pt x="2959951" y="3109226"/>
                </a:lnTo>
                <a:lnTo>
                  <a:pt x="2961817" y="3107372"/>
                </a:lnTo>
                <a:lnTo>
                  <a:pt x="2962275" y="3106242"/>
                </a:lnTo>
                <a:lnTo>
                  <a:pt x="2962275" y="3103613"/>
                </a:lnTo>
                <a:close/>
              </a:path>
              <a:path w="6438900" h="4354830">
                <a:moveTo>
                  <a:pt x="2962275" y="2483586"/>
                </a:moveTo>
                <a:lnTo>
                  <a:pt x="2961817" y="2482456"/>
                </a:lnTo>
                <a:lnTo>
                  <a:pt x="2959951" y="2480602"/>
                </a:lnTo>
                <a:lnTo>
                  <a:pt x="2958833" y="2480132"/>
                </a:lnTo>
                <a:lnTo>
                  <a:pt x="2956204" y="2480132"/>
                </a:lnTo>
                <a:lnTo>
                  <a:pt x="2955086" y="2480602"/>
                </a:lnTo>
                <a:lnTo>
                  <a:pt x="2953220" y="2482456"/>
                </a:lnTo>
                <a:lnTo>
                  <a:pt x="2952750" y="2483586"/>
                </a:lnTo>
                <a:lnTo>
                  <a:pt x="2952750" y="2486215"/>
                </a:lnTo>
                <a:lnTo>
                  <a:pt x="2953220" y="2487333"/>
                </a:lnTo>
                <a:lnTo>
                  <a:pt x="2955086" y="2489200"/>
                </a:lnTo>
                <a:lnTo>
                  <a:pt x="2956204" y="2489657"/>
                </a:lnTo>
                <a:lnTo>
                  <a:pt x="2958833" y="2489657"/>
                </a:lnTo>
                <a:lnTo>
                  <a:pt x="2959951" y="2489200"/>
                </a:lnTo>
                <a:lnTo>
                  <a:pt x="2961817" y="2487333"/>
                </a:lnTo>
                <a:lnTo>
                  <a:pt x="2962275" y="2486215"/>
                </a:lnTo>
                <a:lnTo>
                  <a:pt x="2962275" y="2483586"/>
                </a:lnTo>
                <a:close/>
              </a:path>
              <a:path w="6438900" h="4354830">
                <a:moveTo>
                  <a:pt x="2962275" y="1863547"/>
                </a:moveTo>
                <a:lnTo>
                  <a:pt x="2961817" y="1862429"/>
                </a:lnTo>
                <a:lnTo>
                  <a:pt x="2959951" y="1860562"/>
                </a:lnTo>
                <a:lnTo>
                  <a:pt x="2958833" y="1860105"/>
                </a:lnTo>
                <a:lnTo>
                  <a:pt x="2956204" y="1860105"/>
                </a:lnTo>
                <a:lnTo>
                  <a:pt x="2955086" y="1860562"/>
                </a:lnTo>
                <a:lnTo>
                  <a:pt x="2953220" y="1862429"/>
                </a:lnTo>
                <a:lnTo>
                  <a:pt x="2952750" y="1863547"/>
                </a:lnTo>
                <a:lnTo>
                  <a:pt x="2952750" y="1866176"/>
                </a:lnTo>
                <a:lnTo>
                  <a:pt x="2953220" y="1867306"/>
                </a:lnTo>
                <a:lnTo>
                  <a:pt x="2955086" y="1869160"/>
                </a:lnTo>
                <a:lnTo>
                  <a:pt x="2956204" y="1869630"/>
                </a:lnTo>
                <a:lnTo>
                  <a:pt x="2958833" y="1869630"/>
                </a:lnTo>
                <a:lnTo>
                  <a:pt x="2959951" y="1869160"/>
                </a:lnTo>
                <a:lnTo>
                  <a:pt x="2961817" y="1867306"/>
                </a:lnTo>
                <a:lnTo>
                  <a:pt x="2962275" y="1866176"/>
                </a:lnTo>
                <a:lnTo>
                  <a:pt x="2962275" y="1863547"/>
                </a:lnTo>
                <a:close/>
              </a:path>
              <a:path w="6438900" h="4354830">
                <a:moveTo>
                  <a:pt x="2962275" y="1243520"/>
                </a:moveTo>
                <a:lnTo>
                  <a:pt x="2961817" y="1242390"/>
                </a:lnTo>
                <a:lnTo>
                  <a:pt x="2959951" y="1240536"/>
                </a:lnTo>
                <a:lnTo>
                  <a:pt x="2958833" y="1240066"/>
                </a:lnTo>
                <a:lnTo>
                  <a:pt x="2956204" y="1240066"/>
                </a:lnTo>
                <a:lnTo>
                  <a:pt x="2955086" y="1240536"/>
                </a:lnTo>
                <a:lnTo>
                  <a:pt x="2953220" y="1242390"/>
                </a:lnTo>
                <a:lnTo>
                  <a:pt x="2952750" y="1243520"/>
                </a:lnTo>
                <a:lnTo>
                  <a:pt x="2952750" y="1246149"/>
                </a:lnTo>
                <a:lnTo>
                  <a:pt x="2953220" y="1247267"/>
                </a:lnTo>
                <a:lnTo>
                  <a:pt x="2955086" y="1249133"/>
                </a:lnTo>
                <a:lnTo>
                  <a:pt x="2956204" y="1249591"/>
                </a:lnTo>
                <a:lnTo>
                  <a:pt x="2958833" y="1249591"/>
                </a:lnTo>
                <a:lnTo>
                  <a:pt x="2959951" y="1249133"/>
                </a:lnTo>
                <a:lnTo>
                  <a:pt x="2961817" y="1247267"/>
                </a:lnTo>
                <a:lnTo>
                  <a:pt x="2962275" y="1246149"/>
                </a:lnTo>
                <a:lnTo>
                  <a:pt x="2962275" y="1243520"/>
                </a:lnTo>
                <a:close/>
              </a:path>
              <a:path w="6438900" h="4354830">
                <a:moveTo>
                  <a:pt x="2962275" y="623481"/>
                </a:moveTo>
                <a:lnTo>
                  <a:pt x="2961817" y="622363"/>
                </a:lnTo>
                <a:lnTo>
                  <a:pt x="2959951" y="620509"/>
                </a:lnTo>
                <a:lnTo>
                  <a:pt x="2958833" y="620039"/>
                </a:lnTo>
                <a:lnTo>
                  <a:pt x="2956204" y="620039"/>
                </a:lnTo>
                <a:lnTo>
                  <a:pt x="2955086" y="620509"/>
                </a:lnTo>
                <a:lnTo>
                  <a:pt x="2953220" y="622363"/>
                </a:lnTo>
                <a:lnTo>
                  <a:pt x="2952750" y="623481"/>
                </a:lnTo>
                <a:lnTo>
                  <a:pt x="2952750" y="626110"/>
                </a:lnTo>
                <a:lnTo>
                  <a:pt x="2953220" y="627240"/>
                </a:lnTo>
                <a:lnTo>
                  <a:pt x="2955086" y="629094"/>
                </a:lnTo>
                <a:lnTo>
                  <a:pt x="2956204" y="629564"/>
                </a:lnTo>
                <a:lnTo>
                  <a:pt x="2958833" y="629564"/>
                </a:lnTo>
                <a:lnTo>
                  <a:pt x="2959951" y="629094"/>
                </a:lnTo>
                <a:lnTo>
                  <a:pt x="2961817" y="627240"/>
                </a:lnTo>
                <a:lnTo>
                  <a:pt x="2962275" y="626110"/>
                </a:lnTo>
                <a:lnTo>
                  <a:pt x="2962275" y="623481"/>
                </a:lnTo>
                <a:close/>
              </a:path>
              <a:path w="6438900" h="4354830">
                <a:moveTo>
                  <a:pt x="2962275" y="3454"/>
                </a:moveTo>
                <a:lnTo>
                  <a:pt x="2961817" y="2336"/>
                </a:lnTo>
                <a:lnTo>
                  <a:pt x="2959951" y="469"/>
                </a:lnTo>
                <a:lnTo>
                  <a:pt x="2958833" y="0"/>
                </a:lnTo>
                <a:lnTo>
                  <a:pt x="2956204" y="0"/>
                </a:lnTo>
                <a:lnTo>
                  <a:pt x="2955086" y="469"/>
                </a:lnTo>
                <a:lnTo>
                  <a:pt x="2953220" y="2336"/>
                </a:lnTo>
                <a:lnTo>
                  <a:pt x="2952750" y="3454"/>
                </a:lnTo>
                <a:lnTo>
                  <a:pt x="2952750" y="6083"/>
                </a:lnTo>
                <a:lnTo>
                  <a:pt x="2953220" y="7200"/>
                </a:lnTo>
                <a:lnTo>
                  <a:pt x="2955086" y="9067"/>
                </a:lnTo>
                <a:lnTo>
                  <a:pt x="2956204" y="9525"/>
                </a:lnTo>
                <a:lnTo>
                  <a:pt x="2958833" y="9525"/>
                </a:lnTo>
                <a:lnTo>
                  <a:pt x="2959951" y="9067"/>
                </a:lnTo>
                <a:lnTo>
                  <a:pt x="2961817" y="7200"/>
                </a:lnTo>
                <a:lnTo>
                  <a:pt x="2962275" y="6083"/>
                </a:lnTo>
                <a:lnTo>
                  <a:pt x="2962275" y="3454"/>
                </a:lnTo>
                <a:close/>
              </a:path>
              <a:path w="6438900" h="4354830">
                <a:moveTo>
                  <a:pt x="3009900" y="4343679"/>
                </a:moveTo>
                <a:lnTo>
                  <a:pt x="3009442" y="4342562"/>
                </a:lnTo>
                <a:lnTo>
                  <a:pt x="3007576" y="4340695"/>
                </a:lnTo>
                <a:lnTo>
                  <a:pt x="3006458" y="4340225"/>
                </a:lnTo>
                <a:lnTo>
                  <a:pt x="3003829" y="4340225"/>
                </a:lnTo>
                <a:lnTo>
                  <a:pt x="3002711" y="4340695"/>
                </a:lnTo>
                <a:lnTo>
                  <a:pt x="3000845" y="4342562"/>
                </a:lnTo>
                <a:lnTo>
                  <a:pt x="3000375" y="4343679"/>
                </a:lnTo>
                <a:lnTo>
                  <a:pt x="3000375" y="4346308"/>
                </a:lnTo>
                <a:lnTo>
                  <a:pt x="3000845" y="4347426"/>
                </a:lnTo>
                <a:lnTo>
                  <a:pt x="3002711" y="4349293"/>
                </a:lnTo>
                <a:lnTo>
                  <a:pt x="3003829" y="4349750"/>
                </a:lnTo>
                <a:lnTo>
                  <a:pt x="3006458" y="4349750"/>
                </a:lnTo>
                <a:lnTo>
                  <a:pt x="3007576" y="4349293"/>
                </a:lnTo>
                <a:lnTo>
                  <a:pt x="3009442" y="4347426"/>
                </a:lnTo>
                <a:lnTo>
                  <a:pt x="3009900" y="4346308"/>
                </a:lnTo>
                <a:lnTo>
                  <a:pt x="3009900" y="4343679"/>
                </a:lnTo>
                <a:close/>
              </a:path>
              <a:path w="6438900" h="4354830">
                <a:moveTo>
                  <a:pt x="3009900" y="3723640"/>
                </a:moveTo>
                <a:lnTo>
                  <a:pt x="3009442" y="3722522"/>
                </a:lnTo>
                <a:lnTo>
                  <a:pt x="3007576" y="3720668"/>
                </a:lnTo>
                <a:lnTo>
                  <a:pt x="3006458" y="3720198"/>
                </a:lnTo>
                <a:lnTo>
                  <a:pt x="3003829" y="3720198"/>
                </a:lnTo>
                <a:lnTo>
                  <a:pt x="3002711" y="3720668"/>
                </a:lnTo>
                <a:lnTo>
                  <a:pt x="3000845" y="3722522"/>
                </a:lnTo>
                <a:lnTo>
                  <a:pt x="3000375" y="3723640"/>
                </a:lnTo>
                <a:lnTo>
                  <a:pt x="3000375" y="3726281"/>
                </a:lnTo>
                <a:lnTo>
                  <a:pt x="3000845" y="3727399"/>
                </a:lnTo>
                <a:lnTo>
                  <a:pt x="3002711" y="3729253"/>
                </a:lnTo>
                <a:lnTo>
                  <a:pt x="3003829" y="3729723"/>
                </a:lnTo>
                <a:lnTo>
                  <a:pt x="3006458" y="3729723"/>
                </a:lnTo>
                <a:lnTo>
                  <a:pt x="3007576" y="3729253"/>
                </a:lnTo>
                <a:lnTo>
                  <a:pt x="3009442" y="3727399"/>
                </a:lnTo>
                <a:lnTo>
                  <a:pt x="3009900" y="3726281"/>
                </a:lnTo>
                <a:lnTo>
                  <a:pt x="3009900" y="3723640"/>
                </a:lnTo>
                <a:close/>
              </a:path>
              <a:path w="6438900" h="4354830">
                <a:moveTo>
                  <a:pt x="3009900" y="3103613"/>
                </a:moveTo>
                <a:lnTo>
                  <a:pt x="3009442" y="3102495"/>
                </a:lnTo>
                <a:lnTo>
                  <a:pt x="3007576" y="3100628"/>
                </a:lnTo>
                <a:lnTo>
                  <a:pt x="3006458" y="3100171"/>
                </a:lnTo>
                <a:lnTo>
                  <a:pt x="3003829" y="3100171"/>
                </a:lnTo>
                <a:lnTo>
                  <a:pt x="3002711" y="3100628"/>
                </a:lnTo>
                <a:lnTo>
                  <a:pt x="3000845" y="3102495"/>
                </a:lnTo>
                <a:lnTo>
                  <a:pt x="3000375" y="3103613"/>
                </a:lnTo>
                <a:lnTo>
                  <a:pt x="3000375" y="3106242"/>
                </a:lnTo>
                <a:lnTo>
                  <a:pt x="3000845" y="3107372"/>
                </a:lnTo>
                <a:lnTo>
                  <a:pt x="3002711" y="3109226"/>
                </a:lnTo>
                <a:lnTo>
                  <a:pt x="3003829" y="3109696"/>
                </a:lnTo>
                <a:lnTo>
                  <a:pt x="3006458" y="3109696"/>
                </a:lnTo>
                <a:lnTo>
                  <a:pt x="3007576" y="3109226"/>
                </a:lnTo>
                <a:lnTo>
                  <a:pt x="3009442" y="3107372"/>
                </a:lnTo>
                <a:lnTo>
                  <a:pt x="3009900" y="3106242"/>
                </a:lnTo>
                <a:lnTo>
                  <a:pt x="3009900" y="3103613"/>
                </a:lnTo>
                <a:close/>
              </a:path>
              <a:path w="6438900" h="4354830">
                <a:moveTo>
                  <a:pt x="3009900" y="2483586"/>
                </a:moveTo>
                <a:lnTo>
                  <a:pt x="3009442" y="2482456"/>
                </a:lnTo>
                <a:lnTo>
                  <a:pt x="3007576" y="2480602"/>
                </a:lnTo>
                <a:lnTo>
                  <a:pt x="3006458" y="2480132"/>
                </a:lnTo>
                <a:lnTo>
                  <a:pt x="3003829" y="2480132"/>
                </a:lnTo>
                <a:lnTo>
                  <a:pt x="3002711" y="2480602"/>
                </a:lnTo>
                <a:lnTo>
                  <a:pt x="3000845" y="2482456"/>
                </a:lnTo>
                <a:lnTo>
                  <a:pt x="3000375" y="2483586"/>
                </a:lnTo>
                <a:lnTo>
                  <a:pt x="3000375" y="2486215"/>
                </a:lnTo>
                <a:lnTo>
                  <a:pt x="3000845" y="2487333"/>
                </a:lnTo>
                <a:lnTo>
                  <a:pt x="3002711" y="2489200"/>
                </a:lnTo>
                <a:lnTo>
                  <a:pt x="3003829" y="2489657"/>
                </a:lnTo>
                <a:lnTo>
                  <a:pt x="3006458" y="2489657"/>
                </a:lnTo>
                <a:lnTo>
                  <a:pt x="3007576" y="2489200"/>
                </a:lnTo>
                <a:lnTo>
                  <a:pt x="3009442" y="2487333"/>
                </a:lnTo>
                <a:lnTo>
                  <a:pt x="3009900" y="2486215"/>
                </a:lnTo>
                <a:lnTo>
                  <a:pt x="3009900" y="2483586"/>
                </a:lnTo>
                <a:close/>
              </a:path>
              <a:path w="6438900" h="4354830">
                <a:moveTo>
                  <a:pt x="3009900" y="1863547"/>
                </a:moveTo>
                <a:lnTo>
                  <a:pt x="3009442" y="1862429"/>
                </a:lnTo>
                <a:lnTo>
                  <a:pt x="3007576" y="1860562"/>
                </a:lnTo>
                <a:lnTo>
                  <a:pt x="3006458" y="1860105"/>
                </a:lnTo>
                <a:lnTo>
                  <a:pt x="3003829" y="1860105"/>
                </a:lnTo>
                <a:lnTo>
                  <a:pt x="3002711" y="1860562"/>
                </a:lnTo>
                <a:lnTo>
                  <a:pt x="3000845" y="1862429"/>
                </a:lnTo>
                <a:lnTo>
                  <a:pt x="3000375" y="1863547"/>
                </a:lnTo>
                <a:lnTo>
                  <a:pt x="3000375" y="1866176"/>
                </a:lnTo>
                <a:lnTo>
                  <a:pt x="3000845" y="1867306"/>
                </a:lnTo>
                <a:lnTo>
                  <a:pt x="3002711" y="1869160"/>
                </a:lnTo>
                <a:lnTo>
                  <a:pt x="3003829" y="1869630"/>
                </a:lnTo>
                <a:lnTo>
                  <a:pt x="3006458" y="1869630"/>
                </a:lnTo>
                <a:lnTo>
                  <a:pt x="3007576" y="1869160"/>
                </a:lnTo>
                <a:lnTo>
                  <a:pt x="3009442" y="1867306"/>
                </a:lnTo>
                <a:lnTo>
                  <a:pt x="3009900" y="1866176"/>
                </a:lnTo>
                <a:lnTo>
                  <a:pt x="3009900" y="1863547"/>
                </a:lnTo>
                <a:close/>
              </a:path>
              <a:path w="6438900" h="4354830">
                <a:moveTo>
                  <a:pt x="3009900" y="1243520"/>
                </a:moveTo>
                <a:lnTo>
                  <a:pt x="3009442" y="1242390"/>
                </a:lnTo>
                <a:lnTo>
                  <a:pt x="3007576" y="1240536"/>
                </a:lnTo>
                <a:lnTo>
                  <a:pt x="3006458" y="1240066"/>
                </a:lnTo>
                <a:lnTo>
                  <a:pt x="3003829" y="1240066"/>
                </a:lnTo>
                <a:lnTo>
                  <a:pt x="3002711" y="1240536"/>
                </a:lnTo>
                <a:lnTo>
                  <a:pt x="3000845" y="1242390"/>
                </a:lnTo>
                <a:lnTo>
                  <a:pt x="3000375" y="1243520"/>
                </a:lnTo>
                <a:lnTo>
                  <a:pt x="3000375" y="1246149"/>
                </a:lnTo>
                <a:lnTo>
                  <a:pt x="3000845" y="1247267"/>
                </a:lnTo>
                <a:lnTo>
                  <a:pt x="3002711" y="1249133"/>
                </a:lnTo>
                <a:lnTo>
                  <a:pt x="3003829" y="1249591"/>
                </a:lnTo>
                <a:lnTo>
                  <a:pt x="3006458" y="1249591"/>
                </a:lnTo>
                <a:lnTo>
                  <a:pt x="3007576" y="1249133"/>
                </a:lnTo>
                <a:lnTo>
                  <a:pt x="3009442" y="1247267"/>
                </a:lnTo>
                <a:lnTo>
                  <a:pt x="3009900" y="1246149"/>
                </a:lnTo>
                <a:lnTo>
                  <a:pt x="3009900" y="1243520"/>
                </a:lnTo>
                <a:close/>
              </a:path>
              <a:path w="6438900" h="4354830">
                <a:moveTo>
                  <a:pt x="3009900" y="623481"/>
                </a:moveTo>
                <a:lnTo>
                  <a:pt x="3009442" y="622363"/>
                </a:lnTo>
                <a:lnTo>
                  <a:pt x="3007576" y="620509"/>
                </a:lnTo>
                <a:lnTo>
                  <a:pt x="3006458" y="620039"/>
                </a:lnTo>
                <a:lnTo>
                  <a:pt x="3003829" y="620039"/>
                </a:lnTo>
                <a:lnTo>
                  <a:pt x="3002711" y="620509"/>
                </a:lnTo>
                <a:lnTo>
                  <a:pt x="3000845" y="622363"/>
                </a:lnTo>
                <a:lnTo>
                  <a:pt x="3000375" y="623481"/>
                </a:lnTo>
                <a:lnTo>
                  <a:pt x="3000375" y="626110"/>
                </a:lnTo>
                <a:lnTo>
                  <a:pt x="3000845" y="627240"/>
                </a:lnTo>
                <a:lnTo>
                  <a:pt x="3002711" y="629094"/>
                </a:lnTo>
                <a:lnTo>
                  <a:pt x="3003829" y="629564"/>
                </a:lnTo>
                <a:lnTo>
                  <a:pt x="3006458" y="629564"/>
                </a:lnTo>
                <a:lnTo>
                  <a:pt x="3007576" y="629094"/>
                </a:lnTo>
                <a:lnTo>
                  <a:pt x="3009442" y="627240"/>
                </a:lnTo>
                <a:lnTo>
                  <a:pt x="3009900" y="626110"/>
                </a:lnTo>
                <a:lnTo>
                  <a:pt x="3009900" y="623481"/>
                </a:lnTo>
                <a:close/>
              </a:path>
              <a:path w="6438900" h="4354830">
                <a:moveTo>
                  <a:pt x="3009900" y="3454"/>
                </a:moveTo>
                <a:lnTo>
                  <a:pt x="3009442" y="2336"/>
                </a:lnTo>
                <a:lnTo>
                  <a:pt x="3007576" y="469"/>
                </a:lnTo>
                <a:lnTo>
                  <a:pt x="3006458" y="0"/>
                </a:lnTo>
                <a:lnTo>
                  <a:pt x="3003829" y="0"/>
                </a:lnTo>
                <a:lnTo>
                  <a:pt x="3002711" y="469"/>
                </a:lnTo>
                <a:lnTo>
                  <a:pt x="3000845" y="2336"/>
                </a:lnTo>
                <a:lnTo>
                  <a:pt x="3000375" y="3454"/>
                </a:lnTo>
                <a:lnTo>
                  <a:pt x="3000375" y="6083"/>
                </a:lnTo>
                <a:lnTo>
                  <a:pt x="3000845" y="7200"/>
                </a:lnTo>
                <a:lnTo>
                  <a:pt x="3002711" y="9067"/>
                </a:lnTo>
                <a:lnTo>
                  <a:pt x="3003829" y="9525"/>
                </a:lnTo>
                <a:lnTo>
                  <a:pt x="3006458" y="9525"/>
                </a:lnTo>
                <a:lnTo>
                  <a:pt x="3007576" y="9067"/>
                </a:lnTo>
                <a:lnTo>
                  <a:pt x="3009442" y="7200"/>
                </a:lnTo>
                <a:lnTo>
                  <a:pt x="3009900" y="6083"/>
                </a:lnTo>
                <a:lnTo>
                  <a:pt x="3009900" y="3454"/>
                </a:lnTo>
                <a:close/>
              </a:path>
              <a:path w="6438900" h="4354830">
                <a:moveTo>
                  <a:pt x="3057525" y="4343679"/>
                </a:moveTo>
                <a:lnTo>
                  <a:pt x="3057067" y="4342562"/>
                </a:lnTo>
                <a:lnTo>
                  <a:pt x="3055201" y="4340695"/>
                </a:lnTo>
                <a:lnTo>
                  <a:pt x="3054083" y="4340225"/>
                </a:lnTo>
                <a:lnTo>
                  <a:pt x="3051454" y="4340225"/>
                </a:lnTo>
                <a:lnTo>
                  <a:pt x="3050336" y="4340695"/>
                </a:lnTo>
                <a:lnTo>
                  <a:pt x="3048470" y="4342562"/>
                </a:lnTo>
                <a:lnTo>
                  <a:pt x="3048000" y="4343679"/>
                </a:lnTo>
                <a:lnTo>
                  <a:pt x="3048000" y="4346308"/>
                </a:lnTo>
                <a:lnTo>
                  <a:pt x="3048470" y="4347426"/>
                </a:lnTo>
                <a:lnTo>
                  <a:pt x="3050336" y="4349293"/>
                </a:lnTo>
                <a:lnTo>
                  <a:pt x="3051454" y="4349750"/>
                </a:lnTo>
                <a:lnTo>
                  <a:pt x="3054083" y="4349750"/>
                </a:lnTo>
                <a:lnTo>
                  <a:pt x="3055201" y="4349293"/>
                </a:lnTo>
                <a:lnTo>
                  <a:pt x="3057067" y="4347426"/>
                </a:lnTo>
                <a:lnTo>
                  <a:pt x="3057525" y="4346308"/>
                </a:lnTo>
                <a:lnTo>
                  <a:pt x="3057525" y="4343679"/>
                </a:lnTo>
                <a:close/>
              </a:path>
              <a:path w="6438900" h="4354830">
                <a:moveTo>
                  <a:pt x="3057525" y="3723640"/>
                </a:moveTo>
                <a:lnTo>
                  <a:pt x="3057067" y="3722522"/>
                </a:lnTo>
                <a:lnTo>
                  <a:pt x="3055201" y="3720668"/>
                </a:lnTo>
                <a:lnTo>
                  <a:pt x="3054083" y="3720198"/>
                </a:lnTo>
                <a:lnTo>
                  <a:pt x="3051454" y="3720198"/>
                </a:lnTo>
                <a:lnTo>
                  <a:pt x="3050336" y="3720668"/>
                </a:lnTo>
                <a:lnTo>
                  <a:pt x="3048470" y="3722522"/>
                </a:lnTo>
                <a:lnTo>
                  <a:pt x="3048000" y="3723640"/>
                </a:lnTo>
                <a:lnTo>
                  <a:pt x="3048000" y="3726281"/>
                </a:lnTo>
                <a:lnTo>
                  <a:pt x="3048470" y="3727399"/>
                </a:lnTo>
                <a:lnTo>
                  <a:pt x="3050336" y="3729253"/>
                </a:lnTo>
                <a:lnTo>
                  <a:pt x="3051454" y="3729723"/>
                </a:lnTo>
                <a:lnTo>
                  <a:pt x="3054083" y="3729723"/>
                </a:lnTo>
                <a:lnTo>
                  <a:pt x="3055201" y="3729253"/>
                </a:lnTo>
                <a:lnTo>
                  <a:pt x="3057067" y="3727399"/>
                </a:lnTo>
                <a:lnTo>
                  <a:pt x="3057525" y="3726281"/>
                </a:lnTo>
                <a:lnTo>
                  <a:pt x="3057525" y="3723640"/>
                </a:lnTo>
                <a:close/>
              </a:path>
              <a:path w="6438900" h="4354830">
                <a:moveTo>
                  <a:pt x="3057525" y="3103613"/>
                </a:moveTo>
                <a:lnTo>
                  <a:pt x="3057067" y="3102495"/>
                </a:lnTo>
                <a:lnTo>
                  <a:pt x="3055201" y="3100628"/>
                </a:lnTo>
                <a:lnTo>
                  <a:pt x="3054083" y="3100171"/>
                </a:lnTo>
                <a:lnTo>
                  <a:pt x="3051454" y="3100171"/>
                </a:lnTo>
                <a:lnTo>
                  <a:pt x="3050336" y="3100628"/>
                </a:lnTo>
                <a:lnTo>
                  <a:pt x="3048470" y="3102495"/>
                </a:lnTo>
                <a:lnTo>
                  <a:pt x="3048000" y="3103613"/>
                </a:lnTo>
                <a:lnTo>
                  <a:pt x="3048000" y="3106242"/>
                </a:lnTo>
                <a:lnTo>
                  <a:pt x="3048470" y="3107372"/>
                </a:lnTo>
                <a:lnTo>
                  <a:pt x="3050336" y="3109226"/>
                </a:lnTo>
                <a:lnTo>
                  <a:pt x="3051454" y="3109696"/>
                </a:lnTo>
                <a:lnTo>
                  <a:pt x="3054083" y="3109696"/>
                </a:lnTo>
                <a:lnTo>
                  <a:pt x="3055201" y="3109226"/>
                </a:lnTo>
                <a:lnTo>
                  <a:pt x="3057067" y="3107372"/>
                </a:lnTo>
                <a:lnTo>
                  <a:pt x="3057525" y="3106242"/>
                </a:lnTo>
                <a:lnTo>
                  <a:pt x="3057525" y="3103613"/>
                </a:lnTo>
                <a:close/>
              </a:path>
              <a:path w="6438900" h="4354830">
                <a:moveTo>
                  <a:pt x="3057525" y="2483586"/>
                </a:moveTo>
                <a:lnTo>
                  <a:pt x="3057067" y="2482456"/>
                </a:lnTo>
                <a:lnTo>
                  <a:pt x="3055201" y="2480602"/>
                </a:lnTo>
                <a:lnTo>
                  <a:pt x="3054083" y="2480132"/>
                </a:lnTo>
                <a:lnTo>
                  <a:pt x="3051454" y="2480132"/>
                </a:lnTo>
                <a:lnTo>
                  <a:pt x="3050336" y="2480602"/>
                </a:lnTo>
                <a:lnTo>
                  <a:pt x="3048470" y="2482456"/>
                </a:lnTo>
                <a:lnTo>
                  <a:pt x="3048000" y="2483586"/>
                </a:lnTo>
                <a:lnTo>
                  <a:pt x="3048000" y="2486215"/>
                </a:lnTo>
                <a:lnTo>
                  <a:pt x="3048470" y="2487333"/>
                </a:lnTo>
                <a:lnTo>
                  <a:pt x="3050336" y="2489200"/>
                </a:lnTo>
                <a:lnTo>
                  <a:pt x="3051454" y="2489657"/>
                </a:lnTo>
                <a:lnTo>
                  <a:pt x="3054083" y="2489657"/>
                </a:lnTo>
                <a:lnTo>
                  <a:pt x="3055201" y="2489200"/>
                </a:lnTo>
                <a:lnTo>
                  <a:pt x="3057067" y="2487333"/>
                </a:lnTo>
                <a:lnTo>
                  <a:pt x="3057525" y="2486215"/>
                </a:lnTo>
                <a:lnTo>
                  <a:pt x="3057525" y="2483586"/>
                </a:lnTo>
                <a:close/>
              </a:path>
              <a:path w="6438900" h="4354830">
                <a:moveTo>
                  <a:pt x="3057525" y="1863547"/>
                </a:moveTo>
                <a:lnTo>
                  <a:pt x="3057067" y="1862429"/>
                </a:lnTo>
                <a:lnTo>
                  <a:pt x="3055201" y="1860562"/>
                </a:lnTo>
                <a:lnTo>
                  <a:pt x="3054083" y="1860105"/>
                </a:lnTo>
                <a:lnTo>
                  <a:pt x="3051454" y="1860105"/>
                </a:lnTo>
                <a:lnTo>
                  <a:pt x="3050336" y="1860562"/>
                </a:lnTo>
                <a:lnTo>
                  <a:pt x="3048470" y="1862429"/>
                </a:lnTo>
                <a:lnTo>
                  <a:pt x="3048000" y="1863547"/>
                </a:lnTo>
                <a:lnTo>
                  <a:pt x="3048000" y="1866176"/>
                </a:lnTo>
                <a:lnTo>
                  <a:pt x="3048470" y="1867306"/>
                </a:lnTo>
                <a:lnTo>
                  <a:pt x="3050336" y="1869160"/>
                </a:lnTo>
                <a:lnTo>
                  <a:pt x="3051454" y="1869630"/>
                </a:lnTo>
                <a:lnTo>
                  <a:pt x="3054083" y="1869630"/>
                </a:lnTo>
                <a:lnTo>
                  <a:pt x="3055201" y="1869160"/>
                </a:lnTo>
                <a:lnTo>
                  <a:pt x="3057067" y="1867306"/>
                </a:lnTo>
                <a:lnTo>
                  <a:pt x="3057525" y="1866176"/>
                </a:lnTo>
                <a:lnTo>
                  <a:pt x="3057525" y="1863547"/>
                </a:lnTo>
                <a:close/>
              </a:path>
              <a:path w="6438900" h="4354830">
                <a:moveTo>
                  <a:pt x="3057525" y="1243520"/>
                </a:moveTo>
                <a:lnTo>
                  <a:pt x="3057067" y="1242390"/>
                </a:lnTo>
                <a:lnTo>
                  <a:pt x="3055201" y="1240536"/>
                </a:lnTo>
                <a:lnTo>
                  <a:pt x="3054083" y="1240066"/>
                </a:lnTo>
                <a:lnTo>
                  <a:pt x="3051454" y="1240066"/>
                </a:lnTo>
                <a:lnTo>
                  <a:pt x="3050336" y="1240536"/>
                </a:lnTo>
                <a:lnTo>
                  <a:pt x="3048470" y="1242390"/>
                </a:lnTo>
                <a:lnTo>
                  <a:pt x="3048000" y="1243520"/>
                </a:lnTo>
                <a:lnTo>
                  <a:pt x="3048000" y="1246149"/>
                </a:lnTo>
                <a:lnTo>
                  <a:pt x="3048470" y="1247267"/>
                </a:lnTo>
                <a:lnTo>
                  <a:pt x="3050336" y="1249133"/>
                </a:lnTo>
                <a:lnTo>
                  <a:pt x="3051454" y="1249591"/>
                </a:lnTo>
                <a:lnTo>
                  <a:pt x="3054083" y="1249591"/>
                </a:lnTo>
                <a:lnTo>
                  <a:pt x="3055201" y="1249133"/>
                </a:lnTo>
                <a:lnTo>
                  <a:pt x="3057067" y="1247267"/>
                </a:lnTo>
                <a:lnTo>
                  <a:pt x="3057525" y="1246149"/>
                </a:lnTo>
                <a:lnTo>
                  <a:pt x="3057525" y="1243520"/>
                </a:lnTo>
                <a:close/>
              </a:path>
              <a:path w="6438900" h="4354830">
                <a:moveTo>
                  <a:pt x="3057525" y="623481"/>
                </a:moveTo>
                <a:lnTo>
                  <a:pt x="3057067" y="622363"/>
                </a:lnTo>
                <a:lnTo>
                  <a:pt x="3055201" y="620509"/>
                </a:lnTo>
                <a:lnTo>
                  <a:pt x="3054083" y="620039"/>
                </a:lnTo>
                <a:lnTo>
                  <a:pt x="3051454" y="620039"/>
                </a:lnTo>
                <a:lnTo>
                  <a:pt x="3050336" y="620509"/>
                </a:lnTo>
                <a:lnTo>
                  <a:pt x="3048470" y="622363"/>
                </a:lnTo>
                <a:lnTo>
                  <a:pt x="3048000" y="623481"/>
                </a:lnTo>
                <a:lnTo>
                  <a:pt x="3048000" y="626110"/>
                </a:lnTo>
                <a:lnTo>
                  <a:pt x="3048470" y="627240"/>
                </a:lnTo>
                <a:lnTo>
                  <a:pt x="3050336" y="629094"/>
                </a:lnTo>
                <a:lnTo>
                  <a:pt x="3051454" y="629564"/>
                </a:lnTo>
                <a:lnTo>
                  <a:pt x="3054083" y="629564"/>
                </a:lnTo>
                <a:lnTo>
                  <a:pt x="3055201" y="629094"/>
                </a:lnTo>
                <a:lnTo>
                  <a:pt x="3057067" y="627240"/>
                </a:lnTo>
                <a:lnTo>
                  <a:pt x="3057525" y="626110"/>
                </a:lnTo>
                <a:lnTo>
                  <a:pt x="3057525" y="623481"/>
                </a:lnTo>
                <a:close/>
              </a:path>
              <a:path w="6438900" h="4354830">
                <a:moveTo>
                  <a:pt x="3057525" y="3454"/>
                </a:moveTo>
                <a:lnTo>
                  <a:pt x="3057067" y="2336"/>
                </a:lnTo>
                <a:lnTo>
                  <a:pt x="3055201" y="469"/>
                </a:lnTo>
                <a:lnTo>
                  <a:pt x="3054083" y="0"/>
                </a:lnTo>
                <a:lnTo>
                  <a:pt x="3051454" y="0"/>
                </a:lnTo>
                <a:lnTo>
                  <a:pt x="3050336" y="469"/>
                </a:lnTo>
                <a:lnTo>
                  <a:pt x="3048470" y="2336"/>
                </a:lnTo>
                <a:lnTo>
                  <a:pt x="3048000" y="3454"/>
                </a:lnTo>
                <a:lnTo>
                  <a:pt x="3048000" y="6083"/>
                </a:lnTo>
                <a:lnTo>
                  <a:pt x="3048470" y="7200"/>
                </a:lnTo>
                <a:lnTo>
                  <a:pt x="3050336" y="9067"/>
                </a:lnTo>
                <a:lnTo>
                  <a:pt x="3051454" y="9525"/>
                </a:lnTo>
                <a:lnTo>
                  <a:pt x="3054083" y="9525"/>
                </a:lnTo>
                <a:lnTo>
                  <a:pt x="3055201" y="9067"/>
                </a:lnTo>
                <a:lnTo>
                  <a:pt x="3057067" y="7200"/>
                </a:lnTo>
                <a:lnTo>
                  <a:pt x="3057525" y="6083"/>
                </a:lnTo>
                <a:lnTo>
                  <a:pt x="3057525" y="3454"/>
                </a:lnTo>
                <a:close/>
              </a:path>
              <a:path w="6438900" h="4354830">
                <a:moveTo>
                  <a:pt x="3105150" y="4343679"/>
                </a:moveTo>
                <a:lnTo>
                  <a:pt x="3104692" y="4342562"/>
                </a:lnTo>
                <a:lnTo>
                  <a:pt x="3102826" y="4340695"/>
                </a:lnTo>
                <a:lnTo>
                  <a:pt x="3101708" y="4340225"/>
                </a:lnTo>
                <a:lnTo>
                  <a:pt x="3099079" y="4340225"/>
                </a:lnTo>
                <a:lnTo>
                  <a:pt x="3097961" y="4340695"/>
                </a:lnTo>
                <a:lnTo>
                  <a:pt x="3096095" y="4342562"/>
                </a:lnTo>
                <a:lnTo>
                  <a:pt x="3095625" y="4343679"/>
                </a:lnTo>
                <a:lnTo>
                  <a:pt x="3095625" y="4346308"/>
                </a:lnTo>
                <a:lnTo>
                  <a:pt x="3096095" y="4347426"/>
                </a:lnTo>
                <a:lnTo>
                  <a:pt x="3097961" y="4349293"/>
                </a:lnTo>
                <a:lnTo>
                  <a:pt x="3099079" y="4349750"/>
                </a:lnTo>
                <a:lnTo>
                  <a:pt x="3101708" y="4349750"/>
                </a:lnTo>
                <a:lnTo>
                  <a:pt x="3102826" y="4349293"/>
                </a:lnTo>
                <a:lnTo>
                  <a:pt x="3104692" y="4347426"/>
                </a:lnTo>
                <a:lnTo>
                  <a:pt x="3105150" y="4346308"/>
                </a:lnTo>
                <a:lnTo>
                  <a:pt x="3105150" y="4343679"/>
                </a:lnTo>
                <a:close/>
              </a:path>
              <a:path w="6438900" h="4354830">
                <a:moveTo>
                  <a:pt x="3105150" y="3723640"/>
                </a:moveTo>
                <a:lnTo>
                  <a:pt x="3104692" y="3722522"/>
                </a:lnTo>
                <a:lnTo>
                  <a:pt x="3102826" y="3720668"/>
                </a:lnTo>
                <a:lnTo>
                  <a:pt x="3101708" y="3720198"/>
                </a:lnTo>
                <a:lnTo>
                  <a:pt x="3099079" y="3720198"/>
                </a:lnTo>
                <a:lnTo>
                  <a:pt x="3097961" y="3720668"/>
                </a:lnTo>
                <a:lnTo>
                  <a:pt x="3096095" y="3722522"/>
                </a:lnTo>
                <a:lnTo>
                  <a:pt x="3095625" y="3723640"/>
                </a:lnTo>
                <a:lnTo>
                  <a:pt x="3095625" y="3726281"/>
                </a:lnTo>
                <a:lnTo>
                  <a:pt x="3096095" y="3727399"/>
                </a:lnTo>
                <a:lnTo>
                  <a:pt x="3097961" y="3729253"/>
                </a:lnTo>
                <a:lnTo>
                  <a:pt x="3099079" y="3729723"/>
                </a:lnTo>
                <a:lnTo>
                  <a:pt x="3101708" y="3729723"/>
                </a:lnTo>
                <a:lnTo>
                  <a:pt x="3102826" y="3729253"/>
                </a:lnTo>
                <a:lnTo>
                  <a:pt x="3104692" y="3727399"/>
                </a:lnTo>
                <a:lnTo>
                  <a:pt x="3105150" y="3726281"/>
                </a:lnTo>
                <a:lnTo>
                  <a:pt x="3105150" y="3723640"/>
                </a:lnTo>
                <a:close/>
              </a:path>
              <a:path w="6438900" h="4354830">
                <a:moveTo>
                  <a:pt x="3105150" y="3103613"/>
                </a:moveTo>
                <a:lnTo>
                  <a:pt x="3104692" y="3102495"/>
                </a:lnTo>
                <a:lnTo>
                  <a:pt x="3102826" y="3100628"/>
                </a:lnTo>
                <a:lnTo>
                  <a:pt x="3101708" y="3100171"/>
                </a:lnTo>
                <a:lnTo>
                  <a:pt x="3099079" y="3100171"/>
                </a:lnTo>
                <a:lnTo>
                  <a:pt x="3097961" y="3100628"/>
                </a:lnTo>
                <a:lnTo>
                  <a:pt x="3096095" y="3102495"/>
                </a:lnTo>
                <a:lnTo>
                  <a:pt x="3095625" y="3103613"/>
                </a:lnTo>
                <a:lnTo>
                  <a:pt x="3095625" y="3106242"/>
                </a:lnTo>
                <a:lnTo>
                  <a:pt x="3096095" y="3107372"/>
                </a:lnTo>
                <a:lnTo>
                  <a:pt x="3097961" y="3109226"/>
                </a:lnTo>
                <a:lnTo>
                  <a:pt x="3099079" y="3109696"/>
                </a:lnTo>
                <a:lnTo>
                  <a:pt x="3101708" y="3109696"/>
                </a:lnTo>
                <a:lnTo>
                  <a:pt x="3102826" y="3109226"/>
                </a:lnTo>
                <a:lnTo>
                  <a:pt x="3104692" y="3107372"/>
                </a:lnTo>
                <a:lnTo>
                  <a:pt x="3105150" y="3106242"/>
                </a:lnTo>
                <a:lnTo>
                  <a:pt x="3105150" y="3103613"/>
                </a:lnTo>
                <a:close/>
              </a:path>
              <a:path w="6438900" h="4354830">
                <a:moveTo>
                  <a:pt x="3105150" y="2483586"/>
                </a:moveTo>
                <a:lnTo>
                  <a:pt x="3104692" y="2482456"/>
                </a:lnTo>
                <a:lnTo>
                  <a:pt x="3102826" y="2480602"/>
                </a:lnTo>
                <a:lnTo>
                  <a:pt x="3101708" y="2480132"/>
                </a:lnTo>
                <a:lnTo>
                  <a:pt x="3099079" y="2480132"/>
                </a:lnTo>
                <a:lnTo>
                  <a:pt x="3097961" y="2480602"/>
                </a:lnTo>
                <a:lnTo>
                  <a:pt x="3096095" y="2482456"/>
                </a:lnTo>
                <a:lnTo>
                  <a:pt x="3095625" y="2483586"/>
                </a:lnTo>
                <a:lnTo>
                  <a:pt x="3095625" y="2486215"/>
                </a:lnTo>
                <a:lnTo>
                  <a:pt x="3096095" y="2487333"/>
                </a:lnTo>
                <a:lnTo>
                  <a:pt x="3097961" y="2489200"/>
                </a:lnTo>
                <a:lnTo>
                  <a:pt x="3099079" y="2489657"/>
                </a:lnTo>
                <a:lnTo>
                  <a:pt x="3101708" y="2489657"/>
                </a:lnTo>
                <a:lnTo>
                  <a:pt x="3102826" y="2489200"/>
                </a:lnTo>
                <a:lnTo>
                  <a:pt x="3104692" y="2487333"/>
                </a:lnTo>
                <a:lnTo>
                  <a:pt x="3105150" y="2486215"/>
                </a:lnTo>
                <a:lnTo>
                  <a:pt x="3105150" y="2483586"/>
                </a:lnTo>
                <a:close/>
              </a:path>
              <a:path w="6438900" h="4354830">
                <a:moveTo>
                  <a:pt x="3105150" y="1863547"/>
                </a:moveTo>
                <a:lnTo>
                  <a:pt x="3104692" y="1862429"/>
                </a:lnTo>
                <a:lnTo>
                  <a:pt x="3102826" y="1860562"/>
                </a:lnTo>
                <a:lnTo>
                  <a:pt x="3101708" y="1860105"/>
                </a:lnTo>
                <a:lnTo>
                  <a:pt x="3099079" y="1860105"/>
                </a:lnTo>
                <a:lnTo>
                  <a:pt x="3097961" y="1860562"/>
                </a:lnTo>
                <a:lnTo>
                  <a:pt x="3096095" y="1862429"/>
                </a:lnTo>
                <a:lnTo>
                  <a:pt x="3095625" y="1863547"/>
                </a:lnTo>
                <a:lnTo>
                  <a:pt x="3095625" y="1866176"/>
                </a:lnTo>
                <a:lnTo>
                  <a:pt x="3096095" y="1867306"/>
                </a:lnTo>
                <a:lnTo>
                  <a:pt x="3097961" y="1869160"/>
                </a:lnTo>
                <a:lnTo>
                  <a:pt x="3099079" y="1869630"/>
                </a:lnTo>
                <a:lnTo>
                  <a:pt x="3101708" y="1869630"/>
                </a:lnTo>
                <a:lnTo>
                  <a:pt x="3102826" y="1869160"/>
                </a:lnTo>
                <a:lnTo>
                  <a:pt x="3104692" y="1867306"/>
                </a:lnTo>
                <a:lnTo>
                  <a:pt x="3105150" y="1866176"/>
                </a:lnTo>
                <a:lnTo>
                  <a:pt x="3105150" y="1863547"/>
                </a:lnTo>
                <a:close/>
              </a:path>
              <a:path w="6438900" h="4354830">
                <a:moveTo>
                  <a:pt x="3105150" y="1243520"/>
                </a:moveTo>
                <a:lnTo>
                  <a:pt x="3104692" y="1242390"/>
                </a:lnTo>
                <a:lnTo>
                  <a:pt x="3102826" y="1240536"/>
                </a:lnTo>
                <a:lnTo>
                  <a:pt x="3101708" y="1240066"/>
                </a:lnTo>
                <a:lnTo>
                  <a:pt x="3099079" y="1240066"/>
                </a:lnTo>
                <a:lnTo>
                  <a:pt x="3097961" y="1240536"/>
                </a:lnTo>
                <a:lnTo>
                  <a:pt x="3096095" y="1242390"/>
                </a:lnTo>
                <a:lnTo>
                  <a:pt x="3095625" y="1243520"/>
                </a:lnTo>
                <a:lnTo>
                  <a:pt x="3095625" y="1246149"/>
                </a:lnTo>
                <a:lnTo>
                  <a:pt x="3096095" y="1247267"/>
                </a:lnTo>
                <a:lnTo>
                  <a:pt x="3097961" y="1249133"/>
                </a:lnTo>
                <a:lnTo>
                  <a:pt x="3099079" y="1249591"/>
                </a:lnTo>
                <a:lnTo>
                  <a:pt x="3101708" y="1249591"/>
                </a:lnTo>
                <a:lnTo>
                  <a:pt x="3102826" y="1249133"/>
                </a:lnTo>
                <a:lnTo>
                  <a:pt x="3104692" y="1247267"/>
                </a:lnTo>
                <a:lnTo>
                  <a:pt x="3105150" y="1246149"/>
                </a:lnTo>
                <a:lnTo>
                  <a:pt x="3105150" y="1243520"/>
                </a:lnTo>
                <a:close/>
              </a:path>
              <a:path w="6438900" h="4354830">
                <a:moveTo>
                  <a:pt x="3105150" y="623481"/>
                </a:moveTo>
                <a:lnTo>
                  <a:pt x="3104692" y="622363"/>
                </a:lnTo>
                <a:lnTo>
                  <a:pt x="3102826" y="620509"/>
                </a:lnTo>
                <a:lnTo>
                  <a:pt x="3101708" y="620039"/>
                </a:lnTo>
                <a:lnTo>
                  <a:pt x="3099079" y="620039"/>
                </a:lnTo>
                <a:lnTo>
                  <a:pt x="3097961" y="620509"/>
                </a:lnTo>
                <a:lnTo>
                  <a:pt x="3096095" y="622363"/>
                </a:lnTo>
                <a:lnTo>
                  <a:pt x="3095625" y="623481"/>
                </a:lnTo>
                <a:lnTo>
                  <a:pt x="3095625" y="626110"/>
                </a:lnTo>
                <a:lnTo>
                  <a:pt x="3096095" y="627240"/>
                </a:lnTo>
                <a:lnTo>
                  <a:pt x="3097961" y="629094"/>
                </a:lnTo>
                <a:lnTo>
                  <a:pt x="3099079" y="629564"/>
                </a:lnTo>
                <a:lnTo>
                  <a:pt x="3101708" y="629564"/>
                </a:lnTo>
                <a:lnTo>
                  <a:pt x="3102826" y="629094"/>
                </a:lnTo>
                <a:lnTo>
                  <a:pt x="3104692" y="627240"/>
                </a:lnTo>
                <a:lnTo>
                  <a:pt x="3105150" y="626110"/>
                </a:lnTo>
                <a:lnTo>
                  <a:pt x="3105150" y="623481"/>
                </a:lnTo>
                <a:close/>
              </a:path>
              <a:path w="6438900" h="4354830">
                <a:moveTo>
                  <a:pt x="3105150" y="3454"/>
                </a:moveTo>
                <a:lnTo>
                  <a:pt x="3104692" y="2336"/>
                </a:lnTo>
                <a:lnTo>
                  <a:pt x="3102826" y="469"/>
                </a:lnTo>
                <a:lnTo>
                  <a:pt x="3101708" y="0"/>
                </a:lnTo>
                <a:lnTo>
                  <a:pt x="3099079" y="0"/>
                </a:lnTo>
                <a:lnTo>
                  <a:pt x="3097961" y="469"/>
                </a:lnTo>
                <a:lnTo>
                  <a:pt x="3096095" y="2336"/>
                </a:lnTo>
                <a:lnTo>
                  <a:pt x="3095625" y="3454"/>
                </a:lnTo>
                <a:lnTo>
                  <a:pt x="3095625" y="6083"/>
                </a:lnTo>
                <a:lnTo>
                  <a:pt x="3096095" y="7200"/>
                </a:lnTo>
                <a:lnTo>
                  <a:pt x="3097961" y="9067"/>
                </a:lnTo>
                <a:lnTo>
                  <a:pt x="3099079" y="9525"/>
                </a:lnTo>
                <a:lnTo>
                  <a:pt x="3101708" y="9525"/>
                </a:lnTo>
                <a:lnTo>
                  <a:pt x="3102826" y="9067"/>
                </a:lnTo>
                <a:lnTo>
                  <a:pt x="3104692" y="7200"/>
                </a:lnTo>
                <a:lnTo>
                  <a:pt x="3105150" y="6083"/>
                </a:lnTo>
                <a:lnTo>
                  <a:pt x="3105150" y="3454"/>
                </a:lnTo>
                <a:close/>
              </a:path>
              <a:path w="6438900" h="4354830">
                <a:moveTo>
                  <a:pt x="3152775" y="4343679"/>
                </a:moveTo>
                <a:lnTo>
                  <a:pt x="3152317" y="4342562"/>
                </a:lnTo>
                <a:lnTo>
                  <a:pt x="3150451" y="4340695"/>
                </a:lnTo>
                <a:lnTo>
                  <a:pt x="3149333" y="4340225"/>
                </a:lnTo>
                <a:lnTo>
                  <a:pt x="3146704" y="4340225"/>
                </a:lnTo>
                <a:lnTo>
                  <a:pt x="3145586" y="4340695"/>
                </a:lnTo>
                <a:lnTo>
                  <a:pt x="3143720" y="4342562"/>
                </a:lnTo>
                <a:lnTo>
                  <a:pt x="3143250" y="4343679"/>
                </a:lnTo>
                <a:lnTo>
                  <a:pt x="3143250" y="4346308"/>
                </a:lnTo>
                <a:lnTo>
                  <a:pt x="3143720" y="4347426"/>
                </a:lnTo>
                <a:lnTo>
                  <a:pt x="3145586" y="4349293"/>
                </a:lnTo>
                <a:lnTo>
                  <a:pt x="3146704" y="4349750"/>
                </a:lnTo>
                <a:lnTo>
                  <a:pt x="3149333" y="4349750"/>
                </a:lnTo>
                <a:lnTo>
                  <a:pt x="3150451" y="4349293"/>
                </a:lnTo>
                <a:lnTo>
                  <a:pt x="3152317" y="4347426"/>
                </a:lnTo>
                <a:lnTo>
                  <a:pt x="3152775" y="4346308"/>
                </a:lnTo>
                <a:lnTo>
                  <a:pt x="3152775" y="4343679"/>
                </a:lnTo>
                <a:close/>
              </a:path>
              <a:path w="6438900" h="4354830">
                <a:moveTo>
                  <a:pt x="3152775" y="3723640"/>
                </a:moveTo>
                <a:lnTo>
                  <a:pt x="3152317" y="3722522"/>
                </a:lnTo>
                <a:lnTo>
                  <a:pt x="3150451" y="3720668"/>
                </a:lnTo>
                <a:lnTo>
                  <a:pt x="3149333" y="3720198"/>
                </a:lnTo>
                <a:lnTo>
                  <a:pt x="3146704" y="3720198"/>
                </a:lnTo>
                <a:lnTo>
                  <a:pt x="3145586" y="3720668"/>
                </a:lnTo>
                <a:lnTo>
                  <a:pt x="3143720" y="3722522"/>
                </a:lnTo>
                <a:lnTo>
                  <a:pt x="3143250" y="3723640"/>
                </a:lnTo>
                <a:lnTo>
                  <a:pt x="3143250" y="3726281"/>
                </a:lnTo>
                <a:lnTo>
                  <a:pt x="3143720" y="3727399"/>
                </a:lnTo>
                <a:lnTo>
                  <a:pt x="3145586" y="3729253"/>
                </a:lnTo>
                <a:lnTo>
                  <a:pt x="3146704" y="3729723"/>
                </a:lnTo>
                <a:lnTo>
                  <a:pt x="3149333" y="3729723"/>
                </a:lnTo>
                <a:lnTo>
                  <a:pt x="3150451" y="3729253"/>
                </a:lnTo>
                <a:lnTo>
                  <a:pt x="3152317" y="3727399"/>
                </a:lnTo>
                <a:lnTo>
                  <a:pt x="3152775" y="3726281"/>
                </a:lnTo>
                <a:lnTo>
                  <a:pt x="3152775" y="3723640"/>
                </a:lnTo>
                <a:close/>
              </a:path>
              <a:path w="6438900" h="4354830">
                <a:moveTo>
                  <a:pt x="3152775" y="3103613"/>
                </a:moveTo>
                <a:lnTo>
                  <a:pt x="3152317" y="3102495"/>
                </a:lnTo>
                <a:lnTo>
                  <a:pt x="3150451" y="3100628"/>
                </a:lnTo>
                <a:lnTo>
                  <a:pt x="3149333" y="3100171"/>
                </a:lnTo>
                <a:lnTo>
                  <a:pt x="3146704" y="3100171"/>
                </a:lnTo>
                <a:lnTo>
                  <a:pt x="3145586" y="3100628"/>
                </a:lnTo>
                <a:lnTo>
                  <a:pt x="3143720" y="3102495"/>
                </a:lnTo>
                <a:lnTo>
                  <a:pt x="3143250" y="3103613"/>
                </a:lnTo>
                <a:lnTo>
                  <a:pt x="3143250" y="3106242"/>
                </a:lnTo>
                <a:lnTo>
                  <a:pt x="3143720" y="3107372"/>
                </a:lnTo>
                <a:lnTo>
                  <a:pt x="3145586" y="3109226"/>
                </a:lnTo>
                <a:lnTo>
                  <a:pt x="3146704" y="3109696"/>
                </a:lnTo>
                <a:lnTo>
                  <a:pt x="3149333" y="3109696"/>
                </a:lnTo>
                <a:lnTo>
                  <a:pt x="3150451" y="3109226"/>
                </a:lnTo>
                <a:lnTo>
                  <a:pt x="3152317" y="3107372"/>
                </a:lnTo>
                <a:lnTo>
                  <a:pt x="3152775" y="3106242"/>
                </a:lnTo>
                <a:lnTo>
                  <a:pt x="3152775" y="3103613"/>
                </a:lnTo>
                <a:close/>
              </a:path>
              <a:path w="6438900" h="4354830">
                <a:moveTo>
                  <a:pt x="3152775" y="2483586"/>
                </a:moveTo>
                <a:lnTo>
                  <a:pt x="3152317" y="2482456"/>
                </a:lnTo>
                <a:lnTo>
                  <a:pt x="3150451" y="2480602"/>
                </a:lnTo>
                <a:lnTo>
                  <a:pt x="3149333" y="2480132"/>
                </a:lnTo>
                <a:lnTo>
                  <a:pt x="3146704" y="2480132"/>
                </a:lnTo>
                <a:lnTo>
                  <a:pt x="3145586" y="2480602"/>
                </a:lnTo>
                <a:lnTo>
                  <a:pt x="3143720" y="2482456"/>
                </a:lnTo>
                <a:lnTo>
                  <a:pt x="3143250" y="2483586"/>
                </a:lnTo>
                <a:lnTo>
                  <a:pt x="3143250" y="2486215"/>
                </a:lnTo>
                <a:lnTo>
                  <a:pt x="3143720" y="2487333"/>
                </a:lnTo>
                <a:lnTo>
                  <a:pt x="3145586" y="2489200"/>
                </a:lnTo>
                <a:lnTo>
                  <a:pt x="3146704" y="2489657"/>
                </a:lnTo>
                <a:lnTo>
                  <a:pt x="3149333" y="2489657"/>
                </a:lnTo>
                <a:lnTo>
                  <a:pt x="3150451" y="2489200"/>
                </a:lnTo>
                <a:lnTo>
                  <a:pt x="3152317" y="2487333"/>
                </a:lnTo>
                <a:lnTo>
                  <a:pt x="3152775" y="2486215"/>
                </a:lnTo>
                <a:lnTo>
                  <a:pt x="3152775" y="2483586"/>
                </a:lnTo>
                <a:close/>
              </a:path>
              <a:path w="6438900" h="4354830">
                <a:moveTo>
                  <a:pt x="3152775" y="1863547"/>
                </a:moveTo>
                <a:lnTo>
                  <a:pt x="3152317" y="1862429"/>
                </a:lnTo>
                <a:lnTo>
                  <a:pt x="3150451" y="1860562"/>
                </a:lnTo>
                <a:lnTo>
                  <a:pt x="3149333" y="1860105"/>
                </a:lnTo>
                <a:lnTo>
                  <a:pt x="3146704" y="1860105"/>
                </a:lnTo>
                <a:lnTo>
                  <a:pt x="3145586" y="1860562"/>
                </a:lnTo>
                <a:lnTo>
                  <a:pt x="3143720" y="1862429"/>
                </a:lnTo>
                <a:lnTo>
                  <a:pt x="3143250" y="1863547"/>
                </a:lnTo>
                <a:lnTo>
                  <a:pt x="3143250" y="1866176"/>
                </a:lnTo>
                <a:lnTo>
                  <a:pt x="3143720" y="1867306"/>
                </a:lnTo>
                <a:lnTo>
                  <a:pt x="3145586" y="1869160"/>
                </a:lnTo>
                <a:lnTo>
                  <a:pt x="3146704" y="1869630"/>
                </a:lnTo>
                <a:lnTo>
                  <a:pt x="3149333" y="1869630"/>
                </a:lnTo>
                <a:lnTo>
                  <a:pt x="3150451" y="1869160"/>
                </a:lnTo>
                <a:lnTo>
                  <a:pt x="3152317" y="1867306"/>
                </a:lnTo>
                <a:lnTo>
                  <a:pt x="3152775" y="1866176"/>
                </a:lnTo>
                <a:lnTo>
                  <a:pt x="3152775" y="1863547"/>
                </a:lnTo>
                <a:close/>
              </a:path>
              <a:path w="6438900" h="4354830">
                <a:moveTo>
                  <a:pt x="3152775" y="1243520"/>
                </a:moveTo>
                <a:lnTo>
                  <a:pt x="3152317" y="1242390"/>
                </a:lnTo>
                <a:lnTo>
                  <a:pt x="3150451" y="1240536"/>
                </a:lnTo>
                <a:lnTo>
                  <a:pt x="3149333" y="1240066"/>
                </a:lnTo>
                <a:lnTo>
                  <a:pt x="3146704" y="1240066"/>
                </a:lnTo>
                <a:lnTo>
                  <a:pt x="3145586" y="1240536"/>
                </a:lnTo>
                <a:lnTo>
                  <a:pt x="3143720" y="1242390"/>
                </a:lnTo>
                <a:lnTo>
                  <a:pt x="3143250" y="1243520"/>
                </a:lnTo>
                <a:lnTo>
                  <a:pt x="3143250" y="1246149"/>
                </a:lnTo>
                <a:lnTo>
                  <a:pt x="3143720" y="1247267"/>
                </a:lnTo>
                <a:lnTo>
                  <a:pt x="3145586" y="1249133"/>
                </a:lnTo>
                <a:lnTo>
                  <a:pt x="3146704" y="1249591"/>
                </a:lnTo>
                <a:lnTo>
                  <a:pt x="3149333" y="1249591"/>
                </a:lnTo>
                <a:lnTo>
                  <a:pt x="3150451" y="1249133"/>
                </a:lnTo>
                <a:lnTo>
                  <a:pt x="3152317" y="1247267"/>
                </a:lnTo>
                <a:lnTo>
                  <a:pt x="3152775" y="1246149"/>
                </a:lnTo>
                <a:lnTo>
                  <a:pt x="3152775" y="1243520"/>
                </a:lnTo>
                <a:close/>
              </a:path>
              <a:path w="6438900" h="4354830">
                <a:moveTo>
                  <a:pt x="3152775" y="623481"/>
                </a:moveTo>
                <a:lnTo>
                  <a:pt x="3152317" y="622363"/>
                </a:lnTo>
                <a:lnTo>
                  <a:pt x="3150451" y="620509"/>
                </a:lnTo>
                <a:lnTo>
                  <a:pt x="3149333" y="620039"/>
                </a:lnTo>
                <a:lnTo>
                  <a:pt x="3146704" y="620039"/>
                </a:lnTo>
                <a:lnTo>
                  <a:pt x="3145586" y="620509"/>
                </a:lnTo>
                <a:lnTo>
                  <a:pt x="3143720" y="622363"/>
                </a:lnTo>
                <a:lnTo>
                  <a:pt x="3143250" y="623481"/>
                </a:lnTo>
                <a:lnTo>
                  <a:pt x="3143250" y="626110"/>
                </a:lnTo>
                <a:lnTo>
                  <a:pt x="3143720" y="627240"/>
                </a:lnTo>
                <a:lnTo>
                  <a:pt x="3145586" y="629094"/>
                </a:lnTo>
                <a:lnTo>
                  <a:pt x="3146704" y="629564"/>
                </a:lnTo>
                <a:lnTo>
                  <a:pt x="3149333" y="629564"/>
                </a:lnTo>
                <a:lnTo>
                  <a:pt x="3150451" y="629094"/>
                </a:lnTo>
                <a:lnTo>
                  <a:pt x="3152317" y="627240"/>
                </a:lnTo>
                <a:lnTo>
                  <a:pt x="3152775" y="626110"/>
                </a:lnTo>
                <a:lnTo>
                  <a:pt x="3152775" y="623481"/>
                </a:lnTo>
                <a:close/>
              </a:path>
              <a:path w="6438900" h="4354830">
                <a:moveTo>
                  <a:pt x="3152775" y="3454"/>
                </a:moveTo>
                <a:lnTo>
                  <a:pt x="3152317" y="2336"/>
                </a:lnTo>
                <a:lnTo>
                  <a:pt x="3150451" y="469"/>
                </a:lnTo>
                <a:lnTo>
                  <a:pt x="3149333" y="0"/>
                </a:lnTo>
                <a:lnTo>
                  <a:pt x="3146704" y="0"/>
                </a:lnTo>
                <a:lnTo>
                  <a:pt x="3145586" y="469"/>
                </a:lnTo>
                <a:lnTo>
                  <a:pt x="3143720" y="2336"/>
                </a:lnTo>
                <a:lnTo>
                  <a:pt x="3143250" y="3454"/>
                </a:lnTo>
                <a:lnTo>
                  <a:pt x="3143250" y="6083"/>
                </a:lnTo>
                <a:lnTo>
                  <a:pt x="3143720" y="7200"/>
                </a:lnTo>
                <a:lnTo>
                  <a:pt x="3145586" y="9067"/>
                </a:lnTo>
                <a:lnTo>
                  <a:pt x="3146704" y="9525"/>
                </a:lnTo>
                <a:lnTo>
                  <a:pt x="3149333" y="9525"/>
                </a:lnTo>
                <a:lnTo>
                  <a:pt x="3150451" y="9067"/>
                </a:lnTo>
                <a:lnTo>
                  <a:pt x="3152317" y="7200"/>
                </a:lnTo>
                <a:lnTo>
                  <a:pt x="3152775" y="6083"/>
                </a:lnTo>
                <a:lnTo>
                  <a:pt x="3152775" y="3454"/>
                </a:lnTo>
                <a:close/>
              </a:path>
              <a:path w="6438900" h="4354830">
                <a:moveTo>
                  <a:pt x="3200400" y="4343679"/>
                </a:moveTo>
                <a:lnTo>
                  <a:pt x="3199942" y="4342562"/>
                </a:lnTo>
                <a:lnTo>
                  <a:pt x="3198076" y="4340695"/>
                </a:lnTo>
                <a:lnTo>
                  <a:pt x="3196958" y="4340225"/>
                </a:lnTo>
                <a:lnTo>
                  <a:pt x="3194329" y="4340225"/>
                </a:lnTo>
                <a:lnTo>
                  <a:pt x="3193211" y="4340695"/>
                </a:lnTo>
                <a:lnTo>
                  <a:pt x="3191345" y="4342562"/>
                </a:lnTo>
                <a:lnTo>
                  <a:pt x="3190875" y="4343679"/>
                </a:lnTo>
                <a:lnTo>
                  <a:pt x="3190875" y="4346308"/>
                </a:lnTo>
                <a:lnTo>
                  <a:pt x="3191345" y="4347426"/>
                </a:lnTo>
                <a:lnTo>
                  <a:pt x="3193211" y="4349293"/>
                </a:lnTo>
                <a:lnTo>
                  <a:pt x="3194329" y="4349750"/>
                </a:lnTo>
                <a:lnTo>
                  <a:pt x="3196958" y="4349750"/>
                </a:lnTo>
                <a:lnTo>
                  <a:pt x="3198076" y="4349293"/>
                </a:lnTo>
                <a:lnTo>
                  <a:pt x="3199942" y="4347426"/>
                </a:lnTo>
                <a:lnTo>
                  <a:pt x="3200400" y="4346308"/>
                </a:lnTo>
                <a:lnTo>
                  <a:pt x="3200400" y="4343679"/>
                </a:lnTo>
                <a:close/>
              </a:path>
              <a:path w="6438900" h="4354830">
                <a:moveTo>
                  <a:pt x="3200400" y="3723640"/>
                </a:moveTo>
                <a:lnTo>
                  <a:pt x="3199942" y="3722522"/>
                </a:lnTo>
                <a:lnTo>
                  <a:pt x="3198076" y="3720668"/>
                </a:lnTo>
                <a:lnTo>
                  <a:pt x="3196958" y="3720198"/>
                </a:lnTo>
                <a:lnTo>
                  <a:pt x="3194329" y="3720198"/>
                </a:lnTo>
                <a:lnTo>
                  <a:pt x="3193211" y="3720668"/>
                </a:lnTo>
                <a:lnTo>
                  <a:pt x="3191345" y="3722522"/>
                </a:lnTo>
                <a:lnTo>
                  <a:pt x="3190875" y="3723640"/>
                </a:lnTo>
                <a:lnTo>
                  <a:pt x="3190875" y="3726281"/>
                </a:lnTo>
                <a:lnTo>
                  <a:pt x="3191345" y="3727399"/>
                </a:lnTo>
                <a:lnTo>
                  <a:pt x="3193211" y="3729253"/>
                </a:lnTo>
                <a:lnTo>
                  <a:pt x="3194329" y="3729723"/>
                </a:lnTo>
                <a:lnTo>
                  <a:pt x="3196958" y="3729723"/>
                </a:lnTo>
                <a:lnTo>
                  <a:pt x="3198076" y="3729253"/>
                </a:lnTo>
                <a:lnTo>
                  <a:pt x="3199942" y="3727399"/>
                </a:lnTo>
                <a:lnTo>
                  <a:pt x="3200400" y="3726281"/>
                </a:lnTo>
                <a:lnTo>
                  <a:pt x="3200400" y="3723640"/>
                </a:lnTo>
                <a:close/>
              </a:path>
              <a:path w="6438900" h="4354830">
                <a:moveTo>
                  <a:pt x="3200400" y="3103613"/>
                </a:moveTo>
                <a:lnTo>
                  <a:pt x="3199942" y="3102495"/>
                </a:lnTo>
                <a:lnTo>
                  <a:pt x="3198076" y="3100628"/>
                </a:lnTo>
                <a:lnTo>
                  <a:pt x="3196958" y="3100171"/>
                </a:lnTo>
                <a:lnTo>
                  <a:pt x="3194329" y="3100171"/>
                </a:lnTo>
                <a:lnTo>
                  <a:pt x="3193211" y="3100628"/>
                </a:lnTo>
                <a:lnTo>
                  <a:pt x="3191345" y="3102495"/>
                </a:lnTo>
                <a:lnTo>
                  <a:pt x="3190875" y="3103613"/>
                </a:lnTo>
                <a:lnTo>
                  <a:pt x="3190875" y="3106242"/>
                </a:lnTo>
                <a:lnTo>
                  <a:pt x="3191345" y="3107372"/>
                </a:lnTo>
                <a:lnTo>
                  <a:pt x="3193211" y="3109226"/>
                </a:lnTo>
                <a:lnTo>
                  <a:pt x="3194329" y="3109696"/>
                </a:lnTo>
                <a:lnTo>
                  <a:pt x="3196958" y="3109696"/>
                </a:lnTo>
                <a:lnTo>
                  <a:pt x="3198076" y="3109226"/>
                </a:lnTo>
                <a:lnTo>
                  <a:pt x="3199942" y="3107372"/>
                </a:lnTo>
                <a:lnTo>
                  <a:pt x="3200400" y="3106242"/>
                </a:lnTo>
                <a:lnTo>
                  <a:pt x="3200400" y="3103613"/>
                </a:lnTo>
                <a:close/>
              </a:path>
              <a:path w="6438900" h="4354830">
                <a:moveTo>
                  <a:pt x="3200400" y="2483586"/>
                </a:moveTo>
                <a:lnTo>
                  <a:pt x="3199942" y="2482456"/>
                </a:lnTo>
                <a:lnTo>
                  <a:pt x="3198076" y="2480602"/>
                </a:lnTo>
                <a:lnTo>
                  <a:pt x="3196958" y="2480132"/>
                </a:lnTo>
                <a:lnTo>
                  <a:pt x="3194329" y="2480132"/>
                </a:lnTo>
                <a:lnTo>
                  <a:pt x="3193211" y="2480602"/>
                </a:lnTo>
                <a:lnTo>
                  <a:pt x="3191345" y="2482456"/>
                </a:lnTo>
                <a:lnTo>
                  <a:pt x="3190875" y="2483586"/>
                </a:lnTo>
                <a:lnTo>
                  <a:pt x="3190875" y="2486215"/>
                </a:lnTo>
                <a:lnTo>
                  <a:pt x="3191345" y="2487333"/>
                </a:lnTo>
                <a:lnTo>
                  <a:pt x="3193211" y="2489200"/>
                </a:lnTo>
                <a:lnTo>
                  <a:pt x="3194329" y="2489657"/>
                </a:lnTo>
                <a:lnTo>
                  <a:pt x="3196958" y="2489657"/>
                </a:lnTo>
                <a:lnTo>
                  <a:pt x="3198076" y="2489200"/>
                </a:lnTo>
                <a:lnTo>
                  <a:pt x="3199942" y="2487333"/>
                </a:lnTo>
                <a:lnTo>
                  <a:pt x="3200400" y="2486215"/>
                </a:lnTo>
                <a:lnTo>
                  <a:pt x="3200400" y="2483586"/>
                </a:lnTo>
                <a:close/>
              </a:path>
              <a:path w="6438900" h="4354830">
                <a:moveTo>
                  <a:pt x="3200400" y="1863547"/>
                </a:moveTo>
                <a:lnTo>
                  <a:pt x="3199942" y="1862429"/>
                </a:lnTo>
                <a:lnTo>
                  <a:pt x="3198076" y="1860562"/>
                </a:lnTo>
                <a:lnTo>
                  <a:pt x="3196958" y="1860105"/>
                </a:lnTo>
                <a:lnTo>
                  <a:pt x="3194329" y="1860105"/>
                </a:lnTo>
                <a:lnTo>
                  <a:pt x="3193211" y="1860562"/>
                </a:lnTo>
                <a:lnTo>
                  <a:pt x="3191345" y="1862429"/>
                </a:lnTo>
                <a:lnTo>
                  <a:pt x="3190875" y="1863547"/>
                </a:lnTo>
                <a:lnTo>
                  <a:pt x="3190875" y="1866176"/>
                </a:lnTo>
                <a:lnTo>
                  <a:pt x="3191345" y="1867306"/>
                </a:lnTo>
                <a:lnTo>
                  <a:pt x="3193211" y="1869160"/>
                </a:lnTo>
                <a:lnTo>
                  <a:pt x="3194329" y="1869630"/>
                </a:lnTo>
                <a:lnTo>
                  <a:pt x="3196958" y="1869630"/>
                </a:lnTo>
                <a:lnTo>
                  <a:pt x="3198076" y="1869160"/>
                </a:lnTo>
                <a:lnTo>
                  <a:pt x="3199942" y="1867306"/>
                </a:lnTo>
                <a:lnTo>
                  <a:pt x="3200400" y="1866176"/>
                </a:lnTo>
                <a:lnTo>
                  <a:pt x="3200400" y="1863547"/>
                </a:lnTo>
                <a:close/>
              </a:path>
              <a:path w="6438900" h="4354830">
                <a:moveTo>
                  <a:pt x="3200400" y="1243520"/>
                </a:moveTo>
                <a:lnTo>
                  <a:pt x="3199942" y="1242390"/>
                </a:lnTo>
                <a:lnTo>
                  <a:pt x="3198076" y="1240536"/>
                </a:lnTo>
                <a:lnTo>
                  <a:pt x="3196958" y="1240066"/>
                </a:lnTo>
                <a:lnTo>
                  <a:pt x="3194329" y="1240066"/>
                </a:lnTo>
                <a:lnTo>
                  <a:pt x="3193211" y="1240536"/>
                </a:lnTo>
                <a:lnTo>
                  <a:pt x="3191345" y="1242390"/>
                </a:lnTo>
                <a:lnTo>
                  <a:pt x="3190875" y="1243520"/>
                </a:lnTo>
                <a:lnTo>
                  <a:pt x="3190875" y="1246149"/>
                </a:lnTo>
                <a:lnTo>
                  <a:pt x="3191345" y="1247267"/>
                </a:lnTo>
                <a:lnTo>
                  <a:pt x="3193211" y="1249133"/>
                </a:lnTo>
                <a:lnTo>
                  <a:pt x="3194329" y="1249591"/>
                </a:lnTo>
                <a:lnTo>
                  <a:pt x="3196958" y="1249591"/>
                </a:lnTo>
                <a:lnTo>
                  <a:pt x="3198076" y="1249133"/>
                </a:lnTo>
                <a:lnTo>
                  <a:pt x="3199942" y="1247267"/>
                </a:lnTo>
                <a:lnTo>
                  <a:pt x="3200400" y="1246149"/>
                </a:lnTo>
                <a:lnTo>
                  <a:pt x="3200400" y="1243520"/>
                </a:lnTo>
                <a:close/>
              </a:path>
              <a:path w="6438900" h="4354830">
                <a:moveTo>
                  <a:pt x="3200400" y="623481"/>
                </a:moveTo>
                <a:lnTo>
                  <a:pt x="3199942" y="622363"/>
                </a:lnTo>
                <a:lnTo>
                  <a:pt x="3198076" y="620509"/>
                </a:lnTo>
                <a:lnTo>
                  <a:pt x="3196958" y="620039"/>
                </a:lnTo>
                <a:lnTo>
                  <a:pt x="3194329" y="620039"/>
                </a:lnTo>
                <a:lnTo>
                  <a:pt x="3193211" y="620509"/>
                </a:lnTo>
                <a:lnTo>
                  <a:pt x="3191345" y="622363"/>
                </a:lnTo>
                <a:lnTo>
                  <a:pt x="3190875" y="623481"/>
                </a:lnTo>
                <a:lnTo>
                  <a:pt x="3190875" y="626110"/>
                </a:lnTo>
                <a:lnTo>
                  <a:pt x="3191345" y="627240"/>
                </a:lnTo>
                <a:lnTo>
                  <a:pt x="3193211" y="629094"/>
                </a:lnTo>
                <a:lnTo>
                  <a:pt x="3194329" y="629564"/>
                </a:lnTo>
                <a:lnTo>
                  <a:pt x="3196958" y="629564"/>
                </a:lnTo>
                <a:lnTo>
                  <a:pt x="3198076" y="629094"/>
                </a:lnTo>
                <a:lnTo>
                  <a:pt x="3199942" y="627240"/>
                </a:lnTo>
                <a:lnTo>
                  <a:pt x="3200400" y="626110"/>
                </a:lnTo>
                <a:lnTo>
                  <a:pt x="3200400" y="623481"/>
                </a:lnTo>
                <a:close/>
              </a:path>
              <a:path w="6438900" h="4354830">
                <a:moveTo>
                  <a:pt x="3200400" y="3454"/>
                </a:moveTo>
                <a:lnTo>
                  <a:pt x="3199942" y="2336"/>
                </a:lnTo>
                <a:lnTo>
                  <a:pt x="3198076" y="469"/>
                </a:lnTo>
                <a:lnTo>
                  <a:pt x="3196958" y="0"/>
                </a:lnTo>
                <a:lnTo>
                  <a:pt x="3194329" y="0"/>
                </a:lnTo>
                <a:lnTo>
                  <a:pt x="3193211" y="469"/>
                </a:lnTo>
                <a:lnTo>
                  <a:pt x="3191345" y="2336"/>
                </a:lnTo>
                <a:lnTo>
                  <a:pt x="3190875" y="3454"/>
                </a:lnTo>
                <a:lnTo>
                  <a:pt x="3190875" y="6083"/>
                </a:lnTo>
                <a:lnTo>
                  <a:pt x="3191345" y="7200"/>
                </a:lnTo>
                <a:lnTo>
                  <a:pt x="3193211" y="9067"/>
                </a:lnTo>
                <a:lnTo>
                  <a:pt x="3194329" y="9525"/>
                </a:lnTo>
                <a:lnTo>
                  <a:pt x="3196958" y="9525"/>
                </a:lnTo>
                <a:lnTo>
                  <a:pt x="3198076" y="9067"/>
                </a:lnTo>
                <a:lnTo>
                  <a:pt x="3199942" y="7200"/>
                </a:lnTo>
                <a:lnTo>
                  <a:pt x="3200400" y="6083"/>
                </a:lnTo>
                <a:lnTo>
                  <a:pt x="3200400" y="3454"/>
                </a:lnTo>
                <a:close/>
              </a:path>
              <a:path w="6438900" h="4354830">
                <a:moveTo>
                  <a:pt x="3248025" y="4343679"/>
                </a:moveTo>
                <a:lnTo>
                  <a:pt x="3247567" y="4342562"/>
                </a:lnTo>
                <a:lnTo>
                  <a:pt x="3245701" y="4340695"/>
                </a:lnTo>
                <a:lnTo>
                  <a:pt x="3244583" y="4340225"/>
                </a:lnTo>
                <a:lnTo>
                  <a:pt x="3241954" y="4340225"/>
                </a:lnTo>
                <a:lnTo>
                  <a:pt x="3240836" y="4340695"/>
                </a:lnTo>
                <a:lnTo>
                  <a:pt x="3238970" y="4342562"/>
                </a:lnTo>
                <a:lnTo>
                  <a:pt x="3238500" y="4343679"/>
                </a:lnTo>
                <a:lnTo>
                  <a:pt x="3238500" y="4346308"/>
                </a:lnTo>
                <a:lnTo>
                  <a:pt x="3238970" y="4347426"/>
                </a:lnTo>
                <a:lnTo>
                  <a:pt x="3240836" y="4349293"/>
                </a:lnTo>
                <a:lnTo>
                  <a:pt x="3241954" y="4349750"/>
                </a:lnTo>
                <a:lnTo>
                  <a:pt x="3244583" y="4349750"/>
                </a:lnTo>
                <a:lnTo>
                  <a:pt x="3245701" y="4349293"/>
                </a:lnTo>
                <a:lnTo>
                  <a:pt x="3247567" y="4347426"/>
                </a:lnTo>
                <a:lnTo>
                  <a:pt x="3248025" y="4346308"/>
                </a:lnTo>
                <a:lnTo>
                  <a:pt x="3248025" y="4343679"/>
                </a:lnTo>
                <a:close/>
              </a:path>
              <a:path w="6438900" h="4354830">
                <a:moveTo>
                  <a:pt x="3248025" y="3723640"/>
                </a:moveTo>
                <a:lnTo>
                  <a:pt x="3247567" y="3722522"/>
                </a:lnTo>
                <a:lnTo>
                  <a:pt x="3245701" y="3720668"/>
                </a:lnTo>
                <a:lnTo>
                  <a:pt x="3244583" y="3720198"/>
                </a:lnTo>
                <a:lnTo>
                  <a:pt x="3241954" y="3720198"/>
                </a:lnTo>
                <a:lnTo>
                  <a:pt x="3240836" y="3720668"/>
                </a:lnTo>
                <a:lnTo>
                  <a:pt x="3238970" y="3722522"/>
                </a:lnTo>
                <a:lnTo>
                  <a:pt x="3238500" y="3723640"/>
                </a:lnTo>
                <a:lnTo>
                  <a:pt x="3238500" y="3726281"/>
                </a:lnTo>
                <a:lnTo>
                  <a:pt x="3238970" y="3727399"/>
                </a:lnTo>
                <a:lnTo>
                  <a:pt x="3240836" y="3729253"/>
                </a:lnTo>
                <a:lnTo>
                  <a:pt x="3241954" y="3729723"/>
                </a:lnTo>
                <a:lnTo>
                  <a:pt x="3244583" y="3729723"/>
                </a:lnTo>
                <a:lnTo>
                  <a:pt x="3245701" y="3729253"/>
                </a:lnTo>
                <a:lnTo>
                  <a:pt x="3247567" y="3727399"/>
                </a:lnTo>
                <a:lnTo>
                  <a:pt x="3248025" y="3726281"/>
                </a:lnTo>
                <a:lnTo>
                  <a:pt x="3248025" y="3723640"/>
                </a:lnTo>
                <a:close/>
              </a:path>
              <a:path w="6438900" h="4354830">
                <a:moveTo>
                  <a:pt x="3248025" y="3103613"/>
                </a:moveTo>
                <a:lnTo>
                  <a:pt x="3247567" y="3102495"/>
                </a:lnTo>
                <a:lnTo>
                  <a:pt x="3245701" y="3100628"/>
                </a:lnTo>
                <a:lnTo>
                  <a:pt x="3244583" y="3100171"/>
                </a:lnTo>
                <a:lnTo>
                  <a:pt x="3241954" y="3100171"/>
                </a:lnTo>
                <a:lnTo>
                  <a:pt x="3240836" y="3100628"/>
                </a:lnTo>
                <a:lnTo>
                  <a:pt x="3238970" y="3102495"/>
                </a:lnTo>
                <a:lnTo>
                  <a:pt x="3238500" y="3103613"/>
                </a:lnTo>
                <a:lnTo>
                  <a:pt x="3238500" y="3106242"/>
                </a:lnTo>
                <a:lnTo>
                  <a:pt x="3238970" y="3107372"/>
                </a:lnTo>
                <a:lnTo>
                  <a:pt x="3240836" y="3109226"/>
                </a:lnTo>
                <a:lnTo>
                  <a:pt x="3241954" y="3109696"/>
                </a:lnTo>
                <a:lnTo>
                  <a:pt x="3244583" y="3109696"/>
                </a:lnTo>
                <a:lnTo>
                  <a:pt x="3245701" y="3109226"/>
                </a:lnTo>
                <a:lnTo>
                  <a:pt x="3247567" y="3107372"/>
                </a:lnTo>
                <a:lnTo>
                  <a:pt x="3248025" y="3106242"/>
                </a:lnTo>
                <a:lnTo>
                  <a:pt x="3248025" y="3103613"/>
                </a:lnTo>
                <a:close/>
              </a:path>
              <a:path w="6438900" h="4354830">
                <a:moveTo>
                  <a:pt x="3248025" y="2483586"/>
                </a:moveTo>
                <a:lnTo>
                  <a:pt x="3247567" y="2482456"/>
                </a:lnTo>
                <a:lnTo>
                  <a:pt x="3245701" y="2480602"/>
                </a:lnTo>
                <a:lnTo>
                  <a:pt x="3244583" y="2480132"/>
                </a:lnTo>
                <a:lnTo>
                  <a:pt x="3241954" y="2480132"/>
                </a:lnTo>
                <a:lnTo>
                  <a:pt x="3240836" y="2480602"/>
                </a:lnTo>
                <a:lnTo>
                  <a:pt x="3238970" y="2482456"/>
                </a:lnTo>
                <a:lnTo>
                  <a:pt x="3238500" y="2483586"/>
                </a:lnTo>
                <a:lnTo>
                  <a:pt x="3238500" y="2486215"/>
                </a:lnTo>
                <a:lnTo>
                  <a:pt x="3238970" y="2487333"/>
                </a:lnTo>
                <a:lnTo>
                  <a:pt x="3240836" y="2489200"/>
                </a:lnTo>
                <a:lnTo>
                  <a:pt x="3241954" y="2489657"/>
                </a:lnTo>
                <a:lnTo>
                  <a:pt x="3244583" y="2489657"/>
                </a:lnTo>
                <a:lnTo>
                  <a:pt x="3245701" y="2489200"/>
                </a:lnTo>
                <a:lnTo>
                  <a:pt x="3247567" y="2487333"/>
                </a:lnTo>
                <a:lnTo>
                  <a:pt x="3248025" y="2486215"/>
                </a:lnTo>
                <a:lnTo>
                  <a:pt x="3248025" y="2483586"/>
                </a:lnTo>
                <a:close/>
              </a:path>
              <a:path w="6438900" h="4354830">
                <a:moveTo>
                  <a:pt x="3248025" y="1863547"/>
                </a:moveTo>
                <a:lnTo>
                  <a:pt x="3247567" y="1862429"/>
                </a:lnTo>
                <a:lnTo>
                  <a:pt x="3245701" y="1860562"/>
                </a:lnTo>
                <a:lnTo>
                  <a:pt x="3244583" y="1860105"/>
                </a:lnTo>
                <a:lnTo>
                  <a:pt x="3241954" y="1860105"/>
                </a:lnTo>
                <a:lnTo>
                  <a:pt x="3240836" y="1860562"/>
                </a:lnTo>
                <a:lnTo>
                  <a:pt x="3238970" y="1862429"/>
                </a:lnTo>
                <a:lnTo>
                  <a:pt x="3238500" y="1863547"/>
                </a:lnTo>
                <a:lnTo>
                  <a:pt x="3238500" y="1866176"/>
                </a:lnTo>
                <a:lnTo>
                  <a:pt x="3238970" y="1867306"/>
                </a:lnTo>
                <a:lnTo>
                  <a:pt x="3240836" y="1869160"/>
                </a:lnTo>
                <a:lnTo>
                  <a:pt x="3241954" y="1869630"/>
                </a:lnTo>
                <a:lnTo>
                  <a:pt x="3244583" y="1869630"/>
                </a:lnTo>
                <a:lnTo>
                  <a:pt x="3245701" y="1869160"/>
                </a:lnTo>
                <a:lnTo>
                  <a:pt x="3247567" y="1867306"/>
                </a:lnTo>
                <a:lnTo>
                  <a:pt x="3248025" y="1866176"/>
                </a:lnTo>
                <a:lnTo>
                  <a:pt x="3248025" y="1863547"/>
                </a:lnTo>
                <a:close/>
              </a:path>
              <a:path w="6438900" h="4354830">
                <a:moveTo>
                  <a:pt x="3248025" y="1243520"/>
                </a:moveTo>
                <a:lnTo>
                  <a:pt x="3247567" y="1242390"/>
                </a:lnTo>
                <a:lnTo>
                  <a:pt x="3245701" y="1240536"/>
                </a:lnTo>
                <a:lnTo>
                  <a:pt x="3244583" y="1240066"/>
                </a:lnTo>
                <a:lnTo>
                  <a:pt x="3241954" y="1240066"/>
                </a:lnTo>
                <a:lnTo>
                  <a:pt x="3240836" y="1240536"/>
                </a:lnTo>
                <a:lnTo>
                  <a:pt x="3238970" y="1242390"/>
                </a:lnTo>
                <a:lnTo>
                  <a:pt x="3238500" y="1243520"/>
                </a:lnTo>
                <a:lnTo>
                  <a:pt x="3238500" y="1246149"/>
                </a:lnTo>
                <a:lnTo>
                  <a:pt x="3238970" y="1247267"/>
                </a:lnTo>
                <a:lnTo>
                  <a:pt x="3240836" y="1249133"/>
                </a:lnTo>
                <a:lnTo>
                  <a:pt x="3241954" y="1249591"/>
                </a:lnTo>
                <a:lnTo>
                  <a:pt x="3244583" y="1249591"/>
                </a:lnTo>
                <a:lnTo>
                  <a:pt x="3245701" y="1249133"/>
                </a:lnTo>
                <a:lnTo>
                  <a:pt x="3247567" y="1247267"/>
                </a:lnTo>
                <a:lnTo>
                  <a:pt x="3248025" y="1246149"/>
                </a:lnTo>
                <a:lnTo>
                  <a:pt x="3248025" y="1243520"/>
                </a:lnTo>
                <a:close/>
              </a:path>
              <a:path w="6438900" h="4354830">
                <a:moveTo>
                  <a:pt x="3248025" y="623481"/>
                </a:moveTo>
                <a:lnTo>
                  <a:pt x="3247567" y="622363"/>
                </a:lnTo>
                <a:lnTo>
                  <a:pt x="3245701" y="620509"/>
                </a:lnTo>
                <a:lnTo>
                  <a:pt x="3244583" y="620039"/>
                </a:lnTo>
                <a:lnTo>
                  <a:pt x="3241954" y="620039"/>
                </a:lnTo>
                <a:lnTo>
                  <a:pt x="3240836" y="620509"/>
                </a:lnTo>
                <a:lnTo>
                  <a:pt x="3238970" y="622363"/>
                </a:lnTo>
                <a:lnTo>
                  <a:pt x="3238500" y="623481"/>
                </a:lnTo>
                <a:lnTo>
                  <a:pt x="3238500" y="626110"/>
                </a:lnTo>
                <a:lnTo>
                  <a:pt x="3238970" y="627240"/>
                </a:lnTo>
                <a:lnTo>
                  <a:pt x="3240836" y="629094"/>
                </a:lnTo>
                <a:lnTo>
                  <a:pt x="3241954" y="629564"/>
                </a:lnTo>
                <a:lnTo>
                  <a:pt x="3244583" y="629564"/>
                </a:lnTo>
                <a:lnTo>
                  <a:pt x="3245701" y="629094"/>
                </a:lnTo>
                <a:lnTo>
                  <a:pt x="3247567" y="627240"/>
                </a:lnTo>
                <a:lnTo>
                  <a:pt x="3248025" y="626110"/>
                </a:lnTo>
                <a:lnTo>
                  <a:pt x="3248025" y="623481"/>
                </a:lnTo>
                <a:close/>
              </a:path>
              <a:path w="6438900" h="4354830">
                <a:moveTo>
                  <a:pt x="3248025" y="3454"/>
                </a:moveTo>
                <a:lnTo>
                  <a:pt x="3247567" y="2336"/>
                </a:lnTo>
                <a:lnTo>
                  <a:pt x="3245701" y="469"/>
                </a:lnTo>
                <a:lnTo>
                  <a:pt x="3244583" y="0"/>
                </a:lnTo>
                <a:lnTo>
                  <a:pt x="3241954" y="0"/>
                </a:lnTo>
                <a:lnTo>
                  <a:pt x="3240836" y="469"/>
                </a:lnTo>
                <a:lnTo>
                  <a:pt x="3238970" y="2336"/>
                </a:lnTo>
                <a:lnTo>
                  <a:pt x="3238500" y="3454"/>
                </a:lnTo>
                <a:lnTo>
                  <a:pt x="3238500" y="6083"/>
                </a:lnTo>
                <a:lnTo>
                  <a:pt x="3238970" y="7200"/>
                </a:lnTo>
                <a:lnTo>
                  <a:pt x="3240836" y="9067"/>
                </a:lnTo>
                <a:lnTo>
                  <a:pt x="3241954" y="9525"/>
                </a:lnTo>
                <a:lnTo>
                  <a:pt x="3244583" y="9525"/>
                </a:lnTo>
                <a:lnTo>
                  <a:pt x="3245701" y="9067"/>
                </a:lnTo>
                <a:lnTo>
                  <a:pt x="3247567" y="7200"/>
                </a:lnTo>
                <a:lnTo>
                  <a:pt x="3248025" y="6083"/>
                </a:lnTo>
                <a:lnTo>
                  <a:pt x="3248025" y="3454"/>
                </a:lnTo>
                <a:close/>
              </a:path>
              <a:path w="6438900" h="4354830">
                <a:moveTo>
                  <a:pt x="3295650" y="4343679"/>
                </a:moveTo>
                <a:lnTo>
                  <a:pt x="3295192" y="4342562"/>
                </a:lnTo>
                <a:lnTo>
                  <a:pt x="3293326" y="4340695"/>
                </a:lnTo>
                <a:lnTo>
                  <a:pt x="3292208" y="4340225"/>
                </a:lnTo>
                <a:lnTo>
                  <a:pt x="3289579" y="4340225"/>
                </a:lnTo>
                <a:lnTo>
                  <a:pt x="3288461" y="4340695"/>
                </a:lnTo>
                <a:lnTo>
                  <a:pt x="3286595" y="4342562"/>
                </a:lnTo>
                <a:lnTo>
                  <a:pt x="3286125" y="4343679"/>
                </a:lnTo>
                <a:lnTo>
                  <a:pt x="3286125" y="4346308"/>
                </a:lnTo>
                <a:lnTo>
                  <a:pt x="3286595" y="4347426"/>
                </a:lnTo>
                <a:lnTo>
                  <a:pt x="3288461" y="4349293"/>
                </a:lnTo>
                <a:lnTo>
                  <a:pt x="3289579" y="4349750"/>
                </a:lnTo>
                <a:lnTo>
                  <a:pt x="3292208" y="4349750"/>
                </a:lnTo>
                <a:lnTo>
                  <a:pt x="3293326" y="4349293"/>
                </a:lnTo>
                <a:lnTo>
                  <a:pt x="3295192" y="4347426"/>
                </a:lnTo>
                <a:lnTo>
                  <a:pt x="3295650" y="4346308"/>
                </a:lnTo>
                <a:lnTo>
                  <a:pt x="3295650" y="4343679"/>
                </a:lnTo>
                <a:close/>
              </a:path>
              <a:path w="6438900" h="4354830">
                <a:moveTo>
                  <a:pt x="3295650" y="3723640"/>
                </a:moveTo>
                <a:lnTo>
                  <a:pt x="3295192" y="3722522"/>
                </a:lnTo>
                <a:lnTo>
                  <a:pt x="3293326" y="3720668"/>
                </a:lnTo>
                <a:lnTo>
                  <a:pt x="3292208" y="3720198"/>
                </a:lnTo>
                <a:lnTo>
                  <a:pt x="3289579" y="3720198"/>
                </a:lnTo>
                <a:lnTo>
                  <a:pt x="3288461" y="3720668"/>
                </a:lnTo>
                <a:lnTo>
                  <a:pt x="3286595" y="3722522"/>
                </a:lnTo>
                <a:lnTo>
                  <a:pt x="3286125" y="3723640"/>
                </a:lnTo>
                <a:lnTo>
                  <a:pt x="3286125" y="3726281"/>
                </a:lnTo>
                <a:lnTo>
                  <a:pt x="3286595" y="3727399"/>
                </a:lnTo>
                <a:lnTo>
                  <a:pt x="3288461" y="3729253"/>
                </a:lnTo>
                <a:lnTo>
                  <a:pt x="3289579" y="3729723"/>
                </a:lnTo>
                <a:lnTo>
                  <a:pt x="3292208" y="3729723"/>
                </a:lnTo>
                <a:lnTo>
                  <a:pt x="3293326" y="3729253"/>
                </a:lnTo>
                <a:lnTo>
                  <a:pt x="3295192" y="3727399"/>
                </a:lnTo>
                <a:lnTo>
                  <a:pt x="3295650" y="3726281"/>
                </a:lnTo>
                <a:lnTo>
                  <a:pt x="3295650" y="3723640"/>
                </a:lnTo>
                <a:close/>
              </a:path>
              <a:path w="6438900" h="4354830">
                <a:moveTo>
                  <a:pt x="3295650" y="3103613"/>
                </a:moveTo>
                <a:lnTo>
                  <a:pt x="3295192" y="3102495"/>
                </a:lnTo>
                <a:lnTo>
                  <a:pt x="3293326" y="3100628"/>
                </a:lnTo>
                <a:lnTo>
                  <a:pt x="3292208" y="3100171"/>
                </a:lnTo>
                <a:lnTo>
                  <a:pt x="3289579" y="3100171"/>
                </a:lnTo>
                <a:lnTo>
                  <a:pt x="3288461" y="3100628"/>
                </a:lnTo>
                <a:lnTo>
                  <a:pt x="3286595" y="3102495"/>
                </a:lnTo>
                <a:lnTo>
                  <a:pt x="3286125" y="3103613"/>
                </a:lnTo>
                <a:lnTo>
                  <a:pt x="3286125" y="3106242"/>
                </a:lnTo>
                <a:lnTo>
                  <a:pt x="3286595" y="3107372"/>
                </a:lnTo>
                <a:lnTo>
                  <a:pt x="3288461" y="3109226"/>
                </a:lnTo>
                <a:lnTo>
                  <a:pt x="3289579" y="3109696"/>
                </a:lnTo>
                <a:lnTo>
                  <a:pt x="3292208" y="3109696"/>
                </a:lnTo>
                <a:lnTo>
                  <a:pt x="3293326" y="3109226"/>
                </a:lnTo>
                <a:lnTo>
                  <a:pt x="3295192" y="3107372"/>
                </a:lnTo>
                <a:lnTo>
                  <a:pt x="3295650" y="3106242"/>
                </a:lnTo>
                <a:lnTo>
                  <a:pt x="3295650" y="3103613"/>
                </a:lnTo>
                <a:close/>
              </a:path>
              <a:path w="6438900" h="4354830">
                <a:moveTo>
                  <a:pt x="3295650" y="2483586"/>
                </a:moveTo>
                <a:lnTo>
                  <a:pt x="3295192" y="2482456"/>
                </a:lnTo>
                <a:lnTo>
                  <a:pt x="3293326" y="2480602"/>
                </a:lnTo>
                <a:lnTo>
                  <a:pt x="3292208" y="2480132"/>
                </a:lnTo>
                <a:lnTo>
                  <a:pt x="3289579" y="2480132"/>
                </a:lnTo>
                <a:lnTo>
                  <a:pt x="3288461" y="2480602"/>
                </a:lnTo>
                <a:lnTo>
                  <a:pt x="3286595" y="2482456"/>
                </a:lnTo>
                <a:lnTo>
                  <a:pt x="3286125" y="2483586"/>
                </a:lnTo>
                <a:lnTo>
                  <a:pt x="3286125" y="2486215"/>
                </a:lnTo>
                <a:lnTo>
                  <a:pt x="3286595" y="2487333"/>
                </a:lnTo>
                <a:lnTo>
                  <a:pt x="3288461" y="2489200"/>
                </a:lnTo>
                <a:lnTo>
                  <a:pt x="3289579" y="2489657"/>
                </a:lnTo>
                <a:lnTo>
                  <a:pt x="3292208" y="2489657"/>
                </a:lnTo>
                <a:lnTo>
                  <a:pt x="3293326" y="2489200"/>
                </a:lnTo>
                <a:lnTo>
                  <a:pt x="3295192" y="2487333"/>
                </a:lnTo>
                <a:lnTo>
                  <a:pt x="3295650" y="2486215"/>
                </a:lnTo>
                <a:lnTo>
                  <a:pt x="3295650" y="2483586"/>
                </a:lnTo>
                <a:close/>
              </a:path>
              <a:path w="6438900" h="4354830">
                <a:moveTo>
                  <a:pt x="3295650" y="1863547"/>
                </a:moveTo>
                <a:lnTo>
                  <a:pt x="3295192" y="1862429"/>
                </a:lnTo>
                <a:lnTo>
                  <a:pt x="3293326" y="1860562"/>
                </a:lnTo>
                <a:lnTo>
                  <a:pt x="3292208" y="1860105"/>
                </a:lnTo>
                <a:lnTo>
                  <a:pt x="3289579" y="1860105"/>
                </a:lnTo>
                <a:lnTo>
                  <a:pt x="3288461" y="1860562"/>
                </a:lnTo>
                <a:lnTo>
                  <a:pt x="3286595" y="1862429"/>
                </a:lnTo>
                <a:lnTo>
                  <a:pt x="3286125" y="1863547"/>
                </a:lnTo>
                <a:lnTo>
                  <a:pt x="3286125" y="1866176"/>
                </a:lnTo>
                <a:lnTo>
                  <a:pt x="3286595" y="1867306"/>
                </a:lnTo>
                <a:lnTo>
                  <a:pt x="3288461" y="1869160"/>
                </a:lnTo>
                <a:lnTo>
                  <a:pt x="3289579" y="1869630"/>
                </a:lnTo>
                <a:lnTo>
                  <a:pt x="3292208" y="1869630"/>
                </a:lnTo>
                <a:lnTo>
                  <a:pt x="3293326" y="1869160"/>
                </a:lnTo>
                <a:lnTo>
                  <a:pt x="3295192" y="1867306"/>
                </a:lnTo>
                <a:lnTo>
                  <a:pt x="3295650" y="1866176"/>
                </a:lnTo>
                <a:lnTo>
                  <a:pt x="3295650" y="1863547"/>
                </a:lnTo>
                <a:close/>
              </a:path>
              <a:path w="6438900" h="4354830">
                <a:moveTo>
                  <a:pt x="3295650" y="1243520"/>
                </a:moveTo>
                <a:lnTo>
                  <a:pt x="3295192" y="1242390"/>
                </a:lnTo>
                <a:lnTo>
                  <a:pt x="3293326" y="1240536"/>
                </a:lnTo>
                <a:lnTo>
                  <a:pt x="3292208" y="1240066"/>
                </a:lnTo>
                <a:lnTo>
                  <a:pt x="3289579" y="1240066"/>
                </a:lnTo>
                <a:lnTo>
                  <a:pt x="3288461" y="1240536"/>
                </a:lnTo>
                <a:lnTo>
                  <a:pt x="3286595" y="1242390"/>
                </a:lnTo>
                <a:lnTo>
                  <a:pt x="3286125" y="1243520"/>
                </a:lnTo>
                <a:lnTo>
                  <a:pt x="3286125" y="1246149"/>
                </a:lnTo>
                <a:lnTo>
                  <a:pt x="3286595" y="1247267"/>
                </a:lnTo>
                <a:lnTo>
                  <a:pt x="3288461" y="1249133"/>
                </a:lnTo>
                <a:lnTo>
                  <a:pt x="3289579" y="1249591"/>
                </a:lnTo>
                <a:lnTo>
                  <a:pt x="3292208" y="1249591"/>
                </a:lnTo>
                <a:lnTo>
                  <a:pt x="3293326" y="1249133"/>
                </a:lnTo>
                <a:lnTo>
                  <a:pt x="3295192" y="1247267"/>
                </a:lnTo>
                <a:lnTo>
                  <a:pt x="3295650" y="1246149"/>
                </a:lnTo>
                <a:lnTo>
                  <a:pt x="3295650" y="1243520"/>
                </a:lnTo>
                <a:close/>
              </a:path>
              <a:path w="6438900" h="4354830">
                <a:moveTo>
                  <a:pt x="3295650" y="623481"/>
                </a:moveTo>
                <a:lnTo>
                  <a:pt x="3295192" y="622363"/>
                </a:lnTo>
                <a:lnTo>
                  <a:pt x="3293326" y="620509"/>
                </a:lnTo>
                <a:lnTo>
                  <a:pt x="3292208" y="620039"/>
                </a:lnTo>
                <a:lnTo>
                  <a:pt x="3289579" y="620039"/>
                </a:lnTo>
                <a:lnTo>
                  <a:pt x="3288461" y="620509"/>
                </a:lnTo>
                <a:lnTo>
                  <a:pt x="3286595" y="622363"/>
                </a:lnTo>
                <a:lnTo>
                  <a:pt x="3286125" y="623481"/>
                </a:lnTo>
                <a:lnTo>
                  <a:pt x="3286125" y="626110"/>
                </a:lnTo>
                <a:lnTo>
                  <a:pt x="3286595" y="627240"/>
                </a:lnTo>
                <a:lnTo>
                  <a:pt x="3288461" y="629094"/>
                </a:lnTo>
                <a:lnTo>
                  <a:pt x="3289579" y="629564"/>
                </a:lnTo>
                <a:lnTo>
                  <a:pt x="3292208" y="629564"/>
                </a:lnTo>
                <a:lnTo>
                  <a:pt x="3293326" y="629094"/>
                </a:lnTo>
                <a:lnTo>
                  <a:pt x="3295192" y="627240"/>
                </a:lnTo>
                <a:lnTo>
                  <a:pt x="3295650" y="626110"/>
                </a:lnTo>
                <a:lnTo>
                  <a:pt x="3295650" y="623481"/>
                </a:lnTo>
                <a:close/>
              </a:path>
              <a:path w="6438900" h="4354830">
                <a:moveTo>
                  <a:pt x="3295650" y="3454"/>
                </a:moveTo>
                <a:lnTo>
                  <a:pt x="3295192" y="2336"/>
                </a:lnTo>
                <a:lnTo>
                  <a:pt x="3293326" y="469"/>
                </a:lnTo>
                <a:lnTo>
                  <a:pt x="3292208" y="0"/>
                </a:lnTo>
                <a:lnTo>
                  <a:pt x="3289579" y="0"/>
                </a:lnTo>
                <a:lnTo>
                  <a:pt x="3288461" y="469"/>
                </a:lnTo>
                <a:lnTo>
                  <a:pt x="3286595" y="2336"/>
                </a:lnTo>
                <a:lnTo>
                  <a:pt x="3286125" y="3454"/>
                </a:lnTo>
                <a:lnTo>
                  <a:pt x="3286125" y="6083"/>
                </a:lnTo>
                <a:lnTo>
                  <a:pt x="3286595" y="7200"/>
                </a:lnTo>
                <a:lnTo>
                  <a:pt x="3288461" y="9067"/>
                </a:lnTo>
                <a:lnTo>
                  <a:pt x="3289579" y="9525"/>
                </a:lnTo>
                <a:lnTo>
                  <a:pt x="3292208" y="9525"/>
                </a:lnTo>
                <a:lnTo>
                  <a:pt x="3293326" y="9067"/>
                </a:lnTo>
                <a:lnTo>
                  <a:pt x="3295192" y="7200"/>
                </a:lnTo>
                <a:lnTo>
                  <a:pt x="3295650" y="6083"/>
                </a:lnTo>
                <a:lnTo>
                  <a:pt x="3295650" y="3454"/>
                </a:lnTo>
                <a:close/>
              </a:path>
              <a:path w="6438900" h="4354830">
                <a:moveTo>
                  <a:pt x="3343275" y="4343679"/>
                </a:moveTo>
                <a:lnTo>
                  <a:pt x="3342817" y="4342562"/>
                </a:lnTo>
                <a:lnTo>
                  <a:pt x="3340951" y="4340695"/>
                </a:lnTo>
                <a:lnTo>
                  <a:pt x="3339833" y="4340225"/>
                </a:lnTo>
                <a:lnTo>
                  <a:pt x="3337204" y="4340225"/>
                </a:lnTo>
                <a:lnTo>
                  <a:pt x="3336074" y="4340695"/>
                </a:lnTo>
                <a:lnTo>
                  <a:pt x="3334220" y="4342562"/>
                </a:lnTo>
                <a:lnTo>
                  <a:pt x="3333750" y="4343679"/>
                </a:lnTo>
                <a:lnTo>
                  <a:pt x="3333750" y="4346308"/>
                </a:lnTo>
                <a:lnTo>
                  <a:pt x="3334220" y="4347426"/>
                </a:lnTo>
                <a:lnTo>
                  <a:pt x="3336074" y="4349293"/>
                </a:lnTo>
                <a:lnTo>
                  <a:pt x="3337204" y="4349750"/>
                </a:lnTo>
                <a:lnTo>
                  <a:pt x="3339833" y="4349750"/>
                </a:lnTo>
                <a:lnTo>
                  <a:pt x="3340951" y="4349293"/>
                </a:lnTo>
                <a:lnTo>
                  <a:pt x="3342817" y="4347426"/>
                </a:lnTo>
                <a:lnTo>
                  <a:pt x="3343275" y="4346308"/>
                </a:lnTo>
                <a:lnTo>
                  <a:pt x="3343275" y="4343679"/>
                </a:lnTo>
                <a:close/>
              </a:path>
              <a:path w="6438900" h="4354830">
                <a:moveTo>
                  <a:pt x="3343275" y="3723640"/>
                </a:moveTo>
                <a:lnTo>
                  <a:pt x="3342817" y="3722522"/>
                </a:lnTo>
                <a:lnTo>
                  <a:pt x="3340951" y="3720668"/>
                </a:lnTo>
                <a:lnTo>
                  <a:pt x="3339833" y="3720198"/>
                </a:lnTo>
                <a:lnTo>
                  <a:pt x="3337204" y="3720198"/>
                </a:lnTo>
                <a:lnTo>
                  <a:pt x="3336074" y="3720668"/>
                </a:lnTo>
                <a:lnTo>
                  <a:pt x="3334220" y="3722522"/>
                </a:lnTo>
                <a:lnTo>
                  <a:pt x="3333750" y="3723640"/>
                </a:lnTo>
                <a:lnTo>
                  <a:pt x="3333750" y="3726281"/>
                </a:lnTo>
                <a:lnTo>
                  <a:pt x="3334220" y="3727399"/>
                </a:lnTo>
                <a:lnTo>
                  <a:pt x="3336074" y="3729253"/>
                </a:lnTo>
                <a:lnTo>
                  <a:pt x="3337204" y="3729723"/>
                </a:lnTo>
                <a:lnTo>
                  <a:pt x="3339833" y="3729723"/>
                </a:lnTo>
                <a:lnTo>
                  <a:pt x="3340951" y="3729253"/>
                </a:lnTo>
                <a:lnTo>
                  <a:pt x="3342817" y="3727399"/>
                </a:lnTo>
                <a:lnTo>
                  <a:pt x="3343275" y="3726281"/>
                </a:lnTo>
                <a:lnTo>
                  <a:pt x="3343275" y="3723640"/>
                </a:lnTo>
                <a:close/>
              </a:path>
              <a:path w="6438900" h="4354830">
                <a:moveTo>
                  <a:pt x="3343275" y="3103613"/>
                </a:moveTo>
                <a:lnTo>
                  <a:pt x="3342817" y="3102495"/>
                </a:lnTo>
                <a:lnTo>
                  <a:pt x="3340951" y="3100628"/>
                </a:lnTo>
                <a:lnTo>
                  <a:pt x="3339833" y="3100171"/>
                </a:lnTo>
                <a:lnTo>
                  <a:pt x="3337204" y="3100171"/>
                </a:lnTo>
                <a:lnTo>
                  <a:pt x="3336074" y="3100628"/>
                </a:lnTo>
                <a:lnTo>
                  <a:pt x="3334220" y="3102495"/>
                </a:lnTo>
                <a:lnTo>
                  <a:pt x="3333750" y="3103613"/>
                </a:lnTo>
                <a:lnTo>
                  <a:pt x="3333750" y="3106242"/>
                </a:lnTo>
                <a:lnTo>
                  <a:pt x="3334220" y="3107372"/>
                </a:lnTo>
                <a:lnTo>
                  <a:pt x="3336074" y="3109226"/>
                </a:lnTo>
                <a:lnTo>
                  <a:pt x="3337204" y="3109696"/>
                </a:lnTo>
                <a:lnTo>
                  <a:pt x="3339833" y="3109696"/>
                </a:lnTo>
                <a:lnTo>
                  <a:pt x="3340951" y="3109226"/>
                </a:lnTo>
                <a:lnTo>
                  <a:pt x="3342817" y="3107372"/>
                </a:lnTo>
                <a:lnTo>
                  <a:pt x="3343275" y="3106242"/>
                </a:lnTo>
                <a:lnTo>
                  <a:pt x="3343275" y="3103613"/>
                </a:lnTo>
                <a:close/>
              </a:path>
              <a:path w="6438900" h="4354830">
                <a:moveTo>
                  <a:pt x="3343275" y="2483586"/>
                </a:moveTo>
                <a:lnTo>
                  <a:pt x="3342817" y="2482456"/>
                </a:lnTo>
                <a:lnTo>
                  <a:pt x="3340951" y="2480602"/>
                </a:lnTo>
                <a:lnTo>
                  <a:pt x="3339833" y="2480132"/>
                </a:lnTo>
                <a:lnTo>
                  <a:pt x="3337204" y="2480132"/>
                </a:lnTo>
                <a:lnTo>
                  <a:pt x="3336074" y="2480602"/>
                </a:lnTo>
                <a:lnTo>
                  <a:pt x="3334220" y="2482456"/>
                </a:lnTo>
                <a:lnTo>
                  <a:pt x="3333750" y="2483586"/>
                </a:lnTo>
                <a:lnTo>
                  <a:pt x="3333750" y="2486215"/>
                </a:lnTo>
                <a:lnTo>
                  <a:pt x="3334220" y="2487333"/>
                </a:lnTo>
                <a:lnTo>
                  <a:pt x="3336074" y="2489200"/>
                </a:lnTo>
                <a:lnTo>
                  <a:pt x="3337204" y="2489657"/>
                </a:lnTo>
                <a:lnTo>
                  <a:pt x="3339833" y="2489657"/>
                </a:lnTo>
                <a:lnTo>
                  <a:pt x="3340951" y="2489200"/>
                </a:lnTo>
                <a:lnTo>
                  <a:pt x="3342817" y="2487333"/>
                </a:lnTo>
                <a:lnTo>
                  <a:pt x="3343275" y="2486215"/>
                </a:lnTo>
                <a:lnTo>
                  <a:pt x="3343275" y="2483586"/>
                </a:lnTo>
                <a:close/>
              </a:path>
              <a:path w="6438900" h="4354830">
                <a:moveTo>
                  <a:pt x="3343275" y="1863547"/>
                </a:moveTo>
                <a:lnTo>
                  <a:pt x="3342817" y="1862429"/>
                </a:lnTo>
                <a:lnTo>
                  <a:pt x="3340951" y="1860562"/>
                </a:lnTo>
                <a:lnTo>
                  <a:pt x="3339833" y="1860105"/>
                </a:lnTo>
                <a:lnTo>
                  <a:pt x="3337204" y="1860105"/>
                </a:lnTo>
                <a:lnTo>
                  <a:pt x="3336074" y="1860562"/>
                </a:lnTo>
                <a:lnTo>
                  <a:pt x="3334220" y="1862429"/>
                </a:lnTo>
                <a:lnTo>
                  <a:pt x="3333750" y="1863547"/>
                </a:lnTo>
                <a:lnTo>
                  <a:pt x="3333750" y="1866176"/>
                </a:lnTo>
                <a:lnTo>
                  <a:pt x="3334220" y="1867306"/>
                </a:lnTo>
                <a:lnTo>
                  <a:pt x="3336074" y="1869160"/>
                </a:lnTo>
                <a:lnTo>
                  <a:pt x="3337204" y="1869630"/>
                </a:lnTo>
                <a:lnTo>
                  <a:pt x="3339833" y="1869630"/>
                </a:lnTo>
                <a:lnTo>
                  <a:pt x="3340951" y="1869160"/>
                </a:lnTo>
                <a:lnTo>
                  <a:pt x="3342817" y="1867306"/>
                </a:lnTo>
                <a:lnTo>
                  <a:pt x="3343275" y="1866176"/>
                </a:lnTo>
                <a:lnTo>
                  <a:pt x="3343275" y="1863547"/>
                </a:lnTo>
                <a:close/>
              </a:path>
              <a:path w="6438900" h="4354830">
                <a:moveTo>
                  <a:pt x="3343275" y="1243520"/>
                </a:moveTo>
                <a:lnTo>
                  <a:pt x="3342817" y="1242390"/>
                </a:lnTo>
                <a:lnTo>
                  <a:pt x="3340951" y="1240536"/>
                </a:lnTo>
                <a:lnTo>
                  <a:pt x="3339833" y="1240066"/>
                </a:lnTo>
                <a:lnTo>
                  <a:pt x="3337204" y="1240066"/>
                </a:lnTo>
                <a:lnTo>
                  <a:pt x="3336074" y="1240536"/>
                </a:lnTo>
                <a:lnTo>
                  <a:pt x="3334220" y="1242390"/>
                </a:lnTo>
                <a:lnTo>
                  <a:pt x="3333750" y="1243520"/>
                </a:lnTo>
                <a:lnTo>
                  <a:pt x="3333750" y="1246149"/>
                </a:lnTo>
                <a:lnTo>
                  <a:pt x="3334220" y="1247267"/>
                </a:lnTo>
                <a:lnTo>
                  <a:pt x="3336074" y="1249133"/>
                </a:lnTo>
                <a:lnTo>
                  <a:pt x="3337204" y="1249591"/>
                </a:lnTo>
                <a:lnTo>
                  <a:pt x="3339833" y="1249591"/>
                </a:lnTo>
                <a:lnTo>
                  <a:pt x="3340951" y="1249133"/>
                </a:lnTo>
                <a:lnTo>
                  <a:pt x="3342817" y="1247267"/>
                </a:lnTo>
                <a:lnTo>
                  <a:pt x="3343275" y="1246149"/>
                </a:lnTo>
                <a:lnTo>
                  <a:pt x="3343275" y="1243520"/>
                </a:lnTo>
                <a:close/>
              </a:path>
              <a:path w="6438900" h="4354830">
                <a:moveTo>
                  <a:pt x="3343275" y="623481"/>
                </a:moveTo>
                <a:lnTo>
                  <a:pt x="3342817" y="622363"/>
                </a:lnTo>
                <a:lnTo>
                  <a:pt x="3340951" y="620509"/>
                </a:lnTo>
                <a:lnTo>
                  <a:pt x="3339833" y="620039"/>
                </a:lnTo>
                <a:lnTo>
                  <a:pt x="3337204" y="620039"/>
                </a:lnTo>
                <a:lnTo>
                  <a:pt x="3336074" y="620509"/>
                </a:lnTo>
                <a:lnTo>
                  <a:pt x="3334220" y="622363"/>
                </a:lnTo>
                <a:lnTo>
                  <a:pt x="3333750" y="623481"/>
                </a:lnTo>
                <a:lnTo>
                  <a:pt x="3333750" y="626110"/>
                </a:lnTo>
                <a:lnTo>
                  <a:pt x="3334220" y="627240"/>
                </a:lnTo>
                <a:lnTo>
                  <a:pt x="3336074" y="629094"/>
                </a:lnTo>
                <a:lnTo>
                  <a:pt x="3337204" y="629564"/>
                </a:lnTo>
                <a:lnTo>
                  <a:pt x="3339833" y="629564"/>
                </a:lnTo>
                <a:lnTo>
                  <a:pt x="3340951" y="629094"/>
                </a:lnTo>
                <a:lnTo>
                  <a:pt x="3342817" y="627240"/>
                </a:lnTo>
                <a:lnTo>
                  <a:pt x="3343275" y="626110"/>
                </a:lnTo>
                <a:lnTo>
                  <a:pt x="3343275" y="623481"/>
                </a:lnTo>
                <a:close/>
              </a:path>
              <a:path w="6438900" h="4354830">
                <a:moveTo>
                  <a:pt x="3343275" y="3454"/>
                </a:moveTo>
                <a:lnTo>
                  <a:pt x="3342817" y="2336"/>
                </a:lnTo>
                <a:lnTo>
                  <a:pt x="3340951" y="469"/>
                </a:lnTo>
                <a:lnTo>
                  <a:pt x="3339833" y="0"/>
                </a:lnTo>
                <a:lnTo>
                  <a:pt x="3337204" y="0"/>
                </a:lnTo>
                <a:lnTo>
                  <a:pt x="3336074" y="469"/>
                </a:lnTo>
                <a:lnTo>
                  <a:pt x="3334220" y="2336"/>
                </a:lnTo>
                <a:lnTo>
                  <a:pt x="3333750" y="3454"/>
                </a:lnTo>
                <a:lnTo>
                  <a:pt x="3333750" y="6083"/>
                </a:lnTo>
                <a:lnTo>
                  <a:pt x="3334220" y="7200"/>
                </a:lnTo>
                <a:lnTo>
                  <a:pt x="3336074" y="9067"/>
                </a:lnTo>
                <a:lnTo>
                  <a:pt x="3337204" y="9525"/>
                </a:lnTo>
                <a:lnTo>
                  <a:pt x="3339833" y="9525"/>
                </a:lnTo>
                <a:lnTo>
                  <a:pt x="3340951" y="9067"/>
                </a:lnTo>
                <a:lnTo>
                  <a:pt x="3342817" y="7200"/>
                </a:lnTo>
                <a:lnTo>
                  <a:pt x="3343275" y="6083"/>
                </a:lnTo>
                <a:lnTo>
                  <a:pt x="3343275" y="3454"/>
                </a:lnTo>
                <a:close/>
              </a:path>
              <a:path w="6438900" h="4354830">
                <a:moveTo>
                  <a:pt x="3390900" y="4343679"/>
                </a:moveTo>
                <a:lnTo>
                  <a:pt x="3390442" y="4342562"/>
                </a:lnTo>
                <a:lnTo>
                  <a:pt x="3388576" y="4340695"/>
                </a:lnTo>
                <a:lnTo>
                  <a:pt x="3387458" y="4340225"/>
                </a:lnTo>
                <a:lnTo>
                  <a:pt x="3384829" y="4340225"/>
                </a:lnTo>
                <a:lnTo>
                  <a:pt x="3383699" y="4340695"/>
                </a:lnTo>
                <a:lnTo>
                  <a:pt x="3381845" y="4342562"/>
                </a:lnTo>
                <a:lnTo>
                  <a:pt x="3381375" y="4343679"/>
                </a:lnTo>
                <a:lnTo>
                  <a:pt x="3381375" y="4346308"/>
                </a:lnTo>
                <a:lnTo>
                  <a:pt x="3381845" y="4347426"/>
                </a:lnTo>
                <a:lnTo>
                  <a:pt x="3383699" y="4349293"/>
                </a:lnTo>
                <a:lnTo>
                  <a:pt x="3384829" y="4349750"/>
                </a:lnTo>
                <a:lnTo>
                  <a:pt x="3387458" y="4349750"/>
                </a:lnTo>
                <a:lnTo>
                  <a:pt x="3388576" y="4349293"/>
                </a:lnTo>
                <a:lnTo>
                  <a:pt x="3390442" y="4347426"/>
                </a:lnTo>
                <a:lnTo>
                  <a:pt x="3390900" y="4346308"/>
                </a:lnTo>
                <a:lnTo>
                  <a:pt x="3390900" y="4343679"/>
                </a:lnTo>
                <a:close/>
              </a:path>
              <a:path w="6438900" h="4354830">
                <a:moveTo>
                  <a:pt x="3390900" y="3723640"/>
                </a:moveTo>
                <a:lnTo>
                  <a:pt x="3390442" y="3722522"/>
                </a:lnTo>
                <a:lnTo>
                  <a:pt x="3388576" y="3720668"/>
                </a:lnTo>
                <a:lnTo>
                  <a:pt x="3387458" y="3720198"/>
                </a:lnTo>
                <a:lnTo>
                  <a:pt x="3384829" y="3720198"/>
                </a:lnTo>
                <a:lnTo>
                  <a:pt x="3383699" y="3720668"/>
                </a:lnTo>
                <a:lnTo>
                  <a:pt x="3381845" y="3722522"/>
                </a:lnTo>
                <a:lnTo>
                  <a:pt x="3381375" y="3723640"/>
                </a:lnTo>
                <a:lnTo>
                  <a:pt x="3381375" y="3726281"/>
                </a:lnTo>
                <a:lnTo>
                  <a:pt x="3381845" y="3727399"/>
                </a:lnTo>
                <a:lnTo>
                  <a:pt x="3383699" y="3729253"/>
                </a:lnTo>
                <a:lnTo>
                  <a:pt x="3384829" y="3729723"/>
                </a:lnTo>
                <a:lnTo>
                  <a:pt x="3387458" y="3729723"/>
                </a:lnTo>
                <a:lnTo>
                  <a:pt x="3388576" y="3729253"/>
                </a:lnTo>
                <a:lnTo>
                  <a:pt x="3390442" y="3727399"/>
                </a:lnTo>
                <a:lnTo>
                  <a:pt x="3390900" y="3726281"/>
                </a:lnTo>
                <a:lnTo>
                  <a:pt x="3390900" y="3723640"/>
                </a:lnTo>
                <a:close/>
              </a:path>
              <a:path w="6438900" h="4354830">
                <a:moveTo>
                  <a:pt x="3390900" y="3103613"/>
                </a:moveTo>
                <a:lnTo>
                  <a:pt x="3390442" y="3102495"/>
                </a:lnTo>
                <a:lnTo>
                  <a:pt x="3388576" y="3100628"/>
                </a:lnTo>
                <a:lnTo>
                  <a:pt x="3387458" y="3100171"/>
                </a:lnTo>
                <a:lnTo>
                  <a:pt x="3384829" y="3100171"/>
                </a:lnTo>
                <a:lnTo>
                  <a:pt x="3383699" y="3100628"/>
                </a:lnTo>
                <a:lnTo>
                  <a:pt x="3381845" y="3102495"/>
                </a:lnTo>
                <a:lnTo>
                  <a:pt x="3381375" y="3103613"/>
                </a:lnTo>
                <a:lnTo>
                  <a:pt x="3381375" y="3106242"/>
                </a:lnTo>
                <a:lnTo>
                  <a:pt x="3381845" y="3107372"/>
                </a:lnTo>
                <a:lnTo>
                  <a:pt x="3383699" y="3109226"/>
                </a:lnTo>
                <a:lnTo>
                  <a:pt x="3384829" y="3109696"/>
                </a:lnTo>
                <a:lnTo>
                  <a:pt x="3387458" y="3109696"/>
                </a:lnTo>
                <a:lnTo>
                  <a:pt x="3388576" y="3109226"/>
                </a:lnTo>
                <a:lnTo>
                  <a:pt x="3390442" y="3107372"/>
                </a:lnTo>
                <a:lnTo>
                  <a:pt x="3390900" y="3106242"/>
                </a:lnTo>
                <a:lnTo>
                  <a:pt x="3390900" y="3103613"/>
                </a:lnTo>
                <a:close/>
              </a:path>
              <a:path w="6438900" h="4354830">
                <a:moveTo>
                  <a:pt x="3390900" y="2483586"/>
                </a:moveTo>
                <a:lnTo>
                  <a:pt x="3390442" y="2482456"/>
                </a:lnTo>
                <a:lnTo>
                  <a:pt x="3388576" y="2480602"/>
                </a:lnTo>
                <a:lnTo>
                  <a:pt x="3387458" y="2480132"/>
                </a:lnTo>
                <a:lnTo>
                  <a:pt x="3384829" y="2480132"/>
                </a:lnTo>
                <a:lnTo>
                  <a:pt x="3383699" y="2480602"/>
                </a:lnTo>
                <a:lnTo>
                  <a:pt x="3381845" y="2482456"/>
                </a:lnTo>
                <a:lnTo>
                  <a:pt x="3381375" y="2483586"/>
                </a:lnTo>
                <a:lnTo>
                  <a:pt x="3381375" y="2486215"/>
                </a:lnTo>
                <a:lnTo>
                  <a:pt x="3381845" y="2487333"/>
                </a:lnTo>
                <a:lnTo>
                  <a:pt x="3383699" y="2489200"/>
                </a:lnTo>
                <a:lnTo>
                  <a:pt x="3384829" y="2489657"/>
                </a:lnTo>
                <a:lnTo>
                  <a:pt x="3387458" y="2489657"/>
                </a:lnTo>
                <a:lnTo>
                  <a:pt x="3388576" y="2489200"/>
                </a:lnTo>
                <a:lnTo>
                  <a:pt x="3390442" y="2487333"/>
                </a:lnTo>
                <a:lnTo>
                  <a:pt x="3390900" y="2486215"/>
                </a:lnTo>
                <a:lnTo>
                  <a:pt x="3390900" y="2483586"/>
                </a:lnTo>
                <a:close/>
              </a:path>
              <a:path w="6438900" h="4354830">
                <a:moveTo>
                  <a:pt x="3390900" y="1863547"/>
                </a:moveTo>
                <a:lnTo>
                  <a:pt x="3390442" y="1862429"/>
                </a:lnTo>
                <a:lnTo>
                  <a:pt x="3388576" y="1860562"/>
                </a:lnTo>
                <a:lnTo>
                  <a:pt x="3387458" y="1860105"/>
                </a:lnTo>
                <a:lnTo>
                  <a:pt x="3384829" y="1860105"/>
                </a:lnTo>
                <a:lnTo>
                  <a:pt x="3383699" y="1860562"/>
                </a:lnTo>
                <a:lnTo>
                  <a:pt x="3381845" y="1862429"/>
                </a:lnTo>
                <a:lnTo>
                  <a:pt x="3381375" y="1863547"/>
                </a:lnTo>
                <a:lnTo>
                  <a:pt x="3381375" y="1866176"/>
                </a:lnTo>
                <a:lnTo>
                  <a:pt x="3381845" y="1867306"/>
                </a:lnTo>
                <a:lnTo>
                  <a:pt x="3383699" y="1869160"/>
                </a:lnTo>
                <a:lnTo>
                  <a:pt x="3384829" y="1869630"/>
                </a:lnTo>
                <a:lnTo>
                  <a:pt x="3387458" y="1869630"/>
                </a:lnTo>
                <a:lnTo>
                  <a:pt x="3388576" y="1869160"/>
                </a:lnTo>
                <a:lnTo>
                  <a:pt x="3390442" y="1867306"/>
                </a:lnTo>
                <a:lnTo>
                  <a:pt x="3390900" y="1866176"/>
                </a:lnTo>
                <a:lnTo>
                  <a:pt x="3390900" y="1863547"/>
                </a:lnTo>
                <a:close/>
              </a:path>
              <a:path w="6438900" h="4354830">
                <a:moveTo>
                  <a:pt x="3390900" y="1243520"/>
                </a:moveTo>
                <a:lnTo>
                  <a:pt x="3390442" y="1242390"/>
                </a:lnTo>
                <a:lnTo>
                  <a:pt x="3388576" y="1240536"/>
                </a:lnTo>
                <a:lnTo>
                  <a:pt x="3387458" y="1240066"/>
                </a:lnTo>
                <a:lnTo>
                  <a:pt x="3384829" y="1240066"/>
                </a:lnTo>
                <a:lnTo>
                  <a:pt x="3383699" y="1240536"/>
                </a:lnTo>
                <a:lnTo>
                  <a:pt x="3381845" y="1242390"/>
                </a:lnTo>
                <a:lnTo>
                  <a:pt x="3381375" y="1243520"/>
                </a:lnTo>
                <a:lnTo>
                  <a:pt x="3381375" y="1246149"/>
                </a:lnTo>
                <a:lnTo>
                  <a:pt x="3381845" y="1247267"/>
                </a:lnTo>
                <a:lnTo>
                  <a:pt x="3383699" y="1249133"/>
                </a:lnTo>
                <a:lnTo>
                  <a:pt x="3384829" y="1249591"/>
                </a:lnTo>
                <a:lnTo>
                  <a:pt x="3387458" y="1249591"/>
                </a:lnTo>
                <a:lnTo>
                  <a:pt x="3388576" y="1249133"/>
                </a:lnTo>
                <a:lnTo>
                  <a:pt x="3390442" y="1247267"/>
                </a:lnTo>
                <a:lnTo>
                  <a:pt x="3390900" y="1246149"/>
                </a:lnTo>
                <a:lnTo>
                  <a:pt x="3390900" y="1243520"/>
                </a:lnTo>
                <a:close/>
              </a:path>
              <a:path w="6438900" h="4354830">
                <a:moveTo>
                  <a:pt x="3390900" y="623481"/>
                </a:moveTo>
                <a:lnTo>
                  <a:pt x="3390442" y="622363"/>
                </a:lnTo>
                <a:lnTo>
                  <a:pt x="3388576" y="620509"/>
                </a:lnTo>
                <a:lnTo>
                  <a:pt x="3387458" y="620039"/>
                </a:lnTo>
                <a:lnTo>
                  <a:pt x="3384829" y="620039"/>
                </a:lnTo>
                <a:lnTo>
                  <a:pt x="3383699" y="620509"/>
                </a:lnTo>
                <a:lnTo>
                  <a:pt x="3381845" y="622363"/>
                </a:lnTo>
                <a:lnTo>
                  <a:pt x="3381375" y="623481"/>
                </a:lnTo>
                <a:lnTo>
                  <a:pt x="3381375" y="626110"/>
                </a:lnTo>
                <a:lnTo>
                  <a:pt x="3381845" y="627240"/>
                </a:lnTo>
                <a:lnTo>
                  <a:pt x="3383699" y="629094"/>
                </a:lnTo>
                <a:lnTo>
                  <a:pt x="3384829" y="629564"/>
                </a:lnTo>
                <a:lnTo>
                  <a:pt x="3387458" y="629564"/>
                </a:lnTo>
                <a:lnTo>
                  <a:pt x="3388576" y="629094"/>
                </a:lnTo>
                <a:lnTo>
                  <a:pt x="3390442" y="627240"/>
                </a:lnTo>
                <a:lnTo>
                  <a:pt x="3390900" y="626110"/>
                </a:lnTo>
                <a:lnTo>
                  <a:pt x="3390900" y="623481"/>
                </a:lnTo>
                <a:close/>
              </a:path>
              <a:path w="6438900" h="4354830">
                <a:moveTo>
                  <a:pt x="3390900" y="3454"/>
                </a:moveTo>
                <a:lnTo>
                  <a:pt x="3390442" y="2336"/>
                </a:lnTo>
                <a:lnTo>
                  <a:pt x="3388576" y="469"/>
                </a:lnTo>
                <a:lnTo>
                  <a:pt x="3387458" y="0"/>
                </a:lnTo>
                <a:lnTo>
                  <a:pt x="3384829" y="0"/>
                </a:lnTo>
                <a:lnTo>
                  <a:pt x="3383699" y="469"/>
                </a:lnTo>
                <a:lnTo>
                  <a:pt x="3381845" y="2336"/>
                </a:lnTo>
                <a:lnTo>
                  <a:pt x="3381375" y="3454"/>
                </a:lnTo>
                <a:lnTo>
                  <a:pt x="3381375" y="6083"/>
                </a:lnTo>
                <a:lnTo>
                  <a:pt x="3381845" y="7200"/>
                </a:lnTo>
                <a:lnTo>
                  <a:pt x="3383699" y="9067"/>
                </a:lnTo>
                <a:lnTo>
                  <a:pt x="3384829" y="9525"/>
                </a:lnTo>
                <a:lnTo>
                  <a:pt x="3387458" y="9525"/>
                </a:lnTo>
                <a:lnTo>
                  <a:pt x="3388576" y="9067"/>
                </a:lnTo>
                <a:lnTo>
                  <a:pt x="3390442" y="7200"/>
                </a:lnTo>
                <a:lnTo>
                  <a:pt x="3390900" y="6083"/>
                </a:lnTo>
                <a:lnTo>
                  <a:pt x="3390900" y="3454"/>
                </a:lnTo>
                <a:close/>
              </a:path>
              <a:path w="6438900" h="4354830">
                <a:moveTo>
                  <a:pt x="3438525" y="4343679"/>
                </a:moveTo>
                <a:lnTo>
                  <a:pt x="3438067" y="4342562"/>
                </a:lnTo>
                <a:lnTo>
                  <a:pt x="3436201" y="4340695"/>
                </a:lnTo>
                <a:lnTo>
                  <a:pt x="3435083" y="4340225"/>
                </a:lnTo>
                <a:lnTo>
                  <a:pt x="3432454" y="4340225"/>
                </a:lnTo>
                <a:lnTo>
                  <a:pt x="3431336" y="4340695"/>
                </a:lnTo>
                <a:lnTo>
                  <a:pt x="3429470" y="4342562"/>
                </a:lnTo>
                <a:lnTo>
                  <a:pt x="3429000" y="4343679"/>
                </a:lnTo>
                <a:lnTo>
                  <a:pt x="3429000" y="4346308"/>
                </a:lnTo>
                <a:lnTo>
                  <a:pt x="3429470" y="4347426"/>
                </a:lnTo>
                <a:lnTo>
                  <a:pt x="3431336" y="4349293"/>
                </a:lnTo>
                <a:lnTo>
                  <a:pt x="3432454" y="4349750"/>
                </a:lnTo>
                <a:lnTo>
                  <a:pt x="3435083" y="4349750"/>
                </a:lnTo>
                <a:lnTo>
                  <a:pt x="3436201" y="4349293"/>
                </a:lnTo>
                <a:lnTo>
                  <a:pt x="3438067" y="4347426"/>
                </a:lnTo>
                <a:lnTo>
                  <a:pt x="3438525" y="4346308"/>
                </a:lnTo>
                <a:lnTo>
                  <a:pt x="3438525" y="4343679"/>
                </a:lnTo>
                <a:close/>
              </a:path>
              <a:path w="6438900" h="4354830">
                <a:moveTo>
                  <a:pt x="3438525" y="3723640"/>
                </a:moveTo>
                <a:lnTo>
                  <a:pt x="3438067" y="3722522"/>
                </a:lnTo>
                <a:lnTo>
                  <a:pt x="3436201" y="3720668"/>
                </a:lnTo>
                <a:lnTo>
                  <a:pt x="3435083" y="3720198"/>
                </a:lnTo>
                <a:lnTo>
                  <a:pt x="3432454" y="3720198"/>
                </a:lnTo>
                <a:lnTo>
                  <a:pt x="3431336" y="3720668"/>
                </a:lnTo>
                <a:lnTo>
                  <a:pt x="3429470" y="3722522"/>
                </a:lnTo>
                <a:lnTo>
                  <a:pt x="3429000" y="3723640"/>
                </a:lnTo>
                <a:lnTo>
                  <a:pt x="3429000" y="3726281"/>
                </a:lnTo>
                <a:lnTo>
                  <a:pt x="3429470" y="3727399"/>
                </a:lnTo>
                <a:lnTo>
                  <a:pt x="3431336" y="3729253"/>
                </a:lnTo>
                <a:lnTo>
                  <a:pt x="3432454" y="3729723"/>
                </a:lnTo>
                <a:lnTo>
                  <a:pt x="3435083" y="3729723"/>
                </a:lnTo>
                <a:lnTo>
                  <a:pt x="3436201" y="3729253"/>
                </a:lnTo>
                <a:lnTo>
                  <a:pt x="3438067" y="3727399"/>
                </a:lnTo>
                <a:lnTo>
                  <a:pt x="3438525" y="3726281"/>
                </a:lnTo>
                <a:lnTo>
                  <a:pt x="3438525" y="3723640"/>
                </a:lnTo>
                <a:close/>
              </a:path>
              <a:path w="6438900" h="4354830">
                <a:moveTo>
                  <a:pt x="3438525" y="3103613"/>
                </a:moveTo>
                <a:lnTo>
                  <a:pt x="3438067" y="3102495"/>
                </a:lnTo>
                <a:lnTo>
                  <a:pt x="3436201" y="3100628"/>
                </a:lnTo>
                <a:lnTo>
                  <a:pt x="3435083" y="3100171"/>
                </a:lnTo>
                <a:lnTo>
                  <a:pt x="3432454" y="3100171"/>
                </a:lnTo>
                <a:lnTo>
                  <a:pt x="3431336" y="3100628"/>
                </a:lnTo>
                <a:lnTo>
                  <a:pt x="3429470" y="3102495"/>
                </a:lnTo>
                <a:lnTo>
                  <a:pt x="3429000" y="3103613"/>
                </a:lnTo>
                <a:lnTo>
                  <a:pt x="3429000" y="3106242"/>
                </a:lnTo>
                <a:lnTo>
                  <a:pt x="3429470" y="3107372"/>
                </a:lnTo>
                <a:lnTo>
                  <a:pt x="3431336" y="3109226"/>
                </a:lnTo>
                <a:lnTo>
                  <a:pt x="3432454" y="3109696"/>
                </a:lnTo>
                <a:lnTo>
                  <a:pt x="3435083" y="3109696"/>
                </a:lnTo>
                <a:lnTo>
                  <a:pt x="3436201" y="3109226"/>
                </a:lnTo>
                <a:lnTo>
                  <a:pt x="3438067" y="3107372"/>
                </a:lnTo>
                <a:lnTo>
                  <a:pt x="3438525" y="3106242"/>
                </a:lnTo>
                <a:lnTo>
                  <a:pt x="3438525" y="3103613"/>
                </a:lnTo>
                <a:close/>
              </a:path>
              <a:path w="6438900" h="4354830">
                <a:moveTo>
                  <a:pt x="3438525" y="2483586"/>
                </a:moveTo>
                <a:lnTo>
                  <a:pt x="3438067" y="2482456"/>
                </a:lnTo>
                <a:lnTo>
                  <a:pt x="3436201" y="2480602"/>
                </a:lnTo>
                <a:lnTo>
                  <a:pt x="3435083" y="2480132"/>
                </a:lnTo>
                <a:lnTo>
                  <a:pt x="3432454" y="2480132"/>
                </a:lnTo>
                <a:lnTo>
                  <a:pt x="3431336" y="2480602"/>
                </a:lnTo>
                <a:lnTo>
                  <a:pt x="3429470" y="2482456"/>
                </a:lnTo>
                <a:lnTo>
                  <a:pt x="3429000" y="2483586"/>
                </a:lnTo>
                <a:lnTo>
                  <a:pt x="3429000" y="2486215"/>
                </a:lnTo>
                <a:lnTo>
                  <a:pt x="3429470" y="2487333"/>
                </a:lnTo>
                <a:lnTo>
                  <a:pt x="3431336" y="2489200"/>
                </a:lnTo>
                <a:lnTo>
                  <a:pt x="3432454" y="2489657"/>
                </a:lnTo>
                <a:lnTo>
                  <a:pt x="3435083" y="2489657"/>
                </a:lnTo>
                <a:lnTo>
                  <a:pt x="3436201" y="2489200"/>
                </a:lnTo>
                <a:lnTo>
                  <a:pt x="3438067" y="2487333"/>
                </a:lnTo>
                <a:lnTo>
                  <a:pt x="3438525" y="2486215"/>
                </a:lnTo>
                <a:lnTo>
                  <a:pt x="3438525" y="2483586"/>
                </a:lnTo>
                <a:close/>
              </a:path>
              <a:path w="6438900" h="4354830">
                <a:moveTo>
                  <a:pt x="3438525" y="1863547"/>
                </a:moveTo>
                <a:lnTo>
                  <a:pt x="3438067" y="1862429"/>
                </a:lnTo>
                <a:lnTo>
                  <a:pt x="3436201" y="1860562"/>
                </a:lnTo>
                <a:lnTo>
                  <a:pt x="3435083" y="1860105"/>
                </a:lnTo>
                <a:lnTo>
                  <a:pt x="3432454" y="1860105"/>
                </a:lnTo>
                <a:lnTo>
                  <a:pt x="3431336" y="1860562"/>
                </a:lnTo>
                <a:lnTo>
                  <a:pt x="3429470" y="1862429"/>
                </a:lnTo>
                <a:lnTo>
                  <a:pt x="3429000" y="1863547"/>
                </a:lnTo>
                <a:lnTo>
                  <a:pt x="3429000" y="1866176"/>
                </a:lnTo>
                <a:lnTo>
                  <a:pt x="3429470" y="1867306"/>
                </a:lnTo>
                <a:lnTo>
                  <a:pt x="3431336" y="1869160"/>
                </a:lnTo>
                <a:lnTo>
                  <a:pt x="3432454" y="1869630"/>
                </a:lnTo>
                <a:lnTo>
                  <a:pt x="3435083" y="1869630"/>
                </a:lnTo>
                <a:lnTo>
                  <a:pt x="3436201" y="1869160"/>
                </a:lnTo>
                <a:lnTo>
                  <a:pt x="3438067" y="1867306"/>
                </a:lnTo>
                <a:lnTo>
                  <a:pt x="3438525" y="1866176"/>
                </a:lnTo>
                <a:lnTo>
                  <a:pt x="3438525" y="1863547"/>
                </a:lnTo>
                <a:close/>
              </a:path>
              <a:path w="6438900" h="4354830">
                <a:moveTo>
                  <a:pt x="3438525" y="1243520"/>
                </a:moveTo>
                <a:lnTo>
                  <a:pt x="3438067" y="1242390"/>
                </a:lnTo>
                <a:lnTo>
                  <a:pt x="3436201" y="1240536"/>
                </a:lnTo>
                <a:lnTo>
                  <a:pt x="3435083" y="1240066"/>
                </a:lnTo>
                <a:lnTo>
                  <a:pt x="3432454" y="1240066"/>
                </a:lnTo>
                <a:lnTo>
                  <a:pt x="3431336" y="1240536"/>
                </a:lnTo>
                <a:lnTo>
                  <a:pt x="3429470" y="1242390"/>
                </a:lnTo>
                <a:lnTo>
                  <a:pt x="3429000" y="1243520"/>
                </a:lnTo>
                <a:lnTo>
                  <a:pt x="3429000" y="1246149"/>
                </a:lnTo>
                <a:lnTo>
                  <a:pt x="3429470" y="1247267"/>
                </a:lnTo>
                <a:lnTo>
                  <a:pt x="3431336" y="1249133"/>
                </a:lnTo>
                <a:lnTo>
                  <a:pt x="3432454" y="1249591"/>
                </a:lnTo>
                <a:lnTo>
                  <a:pt x="3435083" y="1249591"/>
                </a:lnTo>
                <a:lnTo>
                  <a:pt x="3436201" y="1249133"/>
                </a:lnTo>
                <a:lnTo>
                  <a:pt x="3438067" y="1247267"/>
                </a:lnTo>
                <a:lnTo>
                  <a:pt x="3438525" y="1246149"/>
                </a:lnTo>
                <a:lnTo>
                  <a:pt x="3438525" y="1243520"/>
                </a:lnTo>
                <a:close/>
              </a:path>
              <a:path w="6438900" h="4354830">
                <a:moveTo>
                  <a:pt x="3438525" y="623481"/>
                </a:moveTo>
                <a:lnTo>
                  <a:pt x="3438067" y="622363"/>
                </a:lnTo>
                <a:lnTo>
                  <a:pt x="3436201" y="620509"/>
                </a:lnTo>
                <a:lnTo>
                  <a:pt x="3435083" y="620039"/>
                </a:lnTo>
                <a:lnTo>
                  <a:pt x="3432454" y="620039"/>
                </a:lnTo>
                <a:lnTo>
                  <a:pt x="3431336" y="620509"/>
                </a:lnTo>
                <a:lnTo>
                  <a:pt x="3429470" y="622363"/>
                </a:lnTo>
                <a:lnTo>
                  <a:pt x="3429000" y="623481"/>
                </a:lnTo>
                <a:lnTo>
                  <a:pt x="3429000" y="626110"/>
                </a:lnTo>
                <a:lnTo>
                  <a:pt x="3429470" y="627240"/>
                </a:lnTo>
                <a:lnTo>
                  <a:pt x="3431336" y="629094"/>
                </a:lnTo>
                <a:lnTo>
                  <a:pt x="3432454" y="629564"/>
                </a:lnTo>
                <a:lnTo>
                  <a:pt x="3435083" y="629564"/>
                </a:lnTo>
                <a:lnTo>
                  <a:pt x="3436201" y="629094"/>
                </a:lnTo>
                <a:lnTo>
                  <a:pt x="3438067" y="627240"/>
                </a:lnTo>
                <a:lnTo>
                  <a:pt x="3438525" y="626110"/>
                </a:lnTo>
                <a:lnTo>
                  <a:pt x="3438525" y="623481"/>
                </a:lnTo>
                <a:close/>
              </a:path>
              <a:path w="6438900" h="4354830">
                <a:moveTo>
                  <a:pt x="3438525" y="3454"/>
                </a:moveTo>
                <a:lnTo>
                  <a:pt x="3438067" y="2336"/>
                </a:lnTo>
                <a:lnTo>
                  <a:pt x="3436201" y="469"/>
                </a:lnTo>
                <a:lnTo>
                  <a:pt x="3435083" y="0"/>
                </a:lnTo>
                <a:lnTo>
                  <a:pt x="3432454" y="0"/>
                </a:lnTo>
                <a:lnTo>
                  <a:pt x="3431336" y="469"/>
                </a:lnTo>
                <a:lnTo>
                  <a:pt x="3429470" y="2336"/>
                </a:lnTo>
                <a:lnTo>
                  <a:pt x="3429000" y="3454"/>
                </a:lnTo>
                <a:lnTo>
                  <a:pt x="3429000" y="6083"/>
                </a:lnTo>
                <a:lnTo>
                  <a:pt x="3429470" y="7200"/>
                </a:lnTo>
                <a:lnTo>
                  <a:pt x="3431336" y="9067"/>
                </a:lnTo>
                <a:lnTo>
                  <a:pt x="3432454" y="9525"/>
                </a:lnTo>
                <a:lnTo>
                  <a:pt x="3435083" y="9525"/>
                </a:lnTo>
                <a:lnTo>
                  <a:pt x="3436201" y="9067"/>
                </a:lnTo>
                <a:lnTo>
                  <a:pt x="3438067" y="7200"/>
                </a:lnTo>
                <a:lnTo>
                  <a:pt x="3438525" y="6083"/>
                </a:lnTo>
                <a:lnTo>
                  <a:pt x="3438525" y="3454"/>
                </a:lnTo>
                <a:close/>
              </a:path>
              <a:path w="6438900" h="4354830">
                <a:moveTo>
                  <a:pt x="3486150" y="4343679"/>
                </a:moveTo>
                <a:lnTo>
                  <a:pt x="3485692" y="4342562"/>
                </a:lnTo>
                <a:lnTo>
                  <a:pt x="3483826" y="4340695"/>
                </a:lnTo>
                <a:lnTo>
                  <a:pt x="3482708" y="4340225"/>
                </a:lnTo>
                <a:lnTo>
                  <a:pt x="3480079" y="4340225"/>
                </a:lnTo>
                <a:lnTo>
                  <a:pt x="3478961" y="4340695"/>
                </a:lnTo>
                <a:lnTo>
                  <a:pt x="3477095" y="4342562"/>
                </a:lnTo>
                <a:lnTo>
                  <a:pt x="3476625" y="4343679"/>
                </a:lnTo>
                <a:lnTo>
                  <a:pt x="3476625" y="4346308"/>
                </a:lnTo>
                <a:lnTo>
                  <a:pt x="3477095" y="4347426"/>
                </a:lnTo>
                <a:lnTo>
                  <a:pt x="3478961" y="4349293"/>
                </a:lnTo>
                <a:lnTo>
                  <a:pt x="3480079" y="4349750"/>
                </a:lnTo>
                <a:lnTo>
                  <a:pt x="3482708" y="4349750"/>
                </a:lnTo>
                <a:lnTo>
                  <a:pt x="3483826" y="4349293"/>
                </a:lnTo>
                <a:lnTo>
                  <a:pt x="3485692" y="4347426"/>
                </a:lnTo>
                <a:lnTo>
                  <a:pt x="3486150" y="4346308"/>
                </a:lnTo>
                <a:lnTo>
                  <a:pt x="3486150" y="4343679"/>
                </a:lnTo>
                <a:close/>
              </a:path>
              <a:path w="6438900" h="4354830">
                <a:moveTo>
                  <a:pt x="3486150" y="3723640"/>
                </a:moveTo>
                <a:lnTo>
                  <a:pt x="3485692" y="3722522"/>
                </a:lnTo>
                <a:lnTo>
                  <a:pt x="3483826" y="3720668"/>
                </a:lnTo>
                <a:lnTo>
                  <a:pt x="3482708" y="3720198"/>
                </a:lnTo>
                <a:lnTo>
                  <a:pt x="3480079" y="3720198"/>
                </a:lnTo>
                <a:lnTo>
                  <a:pt x="3478961" y="3720668"/>
                </a:lnTo>
                <a:lnTo>
                  <a:pt x="3477095" y="3722522"/>
                </a:lnTo>
                <a:lnTo>
                  <a:pt x="3476625" y="3723640"/>
                </a:lnTo>
                <a:lnTo>
                  <a:pt x="3476625" y="3726281"/>
                </a:lnTo>
                <a:lnTo>
                  <a:pt x="3477095" y="3727399"/>
                </a:lnTo>
                <a:lnTo>
                  <a:pt x="3478961" y="3729253"/>
                </a:lnTo>
                <a:lnTo>
                  <a:pt x="3480079" y="3729723"/>
                </a:lnTo>
                <a:lnTo>
                  <a:pt x="3482708" y="3729723"/>
                </a:lnTo>
                <a:lnTo>
                  <a:pt x="3483826" y="3729253"/>
                </a:lnTo>
                <a:lnTo>
                  <a:pt x="3485692" y="3727399"/>
                </a:lnTo>
                <a:lnTo>
                  <a:pt x="3486150" y="3726281"/>
                </a:lnTo>
                <a:lnTo>
                  <a:pt x="3486150" y="3723640"/>
                </a:lnTo>
                <a:close/>
              </a:path>
              <a:path w="6438900" h="4354830">
                <a:moveTo>
                  <a:pt x="3486150" y="3103613"/>
                </a:moveTo>
                <a:lnTo>
                  <a:pt x="3485692" y="3102495"/>
                </a:lnTo>
                <a:lnTo>
                  <a:pt x="3483826" y="3100628"/>
                </a:lnTo>
                <a:lnTo>
                  <a:pt x="3482708" y="3100171"/>
                </a:lnTo>
                <a:lnTo>
                  <a:pt x="3480079" y="3100171"/>
                </a:lnTo>
                <a:lnTo>
                  <a:pt x="3478961" y="3100628"/>
                </a:lnTo>
                <a:lnTo>
                  <a:pt x="3477095" y="3102495"/>
                </a:lnTo>
                <a:lnTo>
                  <a:pt x="3476625" y="3103613"/>
                </a:lnTo>
                <a:lnTo>
                  <a:pt x="3476625" y="3106242"/>
                </a:lnTo>
                <a:lnTo>
                  <a:pt x="3477095" y="3107372"/>
                </a:lnTo>
                <a:lnTo>
                  <a:pt x="3478961" y="3109226"/>
                </a:lnTo>
                <a:lnTo>
                  <a:pt x="3480079" y="3109696"/>
                </a:lnTo>
                <a:lnTo>
                  <a:pt x="3482708" y="3109696"/>
                </a:lnTo>
                <a:lnTo>
                  <a:pt x="3483826" y="3109226"/>
                </a:lnTo>
                <a:lnTo>
                  <a:pt x="3485692" y="3107372"/>
                </a:lnTo>
                <a:lnTo>
                  <a:pt x="3486150" y="3106242"/>
                </a:lnTo>
                <a:lnTo>
                  <a:pt x="3486150" y="3103613"/>
                </a:lnTo>
                <a:close/>
              </a:path>
              <a:path w="6438900" h="4354830">
                <a:moveTo>
                  <a:pt x="3486150" y="2483586"/>
                </a:moveTo>
                <a:lnTo>
                  <a:pt x="3485692" y="2482456"/>
                </a:lnTo>
                <a:lnTo>
                  <a:pt x="3483826" y="2480602"/>
                </a:lnTo>
                <a:lnTo>
                  <a:pt x="3482708" y="2480132"/>
                </a:lnTo>
                <a:lnTo>
                  <a:pt x="3480079" y="2480132"/>
                </a:lnTo>
                <a:lnTo>
                  <a:pt x="3478961" y="2480602"/>
                </a:lnTo>
                <a:lnTo>
                  <a:pt x="3477095" y="2482456"/>
                </a:lnTo>
                <a:lnTo>
                  <a:pt x="3476625" y="2483586"/>
                </a:lnTo>
                <a:lnTo>
                  <a:pt x="3476625" y="2486215"/>
                </a:lnTo>
                <a:lnTo>
                  <a:pt x="3477095" y="2487333"/>
                </a:lnTo>
                <a:lnTo>
                  <a:pt x="3478961" y="2489200"/>
                </a:lnTo>
                <a:lnTo>
                  <a:pt x="3480079" y="2489657"/>
                </a:lnTo>
                <a:lnTo>
                  <a:pt x="3482708" y="2489657"/>
                </a:lnTo>
                <a:lnTo>
                  <a:pt x="3483826" y="2489200"/>
                </a:lnTo>
                <a:lnTo>
                  <a:pt x="3485692" y="2487333"/>
                </a:lnTo>
                <a:lnTo>
                  <a:pt x="3486150" y="2486215"/>
                </a:lnTo>
                <a:lnTo>
                  <a:pt x="3486150" y="2483586"/>
                </a:lnTo>
                <a:close/>
              </a:path>
              <a:path w="6438900" h="4354830">
                <a:moveTo>
                  <a:pt x="3486150" y="1863547"/>
                </a:moveTo>
                <a:lnTo>
                  <a:pt x="3485692" y="1862429"/>
                </a:lnTo>
                <a:lnTo>
                  <a:pt x="3483826" y="1860562"/>
                </a:lnTo>
                <a:lnTo>
                  <a:pt x="3482708" y="1860105"/>
                </a:lnTo>
                <a:lnTo>
                  <a:pt x="3480079" y="1860105"/>
                </a:lnTo>
                <a:lnTo>
                  <a:pt x="3478961" y="1860562"/>
                </a:lnTo>
                <a:lnTo>
                  <a:pt x="3477095" y="1862429"/>
                </a:lnTo>
                <a:lnTo>
                  <a:pt x="3476625" y="1863547"/>
                </a:lnTo>
                <a:lnTo>
                  <a:pt x="3476625" y="1866176"/>
                </a:lnTo>
                <a:lnTo>
                  <a:pt x="3477095" y="1867306"/>
                </a:lnTo>
                <a:lnTo>
                  <a:pt x="3478961" y="1869160"/>
                </a:lnTo>
                <a:lnTo>
                  <a:pt x="3480079" y="1869630"/>
                </a:lnTo>
                <a:lnTo>
                  <a:pt x="3482708" y="1869630"/>
                </a:lnTo>
                <a:lnTo>
                  <a:pt x="3483826" y="1869160"/>
                </a:lnTo>
                <a:lnTo>
                  <a:pt x="3485692" y="1867306"/>
                </a:lnTo>
                <a:lnTo>
                  <a:pt x="3486150" y="1866176"/>
                </a:lnTo>
                <a:lnTo>
                  <a:pt x="3486150" y="1863547"/>
                </a:lnTo>
                <a:close/>
              </a:path>
              <a:path w="6438900" h="4354830">
                <a:moveTo>
                  <a:pt x="3486150" y="1243520"/>
                </a:moveTo>
                <a:lnTo>
                  <a:pt x="3485692" y="1242390"/>
                </a:lnTo>
                <a:lnTo>
                  <a:pt x="3483826" y="1240536"/>
                </a:lnTo>
                <a:lnTo>
                  <a:pt x="3482708" y="1240066"/>
                </a:lnTo>
                <a:lnTo>
                  <a:pt x="3480079" y="1240066"/>
                </a:lnTo>
                <a:lnTo>
                  <a:pt x="3478961" y="1240536"/>
                </a:lnTo>
                <a:lnTo>
                  <a:pt x="3477095" y="1242390"/>
                </a:lnTo>
                <a:lnTo>
                  <a:pt x="3476625" y="1243520"/>
                </a:lnTo>
                <a:lnTo>
                  <a:pt x="3476625" y="1246149"/>
                </a:lnTo>
                <a:lnTo>
                  <a:pt x="3477095" y="1247267"/>
                </a:lnTo>
                <a:lnTo>
                  <a:pt x="3478961" y="1249133"/>
                </a:lnTo>
                <a:lnTo>
                  <a:pt x="3480079" y="1249591"/>
                </a:lnTo>
                <a:lnTo>
                  <a:pt x="3482708" y="1249591"/>
                </a:lnTo>
                <a:lnTo>
                  <a:pt x="3483826" y="1249133"/>
                </a:lnTo>
                <a:lnTo>
                  <a:pt x="3485692" y="1247267"/>
                </a:lnTo>
                <a:lnTo>
                  <a:pt x="3486150" y="1246149"/>
                </a:lnTo>
                <a:lnTo>
                  <a:pt x="3486150" y="1243520"/>
                </a:lnTo>
                <a:close/>
              </a:path>
              <a:path w="6438900" h="4354830">
                <a:moveTo>
                  <a:pt x="3486150" y="623481"/>
                </a:moveTo>
                <a:lnTo>
                  <a:pt x="3485692" y="622363"/>
                </a:lnTo>
                <a:lnTo>
                  <a:pt x="3483826" y="620509"/>
                </a:lnTo>
                <a:lnTo>
                  <a:pt x="3482708" y="620039"/>
                </a:lnTo>
                <a:lnTo>
                  <a:pt x="3480079" y="620039"/>
                </a:lnTo>
                <a:lnTo>
                  <a:pt x="3478961" y="620509"/>
                </a:lnTo>
                <a:lnTo>
                  <a:pt x="3477095" y="622363"/>
                </a:lnTo>
                <a:lnTo>
                  <a:pt x="3476625" y="623481"/>
                </a:lnTo>
                <a:lnTo>
                  <a:pt x="3476625" y="626110"/>
                </a:lnTo>
                <a:lnTo>
                  <a:pt x="3477095" y="627240"/>
                </a:lnTo>
                <a:lnTo>
                  <a:pt x="3478961" y="629094"/>
                </a:lnTo>
                <a:lnTo>
                  <a:pt x="3480079" y="629564"/>
                </a:lnTo>
                <a:lnTo>
                  <a:pt x="3482708" y="629564"/>
                </a:lnTo>
                <a:lnTo>
                  <a:pt x="3483826" y="629094"/>
                </a:lnTo>
                <a:lnTo>
                  <a:pt x="3485692" y="627240"/>
                </a:lnTo>
                <a:lnTo>
                  <a:pt x="3486150" y="626110"/>
                </a:lnTo>
                <a:lnTo>
                  <a:pt x="3486150" y="623481"/>
                </a:lnTo>
                <a:close/>
              </a:path>
              <a:path w="6438900" h="4354830">
                <a:moveTo>
                  <a:pt x="3486150" y="3454"/>
                </a:moveTo>
                <a:lnTo>
                  <a:pt x="3485692" y="2336"/>
                </a:lnTo>
                <a:lnTo>
                  <a:pt x="3483826" y="469"/>
                </a:lnTo>
                <a:lnTo>
                  <a:pt x="3482708" y="0"/>
                </a:lnTo>
                <a:lnTo>
                  <a:pt x="3480079" y="0"/>
                </a:lnTo>
                <a:lnTo>
                  <a:pt x="3478961" y="469"/>
                </a:lnTo>
                <a:lnTo>
                  <a:pt x="3477095" y="2336"/>
                </a:lnTo>
                <a:lnTo>
                  <a:pt x="3476625" y="3454"/>
                </a:lnTo>
                <a:lnTo>
                  <a:pt x="3476625" y="6083"/>
                </a:lnTo>
                <a:lnTo>
                  <a:pt x="3477095" y="7200"/>
                </a:lnTo>
                <a:lnTo>
                  <a:pt x="3478961" y="9067"/>
                </a:lnTo>
                <a:lnTo>
                  <a:pt x="3480079" y="9525"/>
                </a:lnTo>
                <a:lnTo>
                  <a:pt x="3482708" y="9525"/>
                </a:lnTo>
                <a:lnTo>
                  <a:pt x="3483826" y="9067"/>
                </a:lnTo>
                <a:lnTo>
                  <a:pt x="3485692" y="7200"/>
                </a:lnTo>
                <a:lnTo>
                  <a:pt x="3486150" y="6083"/>
                </a:lnTo>
                <a:lnTo>
                  <a:pt x="3486150" y="3454"/>
                </a:lnTo>
                <a:close/>
              </a:path>
              <a:path w="6438900" h="4354830">
                <a:moveTo>
                  <a:pt x="3533775" y="4343679"/>
                </a:moveTo>
                <a:lnTo>
                  <a:pt x="3533317" y="4342562"/>
                </a:lnTo>
                <a:lnTo>
                  <a:pt x="3531451" y="4340695"/>
                </a:lnTo>
                <a:lnTo>
                  <a:pt x="3530333" y="4340225"/>
                </a:lnTo>
                <a:lnTo>
                  <a:pt x="3527704" y="4340225"/>
                </a:lnTo>
                <a:lnTo>
                  <a:pt x="3526586" y="4340695"/>
                </a:lnTo>
                <a:lnTo>
                  <a:pt x="3524720" y="4342562"/>
                </a:lnTo>
                <a:lnTo>
                  <a:pt x="3524250" y="4343679"/>
                </a:lnTo>
                <a:lnTo>
                  <a:pt x="3524250" y="4346308"/>
                </a:lnTo>
                <a:lnTo>
                  <a:pt x="3524720" y="4347426"/>
                </a:lnTo>
                <a:lnTo>
                  <a:pt x="3526586" y="4349293"/>
                </a:lnTo>
                <a:lnTo>
                  <a:pt x="3527704" y="4349750"/>
                </a:lnTo>
                <a:lnTo>
                  <a:pt x="3530333" y="4349750"/>
                </a:lnTo>
                <a:lnTo>
                  <a:pt x="3531451" y="4349293"/>
                </a:lnTo>
                <a:lnTo>
                  <a:pt x="3533317" y="4347426"/>
                </a:lnTo>
                <a:lnTo>
                  <a:pt x="3533775" y="4346308"/>
                </a:lnTo>
                <a:lnTo>
                  <a:pt x="3533775" y="4343679"/>
                </a:lnTo>
                <a:close/>
              </a:path>
              <a:path w="6438900" h="4354830">
                <a:moveTo>
                  <a:pt x="3533775" y="3723640"/>
                </a:moveTo>
                <a:lnTo>
                  <a:pt x="3533317" y="3722522"/>
                </a:lnTo>
                <a:lnTo>
                  <a:pt x="3531451" y="3720668"/>
                </a:lnTo>
                <a:lnTo>
                  <a:pt x="3530333" y="3720198"/>
                </a:lnTo>
                <a:lnTo>
                  <a:pt x="3527704" y="3720198"/>
                </a:lnTo>
                <a:lnTo>
                  <a:pt x="3526586" y="3720668"/>
                </a:lnTo>
                <a:lnTo>
                  <a:pt x="3524720" y="3722522"/>
                </a:lnTo>
                <a:lnTo>
                  <a:pt x="3524250" y="3723640"/>
                </a:lnTo>
                <a:lnTo>
                  <a:pt x="3524250" y="3726281"/>
                </a:lnTo>
                <a:lnTo>
                  <a:pt x="3524720" y="3727399"/>
                </a:lnTo>
                <a:lnTo>
                  <a:pt x="3526586" y="3729253"/>
                </a:lnTo>
                <a:lnTo>
                  <a:pt x="3527704" y="3729723"/>
                </a:lnTo>
                <a:lnTo>
                  <a:pt x="3530333" y="3729723"/>
                </a:lnTo>
                <a:lnTo>
                  <a:pt x="3531451" y="3729253"/>
                </a:lnTo>
                <a:lnTo>
                  <a:pt x="3533317" y="3727399"/>
                </a:lnTo>
                <a:lnTo>
                  <a:pt x="3533775" y="3726281"/>
                </a:lnTo>
                <a:lnTo>
                  <a:pt x="3533775" y="3723640"/>
                </a:lnTo>
                <a:close/>
              </a:path>
              <a:path w="6438900" h="4354830">
                <a:moveTo>
                  <a:pt x="3533775" y="3103613"/>
                </a:moveTo>
                <a:lnTo>
                  <a:pt x="3533317" y="3102495"/>
                </a:lnTo>
                <a:lnTo>
                  <a:pt x="3531451" y="3100628"/>
                </a:lnTo>
                <a:lnTo>
                  <a:pt x="3530333" y="3100171"/>
                </a:lnTo>
                <a:lnTo>
                  <a:pt x="3527704" y="3100171"/>
                </a:lnTo>
                <a:lnTo>
                  <a:pt x="3526586" y="3100628"/>
                </a:lnTo>
                <a:lnTo>
                  <a:pt x="3524720" y="3102495"/>
                </a:lnTo>
                <a:lnTo>
                  <a:pt x="3524250" y="3103613"/>
                </a:lnTo>
                <a:lnTo>
                  <a:pt x="3524250" y="3106242"/>
                </a:lnTo>
                <a:lnTo>
                  <a:pt x="3524720" y="3107372"/>
                </a:lnTo>
                <a:lnTo>
                  <a:pt x="3526586" y="3109226"/>
                </a:lnTo>
                <a:lnTo>
                  <a:pt x="3527704" y="3109696"/>
                </a:lnTo>
                <a:lnTo>
                  <a:pt x="3530333" y="3109696"/>
                </a:lnTo>
                <a:lnTo>
                  <a:pt x="3531451" y="3109226"/>
                </a:lnTo>
                <a:lnTo>
                  <a:pt x="3533317" y="3107372"/>
                </a:lnTo>
                <a:lnTo>
                  <a:pt x="3533775" y="3106242"/>
                </a:lnTo>
                <a:lnTo>
                  <a:pt x="3533775" y="3103613"/>
                </a:lnTo>
                <a:close/>
              </a:path>
              <a:path w="6438900" h="4354830">
                <a:moveTo>
                  <a:pt x="3533775" y="2483586"/>
                </a:moveTo>
                <a:lnTo>
                  <a:pt x="3533317" y="2482456"/>
                </a:lnTo>
                <a:lnTo>
                  <a:pt x="3531451" y="2480602"/>
                </a:lnTo>
                <a:lnTo>
                  <a:pt x="3530333" y="2480132"/>
                </a:lnTo>
                <a:lnTo>
                  <a:pt x="3527704" y="2480132"/>
                </a:lnTo>
                <a:lnTo>
                  <a:pt x="3526586" y="2480602"/>
                </a:lnTo>
                <a:lnTo>
                  <a:pt x="3524720" y="2482456"/>
                </a:lnTo>
                <a:lnTo>
                  <a:pt x="3524250" y="2483586"/>
                </a:lnTo>
                <a:lnTo>
                  <a:pt x="3524250" y="2486215"/>
                </a:lnTo>
                <a:lnTo>
                  <a:pt x="3524720" y="2487333"/>
                </a:lnTo>
                <a:lnTo>
                  <a:pt x="3526586" y="2489200"/>
                </a:lnTo>
                <a:lnTo>
                  <a:pt x="3527704" y="2489657"/>
                </a:lnTo>
                <a:lnTo>
                  <a:pt x="3530333" y="2489657"/>
                </a:lnTo>
                <a:lnTo>
                  <a:pt x="3531451" y="2489200"/>
                </a:lnTo>
                <a:lnTo>
                  <a:pt x="3533317" y="2487333"/>
                </a:lnTo>
                <a:lnTo>
                  <a:pt x="3533775" y="2486215"/>
                </a:lnTo>
                <a:lnTo>
                  <a:pt x="3533775" y="2483586"/>
                </a:lnTo>
                <a:close/>
              </a:path>
              <a:path w="6438900" h="4354830">
                <a:moveTo>
                  <a:pt x="3533775" y="1863547"/>
                </a:moveTo>
                <a:lnTo>
                  <a:pt x="3533317" y="1862429"/>
                </a:lnTo>
                <a:lnTo>
                  <a:pt x="3531451" y="1860562"/>
                </a:lnTo>
                <a:lnTo>
                  <a:pt x="3530333" y="1860105"/>
                </a:lnTo>
                <a:lnTo>
                  <a:pt x="3527704" y="1860105"/>
                </a:lnTo>
                <a:lnTo>
                  <a:pt x="3526586" y="1860562"/>
                </a:lnTo>
                <a:lnTo>
                  <a:pt x="3524720" y="1862429"/>
                </a:lnTo>
                <a:lnTo>
                  <a:pt x="3524250" y="1863547"/>
                </a:lnTo>
                <a:lnTo>
                  <a:pt x="3524250" y="1866176"/>
                </a:lnTo>
                <a:lnTo>
                  <a:pt x="3524720" y="1867306"/>
                </a:lnTo>
                <a:lnTo>
                  <a:pt x="3526586" y="1869160"/>
                </a:lnTo>
                <a:lnTo>
                  <a:pt x="3527704" y="1869630"/>
                </a:lnTo>
                <a:lnTo>
                  <a:pt x="3530333" y="1869630"/>
                </a:lnTo>
                <a:lnTo>
                  <a:pt x="3531451" y="1869160"/>
                </a:lnTo>
                <a:lnTo>
                  <a:pt x="3533317" y="1867306"/>
                </a:lnTo>
                <a:lnTo>
                  <a:pt x="3533775" y="1866176"/>
                </a:lnTo>
                <a:lnTo>
                  <a:pt x="3533775" y="1863547"/>
                </a:lnTo>
                <a:close/>
              </a:path>
              <a:path w="6438900" h="4354830">
                <a:moveTo>
                  <a:pt x="3533775" y="1243520"/>
                </a:moveTo>
                <a:lnTo>
                  <a:pt x="3533317" y="1242390"/>
                </a:lnTo>
                <a:lnTo>
                  <a:pt x="3531451" y="1240536"/>
                </a:lnTo>
                <a:lnTo>
                  <a:pt x="3530333" y="1240066"/>
                </a:lnTo>
                <a:lnTo>
                  <a:pt x="3527704" y="1240066"/>
                </a:lnTo>
                <a:lnTo>
                  <a:pt x="3526586" y="1240536"/>
                </a:lnTo>
                <a:lnTo>
                  <a:pt x="3524720" y="1242390"/>
                </a:lnTo>
                <a:lnTo>
                  <a:pt x="3524250" y="1243520"/>
                </a:lnTo>
                <a:lnTo>
                  <a:pt x="3524250" y="1246149"/>
                </a:lnTo>
                <a:lnTo>
                  <a:pt x="3524720" y="1247267"/>
                </a:lnTo>
                <a:lnTo>
                  <a:pt x="3526586" y="1249133"/>
                </a:lnTo>
                <a:lnTo>
                  <a:pt x="3527704" y="1249591"/>
                </a:lnTo>
                <a:lnTo>
                  <a:pt x="3530333" y="1249591"/>
                </a:lnTo>
                <a:lnTo>
                  <a:pt x="3531451" y="1249133"/>
                </a:lnTo>
                <a:lnTo>
                  <a:pt x="3533317" y="1247267"/>
                </a:lnTo>
                <a:lnTo>
                  <a:pt x="3533775" y="1246149"/>
                </a:lnTo>
                <a:lnTo>
                  <a:pt x="3533775" y="1243520"/>
                </a:lnTo>
                <a:close/>
              </a:path>
              <a:path w="6438900" h="4354830">
                <a:moveTo>
                  <a:pt x="3533775" y="623481"/>
                </a:moveTo>
                <a:lnTo>
                  <a:pt x="3533317" y="622363"/>
                </a:lnTo>
                <a:lnTo>
                  <a:pt x="3531451" y="620509"/>
                </a:lnTo>
                <a:lnTo>
                  <a:pt x="3530333" y="620039"/>
                </a:lnTo>
                <a:lnTo>
                  <a:pt x="3527704" y="620039"/>
                </a:lnTo>
                <a:lnTo>
                  <a:pt x="3526586" y="620509"/>
                </a:lnTo>
                <a:lnTo>
                  <a:pt x="3524720" y="622363"/>
                </a:lnTo>
                <a:lnTo>
                  <a:pt x="3524250" y="623481"/>
                </a:lnTo>
                <a:lnTo>
                  <a:pt x="3524250" y="626110"/>
                </a:lnTo>
                <a:lnTo>
                  <a:pt x="3524720" y="627240"/>
                </a:lnTo>
                <a:lnTo>
                  <a:pt x="3526586" y="629094"/>
                </a:lnTo>
                <a:lnTo>
                  <a:pt x="3527704" y="629564"/>
                </a:lnTo>
                <a:lnTo>
                  <a:pt x="3530333" y="629564"/>
                </a:lnTo>
                <a:lnTo>
                  <a:pt x="3531451" y="629094"/>
                </a:lnTo>
                <a:lnTo>
                  <a:pt x="3533317" y="627240"/>
                </a:lnTo>
                <a:lnTo>
                  <a:pt x="3533775" y="626110"/>
                </a:lnTo>
                <a:lnTo>
                  <a:pt x="3533775" y="623481"/>
                </a:lnTo>
                <a:close/>
              </a:path>
              <a:path w="6438900" h="4354830">
                <a:moveTo>
                  <a:pt x="3533775" y="3454"/>
                </a:moveTo>
                <a:lnTo>
                  <a:pt x="3533317" y="2336"/>
                </a:lnTo>
                <a:lnTo>
                  <a:pt x="3531451" y="469"/>
                </a:lnTo>
                <a:lnTo>
                  <a:pt x="3530333" y="0"/>
                </a:lnTo>
                <a:lnTo>
                  <a:pt x="3527704" y="0"/>
                </a:lnTo>
                <a:lnTo>
                  <a:pt x="3526586" y="469"/>
                </a:lnTo>
                <a:lnTo>
                  <a:pt x="3524720" y="2336"/>
                </a:lnTo>
                <a:lnTo>
                  <a:pt x="3524250" y="3454"/>
                </a:lnTo>
                <a:lnTo>
                  <a:pt x="3524250" y="6083"/>
                </a:lnTo>
                <a:lnTo>
                  <a:pt x="3524720" y="7200"/>
                </a:lnTo>
                <a:lnTo>
                  <a:pt x="3526586" y="9067"/>
                </a:lnTo>
                <a:lnTo>
                  <a:pt x="3527704" y="9525"/>
                </a:lnTo>
                <a:lnTo>
                  <a:pt x="3530333" y="9525"/>
                </a:lnTo>
                <a:lnTo>
                  <a:pt x="3531451" y="9067"/>
                </a:lnTo>
                <a:lnTo>
                  <a:pt x="3533317" y="7200"/>
                </a:lnTo>
                <a:lnTo>
                  <a:pt x="3533775" y="6083"/>
                </a:lnTo>
                <a:lnTo>
                  <a:pt x="3533775" y="3454"/>
                </a:lnTo>
                <a:close/>
              </a:path>
              <a:path w="6438900" h="4354830">
                <a:moveTo>
                  <a:pt x="3581400" y="4343679"/>
                </a:moveTo>
                <a:lnTo>
                  <a:pt x="3580942" y="4342562"/>
                </a:lnTo>
                <a:lnTo>
                  <a:pt x="3579076" y="4340695"/>
                </a:lnTo>
                <a:lnTo>
                  <a:pt x="3577958" y="4340225"/>
                </a:lnTo>
                <a:lnTo>
                  <a:pt x="3575329" y="4340225"/>
                </a:lnTo>
                <a:lnTo>
                  <a:pt x="3574211" y="4340695"/>
                </a:lnTo>
                <a:lnTo>
                  <a:pt x="3572345" y="4342562"/>
                </a:lnTo>
                <a:lnTo>
                  <a:pt x="3571875" y="4343679"/>
                </a:lnTo>
                <a:lnTo>
                  <a:pt x="3571875" y="4346308"/>
                </a:lnTo>
                <a:lnTo>
                  <a:pt x="3572345" y="4347426"/>
                </a:lnTo>
                <a:lnTo>
                  <a:pt x="3574211" y="4349293"/>
                </a:lnTo>
                <a:lnTo>
                  <a:pt x="3575329" y="4349750"/>
                </a:lnTo>
                <a:lnTo>
                  <a:pt x="3577958" y="4349750"/>
                </a:lnTo>
                <a:lnTo>
                  <a:pt x="3579076" y="4349293"/>
                </a:lnTo>
                <a:lnTo>
                  <a:pt x="3580942" y="4347426"/>
                </a:lnTo>
                <a:lnTo>
                  <a:pt x="3581400" y="4346308"/>
                </a:lnTo>
                <a:lnTo>
                  <a:pt x="3581400" y="4343679"/>
                </a:lnTo>
                <a:close/>
              </a:path>
              <a:path w="6438900" h="4354830">
                <a:moveTo>
                  <a:pt x="3581400" y="3723640"/>
                </a:moveTo>
                <a:lnTo>
                  <a:pt x="3580942" y="3722522"/>
                </a:lnTo>
                <a:lnTo>
                  <a:pt x="3579076" y="3720668"/>
                </a:lnTo>
                <a:lnTo>
                  <a:pt x="3577958" y="3720198"/>
                </a:lnTo>
                <a:lnTo>
                  <a:pt x="3575329" y="3720198"/>
                </a:lnTo>
                <a:lnTo>
                  <a:pt x="3574211" y="3720668"/>
                </a:lnTo>
                <a:lnTo>
                  <a:pt x="3572345" y="3722522"/>
                </a:lnTo>
                <a:lnTo>
                  <a:pt x="3571875" y="3723640"/>
                </a:lnTo>
                <a:lnTo>
                  <a:pt x="3571875" y="3726281"/>
                </a:lnTo>
                <a:lnTo>
                  <a:pt x="3572345" y="3727399"/>
                </a:lnTo>
                <a:lnTo>
                  <a:pt x="3574211" y="3729253"/>
                </a:lnTo>
                <a:lnTo>
                  <a:pt x="3575329" y="3729723"/>
                </a:lnTo>
                <a:lnTo>
                  <a:pt x="3577958" y="3729723"/>
                </a:lnTo>
                <a:lnTo>
                  <a:pt x="3579076" y="3729253"/>
                </a:lnTo>
                <a:lnTo>
                  <a:pt x="3580942" y="3727399"/>
                </a:lnTo>
                <a:lnTo>
                  <a:pt x="3581400" y="3726281"/>
                </a:lnTo>
                <a:lnTo>
                  <a:pt x="3581400" y="3723640"/>
                </a:lnTo>
                <a:close/>
              </a:path>
              <a:path w="6438900" h="4354830">
                <a:moveTo>
                  <a:pt x="3581400" y="3103613"/>
                </a:moveTo>
                <a:lnTo>
                  <a:pt x="3580942" y="3102495"/>
                </a:lnTo>
                <a:lnTo>
                  <a:pt x="3579076" y="3100628"/>
                </a:lnTo>
                <a:lnTo>
                  <a:pt x="3577958" y="3100171"/>
                </a:lnTo>
                <a:lnTo>
                  <a:pt x="3575329" y="3100171"/>
                </a:lnTo>
                <a:lnTo>
                  <a:pt x="3574211" y="3100628"/>
                </a:lnTo>
                <a:lnTo>
                  <a:pt x="3572345" y="3102495"/>
                </a:lnTo>
                <a:lnTo>
                  <a:pt x="3571875" y="3103613"/>
                </a:lnTo>
                <a:lnTo>
                  <a:pt x="3571875" y="3106242"/>
                </a:lnTo>
                <a:lnTo>
                  <a:pt x="3572345" y="3107372"/>
                </a:lnTo>
                <a:lnTo>
                  <a:pt x="3574211" y="3109226"/>
                </a:lnTo>
                <a:lnTo>
                  <a:pt x="3575329" y="3109696"/>
                </a:lnTo>
                <a:lnTo>
                  <a:pt x="3577958" y="3109696"/>
                </a:lnTo>
                <a:lnTo>
                  <a:pt x="3579076" y="3109226"/>
                </a:lnTo>
                <a:lnTo>
                  <a:pt x="3580942" y="3107372"/>
                </a:lnTo>
                <a:lnTo>
                  <a:pt x="3581400" y="3106242"/>
                </a:lnTo>
                <a:lnTo>
                  <a:pt x="3581400" y="3103613"/>
                </a:lnTo>
                <a:close/>
              </a:path>
              <a:path w="6438900" h="4354830">
                <a:moveTo>
                  <a:pt x="3581400" y="2483586"/>
                </a:moveTo>
                <a:lnTo>
                  <a:pt x="3580942" y="2482456"/>
                </a:lnTo>
                <a:lnTo>
                  <a:pt x="3579076" y="2480602"/>
                </a:lnTo>
                <a:lnTo>
                  <a:pt x="3577958" y="2480132"/>
                </a:lnTo>
                <a:lnTo>
                  <a:pt x="3575329" y="2480132"/>
                </a:lnTo>
                <a:lnTo>
                  <a:pt x="3574211" y="2480602"/>
                </a:lnTo>
                <a:lnTo>
                  <a:pt x="3572345" y="2482456"/>
                </a:lnTo>
                <a:lnTo>
                  <a:pt x="3571875" y="2483586"/>
                </a:lnTo>
                <a:lnTo>
                  <a:pt x="3571875" y="2486215"/>
                </a:lnTo>
                <a:lnTo>
                  <a:pt x="3572345" y="2487333"/>
                </a:lnTo>
                <a:lnTo>
                  <a:pt x="3574211" y="2489200"/>
                </a:lnTo>
                <a:lnTo>
                  <a:pt x="3575329" y="2489657"/>
                </a:lnTo>
                <a:lnTo>
                  <a:pt x="3577958" y="2489657"/>
                </a:lnTo>
                <a:lnTo>
                  <a:pt x="3579076" y="2489200"/>
                </a:lnTo>
                <a:lnTo>
                  <a:pt x="3580942" y="2487333"/>
                </a:lnTo>
                <a:lnTo>
                  <a:pt x="3581400" y="2486215"/>
                </a:lnTo>
                <a:lnTo>
                  <a:pt x="3581400" y="2483586"/>
                </a:lnTo>
                <a:close/>
              </a:path>
              <a:path w="6438900" h="4354830">
                <a:moveTo>
                  <a:pt x="3581400" y="1863547"/>
                </a:moveTo>
                <a:lnTo>
                  <a:pt x="3580942" y="1862429"/>
                </a:lnTo>
                <a:lnTo>
                  <a:pt x="3579076" y="1860562"/>
                </a:lnTo>
                <a:lnTo>
                  <a:pt x="3577958" y="1860105"/>
                </a:lnTo>
                <a:lnTo>
                  <a:pt x="3575329" y="1860105"/>
                </a:lnTo>
                <a:lnTo>
                  <a:pt x="3574211" y="1860562"/>
                </a:lnTo>
                <a:lnTo>
                  <a:pt x="3572345" y="1862429"/>
                </a:lnTo>
                <a:lnTo>
                  <a:pt x="3571875" y="1863547"/>
                </a:lnTo>
                <a:lnTo>
                  <a:pt x="3571875" y="1866176"/>
                </a:lnTo>
                <a:lnTo>
                  <a:pt x="3572345" y="1867306"/>
                </a:lnTo>
                <a:lnTo>
                  <a:pt x="3574211" y="1869160"/>
                </a:lnTo>
                <a:lnTo>
                  <a:pt x="3575329" y="1869630"/>
                </a:lnTo>
                <a:lnTo>
                  <a:pt x="3577958" y="1869630"/>
                </a:lnTo>
                <a:lnTo>
                  <a:pt x="3579076" y="1869160"/>
                </a:lnTo>
                <a:lnTo>
                  <a:pt x="3580942" y="1867306"/>
                </a:lnTo>
                <a:lnTo>
                  <a:pt x="3581400" y="1866176"/>
                </a:lnTo>
                <a:lnTo>
                  <a:pt x="3581400" y="1863547"/>
                </a:lnTo>
                <a:close/>
              </a:path>
              <a:path w="6438900" h="4354830">
                <a:moveTo>
                  <a:pt x="3581400" y="1243520"/>
                </a:moveTo>
                <a:lnTo>
                  <a:pt x="3580942" y="1242390"/>
                </a:lnTo>
                <a:lnTo>
                  <a:pt x="3579076" y="1240536"/>
                </a:lnTo>
                <a:lnTo>
                  <a:pt x="3577958" y="1240066"/>
                </a:lnTo>
                <a:lnTo>
                  <a:pt x="3575329" y="1240066"/>
                </a:lnTo>
                <a:lnTo>
                  <a:pt x="3574211" y="1240536"/>
                </a:lnTo>
                <a:lnTo>
                  <a:pt x="3572345" y="1242390"/>
                </a:lnTo>
                <a:lnTo>
                  <a:pt x="3571875" y="1243520"/>
                </a:lnTo>
                <a:lnTo>
                  <a:pt x="3571875" y="1246149"/>
                </a:lnTo>
                <a:lnTo>
                  <a:pt x="3572345" y="1247267"/>
                </a:lnTo>
                <a:lnTo>
                  <a:pt x="3574211" y="1249133"/>
                </a:lnTo>
                <a:lnTo>
                  <a:pt x="3575329" y="1249591"/>
                </a:lnTo>
                <a:lnTo>
                  <a:pt x="3577958" y="1249591"/>
                </a:lnTo>
                <a:lnTo>
                  <a:pt x="3579076" y="1249133"/>
                </a:lnTo>
                <a:lnTo>
                  <a:pt x="3580942" y="1247267"/>
                </a:lnTo>
                <a:lnTo>
                  <a:pt x="3581400" y="1246149"/>
                </a:lnTo>
                <a:lnTo>
                  <a:pt x="3581400" y="1243520"/>
                </a:lnTo>
                <a:close/>
              </a:path>
              <a:path w="6438900" h="4354830">
                <a:moveTo>
                  <a:pt x="3581400" y="623481"/>
                </a:moveTo>
                <a:lnTo>
                  <a:pt x="3580942" y="622363"/>
                </a:lnTo>
                <a:lnTo>
                  <a:pt x="3579076" y="620509"/>
                </a:lnTo>
                <a:lnTo>
                  <a:pt x="3577958" y="620039"/>
                </a:lnTo>
                <a:lnTo>
                  <a:pt x="3575329" y="620039"/>
                </a:lnTo>
                <a:lnTo>
                  <a:pt x="3574211" y="620509"/>
                </a:lnTo>
                <a:lnTo>
                  <a:pt x="3572345" y="622363"/>
                </a:lnTo>
                <a:lnTo>
                  <a:pt x="3571875" y="623481"/>
                </a:lnTo>
                <a:lnTo>
                  <a:pt x="3571875" y="626110"/>
                </a:lnTo>
                <a:lnTo>
                  <a:pt x="3572345" y="627240"/>
                </a:lnTo>
                <a:lnTo>
                  <a:pt x="3574211" y="629094"/>
                </a:lnTo>
                <a:lnTo>
                  <a:pt x="3575329" y="629564"/>
                </a:lnTo>
                <a:lnTo>
                  <a:pt x="3577958" y="629564"/>
                </a:lnTo>
                <a:lnTo>
                  <a:pt x="3579076" y="629094"/>
                </a:lnTo>
                <a:lnTo>
                  <a:pt x="3580942" y="627240"/>
                </a:lnTo>
                <a:lnTo>
                  <a:pt x="3581400" y="626110"/>
                </a:lnTo>
                <a:lnTo>
                  <a:pt x="3581400" y="623481"/>
                </a:lnTo>
                <a:close/>
              </a:path>
              <a:path w="6438900" h="4354830">
                <a:moveTo>
                  <a:pt x="3581400" y="3454"/>
                </a:moveTo>
                <a:lnTo>
                  <a:pt x="3580942" y="2336"/>
                </a:lnTo>
                <a:lnTo>
                  <a:pt x="3579076" y="469"/>
                </a:lnTo>
                <a:lnTo>
                  <a:pt x="3577958" y="0"/>
                </a:lnTo>
                <a:lnTo>
                  <a:pt x="3575329" y="0"/>
                </a:lnTo>
                <a:lnTo>
                  <a:pt x="3574211" y="469"/>
                </a:lnTo>
                <a:lnTo>
                  <a:pt x="3572345" y="2336"/>
                </a:lnTo>
                <a:lnTo>
                  <a:pt x="3571875" y="3454"/>
                </a:lnTo>
                <a:lnTo>
                  <a:pt x="3571875" y="6083"/>
                </a:lnTo>
                <a:lnTo>
                  <a:pt x="3572345" y="7200"/>
                </a:lnTo>
                <a:lnTo>
                  <a:pt x="3574211" y="9067"/>
                </a:lnTo>
                <a:lnTo>
                  <a:pt x="3575329" y="9525"/>
                </a:lnTo>
                <a:lnTo>
                  <a:pt x="3577958" y="9525"/>
                </a:lnTo>
                <a:lnTo>
                  <a:pt x="3579076" y="9067"/>
                </a:lnTo>
                <a:lnTo>
                  <a:pt x="3580942" y="7200"/>
                </a:lnTo>
                <a:lnTo>
                  <a:pt x="3581400" y="6083"/>
                </a:lnTo>
                <a:lnTo>
                  <a:pt x="3581400" y="3454"/>
                </a:lnTo>
                <a:close/>
              </a:path>
              <a:path w="6438900" h="4354830">
                <a:moveTo>
                  <a:pt x="3629025" y="4343679"/>
                </a:moveTo>
                <a:lnTo>
                  <a:pt x="3628567" y="4342562"/>
                </a:lnTo>
                <a:lnTo>
                  <a:pt x="3626701" y="4340695"/>
                </a:lnTo>
                <a:lnTo>
                  <a:pt x="3625583" y="4340225"/>
                </a:lnTo>
                <a:lnTo>
                  <a:pt x="3622954" y="4340225"/>
                </a:lnTo>
                <a:lnTo>
                  <a:pt x="3621836" y="4340695"/>
                </a:lnTo>
                <a:lnTo>
                  <a:pt x="3619970" y="4342562"/>
                </a:lnTo>
                <a:lnTo>
                  <a:pt x="3619500" y="4343679"/>
                </a:lnTo>
                <a:lnTo>
                  <a:pt x="3619500" y="4346308"/>
                </a:lnTo>
                <a:lnTo>
                  <a:pt x="3619970" y="4347426"/>
                </a:lnTo>
                <a:lnTo>
                  <a:pt x="3621836" y="4349293"/>
                </a:lnTo>
                <a:lnTo>
                  <a:pt x="3622954" y="4349750"/>
                </a:lnTo>
                <a:lnTo>
                  <a:pt x="3625583" y="4349750"/>
                </a:lnTo>
                <a:lnTo>
                  <a:pt x="3626701" y="4349293"/>
                </a:lnTo>
                <a:lnTo>
                  <a:pt x="3628567" y="4347426"/>
                </a:lnTo>
                <a:lnTo>
                  <a:pt x="3629025" y="4346308"/>
                </a:lnTo>
                <a:lnTo>
                  <a:pt x="3629025" y="4343679"/>
                </a:lnTo>
                <a:close/>
              </a:path>
              <a:path w="6438900" h="4354830">
                <a:moveTo>
                  <a:pt x="3629025" y="3723640"/>
                </a:moveTo>
                <a:lnTo>
                  <a:pt x="3628567" y="3722522"/>
                </a:lnTo>
                <a:lnTo>
                  <a:pt x="3626701" y="3720668"/>
                </a:lnTo>
                <a:lnTo>
                  <a:pt x="3625583" y="3720198"/>
                </a:lnTo>
                <a:lnTo>
                  <a:pt x="3622954" y="3720198"/>
                </a:lnTo>
                <a:lnTo>
                  <a:pt x="3621836" y="3720668"/>
                </a:lnTo>
                <a:lnTo>
                  <a:pt x="3619970" y="3722522"/>
                </a:lnTo>
                <a:lnTo>
                  <a:pt x="3619500" y="3723640"/>
                </a:lnTo>
                <a:lnTo>
                  <a:pt x="3619500" y="3726281"/>
                </a:lnTo>
                <a:lnTo>
                  <a:pt x="3619970" y="3727399"/>
                </a:lnTo>
                <a:lnTo>
                  <a:pt x="3621836" y="3729253"/>
                </a:lnTo>
                <a:lnTo>
                  <a:pt x="3622954" y="3729723"/>
                </a:lnTo>
                <a:lnTo>
                  <a:pt x="3625583" y="3729723"/>
                </a:lnTo>
                <a:lnTo>
                  <a:pt x="3626701" y="3729253"/>
                </a:lnTo>
                <a:lnTo>
                  <a:pt x="3628567" y="3727399"/>
                </a:lnTo>
                <a:lnTo>
                  <a:pt x="3629025" y="3726281"/>
                </a:lnTo>
                <a:lnTo>
                  <a:pt x="3629025" y="3723640"/>
                </a:lnTo>
                <a:close/>
              </a:path>
              <a:path w="6438900" h="4354830">
                <a:moveTo>
                  <a:pt x="3629025" y="3103613"/>
                </a:moveTo>
                <a:lnTo>
                  <a:pt x="3628567" y="3102495"/>
                </a:lnTo>
                <a:lnTo>
                  <a:pt x="3626701" y="3100628"/>
                </a:lnTo>
                <a:lnTo>
                  <a:pt x="3625583" y="3100171"/>
                </a:lnTo>
                <a:lnTo>
                  <a:pt x="3622954" y="3100171"/>
                </a:lnTo>
                <a:lnTo>
                  <a:pt x="3621836" y="3100628"/>
                </a:lnTo>
                <a:lnTo>
                  <a:pt x="3619970" y="3102495"/>
                </a:lnTo>
                <a:lnTo>
                  <a:pt x="3619500" y="3103613"/>
                </a:lnTo>
                <a:lnTo>
                  <a:pt x="3619500" y="3106242"/>
                </a:lnTo>
                <a:lnTo>
                  <a:pt x="3619970" y="3107372"/>
                </a:lnTo>
                <a:lnTo>
                  <a:pt x="3621836" y="3109226"/>
                </a:lnTo>
                <a:lnTo>
                  <a:pt x="3622954" y="3109696"/>
                </a:lnTo>
                <a:lnTo>
                  <a:pt x="3625583" y="3109696"/>
                </a:lnTo>
                <a:lnTo>
                  <a:pt x="3626701" y="3109226"/>
                </a:lnTo>
                <a:lnTo>
                  <a:pt x="3628567" y="3107372"/>
                </a:lnTo>
                <a:lnTo>
                  <a:pt x="3629025" y="3106242"/>
                </a:lnTo>
                <a:lnTo>
                  <a:pt x="3629025" y="3103613"/>
                </a:lnTo>
                <a:close/>
              </a:path>
              <a:path w="6438900" h="4354830">
                <a:moveTo>
                  <a:pt x="3629025" y="2483586"/>
                </a:moveTo>
                <a:lnTo>
                  <a:pt x="3628567" y="2482456"/>
                </a:lnTo>
                <a:lnTo>
                  <a:pt x="3626701" y="2480602"/>
                </a:lnTo>
                <a:lnTo>
                  <a:pt x="3625583" y="2480132"/>
                </a:lnTo>
                <a:lnTo>
                  <a:pt x="3622954" y="2480132"/>
                </a:lnTo>
                <a:lnTo>
                  <a:pt x="3621836" y="2480602"/>
                </a:lnTo>
                <a:lnTo>
                  <a:pt x="3619970" y="2482456"/>
                </a:lnTo>
                <a:lnTo>
                  <a:pt x="3619500" y="2483586"/>
                </a:lnTo>
                <a:lnTo>
                  <a:pt x="3619500" y="2486215"/>
                </a:lnTo>
                <a:lnTo>
                  <a:pt x="3619970" y="2487333"/>
                </a:lnTo>
                <a:lnTo>
                  <a:pt x="3621836" y="2489200"/>
                </a:lnTo>
                <a:lnTo>
                  <a:pt x="3622954" y="2489657"/>
                </a:lnTo>
                <a:lnTo>
                  <a:pt x="3625583" y="2489657"/>
                </a:lnTo>
                <a:lnTo>
                  <a:pt x="3626701" y="2489200"/>
                </a:lnTo>
                <a:lnTo>
                  <a:pt x="3628567" y="2487333"/>
                </a:lnTo>
                <a:lnTo>
                  <a:pt x="3629025" y="2486215"/>
                </a:lnTo>
                <a:lnTo>
                  <a:pt x="3629025" y="2483586"/>
                </a:lnTo>
                <a:close/>
              </a:path>
              <a:path w="6438900" h="4354830">
                <a:moveTo>
                  <a:pt x="3629025" y="1863547"/>
                </a:moveTo>
                <a:lnTo>
                  <a:pt x="3628567" y="1862429"/>
                </a:lnTo>
                <a:lnTo>
                  <a:pt x="3626701" y="1860562"/>
                </a:lnTo>
                <a:lnTo>
                  <a:pt x="3625583" y="1860105"/>
                </a:lnTo>
                <a:lnTo>
                  <a:pt x="3622954" y="1860105"/>
                </a:lnTo>
                <a:lnTo>
                  <a:pt x="3621836" y="1860562"/>
                </a:lnTo>
                <a:lnTo>
                  <a:pt x="3619970" y="1862429"/>
                </a:lnTo>
                <a:lnTo>
                  <a:pt x="3619500" y="1863547"/>
                </a:lnTo>
                <a:lnTo>
                  <a:pt x="3619500" y="1866176"/>
                </a:lnTo>
                <a:lnTo>
                  <a:pt x="3619970" y="1867306"/>
                </a:lnTo>
                <a:lnTo>
                  <a:pt x="3621836" y="1869160"/>
                </a:lnTo>
                <a:lnTo>
                  <a:pt x="3622954" y="1869630"/>
                </a:lnTo>
                <a:lnTo>
                  <a:pt x="3625583" y="1869630"/>
                </a:lnTo>
                <a:lnTo>
                  <a:pt x="3626701" y="1869160"/>
                </a:lnTo>
                <a:lnTo>
                  <a:pt x="3628567" y="1867306"/>
                </a:lnTo>
                <a:lnTo>
                  <a:pt x="3629025" y="1866176"/>
                </a:lnTo>
                <a:lnTo>
                  <a:pt x="3629025" y="1863547"/>
                </a:lnTo>
                <a:close/>
              </a:path>
              <a:path w="6438900" h="4354830">
                <a:moveTo>
                  <a:pt x="3629025" y="1243520"/>
                </a:moveTo>
                <a:lnTo>
                  <a:pt x="3628567" y="1242390"/>
                </a:lnTo>
                <a:lnTo>
                  <a:pt x="3626701" y="1240536"/>
                </a:lnTo>
                <a:lnTo>
                  <a:pt x="3625583" y="1240066"/>
                </a:lnTo>
                <a:lnTo>
                  <a:pt x="3622954" y="1240066"/>
                </a:lnTo>
                <a:lnTo>
                  <a:pt x="3621836" y="1240536"/>
                </a:lnTo>
                <a:lnTo>
                  <a:pt x="3619970" y="1242390"/>
                </a:lnTo>
                <a:lnTo>
                  <a:pt x="3619500" y="1243520"/>
                </a:lnTo>
                <a:lnTo>
                  <a:pt x="3619500" y="1246149"/>
                </a:lnTo>
                <a:lnTo>
                  <a:pt x="3619970" y="1247267"/>
                </a:lnTo>
                <a:lnTo>
                  <a:pt x="3621836" y="1249133"/>
                </a:lnTo>
                <a:lnTo>
                  <a:pt x="3622954" y="1249591"/>
                </a:lnTo>
                <a:lnTo>
                  <a:pt x="3625583" y="1249591"/>
                </a:lnTo>
                <a:lnTo>
                  <a:pt x="3626701" y="1249133"/>
                </a:lnTo>
                <a:lnTo>
                  <a:pt x="3628567" y="1247267"/>
                </a:lnTo>
                <a:lnTo>
                  <a:pt x="3629025" y="1246149"/>
                </a:lnTo>
                <a:lnTo>
                  <a:pt x="3629025" y="1243520"/>
                </a:lnTo>
                <a:close/>
              </a:path>
              <a:path w="6438900" h="4354830">
                <a:moveTo>
                  <a:pt x="3629025" y="623481"/>
                </a:moveTo>
                <a:lnTo>
                  <a:pt x="3628567" y="622363"/>
                </a:lnTo>
                <a:lnTo>
                  <a:pt x="3626701" y="620509"/>
                </a:lnTo>
                <a:lnTo>
                  <a:pt x="3625583" y="620039"/>
                </a:lnTo>
                <a:lnTo>
                  <a:pt x="3622954" y="620039"/>
                </a:lnTo>
                <a:lnTo>
                  <a:pt x="3621836" y="620509"/>
                </a:lnTo>
                <a:lnTo>
                  <a:pt x="3619970" y="622363"/>
                </a:lnTo>
                <a:lnTo>
                  <a:pt x="3619500" y="623481"/>
                </a:lnTo>
                <a:lnTo>
                  <a:pt x="3619500" y="626110"/>
                </a:lnTo>
                <a:lnTo>
                  <a:pt x="3619970" y="627240"/>
                </a:lnTo>
                <a:lnTo>
                  <a:pt x="3621836" y="629094"/>
                </a:lnTo>
                <a:lnTo>
                  <a:pt x="3622954" y="629564"/>
                </a:lnTo>
                <a:lnTo>
                  <a:pt x="3625583" y="629564"/>
                </a:lnTo>
                <a:lnTo>
                  <a:pt x="3626701" y="629094"/>
                </a:lnTo>
                <a:lnTo>
                  <a:pt x="3628567" y="627240"/>
                </a:lnTo>
                <a:lnTo>
                  <a:pt x="3629025" y="626110"/>
                </a:lnTo>
                <a:lnTo>
                  <a:pt x="3629025" y="623481"/>
                </a:lnTo>
                <a:close/>
              </a:path>
              <a:path w="6438900" h="4354830">
                <a:moveTo>
                  <a:pt x="3629025" y="3454"/>
                </a:moveTo>
                <a:lnTo>
                  <a:pt x="3628567" y="2336"/>
                </a:lnTo>
                <a:lnTo>
                  <a:pt x="3626701" y="469"/>
                </a:lnTo>
                <a:lnTo>
                  <a:pt x="3625583" y="0"/>
                </a:lnTo>
                <a:lnTo>
                  <a:pt x="3622954" y="0"/>
                </a:lnTo>
                <a:lnTo>
                  <a:pt x="3621836" y="469"/>
                </a:lnTo>
                <a:lnTo>
                  <a:pt x="3619970" y="2336"/>
                </a:lnTo>
                <a:lnTo>
                  <a:pt x="3619500" y="3454"/>
                </a:lnTo>
                <a:lnTo>
                  <a:pt x="3619500" y="6083"/>
                </a:lnTo>
                <a:lnTo>
                  <a:pt x="3619970" y="7200"/>
                </a:lnTo>
                <a:lnTo>
                  <a:pt x="3621836" y="9067"/>
                </a:lnTo>
                <a:lnTo>
                  <a:pt x="3622954" y="9525"/>
                </a:lnTo>
                <a:lnTo>
                  <a:pt x="3625583" y="9525"/>
                </a:lnTo>
                <a:lnTo>
                  <a:pt x="3626701" y="9067"/>
                </a:lnTo>
                <a:lnTo>
                  <a:pt x="3628567" y="7200"/>
                </a:lnTo>
                <a:lnTo>
                  <a:pt x="3629025" y="6083"/>
                </a:lnTo>
                <a:lnTo>
                  <a:pt x="3629025" y="3454"/>
                </a:lnTo>
                <a:close/>
              </a:path>
              <a:path w="6438900" h="4354830">
                <a:moveTo>
                  <a:pt x="3676650" y="4343679"/>
                </a:moveTo>
                <a:lnTo>
                  <a:pt x="3676192" y="4342562"/>
                </a:lnTo>
                <a:lnTo>
                  <a:pt x="3674326" y="4340695"/>
                </a:lnTo>
                <a:lnTo>
                  <a:pt x="3673208" y="4340225"/>
                </a:lnTo>
                <a:lnTo>
                  <a:pt x="3670579" y="4340225"/>
                </a:lnTo>
                <a:lnTo>
                  <a:pt x="3669449" y="4340695"/>
                </a:lnTo>
                <a:lnTo>
                  <a:pt x="3667595" y="4342562"/>
                </a:lnTo>
                <a:lnTo>
                  <a:pt x="3667125" y="4343679"/>
                </a:lnTo>
                <a:lnTo>
                  <a:pt x="3667125" y="4346308"/>
                </a:lnTo>
                <a:lnTo>
                  <a:pt x="3667595" y="4347426"/>
                </a:lnTo>
                <a:lnTo>
                  <a:pt x="3669449" y="4349293"/>
                </a:lnTo>
                <a:lnTo>
                  <a:pt x="3670579" y="4349750"/>
                </a:lnTo>
                <a:lnTo>
                  <a:pt x="3673208" y="4349750"/>
                </a:lnTo>
                <a:lnTo>
                  <a:pt x="3674326" y="4349293"/>
                </a:lnTo>
                <a:lnTo>
                  <a:pt x="3676192" y="4347426"/>
                </a:lnTo>
                <a:lnTo>
                  <a:pt x="3676650" y="4346308"/>
                </a:lnTo>
                <a:lnTo>
                  <a:pt x="3676650" y="4343679"/>
                </a:lnTo>
                <a:close/>
              </a:path>
              <a:path w="6438900" h="4354830">
                <a:moveTo>
                  <a:pt x="3676650" y="3723640"/>
                </a:moveTo>
                <a:lnTo>
                  <a:pt x="3676192" y="3722522"/>
                </a:lnTo>
                <a:lnTo>
                  <a:pt x="3674326" y="3720668"/>
                </a:lnTo>
                <a:lnTo>
                  <a:pt x="3673208" y="3720198"/>
                </a:lnTo>
                <a:lnTo>
                  <a:pt x="3670579" y="3720198"/>
                </a:lnTo>
                <a:lnTo>
                  <a:pt x="3669449" y="3720668"/>
                </a:lnTo>
                <a:lnTo>
                  <a:pt x="3667595" y="3722522"/>
                </a:lnTo>
                <a:lnTo>
                  <a:pt x="3667125" y="3723640"/>
                </a:lnTo>
                <a:lnTo>
                  <a:pt x="3667125" y="3726281"/>
                </a:lnTo>
                <a:lnTo>
                  <a:pt x="3667595" y="3727399"/>
                </a:lnTo>
                <a:lnTo>
                  <a:pt x="3669449" y="3729253"/>
                </a:lnTo>
                <a:lnTo>
                  <a:pt x="3670579" y="3729723"/>
                </a:lnTo>
                <a:lnTo>
                  <a:pt x="3673208" y="3729723"/>
                </a:lnTo>
                <a:lnTo>
                  <a:pt x="3674326" y="3729253"/>
                </a:lnTo>
                <a:lnTo>
                  <a:pt x="3676192" y="3727399"/>
                </a:lnTo>
                <a:lnTo>
                  <a:pt x="3676650" y="3726281"/>
                </a:lnTo>
                <a:lnTo>
                  <a:pt x="3676650" y="3723640"/>
                </a:lnTo>
                <a:close/>
              </a:path>
              <a:path w="6438900" h="4354830">
                <a:moveTo>
                  <a:pt x="3676650" y="3103613"/>
                </a:moveTo>
                <a:lnTo>
                  <a:pt x="3676192" y="3102495"/>
                </a:lnTo>
                <a:lnTo>
                  <a:pt x="3674326" y="3100628"/>
                </a:lnTo>
                <a:lnTo>
                  <a:pt x="3673208" y="3100171"/>
                </a:lnTo>
                <a:lnTo>
                  <a:pt x="3670579" y="3100171"/>
                </a:lnTo>
                <a:lnTo>
                  <a:pt x="3669449" y="3100628"/>
                </a:lnTo>
                <a:lnTo>
                  <a:pt x="3667595" y="3102495"/>
                </a:lnTo>
                <a:lnTo>
                  <a:pt x="3667125" y="3103613"/>
                </a:lnTo>
                <a:lnTo>
                  <a:pt x="3667125" y="3106242"/>
                </a:lnTo>
                <a:lnTo>
                  <a:pt x="3667595" y="3107372"/>
                </a:lnTo>
                <a:lnTo>
                  <a:pt x="3669449" y="3109226"/>
                </a:lnTo>
                <a:lnTo>
                  <a:pt x="3670579" y="3109696"/>
                </a:lnTo>
                <a:lnTo>
                  <a:pt x="3673208" y="3109696"/>
                </a:lnTo>
                <a:lnTo>
                  <a:pt x="3674326" y="3109226"/>
                </a:lnTo>
                <a:lnTo>
                  <a:pt x="3676192" y="3107372"/>
                </a:lnTo>
                <a:lnTo>
                  <a:pt x="3676650" y="3106242"/>
                </a:lnTo>
                <a:lnTo>
                  <a:pt x="3676650" y="3103613"/>
                </a:lnTo>
                <a:close/>
              </a:path>
              <a:path w="6438900" h="4354830">
                <a:moveTo>
                  <a:pt x="3676650" y="2483586"/>
                </a:moveTo>
                <a:lnTo>
                  <a:pt x="3676192" y="2482456"/>
                </a:lnTo>
                <a:lnTo>
                  <a:pt x="3674326" y="2480602"/>
                </a:lnTo>
                <a:lnTo>
                  <a:pt x="3673208" y="2480132"/>
                </a:lnTo>
                <a:lnTo>
                  <a:pt x="3670579" y="2480132"/>
                </a:lnTo>
                <a:lnTo>
                  <a:pt x="3669449" y="2480602"/>
                </a:lnTo>
                <a:lnTo>
                  <a:pt x="3667595" y="2482456"/>
                </a:lnTo>
                <a:lnTo>
                  <a:pt x="3667125" y="2483586"/>
                </a:lnTo>
                <a:lnTo>
                  <a:pt x="3667125" y="2486215"/>
                </a:lnTo>
                <a:lnTo>
                  <a:pt x="3667595" y="2487333"/>
                </a:lnTo>
                <a:lnTo>
                  <a:pt x="3669449" y="2489200"/>
                </a:lnTo>
                <a:lnTo>
                  <a:pt x="3670579" y="2489657"/>
                </a:lnTo>
                <a:lnTo>
                  <a:pt x="3673208" y="2489657"/>
                </a:lnTo>
                <a:lnTo>
                  <a:pt x="3674326" y="2489200"/>
                </a:lnTo>
                <a:lnTo>
                  <a:pt x="3676192" y="2487333"/>
                </a:lnTo>
                <a:lnTo>
                  <a:pt x="3676650" y="2486215"/>
                </a:lnTo>
                <a:lnTo>
                  <a:pt x="3676650" y="2483586"/>
                </a:lnTo>
                <a:close/>
              </a:path>
              <a:path w="6438900" h="4354830">
                <a:moveTo>
                  <a:pt x="3676650" y="1863547"/>
                </a:moveTo>
                <a:lnTo>
                  <a:pt x="3676192" y="1862429"/>
                </a:lnTo>
                <a:lnTo>
                  <a:pt x="3674326" y="1860562"/>
                </a:lnTo>
                <a:lnTo>
                  <a:pt x="3673208" y="1860105"/>
                </a:lnTo>
                <a:lnTo>
                  <a:pt x="3670579" y="1860105"/>
                </a:lnTo>
                <a:lnTo>
                  <a:pt x="3669449" y="1860562"/>
                </a:lnTo>
                <a:lnTo>
                  <a:pt x="3667595" y="1862429"/>
                </a:lnTo>
                <a:lnTo>
                  <a:pt x="3667125" y="1863547"/>
                </a:lnTo>
                <a:lnTo>
                  <a:pt x="3667125" y="1866176"/>
                </a:lnTo>
                <a:lnTo>
                  <a:pt x="3667595" y="1867306"/>
                </a:lnTo>
                <a:lnTo>
                  <a:pt x="3669449" y="1869160"/>
                </a:lnTo>
                <a:lnTo>
                  <a:pt x="3670579" y="1869630"/>
                </a:lnTo>
                <a:lnTo>
                  <a:pt x="3673208" y="1869630"/>
                </a:lnTo>
                <a:lnTo>
                  <a:pt x="3674326" y="1869160"/>
                </a:lnTo>
                <a:lnTo>
                  <a:pt x="3676192" y="1867306"/>
                </a:lnTo>
                <a:lnTo>
                  <a:pt x="3676650" y="1866176"/>
                </a:lnTo>
                <a:lnTo>
                  <a:pt x="3676650" y="1863547"/>
                </a:lnTo>
                <a:close/>
              </a:path>
              <a:path w="6438900" h="4354830">
                <a:moveTo>
                  <a:pt x="3676650" y="1243520"/>
                </a:moveTo>
                <a:lnTo>
                  <a:pt x="3676192" y="1242390"/>
                </a:lnTo>
                <a:lnTo>
                  <a:pt x="3674326" y="1240536"/>
                </a:lnTo>
                <a:lnTo>
                  <a:pt x="3673208" y="1240066"/>
                </a:lnTo>
                <a:lnTo>
                  <a:pt x="3670579" y="1240066"/>
                </a:lnTo>
                <a:lnTo>
                  <a:pt x="3669449" y="1240536"/>
                </a:lnTo>
                <a:lnTo>
                  <a:pt x="3667595" y="1242390"/>
                </a:lnTo>
                <a:lnTo>
                  <a:pt x="3667125" y="1243520"/>
                </a:lnTo>
                <a:lnTo>
                  <a:pt x="3667125" y="1246149"/>
                </a:lnTo>
                <a:lnTo>
                  <a:pt x="3667595" y="1247267"/>
                </a:lnTo>
                <a:lnTo>
                  <a:pt x="3669449" y="1249133"/>
                </a:lnTo>
                <a:lnTo>
                  <a:pt x="3670579" y="1249591"/>
                </a:lnTo>
                <a:lnTo>
                  <a:pt x="3673208" y="1249591"/>
                </a:lnTo>
                <a:lnTo>
                  <a:pt x="3674326" y="1249133"/>
                </a:lnTo>
                <a:lnTo>
                  <a:pt x="3676192" y="1247267"/>
                </a:lnTo>
                <a:lnTo>
                  <a:pt x="3676650" y="1246149"/>
                </a:lnTo>
                <a:lnTo>
                  <a:pt x="3676650" y="1243520"/>
                </a:lnTo>
                <a:close/>
              </a:path>
              <a:path w="6438900" h="4354830">
                <a:moveTo>
                  <a:pt x="3676650" y="623481"/>
                </a:moveTo>
                <a:lnTo>
                  <a:pt x="3676192" y="622363"/>
                </a:lnTo>
                <a:lnTo>
                  <a:pt x="3674326" y="620509"/>
                </a:lnTo>
                <a:lnTo>
                  <a:pt x="3673208" y="620039"/>
                </a:lnTo>
                <a:lnTo>
                  <a:pt x="3670579" y="620039"/>
                </a:lnTo>
                <a:lnTo>
                  <a:pt x="3669449" y="620509"/>
                </a:lnTo>
                <a:lnTo>
                  <a:pt x="3667595" y="622363"/>
                </a:lnTo>
                <a:lnTo>
                  <a:pt x="3667125" y="623481"/>
                </a:lnTo>
                <a:lnTo>
                  <a:pt x="3667125" y="626110"/>
                </a:lnTo>
                <a:lnTo>
                  <a:pt x="3667595" y="627240"/>
                </a:lnTo>
                <a:lnTo>
                  <a:pt x="3669449" y="629094"/>
                </a:lnTo>
                <a:lnTo>
                  <a:pt x="3670579" y="629564"/>
                </a:lnTo>
                <a:lnTo>
                  <a:pt x="3673208" y="629564"/>
                </a:lnTo>
                <a:lnTo>
                  <a:pt x="3674326" y="629094"/>
                </a:lnTo>
                <a:lnTo>
                  <a:pt x="3676192" y="627240"/>
                </a:lnTo>
                <a:lnTo>
                  <a:pt x="3676650" y="626110"/>
                </a:lnTo>
                <a:lnTo>
                  <a:pt x="3676650" y="623481"/>
                </a:lnTo>
                <a:close/>
              </a:path>
              <a:path w="6438900" h="4354830">
                <a:moveTo>
                  <a:pt x="3676650" y="3454"/>
                </a:moveTo>
                <a:lnTo>
                  <a:pt x="3676192" y="2336"/>
                </a:lnTo>
                <a:lnTo>
                  <a:pt x="3674326" y="469"/>
                </a:lnTo>
                <a:lnTo>
                  <a:pt x="3673208" y="0"/>
                </a:lnTo>
                <a:lnTo>
                  <a:pt x="3670579" y="0"/>
                </a:lnTo>
                <a:lnTo>
                  <a:pt x="3669449" y="469"/>
                </a:lnTo>
                <a:lnTo>
                  <a:pt x="3667595" y="2336"/>
                </a:lnTo>
                <a:lnTo>
                  <a:pt x="3667125" y="3454"/>
                </a:lnTo>
                <a:lnTo>
                  <a:pt x="3667125" y="6083"/>
                </a:lnTo>
                <a:lnTo>
                  <a:pt x="3667595" y="7200"/>
                </a:lnTo>
                <a:lnTo>
                  <a:pt x="3669449" y="9067"/>
                </a:lnTo>
                <a:lnTo>
                  <a:pt x="3670579" y="9525"/>
                </a:lnTo>
                <a:lnTo>
                  <a:pt x="3673208" y="9525"/>
                </a:lnTo>
                <a:lnTo>
                  <a:pt x="3674326" y="9067"/>
                </a:lnTo>
                <a:lnTo>
                  <a:pt x="3676192" y="7200"/>
                </a:lnTo>
                <a:lnTo>
                  <a:pt x="3676650" y="6083"/>
                </a:lnTo>
                <a:lnTo>
                  <a:pt x="3676650" y="3454"/>
                </a:lnTo>
                <a:close/>
              </a:path>
              <a:path w="6438900" h="4354830">
                <a:moveTo>
                  <a:pt x="3724275" y="4343679"/>
                </a:moveTo>
                <a:lnTo>
                  <a:pt x="3723817" y="4342562"/>
                </a:lnTo>
                <a:lnTo>
                  <a:pt x="3721951" y="4340695"/>
                </a:lnTo>
                <a:lnTo>
                  <a:pt x="3720833" y="4340225"/>
                </a:lnTo>
                <a:lnTo>
                  <a:pt x="3718204" y="4340225"/>
                </a:lnTo>
                <a:lnTo>
                  <a:pt x="3717086" y="4340695"/>
                </a:lnTo>
                <a:lnTo>
                  <a:pt x="3715220" y="4342562"/>
                </a:lnTo>
                <a:lnTo>
                  <a:pt x="3714750" y="4343679"/>
                </a:lnTo>
                <a:lnTo>
                  <a:pt x="3714750" y="4346308"/>
                </a:lnTo>
                <a:lnTo>
                  <a:pt x="3715220" y="4347426"/>
                </a:lnTo>
                <a:lnTo>
                  <a:pt x="3717086" y="4349293"/>
                </a:lnTo>
                <a:lnTo>
                  <a:pt x="3718204" y="4349750"/>
                </a:lnTo>
                <a:lnTo>
                  <a:pt x="3720833" y="4349750"/>
                </a:lnTo>
                <a:lnTo>
                  <a:pt x="3721951" y="4349293"/>
                </a:lnTo>
                <a:lnTo>
                  <a:pt x="3723817" y="4347426"/>
                </a:lnTo>
                <a:lnTo>
                  <a:pt x="3724275" y="4346308"/>
                </a:lnTo>
                <a:lnTo>
                  <a:pt x="3724275" y="4343679"/>
                </a:lnTo>
                <a:close/>
              </a:path>
              <a:path w="6438900" h="4354830">
                <a:moveTo>
                  <a:pt x="3724275" y="3723640"/>
                </a:moveTo>
                <a:lnTo>
                  <a:pt x="3723817" y="3722522"/>
                </a:lnTo>
                <a:lnTo>
                  <a:pt x="3721951" y="3720668"/>
                </a:lnTo>
                <a:lnTo>
                  <a:pt x="3720833" y="3720198"/>
                </a:lnTo>
                <a:lnTo>
                  <a:pt x="3718204" y="3720198"/>
                </a:lnTo>
                <a:lnTo>
                  <a:pt x="3717086" y="3720668"/>
                </a:lnTo>
                <a:lnTo>
                  <a:pt x="3715220" y="3722522"/>
                </a:lnTo>
                <a:lnTo>
                  <a:pt x="3714750" y="3723640"/>
                </a:lnTo>
                <a:lnTo>
                  <a:pt x="3714750" y="3726281"/>
                </a:lnTo>
                <a:lnTo>
                  <a:pt x="3715220" y="3727399"/>
                </a:lnTo>
                <a:lnTo>
                  <a:pt x="3717086" y="3729253"/>
                </a:lnTo>
                <a:lnTo>
                  <a:pt x="3718204" y="3729723"/>
                </a:lnTo>
                <a:lnTo>
                  <a:pt x="3720833" y="3729723"/>
                </a:lnTo>
                <a:lnTo>
                  <a:pt x="3721951" y="3729253"/>
                </a:lnTo>
                <a:lnTo>
                  <a:pt x="3723817" y="3727399"/>
                </a:lnTo>
                <a:lnTo>
                  <a:pt x="3724275" y="3726281"/>
                </a:lnTo>
                <a:lnTo>
                  <a:pt x="3724275" y="3723640"/>
                </a:lnTo>
                <a:close/>
              </a:path>
              <a:path w="6438900" h="4354830">
                <a:moveTo>
                  <a:pt x="3724275" y="3103613"/>
                </a:moveTo>
                <a:lnTo>
                  <a:pt x="3723817" y="3102495"/>
                </a:lnTo>
                <a:lnTo>
                  <a:pt x="3721951" y="3100628"/>
                </a:lnTo>
                <a:lnTo>
                  <a:pt x="3720833" y="3100171"/>
                </a:lnTo>
                <a:lnTo>
                  <a:pt x="3718204" y="3100171"/>
                </a:lnTo>
                <a:lnTo>
                  <a:pt x="3717086" y="3100628"/>
                </a:lnTo>
                <a:lnTo>
                  <a:pt x="3715220" y="3102495"/>
                </a:lnTo>
                <a:lnTo>
                  <a:pt x="3714750" y="3103613"/>
                </a:lnTo>
                <a:lnTo>
                  <a:pt x="3714750" y="3106242"/>
                </a:lnTo>
                <a:lnTo>
                  <a:pt x="3715220" y="3107372"/>
                </a:lnTo>
                <a:lnTo>
                  <a:pt x="3717086" y="3109226"/>
                </a:lnTo>
                <a:lnTo>
                  <a:pt x="3718204" y="3109696"/>
                </a:lnTo>
                <a:lnTo>
                  <a:pt x="3720833" y="3109696"/>
                </a:lnTo>
                <a:lnTo>
                  <a:pt x="3721951" y="3109226"/>
                </a:lnTo>
                <a:lnTo>
                  <a:pt x="3723817" y="3107372"/>
                </a:lnTo>
                <a:lnTo>
                  <a:pt x="3724275" y="3106242"/>
                </a:lnTo>
                <a:lnTo>
                  <a:pt x="3724275" y="3103613"/>
                </a:lnTo>
                <a:close/>
              </a:path>
              <a:path w="6438900" h="4354830">
                <a:moveTo>
                  <a:pt x="3724275" y="2483586"/>
                </a:moveTo>
                <a:lnTo>
                  <a:pt x="3723817" y="2482456"/>
                </a:lnTo>
                <a:lnTo>
                  <a:pt x="3721951" y="2480602"/>
                </a:lnTo>
                <a:lnTo>
                  <a:pt x="3720833" y="2480132"/>
                </a:lnTo>
                <a:lnTo>
                  <a:pt x="3718204" y="2480132"/>
                </a:lnTo>
                <a:lnTo>
                  <a:pt x="3717086" y="2480602"/>
                </a:lnTo>
                <a:lnTo>
                  <a:pt x="3715220" y="2482456"/>
                </a:lnTo>
                <a:lnTo>
                  <a:pt x="3714750" y="2483586"/>
                </a:lnTo>
                <a:lnTo>
                  <a:pt x="3714750" y="2486215"/>
                </a:lnTo>
                <a:lnTo>
                  <a:pt x="3715220" y="2487333"/>
                </a:lnTo>
                <a:lnTo>
                  <a:pt x="3717086" y="2489200"/>
                </a:lnTo>
                <a:lnTo>
                  <a:pt x="3718204" y="2489657"/>
                </a:lnTo>
                <a:lnTo>
                  <a:pt x="3720833" y="2489657"/>
                </a:lnTo>
                <a:lnTo>
                  <a:pt x="3721951" y="2489200"/>
                </a:lnTo>
                <a:lnTo>
                  <a:pt x="3723817" y="2487333"/>
                </a:lnTo>
                <a:lnTo>
                  <a:pt x="3724275" y="2486215"/>
                </a:lnTo>
                <a:lnTo>
                  <a:pt x="3724275" y="2483586"/>
                </a:lnTo>
                <a:close/>
              </a:path>
              <a:path w="6438900" h="4354830">
                <a:moveTo>
                  <a:pt x="3724275" y="1863547"/>
                </a:moveTo>
                <a:lnTo>
                  <a:pt x="3723817" y="1862429"/>
                </a:lnTo>
                <a:lnTo>
                  <a:pt x="3721951" y="1860562"/>
                </a:lnTo>
                <a:lnTo>
                  <a:pt x="3720833" y="1860105"/>
                </a:lnTo>
                <a:lnTo>
                  <a:pt x="3718204" y="1860105"/>
                </a:lnTo>
                <a:lnTo>
                  <a:pt x="3717086" y="1860562"/>
                </a:lnTo>
                <a:lnTo>
                  <a:pt x="3715220" y="1862429"/>
                </a:lnTo>
                <a:lnTo>
                  <a:pt x="3714750" y="1863547"/>
                </a:lnTo>
                <a:lnTo>
                  <a:pt x="3714750" y="1866176"/>
                </a:lnTo>
                <a:lnTo>
                  <a:pt x="3715220" y="1867306"/>
                </a:lnTo>
                <a:lnTo>
                  <a:pt x="3717086" y="1869160"/>
                </a:lnTo>
                <a:lnTo>
                  <a:pt x="3718204" y="1869630"/>
                </a:lnTo>
                <a:lnTo>
                  <a:pt x="3720833" y="1869630"/>
                </a:lnTo>
                <a:lnTo>
                  <a:pt x="3721951" y="1869160"/>
                </a:lnTo>
                <a:lnTo>
                  <a:pt x="3723817" y="1867306"/>
                </a:lnTo>
                <a:lnTo>
                  <a:pt x="3724275" y="1866176"/>
                </a:lnTo>
                <a:lnTo>
                  <a:pt x="3724275" y="1863547"/>
                </a:lnTo>
                <a:close/>
              </a:path>
              <a:path w="6438900" h="4354830">
                <a:moveTo>
                  <a:pt x="3724275" y="1243520"/>
                </a:moveTo>
                <a:lnTo>
                  <a:pt x="3723817" y="1242390"/>
                </a:lnTo>
                <a:lnTo>
                  <a:pt x="3721951" y="1240536"/>
                </a:lnTo>
                <a:lnTo>
                  <a:pt x="3720833" y="1240066"/>
                </a:lnTo>
                <a:lnTo>
                  <a:pt x="3718204" y="1240066"/>
                </a:lnTo>
                <a:lnTo>
                  <a:pt x="3717086" y="1240536"/>
                </a:lnTo>
                <a:lnTo>
                  <a:pt x="3715220" y="1242390"/>
                </a:lnTo>
                <a:lnTo>
                  <a:pt x="3714750" y="1243520"/>
                </a:lnTo>
                <a:lnTo>
                  <a:pt x="3714750" y="1246149"/>
                </a:lnTo>
                <a:lnTo>
                  <a:pt x="3715220" y="1247267"/>
                </a:lnTo>
                <a:lnTo>
                  <a:pt x="3717086" y="1249133"/>
                </a:lnTo>
                <a:lnTo>
                  <a:pt x="3718204" y="1249591"/>
                </a:lnTo>
                <a:lnTo>
                  <a:pt x="3720833" y="1249591"/>
                </a:lnTo>
                <a:lnTo>
                  <a:pt x="3721951" y="1249133"/>
                </a:lnTo>
                <a:lnTo>
                  <a:pt x="3723817" y="1247267"/>
                </a:lnTo>
                <a:lnTo>
                  <a:pt x="3724275" y="1246149"/>
                </a:lnTo>
                <a:lnTo>
                  <a:pt x="3724275" y="1243520"/>
                </a:lnTo>
                <a:close/>
              </a:path>
              <a:path w="6438900" h="4354830">
                <a:moveTo>
                  <a:pt x="3724275" y="623481"/>
                </a:moveTo>
                <a:lnTo>
                  <a:pt x="3723817" y="622363"/>
                </a:lnTo>
                <a:lnTo>
                  <a:pt x="3721951" y="620509"/>
                </a:lnTo>
                <a:lnTo>
                  <a:pt x="3720833" y="620039"/>
                </a:lnTo>
                <a:lnTo>
                  <a:pt x="3718204" y="620039"/>
                </a:lnTo>
                <a:lnTo>
                  <a:pt x="3717086" y="620509"/>
                </a:lnTo>
                <a:lnTo>
                  <a:pt x="3715220" y="622363"/>
                </a:lnTo>
                <a:lnTo>
                  <a:pt x="3714750" y="623481"/>
                </a:lnTo>
                <a:lnTo>
                  <a:pt x="3714750" y="626110"/>
                </a:lnTo>
                <a:lnTo>
                  <a:pt x="3715220" y="627240"/>
                </a:lnTo>
                <a:lnTo>
                  <a:pt x="3717086" y="629094"/>
                </a:lnTo>
                <a:lnTo>
                  <a:pt x="3718204" y="629564"/>
                </a:lnTo>
                <a:lnTo>
                  <a:pt x="3720833" y="629564"/>
                </a:lnTo>
                <a:lnTo>
                  <a:pt x="3721951" y="629094"/>
                </a:lnTo>
                <a:lnTo>
                  <a:pt x="3723817" y="627240"/>
                </a:lnTo>
                <a:lnTo>
                  <a:pt x="3724275" y="626110"/>
                </a:lnTo>
                <a:lnTo>
                  <a:pt x="3724275" y="623481"/>
                </a:lnTo>
                <a:close/>
              </a:path>
              <a:path w="6438900" h="4354830">
                <a:moveTo>
                  <a:pt x="3724275" y="3454"/>
                </a:moveTo>
                <a:lnTo>
                  <a:pt x="3723817" y="2336"/>
                </a:lnTo>
                <a:lnTo>
                  <a:pt x="3721951" y="469"/>
                </a:lnTo>
                <a:lnTo>
                  <a:pt x="3720833" y="0"/>
                </a:lnTo>
                <a:lnTo>
                  <a:pt x="3718204" y="0"/>
                </a:lnTo>
                <a:lnTo>
                  <a:pt x="3717086" y="469"/>
                </a:lnTo>
                <a:lnTo>
                  <a:pt x="3715220" y="2336"/>
                </a:lnTo>
                <a:lnTo>
                  <a:pt x="3714750" y="3454"/>
                </a:lnTo>
                <a:lnTo>
                  <a:pt x="3714750" y="6083"/>
                </a:lnTo>
                <a:lnTo>
                  <a:pt x="3715220" y="7200"/>
                </a:lnTo>
                <a:lnTo>
                  <a:pt x="3717086" y="9067"/>
                </a:lnTo>
                <a:lnTo>
                  <a:pt x="3718204" y="9525"/>
                </a:lnTo>
                <a:lnTo>
                  <a:pt x="3720833" y="9525"/>
                </a:lnTo>
                <a:lnTo>
                  <a:pt x="3721951" y="9067"/>
                </a:lnTo>
                <a:lnTo>
                  <a:pt x="3723817" y="7200"/>
                </a:lnTo>
                <a:lnTo>
                  <a:pt x="3724275" y="6083"/>
                </a:lnTo>
                <a:lnTo>
                  <a:pt x="3724275" y="3454"/>
                </a:lnTo>
                <a:close/>
              </a:path>
              <a:path w="6438900" h="4354830">
                <a:moveTo>
                  <a:pt x="3771900" y="4343679"/>
                </a:moveTo>
                <a:lnTo>
                  <a:pt x="3771442" y="4342562"/>
                </a:lnTo>
                <a:lnTo>
                  <a:pt x="3769576" y="4340695"/>
                </a:lnTo>
                <a:lnTo>
                  <a:pt x="3768458" y="4340225"/>
                </a:lnTo>
                <a:lnTo>
                  <a:pt x="3765829" y="4340225"/>
                </a:lnTo>
                <a:lnTo>
                  <a:pt x="3764711" y="4340695"/>
                </a:lnTo>
                <a:lnTo>
                  <a:pt x="3762845" y="4342562"/>
                </a:lnTo>
                <a:lnTo>
                  <a:pt x="3762375" y="4343679"/>
                </a:lnTo>
                <a:lnTo>
                  <a:pt x="3762375" y="4346308"/>
                </a:lnTo>
                <a:lnTo>
                  <a:pt x="3762845" y="4347426"/>
                </a:lnTo>
                <a:lnTo>
                  <a:pt x="3764711" y="4349293"/>
                </a:lnTo>
                <a:lnTo>
                  <a:pt x="3765829" y="4349750"/>
                </a:lnTo>
                <a:lnTo>
                  <a:pt x="3768458" y="4349750"/>
                </a:lnTo>
                <a:lnTo>
                  <a:pt x="3769576" y="4349293"/>
                </a:lnTo>
                <a:lnTo>
                  <a:pt x="3771442" y="4347426"/>
                </a:lnTo>
                <a:lnTo>
                  <a:pt x="3771900" y="4346308"/>
                </a:lnTo>
                <a:lnTo>
                  <a:pt x="3771900" y="4343679"/>
                </a:lnTo>
                <a:close/>
              </a:path>
              <a:path w="6438900" h="4354830">
                <a:moveTo>
                  <a:pt x="3771900" y="3723640"/>
                </a:moveTo>
                <a:lnTo>
                  <a:pt x="3771442" y="3722522"/>
                </a:lnTo>
                <a:lnTo>
                  <a:pt x="3769576" y="3720668"/>
                </a:lnTo>
                <a:lnTo>
                  <a:pt x="3768458" y="3720198"/>
                </a:lnTo>
                <a:lnTo>
                  <a:pt x="3765829" y="3720198"/>
                </a:lnTo>
                <a:lnTo>
                  <a:pt x="3764711" y="3720668"/>
                </a:lnTo>
                <a:lnTo>
                  <a:pt x="3762845" y="3722522"/>
                </a:lnTo>
                <a:lnTo>
                  <a:pt x="3762375" y="3723640"/>
                </a:lnTo>
                <a:lnTo>
                  <a:pt x="3762375" y="3726281"/>
                </a:lnTo>
                <a:lnTo>
                  <a:pt x="3762845" y="3727399"/>
                </a:lnTo>
                <a:lnTo>
                  <a:pt x="3764711" y="3729253"/>
                </a:lnTo>
                <a:lnTo>
                  <a:pt x="3765829" y="3729723"/>
                </a:lnTo>
                <a:lnTo>
                  <a:pt x="3768458" y="3729723"/>
                </a:lnTo>
                <a:lnTo>
                  <a:pt x="3769576" y="3729253"/>
                </a:lnTo>
                <a:lnTo>
                  <a:pt x="3771442" y="3727399"/>
                </a:lnTo>
                <a:lnTo>
                  <a:pt x="3771900" y="3726281"/>
                </a:lnTo>
                <a:lnTo>
                  <a:pt x="3771900" y="3723640"/>
                </a:lnTo>
                <a:close/>
              </a:path>
              <a:path w="6438900" h="4354830">
                <a:moveTo>
                  <a:pt x="3771900" y="3103613"/>
                </a:moveTo>
                <a:lnTo>
                  <a:pt x="3771442" y="3102495"/>
                </a:lnTo>
                <a:lnTo>
                  <a:pt x="3769576" y="3100628"/>
                </a:lnTo>
                <a:lnTo>
                  <a:pt x="3768458" y="3100171"/>
                </a:lnTo>
                <a:lnTo>
                  <a:pt x="3765829" y="3100171"/>
                </a:lnTo>
                <a:lnTo>
                  <a:pt x="3764711" y="3100628"/>
                </a:lnTo>
                <a:lnTo>
                  <a:pt x="3762845" y="3102495"/>
                </a:lnTo>
                <a:lnTo>
                  <a:pt x="3762375" y="3103613"/>
                </a:lnTo>
                <a:lnTo>
                  <a:pt x="3762375" y="3106242"/>
                </a:lnTo>
                <a:lnTo>
                  <a:pt x="3762845" y="3107372"/>
                </a:lnTo>
                <a:lnTo>
                  <a:pt x="3764711" y="3109226"/>
                </a:lnTo>
                <a:lnTo>
                  <a:pt x="3765829" y="3109696"/>
                </a:lnTo>
                <a:lnTo>
                  <a:pt x="3768458" y="3109696"/>
                </a:lnTo>
                <a:lnTo>
                  <a:pt x="3769576" y="3109226"/>
                </a:lnTo>
                <a:lnTo>
                  <a:pt x="3771442" y="3107372"/>
                </a:lnTo>
                <a:lnTo>
                  <a:pt x="3771900" y="3106242"/>
                </a:lnTo>
                <a:lnTo>
                  <a:pt x="3771900" y="3103613"/>
                </a:lnTo>
                <a:close/>
              </a:path>
              <a:path w="6438900" h="4354830">
                <a:moveTo>
                  <a:pt x="3771900" y="2483586"/>
                </a:moveTo>
                <a:lnTo>
                  <a:pt x="3771442" y="2482456"/>
                </a:lnTo>
                <a:lnTo>
                  <a:pt x="3769576" y="2480602"/>
                </a:lnTo>
                <a:lnTo>
                  <a:pt x="3768458" y="2480132"/>
                </a:lnTo>
                <a:lnTo>
                  <a:pt x="3765829" y="2480132"/>
                </a:lnTo>
                <a:lnTo>
                  <a:pt x="3764711" y="2480602"/>
                </a:lnTo>
                <a:lnTo>
                  <a:pt x="3762845" y="2482456"/>
                </a:lnTo>
                <a:lnTo>
                  <a:pt x="3762375" y="2483586"/>
                </a:lnTo>
                <a:lnTo>
                  <a:pt x="3762375" y="2486215"/>
                </a:lnTo>
                <a:lnTo>
                  <a:pt x="3762845" y="2487333"/>
                </a:lnTo>
                <a:lnTo>
                  <a:pt x="3764711" y="2489200"/>
                </a:lnTo>
                <a:lnTo>
                  <a:pt x="3765829" y="2489657"/>
                </a:lnTo>
                <a:lnTo>
                  <a:pt x="3768458" y="2489657"/>
                </a:lnTo>
                <a:lnTo>
                  <a:pt x="3769576" y="2489200"/>
                </a:lnTo>
                <a:lnTo>
                  <a:pt x="3771442" y="2487333"/>
                </a:lnTo>
                <a:lnTo>
                  <a:pt x="3771900" y="2486215"/>
                </a:lnTo>
                <a:lnTo>
                  <a:pt x="3771900" y="2483586"/>
                </a:lnTo>
                <a:close/>
              </a:path>
              <a:path w="6438900" h="4354830">
                <a:moveTo>
                  <a:pt x="3771900" y="1863547"/>
                </a:moveTo>
                <a:lnTo>
                  <a:pt x="3771442" y="1862429"/>
                </a:lnTo>
                <a:lnTo>
                  <a:pt x="3769576" y="1860562"/>
                </a:lnTo>
                <a:lnTo>
                  <a:pt x="3768458" y="1860105"/>
                </a:lnTo>
                <a:lnTo>
                  <a:pt x="3765829" y="1860105"/>
                </a:lnTo>
                <a:lnTo>
                  <a:pt x="3764711" y="1860562"/>
                </a:lnTo>
                <a:lnTo>
                  <a:pt x="3762845" y="1862429"/>
                </a:lnTo>
                <a:lnTo>
                  <a:pt x="3762375" y="1863547"/>
                </a:lnTo>
                <a:lnTo>
                  <a:pt x="3762375" y="1866176"/>
                </a:lnTo>
                <a:lnTo>
                  <a:pt x="3762845" y="1867306"/>
                </a:lnTo>
                <a:lnTo>
                  <a:pt x="3764711" y="1869160"/>
                </a:lnTo>
                <a:lnTo>
                  <a:pt x="3765829" y="1869630"/>
                </a:lnTo>
                <a:lnTo>
                  <a:pt x="3768458" y="1869630"/>
                </a:lnTo>
                <a:lnTo>
                  <a:pt x="3769576" y="1869160"/>
                </a:lnTo>
                <a:lnTo>
                  <a:pt x="3771442" y="1867306"/>
                </a:lnTo>
                <a:lnTo>
                  <a:pt x="3771900" y="1866176"/>
                </a:lnTo>
                <a:lnTo>
                  <a:pt x="3771900" y="1863547"/>
                </a:lnTo>
                <a:close/>
              </a:path>
              <a:path w="6438900" h="4354830">
                <a:moveTo>
                  <a:pt x="3771900" y="1243520"/>
                </a:moveTo>
                <a:lnTo>
                  <a:pt x="3771442" y="1242390"/>
                </a:lnTo>
                <a:lnTo>
                  <a:pt x="3769576" y="1240536"/>
                </a:lnTo>
                <a:lnTo>
                  <a:pt x="3768458" y="1240066"/>
                </a:lnTo>
                <a:lnTo>
                  <a:pt x="3765829" y="1240066"/>
                </a:lnTo>
                <a:lnTo>
                  <a:pt x="3764711" y="1240536"/>
                </a:lnTo>
                <a:lnTo>
                  <a:pt x="3762845" y="1242390"/>
                </a:lnTo>
                <a:lnTo>
                  <a:pt x="3762375" y="1243520"/>
                </a:lnTo>
                <a:lnTo>
                  <a:pt x="3762375" y="1246149"/>
                </a:lnTo>
                <a:lnTo>
                  <a:pt x="3762845" y="1247267"/>
                </a:lnTo>
                <a:lnTo>
                  <a:pt x="3764711" y="1249133"/>
                </a:lnTo>
                <a:lnTo>
                  <a:pt x="3765829" y="1249591"/>
                </a:lnTo>
                <a:lnTo>
                  <a:pt x="3768458" y="1249591"/>
                </a:lnTo>
                <a:lnTo>
                  <a:pt x="3769576" y="1249133"/>
                </a:lnTo>
                <a:lnTo>
                  <a:pt x="3771442" y="1247267"/>
                </a:lnTo>
                <a:lnTo>
                  <a:pt x="3771900" y="1246149"/>
                </a:lnTo>
                <a:lnTo>
                  <a:pt x="3771900" y="1243520"/>
                </a:lnTo>
                <a:close/>
              </a:path>
              <a:path w="6438900" h="4354830">
                <a:moveTo>
                  <a:pt x="3771900" y="623481"/>
                </a:moveTo>
                <a:lnTo>
                  <a:pt x="3771442" y="622363"/>
                </a:lnTo>
                <a:lnTo>
                  <a:pt x="3769576" y="620509"/>
                </a:lnTo>
                <a:lnTo>
                  <a:pt x="3768458" y="620039"/>
                </a:lnTo>
                <a:lnTo>
                  <a:pt x="3765829" y="620039"/>
                </a:lnTo>
                <a:lnTo>
                  <a:pt x="3764711" y="620509"/>
                </a:lnTo>
                <a:lnTo>
                  <a:pt x="3762845" y="622363"/>
                </a:lnTo>
                <a:lnTo>
                  <a:pt x="3762375" y="623481"/>
                </a:lnTo>
                <a:lnTo>
                  <a:pt x="3762375" y="626110"/>
                </a:lnTo>
                <a:lnTo>
                  <a:pt x="3762845" y="627240"/>
                </a:lnTo>
                <a:lnTo>
                  <a:pt x="3764711" y="629094"/>
                </a:lnTo>
                <a:lnTo>
                  <a:pt x="3765829" y="629564"/>
                </a:lnTo>
                <a:lnTo>
                  <a:pt x="3768458" y="629564"/>
                </a:lnTo>
                <a:lnTo>
                  <a:pt x="3769576" y="629094"/>
                </a:lnTo>
                <a:lnTo>
                  <a:pt x="3771442" y="627240"/>
                </a:lnTo>
                <a:lnTo>
                  <a:pt x="3771900" y="626110"/>
                </a:lnTo>
                <a:lnTo>
                  <a:pt x="3771900" y="623481"/>
                </a:lnTo>
                <a:close/>
              </a:path>
              <a:path w="6438900" h="4354830">
                <a:moveTo>
                  <a:pt x="3771900" y="3454"/>
                </a:moveTo>
                <a:lnTo>
                  <a:pt x="3771442" y="2336"/>
                </a:lnTo>
                <a:lnTo>
                  <a:pt x="3769576" y="469"/>
                </a:lnTo>
                <a:lnTo>
                  <a:pt x="3768458" y="0"/>
                </a:lnTo>
                <a:lnTo>
                  <a:pt x="3765829" y="0"/>
                </a:lnTo>
                <a:lnTo>
                  <a:pt x="3764711" y="469"/>
                </a:lnTo>
                <a:lnTo>
                  <a:pt x="3762845" y="2336"/>
                </a:lnTo>
                <a:lnTo>
                  <a:pt x="3762375" y="3454"/>
                </a:lnTo>
                <a:lnTo>
                  <a:pt x="3762375" y="6083"/>
                </a:lnTo>
                <a:lnTo>
                  <a:pt x="3762845" y="7200"/>
                </a:lnTo>
                <a:lnTo>
                  <a:pt x="3764711" y="9067"/>
                </a:lnTo>
                <a:lnTo>
                  <a:pt x="3765829" y="9525"/>
                </a:lnTo>
                <a:lnTo>
                  <a:pt x="3768458" y="9525"/>
                </a:lnTo>
                <a:lnTo>
                  <a:pt x="3769576" y="9067"/>
                </a:lnTo>
                <a:lnTo>
                  <a:pt x="3771442" y="7200"/>
                </a:lnTo>
                <a:lnTo>
                  <a:pt x="3771900" y="6083"/>
                </a:lnTo>
                <a:lnTo>
                  <a:pt x="3771900" y="3454"/>
                </a:lnTo>
                <a:close/>
              </a:path>
              <a:path w="6438900" h="4354830">
                <a:moveTo>
                  <a:pt x="3819525" y="4343679"/>
                </a:moveTo>
                <a:lnTo>
                  <a:pt x="3819067" y="4342562"/>
                </a:lnTo>
                <a:lnTo>
                  <a:pt x="3817201" y="4340695"/>
                </a:lnTo>
                <a:lnTo>
                  <a:pt x="3816083" y="4340225"/>
                </a:lnTo>
                <a:lnTo>
                  <a:pt x="3813454" y="4340225"/>
                </a:lnTo>
                <a:lnTo>
                  <a:pt x="3812336" y="4340695"/>
                </a:lnTo>
                <a:lnTo>
                  <a:pt x="3810470" y="4342562"/>
                </a:lnTo>
                <a:lnTo>
                  <a:pt x="3810000" y="4343679"/>
                </a:lnTo>
                <a:lnTo>
                  <a:pt x="3810000" y="4346308"/>
                </a:lnTo>
                <a:lnTo>
                  <a:pt x="3810470" y="4347426"/>
                </a:lnTo>
                <a:lnTo>
                  <a:pt x="3812336" y="4349293"/>
                </a:lnTo>
                <a:lnTo>
                  <a:pt x="3813454" y="4349750"/>
                </a:lnTo>
                <a:lnTo>
                  <a:pt x="3816083" y="4349750"/>
                </a:lnTo>
                <a:lnTo>
                  <a:pt x="3817201" y="4349293"/>
                </a:lnTo>
                <a:lnTo>
                  <a:pt x="3819067" y="4347426"/>
                </a:lnTo>
                <a:lnTo>
                  <a:pt x="3819525" y="4346308"/>
                </a:lnTo>
                <a:lnTo>
                  <a:pt x="3819525" y="4343679"/>
                </a:lnTo>
                <a:close/>
              </a:path>
              <a:path w="6438900" h="4354830">
                <a:moveTo>
                  <a:pt x="3819525" y="3723640"/>
                </a:moveTo>
                <a:lnTo>
                  <a:pt x="3819067" y="3722522"/>
                </a:lnTo>
                <a:lnTo>
                  <a:pt x="3817201" y="3720668"/>
                </a:lnTo>
                <a:lnTo>
                  <a:pt x="3816083" y="3720198"/>
                </a:lnTo>
                <a:lnTo>
                  <a:pt x="3813454" y="3720198"/>
                </a:lnTo>
                <a:lnTo>
                  <a:pt x="3812336" y="3720668"/>
                </a:lnTo>
                <a:lnTo>
                  <a:pt x="3810470" y="3722522"/>
                </a:lnTo>
                <a:lnTo>
                  <a:pt x="3810000" y="3723640"/>
                </a:lnTo>
                <a:lnTo>
                  <a:pt x="3810000" y="3726281"/>
                </a:lnTo>
                <a:lnTo>
                  <a:pt x="3810470" y="3727399"/>
                </a:lnTo>
                <a:lnTo>
                  <a:pt x="3812336" y="3729253"/>
                </a:lnTo>
                <a:lnTo>
                  <a:pt x="3813454" y="3729723"/>
                </a:lnTo>
                <a:lnTo>
                  <a:pt x="3816083" y="3729723"/>
                </a:lnTo>
                <a:lnTo>
                  <a:pt x="3817201" y="3729253"/>
                </a:lnTo>
                <a:lnTo>
                  <a:pt x="3819067" y="3727399"/>
                </a:lnTo>
                <a:lnTo>
                  <a:pt x="3819525" y="3726281"/>
                </a:lnTo>
                <a:lnTo>
                  <a:pt x="3819525" y="3723640"/>
                </a:lnTo>
                <a:close/>
              </a:path>
              <a:path w="6438900" h="4354830">
                <a:moveTo>
                  <a:pt x="3819525" y="3103613"/>
                </a:moveTo>
                <a:lnTo>
                  <a:pt x="3819067" y="3102495"/>
                </a:lnTo>
                <a:lnTo>
                  <a:pt x="3817201" y="3100628"/>
                </a:lnTo>
                <a:lnTo>
                  <a:pt x="3816083" y="3100171"/>
                </a:lnTo>
                <a:lnTo>
                  <a:pt x="3813454" y="3100171"/>
                </a:lnTo>
                <a:lnTo>
                  <a:pt x="3812336" y="3100628"/>
                </a:lnTo>
                <a:lnTo>
                  <a:pt x="3810470" y="3102495"/>
                </a:lnTo>
                <a:lnTo>
                  <a:pt x="3810000" y="3103613"/>
                </a:lnTo>
                <a:lnTo>
                  <a:pt x="3810000" y="3106242"/>
                </a:lnTo>
                <a:lnTo>
                  <a:pt x="3810470" y="3107372"/>
                </a:lnTo>
                <a:lnTo>
                  <a:pt x="3812336" y="3109226"/>
                </a:lnTo>
                <a:lnTo>
                  <a:pt x="3813454" y="3109696"/>
                </a:lnTo>
                <a:lnTo>
                  <a:pt x="3816083" y="3109696"/>
                </a:lnTo>
                <a:lnTo>
                  <a:pt x="3817201" y="3109226"/>
                </a:lnTo>
                <a:lnTo>
                  <a:pt x="3819067" y="3107372"/>
                </a:lnTo>
                <a:lnTo>
                  <a:pt x="3819525" y="3106242"/>
                </a:lnTo>
                <a:lnTo>
                  <a:pt x="3819525" y="3103613"/>
                </a:lnTo>
                <a:close/>
              </a:path>
              <a:path w="6438900" h="4354830">
                <a:moveTo>
                  <a:pt x="3819525" y="2483586"/>
                </a:moveTo>
                <a:lnTo>
                  <a:pt x="3819067" y="2482456"/>
                </a:lnTo>
                <a:lnTo>
                  <a:pt x="3817201" y="2480602"/>
                </a:lnTo>
                <a:lnTo>
                  <a:pt x="3816083" y="2480132"/>
                </a:lnTo>
                <a:lnTo>
                  <a:pt x="3813454" y="2480132"/>
                </a:lnTo>
                <a:lnTo>
                  <a:pt x="3812336" y="2480602"/>
                </a:lnTo>
                <a:lnTo>
                  <a:pt x="3810470" y="2482456"/>
                </a:lnTo>
                <a:lnTo>
                  <a:pt x="3810000" y="2483586"/>
                </a:lnTo>
                <a:lnTo>
                  <a:pt x="3810000" y="2486215"/>
                </a:lnTo>
                <a:lnTo>
                  <a:pt x="3810470" y="2487333"/>
                </a:lnTo>
                <a:lnTo>
                  <a:pt x="3812336" y="2489200"/>
                </a:lnTo>
                <a:lnTo>
                  <a:pt x="3813454" y="2489657"/>
                </a:lnTo>
                <a:lnTo>
                  <a:pt x="3816083" y="2489657"/>
                </a:lnTo>
                <a:lnTo>
                  <a:pt x="3817201" y="2489200"/>
                </a:lnTo>
                <a:lnTo>
                  <a:pt x="3819067" y="2487333"/>
                </a:lnTo>
                <a:lnTo>
                  <a:pt x="3819525" y="2486215"/>
                </a:lnTo>
                <a:lnTo>
                  <a:pt x="3819525" y="2483586"/>
                </a:lnTo>
                <a:close/>
              </a:path>
              <a:path w="6438900" h="4354830">
                <a:moveTo>
                  <a:pt x="3819525" y="1863547"/>
                </a:moveTo>
                <a:lnTo>
                  <a:pt x="3819067" y="1862429"/>
                </a:lnTo>
                <a:lnTo>
                  <a:pt x="3817201" y="1860562"/>
                </a:lnTo>
                <a:lnTo>
                  <a:pt x="3816083" y="1860105"/>
                </a:lnTo>
                <a:lnTo>
                  <a:pt x="3813454" y="1860105"/>
                </a:lnTo>
                <a:lnTo>
                  <a:pt x="3812336" y="1860562"/>
                </a:lnTo>
                <a:lnTo>
                  <a:pt x="3810470" y="1862429"/>
                </a:lnTo>
                <a:lnTo>
                  <a:pt x="3810000" y="1863547"/>
                </a:lnTo>
                <a:lnTo>
                  <a:pt x="3810000" y="1866176"/>
                </a:lnTo>
                <a:lnTo>
                  <a:pt x="3810470" y="1867306"/>
                </a:lnTo>
                <a:lnTo>
                  <a:pt x="3812336" y="1869160"/>
                </a:lnTo>
                <a:lnTo>
                  <a:pt x="3813454" y="1869630"/>
                </a:lnTo>
                <a:lnTo>
                  <a:pt x="3816083" y="1869630"/>
                </a:lnTo>
                <a:lnTo>
                  <a:pt x="3817201" y="1869160"/>
                </a:lnTo>
                <a:lnTo>
                  <a:pt x="3819067" y="1867306"/>
                </a:lnTo>
                <a:lnTo>
                  <a:pt x="3819525" y="1866176"/>
                </a:lnTo>
                <a:lnTo>
                  <a:pt x="3819525" y="1863547"/>
                </a:lnTo>
                <a:close/>
              </a:path>
              <a:path w="6438900" h="4354830">
                <a:moveTo>
                  <a:pt x="3819525" y="1243520"/>
                </a:moveTo>
                <a:lnTo>
                  <a:pt x="3819067" y="1242390"/>
                </a:lnTo>
                <a:lnTo>
                  <a:pt x="3817201" y="1240536"/>
                </a:lnTo>
                <a:lnTo>
                  <a:pt x="3816083" y="1240066"/>
                </a:lnTo>
                <a:lnTo>
                  <a:pt x="3813454" y="1240066"/>
                </a:lnTo>
                <a:lnTo>
                  <a:pt x="3812336" y="1240536"/>
                </a:lnTo>
                <a:lnTo>
                  <a:pt x="3810470" y="1242390"/>
                </a:lnTo>
                <a:lnTo>
                  <a:pt x="3810000" y="1243520"/>
                </a:lnTo>
                <a:lnTo>
                  <a:pt x="3810000" y="1246149"/>
                </a:lnTo>
                <a:lnTo>
                  <a:pt x="3810470" y="1247267"/>
                </a:lnTo>
                <a:lnTo>
                  <a:pt x="3812336" y="1249133"/>
                </a:lnTo>
                <a:lnTo>
                  <a:pt x="3813454" y="1249591"/>
                </a:lnTo>
                <a:lnTo>
                  <a:pt x="3816083" y="1249591"/>
                </a:lnTo>
                <a:lnTo>
                  <a:pt x="3817201" y="1249133"/>
                </a:lnTo>
                <a:lnTo>
                  <a:pt x="3819067" y="1247267"/>
                </a:lnTo>
                <a:lnTo>
                  <a:pt x="3819525" y="1246149"/>
                </a:lnTo>
                <a:lnTo>
                  <a:pt x="3819525" y="1243520"/>
                </a:lnTo>
                <a:close/>
              </a:path>
              <a:path w="6438900" h="4354830">
                <a:moveTo>
                  <a:pt x="3819525" y="623481"/>
                </a:moveTo>
                <a:lnTo>
                  <a:pt x="3819067" y="622363"/>
                </a:lnTo>
                <a:lnTo>
                  <a:pt x="3817201" y="620509"/>
                </a:lnTo>
                <a:lnTo>
                  <a:pt x="3816083" y="620039"/>
                </a:lnTo>
                <a:lnTo>
                  <a:pt x="3813454" y="620039"/>
                </a:lnTo>
                <a:lnTo>
                  <a:pt x="3812336" y="620509"/>
                </a:lnTo>
                <a:lnTo>
                  <a:pt x="3810470" y="622363"/>
                </a:lnTo>
                <a:lnTo>
                  <a:pt x="3810000" y="623481"/>
                </a:lnTo>
                <a:lnTo>
                  <a:pt x="3810000" y="626110"/>
                </a:lnTo>
                <a:lnTo>
                  <a:pt x="3810470" y="627240"/>
                </a:lnTo>
                <a:lnTo>
                  <a:pt x="3812336" y="629094"/>
                </a:lnTo>
                <a:lnTo>
                  <a:pt x="3813454" y="629564"/>
                </a:lnTo>
                <a:lnTo>
                  <a:pt x="3816083" y="629564"/>
                </a:lnTo>
                <a:lnTo>
                  <a:pt x="3817201" y="629094"/>
                </a:lnTo>
                <a:lnTo>
                  <a:pt x="3819067" y="627240"/>
                </a:lnTo>
                <a:lnTo>
                  <a:pt x="3819525" y="626110"/>
                </a:lnTo>
                <a:lnTo>
                  <a:pt x="3819525" y="623481"/>
                </a:lnTo>
                <a:close/>
              </a:path>
              <a:path w="6438900" h="4354830">
                <a:moveTo>
                  <a:pt x="3819525" y="3454"/>
                </a:moveTo>
                <a:lnTo>
                  <a:pt x="3819067" y="2336"/>
                </a:lnTo>
                <a:lnTo>
                  <a:pt x="3817201" y="469"/>
                </a:lnTo>
                <a:lnTo>
                  <a:pt x="3816083" y="0"/>
                </a:lnTo>
                <a:lnTo>
                  <a:pt x="3813454" y="0"/>
                </a:lnTo>
                <a:lnTo>
                  <a:pt x="3812336" y="469"/>
                </a:lnTo>
                <a:lnTo>
                  <a:pt x="3810470" y="2336"/>
                </a:lnTo>
                <a:lnTo>
                  <a:pt x="3810000" y="3454"/>
                </a:lnTo>
                <a:lnTo>
                  <a:pt x="3810000" y="6083"/>
                </a:lnTo>
                <a:lnTo>
                  <a:pt x="3810470" y="7200"/>
                </a:lnTo>
                <a:lnTo>
                  <a:pt x="3812336" y="9067"/>
                </a:lnTo>
                <a:lnTo>
                  <a:pt x="3813454" y="9525"/>
                </a:lnTo>
                <a:lnTo>
                  <a:pt x="3816083" y="9525"/>
                </a:lnTo>
                <a:lnTo>
                  <a:pt x="3817201" y="9067"/>
                </a:lnTo>
                <a:lnTo>
                  <a:pt x="3819067" y="7200"/>
                </a:lnTo>
                <a:lnTo>
                  <a:pt x="3819525" y="6083"/>
                </a:lnTo>
                <a:lnTo>
                  <a:pt x="3819525" y="3454"/>
                </a:lnTo>
                <a:close/>
              </a:path>
              <a:path w="6438900" h="4354830">
                <a:moveTo>
                  <a:pt x="3867150" y="4343679"/>
                </a:moveTo>
                <a:lnTo>
                  <a:pt x="3866692" y="4342562"/>
                </a:lnTo>
                <a:lnTo>
                  <a:pt x="3864826" y="4340695"/>
                </a:lnTo>
                <a:lnTo>
                  <a:pt x="3863708" y="4340225"/>
                </a:lnTo>
                <a:lnTo>
                  <a:pt x="3861079" y="4340225"/>
                </a:lnTo>
                <a:lnTo>
                  <a:pt x="3859961" y="4340695"/>
                </a:lnTo>
                <a:lnTo>
                  <a:pt x="3858095" y="4342562"/>
                </a:lnTo>
                <a:lnTo>
                  <a:pt x="3857637" y="4343679"/>
                </a:lnTo>
                <a:lnTo>
                  <a:pt x="3857637" y="4346308"/>
                </a:lnTo>
                <a:lnTo>
                  <a:pt x="3858095" y="4347426"/>
                </a:lnTo>
                <a:lnTo>
                  <a:pt x="3859961" y="4349293"/>
                </a:lnTo>
                <a:lnTo>
                  <a:pt x="3861079" y="4349750"/>
                </a:lnTo>
                <a:lnTo>
                  <a:pt x="3863708" y="4349750"/>
                </a:lnTo>
                <a:lnTo>
                  <a:pt x="3864826" y="4349293"/>
                </a:lnTo>
                <a:lnTo>
                  <a:pt x="3866692" y="4347426"/>
                </a:lnTo>
                <a:lnTo>
                  <a:pt x="3867150" y="4346308"/>
                </a:lnTo>
                <a:lnTo>
                  <a:pt x="3867150" y="4343679"/>
                </a:lnTo>
                <a:close/>
              </a:path>
              <a:path w="6438900" h="4354830">
                <a:moveTo>
                  <a:pt x="3867150" y="3723640"/>
                </a:moveTo>
                <a:lnTo>
                  <a:pt x="3866692" y="3722522"/>
                </a:lnTo>
                <a:lnTo>
                  <a:pt x="3864826" y="3720668"/>
                </a:lnTo>
                <a:lnTo>
                  <a:pt x="3863708" y="3720198"/>
                </a:lnTo>
                <a:lnTo>
                  <a:pt x="3861079" y="3720198"/>
                </a:lnTo>
                <a:lnTo>
                  <a:pt x="3859961" y="3720668"/>
                </a:lnTo>
                <a:lnTo>
                  <a:pt x="3858095" y="3722522"/>
                </a:lnTo>
                <a:lnTo>
                  <a:pt x="3857637" y="3723640"/>
                </a:lnTo>
                <a:lnTo>
                  <a:pt x="3857637" y="3726281"/>
                </a:lnTo>
                <a:lnTo>
                  <a:pt x="3858095" y="3727399"/>
                </a:lnTo>
                <a:lnTo>
                  <a:pt x="3859961" y="3729253"/>
                </a:lnTo>
                <a:lnTo>
                  <a:pt x="3861079" y="3729723"/>
                </a:lnTo>
                <a:lnTo>
                  <a:pt x="3863708" y="3729723"/>
                </a:lnTo>
                <a:lnTo>
                  <a:pt x="3864826" y="3729253"/>
                </a:lnTo>
                <a:lnTo>
                  <a:pt x="3866692" y="3727399"/>
                </a:lnTo>
                <a:lnTo>
                  <a:pt x="3867150" y="3726281"/>
                </a:lnTo>
                <a:lnTo>
                  <a:pt x="3867150" y="3723640"/>
                </a:lnTo>
                <a:close/>
              </a:path>
              <a:path w="6438900" h="4354830">
                <a:moveTo>
                  <a:pt x="3867150" y="3103613"/>
                </a:moveTo>
                <a:lnTo>
                  <a:pt x="3866692" y="3102495"/>
                </a:lnTo>
                <a:lnTo>
                  <a:pt x="3864826" y="3100628"/>
                </a:lnTo>
                <a:lnTo>
                  <a:pt x="3863708" y="3100171"/>
                </a:lnTo>
                <a:lnTo>
                  <a:pt x="3861079" y="3100171"/>
                </a:lnTo>
                <a:lnTo>
                  <a:pt x="3859961" y="3100628"/>
                </a:lnTo>
                <a:lnTo>
                  <a:pt x="3858095" y="3102495"/>
                </a:lnTo>
                <a:lnTo>
                  <a:pt x="3857637" y="3103613"/>
                </a:lnTo>
                <a:lnTo>
                  <a:pt x="3857637" y="3106242"/>
                </a:lnTo>
                <a:lnTo>
                  <a:pt x="3858095" y="3107372"/>
                </a:lnTo>
                <a:lnTo>
                  <a:pt x="3859961" y="3109226"/>
                </a:lnTo>
                <a:lnTo>
                  <a:pt x="3861079" y="3109696"/>
                </a:lnTo>
                <a:lnTo>
                  <a:pt x="3863708" y="3109696"/>
                </a:lnTo>
                <a:lnTo>
                  <a:pt x="3864826" y="3109226"/>
                </a:lnTo>
                <a:lnTo>
                  <a:pt x="3866692" y="3107372"/>
                </a:lnTo>
                <a:lnTo>
                  <a:pt x="3867150" y="3106242"/>
                </a:lnTo>
                <a:lnTo>
                  <a:pt x="3867150" y="3103613"/>
                </a:lnTo>
                <a:close/>
              </a:path>
              <a:path w="6438900" h="4354830">
                <a:moveTo>
                  <a:pt x="3867150" y="2483586"/>
                </a:moveTo>
                <a:lnTo>
                  <a:pt x="3866692" y="2482456"/>
                </a:lnTo>
                <a:lnTo>
                  <a:pt x="3864826" y="2480602"/>
                </a:lnTo>
                <a:lnTo>
                  <a:pt x="3863708" y="2480132"/>
                </a:lnTo>
                <a:lnTo>
                  <a:pt x="3861079" y="2480132"/>
                </a:lnTo>
                <a:lnTo>
                  <a:pt x="3859961" y="2480602"/>
                </a:lnTo>
                <a:lnTo>
                  <a:pt x="3858095" y="2482456"/>
                </a:lnTo>
                <a:lnTo>
                  <a:pt x="3857637" y="2483586"/>
                </a:lnTo>
                <a:lnTo>
                  <a:pt x="3857637" y="2486215"/>
                </a:lnTo>
                <a:lnTo>
                  <a:pt x="3858095" y="2487333"/>
                </a:lnTo>
                <a:lnTo>
                  <a:pt x="3859961" y="2489200"/>
                </a:lnTo>
                <a:lnTo>
                  <a:pt x="3861079" y="2489657"/>
                </a:lnTo>
                <a:lnTo>
                  <a:pt x="3863708" y="2489657"/>
                </a:lnTo>
                <a:lnTo>
                  <a:pt x="3864826" y="2489200"/>
                </a:lnTo>
                <a:lnTo>
                  <a:pt x="3866692" y="2487333"/>
                </a:lnTo>
                <a:lnTo>
                  <a:pt x="3867150" y="2486215"/>
                </a:lnTo>
                <a:lnTo>
                  <a:pt x="3867150" y="2483586"/>
                </a:lnTo>
                <a:close/>
              </a:path>
              <a:path w="6438900" h="4354830">
                <a:moveTo>
                  <a:pt x="3867150" y="1863547"/>
                </a:moveTo>
                <a:lnTo>
                  <a:pt x="3866692" y="1862429"/>
                </a:lnTo>
                <a:lnTo>
                  <a:pt x="3864826" y="1860562"/>
                </a:lnTo>
                <a:lnTo>
                  <a:pt x="3863708" y="1860105"/>
                </a:lnTo>
                <a:lnTo>
                  <a:pt x="3861079" y="1860105"/>
                </a:lnTo>
                <a:lnTo>
                  <a:pt x="3859961" y="1860562"/>
                </a:lnTo>
                <a:lnTo>
                  <a:pt x="3858095" y="1862429"/>
                </a:lnTo>
                <a:lnTo>
                  <a:pt x="3857637" y="1863547"/>
                </a:lnTo>
                <a:lnTo>
                  <a:pt x="3857637" y="1866176"/>
                </a:lnTo>
                <a:lnTo>
                  <a:pt x="3858095" y="1867306"/>
                </a:lnTo>
                <a:lnTo>
                  <a:pt x="3859961" y="1869160"/>
                </a:lnTo>
                <a:lnTo>
                  <a:pt x="3861079" y="1869630"/>
                </a:lnTo>
                <a:lnTo>
                  <a:pt x="3863708" y="1869630"/>
                </a:lnTo>
                <a:lnTo>
                  <a:pt x="3864826" y="1869160"/>
                </a:lnTo>
                <a:lnTo>
                  <a:pt x="3866692" y="1867306"/>
                </a:lnTo>
                <a:lnTo>
                  <a:pt x="3867150" y="1866176"/>
                </a:lnTo>
                <a:lnTo>
                  <a:pt x="3867150" y="1863547"/>
                </a:lnTo>
                <a:close/>
              </a:path>
              <a:path w="6438900" h="4354830">
                <a:moveTo>
                  <a:pt x="3867150" y="1243520"/>
                </a:moveTo>
                <a:lnTo>
                  <a:pt x="3866692" y="1242390"/>
                </a:lnTo>
                <a:lnTo>
                  <a:pt x="3864826" y="1240536"/>
                </a:lnTo>
                <a:lnTo>
                  <a:pt x="3863708" y="1240066"/>
                </a:lnTo>
                <a:lnTo>
                  <a:pt x="3861079" y="1240066"/>
                </a:lnTo>
                <a:lnTo>
                  <a:pt x="3859961" y="1240536"/>
                </a:lnTo>
                <a:lnTo>
                  <a:pt x="3858095" y="1242390"/>
                </a:lnTo>
                <a:lnTo>
                  <a:pt x="3857637" y="1243520"/>
                </a:lnTo>
                <a:lnTo>
                  <a:pt x="3857637" y="1246149"/>
                </a:lnTo>
                <a:lnTo>
                  <a:pt x="3858095" y="1247267"/>
                </a:lnTo>
                <a:lnTo>
                  <a:pt x="3859961" y="1249133"/>
                </a:lnTo>
                <a:lnTo>
                  <a:pt x="3861079" y="1249591"/>
                </a:lnTo>
                <a:lnTo>
                  <a:pt x="3863708" y="1249591"/>
                </a:lnTo>
                <a:lnTo>
                  <a:pt x="3864826" y="1249133"/>
                </a:lnTo>
                <a:lnTo>
                  <a:pt x="3866692" y="1247267"/>
                </a:lnTo>
                <a:lnTo>
                  <a:pt x="3867150" y="1246149"/>
                </a:lnTo>
                <a:lnTo>
                  <a:pt x="3867150" y="1243520"/>
                </a:lnTo>
                <a:close/>
              </a:path>
              <a:path w="6438900" h="4354830">
                <a:moveTo>
                  <a:pt x="3867150" y="623481"/>
                </a:moveTo>
                <a:lnTo>
                  <a:pt x="3866692" y="622363"/>
                </a:lnTo>
                <a:lnTo>
                  <a:pt x="3864826" y="620509"/>
                </a:lnTo>
                <a:lnTo>
                  <a:pt x="3863708" y="620039"/>
                </a:lnTo>
                <a:lnTo>
                  <a:pt x="3861079" y="620039"/>
                </a:lnTo>
                <a:lnTo>
                  <a:pt x="3859961" y="620509"/>
                </a:lnTo>
                <a:lnTo>
                  <a:pt x="3858095" y="622363"/>
                </a:lnTo>
                <a:lnTo>
                  <a:pt x="3857637" y="623481"/>
                </a:lnTo>
                <a:lnTo>
                  <a:pt x="3857637" y="626110"/>
                </a:lnTo>
                <a:lnTo>
                  <a:pt x="3858095" y="627240"/>
                </a:lnTo>
                <a:lnTo>
                  <a:pt x="3859961" y="629094"/>
                </a:lnTo>
                <a:lnTo>
                  <a:pt x="3861079" y="629564"/>
                </a:lnTo>
                <a:lnTo>
                  <a:pt x="3863708" y="629564"/>
                </a:lnTo>
                <a:lnTo>
                  <a:pt x="3864826" y="629094"/>
                </a:lnTo>
                <a:lnTo>
                  <a:pt x="3866692" y="627240"/>
                </a:lnTo>
                <a:lnTo>
                  <a:pt x="3867150" y="626110"/>
                </a:lnTo>
                <a:lnTo>
                  <a:pt x="3867150" y="623481"/>
                </a:lnTo>
                <a:close/>
              </a:path>
              <a:path w="6438900" h="4354830">
                <a:moveTo>
                  <a:pt x="3867150" y="3454"/>
                </a:moveTo>
                <a:lnTo>
                  <a:pt x="3866692" y="2336"/>
                </a:lnTo>
                <a:lnTo>
                  <a:pt x="3864826" y="469"/>
                </a:lnTo>
                <a:lnTo>
                  <a:pt x="3863708" y="0"/>
                </a:lnTo>
                <a:lnTo>
                  <a:pt x="3861079" y="0"/>
                </a:lnTo>
                <a:lnTo>
                  <a:pt x="3859961" y="469"/>
                </a:lnTo>
                <a:lnTo>
                  <a:pt x="3858095" y="2336"/>
                </a:lnTo>
                <a:lnTo>
                  <a:pt x="3857637" y="3454"/>
                </a:lnTo>
                <a:lnTo>
                  <a:pt x="3857637" y="6083"/>
                </a:lnTo>
                <a:lnTo>
                  <a:pt x="3858095" y="7200"/>
                </a:lnTo>
                <a:lnTo>
                  <a:pt x="3859961" y="9067"/>
                </a:lnTo>
                <a:lnTo>
                  <a:pt x="3861079" y="9525"/>
                </a:lnTo>
                <a:lnTo>
                  <a:pt x="3863708" y="9525"/>
                </a:lnTo>
                <a:lnTo>
                  <a:pt x="3864826" y="9067"/>
                </a:lnTo>
                <a:lnTo>
                  <a:pt x="3866692" y="7200"/>
                </a:lnTo>
                <a:lnTo>
                  <a:pt x="3867150" y="6083"/>
                </a:lnTo>
                <a:lnTo>
                  <a:pt x="3867150" y="3454"/>
                </a:lnTo>
                <a:close/>
              </a:path>
              <a:path w="6438900" h="4354830">
                <a:moveTo>
                  <a:pt x="3914775" y="4343679"/>
                </a:moveTo>
                <a:lnTo>
                  <a:pt x="3914317" y="4342562"/>
                </a:lnTo>
                <a:lnTo>
                  <a:pt x="3912451" y="4340695"/>
                </a:lnTo>
                <a:lnTo>
                  <a:pt x="3911333" y="4340225"/>
                </a:lnTo>
                <a:lnTo>
                  <a:pt x="3908704" y="4340225"/>
                </a:lnTo>
                <a:lnTo>
                  <a:pt x="3907574" y="4340695"/>
                </a:lnTo>
                <a:lnTo>
                  <a:pt x="3905720" y="4342562"/>
                </a:lnTo>
                <a:lnTo>
                  <a:pt x="3905250" y="4343679"/>
                </a:lnTo>
                <a:lnTo>
                  <a:pt x="3905250" y="4346308"/>
                </a:lnTo>
                <a:lnTo>
                  <a:pt x="3905720" y="4347426"/>
                </a:lnTo>
                <a:lnTo>
                  <a:pt x="3907574" y="4349293"/>
                </a:lnTo>
                <a:lnTo>
                  <a:pt x="3908704" y="4349750"/>
                </a:lnTo>
                <a:lnTo>
                  <a:pt x="3911333" y="4349750"/>
                </a:lnTo>
                <a:lnTo>
                  <a:pt x="3912451" y="4349293"/>
                </a:lnTo>
                <a:lnTo>
                  <a:pt x="3914317" y="4347426"/>
                </a:lnTo>
                <a:lnTo>
                  <a:pt x="3914775" y="4346308"/>
                </a:lnTo>
                <a:lnTo>
                  <a:pt x="3914775" y="4343679"/>
                </a:lnTo>
                <a:close/>
              </a:path>
              <a:path w="6438900" h="4354830">
                <a:moveTo>
                  <a:pt x="3914775" y="3723640"/>
                </a:moveTo>
                <a:lnTo>
                  <a:pt x="3914317" y="3722522"/>
                </a:lnTo>
                <a:lnTo>
                  <a:pt x="3912451" y="3720668"/>
                </a:lnTo>
                <a:lnTo>
                  <a:pt x="3911333" y="3720198"/>
                </a:lnTo>
                <a:lnTo>
                  <a:pt x="3908704" y="3720198"/>
                </a:lnTo>
                <a:lnTo>
                  <a:pt x="3907574" y="3720668"/>
                </a:lnTo>
                <a:lnTo>
                  <a:pt x="3905720" y="3722522"/>
                </a:lnTo>
                <a:lnTo>
                  <a:pt x="3905250" y="3723640"/>
                </a:lnTo>
                <a:lnTo>
                  <a:pt x="3905250" y="3726281"/>
                </a:lnTo>
                <a:lnTo>
                  <a:pt x="3905720" y="3727399"/>
                </a:lnTo>
                <a:lnTo>
                  <a:pt x="3907574" y="3729253"/>
                </a:lnTo>
                <a:lnTo>
                  <a:pt x="3908704" y="3729723"/>
                </a:lnTo>
                <a:lnTo>
                  <a:pt x="3911333" y="3729723"/>
                </a:lnTo>
                <a:lnTo>
                  <a:pt x="3912451" y="3729253"/>
                </a:lnTo>
                <a:lnTo>
                  <a:pt x="3914317" y="3727399"/>
                </a:lnTo>
                <a:lnTo>
                  <a:pt x="3914775" y="3726281"/>
                </a:lnTo>
                <a:lnTo>
                  <a:pt x="3914775" y="3723640"/>
                </a:lnTo>
                <a:close/>
              </a:path>
              <a:path w="6438900" h="4354830">
                <a:moveTo>
                  <a:pt x="3914775" y="3103613"/>
                </a:moveTo>
                <a:lnTo>
                  <a:pt x="3914317" y="3102495"/>
                </a:lnTo>
                <a:lnTo>
                  <a:pt x="3912451" y="3100628"/>
                </a:lnTo>
                <a:lnTo>
                  <a:pt x="3911333" y="3100171"/>
                </a:lnTo>
                <a:lnTo>
                  <a:pt x="3908704" y="3100171"/>
                </a:lnTo>
                <a:lnTo>
                  <a:pt x="3907574" y="3100628"/>
                </a:lnTo>
                <a:lnTo>
                  <a:pt x="3905720" y="3102495"/>
                </a:lnTo>
                <a:lnTo>
                  <a:pt x="3905250" y="3103613"/>
                </a:lnTo>
                <a:lnTo>
                  <a:pt x="3905250" y="3106242"/>
                </a:lnTo>
                <a:lnTo>
                  <a:pt x="3905720" y="3107372"/>
                </a:lnTo>
                <a:lnTo>
                  <a:pt x="3907574" y="3109226"/>
                </a:lnTo>
                <a:lnTo>
                  <a:pt x="3908704" y="3109696"/>
                </a:lnTo>
                <a:lnTo>
                  <a:pt x="3911333" y="3109696"/>
                </a:lnTo>
                <a:lnTo>
                  <a:pt x="3912451" y="3109226"/>
                </a:lnTo>
                <a:lnTo>
                  <a:pt x="3914317" y="3107372"/>
                </a:lnTo>
                <a:lnTo>
                  <a:pt x="3914775" y="3106242"/>
                </a:lnTo>
                <a:lnTo>
                  <a:pt x="3914775" y="3103613"/>
                </a:lnTo>
                <a:close/>
              </a:path>
              <a:path w="6438900" h="4354830">
                <a:moveTo>
                  <a:pt x="3914775" y="2483586"/>
                </a:moveTo>
                <a:lnTo>
                  <a:pt x="3914317" y="2482456"/>
                </a:lnTo>
                <a:lnTo>
                  <a:pt x="3912451" y="2480602"/>
                </a:lnTo>
                <a:lnTo>
                  <a:pt x="3911333" y="2480132"/>
                </a:lnTo>
                <a:lnTo>
                  <a:pt x="3908704" y="2480132"/>
                </a:lnTo>
                <a:lnTo>
                  <a:pt x="3907574" y="2480602"/>
                </a:lnTo>
                <a:lnTo>
                  <a:pt x="3905720" y="2482456"/>
                </a:lnTo>
                <a:lnTo>
                  <a:pt x="3905250" y="2483586"/>
                </a:lnTo>
                <a:lnTo>
                  <a:pt x="3905250" y="2486215"/>
                </a:lnTo>
                <a:lnTo>
                  <a:pt x="3905720" y="2487333"/>
                </a:lnTo>
                <a:lnTo>
                  <a:pt x="3907574" y="2489200"/>
                </a:lnTo>
                <a:lnTo>
                  <a:pt x="3908704" y="2489657"/>
                </a:lnTo>
                <a:lnTo>
                  <a:pt x="3911333" y="2489657"/>
                </a:lnTo>
                <a:lnTo>
                  <a:pt x="3912451" y="2489200"/>
                </a:lnTo>
                <a:lnTo>
                  <a:pt x="3914317" y="2487333"/>
                </a:lnTo>
                <a:lnTo>
                  <a:pt x="3914775" y="2486215"/>
                </a:lnTo>
                <a:lnTo>
                  <a:pt x="3914775" y="2483586"/>
                </a:lnTo>
                <a:close/>
              </a:path>
              <a:path w="6438900" h="4354830">
                <a:moveTo>
                  <a:pt x="3914775" y="1863547"/>
                </a:moveTo>
                <a:lnTo>
                  <a:pt x="3914317" y="1862429"/>
                </a:lnTo>
                <a:lnTo>
                  <a:pt x="3912451" y="1860562"/>
                </a:lnTo>
                <a:lnTo>
                  <a:pt x="3911333" y="1860105"/>
                </a:lnTo>
                <a:lnTo>
                  <a:pt x="3908704" y="1860105"/>
                </a:lnTo>
                <a:lnTo>
                  <a:pt x="3907574" y="1860562"/>
                </a:lnTo>
                <a:lnTo>
                  <a:pt x="3905720" y="1862429"/>
                </a:lnTo>
                <a:lnTo>
                  <a:pt x="3905250" y="1863547"/>
                </a:lnTo>
                <a:lnTo>
                  <a:pt x="3905250" y="1866176"/>
                </a:lnTo>
                <a:lnTo>
                  <a:pt x="3905720" y="1867306"/>
                </a:lnTo>
                <a:lnTo>
                  <a:pt x="3907574" y="1869160"/>
                </a:lnTo>
                <a:lnTo>
                  <a:pt x="3908704" y="1869630"/>
                </a:lnTo>
                <a:lnTo>
                  <a:pt x="3911333" y="1869630"/>
                </a:lnTo>
                <a:lnTo>
                  <a:pt x="3912451" y="1869160"/>
                </a:lnTo>
                <a:lnTo>
                  <a:pt x="3914317" y="1867306"/>
                </a:lnTo>
                <a:lnTo>
                  <a:pt x="3914775" y="1866176"/>
                </a:lnTo>
                <a:lnTo>
                  <a:pt x="3914775" y="1863547"/>
                </a:lnTo>
                <a:close/>
              </a:path>
              <a:path w="6438900" h="4354830">
                <a:moveTo>
                  <a:pt x="3914775" y="1243520"/>
                </a:moveTo>
                <a:lnTo>
                  <a:pt x="3914317" y="1242390"/>
                </a:lnTo>
                <a:lnTo>
                  <a:pt x="3912451" y="1240536"/>
                </a:lnTo>
                <a:lnTo>
                  <a:pt x="3911333" y="1240066"/>
                </a:lnTo>
                <a:lnTo>
                  <a:pt x="3908704" y="1240066"/>
                </a:lnTo>
                <a:lnTo>
                  <a:pt x="3907574" y="1240536"/>
                </a:lnTo>
                <a:lnTo>
                  <a:pt x="3905720" y="1242390"/>
                </a:lnTo>
                <a:lnTo>
                  <a:pt x="3905250" y="1243520"/>
                </a:lnTo>
                <a:lnTo>
                  <a:pt x="3905250" y="1246149"/>
                </a:lnTo>
                <a:lnTo>
                  <a:pt x="3905720" y="1247267"/>
                </a:lnTo>
                <a:lnTo>
                  <a:pt x="3907574" y="1249133"/>
                </a:lnTo>
                <a:lnTo>
                  <a:pt x="3908704" y="1249591"/>
                </a:lnTo>
                <a:lnTo>
                  <a:pt x="3911333" y="1249591"/>
                </a:lnTo>
                <a:lnTo>
                  <a:pt x="3912451" y="1249133"/>
                </a:lnTo>
                <a:lnTo>
                  <a:pt x="3914317" y="1247267"/>
                </a:lnTo>
                <a:lnTo>
                  <a:pt x="3914775" y="1246149"/>
                </a:lnTo>
                <a:lnTo>
                  <a:pt x="3914775" y="1243520"/>
                </a:lnTo>
                <a:close/>
              </a:path>
              <a:path w="6438900" h="4354830">
                <a:moveTo>
                  <a:pt x="3914775" y="623481"/>
                </a:moveTo>
                <a:lnTo>
                  <a:pt x="3914317" y="622363"/>
                </a:lnTo>
                <a:lnTo>
                  <a:pt x="3912451" y="620509"/>
                </a:lnTo>
                <a:lnTo>
                  <a:pt x="3911333" y="620039"/>
                </a:lnTo>
                <a:lnTo>
                  <a:pt x="3908704" y="620039"/>
                </a:lnTo>
                <a:lnTo>
                  <a:pt x="3907574" y="620509"/>
                </a:lnTo>
                <a:lnTo>
                  <a:pt x="3905720" y="622363"/>
                </a:lnTo>
                <a:lnTo>
                  <a:pt x="3905250" y="623481"/>
                </a:lnTo>
                <a:lnTo>
                  <a:pt x="3905250" y="626110"/>
                </a:lnTo>
                <a:lnTo>
                  <a:pt x="3905720" y="627240"/>
                </a:lnTo>
                <a:lnTo>
                  <a:pt x="3907574" y="629094"/>
                </a:lnTo>
                <a:lnTo>
                  <a:pt x="3908704" y="629564"/>
                </a:lnTo>
                <a:lnTo>
                  <a:pt x="3911333" y="629564"/>
                </a:lnTo>
                <a:lnTo>
                  <a:pt x="3912451" y="629094"/>
                </a:lnTo>
                <a:lnTo>
                  <a:pt x="3914317" y="627240"/>
                </a:lnTo>
                <a:lnTo>
                  <a:pt x="3914775" y="626110"/>
                </a:lnTo>
                <a:lnTo>
                  <a:pt x="3914775" y="623481"/>
                </a:lnTo>
                <a:close/>
              </a:path>
              <a:path w="6438900" h="4354830">
                <a:moveTo>
                  <a:pt x="3914775" y="3454"/>
                </a:moveTo>
                <a:lnTo>
                  <a:pt x="3914317" y="2336"/>
                </a:lnTo>
                <a:lnTo>
                  <a:pt x="3912451" y="469"/>
                </a:lnTo>
                <a:lnTo>
                  <a:pt x="3911333" y="0"/>
                </a:lnTo>
                <a:lnTo>
                  <a:pt x="3908704" y="0"/>
                </a:lnTo>
                <a:lnTo>
                  <a:pt x="3907574" y="469"/>
                </a:lnTo>
                <a:lnTo>
                  <a:pt x="3905720" y="2336"/>
                </a:lnTo>
                <a:lnTo>
                  <a:pt x="3905250" y="3454"/>
                </a:lnTo>
                <a:lnTo>
                  <a:pt x="3905250" y="6083"/>
                </a:lnTo>
                <a:lnTo>
                  <a:pt x="3905720" y="7200"/>
                </a:lnTo>
                <a:lnTo>
                  <a:pt x="3907574" y="9067"/>
                </a:lnTo>
                <a:lnTo>
                  <a:pt x="3908704" y="9525"/>
                </a:lnTo>
                <a:lnTo>
                  <a:pt x="3911333" y="9525"/>
                </a:lnTo>
                <a:lnTo>
                  <a:pt x="3912451" y="9067"/>
                </a:lnTo>
                <a:lnTo>
                  <a:pt x="3914317" y="7200"/>
                </a:lnTo>
                <a:lnTo>
                  <a:pt x="3914775" y="6083"/>
                </a:lnTo>
                <a:lnTo>
                  <a:pt x="3914775" y="3454"/>
                </a:lnTo>
                <a:close/>
              </a:path>
              <a:path w="6438900" h="4354830">
                <a:moveTo>
                  <a:pt x="3962400" y="4343679"/>
                </a:moveTo>
                <a:lnTo>
                  <a:pt x="3961942" y="4342562"/>
                </a:lnTo>
                <a:lnTo>
                  <a:pt x="3960076" y="4340695"/>
                </a:lnTo>
                <a:lnTo>
                  <a:pt x="3958958" y="4340225"/>
                </a:lnTo>
                <a:lnTo>
                  <a:pt x="3956329" y="4340225"/>
                </a:lnTo>
                <a:lnTo>
                  <a:pt x="3955211" y="4340695"/>
                </a:lnTo>
                <a:lnTo>
                  <a:pt x="3953345" y="4342562"/>
                </a:lnTo>
                <a:lnTo>
                  <a:pt x="3952875" y="4343679"/>
                </a:lnTo>
                <a:lnTo>
                  <a:pt x="3952875" y="4346308"/>
                </a:lnTo>
                <a:lnTo>
                  <a:pt x="3953345" y="4347426"/>
                </a:lnTo>
                <a:lnTo>
                  <a:pt x="3955211" y="4349293"/>
                </a:lnTo>
                <a:lnTo>
                  <a:pt x="3956329" y="4349750"/>
                </a:lnTo>
                <a:lnTo>
                  <a:pt x="3958958" y="4349750"/>
                </a:lnTo>
                <a:lnTo>
                  <a:pt x="3960076" y="4349293"/>
                </a:lnTo>
                <a:lnTo>
                  <a:pt x="3961942" y="4347426"/>
                </a:lnTo>
                <a:lnTo>
                  <a:pt x="3962400" y="4346308"/>
                </a:lnTo>
                <a:lnTo>
                  <a:pt x="3962400" y="4343679"/>
                </a:lnTo>
                <a:close/>
              </a:path>
              <a:path w="6438900" h="4354830">
                <a:moveTo>
                  <a:pt x="3962400" y="3723640"/>
                </a:moveTo>
                <a:lnTo>
                  <a:pt x="3961942" y="3722522"/>
                </a:lnTo>
                <a:lnTo>
                  <a:pt x="3960076" y="3720668"/>
                </a:lnTo>
                <a:lnTo>
                  <a:pt x="3958958" y="3720198"/>
                </a:lnTo>
                <a:lnTo>
                  <a:pt x="3956329" y="3720198"/>
                </a:lnTo>
                <a:lnTo>
                  <a:pt x="3955211" y="3720668"/>
                </a:lnTo>
                <a:lnTo>
                  <a:pt x="3953345" y="3722522"/>
                </a:lnTo>
                <a:lnTo>
                  <a:pt x="3952875" y="3723640"/>
                </a:lnTo>
                <a:lnTo>
                  <a:pt x="3952875" y="3726281"/>
                </a:lnTo>
                <a:lnTo>
                  <a:pt x="3953345" y="3727399"/>
                </a:lnTo>
                <a:lnTo>
                  <a:pt x="3955211" y="3729253"/>
                </a:lnTo>
                <a:lnTo>
                  <a:pt x="3956329" y="3729723"/>
                </a:lnTo>
                <a:lnTo>
                  <a:pt x="3958958" y="3729723"/>
                </a:lnTo>
                <a:lnTo>
                  <a:pt x="3960076" y="3729253"/>
                </a:lnTo>
                <a:lnTo>
                  <a:pt x="3961942" y="3727399"/>
                </a:lnTo>
                <a:lnTo>
                  <a:pt x="3962400" y="3726281"/>
                </a:lnTo>
                <a:lnTo>
                  <a:pt x="3962400" y="3723640"/>
                </a:lnTo>
                <a:close/>
              </a:path>
              <a:path w="6438900" h="4354830">
                <a:moveTo>
                  <a:pt x="3962400" y="3103613"/>
                </a:moveTo>
                <a:lnTo>
                  <a:pt x="3961942" y="3102495"/>
                </a:lnTo>
                <a:lnTo>
                  <a:pt x="3960076" y="3100628"/>
                </a:lnTo>
                <a:lnTo>
                  <a:pt x="3958958" y="3100171"/>
                </a:lnTo>
                <a:lnTo>
                  <a:pt x="3956329" y="3100171"/>
                </a:lnTo>
                <a:lnTo>
                  <a:pt x="3955211" y="3100628"/>
                </a:lnTo>
                <a:lnTo>
                  <a:pt x="3953345" y="3102495"/>
                </a:lnTo>
                <a:lnTo>
                  <a:pt x="3952875" y="3103613"/>
                </a:lnTo>
                <a:lnTo>
                  <a:pt x="3952875" y="3106242"/>
                </a:lnTo>
                <a:lnTo>
                  <a:pt x="3953345" y="3107372"/>
                </a:lnTo>
                <a:lnTo>
                  <a:pt x="3955211" y="3109226"/>
                </a:lnTo>
                <a:lnTo>
                  <a:pt x="3956329" y="3109696"/>
                </a:lnTo>
                <a:lnTo>
                  <a:pt x="3958958" y="3109696"/>
                </a:lnTo>
                <a:lnTo>
                  <a:pt x="3960076" y="3109226"/>
                </a:lnTo>
                <a:lnTo>
                  <a:pt x="3961942" y="3107372"/>
                </a:lnTo>
                <a:lnTo>
                  <a:pt x="3962400" y="3106242"/>
                </a:lnTo>
                <a:lnTo>
                  <a:pt x="3962400" y="3103613"/>
                </a:lnTo>
                <a:close/>
              </a:path>
              <a:path w="6438900" h="4354830">
                <a:moveTo>
                  <a:pt x="3962400" y="2483586"/>
                </a:moveTo>
                <a:lnTo>
                  <a:pt x="3961942" y="2482456"/>
                </a:lnTo>
                <a:lnTo>
                  <a:pt x="3960076" y="2480602"/>
                </a:lnTo>
                <a:lnTo>
                  <a:pt x="3958958" y="2480132"/>
                </a:lnTo>
                <a:lnTo>
                  <a:pt x="3956329" y="2480132"/>
                </a:lnTo>
                <a:lnTo>
                  <a:pt x="3955211" y="2480602"/>
                </a:lnTo>
                <a:lnTo>
                  <a:pt x="3953345" y="2482456"/>
                </a:lnTo>
                <a:lnTo>
                  <a:pt x="3952875" y="2483586"/>
                </a:lnTo>
                <a:lnTo>
                  <a:pt x="3952875" y="2486215"/>
                </a:lnTo>
                <a:lnTo>
                  <a:pt x="3953345" y="2487333"/>
                </a:lnTo>
                <a:lnTo>
                  <a:pt x="3955211" y="2489200"/>
                </a:lnTo>
                <a:lnTo>
                  <a:pt x="3956329" y="2489657"/>
                </a:lnTo>
                <a:lnTo>
                  <a:pt x="3958958" y="2489657"/>
                </a:lnTo>
                <a:lnTo>
                  <a:pt x="3960076" y="2489200"/>
                </a:lnTo>
                <a:lnTo>
                  <a:pt x="3961942" y="2487333"/>
                </a:lnTo>
                <a:lnTo>
                  <a:pt x="3962400" y="2486215"/>
                </a:lnTo>
                <a:lnTo>
                  <a:pt x="3962400" y="2483586"/>
                </a:lnTo>
                <a:close/>
              </a:path>
              <a:path w="6438900" h="4354830">
                <a:moveTo>
                  <a:pt x="3962400" y="1863547"/>
                </a:moveTo>
                <a:lnTo>
                  <a:pt x="3961942" y="1862429"/>
                </a:lnTo>
                <a:lnTo>
                  <a:pt x="3960076" y="1860562"/>
                </a:lnTo>
                <a:lnTo>
                  <a:pt x="3958958" y="1860105"/>
                </a:lnTo>
                <a:lnTo>
                  <a:pt x="3956329" y="1860105"/>
                </a:lnTo>
                <a:lnTo>
                  <a:pt x="3955211" y="1860562"/>
                </a:lnTo>
                <a:lnTo>
                  <a:pt x="3953345" y="1862429"/>
                </a:lnTo>
                <a:lnTo>
                  <a:pt x="3952875" y="1863547"/>
                </a:lnTo>
                <a:lnTo>
                  <a:pt x="3952875" y="1866176"/>
                </a:lnTo>
                <a:lnTo>
                  <a:pt x="3953345" y="1867306"/>
                </a:lnTo>
                <a:lnTo>
                  <a:pt x="3955211" y="1869160"/>
                </a:lnTo>
                <a:lnTo>
                  <a:pt x="3956329" y="1869630"/>
                </a:lnTo>
                <a:lnTo>
                  <a:pt x="3958958" y="1869630"/>
                </a:lnTo>
                <a:lnTo>
                  <a:pt x="3960076" y="1869160"/>
                </a:lnTo>
                <a:lnTo>
                  <a:pt x="3961942" y="1867306"/>
                </a:lnTo>
                <a:lnTo>
                  <a:pt x="3962400" y="1866176"/>
                </a:lnTo>
                <a:lnTo>
                  <a:pt x="3962400" y="1863547"/>
                </a:lnTo>
                <a:close/>
              </a:path>
              <a:path w="6438900" h="4354830">
                <a:moveTo>
                  <a:pt x="3962400" y="1243520"/>
                </a:moveTo>
                <a:lnTo>
                  <a:pt x="3961942" y="1242390"/>
                </a:lnTo>
                <a:lnTo>
                  <a:pt x="3960076" y="1240536"/>
                </a:lnTo>
                <a:lnTo>
                  <a:pt x="3958958" y="1240066"/>
                </a:lnTo>
                <a:lnTo>
                  <a:pt x="3956329" y="1240066"/>
                </a:lnTo>
                <a:lnTo>
                  <a:pt x="3955211" y="1240536"/>
                </a:lnTo>
                <a:lnTo>
                  <a:pt x="3953345" y="1242390"/>
                </a:lnTo>
                <a:lnTo>
                  <a:pt x="3952875" y="1243520"/>
                </a:lnTo>
                <a:lnTo>
                  <a:pt x="3952875" y="1246149"/>
                </a:lnTo>
                <a:lnTo>
                  <a:pt x="3953345" y="1247267"/>
                </a:lnTo>
                <a:lnTo>
                  <a:pt x="3955211" y="1249133"/>
                </a:lnTo>
                <a:lnTo>
                  <a:pt x="3956329" y="1249591"/>
                </a:lnTo>
                <a:lnTo>
                  <a:pt x="3958958" y="1249591"/>
                </a:lnTo>
                <a:lnTo>
                  <a:pt x="3960076" y="1249133"/>
                </a:lnTo>
                <a:lnTo>
                  <a:pt x="3961942" y="1247267"/>
                </a:lnTo>
                <a:lnTo>
                  <a:pt x="3962400" y="1246149"/>
                </a:lnTo>
                <a:lnTo>
                  <a:pt x="3962400" y="1243520"/>
                </a:lnTo>
                <a:close/>
              </a:path>
              <a:path w="6438900" h="4354830">
                <a:moveTo>
                  <a:pt x="3962400" y="623481"/>
                </a:moveTo>
                <a:lnTo>
                  <a:pt x="3961942" y="622363"/>
                </a:lnTo>
                <a:lnTo>
                  <a:pt x="3960076" y="620509"/>
                </a:lnTo>
                <a:lnTo>
                  <a:pt x="3958958" y="620039"/>
                </a:lnTo>
                <a:lnTo>
                  <a:pt x="3956329" y="620039"/>
                </a:lnTo>
                <a:lnTo>
                  <a:pt x="3955211" y="620509"/>
                </a:lnTo>
                <a:lnTo>
                  <a:pt x="3953345" y="622363"/>
                </a:lnTo>
                <a:lnTo>
                  <a:pt x="3952875" y="623481"/>
                </a:lnTo>
                <a:lnTo>
                  <a:pt x="3952875" y="626110"/>
                </a:lnTo>
                <a:lnTo>
                  <a:pt x="3953345" y="627240"/>
                </a:lnTo>
                <a:lnTo>
                  <a:pt x="3955211" y="629094"/>
                </a:lnTo>
                <a:lnTo>
                  <a:pt x="3956329" y="629564"/>
                </a:lnTo>
                <a:lnTo>
                  <a:pt x="3958958" y="629564"/>
                </a:lnTo>
                <a:lnTo>
                  <a:pt x="3960076" y="629094"/>
                </a:lnTo>
                <a:lnTo>
                  <a:pt x="3961942" y="627240"/>
                </a:lnTo>
                <a:lnTo>
                  <a:pt x="3962400" y="626110"/>
                </a:lnTo>
                <a:lnTo>
                  <a:pt x="3962400" y="623481"/>
                </a:lnTo>
                <a:close/>
              </a:path>
              <a:path w="6438900" h="4354830">
                <a:moveTo>
                  <a:pt x="3962400" y="3454"/>
                </a:moveTo>
                <a:lnTo>
                  <a:pt x="3961942" y="2336"/>
                </a:lnTo>
                <a:lnTo>
                  <a:pt x="3960076" y="469"/>
                </a:lnTo>
                <a:lnTo>
                  <a:pt x="3958958" y="0"/>
                </a:lnTo>
                <a:lnTo>
                  <a:pt x="3956329" y="0"/>
                </a:lnTo>
                <a:lnTo>
                  <a:pt x="3955211" y="469"/>
                </a:lnTo>
                <a:lnTo>
                  <a:pt x="3953345" y="2336"/>
                </a:lnTo>
                <a:lnTo>
                  <a:pt x="3952875" y="3454"/>
                </a:lnTo>
                <a:lnTo>
                  <a:pt x="3952875" y="6083"/>
                </a:lnTo>
                <a:lnTo>
                  <a:pt x="3953345" y="7200"/>
                </a:lnTo>
                <a:lnTo>
                  <a:pt x="3955211" y="9067"/>
                </a:lnTo>
                <a:lnTo>
                  <a:pt x="3956329" y="9525"/>
                </a:lnTo>
                <a:lnTo>
                  <a:pt x="3958958" y="9525"/>
                </a:lnTo>
                <a:lnTo>
                  <a:pt x="3960076" y="9067"/>
                </a:lnTo>
                <a:lnTo>
                  <a:pt x="3961942" y="7200"/>
                </a:lnTo>
                <a:lnTo>
                  <a:pt x="3962400" y="6083"/>
                </a:lnTo>
                <a:lnTo>
                  <a:pt x="3962400" y="3454"/>
                </a:lnTo>
                <a:close/>
              </a:path>
              <a:path w="6438900" h="4354830">
                <a:moveTo>
                  <a:pt x="4010025" y="4343679"/>
                </a:moveTo>
                <a:lnTo>
                  <a:pt x="4009567" y="4342562"/>
                </a:lnTo>
                <a:lnTo>
                  <a:pt x="4007701" y="4340695"/>
                </a:lnTo>
                <a:lnTo>
                  <a:pt x="4006583" y="4340225"/>
                </a:lnTo>
                <a:lnTo>
                  <a:pt x="4003954" y="4340225"/>
                </a:lnTo>
                <a:lnTo>
                  <a:pt x="4002836" y="4340695"/>
                </a:lnTo>
                <a:lnTo>
                  <a:pt x="4000970" y="4342562"/>
                </a:lnTo>
                <a:lnTo>
                  <a:pt x="4000500" y="4343679"/>
                </a:lnTo>
                <a:lnTo>
                  <a:pt x="4000500" y="4346308"/>
                </a:lnTo>
                <a:lnTo>
                  <a:pt x="4000970" y="4347426"/>
                </a:lnTo>
                <a:lnTo>
                  <a:pt x="4002836" y="4349293"/>
                </a:lnTo>
                <a:lnTo>
                  <a:pt x="4003954" y="4349750"/>
                </a:lnTo>
                <a:lnTo>
                  <a:pt x="4006583" y="4349750"/>
                </a:lnTo>
                <a:lnTo>
                  <a:pt x="4007701" y="4349293"/>
                </a:lnTo>
                <a:lnTo>
                  <a:pt x="4009567" y="4347426"/>
                </a:lnTo>
                <a:lnTo>
                  <a:pt x="4010025" y="4346308"/>
                </a:lnTo>
                <a:lnTo>
                  <a:pt x="4010025" y="4343679"/>
                </a:lnTo>
                <a:close/>
              </a:path>
              <a:path w="6438900" h="4354830">
                <a:moveTo>
                  <a:pt x="4010025" y="3723640"/>
                </a:moveTo>
                <a:lnTo>
                  <a:pt x="4009567" y="3722522"/>
                </a:lnTo>
                <a:lnTo>
                  <a:pt x="4007701" y="3720668"/>
                </a:lnTo>
                <a:lnTo>
                  <a:pt x="4006583" y="3720198"/>
                </a:lnTo>
                <a:lnTo>
                  <a:pt x="4003954" y="3720198"/>
                </a:lnTo>
                <a:lnTo>
                  <a:pt x="4002836" y="3720668"/>
                </a:lnTo>
                <a:lnTo>
                  <a:pt x="4000970" y="3722522"/>
                </a:lnTo>
                <a:lnTo>
                  <a:pt x="4000500" y="3723640"/>
                </a:lnTo>
                <a:lnTo>
                  <a:pt x="4000500" y="3726281"/>
                </a:lnTo>
                <a:lnTo>
                  <a:pt x="4000970" y="3727399"/>
                </a:lnTo>
                <a:lnTo>
                  <a:pt x="4002836" y="3729253"/>
                </a:lnTo>
                <a:lnTo>
                  <a:pt x="4003954" y="3729723"/>
                </a:lnTo>
                <a:lnTo>
                  <a:pt x="4006583" y="3729723"/>
                </a:lnTo>
                <a:lnTo>
                  <a:pt x="4007701" y="3729253"/>
                </a:lnTo>
                <a:lnTo>
                  <a:pt x="4009567" y="3727399"/>
                </a:lnTo>
                <a:lnTo>
                  <a:pt x="4010025" y="3726281"/>
                </a:lnTo>
                <a:lnTo>
                  <a:pt x="4010025" y="3723640"/>
                </a:lnTo>
                <a:close/>
              </a:path>
              <a:path w="6438900" h="4354830">
                <a:moveTo>
                  <a:pt x="4010025" y="3103613"/>
                </a:moveTo>
                <a:lnTo>
                  <a:pt x="4009567" y="3102495"/>
                </a:lnTo>
                <a:lnTo>
                  <a:pt x="4007701" y="3100628"/>
                </a:lnTo>
                <a:lnTo>
                  <a:pt x="4006583" y="3100171"/>
                </a:lnTo>
                <a:lnTo>
                  <a:pt x="4003954" y="3100171"/>
                </a:lnTo>
                <a:lnTo>
                  <a:pt x="4002836" y="3100628"/>
                </a:lnTo>
                <a:lnTo>
                  <a:pt x="4000970" y="3102495"/>
                </a:lnTo>
                <a:lnTo>
                  <a:pt x="4000500" y="3103613"/>
                </a:lnTo>
                <a:lnTo>
                  <a:pt x="4000500" y="3106242"/>
                </a:lnTo>
                <a:lnTo>
                  <a:pt x="4000970" y="3107372"/>
                </a:lnTo>
                <a:lnTo>
                  <a:pt x="4002836" y="3109226"/>
                </a:lnTo>
                <a:lnTo>
                  <a:pt x="4003954" y="3109696"/>
                </a:lnTo>
                <a:lnTo>
                  <a:pt x="4006583" y="3109696"/>
                </a:lnTo>
                <a:lnTo>
                  <a:pt x="4007701" y="3109226"/>
                </a:lnTo>
                <a:lnTo>
                  <a:pt x="4009567" y="3107372"/>
                </a:lnTo>
                <a:lnTo>
                  <a:pt x="4010025" y="3106242"/>
                </a:lnTo>
                <a:lnTo>
                  <a:pt x="4010025" y="3103613"/>
                </a:lnTo>
                <a:close/>
              </a:path>
              <a:path w="6438900" h="4354830">
                <a:moveTo>
                  <a:pt x="4010025" y="2483586"/>
                </a:moveTo>
                <a:lnTo>
                  <a:pt x="4009567" y="2482456"/>
                </a:lnTo>
                <a:lnTo>
                  <a:pt x="4007701" y="2480602"/>
                </a:lnTo>
                <a:lnTo>
                  <a:pt x="4006583" y="2480132"/>
                </a:lnTo>
                <a:lnTo>
                  <a:pt x="4003954" y="2480132"/>
                </a:lnTo>
                <a:lnTo>
                  <a:pt x="4002836" y="2480602"/>
                </a:lnTo>
                <a:lnTo>
                  <a:pt x="4000970" y="2482456"/>
                </a:lnTo>
                <a:lnTo>
                  <a:pt x="4000500" y="2483586"/>
                </a:lnTo>
                <a:lnTo>
                  <a:pt x="4000500" y="2486215"/>
                </a:lnTo>
                <a:lnTo>
                  <a:pt x="4000970" y="2487333"/>
                </a:lnTo>
                <a:lnTo>
                  <a:pt x="4002836" y="2489200"/>
                </a:lnTo>
                <a:lnTo>
                  <a:pt x="4003954" y="2489657"/>
                </a:lnTo>
                <a:lnTo>
                  <a:pt x="4006583" y="2489657"/>
                </a:lnTo>
                <a:lnTo>
                  <a:pt x="4007701" y="2489200"/>
                </a:lnTo>
                <a:lnTo>
                  <a:pt x="4009567" y="2487333"/>
                </a:lnTo>
                <a:lnTo>
                  <a:pt x="4010025" y="2486215"/>
                </a:lnTo>
                <a:lnTo>
                  <a:pt x="4010025" y="2483586"/>
                </a:lnTo>
                <a:close/>
              </a:path>
              <a:path w="6438900" h="4354830">
                <a:moveTo>
                  <a:pt x="4010025" y="1863547"/>
                </a:moveTo>
                <a:lnTo>
                  <a:pt x="4009567" y="1862429"/>
                </a:lnTo>
                <a:lnTo>
                  <a:pt x="4007701" y="1860562"/>
                </a:lnTo>
                <a:lnTo>
                  <a:pt x="4006583" y="1860105"/>
                </a:lnTo>
                <a:lnTo>
                  <a:pt x="4003954" y="1860105"/>
                </a:lnTo>
                <a:lnTo>
                  <a:pt x="4002836" y="1860562"/>
                </a:lnTo>
                <a:lnTo>
                  <a:pt x="4000970" y="1862429"/>
                </a:lnTo>
                <a:lnTo>
                  <a:pt x="4000500" y="1863547"/>
                </a:lnTo>
                <a:lnTo>
                  <a:pt x="4000500" y="1866176"/>
                </a:lnTo>
                <a:lnTo>
                  <a:pt x="4000970" y="1867306"/>
                </a:lnTo>
                <a:lnTo>
                  <a:pt x="4002836" y="1869160"/>
                </a:lnTo>
                <a:lnTo>
                  <a:pt x="4003954" y="1869630"/>
                </a:lnTo>
                <a:lnTo>
                  <a:pt x="4006583" y="1869630"/>
                </a:lnTo>
                <a:lnTo>
                  <a:pt x="4007701" y="1869160"/>
                </a:lnTo>
                <a:lnTo>
                  <a:pt x="4009567" y="1867306"/>
                </a:lnTo>
                <a:lnTo>
                  <a:pt x="4010025" y="1866176"/>
                </a:lnTo>
                <a:lnTo>
                  <a:pt x="4010025" y="1863547"/>
                </a:lnTo>
                <a:close/>
              </a:path>
              <a:path w="6438900" h="4354830">
                <a:moveTo>
                  <a:pt x="4010025" y="1243520"/>
                </a:moveTo>
                <a:lnTo>
                  <a:pt x="4009567" y="1242390"/>
                </a:lnTo>
                <a:lnTo>
                  <a:pt x="4007701" y="1240536"/>
                </a:lnTo>
                <a:lnTo>
                  <a:pt x="4006583" y="1240066"/>
                </a:lnTo>
                <a:lnTo>
                  <a:pt x="4003954" y="1240066"/>
                </a:lnTo>
                <a:lnTo>
                  <a:pt x="4002836" y="1240536"/>
                </a:lnTo>
                <a:lnTo>
                  <a:pt x="4000970" y="1242390"/>
                </a:lnTo>
                <a:lnTo>
                  <a:pt x="4000500" y="1243520"/>
                </a:lnTo>
                <a:lnTo>
                  <a:pt x="4000500" y="1246149"/>
                </a:lnTo>
                <a:lnTo>
                  <a:pt x="4000970" y="1247267"/>
                </a:lnTo>
                <a:lnTo>
                  <a:pt x="4002836" y="1249133"/>
                </a:lnTo>
                <a:lnTo>
                  <a:pt x="4003954" y="1249591"/>
                </a:lnTo>
                <a:lnTo>
                  <a:pt x="4006583" y="1249591"/>
                </a:lnTo>
                <a:lnTo>
                  <a:pt x="4007701" y="1249133"/>
                </a:lnTo>
                <a:lnTo>
                  <a:pt x="4009567" y="1247267"/>
                </a:lnTo>
                <a:lnTo>
                  <a:pt x="4010025" y="1246149"/>
                </a:lnTo>
                <a:lnTo>
                  <a:pt x="4010025" y="1243520"/>
                </a:lnTo>
                <a:close/>
              </a:path>
              <a:path w="6438900" h="4354830">
                <a:moveTo>
                  <a:pt x="4010025" y="623481"/>
                </a:moveTo>
                <a:lnTo>
                  <a:pt x="4009567" y="622363"/>
                </a:lnTo>
                <a:lnTo>
                  <a:pt x="4007701" y="620509"/>
                </a:lnTo>
                <a:lnTo>
                  <a:pt x="4006583" y="620039"/>
                </a:lnTo>
                <a:lnTo>
                  <a:pt x="4003954" y="620039"/>
                </a:lnTo>
                <a:lnTo>
                  <a:pt x="4002836" y="620509"/>
                </a:lnTo>
                <a:lnTo>
                  <a:pt x="4000970" y="622363"/>
                </a:lnTo>
                <a:lnTo>
                  <a:pt x="4000500" y="623481"/>
                </a:lnTo>
                <a:lnTo>
                  <a:pt x="4000500" y="626110"/>
                </a:lnTo>
                <a:lnTo>
                  <a:pt x="4000970" y="627240"/>
                </a:lnTo>
                <a:lnTo>
                  <a:pt x="4002836" y="629094"/>
                </a:lnTo>
                <a:lnTo>
                  <a:pt x="4003954" y="629564"/>
                </a:lnTo>
                <a:lnTo>
                  <a:pt x="4006583" y="629564"/>
                </a:lnTo>
                <a:lnTo>
                  <a:pt x="4007701" y="629094"/>
                </a:lnTo>
                <a:lnTo>
                  <a:pt x="4009567" y="627240"/>
                </a:lnTo>
                <a:lnTo>
                  <a:pt x="4010025" y="626110"/>
                </a:lnTo>
                <a:lnTo>
                  <a:pt x="4010025" y="623481"/>
                </a:lnTo>
                <a:close/>
              </a:path>
              <a:path w="6438900" h="4354830">
                <a:moveTo>
                  <a:pt x="4010025" y="3454"/>
                </a:moveTo>
                <a:lnTo>
                  <a:pt x="4009567" y="2336"/>
                </a:lnTo>
                <a:lnTo>
                  <a:pt x="4007701" y="469"/>
                </a:lnTo>
                <a:lnTo>
                  <a:pt x="4006583" y="0"/>
                </a:lnTo>
                <a:lnTo>
                  <a:pt x="4003954" y="0"/>
                </a:lnTo>
                <a:lnTo>
                  <a:pt x="4002836" y="469"/>
                </a:lnTo>
                <a:lnTo>
                  <a:pt x="4000970" y="2336"/>
                </a:lnTo>
                <a:lnTo>
                  <a:pt x="4000500" y="3454"/>
                </a:lnTo>
                <a:lnTo>
                  <a:pt x="4000500" y="6083"/>
                </a:lnTo>
                <a:lnTo>
                  <a:pt x="4000970" y="7200"/>
                </a:lnTo>
                <a:lnTo>
                  <a:pt x="4002836" y="9067"/>
                </a:lnTo>
                <a:lnTo>
                  <a:pt x="4003954" y="9525"/>
                </a:lnTo>
                <a:lnTo>
                  <a:pt x="4006583" y="9525"/>
                </a:lnTo>
                <a:lnTo>
                  <a:pt x="4007701" y="9067"/>
                </a:lnTo>
                <a:lnTo>
                  <a:pt x="4009567" y="7200"/>
                </a:lnTo>
                <a:lnTo>
                  <a:pt x="4010025" y="6083"/>
                </a:lnTo>
                <a:lnTo>
                  <a:pt x="4010025" y="3454"/>
                </a:lnTo>
                <a:close/>
              </a:path>
              <a:path w="6438900" h="4354830">
                <a:moveTo>
                  <a:pt x="4057650" y="4343679"/>
                </a:moveTo>
                <a:lnTo>
                  <a:pt x="4057192" y="4342562"/>
                </a:lnTo>
                <a:lnTo>
                  <a:pt x="4055326" y="4340695"/>
                </a:lnTo>
                <a:lnTo>
                  <a:pt x="4054208" y="4340225"/>
                </a:lnTo>
                <a:lnTo>
                  <a:pt x="4051579" y="4340225"/>
                </a:lnTo>
                <a:lnTo>
                  <a:pt x="4050461" y="4340695"/>
                </a:lnTo>
                <a:lnTo>
                  <a:pt x="4048595" y="4342562"/>
                </a:lnTo>
                <a:lnTo>
                  <a:pt x="4048125" y="4343679"/>
                </a:lnTo>
                <a:lnTo>
                  <a:pt x="4048125" y="4346308"/>
                </a:lnTo>
                <a:lnTo>
                  <a:pt x="4048595" y="4347426"/>
                </a:lnTo>
                <a:lnTo>
                  <a:pt x="4050461" y="4349293"/>
                </a:lnTo>
                <a:lnTo>
                  <a:pt x="4051579" y="4349750"/>
                </a:lnTo>
                <a:lnTo>
                  <a:pt x="4054208" y="4349750"/>
                </a:lnTo>
                <a:lnTo>
                  <a:pt x="4055326" y="4349293"/>
                </a:lnTo>
                <a:lnTo>
                  <a:pt x="4057192" y="4347426"/>
                </a:lnTo>
                <a:lnTo>
                  <a:pt x="4057650" y="4346308"/>
                </a:lnTo>
                <a:lnTo>
                  <a:pt x="4057650" y="4343679"/>
                </a:lnTo>
                <a:close/>
              </a:path>
              <a:path w="6438900" h="4354830">
                <a:moveTo>
                  <a:pt x="4057650" y="3723640"/>
                </a:moveTo>
                <a:lnTo>
                  <a:pt x="4057192" y="3722522"/>
                </a:lnTo>
                <a:lnTo>
                  <a:pt x="4055326" y="3720668"/>
                </a:lnTo>
                <a:lnTo>
                  <a:pt x="4054208" y="3720198"/>
                </a:lnTo>
                <a:lnTo>
                  <a:pt x="4051579" y="3720198"/>
                </a:lnTo>
                <a:lnTo>
                  <a:pt x="4050461" y="3720668"/>
                </a:lnTo>
                <a:lnTo>
                  <a:pt x="4048595" y="3722522"/>
                </a:lnTo>
                <a:lnTo>
                  <a:pt x="4048125" y="3723640"/>
                </a:lnTo>
                <a:lnTo>
                  <a:pt x="4048125" y="3726281"/>
                </a:lnTo>
                <a:lnTo>
                  <a:pt x="4048595" y="3727399"/>
                </a:lnTo>
                <a:lnTo>
                  <a:pt x="4050461" y="3729253"/>
                </a:lnTo>
                <a:lnTo>
                  <a:pt x="4051579" y="3729723"/>
                </a:lnTo>
                <a:lnTo>
                  <a:pt x="4054208" y="3729723"/>
                </a:lnTo>
                <a:lnTo>
                  <a:pt x="4055326" y="3729253"/>
                </a:lnTo>
                <a:lnTo>
                  <a:pt x="4057192" y="3727399"/>
                </a:lnTo>
                <a:lnTo>
                  <a:pt x="4057650" y="3726281"/>
                </a:lnTo>
                <a:lnTo>
                  <a:pt x="4057650" y="3723640"/>
                </a:lnTo>
                <a:close/>
              </a:path>
              <a:path w="6438900" h="4354830">
                <a:moveTo>
                  <a:pt x="4057650" y="3103613"/>
                </a:moveTo>
                <a:lnTo>
                  <a:pt x="4057192" y="3102495"/>
                </a:lnTo>
                <a:lnTo>
                  <a:pt x="4055326" y="3100628"/>
                </a:lnTo>
                <a:lnTo>
                  <a:pt x="4054208" y="3100171"/>
                </a:lnTo>
                <a:lnTo>
                  <a:pt x="4051579" y="3100171"/>
                </a:lnTo>
                <a:lnTo>
                  <a:pt x="4050461" y="3100628"/>
                </a:lnTo>
                <a:lnTo>
                  <a:pt x="4048595" y="3102495"/>
                </a:lnTo>
                <a:lnTo>
                  <a:pt x="4048125" y="3103613"/>
                </a:lnTo>
                <a:lnTo>
                  <a:pt x="4048125" y="3106242"/>
                </a:lnTo>
                <a:lnTo>
                  <a:pt x="4048595" y="3107372"/>
                </a:lnTo>
                <a:lnTo>
                  <a:pt x="4050461" y="3109226"/>
                </a:lnTo>
                <a:lnTo>
                  <a:pt x="4051579" y="3109696"/>
                </a:lnTo>
                <a:lnTo>
                  <a:pt x="4054208" y="3109696"/>
                </a:lnTo>
                <a:lnTo>
                  <a:pt x="4055326" y="3109226"/>
                </a:lnTo>
                <a:lnTo>
                  <a:pt x="4057192" y="3107372"/>
                </a:lnTo>
                <a:lnTo>
                  <a:pt x="4057650" y="3106242"/>
                </a:lnTo>
                <a:lnTo>
                  <a:pt x="4057650" y="3103613"/>
                </a:lnTo>
                <a:close/>
              </a:path>
              <a:path w="6438900" h="4354830">
                <a:moveTo>
                  <a:pt x="4057650" y="2483586"/>
                </a:moveTo>
                <a:lnTo>
                  <a:pt x="4057192" y="2482456"/>
                </a:lnTo>
                <a:lnTo>
                  <a:pt x="4055326" y="2480602"/>
                </a:lnTo>
                <a:lnTo>
                  <a:pt x="4054208" y="2480132"/>
                </a:lnTo>
                <a:lnTo>
                  <a:pt x="4051579" y="2480132"/>
                </a:lnTo>
                <a:lnTo>
                  <a:pt x="4050461" y="2480602"/>
                </a:lnTo>
                <a:lnTo>
                  <a:pt x="4048595" y="2482456"/>
                </a:lnTo>
                <a:lnTo>
                  <a:pt x="4048125" y="2483586"/>
                </a:lnTo>
                <a:lnTo>
                  <a:pt x="4048125" y="2486215"/>
                </a:lnTo>
                <a:lnTo>
                  <a:pt x="4048595" y="2487333"/>
                </a:lnTo>
                <a:lnTo>
                  <a:pt x="4050461" y="2489200"/>
                </a:lnTo>
                <a:lnTo>
                  <a:pt x="4051579" y="2489657"/>
                </a:lnTo>
                <a:lnTo>
                  <a:pt x="4054208" y="2489657"/>
                </a:lnTo>
                <a:lnTo>
                  <a:pt x="4055326" y="2489200"/>
                </a:lnTo>
                <a:lnTo>
                  <a:pt x="4057192" y="2487333"/>
                </a:lnTo>
                <a:lnTo>
                  <a:pt x="4057650" y="2486215"/>
                </a:lnTo>
                <a:lnTo>
                  <a:pt x="4057650" y="2483586"/>
                </a:lnTo>
                <a:close/>
              </a:path>
              <a:path w="6438900" h="4354830">
                <a:moveTo>
                  <a:pt x="4057650" y="1863547"/>
                </a:moveTo>
                <a:lnTo>
                  <a:pt x="4057192" y="1862429"/>
                </a:lnTo>
                <a:lnTo>
                  <a:pt x="4055326" y="1860562"/>
                </a:lnTo>
                <a:lnTo>
                  <a:pt x="4054208" y="1860105"/>
                </a:lnTo>
                <a:lnTo>
                  <a:pt x="4051579" y="1860105"/>
                </a:lnTo>
                <a:lnTo>
                  <a:pt x="4050461" y="1860562"/>
                </a:lnTo>
                <a:lnTo>
                  <a:pt x="4048595" y="1862429"/>
                </a:lnTo>
                <a:lnTo>
                  <a:pt x="4048125" y="1863547"/>
                </a:lnTo>
                <a:lnTo>
                  <a:pt x="4048125" y="1866176"/>
                </a:lnTo>
                <a:lnTo>
                  <a:pt x="4048595" y="1867306"/>
                </a:lnTo>
                <a:lnTo>
                  <a:pt x="4050461" y="1869160"/>
                </a:lnTo>
                <a:lnTo>
                  <a:pt x="4051579" y="1869630"/>
                </a:lnTo>
                <a:lnTo>
                  <a:pt x="4054208" y="1869630"/>
                </a:lnTo>
                <a:lnTo>
                  <a:pt x="4055326" y="1869160"/>
                </a:lnTo>
                <a:lnTo>
                  <a:pt x="4057192" y="1867306"/>
                </a:lnTo>
                <a:lnTo>
                  <a:pt x="4057650" y="1866176"/>
                </a:lnTo>
                <a:lnTo>
                  <a:pt x="4057650" y="1863547"/>
                </a:lnTo>
                <a:close/>
              </a:path>
              <a:path w="6438900" h="4354830">
                <a:moveTo>
                  <a:pt x="4057650" y="1243520"/>
                </a:moveTo>
                <a:lnTo>
                  <a:pt x="4057192" y="1242390"/>
                </a:lnTo>
                <a:lnTo>
                  <a:pt x="4055326" y="1240536"/>
                </a:lnTo>
                <a:lnTo>
                  <a:pt x="4054208" y="1240066"/>
                </a:lnTo>
                <a:lnTo>
                  <a:pt x="4051579" y="1240066"/>
                </a:lnTo>
                <a:lnTo>
                  <a:pt x="4050461" y="1240536"/>
                </a:lnTo>
                <a:lnTo>
                  <a:pt x="4048595" y="1242390"/>
                </a:lnTo>
                <a:lnTo>
                  <a:pt x="4048125" y="1243520"/>
                </a:lnTo>
                <a:lnTo>
                  <a:pt x="4048125" y="1246149"/>
                </a:lnTo>
                <a:lnTo>
                  <a:pt x="4048595" y="1247267"/>
                </a:lnTo>
                <a:lnTo>
                  <a:pt x="4050461" y="1249133"/>
                </a:lnTo>
                <a:lnTo>
                  <a:pt x="4051579" y="1249591"/>
                </a:lnTo>
                <a:lnTo>
                  <a:pt x="4054208" y="1249591"/>
                </a:lnTo>
                <a:lnTo>
                  <a:pt x="4055326" y="1249133"/>
                </a:lnTo>
                <a:lnTo>
                  <a:pt x="4057192" y="1247267"/>
                </a:lnTo>
                <a:lnTo>
                  <a:pt x="4057650" y="1246149"/>
                </a:lnTo>
                <a:lnTo>
                  <a:pt x="4057650" y="1243520"/>
                </a:lnTo>
                <a:close/>
              </a:path>
              <a:path w="6438900" h="4354830">
                <a:moveTo>
                  <a:pt x="4057650" y="623481"/>
                </a:moveTo>
                <a:lnTo>
                  <a:pt x="4057192" y="622363"/>
                </a:lnTo>
                <a:lnTo>
                  <a:pt x="4055326" y="620509"/>
                </a:lnTo>
                <a:lnTo>
                  <a:pt x="4054208" y="620039"/>
                </a:lnTo>
                <a:lnTo>
                  <a:pt x="4051579" y="620039"/>
                </a:lnTo>
                <a:lnTo>
                  <a:pt x="4050461" y="620509"/>
                </a:lnTo>
                <a:lnTo>
                  <a:pt x="4048595" y="622363"/>
                </a:lnTo>
                <a:lnTo>
                  <a:pt x="4048125" y="623481"/>
                </a:lnTo>
                <a:lnTo>
                  <a:pt x="4048125" y="626110"/>
                </a:lnTo>
                <a:lnTo>
                  <a:pt x="4048595" y="627240"/>
                </a:lnTo>
                <a:lnTo>
                  <a:pt x="4050461" y="629094"/>
                </a:lnTo>
                <a:lnTo>
                  <a:pt x="4051579" y="629564"/>
                </a:lnTo>
                <a:lnTo>
                  <a:pt x="4054208" y="629564"/>
                </a:lnTo>
                <a:lnTo>
                  <a:pt x="4055326" y="629094"/>
                </a:lnTo>
                <a:lnTo>
                  <a:pt x="4057192" y="627240"/>
                </a:lnTo>
                <a:lnTo>
                  <a:pt x="4057650" y="626110"/>
                </a:lnTo>
                <a:lnTo>
                  <a:pt x="4057650" y="623481"/>
                </a:lnTo>
                <a:close/>
              </a:path>
              <a:path w="6438900" h="4354830">
                <a:moveTo>
                  <a:pt x="4057650" y="3454"/>
                </a:moveTo>
                <a:lnTo>
                  <a:pt x="4057192" y="2336"/>
                </a:lnTo>
                <a:lnTo>
                  <a:pt x="4055326" y="469"/>
                </a:lnTo>
                <a:lnTo>
                  <a:pt x="4054208" y="0"/>
                </a:lnTo>
                <a:lnTo>
                  <a:pt x="4051579" y="0"/>
                </a:lnTo>
                <a:lnTo>
                  <a:pt x="4050461" y="469"/>
                </a:lnTo>
                <a:lnTo>
                  <a:pt x="4048595" y="2336"/>
                </a:lnTo>
                <a:lnTo>
                  <a:pt x="4048125" y="3454"/>
                </a:lnTo>
                <a:lnTo>
                  <a:pt x="4048125" y="6083"/>
                </a:lnTo>
                <a:lnTo>
                  <a:pt x="4048595" y="7200"/>
                </a:lnTo>
                <a:lnTo>
                  <a:pt x="4050461" y="9067"/>
                </a:lnTo>
                <a:lnTo>
                  <a:pt x="4051579" y="9525"/>
                </a:lnTo>
                <a:lnTo>
                  <a:pt x="4054208" y="9525"/>
                </a:lnTo>
                <a:lnTo>
                  <a:pt x="4055326" y="9067"/>
                </a:lnTo>
                <a:lnTo>
                  <a:pt x="4057192" y="7200"/>
                </a:lnTo>
                <a:lnTo>
                  <a:pt x="4057650" y="6083"/>
                </a:lnTo>
                <a:lnTo>
                  <a:pt x="4057650" y="3454"/>
                </a:lnTo>
                <a:close/>
              </a:path>
              <a:path w="6438900" h="4354830">
                <a:moveTo>
                  <a:pt x="4105275" y="4343679"/>
                </a:moveTo>
                <a:lnTo>
                  <a:pt x="4104817" y="4342562"/>
                </a:lnTo>
                <a:lnTo>
                  <a:pt x="4102951" y="4340695"/>
                </a:lnTo>
                <a:lnTo>
                  <a:pt x="4101833" y="4340225"/>
                </a:lnTo>
                <a:lnTo>
                  <a:pt x="4099204" y="4340225"/>
                </a:lnTo>
                <a:lnTo>
                  <a:pt x="4098086" y="4340695"/>
                </a:lnTo>
                <a:lnTo>
                  <a:pt x="4096220" y="4342562"/>
                </a:lnTo>
                <a:lnTo>
                  <a:pt x="4095750" y="4343679"/>
                </a:lnTo>
                <a:lnTo>
                  <a:pt x="4095750" y="4346308"/>
                </a:lnTo>
                <a:lnTo>
                  <a:pt x="4096220" y="4347426"/>
                </a:lnTo>
                <a:lnTo>
                  <a:pt x="4098086" y="4349293"/>
                </a:lnTo>
                <a:lnTo>
                  <a:pt x="4099204" y="4349750"/>
                </a:lnTo>
                <a:lnTo>
                  <a:pt x="4101833" y="4349750"/>
                </a:lnTo>
                <a:lnTo>
                  <a:pt x="4102951" y="4349293"/>
                </a:lnTo>
                <a:lnTo>
                  <a:pt x="4104817" y="4347426"/>
                </a:lnTo>
                <a:lnTo>
                  <a:pt x="4105275" y="4346308"/>
                </a:lnTo>
                <a:lnTo>
                  <a:pt x="4105275" y="4343679"/>
                </a:lnTo>
                <a:close/>
              </a:path>
              <a:path w="6438900" h="4354830">
                <a:moveTo>
                  <a:pt x="4105275" y="3723640"/>
                </a:moveTo>
                <a:lnTo>
                  <a:pt x="4104817" y="3722522"/>
                </a:lnTo>
                <a:lnTo>
                  <a:pt x="4102951" y="3720668"/>
                </a:lnTo>
                <a:lnTo>
                  <a:pt x="4101833" y="3720198"/>
                </a:lnTo>
                <a:lnTo>
                  <a:pt x="4099204" y="3720198"/>
                </a:lnTo>
                <a:lnTo>
                  <a:pt x="4098086" y="3720668"/>
                </a:lnTo>
                <a:lnTo>
                  <a:pt x="4096220" y="3722522"/>
                </a:lnTo>
                <a:lnTo>
                  <a:pt x="4095750" y="3723640"/>
                </a:lnTo>
                <a:lnTo>
                  <a:pt x="4095750" y="3726281"/>
                </a:lnTo>
                <a:lnTo>
                  <a:pt x="4096220" y="3727399"/>
                </a:lnTo>
                <a:lnTo>
                  <a:pt x="4098086" y="3729253"/>
                </a:lnTo>
                <a:lnTo>
                  <a:pt x="4099204" y="3729723"/>
                </a:lnTo>
                <a:lnTo>
                  <a:pt x="4101833" y="3729723"/>
                </a:lnTo>
                <a:lnTo>
                  <a:pt x="4102951" y="3729253"/>
                </a:lnTo>
                <a:lnTo>
                  <a:pt x="4104817" y="3727399"/>
                </a:lnTo>
                <a:lnTo>
                  <a:pt x="4105275" y="3726281"/>
                </a:lnTo>
                <a:lnTo>
                  <a:pt x="4105275" y="3723640"/>
                </a:lnTo>
                <a:close/>
              </a:path>
              <a:path w="6438900" h="4354830">
                <a:moveTo>
                  <a:pt x="4105275" y="3103613"/>
                </a:moveTo>
                <a:lnTo>
                  <a:pt x="4104817" y="3102495"/>
                </a:lnTo>
                <a:lnTo>
                  <a:pt x="4102951" y="3100628"/>
                </a:lnTo>
                <a:lnTo>
                  <a:pt x="4101833" y="3100171"/>
                </a:lnTo>
                <a:lnTo>
                  <a:pt x="4099204" y="3100171"/>
                </a:lnTo>
                <a:lnTo>
                  <a:pt x="4098086" y="3100628"/>
                </a:lnTo>
                <a:lnTo>
                  <a:pt x="4096220" y="3102495"/>
                </a:lnTo>
                <a:lnTo>
                  <a:pt x="4095750" y="3103613"/>
                </a:lnTo>
                <a:lnTo>
                  <a:pt x="4095750" y="3106242"/>
                </a:lnTo>
                <a:lnTo>
                  <a:pt x="4096220" y="3107372"/>
                </a:lnTo>
                <a:lnTo>
                  <a:pt x="4098086" y="3109226"/>
                </a:lnTo>
                <a:lnTo>
                  <a:pt x="4099204" y="3109696"/>
                </a:lnTo>
                <a:lnTo>
                  <a:pt x="4101833" y="3109696"/>
                </a:lnTo>
                <a:lnTo>
                  <a:pt x="4102951" y="3109226"/>
                </a:lnTo>
                <a:lnTo>
                  <a:pt x="4104817" y="3107372"/>
                </a:lnTo>
                <a:lnTo>
                  <a:pt x="4105275" y="3106242"/>
                </a:lnTo>
                <a:lnTo>
                  <a:pt x="4105275" y="3103613"/>
                </a:lnTo>
                <a:close/>
              </a:path>
              <a:path w="6438900" h="4354830">
                <a:moveTo>
                  <a:pt x="4105275" y="2483586"/>
                </a:moveTo>
                <a:lnTo>
                  <a:pt x="4104817" y="2482456"/>
                </a:lnTo>
                <a:lnTo>
                  <a:pt x="4102951" y="2480602"/>
                </a:lnTo>
                <a:lnTo>
                  <a:pt x="4101833" y="2480132"/>
                </a:lnTo>
                <a:lnTo>
                  <a:pt x="4099204" y="2480132"/>
                </a:lnTo>
                <a:lnTo>
                  <a:pt x="4098086" y="2480602"/>
                </a:lnTo>
                <a:lnTo>
                  <a:pt x="4096220" y="2482456"/>
                </a:lnTo>
                <a:lnTo>
                  <a:pt x="4095750" y="2483586"/>
                </a:lnTo>
                <a:lnTo>
                  <a:pt x="4095750" y="2486215"/>
                </a:lnTo>
                <a:lnTo>
                  <a:pt x="4096220" y="2487333"/>
                </a:lnTo>
                <a:lnTo>
                  <a:pt x="4098086" y="2489200"/>
                </a:lnTo>
                <a:lnTo>
                  <a:pt x="4099204" y="2489657"/>
                </a:lnTo>
                <a:lnTo>
                  <a:pt x="4101833" y="2489657"/>
                </a:lnTo>
                <a:lnTo>
                  <a:pt x="4102951" y="2489200"/>
                </a:lnTo>
                <a:lnTo>
                  <a:pt x="4104817" y="2487333"/>
                </a:lnTo>
                <a:lnTo>
                  <a:pt x="4105275" y="2486215"/>
                </a:lnTo>
                <a:lnTo>
                  <a:pt x="4105275" y="2483586"/>
                </a:lnTo>
                <a:close/>
              </a:path>
              <a:path w="6438900" h="4354830">
                <a:moveTo>
                  <a:pt x="4105275" y="1863547"/>
                </a:moveTo>
                <a:lnTo>
                  <a:pt x="4104817" y="1862429"/>
                </a:lnTo>
                <a:lnTo>
                  <a:pt x="4102951" y="1860562"/>
                </a:lnTo>
                <a:lnTo>
                  <a:pt x="4101833" y="1860105"/>
                </a:lnTo>
                <a:lnTo>
                  <a:pt x="4099204" y="1860105"/>
                </a:lnTo>
                <a:lnTo>
                  <a:pt x="4098086" y="1860562"/>
                </a:lnTo>
                <a:lnTo>
                  <a:pt x="4096220" y="1862429"/>
                </a:lnTo>
                <a:lnTo>
                  <a:pt x="4095750" y="1863547"/>
                </a:lnTo>
                <a:lnTo>
                  <a:pt x="4095750" y="1866176"/>
                </a:lnTo>
                <a:lnTo>
                  <a:pt x="4096220" y="1867306"/>
                </a:lnTo>
                <a:lnTo>
                  <a:pt x="4098086" y="1869160"/>
                </a:lnTo>
                <a:lnTo>
                  <a:pt x="4099204" y="1869630"/>
                </a:lnTo>
                <a:lnTo>
                  <a:pt x="4101833" y="1869630"/>
                </a:lnTo>
                <a:lnTo>
                  <a:pt x="4102951" y="1869160"/>
                </a:lnTo>
                <a:lnTo>
                  <a:pt x="4104817" y="1867306"/>
                </a:lnTo>
                <a:lnTo>
                  <a:pt x="4105275" y="1866176"/>
                </a:lnTo>
                <a:lnTo>
                  <a:pt x="4105275" y="1863547"/>
                </a:lnTo>
                <a:close/>
              </a:path>
              <a:path w="6438900" h="4354830">
                <a:moveTo>
                  <a:pt x="4105275" y="1243520"/>
                </a:moveTo>
                <a:lnTo>
                  <a:pt x="4104817" y="1242390"/>
                </a:lnTo>
                <a:lnTo>
                  <a:pt x="4102951" y="1240536"/>
                </a:lnTo>
                <a:lnTo>
                  <a:pt x="4101833" y="1240066"/>
                </a:lnTo>
                <a:lnTo>
                  <a:pt x="4099204" y="1240066"/>
                </a:lnTo>
                <a:lnTo>
                  <a:pt x="4098086" y="1240536"/>
                </a:lnTo>
                <a:lnTo>
                  <a:pt x="4096220" y="1242390"/>
                </a:lnTo>
                <a:lnTo>
                  <a:pt x="4095750" y="1243520"/>
                </a:lnTo>
                <a:lnTo>
                  <a:pt x="4095750" y="1246149"/>
                </a:lnTo>
                <a:lnTo>
                  <a:pt x="4096220" y="1247267"/>
                </a:lnTo>
                <a:lnTo>
                  <a:pt x="4098086" y="1249133"/>
                </a:lnTo>
                <a:lnTo>
                  <a:pt x="4099204" y="1249591"/>
                </a:lnTo>
                <a:lnTo>
                  <a:pt x="4101833" y="1249591"/>
                </a:lnTo>
                <a:lnTo>
                  <a:pt x="4102951" y="1249133"/>
                </a:lnTo>
                <a:lnTo>
                  <a:pt x="4104817" y="1247267"/>
                </a:lnTo>
                <a:lnTo>
                  <a:pt x="4105275" y="1246149"/>
                </a:lnTo>
                <a:lnTo>
                  <a:pt x="4105275" y="1243520"/>
                </a:lnTo>
                <a:close/>
              </a:path>
              <a:path w="6438900" h="4354830">
                <a:moveTo>
                  <a:pt x="4105275" y="623481"/>
                </a:moveTo>
                <a:lnTo>
                  <a:pt x="4104817" y="622363"/>
                </a:lnTo>
                <a:lnTo>
                  <a:pt x="4102951" y="620509"/>
                </a:lnTo>
                <a:lnTo>
                  <a:pt x="4101833" y="620039"/>
                </a:lnTo>
                <a:lnTo>
                  <a:pt x="4099204" y="620039"/>
                </a:lnTo>
                <a:lnTo>
                  <a:pt x="4098086" y="620509"/>
                </a:lnTo>
                <a:lnTo>
                  <a:pt x="4096220" y="622363"/>
                </a:lnTo>
                <a:lnTo>
                  <a:pt x="4095750" y="623481"/>
                </a:lnTo>
                <a:lnTo>
                  <a:pt x="4095750" y="626110"/>
                </a:lnTo>
                <a:lnTo>
                  <a:pt x="4096220" y="627240"/>
                </a:lnTo>
                <a:lnTo>
                  <a:pt x="4098086" y="629094"/>
                </a:lnTo>
                <a:lnTo>
                  <a:pt x="4099204" y="629564"/>
                </a:lnTo>
                <a:lnTo>
                  <a:pt x="4101833" y="629564"/>
                </a:lnTo>
                <a:lnTo>
                  <a:pt x="4102951" y="629094"/>
                </a:lnTo>
                <a:lnTo>
                  <a:pt x="4104817" y="627240"/>
                </a:lnTo>
                <a:lnTo>
                  <a:pt x="4105275" y="626110"/>
                </a:lnTo>
                <a:lnTo>
                  <a:pt x="4105275" y="623481"/>
                </a:lnTo>
                <a:close/>
              </a:path>
              <a:path w="6438900" h="4354830">
                <a:moveTo>
                  <a:pt x="4105275" y="3454"/>
                </a:moveTo>
                <a:lnTo>
                  <a:pt x="4104817" y="2336"/>
                </a:lnTo>
                <a:lnTo>
                  <a:pt x="4102951" y="469"/>
                </a:lnTo>
                <a:lnTo>
                  <a:pt x="4101833" y="0"/>
                </a:lnTo>
                <a:lnTo>
                  <a:pt x="4099204" y="0"/>
                </a:lnTo>
                <a:lnTo>
                  <a:pt x="4098086" y="469"/>
                </a:lnTo>
                <a:lnTo>
                  <a:pt x="4096220" y="2336"/>
                </a:lnTo>
                <a:lnTo>
                  <a:pt x="4095750" y="3454"/>
                </a:lnTo>
                <a:lnTo>
                  <a:pt x="4095750" y="6083"/>
                </a:lnTo>
                <a:lnTo>
                  <a:pt x="4096220" y="7200"/>
                </a:lnTo>
                <a:lnTo>
                  <a:pt x="4098086" y="9067"/>
                </a:lnTo>
                <a:lnTo>
                  <a:pt x="4099204" y="9525"/>
                </a:lnTo>
                <a:lnTo>
                  <a:pt x="4101833" y="9525"/>
                </a:lnTo>
                <a:lnTo>
                  <a:pt x="4102951" y="9067"/>
                </a:lnTo>
                <a:lnTo>
                  <a:pt x="4104817" y="7200"/>
                </a:lnTo>
                <a:lnTo>
                  <a:pt x="4105275" y="6083"/>
                </a:lnTo>
                <a:lnTo>
                  <a:pt x="4105275" y="3454"/>
                </a:lnTo>
                <a:close/>
              </a:path>
              <a:path w="6438900" h="4354830">
                <a:moveTo>
                  <a:pt x="4152900" y="4343679"/>
                </a:moveTo>
                <a:lnTo>
                  <a:pt x="4152442" y="4342562"/>
                </a:lnTo>
                <a:lnTo>
                  <a:pt x="4150576" y="4340695"/>
                </a:lnTo>
                <a:lnTo>
                  <a:pt x="4149458" y="4340225"/>
                </a:lnTo>
                <a:lnTo>
                  <a:pt x="4146829" y="4340225"/>
                </a:lnTo>
                <a:lnTo>
                  <a:pt x="4145711" y="4340695"/>
                </a:lnTo>
                <a:lnTo>
                  <a:pt x="4143845" y="4342562"/>
                </a:lnTo>
                <a:lnTo>
                  <a:pt x="4143375" y="4343679"/>
                </a:lnTo>
                <a:lnTo>
                  <a:pt x="4143375" y="4346308"/>
                </a:lnTo>
                <a:lnTo>
                  <a:pt x="4143845" y="4347426"/>
                </a:lnTo>
                <a:lnTo>
                  <a:pt x="4145711" y="4349293"/>
                </a:lnTo>
                <a:lnTo>
                  <a:pt x="4146829" y="4349750"/>
                </a:lnTo>
                <a:lnTo>
                  <a:pt x="4149458" y="4349750"/>
                </a:lnTo>
                <a:lnTo>
                  <a:pt x="4150576" y="4349293"/>
                </a:lnTo>
                <a:lnTo>
                  <a:pt x="4152442" y="4347426"/>
                </a:lnTo>
                <a:lnTo>
                  <a:pt x="4152900" y="4346308"/>
                </a:lnTo>
                <a:lnTo>
                  <a:pt x="4152900" y="4343679"/>
                </a:lnTo>
                <a:close/>
              </a:path>
              <a:path w="6438900" h="4354830">
                <a:moveTo>
                  <a:pt x="4152900" y="3723640"/>
                </a:moveTo>
                <a:lnTo>
                  <a:pt x="4152442" y="3722522"/>
                </a:lnTo>
                <a:lnTo>
                  <a:pt x="4150576" y="3720668"/>
                </a:lnTo>
                <a:lnTo>
                  <a:pt x="4149458" y="3720198"/>
                </a:lnTo>
                <a:lnTo>
                  <a:pt x="4146829" y="3720198"/>
                </a:lnTo>
                <a:lnTo>
                  <a:pt x="4145711" y="3720668"/>
                </a:lnTo>
                <a:lnTo>
                  <a:pt x="4143845" y="3722522"/>
                </a:lnTo>
                <a:lnTo>
                  <a:pt x="4143375" y="3723640"/>
                </a:lnTo>
                <a:lnTo>
                  <a:pt x="4143375" y="3726281"/>
                </a:lnTo>
                <a:lnTo>
                  <a:pt x="4143845" y="3727399"/>
                </a:lnTo>
                <a:lnTo>
                  <a:pt x="4145711" y="3729253"/>
                </a:lnTo>
                <a:lnTo>
                  <a:pt x="4146829" y="3729723"/>
                </a:lnTo>
                <a:lnTo>
                  <a:pt x="4149458" y="3729723"/>
                </a:lnTo>
                <a:lnTo>
                  <a:pt x="4150576" y="3729253"/>
                </a:lnTo>
                <a:lnTo>
                  <a:pt x="4152442" y="3727399"/>
                </a:lnTo>
                <a:lnTo>
                  <a:pt x="4152900" y="3726281"/>
                </a:lnTo>
                <a:lnTo>
                  <a:pt x="4152900" y="3723640"/>
                </a:lnTo>
                <a:close/>
              </a:path>
              <a:path w="6438900" h="4354830">
                <a:moveTo>
                  <a:pt x="4152900" y="3103613"/>
                </a:moveTo>
                <a:lnTo>
                  <a:pt x="4152442" y="3102495"/>
                </a:lnTo>
                <a:lnTo>
                  <a:pt x="4150576" y="3100628"/>
                </a:lnTo>
                <a:lnTo>
                  <a:pt x="4149458" y="3100171"/>
                </a:lnTo>
                <a:lnTo>
                  <a:pt x="4146829" y="3100171"/>
                </a:lnTo>
                <a:lnTo>
                  <a:pt x="4145711" y="3100628"/>
                </a:lnTo>
                <a:lnTo>
                  <a:pt x="4143845" y="3102495"/>
                </a:lnTo>
                <a:lnTo>
                  <a:pt x="4143375" y="3103613"/>
                </a:lnTo>
                <a:lnTo>
                  <a:pt x="4143375" y="3106242"/>
                </a:lnTo>
                <a:lnTo>
                  <a:pt x="4143845" y="3107372"/>
                </a:lnTo>
                <a:lnTo>
                  <a:pt x="4145711" y="3109226"/>
                </a:lnTo>
                <a:lnTo>
                  <a:pt x="4146829" y="3109696"/>
                </a:lnTo>
                <a:lnTo>
                  <a:pt x="4149458" y="3109696"/>
                </a:lnTo>
                <a:lnTo>
                  <a:pt x="4150576" y="3109226"/>
                </a:lnTo>
                <a:lnTo>
                  <a:pt x="4152442" y="3107372"/>
                </a:lnTo>
                <a:lnTo>
                  <a:pt x="4152900" y="3106242"/>
                </a:lnTo>
                <a:lnTo>
                  <a:pt x="4152900" y="3103613"/>
                </a:lnTo>
                <a:close/>
              </a:path>
              <a:path w="6438900" h="4354830">
                <a:moveTo>
                  <a:pt x="4152900" y="2483586"/>
                </a:moveTo>
                <a:lnTo>
                  <a:pt x="4152442" y="2482456"/>
                </a:lnTo>
                <a:lnTo>
                  <a:pt x="4150576" y="2480602"/>
                </a:lnTo>
                <a:lnTo>
                  <a:pt x="4149458" y="2480132"/>
                </a:lnTo>
                <a:lnTo>
                  <a:pt x="4146829" y="2480132"/>
                </a:lnTo>
                <a:lnTo>
                  <a:pt x="4145711" y="2480602"/>
                </a:lnTo>
                <a:lnTo>
                  <a:pt x="4143845" y="2482456"/>
                </a:lnTo>
                <a:lnTo>
                  <a:pt x="4143375" y="2483586"/>
                </a:lnTo>
                <a:lnTo>
                  <a:pt x="4143375" y="2486215"/>
                </a:lnTo>
                <a:lnTo>
                  <a:pt x="4143845" y="2487333"/>
                </a:lnTo>
                <a:lnTo>
                  <a:pt x="4145711" y="2489200"/>
                </a:lnTo>
                <a:lnTo>
                  <a:pt x="4146829" y="2489657"/>
                </a:lnTo>
                <a:lnTo>
                  <a:pt x="4149458" y="2489657"/>
                </a:lnTo>
                <a:lnTo>
                  <a:pt x="4150576" y="2489200"/>
                </a:lnTo>
                <a:lnTo>
                  <a:pt x="4152442" y="2487333"/>
                </a:lnTo>
                <a:lnTo>
                  <a:pt x="4152900" y="2486215"/>
                </a:lnTo>
                <a:lnTo>
                  <a:pt x="4152900" y="2483586"/>
                </a:lnTo>
                <a:close/>
              </a:path>
              <a:path w="6438900" h="4354830">
                <a:moveTo>
                  <a:pt x="4152900" y="1863547"/>
                </a:moveTo>
                <a:lnTo>
                  <a:pt x="4152442" y="1862429"/>
                </a:lnTo>
                <a:lnTo>
                  <a:pt x="4150576" y="1860562"/>
                </a:lnTo>
                <a:lnTo>
                  <a:pt x="4149458" y="1860105"/>
                </a:lnTo>
                <a:lnTo>
                  <a:pt x="4146829" y="1860105"/>
                </a:lnTo>
                <a:lnTo>
                  <a:pt x="4145711" y="1860562"/>
                </a:lnTo>
                <a:lnTo>
                  <a:pt x="4143845" y="1862429"/>
                </a:lnTo>
                <a:lnTo>
                  <a:pt x="4143375" y="1863547"/>
                </a:lnTo>
                <a:lnTo>
                  <a:pt x="4143375" y="1866176"/>
                </a:lnTo>
                <a:lnTo>
                  <a:pt x="4143845" y="1867306"/>
                </a:lnTo>
                <a:lnTo>
                  <a:pt x="4145711" y="1869160"/>
                </a:lnTo>
                <a:lnTo>
                  <a:pt x="4146829" y="1869630"/>
                </a:lnTo>
                <a:lnTo>
                  <a:pt x="4149458" y="1869630"/>
                </a:lnTo>
                <a:lnTo>
                  <a:pt x="4150576" y="1869160"/>
                </a:lnTo>
                <a:lnTo>
                  <a:pt x="4152442" y="1867306"/>
                </a:lnTo>
                <a:lnTo>
                  <a:pt x="4152900" y="1866176"/>
                </a:lnTo>
                <a:lnTo>
                  <a:pt x="4152900" y="1863547"/>
                </a:lnTo>
                <a:close/>
              </a:path>
              <a:path w="6438900" h="4354830">
                <a:moveTo>
                  <a:pt x="4152900" y="1243520"/>
                </a:moveTo>
                <a:lnTo>
                  <a:pt x="4152442" y="1242390"/>
                </a:lnTo>
                <a:lnTo>
                  <a:pt x="4150576" y="1240536"/>
                </a:lnTo>
                <a:lnTo>
                  <a:pt x="4149458" y="1240066"/>
                </a:lnTo>
                <a:lnTo>
                  <a:pt x="4146829" y="1240066"/>
                </a:lnTo>
                <a:lnTo>
                  <a:pt x="4145711" y="1240536"/>
                </a:lnTo>
                <a:lnTo>
                  <a:pt x="4143845" y="1242390"/>
                </a:lnTo>
                <a:lnTo>
                  <a:pt x="4143375" y="1243520"/>
                </a:lnTo>
                <a:lnTo>
                  <a:pt x="4143375" y="1246149"/>
                </a:lnTo>
                <a:lnTo>
                  <a:pt x="4143845" y="1247267"/>
                </a:lnTo>
                <a:lnTo>
                  <a:pt x="4145711" y="1249133"/>
                </a:lnTo>
                <a:lnTo>
                  <a:pt x="4146829" y="1249591"/>
                </a:lnTo>
                <a:lnTo>
                  <a:pt x="4149458" y="1249591"/>
                </a:lnTo>
                <a:lnTo>
                  <a:pt x="4150576" y="1249133"/>
                </a:lnTo>
                <a:lnTo>
                  <a:pt x="4152442" y="1247267"/>
                </a:lnTo>
                <a:lnTo>
                  <a:pt x="4152900" y="1246149"/>
                </a:lnTo>
                <a:lnTo>
                  <a:pt x="4152900" y="1243520"/>
                </a:lnTo>
                <a:close/>
              </a:path>
              <a:path w="6438900" h="4354830">
                <a:moveTo>
                  <a:pt x="4152900" y="623481"/>
                </a:moveTo>
                <a:lnTo>
                  <a:pt x="4152442" y="622363"/>
                </a:lnTo>
                <a:lnTo>
                  <a:pt x="4150576" y="620509"/>
                </a:lnTo>
                <a:lnTo>
                  <a:pt x="4149458" y="620039"/>
                </a:lnTo>
                <a:lnTo>
                  <a:pt x="4146829" y="620039"/>
                </a:lnTo>
                <a:lnTo>
                  <a:pt x="4145711" y="620509"/>
                </a:lnTo>
                <a:lnTo>
                  <a:pt x="4143845" y="622363"/>
                </a:lnTo>
                <a:lnTo>
                  <a:pt x="4143375" y="623481"/>
                </a:lnTo>
                <a:lnTo>
                  <a:pt x="4143375" y="626110"/>
                </a:lnTo>
                <a:lnTo>
                  <a:pt x="4143845" y="627240"/>
                </a:lnTo>
                <a:lnTo>
                  <a:pt x="4145711" y="629094"/>
                </a:lnTo>
                <a:lnTo>
                  <a:pt x="4146829" y="629564"/>
                </a:lnTo>
                <a:lnTo>
                  <a:pt x="4149458" y="629564"/>
                </a:lnTo>
                <a:lnTo>
                  <a:pt x="4150576" y="629094"/>
                </a:lnTo>
                <a:lnTo>
                  <a:pt x="4152442" y="627240"/>
                </a:lnTo>
                <a:lnTo>
                  <a:pt x="4152900" y="626110"/>
                </a:lnTo>
                <a:lnTo>
                  <a:pt x="4152900" y="623481"/>
                </a:lnTo>
                <a:close/>
              </a:path>
              <a:path w="6438900" h="4354830">
                <a:moveTo>
                  <a:pt x="4152900" y="3454"/>
                </a:moveTo>
                <a:lnTo>
                  <a:pt x="4152442" y="2336"/>
                </a:lnTo>
                <a:lnTo>
                  <a:pt x="4150576" y="469"/>
                </a:lnTo>
                <a:lnTo>
                  <a:pt x="4149458" y="0"/>
                </a:lnTo>
                <a:lnTo>
                  <a:pt x="4146829" y="0"/>
                </a:lnTo>
                <a:lnTo>
                  <a:pt x="4145711" y="469"/>
                </a:lnTo>
                <a:lnTo>
                  <a:pt x="4143845" y="2336"/>
                </a:lnTo>
                <a:lnTo>
                  <a:pt x="4143375" y="3454"/>
                </a:lnTo>
                <a:lnTo>
                  <a:pt x="4143375" y="6083"/>
                </a:lnTo>
                <a:lnTo>
                  <a:pt x="4143845" y="7200"/>
                </a:lnTo>
                <a:lnTo>
                  <a:pt x="4145711" y="9067"/>
                </a:lnTo>
                <a:lnTo>
                  <a:pt x="4146829" y="9525"/>
                </a:lnTo>
                <a:lnTo>
                  <a:pt x="4149458" y="9525"/>
                </a:lnTo>
                <a:lnTo>
                  <a:pt x="4150576" y="9067"/>
                </a:lnTo>
                <a:lnTo>
                  <a:pt x="4152442" y="7200"/>
                </a:lnTo>
                <a:lnTo>
                  <a:pt x="4152900" y="6083"/>
                </a:lnTo>
                <a:lnTo>
                  <a:pt x="4152900" y="3454"/>
                </a:lnTo>
                <a:close/>
              </a:path>
              <a:path w="6438900" h="4354830">
                <a:moveTo>
                  <a:pt x="4200525" y="4343679"/>
                </a:moveTo>
                <a:lnTo>
                  <a:pt x="4200067" y="4342562"/>
                </a:lnTo>
                <a:lnTo>
                  <a:pt x="4198201" y="4340695"/>
                </a:lnTo>
                <a:lnTo>
                  <a:pt x="4197083" y="4340225"/>
                </a:lnTo>
                <a:lnTo>
                  <a:pt x="4194454" y="4340225"/>
                </a:lnTo>
                <a:lnTo>
                  <a:pt x="4193336" y="4340695"/>
                </a:lnTo>
                <a:lnTo>
                  <a:pt x="4191470" y="4342562"/>
                </a:lnTo>
                <a:lnTo>
                  <a:pt x="4191000" y="4343679"/>
                </a:lnTo>
                <a:lnTo>
                  <a:pt x="4191000" y="4346308"/>
                </a:lnTo>
                <a:lnTo>
                  <a:pt x="4191470" y="4347426"/>
                </a:lnTo>
                <a:lnTo>
                  <a:pt x="4193336" y="4349293"/>
                </a:lnTo>
                <a:lnTo>
                  <a:pt x="4194454" y="4349750"/>
                </a:lnTo>
                <a:lnTo>
                  <a:pt x="4197083" y="4349750"/>
                </a:lnTo>
                <a:lnTo>
                  <a:pt x="4198201" y="4349293"/>
                </a:lnTo>
                <a:lnTo>
                  <a:pt x="4200067" y="4347426"/>
                </a:lnTo>
                <a:lnTo>
                  <a:pt x="4200525" y="4346308"/>
                </a:lnTo>
                <a:lnTo>
                  <a:pt x="4200525" y="4343679"/>
                </a:lnTo>
                <a:close/>
              </a:path>
              <a:path w="6438900" h="4354830">
                <a:moveTo>
                  <a:pt x="4200525" y="3723640"/>
                </a:moveTo>
                <a:lnTo>
                  <a:pt x="4200067" y="3722522"/>
                </a:lnTo>
                <a:lnTo>
                  <a:pt x="4198201" y="3720668"/>
                </a:lnTo>
                <a:lnTo>
                  <a:pt x="4197083" y="3720198"/>
                </a:lnTo>
                <a:lnTo>
                  <a:pt x="4194454" y="3720198"/>
                </a:lnTo>
                <a:lnTo>
                  <a:pt x="4193336" y="3720668"/>
                </a:lnTo>
                <a:lnTo>
                  <a:pt x="4191470" y="3722522"/>
                </a:lnTo>
                <a:lnTo>
                  <a:pt x="4191000" y="3723640"/>
                </a:lnTo>
                <a:lnTo>
                  <a:pt x="4191000" y="3726281"/>
                </a:lnTo>
                <a:lnTo>
                  <a:pt x="4191470" y="3727399"/>
                </a:lnTo>
                <a:lnTo>
                  <a:pt x="4193336" y="3729253"/>
                </a:lnTo>
                <a:lnTo>
                  <a:pt x="4194454" y="3729723"/>
                </a:lnTo>
                <a:lnTo>
                  <a:pt x="4197083" y="3729723"/>
                </a:lnTo>
                <a:lnTo>
                  <a:pt x="4198201" y="3729253"/>
                </a:lnTo>
                <a:lnTo>
                  <a:pt x="4200067" y="3727399"/>
                </a:lnTo>
                <a:lnTo>
                  <a:pt x="4200525" y="3726281"/>
                </a:lnTo>
                <a:lnTo>
                  <a:pt x="4200525" y="3723640"/>
                </a:lnTo>
                <a:close/>
              </a:path>
              <a:path w="6438900" h="4354830">
                <a:moveTo>
                  <a:pt x="4200525" y="3103613"/>
                </a:moveTo>
                <a:lnTo>
                  <a:pt x="4200067" y="3102495"/>
                </a:lnTo>
                <a:lnTo>
                  <a:pt x="4198201" y="3100628"/>
                </a:lnTo>
                <a:lnTo>
                  <a:pt x="4197083" y="3100171"/>
                </a:lnTo>
                <a:lnTo>
                  <a:pt x="4194454" y="3100171"/>
                </a:lnTo>
                <a:lnTo>
                  <a:pt x="4193336" y="3100628"/>
                </a:lnTo>
                <a:lnTo>
                  <a:pt x="4191470" y="3102495"/>
                </a:lnTo>
                <a:lnTo>
                  <a:pt x="4191000" y="3103613"/>
                </a:lnTo>
                <a:lnTo>
                  <a:pt x="4191000" y="3106242"/>
                </a:lnTo>
                <a:lnTo>
                  <a:pt x="4191470" y="3107372"/>
                </a:lnTo>
                <a:lnTo>
                  <a:pt x="4193336" y="3109226"/>
                </a:lnTo>
                <a:lnTo>
                  <a:pt x="4194454" y="3109696"/>
                </a:lnTo>
                <a:lnTo>
                  <a:pt x="4197083" y="3109696"/>
                </a:lnTo>
                <a:lnTo>
                  <a:pt x="4198201" y="3109226"/>
                </a:lnTo>
                <a:lnTo>
                  <a:pt x="4200067" y="3107372"/>
                </a:lnTo>
                <a:lnTo>
                  <a:pt x="4200525" y="3106242"/>
                </a:lnTo>
                <a:lnTo>
                  <a:pt x="4200525" y="3103613"/>
                </a:lnTo>
                <a:close/>
              </a:path>
              <a:path w="6438900" h="4354830">
                <a:moveTo>
                  <a:pt x="4200525" y="2483586"/>
                </a:moveTo>
                <a:lnTo>
                  <a:pt x="4200067" y="2482456"/>
                </a:lnTo>
                <a:lnTo>
                  <a:pt x="4198201" y="2480602"/>
                </a:lnTo>
                <a:lnTo>
                  <a:pt x="4197083" y="2480132"/>
                </a:lnTo>
                <a:lnTo>
                  <a:pt x="4194454" y="2480132"/>
                </a:lnTo>
                <a:lnTo>
                  <a:pt x="4193336" y="2480602"/>
                </a:lnTo>
                <a:lnTo>
                  <a:pt x="4191470" y="2482456"/>
                </a:lnTo>
                <a:lnTo>
                  <a:pt x="4191000" y="2483586"/>
                </a:lnTo>
                <a:lnTo>
                  <a:pt x="4191000" y="2486215"/>
                </a:lnTo>
                <a:lnTo>
                  <a:pt x="4191470" y="2487333"/>
                </a:lnTo>
                <a:lnTo>
                  <a:pt x="4193336" y="2489200"/>
                </a:lnTo>
                <a:lnTo>
                  <a:pt x="4194454" y="2489657"/>
                </a:lnTo>
                <a:lnTo>
                  <a:pt x="4197083" y="2489657"/>
                </a:lnTo>
                <a:lnTo>
                  <a:pt x="4198201" y="2489200"/>
                </a:lnTo>
                <a:lnTo>
                  <a:pt x="4200067" y="2487333"/>
                </a:lnTo>
                <a:lnTo>
                  <a:pt x="4200525" y="2486215"/>
                </a:lnTo>
                <a:lnTo>
                  <a:pt x="4200525" y="2483586"/>
                </a:lnTo>
                <a:close/>
              </a:path>
              <a:path w="6438900" h="4354830">
                <a:moveTo>
                  <a:pt x="4200525" y="1863547"/>
                </a:moveTo>
                <a:lnTo>
                  <a:pt x="4200067" y="1862429"/>
                </a:lnTo>
                <a:lnTo>
                  <a:pt x="4198201" y="1860562"/>
                </a:lnTo>
                <a:lnTo>
                  <a:pt x="4197083" y="1860105"/>
                </a:lnTo>
                <a:lnTo>
                  <a:pt x="4194454" y="1860105"/>
                </a:lnTo>
                <a:lnTo>
                  <a:pt x="4193336" y="1860562"/>
                </a:lnTo>
                <a:lnTo>
                  <a:pt x="4191470" y="1862429"/>
                </a:lnTo>
                <a:lnTo>
                  <a:pt x="4191000" y="1863547"/>
                </a:lnTo>
                <a:lnTo>
                  <a:pt x="4191000" y="1866176"/>
                </a:lnTo>
                <a:lnTo>
                  <a:pt x="4191470" y="1867306"/>
                </a:lnTo>
                <a:lnTo>
                  <a:pt x="4193336" y="1869160"/>
                </a:lnTo>
                <a:lnTo>
                  <a:pt x="4194454" y="1869630"/>
                </a:lnTo>
                <a:lnTo>
                  <a:pt x="4197083" y="1869630"/>
                </a:lnTo>
                <a:lnTo>
                  <a:pt x="4198201" y="1869160"/>
                </a:lnTo>
                <a:lnTo>
                  <a:pt x="4200067" y="1867306"/>
                </a:lnTo>
                <a:lnTo>
                  <a:pt x="4200525" y="1866176"/>
                </a:lnTo>
                <a:lnTo>
                  <a:pt x="4200525" y="1863547"/>
                </a:lnTo>
                <a:close/>
              </a:path>
              <a:path w="6438900" h="4354830">
                <a:moveTo>
                  <a:pt x="4200525" y="1243520"/>
                </a:moveTo>
                <a:lnTo>
                  <a:pt x="4200067" y="1242390"/>
                </a:lnTo>
                <a:lnTo>
                  <a:pt x="4198201" y="1240536"/>
                </a:lnTo>
                <a:lnTo>
                  <a:pt x="4197083" y="1240066"/>
                </a:lnTo>
                <a:lnTo>
                  <a:pt x="4194454" y="1240066"/>
                </a:lnTo>
                <a:lnTo>
                  <a:pt x="4193336" y="1240536"/>
                </a:lnTo>
                <a:lnTo>
                  <a:pt x="4191470" y="1242390"/>
                </a:lnTo>
                <a:lnTo>
                  <a:pt x="4191000" y="1243520"/>
                </a:lnTo>
                <a:lnTo>
                  <a:pt x="4191000" y="1246149"/>
                </a:lnTo>
                <a:lnTo>
                  <a:pt x="4191470" y="1247267"/>
                </a:lnTo>
                <a:lnTo>
                  <a:pt x="4193336" y="1249133"/>
                </a:lnTo>
                <a:lnTo>
                  <a:pt x="4194454" y="1249591"/>
                </a:lnTo>
                <a:lnTo>
                  <a:pt x="4197083" y="1249591"/>
                </a:lnTo>
                <a:lnTo>
                  <a:pt x="4198201" y="1249133"/>
                </a:lnTo>
                <a:lnTo>
                  <a:pt x="4200067" y="1247267"/>
                </a:lnTo>
                <a:lnTo>
                  <a:pt x="4200525" y="1246149"/>
                </a:lnTo>
                <a:lnTo>
                  <a:pt x="4200525" y="1243520"/>
                </a:lnTo>
                <a:close/>
              </a:path>
              <a:path w="6438900" h="4354830">
                <a:moveTo>
                  <a:pt x="4200525" y="623481"/>
                </a:moveTo>
                <a:lnTo>
                  <a:pt x="4200067" y="622363"/>
                </a:lnTo>
                <a:lnTo>
                  <a:pt x="4198201" y="620509"/>
                </a:lnTo>
                <a:lnTo>
                  <a:pt x="4197083" y="620039"/>
                </a:lnTo>
                <a:lnTo>
                  <a:pt x="4194454" y="620039"/>
                </a:lnTo>
                <a:lnTo>
                  <a:pt x="4193336" y="620509"/>
                </a:lnTo>
                <a:lnTo>
                  <a:pt x="4191470" y="622363"/>
                </a:lnTo>
                <a:lnTo>
                  <a:pt x="4191000" y="623481"/>
                </a:lnTo>
                <a:lnTo>
                  <a:pt x="4191000" y="626110"/>
                </a:lnTo>
                <a:lnTo>
                  <a:pt x="4191470" y="627240"/>
                </a:lnTo>
                <a:lnTo>
                  <a:pt x="4193336" y="629094"/>
                </a:lnTo>
                <a:lnTo>
                  <a:pt x="4194454" y="629564"/>
                </a:lnTo>
                <a:lnTo>
                  <a:pt x="4197083" y="629564"/>
                </a:lnTo>
                <a:lnTo>
                  <a:pt x="4198201" y="629094"/>
                </a:lnTo>
                <a:lnTo>
                  <a:pt x="4200067" y="627240"/>
                </a:lnTo>
                <a:lnTo>
                  <a:pt x="4200525" y="626110"/>
                </a:lnTo>
                <a:lnTo>
                  <a:pt x="4200525" y="623481"/>
                </a:lnTo>
                <a:close/>
              </a:path>
              <a:path w="6438900" h="4354830">
                <a:moveTo>
                  <a:pt x="4200525" y="3454"/>
                </a:moveTo>
                <a:lnTo>
                  <a:pt x="4200067" y="2336"/>
                </a:lnTo>
                <a:lnTo>
                  <a:pt x="4198201" y="469"/>
                </a:lnTo>
                <a:lnTo>
                  <a:pt x="4197083" y="0"/>
                </a:lnTo>
                <a:lnTo>
                  <a:pt x="4194454" y="0"/>
                </a:lnTo>
                <a:lnTo>
                  <a:pt x="4193336" y="469"/>
                </a:lnTo>
                <a:lnTo>
                  <a:pt x="4191470" y="2336"/>
                </a:lnTo>
                <a:lnTo>
                  <a:pt x="4191000" y="3454"/>
                </a:lnTo>
                <a:lnTo>
                  <a:pt x="4191000" y="6083"/>
                </a:lnTo>
                <a:lnTo>
                  <a:pt x="4191470" y="7200"/>
                </a:lnTo>
                <a:lnTo>
                  <a:pt x="4193336" y="9067"/>
                </a:lnTo>
                <a:lnTo>
                  <a:pt x="4194454" y="9525"/>
                </a:lnTo>
                <a:lnTo>
                  <a:pt x="4197083" y="9525"/>
                </a:lnTo>
                <a:lnTo>
                  <a:pt x="4198201" y="9067"/>
                </a:lnTo>
                <a:lnTo>
                  <a:pt x="4200067" y="7200"/>
                </a:lnTo>
                <a:lnTo>
                  <a:pt x="4200525" y="6083"/>
                </a:lnTo>
                <a:lnTo>
                  <a:pt x="4200525" y="3454"/>
                </a:lnTo>
                <a:close/>
              </a:path>
              <a:path w="6438900" h="4354830">
                <a:moveTo>
                  <a:pt x="4248150" y="4343679"/>
                </a:moveTo>
                <a:lnTo>
                  <a:pt x="4247693" y="4342562"/>
                </a:lnTo>
                <a:lnTo>
                  <a:pt x="4245826" y="4340695"/>
                </a:lnTo>
                <a:lnTo>
                  <a:pt x="4244708" y="4340225"/>
                </a:lnTo>
                <a:lnTo>
                  <a:pt x="4242079" y="4340225"/>
                </a:lnTo>
                <a:lnTo>
                  <a:pt x="4240962" y="4340695"/>
                </a:lnTo>
                <a:lnTo>
                  <a:pt x="4239095" y="4342562"/>
                </a:lnTo>
                <a:lnTo>
                  <a:pt x="4238625" y="4343679"/>
                </a:lnTo>
                <a:lnTo>
                  <a:pt x="4238625" y="4346308"/>
                </a:lnTo>
                <a:lnTo>
                  <a:pt x="4239095" y="4347426"/>
                </a:lnTo>
                <a:lnTo>
                  <a:pt x="4240962" y="4349293"/>
                </a:lnTo>
                <a:lnTo>
                  <a:pt x="4242079" y="4349750"/>
                </a:lnTo>
                <a:lnTo>
                  <a:pt x="4244708" y="4349750"/>
                </a:lnTo>
                <a:lnTo>
                  <a:pt x="4245826" y="4349293"/>
                </a:lnTo>
                <a:lnTo>
                  <a:pt x="4247693" y="4347426"/>
                </a:lnTo>
                <a:lnTo>
                  <a:pt x="4248150" y="4346308"/>
                </a:lnTo>
                <a:lnTo>
                  <a:pt x="4248150" y="4343679"/>
                </a:lnTo>
                <a:close/>
              </a:path>
              <a:path w="6438900" h="4354830">
                <a:moveTo>
                  <a:pt x="4248150" y="3723640"/>
                </a:moveTo>
                <a:lnTo>
                  <a:pt x="4247693" y="3722522"/>
                </a:lnTo>
                <a:lnTo>
                  <a:pt x="4245826" y="3720668"/>
                </a:lnTo>
                <a:lnTo>
                  <a:pt x="4244708" y="3720198"/>
                </a:lnTo>
                <a:lnTo>
                  <a:pt x="4242079" y="3720198"/>
                </a:lnTo>
                <a:lnTo>
                  <a:pt x="4240962" y="3720668"/>
                </a:lnTo>
                <a:lnTo>
                  <a:pt x="4239095" y="3722522"/>
                </a:lnTo>
                <a:lnTo>
                  <a:pt x="4238625" y="3723640"/>
                </a:lnTo>
                <a:lnTo>
                  <a:pt x="4238625" y="3726281"/>
                </a:lnTo>
                <a:lnTo>
                  <a:pt x="4239095" y="3727399"/>
                </a:lnTo>
                <a:lnTo>
                  <a:pt x="4240962" y="3729253"/>
                </a:lnTo>
                <a:lnTo>
                  <a:pt x="4242079" y="3729723"/>
                </a:lnTo>
                <a:lnTo>
                  <a:pt x="4244708" y="3729723"/>
                </a:lnTo>
                <a:lnTo>
                  <a:pt x="4245826" y="3729253"/>
                </a:lnTo>
                <a:lnTo>
                  <a:pt x="4247693" y="3727399"/>
                </a:lnTo>
                <a:lnTo>
                  <a:pt x="4248150" y="3726281"/>
                </a:lnTo>
                <a:lnTo>
                  <a:pt x="4248150" y="3723640"/>
                </a:lnTo>
                <a:close/>
              </a:path>
              <a:path w="6438900" h="4354830">
                <a:moveTo>
                  <a:pt x="4248150" y="3103613"/>
                </a:moveTo>
                <a:lnTo>
                  <a:pt x="4247693" y="3102495"/>
                </a:lnTo>
                <a:lnTo>
                  <a:pt x="4245826" y="3100628"/>
                </a:lnTo>
                <a:lnTo>
                  <a:pt x="4244708" y="3100171"/>
                </a:lnTo>
                <a:lnTo>
                  <a:pt x="4242079" y="3100171"/>
                </a:lnTo>
                <a:lnTo>
                  <a:pt x="4240962" y="3100628"/>
                </a:lnTo>
                <a:lnTo>
                  <a:pt x="4239095" y="3102495"/>
                </a:lnTo>
                <a:lnTo>
                  <a:pt x="4238625" y="3103613"/>
                </a:lnTo>
                <a:lnTo>
                  <a:pt x="4238625" y="3106242"/>
                </a:lnTo>
                <a:lnTo>
                  <a:pt x="4239095" y="3107372"/>
                </a:lnTo>
                <a:lnTo>
                  <a:pt x="4240962" y="3109226"/>
                </a:lnTo>
                <a:lnTo>
                  <a:pt x="4242079" y="3109696"/>
                </a:lnTo>
                <a:lnTo>
                  <a:pt x="4244708" y="3109696"/>
                </a:lnTo>
                <a:lnTo>
                  <a:pt x="4245826" y="3109226"/>
                </a:lnTo>
                <a:lnTo>
                  <a:pt x="4247693" y="3107372"/>
                </a:lnTo>
                <a:lnTo>
                  <a:pt x="4248150" y="3106242"/>
                </a:lnTo>
                <a:lnTo>
                  <a:pt x="4248150" y="3103613"/>
                </a:lnTo>
                <a:close/>
              </a:path>
              <a:path w="6438900" h="4354830">
                <a:moveTo>
                  <a:pt x="4248150" y="2483586"/>
                </a:moveTo>
                <a:lnTo>
                  <a:pt x="4247693" y="2482456"/>
                </a:lnTo>
                <a:lnTo>
                  <a:pt x="4245826" y="2480602"/>
                </a:lnTo>
                <a:lnTo>
                  <a:pt x="4244708" y="2480132"/>
                </a:lnTo>
                <a:lnTo>
                  <a:pt x="4242079" y="2480132"/>
                </a:lnTo>
                <a:lnTo>
                  <a:pt x="4240962" y="2480602"/>
                </a:lnTo>
                <a:lnTo>
                  <a:pt x="4239095" y="2482456"/>
                </a:lnTo>
                <a:lnTo>
                  <a:pt x="4238625" y="2483586"/>
                </a:lnTo>
                <a:lnTo>
                  <a:pt x="4238625" y="2486215"/>
                </a:lnTo>
                <a:lnTo>
                  <a:pt x="4239095" y="2487333"/>
                </a:lnTo>
                <a:lnTo>
                  <a:pt x="4240962" y="2489200"/>
                </a:lnTo>
                <a:lnTo>
                  <a:pt x="4242079" y="2489657"/>
                </a:lnTo>
                <a:lnTo>
                  <a:pt x="4244708" y="2489657"/>
                </a:lnTo>
                <a:lnTo>
                  <a:pt x="4245826" y="2489200"/>
                </a:lnTo>
                <a:lnTo>
                  <a:pt x="4247693" y="2487333"/>
                </a:lnTo>
                <a:lnTo>
                  <a:pt x="4248150" y="2486215"/>
                </a:lnTo>
                <a:lnTo>
                  <a:pt x="4248150" y="2483586"/>
                </a:lnTo>
                <a:close/>
              </a:path>
              <a:path w="6438900" h="4354830">
                <a:moveTo>
                  <a:pt x="4248150" y="1863547"/>
                </a:moveTo>
                <a:lnTo>
                  <a:pt x="4247693" y="1862429"/>
                </a:lnTo>
                <a:lnTo>
                  <a:pt x="4245826" y="1860562"/>
                </a:lnTo>
                <a:lnTo>
                  <a:pt x="4244708" y="1860105"/>
                </a:lnTo>
                <a:lnTo>
                  <a:pt x="4242079" y="1860105"/>
                </a:lnTo>
                <a:lnTo>
                  <a:pt x="4240962" y="1860562"/>
                </a:lnTo>
                <a:lnTo>
                  <a:pt x="4239095" y="1862429"/>
                </a:lnTo>
                <a:lnTo>
                  <a:pt x="4238625" y="1863547"/>
                </a:lnTo>
                <a:lnTo>
                  <a:pt x="4238625" y="1866176"/>
                </a:lnTo>
                <a:lnTo>
                  <a:pt x="4239095" y="1867306"/>
                </a:lnTo>
                <a:lnTo>
                  <a:pt x="4240962" y="1869160"/>
                </a:lnTo>
                <a:lnTo>
                  <a:pt x="4242079" y="1869630"/>
                </a:lnTo>
                <a:lnTo>
                  <a:pt x="4244708" y="1869630"/>
                </a:lnTo>
                <a:lnTo>
                  <a:pt x="4245826" y="1869160"/>
                </a:lnTo>
                <a:lnTo>
                  <a:pt x="4247693" y="1867306"/>
                </a:lnTo>
                <a:lnTo>
                  <a:pt x="4248150" y="1866176"/>
                </a:lnTo>
                <a:lnTo>
                  <a:pt x="4248150" y="1863547"/>
                </a:lnTo>
                <a:close/>
              </a:path>
              <a:path w="6438900" h="4354830">
                <a:moveTo>
                  <a:pt x="4248150" y="1243520"/>
                </a:moveTo>
                <a:lnTo>
                  <a:pt x="4247693" y="1242390"/>
                </a:lnTo>
                <a:lnTo>
                  <a:pt x="4245826" y="1240536"/>
                </a:lnTo>
                <a:lnTo>
                  <a:pt x="4244708" y="1240066"/>
                </a:lnTo>
                <a:lnTo>
                  <a:pt x="4242079" y="1240066"/>
                </a:lnTo>
                <a:lnTo>
                  <a:pt x="4240962" y="1240536"/>
                </a:lnTo>
                <a:lnTo>
                  <a:pt x="4239095" y="1242390"/>
                </a:lnTo>
                <a:lnTo>
                  <a:pt x="4238625" y="1243520"/>
                </a:lnTo>
                <a:lnTo>
                  <a:pt x="4238625" y="1246149"/>
                </a:lnTo>
                <a:lnTo>
                  <a:pt x="4239095" y="1247267"/>
                </a:lnTo>
                <a:lnTo>
                  <a:pt x="4240962" y="1249133"/>
                </a:lnTo>
                <a:lnTo>
                  <a:pt x="4242079" y="1249591"/>
                </a:lnTo>
                <a:lnTo>
                  <a:pt x="4244708" y="1249591"/>
                </a:lnTo>
                <a:lnTo>
                  <a:pt x="4245826" y="1249133"/>
                </a:lnTo>
                <a:lnTo>
                  <a:pt x="4247693" y="1247267"/>
                </a:lnTo>
                <a:lnTo>
                  <a:pt x="4248150" y="1246149"/>
                </a:lnTo>
                <a:lnTo>
                  <a:pt x="4248150" y="1243520"/>
                </a:lnTo>
                <a:close/>
              </a:path>
              <a:path w="6438900" h="4354830">
                <a:moveTo>
                  <a:pt x="4248150" y="623481"/>
                </a:moveTo>
                <a:lnTo>
                  <a:pt x="4247693" y="622363"/>
                </a:lnTo>
                <a:lnTo>
                  <a:pt x="4245826" y="620509"/>
                </a:lnTo>
                <a:lnTo>
                  <a:pt x="4244708" y="620039"/>
                </a:lnTo>
                <a:lnTo>
                  <a:pt x="4242079" y="620039"/>
                </a:lnTo>
                <a:lnTo>
                  <a:pt x="4240962" y="620509"/>
                </a:lnTo>
                <a:lnTo>
                  <a:pt x="4239095" y="622363"/>
                </a:lnTo>
                <a:lnTo>
                  <a:pt x="4238625" y="623481"/>
                </a:lnTo>
                <a:lnTo>
                  <a:pt x="4238625" y="626110"/>
                </a:lnTo>
                <a:lnTo>
                  <a:pt x="4239095" y="627240"/>
                </a:lnTo>
                <a:lnTo>
                  <a:pt x="4240962" y="629094"/>
                </a:lnTo>
                <a:lnTo>
                  <a:pt x="4242079" y="629564"/>
                </a:lnTo>
                <a:lnTo>
                  <a:pt x="4244708" y="629564"/>
                </a:lnTo>
                <a:lnTo>
                  <a:pt x="4245826" y="629094"/>
                </a:lnTo>
                <a:lnTo>
                  <a:pt x="4247693" y="627240"/>
                </a:lnTo>
                <a:lnTo>
                  <a:pt x="4248150" y="626110"/>
                </a:lnTo>
                <a:lnTo>
                  <a:pt x="4248150" y="623481"/>
                </a:lnTo>
                <a:close/>
              </a:path>
              <a:path w="6438900" h="4354830">
                <a:moveTo>
                  <a:pt x="4248150" y="3454"/>
                </a:moveTo>
                <a:lnTo>
                  <a:pt x="4247693" y="2336"/>
                </a:lnTo>
                <a:lnTo>
                  <a:pt x="4245826" y="469"/>
                </a:lnTo>
                <a:lnTo>
                  <a:pt x="4244708" y="0"/>
                </a:lnTo>
                <a:lnTo>
                  <a:pt x="4242079" y="0"/>
                </a:lnTo>
                <a:lnTo>
                  <a:pt x="4240962" y="469"/>
                </a:lnTo>
                <a:lnTo>
                  <a:pt x="4239095" y="2336"/>
                </a:lnTo>
                <a:lnTo>
                  <a:pt x="4238625" y="3454"/>
                </a:lnTo>
                <a:lnTo>
                  <a:pt x="4238625" y="6083"/>
                </a:lnTo>
                <a:lnTo>
                  <a:pt x="4239095" y="7200"/>
                </a:lnTo>
                <a:lnTo>
                  <a:pt x="4240962" y="9067"/>
                </a:lnTo>
                <a:lnTo>
                  <a:pt x="4242079" y="9525"/>
                </a:lnTo>
                <a:lnTo>
                  <a:pt x="4244708" y="9525"/>
                </a:lnTo>
                <a:lnTo>
                  <a:pt x="4245826" y="9067"/>
                </a:lnTo>
                <a:lnTo>
                  <a:pt x="4247693" y="7200"/>
                </a:lnTo>
                <a:lnTo>
                  <a:pt x="4248150" y="6083"/>
                </a:lnTo>
                <a:lnTo>
                  <a:pt x="4248150" y="3454"/>
                </a:lnTo>
                <a:close/>
              </a:path>
              <a:path w="6438900" h="4354830">
                <a:moveTo>
                  <a:pt x="4295775" y="4343679"/>
                </a:moveTo>
                <a:lnTo>
                  <a:pt x="4295318" y="4342562"/>
                </a:lnTo>
                <a:lnTo>
                  <a:pt x="4293451" y="4340695"/>
                </a:lnTo>
                <a:lnTo>
                  <a:pt x="4292333" y="4340225"/>
                </a:lnTo>
                <a:lnTo>
                  <a:pt x="4289704" y="4340225"/>
                </a:lnTo>
                <a:lnTo>
                  <a:pt x="4288587" y="4340695"/>
                </a:lnTo>
                <a:lnTo>
                  <a:pt x="4286720" y="4342562"/>
                </a:lnTo>
                <a:lnTo>
                  <a:pt x="4286250" y="4343679"/>
                </a:lnTo>
                <a:lnTo>
                  <a:pt x="4286250" y="4346308"/>
                </a:lnTo>
                <a:lnTo>
                  <a:pt x="4286720" y="4347426"/>
                </a:lnTo>
                <a:lnTo>
                  <a:pt x="4288587" y="4349293"/>
                </a:lnTo>
                <a:lnTo>
                  <a:pt x="4289704" y="4349750"/>
                </a:lnTo>
                <a:lnTo>
                  <a:pt x="4292333" y="4349750"/>
                </a:lnTo>
                <a:lnTo>
                  <a:pt x="4293451" y="4349293"/>
                </a:lnTo>
                <a:lnTo>
                  <a:pt x="4295318" y="4347426"/>
                </a:lnTo>
                <a:lnTo>
                  <a:pt x="4295775" y="4346308"/>
                </a:lnTo>
                <a:lnTo>
                  <a:pt x="4295775" y="4343679"/>
                </a:lnTo>
                <a:close/>
              </a:path>
              <a:path w="6438900" h="4354830">
                <a:moveTo>
                  <a:pt x="4295775" y="3723640"/>
                </a:moveTo>
                <a:lnTo>
                  <a:pt x="4295318" y="3722522"/>
                </a:lnTo>
                <a:lnTo>
                  <a:pt x="4293451" y="3720668"/>
                </a:lnTo>
                <a:lnTo>
                  <a:pt x="4292333" y="3720198"/>
                </a:lnTo>
                <a:lnTo>
                  <a:pt x="4289704" y="3720198"/>
                </a:lnTo>
                <a:lnTo>
                  <a:pt x="4288587" y="3720668"/>
                </a:lnTo>
                <a:lnTo>
                  <a:pt x="4286720" y="3722522"/>
                </a:lnTo>
                <a:lnTo>
                  <a:pt x="4286250" y="3723640"/>
                </a:lnTo>
                <a:lnTo>
                  <a:pt x="4286250" y="3726281"/>
                </a:lnTo>
                <a:lnTo>
                  <a:pt x="4286720" y="3727399"/>
                </a:lnTo>
                <a:lnTo>
                  <a:pt x="4288587" y="3729253"/>
                </a:lnTo>
                <a:lnTo>
                  <a:pt x="4289704" y="3729723"/>
                </a:lnTo>
                <a:lnTo>
                  <a:pt x="4292333" y="3729723"/>
                </a:lnTo>
                <a:lnTo>
                  <a:pt x="4293451" y="3729253"/>
                </a:lnTo>
                <a:lnTo>
                  <a:pt x="4295318" y="3727399"/>
                </a:lnTo>
                <a:lnTo>
                  <a:pt x="4295775" y="3726281"/>
                </a:lnTo>
                <a:lnTo>
                  <a:pt x="4295775" y="3723640"/>
                </a:lnTo>
                <a:close/>
              </a:path>
              <a:path w="6438900" h="4354830">
                <a:moveTo>
                  <a:pt x="4295775" y="3103613"/>
                </a:moveTo>
                <a:lnTo>
                  <a:pt x="4295318" y="3102495"/>
                </a:lnTo>
                <a:lnTo>
                  <a:pt x="4293451" y="3100628"/>
                </a:lnTo>
                <a:lnTo>
                  <a:pt x="4292333" y="3100171"/>
                </a:lnTo>
                <a:lnTo>
                  <a:pt x="4289704" y="3100171"/>
                </a:lnTo>
                <a:lnTo>
                  <a:pt x="4288587" y="3100628"/>
                </a:lnTo>
                <a:lnTo>
                  <a:pt x="4286720" y="3102495"/>
                </a:lnTo>
                <a:lnTo>
                  <a:pt x="4286250" y="3103613"/>
                </a:lnTo>
                <a:lnTo>
                  <a:pt x="4286250" y="3106242"/>
                </a:lnTo>
                <a:lnTo>
                  <a:pt x="4286720" y="3107372"/>
                </a:lnTo>
                <a:lnTo>
                  <a:pt x="4288587" y="3109226"/>
                </a:lnTo>
                <a:lnTo>
                  <a:pt x="4289704" y="3109696"/>
                </a:lnTo>
                <a:lnTo>
                  <a:pt x="4292333" y="3109696"/>
                </a:lnTo>
                <a:lnTo>
                  <a:pt x="4293451" y="3109226"/>
                </a:lnTo>
                <a:lnTo>
                  <a:pt x="4295318" y="3107372"/>
                </a:lnTo>
                <a:lnTo>
                  <a:pt x="4295775" y="3106242"/>
                </a:lnTo>
                <a:lnTo>
                  <a:pt x="4295775" y="3103613"/>
                </a:lnTo>
                <a:close/>
              </a:path>
              <a:path w="6438900" h="4354830">
                <a:moveTo>
                  <a:pt x="4295775" y="2483586"/>
                </a:moveTo>
                <a:lnTo>
                  <a:pt x="4295318" y="2482456"/>
                </a:lnTo>
                <a:lnTo>
                  <a:pt x="4293451" y="2480602"/>
                </a:lnTo>
                <a:lnTo>
                  <a:pt x="4292333" y="2480132"/>
                </a:lnTo>
                <a:lnTo>
                  <a:pt x="4289704" y="2480132"/>
                </a:lnTo>
                <a:lnTo>
                  <a:pt x="4288587" y="2480602"/>
                </a:lnTo>
                <a:lnTo>
                  <a:pt x="4286720" y="2482456"/>
                </a:lnTo>
                <a:lnTo>
                  <a:pt x="4286250" y="2483586"/>
                </a:lnTo>
                <a:lnTo>
                  <a:pt x="4286250" y="2486215"/>
                </a:lnTo>
                <a:lnTo>
                  <a:pt x="4286720" y="2487333"/>
                </a:lnTo>
                <a:lnTo>
                  <a:pt x="4288587" y="2489200"/>
                </a:lnTo>
                <a:lnTo>
                  <a:pt x="4289704" y="2489657"/>
                </a:lnTo>
                <a:lnTo>
                  <a:pt x="4292333" y="2489657"/>
                </a:lnTo>
                <a:lnTo>
                  <a:pt x="4293451" y="2489200"/>
                </a:lnTo>
                <a:lnTo>
                  <a:pt x="4295318" y="2487333"/>
                </a:lnTo>
                <a:lnTo>
                  <a:pt x="4295775" y="2486215"/>
                </a:lnTo>
                <a:lnTo>
                  <a:pt x="4295775" y="2483586"/>
                </a:lnTo>
                <a:close/>
              </a:path>
              <a:path w="6438900" h="4354830">
                <a:moveTo>
                  <a:pt x="4295775" y="1863547"/>
                </a:moveTo>
                <a:lnTo>
                  <a:pt x="4295318" y="1862429"/>
                </a:lnTo>
                <a:lnTo>
                  <a:pt x="4293451" y="1860562"/>
                </a:lnTo>
                <a:lnTo>
                  <a:pt x="4292333" y="1860105"/>
                </a:lnTo>
                <a:lnTo>
                  <a:pt x="4289704" y="1860105"/>
                </a:lnTo>
                <a:lnTo>
                  <a:pt x="4288587" y="1860562"/>
                </a:lnTo>
                <a:lnTo>
                  <a:pt x="4286720" y="1862429"/>
                </a:lnTo>
                <a:lnTo>
                  <a:pt x="4286250" y="1863547"/>
                </a:lnTo>
                <a:lnTo>
                  <a:pt x="4286250" y="1866176"/>
                </a:lnTo>
                <a:lnTo>
                  <a:pt x="4286720" y="1867306"/>
                </a:lnTo>
                <a:lnTo>
                  <a:pt x="4288587" y="1869160"/>
                </a:lnTo>
                <a:lnTo>
                  <a:pt x="4289704" y="1869630"/>
                </a:lnTo>
                <a:lnTo>
                  <a:pt x="4292333" y="1869630"/>
                </a:lnTo>
                <a:lnTo>
                  <a:pt x="4293451" y="1869160"/>
                </a:lnTo>
                <a:lnTo>
                  <a:pt x="4295318" y="1867306"/>
                </a:lnTo>
                <a:lnTo>
                  <a:pt x="4295775" y="1866176"/>
                </a:lnTo>
                <a:lnTo>
                  <a:pt x="4295775" y="1863547"/>
                </a:lnTo>
                <a:close/>
              </a:path>
              <a:path w="6438900" h="4354830">
                <a:moveTo>
                  <a:pt x="4295775" y="1243520"/>
                </a:moveTo>
                <a:lnTo>
                  <a:pt x="4295318" y="1242390"/>
                </a:lnTo>
                <a:lnTo>
                  <a:pt x="4293451" y="1240536"/>
                </a:lnTo>
                <a:lnTo>
                  <a:pt x="4292333" y="1240066"/>
                </a:lnTo>
                <a:lnTo>
                  <a:pt x="4289704" y="1240066"/>
                </a:lnTo>
                <a:lnTo>
                  <a:pt x="4288587" y="1240536"/>
                </a:lnTo>
                <a:lnTo>
                  <a:pt x="4286720" y="1242390"/>
                </a:lnTo>
                <a:lnTo>
                  <a:pt x="4286250" y="1243520"/>
                </a:lnTo>
                <a:lnTo>
                  <a:pt x="4286250" y="1246149"/>
                </a:lnTo>
                <a:lnTo>
                  <a:pt x="4286720" y="1247267"/>
                </a:lnTo>
                <a:lnTo>
                  <a:pt x="4288587" y="1249133"/>
                </a:lnTo>
                <a:lnTo>
                  <a:pt x="4289704" y="1249591"/>
                </a:lnTo>
                <a:lnTo>
                  <a:pt x="4292333" y="1249591"/>
                </a:lnTo>
                <a:lnTo>
                  <a:pt x="4293451" y="1249133"/>
                </a:lnTo>
                <a:lnTo>
                  <a:pt x="4295318" y="1247267"/>
                </a:lnTo>
                <a:lnTo>
                  <a:pt x="4295775" y="1246149"/>
                </a:lnTo>
                <a:lnTo>
                  <a:pt x="4295775" y="1243520"/>
                </a:lnTo>
                <a:close/>
              </a:path>
              <a:path w="6438900" h="4354830">
                <a:moveTo>
                  <a:pt x="4295775" y="623481"/>
                </a:moveTo>
                <a:lnTo>
                  <a:pt x="4295318" y="622363"/>
                </a:lnTo>
                <a:lnTo>
                  <a:pt x="4293451" y="620509"/>
                </a:lnTo>
                <a:lnTo>
                  <a:pt x="4292333" y="620039"/>
                </a:lnTo>
                <a:lnTo>
                  <a:pt x="4289704" y="620039"/>
                </a:lnTo>
                <a:lnTo>
                  <a:pt x="4288587" y="620509"/>
                </a:lnTo>
                <a:lnTo>
                  <a:pt x="4286720" y="622363"/>
                </a:lnTo>
                <a:lnTo>
                  <a:pt x="4286250" y="623481"/>
                </a:lnTo>
                <a:lnTo>
                  <a:pt x="4286250" y="626110"/>
                </a:lnTo>
                <a:lnTo>
                  <a:pt x="4286720" y="627240"/>
                </a:lnTo>
                <a:lnTo>
                  <a:pt x="4288587" y="629094"/>
                </a:lnTo>
                <a:lnTo>
                  <a:pt x="4289704" y="629564"/>
                </a:lnTo>
                <a:lnTo>
                  <a:pt x="4292333" y="629564"/>
                </a:lnTo>
                <a:lnTo>
                  <a:pt x="4293451" y="629094"/>
                </a:lnTo>
                <a:lnTo>
                  <a:pt x="4295318" y="627240"/>
                </a:lnTo>
                <a:lnTo>
                  <a:pt x="4295775" y="626110"/>
                </a:lnTo>
                <a:lnTo>
                  <a:pt x="4295775" y="623481"/>
                </a:lnTo>
                <a:close/>
              </a:path>
              <a:path w="6438900" h="4354830">
                <a:moveTo>
                  <a:pt x="4295775" y="3454"/>
                </a:moveTo>
                <a:lnTo>
                  <a:pt x="4295318" y="2336"/>
                </a:lnTo>
                <a:lnTo>
                  <a:pt x="4293451" y="469"/>
                </a:lnTo>
                <a:lnTo>
                  <a:pt x="4292333" y="0"/>
                </a:lnTo>
                <a:lnTo>
                  <a:pt x="4289704" y="0"/>
                </a:lnTo>
                <a:lnTo>
                  <a:pt x="4288587" y="469"/>
                </a:lnTo>
                <a:lnTo>
                  <a:pt x="4286720" y="2336"/>
                </a:lnTo>
                <a:lnTo>
                  <a:pt x="4286250" y="3454"/>
                </a:lnTo>
                <a:lnTo>
                  <a:pt x="4286250" y="6083"/>
                </a:lnTo>
                <a:lnTo>
                  <a:pt x="4286720" y="7200"/>
                </a:lnTo>
                <a:lnTo>
                  <a:pt x="4288587" y="9067"/>
                </a:lnTo>
                <a:lnTo>
                  <a:pt x="4289704" y="9525"/>
                </a:lnTo>
                <a:lnTo>
                  <a:pt x="4292333" y="9525"/>
                </a:lnTo>
                <a:lnTo>
                  <a:pt x="4293451" y="9067"/>
                </a:lnTo>
                <a:lnTo>
                  <a:pt x="4295318" y="7200"/>
                </a:lnTo>
                <a:lnTo>
                  <a:pt x="4295775" y="6083"/>
                </a:lnTo>
                <a:lnTo>
                  <a:pt x="4295775" y="3454"/>
                </a:lnTo>
                <a:close/>
              </a:path>
              <a:path w="6438900" h="4354830">
                <a:moveTo>
                  <a:pt x="4343400" y="4343679"/>
                </a:moveTo>
                <a:lnTo>
                  <a:pt x="4342943" y="4342562"/>
                </a:lnTo>
                <a:lnTo>
                  <a:pt x="4341076" y="4340695"/>
                </a:lnTo>
                <a:lnTo>
                  <a:pt x="4339958" y="4340225"/>
                </a:lnTo>
                <a:lnTo>
                  <a:pt x="4337329" y="4340225"/>
                </a:lnTo>
                <a:lnTo>
                  <a:pt x="4336199" y="4340695"/>
                </a:lnTo>
                <a:lnTo>
                  <a:pt x="4334345" y="4342562"/>
                </a:lnTo>
                <a:lnTo>
                  <a:pt x="4333875" y="4343679"/>
                </a:lnTo>
                <a:lnTo>
                  <a:pt x="4333875" y="4346308"/>
                </a:lnTo>
                <a:lnTo>
                  <a:pt x="4334345" y="4347426"/>
                </a:lnTo>
                <a:lnTo>
                  <a:pt x="4336199" y="4349293"/>
                </a:lnTo>
                <a:lnTo>
                  <a:pt x="4337329" y="4349750"/>
                </a:lnTo>
                <a:lnTo>
                  <a:pt x="4339958" y="4349750"/>
                </a:lnTo>
                <a:lnTo>
                  <a:pt x="4341076" y="4349293"/>
                </a:lnTo>
                <a:lnTo>
                  <a:pt x="4342943" y="4347426"/>
                </a:lnTo>
                <a:lnTo>
                  <a:pt x="4343400" y="4346308"/>
                </a:lnTo>
                <a:lnTo>
                  <a:pt x="4343400" y="4343679"/>
                </a:lnTo>
                <a:close/>
              </a:path>
              <a:path w="6438900" h="4354830">
                <a:moveTo>
                  <a:pt x="4343400" y="3723640"/>
                </a:moveTo>
                <a:lnTo>
                  <a:pt x="4342943" y="3722522"/>
                </a:lnTo>
                <a:lnTo>
                  <a:pt x="4341076" y="3720668"/>
                </a:lnTo>
                <a:lnTo>
                  <a:pt x="4339958" y="3720198"/>
                </a:lnTo>
                <a:lnTo>
                  <a:pt x="4337329" y="3720198"/>
                </a:lnTo>
                <a:lnTo>
                  <a:pt x="4336199" y="3720668"/>
                </a:lnTo>
                <a:lnTo>
                  <a:pt x="4334345" y="3722522"/>
                </a:lnTo>
                <a:lnTo>
                  <a:pt x="4333875" y="3723640"/>
                </a:lnTo>
                <a:lnTo>
                  <a:pt x="4333875" y="3726281"/>
                </a:lnTo>
                <a:lnTo>
                  <a:pt x="4334345" y="3727399"/>
                </a:lnTo>
                <a:lnTo>
                  <a:pt x="4336199" y="3729253"/>
                </a:lnTo>
                <a:lnTo>
                  <a:pt x="4337329" y="3729723"/>
                </a:lnTo>
                <a:lnTo>
                  <a:pt x="4339958" y="3729723"/>
                </a:lnTo>
                <a:lnTo>
                  <a:pt x="4341076" y="3729253"/>
                </a:lnTo>
                <a:lnTo>
                  <a:pt x="4342943" y="3727399"/>
                </a:lnTo>
                <a:lnTo>
                  <a:pt x="4343400" y="3726281"/>
                </a:lnTo>
                <a:lnTo>
                  <a:pt x="4343400" y="3723640"/>
                </a:lnTo>
                <a:close/>
              </a:path>
              <a:path w="6438900" h="4354830">
                <a:moveTo>
                  <a:pt x="4343400" y="3103613"/>
                </a:moveTo>
                <a:lnTo>
                  <a:pt x="4342943" y="3102495"/>
                </a:lnTo>
                <a:lnTo>
                  <a:pt x="4341076" y="3100628"/>
                </a:lnTo>
                <a:lnTo>
                  <a:pt x="4339958" y="3100171"/>
                </a:lnTo>
                <a:lnTo>
                  <a:pt x="4337329" y="3100171"/>
                </a:lnTo>
                <a:lnTo>
                  <a:pt x="4336199" y="3100628"/>
                </a:lnTo>
                <a:lnTo>
                  <a:pt x="4334345" y="3102495"/>
                </a:lnTo>
                <a:lnTo>
                  <a:pt x="4333875" y="3103613"/>
                </a:lnTo>
                <a:lnTo>
                  <a:pt x="4333875" y="3106242"/>
                </a:lnTo>
                <a:lnTo>
                  <a:pt x="4334345" y="3107372"/>
                </a:lnTo>
                <a:lnTo>
                  <a:pt x="4336199" y="3109226"/>
                </a:lnTo>
                <a:lnTo>
                  <a:pt x="4337329" y="3109696"/>
                </a:lnTo>
                <a:lnTo>
                  <a:pt x="4339958" y="3109696"/>
                </a:lnTo>
                <a:lnTo>
                  <a:pt x="4341076" y="3109226"/>
                </a:lnTo>
                <a:lnTo>
                  <a:pt x="4342943" y="3107372"/>
                </a:lnTo>
                <a:lnTo>
                  <a:pt x="4343400" y="3106242"/>
                </a:lnTo>
                <a:lnTo>
                  <a:pt x="4343400" y="3103613"/>
                </a:lnTo>
                <a:close/>
              </a:path>
              <a:path w="6438900" h="4354830">
                <a:moveTo>
                  <a:pt x="4343400" y="2483586"/>
                </a:moveTo>
                <a:lnTo>
                  <a:pt x="4342943" y="2482456"/>
                </a:lnTo>
                <a:lnTo>
                  <a:pt x="4341076" y="2480602"/>
                </a:lnTo>
                <a:lnTo>
                  <a:pt x="4339958" y="2480132"/>
                </a:lnTo>
                <a:lnTo>
                  <a:pt x="4337329" y="2480132"/>
                </a:lnTo>
                <a:lnTo>
                  <a:pt x="4336199" y="2480602"/>
                </a:lnTo>
                <a:lnTo>
                  <a:pt x="4334345" y="2482456"/>
                </a:lnTo>
                <a:lnTo>
                  <a:pt x="4333875" y="2483586"/>
                </a:lnTo>
                <a:lnTo>
                  <a:pt x="4333875" y="2486215"/>
                </a:lnTo>
                <a:lnTo>
                  <a:pt x="4334345" y="2487333"/>
                </a:lnTo>
                <a:lnTo>
                  <a:pt x="4336199" y="2489200"/>
                </a:lnTo>
                <a:lnTo>
                  <a:pt x="4337329" y="2489657"/>
                </a:lnTo>
                <a:lnTo>
                  <a:pt x="4339958" y="2489657"/>
                </a:lnTo>
                <a:lnTo>
                  <a:pt x="4341076" y="2489200"/>
                </a:lnTo>
                <a:lnTo>
                  <a:pt x="4342943" y="2487333"/>
                </a:lnTo>
                <a:lnTo>
                  <a:pt x="4343400" y="2486215"/>
                </a:lnTo>
                <a:lnTo>
                  <a:pt x="4343400" y="2483586"/>
                </a:lnTo>
                <a:close/>
              </a:path>
              <a:path w="6438900" h="4354830">
                <a:moveTo>
                  <a:pt x="4343400" y="1863547"/>
                </a:moveTo>
                <a:lnTo>
                  <a:pt x="4342943" y="1862429"/>
                </a:lnTo>
                <a:lnTo>
                  <a:pt x="4341076" y="1860562"/>
                </a:lnTo>
                <a:lnTo>
                  <a:pt x="4339958" y="1860105"/>
                </a:lnTo>
                <a:lnTo>
                  <a:pt x="4337329" y="1860105"/>
                </a:lnTo>
                <a:lnTo>
                  <a:pt x="4336199" y="1860562"/>
                </a:lnTo>
                <a:lnTo>
                  <a:pt x="4334345" y="1862429"/>
                </a:lnTo>
                <a:lnTo>
                  <a:pt x="4333875" y="1863547"/>
                </a:lnTo>
                <a:lnTo>
                  <a:pt x="4333875" y="1866176"/>
                </a:lnTo>
                <a:lnTo>
                  <a:pt x="4334345" y="1867306"/>
                </a:lnTo>
                <a:lnTo>
                  <a:pt x="4336199" y="1869160"/>
                </a:lnTo>
                <a:lnTo>
                  <a:pt x="4337329" y="1869630"/>
                </a:lnTo>
                <a:lnTo>
                  <a:pt x="4339958" y="1869630"/>
                </a:lnTo>
                <a:lnTo>
                  <a:pt x="4341076" y="1869160"/>
                </a:lnTo>
                <a:lnTo>
                  <a:pt x="4342943" y="1867306"/>
                </a:lnTo>
                <a:lnTo>
                  <a:pt x="4343400" y="1866176"/>
                </a:lnTo>
                <a:lnTo>
                  <a:pt x="4343400" y="1863547"/>
                </a:lnTo>
                <a:close/>
              </a:path>
              <a:path w="6438900" h="4354830">
                <a:moveTo>
                  <a:pt x="4343400" y="1243520"/>
                </a:moveTo>
                <a:lnTo>
                  <a:pt x="4342943" y="1242390"/>
                </a:lnTo>
                <a:lnTo>
                  <a:pt x="4341076" y="1240536"/>
                </a:lnTo>
                <a:lnTo>
                  <a:pt x="4339958" y="1240066"/>
                </a:lnTo>
                <a:lnTo>
                  <a:pt x="4337329" y="1240066"/>
                </a:lnTo>
                <a:lnTo>
                  <a:pt x="4336199" y="1240536"/>
                </a:lnTo>
                <a:lnTo>
                  <a:pt x="4334345" y="1242390"/>
                </a:lnTo>
                <a:lnTo>
                  <a:pt x="4333875" y="1243520"/>
                </a:lnTo>
                <a:lnTo>
                  <a:pt x="4333875" y="1246149"/>
                </a:lnTo>
                <a:lnTo>
                  <a:pt x="4334345" y="1247267"/>
                </a:lnTo>
                <a:lnTo>
                  <a:pt x="4336199" y="1249133"/>
                </a:lnTo>
                <a:lnTo>
                  <a:pt x="4337329" y="1249591"/>
                </a:lnTo>
                <a:lnTo>
                  <a:pt x="4339958" y="1249591"/>
                </a:lnTo>
                <a:lnTo>
                  <a:pt x="4341076" y="1249133"/>
                </a:lnTo>
                <a:lnTo>
                  <a:pt x="4342943" y="1247267"/>
                </a:lnTo>
                <a:lnTo>
                  <a:pt x="4343400" y="1246149"/>
                </a:lnTo>
                <a:lnTo>
                  <a:pt x="4343400" y="1243520"/>
                </a:lnTo>
                <a:close/>
              </a:path>
              <a:path w="6438900" h="4354830">
                <a:moveTo>
                  <a:pt x="4343400" y="623481"/>
                </a:moveTo>
                <a:lnTo>
                  <a:pt x="4342943" y="622363"/>
                </a:lnTo>
                <a:lnTo>
                  <a:pt x="4341076" y="620509"/>
                </a:lnTo>
                <a:lnTo>
                  <a:pt x="4339958" y="620039"/>
                </a:lnTo>
                <a:lnTo>
                  <a:pt x="4337329" y="620039"/>
                </a:lnTo>
                <a:lnTo>
                  <a:pt x="4336199" y="620509"/>
                </a:lnTo>
                <a:lnTo>
                  <a:pt x="4334345" y="622363"/>
                </a:lnTo>
                <a:lnTo>
                  <a:pt x="4333875" y="623481"/>
                </a:lnTo>
                <a:lnTo>
                  <a:pt x="4333875" y="626110"/>
                </a:lnTo>
                <a:lnTo>
                  <a:pt x="4334345" y="627240"/>
                </a:lnTo>
                <a:lnTo>
                  <a:pt x="4336199" y="629094"/>
                </a:lnTo>
                <a:lnTo>
                  <a:pt x="4337329" y="629564"/>
                </a:lnTo>
                <a:lnTo>
                  <a:pt x="4339958" y="629564"/>
                </a:lnTo>
                <a:lnTo>
                  <a:pt x="4341076" y="629094"/>
                </a:lnTo>
                <a:lnTo>
                  <a:pt x="4342943" y="627240"/>
                </a:lnTo>
                <a:lnTo>
                  <a:pt x="4343400" y="626110"/>
                </a:lnTo>
                <a:lnTo>
                  <a:pt x="4343400" y="623481"/>
                </a:lnTo>
                <a:close/>
              </a:path>
              <a:path w="6438900" h="4354830">
                <a:moveTo>
                  <a:pt x="4343400" y="3454"/>
                </a:moveTo>
                <a:lnTo>
                  <a:pt x="4342943" y="2336"/>
                </a:lnTo>
                <a:lnTo>
                  <a:pt x="4341076" y="469"/>
                </a:lnTo>
                <a:lnTo>
                  <a:pt x="4339958" y="0"/>
                </a:lnTo>
                <a:lnTo>
                  <a:pt x="4337329" y="0"/>
                </a:lnTo>
                <a:lnTo>
                  <a:pt x="4336199" y="469"/>
                </a:lnTo>
                <a:lnTo>
                  <a:pt x="4334345" y="2336"/>
                </a:lnTo>
                <a:lnTo>
                  <a:pt x="4333875" y="3454"/>
                </a:lnTo>
                <a:lnTo>
                  <a:pt x="4333875" y="6083"/>
                </a:lnTo>
                <a:lnTo>
                  <a:pt x="4334345" y="7200"/>
                </a:lnTo>
                <a:lnTo>
                  <a:pt x="4336199" y="9067"/>
                </a:lnTo>
                <a:lnTo>
                  <a:pt x="4337329" y="9525"/>
                </a:lnTo>
                <a:lnTo>
                  <a:pt x="4339958" y="9525"/>
                </a:lnTo>
                <a:lnTo>
                  <a:pt x="4341076" y="9067"/>
                </a:lnTo>
                <a:lnTo>
                  <a:pt x="4342943" y="7200"/>
                </a:lnTo>
                <a:lnTo>
                  <a:pt x="4343400" y="6083"/>
                </a:lnTo>
                <a:lnTo>
                  <a:pt x="4343400" y="3454"/>
                </a:lnTo>
                <a:close/>
              </a:path>
              <a:path w="6438900" h="4354830">
                <a:moveTo>
                  <a:pt x="4391025" y="4343679"/>
                </a:moveTo>
                <a:lnTo>
                  <a:pt x="4390568" y="4342562"/>
                </a:lnTo>
                <a:lnTo>
                  <a:pt x="4388701" y="4340695"/>
                </a:lnTo>
                <a:lnTo>
                  <a:pt x="4387583" y="4340225"/>
                </a:lnTo>
                <a:lnTo>
                  <a:pt x="4384954" y="4340225"/>
                </a:lnTo>
                <a:lnTo>
                  <a:pt x="4383824" y="4340695"/>
                </a:lnTo>
                <a:lnTo>
                  <a:pt x="4381970" y="4342562"/>
                </a:lnTo>
                <a:lnTo>
                  <a:pt x="4381500" y="4343679"/>
                </a:lnTo>
                <a:lnTo>
                  <a:pt x="4381500" y="4346308"/>
                </a:lnTo>
                <a:lnTo>
                  <a:pt x="4381970" y="4347426"/>
                </a:lnTo>
                <a:lnTo>
                  <a:pt x="4383824" y="4349293"/>
                </a:lnTo>
                <a:lnTo>
                  <a:pt x="4384954" y="4349750"/>
                </a:lnTo>
                <a:lnTo>
                  <a:pt x="4387583" y="4349750"/>
                </a:lnTo>
                <a:lnTo>
                  <a:pt x="4388701" y="4349293"/>
                </a:lnTo>
                <a:lnTo>
                  <a:pt x="4390568" y="4347426"/>
                </a:lnTo>
                <a:lnTo>
                  <a:pt x="4391025" y="4346308"/>
                </a:lnTo>
                <a:lnTo>
                  <a:pt x="4391025" y="4343679"/>
                </a:lnTo>
                <a:close/>
              </a:path>
              <a:path w="6438900" h="4354830">
                <a:moveTo>
                  <a:pt x="4391025" y="3723640"/>
                </a:moveTo>
                <a:lnTo>
                  <a:pt x="4390568" y="3722522"/>
                </a:lnTo>
                <a:lnTo>
                  <a:pt x="4388701" y="3720668"/>
                </a:lnTo>
                <a:lnTo>
                  <a:pt x="4387583" y="3720198"/>
                </a:lnTo>
                <a:lnTo>
                  <a:pt x="4384954" y="3720198"/>
                </a:lnTo>
                <a:lnTo>
                  <a:pt x="4383824" y="3720668"/>
                </a:lnTo>
                <a:lnTo>
                  <a:pt x="4381970" y="3722522"/>
                </a:lnTo>
                <a:lnTo>
                  <a:pt x="4381500" y="3723640"/>
                </a:lnTo>
                <a:lnTo>
                  <a:pt x="4381500" y="3726281"/>
                </a:lnTo>
                <a:lnTo>
                  <a:pt x="4381970" y="3727399"/>
                </a:lnTo>
                <a:lnTo>
                  <a:pt x="4383824" y="3729253"/>
                </a:lnTo>
                <a:lnTo>
                  <a:pt x="4384954" y="3729723"/>
                </a:lnTo>
                <a:lnTo>
                  <a:pt x="4387583" y="3729723"/>
                </a:lnTo>
                <a:lnTo>
                  <a:pt x="4388701" y="3729253"/>
                </a:lnTo>
                <a:lnTo>
                  <a:pt x="4390568" y="3727399"/>
                </a:lnTo>
                <a:lnTo>
                  <a:pt x="4391025" y="3726281"/>
                </a:lnTo>
                <a:lnTo>
                  <a:pt x="4391025" y="3723640"/>
                </a:lnTo>
                <a:close/>
              </a:path>
              <a:path w="6438900" h="4354830">
                <a:moveTo>
                  <a:pt x="4391025" y="3103613"/>
                </a:moveTo>
                <a:lnTo>
                  <a:pt x="4390568" y="3102495"/>
                </a:lnTo>
                <a:lnTo>
                  <a:pt x="4388701" y="3100628"/>
                </a:lnTo>
                <a:lnTo>
                  <a:pt x="4387583" y="3100171"/>
                </a:lnTo>
                <a:lnTo>
                  <a:pt x="4384954" y="3100171"/>
                </a:lnTo>
                <a:lnTo>
                  <a:pt x="4383824" y="3100628"/>
                </a:lnTo>
                <a:lnTo>
                  <a:pt x="4381970" y="3102495"/>
                </a:lnTo>
                <a:lnTo>
                  <a:pt x="4381500" y="3103613"/>
                </a:lnTo>
                <a:lnTo>
                  <a:pt x="4381500" y="3106242"/>
                </a:lnTo>
                <a:lnTo>
                  <a:pt x="4381970" y="3107372"/>
                </a:lnTo>
                <a:lnTo>
                  <a:pt x="4383824" y="3109226"/>
                </a:lnTo>
                <a:lnTo>
                  <a:pt x="4384954" y="3109696"/>
                </a:lnTo>
                <a:lnTo>
                  <a:pt x="4387583" y="3109696"/>
                </a:lnTo>
                <a:lnTo>
                  <a:pt x="4388701" y="3109226"/>
                </a:lnTo>
                <a:lnTo>
                  <a:pt x="4390568" y="3107372"/>
                </a:lnTo>
                <a:lnTo>
                  <a:pt x="4391025" y="3106242"/>
                </a:lnTo>
                <a:lnTo>
                  <a:pt x="4391025" y="3103613"/>
                </a:lnTo>
                <a:close/>
              </a:path>
              <a:path w="6438900" h="4354830">
                <a:moveTo>
                  <a:pt x="4391025" y="2483586"/>
                </a:moveTo>
                <a:lnTo>
                  <a:pt x="4390568" y="2482456"/>
                </a:lnTo>
                <a:lnTo>
                  <a:pt x="4388701" y="2480602"/>
                </a:lnTo>
                <a:lnTo>
                  <a:pt x="4387583" y="2480132"/>
                </a:lnTo>
                <a:lnTo>
                  <a:pt x="4384954" y="2480132"/>
                </a:lnTo>
                <a:lnTo>
                  <a:pt x="4383824" y="2480602"/>
                </a:lnTo>
                <a:lnTo>
                  <a:pt x="4381970" y="2482456"/>
                </a:lnTo>
                <a:lnTo>
                  <a:pt x="4381500" y="2483586"/>
                </a:lnTo>
                <a:lnTo>
                  <a:pt x="4381500" y="2486215"/>
                </a:lnTo>
                <a:lnTo>
                  <a:pt x="4381970" y="2487333"/>
                </a:lnTo>
                <a:lnTo>
                  <a:pt x="4383824" y="2489200"/>
                </a:lnTo>
                <a:lnTo>
                  <a:pt x="4384954" y="2489657"/>
                </a:lnTo>
                <a:lnTo>
                  <a:pt x="4387583" y="2489657"/>
                </a:lnTo>
                <a:lnTo>
                  <a:pt x="4388701" y="2489200"/>
                </a:lnTo>
                <a:lnTo>
                  <a:pt x="4390568" y="2487333"/>
                </a:lnTo>
                <a:lnTo>
                  <a:pt x="4391025" y="2486215"/>
                </a:lnTo>
                <a:lnTo>
                  <a:pt x="4391025" y="2483586"/>
                </a:lnTo>
                <a:close/>
              </a:path>
              <a:path w="6438900" h="4354830">
                <a:moveTo>
                  <a:pt x="4391025" y="1863547"/>
                </a:moveTo>
                <a:lnTo>
                  <a:pt x="4390568" y="1862429"/>
                </a:lnTo>
                <a:lnTo>
                  <a:pt x="4388701" y="1860562"/>
                </a:lnTo>
                <a:lnTo>
                  <a:pt x="4387583" y="1860105"/>
                </a:lnTo>
                <a:lnTo>
                  <a:pt x="4384954" y="1860105"/>
                </a:lnTo>
                <a:lnTo>
                  <a:pt x="4383824" y="1860562"/>
                </a:lnTo>
                <a:lnTo>
                  <a:pt x="4381970" y="1862429"/>
                </a:lnTo>
                <a:lnTo>
                  <a:pt x="4381500" y="1863547"/>
                </a:lnTo>
                <a:lnTo>
                  <a:pt x="4381500" y="1866176"/>
                </a:lnTo>
                <a:lnTo>
                  <a:pt x="4381970" y="1867306"/>
                </a:lnTo>
                <a:lnTo>
                  <a:pt x="4383824" y="1869160"/>
                </a:lnTo>
                <a:lnTo>
                  <a:pt x="4384954" y="1869630"/>
                </a:lnTo>
                <a:lnTo>
                  <a:pt x="4387583" y="1869630"/>
                </a:lnTo>
                <a:lnTo>
                  <a:pt x="4388701" y="1869160"/>
                </a:lnTo>
                <a:lnTo>
                  <a:pt x="4390568" y="1867306"/>
                </a:lnTo>
                <a:lnTo>
                  <a:pt x="4391025" y="1866176"/>
                </a:lnTo>
                <a:lnTo>
                  <a:pt x="4391025" y="1863547"/>
                </a:lnTo>
                <a:close/>
              </a:path>
              <a:path w="6438900" h="4354830">
                <a:moveTo>
                  <a:pt x="4391025" y="1243520"/>
                </a:moveTo>
                <a:lnTo>
                  <a:pt x="4390568" y="1242390"/>
                </a:lnTo>
                <a:lnTo>
                  <a:pt x="4388701" y="1240536"/>
                </a:lnTo>
                <a:lnTo>
                  <a:pt x="4387583" y="1240066"/>
                </a:lnTo>
                <a:lnTo>
                  <a:pt x="4384954" y="1240066"/>
                </a:lnTo>
                <a:lnTo>
                  <a:pt x="4383824" y="1240536"/>
                </a:lnTo>
                <a:lnTo>
                  <a:pt x="4381970" y="1242390"/>
                </a:lnTo>
                <a:lnTo>
                  <a:pt x="4381500" y="1243520"/>
                </a:lnTo>
                <a:lnTo>
                  <a:pt x="4381500" y="1246149"/>
                </a:lnTo>
                <a:lnTo>
                  <a:pt x="4381970" y="1247267"/>
                </a:lnTo>
                <a:lnTo>
                  <a:pt x="4383824" y="1249133"/>
                </a:lnTo>
                <a:lnTo>
                  <a:pt x="4384954" y="1249591"/>
                </a:lnTo>
                <a:lnTo>
                  <a:pt x="4387583" y="1249591"/>
                </a:lnTo>
                <a:lnTo>
                  <a:pt x="4388701" y="1249133"/>
                </a:lnTo>
                <a:lnTo>
                  <a:pt x="4390568" y="1247267"/>
                </a:lnTo>
                <a:lnTo>
                  <a:pt x="4391025" y="1246149"/>
                </a:lnTo>
                <a:lnTo>
                  <a:pt x="4391025" y="1243520"/>
                </a:lnTo>
                <a:close/>
              </a:path>
              <a:path w="6438900" h="4354830">
                <a:moveTo>
                  <a:pt x="4391025" y="623481"/>
                </a:moveTo>
                <a:lnTo>
                  <a:pt x="4390568" y="622363"/>
                </a:lnTo>
                <a:lnTo>
                  <a:pt x="4388701" y="620509"/>
                </a:lnTo>
                <a:lnTo>
                  <a:pt x="4387583" y="620039"/>
                </a:lnTo>
                <a:lnTo>
                  <a:pt x="4384954" y="620039"/>
                </a:lnTo>
                <a:lnTo>
                  <a:pt x="4383824" y="620509"/>
                </a:lnTo>
                <a:lnTo>
                  <a:pt x="4381970" y="622363"/>
                </a:lnTo>
                <a:lnTo>
                  <a:pt x="4381500" y="623481"/>
                </a:lnTo>
                <a:lnTo>
                  <a:pt x="4381500" y="626110"/>
                </a:lnTo>
                <a:lnTo>
                  <a:pt x="4381970" y="627240"/>
                </a:lnTo>
                <a:lnTo>
                  <a:pt x="4383824" y="629094"/>
                </a:lnTo>
                <a:lnTo>
                  <a:pt x="4384954" y="629564"/>
                </a:lnTo>
                <a:lnTo>
                  <a:pt x="4387583" y="629564"/>
                </a:lnTo>
                <a:lnTo>
                  <a:pt x="4388701" y="629094"/>
                </a:lnTo>
                <a:lnTo>
                  <a:pt x="4390568" y="627240"/>
                </a:lnTo>
                <a:lnTo>
                  <a:pt x="4391025" y="626110"/>
                </a:lnTo>
                <a:lnTo>
                  <a:pt x="4391025" y="623481"/>
                </a:lnTo>
                <a:close/>
              </a:path>
              <a:path w="6438900" h="4354830">
                <a:moveTo>
                  <a:pt x="4391025" y="3454"/>
                </a:moveTo>
                <a:lnTo>
                  <a:pt x="4390568" y="2336"/>
                </a:lnTo>
                <a:lnTo>
                  <a:pt x="4388701" y="469"/>
                </a:lnTo>
                <a:lnTo>
                  <a:pt x="4387583" y="0"/>
                </a:lnTo>
                <a:lnTo>
                  <a:pt x="4384954" y="0"/>
                </a:lnTo>
                <a:lnTo>
                  <a:pt x="4383824" y="469"/>
                </a:lnTo>
                <a:lnTo>
                  <a:pt x="4381970" y="2336"/>
                </a:lnTo>
                <a:lnTo>
                  <a:pt x="4381500" y="3454"/>
                </a:lnTo>
                <a:lnTo>
                  <a:pt x="4381500" y="6083"/>
                </a:lnTo>
                <a:lnTo>
                  <a:pt x="4381970" y="7200"/>
                </a:lnTo>
                <a:lnTo>
                  <a:pt x="4383824" y="9067"/>
                </a:lnTo>
                <a:lnTo>
                  <a:pt x="4384954" y="9525"/>
                </a:lnTo>
                <a:lnTo>
                  <a:pt x="4387583" y="9525"/>
                </a:lnTo>
                <a:lnTo>
                  <a:pt x="4388701" y="9067"/>
                </a:lnTo>
                <a:lnTo>
                  <a:pt x="4390568" y="7200"/>
                </a:lnTo>
                <a:lnTo>
                  <a:pt x="4391025" y="6083"/>
                </a:lnTo>
                <a:lnTo>
                  <a:pt x="4391025" y="3454"/>
                </a:lnTo>
                <a:close/>
              </a:path>
              <a:path w="6438900" h="4354830">
                <a:moveTo>
                  <a:pt x="4438650" y="4343679"/>
                </a:moveTo>
                <a:lnTo>
                  <a:pt x="4438193" y="4342562"/>
                </a:lnTo>
                <a:lnTo>
                  <a:pt x="4436326" y="4340695"/>
                </a:lnTo>
                <a:lnTo>
                  <a:pt x="4435208" y="4340225"/>
                </a:lnTo>
                <a:lnTo>
                  <a:pt x="4432579" y="4340225"/>
                </a:lnTo>
                <a:lnTo>
                  <a:pt x="4431449" y="4340695"/>
                </a:lnTo>
                <a:lnTo>
                  <a:pt x="4429595" y="4342562"/>
                </a:lnTo>
                <a:lnTo>
                  <a:pt x="4429125" y="4343679"/>
                </a:lnTo>
                <a:lnTo>
                  <a:pt x="4429125" y="4346308"/>
                </a:lnTo>
                <a:lnTo>
                  <a:pt x="4429595" y="4347426"/>
                </a:lnTo>
                <a:lnTo>
                  <a:pt x="4431449" y="4349293"/>
                </a:lnTo>
                <a:lnTo>
                  <a:pt x="4432579" y="4349750"/>
                </a:lnTo>
                <a:lnTo>
                  <a:pt x="4435208" y="4349750"/>
                </a:lnTo>
                <a:lnTo>
                  <a:pt x="4436326" y="4349293"/>
                </a:lnTo>
                <a:lnTo>
                  <a:pt x="4438193" y="4347426"/>
                </a:lnTo>
                <a:lnTo>
                  <a:pt x="4438650" y="4346308"/>
                </a:lnTo>
                <a:lnTo>
                  <a:pt x="4438650" y="4343679"/>
                </a:lnTo>
                <a:close/>
              </a:path>
              <a:path w="6438900" h="4354830">
                <a:moveTo>
                  <a:pt x="4438650" y="3723640"/>
                </a:moveTo>
                <a:lnTo>
                  <a:pt x="4438193" y="3722522"/>
                </a:lnTo>
                <a:lnTo>
                  <a:pt x="4436326" y="3720668"/>
                </a:lnTo>
                <a:lnTo>
                  <a:pt x="4435208" y="3720198"/>
                </a:lnTo>
                <a:lnTo>
                  <a:pt x="4432579" y="3720198"/>
                </a:lnTo>
                <a:lnTo>
                  <a:pt x="4431449" y="3720668"/>
                </a:lnTo>
                <a:lnTo>
                  <a:pt x="4429595" y="3722522"/>
                </a:lnTo>
                <a:lnTo>
                  <a:pt x="4429125" y="3723640"/>
                </a:lnTo>
                <a:lnTo>
                  <a:pt x="4429125" y="3726281"/>
                </a:lnTo>
                <a:lnTo>
                  <a:pt x="4429595" y="3727399"/>
                </a:lnTo>
                <a:lnTo>
                  <a:pt x="4431449" y="3729253"/>
                </a:lnTo>
                <a:lnTo>
                  <a:pt x="4432579" y="3729723"/>
                </a:lnTo>
                <a:lnTo>
                  <a:pt x="4435208" y="3729723"/>
                </a:lnTo>
                <a:lnTo>
                  <a:pt x="4436326" y="3729253"/>
                </a:lnTo>
                <a:lnTo>
                  <a:pt x="4438193" y="3727399"/>
                </a:lnTo>
                <a:lnTo>
                  <a:pt x="4438650" y="3726281"/>
                </a:lnTo>
                <a:lnTo>
                  <a:pt x="4438650" y="3723640"/>
                </a:lnTo>
                <a:close/>
              </a:path>
              <a:path w="6438900" h="4354830">
                <a:moveTo>
                  <a:pt x="4438650" y="3103613"/>
                </a:moveTo>
                <a:lnTo>
                  <a:pt x="4438193" y="3102495"/>
                </a:lnTo>
                <a:lnTo>
                  <a:pt x="4436326" y="3100628"/>
                </a:lnTo>
                <a:lnTo>
                  <a:pt x="4435208" y="3100171"/>
                </a:lnTo>
                <a:lnTo>
                  <a:pt x="4432579" y="3100171"/>
                </a:lnTo>
                <a:lnTo>
                  <a:pt x="4431449" y="3100628"/>
                </a:lnTo>
                <a:lnTo>
                  <a:pt x="4429595" y="3102495"/>
                </a:lnTo>
                <a:lnTo>
                  <a:pt x="4429125" y="3103613"/>
                </a:lnTo>
                <a:lnTo>
                  <a:pt x="4429125" y="3106242"/>
                </a:lnTo>
                <a:lnTo>
                  <a:pt x="4429595" y="3107372"/>
                </a:lnTo>
                <a:lnTo>
                  <a:pt x="4431449" y="3109226"/>
                </a:lnTo>
                <a:lnTo>
                  <a:pt x="4432579" y="3109696"/>
                </a:lnTo>
                <a:lnTo>
                  <a:pt x="4435208" y="3109696"/>
                </a:lnTo>
                <a:lnTo>
                  <a:pt x="4436326" y="3109226"/>
                </a:lnTo>
                <a:lnTo>
                  <a:pt x="4438193" y="3107372"/>
                </a:lnTo>
                <a:lnTo>
                  <a:pt x="4438650" y="3106242"/>
                </a:lnTo>
                <a:lnTo>
                  <a:pt x="4438650" y="3103613"/>
                </a:lnTo>
                <a:close/>
              </a:path>
              <a:path w="6438900" h="4354830">
                <a:moveTo>
                  <a:pt x="4438650" y="2483586"/>
                </a:moveTo>
                <a:lnTo>
                  <a:pt x="4438193" y="2482456"/>
                </a:lnTo>
                <a:lnTo>
                  <a:pt x="4436326" y="2480602"/>
                </a:lnTo>
                <a:lnTo>
                  <a:pt x="4435208" y="2480132"/>
                </a:lnTo>
                <a:lnTo>
                  <a:pt x="4432579" y="2480132"/>
                </a:lnTo>
                <a:lnTo>
                  <a:pt x="4431449" y="2480602"/>
                </a:lnTo>
                <a:lnTo>
                  <a:pt x="4429595" y="2482456"/>
                </a:lnTo>
                <a:lnTo>
                  <a:pt x="4429125" y="2483586"/>
                </a:lnTo>
                <a:lnTo>
                  <a:pt x="4429125" y="2486215"/>
                </a:lnTo>
                <a:lnTo>
                  <a:pt x="4429595" y="2487333"/>
                </a:lnTo>
                <a:lnTo>
                  <a:pt x="4431449" y="2489200"/>
                </a:lnTo>
                <a:lnTo>
                  <a:pt x="4432579" y="2489657"/>
                </a:lnTo>
                <a:lnTo>
                  <a:pt x="4435208" y="2489657"/>
                </a:lnTo>
                <a:lnTo>
                  <a:pt x="4436326" y="2489200"/>
                </a:lnTo>
                <a:lnTo>
                  <a:pt x="4438193" y="2487333"/>
                </a:lnTo>
                <a:lnTo>
                  <a:pt x="4438650" y="2486215"/>
                </a:lnTo>
                <a:lnTo>
                  <a:pt x="4438650" y="2483586"/>
                </a:lnTo>
                <a:close/>
              </a:path>
              <a:path w="6438900" h="4354830">
                <a:moveTo>
                  <a:pt x="4438650" y="1863547"/>
                </a:moveTo>
                <a:lnTo>
                  <a:pt x="4438193" y="1862429"/>
                </a:lnTo>
                <a:lnTo>
                  <a:pt x="4436326" y="1860562"/>
                </a:lnTo>
                <a:lnTo>
                  <a:pt x="4435208" y="1860105"/>
                </a:lnTo>
                <a:lnTo>
                  <a:pt x="4432579" y="1860105"/>
                </a:lnTo>
                <a:lnTo>
                  <a:pt x="4431449" y="1860562"/>
                </a:lnTo>
                <a:lnTo>
                  <a:pt x="4429595" y="1862429"/>
                </a:lnTo>
                <a:lnTo>
                  <a:pt x="4429125" y="1863547"/>
                </a:lnTo>
                <a:lnTo>
                  <a:pt x="4429125" y="1866176"/>
                </a:lnTo>
                <a:lnTo>
                  <a:pt x="4429595" y="1867306"/>
                </a:lnTo>
                <a:lnTo>
                  <a:pt x="4431449" y="1869160"/>
                </a:lnTo>
                <a:lnTo>
                  <a:pt x="4432579" y="1869630"/>
                </a:lnTo>
                <a:lnTo>
                  <a:pt x="4435208" y="1869630"/>
                </a:lnTo>
                <a:lnTo>
                  <a:pt x="4436326" y="1869160"/>
                </a:lnTo>
                <a:lnTo>
                  <a:pt x="4438193" y="1867306"/>
                </a:lnTo>
                <a:lnTo>
                  <a:pt x="4438650" y="1866176"/>
                </a:lnTo>
                <a:lnTo>
                  <a:pt x="4438650" y="1863547"/>
                </a:lnTo>
                <a:close/>
              </a:path>
              <a:path w="6438900" h="4354830">
                <a:moveTo>
                  <a:pt x="4438650" y="1243520"/>
                </a:moveTo>
                <a:lnTo>
                  <a:pt x="4438193" y="1242390"/>
                </a:lnTo>
                <a:lnTo>
                  <a:pt x="4436326" y="1240536"/>
                </a:lnTo>
                <a:lnTo>
                  <a:pt x="4435208" y="1240066"/>
                </a:lnTo>
                <a:lnTo>
                  <a:pt x="4432579" y="1240066"/>
                </a:lnTo>
                <a:lnTo>
                  <a:pt x="4431449" y="1240536"/>
                </a:lnTo>
                <a:lnTo>
                  <a:pt x="4429595" y="1242390"/>
                </a:lnTo>
                <a:lnTo>
                  <a:pt x="4429125" y="1243520"/>
                </a:lnTo>
                <a:lnTo>
                  <a:pt x="4429125" y="1246149"/>
                </a:lnTo>
                <a:lnTo>
                  <a:pt x="4429595" y="1247267"/>
                </a:lnTo>
                <a:lnTo>
                  <a:pt x="4431449" y="1249133"/>
                </a:lnTo>
                <a:lnTo>
                  <a:pt x="4432579" y="1249591"/>
                </a:lnTo>
                <a:lnTo>
                  <a:pt x="4435208" y="1249591"/>
                </a:lnTo>
                <a:lnTo>
                  <a:pt x="4436326" y="1249133"/>
                </a:lnTo>
                <a:lnTo>
                  <a:pt x="4438193" y="1247267"/>
                </a:lnTo>
                <a:lnTo>
                  <a:pt x="4438650" y="1246149"/>
                </a:lnTo>
                <a:lnTo>
                  <a:pt x="4438650" y="1243520"/>
                </a:lnTo>
                <a:close/>
              </a:path>
              <a:path w="6438900" h="4354830">
                <a:moveTo>
                  <a:pt x="4438650" y="623481"/>
                </a:moveTo>
                <a:lnTo>
                  <a:pt x="4438193" y="622363"/>
                </a:lnTo>
                <a:lnTo>
                  <a:pt x="4436326" y="620509"/>
                </a:lnTo>
                <a:lnTo>
                  <a:pt x="4435208" y="620039"/>
                </a:lnTo>
                <a:lnTo>
                  <a:pt x="4432579" y="620039"/>
                </a:lnTo>
                <a:lnTo>
                  <a:pt x="4431449" y="620509"/>
                </a:lnTo>
                <a:lnTo>
                  <a:pt x="4429595" y="622363"/>
                </a:lnTo>
                <a:lnTo>
                  <a:pt x="4429125" y="623481"/>
                </a:lnTo>
                <a:lnTo>
                  <a:pt x="4429125" y="626110"/>
                </a:lnTo>
                <a:lnTo>
                  <a:pt x="4429595" y="627240"/>
                </a:lnTo>
                <a:lnTo>
                  <a:pt x="4431449" y="629094"/>
                </a:lnTo>
                <a:lnTo>
                  <a:pt x="4432579" y="629564"/>
                </a:lnTo>
                <a:lnTo>
                  <a:pt x="4435208" y="629564"/>
                </a:lnTo>
                <a:lnTo>
                  <a:pt x="4436326" y="629094"/>
                </a:lnTo>
                <a:lnTo>
                  <a:pt x="4438193" y="627240"/>
                </a:lnTo>
                <a:lnTo>
                  <a:pt x="4438650" y="626110"/>
                </a:lnTo>
                <a:lnTo>
                  <a:pt x="4438650" y="623481"/>
                </a:lnTo>
                <a:close/>
              </a:path>
              <a:path w="6438900" h="4354830">
                <a:moveTo>
                  <a:pt x="4438650" y="3454"/>
                </a:moveTo>
                <a:lnTo>
                  <a:pt x="4438193" y="2336"/>
                </a:lnTo>
                <a:lnTo>
                  <a:pt x="4436326" y="469"/>
                </a:lnTo>
                <a:lnTo>
                  <a:pt x="4435208" y="0"/>
                </a:lnTo>
                <a:lnTo>
                  <a:pt x="4432579" y="0"/>
                </a:lnTo>
                <a:lnTo>
                  <a:pt x="4431449" y="469"/>
                </a:lnTo>
                <a:lnTo>
                  <a:pt x="4429595" y="2336"/>
                </a:lnTo>
                <a:lnTo>
                  <a:pt x="4429125" y="3454"/>
                </a:lnTo>
                <a:lnTo>
                  <a:pt x="4429125" y="6083"/>
                </a:lnTo>
                <a:lnTo>
                  <a:pt x="4429595" y="7200"/>
                </a:lnTo>
                <a:lnTo>
                  <a:pt x="4431449" y="9067"/>
                </a:lnTo>
                <a:lnTo>
                  <a:pt x="4432579" y="9525"/>
                </a:lnTo>
                <a:lnTo>
                  <a:pt x="4435208" y="9525"/>
                </a:lnTo>
                <a:lnTo>
                  <a:pt x="4436326" y="9067"/>
                </a:lnTo>
                <a:lnTo>
                  <a:pt x="4438193" y="7200"/>
                </a:lnTo>
                <a:lnTo>
                  <a:pt x="4438650" y="6083"/>
                </a:lnTo>
                <a:lnTo>
                  <a:pt x="4438650" y="3454"/>
                </a:lnTo>
                <a:close/>
              </a:path>
              <a:path w="6438900" h="4354830">
                <a:moveTo>
                  <a:pt x="4486275" y="4343679"/>
                </a:moveTo>
                <a:lnTo>
                  <a:pt x="4485818" y="4342562"/>
                </a:lnTo>
                <a:lnTo>
                  <a:pt x="4483951" y="4340695"/>
                </a:lnTo>
                <a:lnTo>
                  <a:pt x="4482833" y="4340225"/>
                </a:lnTo>
                <a:lnTo>
                  <a:pt x="4480204" y="4340225"/>
                </a:lnTo>
                <a:lnTo>
                  <a:pt x="4479087" y="4340695"/>
                </a:lnTo>
                <a:lnTo>
                  <a:pt x="4477220" y="4342562"/>
                </a:lnTo>
                <a:lnTo>
                  <a:pt x="4476750" y="4343679"/>
                </a:lnTo>
                <a:lnTo>
                  <a:pt x="4476750" y="4346308"/>
                </a:lnTo>
                <a:lnTo>
                  <a:pt x="4477220" y="4347426"/>
                </a:lnTo>
                <a:lnTo>
                  <a:pt x="4479087" y="4349293"/>
                </a:lnTo>
                <a:lnTo>
                  <a:pt x="4480204" y="4349750"/>
                </a:lnTo>
                <a:lnTo>
                  <a:pt x="4482833" y="4349750"/>
                </a:lnTo>
                <a:lnTo>
                  <a:pt x="4483951" y="4349293"/>
                </a:lnTo>
                <a:lnTo>
                  <a:pt x="4485818" y="4347426"/>
                </a:lnTo>
                <a:lnTo>
                  <a:pt x="4486275" y="4346308"/>
                </a:lnTo>
                <a:lnTo>
                  <a:pt x="4486275" y="4343679"/>
                </a:lnTo>
                <a:close/>
              </a:path>
              <a:path w="6438900" h="4354830">
                <a:moveTo>
                  <a:pt x="4486275" y="3723640"/>
                </a:moveTo>
                <a:lnTo>
                  <a:pt x="4485818" y="3722522"/>
                </a:lnTo>
                <a:lnTo>
                  <a:pt x="4483951" y="3720668"/>
                </a:lnTo>
                <a:lnTo>
                  <a:pt x="4482833" y="3720198"/>
                </a:lnTo>
                <a:lnTo>
                  <a:pt x="4480204" y="3720198"/>
                </a:lnTo>
                <a:lnTo>
                  <a:pt x="4479087" y="3720668"/>
                </a:lnTo>
                <a:lnTo>
                  <a:pt x="4477220" y="3722522"/>
                </a:lnTo>
                <a:lnTo>
                  <a:pt x="4476750" y="3723640"/>
                </a:lnTo>
                <a:lnTo>
                  <a:pt x="4476750" y="3726281"/>
                </a:lnTo>
                <a:lnTo>
                  <a:pt x="4477220" y="3727399"/>
                </a:lnTo>
                <a:lnTo>
                  <a:pt x="4479087" y="3729253"/>
                </a:lnTo>
                <a:lnTo>
                  <a:pt x="4480204" y="3729723"/>
                </a:lnTo>
                <a:lnTo>
                  <a:pt x="4482833" y="3729723"/>
                </a:lnTo>
                <a:lnTo>
                  <a:pt x="4483951" y="3729253"/>
                </a:lnTo>
                <a:lnTo>
                  <a:pt x="4485818" y="3727399"/>
                </a:lnTo>
                <a:lnTo>
                  <a:pt x="4486275" y="3726281"/>
                </a:lnTo>
                <a:lnTo>
                  <a:pt x="4486275" y="3723640"/>
                </a:lnTo>
                <a:close/>
              </a:path>
              <a:path w="6438900" h="4354830">
                <a:moveTo>
                  <a:pt x="4486275" y="3103613"/>
                </a:moveTo>
                <a:lnTo>
                  <a:pt x="4485818" y="3102495"/>
                </a:lnTo>
                <a:lnTo>
                  <a:pt x="4483951" y="3100628"/>
                </a:lnTo>
                <a:lnTo>
                  <a:pt x="4482833" y="3100171"/>
                </a:lnTo>
                <a:lnTo>
                  <a:pt x="4480204" y="3100171"/>
                </a:lnTo>
                <a:lnTo>
                  <a:pt x="4479087" y="3100628"/>
                </a:lnTo>
                <a:lnTo>
                  <a:pt x="4477220" y="3102495"/>
                </a:lnTo>
                <a:lnTo>
                  <a:pt x="4476750" y="3103613"/>
                </a:lnTo>
                <a:lnTo>
                  <a:pt x="4476750" y="3106242"/>
                </a:lnTo>
                <a:lnTo>
                  <a:pt x="4477220" y="3107372"/>
                </a:lnTo>
                <a:lnTo>
                  <a:pt x="4479087" y="3109226"/>
                </a:lnTo>
                <a:lnTo>
                  <a:pt x="4480204" y="3109696"/>
                </a:lnTo>
                <a:lnTo>
                  <a:pt x="4482833" y="3109696"/>
                </a:lnTo>
                <a:lnTo>
                  <a:pt x="4483951" y="3109226"/>
                </a:lnTo>
                <a:lnTo>
                  <a:pt x="4485818" y="3107372"/>
                </a:lnTo>
                <a:lnTo>
                  <a:pt x="4486275" y="3106242"/>
                </a:lnTo>
                <a:lnTo>
                  <a:pt x="4486275" y="3103613"/>
                </a:lnTo>
                <a:close/>
              </a:path>
              <a:path w="6438900" h="4354830">
                <a:moveTo>
                  <a:pt x="4486275" y="2483586"/>
                </a:moveTo>
                <a:lnTo>
                  <a:pt x="4485818" y="2482456"/>
                </a:lnTo>
                <a:lnTo>
                  <a:pt x="4483951" y="2480602"/>
                </a:lnTo>
                <a:lnTo>
                  <a:pt x="4482833" y="2480132"/>
                </a:lnTo>
                <a:lnTo>
                  <a:pt x="4480204" y="2480132"/>
                </a:lnTo>
                <a:lnTo>
                  <a:pt x="4479087" y="2480602"/>
                </a:lnTo>
                <a:lnTo>
                  <a:pt x="4477220" y="2482456"/>
                </a:lnTo>
                <a:lnTo>
                  <a:pt x="4476750" y="2483586"/>
                </a:lnTo>
                <a:lnTo>
                  <a:pt x="4476750" y="2486215"/>
                </a:lnTo>
                <a:lnTo>
                  <a:pt x="4477220" y="2487333"/>
                </a:lnTo>
                <a:lnTo>
                  <a:pt x="4479087" y="2489200"/>
                </a:lnTo>
                <a:lnTo>
                  <a:pt x="4480204" y="2489657"/>
                </a:lnTo>
                <a:lnTo>
                  <a:pt x="4482833" y="2489657"/>
                </a:lnTo>
                <a:lnTo>
                  <a:pt x="4483951" y="2489200"/>
                </a:lnTo>
                <a:lnTo>
                  <a:pt x="4485818" y="2487333"/>
                </a:lnTo>
                <a:lnTo>
                  <a:pt x="4486275" y="2486215"/>
                </a:lnTo>
                <a:lnTo>
                  <a:pt x="4486275" y="2483586"/>
                </a:lnTo>
                <a:close/>
              </a:path>
              <a:path w="6438900" h="4354830">
                <a:moveTo>
                  <a:pt x="4486275" y="1863547"/>
                </a:moveTo>
                <a:lnTo>
                  <a:pt x="4485818" y="1862429"/>
                </a:lnTo>
                <a:lnTo>
                  <a:pt x="4483951" y="1860562"/>
                </a:lnTo>
                <a:lnTo>
                  <a:pt x="4482833" y="1860105"/>
                </a:lnTo>
                <a:lnTo>
                  <a:pt x="4480204" y="1860105"/>
                </a:lnTo>
                <a:lnTo>
                  <a:pt x="4479087" y="1860562"/>
                </a:lnTo>
                <a:lnTo>
                  <a:pt x="4477220" y="1862429"/>
                </a:lnTo>
                <a:lnTo>
                  <a:pt x="4476750" y="1863547"/>
                </a:lnTo>
                <a:lnTo>
                  <a:pt x="4476750" y="1866176"/>
                </a:lnTo>
                <a:lnTo>
                  <a:pt x="4477220" y="1867306"/>
                </a:lnTo>
                <a:lnTo>
                  <a:pt x="4479087" y="1869160"/>
                </a:lnTo>
                <a:lnTo>
                  <a:pt x="4480204" y="1869630"/>
                </a:lnTo>
                <a:lnTo>
                  <a:pt x="4482833" y="1869630"/>
                </a:lnTo>
                <a:lnTo>
                  <a:pt x="4483951" y="1869160"/>
                </a:lnTo>
                <a:lnTo>
                  <a:pt x="4485818" y="1867306"/>
                </a:lnTo>
                <a:lnTo>
                  <a:pt x="4486275" y="1866176"/>
                </a:lnTo>
                <a:lnTo>
                  <a:pt x="4486275" y="1863547"/>
                </a:lnTo>
                <a:close/>
              </a:path>
              <a:path w="6438900" h="4354830">
                <a:moveTo>
                  <a:pt x="4486275" y="1243520"/>
                </a:moveTo>
                <a:lnTo>
                  <a:pt x="4485818" y="1242390"/>
                </a:lnTo>
                <a:lnTo>
                  <a:pt x="4483951" y="1240536"/>
                </a:lnTo>
                <a:lnTo>
                  <a:pt x="4482833" y="1240066"/>
                </a:lnTo>
                <a:lnTo>
                  <a:pt x="4480204" y="1240066"/>
                </a:lnTo>
                <a:lnTo>
                  <a:pt x="4479087" y="1240536"/>
                </a:lnTo>
                <a:lnTo>
                  <a:pt x="4477220" y="1242390"/>
                </a:lnTo>
                <a:lnTo>
                  <a:pt x="4476750" y="1243520"/>
                </a:lnTo>
                <a:lnTo>
                  <a:pt x="4476750" y="1246149"/>
                </a:lnTo>
                <a:lnTo>
                  <a:pt x="4477220" y="1247267"/>
                </a:lnTo>
                <a:lnTo>
                  <a:pt x="4479087" y="1249133"/>
                </a:lnTo>
                <a:lnTo>
                  <a:pt x="4480204" y="1249591"/>
                </a:lnTo>
                <a:lnTo>
                  <a:pt x="4482833" y="1249591"/>
                </a:lnTo>
                <a:lnTo>
                  <a:pt x="4483951" y="1249133"/>
                </a:lnTo>
                <a:lnTo>
                  <a:pt x="4485818" y="1247267"/>
                </a:lnTo>
                <a:lnTo>
                  <a:pt x="4486275" y="1246149"/>
                </a:lnTo>
                <a:lnTo>
                  <a:pt x="4486275" y="1243520"/>
                </a:lnTo>
                <a:close/>
              </a:path>
              <a:path w="6438900" h="4354830">
                <a:moveTo>
                  <a:pt x="4486275" y="623481"/>
                </a:moveTo>
                <a:lnTo>
                  <a:pt x="4485818" y="622363"/>
                </a:lnTo>
                <a:lnTo>
                  <a:pt x="4483951" y="620509"/>
                </a:lnTo>
                <a:lnTo>
                  <a:pt x="4482833" y="620039"/>
                </a:lnTo>
                <a:lnTo>
                  <a:pt x="4480204" y="620039"/>
                </a:lnTo>
                <a:lnTo>
                  <a:pt x="4479087" y="620509"/>
                </a:lnTo>
                <a:lnTo>
                  <a:pt x="4477220" y="622363"/>
                </a:lnTo>
                <a:lnTo>
                  <a:pt x="4476750" y="623481"/>
                </a:lnTo>
                <a:lnTo>
                  <a:pt x="4476750" y="626110"/>
                </a:lnTo>
                <a:lnTo>
                  <a:pt x="4477220" y="627240"/>
                </a:lnTo>
                <a:lnTo>
                  <a:pt x="4479087" y="629094"/>
                </a:lnTo>
                <a:lnTo>
                  <a:pt x="4480204" y="629564"/>
                </a:lnTo>
                <a:lnTo>
                  <a:pt x="4482833" y="629564"/>
                </a:lnTo>
                <a:lnTo>
                  <a:pt x="4483951" y="629094"/>
                </a:lnTo>
                <a:lnTo>
                  <a:pt x="4485818" y="627240"/>
                </a:lnTo>
                <a:lnTo>
                  <a:pt x="4486275" y="626110"/>
                </a:lnTo>
                <a:lnTo>
                  <a:pt x="4486275" y="623481"/>
                </a:lnTo>
                <a:close/>
              </a:path>
              <a:path w="6438900" h="4354830">
                <a:moveTo>
                  <a:pt x="4486275" y="3454"/>
                </a:moveTo>
                <a:lnTo>
                  <a:pt x="4485818" y="2336"/>
                </a:lnTo>
                <a:lnTo>
                  <a:pt x="4483951" y="469"/>
                </a:lnTo>
                <a:lnTo>
                  <a:pt x="4482833" y="0"/>
                </a:lnTo>
                <a:lnTo>
                  <a:pt x="4480204" y="0"/>
                </a:lnTo>
                <a:lnTo>
                  <a:pt x="4479087" y="469"/>
                </a:lnTo>
                <a:lnTo>
                  <a:pt x="4477220" y="2336"/>
                </a:lnTo>
                <a:lnTo>
                  <a:pt x="4476750" y="3454"/>
                </a:lnTo>
                <a:lnTo>
                  <a:pt x="4476750" y="6083"/>
                </a:lnTo>
                <a:lnTo>
                  <a:pt x="4477220" y="7200"/>
                </a:lnTo>
                <a:lnTo>
                  <a:pt x="4479087" y="9067"/>
                </a:lnTo>
                <a:lnTo>
                  <a:pt x="4480204" y="9525"/>
                </a:lnTo>
                <a:lnTo>
                  <a:pt x="4482833" y="9525"/>
                </a:lnTo>
                <a:lnTo>
                  <a:pt x="4483951" y="9067"/>
                </a:lnTo>
                <a:lnTo>
                  <a:pt x="4485818" y="7200"/>
                </a:lnTo>
                <a:lnTo>
                  <a:pt x="4486275" y="6083"/>
                </a:lnTo>
                <a:lnTo>
                  <a:pt x="4486275" y="3454"/>
                </a:lnTo>
                <a:close/>
              </a:path>
              <a:path w="6438900" h="4354830">
                <a:moveTo>
                  <a:pt x="4533900" y="4343679"/>
                </a:moveTo>
                <a:lnTo>
                  <a:pt x="4533443" y="4342562"/>
                </a:lnTo>
                <a:lnTo>
                  <a:pt x="4531576" y="4340695"/>
                </a:lnTo>
                <a:lnTo>
                  <a:pt x="4530458" y="4340225"/>
                </a:lnTo>
                <a:lnTo>
                  <a:pt x="4527829" y="4340225"/>
                </a:lnTo>
                <a:lnTo>
                  <a:pt x="4526712" y="4340695"/>
                </a:lnTo>
                <a:lnTo>
                  <a:pt x="4524845" y="4342562"/>
                </a:lnTo>
                <a:lnTo>
                  <a:pt x="4524375" y="4343679"/>
                </a:lnTo>
                <a:lnTo>
                  <a:pt x="4524375" y="4346308"/>
                </a:lnTo>
                <a:lnTo>
                  <a:pt x="4524845" y="4347426"/>
                </a:lnTo>
                <a:lnTo>
                  <a:pt x="4526712" y="4349293"/>
                </a:lnTo>
                <a:lnTo>
                  <a:pt x="4527829" y="4349750"/>
                </a:lnTo>
                <a:lnTo>
                  <a:pt x="4530458" y="4349750"/>
                </a:lnTo>
                <a:lnTo>
                  <a:pt x="4531576" y="4349293"/>
                </a:lnTo>
                <a:lnTo>
                  <a:pt x="4533443" y="4347426"/>
                </a:lnTo>
                <a:lnTo>
                  <a:pt x="4533900" y="4346308"/>
                </a:lnTo>
                <a:lnTo>
                  <a:pt x="4533900" y="4343679"/>
                </a:lnTo>
                <a:close/>
              </a:path>
              <a:path w="6438900" h="4354830">
                <a:moveTo>
                  <a:pt x="4533900" y="3723640"/>
                </a:moveTo>
                <a:lnTo>
                  <a:pt x="4533443" y="3722522"/>
                </a:lnTo>
                <a:lnTo>
                  <a:pt x="4531576" y="3720668"/>
                </a:lnTo>
                <a:lnTo>
                  <a:pt x="4530458" y="3720198"/>
                </a:lnTo>
                <a:lnTo>
                  <a:pt x="4527829" y="3720198"/>
                </a:lnTo>
                <a:lnTo>
                  <a:pt x="4526712" y="3720668"/>
                </a:lnTo>
                <a:lnTo>
                  <a:pt x="4524845" y="3722522"/>
                </a:lnTo>
                <a:lnTo>
                  <a:pt x="4524375" y="3723640"/>
                </a:lnTo>
                <a:lnTo>
                  <a:pt x="4524375" y="3726281"/>
                </a:lnTo>
                <a:lnTo>
                  <a:pt x="4524845" y="3727399"/>
                </a:lnTo>
                <a:lnTo>
                  <a:pt x="4526712" y="3729253"/>
                </a:lnTo>
                <a:lnTo>
                  <a:pt x="4527829" y="3729723"/>
                </a:lnTo>
                <a:lnTo>
                  <a:pt x="4530458" y="3729723"/>
                </a:lnTo>
                <a:lnTo>
                  <a:pt x="4531576" y="3729253"/>
                </a:lnTo>
                <a:lnTo>
                  <a:pt x="4533443" y="3727399"/>
                </a:lnTo>
                <a:lnTo>
                  <a:pt x="4533900" y="3726281"/>
                </a:lnTo>
                <a:lnTo>
                  <a:pt x="4533900" y="3723640"/>
                </a:lnTo>
                <a:close/>
              </a:path>
              <a:path w="6438900" h="4354830">
                <a:moveTo>
                  <a:pt x="4533900" y="3103613"/>
                </a:moveTo>
                <a:lnTo>
                  <a:pt x="4533443" y="3102495"/>
                </a:lnTo>
                <a:lnTo>
                  <a:pt x="4531576" y="3100628"/>
                </a:lnTo>
                <a:lnTo>
                  <a:pt x="4530458" y="3100171"/>
                </a:lnTo>
                <a:lnTo>
                  <a:pt x="4527829" y="3100171"/>
                </a:lnTo>
                <a:lnTo>
                  <a:pt x="4526712" y="3100628"/>
                </a:lnTo>
                <a:lnTo>
                  <a:pt x="4524845" y="3102495"/>
                </a:lnTo>
                <a:lnTo>
                  <a:pt x="4524375" y="3103613"/>
                </a:lnTo>
                <a:lnTo>
                  <a:pt x="4524375" y="3106242"/>
                </a:lnTo>
                <a:lnTo>
                  <a:pt x="4524845" y="3107372"/>
                </a:lnTo>
                <a:lnTo>
                  <a:pt x="4526712" y="3109226"/>
                </a:lnTo>
                <a:lnTo>
                  <a:pt x="4527829" y="3109696"/>
                </a:lnTo>
                <a:lnTo>
                  <a:pt x="4530458" y="3109696"/>
                </a:lnTo>
                <a:lnTo>
                  <a:pt x="4531576" y="3109226"/>
                </a:lnTo>
                <a:lnTo>
                  <a:pt x="4533443" y="3107372"/>
                </a:lnTo>
                <a:lnTo>
                  <a:pt x="4533900" y="3106242"/>
                </a:lnTo>
                <a:lnTo>
                  <a:pt x="4533900" y="3103613"/>
                </a:lnTo>
                <a:close/>
              </a:path>
              <a:path w="6438900" h="4354830">
                <a:moveTo>
                  <a:pt x="4533900" y="2483586"/>
                </a:moveTo>
                <a:lnTo>
                  <a:pt x="4533443" y="2482456"/>
                </a:lnTo>
                <a:lnTo>
                  <a:pt x="4531576" y="2480602"/>
                </a:lnTo>
                <a:lnTo>
                  <a:pt x="4530458" y="2480132"/>
                </a:lnTo>
                <a:lnTo>
                  <a:pt x="4527829" y="2480132"/>
                </a:lnTo>
                <a:lnTo>
                  <a:pt x="4526712" y="2480602"/>
                </a:lnTo>
                <a:lnTo>
                  <a:pt x="4524845" y="2482456"/>
                </a:lnTo>
                <a:lnTo>
                  <a:pt x="4524375" y="2483586"/>
                </a:lnTo>
                <a:lnTo>
                  <a:pt x="4524375" y="2486215"/>
                </a:lnTo>
                <a:lnTo>
                  <a:pt x="4524845" y="2487333"/>
                </a:lnTo>
                <a:lnTo>
                  <a:pt x="4526712" y="2489200"/>
                </a:lnTo>
                <a:lnTo>
                  <a:pt x="4527829" y="2489657"/>
                </a:lnTo>
                <a:lnTo>
                  <a:pt x="4530458" y="2489657"/>
                </a:lnTo>
                <a:lnTo>
                  <a:pt x="4531576" y="2489200"/>
                </a:lnTo>
                <a:lnTo>
                  <a:pt x="4533443" y="2487333"/>
                </a:lnTo>
                <a:lnTo>
                  <a:pt x="4533900" y="2486215"/>
                </a:lnTo>
                <a:lnTo>
                  <a:pt x="4533900" y="2483586"/>
                </a:lnTo>
                <a:close/>
              </a:path>
              <a:path w="6438900" h="4354830">
                <a:moveTo>
                  <a:pt x="4533900" y="1863547"/>
                </a:moveTo>
                <a:lnTo>
                  <a:pt x="4533443" y="1862429"/>
                </a:lnTo>
                <a:lnTo>
                  <a:pt x="4531576" y="1860562"/>
                </a:lnTo>
                <a:lnTo>
                  <a:pt x="4530458" y="1860105"/>
                </a:lnTo>
                <a:lnTo>
                  <a:pt x="4527829" y="1860105"/>
                </a:lnTo>
                <a:lnTo>
                  <a:pt x="4526712" y="1860562"/>
                </a:lnTo>
                <a:lnTo>
                  <a:pt x="4524845" y="1862429"/>
                </a:lnTo>
                <a:lnTo>
                  <a:pt x="4524375" y="1863547"/>
                </a:lnTo>
                <a:lnTo>
                  <a:pt x="4524375" y="1866176"/>
                </a:lnTo>
                <a:lnTo>
                  <a:pt x="4524845" y="1867306"/>
                </a:lnTo>
                <a:lnTo>
                  <a:pt x="4526712" y="1869160"/>
                </a:lnTo>
                <a:lnTo>
                  <a:pt x="4527829" y="1869630"/>
                </a:lnTo>
                <a:lnTo>
                  <a:pt x="4530458" y="1869630"/>
                </a:lnTo>
                <a:lnTo>
                  <a:pt x="4531576" y="1869160"/>
                </a:lnTo>
                <a:lnTo>
                  <a:pt x="4533443" y="1867306"/>
                </a:lnTo>
                <a:lnTo>
                  <a:pt x="4533900" y="1866176"/>
                </a:lnTo>
                <a:lnTo>
                  <a:pt x="4533900" y="1863547"/>
                </a:lnTo>
                <a:close/>
              </a:path>
              <a:path w="6438900" h="4354830">
                <a:moveTo>
                  <a:pt x="4533900" y="1243520"/>
                </a:moveTo>
                <a:lnTo>
                  <a:pt x="4533443" y="1242390"/>
                </a:lnTo>
                <a:lnTo>
                  <a:pt x="4531576" y="1240536"/>
                </a:lnTo>
                <a:lnTo>
                  <a:pt x="4530458" y="1240066"/>
                </a:lnTo>
                <a:lnTo>
                  <a:pt x="4527829" y="1240066"/>
                </a:lnTo>
                <a:lnTo>
                  <a:pt x="4526712" y="1240536"/>
                </a:lnTo>
                <a:lnTo>
                  <a:pt x="4524845" y="1242390"/>
                </a:lnTo>
                <a:lnTo>
                  <a:pt x="4524375" y="1243520"/>
                </a:lnTo>
                <a:lnTo>
                  <a:pt x="4524375" y="1246149"/>
                </a:lnTo>
                <a:lnTo>
                  <a:pt x="4524845" y="1247267"/>
                </a:lnTo>
                <a:lnTo>
                  <a:pt x="4526712" y="1249133"/>
                </a:lnTo>
                <a:lnTo>
                  <a:pt x="4527829" y="1249591"/>
                </a:lnTo>
                <a:lnTo>
                  <a:pt x="4530458" y="1249591"/>
                </a:lnTo>
                <a:lnTo>
                  <a:pt x="4531576" y="1249133"/>
                </a:lnTo>
                <a:lnTo>
                  <a:pt x="4533443" y="1247267"/>
                </a:lnTo>
                <a:lnTo>
                  <a:pt x="4533900" y="1246149"/>
                </a:lnTo>
                <a:lnTo>
                  <a:pt x="4533900" y="1243520"/>
                </a:lnTo>
                <a:close/>
              </a:path>
              <a:path w="6438900" h="4354830">
                <a:moveTo>
                  <a:pt x="4533900" y="623481"/>
                </a:moveTo>
                <a:lnTo>
                  <a:pt x="4533443" y="622363"/>
                </a:lnTo>
                <a:lnTo>
                  <a:pt x="4531576" y="620509"/>
                </a:lnTo>
                <a:lnTo>
                  <a:pt x="4530458" y="620039"/>
                </a:lnTo>
                <a:lnTo>
                  <a:pt x="4527829" y="620039"/>
                </a:lnTo>
                <a:lnTo>
                  <a:pt x="4526712" y="620509"/>
                </a:lnTo>
                <a:lnTo>
                  <a:pt x="4524845" y="622363"/>
                </a:lnTo>
                <a:lnTo>
                  <a:pt x="4524375" y="623481"/>
                </a:lnTo>
                <a:lnTo>
                  <a:pt x="4524375" y="626110"/>
                </a:lnTo>
                <a:lnTo>
                  <a:pt x="4524845" y="627240"/>
                </a:lnTo>
                <a:lnTo>
                  <a:pt x="4526712" y="629094"/>
                </a:lnTo>
                <a:lnTo>
                  <a:pt x="4527829" y="629564"/>
                </a:lnTo>
                <a:lnTo>
                  <a:pt x="4530458" y="629564"/>
                </a:lnTo>
                <a:lnTo>
                  <a:pt x="4531576" y="629094"/>
                </a:lnTo>
                <a:lnTo>
                  <a:pt x="4533443" y="627240"/>
                </a:lnTo>
                <a:lnTo>
                  <a:pt x="4533900" y="626110"/>
                </a:lnTo>
                <a:lnTo>
                  <a:pt x="4533900" y="623481"/>
                </a:lnTo>
                <a:close/>
              </a:path>
              <a:path w="6438900" h="4354830">
                <a:moveTo>
                  <a:pt x="4533900" y="3454"/>
                </a:moveTo>
                <a:lnTo>
                  <a:pt x="4533443" y="2336"/>
                </a:lnTo>
                <a:lnTo>
                  <a:pt x="4531576" y="469"/>
                </a:lnTo>
                <a:lnTo>
                  <a:pt x="4530458" y="0"/>
                </a:lnTo>
                <a:lnTo>
                  <a:pt x="4527829" y="0"/>
                </a:lnTo>
                <a:lnTo>
                  <a:pt x="4526712" y="469"/>
                </a:lnTo>
                <a:lnTo>
                  <a:pt x="4524845" y="2336"/>
                </a:lnTo>
                <a:lnTo>
                  <a:pt x="4524375" y="3454"/>
                </a:lnTo>
                <a:lnTo>
                  <a:pt x="4524375" y="6083"/>
                </a:lnTo>
                <a:lnTo>
                  <a:pt x="4524845" y="7200"/>
                </a:lnTo>
                <a:lnTo>
                  <a:pt x="4526712" y="9067"/>
                </a:lnTo>
                <a:lnTo>
                  <a:pt x="4527829" y="9525"/>
                </a:lnTo>
                <a:lnTo>
                  <a:pt x="4530458" y="9525"/>
                </a:lnTo>
                <a:lnTo>
                  <a:pt x="4531576" y="9067"/>
                </a:lnTo>
                <a:lnTo>
                  <a:pt x="4533443" y="7200"/>
                </a:lnTo>
                <a:lnTo>
                  <a:pt x="4533900" y="6083"/>
                </a:lnTo>
                <a:lnTo>
                  <a:pt x="4533900" y="3454"/>
                </a:lnTo>
                <a:close/>
              </a:path>
              <a:path w="6438900" h="4354830">
                <a:moveTo>
                  <a:pt x="4581537" y="4343679"/>
                </a:moveTo>
                <a:lnTo>
                  <a:pt x="4581068" y="4342562"/>
                </a:lnTo>
                <a:lnTo>
                  <a:pt x="4579201" y="4340695"/>
                </a:lnTo>
                <a:lnTo>
                  <a:pt x="4578083" y="4340225"/>
                </a:lnTo>
                <a:lnTo>
                  <a:pt x="4575454" y="4340225"/>
                </a:lnTo>
                <a:lnTo>
                  <a:pt x="4574337" y="4340695"/>
                </a:lnTo>
                <a:lnTo>
                  <a:pt x="4572470" y="4342562"/>
                </a:lnTo>
                <a:lnTo>
                  <a:pt x="4572000" y="4343679"/>
                </a:lnTo>
                <a:lnTo>
                  <a:pt x="4572000" y="4346308"/>
                </a:lnTo>
                <a:lnTo>
                  <a:pt x="4572470" y="4347426"/>
                </a:lnTo>
                <a:lnTo>
                  <a:pt x="4574337" y="4349293"/>
                </a:lnTo>
                <a:lnTo>
                  <a:pt x="4575454" y="4349750"/>
                </a:lnTo>
                <a:lnTo>
                  <a:pt x="4578083" y="4349750"/>
                </a:lnTo>
                <a:lnTo>
                  <a:pt x="4579201" y="4349293"/>
                </a:lnTo>
                <a:lnTo>
                  <a:pt x="4581068" y="4347426"/>
                </a:lnTo>
                <a:lnTo>
                  <a:pt x="4581537" y="4346308"/>
                </a:lnTo>
                <a:lnTo>
                  <a:pt x="4581537" y="4343679"/>
                </a:lnTo>
                <a:close/>
              </a:path>
              <a:path w="6438900" h="4354830">
                <a:moveTo>
                  <a:pt x="4581537" y="3723640"/>
                </a:moveTo>
                <a:lnTo>
                  <a:pt x="4581068" y="3722522"/>
                </a:lnTo>
                <a:lnTo>
                  <a:pt x="4579201" y="3720668"/>
                </a:lnTo>
                <a:lnTo>
                  <a:pt x="4578083" y="3720198"/>
                </a:lnTo>
                <a:lnTo>
                  <a:pt x="4575454" y="3720198"/>
                </a:lnTo>
                <a:lnTo>
                  <a:pt x="4574337" y="3720668"/>
                </a:lnTo>
                <a:lnTo>
                  <a:pt x="4572470" y="3722522"/>
                </a:lnTo>
                <a:lnTo>
                  <a:pt x="4572000" y="3723640"/>
                </a:lnTo>
                <a:lnTo>
                  <a:pt x="4572000" y="3726281"/>
                </a:lnTo>
                <a:lnTo>
                  <a:pt x="4572470" y="3727399"/>
                </a:lnTo>
                <a:lnTo>
                  <a:pt x="4574337" y="3729253"/>
                </a:lnTo>
                <a:lnTo>
                  <a:pt x="4575454" y="3729723"/>
                </a:lnTo>
                <a:lnTo>
                  <a:pt x="4578083" y="3729723"/>
                </a:lnTo>
                <a:lnTo>
                  <a:pt x="4579201" y="3729253"/>
                </a:lnTo>
                <a:lnTo>
                  <a:pt x="4581068" y="3727399"/>
                </a:lnTo>
                <a:lnTo>
                  <a:pt x="4581537" y="3726281"/>
                </a:lnTo>
                <a:lnTo>
                  <a:pt x="4581537" y="3723640"/>
                </a:lnTo>
                <a:close/>
              </a:path>
              <a:path w="6438900" h="4354830">
                <a:moveTo>
                  <a:pt x="4581537" y="3103613"/>
                </a:moveTo>
                <a:lnTo>
                  <a:pt x="4581068" y="3102495"/>
                </a:lnTo>
                <a:lnTo>
                  <a:pt x="4579201" y="3100628"/>
                </a:lnTo>
                <a:lnTo>
                  <a:pt x="4578083" y="3100171"/>
                </a:lnTo>
                <a:lnTo>
                  <a:pt x="4575454" y="3100171"/>
                </a:lnTo>
                <a:lnTo>
                  <a:pt x="4574337" y="3100628"/>
                </a:lnTo>
                <a:lnTo>
                  <a:pt x="4572470" y="3102495"/>
                </a:lnTo>
                <a:lnTo>
                  <a:pt x="4572000" y="3103613"/>
                </a:lnTo>
                <a:lnTo>
                  <a:pt x="4572000" y="3106242"/>
                </a:lnTo>
                <a:lnTo>
                  <a:pt x="4572470" y="3107372"/>
                </a:lnTo>
                <a:lnTo>
                  <a:pt x="4574337" y="3109226"/>
                </a:lnTo>
                <a:lnTo>
                  <a:pt x="4575454" y="3109696"/>
                </a:lnTo>
                <a:lnTo>
                  <a:pt x="4578083" y="3109696"/>
                </a:lnTo>
                <a:lnTo>
                  <a:pt x="4579201" y="3109226"/>
                </a:lnTo>
                <a:lnTo>
                  <a:pt x="4581068" y="3107372"/>
                </a:lnTo>
                <a:lnTo>
                  <a:pt x="4581537" y="3106242"/>
                </a:lnTo>
                <a:lnTo>
                  <a:pt x="4581537" y="3103613"/>
                </a:lnTo>
                <a:close/>
              </a:path>
              <a:path w="6438900" h="4354830">
                <a:moveTo>
                  <a:pt x="4581537" y="2483586"/>
                </a:moveTo>
                <a:lnTo>
                  <a:pt x="4581068" y="2482456"/>
                </a:lnTo>
                <a:lnTo>
                  <a:pt x="4579201" y="2480602"/>
                </a:lnTo>
                <a:lnTo>
                  <a:pt x="4578083" y="2480132"/>
                </a:lnTo>
                <a:lnTo>
                  <a:pt x="4575454" y="2480132"/>
                </a:lnTo>
                <a:lnTo>
                  <a:pt x="4574337" y="2480602"/>
                </a:lnTo>
                <a:lnTo>
                  <a:pt x="4572470" y="2482456"/>
                </a:lnTo>
                <a:lnTo>
                  <a:pt x="4572000" y="2483586"/>
                </a:lnTo>
                <a:lnTo>
                  <a:pt x="4572000" y="2486215"/>
                </a:lnTo>
                <a:lnTo>
                  <a:pt x="4572470" y="2487333"/>
                </a:lnTo>
                <a:lnTo>
                  <a:pt x="4574337" y="2489200"/>
                </a:lnTo>
                <a:lnTo>
                  <a:pt x="4575454" y="2489657"/>
                </a:lnTo>
                <a:lnTo>
                  <a:pt x="4578083" y="2489657"/>
                </a:lnTo>
                <a:lnTo>
                  <a:pt x="4579201" y="2489200"/>
                </a:lnTo>
                <a:lnTo>
                  <a:pt x="4581068" y="2487333"/>
                </a:lnTo>
                <a:lnTo>
                  <a:pt x="4581537" y="2486215"/>
                </a:lnTo>
                <a:lnTo>
                  <a:pt x="4581537" y="2483586"/>
                </a:lnTo>
                <a:close/>
              </a:path>
              <a:path w="6438900" h="4354830">
                <a:moveTo>
                  <a:pt x="4581537" y="1863547"/>
                </a:moveTo>
                <a:lnTo>
                  <a:pt x="4581068" y="1862429"/>
                </a:lnTo>
                <a:lnTo>
                  <a:pt x="4579201" y="1860562"/>
                </a:lnTo>
                <a:lnTo>
                  <a:pt x="4578083" y="1860105"/>
                </a:lnTo>
                <a:lnTo>
                  <a:pt x="4575454" y="1860105"/>
                </a:lnTo>
                <a:lnTo>
                  <a:pt x="4574337" y="1860562"/>
                </a:lnTo>
                <a:lnTo>
                  <a:pt x="4572470" y="1862429"/>
                </a:lnTo>
                <a:lnTo>
                  <a:pt x="4572000" y="1863547"/>
                </a:lnTo>
                <a:lnTo>
                  <a:pt x="4572000" y="1866176"/>
                </a:lnTo>
                <a:lnTo>
                  <a:pt x="4572470" y="1867306"/>
                </a:lnTo>
                <a:lnTo>
                  <a:pt x="4574337" y="1869160"/>
                </a:lnTo>
                <a:lnTo>
                  <a:pt x="4575454" y="1869630"/>
                </a:lnTo>
                <a:lnTo>
                  <a:pt x="4578083" y="1869630"/>
                </a:lnTo>
                <a:lnTo>
                  <a:pt x="4579201" y="1869160"/>
                </a:lnTo>
                <a:lnTo>
                  <a:pt x="4581068" y="1867306"/>
                </a:lnTo>
                <a:lnTo>
                  <a:pt x="4581537" y="1866176"/>
                </a:lnTo>
                <a:lnTo>
                  <a:pt x="4581537" y="1863547"/>
                </a:lnTo>
                <a:close/>
              </a:path>
              <a:path w="6438900" h="4354830">
                <a:moveTo>
                  <a:pt x="4581537" y="1243520"/>
                </a:moveTo>
                <a:lnTo>
                  <a:pt x="4581068" y="1242390"/>
                </a:lnTo>
                <a:lnTo>
                  <a:pt x="4579201" y="1240536"/>
                </a:lnTo>
                <a:lnTo>
                  <a:pt x="4578083" y="1240066"/>
                </a:lnTo>
                <a:lnTo>
                  <a:pt x="4575454" y="1240066"/>
                </a:lnTo>
                <a:lnTo>
                  <a:pt x="4574337" y="1240536"/>
                </a:lnTo>
                <a:lnTo>
                  <a:pt x="4572470" y="1242390"/>
                </a:lnTo>
                <a:lnTo>
                  <a:pt x="4572000" y="1243520"/>
                </a:lnTo>
                <a:lnTo>
                  <a:pt x="4572000" y="1246149"/>
                </a:lnTo>
                <a:lnTo>
                  <a:pt x="4572470" y="1247267"/>
                </a:lnTo>
                <a:lnTo>
                  <a:pt x="4574337" y="1249133"/>
                </a:lnTo>
                <a:lnTo>
                  <a:pt x="4575454" y="1249591"/>
                </a:lnTo>
                <a:lnTo>
                  <a:pt x="4578083" y="1249591"/>
                </a:lnTo>
                <a:lnTo>
                  <a:pt x="4579201" y="1249133"/>
                </a:lnTo>
                <a:lnTo>
                  <a:pt x="4581068" y="1247267"/>
                </a:lnTo>
                <a:lnTo>
                  <a:pt x="4581537" y="1246149"/>
                </a:lnTo>
                <a:lnTo>
                  <a:pt x="4581537" y="1243520"/>
                </a:lnTo>
                <a:close/>
              </a:path>
              <a:path w="6438900" h="4354830">
                <a:moveTo>
                  <a:pt x="4581537" y="623481"/>
                </a:moveTo>
                <a:lnTo>
                  <a:pt x="4581068" y="622363"/>
                </a:lnTo>
                <a:lnTo>
                  <a:pt x="4579201" y="620509"/>
                </a:lnTo>
                <a:lnTo>
                  <a:pt x="4578083" y="620039"/>
                </a:lnTo>
                <a:lnTo>
                  <a:pt x="4575454" y="620039"/>
                </a:lnTo>
                <a:lnTo>
                  <a:pt x="4574337" y="620509"/>
                </a:lnTo>
                <a:lnTo>
                  <a:pt x="4572470" y="622363"/>
                </a:lnTo>
                <a:lnTo>
                  <a:pt x="4572000" y="623481"/>
                </a:lnTo>
                <a:lnTo>
                  <a:pt x="4572000" y="626110"/>
                </a:lnTo>
                <a:lnTo>
                  <a:pt x="4572470" y="627240"/>
                </a:lnTo>
                <a:lnTo>
                  <a:pt x="4574337" y="629094"/>
                </a:lnTo>
                <a:lnTo>
                  <a:pt x="4575454" y="629564"/>
                </a:lnTo>
                <a:lnTo>
                  <a:pt x="4578083" y="629564"/>
                </a:lnTo>
                <a:lnTo>
                  <a:pt x="4579201" y="629094"/>
                </a:lnTo>
                <a:lnTo>
                  <a:pt x="4581068" y="627240"/>
                </a:lnTo>
                <a:lnTo>
                  <a:pt x="4581537" y="626110"/>
                </a:lnTo>
                <a:lnTo>
                  <a:pt x="4581537" y="623481"/>
                </a:lnTo>
                <a:close/>
              </a:path>
              <a:path w="6438900" h="4354830">
                <a:moveTo>
                  <a:pt x="4581537" y="3454"/>
                </a:moveTo>
                <a:lnTo>
                  <a:pt x="4581068" y="2336"/>
                </a:lnTo>
                <a:lnTo>
                  <a:pt x="4579201" y="469"/>
                </a:lnTo>
                <a:lnTo>
                  <a:pt x="4578083" y="0"/>
                </a:lnTo>
                <a:lnTo>
                  <a:pt x="4575454" y="0"/>
                </a:lnTo>
                <a:lnTo>
                  <a:pt x="4574337" y="469"/>
                </a:lnTo>
                <a:lnTo>
                  <a:pt x="4572470" y="2336"/>
                </a:lnTo>
                <a:lnTo>
                  <a:pt x="4572000" y="3454"/>
                </a:lnTo>
                <a:lnTo>
                  <a:pt x="4572000" y="6083"/>
                </a:lnTo>
                <a:lnTo>
                  <a:pt x="4572470" y="7200"/>
                </a:lnTo>
                <a:lnTo>
                  <a:pt x="4574337" y="9067"/>
                </a:lnTo>
                <a:lnTo>
                  <a:pt x="4575454" y="9525"/>
                </a:lnTo>
                <a:lnTo>
                  <a:pt x="4578083" y="9525"/>
                </a:lnTo>
                <a:lnTo>
                  <a:pt x="4579201" y="9067"/>
                </a:lnTo>
                <a:lnTo>
                  <a:pt x="4581068" y="7200"/>
                </a:lnTo>
                <a:lnTo>
                  <a:pt x="4581537" y="6083"/>
                </a:lnTo>
                <a:lnTo>
                  <a:pt x="4581537" y="3454"/>
                </a:lnTo>
                <a:close/>
              </a:path>
              <a:path w="6438900" h="4354830">
                <a:moveTo>
                  <a:pt x="4629150" y="4343679"/>
                </a:moveTo>
                <a:lnTo>
                  <a:pt x="4628693" y="4342562"/>
                </a:lnTo>
                <a:lnTo>
                  <a:pt x="4626826" y="4340695"/>
                </a:lnTo>
                <a:lnTo>
                  <a:pt x="4625708" y="4340225"/>
                </a:lnTo>
                <a:lnTo>
                  <a:pt x="4623079" y="4340225"/>
                </a:lnTo>
                <a:lnTo>
                  <a:pt x="4621962" y="4340695"/>
                </a:lnTo>
                <a:lnTo>
                  <a:pt x="4620095" y="4342562"/>
                </a:lnTo>
                <a:lnTo>
                  <a:pt x="4619625" y="4343679"/>
                </a:lnTo>
                <a:lnTo>
                  <a:pt x="4619625" y="4346308"/>
                </a:lnTo>
                <a:lnTo>
                  <a:pt x="4620095" y="4347426"/>
                </a:lnTo>
                <a:lnTo>
                  <a:pt x="4621962" y="4349293"/>
                </a:lnTo>
                <a:lnTo>
                  <a:pt x="4623079" y="4349750"/>
                </a:lnTo>
                <a:lnTo>
                  <a:pt x="4625708" y="4349750"/>
                </a:lnTo>
                <a:lnTo>
                  <a:pt x="4626826" y="4349293"/>
                </a:lnTo>
                <a:lnTo>
                  <a:pt x="4628693" y="4347426"/>
                </a:lnTo>
                <a:lnTo>
                  <a:pt x="4629150" y="4346308"/>
                </a:lnTo>
                <a:lnTo>
                  <a:pt x="4629150" y="4343679"/>
                </a:lnTo>
                <a:close/>
              </a:path>
              <a:path w="6438900" h="4354830">
                <a:moveTo>
                  <a:pt x="4629150" y="3723640"/>
                </a:moveTo>
                <a:lnTo>
                  <a:pt x="4628693" y="3722522"/>
                </a:lnTo>
                <a:lnTo>
                  <a:pt x="4626826" y="3720668"/>
                </a:lnTo>
                <a:lnTo>
                  <a:pt x="4625708" y="3720198"/>
                </a:lnTo>
                <a:lnTo>
                  <a:pt x="4623079" y="3720198"/>
                </a:lnTo>
                <a:lnTo>
                  <a:pt x="4621962" y="3720668"/>
                </a:lnTo>
                <a:lnTo>
                  <a:pt x="4620095" y="3722522"/>
                </a:lnTo>
                <a:lnTo>
                  <a:pt x="4619625" y="3723640"/>
                </a:lnTo>
                <a:lnTo>
                  <a:pt x="4619625" y="3726281"/>
                </a:lnTo>
                <a:lnTo>
                  <a:pt x="4620095" y="3727399"/>
                </a:lnTo>
                <a:lnTo>
                  <a:pt x="4621962" y="3729253"/>
                </a:lnTo>
                <a:lnTo>
                  <a:pt x="4623079" y="3729723"/>
                </a:lnTo>
                <a:lnTo>
                  <a:pt x="4625708" y="3729723"/>
                </a:lnTo>
                <a:lnTo>
                  <a:pt x="4626826" y="3729253"/>
                </a:lnTo>
                <a:lnTo>
                  <a:pt x="4628693" y="3727399"/>
                </a:lnTo>
                <a:lnTo>
                  <a:pt x="4629150" y="3726281"/>
                </a:lnTo>
                <a:lnTo>
                  <a:pt x="4629150" y="3723640"/>
                </a:lnTo>
                <a:close/>
              </a:path>
              <a:path w="6438900" h="4354830">
                <a:moveTo>
                  <a:pt x="4629150" y="3103613"/>
                </a:moveTo>
                <a:lnTo>
                  <a:pt x="4628693" y="3102495"/>
                </a:lnTo>
                <a:lnTo>
                  <a:pt x="4626826" y="3100628"/>
                </a:lnTo>
                <a:lnTo>
                  <a:pt x="4625708" y="3100171"/>
                </a:lnTo>
                <a:lnTo>
                  <a:pt x="4623079" y="3100171"/>
                </a:lnTo>
                <a:lnTo>
                  <a:pt x="4621962" y="3100628"/>
                </a:lnTo>
                <a:lnTo>
                  <a:pt x="4620095" y="3102495"/>
                </a:lnTo>
                <a:lnTo>
                  <a:pt x="4619625" y="3103613"/>
                </a:lnTo>
                <a:lnTo>
                  <a:pt x="4619625" y="3106242"/>
                </a:lnTo>
                <a:lnTo>
                  <a:pt x="4620095" y="3107372"/>
                </a:lnTo>
                <a:lnTo>
                  <a:pt x="4621962" y="3109226"/>
                </a:lnTo>
                <a:lnTo>
                  <a:pt x="4623079" y="3109696"/>
                </a:lnTo>
                <a:lnTo>
                  <a:pt x="4625708" y="3109696"/>
                </a:lnTo>
                <a:lnTo>
                  <a:pt x="4626826" y="3109226"/>
                </a:lnTo>
                <a:lnTo>
                  <a:pt x="4628693" y="3107372"/>
                </a:lnTo>
                <a:lnTo>
                  <a:pt x="4629150" y="3106242"/>
                </a:lnTo>
                <a:lnTo>
                  <a:pt x="4629150" y="3103613"/>
                </a:lnTo>
                <a:close/>
              </a:path>
              <a:path w="6438900" h="4354830">
                <a:moveTo>
                  <a:pt x="4629150" y="2483586"/>
                </a:moveTo>
                <a:lnTo>
                  <a:pt x="4628693" y="2482456"/>
                </a:lnTo>
                <a:lnTo>
                  <a:pt x="4626826" y="2480602"/>
                </a:lnTo>
                <a:lnTo>
                  <a:pt x="4625708" y="2480132"/>
                </a:lnTo>
                <a:lnTo>
                  <a:pt x="4623079" y="2480132"/>
                </a:lnTo>
                <a:lnTo>
                  <a:pt x="4621962" y="2480602"/>
                </a:lnTo>
                <a:lnTo>
                  <a:pt x="4620095" y="2482456"/>
                </a:lnTo>
                <a:lnTo>
                  <a:pt x="4619625" y="2483586"/>
                </a:lnTo>
                <a:lnTo>
                  <a:pt x="4619625" y="2486215"/>
                </a:lnTo>
                <a:lnTo>
                  <a:pt x="4620095" y="2487333"/>
                </a:lnTo>
                <a:lnTo>
                  <a:pt x="4621962" y="2489200"/>
                </a:lnTo>
                <a:lnTo>
                  <a:pt x="4623079" y="2489657"/>
                </a:lnTo>
                <a:lnTo>
                  <a:pt x="4625708" y="2489657"/>
                </a:lnTo>
                <a:lnTo>
                  <a:pt x="4626826" y="2489200"/>
                </a:lnTo>
                <a:lnTo>
                  <a:pt x="4628693" y="2487333"/>
                </a:lnTo>
                <a:lnTo>
                  <a:pt x="4629150" y="2486215"/>
                </a:lnTo>
                <a:lnTo>
                  <a:pt x="4629150" y="2483586"/>
                </a:lnTo>
                <a:close/>
              </a:path>
              <a:path w="6438900" h="4354830">
                <a:moveTo>
                  <a:pt x="4629150" y="1863547"/>
                </a:moveTo>
                <a:lnTo>
                  <a:pt x="4628693" y="1862429"/>
                </a:lnTo>
                <a:lnTo>
                  <a:pt x="4626826" y="1860562"/>
                </a:lnTo>
                <a:lnTo>
                  <a:pt x="4625708" y="1860105"/>
                </a:lnTo>
                <a:lnTo>
                  <a:pt x="4623079" y="1860105"/>
                </a:lnTo>
                <a:lnTo>
                  <a:pt x="4621962" y="1860562"/>
                </a:lnTo>
                <a:lnTo>
                  <a:pt x="4620095" y="1862429"/>
                </a:lnTo>
                <a:lnTo>
                  <a:pt x="4619625" y="1863547"/>
                </a:lnTo>
                <a:lnTo>
                  <a:pt x="4619625" y="1866176"/>
                </a:lnTo>
                <a:lnTo>
                  <a:pt x="4620095" y="1867306"/>
                </a:lnTo>
                <a:lnTo>
                  <a:pt x="4621962" y="1869160"/>
                </a:lnTo>
                <a:lnTo>
                  <a:pt x="4623079" y="1869630"/>
                </a:lnTo>
                <a:lnTo>
                  <a:pt x="4625708" y="1869630"/>
                </a:lnTo>
                <a:lnTo>
                  <a:pt x="4626826" y="1869160"/>
                </a:lnTo>
                <a:lnTo>
                  <a:pt x="4628693" y="1867306"/>
                </a:lnTo>
                <a:lnTo>
                  <a:pt x="4629150" y="1866176"/>
                </a:lnTo>
                <a:lnTo>
                  <a:pt x="4629150" y="1863547"/>
                </a:lnTo>
                <a:close/>
              </a:path>
              <a:path w="6438900" h="4354830">
                <a:moveTo>
                  <a:pt x="4629150" y="1243520"/>
                </a:moveTo>
                <a:lnTo>
                  <a:pt x="4628693" y="1242390"/>
                </a:lnTo>
                <a:lnTo>
                  <a:pt x="4626826" y="1240536"/>
                </a:lnTo>
                <a:lnTo>
                  <a:pt x="4625708" y="1240066"/>
                </a:lnTo>
                <a:lnTo>
                  <a:pt x="4623079" y="1240066"/>
                </a:lnTo>
                <a:lnTo>
                  <a:pt x="4621962" y="1240536"/>
                </a:lnTo>
                <a:lnTo>
                  <a:pt x="4620095" y="1242390"/>
                </a:lnTo>
                <a:lnTo>
                  <a:pt x="4619625" y="1243520"/>
                </a:lnTo>
                <a:lnTo>
                  <a:pt x="4619625" y="1246149"/>
                </a:lnTo>
                <a:lnTo>
                  <a:pt x="4620095" y="1247267"/>
                </a:lnTo>
                <a:lnTo>
                  <a:pt x="4621962" y="1249133"/>
                </a:lnTo>
                <a:lnTo>
                  <a:pt x="4623079" y="1249591"/>
                </a:lnTo>
                <a:lnTo>
                  <a:pt x="4625708" y="1249591"/>
                </a:lnTo>
                <a:lnTo>
                  <a:pt x="4626826" y="1249133"/>
                </a:lnTo>
                <a:lnTo>
                  <a:pt x="4628693" y="1247267"/>
                </a:lnTo>
                <a:lnTo>
                  <a:pt x="4629150" y="1246149"/>
                </a:lnTo>
                <a:lnTo>
                  <a:pt x="4629150" y="1243520"/>
                </a:lnTo>
                <a:close/>
              </a:path>
              <a:path w="6438900" h="4354830">
                <a:moveTo>
                  <a:pt x="4629150" y="623481"/>
                </a:moveTo>
                <a:lnTo>
                  <a:pt x="4628693" y="622363"/>
                </a:lnTo>
                <a:lnTo>
                  <a:pt x="4626826" y="620509"/>
                </a:lnTo>
                <a:lnTo>
                  <a:pt x="4625708" y="620039"/>
                </a:lnTo>
                <a:lnTo>
                  <a:pt x="4623079" y="620039"/>
                </a:lnTo>
                <a:lnTo>
                  <a:pt x="4621962" y="620509"/>
                </a:lnTo>
                <a:lnTo>
                  <a:pt x="4620095" y="622363"/>
                </a:lnTo>
                <a:lnTo>
                  <a:pt x="4619625" y="623481"/>
                </a:lnTo>
                <a:lnTo>
                  <a:pt x="4619625" y="626110"/>
                </a:lnTo>
                <a:lnTo>
                  <a:pt x="4620095" y="627240"/>
                </a:lnTo>
                <a:lnTo>
                  <a:pt x="4621962" y="629094"/>
                </a:lnTo>
                <a:lnTo>
                  <a:pt x="4623079" y="629564"/>
                </a:lnTo>
                <a:lnTo>
                  <a:pt x="4625708" y="629564"/>
                </a:lnTo>
                <a:lnTo>
                  <a:pt x="4626826" y="629094"/>
                </a:lnTo>
                <a:lnTo>
                  <a:pt x="4628693" y="627240"/>
                </a:lnTo>
                <a:lnTo>
                  <a:pt x="4629150" y="626110"/>
                </a:lnTo>
                <a:lnTo>
                  <a:pt x="4629150" y="623481"/>
                </a:lnTo>
                <a:close/>
              </a:path>
              <a:path w="6438900" h="4354830">
                <a:moveTo>
                  <a:pt x="4629150" y="3454"/>
                </a:moveTo>
                <a:lnTo>
                  <a:pt x="4628693" y="2336"/>
                </a:lnTo>
                <a:lnTo>
                  <a:pt x="4626826" y="469"/>
                </a:lnTo>
                <a:lnTo>
                  <a:pt x="4625708" y="0"/>
                </a:lnTo>
                <a:lnTo>
                  <a:pt x="4623079" y="0"/>
                </a:lnTo>
                <a:lnTo>
                  <a:pt x="4621962" y="469"/>
                </a:lnTo>
                <a:lnTo>
                  <a:pt x="4620095" y="2336"/>
                </a:lnTo>
                <a:lnTo>
                  <a:pt x="4619625" y="3454"/>
                </a:lnTo>
                <a:lnTo>
                  <a:pt x="4619625" y="6083"/>
                </a:lnTo>
                <a:lnTo>
                  <a:pt x="4620095" y="7200"/>
                </a:lnTo>
                <a:lnTo>
                  <a:pt x="4621962" y="9067"/>
                </a:lnTo>
                <a:lnTo>
                  <a:pt x="4623079" y="9525"/>
                </a:lnTo>
                <a:lnTo>
                  <a:pt x="4625708" y="9525"/>
                </a:lnTo>
                <a:lnTo>
                  <a:pt x="4626826" y="9067"/>
                </a:lnTo>
                <a:lnTo>
                  <a:pt x="4628693" y="7200"/>
                </a:lnTo>
                <a:lnTo>
                  <a:pt x="4629150" y="6083"/>
                </a:lnTo>
                <a:lnTo>
                  <a:pt x="4629150" y="3454"/>
                </a:lnTo>
                <a:close/>
              </a:path>
              <a:path w="6438900" h="4354830">
                <a:moveTo>
                  <a:pt x="4676775" y="4343679"/>
                </a:moveTo>
                <a:lnTo>
                  <a:pt x="4676318" y="4342562"/>
                </a:lnTo>
                <a:lnTo>
                  <a:pt x="4674451" y="4340695"/>
                </a:lnTo>
                <a:lnTo>
                  <a:pt x="4673333" y="4340225"/>
                </a:lnTo>
                <a:lnTo>
                  <a:pt x="4670704" y="4340225"/>
                </a:lnTo>
                <a:lnTo>
                  <a:pt x="4669587" y="4340695"/>
                </a:lnTo>
                <a:lnTo>
                  <a:pt x="4667720" y="4342562"/>
                </a:lnTo>
                <a:lnTo>
                  <a:pt x="4667250" y="4343679"/>
                </a:lnTo>
                <a:lnTo>
                  <a:pt x="4667250" y="4346308"/>
                </a:lnTo>
                <a:lnTo>
                  <a:pt x="4667720" y="4347426"/>
                </a:lnTo>
                <a:lnTo>
                  <a:pt x="4669587" y="4349293"/>
                </a:lnTo>
                <a:lnTo>
                  <a:pt x="4670704" y="4349750"/>
                </a:lnTo>
                <a:lnTo>
                  <a:pt x="4673333" y="4349750"/>
                </a:lnTo>
                <a:lnTo>
                  <a:pt x="4674451" y="4349293"/>
                </a:lnTo>
                <a:lnTo>
                  <a:pt x="4676318" y="4347426"/>
                </a:lnTo>
                <a:lnTo>
                  <a:pt x="4676775" y="4346308"/>
                </a:lnTo>
                <a:lnTo>
                  <a:pt x="4676775" y="4343679"/>
                </a:lnTo>
                <a:close/>
              </a:path>
              <a:path w="6438900" h="4354830">
                <a:moveTo>
                  <a:pt x="4676775" y="3723640"/>
                </a:moveTo>
                <a:lnTo>
                  <a:pt x="4676318" y="3722522"/>
                </a:lnTo>
                <a:lnTo>
                  <a:pt x="4674451" y="3720668"/>
                </a:lnTo>
                <a:lnTo>
                  <a:pt x="4673333" y="3720198"/>
                </a:lnTo>
                <a:lnTo>
                  <a:pt x="4670704" y="3720198"/>
                </a:lnTo>
                <a:lnTo>
                  <a:pt x="4669587" y="3720668"/>
                </a:lnTo>
                <a:lnTo>
                  <a:pt x="4667720" y="3722522"/>
                </a:lnTo>
                <a:lnTo>
                  <a:pt x="4667250" y="3723640"/>
                </a:lnTo>
                <a:lnTo>
                  <a:pt x="4667250" y="3726281"/>
                </a:lnTo>
                <a:lnTo>
                  <a:pt x="4667720" y="3727399"/>
                </a:lnTo>
                <a:lnTo>
                  <a:pt x="4669587" y="3729253"/>
                </a:lnTo>
                <a:lnTo>
                  <a:pt x="4670704" y="3729723"/>
                </a:lnTo>
                <a:lnTo>
                  <a:pt x="4673333" y="3729723"/>
                </a:lnTo>
                <a:lnTo>
                  <a:pt x="4674451" y="3729253"/>
                </a:lnTo>
                <a:lnTo>
                  <a:pt x="4676318" y="3727399"/>
                </a:lnTo>
                <a:lnTo>
                  <a:pt x="4676775" y="3726281"/>
                </a:lnTo>
                <a:lnTo>
                  <a:pt x="4676775" y="3723640"/>
                </a:lnTo>
                <a:close/>
              </a:path>
              <a:path w="6438900" h="4354830">
                <a:moveTo>
                  <a:pt x="4676775" y="3103613"/>
                </a:moveTo>
                <a:lnTo>
                  <a:pt x="4676318" y="3102495"/>
                </a:lnTo>
                <a:lnTo>
                  <a:pt x="4674451" y="3100628"/>
                </a:lnTo>
                <a:lnTo>
                  <a:pt x="4673333" y="3100171"/>
                </a:lnTo>
                <a:lnTo>
                  <a:pt x="4670704" y="3100171"/>
                </a:lnTo>
                <a:lnTo>
                  <a:pt x="4669587" y="3100628"/>
                </a:lnTo>
                <a:lnTo>
                  <a:pt x="4667720" y="3102495"/>
                </a:lnTo>
                <a:lnTo>
                  <a:pt x="4667250" y="3103613"/>
                </a:lnTo>
                <a:lnTo>
                  <a:pt x="4667250" y="3106242"/>
                </a:lnTo>
                <a:lnTo>
                  <a:pt x="4667720" y="3107372"/>
                </a:lnTo>
                <a:lnTo>
                  <a:pt x="4669587" y="3109226"/>
                </a:lnTo>
                <a:lnTo>
                  <a:pt x="4670704" y="3109696"/>
                </a:lnTo>
                <a:lnTo>
                  <a:pt x="4673333" y="3109696"/>
                </a:lnTo>
                <a:lnTo>
                  <a:pt x="4674451" y="3109226"/>
                </a:lnTo>
                <a:lnTo>
                  <a:pt x="4676318" y="3107372"/>
                </a:lnTo>
                <a:lnTo>
                  <a:pt x="4676775" y="3106242"/>
                </a:lnTo>
                <a:lnTo>
                  <a:pt x="4676775" y="3103613"/>
                </a:lnTo>
                <a:close/>
              </a:path>
              <a:path w="6438900" h="4354830">
                <a:moveTo>
                  <a:pt x="4676775" y="2483586"/>
                </a:moveTo>
                <a:lnTo>
                  <a:pt x="4676318" y="2482456"/>
                </a:lnTo>
                <a:lnTo>
                  <a:pt x="4674451" y="2480602"/>
                </a:lnTo>
                <a:lnTo>
                  <a:pt x="4673333" y="2480132"/>
                </a:lnTo>
                <a:lnTo>
                  <a:pt x="4670704" y="2480132"/>
                </a:lnTo>
                <a:lnTo>
                  <a:pt x="4669587" y="2480602"/>
                </a:lnTo>
                <a:lnTo>
                  <a:pt x="4667720" y="2482456"/>
                </a:lnTo>
                <a:lnTo>
                  <a:pt x="4667250" y="2483586"/>
                </a:lnTo>
                <a:lnTo>
                  <a:pt x="4667250" y="2486215"/>
                </a:lnTo>
                <a:lnTo>
                  <a:pt x="4667720" y="2487333"/>
                </a:lnTo>
                <a:lnTo>
                  <a:pt x="4669587" y="2489200"/>
                </a:lnTo>
                <a:lnTo>
                  <a:pt x="4670704" y="2489657"/>
                </a:lnTo>
                <a:lnTo>
                  <a:pt x="4673333" y="2489657"/>
                </a:lnTo>
                <a:lnTo>
                  <a:pt x="4674451" y="2489200"/>
                </a:lnTo>
                <a:lnTo>
                  <a:pt x="4676318" y="2487333"/>
                </a:lnTo>
                <a:lnTo>
                  <a:pt x="4676775" y="2486215"/>
                </a:lnTo>
                <a:lnTo>
                  <a:pt x="4676775" y="2483586"/>
                </a:lnTo>
                <a:close/>
              </a:path>
              <a:path w="6438900" h="4354830">
                <a:moveTo>
                  <a:pt x="4676775" y="1863547"/>
                </a:moveTo>
                <a:lnTo>
                  <a:pt x="4676318" y="1862429"/>
                </a:lnTo>
                <a:lnTo>
                  <a:pt x="4674451" y="1860562"/>
                </a:lnTo>
                <a:lnTo>
                  <a:pt x="4673333" y="1860105"/>
                </a:lnTo>
                <a:lnTo>
                  <a:pt x="4670704" y="1860105"/>
                </a:lnTo>
                <a:lnTo>
                  <a:pt x="4669587" y="1860562"/>
                </a:lnTo>
                <a:lnTo>
                  <a:pt x="4667720" y="1862429"/>
                </a:lnTo>
                <a:lnTo>
                  <a:pt x="4667250" y="1863547"/>
                </a:lnTo>
                <a:lnTo>
                  <a:pt x="4667250" y="1866176"/>
                </a:lnTo>
                <a:lnTo>
                  <a:pt x="4667720" y="1867306"/>
                </a:lnTo>
                <a:lnTo>
                  <a:pt x="4669587" y="1869160"/>
                </a:lnTo>
                <a:lnTo>
                  <a:pt x="4670704" y="1869630"/>
                </a:lnTo>
                <a:lnTo>
                  <a:pt x="4673333" y="1869630"/>
                </a:lnTo>
                <a:lnTo>
                  <a:pt x="4674451" y="1869160"/>
                </a:lnTo>
                <a:lnTo>
                  <a:pt x="4676318" y="1867306"/>
                </a:lnTo>
                <a:lnTo>
                  <a:pt x="4676775" y="1866176"/>
                </a:lnTo>
                <a:lnTo>
                  <a:pt x="4676775" y="1863547"/>
                </a:lnTo>
                <a:close/>
              </a:path>
              <a:path w="6438900" h="4354830">
                <a:moveTo>
                  <a:pt x="4676775" y="1243520"/>
                </a:moveTo>
                <a:lnTo>
                  <a:pt x="4676318" y="1242390"/>
                </a:lnTo>
                <a:lnTo>
                  <a:pt x="4674451" y="1240536"/>
                </a:lnTo>
                <a:lnTo>
                  <a:pt x="4673333" y="1240066"/>
                </a:lnTo>
                <a:lnTo>
                  <a:pt x="4670704" y="1240066"/>
                </a:lnTo>
                <a:lnTo>
                  <a:pt x="4669587" y="1240536"/>
                </a:lnTo>
                <a:lnTo>
                  <a:pt x="4667720" y="1242390"/>
                </a:lnTo>
                <a:lnTo>
                  <a:pt x="4667250" y="1243520"/>
                </a:lnTo>
                <a:lnTo>
                  <a:pt x="4667250" y="1246149"/>
                </a:lnTo>
                <a:lnTo>
                  <a:pt x="4667720" y="1247267"/>
                </a:lnTo>
                <a:lnTo>
                  <a:pt x="4669587" y="1249133"/>
                </a:lnTo>
                <a:lnTo>
                  <a:pt x="4670704" y="1249591"/>
                </a:lnTo>
                <a:lnTo>
                  <a:pt x="4673333" y="1249591"/>
                </a:lnTo>
                <a:lnTo>
                  <a:pt x="4674451" y="1249133"/>
                </a:lnTo>
                <a:lnTo>
                  <a:pt x="4676318" y="1247267"/>
                </a:lnTo>
                <a:lnTo>
                  <a:pt x="4676775" y="1246149"/>
                </a:lnTo>
                <a:lnTo>
                  <a:pt x="4676775" y="1243520"/>
                </a:lnTo>
                <a:close/>
              </a:path>
              <a:path w="6438900" h="4354830">
                <a:moveTo>
                  <a:pt x="4676775" y="623481"/>
                </a:moveTo>
                <a:lnTo>
                  <a:pt x="4676318" y="622363"/>
                </a:lnTo>
                <a:lnTo>
                  <a:pt x="4674451" y="620509"/>
                </a:lnTo>
                <a:lnTo>
                  <a:pt x="4673333" y="620039"/>
                </a:lnTo>
                <a:lnTo>
                  <a:pt x="4670704" y="620039"/>
                </a:lnTo>
                <a:lnTo>
                  <a:pt x="4669587" y="620509"/>
                </a:lnTo>
                <a:lnTo>
                  <a:pt x="4667720" y="622363"/>
                </a:lnTo>
                <a:lnTo>
                  <a:pt x="4667250" y="623481"/>
                </a:lnTo>
                <a:lnTo>
                  <a:pt x="4667250" y="626110"/>
                </a:lnTo>
                <a:lnTo>
                  <a:pt x="4667720" y="627240"/>
                </a:lnTo>
                <a:lnTo>
                  <a:pt x="4669587" y="629094"/>
                </a:lnTo>
                <a:lnTo>
                  <a:pt x="4670704" y="629564"/>
                </a:lnTo>
                <a:lnTo>
                  <a:pt x="4673333" y="629564"/>
                </a:lnTo>
                <a:lnTo>
                  <a:pt x="4674451" y="629094"/>
                </a:lnTo>
                <a:lnTo>
                  <a:pt x="4676318" y="627240"/>
                </a:lnTo>
                <a:lnTo>
                  <a:pt x="4676775" y="626110"/>
                </a:lnTo>
                <a:lnTo>
                  <a:pt x="4676775" y="623481"/>
                </a:lnTo>
                <a:close/>
              </a:path>
              <a:path w="6438900" h="4354830">
                <a:moveTo>
                  <a:pt x="4676775" y="3454"/>
                </a:moveTo>
                <a:lnTo>
                  <a:pt x="4676318" y="2336"/>
                </a:lnTo>
                <a:lnTo>
                  <a:pt x="4674451" y="469"/>
                </a:lnTo>
                <a:lnTo>
                  <a:pt x="4673333" y="0"/>
                </a:lnTo>
                <a:lnTo>
                  <a:pt x="4670704" y="0"/>
                </a:lnTo>
                <a:lnTo>
                  <a:pt x="4669587" y="469"/>
                </a:lnTo>
                <a:lnTo>
                  <a:pt x="4667720" y="2336"/>
                </a:lnTo>
                <a:lnTo>
                  <a:pt x="4667250" y="3454"/>
                </a:lnTo>
                <a:lnTo>
                  <a:pt x="4667250" y="6083"/>
                </a:lnTo>
                <a:lnTo>
                  <a:pt x="4667720" y="7200"/>
                </a:lnTo>
                <a:lnTo>
                  <a:pt x="4669587" y="9067"/>
                </a:lnTo>
                <a:lnTo>
                  <a:pt x="4670704" y="9525"/>
                </a:lnTo>
                <a:lnTo>
                  <a:pt x="4673333" y="9525"/>
                </a:lnTo>
                <a:lnTo>
                  <a:pt x="4674451" y="9067"/>
                </a:lnTo>
                <a:lnTo>
                  <a:pt x="4676318" y="7200"/>
                </a:lnTo>
                <a:lnTo>
                  <a:pt x="4676775" y="6083"/>
                </a:lnTo>
                <a:lnTo>
                  <a:pt x="4676775" y="3454"/>
                </a:lnTo>
                <a:close/>
              </a:path>
              <a:path w="6438900" h="4354830">
                <a:moveTo>
                  <a:pt x="4724400" y="4343679"/>
                </a:moveTo>
                <a:lnTo>
                  <a:pt x="4723943" y="4342562"/>
                </a:lnTo>
                <a:lnTo>
                  <a:pt x="4722076" y="4340695"/>
                </a:lnTo>
                <a:lnTo>
                  <a:pt x="4720958" y="4340225"/>
                </a:lnTo>
                <a:lnTo>
                  <a:pt x="4718329" y="4340225"/>
                </a:lnTo>
                <a:lnTo>
                  <a:pt x="4717212" y="4340695"/>
                </a:lnTo>
                <a:lnTo>
                  <a:pt x="4715345" y="4342562"/>
                </a:lnTo>
                <a:lnTo>
                  <a:pt x="4714875" y="4343679"/>
                </a:lnTo>
                <a:lnTo>
                  <a:pt x="4714875" y="4346308"/>
                </a:lnTo>
                <a:lnTo>
                  <a:pt x="4715345" y="4347426"/>
                </a:lnTo>
                <a:lnTo>
                  <a:pt x="4717212" y="4349293"/>
                </a:lnTo>
                <a:lnTo>
                  <a:pt x="4718329" y="4349750"/>
                </a:lnTo>
                <a:lnTo>
                  <a:pt x="4720958" y="4349750"/>
                </a:lnTo>
                <a:lnTo>
                  <a:pt x="4722076" y="4349293"/>
                </a:lnTo>
                <a:lnTo>
                  <a:pt x="4723943" y="4347426"/>
                </a:lnTo>
                <a:lnTo>
                  <a:pt x="4724400" y="4346308"/>
                </a:lnTo>
                <a:lnTo>
                  <a:pt x="4724400" y="4343679"/>
                </a:lnTo>
                <a:close/>
              </a:path>
              <a:path w="6438900" h="4354830">
                <a:moveTo>
                  <a:pt x="4724400" y="3723640"/>
                </a:moveTo>
                <a:lnTo>
                  <a:pt x="4723943" y="3722522"/>
                </a:lnTo>
                <a:lnTo>
                  <a:pt x="4722076" y="3720668"/>
                </a:lnTo>
                <a:lnTo>
                  <a:pt x="4720958" y="3720198"/>
                </a:lnTo>
                <a:lnTo>
                  <a:pt x="4718329" y="3720198"/>
                </a:lnTo>
                <a:lnTo>
                  <a:pt x="4717212" y="3720668"/>
                </a:lnTo>
                <a:lnTo>
                  <a:pt x="4715345" y="3722522"/>
                </a:lnTo>
                <a:lnTo>
                  <a:pt x="4714875" y="3723640"/>
                </a:lnTo>
                <a:lnTo>
                  <a:pt x="4714875" y="3726281"/>
                </a:lnTo>
                <a:lnTo>
                  <a:pt x="4715345" y="3727399"/>
                </a:lnTo>
                <a:lnTo>
                  <a:pt x="4717212" y="3729253"/>
                </a:lnTo>
                <a:lnTo>
                  <a:pt x="4718329" y="3729723"/>
                </a:lnTo>
                <a:lnTo>
                  <a:pt x="4720958" y="3729723"/>
                </a:lnTo>
                <a:lnTo>
                  <a:pt x="4722076" y="3729253"/>
                </a:lnTo>
                <a:lnTo>
                  <a:pt x="4723943" y="3727399"/>
                </a:lnTo>
                <a:lnTo>
                  <a:pt x="4724400" y="3726281"/>
                </a:lnTo>
                <a:lnTo>
                  <a:pt x="4724400" y="3723640"/>
                </a:lnTo>
                <a:close/>
              </a:path>
              <a:path w="6438900" h="4354830">
                <a:moveTo>
                  <a:pt x="4724400" y="3103613"/>
                </a:moveTo>
                <a:lnTo>
                  <a:pt x="4723943" y="3102495"/>
                </a:lnTo>
                <a:lnTo>
                  <a:pt x="4722076" y="3100628"/>
                </a:lnTo>
                <a:lnTo>
                  <a:pt x="4720958" y="3100171"/>
                </a:lnTo>
                <a:lnTo>
                  <a:pt x="4718329" y="3100171"/>
                </a:lnTo>
                <a:lnTo>
                  <a:pt x="4717212" y="3100628"/>
                </a:lnTo>
                <a:lnTo>
                  <a:pt x="4715345" y="3102495"/>
                </a:lnTo>
                <a:lnTo>
                  <a:pt x="4714875" y="3103613"/>
                </a:lnTo>
                <a:lnTo>
                  <a:pt x="4714875" y="3106242"/>
                </a:lnTo>
                <a:lnTo>
                  <a:pt x="4715345" y="3107372"/>
                </a:lnTo>
                <a:lnTo>
                  <a:pt x="4717212" y="3109226"/>
                </a:lnTo>
                <a:lnTo>
                  <a:pt x="4718329" y="3109696"/>
                </a:lnTo>
                <a:lnTo>
                  <a:pt x="4720958" y="3109696"/>
                </a:lnTo>
                <a:lnTo>
                  <a:pt x="4722076" y="3109226"/>
                </a:lnTo>
                <a:lnTo>
                  <a:pt x="4723943" y="3107372"/>
                </a:lnTo>
                <a:lnTo>
                  <a:pt x="4724400" y="3106242"/>
                </a:lnTo>
                <a:lnTo>
                  <a:pt x="4724400" y="3103613"/>
                </a:lnTo>
                <a:close/>
              </a:path>
              <a:path w="6438900" h="4354830">
                <a:moveTo>
                  <a:pt x="4724400" y="2483586"/>
                </a:moveTo>
                <a:lnTo>
                  <a:pt x="4723943" y="2482456"/>
                </a:lnTo>
                <a:lnTo>
                  <a:pt x="4722076" y="2480602"/>
                </a:lnTo>
                <a:lnTo>
                  <a:pt x="4720958" y="2480132"/>
                </a:lnTo>
                <a:lnTo>
                  <a:pt x="4718329" y="2480132"/>
                </a:lnTo>
                <a:lnTo>
                  <a:pt x="4717212" y="2480602"/>
                </a:lnTo>
                <a:lnTo>
                  <a:pt x="4715345" y="2482456"/>
                </a:lnTo>
                <a:lnTo>
                  <a:pt x="4714875" y="2483586"/>
                </a:lnTo>
                <a:lnTo>
                  <a:pt x="4714875" y="2486215"/>
                </a:lnTo>
                <a:lnTo>
                  <a:pt x="4715345" y="2487333"/>
                </a:lnTo>
                <a:lnTo>
                  <a:pt x="4717212" y="2489200"/>
                </a:lnTo>
                <a:lnTo>
                  <a:pt x="4718329" y="2489657"/>
                </a:lnTo>
                <a:lnTo>
                  <a:pt x="4720958" y="2489657"/>
                </a:lnTo>
                <a:lnTo>
                  <a:pt x="4722076" y="2489200"/>
                </a:lnTo>
                <a:lnTo>
                  <a:pt x="4723943" y="2487333"/>
                </a:lnTo>
                <a:lnTo>
                  <a:pt x="4724400" y="2486215"/>
                </a:lnTo>
                <a:lnTo>
                  <a:pt x="4724400" y="2483586"/>
                </a:lnTo>
                <a:close/>
              </a:path>
              <a:path w="6438900" h="4354830">
                <a:moveTo>
                  <a:pt x="4724400" y="1863547"/>
                </a:moveTo>
                <a:lnTo>
                  <a:pt x="4723943" y="1862429"/>
                </a:lnTo>
                <a:lnTo>
                  <a:pt x="4722076" y="1860562"/>
                </a:lnTo>
                <a:lnTo>
                  <a:pt x="4720958" y="1860105"/>
                </a:lnTo>
                <a:lnTo>
                  <a:pt x="4718329" y="1860105"/>
                </a:lnTo>
                <a:lnTo>
                  <a:pt x="4717212" y="1860562"/>
                </a:lnTo>
                <a:lnTo>
                  <a:pt x="4715345" y="1862429"/>
                </a:lnTo>
                <a:lnTo>
                  <a:pt x="4714875" y="1863547"/>
                </a:lnTo>
                <a:lnTo>
                  <a:pt x="4714875" y="1866176"/>
                </a:lnTo>
                <a:lnTo>
                  <a:pt x="4715345" y="1867306"/>
                </a:lnTo>
                <a:lnTo>
                  <a:pt x="4717212" y="1869160"/>
                </a:lnTo>
                <a:lnTo>
                  <a:pt x="4718329" y="1869630"/>
                </a:lnTo>
                <a:lnTo>
                  <a:pt x="4720958" y="1869630"/>
                </a:lnTo>
                <a:lnTo>
                  <a:pt x="4722076" y="1869160"/>
                </a:lnTo>
                <a:lnTo>
                  <a:pt x="4723943" y="1867306"/>
                </a:lnTo>
                <a:lnTo>
                  <a:pt x="4724400" y="1866176"/>
                </a:lnTo>
                <a:lnTo>
                  <a:pt x="4724400" y="1863547"/>
                </a:lnTo>
                <a:close/>
              </a:path>
              <a:path w="6438900" h="4354830">
                <a:moveTo>
                  <a:pt x="4724400" y="1243520"/>
                </a:moveTo>
                <a:lnTo>
                  <a:pt x="4723943" y="1242390"/>
                </a:lnTo>
                <a:lnTo>
                  <a:pt x="4722076" y="1240536"/>
                </a:lnTo>
                <a:lnTo>
                  <a:pt x="4720958" y="1240066"/>
                </a:lnTo>
                <a:lnTo>
                  <a:pt x="4718329" y="1240066"/>
                </a:lnTo>
                <a:lnTo>
                  <a:pt x="4717212" y="1240536"/>
                </a:lnTo>
                <a:lnTo>
                  <a:pt x="4715345" y="1242390"/>
                </a:lnTo>
                <a:lnTo>
                  <a:pt x="4714875" y="1243520"/>
                </a:lnTo>
                <a:lnTo>
                  <a:pt x="4714875" y="1246149"/>
                </a:lnTo>
                <a:lnTo>
                  <a:pt x="4715345" y="1247267"/>
                </a:lnTo>
                <a:lnTo>
                  <a:pt x="4717212" y="1249133"/>
                </a:lnTo>
                <a:lnTo>
                  <a:pt x="4718329" y="1249591"/>
                </a:lnTo>
                <a:lnTo>
                  <a:pt x="4720958" y="1249591"/>
                </a:lnTo>
                <a:lnTo>
                  <a:pt x="4722076" y="1249133"/>
                </a:lnTo>
                <a:lnTo>
                  <a:pt x="4723943" y="1247267"/>
                </a:lnTo>
                <a:lnTo>
                  <a:pt x="4724400" y="1246149"/>
                </a:lnTo>
                <a:lnTo>
                  <a:pt x="4724400" y="1243520"/>
                </a:lnTo>
                <a:close/>
              </a:path>
              <a:path w="6438900" h="4354830">
                <a:moveTo>
                  <a:pt x="4724400" y="623481"/>
                </a:moveTo>
                <a:lnTo>
                  <a:pt x="4723943" y="622363"/>
                </a:lnTo>
                <a:lnTo>
                  <a:pt x="4722076" y="620509"/>
                </a:lnTo>
                <a:lnTo>
                  <a:pt x="4720958" y="620039"/>
                </a:lnTo>
                <a:lnTo>
                  <a:pt x="4718329" y="620039"/>
                </a:lnTo>
                <a:lnTo>
                  <a:pt x="4717212" y="620509"/>
                </a:lnTo>
                <a:lnTo>
                  <a:pt x="4715345" y="622363"/>
                </a:lnTo>
                <a:lnTo>
                  <a:pt x="4714875" y="623481"/>
                </a:lnTo>
                <a:lnTo>
                  <a:pt x="4714875" y="626110"/>
                </a:lnTo>
                <a:lnTo>
                  <a:pt x="4715345" y="627240"/>
                </a:lnTo>
                <a:lnTo>
                  <a:pt x="4717212" y="629094"/>
                </a:lnTo>
                <a:lnTo>
                  <a:pt x="4718329" y="629564"/>
                </a:lnTo>
                <a:lnTo>
                  <a:pt x="4720958" y="629564"/>
                </a:lnTo>
                <a:lnTo>
                  <a:pt x="4722076" y="629094"/>
                </a:lnTo>
                <a:lnTo>
                  <a:pt x="4723943" y="627240"/>
                </a:lnTo>
                <a:lnTo>
                  <a:pt x="4724400" y="626110"/>
                </a:lnTo>
                <a:lnTo>
                  <a:pt x="4724400" y="623481"/>
                </a:lnTo>
                <a:close/>
              </a:path>
              <a:path w="6438900" h="4354830">
                <a:moveTo>
                  <a:pt x="4724400" y="3454"/>
                </a:moveTo>
                <a:lnTo>
                  <a:pt x="4723943" y="2336"/>
                </a:lnTo>
                <a:lnTo>
                  <a:pt x="4722076" y="469"/>
                </a:lnTo>
                <a:lnTo>
                  <a:pt x="4720958" y="0"/>
                </a:lnTo>
                <a:lnTo>
                  <a:pt x="4718329" y="0"/>
                </a:lnTo>
                <a:lnTo>
                  <a:pt x="4717212" y="469"/>
                </a:lnTo>
                <a:lnTo>
                  <a:pt x="4715345" y="2336"/>
                </a:lnTo>
                <a:lnTo>
                  <a:pt x="4714875" y="3454"/>
                </a:lnTo>
                <a:lnTo>
                  <a:pt x="4714875" y="6083"/>
                </a:lnTo>
                <a:lnTo>
                  <a:pt x="4715345" y="7200"/>
                </a:lnTo>
                <a:lnTo>
                  <a:pt x="4717212" y="9067"/>
                </a:lnTo>
                <a:lnTo>
                  <a:pt x="4718329" y="9525"/>
                </a:lnTo>
                <a:lnTo>
                  <a:pt x="4720958" y="9525"/>
                </a:lnTo>
                <a:lnTo>
                  <a:pt x="4722076" y="9067"/>
                </a:lnTo>
                <a:lnTo>
                  <a:pt x="4723943" y="7200"/>
                </a:lnTo>
                <a:lnTo>
                  <a:pt x="4724400" y="6083"/>
                </a:lnTo>
                <a:lnTo>
                  <a:pt x="4724400" y="3454"/>
                </a:lnTo>
                <a:close/>
              </a:path>
              <a:path w="6438900" h="4354830">
                <a:moveTo>
                  <a:pt x="4772025" y="4343679"/>
                </a:moveTo>
                <a:lnTo>
                  <a:pt x="4771568" y="4342562"/>
                </a:lnTo>
                <a:lnTo>
                  <a:pt x="4769701" y="4340695"/>
                </a:lnTo>
                <a:lnTo>
                  <a:pt x="4768583" y="4340225"/>
                </a:lnTo>
                <a:lnTo>
                  <a:pt x="4765954" y="4340225"/>
                </a:lnTo>
                <a:lnTo>
                  <a:pt x="4764837" y="4340695"/>
                </a:lnTo>
                <a:lnTo>
                  <a:pt x="4762970" y="4342562"/>
                </a:lnTo>
                <a:lnTo>
                  <a:pt x="4762500" y="4343679"/>
                </a:lnTo>
                <a:lnTo>
                  <a:pt x="4762500" y="4346308"/>
                </a:lnTo>
                <a:lnTo>
                  <a:pt x="4762970" y="4347426"/>
                </a:lnTo>
                <a:lnTo>
                  <a:pt x="4764837" y="4349293"/>
                </a:lnTo>
                <a:lnTo>
                  <a:pt x="4765954" y="4349750"/>
                </a:lnTo>
                <a:lnTo>
                  <a:pt x="4768583" y="4349750"/>
                </a:lnTo>
                <a:lnTo>
                  <a:pt x="4769701" y="4349293"/>
                </a:lnTo>
                <a:lnTo>
                  <a:pt x="4771568" y="4347426"/>
                </a:lnTo>
                <a:lnTo>
                  <a:pt x="4772025" y="4346308"/>
                </a:lnTo>
                <a:lnTo>
                  <a:pt x="4772025" y="4343679"/>
                </a:lnTo>
                <a:close/>
              </a:path>
              <a:path w="6438900" h="4354830">
                <a:moveTo>
                  <a:pt x="4772025" y="3723640"/>
                </a:moveTo>
                <a:lnTo>
                  <a:pt x="4771568" y="3722522"/>
                </a:lnTo>
                <a:lnTo>
                  <a:pt x="4769701" y="3720668"/>
                </a:lnTo>
                <a:lnTo>
                  <a:pt x="4768583" y="3720198"/>
                </a:lnTo>
                <a:lnTo>
                  <a:pt x="4765954" y="3720198"/>
                </a:lnTo>
                <a:lnTo>
                  <a:pt x="4764837" y="3720668"/>
                </a:lnTo>
                <a:lnTo>
                  <a:pt x="4762970" y="3722522"/>
                </a:lnTo>
                <a:lnTo>
                  <a:pt x="4762500" y="3723640"/>
                </a:lnTo>
                <a:lnTo>
                  <a:pt x="4762500" y="3726281"/>
                </a:lnTo>
                <a:lnTo>
                  <a:pt x="4762970" y="3727399"/>
                </a:lnTo>
                <a:lnTo>
                  <a:pt x="4764837" y="3729253"/>
                </a:lnTo>
                <a:lnTo>
                  <a:pt x="4765954" y="3729723"/>
                </a:lnTo>
                <a:lnTo>
                  <a:pt x="4768583" y="3729723"/>
                </a:lnTo>
                <a:lnTo>
                  <a:pt x="4769701" y="3729253"/>
                </a:lnTo>
                <a:lnTo>
                  <a:pt x="4771568" y="3727399"/>
                </a:lnTo>
                <a:lnTo>
                  <a:pt x="4772025" y="3726281"/>
                </a:lnTo>
                <a:lnTo>
                  <a:pt x="4772025" y="3723640"/>
                </a:lnTo>
                <a:close/>
              </a:path>
              <a:path w="6438900" h="4354830">
                <a:moveTo>
                  <a:pt x="4772025" y="3103613"/>
                </a:moveTo>
                <a:lnTo>
                  <a:pt x="4771568" y="3102495"/>
                </a:lnTo>
                <a:lnTo>
                  <a:pt x="4769701" y="3100628"/>
                </a:lnTo>
                <a:lnTo>
                  <a:pt x="4768583" y="3100171"/>
                </a:lnTo>
                <a:lnTo>
                  <a:pt x="4765954" y="3100171"/>
                </a:lnTo>
                <a:lnTo>
                  <a:pt x="4764837" y="3100628"/>
                </a:lnTo>
                <a:lnTo>
                  <a:pt x="4762970" y="3102495"/>
                </a:lnTo>
                <a:lnTo>
                  <a:pt x="4762500" y="3103613"/>
                </a:lnTo>
                <a:lnTo>
                  <a:pt x="4762500" y="3106242"/>
                </a:lnTo>
                <a:lnTo>
                  <a:pt x="4762970" y="3107372"/>
                </a:lnTo>
                <a:lnTo>
                  <a:pt x="4764837" y="3109226"/>
                </a:lnTo>
                <a:lnTo>
                  <a:pt x="4765954" y="3109696"/>
                </a:lnTo>
                <a:lnTo>
                  <a:pt x="4768583" y="3109696"/>
                </a:lnTo>
                <a:lnTo>
                  <a:pt x="4769701" y="3109226"/>
                </a:lnTo>
                <a:lnTo>
                  <a:pt x="4771568" y="3107372"/>
                </a:lnTo>
                <a:lnTo>
                  <a:pt x="4772025" y="3106242"/>
                </a:lnTo>
                <a:lnTo>
                  <a:pt x="4772025" y="3103613"/>
                </a:lnTo>
                <a:close/>
              </a:path>
              <a:path w="6438900" h="4354830">
                <a:moveTo>
                  <a:pt x="4772025" y="2483586"/>
                </a:moveTo>
                <a:lnTo>
                  <a:pt x="4771568" y="2482456"/>
                </a:lnTo>
                <a:lnTo>
                  <a:pt x="4769701" y="2480602"/>
                </a:lnTo>
                <a:lnTo>
                  <a:pt x="4768583" y="2480132"/>
                </a:lnTo>
                <a:lnTo>
                  <a:pt x="4765954" y="2480132"/>
                </a:lnTo>
                <a:lnTo>
                  <a:pt x="4764837" y="2480602"/>
                </a:lnTo>
                <a:lnTo>
                  <a:pt x="4762970" y="2482456"/>
                </a:lnTo>
                <a:lnTo>
                  <a:pt x="4762500" y="2483586"/>
                </a:lnTo>
                <a:lnTo>
                  <a:pt x="4762500" y="2486215"/>
                </a:lnTo>
                <a:lnTo>
                  <a:pt x="4762970" y="2487333"/>
                </a:lnTo>
                <a:lnTo>
                  <a:pt x="4764837" y="2489200"/>
                </a:lnTo>
                <a:lnTo>
                  <a:pt x="4765954" y="2489657"/>
                </a:lnTo>
                <a:lnTo>
                  <a:pt x="4768583" y="2489657"/>
                </a:lnTo>
                <a:lnTo>
                  <a:pt x="4769701" y="2489200"/>
                </a:lnTo>
                <a:lnTo>
                  <a:pt x="4771568" y="2487333"/>
                </a:lnTo>
                <a:lnTo>
                  <a:pt x="4772025" y="2486215"/>
                </a:lnTo>
                <a:lnTo>
                  <a:pt x="4772025" y="2483586"/>
                </a:lnTo>
                <a:close/>
              </a:path>
              <a:path w="6438900" h="4354830">
                <a:moveTo>
                  <a:pt x="4772025" y="1863547"/>
                </a:moveTo>
                <a:lnTo>
                  <a:pt x="4771568" y="1862429"/>
                </a:lnTo>
                <a:lnTo>
                  <a:pt x="4769701" y="1860562"/>
                </a:lnTo>
                <a:lnTo>
                  <a:pt x="4768583" y="1860105"/>
                </a:lnTo>
                <a:lnTo>
                  <a:pt x="4765954" y="1860105"/>
                </a:lnTo>
                <a:lnTo>
                  <a:pt x="4764837" y="1860562"/>
                </a:lnTo>
                <a:lnTo>
                  <a:pt x="4762970" y="1862429"/>
                </a:lnTo>
                <a:lnTo>
                  <a:pt x="4762500" y="1863547"/>
                </a:lnTo>
                <a:lnTo>
                  <a:pt x="4762500" y="1866176"/>
                </a:lnTo>
                <a:lnTo>
                  <a:pt x="4762970" y="1867306"/>
                </a:lnTo>
                <a:lnTo>
                  <a:pt x="4764837" y="1869160"/>
                </a:lnTo>
                <a:lnTo>
                  <a:pt x="4765954" y="1869630"/>
                </a:lnTo>
                <a:lnTo>
                  <a:pt x="4768583" y="1869630"/>
                </a:lnTo>
                <a:lnTo>
                  <a:pt x="4769701" y="1869160"/>
                </a:lnTo>
                <a:lnTo>
                  <a:pt x="4771568" y="1867306"/>
                </a:lnTo>
                <a:lnTo>
                  <a:pt x="4772025" y="1866176"/>
                </a:lnTo>
                <a:lnTo>
                  <a:pt x="4772025" y="1863547"/>
                </a:lnTo>
                <a:close/>
              </a:path>
              <a:path w="6438900" h="4354830">
                <a:moveTo>
                  <a:pt x="4772025" y="1243520"/>
                </a:moveTo>
                <a:lnTo>
                  <a:pt x="4771568" y="1242390"/>
                </a:lnTo>
                <a:lnTo>
                  <a:pt x="4769701" y="1240536"/>
                </a:lnTo>
                <a:lnTo>
                  <a:pt x="4768583" y="1240066"/>
                </a:lnTo>
                <a:lnTo>
                  <a:pt x="4765954" y="1240066"/>
                </a:lnTo>
                <a:lnTo>
                  <a:pt x="4764837" y="1240536"/>
                </a:lnTo>
                <a:lnTo>
                  <a:pt x="4762970" y="1242390"/>
                </a:lnTo>
                <a:lnTo>
                  <a:pt x="4762500" y="1243520"/>
                </a:lnTo>
                <a:lnTo>
                  <a:pt x="4762500" y="1246149"/>
                </a:lnTo>
                <a:lnTo>
                  <a:pt x="4762970" y="1247267"/>
                </a:lnTo>
                <a:lnTo>
                  <a:pt x="4764837" y="1249133"/>
                </a:lnTo>
                <a:lnTo>
                  <a:pt x="4765954" y="1249591"/>
                </a:lnTo>
                <a:lnTo>
                  <a:pt x="4768583" y="1249591"/>
                </a:lnTo>
                <a:lnTo>
                  <a:pt x="4769701" y="1249133"/>
                </a:lnTo>
                <a:lnTo>
                  <a:pt x="4771568" y="1247267"/>
                </a:lnTo>
                <a:lnTo>
                  <a:pt x="4772025" y="1246149"/>
                </a:lnTo>
                <a:lnTo>
                  <a:pt x="4772025" y="1243520"/>
                </a:lnTo>
                <a:close/>
              </a:path>
              <a:path w="6438900" h="4354830">
                <a:moveTo>
                  <a:pt x="4772025" y="623481"/>
                </a:moveTo>
                <a:lnTo>
                  <a:pt x="4771568" y="622363"/>
                </a:lnTo>
                <a:lnTo>
                  <a:pt x="4769701" y="620509"/>
                </a:lnTo>
                <a:lnTo>
                  <a:pt x="4768583" y="620039"/>
                </a:lnTo>
                <a:lnTo>
                  <a:pt x="4765954" y="620039"/>
                </a:lnTo>
                <a:lnTo>
                  <a:pt x="4764837" y="620509"/>
                </a:lnTo>
                <a:lnTo>
                  <a:pt x="4762970" y="622363"/>
                </a:lnTo>
                <a:lnTo>
                  <a:pt x="4762500" y="623481"/>
                </a:lnTo>
                <a:lnTo>
                  <a:pt x="4762500" y="626110"/>
                </a:lnTo>
                <a:lnTo>
                  <a:pt x="4762970" y="627240"/>
                </a:lnTo>
                <a:lnTo>
                  <a:pt x="4764837" y="629094"/>
                </a:lnTo>
                <a:lnTo>
                  <a:pt x="4765954" y="629564"/>
                </a:lnTo>
                <a:lnTo>
                  <a:pt x="4768583" y="629564"/>
                </a:lnTo>
                <a:lnTo>
                  <a:pt x="4769701" y="629094"/>
                </a:lnTo>
                <a:lnTo>
                  <a:pt x="4771568" y="627240"/>
                </a:lnTo>
                <a:lnTo>
                  <a:pt x="4772025" y="626110"/>
                </a:lnTo>
                <a:lnTo>
                  <a:pt x="4772025" y="623481"/>
                </a:lnTo>
                <a:close/>
              </a:path>
              <a:path w="6438900" h="4354830">
                <a:moveTo>
                  <a:pt x="4772025" y="3454"/>
                </a:moveTo>
                <a:lnTo>
                  <a:pt x="4771568" y="2336"/>
                </a:lnTo>
                <a:lnTo>
                  <a:pt x="4769701" y="469"/>
                </a:lnTo>
                <a:lnTo>
                  <a:pt x="4768583" y="0"/>
                </a:lnTo>
                <a:lnTo>
                  <a:pt x="4765954" y="0"/>
                </a:lnTo>
                <a:lnTo>
                  <a:pt x="4764837" y="469"/>
                </a:lnTo>
                <a:lnTo>
                  <a:pt x="4762970" y="2336"/>
                </a:lnTo>
                <a:lnTo>
                  <a:pt x="4762500" y="3454"/>
                </a:lnTo>
                <a:lnTo>
                  <a:pt x="4762500" y="6083"/>
                </a:lnTo>
                <a:lnTo>
                  <a:pt x="4762970" y="7200"/>
                </a:lnTo>
                <a:lnTo>
                  <a:pt x="4764837" y="9067"/>
                </a:lnTo>
                <a:lnTo>
                  <a:pt x="4765954" y="9525"/>
                </a:lnTo>
                <a:lnTo>
                  <a:pt x="4768583" y="9525"/>
                </a:lnTo>
                <a:lnTo>
                  <a:pt x="4769701" y="9067"/>
                </a:lnTo>
                <a:lnTo>
                  <a:pt x="4771568" y="7200"/>
                </a:lnTo>
                <a:lnTo>
                  <a:pt x="4772025" y="6083"/>
                </a:lnTo>
                <a:lnTo>
                  <a:pt x="4772025" y="3454"/>
                </a:lnTo>
                <a:close/>
              </a:path>
              <a:path w="6438900" h="4354830">
                <a:moveTo>
                  <a:pt x="4819650" y="4343679"/>
                </a:moveTo>
                <a:lnTo>
                  <a:pt x="4819193" y="4342562"/>
                </a:lnTo>
                <a:lnTo>
                  <a:pt x="4817326" y="4340695"/>
                </a:lnTo>
                <a:lnTo>
                  <a:pt x="4816208" y="4340225"/>
                </a:lnTo>
                <a:lnTo>
                  <a:pt x="4813579" y="4340225"/>
                </a:lnTo>
                <a:lnTo>
                  <a:pt x="4812449" y="4340695"/>
                </a:lnTo>
                <a:lnTo>
                  <a:pt x="4810595" y="4342562"/>
                </a:lnTo>
                <a:lnTo>
                  <a:pt x="4810125" y="4343679"/>
                </a:lnTo>
                <a:lnTo>
                  <a:pt x="4810125" y="4346308"/>
                </a:lnTo>
                <a:lnTo>
                  <a:pt x="4810595" y="4347426"/>
                </a:lnTo>
                <a:lnTo>
                  <a:pt x="4812449" y="4349293"/>
                </a:lnTo>
                <a:lnTo>
                  <a:pt x="4813579" y="4349750"/>
                </a:lnTo>
                <a:lnTo>
                  <a:pt x="4816208" y="4349750"/>
                </a:lnTo>
                <a:lnTo>
                  <a:pt x="4817326" y="4349293"/>
                </a:lnTo>
                <a:lnTo>
                  <a:pt x="4819193" y="4347426"/>
                </a:lnTo>
                <a:lnTo>
                  <a:pt x="4819650" y="4346308"/>
                </a:lnTo>
                <a:lnTo>
                  <a:pt x="4819650" y="4343679"/>
                </a:lnTo>
                <a:close/>
              </a:path>
              <a:path w="6438900" h="4354830">
                <a:moveTo>
                  <a:pt x="4819650" y="3723640"/>
                </a:moveTo>
                <a:lnTo>
                  <a:pt x="4819193" y="3722522"/>
                </a:lnTo>
                <a:lnTo>
                  <a:pt x="4817326" y="3720668"/>
                </a:lnTo>
                <a:lnTo>
                  <a:pt x="4816208" y="3720198"/>
                </a:lnTo>
                <a:lnTo>
                  <a:pt x="4813579" y="3720198"/>
                </a:lnTo>
                <a:lnTo>
                  <a:pt x="4812449" y="3720668"/>
                </a:lnTo>
                <a:lnTo>
                  <a:pt x="4810595" y="3722522"/>
                </a:lnTo>
                <a:lnTo>
                  <a:pt x="4810125" y="3723640"/>
                </a:lnTo>
                <a:lnTo>
                  <a:pt x="4810125" y="3726281"/>
                </a:lnTo>
                <a:lnTo>
                  <a:pt x="4810595" y="3727399"/>
                </a:lnTo>
                <a:lnTo>
                  <a:pt x="4812449" y="3729253"/>
                </a:lnTo>
                <a:lnTo>
                  <a:pt x="4813579" y="3729723"/>
                </a:lnTo>
                <a:lnTo>
                  <a:pt x="4816208" y="3729723"/>
                </a:lnTo>
                <a:lnTo>
                  <a:pt x="4817326" y="3729253"/>
                </a:lnTo>
                <a:lnTo>
                  <a:pt x="4819193" y="3727399"/>
                </a:lnTo>
                <a:lnTo>
                  <a:pt x="4819650" y="3726281"/>
                </a:lnTo>
                <a:lnTo>
                  <a:pt x="4819650" y="3723640"/>
                </a:lnTo>
                <a:close/>
              </a:path>
              <a:path w="6438900" h="4354830">
                <a:moveTo>
                  <a:pt x="4819650" y="3103613"/>
                </a:moveTo>
                <a:lnTo>
                  <a:pt x="4819193" y="3102495"/>
                </a:lnTo>
                <a:lnTo>
                  <a:pt x="4817326" y="3100628"/>
                </a:lnTo>
                <a:lnTo>
                  <a:pt x="4816208" y="3100171"/>
                </a:lnTo>
                <a:lnTo>
                  <a:pt x="4813579" y="3100171"/>
                </a:lnTo>
                <a:lnTo>
                  <a:pt x="4812449" y="3100628"/>
                </a:lnTo>
                <a:lnTo>
                  <a:pt x="4810595" y="3102495"/>
                </a:lnTo>
                <a:lnTo>
                  <a:pt x="4810125" y="3103613"/>
                </a:lnTo>
                <a:lnTo>
                  <a:pt x="4810125" y="3106242"/>
                </a:lnTo>
                <a:lnTo>
                  <a:pt x="4810595" y="3107372"/>
                </a:lnTo>
                <a:lnTo>
                  <a:pt x="4812449" y="3109226"/>
                </a:lnTo>
                <a:lnTo>
                  <a:pt x="4813579" y="3109696"/>
                </a:lnTo>
                <a:lnTo>
                  <a:pt x="4816208" y="3109696"/>
                </a:lnTo>
                <a:lnTo>
                  <a:pt x="4817326" y="3109226"/>
                </a:lnTo>
                <a:lnTo>
                  <a:pt x="4819193" y="3107372"/>
                </a:lnTo>
                <a:lnTo>
                  <a:pt x="4819650" y="3106242"/>
                </a:lnTo>
                <a:lnTo>
                  <a:pt x="4819650" y="3103613"/>
                </a:lnTo>
                <a:close/>
              </a:path>
              <a:path w="6438900" h="4354830">
                <a:moveTo>
                  <a:pt x="4819650" y="2483586"/>
                </a:moveTo>
                <a:lnTo>
                  <a:pt x="4819193" y="2482456"/>
                </a:lnTo>
                <a:lnTo>
                  <a:pt x="4817326" y="2480602"/>
                </a:lnTo>
                <a:lnTo>
                  <a:pt x="4816208" y="2480132"/>
                </a:lnTo>
                <a:lnTo>
                  <a:pt x="4813579" y="2480132"/>
                </a:lnTo>
                <a:lnTo>
                  <a:pt x="4812449" y="2480602"/>
                </a:lnTo>
                <a:lnTo>
                  <a:pt x="4810595" y="2482456"/>
                </a:lnTo>
                <a:lnTo>
                  <a:pt x="4810125" y="2483586"/>
                </a:lnTo>
                <a:lnTo>
                  <a:pt x="4810125" y="2486215"/>
                </a:lnTo>
                <a:lnTo>
                  <a:pt x="4810595" y="2487333"/>
                </a:lnTo>
                <a:lnTo>
                  <a:pt x="4812449" y="2489200"/>
                </a:lnTo>
                <a:lnTo>
                  <a:pt x="4813579" y="2489657"/>
                </a:lnTo>
                <a:lnTo>
                  <a:pt x="4816208" y="2489657"/>
                </a:lnTo>
                <a:lnTo>
                  <a:pt x="4817326" y="2489200"/>
                </a:lnTo>
                <a:lnTo>
                  <a:pt x="4819193" y="2487333"/>
                </a:lnTo>
                <a:lnTo>
                  <a:pt x="4819650" y="2486215"/>
                </a:lnTo>
                <a:lnTo>
                  <a:pt x="4819650" y="2483586"/>
                </a:lnTo>
                <a:close/>
              </a:path>
              <a:path w="6438900" h="4354830">
                <a:moveTo>
                  <a:pt x="4819650" y="1863547"/>
                </a:moveTo>
                <a:lnTo>
                  <a:pt x="4819193" y="1862429"/>
                </a:lnTo>
                <a:lnTo>
                  <a:pt x="4817326" y="1860562"/>
                </a:lnTo>
                <a:lnTo>
                  <a:pt x="4816208" y="1860105"/>
                </a:lnTo>
                <a:lnTo>
                  <a:pt x="4813579" y="1860105"/>
                </a:lnTo>
                <a:lnTo>
                  <a:pt x="4812449" y="1860562"/>
                </a:lnTo>
                <a:lnTo>
                  <a:pt x="4810595" y="1862429"/>
                </a:lnTo>
                <a:lnTo>
                  <a:pt x="4810125" y="1863547"/>
                </a:lnTo>
                <a:lnTo>
                  <a:pt x="4810125" y="1866176"/>
                </a:lnTo>
                <a:lnTo>
                  <a:pt x="4810595" y="1867306"/>
                </a:lnTo>
                <a:lnTo>
                  <a:pt x="4812449" y="1869160"/>
                </a:lnTo>
                <a:lnTo>
                  <a:pt x="4813579" y="1869630"/>
                </a:lnTo>
                <a:lnTo>
                  <a:pt x="4816208" y="1869630"/>
                </a:lnTo>
                <a:lnTo>
                  <a:pt x="4817326" y="1869160"/>
                </a:lnTo>
                <a:lnTo>
                  <a:pt x="4819193" y="1867306"/>
                </a:lnTo>
                <a:lnTo>
                  <a:pt x="4819650" y="1866176"/>
                </a:lnTo>
                <a:lnTo>
                  <a:pt x="4819650" y="1863547"/>
                </a:lnTo>
                <a:close/>
              </a:path>
              <a:path w="6438900" h="4354830">
                <a:moveTo>
                  <a:pt x="4819650" y="1243520"/>
                </a:moveTo>
                <a:lnTo>
                  <a:pt x="4819193" y="1242390"/>
                </a:lnTo>
                <a:lnTo>
                  <a:pt x="4817326" y="1240536"/>
                </a:lnTo>
                <a:lnTo>
                  <a:pt x="4816208" y="1240066"/>
                </a:lnTo>
                <a:lnTo>
                  <a:pt x="4813579" y="1240066"/>
                </a:lnTo>
                <a:lnTo>
                  <a:pt x="4812449" y="1240536"/>
                </a:lnTo>
                <a:lnTo>
                  <a:pt x="4810595" y="1242390"/>
                </a:lnTo>
                <a:lnTo>
                  <a:pt x="4810125" y="1243520"/>
                </a:lnTo>
                <a:lnTo>
                  <a:pt x="4810125" y="1246149"/>
                </a:lnTo>
                <a:lnTo>
                  <a:pt x="4810595" y="1247267"/>
                </a:lnTo>
                <a:lnTo>
                  <a:pt x="4812449" y="1249133"/>
                </a:lnTo>
                <a:lnTo>
                  <a:pt x="4813579" y="1249591"/>
                </a:lnTo>
                <a:lnTo>
                  <a:pt x="4816208" y="1249591"/>
                </a:lnTo>
                <a:lnTo>
                  <a:pt x="4817326" y="1249133"/>
                </a:lnTo>
                <a:lnTo>
                  <a:pt x="4819193" y="1247267"/>
                </a:lnTo>
                <a:lnTo>
                  <a:pt x="4819650" y="1246149"/>
                </a:lnTo>
                <a:lnTo>
                  <a:pt x="4819650" y="1243520"/>
                </a:lnTo>
                <a:close/>
              </a:path>
              <a:path w="6438900" h="4354830">
                <a:moveTo>
                  <a:pt x="4819650" y="623481"/>
                </a:moveTo>
                <a:lnTo>
                  <a:pt x="4819193" y="622363"/>
                </a:lnTo>
                <a:lnTo>
                  <a:pt x="4817326" y="620509"/>
                </a:lnTo>
                <a:lnTo>
                  <a:pt x="4816208" y="620039"/>
                </a:lnTo>
                <a:lnTo>
                  <a:pt x="4813579" y="620039"/>
                </a:lnTo>
                <a:lnTo>
                  <a:pt x="4812449" y="620509"/>
                </a:lnTo>
                <a:lnTo>
                  <a:pt x="4810595" y="622363"/>
                </a:lnTo>
                <a:lnTo>
                  <a:pt x="4810125" y="623481"/>
                </a:lnTo>
                <a:lnTo>
                  <a:pt x="4810125" y="626110"/>
                </a:lnTo>
                <a:lnTo>
                  <a:pt x="4810595" y="627240"/>
                </a:lnTo>
                <a:lnTo>
                  <a:pt x="4812449" y="629094"/>
                </a:lnTo>
                <a:lnTo>
                  <a:pt x="4813579" y="629564"/>
                </a:lnTo>
                <a:lnTo>
                  <a:pt x="4816208" y="629564"/>
                </a:lnTo>
                <a:lnTo>
                  <a:pt x="4817326" y="629094"/>
                </a:lnTo>
                <a:lnTo>
                  <a:pt x="4819193" y="627240"/>
                </a:lnTo>
                <a:lnTo>
                  <a:pt x="4819650" y="626110"/>
                </a:lnTo>
                <a:lnTo>
                  <a:pt x="4819650" y="623481"/>
                </a:lnTo>
                <a:close/>
              </a:path>
              <a:path w="6438900" h="4354830">
                <a:moveTo>
                  <a:pt x="4819650" y="3454"/>
                </a:moveTo>
                <a:lnTo>
                  <a:pt x="4819193" y="2336"/>
                </a:lnTo>
                <a:lnTo>
                  <a:pt x="4817326" y="469"/>
                </a:lnTo>
                <a:lnTo>
                  <a:pt x="4816208" y="0"/>
                </a:lnTo>
                <a:lnTo>
                  <a:pt x="4813579" y="0"/>
                </a:lnTo>
                <a:lnTo>
                  <a:pt x="4812449" y="469"/>
                </a:lnTo>
                <a:lnTo>
                  <a:pt x="4810595" y="2336"/>
                </a:lnTo>
                <a:lnTo>
                  <a:pt x="4810125" y="3454"/>
                </a:lnTo>
                <a:lnTo>
                  <a:pt x="4810125" y="6083"/>
                </a:lnTo>
                <a:lnTo>
                  <a:pt x="4810595" y="7200"/>
                </a:lnTo>
                <a:lnTo>
                  <a:pt x="4812449" y="9067"/>
                </a:lnTo>
                <a:lnTo>
                  <a:pt x="4813579" y="9525"/>
                </a:lnTo>
                <a:lnTo>
                  <a:pt x="4816208" y="9525"/>
                </a:lnTo>
                <a:lnTo>
                  <a:pt x="4817326" y="9067"/>
                </a:lnTo>
                <a:lnTo>
                  <a:pt x="4819193" y="7200"/>
                </a:lnTo>
                <a:lnTo>
                  <a:pt x="4819650" y="6083"/>
                </a:lnTo>
                <a:lnTo>
                  <a:pt x="4819650" y="3454"/>
                </a:lnTo>
                <a:close/>
              </a:path>
              <a:path w="6438900" h="4354830">
                <a:moveTo>
                  <a:pt x="4867275" y="4343679"/>
                </a:moveTo>
                <a:lnTo>
                  <a:pt x="4866818" y="4342562"/>
                </a:lnTo>
                <a:lnTo>
                  <a:pt x="4864951" y="4340695"/>
                </a:lnTo>
                <a:lnTo>
                  <a:pt x="4863833" y="4340225"/>
                </a:lnTo>
                <a:lnTo>
                  <a:pt x="4861204" y="4340225"/>
                </a:lnTo>
                <a:lnTo>
                  <a:pt x="4860074" y="4340695"/>
                </a:lnTo>
                <a:lnTo>
                  <a:pt x="4858220" y="4342562"/>
                </a:lnTo>
                <a:lnTo>
                  <a:pt x="4857750" y="4343679"/>
                </a:lnTo>
                <a:lnTo>
                  <a:pt x="4857750" y="4346308"/>
                </a:lnTo>
                <a:lnTo>
                  <a:pt x="4858220" y="4347426"/>
                </a:lnTo>
                <a:lnTo>
                  <a:pt x="4860074" y="4349293"/>
                </a:lnTo>
                <a:lnTo>
                  <a:pt x="4861204" y="4349750"/>
                </a:lnTo>
                <a:lnTo>
                  <a:pt x="4863833" y="4349750"/>
                </a:lnTo>
                <a:lnTo>
                  <a:pt x="4864951" y="4349293"/>
                </a:lnTo>
                <a:lnTo>
                  <a:pt x="4866818" y="4347426"/>
                </a:lnTo>
                <a:lnTo>
                  <a:pt x="4867275" y="4346308"/>
                </a:lnTo>
                <a:lnTo>
                  <a:pt x="4867275" y="4343679"/>
                </a:lnTo>
                <a:close/>
              </a:path>
              <a:path w="6438900" h="4354830">
                <a:moveTo>
                  <a:pt x="4867275" y="3723640"/>
                </a:moveTo>
                <a:lnTo>
                  <a:pt x="4866818" y="3722522"/>
                </a:lnTo>
                <a:lnTo>
                  <a:pt x="4864951" y="3720668"/>
                </a:lnTo>
                <a:lnTo>
                  <a:pt x="4863833" y="3720198"/>
                </a:lnTo>
                <a:lnTo>
                  <a:pt x="4861204" y="3720198"/>
                </a:lnTo>
                <a:lnTo>
                  <a:pt x="4860074" y="3720668"/>
                </a:lnTo>
                <a:lnTo>
                  <a:pt x="4858220" y="3722522"/>
                </a:lnTo>
                <a:lnTo>
                  <a:pt x="4857750" y="3723640"/>
                </a:lnTo>
                <a:lnTo>
                  <a:pt x="4857750" y="3726281"/>
                </a:lnTo>
                <a:lnTo>
                  <a:pt x="4858220" y="3727399"/>
                </a:lnTo>
                <a:lnTo>
                  <a:pt x="4860074" y="3729253"/>
                </a:lnTo>
                <a:lnTo>
                  <a:pt x="4861204" y="3729723"/>
                </a:lnTo>
                <a:lnTo>
                  <a:pt x="4863833" y="3729723"/>
                </a:lnTo>
                <a:lnTo>
                  <a:pt x="4864951" y="3729253"/>
                </a:lnTo>
                <a:lnTo>
                  <a:pt x="4866818" y="3727399"/>
                </a:lnTo>
                <a:lnTo>
                  <a:pt x="4867275" y="3726281"/>
                </a:lnTo>
                <a:lnTo>
                  <a:pt x="4867275" y="3723640"/>
                </a:lnTo>
                <a:close/>
              </a:path>
              <a:path w="6438900" h="4354830">
                <a:moveTo>
                  <a:pt x="4867275" y="3103613"/>
                </a:moveTo>
                <a:lnTo>
                  <a:pt x="4866818" y="3102495"/>
                </a:lnTo>
                <a:lnTo>
                  <a:pt x="4864951" y="3100628"/>
                </a:lnTo>
                <a:lnTo>
                  <a:pt x="4863833" y="3100171"/>
                </a:lnTo>
                <a:lnTo>
                  <a:pt x="4861204" y="3100171"/>
                </a:lnTo>
                <a:lnTo>
                  <a:pt x="4860074" y="3100628"/>
                </a:lnTo>
                <a:lnTo>
                  <a:pt x="4858220" y="3102495"/>
                </a:lnTo>
                <a:lnTo>
                  <a:pt x="4857750" y="3103613"/>
                </a:lnTo>
                <a:lnTo>
                  <a:pt x="4857750" y="3106242"/>
                </a:lnTo>
                <a:lnTo>
                  <a:pt x="4858220" y="3107372"/>
                </a:lnTo>
                <a:lnTo>
                  <a:pt x="4860074" y="3109226"/>
                </a:lnTo>
                <a:lnTo>
                  <a:pt x="4861204" y="3109696"/>
                </a:lnTo>
                <a:lnTo>
                  <a:pt x="4863833" y="3109696"/>
                </a:lnTo>
                <a:lnTo>
                  <a:pt x="4864951" y="3109226"/>
                </a:lnTo>
                <a:lnTo>
                  <a:pt x="4866818" y="3107372"/>
                </a:lnTo>
                <a:lnTo>
                  <a:pt x="4867275" y="3106242"/>
                </a:lnTo>
                <a:lnTo>
                  <a:pt x="4867275" y="3103613"/>
                </a:lnTo>
                <a:close/>
              </a:path>
              <a:path w="6438900" h="4354830">
                <a:moveTo>
                  <a:pt x="4867275" y="2483586"/>
                </a:moveTo>
                <a:lnTo>
                  <a:pt x="4866818" y="2482456"/>
                </a:lnTo>
                <a:lnTo>
                  <a:pt x="4864951" y="2480602"/>
                </a:lnTo>
                <a:lnTo>
                  <a:pt x="4863833" y="2480132"/>
                </a:lnTo>
                <a:lnTo>
                  <a:pt x="4861204" y="2480132"/>
                </a:lnTo>
                <a:lnTo>
                  <a:pt x="4860074" y="2480602"/>
                </a:lnTo>
                <a:lnTo>
                  <a:pt x="4858220" y="2482456"/>
                </a:lnTo>
                <a:lnTo>
                  <a:pt x="4857750" y="2483586"/>
                </a:lnTo>
                <a:lnTo>
                  <a:pt x="4857750" y="2486215"/>
                </a:lnTo>
                <a:lnTo>
                  <a:pt x="4858220" y="2487333"/>
                </a:lnTo>
                <a:lnTo>
                  <a:pt x="4860074" y="2489200"/>
                </a:lnTo>
                <a:lnTo>
                  <a:pt x="4861204" y="2489657"/>
                </a:lnTo>
                <a:lnTo>
                  <a:pt x="4863833" y="2489657"/>
                </a:lnTo>
                <a:lnTo>
                  <a:pt x="4864951" y="2489200"/>
                </a:lnTo>
                <a:lnTo>
                  <a:pt x="4866818" y="2487333"/>
                </a:lnTo>
                <a:lnTo>
                  <a:pt x="4867275" y="2486215"/>
                </a:lnTo>
                <a:lnTo>
                  <a:pt x="4867275" y="2483586"/>
                </a:lnTo>
                <a:close/>
              </a:path>
              <a:path w="6438900" h="4354830">
                <a:moveTo>
                  <a:pt x="4867275" y="1863547"/>
                </a:moveTo>
                <a:lnTo>
                  <a:pt x="4866818" y="1862429"/>
                </a:lnTo>
                <a:lnTo>
                  <a:pt x="4864951" y="1860562"/>
                </a:lnTo>
                <a:lnTo>
                  <a:pt x="4863833" y="1860105"/>
                </a:lnTo>
                <a:lnTo>
                  <a:pt x="4861204" y="1860105"/>
                </a:lnTo>
                <a:lnTo>
                  <a:pt x="4860074" y="1860562"/>
                </a:lnTo>
                <a:lnTo>
                  <a:pt x="4858220" y="1862429"/>
                </a:lnTo>
                <a:lnTo>
                  <a:pt x="4857750" y="1863547"/>
                </a:lnTo>
                <a:lnTo>
                  <a:pt x="4857750" y="1866176"/>
                </a:lnTo>
                <a:lnTo>
                  <a:pt x="4858220" y="1867306"/>
                </a:lnTo>
                <a:lnTo>
                  <a:pt x="4860074" y="1869160"/>
                </a:lnTo>
                <a:lnTo>
                  <a:pt x="4861204" y="1869630"/>
                </a:lnTo>
                <a:lnTo>
                  <a:pt x="4863833" y="1869630"/>
                </a:lnTo>
                <a:lnTo>
                  <a:pt x="4864951" y="1869160"/>
                </a:lnTo>
                <a:lnTo>
                  <a:pt x="4866818" y="1867306"/>
                </a:lnTo>
                <a:lnTo>
                  <a:pt x="4867275" y="1866176"/>
                </a:lnTo>
                <a:lnTo>
                  <a:pt x="4867275" y="1863547"/>
                </a:lnTo>
                <a:close/>
              </a:path>
              <a:path w="6438900" h="4354830">
                <a:moveTo>
                  <a:pt x="4867275" y="1243520"/>
                </a:moveTo>
                <a:lnTo>
                  <a:pt x="4866818" y="1242390"/>
                </a:lnTo>
                <a:lnTo>
                  <a:pt x="4864951" y="1240536"/>
                </a:lnTo>
                <a:lnTo>
                  <a:pt x="4863833" y="1240066"/>
                </a:lnTo>
                <a:lnTo>
                  <a:pt x="4861204" y="1240066"/>
                </a:lnTo>
                <a:lnTo>
                  <a:pt x="4860074" y="1240536"/>
                </a:lnTo>
                <a:lnTo>
                  <a:pt x="4858220" y="1242390"/>
                </a:lnTo>
                <a:lnTo>
                  <a:pt x="4857750" y="1243520"/>
                </a:lnTo>
                <a:lnTo>
                  <a:pt x="4857750" y="1246149"/>
                </a:lnTo>
                <a:lnTo>
                  <a:pt x="4858220" y="1247267"/>
                </a:lnTo>
                <a:lnTo>
                  <a:pt x="4860074" y="1249133"/>
                </a:lnTo>
                <a:lnTo>
                  <a:pt x="4861204" y="1249591"/>
                </a:lnTo>
                <a:lnTo>
                  <a:pt x="4863833" y="1249591"/>
                </a:lnTo>
                <a:lnTo>
                  <a:pt x="4864951" y="1249133"/>
                </a:lnTo>
                <a:lnTo>
                  <a:pt x="4866818" y="1247267"/>
                </a:lnTo>
                <a:lnTo>
                  <a:pt x="4867275" y="1246149"/>
                </a:lnTo>
                <a:lnTo>
                  <a:pt x="4867275" y="1243520"/>
                </a:lnTo>
                <a:close/>
              </a:path>
              <a:path w="6438900" h="4354830">
                <a:moveTo>
                  <a:pt x="4867275" y="623481"/>
                </a:moveTo>
                <a:lnTo>
                  <a:pt x="4866818" y="622363"/>
                </a:lnTo>
                <a:lnTo>
                  <a:pt x="4864951" y="620509"/>
                </a:lnTo>
                <a:lnTo>
                  <a:pt x="4863833" y="620039"/>
                </a:lnTo>
                <a:lnTo>
                  <a:pt x="4861204" y="620039"/>
                </a:lnTo>
                <a:lnTo>
                  <a:pt x="4860074" y="620509"/>
                </a:lnTo>
                <a:lnTo>
                  <a:pt x="4858220" y="622363"/>
                </a:lnTo>
                <a:lnTo>
                  <a:pt x="4857750" y="623481"/>
                </a:lnTo>
                <a:lnTo>
                  <a:pt x="4857750" y="626110"/>
                </a:lnTo>
                <a:lnTo>
                  <a:pt x="4858220" y="627240"/>
                </a:lnTo>
                <a:lnTo>
                  <a:pt x="4860074" y="629094"/>
                </a:lnTo>
                <a:lnTo>
                  <a:pt x="4861204" y="629564"/>
                </a:lnTo>
                <a:lnTo>
                  <a:pt x="4863833" y="629564"/>
                </a:lnTo>
                <a:lnTo>
                  <a:pt x="4864951" y="629094"/>
                </a:lnTo>
                <a:lnTo>
                  <a:pt x="4866818" y="627240"/>
                </a:lnTo>
                <a:lnTo>
                  <a:pt x="4867275" y="626110"/>
                </a:lnTo>
                <a:lnTo>
                  <a:pt x="4867275" y="623481"/>
                </a:lnTo>
                <a:close/>
              </a:path>
              <a:path w="6438900" h="4354830">
                <a:moveTo>
                  <a:pt x="4867275" y="3454"/>
                </a:moveTo>
                <a:lnTo>
                  <a:pt x="4866818" y="2336"/>
                </a:lnTo>
                <a:lnTo>
                  <a:pt x="4864951" y="469"/>
                </a:lnTo>
                <a:lnTo>
                  <a:pt x="4863833" y="0"/>
                </a:lnTo>
                <a:lnTo>
                  <a:pt x="4861204" y="0"/>
                </a:lnTo>
                <a:lnTo>
                  <a:pt x="4860074" y="469"/>
                </a:lnTo>
                <a:lnTo>
                  <a:pt x="4858220" y="2336"/>
                </a:lnTo>
                <a:lnTo>
                  <a:pt x="4857750" y="3454"/>
                </a:lnTo>
                <a:lnTo>
                  <a:pt x="4857750" y="6083"/>
                </a:lnTo>
                <a:lnTo>
                  <a:pt x="4858220" y="7200"/>
                </a:lnTo>
                <a:lnTo>
                  <a:pt x="4860074" y="9067"/>
                </a:lnTo>
                <a:lnTo>
                  <a:pt x="4861204" y="9525"/>
                </a:lnTo>
                <a:lnTo>
                  <a:pt x="4863833" y="9525"/>
                </a:lnTo>
                <a:lnTo>
                  <a:pt x="4864951" y="9067"/>
                </a:lnTo>
                <a:lnTo>
                  <a:pt x="4866818" y="7200"/>
                </a:lnTo>
                <a:lnTo>
                  <a:pt x="4867275" y="6083"/>
                </a:lnTo>
                <a:lnTo>
                  <a:pt x="4867275" y="3454"/>
                </a:lnTo>
                <a:close/>
              </a:path>
              <a:path w="6438900" h="4354830">
                <a:moveTo>
                  <a:pt x="4914900" y="4343679"/>
                </a:moveTo>
                <a:lnTo>
                  <a:pt x="4914443" y="4342562"/>
                </a:lnTo>
                <a:lnTo>
                  <a:pt x="4912576" y="4340695"/>
                </a:lnTo>
                <a:lnTo>
                  <a:pt x="4911458" y="4340225"/>
                </a:lnTo>
                <a:lnTo>
                  <a:pt x="4908829" y="4340225"/>
                </a:lnTo>
                <a:lnTo>
                  <a:pt x="4907699" y="4340695"/>
                </a:lnTo>
                <a:lnTo>
                  <a:pt x="4905845" y="4342562"/>
                </a:lnTo>
                <a:lnTo>
                  <a:pt x="4905375" y="4343679"/>
                </a:lnTo>
                <a:lnTo>
                  <a:pt x="4905375" y="4346308"/>
                </a:lnTo>
                <a:lnTo>
                  <a:pt x="4905845" y="4347426"/>
                </a:lnTo>
                <a:lnTo>
                  <a:pt x="4907699" y="4349293"/>
                </a:lnTo>
                <a:lnTo>
                  <a:pt x="4908829" y="4349750"/>
                </a:lnTo>
                <a:lnTo>
                  <a:pt x="4911458" y="4349750"/>
                </a:lnTo>
                <a:lnTo>
                  <a:pt x="4912576" y="4349293"/>
                </a:lnTo>
                <a:lnTo>
                  <a:pt x="4914443" y="4347426"/>
                </a:lnTo>
                <a:lnTo>
                  <a:pt x="4914900" y="4346308"/>
                </a:lnTo>
                <a:lnTo>
                  <a:pt x="4914900" y="4343679"/>
                </a:lnTo>
                <a:close/>
              </a:path>
              <a:path w="6438900" h="4354830">
                <a:moveTo>
                  <a:pt x="4914900" y="3723640"/>
                </a:moveTo>
                <a:lnTo>
                  <a:pt x="4914443" y="3722522"/>
                </a:lnTo>
                <a:lnTo>
                  <a:pt x="4912576" y="3720668"/>
                </a:lnTo>
                <a:lnTo>
                  <a:pt x="4911458" y="3720198"/>
                </a:lnTo>
                <a:lnTo>
                  <a:pt x="4908829" y="3720198"/>
                </a:lnTo>
                <a:lnTo>
                  <a:pt x="4907699" y="3720668"/>
                </a:lnTo>
                <a:lnTo>
                  <a:pt x="4905845" y="3722522"/>
                </a:lnTo>
                <a:lnTo>
                  <a:pt x="4905375" y="3723640"/>
                </a:lnTo>
                <a:lnTo>
                  <a:pt x="4905375" y="3726281"/>
                </a:lnTo>
                <a:lnTo>
                  <a:pt x="4905845" y="3727399"/>
                </a:lnTo>
                <a:lnTo>
                  <a:pt x="4907699" y="3729253"/>
                </a:lnTo>
                <a:lnTo>
                  <a:pt x="4908829" y="3729723"/>
                </a:lnTo>
                <a:lnTo>
                  <a:pt x="4911458" y="3729723"/>
                </a:lnTo>
                <a:lnTo>
                  <a:pt x="4912576" y="3729253"/>
                </a:lnTo>
                <a:lnTo>
                  <a:pt x="4914443" y="3727399"/>
                </a:lnTo>
                <a:lnTo>
                  <a:pt x="4914900" y="3726281"/>
                </a:lnTo>
                <a:lnTo>
                  <a:pt x="4914900" y="3723640"/>
                </a:lnTo>
                <a:close/>
              </a:path>
              <a:path w="6438900" h="4354830">
                <a:moveTo>
                  <a:pt x="4914900" y="3103613"/>
                </a:moveTo>
                <a:lnTo>
                  <a:pt x="4914443" y="3102495"/>
                </a:lnTo>
                <a:lnTo>
                  <a:pt x="4912576" y="3100628"/>
                </a:lnTo>
                <a:lnTo>
                  <a:pt x="4911458" y="3100171"/>
                </a:lnTo>
                <a:lnTo>
                  <a:pt x="4908829" y="3100171"/>
                </a:lnTo>
                <a:lnTo>
                  <a:pt x="4907699" y="3100628"/>
                </a:lnTo>
                <a:lnTo>
                  <a:pt x="4905845" y="3102495"/>
                </a:lnTo>
                <a:lnTo>
                  <a:pt x="4905375" y="3103613"/>
                </a:lnTo>
                <a:lnTo>
                  <a:pt x="4905375" y="3106242"/>
                </a:lnTo>
                <a:lnTo>
                  <a:pt x="4905845" y="3107372"/>
                </a:lnTo>
                <a:lnTo>
                  <a:pt x="4907699" y="3109226"/>
                </a:lnTo>
                <a:lnTo>
                  <a:pt x="4908829" y="3109696"/>
                </a:lnTo>
                <a:lnTo>
                  <a:pt x="4911458" y="3109696"/>
                </a:lnTo>
                <a:lnTo>
                  <a:pt x="4912576" y="3109226"/>
                </a:lnTo>
                <a:lnTo>
                  <a:pt x="4914443" y="3107372"/>
                </a:lnTo>
                <a:lnTo>
                  <a:pt x="4914900" y="3106242"/>
                </a:lnTo>
                <a:lnTo>
                  <a:pt x="4914900" y="3103613"/>
                </a:lnTo>
                <a:close/>
              </a:path>
              <a:path w="6438900" h="4354830">
                <a:moveTo>
                  <a:pt x="4914900" y="2483586"/>
                </a:moveTo>
                <a:lnTo>
                  <a:pt x="4914443" y="2482456"/>
                </a:lnTo>
                <a:lnTo>
                  <a:pt x="4912576" y="2480602"/>
                </a:lnTo>
                <a:lnTo>
                  <a:pt x="4911458" y="2480132"/>
                </a:lnTo>
                <a:lnTo>
                  <a:pt x="4908829" y="2480132"/>
                </a:lnTo>
                <a:lnTo>
                  <a:pt x="4907699" y="2480602"/>
                </a:lnTo>
                <a:lnTo>
                  <a:pt x="4905845" y="2482456"/>
                </a:lnTo>
                <a:lnTo>
                  <a:pt x="4905375" y="2483586"/>
                </a:lnTo>
                <a:lnTo>
                  <a:pt x="4905375" y="2486215"/>
                </a:lnTo>
                <a:lnTo>
                  <a:pt x="4905845" y="2487333"/>
                </a:lnTo>
                <a:lnTo>
                  <a:pt x="4907699" y="2489200"/>
                </a:lnTo>
                <a:lnTo>
                  <a:pt x="4908829" y="2489657"/>
                </a:lnTo>
                <a:lnTo>
                  <a:pt x="4911458" y="2489657"/>
                </a:lnTo>
                <a:lnTo>
                  <a:pt x="4912576" y="2489200"/>
                </a:lnTo>
                <a:lnTo>
                  <a:pt x="4914443" y="2487333"/>
                </a:lnTo>
                <a:lnTo>
                  <a:pt x="4914900" y="2486215"/>
                </a:lnTo>
                <a:lnTo>
                  <a:pt x="4914900" y="2483586"/>
                </a:lnTo>
                <a:close/>
              </a:path>
              <a:path w="6438900" h="4354830">
                <a:moveTo>
                  <a:pt x="4914900" y="1863547"/>
                </a:moveTo>
                <a:lnTo>
                  <a:pt x="4914443" y="1862429"/>
                </a:lnTo>
                <a:lnTo>
                  <a:pt x="4912576" y="1860562"/>
                </a:lnTo>
                <a:lnTo>
                  <a:pt x="4911458" y="1860105"/>
                </a:lnTo>
                <a:lnTo>
                  <a:pt x="4908829" y="1860105"/>
                </a:lnTo>
                <a:lnTo>
                  <a:pt x="4907699" y="1860562"/>
                </a:lnTo>
                <a:lnTo>
                  <a:pt x="4905845" y="1862429"/>
                </a:lnTo>
                <a:lnTo>
                  <a:pt x="4905375" y="1863547"/>
                </a:lnTo>
                <a:lnTo>
                  <a:pt x="4905375" y="1866176"/>
                </a:lnTo>
                <a:lnTo>
                  <a:pt x="4905845" y="1867306"/>
                </a:lnTo>
                <a:lnTo>
                  <a:pt x="4907699" y="1869160"/>
                </a:lnTo>
                <a:lnTo>
                  <a:pt x="4908829" y="1869630"/>
                </a:lnTo>
                <a:lnTo>
                  <a:pt x="4911458" y="1869630"/>
                </a:lnTo>
                <a:lnTo>
                  <a:pt x="4912576" y="1869160"/>
                </a:lnTo>
                <a:lnTo>
                  <a:pt x="4914443" y="1867306"/>
                </a:lnTo>
                <a:lnTo>
                  <a:pt x="4914900" y="1866176"/>
                </a:lnTo>
                <a:lnTo>
                  <a:pt x="4914900" y="1863547"/>
                </a:lnTo>
                <a:close/>
              </a:path>
              <a:path w="6438900" h="4354830">
                <a:moveTo>
                  <a:pt x="4914900" y="1243520"/>
                </a:moveTo>
                <a:lnTo>
                  <a:pt x="4914443" y="1242390"/>
                </a:lnTo>
                <a:lnTo>
                  <a:pt x="4912576" y="1240536"/>
                </a:lnTo>
                <a:lnTo>
                  <a:pt x="4911458" y="1240066"/>
                </a:lnTo>
                <a:lnTo>
                  <a:pt x="4908829" y="1240066"/>
                </a:lnTo>
                <a:lnTo>
                  <a:pt x="4907699" y="1240536"/>
                </a:lnTo>
                <a:lnTo>
                  <a:pt x="4905845" y="1242390"/>
                </a:lnTo>
                <a:lnTo>
                  <a:pt x="4905375" y="1243520"/>
                </a:lnTo>
                <a:lnTo>
                  <a:pt x="4905375" y="1246149"/>
                </a:lnTo>
                <a:lnTo>
                  <a:pt x="4905845" y="1247267"/>
                </a:lnTo>
                <a:lnTo>
                  <a:pt x="4907699" y="1249133"/>
                </a:lnTo>
                <a:lnTo>
                  <a:pt x="4908829" y="1249591"/>
                </a:lnTo>
                <a:lnTo>
                  <a:pt x="4911458" y="1249591"/>
                </a:lnTo>
                <a:lnTo>
                  <a:pt x="4912576" y="1249133"/>
                </a:lnTo>
                <a:lnTo>
                  <a:pt x="4914443" y="1247267"/>
                </a:lnTo>
                <a:lnTo>
                  <a:pt x="4914900" y="1246149"/>
                </a:lnTo>
                <a:lnTo>
                  <a:pt x="4914900" y="1243520"/>
                </a:lnTo>
                <a:close/>
              </a:path>
              <a:path w="6438900" h="4354830">
                <a:moveTo>
                  <a:pt x="4914900" y="623481"/>
                </a:moveTo>
                <a:lnTo>
                  <a:pt x="4914443" y="622363"/>
                </a:lnTo>
                <a:lnTo>
                  <a:pt x="4912576" y="620509"/>
                </a:lnTo>
                <a:lnTo>
                  <a:pt x="4911458" y="620039"/>
                </a:lnTo>
                <a:lnTo>
                  <a:pt x="4908829" y="620039"/>
                </a:lnTo>
                <a:lnTo>
                  <a:pt x="4907699" y="620509"/>
                </a:lnTo>
                <a:lnTo>
                  <a:pt x="4905845" y="622363"/>
                </a:lnTo>
                <a:lnTo>
                  <a:pt x="4905375" y="623481"/>
                </a:lnTo>
                <a:lnTo>
                  <a:pt x="4905375" y="626110"/>
                </a:lnTo>
                <a:lnTo>
                  <a:pt x="4905845" y="627240"/>
                </a:lnTo>
                <a:lnTo>
                  <a:pt x="4907699" y="629094"/>
                </a:lnTo>
                <a:lnTo>
                  <a:pt x="4908829" y="629564"/>
                </a:lnTo>
                <a:lnTo>
                  <a:pt x="4911458" y="629564"/>
                </a:lnTo>
                <a:lnTo>
                  <a:pt x="4912576" y="629094"/>
                </a:lnTo>
                <a:lnTo>
                  <a:pt x="4914443" y="627240"/>
                </a:lnTo>
                <a:lnTo>
                  <a:pt x="4914900" y="626110"/>
                </a:lnTo>
                <a:lnTo>
                  <a:pt x="4914900" y="623481"/>
                </a:lnTo>
                <a:close/>
              </a:path>
              <a:path w="6438900" h="4354830">
                <a:moveTo>
                  <a:pt x="4914900" y="3454"/>
                </a:moveTo>
                <a:lnTo>
                  <a:pt x="4914443" y="2336"/>
                </a:lnTo>
                <a:lnTo>
                  <a:pt x="4912576" y="469"/>
                </a:lnTo>
                <a:lnTo>
                  <a:pt x="4911458" y="0"/>
                </a:lnTo>
                <a:lnTo>
                  <a:pt x="4908829" y="0"/>
                </a:lnTo>
                <a:lnTo>
                  <a:pt x="4907699" y="469"/>
                </a:lnTo>
                <a:lnTo>
                  <a:pt x="4905845" y="2336"/>
                </a:lnTo>
                <a:lnTo>
                  <a:pt x="4905375" y="3454"/>
                </a:lnTo>
                <a:lnTo>
                  <a:pt x="4905375" y="6083"/>
                </a:lnTo>
                <a:lnTo>
                  <a:pt x="4905845" y="7200"/>
                </a:lnTo>
                <a:lnTo>
                  <a:pt x="4907699" y="9067"/>
                </a:lnTo>
                <a:lnTo>
                  <a:pt x="4908829" y="9525"/>
                </a:lnTo>
                <a:lnTo>
                  <a:pt x="4911458" y="9525"/>
                </a:lnTo>
                <a:lnTo>
                  <a:pt x="4912576" y="9067"/>
                </a:lnTo>
                <a:lnTo>
                  <a:pt x="4914443" y="7200"/>
                </a:lnTo>
                <a:lnTo>
                  <a:pt x="4914900" y="6083"/>
                </a:lnTo>
                <a:lnTo>
                  <a:pt x="4914900" y="3454"/>
                </a:lnTo>
                <a:close/>
              </a:path>
              <a:path w="6438900" h="4354830">
                <a:moveTo>
                  <a:pt x="4962525" y="4343679"/>
                </a:moveTo>
                <a:lnTo>
                  <a:pt x="4962068" y="4342562"/>
                </a:lnTo>
                <a:lnTo>
                  <a:pt x="4960201" y="4340695"/>
                </a:lnTo>
                <a:lnTo>
                  <a:pt x="4959083" y="4340225"/>
                </a:lnTo>
                <a:lnTo>
                  <a:pt x="4956454" y="4340225"/>
                </a:lnTo>
                <a:lnTo>
                  <a:pt x="4955324" y="4340695"/>
                </a:lnTo>
                <a:lnTo>
                  <a:pt x="4953470" y="4342562"/>
                </a:lnTo>
                <a:lnTo>
                  <a:pt x="4953000" y="4343679"/>
                </a:lnTo>
                <a:lnTo>
                  <a:pt x="4953000" y="4346308"/>
                </a:lnTo>
                <a:lnTo>
                  <a:pt x="4953470" y="4347426"/>
                </a:lnTo>
                <a:lnTo>
                  <a:pt x="4955324" y="4349293"/>
                </a:lnTo>
                <a:lnTo>
                  <a:pt x="4956454" y="4349750"/>
                </a:lnTo>
                <a:lnTo>
                  <a:pt x="4959083" y="4349750"/>
                </a:lnTo>
                <a:lnTo>
                  <a:pt x="4960201" y="4349293"/>
                </a:lnTo>
                <a:lnTo>
                  <a:pt x="4962068" y="4347426"/>
                </a:lnTo>
                <a:lnTo>
                  <a:pt x="4962525" y="4346308"/>
                </a:lnTo>
                <a:lnTo>
                  <a:pt x="4962525" y="4343679"/>
                </a:lnTo>
                <a:close/>
              </a:path>
              <a:path w="6438900" h="4354830">
                <a:moveTo>
                  <a:pt x="4962525" y="3723640"/>
                </a:moveTo>
                <a:lnTo>
                  <a:pt x="4962068" y="3722522"/>
                </a:lnTo>
                <a:lnTo>
                  <a:pt x="4960201" y="3720668"/>
                </a:lnTo>
                <a:lnTo>
                  <a:pt x="4959083" y="3720198"/>
                </a:lnTo>
                <a:lnTo>
                  <a:pt x="4956454" y="3720198"/>
                </a:lnTo>
                <a:lnTo>
                  <a:pt x="4955324" y="3720668"/>
                </a:lnTo>
                <a:lnTo>
                  <a:pt x="4953470" y="3722522"/>
                </a:lnTo>
                <a:lnTo>
                  <a:pt x="4953000" y="3723640"/>
                </a:lnTo>
                <a:lnTo>
                  <a:pt x="4953000" y="3726281"/>
                </a:lnTo>
                <a:lnTo>
                  <a:pt x="4953470" y="3727399"/>
                </a:lnTo>
                <a:lnTo>
                  <a:pt x="4955324" y="3729253"/>
                </a:lnTo>
                <a:lnTo>
                  <a:pt x="4956454" y="3729723"/>
                </a:lnTo>
                <a:lnTo>
                  <a:pt x="4959083" y="3729723"/>
                </a:lnTo>
                <a:lnTo>
                  <a:pt x="4960201" y="3729253"/>
                </a:lnTo>
                <a:lnTo>
                  <a:pt x="4962068" y="3727399"/>
                </a:lnTo>
                <a:lnTo>
                  <a:pt x="4962525" y="3726281"/>
                </a:lnTo>
                <a:lnTo>
                  <a:pt x="4962525" y="3723640"/>
                </a:lnTo>
                <a:close/>
              </a:path>
              <a:path w="6438900" h="4354830">
                <a:moveTo>
                  <a:pt x="4962525" y="3103613"/>
                </a:moveTo>
                <a:lnTo>
                  <a:pt x="4962068" y="3102495"/>
                </a:lnTo>
                <a:lnTo>
                  <a:pt x="4960201" y="3100628"/>
                </a:lnTo>
                <a:lnTo>
                  <a:pt x="4959083" y="3100171"/>
                </a:lnTo>
                <a:lnTo>
                  <a:pt x="4956454" y="3100171"/>
                </a:lnTo>
                <a:lnTo>
                  <a:pt x="4955324" y="3100628"/>
                </a:lnTo>
                <a:lnTo>
                  <a:pt x="4953470" y="3102495"/>
                </a:lnTo>
                <a:lnTo>
                  <a:pt x="4953000" y="3103613"/>
                </a:lnTo>
                <a:lnTo>
                  <a:pt x="4953000" y="3106242"/>
                </a:lnTo>
                <a:lnTo>
                  <a:pt x="4953470" y="3107372"/>
                </a:lnTo>
                <a:lnTo>
                  <a:pt x="4955324" y="3109226"/>
                </a:lnTo>
                <a:lnTo>
                  <a:pt x="4956454" y="3109696"/>
                </a:lnTo>
                <a:lnTo>
                  <a:pt x="4959083" y="3109696"/>
                </a:lnTo>
                <a:lnTo>
                  <a:pt x="4960201" y="3109226"/>
                </a:lnTo>
                <a:lnTo>
                  <a:pt x="4962068" y="3107372"/>
                </a:lnTo>
                <a:lnTo>
                  <a:pt x="4962525" y="3106242"/>
                </a:lnTo>
                <a:lnTo>
                  <a:pt x="4962525" y="3103613"/>
                </a:lnTo>
                <a:close/>
              </a:path>
              <a:path w="6438900" h="4354830">
                <a:moveTo>
                  <a:pt x="4962525" y="2483586"/>
                </a:moveTo>
                <a:lnTo>
                  <a:pt x="4962068" y="2482456"/>
                </a:lnTo>
                <a:lnTo>
                  <a:pt x="4960201" y="2480602"/>
                </a:lnTo>
                <a:lnTo>
                  <a:pt x="4959083" y="2480132"/>
                </a:lnTo>
                <a:lnTo>
                  <a:pt x="4956454" y="2480132"/>
                </a:lnTo>
                <a:lnTo>
                  <a:pt x="4955324" y="2480602"/>
                </a:lnTo>
                <a:lnTo>
                  <a:pt x="4953470" y="2482456"/>
                </a:lnTo>
                <a:lnTo>
                  <a:pt x="4953000" y="2483586"/>
                </a:lnTo>
                <a:lnTo>
                  <a:pt x="4953000" y="2486215"/>
                </a:lnTo>
                <a:lnTo>
                  <a:pt x="4953470" y="2487333"/>
                </a:lnTo>
                <a:lnTo>
                  <a:pt x="4955324" y="2489200"/>
                </a:lnTo>
                <a:lnTo>
                  <a:pt x="4956454" y="2489657"/>
                </a:lnTo>
                <a:lnTo>
                  <a:pt x="4959083" y="2489657"/>
                </a:lnTo>
                <a:lnTo>
                  <a:pt x="4960201" y="2489200"/>
                </a:lnTo>
                <a:lnTo>
                  <a:pt x="4962068" y="2487333"/>
                </a:lnTo>
                <a:lnTo>
                  <a:pt x="4962525" y="2486215"/>
                </a:lnTo>
                <a:lnTo>
                  <a:pt x="4962525" y="2483586"/>
                </a:lnTo>
                <a:close/>
              </a:path>
              <a:path w="6438900" h="4354830">
                <a:moveTo>
                  <a:pt x="4962525" y="1863547"/>
                </a:moveTo>
                <a:lnTo>
                  <a:pt x="4962068" y="1862429"/>
                </a:lnTo>
                <a:lnTo>
                  <a:pt x="4960201" y="1860562"/>
                </a:lnTo>
                <a:lnTo>
                  <a:pt x="4959083" y="1860105"/>
                </a:lnTo>
                <a:lnTo>
                  <a:pt x="4956454" y="1860105"/>
                </a:lnTo>
                <a:lnTo>
                  <a:pt x="4955324" y="1860562"/>
                </a:lnTo>
                <a:lnTo>
                  <a:pt x="4953470" y="1862429"/>
                </a:lnTo>
                <a:lnTo>
                  <a:pt x="4953000" y="1863547"/>
                </a:lnTo>
                <a:lnTo>
                  <a:pt x="4953000" y="1866176"/>
                </a:lnTo>
                <a:lnTo>
                  <a:pt x="4953470" y="1867306"/>
                </a:lnTo>
                <a:lnTo>
                  <a:pt x="4955324" y="1869160"/>
                </a:lnTo>
                <a:lnTo>
                  <a:pt x="4956454" y="1869630"/>
                </a:lnTo>
                <a:lnTo>
                  <a:pt x="4959083" y="1869630"/>
                </a:lnTo>
                <a:lnTo>
                  <a:pt x="4960201" y="1869160"/>
                </a:lnTo>
                <a:lnTo>
                  <a:pt x="4962068" y="1867306"/>
                </a:lnTo>
                <a:lnTo>
                  <a:pt x="4962525" y="1866176"/>
                </a:lnTo>
                <a:lnTo>
                  <a:pt x="4962525" y="1863547"/>
                </a:lnTo>
                <a:close/>
              </a:path>
              <a:path w="6438900" h="4354830">
                <a:moveTo>
                  <a:pt x="4962525" y="1243520"/>
                </a:moveTo>
                <a:lnTo>
                  <a:pt x="4962068" y="1242390"/>
                </a:lnTo>
                <a:lnTo>
                  <a:pt x="4960201" y="1240536"/>
                </a:lnTo>
                <a:lnTo>
                  <a:pt x="4959083" y="1240066"/>
                </a:lnTo>
                <a:lnTo>
                  <a:pt x="4956454" y="1240066"/>
                </a:lnTo>
                <a:lnTo>
                  <a:pt x="4955324" y="1240536"/>
                </a:lnTo>
                <a:lnTo>
                  <a:pt x="4953470" y="1242390"/>
                </a:lnTo>
                <a:lnTo>
                  <a:pt x="4953000" y="1243520"/>
                </a:lnTo>
                <a:lnTo>
                  <a:pt x="4953000" y="1246149"/>
                </a:lnTo>
                <a:lnTo>
                  <a:pt x="4953470" y="1247267"/>
                </a:lnTo>
                <a:lnTo>
                  <a:pt x="4955324" y="1249133"/>
                </a:lnTo>
                <a:lnTo>
                  <a:pt x="4956454" y="1249591"/>
                </a:lnTo>
                <a:lnTo>
                  <a:pt x="4959083" y="1249591"/>
                </a:lnTo>
                <a:lnTo>
                  <a:pt x="4960201" y="1249133"/>
                </a:lnTo>
                <a:lnTo>
                  <a:pt x="4962068" y="1247267"/>
                </a:lnTo>
                <a:lnTo>
                  <a:pt x="4962525" y="1246149"/>
                </a:lnTo>
                <a:lnTo>
                  <a:pt x="4962525" y="1243520"/>
                </a:lnTo>
                <a:close/>
              </a:path>
              <a:path w="6438900" h="4354830">
                <a:moveTo>
                  <a:pt x="4962525" y="623481"/>
                </a:moveTo>
                <a:lnTo>
                  <a:pt x="4962068" y="622363"/>
                </a:lnTo>
                <a:lnTo>
                  <a:pt x="4960201" y="620509"/>
                </a:lnTo>
                <a:lnTo>
                  <a:pt x="4959083" y="620039"/>
                </a:lnTo>
                <a:lnTo>
                  <a:pt x="4956454" y="620039"/>
                </a:lnTo>
                <a:lnTo>
                  <a:pt x="4955324" y="620509"/>
                </a:lnTo>
                <a:lnTo>
                  <a:pt x="4953470" y="622363"/>
                </a:lnTo>
                <a:lnTo>
                  <a:pt x="4953000" y="623481"/>
                </a:lnTo>
                <a:lnTo>
                  <a:pt x="4953000" y="626110"/>
                </a:lnTo>
                <a:lnTo>
                  <a:pt x="4953470" y="627240"/>
                </a:lnTo>
                <a:lnTo>
                  <a:pt x="4955324" y="629094"/>
                </a:lnTo>
                <a:lnTo>
                  <a:pt x="4956454" y="629564"/>
                </a:lnTo>
                <a:lnTo>
                  <a:pt x="4959083" y="629564"/>
                </a:lnTo>
                <a:lnTo>
                  <a:pt x="4960201" y="629094"/>
                </a:lnTo>
                <a:lnTo>
                  <a:pt x="4962068" y="627240"/>
                </a:lnTo>
                <a:lnTo>
                  <a:pt x="4962525" y="626110"/>
                </a:lnTo>
                <a:lnTo>
                  <a:pt x="4962525" y="623481"/>
                </a:lnTo>
                <a:close/>
              </a:path>
              <a:path w="6438900" h="4354830">
                <a:moveTo>
                  <a:pt x="4962525" y="3454"/>
                </a:moveTo>
                <a:lnTo>
                  <a:pt x="4962068" y="2336"/>
                </a:lnTo>
                <a:lnTo>
                  <a:pt x="4960201" y="469"/>
                </a:lnTo>
                <a:lnTo>
                  <a:pt x="4959083" y="0"/>
                </a:lnTo>
                <a:lnTo>
                  <a:pt x="4956454" y="0"/>
                </a:lnTo>
                <a:lnTo>
                  <a:pt x="4955324" y="469"/>
                </a:lnTo>
                <a:lnTo>
                  <a:pt x="4953470" y="2336"/>
                </a:lnTo>
                <a:lnTo>
                  <a:pt x="4953000" y="3454"/>
                </a:lnTo>
                <a:lnTo>
                  <a:pt x="4953000" y="6083"/>
                </a:lnTo>
                <a:lnTo>
                  <a:pt x="4953470" y="7200"/>
                </a:lnTo>
                <a:lnTo>
                  <a:pt x="4955324" y="9067"/>
                </a:lnTo>
                <a:lnTo>
                  <a:pt x="4956454" y="9525"/>
                </a:lnTo>
                <a:lnTo>
                  <a:pt x="4959083" y="9525"/>
                </a:lnTo>
                <a:lnTo>
                  <a:pt x="4960201" y="9067"/>
                </a:lnTo>
                <a:lnTo>
                  <a:pt x="4962068" y="7200"/>
                </a:lnTo>
                <a:lnTo>
                  <a:pt x="4962525" y="6083"/>
                </a:lnTo>
                <a:lnTo>
                  <a:pt x="4962525" y="3454"/>
                </a:lnTo>
                <a:close/>
              </a:path>
              <a:path w="6438900" h="4354830">
                <a:moveTo>
                  <a:pt x="5010150" y="4343679"/>
                </a:moveTo>
                <a:lnTo>
                  <a:pt x="5009693" y="4342562"/>
                </a:lnTo>
                <a:lnTo>
                  <a:pt x="5007826" y="4340695"/>
                </a:lnTo>
                <a:lnTo>
                  <a:pt x="5006708" y="4340225"/>
                </a:lnTo>
                <a:lnTo>
                  <a:pt x="5004079" y="4340225"/>
                </a:lnTo>
                <a:lnTo>
                  <a:pt x="5002949" y="4340695"/>
                </a:lnTo>
                <a:lnTo>
                  <a:pt x="5001095" y="4342562"/>
                </a:lnTo>
                <a:lnTo>
                  <a:pt x="5000625" y="4343679"/>
                </a:lnTo>
                <a:lnTo>
                  <a:pt x="5000625" y="4346308"/>
                </a:lnTo>
                <a:lnTo>
                  <a:pt x="5001095" y="4347426"/>
                </a:lnTo>
                <a:lnTo>
                  <a:pt x="5002949" y="4349293"/>
                </a:lnTo>
                <a:lnTo>
                  <a:pt x="5004079" y="4349750"/>
                </a:lnTo>
                <a:lnTo>
                  <a:pt x="5006708" y="4349750"/>
                </a:lnTo>
                <a:lnTo>
                  <a:pt x="5007826" y="4349293"/>
                </a:lnTo>
                <a:lnTo>
                  <a:pt x="5009693" y="4347426"/>
                </a:lnTo>
                <a:lnTo>
                  <a:pt x="5010150" y="4346308"/>
                </a:lnTo>
                <a:lnTo>
                  <a:pt x="5010150" y="4343679"/>
                </a:lnTo>
                <a:close/>
              </a:path>
              <a:path w="6438900" h="4354830">
                <a:moveTo>
                  <a:pt x="5010150" y="3723640"/>
                </a:moveTo>
                <a:lnTo>
                  <a:pt x="5009693" y="3722522"/>
                </a:lnTo>
                <a:lnTo>
                  <a:pt x="5007826" y="3720668"/>
                </a:lnTo>
                <a:lnTo>
                  <a:pt x="5006708" y="3720198"/>
                </a:lnTo>
                <a:lnTo>
                  <a:pt x="5004079" y="3720198"/>
                </a:lnTo>
                <a:lnTo>
                  <a:pt x="5002949" y="3720668"/>
                </a:lnTo>
                <a:lnTo>
                  <a:pt x="5001095" y="3722522"/>
                </a:lnTo>
                <a:lnTo>
                  <a:pt x="5000625" y="3723640"/>
                </a:lnTo>
                <a:lnTo>
                  <a:pt x="5000625" y="3726281"/>
                </a:lnTo>
                <a:lnTo>
                  <a:pt x="5001095" y="3727399"/>
                </a:lnTo>
                <a:lnTo>
                  <a:pt x="5002949" y="3729253"/>
                </a:lnTo>
                <a:lnTo>
                  <a:pt x="5004079" y="3729723"/>
                </a:lnTo>
                <a:lnTo>
                  <a:pt x="5006708" y="3729723"/>
                </a:lnTo>
                <a:lnTo>
                  <a:pt x="5007826" y="3729253"/>
                </a:lnTo>
                <a:lnTo>
                  <a:pt x="5009693" y="3727399"/>
                </a:lnTo>
                <a:lnTo>
                  <a:pt x="5010150" y="3726281"/>
                </a:lnTo>
                <a:lnTo>
                  <a:pt x="5010150" y="3723640"/>
                </a:lnTo>
                <a:close/>
              </a:path>
              <a:path w="6438900" h="4354830">
                <a:moveTo>
                  <a:pt x="5010150" y="3103613"/>
                </a:moveTo>
                <a:lnTo>
                  <a:pt x="5009693" y="3102495"/>
                </a:lnTo>
                <a:lnTo>
                  <a:pt x="5007826" y="3100628"/>
                </a:lnTo>
                <a:lnTo>
                  <a:pt x="5006708" y="3100171"/>
                </a:lnTo>
                <a:lnTo>
                  <a:pt x="5004079" y="3100171"/>
                </a:lnTo>
                <a:lnTo>
                  <a:pt x="5002949" y="3100628"/>
                </a:lnTo>
                <a:lnTo>
                  <a:pt x="5001095" y="3102495"/>
                </a:lnTo>
                <a:lnTo>
                  <a:pt x="5000625" y="3103613"/>
                </a:lnTo>
                <a:lnTo>
                  <a:pt x="5000625" y="3106242"/>
                </a:lnTo>
                <a:lnTo>
                  <a:pt x="5001095" y="3107372"/>
                </a:lnTo>
                <a:lnTo>
                  <a:pt x="5002949" y="3109226"/>
                </a:lnTo>
                <a:lnTo>
                  <a:pt x="5004079" y="3109696"/>
                </a:lnTo>
                <a:lnTo>
                  <a:pt x="5006708" y="3109696"/>
                </a:lnTo>
                <a:lnTo>
                  <a:pt x="5007826" y="3109226"/>
                </a:lnTo>
                <a:lnTo>
                  <a:pt x="5009693" y="3107372"/>
                </a:lnTo>
                <a:lnTo>
                  <a:pt x="5010150" y="3106242"/>
                </a:lnTo>
                <a:lnTo>
                  <a:pt x="5010150" y="3103613"/>
                </a:lnTo>
                <a:close/>
              </a:path>
              <a:path w="6438900" h="4354830">
                <a:moveTo>
                  <a:pt x="5010150" y="2483586"/>
                </a:moveTo>
                <a:lnTo>
                  <a:pt x="5009693" y="2482456"/>
                </a:lnTo>
                <a:lnTo>
                  <a:pt x="5007826" y="2480602"/>
                </a:lnTo>
                <a:lnTo>
                  <a:pt x="5006708" y="2480132"/>
                </a:lnTo>
                <a:lnTo>
                  <a:pt x="5004079" y="2480132"/>
                </a:lnTo>
                <a:lnTo>
                  <a:pt x="5002949" y="2480602"/>
                </a:lnTo>
                <a:lnTo>
                  <a:pt x="5001095" y="2482456"/>
                </a:lnTo>
                <a:lnTo>
                  <a:pt x="5000625" y="2483586"/>
                </a:lnTo>
                <a:lnTo>
                  <a:pt x="5000625" y="2486215"/>
                </a:lnTo>
                <a:lnTo>
                  <a:pt x="5001095" y="2487333"/>
                </a:lnTo>
                <a:lnTo>
                  <a:pt x="5002949" y="2489200"/>
                </a:lnTo>
                <a:lnTo>
                  <a:pt x="5004079" y="2489657"/>
                </a:lnTo>
                <a:lnTo>
                  <a:pt x="5006708" y="2489657"/>
                </a:lnTo>
                <a:lnTo>
                  <a:pt x="5007826" y="2489200"/>
                </a:lnTo>
                <a:lnTo>
                  <a:pt x="5009693" y="2487333"/>
                </a:lnTo>
                <a:lnTo>
                  <a:pt x="5010150" y="2486215"/>
                </a:lnTo>
                <a:lnTo>
                  <a:pt x="5010150" y="2483586"/>
                </a:lnTo>
                <a:close/>
              </a:path>
              <a:path w="6438900" h="4354830">
                <a:moveTo>
                  <a:pt x="5010150" y="1863547"/>
                </a:moveTo>
                <a:lnTo>
                  <a:pt x="5009693" y="1862429"/>
                </a:lnTo>
                <a:lnTo>
                  <a:pt x="5007826" y="1860562"/>
                </a:lnTo>
                <a:lnTo>
                  <a:pt x="5006708" y="1860105"/>
                </a:lnTo>
                <a:lnTo>
                  <a:pt x="5004079" y="1860105"/>
                </a:lnTo>
                <a:lnTo>
                  <a:pt x="5002949" y="1860562"/>
                </a:lnTo>
                <a:lnTo>
                  <a:pt x="5001095" y="1862429"/>
                </a:lnTo>
                <a:lnTo>
                  <a:pt x="5000625" y="1863547"/>
                </a:lnTo>
                <a:lnTo>
                  <a:pt x="5000625" y="1866176"/>
                </a:lnTo>
                <a:lnTo>
                  <a:pt x="5001095" y="1867306"/>
                </a:lnTo>
                <a:lnTo>
                  <a:pt x="5002949" y="1869160"/>
                </a:lnTo>
                <a:lnTo>
                  <a:pt x="5004079" y="1869630"/>
                </a:lnTo>
                <a:lnTo>
                  <a:pt x="5006708" y="1869630"/>
                </a:lnTo>
                <a:lnTo>
                  <a:pt x="5007826" y="1869160"/>
                </a:lnTo>
                <a:lnTo>
                  <a:pt x="5009693" y="1867306"/>
                </a:lnTo>
                <a:lnTo>
                  <a:pt x="5010150" y="1866176"/>
                </a:lnTo>
                <a:lnTo>
                  <a:pt x="5010150" y="1863547"/>
                </a:lnTo>
                <a:close/>
              </a:path>
              <a:path w="6438900" h="4354830">
                <a:moveTo>
                  <a:pt x="5010150" y="1243520"/>
                </a:moveTo>
                <a:lnTo>
                  <a:pt x="5009693" y="1242390"/>
                </a:lnTo>
                <a:lnTo>
                  <a:pt x="5007826" y="1240536"/>
                </a:lnTo>
                <a:lnTo>
                  <a:pt x="5006708" y="1240066"/>
                </a:lnTo>
                <a:lnTo>
                  <a:pt x="5004079" y="1240066"/>
                </a:lnTo>
                <a:lnTo>
                  <a:pt x="5002949" y="1240536"/>
                </a:lnTo>
                <a:lnTo>
                  <a:pt x="5001095" y="1242390"/>
                </a:lnTo>
                <a:lnTo>
                  <a:pt x="5000625" y="1243520"/>
                </a:lnTo>
                <a:lnTo>
                  <a:pt x="5000625" y="1246149"/>
                </a:lnTo>
                <a:lnTo>
                  <a:pt x="5001095" y="1247267"/>
                </a:lnTo>
                <a:lnTo>
                  <a:pt x="5002949" y="1249133"/>
                </a:lnTo>
                <a:lnTo>
                  <a:pt x="5004079" y="1249591"/>
                </a:lnTo>
                <a:lnTo>
                  <a:pt x="5006708" y="1249591"/>
                </a:lnTo>
                <a:lnTo>
                  <a:pt x="5007826" y="1249133"/>
                </a:lnTo>
                <a:lnTo>
                  <a:pt x="5009693" y="1247267"/>
                </a:lnTo>
                <a:lnTo>
                  <a:pt x="5010150" y="1246149"/>
                </a:lnTo>
                <a:lnTo>
                  <a:pt x="5010150" y="1243520"/>
                </a:lnTo>
                <a:close/>
              </a:path>
              <a:path w="6438900" h="4354830">
                <a:moveTo>
                  <a:pt x="5010150" y="623481"/>
                </a:moveTo>
                <a:lnTo>
                  <a:pt x="5009693" y="622363"/>
                </a:lnTo>
                <a:lnTo>
                  <a:pt x="5007826" y="620509"/>
                </a:lnTo>
                <a:lnTo>
                  <a:pt x="5006708" y="620039"/>
                </a:lnTo>
                <a:lnTo>
                  <a:pt x="5004079" y="620039"/>
                </a:lnTo>
                <a:lnTo>
                  <a:pt x="5002949" y="620509"/>
                </a:lnTo>
                <a:lnTo>
                  <a:pt x="5001095" y="622363"/>
                </a:lnTo>
                <a:lnTo>
                  <a:pt x="5000625" y="623481"/>
                </a:lnTo>
                <a:lnTo>
                  <a:pt x="5000625" y="626110"/>
                </a:lnTo>
                <a:lnTo>
                  <a:pt x="5001095" y="627240"/>
                </a:lnTo>
                <a:lnTo>
                  <a:pt x="5002949" y="629094"/>
                </a:lnTo>
                <a:lnTo>
                  <a:pt x="5004079" y="629564"/>
                </a:lnTo>
                <a:lnTo>
                  <a:pt x="5006708" y="629564"/>
                </a:lnTo>
                <a:lnTo>
                  <a:pt x="5007826" y="629094"/>
                </a:lnTo>
                <a:lnTo>
                  <a:pt x="5009693" y="627240"/>
                </a:lnTo>
                <a:lnTo>
                  <a:pt x="5010150" y="626110"/>
                </a:lnTo>
                <a:lnTo>
                  <a:pt x="5010150" y="623481"/>
                </a:lnTo>
                <a:close/>
              </a:path>
              <a:path w="6438900" h="4354830">
                <a:moveTo>
                  <a:pt x="5010150" y="3454"/>
                </a:moveTo>
                <a:lnTo>
                  <a:pt x="5009693" y="2336"/>
                </a:lnTo>
                <a:lnTo>
                  <a:pt x="5007826" y="469"/>
                </a:lnTo>
                <a:lnTo>
                  <a:pt x="5006708" y="0"/>
                </a:lnTo>
                <a:lnTo>
                  <a:pt x="5004079" y="0"/>
                </a:lnTo>
                <a:lnTo>
                  <a:pt x="5002949" y="469"/>
                </a:lnTo>
                <a:lnTo>
                  <a:pt x="5001095" y="2336"/>
                </a:lnTo>
                <a:lnTo>
                  <a:pt x="5000625" y="3454"/>
                </a:lnTo>
                <a:lnTo>
                  <a:pt x="5000625" y="6083"/>
                </a:lnTo>
                <a:lnTo>
                  <a:pt x="5001095" y="7200"/>
                </a:lnTo>
                <a:lnTo>
                  <a:pt x="5002949" y="9067"/>
                </a:lnTo>
                <a:lnTo>
                  <a:pt x="5004079" y="9525"/>
                </a:lnTo>
                <a:lnTo>
                  <a:pt x="5006708" y="9525"/>
                </a:lnTo>
                <a:lnTo>
                  <a:pt x="5007826" y="9067"/>
                </a:lnTo>
                <a:lnTo>
                  <a:pt x="5009693" y="7200"/>
                </a:lnTo>
                <a:lnTo>
                  <a:pt x="5010150" y="6083"/>
                </a:lnTo>
                <a:lnTo>
                  <a:pt x="5010150" y="3454"/>
                </a:lnTo>
                <a:close/>
              </a:path>
              <a:path w="6438900" h="4354830">
                <a:moveTo>
                  <a:pt x="5057775" y="4343679"/>
                </a:moveTo>
                <a:lnTo>
                  <a:pt x="5057318" y="4342562"/>
                </a:lnTo>
                <a:lnTo>
                  <a:pt x="5055451" y="4340695"/>
                </a:lnTo>
                <a:lnTo>
                  <a:pt x="5054333" y="4340225"/>
                </a:lnTo>
                <a:lnTo>
                  <a:pt x="5051704" y="4340225"/>
                </a:lnTo>
                <a:lnTo>
                  <a:pt x="5050574" y="4340695"/>
                </a:lnTo>
                <a:lnTo>
                  <a:pt x="5048720" y="4342562"/>
                </a:lnTo>
                <a:lnTo>
                  <a:pt x="5048250" y="4343679"/>
                </a:lnTo>
                <a:lnTo>
                  <a:pt x="5048250" y="4346308"/>
                </a:lnTo>
                <a:lnTo>
                  <a:pt x="5048720" y="4347426"/>
                </a:lnTo>
                <a:lnTo>
                  <a:pt x="5050574" y="4349293"/>
                </a:lnTo>
                <a:lnTo>
                  <a:pt x="5051704" y="4349750"/>
                </a:lnTo>
                <a:lnTo>
                  <a:pt x="5054333" y="4349750"/>
                </a:lnTo>
                <a:lnTo>
                  <a:pt x="5055451" y="4349293"/>
                </a:lnTo>
                <a:lnTo>
                  <a:pt x="5057318" y="4347426"/>
                </a:lnTo>
                <a:lnTo>
                  <a:pt x="5057775" y="4346308"/>
                </a:lnTo>
                <a:lnTo>
                  <a:pt x="5057775" y="4343679"/>
                </a:lnTo>
                <a:close/>
              </a:path>
              <a:path w="6438900" h="4354830">
                <a:moveTo>
                  <a:pt x="5057775" y="3723640"/>
                </a:moveTo>
                <a:lnTo>
                  <a:pt x="5057318" y="3722522"/>
                </a:lnTo>
                <a:lnTo>
                  <a:pt x="5055451" y="3720668"/>
                </a:lnTo>
                <a:lnTo>
                  <a:pt x="5054333" y="3720198"/>
                </a:lnTo>
                <a:lnTo>
                  <a:pt x="5051704" y="3720198"/>
                </a:lnTo>
                <a:lnTo>
                  <a:pt x="5050574" y="3720668"/>
                </a:lnTo>
                <a:lnTo>
                  <a:pt x="5048720" y="3722522"/>
                </a:lnTo>
                <a:lnTo>
                  <a:pt x="5048250" y="3723640"/>
                </a:lnTo>
                <a:lnTo>
                  <a:pt x="5048250" y="3726281"/>
                </a:lnTo>
                <a:lnTo>
                  <a:pt x="5048720" y="3727399"/>
                </a:lnTo>
                <a:lnTo>
                  <a:pt x="5050574" y="3729253"/>
                </a:lnTo>
                <a:lnTo>
                  <a:pt x="5051704" y="3729723"/>
                </a:lnTo>
                <a:lnTo>
                  <a:pt x="5054333" y="3729723"/>
                </a:lnTo>
                <a:lnTo>
                  <a:pt x="5055451" y="3729253"/>
                </a:lnTo>
                <a:lnTo>
                  <a:pt x="5057318" y="3727399"/>
                </a:lnTo>
                <a:lnTo>
                  <a:pt x="5057775" y="3726281"/>
                </a:lnTo>
                <a:lnTo>
                  <a:pt x="5057775" y="3723640"/>
                </a:lnTo>
                <a:close/>
              </a:path>
              <a:path w="6438900" h="4354830">
                <a:moveTo>
                  <a:pt x="5057775" y="3103613"/>
                </a:moveTo>
                <a:lnTo>
                  <a:pt x="5057318" y="3102495"/>
                </a:lnTo>
                <a:lnTo>
                  <a:pt x="5055451" y="3100628"/>
                </a:lnTo>
                <a:lnTo>
                  <a:pt x="5054333" y="3100171"/>
                </a:lnTo>
                <a:lnTo>
                  <a:pt x="5051704" y="3100171"/>
                </a:lnTo>
                <a:lnTo>
                  <a:pt x="5050574" y="3100628"/>
                </a:lnTo>
                <a:lnTo>
                  <a:pt x="5048720" y="3102495"/>
                </a:lnTo>
                <a:lnTo>
                  <a:pt x="5048250" y="3103613"/>
                </a:lnTo>
                <a:lnTo>
                  <a:pt x="5048250" y="3106242"/>
                </a:lnTo>
                <a:lnTo>
                  <a:pt x="5048720" y="3107372"/>
                </a:lnTo>
                <a:lnTo>
                  <a:pt x="5050574" y="3109226"/>
                </a:lnTo>
                <a:lnTo>
                  <a:pt x="5051704" y="3109696"/>
                </a:lnTo>
                <a:lnTo>
                  <a:pt x="5054333" y="3109696"/>
                </a:lnTo>
                <a:lnTo>
                  <a:pt x="5055451" y="3109226"/>
                </a:lnTo>
                <a:lnTo>
                  <a:pt x="5057318" y="3107372"/>
                </a:lnTo>
                <a:lnTo>
                  <a:pt x="5057775" y="3106242"/>
                </a:lnTo>
                <a:lnTo>
                  <a:pt x="5057775" y="3103613"/>
                </a:lnTo>
                <a:close/>
              </a:path>
              <a:path w="6438900" h="4354830">
                <a:moveTo>
                  <a:pt x="5057775" y="2483586"/>
                </a:moveTo>
                <a:lnTo>
                  <a:pt x="5057318" y="2482456"/>
                </a:lnTo>
                <a:lnTo>
                  <a:pt x="5055451" y="2480602"/>
                </a:lnTo>
                <a:lnTo>
                  <a:pt x="5054333" y="2480132"/>
                </a:lnTo>
                <a:lnTo>
                  <a:pt x="5051704" y="2480132"/>
                </a:lnTo>
                <a:lnTo>
                  <a:pt x="5050574" y="2480602"/>
                </a:lnTo>
                <a:lnTo>
                  <a:pt x="5048720" y="2482456"/>
                </a:lnTo>
                <a:lnTo>
                  <a:pt x="5048250" y="2483586"/>
                </a:lnTo>
                <a:lnTo>
                  <a:pt x="5048250" y="2486215"/>
                </a:lnTo>
                <a:lnTo>
                  <a:pt x="5048720" y="2487333"/>
                </a:lnTo>
                <a:lnTo>
                  <a:pt x="5050574" y="2489200"/>
                </a:lnTo>
                <a:lnTo>
                  <a:pt x="5051704" y="2489657"/>
                </a:lnTo>
                <a:lnTo>
                  <a:pt x="5054333" y="2489657"/>
                </a:lnTo>
                <a:lnTo>
                  <a:pt x="5055451" y="2489200"/>
                </a:lnTo>
                <a:lnTo>
                  <a:pt x="5057318" y="2487333"/>
                </a:lnTo>
                <a:lnTo>
                  <a:pt x="5057775" y="2486215"/>
                </a:lnTo>
                <a:lnTo>
                  <a:pt x="5057775" y="2483586"/>
                </a:lnTo>
                <a:close/>
              </a:path>
              <a:path w="6438900" h="4354830">
                <a:moveTo>
                  <a:pt x="5057775" y="1863547"/>
                </a:moveTo>
                <a:lnTo>
                  <a:pt x="5057318" y="1862429"/>
                </a:lnTo>
                <a:lnTo>
                  <a:pt x="5055451" y="1860562"/>
                </a:lnTo>
                <a:lnTo>
                  <a:pt x="5054333" y="1860105"/>
                </a:lnTo>
                <a:lnTo>
                  <a:pt x="5051704" y="1860105"/>
                </a:lnTo>
                <a:lnTo>
                  <a:pt x="5050574" y="1860562"/>
                </a:lnTo>
                <a:lnTo>
                  <a:pt x="5048720" y="1862429"/>
                </a:lnTo>
                <a:lnTo>
                  <a:pt x="5048250" y="1863547"/>
                </a:lnTo>
                <a:lnTo>
                  <a:pt x="5048250" y="1866176"/>
                </a:lnTo>
                <a:lnTo>
                  <a:pt x="5048720" y="1867306"/>
                </a:lnTo>
                <a:lnTo>
                  <a:pt x="5050574" y="1869160"/>
                </a:lnTo>
                <a:lnTo>
                  <a:pt x="5051704" y="1869630"/>
                </a:lnTo>
                <a:lnTo>
                  <a:pt x="5054333" y="1869630"/>
                </a:lnTo>
                <a:lnTo>
                  <a:pt x="5055451" y="1869160"/>
                </a:lnTo>
                <a:lnTo>
                  <a:pt x="5057318" y="1867306"/>
                </a:lnTo>
                <a:lnTo>
                  <a:pt x="5057775" y="1866176"/>
                </a:lnTo>
                <a:lnTo>
                  <a:pt x="5057775" y="1863547"/>
                </a:lnTo>
                <a:close/>
              </a:path>
              <a:path w="6438900" h="4354830">
                <a:moveTo>
                  <a:pt x="5057775" y="1243520"/>
                </a:moveTo>
                <a:lnTo>
                  <a:pt x="5057318" y="1242390"/>
                </a:lnTo>
                <a:lnTo>
                  <a:pt x="5055451" y="1240536"/>
                </a:lnTo>
                <a:lnTo>
                  <a:pt x="5054333" y="1240066"/>
                </a:lnTo>
                <a:lnTo>
                  <a:pt x="5051704" y="1240066"/>
                </a:lnTo>
                <a:lnTo>
                  <a:pt x="5050574" y="1240536"/>
                </a:lnTo>
                <a:lnTo>
                  <a:pt x="5048720" y="1242390"/>
                </a:lnTo>
                <a:lnTo>
                  <a:pt x="5048250" y="1243520"/>
                </a:lnTo>
                <a:lnTo>
                  <a:pt x="5048250" y="1246149"/>
                </a:lnTo>
                <a:lnTo>
                  <a:pt x="5048720" y="1247267"/>
                </a:lnTo>
                <a:lnTo>
                  <a:pt x="5050574" y="1249133"/>
                </a:lnTo>
                <a:lnTo>
                  <a:pt x="5051704" y="1249591"/>
                </a:lnTo>
                <a:lnTo>
                  <a:pt x="5054333" y="1249591"/>
                </a:lnTo>
                <a:lnTo>
                  <a:pt x="5055451" y="1249133"/>
                </a:lnTo>
                <a:lnTo>
                  <a:pt x="5057318" y="1247267"/>
                </a:lnTo>
                <a:lnTo>
                  <a:pt x="5057775" y="1246149"/>
                </a:lnTo>
                <a:lnTo>
                  <a:pt x="5057775" y="1243520"/>
                </a:lnTo>
                <a:close/>
              </a:path>
              <a:path w="6438900" h="4354830">
                <a:moveTo>
                  <a:pt x="5057775" y="623481"/>
                </a:moveTo>
                <a:lnTo>
                  <a:pt x="5057318" y="622363"/>
                </a:lnTo>
                <a:lnTo>
                  <a:pt x="5055451" y="620509"/>
                </a:lnTo>
                <a:lnTo>
                  <a:pt x="5054333" y="620039"/>
                </a:lnTo>
                <a:lnTo>
                  <a:pt x="5051704" y="620039"/>
                </a:lnTo>
                <a:lnTo>
                  <a:pt x="5050574" y="620509"/>
                </a:lnTo>
                <a:lnTo>
                  <a:pt x="5048720" y="622363"/>
                </a:lnTo>
                <a:lnTo>
                  <a:pt x="5048250" y="623481"/>
                </a:lnTo>
                <a:lnTo>
                  <a:pt x="5048250" y="626110"/>
                </a:lnTo>
                <a:lnTo>
                  <a:pt x="5048720" y="627240"/>
                </a:lnTo>
                <a:lnTo>
                  <a:pt x="5050574" y="629094"/>
                </a:lnTo>
                <a:lnTo>
                  <a:pt x="5051704" y="629564"/>
                </a:lnTo>
                <a:lnTo>
                  <a:pt x="5054333" y="629564"/>
                </a:lnTo>
                <a:lnTo>
                  <a:pt x="5055451" y="629094"/>
                </a:lnTo>
                <a:lnTo>
                  <a:pt x="5057318" y="627240"/>
                </a:lnTo>
                <a:lnTo>
                  <a:pt x="5057775" y="626110"/>
                </a:lnTo>
                <a:lnTo>
                  <a:pt x="5057775" y="623481"/>
                </a:lnTo>
                <a:close/>
              </a:path>
              <a:path w="6438900" h="4354830">
                <a:moveTo>
                  <a:pt x="5057775" y="3454"/>
                </a:moveTo>
                <a:lnTo>
                  <a:pt x="5057318" y="2336"/>
                </a:lnTo>
                <a:lnTo>
                  <a:pt x="5055451" y="469"/>
                </a:lnTo>
                <a:lnTo>
                  <a:pt x="5054333" y="0"/>
                </a:lnTo>
                <a:lnTo>
                  <a:pt x="5051704" y="0"/>
                </a:lnTo>
                <a:lnTo>
                  <a:pt x="5050574" y="469"/>
                </a:lnTo>
                <a:lnTo>
                  <a:pt x="5048720" y="2336"/>
                </a:lnTo>
                <a:lnTo>
                  <a:pt x="5048250" y="3454"/>
                </a:lnTo>
                <a:lnTo>
                  <a:pt x="5048250" y="6083"/>
                </a:lnTo>
                <a:lnTo>
                  <a:pt x="5048720" y="7200"/>
                </a:lnTo>
                <a:lnTo>
                  <a:pt x="5050574" y="9067"/>
                </a:lnTo>
                <a:lnTo>
                  <a:pt x="5051704" y="9525"/>
                </a:lnTo>
                <a:lnTo>
                  <a:pt x="5054333" y="9525"/>
                </a:lnTo>
                <a:lnTo>
                  <a:pt x="5055451" y="9067"/>
                </a:lnTo>
                <a:lnTo>
                  <a:pt x="5057318" y="7200"/>
                </a:lnTo>
                <a:lnTo>
                  <a:pt x="5057775" y="6083"/>
                </a:lnTo>
                <a:lnTo>
                  <a:pt x="5057775" y="3454"/>
                </a:lnTo>
                <a:close/>
              </a:path>
              <a:path w="6438900" h="4354830">
                <a:moveTo>
                  <a:pt x="5105400" y="4343679"/>
                </a:moveTo>
                <a:lnTo>
                  <a:pt x="5104943" y="4342562"/>
                </a:lnTo>
                <a:lnTo>
                  <a:pt x="5103076" y="4340695"/>
                </a:lnTo>
                <a:lnTo>
                  <a:pt x="5101958" y="4340225"/>
                </a:lnTo>
                <a:lnTo>
                  <a:pt x="5099329" y="4340225"/>
                </a:lnTo>
                <a:lnTo>
                  <a:pt x="5098212" y="4340695"/>
                </a:lnTo>
                <a:lnTo>
                  <a:pt x="5096345" y="4342562"/>
                </a:lnTo>
                <a:lnTo>
                  <a:pt x="5095875" y="4343679"/>
                </a:lnTo>
                <a:lnTo>
                  <a:pt x="5095875" y="4346308"/>
                </a:lnTo>
                <a:lnTo>
                  <a:pt x="5096345" y="4347426"/>
                </a:lnTo>
                <a:lnTo>
                  <a:pt x="5098212" y="4349293"/>
                </a:lnTo>
                <a:lnTo>
                  <a:pt x="5099329" y="4349750"/>
                </a:lnTo>
                <a:lnTo>
                  <a:pt x="5101958" y="4349750"/>
                </a:lnTo>
                <a:lnTo>
                  <a:pt x="5103076" y="4349293"/>
                </a:lnTo>
                <a:lnTo>
                  <a:pt x="5104943" y="4347426"/>
                </a:lnTo>
                <a:lnTo>
                  <a:pt x="5105400" y="4346308"/>
                </a:lnTo>
                <a:lnTo>
                  <a:pt x="5105400" y="4343679"/>
                </a:lnTo>
                <a:close/>
              </a:path>
              <a:path w="6438900" h="4354830">
                <a:moveTo>
                  <a:pt x="5105400" y="3723640"/>
                </a:moveTo>
                <a:lnTo>
                  <a:pt x="5104943" y="3722522"/>
                </a:lnTo>
                <a:lnTo>
                  <a:pt x="5103076" y="3720668"/>
                </a:lnTo>
                <a:lnTo>
                  <a:pt x="5101958" y="3720198"/>
                </a:lnTo>
                <a:lnTo>
                  <a:pt x="5099329" y="3720198"/>
                </a:lnTo>
                <a:lnTo>
                  <a:pt x="5098212" y="3720668"/>
                </a:lnTo>
                <a:lnTo>
                  <a:pt x="5096345" y="3722522"/>
                </a:lnTo>
                <a:lnTo>
                  <a:pt x="5095875" y="3723640"/>
                </a:lnTo>
                <a:lnTo>
                  <a:pt x="5095875" y="3726281"/>
                </a:lnTo>
                <a:lnTo>
                  <a:pt x="5096345" y="3727399"/>
                </a:lnTo>
                <a:lnTo>
                  <a:pt x="5098212" y="3729253"/>
                </a:lnTo>
                <a:lnTo>
                  <a:pt x="5099329" y="3729723"/>
                </a:lnTo>
                <a:lnTo>
                  <a:pt x="5101958" y="3729723"/>
                </a:lnTo>
                <a:lnTo>
                  <a:pt x="5103076" y="3729253"/>
                </a:lnTo>
                <a:lnTo>
                  <a:pt x="5104943" y="3727399"/>
                </a:lnTo>
                <a:lnTo>
                  <a:pt x="5105400" y="3726281"/>
                </a:lnTo>
                <a:lnTo>
                  <a:pt x="5105400" y="3723640"/>
                </a:lnTo>
                <a:close/>
              </a:path>
              <a:path w="6438900" h="4354830">
                <a:moveTo>
                  <a:pt x="5105400" y="3103613"/>
                </a:moveTo>
                <a:lnTo>
                  <a:pt x="5104943" y="3102495"/>
                </a:lnTo>
                <a:lnTo>
                  <a:pt x="5103076" y="3100628"/>
                </a:lnTo>
                <a:lnTo>
                  <a:pt x="5101958" y="3100171"/>
                </a:lnTo>
                <a:lnTo>
                  <a:pt x="5099329" y="3100171"/>
                </a:lnTo>
                <a:lnTo>
                  <a:pt x="5098212" y="3100628"/>
                </a:lnTo>
                <a:lnTo>
                  <a:pt x="5096345" y="3102495"/>
                </a:lnTo>
                <a:lnTo>
                  <a:pt x="5095875" y="3103613"/>
                </a:lnTo>
                <a:lnTo>
                  <a:pt x="5095875" y="3106242"/>
                </a:lnTo>
                <a:lnTo>
                  <a:pt x="5096345" y="3107372"/>
                </a:lnTo>
                <a:lnTo>
                  <a:pt x="5098212" y="3109226"/>
                </a:lnTo>
                <a:lnTo>
                  <a:pt x="5099329" y="3109696"/>
                </a:lnTo>
                <a:lnTo>
                  <a:pt x="5101958" y="3109696"/>
                </a:lnTo>
                <a:lnTo>
                  <a:pt x="5103076" y="3109226"/>
                </a:lnTo>
                <a:lnTo>
                  <a:pt x="5104943" y="3107372"/>
                </a:lnTo>
                <a:lnTo>
                  <a:pt x="5105400" y="3106242"/>
                </a:lnTo>
                <a:lnTo>
                  <a:pt x="5105400" y="3103613"/>
                </a:lnTo>
                <a:close/>
              </a:path>
              <a:path w="6438900" h="4354830">
                <a:moveTo>
                  <a:pt x="5105400" y="2483586"/>
                </a:moveTo>
                <a:lnTo>
                  <a:pt x="5104943" y="2482456"/>
                </a:lnTo>
                <a:lnTo>
                  <a:pt x="5103076" y="2480602"/>
                </a:lnTo>
                <a:lnTo>
                  <a:pt x="5101958" y="2480132"/>
                </a:lnTo>
                <a:lnTo>
                  <a:pt x="5099329" y="2480132"/>
                </a:lnTo>
                <a:lnTo>
                  <a:pt x="5098212" y="2480602"/>
                </a:lnTo>
                <a:lnTo>
                  <a:pt x="5096345" y="2482456"/>
                </a:lnTo>
                <a:lnTo>
                  <a:pt x="5095875" y="2483586"/>
                </a:lnTo>
                <a:lnTo>
                  <a:pt x="5095875" y="2486215"/>
                </a:lnTo>
                <a:lnTo>
                  <a:pt x="5096345" y="2487333"/>
                </a:lnTo>
                <a:lnTo>
                  <a:pt x="5098212" y="2489200"/>
                </a:lnTo>
                <a:lnTo>
                  <a:pt x="5099329" y="2489657"/>
                </a:lnTo>
                <a:lnTo>
                  <a:pt x="5101958" y="2489657"/>
                </a:lnTo>
                <a:lnTo>
                  <a:pt x="5103076" y="2489200"/>
                </a:lnTo>
                <a:lnTo>
                  <a:pt x="5104943" y="2487333"/>
                </a:lnTo>
                <a:lnTo>
                  <a:pt x="5105400" y="2486215"/>
                </a:lnTo>
                <a:lnTo>
                  <a:pt x="5105400" y="2483586"/>
                </a:lnTo>
                <a:close/>
              </a:path>
              <a:path w="6438900" h="4354830">
                <a:moveTo>
                  <a:pt x="5105400" y="1863547"/>
                </a:moveTo>
                <a:lnTo>
                  <a:pt x="5104943" y="1862429"/>
                </a:lnTo>
                <a:lnTo>
                  <a:pt x="5103076" y="1860562"/>
                </a:lnTo>
                <a:lnTo>
                  <a:pt x="5101958" y="1860105"/>
                </a:lnTo>
                <a:lnTo>
                  <a:pt x="5099329" y="1860105"/>
                </a:lnTo>
                <a:lnTo>
                  <a:pt x="5098212" y="1860562"/>
                </a:lnTo>
                <a:lnTo>
                  <a:pt x="5096345" y="1862429"/>
                </a:lnTo>
                <a:lnTo>
                  <a:pt x="5095875" y="1863547"/>
                </a:lnTo>
                <a:lnTo>
                  <a:pt x="5095875" y="1866176"/>
                </a:lnTo>
                <a:lnTo>
                  <a:pt x="5096345" y="1867306"/>
                </a:lnTo>
                <a:lnTo>
                  <a:pt x="5098212" y="1869160"/>
                </a:lnTo>
                <a:lnTo>
                  <a:pt x="5099329" y="1869630"/>
                </a:lnTo>
                <a:lnTo>
                  <a:pt x="5101958" y="1869630"/>
                </a:lnTo>
                <a:lnTo>
                  <a:pt x="5103076" y="1869160"/>
                </a:lnTo>
                <a:lnTo>
                  <a:pt x="5104943" y="1867306"/>
                </a:lnTo>
                <a:lnTo>
                  <a:pt x="5105400" y="1866176"/>
                </a:lnTo>
                <a:lnTo>
                  <a:pt x="5105400" y="1863547"/>
                </a:lnTo>
                <a:close/>
              </a:path>
              <a:path w="6438900" h="4354830">
                <a:moveTo>
                  <a:pt x="5105400" y="1243520"/>
                </a:moveTo>
                <a:lnTo>
                  <a:pt x="5104943" y="1242390"/>
                </a:lnTo>
                <a:lnTo>
                  <a:pt x="5103076" y="1240536"/>
                </a:lnTo>
                <a:lnTo>
                  <a:pt x="5101958" y="1240066"/>
                </a:lnTo>
                <a:lnTo>
                  <a:pt x="5099329" y="1240066"/>
                </a:lnTo>
                <a:lnTo>
                  <a:pt x="5098212" y="1240536"/>
                </a:lnTo>
                <a:lnTo>
                  <a:pt x="5096345" y="1242390"/>
                </a:lnTo>
                <a:lnTo>
                  <a:pt x="5095875" y="1243520"/>
                </a:lnTo>
                <a:lnTo>
                  <a:pt x="5095875" y="1246149"/>
                </a:lnTo>
                <a:lnTo>
                  <a:pt x="5096345" y="1247267"/>
                </a:lnTo>
                <a:lnTo>
                  <a:pt x="5098212" y="1249133"/>
                </a:lnTo>
                <a:lnTo>
                  <a:pt x="5099329" y="1249591"/>
                </a:lnTo>
                <a:lnTo>
                  <a:pt x="5101958" y="1249591"/>
                </a:lnTo>
                <a:lnTo>
                  <a:pt x="5103076" y="1249133"/>
                </a:lnTo>
                <a:lnTo>
                  <a:pt x="5104943" y="1247267"/>
                </a:lnTo>
                <a:lnTo>
                  <a:pt x="5105400" y="1246149"/>
                </a:lnTo>
                <a:lnTo>
                  <a:pt x="5105400" y="1243520"/>
                </a:lnTo>
                <a:close/>
              </a:path>
              <a:path w="6438900" h="4354830">
                <a:moveTo>
                  <a:pt x="5105400" y="623481"/>
                </a:moveTo>
                <a:lnTo>
                  <a:pt x="5104943" y="622363"/>
                </a:lnTo>
                <a:lnTo>
                  <a:pt x="5103076" y="620509"/>
                </a:lnTo>
                <a:lnTo>
                  <a:pt x="5101958" y="620039"/>
                </a:lnTo>
                <a:lnTo>
                  <a:pt x="5099329" y="620039"/>
                </a:lnTo>
                <a:lnTo>
                  <a:pt x="5098212" y="620509"/>
                </a:lnTo>
                <a:lnTo>
                  <a:pt x="5096345" y="622363"/>
                </a:lnTo>
                <a:lnTo>
                  <a:pt x="5095875" y="623481"/>
                </a:lnTo>
                <a:lnTo>
                  <a:pt x="5095875" y="626110"/>
                </a:lnTo>
                <a:lnTo>
                  <a:pt x="5096345" y="627240"/>
                </a:lnTo>
                <a:lnTo>
                  <a:pt x="5098212" y="629094"/>
                </a:lnTo>
                <a:lnTo>
                  <a:pt x="5099329" y="629564"/>
                </a:lnTo>
                <a:lnTo>
                  <a:pt x="5101958" y="629564"/>
                </a:lnTo>
                <a:lnTo>
                  <a:pt x="5103076" y="629094"/>
                </a:lnTo>
                <a:lnTo>
                  <a:pt x="5104943" y="627240"/>
                </a:lnTo>
                <a:lnTo>
                  <a:pt x="5105400" y="626110"/>
                </a:lnTo>
                <a:lnTo>
                  <a:pt x="5105400" y="623481"/>
                </a:lnTo>
                <a:close/>
              </a:path>
              <a:path w="6438900" h="4354830">
                <a:moveTo>
                  <a:pt x="5105400" y="3454"/>
                </a:moveTo>
                <a:lnTo>
                  <a:pt x="5104943" y="2336"/>
                </a:lnTo>
                <a:lnTo>
                  <a:pt x="5103076" y="469"/>
                </a:lnTo>
                <a:lnTo>
                  <a:pt x="5101958" y="0"/>
                </a:lnTo>
                <a:lnTo>
                  <a:pt x="5099329" y="0"/>
                </a:lnTo>
                <a:lnTo>
                  <a:pt x="5098212" y="469"/>
                </a:lnTo>
                <a:lnTo>
                  <a:pt x="5096345" y="2336"/>
                </a:lnTo>
                <a:lnTo>
                  <a:pt x="5095875" y="3454"/>
                </a:lnTo>
                <a:lnTo>
                  <a:pt x="5095875" y="6083"/>
                </a:lnTo>
                <a:lnTo>
                  <a:pt x="5096345" y="7200"/>
                </a:lnTo>
                <a:lnTo>
                  <a:pt x="5098212" y="9067"/>
                </a:lnTo>
                <a:lnTo>
                  <a:pt x="5099329" y="9525"/>
                </a:lnTo>
                <a:lnTo>
                  <a:pt x="5101958" y="9525"/>
                </a:lnTo>
                <a:lnTo>
                  <a:pt x="5103076" y="9067"/>
                </a:lnTo>
                <a:lnTo>
                  <a:pt x="5104943" y="7200"/>
                </a:lnTo>
                <a:lnTo>
                  <a:pt x="5105400" y="6083"/>
                </a:lnTo>
                <a:lnTo>
                  <a:pt x="5105400" y="3454"/>
                </a:lnTo>
                <a:close/>
              </a:path>
              <a:path w="6438900" h="4354830">
                <a:moveTo>
                  <a:pt x="5153025" y="4343679"/>
                </a:moveTo>
                <a:lnTo>
                  <a:pt x="5152568" y="4342562"/>
                </a:lnTo>
                <a:lnTo>
                  <a:pt x="5150701" y="4340695"/>
                </a:lnTo>
                <a:lnTo>
                  <a:pt x="5149583" y="4340225"/>
                </a:lnTo>
                <a:lnTo>
                  <a:pt x="5146954" y="4340225"/>
                </a:lnTo>
                <a:lnTo>
                  <a:pt x="5145824" y="4340695"/>
                </a:lnTo>
                <a:lnTo>
                  <a:pt x="5143970" y="4342562"/>
                </a:lnTo>
                <a:lnTo>
                  <a:pt x="5143500" y="4343679"/>
                </a:lnTo>
                <a:lnTo>
                  <a:pt x="5143500" y="4346308"/>
                </a:lnTo>
                <a:lnTo>
                  <a:pt x="5143970" y="4347426"/>
                </a:lnTo>
                <a:lnTo>
                  <a:pt x="5145824" y="4349293"/>
                </a:lnTo>
                <a:lnTo>
                  <a:pt x="5146954" y="4349750"/>
                </a:lnTo>
                <a:lnTo>
                  <a:pt x="5149583" y="4349750"/>
                </a:lnTo>
                <a:lnTo>
                  <a:pt x="5150701" y="4349293"/>
                </a:lnTo>
                <a:lnTo>
                  <a:pt x="5152568" y="4347426"/>
                </a:lnTo>
                <a:lnTo>
                  <a:pt x="5153025" y="4346308"/>
                </a:lnTo>
                <a:lnTo>
                  <a:pt x="5153025" y="4343679"/>
                </a:lnTo>
                <a:close/>
              </a:path>
              <a:path w="6438900" h="4354830">
                <a:moveTo>
                  <a:pt x="5153025" y="3723640"/>
                </a:moveTo>
                <a:lnTo>
                  <a:pt x="5152568" y="3722522"/>
                </a:lnTo>
                <a:lnTo>
                  <a:pt x="5150701" y="3720668"/>
                </a:lnTo>
                <a:lnTo>
                  <a:pt x="5149583" y="3720198"/>
                </a:lnTo>
                <a:lnTo>
                  <a:pt x="5146954" y="3720198"/>
                </a:lnTo>
                <a:lnTo>
                  <a:pt x="5145824" y="3720668"/>
                </a:lnTo>
                <a:lnTo>
                  <a:pt x="5143970" y="3722522"/>
                </a:lnTo>
                <a:lnTo>
                  <a:pt x="5143500" y="3723640"/>
                </a:lnTo>
                <a:lnTo>
                  <a:pt x="5143500" y="3726281"/>
                </a:lnTo>
                <a:lnTo>
                  <a:pt x="5143970" y="3727399"/>
                </a:lnTo>
                <a:lnTo>
                  <a:pt x="5145824" y="3729253"/>
                </a:lnTo>
                <a:lnTo>
                  <a:pt x="5146954" y="3729723"/>
                </a:lnTo>
                <a:lnTo>
                  <a:pt x="5149583" y="3729723"/>
                </a:lnTo>
                <a:lnTo>
                  <a:pt x="5150701" y="3729253"/>
                </a:lnTo>
                <a:lnTo>
                  <a:pt x="5152568" y="3727399"/>
                </a:lnTo>
                <a:lnTo>
                  <a:pt x="5153025" y="3726281"/>
                </a:lnTo>
                <a:lnTo>
                  <a:pt x="5153025" y="3723640"/>
                </a:lnTo>
                <a:close/>
              </a:path>
              <a:path w="6438900" h="4354830">
                <a:moveTo>
                  <a:pt x="5153025" y="3103613"/>
                </a:moveTo>
                <a:lnTo>
                  <a:pt x="5152568" y="3102495"/>
                </a:lnTo>
                <a:lnTo>
                  <a:pt x="5150701" y="3100628"/>
                </a:lnTo>
                <a:lnTo>
                  <a:pt x="5149583" y="3100171"/>
                </a:lnTo>
                <a:lnTo>
                  <a:pt x="5146954" y="3100171"/>
                </a:lnTo>
                <a:lnTo>
                  <a:pt x="5145824" y="3100628"/>
                </a:lnTo>
                <a:lnTo>
                  <a:pt x="5143970" y="3102495"/>
                </a:lnTo>
                <a:lnTo>
                  <a:pt x="5143500" y="3103613"/>
                </a:lnTo>
                <a:lnTo>
                  <a:pt x="5143500" y="3106242"/>
                </a:lnTo>
                <a:lnTo>
                  <a:pt x="5143970" y="3107372"/>
                </a:lnTo>
                <a:lnTo>
                  <a:pt x="5145824" y="3109226"/>
                </a:lnTo>
                <a:lnTo>
                  <a:pt x="5146954" y="3109696"/>
                </a:lnTo>
                <a:lnTo>
                  <a:pt x="5149583" y="3109696"/>
                </a:lnTo>
                <a:lnTo>
                  <a:pt x="5150701" y="3109226"/>
                </a:lnTo>
                <a:lnTo>
                  <a:pt x="5152568" y="3107372"/>
                </a:lnTo>
                <a:lnTo>
                  <a:pt x="5153025" y="3106242"/>
                </a:lnTo>
                <a:lnTo>
                  <a:pt x="5153025" y="3103613"/>
                </a:lnTo>
                <a:close/>
              </a:path>
              <a:path w="6438900" h="4354830">
                <a:moveTo>
                  <a:pt x="5153025" y="2483586"/>
                </a:moveTo>
                <a:lnTo>
                  <a:pt x="5152568" y="2482456"/>
                </a:lnTo>
                <a:lnTo>
                  <a:pt x="5150701" y="2480602"/>
                </a:lnTo>
                <a:lnTo>
                  <a:pt x="5149583" y="2480132"/>
                </a:lnTo>
                <a:lnTo>
                  <a:pt x="5146954" y="2480132"/>
                </a:lnTo>
                <a:lnTo>
                  <a:pt x="5145824" y="2480602"/>
                </a:lnTo>
                <a:lnTo>
                  <a:pt x="5143970" y="2482456"/>
                </a:lnTo>
                <a:lnTo>
                  <a:pt x="5143500" y="2483586"/>
                </a:lnTo>
                <a:lnTo>
                  <a:pt x="5143500" y="2486215"/>
                </a:lnTo>
                <a:lnTo>
                  <a:pt x="5143970" y="2487333"/>
                </a:lnTo>
                <a:lnTo>
                  <a:pt x="5145824" y="2489200"/>
                </a:lnTo>
                <a:lnTo>
                  <a:pt x="5146954" y="2489657"/>
                </a:lnTo>
                <a:lnTo>
                  <a:pt x="5149583" y="2489657"/>
                </a:lnTo>
                <a:lnTo>
                  <a:pt x="5150701" y="2489200"/>
                </a:lnTo>
                <a:lnTo>
                  <a:pt x="5152568" y="2487333"/>
                </a:lnTo>
                <a:lnTo>
                  <a:pt x="5153025" y="2486215"/>
                </a:lnTo>
                <a:lnTo>
                  <a:pt x="5153025" y="2483586"/>
                </a:lnTo>
                <a:close/>
              </a:path>
              <a:path w="6438900" h="4354830">
                <a:moveTo>
                  <a:pt x="5153025" y="1863547"/>
                </a:moveTo>
                <a:lnTo>
                  <a:pt x="5152568" y="1862429"/>
                </a:lnTo>
                <a:lnTo>
                  <a:pt x="5150701" y="1860562"/>
                </a:lnTo>
                <a:lnTo>
                  <a:pt x="5149583" y="1860105"/>
                </a:lnTo>
                <a:lnTo>
                  <a:pt x="5146954" y="1860105"/>
                </a:lnTo>
                <a:lnTo>
                  <a:pt x="5145824" y="1860562"/>
                </a:lnTo>
                <a:lnTo>
                  <a:pt x="5143970" y="1862429"/>
                </a:lnTo>
                <a:lnTo>
                  <a:pt x="5143500" y="1863547"/>
                </a:lnTo>
                <a:lnTo>
                  <a:pt x="5143500" y="1866176"/>
                </a:lnTo>
                <a:lnTo>
                  <a:pt x="5143970" y="1867306"/>
                </a:lnTo>
                <a:lnTo>
                  <a:pt x="5145824" y="1869160"/>
                </a:lnTo>
                <a:lnTo>
                  <a:pt x="5146954" y="1869630"/>
                </a:lnTo>
                <a:lnTo>
                  <a:pt x="5149583" y="1869630"/>
                </a:lnTo>
                <a:lnTo>
                  <a:pt x="5150701" y="1869160"/>
                </a:lnTo>
                <a:lnTo>
                  <a:pt x="5152568" y="1867306"/>
                </a:lnTo>
                <a:lnTo>
                  <a:pt x="5153025" y="1866176"/>
                </a:lnTo>
                <a:lnTo>
                  <a:pt x="5153025" y="1863547"/>
                </a:lnTo>
                <a:close/>
              </a:path>
              <a:path w="6438900" h="4354830">
                <a:moveTo>
                  <a:pt x="5153025" y="1243520"/>
                </a:moveTo>
                <a:lnTo>
                  <a:pt x="5152568" y="1242390"/>
                </a:lnTo>
                <a:lnTo>
                  <a:pt x="5150701" y="1240536"/>
                </a:lnTo>
                <a:lnTo>
                  <a:pt x="5149583" y="1240066"/>
                </a:lnTo>
                <a:lnTo>
                  <a:pt x="5146954" y="1240066"/>
                </a:lnTo>
                <a:lnTo>
                  <a:pt x="5145824" y="1240536"/>
                </a:lnTo>
                <a:lnTo>
                  <a:pt x="5143970" y="1242390"/>
                </a:lnTo>
                <a:lnTo>
                  <a:pt x="5143500" y="1243520"/>
                </a:lnTo>
                <a:lnTo>
                  <a:pt x="5143500" y="1246149"/>
                </a:lnTo>
                <a:lnTo>
                  <a:pt x="5143970" y="1247267"/>
                </a:lnTo>
                <a:lnTo>
                  <a:pt x="5145824" y="1249133"/>
                </a:lnTo>
                <a:lnTo>
                  <a:pt x="5146954" y="1249591"/>
                </a:lnTo>
                <a:lnTo>
                  <a:pt x="5149583" y="1249591"/>
                </a:lnTo>
                <a:lnTo>
                  <a:pt x="5150701" y="1249133"/>
                </a:lnTo>
                <a:lnTo>
                  <a:pt x="5152568" y="1247267"/>
                </a:lnTo>
                <a:lnTo>
                  <a:pt x="5153025" y="1246149"/>
                </a:lnTo>
                <a:lnTo>
                  <a:pt x="5153025" y="1243520"/>
                </a:lnTo>
                <a:close/>
              </a:path>
              <a:path w="6438900" h="4354830">
                <a:moveTo>
                  <a:pt x="5153025" y="623481"/>
                </a:moveTo>
                <a:lnTo>
                  <a:pt x="5152568" y="622363"/>
                </a:lnTo>
                <a:lnTo>
                  <a:pt x="5150701" y="620509"/>
                </a:lnTo>
                <a:lnTo>
                  <a:pt x="5149583" y="620039"/>
                </a:lnTo>
                <a:lnTo>
                  <a:pt x="5146954" y="620039"/>
                </a:lnTo>
                <a:lnTo>
                  <a:pt x="5145824" y="620509"/>
                </a:lnTo>
                <a:lnTo>
                  <a:pt x="5143970" y="622363"/>
                </a:lnTo>
                <a:lnTo>
                  <a:pt x="5143500" y="623481"/>
                </a:lnTo>
                <a:lnTo>
                  <a:pt x="5143500" y="626110"/>
                </a:lnTo>
                <a:lnTo>
                  <a:pt x="5143970" y="627240"/>
                </a:lnTo>
                <a:lnTo>
                  <a:pt x="5145824" y="629094"/>
                </a:lnTo>
                <a:lnTo>
                  <a:pt x="5146954" y="629564"/>
                </a:lnTo>
                <a:lnTo>
                  <a:pt x="5149583" y="629564"/>
                </a:lnTo>
                <a:lnTo>
                  <a:pt x="5150701" y="629094"/>
                </a:lnTo>
                <a:lnTo>
                  <a:pt x="5152568" y="627240"/>
                </a:lnTo>
                <a:lnTo>
                  <a:pt x="5153025" y="626110"/>
                </a:lnTo>
                <a:lnTo>
                  <a:pt x="5153025" y="623481"/>
                </a:lnTo>
                <a:close/>
              </a:path>
              <a:path w="6438900" h="4354830">
                <a:moveTo>
                  <a:pt x="5153025" y="3454"/>
                </a:moveTo>
                <a:lnTo>
                  <a:pt x="5152568" y="2336"/>
                </a:lnTo>
                <a:lnTo>
                  <a:pt x="5150701" y="469"/>
                </a:lnTo>
                <a:lnTo>
                  <a:pt x="5149583" y="0"/>
                </a:lnTo>
                <a:lnTo>
                  <a:pt x="5146954" y="0"/>
                </a:lnTo>
                <a:lnTo>
                  <a:pt x="5145824" y="469"/>
                </a:lnTo>
                <a:lnTo>
                  <a:pt x="5143970" y="2336"/>
                </a:lnTo>
                <a:lnTo>
                  <a:pt x="5143500" y="3454"/>
                </a:lnTo>
                <a:lnTo>
                  <a:pt x="5143500" y="6083"/>
                </a:lnTo>
                <a:lnTo>
                  <a:pt x="5143970" y="7200"/>
                </a:lnTo>
                <a:lnTo>
                  <a:pt x="5145824" y="9067"/>
                </a:lnTo>
                <a:lnTo>
                  <a:pt x="5146954" y="9525"/>
                </a:lnTo>
                <a:lnTo>
                  <a:pt x="5149583" y="9525"/>
                </a:lnTo>
                <a:lnTo>
                  <a:pt x="5150701" y="9067"/>
                </a:lnTo>
                <a:lnTo>
                  <a:pt x="5152568" y="7200"/>
                </a:lnTo>
                <a:lnTo>
                  <a:pt x="5153025" y="6083"/>
                </a:lnTo>
                <a:lnTo>
                  <a:pt x="5153025" y="3454"/>
                </a:lnTo>
                <a:close/>
              </a:path>
              <a:path w="6438900" h="4354830">
                <a:moveTo>
                  <a:pt x="5200650" y="4343679"/>
                </a:moveTo>
                <a:lnTo>
                  <a:pt x="5200193" y="4342562"/>
                </a:lnTo>
                <a:lnTo>
                  <a:pt x="5198326" y="4340695"/>
                </a:lnTo>
                <a:lnTo>
                  <a:pt x="5197208" y="4340225"/>
                </a:lnTo>
                <a:lnTo>
                  <a:pt x="5194579" y="4340225"/>
                </a:lnTo>
                <a:lnTo>
                  <a:pt x="5193449" y="4340695"/>
                </a:lnTo>
                <a:lnTo>
                  <a:pt x="5191595" y="4342562"/>
                </a:lnTo>
                <a:lnTo>
                  <a:pt x="5191125" y="4343679"/>
                </a:lnTo>
                <a:lnTo>
                  <a:pt x="5191125" y="4346308"/>
                </a:lnTo>
                <a:lnTo>
                  <a:pt x="5191595" y="4347426"/>
                </a:lnTo>
                <a:lnTo>
                  <a:pt x="5193449" y="4349293"/>
                </a:lnTo>
                <a:lnTo>
                  <a:pt x="5194579" y="4349750"/>
                </a:lnTo>
                <a:lnTo>
                  <a:pt x="5197208" y="4349750"/>
                </a:lnTo>
                <a:lnTo>
                  <a:pt x="5198326" y="4349293"/>
                </a:lnTo>
                <a:lnTo>
                  <a:pt x="5200193" y="4347426"/>
                </a:lnTo>
                <a:lnTo>
                  <a:pt x="5200650" y="4346308"/>
                </a:lnTo>
                <a:lnTo>
                  <a:pt x="5200650" y="4343679"/>
                </a:lnTo>
                <a:close/>
              </a:path>
              <a:path w="6438900" h="4354830">
                <a:moveTo>
                  <a:pt x="5200650" y="3723640"/>
                </a:moveTo>
                <a:lnTo>
                  <a:pt x="5200193" y="3722522"/>
                </a:lnTo>
                <a:lnTo>
                  <a:pt x="5198326" y="3720668"/>
                </a:lnTo>
                <a:lnTo>
                  <a:pt x="5197208" y="3720198"/>
                </a:lnTo>
                <a:lnTo>
                  <a:pt x="5194579" y="3720198"/>
                </a:lnTo>
                <a:lnTo>
                  <a:pt x="5193449" y="3720668"/>
                </a:lnTo>
                <a:lnTo>
                  <a:pt x="5191595" y="3722522"/>
                </a:lnTo>
                <a:lnTo>
                  <a:pt x="5191125" y="3723640"/>
                </a:lnTo>
                <a:lnTo>
                  <a:pt x="5191125" y="3726281"/>
                </a:lnTo>
                <a:lnTo>
                  <a:pt x="5191595" y="3727399"/>
                </a:lnTo>
                <a:lnTo>
                  <a:pt x="5193449" y="3729253"/>
                </a:lnTo>
                <a:lnTo>
                  <a:pt x="5194579" y="3729723"/>
                </a:lnTo>
                <a:lnTo>
                  <a:pt x="5197208" y="3729723"/>
                </a:lnTo>
                <a:lnTo>
                  <a:pt x="5198326" y="3729253"/>
                </a:lnTo>
                <a:lnTo>
                  <a:pt x="5200193" y="3727399"/>
                </a:lnTo>
                <a:lnTo>
                  <a:pt x="5200650" y="3726281"/>
                </a:lnTo>
                <a:lnTo>
                  <a:pt x="5200650" y="3723640"/>
                </a:lnTo>
                <a:close/>
              </a:path>
              <a:path w="6438900" h="4354830">
                <a:moveTo>
                  <a:pt x="5200650" y="3103613"/>
                </a:moveTo>
                <a:lnTo>
                  <a:pt x="5200193" y="3102495"/>
                </a:lnTo>
                <a:lnTo>
                  <a:pt x="5198326" y="3100628"/>
                </a:lnTo>
                <a:lnTo>
                  <a:pt x="5197208" y="3100171"/>
                </a:lnTo>
                <a:lnTo>
                  <a:pt x="5194579" y="3100171"/>
                </a:lnTo>
                <a:lnTo>
                  <a:pt x="5193449" y="3100628"/>
                </a:lnTo>
                <a:lnTo>
                  <a:pt x="5191595" y="3102495"/>
                </a:lnTo>
                <a:lnTo>
                  <a:pt x="5191125" y="3103613"/>
                </a:lnTo>
                <a:lnTo>
                  <a:pt x="5191125" y="3106242"/>
                </a:lnTo>
                <a:lnTo>
                  <a:pt x="5191595" y="3107372"/>
                </a:lnTo>
                <a:lnTo>
                  <a:pt x="5193449" y="3109226"/>
                </a:lnTo>
                <a:lnTo>
                  <a:pt x="5194579" y="3109696"/>
                </a:lnTo>
                <a:lnTo>
                  <a:pt x="5197208" y="3109696"/>
                </a:lnTo>
                <a:lnTo>
                  <a:pt x="5198326" y="3109226"/>
                </a:lnTo>
                <a:lnTo>
                  <a:pt x="5200193" y="3107372"/>
                </a:lnTo>
                <a:lnTo>
                  <a:pt x="5200650" y="3106242"/>
                </a:lnTo>
                <a:lnTo>
                  <a:pt x="5200650" y="3103613"/>
                </a:lnTo>
                <a:close/>
              </a:path>
              <a:path w="6438900" h="4354830">
                <a:moveTo>
                  <a:pt x="5200650" y="2483586"/>
                </a:moveTo>
                <a:lnTo>
                  <a:pt x="5200193" y="2482456"/>
                </a:lnTo>
                <a:lnTo>
                  <a:pt x="5198326" y="2480602"/>
                </a:lnTo>
                <a:lnTo>
                  <a:pt x="5197208" y="2480132"/>
                </a:lnTo>
                <a:lnTo>
                  <a:pt x="5194579" y="2480132"/>
                </a:lnTo>
                <a:lnTo>
                  <a:pt x="5193449" y="2480602"/>
                </a:lnTo>
                <a:lnTo>
                  <a:pt x="5191595" y="2482456"/>
                </a:lnTo>
                <a:lnTo>
                  <a:pt x="5191125" y="2483586"/>
                </a:lnTo>
                <a:lnTo>
                  <a:pt x="5191125" y="2486215"/>
                </a:lnTo>
                <a:lnTo>
                  <a:pt x="5191595" y="2487333"/>
                </a:lnTo>
                <a:lnTo>
                  <a:pt x="5193449" y="2489200"/>
                </a:lnTo>
                <a:lnTo>
                  <a:pt x="5194579" y="2489657"/>
                </a:lnTo>
                <a:lnTo>
                  <a:pt x="5197208" y="2489657"/>
                </a:lnTo>
                <a:lnTo>
                  <a:pt x="5198326" y="2489200"/>
                </a:lnTo>
                <a:lnTo>
                  <a:pt x="5200193" y="2487333"/>
                </a:lnTo>
                <a:lnTo>
                  <a:pt x="5200650" y="2486215"/>
                </a:lnTo>
                <a:lnTo>
                  <a:pt x="5200650" y="2483586"/>
                </a:lnTo>
                <a:close/>
              </a:path>
              <a:path w="6438900" h="4354830">
                <a:moveTo>
                  <a:pt x="5200650" y="1863547"/>
                </a:moveTo>
                <a:lnTo>
                  <a:pt x="5200193" y="1862429"/>
                </a:lnTo>
                <a:lnTo>
                  <a:pt x="5198326" y="1860562"/>
                </a:lnTo>
                <a:lnTo>
                  <a:pt x="5197208" y="1860105"/>
                </a:lnTo>
                <a:lnTo>
                  <a:pt x="5194579" y="1860105"/>
                </a:lnTo>
                <a:lnTo>
                  <a:pt x="5193449" y="1860562"/>
                </a:lnTo>
                <a:lnTo>
                  <a:pt x="5191595" y="1862429"/>
                </a:lnTo>
                <a:lnTo>
                  <a:pt x="5191125" y="1863547"/>
                </a:lnTo>
                <a:lnTo>
                  <a:pt x="5191125" y="1866176"/>
                </a:lnTo>
                <a:lnTo>
                  <a:pt x="5191595" y="1867306"/>
                </a:lnTo>
                <a:lnTo>
                  <a:pt x="5193449" y="1869160"/>
                </a:lnTo>
                <a:lnTo>
                  <a:pt x="5194579" y="1869630"/>
                </a:lnTo>
                <a:lnTo>
                  <a:pt x="5197208" y="1869630"/>
                </a:lnTo>
                <a:lnTo>
                  <a:pt x="5198326" y="1869160"/>
                </a:lnTo>
                <a:lnTo>
                  <a:pt x="5200193" y="1867306"/>
                </a:lnTo>
                <a:lnTo>
                  <a:pt x="5200650" y="1866176"/>
                </a:lnTo>
                <a:lnTo>
                  <a:pt x="5200650" y="1863547"/>
                </a:lnTo>
                <a:close/>
              </a:path>
              <a:path w="6438900" h="4354830">
                <a:moveTo>
                  <a:pt x="5200650" y="1243520"/>
                </a:moveTo>
                <a:lnTo>
                  <a:pt x="5200193" y="1242390"/>
                </a:lnTo>
                <a:lnTo>
                  <a:pt x="5198326" y="1240536"/>
                </a:lnTo>
                <a:lnTo>
                  <a:pt x="5197208" y="1240066"/>
                </a:lnTo>
                <a:lnTo>
                  <a:pt x="5194579" y="1240066"/>
                </a:lnTo>
                <a:lnTo>
                  <a:pt x="5193449" y="1240536"/>
                </a:lnTo>
                <a:lnTo>
                  <a:pt x="5191595" y="1242390"/>
                </a:lnTo>
                <a:lnTo>
                  <a:pt x="5191125" y="1243520"/>
                </a:lnTo>
                <a:lnTo>
                  <a:pt x="5191125" y="1246149"/>
                </a:lnTo>
                <a:lnTo>
                  <a:pt x="5191595" y="1247267"/>
                </a:lnTo>
                <a:lnTo>
                  <a:pt x="5193449" y="1249133"/>
                </a:lnTo>
                <a:lnTo>
                  <a:pt x="5194579" y="1249591"/>
                </a:lnTo>
                <a:lnTo>
                  <a:pt x="5197208" y="1249591"/>
                </a:lnTo>
                <a:lnTo>
                  <a:pt x="5198326" y="1249133"/>
                </a:lnTo>
                <a:lnTo>
                  <a:pt x="5200193" y="1247267"/>
                </a:lnTo>
                <a:lnTo>
                  <a:pt x="5200650" y="1246149"/>
                </a:lnTo>
                <a:lnTo>
                  <a:pt x="5200650" y="1243520"/>
                </a:lnTo>
                <a:close/>
              </a:path>
              <a:path w="6438900" h="4354830">
                <a:moveTo>
                  <a:pt x="5200650" y="623481"/>
                </a:moveTo>
                <a:lnTo>
                  <a:pt x="5200193" y="622363"/>
                </a:lnTo>
                <a:lnTo>
                  <a:pt x="5198326" y="620509"/>
                </a:lnTo>
                <a:lnTo>
                  <a:pt x="5197208" y="620039"/>
                </a:lnTo>
                <a:lnTo>
                  <a:pt x="5194579" y="620039"/>
                </a:lnTo>
                <a:lnTo>
                  <a:pt x="5193449" y="620509"/>
                </a:lnTo>
                <a:lnTo>
                  <a:pt x="5191595" y="622363"/>
                </a:lnTo>
                <a:lnTo>
                  <a:pt x="5191125" y="623481"/>
                </a:lnTo>
                <a:lnTo>
                  <a:pt x="5191125" y="626110"/>
                </a:lnTo>
                <a:lnTo>
                  <a:pt x="5191595" y="627240"/>
                </a:lnTo>
                <a:lnTo>
                  <a:pt x="5193449" y="629094"/>
                </a:lnTo>
                <a:lnTo>
                  <a:pt x="5194579" y="629564"/>
                </a:lnTo>
                <a:lnTo>
                  <a:pt x="5197208" y="629564"/>
                </a:lnTo>
                <a:lnTo>
                  <a:pt x="5198326" y="629094"/>
                </a:lnTo>
                <a:lnTo>
                  <a:pt x="5200193" y="627240"/>
                </a:lnTo>
                <a:lnTo>
                  <a:pt x="5200650" y="626110"/>
                </a:lnTo>
                <a:lnTo>
                  <a:pt x="5200650" y="623481"/>
                </a:lnTo>
                <a:close/>
              </a:path>
              <a:path w="6438900" h="4354830">
                <a:moveTo>
                  <a:pt x="5200650" y="3454"/>
                </a:moveTo>
                <a:lnTo>
                  <a:pt x="5200193" y="2336"/>
                </a:lnTo>
                <a:lnTo>
                  <a:pt x="5198326" y="469"/>
                </a:lnTo>
                <a:lnTo>
                  <a:pt x="5197208" y="0"/>
                </a:lnTo>
                <a:lnTo>
                  <a:pt x="5194579" y="0"/>
                </a:lnTo>
                <a:lnTo>
                  <a:pt x="5193449" y="469"/>
                </a:lnTo>
                <a:lnTo>
                  <a:pt x="5191595" y="2336"/>
                </a:lnTo>
                <a:lnTo>
                  <a:pt x="5191125" y="3454"/>
                </a:lnTo>
                <a:lnTo>
                  <a:pt x="5191125" y="6083"/>
                </a:lnTo>
                <a:lnTo>
                  <a:pt x="5191595" y="7200"/>
                </a:lnTo>
                <a:lnTo>
                  <a:pt x="5193449" y="9067"/>
                </a:lnTo>
                <a:lnTo>
                  <a:pt x="5194579" y="9525"/>
                </a:lnTo>
                <a:lnTo>
                  <a:pt x="5197208" y="9525"/>
                </a:lnTo>
                <a:lnTo>
                  <a:pt x="5198326" y="9067"/>
                </a:lnTo>
                <a:lnTo>
                  <a:pt x="5200193" y="7200"/>
                </a:lnTo>
                <a:lnTo>
                  <a:pt x="5200650" y="6083"/>
                </a:lnTo>
                <a:lnTo>
                  <a:pt x="5200650" y="3454"/>
                </a:lnTo>
                <a:close/>
              </a:path>
              <a:path w="6438900" h="4354830">
                <a:moveTo>
                  <a:pt x="5248275" y="4343679"/>
                </a:moveTo>
                <a:lnTo>
                  <a:pt x="5247818" y="4342562"/>
                </a:lnTo>
                <a:lnTo>
                  <a:pt x="5245951" y="4340695"/>
                </a:lnTo>
                <a:lnTo>
                  <a:pt x="5244833" y="4340225"/>
                </a:lnTo>
                <a:lnTo>
                  <a:pt x="5242204" y="4340225"/>
                </a:lnTo>
                <a:lnTo>
                  <a:pt x="5241074" y="4340695"/>
                </a:lnTo>
                <a:lnTo>
                  <a:pt x="5239220" y="4342562"/>
                </a:lnTo>
                <a:lnTo>
                  <a:pt x="5238750" y="4343679"/>
                </a:lnTo>
                <a:lnTo>
                  <a:pt x="5238750" y="4346308"/>
                </a:lnTo>
                <a:lnTo>
                  <a:pt x="5239220" y="4347426"/>
                </a:lnTo>
                <a:lnTo>
                  <a:pt x="5241074" y="4349293"/>
                </a:lnTo>
                <a:lnTo>
                  <a:pt x="5242204" y="4349750"/>
                </a:lnTo>
                <a:lnTo>
                  <a:pt x="5244833" y="4349750"/>
                </a:lnTo>
                <a:lnTo>
                  <a:pt x="5245951" y="4349293"/>
                </a:lnTo>
                <a:lnTo>
                  <a:pt x="5247818" y="4347426"/>
                </a:lnTo>
                <a:lnTo>
                  <a:pt x="5248275" y="4346308"/>
                </a:lnTo>
                <a:lnTo>
                  <a:pt x="5248275" y="4343679"/>
                </a:lnTo>
                <a:close/>
              </a:path>
              <a:path w="6438900" h="4354830">
                <a:moveTo>
                  <a:pt x="5248275" y="3723640"/>
                </a:moveTo>
                <a:lnTo>
                  <a:pt x="5247818" y="3722522"/>
                </a:lnTo>
                <a:lnTo>
                  <a:pt x="5245951" y="3720668"/>
                </a:lnTo>
                <a:lnTo>
                  <a:pt x="5244833" y="3720198"/>
                </a:lnTo>
                <a:lnTo>
                  <a:pt x="5242204" y="3720198"/>
                </a:lnTo>
                <a:lnTo>
                  <a:pt x="5241074" y="3720668"/>
                </a:lnTo>
                <a:lnTo>
                  <a:pt x="5239220" y="3722522"/>
                </a:lnTo>
                <a:lnTo>
                  <a:pt x="5238750" y="3723640"/>
                </a:lnTo>
                <a:lnTo>
                  <a:pt x="5238750" y="3726281"/>
                </a:lnTo>
                <a:lnTo>
                  <a:pt x="5239220" y="3727399"/>
                </a:lnTo>
                <a:lnTo>
                  <a:pt x="5241074" y="3729253"/>
                </a:lnTo>
                <a:lnTo>
                  <a:pt x="5242204" y="3729723"/>
                </a:lnTo>
                <a:lnTo>
                  <a:pt x="5244833" y="3729723"/>
                </a:lnTo>
                <a:lnTo>
                  <a:pt x="5245951" y="3729253"/>
                </a:lnTo>
                <a:lnTo>
                  <a:pt x="5247818" y="3727399"/>
                </a:lnTo>
                <a:lnTo>
                  <a:pt x="5248275" y="3726281"/>
                </a:lnTo>
                <a:lnTo>
                  <a:pt x="5248275" y="3723640"/>
                </a:lnTo>
                <a:close/>
              </a:path>
              <a:path w="6438900" h="4354830">
                <a:moveTo>
                  <a:pt x="5248275" y="3103613"/>
                </a:moveTo>
                <a:lnTo>
                  <a:pt x="5247818" y="3102495"/>
                </a:lnTo>
                <a:lnTo>
                  <a:pt x="5245951" y="3100628"/>
                </a:lnTo>
                <a:lnTo>
                  <a:pt x="5244833" y="3100171"/>
                </a:lnTo>
                <a:lnTo>
                  <a:pt x="5242204" y="3100171"/>
                </a:lnTo>
                <a:lnTo>
                  <a:pt x="5241074" y="3100628"/>
                </a:lnTo>
                <a:lnTo>
                  <a:pt x="5239220" y="3102495"/>
                </a:lnTo>
                <a:lnTo>
                  <a:pt x="5238750" y="3103613"/>
                </a:lnTo>
                <a:lnTo>
                  <a:pt x="5238750" y="3106242"/>
                </a:lnTo>
                <a:lnTo>
                  <a:pt x="5239220" y="3107372"/>
                </a:lnTo>
                <a:lnTo>
                  <a:pt x="5241074" y="3109226"/>
                </a:lnTo>
                <a:lnTo>
                  <a:pt x="5242204" y="3109696"/>
                </a:lnTo>
                <a:lnTo>
                  <a:pt x="5244833" y="3109696"/>
                </a:lnTo>
                <a:lnTo>
                  <a:pt x="5245951" y="3109226"/>
                </a:lnTo>
                <a:lnTo>
                  <a:pt x="5247818" y="3107372"/>
                </a:lnTo>
                <a:lnTo>
                  <a:pt x="5248275" y="3106242"/>
                </a:lnTo>
                <a:lnTo>
                  <a:pt x="5248275" y="3103613"/>
                </a:lnTo>
                <a:close/>
              </a:path>
              <a:path w="6438900" h="4354830">
                <a:moveTo>
                  <a:pt x="5248275" y="2483586"/>
                </a:moveTo>
                <a:lnTo>
                  <a:pt x="5247818" y="2482456"/>
                </a:lnTo>
                <a:lnTo>
                  <a:pt x="5245951" y="2480602"/>
                </a:lnTo>
                <a:lnTo>
                  <a:pt x="5244833" y="2480132"/>
                </a:lnTo>
                <a:lnTo>
                  <a:pt x="5242204" y="2480132"/>
                </a:lnTo>
                <a:lnTo>
                  <a:pt x="5241074" y="2480602"/>
                </a:lnTo>
                <a:lnTo>
                  <a:pt x="5239220" y="2482456"/>
                </a:lnTo>
                <a:lnTo>
                  <a:pt x="5238750" y="2483586"/>
                </a:lnTo>
                <a:lnTo>
                  <a:pt x="5238750" y="2486215"/>
                </a:lnTo>
                <a:lnTo>
                  <a:pt x="5239220" y="2487333"/>
                </a:lnTo>
                <a:lnTo>
                  <a:pt x="5241074" y="2489200"/>
                </a:lnTo>
                <a:lnTo>
                  <a:pt x="5242204" y="2489657"/>
                </a:lnTo>
                <a:lnTo>
                  <a:pt x="5244833" y="2489657"/>
                </a:lnTo>
                <a:lnTo>
                  <a:pt x="5245951" y="2489200"/>
                </a:lnTo>
                <a:lnTo>
                  <a:pt x="5247818" y="2487333"/>
                </a:lnTo>
                <a:lnTo>
                  <a:pt x="5248275" y="2486215"/>
                </a:lnTo>
                <a:lnTo>
                  <a:pt x="5248275" y="2483586"/>
                </a:lnTo>
                <a:close/>
              </a:path>
              <a:path w="6438900" h="4354830">
                <a:moveTo>
                  <a:pt x="5248275" y="1863547"/>
                </a:moveTo>
                <a:lnTo>
                  <a:pt x="5247818" y="1862429"/>
                </a:lnTo>
                <a:lnTo>
                  <a:pt x="5245951" y="1860562"/>
                </a:lnTo>
                <a:lnTo>
                  <a:pt x="5244833" y="1860105"/>
                </a:lnTo>
                <a:lnTo>
                  <a:pt x="5242204" y="1860105"/>
                </a:lnTo>
                <a:lnTo>
                  <a:pt x="5241074" y="1860562"/>
                </a:lnTo>
                <a:lnTo>
                  <a:pt x="5239220" y="1862429"/>
                </a:lnTo>
                <a:lnTo>
                  <a:pt x="5238750" y="1863547"/>
                </a:lnTo>
                <a:lnTo>
                  <a:pt x="5238750" y="1866176"/>
                </a:lnTo>
                <a:lnTo>
                  <a:pt x="5239220" y="1867306"/>
                </a:lnTo>
                <a:lnTo>
                  <a:pt x="5241074" y="1869160"/>
                </a:lnTo>
                <a:lnTo>
                  <a:pt x="5242204" y="1869630"/>
                </a:lnTo>
                <a:lnTo>
                  <a:pt x="5244833" y="1869630"/>
                </a:lnTo>
                <a:lnTo>
                  <a:pt x="5245951" y="1869160"/>
                </a:lnTo>
                <a:lnTo>
                  <a:pt x="5247818" y="1867306"/>
                </a:lnTo>
                <a:lnTo>
                  <a:pt x="5248275" y="1866176"/>
                </a:lnTo>
                <a:lnTo>
                  <a:pt x="5248275" y="1863547"/>
                </a:lnTo>
                <a:close/>
              </a:path>
              <a:path w="6438900" h="4354830">
                <a:moveTo>
                  <a:pt x="5248275" y="1243520"/>
                </a:moveTo>
                <a:lnTo>
                  <a:pt x="5247818" y="1242390"/>
                </a:lnTo>
                <a:lnTo>
                  <a:pt x="5245951" y="1240536"/>
                </a:lnTo>
                <a:lnTo>
                  <a:pt x="5244833" y="1240066"/>
                </a:lnTo>
                <a:lnTo>
                  <a:pt x="5242204" y="1240066"/>
                </a:lnTo>
                <a:lnTo>
                  <a:pt x="5241074" y="1240536"/>
                </a:lnTo>
                <a:lnTo>
                  <a:pt x="5239220" y="1242390"/>
                </a:lnTo>
                <a:lnTo>
                  <a:pt x="5238750" y="1243520"/>
                </a:lnTo>
                <a:lnTo>
                  <a:pt x="5238750" y="1246149"/>
                </a:lnTo>
                <a:lnTo>
                  <a:pt x="5239220" y="1247267"/>
                </a:lnTo>
                <a:lnTo>
                  <a:pt x="5241074" y="1249133"/>
                </a:lnTo>
                <a:lnTo>
                  <a:pt x="5242204" y="1249591"/>
                </a:lnTo>
                <a:lnTo>
                  <a:pt x="5244833" y="1249591"/>
                </a:lnTo>
                <a:lnTo>
                  <a:pt x="5245951" y="1249133"/>
                </a:lnTo>
                <a:lnTo>
                  <a:pt x="5247818" y="1247267"/>
                </a:lnTo>
                <a:lnTo>
                  <a:pt x="5248275" y="1246149"/>
                </a:lnTo>
                <a:lnTo>
                  <a:pt x="5248275" y="1243520"/>
                </a:lnTo>
                <a:close/>
              </a:path>
              <a:path w="6438900" h="4354830">
                <a:moveTo>
                  <a:pt x="5248275" y="623481"/>
                </a:moveTo>
                <a:lnTo>
                  <a:pt x="5247818" y="622363"/>
                </a:lnTo>
                <a:lnTo>
                  <a:pt x="5245951" y="620509"/>
                </a:lnTo>
                <a:lnTo>
                  <a:pt x="5244833" y="620039"/>
                </a:lnTo>
                <a:lnTo>
                  <a:pt x="5242204" y="620039"/>
                </a:lnTo>
                <a:lnTo>
                  <a:pt x="5241074" y="620509"/>
                </a:lnTo>
                <a:lnTo>
                  <a:pt x="5239220" y="622363"/>
                </a:lnTo>
                <a:lnTo>
                  <a:pt x="5238750" y="623481"/>
                </a:lnTo>
                <a:lnTo>
                  <a:pt x="5238750" y="626110"/>
                </a:lnTo>
                <a:lnTo>
                  <a:pt x="5239220" y="627240"/>
                </a:lnTo>
                <a:lnTo>
                  <a:pt x="5241074" y="629094"/>
                </a:lnTo>
                <a:lnTo>
                  <a:pt x="5242204" y="629564"/>
                </a:lnTo>
                <a:lnTo>
                  <a:pt x="5244833" y="629564"/>
                </a:lnTo>
                <a:lnTo>
                  <a:pt x="5245951" y="629094"/>
                </a:lnTo>
                <a:lnTo>
                  <a:pt x="5247818" y="627240"/>
                </a:lnTo>
                <a:lnTo>
                  <a:pt x="5248275" y="626110"/>
                </a:lnTo>
                <a:lnTo>
                  <a:pt x="5248275" y="623481"/>
                </a:lnTo>
                <a:close/>
              </a:path>
              <a:path w="6438900" h="4354830">
                <a:moveTo>
                  <a:pt x="5248275" y="3454"/>
                </a:moveTo>
                <a:lnTo>
                  <a:pt x="5247818" y="2336"/>
                </a:lnTo>
                <a:lnTo>
                  <a:pt x="5245951" y="469"/>
                </a:lnTo>
                <a:lnTo>
                  <a:pt x="5244833" y="0"/>
                </a:lnTo>
                <a:lnTo>
                  <a:pt x="5242204" y="0"/>
                </a:lnTo>
                <a:lnTo>
                  <a:pt x="5241074" y="469"/>
                </a:lnTo>
                <a:lnTo>
                  <a:pt x="5239220" y="2336"/>
                </a:lnTo>
                <a:lnTo>
                  <a:pt x="5238750" y="3454"/>
                </a:lnTo>
                <a:lnTo>
                  <a:pt x="5238750" y="6083"/>
                </a:lnTo>
                <a:lnTo>
                  <a:pt x="5239220" y="7200"/>
                </a:lnTo>
                <a:lnTo>
                  <a:pt x="5241074" y="9067"/>
                </a:lnTo>
                <a:lnTo>
                  <a:pt x="5242204" y="9525"/>
                </a:lnTo>
                <a:lnTo>
                  <a:pt x="5244833" y="9525"/>
                </a:lnTo>
                <a:lnTo>
                  <a:pt x="5245951" y="9067"/>
                </a:lnTo>
                <a:lnTo>
                  <a:pt x="5247818" y="7200"/>
                </a:lnTo>
                <a:lnTo>
                  <a:pt x="5248275" y="6083"/>
                </a:lnTo>
                <a:lnTo>
                  <a:pt x="5248275" y="3454"/>
                </a:lnTo>
                <a:close/>
              </a:path>
              <a:path w="6438900" h="4354830">
                <a:moveTo>
                  <a:pt x="5295900" y="4343679"/>
                </a:moveTo>
                <a:lnTo>
                  <a:pt x="5295443" y="4342562"/>
                </a:lnTo>
                <a:lnTo>
                  <a:pt x="5293576" y="4340695"/>
                </a:lnTo>
                <a:lnTo>
                  <a:pt x="5292458" y="4340225"/>
                </a:lnTo>
                <a:lnTo>
                  <a:pt x="5289829" y="4340225"/>
                </a:lnTo>
                <a:lnTo>
                  <a:pt x="5288699" y="4340695"/>
                </a:lnTo>
                <a:lnTo>
                  <a:pt x="5286845" y="4342562"/>
                </a:lnTo>
                <a:lnTo>
                  <a:pt x="5286375" y="4343679"/>
                </a:lnTo>
                <a:lnTo>
                  <a:pt x="5286375" y="4346308"/>
                </a:lnTo>
                <a:lnTo>
                  <a:pt x="5286845" y="4347426"/>
                </a:lnTo>
                <a:lnTo>
                  <a:pt x="5288699" y="4349293"/>
                </a:lnTo>
                <a:lnTo>
                  <a:pt x="5289829" y="4349750"/>
                </a:lnTo>
                <a:lnTo>
                  <a:pt x="5292458" y="4349750"/>
                </a:lnTo>
                <a:lnTo>
                  <a:pt x="5293576" y="4349293"/>
                </a:lnTo>
                <a:lnTo>
                  <a:pt x="5295443" y="4347426"/>
                </a:lnTo>
                <a:lnTo>
                  <a:pt x="5295900" y="4346308"/>
                </a:lnTo>
                <a:lnTo>
                  <a:pt x="5295900" y="4343679"/>
                </a:lnTo>
                <a:close/>
              </a:path>
              <a:path w="6438900" h="4354830">
                <a:moveTo>
                  <a:pt x="5295900" y="3723640"/>
                </a:moveTo>
                <a:lnTo>
                  <a:pt x="5295443" y="3722522"/>
                </a:lnTo>
                <a:lnTo>
                  <a:pt x="5293576" y="3720668"/>
                </a:lnTo>
                <a:lnTo>
                  <a:pt x="5292458" y="3720198"/>
                </a:lnTo>
                <a:lnTo>
                  <a:pt x="5289829" y="3720198"/>
                </a:lnTo>
                <a:lnTo>
                  <a:pt x="5288699" y="3720668"/>
                </a:lnTo>
                <a:lnTo>
                  <a:pt x="5286845" y="3722522"/>
                </a:lnTo>
                <a:lnTo>
                  <a:pt x="5286375" y="3723640"/>
                </a:lnTo>
                <a:lnTo>
                  <a:pt x="5286375" y="3726281"/>
                </a:lnTo>
                <a:lnTo>
                  <a:pt x="5286845" y="3727399"/>
                </a:lnTo>
                <a:lnTo>
                  <a:pt x="5288699" y="3729253"/>
                </a:lnTo>
                <a:lnTo>
                  <a:pt x="5289829" y="3729723"/>
                </a:lnTo>
                <a:lnTo>
                  <a:pt x="5292458" y="3729723"/>
                </a:lnTo>
                <a:lnTo>
                  <a:pt x="5293576" y="3729253"/>
                </a:lnTo>
                <a:lnTo>
                  <a:pt x="5295443" y="3727399"/>
                </a:lnTo>
                <a:lnTo>
                  <a:pt x="5295900" y="3726281"/>
                </a:lnTo>
                <a:lnTo>
                  <a:pt x="5295900" y="3723640"/>
                </a:lnTo>
                <a:close/>
              </a:path>
              <a:path w="6438900" h="4354830">
                <a:moveTo>
                  <a:pt x="5295900" y="3103613"/>
                </a:moveTo>
                <a:lnTo>
                  <a:pt x="5295443" y="3102495"/>
                </a:lnTo>
                <a:lnTo>
                  <a:pt x="5293576" y="3100628"/>
                </a:lnTo>
                <a:lnTo>
                  <a:pt x="5292458" y="3100171"/>
                </a:lnTo>
                <a:lnTo>
                  <a:pt x="5289829" y="3100171"/>
                </a:lnTo>
                <a:lnTo>
                  <a:pt x="5288699" y="3100628"/>
                </a:lnTo>
                <a:lnTo>
                  <a:pt x="5286845" y="3102495"/>
                </a:lnTo>
                <a:lnTo>
                  <a:pt x="5286375" y="3103613"/>
                </a:lnTo>
                <a:lnTo>
                  <a:pt x="5286375" y="3106242"/>
                </a:lnTo>
                <a:lnTo>
                  <a:pt x="5286845" y="3107372"/>
                </a:lnTo>
                <a:lnTo>
                  <a:pt x="5288699" y="3109226"/>
                </a:lnTo>
                <a:lnTo>
                  <a:pt x="5289829" y="3109696"/>
                </a:lnTo>
                <a:lnTo>
                  <a:pt x="5292458" y="3109696"/>
                </a:lnTo>
                <a:lnTo>
                  <a:pt x="5293576" y="3109226"/>
                </a:lnTo>
                <a:lnTo>
                  <a:pt x="5295443" y="3107372"/>
                </a:lnTo>
                <a:lnTo>
                  <a:pt x="5295900" y="3106242"/>
                </a:lnTo>
                <a:lnTo>
                  <a:pt x="5295900" y="3103613"/>
                </a:lnTo>
                <a:close/>
              </a:path>
              <a:path w="6438900" h="4354830">
                <a:moveTo>
                  <a:pt x="5295900" y="2483586"/>
                </a:moveTo>
                <a:lnTo>
                  <a:pt x="5295443" y="2482456"/>
                </a:lnTo>
                <a:lnTo>
                  <a:pt x="5293576" y="2480602"/>
                </a:lnTo>
                <a:lnTo>
                  <a:pt x="5292458" y="2480132"/>
                </a:lnTo>
                <a:lnTo>
                  <a:pt x="5289829" y="2480132"/>
                </a:lnTo>
                <a:lnTo>
                  <a:pt x="5288699" y="2480602"/>
                </a:lnTo>
                <a:lnTo>
                  <a:pt x="5286845" y="2482456"/>
                </a:lnTo>
                <a:lnTo>
                  <a:pt x="5286375" y="2483586"/>
                </a:lnTo>
                <a:lnTo>
                  <a:pt x="5286375" y="2486215"/>
                </a:lnTo>
                <a:lnTo>
                  <a:pt x="5286845" y="2487333"/>
                </a:lnTo>
                <a:lnTo>
                  <a:pt x="5288699" y="2489200"/>
                </a:lnTo>
                <a:lnTo>
                  <a:pt x="5289829" y="2489657"/>
                </a:lnTo>
                <a:lnTo>
                  <a:pt x="5292458" y="2489657"/>
                </a:lnTo>
                <a:lnTo>
                  <a:pt x="5293576" y="2489200"/>
                </a:lnTo>
                <a:lnTo>
                  <a:pt x="5295443" y="2487333"/>
                </a:lnTo>
                <a:lnTo>
                  <a:pt x="5295900" y="2486215"/>
                </a:lnTo>
                <a:lnTo>
                  <a:pt x="5295900" y="2483586"/>
                </a:lnTo>
                <a:close/>
              </a:path>
              <a:path w="6438900" h="4354830">
                <a:moveTo>
                  <a:pt x="5295900" y="1863547"/>
                </a:moveTo>
                <a:lnTo>
                  <a:pt x="5295443" y="1862429"/>
                </a:lnTo>
                <a:lnTo>
                  <a:pt x="5293576" y="1860562"/>
                </a:lnTo>
                <a:lnTo>
                  <a:pt x="5292458" y="1860105"/>
                </a:lnTo>
                <a:lnTo>
                  <a:pt x="5289829" y="1860105"/>
                </a:lnTo>
                <a:lnTo>
                  <a:pt x="5288699" y="1860562"/>
                </a:lnTo>
                <a:lnTo>
                  <a:pt x="5286845" y="1862429"/>
                </a:lnTo>
                <a:lnTo>
                  <a:pt x="5286375" y="1863547"/>
                </a:lnTo>
                <a:lnTo>
                  <a:pt x="5286375" y="1866176"/>
                </a:lnTo>
                <a:lnTo>
                  <a:pt x="5286845" y="1867306"/>
                </a:lnTo>
                <a:lnTo>
                  <a:pt x="5288699" y="1869160"/>
                </a:lnTo>
                <a:lnTo>
                  <a:pt x="5289829" y="1869630"/>
                </a:lnTo>
                <a:lnTo>
                  <a:pt x="5292458" y="1869630"/>
                </a:lnTo>
                <a:lnTo>
                  <a:pt x="5293576" y="1869160"/>
                </a:lnTo>
                <a:lnTo>
                  <a:pt x="5295443" y="1867306"/>
                </a:lnTo>
                <a:lnTo>
                  <a:pt x="5295900" y="1866176"/>
                </a:lnTo>
                <a:lnTo>
                  <a:pt x="5295900" y="1863547"/>
                </a:lnTo>
                <a:close/>
              </a:path>
              <a:path w="6438900" h="4354830">
                <a:moveTo>
                  <a:pt x="5295900" y="1243520"/>
                </a:moveTo>
                <a:lnTo>
                  <a:pt x="5295443" y="1242390"/>
                </a:lnTo>
                <a:lnTo>
                  <a:pt x="5293576" y="1240536"/>
                </a:lnTo>
                <a:lnTo>
                  <a:pt x="5292458" y="1240066"/>
                </a:lnTo>
                <a:lnTo>
                  <a:pt x="5289829" y="1240066"/>
                </a:lnTo>
                <a:lnTo>
                  <a:pt x="5288699" y="1240536"/>
                </a:lnTo>
                <a:lnTo>
                  <a:pt x="5286845" y="1242390"/>
                </a:lnTo>
                <a:lnTo>
                  <a:pt x="5286375" y="1243520"/>
                </a:lnTo>
                <a:lnTo>
                  <a:pt x="5286375" y="1246149"/>
                </a:lnTo>
                <a:lnTo>
                  <a:pt x="5286845" y="1247267"/>
                </a:lnTo>
                <a:lnTo>
                  <a:pt x="5288699" y="1249133"/>
                </a:lnTo>
                <a:lnTo>
                  <a:pt x="5289829" y="1249591"/>
                </a:lnTo>
                <a:lnTo>
                  <a:pt x="5292458" y="1249591"/>
                </a:lnTo>
                <a:lnTo>
                  <a:pt x="5293576" y="1249133"/>
                </a:lnTo>
                <a:lnTo>
                  <a:pt x="5295443" y="1247267"/>
                </a:lnTo>
                <a:lnTo>
                  <a:pt x="5295900" y="1246149"/>
                </a:lnTo>
                <a:lnTo>
                  <a:pt x="5295900" y="1243520"/>
                </a:lnTo>
                <a:close/>
              </a:path>
              <a:path w="6438900" h="4354830">
                <a:moveTo>
                  <a:pt x="5295900" y="623481"/>
                </a:moveTo>
                <a:lnTo>
                  <a:pt x="5295443" y="622363"/>
                </a:lnTo>
                <a:lnTo>
                  <a:pt x="5293576" y="620509"/>
                </a:lnTo>
                <a:lnTo>
                  <a:pt x="5292458" y="620039"/>
                </a:lnTo>
                <a:lnTo>
                  <a:pt x="5289829" y="620039"/>
                </a:lnTo>
                <a:lnTo>
                  <a:pt x="5288699" y="620509"/>
                </a:lnTo>
                <a:lnTo>
                  <a:pt x="5286845" y="622363"/>
                </a:lnTo>
                <a:lnTo>
                  <a:pt x="5286375" y="623481"/>
                </a:lnTo>
                <a:lnTo>
                  <a:pt x="5286375" y="626110"/>
                </a:lnTo>
                <a:lnTo>
                  <a:pt x="5286845" y="627240"/>
                </a:lnTo>
                <a:lnTo>
                  <a:pt x="5288699" y="629094"/>
                </a:lnTo>
                <a:lnTo>
                  <a:pt x="5289829" y="629564"/>
                </a:lnTo>
                <a:lnTo>
                  <a:pt x="5292458" y="629564"/>
                </a:lnTo>
                <a:lnTo>
                  <a:pt x="5293576" y="629094"/>
                </a:lnTo>
                <a:lnTo>
                  <a:pt x="5295443" y="627240"/>
                </a:lnTo>
                <a:lnTo>
                  <a:pt x="5295900" y="626110"/>
                </a:lnTo>
                <a:lnTo>
                  <a:pt x="5295900" y="623481"/>
                </a:lnTo>
                <a:close/>
              </a:path>
              <a:path w="6438900" h="4354830">
                <a:moveTo>
                  <a:pt x="5295900" y="3454"/>
                </a:moveTo>
                <a:lnTo>
                  <a:pt x="5295443" y="2336"/>
                </a:lnTo>
                <a:lnTo>
                  <a:pt x="5293576" y="469"/>
                </a:lnTo>
                <a:lnTo>
                  <a:pt x="5292458" y="0"/>
                </a:lnTo>
                <a:lnTo>
                  <a:pt x="5289829" y="0"/>
                </a:lnTo>
                <a:lnTo>
                  <a:pt x="5288699" y="469"/>
                </a:lnTo>
                <a:lnTo>
                  <a:pt x="5286845" y="2336"/>
                </a:lnTo>
                <a:lnTo>
                  <a:pt x="5286375" y="3454"/>
                </a:lnTo>
                <a:lnTo>
                  <a:pt x="5286375" y="6083"/>
                </a:lnTo>
                <a:lnTo>
                  <a:pt x="5286845" y="7200"/>
                </a:lnTo>
                <a:lnTo>
                  <a:pt x="5288699" y="9067"/>
                </a:lnTo>
                <a:lnTo>
                  <a:pt x="5289829" y="9525"/>
                </a:lnTo>
                <a:lnTo>
                  <a:pt x="5292458" y="9525"/>
                </a:lnTo>
                <a:lnTo>
                  <a:pt x="5293576" y="9067"/>
                </a:lnTo>
                <a:lnTo>
                  <a:pt x="5295443" y="7200"/>
                </a:lnTo>
                <a:lnTo>
                  <a:pt x="5295900" y="6083"/>
                </a:lnTo>
                <a:lnTo>
                  <a:pt x="5295900" y="3454"/>
                </a:lnTo>
                <a:close/>
              </a:path>
              <a:path w="6438900" h="4354830">
                <a:moveTo>
                  <a:pt x="5343525" y="4343679"/>
                </a:moveTo>
                <a:lnTo>
                  <a:pt x="5343068" y="4342562"/>
                </a:lnTo>
                <a:lnTo>
                  <a:pt x="5341201" y="4340695"/>
                </a:lnTo>
                <a:lnTo>
                  <a:pt x="5340083" y="4340225"/>
                </a:lnTo>
                <a:lnTo>
                  <a:pt x="5337454" y="4340225"/>
                </a:lnTo>
                <a:lnTo>
                  <a:pt x="5336324" y="4340695"/>
                </a:lnTo>
                <a:lnTo>
                  <a:pt x="5334470" y="4342562"/>
                </a:lnTo>
                <a:lnTo>
                  <a:pt x="5334000" y="4343679"/>
                </a:lnTo>
                <a:lnTo>
                  <a:pt x="5334000" y="4346308"/>
                </a:lnTo>
                <a:lnTo>
                  <a:pt x="5334470" y="4347426"/>
                </a:lnTo>
                <a:lnTo>
                  <a:pt x="5336324" y="4349293"/>
                </a:lnTo>
                <a:lnTo>
                  <a:pt x="5337454" y="4349750"/>
                </a:lnTo>
                <a:lnTo>
                  <a:pt x="5340083" y="4349750"/>
                </a:lnTo>
                <a:lnTo>
                  <a:pt x="5341201" y="4349293"/>
                </a:lnTo>
                <a:lnTo>
                  <a:pt x="5343068" y="4347426"/>
                </a:lnTo>
                <a:lnTo>
                  <a:pt x="5343525" y="4346308"/>
                </a:lnTo>
                <a:lnTo>
                  <a:pt x="5343525" y="4343679"/>
                </a:lnTo>
                <a:close/>
              </a:path>
              <a:path w="6438900" h="4354830">
                <a:moveTo>
                  <a:pt x="5343525" y="3723640"/>
                </a:moveTo>
                <a:lnTo>
                  <a:pt x="5343068" y="3722522"/>
                </a:lnTo>
                <a:lnTo>
                  <a:pt x="5341201" y="3720668"/>
                </a:lnTo>
                <a:lnTo>
                  <a:pt x="5340083" y="3720198"/>
                </a:lnTo>
                <a:lnTo>
                  <a:pt x="5337454" y="3720198"/>
                </a:lnTo>
                <a:lnTo>
                  <a:pt x="5336324" y="3720668"/>
                </a:lnTo>
                <a:lnTo>
                  <a:pt x="5334470" y="3722522"/>
                </a:lnTo>
                <a:lnTo>
                  <a:pt x="5334000" y="3723640"/>
                </a:lnTo>
                <a:lnTo>
                  <a:pt x="5334000" y="3726281"/>
                </a:lnTo>
                <a:lnTo>
                  <a:pt x="5334470" y="3727399"/>
                </a:lnTo>
                <a:lnTo>
                  <a:pt x="5336324" y="3729253"/>
                </a:lnTo>
                <a:lnTo>
                  <a:pt x="5337454" y="3729723"/>
                </a:lnTo>
                <a:lnTo>
                  <a:pt x="5340083" y="3729723"/>
                </a:lnTo>
                <a:lnTo>
                  <a:pt x="5341201" y="3729253"/>
                </a:lnTo>
                <a:lnTo>
                  <a:pt x="5343068" y="3727399"/>
                </a:lnTo>
                <a:lnTo>
                  <a:pt x="5343525" y="3726281"/>
                </a:lnTo>
                <a:lnTo>
                  <a:pt x="5343525" y="3723640"/>
                </a:lnTo>
                <a:close/>
              </a:path>
              <a:path w="6438900" h="4354830">
                <a:moveTo>
                  <a:pt x="5343525" y="3103613"/>
                </a:moveTo>
                <a:lnTo>
                  <a:pt x="5343068" y="3102495"/>
                </a:lnTo>
                <a:lnTo>
                  <a:pt x="5341201" y="3100628"/>
                </a:lnTo>
                <a:lnTo>
                  <a:pt x="5340083" y="3100171"/>
                </a:lnTo>
                <a:lnTo>
                  <a:pt x="5337454" y="3100171"/>
                </a:lnTo>
                <a:lnTo>
                  <a:pt x="5336324" y="3100628"/>
                </a:lnTo>
                <a:lnTo>
                  <a:pt x="5334470" y="3102495"/>
                </a:lnTo>
                <a:lnTo>
                  <a:pt x="5334000" y="3103613"/>
                </a:lnTo>
                <a:lnTo>
                  <a:pt x="5334000" y="3106242"/>
                </a:lnTo>
                <a:lnTo>
                  <a:pt x="5334470" y="3107372"/>
                </a:lnTo>
                <a:lnTo>
                  <a:pt x="5336324" y="3109226"/>
                </a:lnTo>
                <a:lnTo>
                  <a:pt x="5337454" y="3109696"/>
                </a:lnTo>
                <a:lnTo>
                  <a:pt x="5340083" y="3109696"/>
                </a:lnTo>
                <a:lnTo>
                  <a:pt x="5341201" y="3109226"/>
                </a:lnTo>
                <a:lnTo>
                  <a:pt x="5343068" y="3107372"/>
                </a:lnTo>
                <a:lnTo>
                  <a:pt x="5343525" y="3106242"/>
                </a:lnTo>
                <a:lnTo>
                  <a:pt x="5343525" y="3103613"/>
                </a:lnTo>
                <a:close/>
              </a:path>
              <a:path w="6438900" h="4354830">
                <a:moveTo>
                  <a:pt x="5343525" y="2483586"/>
                </a:moveTo>
                <a:lnTo>
                  <a:pt x="5343068" y="2482456"/>
                </a:lnTo>
                <a:lnTo>
                  <a:pt x="5341201" y="2480602"/>
                </a:lnTo>
                <a:lnTo>
                  <a:pt x="5340083" y="2480132"/>
                </a:lnTo>
                <a:lnTo>
                  <a:pt x="5337454" y="2480132"/>
                </a:lnTo>
                <a:lnTo>
                  <a:pt x="5336324" y="2480602"/>
                </a:lnTo>
                <a:lnTo>
                  <a:pt x="5334470" y="2482456"/>
                </a:lnTo>
                <a:lnTo>
                  <a:pt x="5334000" y="2483586"/>
                </a:lnTo>
                <a:lnTo>
                  <a:pt x="5334000" y="2486215"/>
                </a:lnTo>
                <a:lnTo>
                  <a:pt x="5334470" y="2487333"/>
                </a:lnTo>
                <a:lnTo>
                  <a:pt x="5336324" y="2489200"/>
                </a:lnTo>
                <a:lnTo>
                  <a:pt x="5337454" y="2489657"/>
                </a:lnTo>
                <a:lnTo>
                  <a:pt x="5340083" y="2489657"/>
                </a:lnTo>
                <a:lnTo>
                  <a:pt x="5341201" y="2489200"/>
                </a:lnTo>
                <a:lnTo>
                  <a:pt x="5343068" y="2487333"/>
                </a:lnTo>
                <a:lnTo>
                  <a:pt x="5343525" y="2486215"/>
                </a:lnTo>
                <a:lnTo>
                  <a:pt x="5343525" y="2483586"/>
                </a:lnTo>
                <a:close/>
              </a:path>
              <a:path w="6438900" h="4354830">
                <a:moveTo>
                  <a:pt x="5343525" y="1863547"/>
                </a:moveTo>
                <a:lnTo>
                  <a:pt x="5343068" y="1862429"/>
                </a:lnTo>
                <a:lnTo>
                  <a:pt x="5341201" y="1860562"/>
                </a:lnTo>
                <a:lnTo>
                  <a:pt x="5340083" y="1860105"/>
                </a:lnTo>
                <a:lnTo>
                  <a:pt x="5337454" y="1860105"/>
                </a:lnTo>
                <a:lnTo>
                  <a:pt x="5336324" y="1860562"/>
                </a:lnTo>
                <a:lnTo>
                  <a:pt x="5334470" y="1862429"/>
                </a:lnTo>
                <a:lnTo>
                  <a:pt x="5334000" y="1863547"/>
                </a:lnTo>
                <a:lnTo>
                  <a:pt x="5334000" y="1866176"/>
                </a:lnTo>
                <a:lnTo>
                  <a:pt x="5334470" y="1867306"/>
                </a:lnTo>
                <a:lnTo>
                  <a:pt x="5336324" y="1869160"/>
                </a:lnTo>
                <a:lnTo>
                  <a:pt x="5337454" y="1869630"/>
                </a:lnTo>
                <a:lnTo>
                  <a:pt x="5340083" y="1869630"/>
                </a:lnTo>
                <a:lnTo>
                  <a:pt x="5341201" y="1869160"/>
                </a:lnTo>
                <a:lnTo>
                  <a:pt x="5343068" y="1867306"/>
                </a:lnTo>
                <a:lnTo>
                  <a:pt x="5343525" y="1866176"/>
                </a:lnTo>
                <a:lnTo>
                  <a:pt x="5343525" y="1863547"/>
                </a:lnTo>
                <a:close/>
              </a:path>
              <a:path w="6438900" h="4354830">
                <a:moveTo>
                  <a:pt x="5343525" y="1243520"/>
                </a:moveTo>
                <a:lnTo>
                  <a:pt x="5343068" y="1242390"/>
                </a:lnTo>
                <a:lnTo>
                  <a:pt x="5341201" y="1240536"/>
                </a:lnTo>
                <a:lnTo>
                  <a:pt x="5340083" y="1240066"/>
                </a:lnTo>
                <a:lnTo>
                  <a:pt x="5337454" y="1240066"/>
                </a:lnTo>
                <a:lnTo>
                  <a:pt x="5336324" y="1240536"/>
                </a:lnTo>
                <a:lnTo>
                  <a:pt x="5334470" y="1242390"/>
                </a:lnTo>
                <a:lnTo>
                  <a:pt x="5334000" y="1243520"/>
                </a:lnTo>
                <a:lnTo>
                  <a:pt x="5334000" y="1246149"/>
                </a:lnTo>
                <a:lnTo>
                  <a:pt x="5334470" y="1247267"/>
                </a:lnTo>
                <a:lnTo>
                  <a:pt x="5336324" y="1249133"/>
                </a:lnTo>
                <a:lnTo>
                  <a:pt x="5337454" y="1249591"/>
                </a:lnTo>
                <a:lnTo>
                  <a:pt x="5340083" y="1249591"/>
                </a:lnTo>
                <a:lnTo>
                  <a:pt x="5341201" y="1249133"/>
                </a:lnTo>
                <a:lnTo>
                  <a:pt x="5343068" y="1247267"/>
                </a:lnTo>
                <a:lnTo>
                  <a:pt x="5343525" y="1246149"/>
                </a:lnTo>
                <a:lnTo>
                  <a:pt x="5343525" y="1243520"/>
                </a:lnTo>
                <a:close/>
              </a:path>
              <a:path w="6438900" h="4354830">
                <a:moveTo>
                  <a:pt x="5343525" y="623481"/>
                </a:moveTo>
                <a:lnTo>
                  <a:pt x="5343068" y="622363"/>
                </a:lnTo>
                <a:lnTo>
                  <a:pt x="5341201" y="620509"/>
                </a:lnTo>
                <a:lnTo>
                  <a:pt x="5340083" y="620039"/>
                </a:lnTo>
                <a:lnTo>
                  <a:pt x="5337454" y="620039"/>
                </a:lnTo>
                <a:lnTo>
                  <a:pt x="5336324" y="620509"/>
                </a:lnTo>
                <a:lnTo>
                  <a:pt x="5334470" y="622363"/>
                </a:lnTo>
                <a:lnTo>
                  <a:pt x="5334000" y="623481"/>
                </a:lnTo>
                <a:lnTo>
                  <a:pt x="5334000" y="626110"/>
                </a:lnTo>
                <a:lnTo>
                  <a:pt x="5334470" y="627240"/>
                </a:lnTo>
                <a:lnTo>
                  <a:pt x="5336324" y="629094"/>
                </a:lnTo>
                <a:lnTo>
                  <a:pt x="5337454" y="629564"/>
                </a:lnTo>
                <a:lnTo>
                  <a:pt x="5340083" y="629564"/>
                </a:lnTo>
                <a:lnTo>
                  <a:pt x="5341201" y="629094"/>
                </a:lnTo>
                <a:lnTo>
                  <a:pt x="5343068" y="627240"/>
                </a:lnTo>
                <a:lnTo>
                  <a:pt x="5343525" y="626110"/>
                </a:lnTo>
                <a:lnTo>
                  <a:pt x="5343525" y="623481"/>
                </a:lnTo>
                <a:close/>
              </a:path>
              <a:path w="6438900" h="4354830">
                <a:moveTo>
                  <a:pt x="5343525" y="3454"/>
                </a:moveTo>
                <a:lnTo>
                  <a:pt x="5343068" y="2336"/>
                </a:lnTo>
                <a:lnTo>
                  <a:pt x="5341201" y="469"/>
                </a:lnTo>
                <a:lnTo>
                  <a:pt x="5340083" y="0"/>
                </a:lnTo>
                <a:lnTo>
                  <a:pt x="5337454" y="0"/>
                </a:lnTo>
                <a:lnTo>
                  <a:pt x="5336324" y="469"/>
                </a:lnTo>
                <a:lnTo>
                  <a:pt x="5334470" y="2336"/>
                </a:lnTo>
                <a:lnTo>
                  <a:pt x="5334000" y="3454"/>
                </a:lnTo>
                <a:lnTo>
                  <a:pt x="5334000" y="6083"/>
                </a:lnTo>
                <a:lnTo>
                  <a:pt x="5334470" y="7200"/>
                </a:lnTo>
                <a:lnTo>
                  <a:pt x="5336324" y="9067"/>
                </a:lnTo>
                <a:lnTo>
                  <a:pt x="5337454" y="9525"/>
                </a:lnTo>
                <a:lnTo>
                  <a:pt x="5340083" y="9525"/>
                </a:lnTo>
                <a:lnTo>
                  <a:pt x="5341201" y="9067"/>
                </a:lnTo>
                <a:lnTo>
                  <a:pt x="5343068" y="7200"/>
                </a:lnTo>
                <a:lnTo>
                  <a:pt x="5343525" y="6083"/>
                </a:lnTo>
                <a:lnTo>
                  <a:pt x="5343525" y="3454"/>
                </a:lnTo>
                <a:close/>
              </a:path>
              <a:path w="6438900" h="4354830">
                <a:moveTo>
                  <a:pt x="5391150" y="4343679"/>
                </a:moveTo>
                <a:lnTo>
                  <a:pt x="5390693" y="4342562"/>
                </a:lnTo>
                <a:lnTo>
                  <a:pt x="5388826" y="4340695"/>
                </a:lnTo>
                <a:lnTo>
                  <a:pt x="5387708" y="4340225"/>
                </a:lnTo>
                <a:lnTo>
                  <a:pt x="5385079" y="4340225"/>
                </a:lnTo>
                <a:lnTo>
                  <a:pt x="5383949" y="4340695"/>
                </a:lnTo>
                <a:lnTo>
                  <a:pt x="5382095" y="4342562"/>
                </a:lnTo>
                <a:lnTo>
                  <a:pt x="5381625" y="4343679"/>
                </a:lnTo>
                <a:lnTo>
                  <a:pt x="5381625" y="4346308"/>
                </a:lnTo>
                <a:lnTo>
                  <a:pt x="5382095" y="4347426"/>
                </a:lnTo>
                <a:lnTo>
                  <a:pt x="5383949" y="4349293"/>
                </a:lnTo>
                <a:lnTo>
                  <a:pt x="5385079" y="4349750"/>
                </a:lnTo>
                <a:lnTo>
                  <a:pt x="5387708" y="4349750"/>
                </a:lnTo>
                <a:lnTo>
                  <a:pt x="5388826" y="4349293"/>
                </a:lnTo>
                <a:lnTo>
                  <a:pt x="5390693" y="4347426"/>
                </a:lnTo>
                <a:lnTo>
                  <a:pt x="5391150" y="4346308"/>
                </a:lnTo>
                <a:lnTo>
                  <a:pt x="5391150" y="4343679"/>
                </a:lnTo>
                <a:close/>
              </a:path>
              <a:path w="6438900" h="4354830">
                <a:moveTo>
                  <a:pt x="5391150" y="3723640"/>
                </a:moveTo>
                <a:lnTo>
                  <a:pt x="5390693" y="3722522"/>
                </a:lnTo>
                <a:lnTo>
                  <a:pt x="5388826" y="3720668"/>
                </a:lnTo>
                <a:lnTo>
                  <a:pt x="5387708" y="3720198"/>
                </a:lnTo>
                <a:lnTo>
                  <a:pt x="5385079" y="3720198"/>
                </a:lnTo>
                <a:lnTo>
                  <a:pt x="5383949" y="3720668"/>
                </a:lnTo>
                <a:lnTo>
                  <a:pt x="5382095" y="3722522"/>
                </a:lnTo>
                <a:lnTo>
                  <a:pt x="5381625" y="3723640"/>
                </a:lnTo>
                <a:lnTo>
                  <a:pt x="5381625" y="3726281"/>
                </a:lnTo>
                <a:lnTo>
                  <a:pt x="5382095" y="3727399"/>
                </a:lnTo>
                <a:lnTo>
                  <a:pt x="5383949" y="3729253"/>
                </a:lnTo>
                <a:lnTo>
                  <a:pt x="5385079" y="3729723"/>
                </a:lnTo>
                <a:lnTo>
                  <a:pt x="5387708" y="3729723"/>
                </a:lnTo>
                <a:lnTo>
                  <a:pt x="5388826" y="3729253"/>
                </a:lnTo>
                <a:lnTo>
                  <a:pt x="5390693" y="3727399"/>
                </a:lnTo>
                <a:lnTo>
                  <a:pt x="5391150" y="3726281"/>
                </a:lnTo>
                <a:lnTo>
                  <a:pt x="5391150" y="3723640"/>
                </a:lnTo>
                <a:close/>
              </a:path>
              <a:path w="6438900" h="4354830">
                <a:moveTo>
                  <a:pt x="5391150" y="3103613"/>
                </a:moveTo>
                <a:lnTo>
                  <a:pt x="5390693" y="3102495"/>
                </a:lnTo>
                <a:lnTo>
                  <a:pt x="5388826" y="3100628"/>
                </a:lnTo>
                <a:lnTo>
                  <a:pt x="5387708" y="3100171"/>
                </a:lnTo>
                <a:lnTo>
                  <a:pt x="5385079" y="3100171"/>
                </a:lnTo>
                <a:lnTo>
                  <a:pt x="5383949" y="3100628"/>
                </a:lnTo>
                <a:lnTo>
                  <a:pt x="5382095" y="3102495"/>
                </a:lnTo>
                <a:lnTo>
                  <a:pt x="5381625" y="3103613"/>
                </a:lnTo>
                <a:lnTo>
                  <a:pt x="5381625" y="3106242"/>
                </a:lnTo>
                <a:lnTo>
                  <a:pt x="5382095" y="3107372"/>
                </a:lnTo>
                <a:lnTo>
                  <a:pt x="5383949" y="3109226"/>
                </a:lnTo>
                <a:lnTo>
                  <a:pt x="5385079" y="3109696"/>
                </a:lnTo>
                <a:lnTo>
                  <a:pt x="5387708" y="3109696"/>
                </a:lnTo>
                <a:lnTo>
                  <a:pt x="5388826" y="3109226"/>
                </a:lnTo>
                <a:lnTo>
                  <a:pt x="5390693" y="3107372"/>
                </a:lnTo>
                <a:lnTo>
                  <a:pt x="5391150" y="3106242"/>
                </a:lnTo>
                <a:lnTo>
                  <a:pt x="5391150" y="3103613"/>
                </a:lnTo>
                <a:close/>
              </a:path>
              <a:path w="6438900" h="4354830">
                <a:moveTo>
                  <a:pt x="5391150" y="2483586"/>
                </a:moveTo>
                <a:lnTo>
                  <a:pt x="5390693" y="2482456"/>
                </a:lnTo>
                <a:lnTo>
                  <a:pt x="5388826" y="2480602"/>
                </a:lnTo>
                <a:lnTo>
                  <a:pt x="5387708" y="2480132"/>
                </a:lnTo>
                <a:lnTo>
                  <a:pt x="5385079" y="2480132"/>
                </a:lnTo>
                <a:lnTo>
                  <a:pt x="5383949" y="2480602"/>
                </a:lnTo>
                <a:lnTo>
                  <a:pt x="5382095" y="2482456"/>
                </a:lnTo>
                <a:lnTo>
                  <a:pt x="5381625" y="2483586"/>
                </a:lnTo>
                <a:lnTo>
                  <a:pt x="5381625" y="2486215"/>
                </a:lnTo>
                <a:lnTo>
                  <a:pt x="5382095" y="2487333"/>
                </a:lnTo>
                <a:lnTo>
                  <a:pt x="5383949" y="2489200"/>
                </a:lnTo>
                <a:lnTo>
                  <a:pt x="5385079" y="2489657"/>
                </a:lnTo>
                <a:lnTo>
                  <a:pt x="5387708" y="2489657"/>
                </a:lnTo>
                <a:lnTo>
                  <a:pt x="5388826" y="2489200"/>
                </a:lnTo>
                <a:lnTo>
                  <a:pt x="5390693" y="2487333"/>
                </a:lnTo>
                <a:lnTo>
                  <a:pt x="5391150" y="2486215"/>
                </a:lnTo>
                <a:lnTo>
                  <a:pt x="5391150" y="2483586"/>
                </a:lnTo>
                <a:close/>
              </a:path>
              <a:path w="6438900" h="4354830">
                <a:moveTo>
                  <a:pt x="5391150" y="1863547"/>
                </a:moveTo>
                <a:lnTo>
                  <a:pt x="5390693" y="1862429"/>
                </a:lnTo>
                <a:lnTo>
                  <a:pt x="5388826" y="1860562"/>
                </a:lnTo>
                <a:lnTo>
                  <a:pt x="5387708" y="1860105"/>
                </a:lnTo>
                <a:lnTo>
                  <a:pt x="5385079" y="1860105"/>
                </a:lnTo>
                <a:lnTo>
                  <a:pt x="5383949" y="1860562"/>
                </a:lnTo>
                <a:lnTo>
                  <a:pt x="5382095" y="1862429"/>
                </a:lnTo>
                <a:lnTo>
                  <a:pt x="5381625" y="1863547"/>
                </a:lnTo>
                <a:lnTo>
                  <a:pt x="5381625" y="1866176"/>
                </a:lnTo>
                <a:lnTo>
                  <a:pt x="5382095" y="1867306"/>
                </a:lnTo>
                <a:lnTo>
                  <a:pt x="5383949" y="1869160"/>
                </a:lnTo>
                <a:lnTo>
                  <a:pt x="5385079" y="1869630"/>
                </a:lnTo>
                <a:lnTo>
                  <a:pt x="5387708" y="1869630"/>
                </a:lnTo>
                <a:lnTo>
                  <a:pt x="5388826" y="1869160"/>
                </a:lnTo>
                <a:lnTo>
                  <a:pt x="5390693" y="1867306"/>
                </a:lnTo>
                <a:lnTo>
                  <a:pt x="5391150" y="1866176"/>
                </a:lnTo>
                <a:lnTo>
                  <a:pt x="5391150" y="1863547"/>
                </a:lnTo>
                <a:close/>
              </a:path>
              <a:path w="6438900" h="4354830">
                <a:moveTo>
                  <a:pt x="5391150" y="1243520"/>
                </a:moveTo>
                <a:lnTo>
                  <a:pt x="5390693" y="1242390"/>
                </a:lnTo>
                <a:lnTo>
                  <a:pt x="5388826" y="1240536"/>
                </a:lnTo>
                <a:lnTo>
                  <a:pt x="5387708" y="1240066"/>
                </a:lnTo>
                <a:lnTo>
                  <a:pt x="5385079" y="1240066"/>
                </a:lnTo>
                <a:lnTo>
                  <a:pt x="5383949" y="1240536"/>
                </a:lnTo>
                <a:lnTo>
                  <a:pt x="5382095" y="1242390"/>
                </a:lnTo>
                <a:lnTo>
                  <a:pt x="5381625" y="1243520"/>
                </a:lnTo>
                <a:lnTo>
                  <a:pt x="5381625" y="1246149"/>
                </a:lnTo>
                <a:lnTo>
                  <a:pt x="5382095" y="1247267"/>
                </a:lnTo>
                <a:lnTo>
                  <a:pt x="5383949" y="1249133"/>
                </a:lnTo>
                <a:lnTo>
                  <a:pt x="5385079" y="1249591"/>
                </a:lnTo>
                <a:lnTo>
                  <a:pt x="5387708" y="1249591"/>
                </a:lnTo>
                <a:lnTo>
                  <a:pt x="5388826" y="1249133"/>
                </a:lnTo>
                <a:lnTo>
                  <a:pt x="5390693" y="1247267"/>
                </a:lnTo>
                <a:lnTo>
                  <a:pt x="5391150" y="1246149"/>
                </a:lnTo>
                <a:lnTo>
                  <a:pt x="5391150" y="1243520"/>
                </a:lnTo>
                <a:close/>
              </a:path>
              <a:path w="6438900" h="4354830">
                <a:moveTo>
                  <a:pt x="5391150" y="623481"/>
                </a:moveTo>
                <a:lnTo>
                  <a:pt x="5390693" y="622363"/>
                </a:lnTo>
                <a:lnTo>
                  <a:pt x="5388826" y="620509"/>
                </a:lnTo>
                <a:lnTo>
                  <a:pt x="5387708" y="620039"/>
                </a:lnTo>
                <a:lnTo>
                  <a:pt x="5385079" y="620039"/>
                </a:lnTo>
                <a:lnTo>
                  <a:pt x="5383949" y="620509"/>
                </a:lnTo>
                <a:lnTo>
                  <a:pt x="5382095" y="622363"/>
                </a:lnTo>
                <a:lnTo>
                  <a:pt x="5381625" y="623481"/>
                </a:lnTo>
                <a:lnTo>
                  <a:pt x="5381625" y="626110"/>
                </a:lnTo>
                <a:lnTo>
                  <a:pt x="5382095" y="627240"/>
                </a:lnTo>
                <a:lnTo>
                  <a:pt x="5383949" y="629094"/>
                </a:lnTo>
                <a:lnTo>
                  <a:pt x="5385079" y="629564"/>
                </a:lnTo>
                <a:lnTo>
                  <a:pt x="5387708" y="629564"/>
                </a:lnTo>
                <a:lnTo>
                  <a:pt x="5388826" y="629094"/>
                </a:lnTo>
                <a:lnTo>
                  <a:pt x="5390693" y="627240"/>
                </a:lnTo>
                <a:lnTo>
                  <a:pt x="5391150" y="626110"/>
                </a:lnTo>
                <a:lnTo>
                  <a:pt x="5391150" y="623481"/>
                </a:lnTo>
                <a:close/>
              </a:path>
              <a:path w="6438900" h="4354830">
                <a:moveTo>
                  <a:pt x="5391150" y="3454"/>
                </a:moveTo>
                <a:lnTo>
                  <a:pt x="5390693" y="2336"/>
                </a:lnTo>
                <a:lnTo>
                  <a:pt x="5388826" y="469"/>
                </a:lnTo>
                <a:lnTo>
                  <a:pt x="5387708" y="0"/>
                </a:lnTo>
                <a:lnTo>
                  <a:pt x="5385079" y="0"/>
                </a:lnTo>
                <a:lnTo>
                  <a:pt x="5383949" y="469"/>
                </a:lnTo>
                <a:lnTo>
                  <a:pt x="5382095" y="2336"/>
                </a:lnTo>
                <a:lnTo>
                  <a:pt x="5381625" y="3454"/>
                </a:lnTo>
                <a:lnTo>
                  <a:pt x="5381625" y="6083"/>
                </a:lnTo>
                <a:lnTo>
                  <a:pt x="5382095" y="7200"/>
                </a:lnTo>
                <a:lnTo>
                  <a:pt x="5383949" y="9067"/>
                </a:lnTo>
                <a:lnTo>
                  <a:pt x="5385079" y="9525"/>
                </a:lnTo>
                <a:lnTo>
                  <a:pt x="5387708" y="9525"/>
                </a:lnTo>
                <a:lnTo>
                  <a:pt x="5388826" y="9067"/>
                </a:lnTo>
                <a:lnTo>
                  <a:pt x="5390693" y="7200"/>
                </a:lnTo>
                <a:lnTo>
                  <a:pt x="5391150" y="6083"/>
                </a:lnTo>
                <a:lnTo>
                  <a:pt x="5391150" y="3454"/>
                </a:lnTo>
                <a:close/>
              </a:path>
              <a:path w="6438900" h="4354830">
                <a:moveTo>
                  <a:pt x="5438775" y="4343679"/>
                </a:moveTo>
                <a:lnTo>
                  <a:pt x="5438318" y="4342562"/>
                </a:lnTo>
                <a:lnTo>
                  <a:pt x="5436451" y="4340695"/>
                </a:lnTo>
                <a:lnTo>
                  <a:pt x="5435333" y="4340225"/>
                </a:lnTo>
                <a:lnTo>
                  <a:pt x="5432704" y="4340225"/>
                </a:lnTo>
                <a:lnTo>
                  <a:pt x="5431574" y="4340695"/>
                </a:lnTo>
                <a:lnTo>
                  <a:pt x="5429720" y="4342562"/>
                </a:lnTo>
                <a:lnTo>
                  <a:pt x="5429250" y="4343679"/>
                </a:lnTo>
                <a:lnTo>
                  <a:pt x="5429250" y="4346308"/>
                </a:lnTo>
                <a:lnTo>
                  <a:pt x="5429720" y="4347426"/>
                </a:lnTo>
                <a:lnTo>
                  <a:pt x="5431574" y="4349293"/>
                </a:lnTo>
                <a:lnTo>
                  <a:pt x="5432704" y="4349750"/>
                </a:lnTo>
                <a:lnTo>
                  <a:pt x="5435333" y="4349750"/>
                </a:lnTo>
                <a:lnTo>
                  <a:pt x="5436451" y="4349293"/>
                </a:lnTo>
                <a:lnTo>
                  <a:pt x="5438318" y="4347426"/>
                </a:lnTo>
                <a:lnTo>
                  <a:pt x="5438775" y="4346308"/>
                </a:lnTo>
                <a:lnTo>
                  <a:pt x="5438775" y="4343679"/>
                </a:lnTo>
                <a:close/>
              </a:path>
              <a:path w="6438900" h="4354830">
                <a:moveTo>
                  <a:pt x="5438775" y="3723640"/>
                </a:moveTo>
                <a:lnTo>
                  <a:pt x="5438318" y="3722522"/>
                </a:lnTo>
                <a:lnTo>
                  <a:pt x="5436451" y="3720668"/>
                </a:lnTo>
                <a:lnTo>
                  <a:pt x="5435333" y="3720198"/>
                </a:lnTo>
                <a:lnTo>
                  <a:pt x="5432704" y="3720198"/>
                </a:lnTo>
                <a:lnTo>
                  <a:pt x="5431574" y="3720668"/>
                </a:lnTo>
                <a:lnTo>
                  <a:pt x="5429720" y="3722522"/>
                </a:lnTo>
                <a:lnTo>
                  <a:pt x="5429250" y="3723640"/>
                </a:lnTo>
                <a:lnTo>
                  <a:pt x="5429250" y="3726281"/>
                </a:lnTo>
                <a:lnTo>
                  <a:pt x="5429720" y="3727399"/>
                </a:lnTo>
                <a:lnTo>
                  <a:pt x="5431574" y="3729253"/>
                </a:lnTo>
                <a:lnTo>
                  <a:pt x="5432704" y="3729723"/>
                </a:lnTo>
                <a:lnTo>
                  <a:pt x="5435333" y="3729723"/>
                </a:lnTo>
                <a:lnTo>
                  <a:pt x="5436451" y="3729253"/>
                </a:lnTo>
                <a:lnTo>
                  <a:pt x="5438318" y="3727399"/>
                </a:lnTo>
                <a:lnTo>
                  <a:pt x="5438775" y="3726281"/>
                </a:lnTo>
                <a:lnTo>
                  <a:pt x="5438775" y="3723640"/>
                </a:lnTo>
                <a:close/>
              </a:path>
              <a:path w="6438900" h="4354830">
                <a:moveTo>
                  <a:pt x="5438775" y="3103613"/>
                </a:moveTo>
                <a:lnTo>
                  <a:pt x="5438318" y="3102495"/>
                </a:lnTo>
                <a:lnTo>
                  <a:pt x="5436451" y="3100628"/>
                </a:lnTo>
                <a:lnTo>
                  <a:pt x="5435333" y="3100171"/>
                </a:lnTo>
                <a:lnTo>
                  <a:pt x="5432704" y="3100171"/>
                </a:lnTo>
                <a:lnTo>
                  <a:pt x="5431574" y="3100628"/>
                </a:lnTo>
                <a:lnTo>
                  <a:pt x="5429720" y="3102495"/>
                </a:lnTo>
                <a:lnTo>
                  <a:pt x="5429250" y="3103613"/>
                </a:lnTo>
                <a:lnTo>
                  <a:pt x="5429250" y="3106242"/>
                </a:lnTo>
                <a:lnTo>
                  <a:pt x="5429720" y="3107372"/>
                </a:lnTo>
                <a:lnTo>
                  <a:pt x="5431574" y="3109226"/>
                </a:lnTo>
                <a:lnTo>
                  <a:pt x="5432704" y="3109696"/>
                </a:lnTo>
                <a:lnTo>
                  <a:pt x="5435333" y="3109696"/>
                </a:lnTo>
                <a:lnTo>
                  <a:pt x="5436451" y="3109226"/>
                </a:lnTo>
                <a:lnTo>
                  <a:pt x="5438318" y="3107372"/>
                </a:lnTo>
                <a:lnTo>
                  <a:pt x="5438775" y="3106242"/>
                </a:lnTo>
                <a:lnTo>
                  <a:pt x="5438775" y="3103613"/>
                </a:lnTo>
                <a:close/>
              </a:path>
              <a:path w="6438900" h="4354830">
                <a:moveTo>
                  <a:pt x="5438775" y="2483586"/>
                </a:moveTo>
                <a:lnTo>
                  <a:pt x="5438318" y="2482456"/>
                </a:lnTo>
                <a:lnTo>
                  <a:pt x="5436451" y="2480602"/>
                </a:lnTo>
                <a:lnTo>
                  <a:pt x="5435333" y="2480132"/>
                </a:lnTo>
                <a:lnTo>
                  <a:pt x="5432704" y="2480132"/>
                </a:lnTo>
                <a:lnTo>
                  <a:pt x="5431574" y="2480602"/>
                </a:lnTo>
                <a:lnTo>
                  <a:pt x="5429720" y="2482456"/>
                </a:lnTo>
                <a:lnTo>
                  <a:pt x="5429250" y="2483586"/>
                </a:lnTo>
                <a:lnTo>
                  <a:pt x="5429250" y="2486215"/>
                </a:lnTo>
                <a:lnTo>
                  <a:pt x="5429720" y="2487333"/>
                </a:lnTo>
                <a:lnTo>
                  <a:pt x="5431574" y="2489200"/>
                </a:lnTo>
                <a:lnTo>
                  <a:pt x="5432704" y="2489657"/>
                </a:lnTo>
                <a:lnTo>
                  <a:pt x="5435333" y="2489657"/>
                </a:lnTo>
                <a:lnTo>
                  <a:pt x="5436451" y="2489200"/>
                </a:lnTo>
                <a:lnTo>
                  <a:pt x="5438318" y="2487333"/>
                </a:lnTo>
                <a:lnTo>
                  <a:pt x="5438775" y="2486215"/>
                </a:lnTo>
                <a:lnTo>
                  <a:pt x="5438775" y="2483586"/>
                </a:lnTo>
                <a:close/>
              </a:path>
              <a:path w="6438900" h="4354830">
                <a:moveTo>
                  <a:pt x="5438775" y="1863547"/>
                </a:moveTo>
                <a:lnTo>
                  <a:pt x="5438318" y="1862429"/>
                </a:lnTo>
                <a:lnTo>
                  <a:pt x="5436451" y="1860562"/>
                </a:lnTo>
                <a:lnTo>
                  <a:pt x="5435333" y="1860105"/>
                </a:lnTo>
                <a:lnTo>
                  <a:pt x="5432704" y="1860105"/>
                </a:lnTo>
                <a:lnTo>
                  <a:pt x="5431574" y="1860562"/>
                </a:lnTo>
                <a:lnTo>
                  <a:pt x="5429720" y="1862429"/>
                </a:lnTo>
                <a:lnTo>
                  <a:pt x="5429250" y="1863547"/>
                </a:lnTo>
                <a:lnTo>
                  <a:pt x="5429250" y="1866176"/>
                </a:lnTo>
                <a:lnTo>
                  <a:pt x="5429720" y="1867306"/>
                </a:lnTo>
                <a:lnTo>
                  <a:pt x="5431574" y="1869160"/>
                </a:lnTo>
                <a:lnTo>
                  <a:pt x="5432704" y="1869630"/>
                </a:lnTo>
                <a:lnTo>
                  <a:pt x="5435333" y="1869630"/>
                </a:lnTo>
                <a:lnTo>
                  <a:pt x="5436451" y="1869160"/>
                </a:lnTo>
                <a:lnTo>
                  <a:pt x="5438318" y="1867306"/>
                </a:lnTo>
                <a:lnTo>
                  <a:pt x="5438775" y="1866176"/>
                </a:lnTo>
                <a:lnTo>
                  <a:pt x="5438775" y="1863547"/>
                </a:lnTo>
                <a:close/>
              </a:path>
              <a:path w="6438900" h="4354830">
                <a:moveTo>
                  <a:pt x="5438775" y="1243520"/>
                </a:moveTo>
                <a:lnTo>
                  <a:pt x="5438318" y="1242390"/>
                </a:lnTo>
                <a:lnTo>
                  <a:pt x="5436451" y="1240536"/>
                </a:lnTo>
                <a:lnTo>
                  <a:pt x="5435333" y="1240066"/>
                </a:lnTo>
                <a:lnTo>
                  <a:pt x="5432704" y="1240066"/>
                </a:lnTo>
                <a:lnTo>
                  <a:pt x="5431574" y="1240536"/>
                </a:lnTo>
                <a:lnTo>
                  <a:pt x="5429720" y="1242390"/>
                </a:lnTo>
                <a:lnTo>
                  <a:pt x="5429250" y="1243520"/>
                </a:lnTo>
                <a:lnTo>
                  <a:pt x="5429250" y="1246149"/>
                </a:lnTo>
                <a:lnTo>
                  <a:pt x="5429720" y="1247267"/>
                </a:lnTo>
                <a:lnTo>
                  <a:pt x="5431574" y="1249133"/>
                </a:lnTo>
                <a:lnTo>
                  <a:pt x="5432704" y="1249591"/>
                </a:lnTo>
                <a:lnTo>
                  <a:pt x="5435333" y="1249591"/>
                </a:lnTo>
                <a:lnTo>
                  <a:pt x="5436451" y="1249133"/>
                </a:lnTo>
                <a:lnTo>
                  <a:pt x="5438318" y="1247267"/>
                </a:lnTo>
                <a:lnTo>
                  <a:pt x="5438775" y="1246149"/>
                </a:lnTo>
                <a:lnTo>
                  <a:pt x="5438775" y="1243520"/>
                </a:lnTo>
                <a:close/>
              </a:path>
              <a:path w="6438900" h="4354830">
                <a:moveTo>
                  <a:pt x="5438775" y="623481"/>
                </a:moveTo>
                <a:lnTo>
                  <a:pt x="5438318" y="622363"/>
                </a:lnTo>
                <a:lnTo>
                  <a:pt x="5436451" y="620509"/>
                </a:lnTo>
                <a:lnTo>
                  <a:pt x="5435333" y="620039"/>
                </a:lnTo>
                <a:lnTo>
                  <a:pt x="5432704" y="620039"/>
                </a:lnTo>
                <a:lnTo>
                  <a:pt x="5431574" y="620509"/>
                </a:lnTo>
                <a:lnTo>
                  <a:pt x="5429720" y="622363"/>
                </a:lnTo>
                <a:lnTo>
                  <a:pt x="5429250" y="623481"/>
                </a:lnTo>
                <a:lnTo>
                  <a:pt x="5429250" y="626110"/>
                </a:lnTo>
                <a:lnTo>
                  <a:pt x="5429720" y="627240"/>
                </a:lnTo>
                <a:lnTo>
                  <a:pt x="5431574" y="629094"/>
                </a:lnTo>
                <a:lnTo>
                  <a:pt x="5432704" y="629564"/>
                </a:lnTo>
                <a:lnTo>
                  <a:pt x="5435333" y="629564"/>
                </a:lnTo>
                <a:lnTo>
                  <a:pt x="5436451" y="629094"/>
                </a:lnTo>
                <a:lnTo>
                  <a:pt x="5438318" y="627240"/>
                </a:lnTo>
                <a:lnTo>
                  <a:pt x="5438775" y="626110"/>
                </a:lnTo>
                <a:lnTo>
                  <a:pt x="5438775" y="623481"/>
                </a:lnTo>
                <a:close/>
              </a:path>
              <a:path w="6438900" h="4354830">
                <a:moveTo>
                  <a:pt x="5438775" y="3454"/>
                </a:moveTo>
                <a:lnTo>
                  <a:pt x="5438318" y="2336"/>
                </a:lnTo>
                <a:lnTo>
                  <a:pt x="5436451" y="469"/>
                </a:lnTo>
                <a:lnTo>
                  <a:pt x="5435333" y="0"/>
                </a:lnTo>
                <a:lnTo>
                  <a:pt x="5432704" y="0"/>
                </a:lnTo>
                <a:lnTo>
                  <a:pt x="5431574" y="469"/>
                </a:lnTo>
                <a:lnTo>
                  <a:pt x="5429720" y="2336"/>
                </a:lnTo>
                <a:lnTo>
                  <a:pt x="5429250" y="3454"/>
                </a:lnTo>
                <a:lnTo>
                  <a:pt x="5429250" y="6083"/>
                </a:lnTo>
                <a:lnTo>
                  <a:pt x="5429720" y="7200"/>
                </a:lnTo>
                <a:lnTo>
                  <a:pt x="5431574" y="9067"/>
                </a:lnTo>
                <a:lnTo>
                  <a:pt x="5432704" y="9525"/>
                </a:lnTo>
                <a:lnTo>
                  <a:pt x="5435333" y="9525"/>
                </a:lnTo>
                <a:lnTo>
                  <a:pt x="5436451" y="9067"/>
                </a:lnTo>
                <a:lnTo>
                  <a:pt x="5438318" y="7200"/>
                </a:lnTo>
                <a:lnTo>
                  <a:pt x="5438775" y="6083"/>
                </a:lnTo>
                <a:lnTo>
                  <a:pt x="5438775" y="3454"/>
                </a:lnTo>
                <a:close/>
              </a:path>
              <a:path w="6438900" h="4354830">
                <a:moveTo>
                  <a:pt x="5486400" y="4343679"/>
                </a:moveTo>
                <a:lnTo>
                  <a:pt x="5485943" y="4342562"/>
                </a:lnTo>
                <a:lnTo>
                  <a:pt x="5484076" y="4340695"/>
                </a:lnTo>
                <a:lnTo>
                  <a:pt x="5482958" y="4340225"/>
                </a:lnTo>
                <a:lnTo>
                  <a:pt x="5480329" y="4340225"/>
                </a:lnTo>
                <a:lnTo>
                  <a:pt x="5479199" y="4340695"/>
                </a:lnTo>
                <a:lnTo>
                  <a:pt x="5477345" y="4342562"/>
                </a:lnTo>
                <a:lnTo>
                  <a:pt x="5476875" y="4343679"/>
                </a:lnTo>
                <a:lnTo>
                  <a:pt x="5476875" y="4346308"/>
                </a:lnTo>
                <a:lnTo>
                  <a:pt x="5477345" y="4347426"/>
                </a:lnTo>
                <a:lnTo>
                  <a:pt x="5479199" y="4349293"/>
                </a:lnTo>
                <a:lnTo>
                  <a:pt x="5480329" y="4349750"/>
                </a:lnTo>
                <a:lnTo>
                  <a:pt x="5482958" y="4349750"/>
                </a:lnTo>
                <a:lnTo>
                  <a:pt x="5484076" y="4349293"/>
                </a:lnTo>
                <a:lnTo>
                  <a:pt x="5485943" y="4347426"/>
                </a:lnTo>
                <a:lnTo>
                  <a:pt x="5486400" y="4346308"/>
                </a:lnTo>
                <a:lnTo>
                  <a:pt x="5486400" y="4343679"/>
                </a:lnTo>
                <a:close/>
              </a:path>
              <a:path w="6438900" h="4354830">
                <a:moveTo>
                  <a:pt x="5486400" y="3723640"/>
                </a:moveTo>
                <a:lnTo>
                  <a:pt x="5485943" y="3722522"/>
                </a:lnTo>
                <a:lnTo>
                  <a:pt x="5484076" y="3720668"/>
                </a:lnTo>
                <a:lnTo>
                  <a:pt x="5482958" y="3720198"/>
                </a:lnTo>
                <a:lnTo>
                  <a:pt x="5480329" y="3720198"/>
                </a:lnTo>
                <a:lnTo>
                  <a:pt x="5479199" y="3720668"/>
                </a:lnTo>
                <a:lnTo>
                  <a:pt x="5477345" y="3722522"/>
                </a:lnTo>
                <a:lnTo>
                  <a:pt x="5476875" y="3723640"/>
                </a:lnTo>
                <a:lnTo>
                  <a:pt x="5476875" y="3726281"/>
                </a:lnTo>
                <a:lnTo>
                  <a:pt x="5477345" y="3727399"/>
                </a:lnTo>
                <a:lnTo>
                  <a:pt x="5479199" y="3729253"/>
                </a:lnTo>
                <a:lnTo>
                  <a:pt x="5480329" y="3729723"/>
                </a:lnTo>
                <a:lnTo>
                  <a:pt x="5482958" y="3729723"/>
                </a:lnTo>
                <a:lnTo>
                  <a:pt x="5484076" y="3729253"/>
                </a:lnTo>
                <a:lnTo>
                  <a:pt x="5485943" y="3727399"/>
                </a:lnTo>
                <a:lnTo>
                  <a:pt x="5486400" y="3726281"/>
                </a:lnTo>
                <a:lnTo>
                  <a:pt x="5486400" y="3723640"/>
                </a:lnTo>
                <a:close/>
              </a:path>
              <a:path w="6438900" h="4354830">
                <a:moveTo>
                  <a:pt x="5486400" y="3103613"/>
                </a:moveTo>
                <a:lnTo>
                  <a:pt x="5485943" y="3102495"/>
                </a:lnTo>
                <a:lnTo>
                  <a:pt x="5484076" y="3100628"/>
                </a:lnTo>
                <a:lnTo>
                  <a:pt x="5482958" y="3100171"/>
                </a:lnTo>
                <a:lnTo>
                  <a:pt x="5480329" y="3100171"/>
                </a:lnTo>
                <a:lnTo>
                  <a:pt x="5479199" y="3100628"/>
                </a:lnTo>
                <a:lnTo>
                  <a:pt x="5477345" y="3102495"/>
                </a:lnTo>
                <a:lnTo>
                  <a:pt x="5476875" y="3103613"/>
                </a:lnTo>
                <a:lnTo>
                  <a:pt x="5476875" y="3106242"/>
                </a:lnTo>
                <a:lnTo>
                  <a:pt x="5477345" y="3107372"/>
                </a:lnTo>
                <a:lnTo>
                  <a:pt x="5479199" y="3109226"/>
                </a:lnTo>
                <a:lnTo>
                  <a:pt x="5480329" y="3109696"/>
                </a:lnTo>
                <a:lnTo>
                  <a:pt x="5482958" y="3109696"/>
                </a:lnTo>
                <a:lnTo>
                  <a:pt x="5484076" y="3109226"/>
                </a:lnTo>
                <a:lnTo>
                  <a:pt x="5485943" y="3107372"/>
                </a:lnTo>
                <a:lnTo>
                  <a:pt x="5486400" y="3106242"/>
                </a:lnTo>
                <a:lnTo>
                  <a:pt x="5486400" y="3103613"/>
                </a:lnTo>
                <a:close/>
              </a:path>
              <a:path w="6438900" h="4354830">
                <a:moveTo>
                  <a:pt x="5486400" y="2483586"/>
                </a:moveTo>
                <a:lnTo>
                  <a:pt x="5485943" y="2482456"/>
                </a:lnTo>
                <a:lnTo>
                  <a:pt x="5484076" y="2480602"/>
                </a:lnTo>
                <a:lnTo>
                  <a:pt x="5482958" y="2480132"/>
                </a:lnTo>
                <a:lnTo>
                  <a:pt x="5480329" y="2480132"/>
                </a:lnTo>
                <a:lnTo>
                  <a:pt x="5479199" y="2480602"/>
                </a:lnTo>
                <a:lnTo>
                  <a:pt x="5477345" y="2482456"/>
                </a:lnTo>
                <a:lnTo>
                  <a:pt x="5476875" y="2483586"/>
                </a:lnTo>
                <a:lnTo>
                  <a:pt x="5476875" y="2486215"/>
                </a:lnTo>
                <a:lnTo>
                  <a:pt x="5477345" y="2487333"/>
                </a:lnTo>
                <a:lnTo>
                  <a:pt x="5479199" y="2489200"/>
                </a:lnTo>
                <a:lnTo>
                  <a:pt x="5480329" y="2489657"/>
                </a:lnTo>
                <a:lnTo>
                  <a:pt x="5482958" y="2489657"/>
                </a:lnTo>
                <a:lnTo>
                  <a:pt x="5484076" y="2489200"/>
                </a:lnTo>
                <a:lnTo>
                  <a:pt x="5485943" y="2487333"/>
                </a:lnTo>
                <a:lnTo>
                  <a:pt x="5486400" y="2486215"/>
                </a:lnTo>
                <a:lnTo>
                  <a:pt x="5486400" y="2483586"/>
                </a:lnTo>
                <a:close/>
              </a:path>
              <a:path w="6438900" h="4354830">
                <a:moveTo>
                  <a:pt x="5486400" y="1863547"/>
                </a:moveTo>
                <a:lnTo>
                  <a:pt x="5485943" y="1862429"/>
                </a:lnTo>
                <a:lnTo>
                  <a:pt x="5484076" y="1860562"/>
                </a:lnTo>
                <a:lnTo>
                  <a:pt x="5482958" y="1860105"/>
                </a:lnTo>
                <a:lnTo>
                  <a:pt x="5480329" y="1860105"/>
                </a:lnTo>
                <a:lnTo>
                  <a:pt x="5479199" y="1860562"/>
                </a:lnTo>
                <a:lnTo>
                  <a:pt x="5477345" y="1862429"/>
                </a:lnTo>
                <a:lnTo>
                  <a:pt x="5476875" y="1863547"/>
                </a:lnTo>
                <a:lnTo>
                  <a:pt x="5476875" y="1866176"/>
                </a:lnTo>
                <a:lnTo>
                  <a:pt x="5477345" y="1867306"/>
                </a:lnTo>
                <a:lnTo>
                  <a:pt x="5479199" y="1869160"/>
                </a:lnTo>
                <a:lnTo>
                  <a:pt x="5480329" y="1869630"/>
                </a:lnTo>
                <a:lnTo>
                  <a:pt x="5482958" y="1869630"/>
                </a:lnTo>
                <a:lnTo>
                  <a:pt x="5484076" y="1869160"/>
                </a:lnTo>
                <a:lnTo>
                  <a:pt x="5485943" y="1867306"/>
                </a:lnTo>
                <a:lnTo>
                  <a:pt x="5486400" y="1866176"/>
                </a:lnTo>
                <a:lnTo>
                  <a:pt x="5486400" y="1863547"/>
                </a:lnTo>
                <a:close/>
              </a:path>
              <a:path w="6438900" h="4354830">
                <a:moveTo>
                  <a:pt x="5486400" y="1243520"/>
                </a:moveTo>
                <a:lnTo>
                  <a:pt x="5485943" y="1242390"/>
                </a:lnTo>
                <a:lnTo>
                  <a:pt x="5484076" y="1240536"/>
                </a:lnTo>
                <a:lnTo>
                  <a:pt x="5482958" y="1240066"/>
                </a:lnTo>
                <a:lnTo>
                  <a:pt x="5480329" y="1240066"/>
                </a:lnTo>
                <a:lnTo>
                  <a:pt x="5479199" y="1240536"/>
                </a:lnTo>
                <a:lnTo>
                  <a:pt x="5477345" y="1242390"/>
                </a:lnTo>
                <a:lnTo>
                  <a:pt x="5476875" y="1243520"/>
                </a:lnTo>
                <a:lnTo>
                  <a:pt x="5476875" y="1246149"/>
                </a:lnTo>
                <a:lnTo>
                  <a:pt x="5477345" y="1247267"/>
                </a:lnTo>
                <a:lnTo>
                  <a:pt x="5479199" y="1249133"/>
                </a:lnTo>
                <a:lnTo>
                  <a:pt x="5480329" y="1249591"/>
                </a:lnTo>
                <a:lnTo>
                  <a:pt x="5482958" y="1249591"/>
                </a:lnTo>
                <a:lnTo>
                  <a:pt x="5484076" y="1249133"/>
                </a:lnTo>
                <a:lnTo>
                  <a:pt x="5485943" y="1247267"/>
                </a:lnTo>
                <a:lnTo>
                  <a:pt x="5486400" y="1246149"/>
                </a:lnTo>
                <a:lnTo>
                  <a:pt x="5486400" y="1243520"/>
                </a:lnTo>
                <a:close/>
              </a:path>
              <a:path w="6438900" h="4354830">
                <a:moveTo>
                  <a:pt x="5486400" y="623481"/>
                </a:moveTo>
                <a:lnTo>
                  <a:pt x="5485943" y="622363"/>
                </a:lnTo>
                <a:lnTo>
                  <a:pt x="5484076" y="620509"/>
                </a:lnTo>
                <a:lnTo>
                  <a:pt x="5482958" y="620039"/>
                </a:lnTo>
                <a:lnTo>
                  <a:pt x="5480329" y="620039"/>
                </a:lnTo>
                <a:lnTo>
                  <a:pt x="5479199" y="620509"/>
                </a:lnTo>
                <a:lnTo>
                  <a:pt x="5477345" y="622363"/>
                </a:lnTo>
                <a:lnTo>
                  <a:pt x="5476875" y="623481"/>
                </a:lnTo>
                <a:lnTo>
                  <a:pt x="5476875" y="626110"/>
                </a:lnTo>
                <a:lnTo>
                  <a:pt x="5477345" y="627240"/>
                </a:lnTo>
                <a:lnTo>
                  <a:pt x="5479199" y="629094"/>
                </a:lnTo>
                <a:lnTo>
                  <a:pt x="5480329" y="629564"/>
                </a:lnTo>
                <a:lnTo>
                  <a:pt x="5482958" y="629564"/>
                </a:lnTo>
                <a:lnTo>
                  <a:pt x="5484076" y="629094"/>
                </a:lnTo>
                <a:lnTo>
                  <a:pt x="5485943" y="627240"/>
                </a:lnTo>
                <a:lnTo>
                  <a:pt x="5486400" y="626110"/>
                </a:lnTo>
                <a:lnTo>
                  <a:pt x="5486400" y="623481"/>
                </a:lnTo>
                <a:close/>
              </a:path>
              <a:path w="6438900" h="4354830">
                <a:moveTo>
                  <a:pt x="5486400" y="3454"/>
                </a:moveTo>
                <a:lnTo>
                  <a:pt x="5485943" y="2336"/>
                </a:lnTo>
                <a:lnTo>
                  <a:pt x="5484076" y="469"/>
                </a:lnTo>
                <a:lnTo>
                  <a:pt x="5482958" y="0"/>
                </a:lnTo>
                <a:lnTo>
                  <a:pt x="5480329" y="0"/>
                </a:lnTo>
                <a:lnTo>
                  <a:pt x="5479199" y="469"/>
                </a:lnTo>
                <a:lnTo>
                  <a:pt x="5477345" y="2336"/>
                </a:lnTo>
                <a:lnTo>
                  <a:pt x="5476875" y="3454"/>
                </a:lnTo>
                <a:lnTo>
                  <a:pt x="5476875" y="6083"/>
                </a:lnTo>
                <a:lnTo>
                  <a:pt x="5477345" y="7200"/>
                </a:lnTo>
                <a:lnTo>
                  <a:pt x="5479199" y="9067"/>
                </a:lnTo>
                <a:lnTo>
                  <a:pt x="5480329" y="9525"/>
                </a:lnTo>
                <a:lnTo>
                  <a:pt x="5482958" y="9525"/>
                </a:lnTo>
                <a:lnTo>
                  <a:pt x="5484076" y="9067"/>
                </a:lnTo>
                <a:lnTo>
                  <a:pt x="5485943" y="7200"/>
                </a:lnTo>
                <a:lnTo>
                  <a:pt x="5486400" y="6083"/>
                </a:lnTo>
                <a:lnTo>
                  <a:pt x="5486400" y="3454"/>
                </a:lnTo>
                <a:close/>
              </a:path>
              <a:path w="6438900" h="4354830">
                <a:moveTo>
                  <a:pt x="5534025" y="4343679"/>
                </a:moveTo>
                <a:lnTo>
                  <a:pt x="5533568" y="4342562"/>
                </a:lnTo>
                <a:lnTo>
                  <a:pt x="5531701" y="4340695"/>
                </a:lnTo>
                <a:lnTo>
                  <a:pt x="5530583" y="4340225"/>
                </a:lnTo>
                <a:lnTo>
                  <a:pt x="5527954" y="4340225"/>
                </a:lnTo>
                <a:lnTo>
                  <a:pt x="5526824" y="4340695"/>
                </a:lnTo>
                <a:lnTo>
                  <a:pt x="5524970" y="4342562"/>
                </a:lnTo>
                <a:lnTo>
                  <a:pt x="5524500" y="4343679"/>
                </a:lnTo>
                <a:lnTo>
                  <a:pt x="5524500" y="4346308"/>
                </a:lnTo>
                <a:lnTo>
                  <a:pt x="5524970" y="4347426"/>
                </a:lnTo>
                <a:lnTo>
                  <a:pt x="5526824" y="4349293"/>
                </a:lnTo>
                <a:lnTo>
                  <a:pt x="5527954" y="4349750"/>
                </a:lnTo>
                <a:lnTo>
                  <a:pt x="5530583" y="4349750"/>
                </a:lnTo>
                <a:lnTo>
                  <a:pt x="5531701" y="4349293"/>
                </a:lnTo>
                <a:lnTo>
                  <a:pt x="5533568" y="4347426"/>
                </a:lnTo>
                <a:lnTo>
                  <a:pt x="5534025" y="4346308"/>
                </a:lnTo>
                <a:lnTo>
                  <a:pt x="5534025" y="4343679"/>
                </a:lnTo>
                <a:close/>
              </a:path>
              <a:path w="6438900" h="4354830">
                <a:moveTo>
                  <a:pt x="5534025" y="3723640"/>
                </a:moveTo>
                <a:lnTo>
                  <a:pt x="5533568" y="3722522"/>
                </a:lnTo>
                <a:lnTo>
                  <a:pt x="5531701" y="3720668"/>
                </a:lnTo>
                <a:lnTo>
                  <a:pt x="5530583" y="3720198"/>
                </a:lnTo>
                <a:lnTo>
                  <a:pt x="5527954" y="3720198"/>
                </a:lnTo>
                <a:lnTo>
                  <a:pt x="5526824" y="3720668"/>
                </a:lnTo>
                <a:lnTo>
                  <a:pt x="5524970" y="3722522"/>
                </a:lnTo>
                <a:lnTo>
                  <a:pt x="5524500" y="3723640"/>
                </a:lnTo>
                <a:lnTo>
                  <a:pt x="5524500" y="3726281"/>
                </a:lnTo>
                <a:lnTo>
                  <a:pt x="5524970" y="3727399"/>
                </a:lnTo>
                <a:lnTo>
                  <a:pt x="5526824" y="3729253"/>
                </a:lnTo>
                <a:lnTo>
                  <a:pt x="5527954" y="3729723"/>
                </a:lnTo>
                <a:lnTo>
                  <a:pt x="5530583" y="3729723"/>
                </a:lnTo>
                <a:lnTo>
                  <a:pt x="5531701" y="3729253"/>
                </a:lnTo>
                <a:lnTo>
                  <a:pt x="5533568" y="3727399"/>
                </a:lnTo>
                <a:lnTo>
                  <a:pt x="5534025" y="3726281"/>
                </a:lnTo>
                <a:lnTo>
                  <a:pt x="5534025" y="3723640"/>
                </a:lnTo>
                <a:close/>
              </a:path>
              <a:path w="6438900" h="4354830">
                <a:moveTo>
                  <a:pt x="5534025" y="3103613"/>
                </a:moveTo>
                <a:lnTo>
                  <a:pt x="5533568" y="3102495"/>
                </a:lnTo>
                <a:lnTo>
                  <a:pt x="5531701" y="3100628"/>
                </a:lnTo>
                <a:lnTo>
                  <a:pt x="5530583" y="3100171"/>
                </a:lnTo>
                <a:lnTo>
                  <a:pt x="5527954" y="3100171"/>
                </a:lnTo>
                <a:lnTo>
                  <a:pt x="5526824" y="3100628"/>
                </a:lnTo>
                <a:lnTo>
                  <a:pt x="5524970" y="3102495"/>
                </a:lnTo>
                <a:lnTo>
                  <a:pt x="5524500" y="3103613"/>
                </a:lnTo>
                <a:lnTo>
                  <a:pt x="5524500" y="3106242"/>
                </a:lnTo>
                <a:lnTo>
                  <a:pt x="5524970" y="3107372"/>
                </a:lnTo>
                <a:lnTo>
                  <a:pt x="5526824" y="3109226"/>
                </a:lnTo>
                <a:lnTo>
                  <a:pt x="5527954" y="3109696"/>
                </a:lnTo>
                <a:lnTo>
                  <a:pt x="5530583" y="3109696"/>
                </a:lnTo>
                <a:lnTo>
                  <a:pt x="5531701" y="3109226"/>
                </a:lnTo>
                <a:lnTo>
                  <a:pt x="5533568" y="3107372"/>
                </a:lnTo>
                <a:lnTo>
                  <a:pt x="5534025" y="3106242"/>
                </a:lnTo>
                <a:lnTo>
                  <a:pt x="5534025" y="3103613"/>
                </a:lnTo>
                <a:close/>
              </a:path>
              <a:path w="6438900" h="4354830">
                <a:moveTo>
                  <a:pt x="5534025" y="2483586"/>
                </a:moveTo>
                <a:lnTo>
                  <a:pt x="5533568" y="2482456"/>
                </a:lnTo>
                <a:lnTo>
                  <a:pt x="5531701" y="2480602"/>
                </a:lnTo>
                <a:lnTo>
                  <a:pt x="5530583" y="2480132"/>
                </a:lnTo>
                <a:lnTo>
                  <a:pt x="5527954" y="2480132"/>
                </a:lnTo>
                <a:lnTo>
                  <a:pt x="5526824" y="2480602"/>
                </a:lnTo>
                <a:lnTo>
                  <a:pt x="5524970" y="2482456"/>
                </a:lnTo>
                <a:lnTo>
                  <a:pt x="5524500" y="2483586"/>
                </a:lnTo>
                <a:lnTo>
                  <a:pt x="5524500" y="2486215"/>
                </a:lnTo>
                <a:lnTo>
                  <a:pt x="5524970" y="2487333"/>
                </a:lnTo>
                <a:lnTo>
                  <a:pt x="5526824" y="2489200"/>
                </a:lnTo>
                <a:lnTo>
                  <a:pt x="5527954" y="2489657"/>
                </a:lnTo>
                <a:lnTo>
                  <a:pt x="5530583" y="2489657"/>
                </a:lnTo>
                <a:lnTo>
                  <a:pt x="5531701" y="2489200"/>
                </a:lnTo>
                <a:lnTo>
                  <a:pt x="5533568" y="2487333"/>
                </a:lnTo>
                <a:lnTo>
                  <a:pt x="5534025" y="2486215"/>
                </a:lnTo>
                <a:lnTo>
                  <a:pt x="5534025" y="2483586"/>
                </a:lnTo>
                <a:close/>
              </a:path>
              <a:path w="6438900" h="4354830">
                <a:moveTo>
                  <a:pt x="5534025" y="1863547"/>
                </a:moveTo>
                <a:lnTo>
                  <a:pt x="5533568" y="1862429"/>
                </a:lnTo>
                <a:lnTo>
                  <a:pt x="5531701" y="1860562"/>
                </a:lnTo>
                <a:lnTo>
                  <a:pt x="5530583" y="1860105"/>
                </a:lnTo>
                <a:lnTo>
                  <a:pt x="5527954" y="1860105"/>
                </a:lnTo>
                <a:lnTo>
                  <a:pt x="5526824" y="1860562"/>
                </a:lnTo>
                <a:lnTo>
                  <a:pt x="5524970" y="1862429"/>
                </a:lnTo>
                <a:lnTo>
                  <a:pt x="5524500" y="1863547"/>
                </a:lnTo>
                <a:lnTo>
                  <a:pt x="5524500" y="1866176"/>
                </a:lnTo>
                <a:lnTo>
                  <a:pt x="5524970" y="1867306"/>
                </a:lnTo>
                <a:lnTo>
                  <a:pt x="5526824" y="1869160"/>
                </a:lnTo>
                <a:lnTo>
                  <a:pt x="5527954" y="1869630"/>
                </a:lnTo>
                <a:lnTo>
                  <a:pt x="5530583" y="1869630"/>
                </a:lnTo>
                <a:lnTo>
                  <a:pt x="5531701" y="1869160"/>
                </a:lnTo>
                <a:lnTo>
                  <a:pt x="5533568" y="1867306"/>
                </a:lnTo>
                <a:lnTo>
                  <a:pt x="5534025" y="1866176"/>
                </a:lnTo>
                <a:lnTo>
                  <a:pt x="5534025" y="1863547"/>
                </a:lnTo>
                <a:close/>
              </a:path>
              <a:path w="6438900" h="4354830">
                <a:moveTo>
                  <a:pt x="5534025" y="1243520"/>
                </a:moveTo>
                <a:lnTo>
                  <a:pt x="5533568" y="1242390"/>
                </a:lnTo>
                <a:lnTo>
                  <a:pt x="5531701" y="1240536"/>
                </a:lnTo>
                <a:lnTo>
                  <a:pt x="5530583" y="1240066"/>
                </a:lnTo>
                <a:lnTo>
                  <a:pt x="5527954" y="1240066"/>
                </a:lnTo>
                <a:lnTo>
                  <a:pt x="5526824" y="1240536"/>
                </a:lnTo>
                <a:lnTo>
                  <a:pt x="5524970" y="1242390"/>
                </a:lnTo>
                <a:lnTo>
                  <a:pt x="5524500" y="1243520"/>
                </a:lnTo>
                <a:lnTo>
                  <a:pt x="5524500" y="1246149"/>
                </a:lnTo>
                <a:lnTo>
                  <a:pt x="5524970" y="1247267"/>
                </a:lnTo>
                <a:lnTo>
                  <a:pt x="5526824" y="1249133"/>
                </a:lnTo>
                <a:lnTo>
                  <a:pt x="5527954" y="1249591"/>
                </a:lnTo>
                <a:lnTo>
                  <a:pt x="5530583" y="1249591"/>
                </a:lnTo>
                <a:lnTo>
                  <a:pt x="5531701" y="1249133"/>
                </a:lnTo>
                <a:lnTo>
                  <a:pt x="5533568" y="1247267"/>
                </a:lnTo>
                <a:lnTo>
                  <a:pt x="5534025" y="1246149"/>
                </a:lnTo>
                <a:lnTo>
                  <a:pt x="5534025" y="1243520"/>
                </a:lnTo>
                <a:close/>
              </a:path>
              <a:path w="6438900" h="4354830">
                <a:moveTo>
                  <a:pt x="5534025" y="623481"/>
                </a:moveTo>
                <a:lnTo>
                  <a:pt x="5533568" y="622363"/>
                </a:lnTo>
                <a:lnTo>
                  <a:pt x="5531701" y="620509"/>
                </a:lnTo>
                <a:lnTo>
                  <a:pt x="5530583" y="620039"/>
                </a:lnTo>
                <a:lnTo>
                  <a:pt x="5527954" y="620039"/>
                </a:lnTo>
                <a:lnTo>
                  <a:pt x="5526824" y="620509"/>
                </a:lnTo>
                <a:lnTo>
                  <a:pt x="5524970" y="622363"/>
                </a:lnTo>
                <a:lnTo>
                  <a:pt x="5524500" y="623481"/>
                </a:lnTo>
                <a:lnTo>
                  <a:pt x="5524500" y="626110"/>
                </a:lnTo>
                <a:lnTo>
                  <a:pt x="5524970" y="627240"/>
                </a:lnTo>
                <a:lnTo>
                  <a:pt x="5526824" y="629094"/>
                </a:lnTo>
                <a:lnTo>
                  <a:pt x="5527954" y="629564"/>
                </a:lnTo>
                <a:lnTo>
                  <a:pt x="5530583" y="629564"/>
                </a:lnTo>
                <a:lnTo>
                  <a:pt x="5531701" y="629094"/>
                </a:lnTo>
                <a:lnTo>
                  <a:pt x="5533568" y="627240"/>
                </a:lnTo>
                <a:lnTo>
                  <a:pt x="5534025" y="626110"/>
                </a:lnTo>
                <a:lnTo>
                  <a:pt x="5534025" y="623481"/>
                </a:lnTo>
                <a:close/>
              </a:path>
              <a:path w="6438900" h="4354830">
                <a:moveTo>
                  <a:pt x="5534025" y="3454"/>
                </a:moveTo>
                <a:lnTo>
                  <a:pt x="5533568" y="2336"/>
                </a:lnTo>
                <a:lnTo>
                  <a:pt x="5531701" y="469"/>
                </a:lnTo>
                <a:lnTo>
                  <a:pt x="5530583" y="0"/>
                </a:lnTo>
                <a:lnTo>
                  <a:pt x="5527954" y="0"/>
                </a:lnTo>
                <a:lnTo>
                  <a:pt x="5526824" y="469"/>
                </a:lnTo>
                <a:lnTo>
                  <a:pt x="5524970" y="2336"/>
                </a:lnTo>
                <a:lnTo>
                  <a:pt x="5524500" y="3454"/>
                </a:lnTo>
                <a:lnTo>
                  <a:pt x="5524500" y="6083"/>
                </a:lnTo>
                <a:lnTo>
                  <a:pt x="5524970" y="7200"/>
                </a:lnTo>
                <a:lnTo>
                  <a:pt x="5526824" y="9067"/>
                </a:lnTo>
                <a:lnTo>
                  <a:pt x="5527954" y="9525"/>
                </a:lnTo>
                <a:lnTo>
                  <a:pt x="5530583" y="9525"/>
                </a:lnTo>
                <a:lnTo>
                  <a:pt x="5531701" y="9067"/>
                </a:lnTo>
                <a:lnTo>
                  <a:pt x="5533568" y="7200"/>
                </a:lnTo>
                <a:lnTo>
                  <a:pt x="5534025" y="6083"/>
                </a:lnTo>
                <a:lnTo>
                  <a:pt x="5534025" y="3454"/>
                </a:lnTo>
                <a:close/>
              </a:path>
              <a:path w="6438900" h="4354830">
                <a:moveTo>
                  <a:pt x="5581650" y="4343679"/>
                </a:moveTo>
                <a:lnTo>
                  <a:pt x="5581193" y="4342562"/>
                </a:lnTo>
                <a:lnTo>
                  <a:pt x="5579326" y="4340695"/>
                </a:lnTo>
                <a:lnTo>
                  <a:pt x="5578208" y="4340225"/>
                </a:lnTo>
                <a:lnTo>
                  <a:pt x="5575579" y="4340225"/>
                </a:lnTo>
                <a:lnTo>
                  <a:pt x="5574449" y="4340695"/>
                </a:lnTo>
                <a:lnTo>
                  <a:pt x="5572595" y="4342562"/>
                </a:lnTo>
                <a:lnTo>
                  <a:pt x="5572125" y="4343679"/>
                </a:lnTo>
                <a:lnTo>
                  <a:pt x="5572125" y="4346308"/>
                </a:lnTo>
                <a:lnTo>
                  <a:pt x="5572595" y="4347426"/>
                </a:lnTo>
                <a:lnTo>
                  <a:pt x="5574449" y="4349293"/>
                </a:lnTo>
                <a:lnTo>
                  <a:pt x="5575579" y="4349750"/>
                </a:lnTo>
                <a:lnTo>
                  <a:pt x="5578208" y="4349750"/>
                </a:lnTo>
                <a:lnTo>
                  <a:pt x="5579326" y="4349293"/>
                </a:lnTo>
                <a:lnTo>
                  <a:pt x="5581193" y="4347426"/>
                </a:lnTo>
                <a:lnTo>
                  <a:pt x="5581650" y="4346308"/>
                </a:lnTo>
                <a:lnTo>
                  <a:pt x="5581650" y="4343679"/>
                </a:lnTo>
                <a:close/>
              </a:path>
              <a:path w="6438900" h="4354830">
                <a:moveTo>
                  <a:pt x="5581650" y="3723640"/>
                </a:moveTo>
                <a:lnTo>
                  <a:pt x="5581193" y="3722522"/>
                </a:lnTo>
                <a:lnTo>
                  <a:pt x="5579326" y="3720668"/>
                </a:lnTo>
                <a:lnTo>
                  <a:pt x="5578208" y="3720198"/>
                </a:lnTo>
                <a:lnTo>
                  <a:pt x="5575579" y="3720198"/>
                </a:lnTo>
                <a:lnTo>
                  <a:pt x="5574449" y="3720668"/>
                </a:lnTo>
                <a:lnTo>
                  <a:pt x="5572595" y="3722522"/>
                </a:lnTo>
                <a:lnTo>
                  <a:pt x="5572125" y="3723640"/>
                </a:lnTo>
                <a:lnTo>
                  <a:pt x="5572125" y="3726281"/>
                </a:lnTo>
                <a:lnTo>
                  <a:pt x="5572595" y="3727399"/>
                </a:lnTo>
                <a:lnTo>
                  <a:pt x="5574449" y="3729253"/>
                </a:lnTo>
                <a:lnTo>
                  <a:pt x="5575579" y="3729723"/>
                </a:lnTo>
                <a:lnTo>
                  <a:pt x="5578208" y="3729723"/>
                </a:lnTo>
                <a:lnTo>
                  <a:pt x="5579326" y="3729253"/>
                </a:lnTo>
                <a:lnTo>
                  <a:pt x="5581193" y="3727399"/>
                </a:lnTo>
                <a:lnTo>
                  <a:pt x="5581650" y="3726281"/>
                </a:lnTo>
                <a:lnTo>
                  <a:pt x="5581650" y="3723640"/>
                </a:lnTo>
                <a:close/>
              </a:path>
              <a:path w="6438900" h="4354830">
                <a:moveTo>
                  <a:pt x="5581650" y="3103613"/>
                </a:moveTo>
                <a:lnTo>
                  <a:pt x="5581193" y="3102495"/>
                </a:lnTo>
                <a:lnTo>
                  <a:pt x="5579326" y="3100628"/>
                </a:lnTo>
                <a:lnTo>
                  <a:pt x="5578208" y="3100171"/>
                </a:lnTo>
                <a:lnTo>
                  <a:pt x="5575579" y="3100171"/>
                </a:lnTo>
                <a:lnTo>
                  <a:pt x="5574449" y="3100628"/>
                </a:lnTo>
                <a:lnTo>
                  <a:pt x="5572595" y="3102495"/>
                </a:lnTo>
                <a:lnTo>
                  <a:pt x="5572125" y="3103613"/>
                </a:lnTo>
                <a:lnTo>
                  <a:pt x="5572125" y="3106242"/>
                </a:lnTo>
                <a:lnTo>
                  <a:pt x="5572595" y="3107372"/>
                </a:lnTo>
                <a:lnTo>
                  <a:pt x="5574449" y="3109226"/>
                </a:lnTo>
                <a:lnTo>
                  <a:pt x="5575579" y="3109696"/>
                </a:lnTo>
                <a:lnTo>
                  <a:pt x="5578208" y="3109696"/>
                </a:lnTo>
                <a:lnTo>
                  <a:pt x="5579326" y="3109226"/>
                </a:lnTo>
                <a:lnTo>
                  <a:pt x="5581193" y="3107372"/>
                </a:lnTo>
                <a:lnTo>
                  <a:pt x="5581650" y="3106242"/>
                </a:lnTo>
                <a:lnTo>
                  <a:pt x="5581650" y="3103613"/>
                </a:lnTo>
                <a:close/>
              </a:path>
              <a:path w="6438900" h="4354830">
                <a:moveTo>
                  <a:pt x="5581650" y="2483586"/>
                </a:moveTo>
                <a:lnTo>
                  <a:pt x="5581193" y="2482456"/>
                </a:lnTo>
                <a:lnTo>
                  <a:pt x="5579326" y="2480602"/>
                </a:lnTo>
                <a:lnTo>
                  <a:pt x="5578208" y="2480132"/>
                </a:lnTo>
                <a:lnTo>
                  <a:pt x="5575579" y="2480132"/>
                </a:lnTo>
                <a:lnTo>
                  <a:pt x="5574449" y="2480602"/>
                </a:lnTo>
                <a:lnTo>
                  <a:pt x="5572595" y="2482456"/>
                </a:lnTo>
                <a:lnTo>
                  <a:pt x="5572125" y="2483586"/>
                </a:lnTo>
                <a:lnTo>
                  <a:pt x="5572125" y="2486215"/>
                </a:lnTo>
                <a:lnTo>
                  <a:pt x="5572595" y="2487333"/>
                </a:lnTo>
                <a:lnTo>
                  <a:pt x="5574449" y="2489200"/>
                </a:lnTo>
                <a:lnTo>
                  <a:pt x="5575579" y="2489657"/>
                </a:lnTo>
                <a:lnTo>
                  <a:pt x="5578208" y="2489657"/>
                </a:lnTo>
                <a:lnTo>
                  <a:pt x="5579326" y="2489200"/>
                </a:lnTo>
                <a:lnTo>
                  <a:pt x="5581193" y="2487333"/>
                </a:lnTo>
                <a:lnTo>
                  <a:pt x="5581650" y="2486215"/>
                </a:lnTo>
                <a:lnTo>
                  <a:pt x="5581650" y="2483586"/>
                </a:lnTo>
                <a:close/>
              </a:path>
              <a:path w="6438900" h="4354830">
                <a:moveTo>
                  <a:pt x="5581650" y="1863547"/>
                </a:moveTo>
                <a:lnTo>
                  <a:pt x="5581193" y="1862429"/>
                </a:lnTo>
                <a:lnTo>
                  <a:pt x="5579326" y="1860562"/>
                </a:lnTo>
                <a:lnTo>
                  <a:pt x="5578208" y="1860105"/>
                </a:lnTo>
                <a:lnTo>
                  <a:pt x="5575579" y="1860105"/>
                </a:lnTo>
                <a:lnTo>
                  <a:pt x="5574449" y="1860562"/>
                </a:lnTo>
                <a:lnTo>
                  <a:pt x="5572595" y="1862429"/>
                </a:lnTo>
                <a:lnTo>
                  <a:pt x="5572125" y="1863547"/>
                </a:lnTo>
                <a:lnTo>
                  <a:pt x="5572125" y="1866176"/>
                </a:lnTo>
                <a:lnTo>
                  <a:pt x="5572595" y="1867306"/>
                </a:lnTo>
                <a:lnTo>
                  <a:pt x="5574449" y="1869160"/>
                </a:lnTo>
                <a:lnTo>
                  <a:pt x="5575579" y="1869630"/>
                </a:lnTo>
                <a:lnTo>
                  <a:pt x="5578208" y="1869630"/>
                </a:lnTo>
                <a:lnTo>
                  <a:pt x="5579326" y="1869160"/>
                </a:lnTo>
                <a:lnTo>
                  <a:pt x="5581193" y="1867306"/>
                </a:lnTo>
                <a:lnTo>
                  <a:pt x="5581650" y="1866176"/>
                </a:lnTo>
                <a:lnTo>
                  <a:pt x="5581650" y="1863547"/>
                </a:lnTo>
                <a:close/>
              </a:path>
              <a:path w="6438900" h="4354830">
                <a:moveTo>
                  <a:pt x="5581650" y="1243520"/>
                </a:moveTo>
                <a:lnTo>
                  <a:pt x="5581193" y="1242390"/>
                </a:lnTo>
                <a:lnTo>
                  <a:pt x="5579326" y="1240536"/>
                </a:lnTo>
                <a:lnTo>
                  <a:pt x="5578208" y="1240066"/>
                </a:lnTo>
                <a:lnTo>
                  <a:pt x="5575579" y="1240066"/>
                </a:lnTo>
                <a:lnTo>
                  <a:pt x="5574449" y="1240536"/>
                </a:lnTo>
                <a:lnTo>
                  <a:pt x="5572595" y="1242390"/>
                </a:lnTo>
                <a:lnTo>
                  <a:pt x="5572125" y="1243520"/>
                </a:lnTo>
                <a:lnTo>
                  <a:pt x="5572125" y="1246149"/>
                </a:lnTo>
                <a:lnTo>
                  <a:pt x="5572595" y="1247267"/>
                </a:lnTo>
                <a:lnTo>
                  <a:pt x="5574449" y="1249133"/>
                </a:lnTo>
                <a:lnTo>
                  <a:pt x="5575579" y="1249591"/>
                </a:lnTo>
                <a:lnTo>
                  <a:pt x="5578208" y="1249591"/>
                </a:lnTo>
                <a:lnTo>
                  <a:pt x="5579326" y="1249133"/>
                </a:lnTo>
                <a:lnTo>
                  <a:pt x="5581193" y="1247267"/>
                </a:lnTo>
                <a:lnTo>
                  <a:pt x="5581650" y="1246149"/>
                </a:lnTo>
                <a:lnTo>
                  <a:pt x="5581650" y="1243520"/>
                </a:lnTo>
                <a:close/>
              </a:path>
              <a:path w="6438900" h="4354830">
                <a:moveTo>
                  <a:pt x="5581650" y="623481"/>
                </a:moveTo>
                <a:lnTo>
                  <a:pt x="5581193" y="622363"/>
                </a:lnTo>
                <a:lnTo>
                  <a:pt x="5579326" y="620509"/>
                </a:lnTo>
                <a:lnTo>
                  <a:pt x="5578208" y="620039"/>
                </a:lnTo>
                <a:lnTo>
                  <a:pt x="5575579" y="620039"/>
                </a:lnTo>
                <a:lnTo>
                  <a:pt x="5574449" y="620509"/>
                </a:lnTo>
                <a:lnTo>
                  <a:pt x="5572595" y="622363"/>
                </a:lnTo>
                <a:lnTo>
                  <a:pt x="5572125" y="623481"/>
                </a:lnTo>
                <a:lnTo>
                  <a:pt x="5572125" y="626110"/>
                </a:lnTo>
                <a:lnTo>
                  <a:pt x="5572595" y="627240"/>
                </a:lnTo>
                <a:lnTo>
                  <a:pt x="5574449" y="629094"/>
                </a:lnTo>
                <a:lnTo>
                  <a:pt x="5575579" y="629564"/>
                </a:lnTo>
                <a:lnTo>
                  <a:pt x="5578208" y="629564"/>
                </a:lnTo>
                <a:lnTo>
                  <a:pt x="5579326" y="629094"/>
                </a:lnTo>
                <a:lnTo>
                  <a:pt x="5581193" y="627240"/>
                </a:lnTo>
                <a:lnTo>
                  <a:pt x="5581650" y="626110"/>
                </a:lnTo>
                <a:lnTo>
                  <a:pt x="5581650" y="623481"/>
                </a:lnTo>
                <a:close/>
              </a:path>
              <a:path w="6438900" h="4354830">
                <a:moveTo>
                  <a:pt x="5581650" y="3454"/>
                </a:moveTo>
                <a:lnTo>
                  <a:pt x="5581193" y="2336"/>
                </a:lnTo>
                <a:lnTo>
                  <a:pt x="5579326" y="469"/>
                </a:lnTo>
                <a:lnTo>
                  <a:pt x="5578208" y="0"/>
                </a:lnTo>
                <a:lnTo>
                  <a:pt x="5575579" y="0"/>
                </a:lnTo>
                <a:lnTo>
                  <a:pt x="5574449" y="469"/>
                </a:lnTo>
                <a:lnTo>
                  <a:pt x="5572595" y="2336"/>
                </a:lnTo>
                <a:lnTo>
                  <a:pt x="5572125" y="3454"/>
                </a:lnTo>
                <a:lnTo>
                  <a:pt x="5572125" y="6083"/>
                </a:lnTo>
                <a:lnTo>
                  <a:pt x="5572595" y="7200"/>
                </a:lnTo>
                <a:lnTo>
                  <a:pt x="5574449" y="9067"/>
                </a:lnTo>
                <a:lnTo>
                  <a:pt x="5575579" y="9525"/>
                </a:lnTo>
                <a:lnTo>
                  <a:pt x="5578208" y="9525"/>
                </a:lnTo>
                <a:lnTo>
                  <a:pt x="5579326" y="9067"/>
                </a:lnTo>
                <a:lnTo>
                  <a:pt x="5581193" y="7200"/>
                </a:lnTo>
                <a:lnTo>
                  <a:pt x="5581650" y="6083"/>
                </a:lnTo>
                <a:lnTo>
                  <a:pt x="5581650" y="3454"/>
                </a:lnTo>
                <a:close/>
              </a:path>
              <a:path w="6438900" h="4354830">
                <a:moveTo>
                  <a:pt x="5629275" y="4343679"/>
                </a:moveTo>
                <a:lnTo>
                  <a:pt x="5628818" y="4342562"/>
                </a:lnTo>
                <a:lnTo>
                  <a:pt x="5626951" y="4340695"/>
                </a:lnTo>
                <a:lnTo>
                  <a:pt x="5625833" y="4340225"/>
                </a:lnTo>
                <a:lnTo>
                  <a:pt x="5623204" y="4340225"/>
                </a:lnTo>
                <a:lnTo>
                  <a:pt x="5622074" y="4340695"/>
                </a:lnTo>
                <a:lnTo>
                  <a:pt x="5620220" y="4342562"/>
                </a:lnTo>
                <a:lnTo>
                  <a:pt x="5619750" y="4343679"/>
                </a:lnTo>
                <a:lnTo>
                  <a:pt x="5619750" y="4346308"/>
                </a:lnTo>
                <a:lnTo>
                  <a:pt x="5620220" y="4347426"/>
                </a:lnTo>
                <a:lnTo>
                  <a:pt x="5622074" y="4349293"/>
                </a:lnTo>
                <a:lnTo>
                  <a:pt x="5623204" y="4349750"/>
                </a:lnTo>
                <a:lnTo>
                  <a:pt x="5625833" y="4349750"/>
                </a:lnTo>
                <a:lnTo>
                  <a:pt x="5626951" y="4349293"/>
                </a:lnTo>
                <a:lnTo>
                  <a:pt x="5628818" y="4347426"/>
                </a:lnTo>
                <a:lnTo>
                  <a:pt x="5629275" y="4346308"/>
                </a:lnTo>
                <a:lnTo>
                  <a:pt x="5629275" y="4343679"/>
                </a:lnTo>
                <a:close/>
              </a:path>
              <a:path w="6438900" h="4354830">
                <a:moveTo>
                  <a:pt x="5629275" y="3723640"/>
                </a:moveTo>
                <a:lnTo>
                  <a:pt x="5628818" y="3722522"/>
                </a:lnTo>
                <a:lnTo>
                  <a:pt x="5626951" y="3720668"/>
                </a:lnTo>
                <a:lnTo>
                  <a:pt x="5625833" y="3720198"/>
                </a:lnTo>
                <a:lnTo>
                  <a:pt x="5623204" y="3720198"/>
                </a:lnTo>
                <a:lnTo>
                  <a:pt x="5622074" y="3720668"/>
                </a:lnTo>
                <a:lnTo>
                  <a:pt x="5620220" y="3722522"/>
                </a:lnTo>
                <a:lnTo>
                  <a:pt x="5619750" y="3723640"/>
                </a:lnTo>
                <a:lnTo>
                  <a:pt x="5619750" y="3726281"/>
                </a:lnTo>
                <a:lnTo>
                  <a:pt x="5620220" y="3727399"/>
                </a:lnTo>
                <a:lnTo>
                  <a:pt x="5622074" y="3729253"/>
                </a:lnTo>
                <a:lnTo>
                  <a:pt x="5623204" y="3729723"/>
                </a:lnTo>
                <a:lnTo>
                  <a:pt x="5625833" y="3729723"/>
                </a:lnTo>
                <a:lnTo>
                  <a:pt x="5626951" y="3729253"/>
                </a:lnTo>
                <a:lnTo>
                  <a:pt x="5628818" y="3727399"/>
                </a:lnTo>
                <a:lnTo>
                  <a:pt x="5629275" y="3726281"/>
                </a:lnTo>
                <a:lnTo>
                  <a:pt x="5629275" y="3723640"/>
                </a:lnTo>
                <a:close/>
              </a:path>
              <a:path w="6438900" h="4354830">
                <a:moveTo>
                  <a:pt x="5629275" y="3103613"/>
                </a:moveTo>
                <a:lnTo>
                  <a:pt x="5628818" y="3102495"/>
                </a:lnTo>
                <a:lnTo>
                  <a:pt x="5626951" y="3100628"/>
                </a:lnTo>
                <a:lnTo>
                  <a:pt x="5625833" y="3100171"/>
                </a:lnTo>
                <a:lnTo>
                  <a:pt x="5623204" y="3100171"/>
                </a:lnTo>
                <a:lnTo>
                  <a:pt x="5622074" y="3100628"/>
                </a:lnTo>
                <a:lnTo>
                  <a:pt x="5620220" y="3102495"/>
                </a:lnTo>
                <a:lnTo>
                  <a:pt x="5619750" y="3103613"/>
                </a:lnTo>
                <a:lnTo>
                  <a:pt x="5619750" y="3106242"/>
                </a:lnTo>
                <a:lnTo>
                  <a:pt x="5620220" y="3107372"/>
                </a:lnTo>
                <a:lnTo>
                  <a:pt x="5622074" y="3109226"/>
                </a:lnTo>
                <a:lnTo>
                  <a:pt x="5623204" y="3109696"/>
                </a:lnTo>
                <a:lnTo>
                  <a:pt x="5625833" y="3109696"/>
                </a:lnTo>
                <a:lnTo>
                  <a:pt x="5626951" y="3109226"/>
                </a:lnTo>
                <a:lnTo>
                  <a:pt x="5628818" y="3107372"/>
                </a:lnTo>
                <a:lnTo>
                  <a:pt x="5629275" y="3106242"/>
                </a:lnTo>
                <a:lnTo>
                  <a:pt x="5629275" y="3103613"/>
                </a:lnTo>
                <a:close/>
              </a:path>
              <a:path w="6438900" h="4354830">
                <a:moveTo>
                  <a:pt x="5629275" y="2483586"/>
                </a:moveTo>
                <a:lnTo>
                  <a:pt x="5628818" y="2482456"/>
                </a:lnTo>
                <a:lnTo>
                  <a:pt x="5626951" y="2480602"/>
                </a:lnTo>
                <a:lnTo>
                  <a:pt x="5625833" y="2480132"/>
                </a:lnTo>
                <a:lnTo>
                  <a:pt x="5623204" y="2480132"/>
                </a:lnTo>
                <a:lnTo>
                  <a:pt x="5622074" y="2480602"/>
                </a:lnTo>
                <a:lnTo>
                  <a:pt x="5620220" y="2482456"/>
                </a:lnTo>
                <a:lnTo>
                  <a:pt x="5619750" y="2483586"/>
                </a:lnTo>
                <a:lnTo>
                  <a:pt x="5619750" y="2486215"/>
                </a:lnTo>
                <a:lnTo>
                  <a:pt x="5620220" y="2487333"/>
                </a:lnTo>
                <a:lnTo>
                  <a:pt x="5622074" y="2489200"/>
                </a:lnTo>
                <a:lnTo>
                  <a:pt x="5623204" y="2489657"/>
                </a:lnTo>
                <a:lnTo>
                  <a:pt x="5625833" y="2489657"/>
                </a:lnTo>
                <a:lnTo>
                  <a:pt x="5626951" y="2489200"/>
                </a:lnTo>
                <a:lnTo>
                  <a:pt x="5628818" y="2487333"/>
                </a:lnTo>
                <a:lnTo>
                  <a:pt x="5629275" y="2486215"/>
                </a:lnTo>
                <a:lnTo>
                  <a:pt x="5629275" y="2483586"/>
                </a:lnTo>
                <a:close/>
              </a:path>
              <a:path w="6438900" h="4354830">
                <a:moveTo>
                  <a:pt x="5629275" y="1863547"/>
                </a:moveTo>
                <a:lnTo>
                  <a:pt x="5628818" y="1862429"/>
                </a:lnTo>
                <a:lnTo>
                  <a:pt x="5626951" y="1860562"/>
                </a:lnTo>
                <a:lnTo>
                  <a:pt x="5625833" y="1860105"/>
                </a:lnTo>
                <a:lnTo>
                  <a:pt x="5623204" y="1860105"/>
                </a:lnTo>
                <a:lnTo>
                  <a:pt x="5622074" y="1860562"/>
                </a:lnTo>
                <a:lnTo>
                  <a:pt x="5620220" y="1862429"/>
                </a:lnTo>
                <a:lnTo>
                  <a:pt x="5619750" y="1863547"/>
                </a:lnTo>
                <a:lnTo>
                  <a:pt x="5619750" y="1866176"/>
                </a:lnTo>
                <a:lnTo>
                  <a:pt x="5620220" y="1867306"/>
                </a:lnTo>
                <a:lnTo>
                  <a:pt x="5622074" y="1869160"/>
                </a:lnTo>
                <a:lnTo>
                  <a:pt x="5623204" y="1869630"/>
                </a:lnTo>
                <a:lnTo>
                  <a:pt x="5625833" y="1869630"/>
                </a:lnTo>
                <a:lnTo>
                  <a:pt x="5626951" y="1869160"/>
                </a:lnTo>
                <a:lnTo>
                  <a:pt x="5628818" y="1867306"/>
                </a:lnTo>
                <a:lnTo>
                  <a:pt x="5629275" y="1866176"/>
                </a:lnTo>
                <a:lnTo>
                  <a:pt x="5629275" y="1863547"/>
                </a:lnTo>
                <a:close/>
              </a:path>
              <a:path w="6438900" h="4354830">
                <a:moveTo>
                  <a:pt x="5629275" y="1243520"/>
                </a:moveTo>
                <a:lnTo>
                  <a:pt x="5628818" y="1242390"/>
                </a:lnTo>
                <a:lnTo>
                  <a:pt x="5626951" y="1240536"/>
                </a:lnTo>
                <a:lnTo>
                  <a:pt x="5625833" y="1240066"/>
                </a:lnTo>
                <a:lnTo>
                  <a:pt x="5623204" y="1240066"/>
                </a:lnTo>
                <a:lnTo>
                  <a:pt x="5622074" y="1240536"/>
                </a:lnTo>
                <a:lnTo>
                  <a:pt x="5620220" y="1242390"/>
                </a:lnTo>
                <a:lnTo>
                  <a:pt x="5619750" y="1243520"/>
                </a:lnTo>
                <a:lnTo>
                  <a:pt x="5619750" y="1246149"/>
                </a:lnTo>
                <a:lnTo>
                  <a:pt x="5620220" y="1247267"/>
                </a:lnTo>
                <a:lnTo>
                  <a:pt x="5622074" y="1249133"/>
                </a:lnTo>
                <a:lnTo>
                  <a:pt x="5623204" y="1249591"/>
                </a:lnTo>
                <a:lnTo>
                  <a:pt x="5625833" y="1249591"/>
                </a:lnTo>
                <a:lnTo>
                  <a:pt x="5626951" y="1249133"/>
                </a:lnTo>
                <a:lnTo>
                  <a:pt x="5628818" y="1247267"/>
                </a:lnTo>
                <a:lnTo>
                  <a:pt x="5629275" y="1246149"/>
                </a:lnTo>
                <a:lnTo>
                  <a:pt x="5629275" y="1243520"/>
                </a:lnTo>
                <a:close/>
              </a:path>
              <a:path w="6438900" h="4354830">
                <a:moveTo>
                  <a:pt x="5629275" y="623481"/>
                </a:moveTo>
                <a:lnTo>
                  <a:pt x="5628818" y="622363"/>
                </a:lnTo>
                <a:lnTo>
                  <a:pt x="5626951" y="620509"/>
                </a:lnTo>
                <a:lnTo>
                  <a:pt x="5625833" y="620039"/>
                </a:lnTo>
                <a:lnTo>
                  <a:pt x="5623204" y="620039"/>
                </a:lnTo>
                <a:lnTo>
                  <a:pt x="5622074" y="620509"/>
                </a:lnTo>
                <a:lnTo>
                  <a:pt x="5620220" y="622363"/>
                </a:lnTo>
                <a:lnTo>
                  <a:pt x="5619750" y="623481"/>
                </a:lnTo>
                <a:lnTo>
                  <a:pt x="5619750" y="626110"/>
                </a:lnTo>
                <a:lnTo>
                  <a:pt x="5620220" y="627240"/>
                </a:lnTo>
                <a:lnTo>
                  <a:pt x="5622074" y="629094"/>
                </a:lnTo>
                <a:lnTo>
                  <a:pt x="5623204" y="629564"/>
                </a:lnTo>
                <a:lnTo>
                  <a:pt x="5625833" y="629564"/>
                </a:lnTo>
                <a:lnTo>
                  <a:pt x="5626951" y="629094"/>
                </a:lnTo>
                <a:lnTo>
                  <a:pt x="5628818" y="627240"/>
                </a:lnTo>
                <a:lnTo>
                  <a:pt x="5629275" y="626110"/>
                </a:lnTo>
                <a:lnTo>
                  <a:pt x="5629275" y="623481"/>
                </a:lnTo>
                <a:close/>
              </a:path>
              <a:path w="6438900" h="4354830">
                <a:moveTo>
                  <a:pt x="5629275" y="3454"/>
                </a:moveTo>
                <a:lnTo>
                  <a:pt x="5628818" y="2336"/>
                </a:lnTo>
                <a:lnTo>
                  <a:pt x="5626951" y="469"/>
                </a:lnTo>
                <a:lnTo>
                  <a:pt x="5625833" y="0"/>
                </a:lnTo>
                <a:lnTo>
                  <a:pt x="5623204" y="0"/>
                </a:lnTo>
                <a:lnTo>
                  <a:pt x="5622074" y="469"/>
                </a:lnTo>
                <a:lnTo>
                  <a:pt x="5620220" y="2336"/>
                </a:lnTo>
                <a:lnTo>
                  <a:pt x="5619750" y="3454"/>
                </a:lnTo>
                <a:lnTo>
                  <a:pt x="5619750" y="6083"/>
                </a:lnTo>
                <a:lnTo>
                  <a:pt x="5620220" y="7200"/>
                </a:lnTo>
                <a:lnTo>
                  <a:pt x="5622074" y="9067"/>
                </a:lnTo>
                <a:lnTo>
                  <a:pt x="5623204" y="9525"/>
                </a:lnTo>
                <a:lnTo>
                  <a:pt x="5625833" y="9525"/>
                </a:lnTo>
                <a:lnTo>
                  <a:pt x="5626951" y="9067"/>
                </a:lnTo>
                <a:lnTo>
                  <a:pt x="5628818" y="7200"/>
                </a:lnTo>
                <a:lnTo>
                  <a:pt x="5629275" y="6083"/>
                </a:lnTo>
                <a:lnTo>
                  <a:pt x="5629275" y="3454"/>
                </a:lnTo>
                <a:close/>
              </a:path>
              <a:path w="6438900" h="4354830">
                <a:moveTo>
                  <a:pt x="5676900" y="4343679"/>
                </a:moveTo>
                <a:lnTo>
                  <a:pt x="5676443" y="4342562"/>
                </a:lnTo>
                <a:lnTo>
                  <a:pt x="5674576" y="4340695"/>
                </a:lnTo>
                <a:lnTo>
                  <a:pt x="5673458" y="4340225"/>
                </a:lnTo>
                <a:lnTo>
                  <a:pt x="5670829" y="4340225"/>
                </a:lnTo>
                <a:lnTo>
                  <a:pt x="5669699" y="4340695"/>
                </a:lnTo>
                <a:lnTo>
                  <a:pt x="5667845" y="4342562"/>
                </a:lnTo>
                <a:lnTo>
                  <a:pt x="5667375" y="4343679"/>
                </a:lnTo>
                <a:lnTo>
                  <a:pt x="5667375" y="4346308"/>
                </a:lnTo>
                <a:lnTo>
                  <a:pt x="5667845" y="4347426"/>
                </a:lnTo>
                <a:lnTo>
                  <a:pt x="5669699" y="4349293"/>
                </a:lnTo>
                <a:lnTo>
                  <a:pt x="5670829" y="4349750"/>
                </a:lnTo>
                <a:lnTo>
                  <a:pt x="5673458" y="4349750"/>
                </a:lnTo>
                <a:lnTo>
                  <a:pt x="5674576" y="4349293"/>
                </a:lnTo>
                <a:lnTo>
                  <a:pt x="5676443" y="4347426"/>
                </a:lnTo>
                <a:lnTo>
                  <a:pt x="5676900" y="4346308"/>
                </a:lnTo>
                <a:lnTo>
                  <a:pt x="5676900" y="4343679"/>
                </a:lnTo>
                <a:close/>
              </a:path>
              <a:path w="6438900" h="4354830">
                <a:moveTo>
                  <a:pt x="5676900" y="3723640"/>
                </a:moveTo>
                <a:lnTo>
                  <a:pt x="5676443" y="3722522"/>
                </a:lnTo>
                <a:lnTo>
                  <a:pt x="5674576" y="3720668"/>
                </a:lnTo>
                <a:lnTo>
                  <a:pt x="5673458" y="3720198"/>
                </a:lnTo>
                <a:lnTo>
                  <a:pt x="5670829" y="3720198"/>
                </a:lnTo>
                <a:lnTo>
                  <a:pt x="5669699" y="3720668"/>
                </a:lnTo>
                <a:lnTo>
                  <a:pt x="5667845" y="3722522"/>
                </a:lnTo>
                <a:lnTo>
                  <a:pt x="5667375" y="3723640"/>
                </a:lnTo>
                <a:lnTo>
                  <a:pt x="5667375" y="3726281"/>
                </a:lnTo>
                <a:lnTo>
                  <a:pt x="5667845" y="3727399"/>
                </a:lnTo>
                <a:lnTo>
                  <a:pt x="5669699" y="3729253"/>
                </a:lnTo>
                <a:lnTo>
                  <a:pt x="5670829" y="3729723"/>
                </a:lnTo>
                <a:lnTo>
                  <a:pt x="5673458" y="3729723"/>
                </a:lnTo>
                <a:lnTo>
                  <a:pt x="5674576" y="3729253"/>
                </a:lnTo>
                <a:lnTo>
                  <a:pt x="5676443" y="3727399"/>
                </a:lnTo>
                <a:lnTo>
                  <a:pt x="5676900" y="3726281"/>
                </a:lnTo>
                <a:lnTo>
                  <a:pt x="5676900" y="3723640"/>
                </a:lnTo>
                <a:close/>
              </a:path>
              <a:path w="6438900" h="4354830">
                <a:moveTo>
                  <a:pt x="5676900" y="3103613"/>
                </a:moveTo>
                <a:lnTo>
                  <a:pt x="5676443" y="3102495"/>
                </a:lnTo>
                <a:lnTo>
                  <a:pt x="5674576" y="3100628"/>
                </a:lnTo>
                <a:lnTo>
                  <a:pt x="5673458" y="3100171"/>
                </a:lnTo>
                <a:lnTo>
                  <a:pt x="5670829" y="3100171"/>
                </a:lnTo>
                <a:lnTo>
                  <a:pt x="5669699" y="3100628"/>
                </a:lnTo>
                <a:lnTo>
                  <a:pt x="5667845" y="3102495"/>
                </a:lnTo>
                <a:lnTo>
                  <a:pt x="5667375" y="3103613"/>
                </a:lnTo>
                <a:lnTo>
                  <a:pt x="5667375" y="3106242"/>
                </a:lnTo>
                <a:lnTo>
                  <a:pt x="5667845" y="3107372"/>
                </a:lnTo>
                <a:lnTo>
                  <a:pt x="5669699" y="3109226"/>
                </a:lnTo>
                <a:lnTo>
                  <a:pt x="5670829" y="3109696"/>
                </a:lnTo>
                <a:lnTo>
                  <a:pt x="5673458" y="3109696"/>
                </a:lnTo>
                <a:lnTo>
                  <a:pt x="5674576" y="3109226"/>
                </a:lnTo>
                <a:lnTo>
                  <a:pt x="5676443" y="3107372"/>
                </a:lnTo>
                <a:lnTo>
                  <a:pt x="5676900" y="3106242"/>
                </a:lnTo>
                <a:lnTo>
                  <a:pt x="5676900" y="3103613"/>
                </a:lnTo>
                <a:close/>
              </a:path>
              <a:path w="6438900" h="4354830">
                <a:moveTo>
                  <a:pt x="5676900" y="2483586"/>
                </a:moveTo>
                <a:lnTo>
                  <a:pt x="5676443" y="2482456"/>
                </a:lnTo>
                <a:lnTo>
                  <a:pt x="5674576" y="2480602"/>
                </a:lnTo>
                <a:lnTo>
                  <a:pt x="5673458" y="2480132"/>
                </a:lnTo>
                <a:lnTo>
                  <a:pt x="5670829" y="2480132"/>
                </a:lnTo>
                <a:lnTo>
                  <a:pt x="5669699" y="2480602"/>
                </a:lnTo>
                <a:lnTo>
                  <a:pt x="5667845" y="2482456"/>
                </a:lnTo>
                <a:lnTo>
                  <a:pt x="5667375" y="2483586"/>
                </a:lnTo>
                <a:lnTo>
                  <a:pt x="5667375" y="2486215"/>
                </a:lnTo>
                <a:lnTo>
                  <a:pt x="5667845" y="2487333"/>
                </a:lnTo>
                <a:lnTo>
                  <a:pt x="5669699" y="2489200"/>
                </a:lnTo>
                <a:lnTo>
                  <a:pt x="5670829" y="2489657"/>
                </a:lnTo>
                <a:lnTo>
                  <a:pt x="5673458" y="2489657"/>
                </a:lnTo>
                <a:lnTo>
                  <a:pt x="5674576" y="2489200"/>
                </a:lnTo>
                <a:lnTo>
                  <a:pt x="5676443" y="2487333"/>
                </a:lnTo>
                <a:lnTo>
                  <a:pt x="5676900" y="2486215"/>
                </a:lnTo>
                <a:lnTo>
                  <a:pt x="5676900" y="2483586"/>
                </a:lnTo>
                <a:close/>
              </a:path>
              <a:path w="6438900" h="4354830">
                <a:moveTo>
                  <a:pt x="5676900" y="1863547"/>
                </a:moveTo>
                <a:lnTo>
                  <a:pt x="5676443" y="1862429"/>
                </a:lnTo>
                <a:lnTo>
                  <a:pt x="5674576" y="1860562"/>
                </a:lnTo>
                <a:lnTo>
                  <a:pt x="5673458" y="1860105"/>
                </a:lnTo>
                <a:lnTo>
                  <a:pt x="5670829" y="1860105"/>
                </a:lnTo>
                <a:lnTo>
                  <a:pt x="5669699" y="1860562"/>
                </a:lnTo>
                <a:lnTo>
                  <a:pt x="5667845" y="1862429"/>
                </a:lnTo>
                <a:lnTo>
                  <a:pt x="5667375" y="1863547"/>
                </a:lnTo>
                <a:lnTo>
                  <a:pt x="5667375" y="1866176"/>
                </a:lnTo>
                <a:lnTo>
                  <a:pt x="5667845" y="1867306"/>
                </a:lnTo>
                <a:lnTo>
                  <a:pt x="5669699" y="1869160"/>
                </a:lnTo>
                <a:lnTo>
                  <a:pt x="5670829" y="1869630"/>
                </a:lnTo>
                <a:lnTo>
                  <a:pt x="5673458" y="1869630"/>
                </a:lnTo>
                <a:lnTo>
                  <a:pt x="5674576" y="1869160"/>
                </a:lnTo>
                <a:lnTo>
                  <a:pt x="5676443" y="1867306"/>
                </a:lnTo>
                <a:lnTo>
                  <a:pt x="5676900" y="1866176"/>
                </a:lnTo>
                <a:lnTo>
                  <a:pt x="5676900" y="1863547"/>
                </a:lnTo>
                <a:close/>
              </a:path>
              <a:path w="6438900" h="4354830">
                <a:moveTo>
                  <a:pt x="5676900" y="1243520"/>
                </a:moveTo>
                <a:lnTo>
                  <a:pt x="5676443" y="1242390"/>
                </a:lnTo>
                <a:lnTo>
                  <a:pt x="5674576" y="1240536"/>
                </a:lnTo>
                <a:lnTo>
                  <a:pt x="5673458" y="1240066"/>
                </a:lnTo>
                <a:lnTo>
                  <a:pt x="5670829" y="1240066"/>
                </a:lnTo>
                <a:lnTo>
                  <a:pt x="5669699" y="1240536"/>
                </a:lnTo>
                <a:lnTo>
                  <a:pt x="5667845" y="1242390"/>
                </a:lnTo>
                <a:lnTo>
                  <a:pt x="5667375" y="1243520"/>
                </a:lnTo>
                <a:lnTo>
                  <a:pt x="5667375" y="1246149"/>
                </a:lnTo>
                <a:lnTo>
                  <a:pt x="5667845" y="1247267"/>
                </a:lnTo>
                <a:lnTo>
                  <a:pt x="5669699" y="1249133"/>
                </a:lnTo>
                <a:lnTo>
                  <a:pt x="5670829" y="1249591"/>
                </a:lnTo>
                <a:lnTo>
                  <a:pt x="5673458" y="1249591"/>
                </a:lnTo>
                <a:lnTo>
                  <a:pt x="5674576" y="1249133"/>
                </a:lnTo>
                <a:lnTo>
                  <a:pt x="5676443" y="1247267"/>
                </a:lnTo>
                <a:lnTo>
                  <a:pt x="5676900" y="1246149"/>
                </a:lnTo>
                <a:lnTo>
                  <a:pt x="5676900" y="1243520"/>
                </a:lnTo>
                <a:close/>
              </a:path>
              <a:path w="6438900" h="4354830">
                <a:moveTo>
                  <a:pt x="5676900" y="623481"/>
                </a:moveTo>
                <a:lnTo>
                  <a:pt x="5676443" y="622363"/>
                </a:lnTo>
                <a:lnTo>
                  <a:pt x="5674576" y="620509"/>
                </a:lnTo>
                <a:lnTo>
                  <a:pt x="5673458" y="620039"/>
                </a:lnTo>
                <a:lnTo>
                  <a:pt x="5670829" y="620039"/>
                </a:lnTo>
                <a:lnTo>
                  <a:pt x="5669699" y="620509"/>
                </a:lnTo>
                <a:lnTo>
                  <a:pt x="5667845" y="622363"/>
                </a:lnTo>
                <a:lnTo>
                  <a:pt x="5667375" y="623481"/>
                </a:lnTo>
                <a:lnTo>
                  <a:pt x="5667375" y="626110"/>
                </a:lnTo>
                <a:lnTo>
                  <a:pt x="5667845" y="627240"/>
                </a:lnTo>
                <a:lnTo>
                  <a:pt x="5669699" y="629094"/>
                </a:lnTo>
                <a:lnTo>
                  <a:pt x="5670829" y="629564"/>
                </a:lnTo>
                <a:lnTo>
                  <a:pt x="5673458" y="629564"/>
                </a:lnTo>
                <a:lnTo>
                  <a:pt x="5674576" y="629094"/>
                </a:lnTo>
                <a:lnTo>
                  <a:pt x="5676443" y="627240"/>
                </a:lnTo>
                <a:lnTo>
                  <a:pt x="5676900" y="626110"/>
                </a:lnTo>
                <a:lnTo>
                  <a:pt x="5676900" y="623481"/>
                </a:lnTo>
                <a:close/>
              </a:path>
              <a:path w="6438900" h="4354830">
                <a:moveTo>
                  <a:pt x="5676900" y="3454"/>
                </a:moveTo>
                <a:lnTo>
                  <a:pt x="5676443" y="2336"/>
                </a:lnTo>
                <a:lnTo>
                  <a:pt x="5674576" y="469"/>
                </a:lnTo>
                <a:lnTo>
                  <a:pt x="5673458" y="0"/>
                </a:lnTo>
                <a:lnTo>
                  <a:pt x="5670829" y="0"/>
                </a:lnTo>
                <a:lnTo>
                  <a:pt x="5669699" y="469"/>
                </a:lnTo>
                <a:lnTo>
                  <a:pt x="5667845" y="2336"/>
                </a:lnTo>
                <a:lnTo>
                  <a:pt x="5667375" y="3454"/>
                </a:lnTo>
                <a:lnTo>
                  <a:pt x="5667375" y="6083"/>
                </a:lnTo>
                <a:lnTo>
                  <a:pt x="5667845" y="7200"/>
                </a:lnTo>
                <a:lnTo>
                  <a:pt x="5669699" y="9067"/>
                </a:lnTo>
                <a:lnTo>
                  <a:pt x="5670829" y="9525"/>
                </a:lnTo>
                <a:lnTo>
                  <a:pt x="5673458" y="9525"/>
                </a:lnTo>
                <a:lnTo>
                  <a:pt x="5674576" y="9067"/>
                </a:lnTo>
                <a:lnTo>
                  <a:pt x="5676443" y="7200"/>
                </a:lnTo>
                <a:lnTo>
                  <a:pt x="5676900" y="6083"/>
                </a:lnTo>
                <a:lnTo>
                  <a:pt x="5676900" y="3454"/>
                </a:lnTo>
                <a:close/>
              </a:path>
              <a:path w="6438900" h="4354830">
                <a:moveTo>
                  <a:pt x="5724525" y="4343679"/>
                </a:moveTo>
                <a:lnTo>
                  <a:pt x="5724068" y="4342562"/>
                </a:lnTo>
                <a:lnTo>
                  <a:pt x="5722201" y="4340695"/>
                </a:lnTo>
                <a:lnTo>
                  <a:pt x="5721083" y="4340225"/>
                </a:lnTo>
                <a:lnTo>
                  <a:pt x="5718454" y="4340225"/>
                </a:lnTo>
                <a:lnTo>
                  <a:pt x="5717324" y="4340695"/>
                </a:lnTo>
                <a:lnTo>
                  <a:pt x="5715470" y="4342562"/>
                </a:lnTo>
                <a:lnTo>
                  <a:pt x="5715000" y="4343679"/>
                </a:lnTo>
                <a:lnTo>
                  <a:pt x="5715000" y="4346308"/>
                </a:lnTo>
                <a:lnTo>
                  <a:pt x="5715470" y="4347426"/>
                </a:lnTo>
                <a:lnTo>
                  <a:pt x="5717324" y="4349293"/>
                </a:lnTo>
                <a:lnTo>
                  <a:pt x="5718454" y="4349750"/>
                </a:lnTo>
                <a:lnTo>
                  <a:pt x="5721083" y="4349750"/>
                </a:lnTo>
                <a:lnTo>
                  <a:pt x="5722201" y="4349293"/>
                </a:lnTo>
                <a:lnTo>
                  <a:pt x="5724068" y="4347426"/>
                </a:lnTo>
                <a:lnTo>
                  <a:pt x="5724525" y="4346308"/>
                </a:lnTo>
                <a:lnTo>
                  <a:pt x="5724525" y="4343679"/>
                </a:lnTo>
                <a:close/>
              </a:path>
              <a:path w="6438900" h="4354830">
                <a:moveTo>
                  <a:pt x="5724525" y="3723640"/>
                </a:moveTo>
                <a:lnTo>
                  <a:pt x="5724068" y="3722522"/>
                </a:lnTo>
                <a:lnTo>
                  <a:pt x="5722201" y="3720668"/>
                </a:lnTo>
                <a:lnTo>
                  <a:pt x="5721083" y="3720198"/>
                </a:lnTo>
                <a:lnTo>
                  <a:pt x="5718454" y="3720198"/>
                </a:lnTo>
                <a:lnTo>
                  <a:pt x="5717324" y="3720668"/>
                </a:lnTo>
                <a:lnTo>
                  <a:pt x="5715470" y="3722522"/>
                </a:lnTo>
                <a:lnTo>
                  <a:pt x="5715000" y="3723640"/>
                </a:lnTo>
                <a:lnTo>
                  <a:pt x="5715000" y="3726281"/>
                </a:lnTo>
                <a:lnTo>
                  <a:pt x="5715470" y="3727399"/>
                </a:lnTo>
                <a:lnTo>
                  <a:pt x="5717324" y="3729253"/>
                </a:lnTo>
                <a:lnTo>
                  <a:pt x="5718454" y="3729723"/>
                </a:lnTo>
                <a:lnTo>
                  <a:pt x="5721083" y="3729723"/>
                </a:lnTo>
                <a:lnTo>
                  <a:pt x="5722201" y="3729253"/>
                </a:lnTo>
                <a:lnTo>
                  <a:pt x="5724068" y="3727399"/>
                </a:lnTo>
                <a:lnTo>
                  <a:pt x="5724525" y="3726281"/>
                </a:lnTo>
                <a:lnTo>
                  <a:pt x="5724525" y="3723640"/>
                </a:lnTo>
                <a:close/>
              </a:path>
              <a:path w="6438900" h="4354830">
                <a:moveTo>
                  <a:pt x="5724525" y="3103613"/>
                </a:moveTo>
                <a:lnTo>
                  <a:pt x="5724068" y="3102495"/>
                </a:lnTo>
                <a:lnTo>
                  <a:pt x="5722201" y="3100628"/>
                </a:lnTo>
                <a:lnTo>
                  <a:pt x="5721083" y="3100171"/>
                </a:lnTo>
                <a:lnTo>
                  <a:pt x="5718454" y="3100171"/>
                </a:lnTo>
                <a:lnTo>
                  <a:pt x="5717324" y="3100628"/>
                </a:lnTo>
                <a:lnTo>
                  <a:pt x="5715470" y="3102495"/>
                </a:lnTo>
                <a:lnTo>
                  <a:pt x="5715000" y="3103613"/>
                </a:lnTo>
                <a:lnTo>
                  <a:pt x="5715000" y="3106242"/>
                </a:lnTo>
                <a:lnTo>
                  <a:pt x="5715470" y="3107372"/>
                </a:lnTo>
                <a:lnTo>
                  <a:pt x="5717324" y="3109226"/>
                </a:lnTo>
                <a:lnTo>
                  <a:pt x="5718454" y="3109696"/>
                </a:lnTo>
                <a:lnTo>
                  <a:pt x="5721083" y="3109696"/>
                </a:lnTo>
                <a:lnTo>
                  <a:pt x="5722201" y="3109226"/>
                </a:lnTo>
                <a:lnTo>
                  <a:pt x="5724068" y="3107372"/>
                </a:lnTo>
                <a:lnTo>
                  <a:pt x="5724525" y="3106242"/>
                </a:lnTo>
                <a:lnTo>
                  <a:pt x="5724525" y="3103613"/>
                </a:lnTo>
                <a:close/>
              </a:path>
              <a:path w="6438900" h="4354830">
                <a:moveTo>
                  <a:pt x="5724525" y="2483586"/>
                </a:moveTo>
                <a:lnTo>
                  <a:pt x="5724068" y="2482456"/>
                </a:lnTo>
                <a:lnTo>
                  <a:pt x="5722201" y="2480602"/>
                </a:lnTo>
                <a:lnTo>
                  <a:pt x="5721083" y="2480132"/>
                </a:lnTo>
                <a:lnTo>
                  <a:pt x="5718454" y="2480132"/>
                </a:lnTo>
                <a:lnTo>
                  <a:pt x="5717324" y="2480602"/>
                </a:lnTo>
                <a:lnTo>
                  <a:pt x="5715470" y="2482456"/>
                </a:lnTo>
                <a:lnTo>
                  <a:pt x="5715000" y="2483586"/>
                </a:lnTo>
                <a:lnTo>
                  <a:pt x="5715000" y="2486215"/>
                </a:lnTo>
                <a:lnTo>
                  <a:pt x="5715470" y="2487333"/>
                </a:lnTo>
                <a:lnTo>
                  <a:pt x="5717324" y="2489200"/>
                </a:lnTo>
                <a:lnTo>
                  <a:pt x="5718454" y="2489657"/>
                </a:lnTo>
                <a:lnTo>
                  <a:pt x="5721083" y="2489657"/>
                </a:lnTo>
                <a:lnTo>
                  <a:pt x="5722201" y="2489200"/>
                </a:lnTo>
                <a:lnTo>
                  <a:pt x="5724068" y="2487333"/>
                </a:lnTo>
                <a:lnTo>
                  <a:pt x="5724525" y="2486215"/>
                </a:lnTo>
                <a:lnTo>
                  <a:pt x="5724525" y="2483586"/>
                </a:lnTo>
                <a:close/>
              </a:path>
              <a:path w="6438900" h="4354830">
                <a:moveTo>
                  <a:pt x="5724525" y="1863547"/>
                </a:moveTo>
                <a:lnTo>
                  <a:pt x="5724068" y="1862429"/>
                </a:lnTo>
                <a:lnTo>
                  <a:pt x="5722201" y="1860562"/>
                </a:lnTo>
                <a:lnTo>
                  <a:pt x="5721083" y="1860105"/>
                </a:lnTo>
                <a:lnTo>
                  <a:pt x="5718454" y="1860105"/>
                </a:lnTo>
                <a:lnTo>
                  <a:pt x="5717324" y="1860562"/>
                </a:lnTo>
                <a:lnTo>
                  <a:pt x="5715470" y="1862429"/>
                </a:lnTo>
                <a:lnTo>
                  <a:pt x="5715000" y="1863547"/>
                </a:lnTo>
                <a:lnTo>
                  <a:pt x="5715000" y="1866176"/>
                </a:lnTo>
                <a:lnTo>
                  <a:pt x="5715470" y="1867306"/>
                </a:lnTo>
                <a:lnTo>
                  <a:pt x="5717324" y="1869160"/>
                </a:lnTo>
                <a:lnTo>
                  <a:pt x="5718454" y="1869630"/>
                </a:lnTo>
                <a:lnTo>
                  <a:pt x="5721083" y="1869630"/>
                </a:lnTo>
                <a:lnTo>
                  <a:pt x="5722201" y="1869160"/>
                </a:lnTo>
                <a:lnTo>
                  <a:pt x="5724068" y="1867306"/>
                </a:lnTo>
                <a:lnTo>
                  <a:pt x="5724525" y="1866176"/>
                </a:lnTo>
                <a:lnTo>
                  <a:pt x="5724525" y="1863547"/>
                </a:lnTo>
                <a:close/>
              </a:path>
              <a:path w="6438900" h="4354830">
                <a:moveTo>
                  <a:pt x="5724525" y="1243520"/>
                </a:moveTo>
                <a:lnTo>
                  <a:pt x="5724068" y="1242390"/>
                </a:lnTo>
                <a:lnTo>
                  <a:pt x="5722201" y="1240536"/>
                </a:lnTo>
                <a:lnTo>
                  <a:pt x="5721083" y="1240066"/>
                </a:lnTo>
                <a:lnTo>
                  <a:pt x="5718454" y="1240066"/>
                </a:lnTo>
                <a:lnTo>
                  <a:pt x="5717324" y="1240536"/>
                </a:lnTo>
                <a:lnTo>
                  <a:pt x="5715470" y="1242390"/>
                </a:lnTo>
                <a:lnTo>
                  <a:pt x="5715000" y="1243520"/>
                </a:lnTo>
                <a:lnTo>
                  <a:pt x="5715000" y="1246149"/>
                </a:lnTo>
                <a:lnTo>
                  <a:pt x="5715470" y="1247267"/>
                </a:lnTo>
                <a:lnTo>
                  <a:pt x="5717324" y="1249133"/>
                </a:lnTo>
                <a:lnTo>
                  <a:pt x="5718454" y="1249591"/>
                </a:lnTo>
                <a:lnTo>
                  <a:pt x="5721083" y="1249591"/>
                </a:lnTo>
                <a:lnTo>
                  <a:pt x="5722201" y="1249133"/>
                </a:lnTo>
                <a:lnTo>
                  <a:pt x="5724068" y="1247267"/>
                </a:lnTo>
                <a:lnTo>
                  <a:pt x="5724525" y="1246149"/>
                </a:lnTo>
                <a:lnTo>
                  <a:pt x="5724525" y="1243520"/>
                </a:lnTo>
                <a:close/>
              </a:path>
              <a:path w="6438900" h="4354830">
                <a:moveTo>
                  <a:pt x="5724525" y="623481"/>
                </a:moveTo>
                <a:lnTo>
                  <a:pt x="5724068" y="622363"/>
                </a:lnTo>
                <a:lnTo>
                  <a:pt x="5722201" y="620509"/>
                </a:lnTo>
                <a:lnTo>
                  <a:pt x="5721083" y="620039"/>
                </a:lnTo>
                <a:lnTo>
                  <a:pt x="5718454" y="620039"/>
                </a:lnTo>
                <a:lnTo>
                  <a:pt x="5717324" y="620509"/>
                </a:lnTo>
                <a:lnTo>
                  <a:pt x="5715470" y="622363"/>
                </a:lnTo>
                <a:lnTo>
                  <a:pt x="5715000" y="623481"/>
                </a:lnTo>
                <a:lnTo>
                  <a:pt x="5715000" y="626110"/>
                </a:lnTo>
                <a:lnTo>
                  <a:pt x="5715470" y="627240"/>
                </a:lnTo>
                <a:lnTo>
                  <a:pt x="5717324" y="629094"/>
                </a:lnTo>
                <a:lnTo>
                  <a:pt x="5718454" y="629564"/>
                </a:lnTo>
                <a:lnTo>
                  <a:pt x="5721083" y="629564"/>
                </a:lnTo>
                <a:lnTo>
                  <a:pt x="5722201" y="629094"/>
                </a:lnTo>
                <a:lnTo>
                  <a:pt x="5724068" y="627240"/>
                </a:lnTo>
                <a:lnTo>
                  <a:pt x="5724525" y="626110"/>
                </a:lnTo>
                <a:lnTo>
                  <a:pt x="5724525" y="623481"/>
                </a:lnTo>
                <a:close/>
              </a:path>
              <a:path w="6438900" h="4354830">
                <a:moveTo>
                  <a:pt x="5724525" y="3454"/>
                </a:moveTo>
                <a:lnTo>
                  <a:pt x="5724068" y="2336"/>
                </a:lnTo>
                <a:lnTo>
                  <a:pt x="5722201" y="469"/>
                </a:lnTo>
                <a:lnTo>
                  <a:pt x="5721083" y="0"/>
                </a:lnTo>
                <a:lnTo>
                  <a:pt x="5718454" y="0"/>
                </a:lnTo>
                <a:lnTo>
                  <a:pt x="5717324" y="469"/>
                </a:lnTo>
                <a:lnTo>
                  <a:pt x="5715470" y="2336"/>
                </a:lnTo>
                <a:lnTo>
                  <a:pt x="5715000" y="3454"/>
                </a:lnTo>
                <a:lnTo>
                  <a:pt x="5715000" y="6083"/>
                </a:lnTo>
                <a:lnTo>
                  <a:pt x="5715470" y="7200"/>
                </a:lnTo>
                <a:lnTo>
                  <a:pt x="5717324" y="9067"/>
                </a:lnTo>
                <a:lnTo>
                  <a:pt x="5718454" y="9525"/>
                </a:lnTo>
                <a:lnTo>
                  <a:pt x="5721083" y="9525"/>
                </a:lnTo>
                <a:lnTo>
                  <a:pt x="5722201" y="9067"/>
                </a:lnTo>
                <a:lnTo>
                  <a:pt x="5724068" y="7200"/>
                </a:lnTo>
                <a:lnTo>
                  <a:pt x="5724525" y="6083"/>
                </a:lnTo>
                <a:lnTo>
                  <a:pt x="5724525" y="3454"/>
                </a:lnTo>
                <a:close/>
              </a:path>
              <a:path w="6438900" h="4354830">
                <a:moveTo>
                  <a:pt x="5772150" y="4343679"/>
                </a:moveTo>
                <a:lnTo>
                  <a:pt x="5771693" y="4342562"/>
                </a:lnTo>
                <a:lnTo>
                  <a:pt x="5769826" y="4340695"/>
                </a:lnTo>
                <a:lnTo>
                  <a:pt x="5768708" y="4340225"/>
                </a:lnTo>
                <a:lnTo>
                  <a:pt x="5766079" y="4340225"/>
                </a:lnTo>
                <a:lnTo>
                  <a:pt x="5764949" y="4340695"/>
                </a:lnTo>
                <a:lnTo>
                  <a:pt x="5763095" y="4342562"/>
                </a:lnTo>
                <a:lnTo>
                  <a:pt x="5762625" y="4343679"/>
                </a:lnTo>
                <a:lnTo>
                  <a:pt x="5762625" y="4346308"/>
                </a:lnTo>
                <a:lnTo>
                  <a:pt x="5763095" y="4347426"/>
                </a:lnTo>
                <a:lnTo>
                  <a:pt x="5764949" y="4349293"/>
                </a:lnTo>
                <a:lnTo>
                  <a:pt x="5766079" y="4349750"/>
                </a:lnTo>
                <a:lnTo>
                  <a:pt x="5768708" y="4349750"/>
                </a:lnTo>
                <a:lnTo>
                  <a:pt x="5769826" y="4349293"/>
                </a:lnTo>
                <a:lnTo>
                  <a:pt x="5771693" y="4347426"/>
                </a:lnTo>
                <a:lnTo>
                  <a:pt x="5772150" y="4346308"/>
                </a:lnTo>
                <a:lnTo>
                  <a:pt x="5772150" y="4343679"/>
                </a:lnTo>
                <a:close/>
              </a:path>
              <a:path w="6438900" h="4354830">
                <a:moveTo>
                  <a:pt x="5772150" y="3723640"/>
                </a:moveTo>
                <a:lnTo>
                  <a:pt x="5771693" y="3722522"/>
                </a:lnTo>
                <a:lnTo>
                  <a:pt x="5769826" y="3720668"/>
                </a:lnTo>
                <a:lnTo>
                  <a:pt x="5768708" y="3720198"/>
                </a:lnTo>
                <a:lnTo>
                  <a:pt x="5766079" y="3720198"/>
                </a:lnTo>
                <a:lnTo>
                  <a:pt x="5764949" y="3720668"/>
                </a:lnTo>
                <a:lnTo>
                  <a:pt x="5763095" y="3722522"/>
                </a:lnTo>
                <a:lnTo>
                  <a:pt x="5762625" y="3723640"/>
                </a:lnTo>
                <a:lnTo>
                  <a:pt x="5762625" y="3726281"/>
                </a:lnTo>
                <a:lnTo>
                  <a:pt x="5763095" y="3727399"/>
                </a:lnTo>
                <a:lnTo>
                  <a:pt x="5764949" y="3729253"/>
                </a:lnTo>
                <a:lnTo>
                  <a:pt x="5766079" y="3729723"/>
                </a:lnTo>
                <a:lnTo>
                  <a:pt x="5768708" y="3729723"/>
                </a:lnTo>
                <a:lnTo>
                  <a:pt x="5769826" y="3729253"/>
                </a:lnTo>
                <a:lnTo>
                  <a:pt x="5771693" y="3727399"/>
                </a:lnTo>
                <a:lnTo>
                  <a:pt x="5772150" y="3726281"/>
                </a:lnTo>
                <a:lnTo>
                  <a:pt x="5772150" y="3723640"/>
                </a:lnTo>
                <a:close/>
              </a:path>
              <a:path w="6438900" h="4354830">
                <a:moveTo>
                  <a:pt x="5772150" y="3103613"/>
                </a:moveTo>
                <a:lnTo>
                  <a:pt x="5771693" y="3102495"/>
                </a:lnTo>
                <a:lnTo>
                  <a:pt x="5769826" y="3100628"/>
                </a:lnTo>
                <a:lnTo>
                  <a:pt x="5768708" y="3100171"/>
                </a:lnTo>
                <a:lnTo>
                  <a:pt x="5766079" y="3100171"/>
                </a:lnTo>
                <a:lnTo>
                  <a:pt x="5764949" y="3100628"/>
                </a:lnTo>
                <a:lnTo>
                  <a:pt x="5763095" y="3102495"/>
                </a:lnTo>
                <a:lnTo>
                  <a:pt x="5762625" y="3103613"/>
                </a:lnTo>
                <a:lnTo>
                  <a:pt x="5762625" y="3106242"/>
                </a:lnTo>
                <a:lnTo>
                  <a:pt x="5763095" y="3107372"/>
                </a:lnTo>
                <a:lnTo>
                  <a:pt x="5764949" y="3109226"/>
                </a:lnTo>
                <a:lnTo>
                  <a:pt x="5766079" y="3109696"/>
                </a:lnTo>
                <a:lnTo>
                  <a:pt x="5768708" y="3109696"/>
                </a:lnTo>
                <a:lnTo>
                  <a:pt x="5769826" y="3109226"/>
                </a:lnTo>
                <a:lnTo>
                  <a:pt x="5771693" y="3107372"/>
                </a:lnTo>
                <a:lnTo>
                  <a:pt x="5772150" y="3106242"/>
                </a:lnTo>
                <a:lnTo>
                  <a:pt x="5772150" y="3103613"/>
                </a:lnTo>
                <a:close/>
              </a:path>
              <a:path w="6438900" h="4354830">
                <a:moveTo>
                  <a:pt x="5772150" y="2483586"/>
                </a:moveTo>
                <a:lnTo>
                  <a:pt x="5771693" y="2482456"/>
                </a:lnTo>
                <a:lnTo>
                  <a:pt x="5769826" y="2480602"/>
                </a:lnTo>
                <a:lnTo>
                  <a:pt x="5768708" y="2480132"/>
                </a:lnTo>
                <a:lnTo>
                  <a:pt x="5766079" y="2480132"/>
                </a:lnTo>
                <a:lnTo>
                  <a:pt x="5764949" y="2480602"/>
                </a:lnTo>
                <a:lnTo>
                  <a:pt x="5763095" y="2482456"/>
                </a:lnTo>
                <a:lnTo>
                  <a:pt x="5762625" y="2483586"/>
                </a:lnTo>
                <a:lnTo>
                  <a:pt x="5762625" y="2486215"/>
                </a:lnTo>
                <a:lnTo>
                  <a:pt x="5763095" y="2487333"/>
                </a:lnTo>
                <a:lnTo>
                  <a:pt x="5764949" y="2489200"/>
                </a:lnTo>
                <a:lnTo>
                  <a:pt x="5766079" y="2489657"/>
                </a:lnTo>
                <a:lnTo>
                  <a:pt x="5768708" y="2489657"/>
                </a:lnTo>
                <a:lnTo>
                  <a:pt x="5769826" y="2489200"/>
                </a:lnTo>
                <a:lnTo>
                  <a:pt x="5771693" y="2487333"/>
                </a:lnTo>
                <a:lnTo>
                  <a:pt x="5772150" y="2486215"/>
                </a:lnTo>
                <a:lnTo>
                  <a:pt x="5772150" y="2483586"/>
                </a:lnTo>
                <a:close/>
              </a:path>
              <a:path w="6438900" h="4354830">
                <a:moveTo>
                  <a:pt x="5772150" y="1863547"/>
                </a:moveTo>
                <a:lnTo>
                  <a:pt x="5771693" y="1862429"/>
                </a:lnTo>
                <a:lnTo>
                  <a:pt x="5769826" y="1860562"/>
                </a:lnTo>
                <a:lnTo>
                  <a:pt x="5768708" y="1860105"/>
                </a:lnTo>
                <a:lnTo>
                  <a:pt x="5766079" y="1860105"/>
                </a:lnTo>
                <a:lnTo>
                  <a:pt x="5764949" y="1860562"/>
                </a:lnTo>
                <a:lnTo>
                  <a:pt x="5763095" y="1862429"/>
                </a:lnTo>
                <a:lnTo>
                  <a:pt x="5762625" y="1863547"/>
                </a:lnTo>
                <a:lnTo>
                  <a:pt x="5762625" y="1866176"/>
                </a:lnTo>
                <a:lnTo>
                  <a:pt x="5763095" y="1867306"/>
                </a:lnTo>
                <a:lnTo>
                  <a:pt x="5764949" y="1869160"/>
                </a:lnTo>
                <a:lnTo>
                  <a:pt x="5766079" y="1869630"/>
                </a:lnTo>
                <a:lnTo>
                  <a:pt x="5768708" y="1869630"/>
                </a:lnTo>
                <a:lnTo>
                  <a:pt x="5769826" y="1869160"/>
                </a:lnTo>
                <a:lnTo>
                  <a:pt x="5771693" y="1867306"/>
                </a:lnTo>
                <a:lnTo>
                  <a:pt x="5772150" y="1866176"/>
                </a:lnTo>
                <a:lnTo>
                  <a:pt x="5772150" y="1863547"/>
                </a:lnTo>
                <a:close/>
              </a:path>
              <a:path w="6438900" h="4354830">
                <a:moveTo>
                  <a:pt x="5772150" y="1243520"/>
                </a:moveTo>
                <a:lnTo>
                  <a:pt x="5771693" y="1242390"/>
                </a:lnTo>
                <a:lnTo>
                  <a:pt x="5769826" y="1240536"/>
                </a:lnTo>
                <a:lnTo>
                  <a:pt x="5768708" y="1240066"/>
                </a:lnTo>
                <a:lnTo>
                  <a:pt x="5766079" y="1240066"/>
                </a:lnTo>
                <a:lnTo>
                  <a:pt x="5764949" y="1240536"/>
                </a:lnTo>
                <a:lnTo>
                  <a:pt x="5763095" y="1242390"/>
                </a:lnTo>
                <a:lnTo>
                  <a:pt x="5762625" y="1243520"/>
                </a:lnTo>
                <a:lnTo>
                  <a:pt x="5762625" y="1246149"/>
                </a:lnTo>
                <a:lnTo>
                  <a:pt x="5763095" y="1247267"/>
                </a:lnTo>
                <a:lnTo>
                  <a:pt x="5764949" y="1249133"/>
                </a:lnTo>
                <a:lnTo>
                  <a:pt x="5766079" y="1249591"/>
                </a:lnTo>
                <a:lnTo>
                  <a:pt x="5768708" y="1249591"/>
                </a:lnTo>
                <a:lnTo>
                  <a:pt x="5769826" y="1249133"/>
                </a:lnTo>
                <a:lnTo>
                  <a:pt x="5771693" y="1247267"/>
                </a:lnTo>
                <a:lnTo>
                  <a:pt x="5772150" y="1246149"/>
                </a:lnTo>
                <a:lnTo>
                  <a:pt x="5772150" y="1243520"/>
                </a:lnTo>
                <a:close/>
              </a:path>
              <a:path w="6438900" h="4354830">
                <a:moveTo>
                  <a:pt x="5772150" y="623481"/>
                </a:moveTo>
                <a:lnTo>
                  <a:pt x="5771693" y="622363"/>
                </a:lnTo>
                <a:lnTo>
                  <a:pt x="5769826" y="620509"/>
                </a:lnTo>
                <a:lnTo>
                  <a:pt x="5768708" y="620039"/>
                </a:lnTo>
                <a:lnTo>
                  <a:pt x="5766079" y="620039"/>
                </a:lnTo>
                <a:lnTo>
                  <a:pt x="5764949" y="620509"/>
                </a:lnTo>
                <a:lnTo>
                  <a:pt x="5763095" y="622363"/>
                </a:lnTo>
                <a:lnTo>
                  <a:pt x="5762625" y="623481"/>
                </a:lnTo>
                <a:lnTo>
                  <a:pt x="5762625" y="626110"/>
                </a:lnTo>
                <a:lnTo>
                  <a:pt x="5763095" y="627240"/>
                </a:lnTo>
                <a:lnTo>
                  <a:pt x="5764949" y="629094"/>
                </a:lnTo>
                <a:lnTo>
                  <a:pt x="5766079" y="629564"/>
                </a:lnTo>
                <a:lnTo>
                  <a:pt x="5768708" y="629564"/>
                </a:lnTo>
                <a:lnTo>
                  <a:pt x="5769826" y="629094"/>
                </a:lnTo>
                <a:lnTo>
                  <a:pt x="5771693" y="627240"/>
                </a:lnTo>
                <a:lnTo>
                  <a:pt x="5772150" y="626110"/>
                </a:lnTo>
                <a:lnTo>
                  <a:pt x="5772150" y="623481"/>
                </a:lnTo>
                <a:close/>
              </a:path>
              <a:path w="6438900" h="4354830">
                <a:moveTo>
                  <a:pt x="5772150" y="3454"/>
                </a:moveTo>
                <a:lnTo>
                  <a:pt x="5771693" y="2336"/>
                </a:lnTo>
                <a:lnTo>
                  <a:pt x="5769826" y="469"/>
                </a:lnTo>
                <a:lnTo>
                  <a:pt x="5768708" y="0"/>
                </a:lnTo>
                <a:lnTo>
                  <a:pt x="5766079" y="0"/>
                </a:lnTo>
                <a:lnTo>
                  <a:pt x="5764949" y="469"/>
                </a:lnTo>
                <a:lnTo>
                  <a:pt x="5763095" y="2336"/>
                </a:lnTo>
                <a:lnTo>
                  <a:pt x="5762625" y="3454"/>
                </a:lnTo>
                <a:lnTo>
                  <a:pt x="5762625" y="6083"/>
                </a:lnTo>
                <a:lnTo>
                  <a:pt x="5763095" y="7200"/>
                </a:lnTo>
                <a:lnTo>
                  <a:pt x="5764949" y="9067"/>
                </a:lnTo>
                <a:lnTo>
                  <a:pt x="5766079" y="9525"/>
                </a:lnTo>
                <a:lnTo>
                  <a:pt x="5768708" y="9525"/>
                </a:lnTo>
                <a:lnTo>
                  <a:pt x="5769826" y="9067"/>
                </a:lnTo>
                <a:lnTo>
                  <a:pt x="5771693" y="7200"/>
                </a:lnTo>
                <a:lnTo>
                  <a:pt x="5772150" y="6083"/>
                </a:lnTo>
                <a:lnTo>
                  <a:pt x="5772150" y="3454"/>
                </a:lnTo>
                <a:close/>
              </a:path>
              <a:path w="6438900" h="4354830">
                <a:moveTo>
                  <a:pt x="5819775" y="4343679"/>
                </a:moveTo>
                <a:lnTo>
                  <a:pt x="5819318" y="4342562"/>
                </a:lnTo>
                <a:lnTo>
                  <a:pt x="5817451" y="4340695"/>
                </a:lnTo>
                <a:lnTo>
                  <a:pt x="5816333" y="4340225"/>
                </a:lnTo>
                <a:lnTo>
                  <a:pt x="5813704" y="4340225"/>
                </a:lnTo>
                <a:lnTo>
                  <a:pt x="5812574" y="4340695"/>
                </a:lnTo>
                <a:lnTo>
                  <a:pt x="5810720" y="4342562"/>
                </a:lnTo>
                <a:lnTo>
                  <a:pt x="5810250" y="4343679"/>
                </a:lnTo>
                <a:lnTo>
                  <a:pt x="5810250" y="4346308"/>
                </a:lnTo>
                <a:lnTo>
                  <a:pt x="5810720" y="4347426"/>
                </a:lnTo>
                <a:lnTo>
                  <a:pt x="5812574" y="4349293"/>
                </a:lnTo>
                <a:lnTo>
                  <a:pt x="5813704" y="4349750"/>
                </a:lnTo>
                <a:lnTo>
                  <a:pt x="5816333" y="4349750"/>
                </a:lnTo>
                <a:lnTo>
                  <a:pt x="5817451" y="4349293"/>
                </a:lnTo>
                <a:lnTo>
                  <a:pt x="5819318" y="4347426"/>
                </a:lnTo>
                <a:lnTo>
                  <a:pt x="5819775" y="4346308"/>
                </a:lnTo>
                <a:lnTo>
                  <a:pt x="5819775" y="4343679"/>
                </a:lnTo>
                <a:close/>
              </a:path>
              <a:path w="6438900" h="4354830">
                <a:moveTo>
                  <a:pt x="5819775" y="3723640"/>
                </a:moveTo>
                <a:lnTo>
                  <a:pt x="5819318" y="3722522"/>
                </a:lnTo>
                <a:lnTo>
                  <a:pt x="5817451" y="3720668"/>
                </a:lnTo>
                <a:lnTo>
                  <a:pt x="5816333" y="3720198"/>
                </a:lnTo>
                <a:lnTo>
                  <a:pt x="5813704" y="3720198"/>
                </a:lnTo>
                <a:lnTo>
                  <a:pt x="5812574" y="3720668"/>
                </a:lnTo>
                <a:lnTo>
                  <a:pt x="5810720" y="3722522"/>
                </a:lnTo>
                <a:lnTo>
                  <a:pt x="5810250" y="3723640"/>
                </a:lnTo>
                <a:lnTo>
                  <a:pt x="5810250" y="3726281"/>
                </a:lnTo>
                <a:lnTo>
                  <a:pt x="5810720" y="3727399"/>
                </a:lnTo>
                <a:lnTo>
                  <a:pt x="5812574" y="3729253"/>
                </a:lnTo>
                <a:lnTo>
                  <a:pt x="5813704" y="3729723"/>
                </a:lnTo>
                <a:lnTo>
                  <a:pt x="5816333" y="3729723"/>
                </a:lnTo>
                <a:lnTo>
                  <a:pt x="5817451" y="3729253"/>
                </a:lnTo>
                <a:lnTo>
                  <a:pt x="5819318" y="3727399"/>
                </a:lnTo>
                <a:lnTo>
                  <a:pt x="5819775" y="3726281"/>
                </a:lnTo>
                <a:lnTo>
                  <a:pt x="5819775" y="3723640"/>
                </a:lnTo>
                <a:close/>
              </a:path>
              <a:path w="6438900" h="4354830">
                <a:moveTo>
                  <a:pt x="5819775" y="3103613"/>
                </a:moveTo>
                <a:lnTo>
                  <a:pt x="5819318" y="3102495"/>
                </a:lnTo>
                <a:lnTo>
                  <a:pt x="5817451" y="3100628"/>
                </a:lnTo>
                <a:lnTo>
                  <a:pt x="5816333" y="3100171"/>
                </a:lnTo>
                <a:lnTo>
                  <a:pt x="5813704" y="3100171"/>
                </a:lnTo>
                <a:lnTo>
                  <a:pt x="5812574" y="3100628"/>
                </a:lnTo>
                <a:lnTo>
                  <a:pt x="5810720" y="3102495"/>
                </a:lnTo>
                <a:lnTo>
                  <a:pt x="5810250" y="3103613"/>
                </a:lnTo>
                <a:lnTo>
                  <a:pt x="5810250" y="3106242"/>
                </a:lnTo>
                <a:lnTo>
                  <a:pt x="5810720" y="3107372"/>
                </a:lnTo>
                <a:lnTo>
                  <a:pt x="5812574" y="3109226"/>
                </a:lnTo>
                <a:lnTo>
                  <a:pt x="5813704" y="3109696"/>
                </a:lnTo>
                <a:lnTo>
                  <a:pt x="5816333" y="3109696"/>
                </a:lnTo>
                <a:lnTo>
                  <a:pt x="5817451" y="3109226"/>
                </a:lnTo>
                <a:lnTo>
                  <a:pt x="5819318" y="3107372"/>
                </a:lnTo>
                <a:lnTo>
                  <a:pt x="5819775" y="3106242"/>
                </a:lnTo>
                <a:lnTo>
                  <a:pt x="5819775" y="3103613"/>
                </a:lnTo>
                <a:close/>
              </a:path>
              <a:path w="6438900" h="4354830">
                <a:moveTo>
                  <a:pt x="5819775" y="2483586"/>
                </a:moveTo>
                <a:lnTo>
                  <a:pt x="5819318" y="2482456"/>
                </a:lnTo>
                <a:lnTo>
                  <a:pt x="5817451" y="2480602"/>
                </a:lnTo>
                <a:lnTo>
                  <a:pt x="5816333" y="2480132"/>
                </a:lnTo>
                <a:lnTo>
                  <a:pt x="5813704" y="2480132"/>
                </a:lnTo>
                <a:lnTo>
                  <a:pt x="5812574" y="2480602"/>
                </a:lnTo>
                <a:lnTo>
                  <a:pt x="5810720" y="2482456"/>
                </a:lnTo>
                <a:lnTo>
                  <a:pt x="5810250" y="2483586"/>
                </a:lnTo>
                <a:lnTo>
                  <a:pt x="5810250" y="2486215"/>
                </a:lnTo>
                <a:lnTo>
                  <a:pt x="5810720" y="2487333"/>
                </a:lnTo>
                <a:lnTo>
                  <a:pt x="5812574" y="2489200"/>
                </a:lnTo>
                <a:lnTo>
                  <a:pt x="5813704" y="2489657"/>
                </a:lnTo>
                <a:lnTo>
                  <a:pt x="5816333" y="2489657"/>
                </a:lnTo>
                <a:lnTo>
                  <a:pt x="5817451" y="2489200"/>
                </a:lnTo>
                <a:lnTo>
                  <a:pt x="5819318" y="2487333"/>
                </a:lnTo>
                <a:lnTo>
                  <a:pt x="5819775" y="2486215"/>
                </a:lnTo>
                <a:lnTo>
                  <a:pt x="5819775" y="2483586"/>
                </a:lnTo>
                <a:close/>
              </a:path>
              <a:path w="6438900" h="4354830">
                <a:moveTo>
                  <a:pt x="5819775" y="1863547"/>
                </a:moveTo>
                <a:lnTo>
                  <a:pt x="5819318" y="1862429"/>
                </a:lnTo>
                <a:lnTo>
                  <a:pt x="5817451" y="1860562"/>
                </a:lnTo>
                <a:lnTo>
                  <a:pt x="5816333" y="1860105"/>
                </a:lnTo>
                <a:lnTo>
                  <a:pt x="5813704" y="1860105"/>
                </a:lnTo>
                <a:lnTo>
                  <a:pt x="5812574" y="1860562"/>
                </a:lnTo>
                <a:lnTo>
                  <a:pt x="5810720" y="1862429"/>
                </a:lnTo>
                <a:lnTo>
                  <a:pt x="5810250" y="1863547"/>
                </a:lnTo>
                <a:lnTo>
                  <a:pt x="5810250" y="1866176"/>
                </a:lnTo>
                <a:lnTo>
                  <a:pt x="5810720" y="1867306"/>
                </a:lnTo>
                <a:lnTo>
                  <a:pt x="5812574" y="1869160"/>
                </a:lnTo>
                <a:lnTo>
                  <a:pt x="5813704" y="1869630"/>
                </a:lnTo>
                <a:lnTo>
                  <a:pt x="5816333" y="1869630"/>
                </a:lnTo>
                <a:lnTo>
                  <a:pt x="5817451" y="1869160"/>
                </a:lnTo>
                <a:lnTo>
                  <a:pt x="5819318" y="1867306"/>
                </a:lnTo>
                <a:lnTo>
                  <a:pt x="5819775" y="1866176"/>
                </a:lnTo>
                <a:lnTo>
                  <a:pt x="5819775" y="1863547"/>
                </a:lnTo>
                <a:close/>
              </a:path>
              <a:path w="6438900" h="4354830">
                <a:moveTo>
                  <a:pt x="5819775" y="1243520"/>
                </a:moveTo>
                <a:lnTo>
                  <a:pt x="5819318" y="1242390"/>
                </a:lnTo>
                <a:lnTo>
                  <a:pt x="5817451" y="1240536"/>
                </a:lnTo>
                <a:lnTo>
                  <a:pt x="5816333" y="1240066"/>
                </a:lnTo>
                <a:lnTo>
                  <a:pt x="5813704" y="1240066"/>
                </a:lnTo>
                <a:lnTo>
                  <a:pt x="5812574" y="1240536"/>
                </a:lnTo>
                <a:lnTo>
                  <a:pt x="5810720" y="1242390"/>
                </a:lnTo>
                <a:lnTo>
                  <a:pt x="5810250" y="1243520"/>
                </a:lnTo>
                <a:lnTo>
                  <a:pt x="5810250" y="1246149"/>
                </a:lnTo>
                <a:lnTo>
                  <a:pt x="5810720" y="1247267"/>
                </a:lnTo>
                <a:lnTo>
                  <a:pt x="5812574" y="1249133"/>
                </a:lnTo>
                <a:lnTo>
                  <a:pt x="5813704" y="1249591"/>
                </a:lnTo>
                <a:lnTo>
                  <a:pt x="5816333" y="1249591"/>
                </a:lnTo>
                <a:lnTo>
                  <a:pt x="5817451" y="1249133"/>
                </a:lnTo>
                <a:lnTo>
                  <a:pt x="5819318" y="1247267"/>
                </a:lnTo>
                <a:lnTo>
                  <a:pt x="5819775" y="1246149"/>
                </a:lnTo>
                <a:lnTo>
                  <a:pt x="5819775" y="1243520"/>
                </a:lnTo>
                <a:close/>
              </a:path>
              <a:path w="6438900" h="4354830">
                <a:moveTo>
                  <a:pt x="5819775" y="623481"/>
                </a:moveTo>
                <a:lnTo>
                  <a:pt x="5819318" y="622363"/>
                </a:lnTo>
                <a:lnTo>
                  <a:pt x="5817451" y="620509"/>
                </a:lnTo>
                <a:lnTo>
                  <a:pt x="5816333" y="620039"/>
                </a:lnTo>
                <a:lnTo>
                  <a:pt x="5813704" y="620039"/>
                </a:lnTo>
                <a:lnTo>
                  <a:pt x="5812574" y="620509"/>
                </a:lnTo>
                <a:lnTo>
                  <a:pt x="5810720" y="622363"/>
                </a:lnTo>
                <a:lnTo>
                  <a:pt x="5810250" y="623481"/>
                </a:lnTo>
                <a:lnTo>
                  <a:pt x="5810250" y="626110"/>
                </a:lnTo>
                <a:lnTo>
                  <a:pt x="5810720" y="627240"/>
                </a:lnTo>
                <a:lnTo>
                  <a:pt x="5812574" y="629094"/>
                </a:lnTo>
                <a:lnTo>
                  <a:pt x="5813704" y="629564"/>
                </a:lnTo>
                <a:lnTo>
                  <a:pt x="5816333" y="629564"/>
                </a:lnTo>
                <a:lnTo>
                  <a:pt x="5817451" y="629094"/>
                </a:lnTo>
                <a:lnTo>
                  <a:pt x="5819318" y="627240"/>
                </a:lnTo>
                <a:lnTo>
                  <a:pt x="5819775" y="626110"/>
                </a:lnTo>
                <a:lnTo>
                  <a:pt x="5819775" y="623481"/>
                </a:lnTo>
                <a:close/>
              </a:path>
              <a:path w="6438900" h="4354830">
                <a:moveTo>
                  <a:pt x="5819775" y="3454"/>
                </a:moveTo>
                <a:lnTo>
                  <a:pt x="5819318" y="2336"/>
                </a:lnTo>
                <a:lnTo>
                  <a:pt x="5817451" y="469"/>
                </a:lnTo>
                <a:lnTo>
                  <a:pt x="5816333" y="0"/>
                </a:lnTo>
                <a:lnTo>
                  <a:pt x="5813704" y="0"/>
                </a:lnTo>
                <a:lnTo>
                  <a:pt x="5812574" y="469"/>
                </a:lnTo>
                <a:lnTo>
                  <a:pt x="5810720" y="2336"/>
                </a:lnTo>
                <a:lnTo>
                  <a:pt x="5810250" y="3454"/>
                </a:lnTo>
                <a:lnTo>
                  <a:pt x="5810250" y="6083"/>
                </a:lnTo>
                <a:lnTo>
                  <a:pt x="5810720" y="7200"/>
                </a:lnTo>
                <a:lnTo>
                  <a:pt x="5812574" y="9067"/>
                </a:lnTo>
                <a:lnTo>
                  <a:pt x="5813704" y="9525"/>
                </a:lnTo>
                <a:lnTo>
                  <a:pt x="5816333" y="9525"/>
                </a:lnTo>
                <a:lnTo>
                  <a:pt x="5817451" y="9067"/>
                </a:lnTo>
                <a:lnTo>
                  <a:pt x="5819318" y="7200"/>
                </a:lnTo>
                <a:lnTo>
                  <a:pt x="5819775" y="6083"/>
                </a:lnTo>
                <a:lnTo>
                  <a:pt x="5819775" y="3454"/>
                </a:lnTo>
                <a:close/>
              </a:path>
              <a:path w="6438900" h="4354830">
                <a:moveTo>
                  <a:pt x="5867400" y="4343679"/>
                </a:moveTo>
                <a:lnTo>
                  <a:pt x="5866943" y="4342562"/>
                </a:lnTo>
                <a:lnTo>
                  <a:pt x="5865076" y="4340695"/>
                </a:lnTo>
                <a:lnTo>
                  <a:pt x="5863958" y="4340225"/>
                </a:lnTo>
                <a:lnTo>
                  <a:pt x="5861329" y="4340225"/>
                </a:lnTo>
                <a:lnTo>
                  <a:pt x="5860199" y="4340695"/>
                </a:lnTo>
                <a:lnTo>
                  <a:pt x="5858345" y="4342562"/>
                </a:lnTo>
                <a:lnTo>
                  <a:pt x="5857875" y="4343679"/>
                </a:lnTo>
                <a:lnTo>
                  <a:pt x="5857875" y="4346308"/>
                </a:lnTo>
                <a:lnTo>
                  <a:pt x="5858345" y="4347426"/>
                </a:lnTo>
                <a:lnTo>
                  <a:pt x="5860199" y="4349293"/>
                </a:lnTo>
                <a:lnTo>
                  <a:pt x="5861329" y="4349750"/>
                </a:lnTo>
                <a:lnTo>
                  <a:pt x="5863958" y="4349750"/>
                </a:lnTo>
                <a:lnTo>
                  <a:pt x="5865076" y="4349293"/>
                </a:lnTo>
                <a:lnTo>
                  <a:pt x="5866943" y="4347426"/>
                </a:lnTo>
                <a:lnTo>
                  <a:pt x="5867400" y="4346308"/>
                </a:lnTo>
                <a:lnTo>
                  <a:pt x="5867400" y="4343679"/>
                </a:lnTo>
                <a:close/>
              </a:path>
              <a:path w="6438900" h="4354830">
                <a:moveTo>
                  <a:pt x="5867400" y="3723640"/>
                </a:moveTo>
                <a:lnTo>
                  <a:pt x="5866943" y="3722522"/>
                </a:lnTo>
                <a:lnTo>
                  <a:pt x="5865076" y="3720668"/>
                </a:lnTo>
                <a:lnTo>
                  <a:pt x="5863958" y="3720198"/>
                </a:lnTo>
                <a:lnTo>
                  <a:pt x="5861329" y="3720198"/>
                </a:lnTo>
                <a:lnTo>
                  <a:pt x="5860199" y="3720668"/>
                </a:lnTo>
                <a:lnTo>
                  <a:pt x="5858345" y="3722522"/>
                </a:lnTo>
                <a:lnTo>
                  <a:pt x="5857875" y="3723640"/>
                </a:lnTo>
                <a:lnTo>
                  <a:pt x="5857875" y="3726281"/>
                </a:lnTo>
                <a:lnTo>
                  <a:pt x="5858345" y="3727399"/>
                </a:lnTo>
                <a:lnTo>
                  <a:pt x="5860199" y="3729253"/>
                </a:lnTo>
                <a:lnTo>
                  <a:pt x="5861329" y="3729723"/>
                </a:lnTo>
                <a:lnTo>
                  <a:pt x="5863958" y="3729723"/>
                </a:lnTo>
                <a:lnTo>
                  <a:pt x="5865076" y="3729253"/>
                </a:lnTo>
                <a:lnTo>
                  <a:pt x="5866943" y="3727399"/>
                </a:lnTo>
                <a:lnTo>
                  <a:pt x="5867400" y="3726281"/>
                </a:lnTo>
                <a:lnTo>
                  <a:pt x="5867400" y="3723640"/>
                </a:lnTo>
                <a:close/>
              </a:path>
              <a:path w="6438900" h="4354830">
                <a:moveTo>
                  <a:pt x="5867400" y="3103613"/>
                </a:moveTo>
                <a:lnTo>
                  <a:pt x="5866943" y="3102495"/>
                </a:lnTo>
                <a:lnTo>
                  <a:pt x="5865076" y="3100628"/>
                </a:lnTo>
                <a:lnTo>
                  <a:pt x="5863958" y="3100171"/>
                </a:lnTo>
                <a:lnTo>
                  <a:pt x="5861329" y="3100171"/>
                </a:lnTo>
                <a:lnTo>
                  <a:pt x="5860199" y="3100628"/>
                </a:lnTo>
                <a:lnTo>
                  <a:pt x="5858345" y="3102495"/>
                </a:lnTo>
                <a:lnTo>
                  <a:pt x="5857875" y="3103613"/>
                </a:lnTo>
                <a:lnTo>
                  <a:pt x="5857875" y="3106242"/>
                </a:lnTo>
                <a:lnTo>
                  <a:pt x="5858345" y="3107372"/>
                </a:lnTo>
                <a:lnTo>
                  <a:pt x="5860199" y="3109226"/>
                </a:lnTo>
                <a:lnTo>
                  <a:pt x="5861329" y="3109696"/>
                </a:lnTo>
                <a:lnTo>
                  <a:pt x="5863958" y="3109696"/>
                </a:lnTo>
                <a:lnTo>
                  <a:pt x="5865076" y="3109226"/>
                </a:lnTo>
                <a:lnTo>
                  <a:pt x="5866943" y="3107372"/>
                </a:lnTo>
                <a:lnTo>
                  <a:pt x="5867400" y="3106242"/>
                </a:lnTo>
                <a:lnTo>
                  <a:pt x="5867400" y="3103613"/>
                </a:lnTo>
                <a:close/>
              </a:path>
              <a:path w="6438900" h="4354830">
                <a:moveTo>
                  <a:pt x="5867400" y="2483586"/>
                </a:moveTo>
                <a:lnTo>
                  <a:pt x="5866943" y="2482456"/>
                </a:lnTo>
                <a:lnTo>
                  <a:pt x="5865076" y="2480602"/>
                </a:lnTo>
                <a:lnTo>
                  <a:pt x="5863958" y="2480132"/>
                </a:lnTo>
                <a:lnTo>
                  <a:pt x="5861329" y="2480132"/>
                </a:lnTo>
                <a:lnTo>
                  <a:pt x="5860199" y="2480602"/>
                </a:lnTo>
                <a:lnTo>
                  <a:pt x="5858345" y="2482456"/>
                </a:lnTo>
                <a:lnTo>
                  <a:pt x="5857875" y="2483586"/>
                </a:lnTo>
                <a:lnTo>
                  <a:pt x="5857875" y="2486215"/>
                </a:lnTo>
                <a:lnTo>
                  <a:pt x="5858345" y="2487333"/>
                </a:lnTo>
                <a:lnTo>
                  <a:pt x="5860199" y="2489200"/>
                </a:lnTo>
                <a:lnTo>
                  <a:pt x="5861329" y="2489657"/>
                </a:lnTo>
                <a:lnTo>
                  <a:pt x="5863958" y="2489657"/>
                </a:lnTo>
                <a:lnTo>
                  <a:pt x="5865076" y="2489200"/>
                </a:lnTo>
                <a:lnTo>
                  <a:pt x="5866943" y="2487333"/>
                </a:lnTo>
                <a:lnTo>
                  <a:pt x="5867400" y="2486215"/>
                </a:lnTo>
                <a:lnTo>
                  <a:pt x="5867400" y="2483586"/>
                </a:lnTo>
                <a:close/>
              </a:path>
              <a:path w="6438900" h="4354830">
                <a:moveTo>
                  <a:pt x="5867400" y="1863547"/>
                </a:moveTo>
                <a:lnTo>
                  <a:pt x="5866943" y="1862429"/>
                </a:lnTo>
                <a:lnTo>
                  <a:pt x="5865076" y="1860562"/>
                </a:lnTo>
                <a:lnTo>
                  <a:pt x="5863958" y="1860105"/>
                </a:lnTo>
                <a:lnTo>
                  <a:pt x="5861329" y="1860105"/>
                </a:lnTo>
                <a:lnTo>
                  <a:pt x="5860199" y="1860562"/>
                </a:lnTo>
                <a:lnTo>
                  <a:pt x="5858345" y="1862429"/>
                </a:lnTo>
                <a:lnTo>
                  <a:pt x="5857875" y="1863547"/>
                </a:lnTo>
                <a:lnTo>
                  <a:pt x="5857875" y="1866176"/>
                </a:lnTo>
                <a:lnTo>
                  <a:pt x="5858345" y="1867306"/>
                </a:lnTo>
                <a:lnTo>
                  <a:pt x="5860199" y="1869160"/>
                </a:lnTo>
                <a:lnTo>
                  <a:pt x="5861329" y="1869630"/>
                </a:lnTo>
                <a:lnTo>
                  <a:pt x="5863958" y="1869630"/>
                </a:lnTo>
                <a:lnTo>
                  <a:pt x="5865076" y="1869160"/>
                </a:lnTo>
                <a:lnTo>
                  <a:pt x="5866943" y="1867306"/>
                </a:lnTo>
                <a:lnTo>
                  <a:pt x="5867400" y="1866176"/>
                </a:lnTo>
                <a:lnTo>
                  <a:pt x="5867400" y="1863547"/>
                </a:lnTo>
                <a:close/>
              </a:path>
              <a:path w="6438900" h="4354830">
                <a:moveTo>
                  <a:pt x="5867400" y="1243520"/>
                </a:moveTo>
                <a:lnTo>
                  <a:pt x="5866943" y="1242390"/>
                </a:lnTo>
                <a:lnTo>
                  <a:pt x="5865076" y="1240536"/>
                </a:lnTo>
                <a:lnTo>
                  <a:pt x="5863958" y="1240066"/>
                </a:lnTo>
                <a:lnTo>
                  <a:pt x="5861329" y="1240066"/>
                </a:lnTo>
                <a:lnTo>
                  <a:pt x="5860199" y="1240536"/>
                </a:lnTo>
                <a:lnTo>
                  <a:pt x="5858345" y="1242390"/>
                </a:lnTo>
                <a:lnTo>
                  <a:pt x="5857875" y="1243520"/>
                </a:lnTo>
                <a:lnTo>
                  <a:pt x="5857875" y="1246149"/>
                </a:lnTo>
                <a:lnTo>
                  <a:pt x="5858345" y="1247267"/>
                </a:lnTo>
                <a:lnTo>
                  <a:pt x="5860199" y="1249133"/>
                </a:lnTo>
                <a:lnTo>
                  <a:pt x="5861329" y="1249591"/>
                </a:lnTo>
                <a:lnTo>
                  <a:pt x="5863958" y="1249591"/>
                </a:lnTo>
                <a:lnTo>
                  <a:pt x="5865076" y="1249133"/>
                </a:lnTo>
                <a:lnTo>
                  <a:pt x="5866943" y="1247267"/>
                </a:lnTo>
                <a:lnTo>
                  <a:pt x="5867400" y="1246149"/>
                </a:lnTo>
                <a:lnTo>
                  <a:pt x="5867400" y="1243520"/>
                </a:lnTo>
                <a:close/>
              </a:path>
              <a:path w="6438900" h="4354830">
                <a:moveTo>
                  <a:pt x="5867400" y="623481"/>
                </a:moveTo>
                <a:lnTo>
                  <a:pt x="5866943" y="622363"/>
                </a:lnTo>
                <a:lnTo>
                  <a:pt x="5865076" y="620509"/>
                </a:lnTo>
                <a:lnTo>
                  <a:pt x="5863958" y="620039"/>
                </a:lnTo>
                <a:lnTo>
                  <a:pt x="5861329" y="620039"/>
                </a:lnTo>
                <a:lnTo>
                  <a:pt x="5860199" y="620509"/>
                </a:lnTo>
                <a:lnTo>
                  <a:pt x="5858345" y="622363"/>
                </a:lnTo>
                <a:lnTo>
                  <a:pt x="5857875" y="623481"/>
                </a:lnTo>
                <a:lnTo>
                  <a:pt x="5857875" y="626110"/>
                </a:lnTo>
                <a:lnTo>
                  <a:pt x="5858345" y="627240"/>
                </a:lnTo>
                <a:lnTo>
                  <a:pt x="5860199" y="629094"/>
                </a:lnTo>
                <a:lnTo>
                  <a:pt x="5861329" y="629564"/>
                </a:lnTo>
                <a:lnTo>
                  <a:pt x="5863958" y="629564"/>
                </a:lnTo>
                <a:lnTo>
                  <a:pt x="5865076" y="629094"/>
                </a:lnTo>
                <a:lnTo>
                  <a:pt x="5866943" y="627240"/>
                </a:lnTo>
                <a:lnTo>
                  <a:pt x="5867400" y="626110"/>
                </a:lnTo>
                <a:lnTo>
                  <a:pt x="5867400" y="623481"/>
                </a:lnTo>
                <a:close/>
              </a:path>
              <a:path w="6438900" h="4354830">
                <a:moveTo>
                  <a:pt x="5867400" y="3454"/>
                </a:moveTo>
                <a:lnTo>
                  <a:pt x="5866943" y="2336"/>
                </a:lnTo>
                <a:lnTo>
                  <a:pt x="5865076" y="469"/>
                </a:lnTo>
                <a:lnTo>
                  <a:pt x="5863958" y="0"/>
                </a:lnTo>
                <a:lnTo>
                  <a:pt x="5861329" y="0"/>
                </a:lnTo>
                <a:lnTo>
                  <a:pt x="5860199" y="469"/>
                </a:lnTo>
                <a:lnTo>
                  <a:pt x="5858345" y="2336"/>
                </a:lnTo>
                <a:lnTo>
                  <a:pt x="5857875" y="3454"/>
                </a:lnTo>
                <a:lnTo>
                  <a:pt x="5857875" y="6083"/>
                </a:lnTo>
                <a:lnTo>
                  <a:pt x="5858345" y="7200"/>
                </a:lnTo>
                <a:lnTo>
                  <a:pt x="5860199" y="9067"/>
                </a:lnTo>
                <a:lnTo>
                  <a:pt x="5861329" y="9525"/>
                </a:lnTo>
                <a:lnTo>
                  <a:pt x="5863958" y="9525"/>
                </a:lnTo>
                <a:lnTo>
                  <a:pt x="5865076" y="9067"/>
                </a:lnTo>
                <a:lnTo>
                  <a:pt x="5866943" y="7200"/>
                </a:lnTo>
                <a:lnTo>
                  <a:pt x="5867400" y="6083"/>
                </a:lnTo>
                <a:lnTo>
                  <a:pt x="5867400" y="3454"/>
                </a:lnTo>
                <a:close/>
              </a:path>
              <a:path w="6438900" h="4354830">
                <a:moveTo>
                  <a:pt x="5915025" y="4343679"/>
                </a:moveTo>
                <a:lnTo>
                  <a:pt x="5914568" y="4342562"/>
                </a:lnTo>
                <a:lnTo>
                  <a:pt x="5912701" y="4340695"/>
                </a:lnTo>
                <a:lnTo>
                  <a:pt x="5911583" y="4340225"/>
                </a:lnTo>
                <a:lnTo>
                  <a:pt x="5908954" y="4340225"/>
                </a:lnTo>
                <a:lnTo>
                  <a:pt x="5907824" y="4340695"/>
                </a:lnTo>
                <a:lnTo>
                  <a:pt x="5905970" y="4342562"/>
                </a:lnTo>
                <a:lnTo>
                  <a:pt x="5905500" y="4343679"/>
                </a:lnTo>
                <a:lnTo>
                  <a:pt x="5905500" y="4346308"/>
                </a:lnTo>
                <a:lnTo>
                  <a:pt x="5905970" y="4347426"/>
                </a:lnTo>
                <a:lnTo>
                  <a:pt x="5907824" y="4349293"/>
                </a:lnTo>
                <a:lnTo>
                  <a:pt x="5908954" y="4349750"/>
                </a:lnTo>
                <a:lnTo>
                  <a:pt x="5911583" y="4349750"/>
                </a:lnTo>
                <a:lnTo>
                  <a:pt x="5912701" y="4349293"/>
                </a:lnTo>
                <a:lnTo>
                  <a:pt x="5914568" y="4347426"/>
                </a:lnTo>
                <a:lnTo>
                  <a:pt x="5915025" y="4346308"/>
                </a:lnTo>
                <a:lnTo>
                  <a:pt x="5915025" y="4343679"/>
                </a:lnTo>
                <a:close/>
              </a:path>
              <a:path w="6438900" h="4354830">
                <a:moveTo>
                  <a:pt x="5915025" y="3723640"/>
                </a:moveTo>
                <a:lnTo>
                  <a:pt x="5914568" y="3722522"/>
                </a:lnTo>
                <a:lnTo>
                  <a:pt x="5912701" y="3720668"/>
                </a:lnTo>
                <a:lnTo>
                  <a:pt x="5911583" y="3720198"/>
                </a:lnTo>
                <a:lnTo>
                  <a:pt x="5908954" y="3720198"/>
                </a:lnTo>
                <a:lnTo>
                  <a:pt x="5907824" y="3720668"/>
                </a:lnTo>
                <a:lnTo>
                  <a:pt x="5905970" y="3722522"/>
                </a:lnTo>
                <a:lnTo>
                  <a:pt x="5905500" y="3723640"/>
                </a:lnTo>
                <a:lnTo>
                  <a:pt x="5905500" y="3726281"/>
                </a:lnTo>
                <a:lnTo>
                  <a:pt x="5905970" y="3727399"/>
                </a:lnTo>
                <a:lnTo>
                  <a:pt x="5907824" y="3729253"/>
                </a:lnTo>
                <a:lnTo>
                  <a:pt x="5908954" y="3729723"/>
                </a:lnTo>
                <a:lnTo>
                  <a:pt x="5911583" y="3729723"/>
                </a:lnTo>
                <a:lnTo>
                  <a:pt x="5912701" y="3729253"/>
                </a:lnTo>
                <a:lnTo>
                  <a:pt x="5914568" y="3727399"/>
                </a:lnTo>
                <a:lnTo>
                  <a:pt x="5915025" y="3726281"/>
                </a:lnTo>
                <a:lnTo>
                  <a:pt x="5915025" y="3723640"/>
                </a:lnTo>
                <a:close/>
              </a:path>
              <a:path w="6438900" h="4354830">
                <a:moveTo>
                  <a:pt x="5915025" y="3103613"/>
                </a:moveTo>
                <a:lnTo>
                  <a:pt x="5914568" y="3102495"/>
                </a:lnTo>
                <a:lnTo>
                  <a:pt x="5912701" y="3100628"/>
                </a:lnTo>
                <a:lnTo>
                  <a:pt x="5911583" y="3100171"/>
                </a:lnTo>
                <a:lnTo>
                  <a:pt x="5908954" y="3100171"/>
                </a:lnTo>
                <a:lnTo>
                  <a:pt x="5907824" y="3100628"/>
                </a:lnTo>
                <a:lnTo>
                  <a:pt x="5905970" y="3102495"/>
                </a:lnTo>
                <a:lnTo>
                  <a:pt x="5905500" y="3103613"/>
                </a:lnTo>
                <a:lnTo>
                  <a:pt x="5905500" y="3106242"/>
                </a:lnTo>
                <a:lnTo>
                  <a:pt x="5905970" y="3107372"/>
                </a:lnTo>
                <a:lnTo>
                  <a:pt x="5907824" y="3109226"/>
                </a:lnTo>
                <a:lnTo>
                  <a:pt x="5908954" y="3109696"/>
                </a:lnTo>
                <a:lnTo>
                  <a:pt x="5911583" y="3109696"/>
                </a:lnTo>
                <a:lnTo>
                  <a:pt x="5912701" y="3109226"/>
                </a:lnTo>
                <a:lnTo>
                  <a:pt x="5914568" y="3107372"/>
                </a:lnTo>
                <a:lnTo>
                  <a:pt x="5915025" y="3106242"/>
                </a:lnTo>
                <a:lnTo>
                  <a:pt x="5915025" y="3103613"/>
                </a:lnTo>
                <a:close/>
              </a:path>
              <a:path w="6438900" h="4354830">
                <a:moveTo>
                  <a:pt x="5915025" y="2483586"/>
                </a:moveTo>
                <a:lnTo>
                  <a:pt x="5914568" y="2482456"/>
                </a:lnTo>
                <a:lnTo>
                  <a:pt x="5912701" y="2480602"/>
                </a:lnTo>
                <a:lnTo>
                  <a:pt x="5911583" y="2480132"/>
                </a:lnTo>
                <a:lnTo>
                  <a:pt x="5908954" y="2480132"/>
                </a:lnTo>
                <a:lnTo>
                  <a:pt x="5907824" y="2480602"/>
                </a:lnTo>
                <a:lnTo>
                  <a:pt x="5905970" y="2482456"/>
                </a:lnTo>
                <a:lnTo>
                  <a:pt x="5905500" y="2483586"/>
                </a:lnTo>
                <a:lnTo>
                  <a:pt x="5905500" y="2486215"/>
                </a:lnTo>
                <a:lnTo>
                  <a:pt x="5905970" y="2487333"/>
                </a:lnTo>
                <a:lnTo>
                  <a:pt x="5907824" y="2489200"/>
                </a:lnTo>
                <a:lnTo>
                  <a:pt x="5908954" y="2489657"/>
                </a:lnTo>
                <a:lnTo>
                  <a:pt x="5911583" y="2489657"/>
                </a:lnTo>
                <a:lnTo>
                  <a:pt x="5912701" y="2489200"/>
                </a:lnTo>
                <a:lnTo>
                  <a:pt x="5914568" y="2487333"/>
                </a:lnTo>
                <a:lnTo>
                  <a:pt x="5915025" y="2486215"/>
                </a:lnTo>
                <a:lnTo>
                  <a:pt x="5915025" y="2483586"/>
                </a:lnTo>
                <a:close/>
              </a:path>
              <a:path w="6438900" h="4354830">
                <a:moveTo>
                  <a:pt x="5915025" y="1863547"/>
                </a:moveTo>
                <a:lnTo>
                  <a:pt x="5914568" y="1862429"/>
                </a:lnTo>
                <a:lnTo>
                  <a:pt x="5912701" y="1860562"/>
                </a:lnTo>
                <a:lnTo>
                  <a:pt x="5911583" y="1860105"/>
                </a:lnTo>
                <a:lnTo>
                  <a:pt x="5908954" y="1860105"/>
                </a:lnTo>
                <a:lnTo>
                  <a:pt x="5907824" y="1860562"/>
                </a:lnTo>
                <a:lnTo>
                  <a:pt x="5905970" y="1862429"/>
                </a:lnTo>
                <a:lnTo>
                  <a:pt x="5905500" y="1863547"/>
                </a:lnTo>
                <a:lnTo>
                  <a:pt x="5905500" y="1866176"/>
                </a:lnTo>
                <a:lnTo>
                  <a:pt x="5905970" y="1867306"/>
                </a:lnTo>
                <a:lnTo>
                  <a:pt x="5907824" y="1869160"/>
                </a:lnTo>
                <a:lnTo>
                  <a:pt x="5908954" y="1869630"/>
                </a:lnTo>
                <a:lnTo>
                  <a:pt x="5911583" y="1869630"/>
                </a:lnTo>
                <a:lnTo>
                  <a:pt x="5912701" y="1869160"/>
                </a:lnTo>
                <a:lnTo>
                  <a:pt x="5914568" y="1867306"/>
                </a:lnTo>
                <a:lnTo>
                  <a:pt x="5915025" y="1866176"/>
                </a:lnTo>
                <a:lnTo>
                  <a:pt x="5915025" y="1863547"/>
                </a:lnTo>
                <a:close/>
              </a:path>
              <a:path w="6438900" h="4354830">
                <a:moveTo>
                  <a:pt x="5915025" y="1243520"/>
                </a:moveTo>
                <a:lnTo>
                  <a:pt x="5914568" y="1242390"/>
                </a:lnTo>
                <a:lnTo>
                  <a:pt x="5912701" y="1240536"/>
                </a:lnTo>
                <a:lnTo>
                  <a:pt x="5911583" y="1240066"/>
                </a:lnTo>
                <a:lnTo>
                  <a:pt x="5908954" y="1240066"/>
                </a:lnTo>
                <a:lnTo>
                  <a:pt x="5907824" y="1240536"/>
                </a:lnTo>
                <a:lnTo>
                  <a:pt x="5905970" y="1242390"/>
                </a:lnTo>
                <a:lnTo>
                  <a:pt x="5905500" y="1243520"/>
                </a:lnTo>
                <a:lnTo>
                  <a:pt x="5905500" y="1246149"/>
                </a:lnTo>
                <a:lnTo>
                  <a:pt x="5905970" y="1247267"/>
                </a:lnTo>
                <a:lnTo>
                  <a:pt x="5907824" y="1249133"/>
                </a:lnTo>
                <a:lnTo>
                  <a:pt x="5908954" y="1249591"/>
                </a:lnTo>
                <a:lnTo>
                  <a:pt x="5911583" y="1249591"/>
                </a:lnTo>
                <a:lnTo>
                  <a:pt x="5912701" y="1249133"/>
                </a:lnTo>
                <a:lnTo>
                  <a:pt x="5914568" y="1247267"/>
                </a:lnTo>
                <a:lnTo>
                  <a:pt x="5915025" y="1246149"/>
                </a:lnTo>
                <a:lnTo>
                  <a:pt x="5915025" y="1243520"/>
                </a:lnTo>
                <a:close/>
              </a:path>
              <a:path w="6438900" h="4354830">
                <a:moveTo>
                  <a:pt x="5915025" y="623481"/>
                </a:moveTo>
                <a:lnTo>
                  <a:pt x="5914568" y="622363"/>
                </a:lnTo>
                <a:lnTo>
                  <a:pt x="5912701" y="620509"/>
                </a:lnTo>
                <a:lnTo>
                  <a:pt x="5911583" y="620039"/>
                </a:lnTo>
                <a:lnTo>
                  <a:pt x="5908954" y="620039"/>
                </a:lnTo>
                <a:lnTo>
                  <a:pt x="5907824" y="620509"/>
                </a:lnTo>
                <a:lnTo>
                  <a:pt x="5905970" y="622363"/>
                </a:lnTo>
                <a:lnTo>
                  <a:pt x="5905500" y="623481"/>
                </a:lnTo>
                <a:lnTo>
                  <a:pt x="5905500" y="626110"/>
                </a:lnTo>
                <a:lnTo>
                  <a:pt x="5905970" y="627240"/>
                </a:lnTo>
                <a:lnTo>
                  <a:pt x="5907824" y="629094"/>
                </a:lnTo>
                <a:lnTo>
                  <a:pt x="5908954" y="629564"/>
                </a:lnTo>
                <a:lnTo>
                  <a:pt x="5911583" y="629564"/>
                </a:lnTo>
                <a:lnTo>
                  <a:pt x="5912701" y="629094"/>
                </a:lnTo>
                <a:lnTo>
                  <a:pt x="5914568" y="627240"/>
                </a:lnTo>
                <a:lnTo>
                  <a:pt x="5915025" y="626110"/>
                </a:lnTo>
                <a:lnTo>
                  <a:pt x="5915025" y="623481"/>
                </a:lnTo>
                <a:close/>
              </a:path>
              <a:path w="6438900" h="4354830">
                <a:moveTo>
                  <a:pt x="5915025" y="3454"/>
                </a:moveTo>
                <a:lnTo>
                  <a:pt x="5914568" y="2336"/>
                </a:lnTo>
                <a:lnTo>
                  <a:pt x="5912701" y="469"/>
                </a:lnTo>
                <a:lnTo>
                  <a:pt x="5911583" y="0"/>
                </a:lnTo>
                <a:lnTo>
                  <a:pt x="5908954" y="0"/>
                </a:lnTo>
                <a:lnTo>
                  <a:pt x="5907824" y="469"/>
                </a:lnTo>
                <a:lnTo>
                  <a:pt x="5905970" y="2336"/>
                </a:lnTo>
                <a:lnTo>
                  <a:pt x="5905500" y="3454"/>
                </a:lnTo>
                <a:lnTo>
                  <a:pt x="5905500" y="6083"/>
                </a:lnTo>
                <a:lnTo>
                  <a:pt x="5905970" y="7200"/>
                </a:lnTo>
                <a:lnTo>
                  <a:pt x="5907824" y="9067"/>
                </a:lnTo>
                <a:lnTo>
                  <a:pt x="5908954" y="9525"/>
                </a:lnTo>
                <a:lnTo>
                  <a:pt x="5911583" y="9525"/>
                </a:lnTo>
                <a:lnTo>
                  <a:pt x="5912701" y="9067"/>
                </a:lnTo>
                <a:lnTo>
                  <a:pt x="5914568" y="7200"/>
                </a:lnTo>
                <a:lnTo>
                  <a:pt x="5915025" y="6083"/>
                </a:lnTo>
                <a:lnTo>
                  <a:pt x="5915025" y="3454"/>
                </a:lnTo>
                <a:close/>
              </a:path>
              <a:path w="6438900" h="4354830">
                <a:moveTo>
                  <a:pt x="5962650" y="4343679"/>
                </a:moveTo>
                <a:lnTo>
                  <a:pt x="5962193" y="4342562"/>
                </a:lnTo>
                <a:lnTo>
                  <a:pt x="5960326" y="4340695"/>
                </a:lnTo>
                <a:lnTo>
                  <a:pt x="5959208" y="4340225"/>
                </a:lnTo>
                <a:lnTo>
                  <a:pt x="5956579" y="4340225"/>
                </a:lnTo>
                <a:lnTo>
                  <a:pt x="5955449" y="4340695"/>
                </a:lnTo>
                <a:lnTo>
                  <a:pt x="5953595" y="4342562"/>
                </a:lnTo>
                <a:lnTo>
                  <a:pt x="5953125" y="4343679"/>
                </a:lnTo>
                <a:lnTo>
                  <a:pt x="5953125" y="4346308"/>
                </a:lnTo>
                <a:lnTo>
                  <a:pt x="5953595" y="4347426"/>
                </a:lnTo>
                <a:lnTo>
                  <a:pt x="5955449" y="4349293"/>
                </a:lnTo>
                <a:lnTo>
                  <a:pt x="5956579" y="4349750"/>
                </a:lnTo>
                <a:lnTo>
                  <a:pt x="5959208" y="4349750"/>
                </a:lnTo>
                <a:lnTo>
                  <a:pt x="5960326" y="4349293"/>
                </a:lnTo>
                <a:lnTo>
                  <a:pt x="5962193" y="4347426"/>
                </a:lnTo>
                <a:lnTo>
                  <a:pt x="5962650" y="4346308"/>
                </a:lnTo>
                <a:lnTo>
                  <a:pt x="5962650" y="4343679"/>
                </a:lnTo>
                <a:close/>
              </a:path>
              <a:path w="6438900" h="4354830">
                <a:moveTo>
                  <a:pt x="5962650" y="3723640"/>
                </a:moveTo>
                <a:lnTo>
                  <a:pt x="5962193" y="3722522"/>
                </a:lnTo>
                <a:lnTo>
                  <a:pt x="5960326" y="3720668"/>
                </a:lnTo>
                <a:lnTo>
                  <a:pt x="5959208" y="3720198"/>
                </a:lnTo>
                <a:lnTo>
                  <a:pt x="5956579" y="3720198"/>
                </a:lnTo>
                <a:lnTo>
                  <a:pt x="5955449" y="3720668"/>
                </a:lnTo>
                <a:lnTo>
                  <a:pt x="5953595" y="3722522"/>
                </a:lnTo>
                <a:lnTo>
                  <a:pt x="5953125" y="3723640"/>
                </a:lnTo>
                <a:lnTo>
                  <a:pt x="5953125" y="3726281"/>
                </a:lnTo>
                <a:lnTo>
                  <a:pt x="5953595" y="3727399"/>
                </a:lnTo>
                <a:lnTo>
                  <a:pt x="5955449" y="3729253"/>
                </a:lnTo>
                <a:lnTo>
                  <a:pt x="5956579" y="3729723"/>
                </a:lnTo>
                <a:lnTo>
                  <a:pt x="5959208" y="3729723"/>
                </a:lnTo>
                <a:lnTo>
                  <a:pt x="5960326" y="3729253"/>
                </a:lnTo>
                <a:lnTo>
                  <a:pt x="5962193" y="3727399"/>
                </a:lnTo>
                <a:lnTo>
                  <a:pt x="5962650" y="3726281"/>
                </a:lnTo>
                <a:lnTo>
                  <a:pt x="5962650" y="3723640"/>
                </a:lnTo>
                <a:close/>
              </a:path>
              <a:path w="6438900" h="4354830">
                <a:moveTo>
                  <a:pt x="5962650" y="3103613"/>
                </a:moveTo>
                <a:lnTo>
                  <a:pt x="5962193" y="3102495"/>
                </a:lnTo>
                <a:lnTo>
                  <a:pt x="5960326" y="3100628"/>
                </a:lnTo>
                <a:lnTo>
                  <a:pt x="5959208" y="3100171"/>
                </a:lnTo>
                <a:lnTo>
                  <a:pt x="5956579" y="3100171"/>
                </a:lnTo>
                <a:lnTo>
                  <a:pt x="5955449" y="3100628"/>
                </a:lnTo>
                <a:lnTo>
                  <a:pt x="5953595" y="3102495"/>
                </a:lnTo>
                <a:lnTo>
                  <a:pt x="5953125" y="3103613"/>
                </a:lnTo>
                <a:lnTo>
                  <a:pt x="5953125" y="3106242"/>
                </a:lnTo>
                <a:lnTo>
                  <a:pt x="5953595" y="3107372"/>
                </a:lnTo>
                <a:lnTo>
                  <a:pt x="5955449" y="3109226"/>
                </a:lnTo>
                <a:lnTo>
                  <a:pt x="5956579" y="3109696"/>
                </a:lnTo>
                <a:lnTo>
                  <a:pt x="5959208" y="3109696"/>
                </a:lnTo>
                <a:lnTo>
                  <a:pt x="5960326" y="3109226"/>
                </a:lnTo>
                <a:lnTo>
                  <a:pt x="5962193" y="3107372"/>
                </a:lnTo>
                <a:lnTo>
                  <a:pt x="5962650" y="3106242"/>
                </a:lnTo>
                <a:lnTo>
                  <a:pt x="5962650" y="3103613"/>
                </a:lnTo>
                <a:close/>
              </a:path>
              <a:path w="6438900" h="4354830">
                <a:moveTo>
                  <a:pt x="5962650" y="2483586"/>
                </a:moveTo>
                <a:lnTo>
                  <a:pt x="5962193" y="2482456"/>
                </a:lnTo>
                <a:lnTo>
                  <a:pt x="5960326" y="2480602"/>
                </a:lnTo>
                <a:lnTo>
                  <a:pt x="5959208" y="2480132"/>
                </a:lnTo>
                <a:lnTo>
                  <a:pt x="5956579" y="2480132"/>
                </a:lnTo>
                <a:lnTo>
                  <a:pt x="5955449" y="2480602"/>
                </a:lnTo>
                <a:lnTo>
                  <a:pt x="5953595" y="2482456"/>
                </a:lnTo>
                <a:lnTo>
                  <a:pt x="5953125" y="2483586"/>
                </a:lnTo>
                <a:lnTo>
                  <a:pt x="5953125" y="2486215"/>
                </a:lnTo>
                <a:lnTo>
                  <a:pt x="5953595" y="2487333"/>
                </a:lnTo>
                <a:lnTo>
                  <a:pt x="5955449" y="2489200"/>
                </a:lnTo>
                <a:lnTo>
                  <a:pt x="5956579" y="2489657"/>
                </a:lnTo>
                <a:lnTo>
                  <a:pt x="5959208" y="2489657"/>
                </a:lnTo>
                <a:lnTo>
                  <a:pt x="5960326" y="2489200"/>
                </a:lnTo>
                <a:lnTo>
                  <a:pt x="5962193" y="2487333"/>
                </a:lnTo>
                <a:lnTo>
                  <a:pt x="5962650" y="2486215"/>
                </a:lnTo>
                <a:lnTo>
                  <a:pt x="5962650" y="2483586"/>
                </a:lnTo>
                <a:close/>
              </a:path>
              <a:path w="6438900" h="4354830">
                <a:moveTo>
                  <a:pt x="5962650" y="1863547"/>
                </a:moveTo>
                <a:lnTo>
                  <a:pt x="5962193" y="1862429"/>
                </a:lnTo>
                <a:lnTo>
                  <a:pt x="5960326" y="1860562"/>
                </a:lnTo>
                <a:lnTo>
                  <a:pt x="5959208" y="1860105"/>
                </a:lnTo>
                <a:lnTo>
                  <a:pt x="5956579" y="1860105"/>
                </a:lnTo>
                <a:lnTo>
                  <a:pt x="5955449" y="1860562"/>
                </a:lnTo>
                <a:lnTo>
                  <a:pt x="5953595" y="1862429"/>
                </a:lnTo>
                <a:lnTo>
                  <a:pt x="5953125" y="1863547"/>
                </a:lnTo>
                <a:lnTo>
                  <a:pt x="5953125" y="1866176"/>
                </a:lnTo>
                <a:lnTo>
                  <a:pt x="5953595" y="1867306"/>
                </a:lnTo>
                <a:lnTo>
                  <a:pt x="5955449" y="1869160"/>
                </a:lnTo>
                <a:lnTo>
                  <a:pt x="5956579" y="1869630"/>
                </a:lnTo>
                <a:lnTo>
                  <a:pt x="5959208" y="1869630"/>
                </a:lnTo>
                <a:lnTo>
                  <a:pt x="5960326" y="1869160"/>
                </a:lnTo>
                <a:lnTo>
                  <a:pt x="5962193" y="1867306"/>
                </a:lnTo>
                <a:lnTo>
                  <a:pt x="5962650" y="1866176"/>
                </a:lnTo>
                <a:lnTo>
                  <a:pt x="5962650" y="1863547"/>
                </a:lnTo>
                <a:close/>
              </a:path>
              <a:path w="6438900" h="4354830">
                <a:moveTo>
                  <a:pt x="5962650" y="1243520"/>
                </a:moveTo>
                <a:lnTo>
                  <a:pt x="5962193" y="1242390"/>
                </a:lnTo>
                <a:lnTo>
                  <a:pt x="5960326" y="1240536"/>
                </a:lnTo>
                <a:lnTo>
                  <a:pt x="5959208" y="1240066"/>
                </a:lnTo>
                <a:lnTo>
                  <a:pt x="5956579" y="1240066"/>
                </a:lnTo>
                <a:lnTo>
                  <a:pt x="5955449" y="1240536"/>
                </a:lnTo>
                <a:lnTo>
                  <a:pt x="5953595" y="1242390"/>
                </a:lnTo>
                <a:lnTo>
                  <a:pt x="5953125" y="1243520"/>
                </a:lnTo>
                <a:lnTo>
                  <a:pt x="5953125" y="1246149"/>
                </a:lnTo>
                <a:lnTo>
                  <a:pt x="5953595" y="1247267"/>
                </a:lnTo>
                <a:lnTo>
                  <a:pt x="5955449" y="1249133"/>
                </a:lnTo>
                <a:lnTo>
                  <a:pt x="5956579" y="1249591"/>
                </a:lnTo>
                <a:lnTo>
                  <a:pt x="5959208" y="1249591"/>
                </a:lnTo>
                <a:lnTo>
                  <a:pt x="5960326" y="1249133"/>
                </a:lnTo>
                <a:lnTo>
                  <a:pt x="5962193" y="1247267"/>
                </a:lnTo>
                <a:lnTo>
                  <a:pt x="5962650" y="1246149"/>
                </a:lnTo>
                <a:lnTo>
                  <a:pt x="5962650" y="1243520"/>
                </a:lnTo>
                <a:close/>
              </a:path>
              <a:path w="6438900" h="4354830">
                <a:moveTo>
                  <a:pt x="5962650" y="623481"/>
                </a:moveTo>
                <a:lnTo>
                  <a:pt x="5962193" y="622363"/>
                </a:lnTo>
                <a:lnTo>
                  <a:pt x="5960326" y="620509"/>
                </a:lnTo>
                <a:lnTo>
                  <a:pt x="5959208" y="620039"/>
                </a:lnTo>
                <a:lnTo>
                  <a:pt x="5956579" y="620039"/>
                </a:lnTo>
                <a:lnTo>
                  <a:pt x="5955449" y="620509"/>
                </a:lnTo>
                <a:lnTo>
                  <a:pt x="5953595" y="622363"/>
                </a:lnTo>
                <a:lnTo>
                  <a:pt x="5953125" y="623481"/>
                </a:lnTo>
                <a:lnTo>
                  <a:pt x="5953125" y="626110"/>
                </a:lnTo>
                <a:lnTo>
                  <a:pt x="5953595" y="627240"/>
                </a:lnTo>
                <a:lnTo>
                  <a:pt x="5955449" y="629094"/>
                </a:lnTo>
                <a:lnTo>
                  <a:pt x="5956579" y="629564"/>
                </a:lnTo>
                <a:lnTo>
                  <a:pt x="5959208" y="629564"/>
                </a:lnTo>
                <a:lnTo>
                  <a:pt x="5960326" y="629094"/>
                </a:lnTo>
                <a:lnTo>
                  <a:pt x="5962193" y="627240"/>
                </a:lnTo>
                <a:lnTo>
                  <a:pt x="5962650" y="626110"/>
                </a:lnTo>
                <a:lnTo>
                  <a:pt x="5962650" y="623481"/>
                </a:lnTo>
                <a:close/>
              </a:path>
              <a:path w="6438900" h="4354830">
                <a:moveTo>
                  <a:pt x="5962650" y="3454"/>
                </a:moveTo>
                <a:lnTo>
                  <a:pt x="5962193" y="2336"/>
                </a:lnTo>
                <a:lnTo>
                  <a:pt x="5960326" y="469"/>
                </a:lnTo>
                <a:lnTo>
                  <a:pt x="5959208" y="0"/>
                </a:lnTo>
                <a:lnTo>
                  <a:pt x="5956579" y="0"/>
                </a:lnTo>
                <a:lnTo>
                  <a:pt x="5955449" y="469"/>
                </a:lnTo>
                <a:lnTo>
                  <a:pt x="5953595" y="2336"/>
                </a:lnTo>
                <a:lnTo>
                  <a:pt x="5953125" y="3454"/>
                </a:lnTo>
                <a:lnTo>
                  <a:pt x="5953125" y="6083"/>
                </a:lnTo>
                <a:lnTo>
                  <a:pt x="5953595" y="7200"/>
                </a:lnTo>
                <a:lnTo>
                  <a:pt x="5955449" y="9067"/>
                </a:lnTo>
                <a:lnTo>
                  <a:pt x="5956579" y="9525"/>
                </a:lnTo>
                <a:lnTo>
                  <a:pt x="5959208" y="9525"/>
                </a:lnTo>
                <a:lnTo>
                  <a:pt x="5960326" y="9067"/>
                </a:lnTo>
                <a:lnTo>
                  <a:pt x="5962193" y="7200"/>
                </a:lnTo>
                <a:lnTo>
                  <a:pt x="5962650" y="6083"/>
                </a:lnTo>
                <a:lnTo>
                  <a:pt x="5962650" y="3454"/>
                </a:lnTo>
                <a:close/>
              </a:path>
              <a:path w="6438900" h="4354830">
                <a:moveTo>
                  <a:pt x="6010275" y="4343679"/>
                </a:moveTo>
                <a:lnTo>
                  <a:pt x="6009818" y="4342562"/>
                </a:lnTo>
                <a:lnTo>
                  <a:pt x="6007951" y="4340695"/>
                </a:lnTo>
                <a:lnTo>
                  <a:pt x="6006833" y="4340225"/>
                </a:lnTo>
                <a:lnTo>
                  <a:pt x="6004204" y="4340225"/>
                </a:lnTo>
                <a:lnTo>
                  <a:pt x="6003087" y="4340695"/>
                </a:lnTo>
                <a:lnTo>
                  <a:pt x="6001220" y="4342562"/>
                </a:lnTo>
                <a:lnTo>
                  <a:pt x="6000750" y="4343679"/>
                </a:lnTo>
                <a:lnTo>
                  <a:pt x="6000750" y="4346308"/>
                </a:lnTo>
                <a:lnTo>
                  <a:pt x="6001220" y="4347426"/>
                </a:lnTo>
                <a:lnTo>
                  <a:pt x="6003087" y="4349293"/>
                </a:lnTo>
                <a:lnTo>
                  <a:pt x="6004204" y="4349750"/>
                </a:lnTo>
                <a:lnTo>
                  <a:pt x="6006833" y="4349750"/>
                </a:lnTo>
                <a:lnTo>
                  <a:pt x="6007951" y="4349293"/>
                </a:lnTo>
                <a:lnTo>
                  <a:pt x="6009818" y="4347426"/>
                </a:lnTo>
                <a:lnTo>
                  <a:pt x="6010275" y="4346308"/>
                </a:lnTo>
                <a:lnTo>
                  <a:pt x="6010275" y="4343679"/>
                </a:lnTo>
                <a:close/>
              </a:path>
              <a:path w="6438900" h="4354830">
                <a:moveTo>
                  <a:pt x="6010275" y="3723640"/>
                </a:moveTo>
                <a:lnTo>
                  <a:pt x="6009818" y="3722522"/>
                </a:lnTo>
                <a:lnTo>
                  <a:pt x="6007951" y="3720668"/>
                </a:lnTo>
                <a:lnTo>
                  <a:pt x="6006833" y="3720198"/>
                </a:lnTo>
                <a:lnTo>
                  <a:pt x="6004204" y="3720198"/>
                </a:lnTo>
                <a:lnTo>
                  <a:pt x="6003087" y="3720668"/>
                </a:lnTo>
                <a:lnTo>
                  <a:pt x="6001220" y="3722522"/>
                </a:lnTo>
                <a:lnTo>
                  <a:pt x="6000750" y="3723640"/>
                </a:lnTo>
                <a:lnTo>
                  <a:pt x="6000750" y="3726281"/>
                </a:lnTo>
                <a:lnTo>
                  <a:pt x="6001220" y="3727399"/>
                </a:lnTo>
                <a:lnTo>
                  <a:pt x="6003087" y="3729253"/>
                </a:lnTo>
                <a:lnTo>
                  <a:pt x="6004204" y="3729723"/>
                </a:lnTo>
                <a:lnTo>
                  <a:pt x="6006833" y="3729723"/>
                </a:lnTo>
                <a:lnTo>
                  <a:pt x="6007951" y="3729253"/>
                </a:lnTo>
                <a:lnTo>
                  <a:pt x="6009818" y="3727399"/>
                </a:lnTo>
                <a:lnTo>
                  <a:pt x="6010275" y="3726281"/>
                </a:lnTo>
                <a:lnTo>
                  <a:pt x="6010275" y="3723640"/>
                </a:lnTo>
                <a:close/>
              </a:path>
              <a:path w="6438900" h="4354830">
                <a:moveTo>
                  <a:pt x="6010275" y="3103613"/>
                </a:moveTo>
                <a:lnTo>
                  <a:pt x="6009818" y="3102495"/>
                </a:lnTo>
                <a:lnTo>
                  <a:pt x="6007951" y="3100628"/>
                </a:lnTo>
                <a:lnTo>
                  <a:pt x="6006833" y="3100171"/>
                </a:lnTo>
                <a:lnTo>
                  <a:pt x="6004204" y="3100171"/>
                </a:lnTo>
                <a:lnTo>
                  <a:pt x="6003087" y="3100628"/>
                </a:lnTo>
                <a:lnTo>
                  <a:pt x="6001220" y="3102495"/>
                </a:lnTo>
                <a:lnTo>
                  <a:pt x="6000750" y="3103613"/>
                </a:lnTo>
                <a:lnTo>
                  <a:pt x="6000750" y="3106242"/>
                </a:lnTo>
                <a:lnTo>
                  <a:pt x="6001220" y="3107372"/>
                </a:lnTo>
                <a:lnTo>
                  <a:pt x="6003087" y="3109226"/>
                </a:lnTo>
                <a:lnTo>
                  <a:pt x="6004204" y="3109696"/>
                </a:lnTo>
                <a:lnTo>
                  <a:pt x="6006833" y="3109696"/>
                </a:lnTo>
                <a:lnTo>
                  <a:pt x="6007951" y="3109226"/>
                </a:lnTo>
                <a:lnTo>
                  <a:pt x="6009818" y="3107372"/>
                </a:lnTo>
                <a:lnTo>
                  <a:pt x="6010275" y="3106242"/>
                </a:lnTo>
                <a:lnTo>
                  <a:pt x="6010275" y="3103613"/>
                </a:lnTo>
                <a:close/>
              </a:path>
              <a:path w="6438900" h="4354830">
                <a:moveTo>
                  <a:pt x="6010275" y="2483586"/>
                </a:moveTo>
                <a:lnTo>
                  <a:pt x="6009818" y="2482456"/>
                </a:lnTo>
                <a:lnTo>
                  <a:pt x="6007951" y="2480602"/>
                </a:lnTo>
                <a:lnTo>
                  <a:pt x="6006833" y="2480132"/>
                </a:lnTo>
                <a:lnTo>
                  <a:pt x="6004204" y="2480132"/>
                </a:lnTo>
                <a:lnTo>
                  <a:pt x="6003087" y="2480602"/>
                </a:lnTo>
                <a:lnTo>
                  <a:pt x="6001220" y="2482456"/>
                </a:lnTo>
                <a:lnTo>
                  <a:pt x="6000750" y="2483586"/>
                </a:lnTo>
                <a:lnTo>
                  <a:pt x="6000750" y="2486215"/>
                </a:lnTo>
                <a:lnTo>
                  <a:pt x="6001220" y="2487333"/>
                </a:lnTo>
                <a:lnTo>
                  <a:pt x="6003087" y="2489200"/>
                </a:lnTo>
                <a:lnTo>
                  <a:pt x="6004204" y="2489657"/>
                </a:lnTo>
                <a:lnTo>
                  <a:pt x="6006833" y="2489657"/>
                </a:lnTo>
                <a:lnTo>
                  <a:pt x="6007951" y="2489200"/>
                </a:lnTo>
                <a:lnTo>
                  <a:pt x="6009818" y="2487333"/>
                </a:lnTo>
                <a:lnTo>
                  <a:pt x="6010275" y="2486215"/>
                </a:lnTo>
                <a:lnTo>
                  <a:pt x="6010275" y="2483586"/>
                </a:lnTo>
                <a:close/>
              </a:path>
              <a:path w="6438900" h="4354830">
                <a:moveTo>
                  <a:pt x="6010275" y="1863547"/>
                </a:moveTo>
                <a:lnTo>
                  <a:pt x="6009818" y="1862429"/>
                </a:lnTo>
                <a:lnTo>
                  <a:pt x="6007951" y="1860562"/>
                </a:lnTo>
                <a:lnTo>
                  <a:pt x="6006833" y="1860105"/>
                </a:lnTo>
                <a:lnTo>
                  <a:pt x="6004204" y="1860105"/>
                </a:lnTo>
                <a:lnTo>
                  <a:pt x="6003087" y="1860562"/>
                </a:lnTo>
                <a:lnTo>
                  <a:pt x="6001220" y="1862429"/>
                </a:lnTo>
                <a:lnTo>
                  <a:pt x="6000750" y="1863547"/>
                </a:lnTo>
                <a:lnTo>
                  <a:pt x="6000750" y="1866176"/>
                </a:lnTo>
                <a:lnTo>
                  <a:pt x="6001220" y="1867306"/>
                </a:lnTo>
                <a:lnTo>
                  <a:pt x="6003087" y="1869160"/>
                </a:lnTo>
                <a:lnTo>
                  <a:pt x="6004204" y="1869630"/>
                </a:lnTo>
                <a:lnTo>
                  <a:pt x="6006833" y="1869630"/>
                </a:lnTo>
                <a:lnTo>
                  <a:pt x="6007951" y="1869160"/>
                </a:lnTo>
                <a:lnTo>
                  <a:pt x="6009818" y="1867306"/>
                </a:lnTo>
                <a:lnTo>
                  <a:pt x="6010275" y="1866176"/>
                </a:lnTo>
                <a:lnTo>
                  <a:pt x="6010275" y="1863547"/>
                </a:lnTo>
                <a:close/>
              </a:path>
              <a:path w="6438900" h="4354830">
                <a:moveTo>
                  <a:pt x="6010275" y="1243520"/>
                </a:moveTo>
                <a:lnTo>
                  <a:pt x="6009818" y="1242390"/>
                </a:lnTo>
                <a:lnTo>
                  <a:pt x="6007951" y="1240536"/>
                </a:lnTo>
                <a:lnTo>
                  <a:pt x="6006833" y="1240066"/>
                </a:lnTo>
                <a:lnTo>
                  <a:pt x="6004204" y="1240066"/>
                </a:lnTo>
                <a:lnTo>
                  <a:pt x="6003087" y="1240536"/>
                </a:lnTo>
                <a:lnTo>
                  <a:pt x="6001220" y="1242390"/>
                </a:lnTo>
                <a:lnTo>
                  <a:pt x="6000750" y="1243520"/>
                </a:lnTo>
                <a:lnTo>
                  <a:pt x="6000750" y="1246149"/>
                </a:lnTo>
                <a:lnTo>
                  <a:pt x="6001220" y="1247267"/>
                </a:lnTo>
                <a:lnTo>
                  <a:pt x="6003087" y="1249133"/>
                </a:lnTo>
                <a:lnTo>
                  <a:pt x="6004204" y="1249591"/>
                </a:lnTo>
                <a:lnTo>
                  <a:pt x="6006833" y="1249591"/>
                </a:lnTo>
                <a:lnTo>
                  <a:pt x="6007951" y="1249133"/>
                </a:lnTo>
                <a:lnTo>
                  <a:pt x="6009818" y="1247267"/>
                </a:lnTo>
                <a:lnTo>
                  <a:pt x="6010275" y="1246149"/>
                </a:lnTo>
                <a:lnTo>
                  <a:pt x="6010275" y="1243520"/>
                </a:lnTo>
                <a:close/>
              </a:path>
              <a:path w="6438900" h="4354830">
                <a:moveTo>
                  <a:pt x="6010275" y="623481"/>
                </a:moveTo>
                <a:lnTo>
                  <a:pt x="6009818" y="622363"/>
                </a:lnTo>
                <a:lnTo>
                  <a:pt x="6007951" y="620509"/>
                </a:lnTo>
                <a:lnTo>
                  <a:pt x="6006833" y="620039"/>
                </a:lnTo>
                <a:lnTo>
                  <a:pt x="6004204" y="620039"/>
                </a:lnTo>
                <a:lnTo>
                  <a:pt x="6003087" y="620509"/>
                </a:lnTo>
                <a:lnTo>
                  <a:pt x="6001220" y="622363"/>
                </a:lnTo>
                <a:lnTo>
                  <a:pt x="6000750" y="623481"/>
                </a:lnTo>
                <a:lnTo>
                  <a:pt x="6000750" y="626110"/>
                </a:lnTo>
                <a:lnTo>
                  <a:pt x="6001220" y="627240"/>
                </a:lnTo>
                <a:lnTo>
                  <a:pt x="6003087" y="629094"/>
                </a:lnTo>
                <a:lnTo>
                  <a:pt x="6004204" y="629564"/>
                </a:lnTo>
                <a:lnTo>
                  <a:pt x="6006833" y="629564"/>
                </a:lnTo>
                <a:lnTo>
                  <a:pt x="6007951" y="629094"/>
                </a:lnTo>
                <a:lnTo>
                  <a:pt x="6009818" y="627240"/>
                </a:lnTo>
                <a:lnTo>
                  <a:pt x="6010275" y="626110"/>
                </a:lnTo>
                <a:lnTo>
                  <a:pt x="6010275" y="623481"/>
                </a:lnTo>
                <a:close/>
              </a:path>
              <a:path w="6438900" h="4354830">
                <a:moveTo>
                  <a:pt x="6010275" y="3454"/>
                </a:moveTo>
                <a:lnTo>
                  <a:pt x="6009818" y="2336"/>
                </a:lnTo>
                <a:lnTo>
                  <a:pt x="6007951" y="469"/>
                </a:lnTo>
                <a:lnTo>
                  <a:pt x="6006833" y="0"/>
                </a:lnTo>
                <a:lnTo>
                  <a:pt x="6004204" y="0"/>
                </a:lnTo>
                <a:lnTo>
                  <a:pt x="6003087" y="469"/>
                </a:lnTo>
                <a:lnTo>
                  <a:pt x="6001220" y="2336"/>
                </a:lnTo>
                <a:lnTo>
                  <a:pt x="6000750" y="3454"/>
                </a:lnTo>
                <a:lnTo>
                  <a:pt x="6000750" y="6083"/>
                </a:lnTo>
                <a:lnTo>
                  <a:pt x="6001220" y="7200"/>
                </a:lnTo>
                <a:lnTo>
                  <a:pt x="6003087" y="9067"/>
                </a:lnTo>
                <a:lnTo>
                  <a:pt x="6004204" y="9525"/>
                </a:lnTo>
                <a:lnTo>
                  <a:pt x="6006833" y="9525"/>
                </a:lnTo>
                <a:lnTo>
                  <a:pt x="6007951" y="9067"/>
                </a:lnTo>
                <a:lnTo>
                  <a:pt x="6009818" y="7200"/>
                </a:lnTo>
                <a:lnTo>
                  <a:pt x="6010275" y="6083"/>
                </a:lnTo>
                <a:lnTo>
                  <a:pt x="6010275" y="3454"/>
                </a:lnTo>
                <a:close/>
              </a:path>
              <a:path w="6438900" h="4354830">
                <a:moveTo>
                  <a:pt x="6057900" y="4343679"/>
                </a:moveTo>
                <a:lnTo>
                  <a:pt x="6057443" y="4342562"/>
                </a:lnTo>
                <a:lnTo>
                  <a:pt x="6055576" y="4340695"/>
                </a:lnTo>
                <a:lnTo>
                  <a:pt x="6054458" y="4340225"/>
                </a:lnTo>
                <a:lnTo>
                  <a:pt x="6051829" y="4340225"/>
                </a:lnTo>
                <a:lnTo>
                  <a:pt x="6050699" y="4340695"/>
                </a:lnTo>
                <a:lnTo>
                  <a:pt x="6048845" y="4342562"/>
                </a:lnTo>
                <a:lnTo>
                  <a:pt x="6048375" y="4343679"/>
                </a:lnTo>
                <a:lnTo>
                  <a:pt x="6048375" y="4346308"/>
                </a:lnTo>
                <a:lnTo>
                  <a:pt x="6048845" y="4347426"/>
                </a:lnTo>
                <a:lnTo>
                  <a:pt x="6050699" y="4349293"/>
                </a:lnTo>
                <a:lnTo>
                  <a:pt x="6051829" y="4349750"/>
                </a:lnTo>
                <a:lnTo>
                  <a:pt x="6054458" y="4349750"/>
                </a:lnTo>
                <a:lnTo>
                  <a:pt x="6055576" y="4349293"/>
                </a:lnTo>
                <a:lnTo>
                  <a:pt x="6057443" y="4347426"/>
                </a:lnTo>
                <a:lnTo>
                  <a:pt x="6057900" y="4346308"/>
                </a:lnTo>
                <a:lnTo>
                  <a:pt x="6057900" y="4343679"/>
                </a:lnTo>
                <a:close/>
              </a:path>
              <a:path w="6438900" h="4354830">
                <a:moveTo>
                  <a:pt x="6057900" y="3723640"/>
                </a:moveTo>
                <a:lnTo>
                  <a:pt x="6057443" y="3722522"/>
                </a:lnTo>
                <a:lnTo>
                  <a:pt x="6055576" y="3720668"/>
                </a:lnTo>
                <a:lnTo>
                  <a:pt x="6054458" y="3720198"/>
                </a:lnTo>
                <a:lnTo>
                  <a:pt x="6051829" y="3720198"/>
                </a:lnTo>
                <a:lnTo>
                  <a:pt x="6050699" y="3720668"/>
                </a:lnTo>
                <a:lnTo>
                  <a:pt x="6048845" y="3722522"/>
                </a:lnTo>
                <a:lnTo>
                  <a:pt x="6048375" y="3723640"/>
                </a:lnTo>
                <a:lnTo>
                  <a:pt x="6048375" y="3726281"/>
                </a:lnTo>
                <a:lnTo>
                  <a:pt x="6048845" y="3727399"/>
                </a:lnTo>
                <a:lnTo>
                  <a:pt x="6050699" y="3729253"/>
                </a:lnTo>
                <a:lnTo>
                  <a:pt x="6051829" y="3729723"/>
                </a:lnTo>
                <a:lnTo>
                  <a:pt x="6054458" y="3729723"/>
                </a:lnTo>
                <a:lnTo>
                  <a:pt x="6055576" y="3729253"/>
                </a:lnTo>
                <a:lnTo>
                  <a:pt x="6057443" y="3727399"/>
                </a:lnTo>
                <a:lnTo>
                  <a:pt x="6057900" y="3726281"/>
                </a:lnTo>
                <a:lnTo>
                  <a:pt x="6057900" y="3723640"/>
                </a:lnTo>
                <a:close/>
              </a:path>
              <a:path w="6438900" h="4354830">
                <a:moveTo>
                  <a:pt x="6057900" y="3103613"/>
                </a:moveTo>
                <a:lnTo>
                  <a:pt x="6057443" y="3102495"/>
                </a:lnTo>
                <a:lnTo>
                  <a:pt x="6055576" y="3100628"/>
                </a:lnTo>
                <a:lnTo>
                  <a:pt x="6054458" y="3100171"/>
                </a:lnTo>
                <a:lnTo>
                  <a:pt x="6051829" y="3100171"/>
                </a:lnTo>
                <a:lnTo>
                  <a:pt x="6050699" y="3100628"/>
                </a:lnTo>
                <a:lnTo>
                  <a:pt x="6048845" y="3102495"/>
                </a:lnTo>
                <a:lnTo>
                  <a:pt x="6048375" y="3103613"/>
                </a:lnTo>
                <a:lnTo>
                  <a:pt x="6048375" y="3106242"/>
                </a:lnTo>
                <a:lnTo>
                  <a:pt x="6048845" y="3107372"/>
                </a:lnTo>
                <a:lnTo>
                  <a:pt x="6050699" y="3109226"/>
                </a:lnTo>
                <a:lnTo>
                  <a:pt x="6051829" y="3109696"/>
                </a:lnTo>
                <a:lnTo>
                  <a:pt x="6054458" y="3109696"/>
                </a:lnTo>
                <a:lnTo>
                  <a:pt x="6055576" y="3109226"/>
                </a:lnTo>
                <a:lnTo>
                  <a:pt x="6057443" y="3107372"/>
                </a:lnTo>
                <a:lnTo>
                  <a:pt x="6057900" y="3106242"/>
                </a:lnTo>
                <a:lnTo>
                  <a:pt x="6057900" y="3103613"/>
                </a:lnTo>
                <a:close/>
              </a:path>
              <a:path w="6438900" h="4354830">
                <a:moveTo>
                  <a:pt x="6057900" y="2483586"/>
                </a:moveTo>
                <a:lnTo>
                  <a:pt x="6057443" y="2482456"/>
                </a:lnTo>
                <a:lnTo>
                  <a:pt x="6055576" y="2480602"/>
                </a:lnTo>
                <a:lnTo>
                  <a:pt x="6054458" y="2480132"/>
                </a:lnTo>
                <a:lnTo>
                  <a:pt x="6051829" y="2480132"/>
                </a:lnTo>
                <a:lnTo>
                  <a:pt x="6050699" y="2480602"/>
                </a:lnTo>
                <a:lnTo>
                  <a:pt x="6048845" y="2482456"/>
                </a:lnTo>
                <a:lnTo>
                  <a:pt x="6048375" y="2483586"/>
                </a:lnTo>
                <a:lnTo>
                  <a:pt x="6048375" y="2486215"/>
                </a:lnTo>
                <a:lnTo>
                  <a:pt x="6048845" y="2487333"/>
                </a:lnTo>
                <a:lnTo>
                  <a:pt x="6050699" y="2489200"/>
                </a:lnTo>
                <a:lnTo>
                  <a:pt x="6051829" y="2489657"/>
                </a:lnTo>
                <a:lnTo>
                  <a:pt x="6054458" y="2489657"/>
                </a:lnTo>
                <a:lnTo>
                  <a:pt x="6055576" y="2489200"/>
                </a:lnTo>
                <a:lnTo>
                  <a:pt x="6057443" y="2487333"/>
                </a:lnTo>
                <a:lnTo>
                  <a:pt x="6057900" y="2486215"/>
                </a:lnTo>
                <a:lnTo>
                  <a:pt x="6057900" y="2483586"/>
                </a:lnTo>
                <a:close/>
              </a:path>
              <a:path w="6438900" h="4354830">
                <a:moveTo>
                  <a:pt x="6057900" y="1863547"/>
                </a:moveTo>
                <a:lnTo>
                  <a:pt x="6057443" y="1862429"/>
                </a:lnTo>
                <a:lnTo>
                  <a:pt x="6055576" y="1860562"/>
                </a:lnTo>
                <a:lnTo>
                  <a:pt x="6054458" y="1860105"/>
                </a:lnTo>
                <a:lnTo>
                  <a:pt x="6051829" y="1860105"/>
                </a:lnTo>
                <a:lnTo>
                  <a:pt x="6050699" y="1860562"/>
                </a:lnTo>
                <a:lnTo>
                  <a:pt x="6048845" y="1862429"/>
                </a:lnTo>
                <a:lnTo>
                  <a:pt x="6048375" y="1863547"/>
                </a:lnTo>
                <a:lnTo>
                  <a:pt x="6048375" y="1866176"/>
                </a:lnTo>
                <a:lnTo>
                  <a:pt x="6048845" y="1867306"/>
                </a:lnTo>
                <a:lnTo>
                  <a:pt x="6050699" y="1869160"/>
                </a:lnTo>
                <a:lnTo>
                  <a:pt x="6051829" y="1869630"/>
                </a:lnTo>
                <a:lnTo>
                  <a:pt x="6054458" y="1869630"/>
                </a:lnTo>
                <a:lnTo>
                  <a:pt x="6055576" y="1869160"/>
                </a:lnTo>
                <a:lnTo>
                  <a:pt x="6057443" y="1867306"/>
                </a:lnTo>
                <a:lnTo>
                  <a:pt x="6057900" y="1866176"/>
                </a:lnTo>
                <a:lnTo>
                  <a:pt x="6057900" y="1863547"/>
                </a:lnTo>
                <a:close/>
              </a:path>
              <a:path w="6438900" h="4354830">
                <a:moveTo>
                  <a:pt x="6057900" y="1243520"/>
                </a:moveTo>
                <a:lnTo>
                  <a:pt x="6057443" y="1242390"/>
                </a:lnTo>
                <a:lnTo>
                  <a:pt x="6055576" y="1240536"/>
                </a:lnTo>
                <a:lnTo>
                  <a:pt x="6054458" y="1240066"/>
                </a:lnTo>
                <a:lnTo>
                  <a:pt x="6051829" y="1240066"/>
                </a:lnTo>
                <a:lnTo>
                  <a:pt x="6050699" y="1240536"/>
                </a:lnTo>
                <a:lnTo>
                  <a:pt x="6048845" y="1242390"/>
                </a:lnTo>
                <a:lnTo>
                  <a:pt x="6048375" y="1243520"/>
                </a:lnTo>
                <a:lnTo>
                  <a:pt x="6048375" y="1246149"/>
                </a:lnTo>
                <a:lnTo>
                  <a:pt x="6048845" y="1247267"/>
                </a:lnTo>
                <a:lnTo>
                  <a:pt x="6050699" y="1249133"/>
                </a:lnTo>
                <a:lnTo>
                  <a:pt x="6051829" y="1249591"/>
                </a:lnTo>
                <a:lnTo>
                  <a:pt x="6054458" y="1249591"/>
                </a:lnTo>
                <a:lnTo>
                  <a:pt x="6055576" y="1249133"/>
                </a:lnTo>
                <a:lnTo>
                  <a:pt x="6057443" y="1247267"/>
                </a:lnTo>
                <a:lnTo>
                  <a:pt x="6057900" y="1246149"/>
                </a:lnTo>
                <a:lnTo>
                  <a:pt x="6057900" y="1243520"/>
                </a:lnTo>
                <a:close/>
              </a:path>
              <a:path w="6438900" h="4354830">
                <a:moveTo>
                  <a:pt x="6057900" y="623481"/>
                </a:moveTo>
                <a:lnTo>
                  <a:pt x="6057443" y="622363"/>
                </a:lnTo>
                <a:lnTo>
                  <a:pt x="6055576" y="620509"/>
                </a:lnTo>
                <a:lnTo>
                  <a:pt x="6054458" y="620039"/>
                </a:lnTo>
                <a:lnTo>
                  <a:pt x="6051829" y="620039"/>
                </a:lnTo>
                <a:lnTo>
                  <a:pt x="6050699" y="620509"/>
                </a:lnTo>
                <a:lnTo>
                  <a:pt x="6048845" y="622363"/>
                </a:lnTo>
                <a:lnTo>
                  <a:pt x="6048375" y="623481"/>
                </a:lnTo>
                <a:lnTo>
                  <a:pt x="6048375" y="626110"/>
                </a:lnTo>
                <a:lnTo>
                  <a:pt x="6048845" y="627240"/>
                </a:lnTo>
                <a:lnTo>
                  <a:pt x="6050699" y="629094"/>
                </a:lnTo>
                <a:lnTo>
                  <a:pt x="6051829" y="629564"/>
                </a:lnTo>
                <a:lnTo>
                  <a:pt x="6054458" y="629564"/>
                </a:lnTo>
                <a:lnTo>
                  <a:pt x="6055576" y="629094"/>
                </a:lnTo>
                <a:lnTo>
                  <a:pt x="6057443" y="627240"/>
                </a:lnTo>
                <a:lnTo>
                  <a:pt x="6057900" y="626110"/>
                </a:lnTo>
                <a:lnTo>
                  <a:pt x="6057900" y="623481"/>
                </a:lnTo>
                <a:close/>
              </a:path>
              <a:path w="6438900" h="4354830">
                <a:moveTo>
                  <a:pt x="6057900" y="3454"/>
                </a:moveTo>
                <a:lnTo>
                  <a:pt x="6057443" y="2336"/>
                </a:lnTo>
                <a:lnTo>
                  <a:pt x="6055576" y="469"/>
                </a:lnTo>
                <a:lnTo>
                  <a:pt x="6054458" y="0"/>
                </a:lnTo>
                <a:lnTo>
                  <a:pt x="6051829" y="0"/>
                </a:lnTo>
                <a:lnTo>
                  <a:pt x="6050699" y="469"/>
                </a:lnTo>
                <a:lnTo>
                  <a:pt x="6048845" y="2336"/>
                </a:lnTo>
                <a:lnTo>
                  <a:pt x="6048375" y="3454"/>
                </a:lnTo>
                <a:lnTo>
                  <a:pt x="6048375" y="6083"/>
                </a:lnTo>
                <a:lnTo>
                  <a:pt x="6048845" y="7200"/>
                </a:lnTo>
                <a:lnTo>
                  <a:pt x="6050699" y="9067"/>
                </a:lnTo>
                <a:lnTo>
                  <a:pt x="6051829" y="9525"/>
                </a:lnTo>
                <a:lnTo>
                  <a:pt x="6054458" y="9525"/>
                </a:lnTo>
                <a:lnTo>
                  <a:pt x="6055576" y="9067"/>
                </a:lnTo>
                <a:lnTo>
                  <a:pt x="6057443" y="7200"/>
                </a:lnTo>
                <a:lnTo>
                  <a:pt x="6057900" y="6083"/>
                </a:lnTo>
                <a:lnTo>
                  <a:pt x="6057900" y="3454"/>
                </a:lnTo>
                <a:close/>
              </a:path>
              <a:path w="6438900" h="4354830">
                <a:moveTo>
                  <a:pt x="6105525" y="4343679"/>
                </a:moveTo>
                <a:lnTo>
                  <a:pt x="6105068" y="4342562"/>
                </a:lnTo>
                <a:lnTo>
                  <a:pt x="6103201" y="4340695"/>
                </a:lnTo>
                <a:lnTo>
                  <a:pt x="6102083" y="4340225"/>
                </a:lnTo>
                <a:lnTo>
                  <a:pt x="6099454" y="4340225"/>
                </a:lnTo>
                <a:lnTo>
                  <a:pt x="6098324" y="4340695"/>
                </a:lnTo>
                <a:lnTo>
                  <a:pt x="6096470" y="4342562"/>
                </a:lnTo>
                <a:lnTo>
                  <a:pt x="6096000" y="4343679"/>
                </a:lnTo>
                <a:lnTo>
                  <a:pt x="6096000" y="4346308"/>
                </a:lnTo>
                <a:lnTo>
                  <a:pt x="6096470" y="4347426"/>
                </a:lnTo>
                <a:lnTo>
                  <a:pt x="6098324" y="4349293"/>
                </a:lnTo>
                <a:lnTo>
                  <a:pt x="6099454" y="4349750"/>
                </a:lnTo>
                <a:lnTo>
                  <a:pt x="6102083" y="4349750"/>
                </a:lnTo>
                <a:lnTo>
                  <a:pt x="6103201" y="4349293"/>
                </a:lnTo>
                <a:lnTo>
                  <a:pt x="6105068" y="4347426"/>
                </a:lnTo>
                <a:lnTo>
                  <a:pt x="6105525" y="4346308"/>
                </a:lnTo>
                <a:lnTo>
                  <a:pt x="6105525" y="4343679"/>
                </a:lnTo>
                <a:close/>
              </a:path>
              <a:path w="6438900" h="4354830">
                <a:moveTo>
                  <a:pt x="6105525" y="3723640"/>
                </a:moveTo>
                <a:lnTo>
                  <a:pt x="6105068" y="3722522"/>
                </a:lnTo>
                <a:lnTo>
                  <a:pt x="6103201" y="3720668"/>
                </a:lnTo>
                <a:lnTo>
                  <a:pt x="6102083" y="3720198"/>
                </a:lnTo>
                <a:lnTo>
                  <a:pt x="6099454" y="3720198"/>
                </a:lnTo>
                <a:lnTo>
                  <a:pt x="6098324" y="3720668"/>
                </a:lnTo>
                <a:lnTo>
                  <a:pt x="6096470" y="3722522"/>
                </a:lnTo>
                <a:lnTo>
                  <a:pt x="6096000" y="3723640"/>
                </a:lnTo>
                <a:lnTo>
                  <a:pt x="6096000" y="3726281"/>
                </a:lnTo>
                <a:lnTo>
                  <a:pt x="6096470" y="3727399"/>
                </a:lnTo>
                <a:lnTo>
                  <a:pt x="6098324" y="3729253"/>
                </a:lnTo>
                <a:lnTo>
                  <a:pt x="6099454" y="3729723"/>
                </a:lnTo>
                <a:lnTo>
                  <a:pt x="6102083" y="3729723"/>
                </a:lnTo>
                <a:lnTo>
                  <a:pt x="6103201" y="3729253"/>
                </a:lnTo>
                <a:lnTo>
                  <a:pt x="6105068" y="3727399"/>
                </a:lnTo>
                <a:lnTo>
                  <a:pt x="6105525" y="3726281"/>
                </a:lnTo>
                <a:lnTo>
                  <a:pt x="6105525" y="3723640"/>
                </a:lnTo>
                <a:close/>
              </a:path>
              <a:path w="6438900" h="4354830">
                <a:moveTo>
                  <a:pt x="6105525" y="3103613"/>
                </a:moveTo>
                <a:lnTo>
                  <a:pt x="6105068" y="3102495"/>
                </a:lnTo>
                <a:lnTo>
                  <a:pt x="6103201" y="3100628"/>
                </a:lnTo>
                <a:lnTo>
                  <a:pt x="6102083" y="3100171"/>
                </a:lnTo>
                <a:lnTo>
                  <a:pt x="6099454" y="3100171"/>
                </a:lnTo>
                <a:lnTo>
                  <a:pt x="6098324" y="3100628"/>
                </a:lnTo>
                <a:lnTo>
                  <a:pt x="6096470" y="3102495"/>
                </a:lnTo>
                <a:lnTo>
                  <a:pt x="6096000" y="3103613"/>
                </a:lnTo>
                <a:lnTo>
                  <a:pt x="6096000" y="3106242"/>
                </a:lnTo>
                <a:lnTo>
                  <a:pt x="6096470" y="3107372"/>
                </a:lnTo>
                <a:lnTo>
                  <a:pt x="6098324" y="3109226"/>
                </a:lnTo>
                <a:lnTo>
                  <a:pt x="6099454" y="3109696"/>
                </a:lnTo>
                <a:lnTo>
                  <a:pt x="6102083" y="3109696"/>
                </a:lnTo>
                <a:lnTo>
                  <a:pt x="6103201" y="3109226"/>
                </a:lnTo>
                <a:lnTo>
                  <a:pt x="6105068" y="3107372"/>
                </a:lnTo>
                <a:lnTo>
                  <a:pt x="6105525" y="3106242"/>
                </a:lnTo>
                <a:lnTo>
                  <a:pt x="6105525" y="3103613"/>
                </a:lnTo>
                <a:close/>
              </a:path>
              <a:path w="6438900" h="4354830">
                <a:moveTo>
                  <a:pt x="6105525" y="2483586"/>
                </a:moveTo>
                <a:lnTo>
                  <a:pt x="6105068" y="2482456"/>
                </a:lnTo>
                <a:lnTo>
                  <a:pt x="6103201" y="2480602"/>
                </a:lnTo>
                <a:lnTo>
                  <a:pt x="6102083" y="2480132"/>
                </a:lnTo>
                <a:lnTo>
                  <a:pt x="6099454" y="2480132"/>
                </a:lnTo>
                <a:lnTo>
                  <a:pt x="6098324" y="2480602"/>
                </a:lnTo>
                <a:lnTo>
                  <a:pt x="6096470" y="2482456"/>
                </a:lnTo>
                <a:lnTo>
                  <a:pt x="6096000" y="2483586"/>
                </a:lnTo>
                <a:lnTo>
                  <a:pt x="6096000" y="2486215"/>
                </a:lnTo>
                <a:lnTo>
                  <a:pt x="6096470" y="2487333"/>
                </a:lnTo>
                <a:lnTo>
                  <a:pt x="6098324" y="2489200"/>
                </a:lnTo>
                <a:lnTo>
                  <a:pt x="6099454" y="2489657"/>
                </a:lnTo>
                <a:lnTo>
                  <a:pt x="6102083" y="2489657"/>
                </a:lnTo>
                <a:lnTo>
                  <a:pt x="6103201" y="2489200"/>
                </a:lnTo>
                <a:lnTo>
                  <a:pt x="6105068" y="2487333"/>
                </a:lnTo>
                <a:lnTo>
                  <a:pt x="6105525" y="2486215"/>
                </a:lnTo>
                <a:lnTo>
                  <a:pt x="6105525" y="2483586"/>
                </a:lnTo>
                <a:close/>
              </a:path>
              <a:path w="6438900" h="4354830">
                <a:moveTo>
                  <a:pt x="6105525" y="1863547"/>
                </a:moveTo>
                <a:lnTo>
                  <a:pt x="6105068" y="1862429"/>
                </a:lnTo>
                <a:lnTo>
                  <a:pt x="6103201" y="1860562"/>
                </a:lnTo>
                <a:lnTo>
                  <a:pt x="6102083" y="1860105"/>
                </a:lnTo>
                <a:lnTo>
                  <a:pt x="6099454" y="1860105"/>
                </a:lnTo>
                <a:lnTo>
                  <a:pt x="6098324" y="1860562"/>
                </a:lnTo>
                <a:lnTo>
                  <a:pt x="6096470" y="1862429"/>
                </a:lnTo>
                <a:lnTo>
                  <a:pt x="6096000" y="1863547"/>
                </a:lnTo>
                <a:lnTo>
                  <a:pt x="6096000" y="1866176"/>
                </a:lnTo>
                <a:lnTo>
                  <a:pt x="6096470" y="1867306"/>
                </a:lnTo>
                <a:lnTo>
                  <a:pt x="6098324" y="1869160"/>
                </a:lnTo>
                <a:lnTo>
                  <a:pt x="6099454" y="1869630"/>
                </a:lnTo>
                <a:lnTo>
                  <a:pt x="6102083" y="1869630"/>
                </a:lnTo>
                <a:lnTo>
                  <a:pt x="6103201" y="1869160"/>
                </a:lnTo>
                <a:lnTo>
                  <a:pt x="6105068" y="1867306"/>
                </a:lnTo>
                <a:lnTo>
                  <a:pt x="6105525" y="1866176"/>
                </a:lnTo>
                <a:lnTo>
                  <a:pt x="6105525" y="1863547"/>
                </a:lnTo>
                <a:close/>
              </a:path>
              <a:path w="6438900" h="4354830">
                <a:moveTo>
                  <a:pt x="6105525" y="1243520"/>
                </a:moveTo>
                <a:lnTo>
                  <a:pt x="6105068" y="1242390"/>
                </a:lnTo>
                <a:lnTo>
                  <a:pt x="6103201" y="1240536"/>
                </a:lnTo>
                <a:lnTo>
                  <a:pt x="6102083" y="1240066"/>
                </a:lnTo>
                <a:lnTo>
                  <a:pt x="6099454" y="1240066"/>
                </a:lnTo>
                <a:lnTo>
                  <a:pt x="6098324" y="1240536"/>
                </a:lnTo>
                <a:lnTo>
                  <a:pt x="6096470" y="1242390"/>
                </a:lnTo>
                <a:lnTo>
                  <a:pt x="6096000" y="1243520"/>
                </a:lnTo>
                <a:lnTo>
                  <a:pt x="6096000" y="1246149"/>
                </a:lnTo>
                <a:lnTo>
                  <a:pt x="6096470" y="1247267"/>
                </a:lnTo>
                <a:lnTo>
                  <a:pt x="6098324" y="1249133"/>
                </a:lnTo>
                <a:lnTo>
                  <a:pt x="6099454" y="1249591"/>
                </a:lnTo>
                <a:lnTo>
                  <a:pt x="6102083" y="1249591"/>
                </a:lnTo>
                <a:lnTo>
                  <a:pt x="6103201" y="1249133"/>
                </a:lnTo>
                <a:lnTo>
                  <a:pt x="6105068" y="1247267"/>
                </a:lnTo>
                <a:lnTo>
                  <a:pt x="6105525" y="1246149"/>
                </a:lnTo>
                <a:lnTo>
                  <a:pt x="6105525" y="1243520"/>
                </a:lnTo>
                <a:close/>
              </a:path>
              <a:path w="6438900" h="4354830">
                <a:moveTo>
                  <a:pt x="6105525" y="623481"/>
                </a:moveTo>
                <a:lnTo>
                  <a:pt x="6105068" y="622363"/>
                </a:lnTo>
                <a:lnTo>
                  <a:pt x="6103201" y="620509"/>
                </a:lnTo>
                <a:lnTo>
                  <a:pt x="6102083" y="620039"/>
                </a:lnTo>
                <a:lnTo>
                  <a:pt x="6099454" y="620039"/>
                </a:lnTo>
                <a:lnTo>
                  <a:pt x="6098324" y="620509"/>
                </a:lnTo>
                <a:lnTo>
                  <a:pt x="6096470" y="622363"/>
                </a:lnTo>
                <a:lnTo>
                  <a:pt x="6096000" y="623481"/>
                </a:lnTo>
                <a:lnTo>
                  <a:pt x="6096000" y="626110"/>
                </a:lnTo>
                <a:lnTo>
                  <a:pt x="6096470" y="627240"/>
                </a:lnTo>
                <a:lnTo>
                  <a:pt x="6098324" y="629094"/>
                </a:lnTo>
                <a:lnTo>
                  <a:pt x="6099454" y="629564"/>
                </a:lnTo>
                <a:lnTo>
                  <a:pt x="6102083" y="629564"/>
                </a:lnTo>
                <a:lnTo>
                  <a:pt x="6103201" y="629094"/>
                </a:lnTo>
                <a:lnTo>
                  <a:pt x="6105068" y="627240"/>
                </a:lnTo>
                <a:lnTo>
                  <a:pt x="6105525" y="626110"/>
                </a:lnTo>
                <a:lnTo>
                  <a:pt x="6105525" y="623481"/>
                </a:lnTo>
                <a:close/>
              </a:path>
              <a:path w="6438900" h="4354830">
                <a:moveTo>
                  <a:pt x="6105525" y="3454"/>
                </a:moveTo>
                <a:lnTo>
                  <a:pt x="6105068" y="2336"/>
                </a:lnTo>
                <a:lnTo>
                  <a:pt x="6103201" y="469"/>
                </a:lnTo>
                <a:lnTo>
                  <a:pt x="6102083" y="0"/>
                </a:lnTo>
                <a:lnTo>
                  <a:pt x="6099454" y="0"/>
                </a:lnTo>
                <a:lnTo>
                  <a:pt x="6098324" y="469"/>
                </a:lnTo>
                <a:lnTo>
                  <a:pt x="6096470" y="2336"/>
                </a:lnTo>
                <a:lnTo>
                  <a:pt x="6096000" y="3454"/>
                </a:lnTo>
                <a:lnTo>
                  <a:pt x="6096000" y="6083"/>
                </a:lnTo>
                <a:lnTo>
                  <a:pt x="6096470" y="7200"/>
                </a:lnTo>
                <a:lnTo>
                  <a:pt x="6098324" y="9067"/>
                </a:lnTo>
                <a:lnTo>
                  <a:pt x="6099454" y="9525"/>
                </a:lnTo>
                <a:lnTo>
                  <a:pt x="6102083" y="9525"/>
                </a:lnTo>
                <a:lnTo>
                  <a:pt x="6103201" y="9067"/>
                </a:lnTo>
                <a:lnTo>
                  <a:pt x="6105068" y="7200"/>
                </a:lnTo>
                <a:lnTo>
                  <a:pt x="6105525" y="6083"/>
                </a:lnTo>
                <a:lnTo>
                  <a:pt x="6105525" y="3454"/>
                </a:lnTo>
                <a:close/>
              </a:path>
              <a:path w="6438900" h="4354830">
                <a:moveTo>
                  <a:pt x="6153150" y="4343679"/>
                </a:moveTo>
                <a:lnTo>
                  <a:pt x="6152693" y="4342562"/>
                </a:lnTo>
                <a:lnTo>
                  <a:pt x="6150826" y="4340695"/>
                </a:lnTo>
                <a:lnTo>
                  <a:pt x="6149708" y="4340225"/>
                </a:lnTo>
                <a:lnTo>
                  <a:pt x="6147079" y="4340225"/>
                </a:lnTo>
                <a:lnTo>
                  <a:pt x="6145949" y="4340695"/>
                </a:lnTo>
                <a:lnTo>
                  <a:pt x="6144095" y="4342562"/>
                </a:lnTo>
                <a:lnTo>
                  <a:pt x="6143625" y="4343679"/>
                </a:lnTo>
                <a:lnTo>
                  <a:pt x="6143625" y="4346308"/>
                </a:lnTo>
                <a:lnTo>
                  <a:pt x="6144095" y="4347426"/>
                </a:lnTo>
                <a:lnTo>
                  <a:pt x="6145949" y="4349293"/>
                </a:lnTo>
                <a:lnTo>
                  <a:pt x="6147079" y="4349750"/>
                </a:lnTo>
                <a:lnTo>
                  <a:pt x="6149708" y="4349750"/>
                </a:lnTo>
                <a:lnTo>
                  <a:pt x="6150826" y="4349293"/>
                </a:lnTo>
                <a:lnTo>
                  <a:pt x="6152693" y="4347426"/>
                </a:lnTo>
                <a:lnTo>
                  <a:pt x="6153150" y="4346308"/>
                </a:lnTo>
                <a:lnTo>
                  <a:pt x="6153150" y="4343679"/>
                </a:lnTo>
                <a:close/>
              </a:path>
              <a:path w="6438900" h="4354830">
                <a:moveTo>
                  <a:pt x="6153150" y="3723640"/>
                </a:moveTo>
                <a:lnTo>
                  <a:pt x="6152693" y="3722522"/>
                </a:lnTo>
                <a:lnTo>
                  <a:pt x="6150826" y="3720668"/>
                </a:lnTo>
                <a:lnTo>
                  <a:pt x="6149708" y="3720198"/>
                </a:lnTo>
                <a:lnTo>
                  <a:pt x="6147079" y="3720198"/>
                </a:lnTo>
                <a:lnTo>
                  <a:pt x="6145949" y="3720668"/>
                </a:lnTo>
                <a:lnTo>
                  <a:pt x="6144095" y="3722522"/>
                </a:lnTo>
                <a:lnTo>
                  <a:pt x="6143625" y="3723640"/>
                </a:lnTo>
                <a:lnTo>
                  <a:pt x="6143625" y="3726281"/>
                </a:lnTo>
                <a:lnTo>
                  <a:pt x="6144095" y="3727399"/>
                </a:lnTo>
                <a:lnTo>
                  <a:pt x="6145949" y="3729253"/>
                </a:lnTo>
                <a:lnTo>
                  <a:pt x="6147079" y="3729723"/>
                </a:lnTo>
                <a:lnTo>
                  <a:pt x="6149708" y="3729723"/>
                </a:lnTo>
                <a:lnTo>
                  <a:pt x="6150826" y="3729253"/>
                </a:lnTo>
                <a:lnTo>
                  <a:pt x="6152693" y="3727399"/>
                </a:lnTo>
                <a:lnTo>
                  <a:pt x="6153150" y="3726281"/>
                </a:lnTo>
                <a:lnTo>
                  <a:pt x="6153150" y="3723640"/>
                </a:lnTo>
                <a:close/>
              </a:path>
              <a:path w="6438900" h="4354830">
                <a:moveTo>
                  <a:pt x="6153150" y="3103613"/>
                </a:moveTo>
                <a:lnTo>
                  <a:pt x="6152693" y="3102495"/>
                </a:lnTo>
                <a:lnTo>
                  <a:pt x="6150826" y="3100628"/>
                </a:lnTo>
                <a:lnTo>
                  <a:pt x="6149708" y="3100171"/>
                </a:lnTo>
                <a:lnTo>
                  <a:pt x="6147079" y="3100171"/>
                </a:lnTo>
                <a:lnTo>
                  <a:pt x="6145949" y="3100628"/>
                </a:lnTo>
                <a:lnTo>
                  <a:pt x="6144095" y="3102495"/>
                </a:lnTo>
                <a:lnTo>
                  <a:pt x="6143625" y="3103613"/>
                </a:lnTo>
                <a:lnTo>
                  <a:pt x="6143625" y="3106242"/>
                </a:lnTo>
                <a:lnTo>
                  <a:pt x="6144095" y="3107372"/>
                </a:lnTo>
                <a:lnTo>
                  <a:pt x="6145949" y="3109226"/>
                </a:lnTo>
                <a:lnTo>
                  <a:pt x="6147079" y="3109696"/>
                </a:lnTo>
                <a:lnTo>
                  <a:pt x="6149708" y="3109696"/>
                </a:lnTo>
                <a:lnTo>
                  <a:pt x="6150826" y="3109226"/>
                </a:lnTo>
                <a:lnTo>
                  <a:pt x="6152693" y="3107372"/>
                </a:lnTo>
                <a:lnTo>
                  <a:pt x="6153150" y="3106242"/>
                </a:lnTo>
                <a:lnTo>
                  <a:pt x="6153150" y="3103613"/>
                </a:lnTo>
                <a:close/>
              </a:path>
              <a:path w="6438900" h="4354830">
                <a:moveTo>
                  <a:pt x="6153150" y="2483586"/>
                </a:moveTo>
                <a:lnTo>
                  <a:pt x="6152693" y="2482456"/>
                </a:lnTo>
                <a:lnTo>
                  <a:pt x="6150826" y="2480602"/>
                </a:lnTo>
                <a:lnTo>
                  <a:pt x="6149708" y="2480132"/>
                </a:lnTo>
                <a:lnTo>
                  <a:pt x="6147079" y="2480132"/>
                </a:lnTo>
                <a:lnTo>
                  <a:pt x="6145949" y="2480602"/>
                </a:lnTo>
                <a:lnTo>
                  <a:pt x="6144095" y="2482456"/>
                </a:lnTo>
                <a:lnTo>
                  <a:pt x="6143625" y="2483586"/>
                </a:lnTo>
                <a:lnTo>
                  <a:pt x="6143625" y="2486215"/>
                </a:lnTo>
                <a:lnTo>
                  <a:pt x="6144095" y="2487333"/>
                </a:lnTo>
                <a:lnTo>
                  <a:pt x="6145949" y="2489200"/>
                </a:lnTo>
                <a:lnTo>
                  <a:pt x="6147079" y="2489657"/>
                </a:lnTo>
                <a:lnTo>
                  <a:pt x="6149708" y="2489657"/>
                </a:lnTo>
                <a:lnTo>
                  <a:pt x="6150826" y="2489200"/>
                </a:lnTo>
                <a:lnTo>
                  <a:pt x="6152693" y="2487333"/>
                </a:lnTo>
                <a:lnTo>
                  <a:pt x="6153150" y="2486215"/>
                </a:lnTo>
                <a:lnTo>
                  <a:pt x="6153150" y="2483586"/>
                </a:lnTo>
                <a:close/>
              </a:path>
              <a:path w="6438900" h="4354830">
                <a:moveTo>
                  <a:pt x="6153150" y="1863547"/>
                </a:moveTo>
                <a:lnTo>
                  <a:pt x="6152693" y="1862429"/>
                </a:lnTo>
                <a:lnTo>
                  <a:pt x="6150826" y="1860562"/>
                </a:lnTo>
                <a:lnTo>
                  <a:pt x="6149708" y="1860105"/>
                </a:lnTo>
                <a:lnTo>
                  <a:pt x="6147079" y="1860105"/>
                </a:lnTo>
                <a:lnTo>
                  <a:pt x="6145949" y="1860562"/>
                </a:lnTo>
                <a:lnTo>
                  <a:pt x="6144095" y="1862429"/>
                </a:lnTo>
                <a:lnTo>
                  <a:pt x="6143625" y="1863547"/>
                </a:lnTo>
                <a:lnTo>
                  <a:pt x="6143625" y="1866176"/>
                </a:lnTo>
                <a:lnTo>
                  <a:pt x="6144095" y="1867306"/>
                </a:lnTo>
                <a:lnTo>
                  <a:pt x="6145949" y="1869160"/>
                </a:lnTo>
                <a:lnTo>
                  <a:pt x="6147079" y="1869630"/>
                </a:lnTo>
                <a:lnTo>
                  <a:pt x="6149708" y="1869630"/>
                </a:lnTo>
                <a:lnTo>
                  <a:pt x="6150826" y="1869160"/>
                </a:lnTo>
                <a:lnTo>
                  <a:pt x="6152693" y="1867306"/>
                </a:lnTo>
                <a:lnTo>
                  <a:pt x="6153150" y="1866176"/>
                </a:lnTo>
                <a:lnTo>
                  <a:pt x="6153150" y="1863547"/>
                </a:lnTo>
                <a:close/>
              </a:path>
              <a:path w="6438900" h="4354830">
                <a:moveTo>
                  <a:pt x="6153150" y="1243520"/>
                </a:moveTo>
                <a:lnTo>
                  <a:pt x="6152693" y="1242390"/>
                </a:lnTo>
                <a:lnTo>
                  <a:pt x="6150826" y="1240536"/>
                </a:lnTo>
                <a:lnTo>
                  <a:pt x="6149708" y="1240066"/>
                </a:lnTo>
                <a:lnTo>
                  <a:pt x="6147079" y="1240066"/>
                </a:lnTo>
                <a:lnTo>
                  <a:pt x="6145949" y="1240536"/>
                </a:lnTo>
                <a:lnTo>
                  <a:pt x="6144095" y="1242390"/>
                </a:lnTo>
                <a:lnTo>
                  <a:pt x="6143625" y="1243520"/>
                </a:lnTo>
                <a:lnTo>
                  <a:pt x="6143625" y="1246149"/>
                </a:lnTo>
                <a:lnTo>
                  <a:pt x="6144095" y="1247267"/>
                </a:lnTo>
                <a:lnTo>
                  <a:pt x="6145949" y="1249133"/>
                </a:lnTo>
                <a:lnTo>
                  <a:pt x="6147079" y="1249591"/>
                </a:lnTo>
                <a:lnTo>
                  <a:pt x="6149708" y="1249591"/>
                </a:lnTo>
                <a:lnTo>
                  <a:pt x="6150826" y="1249133"/>
                </a:lnTo>
                <a:lnTo>
                  <a:pt x="6152693" y="1247267"/>
                </a:lnTo>
                <a:lnTo>
                  <a:pt x="6153150" y="1246149"/>
                </a:lnTo>
                <a:lnTo>
                  <a:pt x="6153150" y="1243520"/>
                </a:lnTo>
                <a:close/>
              </a:path>
              <a:path w="6438900" h="4354830">
                <a:moveTo>
                  <a:pt x="6153150" y="623481"/>
                </a:moveTo>
                <a:lnTo>
                  <a:pt x="6152693" y="622363"/>
                </a:lnTo>
                <a:lnTo>
                  <a:pt x="6150826" y="620509"/>
                </a:lnTo>
                <a:lnTo>
                  <a:pt x="6149708" y="620039"/>
                </a:lnTo>
                <a:lnTo>
                  <a:pt x="6147079" y="620039"/>
                </a:lnTo>
                <a:lnTo>
                  <a:pt x="6145949" y="620509"/>
                </a:lnTo>
                <a:lnTo>
                  <a:pt x="6144095" y="622363"/>
                </a:lnTo>
                <a:lnTo>
                  <a:pt x="6143625" y="623481"/>
                </a:lnTo>
                <a:lnTo>
                  <a:pt x="6143625" y="626110"/>
                </a:lnTo>
                <a:lnTo>
                  <a:pt x="6144095" y="627240"/>
                </a:lnTo>
                <a:lnTo>
                  <a:pt x="6145949" y="629094"/>
                </a:lnTo>
                <a:lnTo>
                  <a:pt x="6147079" y="629564"/>
                </a:lnTo>
                <a:lnTo>
                  <a:pt x="6149708" y="629564"/>
                </a:lnTo>
                <a:lnTo>
                  <a:pt x="6150826" y="629094"/>
                </a:lnTo>
                <a:lnTo>
                  <a:pt x="6152693" y="627240"/>
                </a:lnTo>
                <a:lnTo>
                  <a:pt x="6153150" y="626110"/>
                </a:lnTo>
                <a:lnTo>
                  <a:pt x="6153150" y="623481"/>
                </a:lnTo>
                <a:close/>
              </a:path>
              <a:path w="6438900" h="4354830">
                <a:moveTo>
                  <a:pt x="6153150" y="3454"/>
                </a:moveTo>
                <a:lnTo>
                  <a:pt x="6152693" y="2336"/>
                </a:lnTo>
                <a:lnTo>
                  <a:pt x="6150826" y="469"/>
                </a:lnTo>
                <a:lnTo>
                  <a:pt x="6149708" y="0"/>
                </a:lnTo>
                <a:lnTo>
                  <a:pt x="6147079" y="0"/>
                </a:lnTo>
                <a:lnTo>
                  <a:pt x="6145949" y="469"/>
                </a:lnTo>
                <a:lnTo>
                  <a:pt x="6144095" y="2336"/>
                </a:lnTo>
                <a:lnTo>
                  <a:pt x="6143625" y="3454"/>
                </a:lnTo>
                <a:lnTo>
                  <a:pt x="6143625" y="6083"/>
                </a:lnTo>
                <a:lnTo>
                  <a:pt x="6144095" y="7200"/>
                </a:lnTo>
                <a:lnTo>
                  <a:pt x="6145949" y="9067"/>
                </a:lnTo>
                <a:lnTo>
                  <a:pt x="6147079" y="9525"/>
                </a:lnTo>
                <a:lnTo>
                  <a:pt x="6149708" y="9525"/>
                </a:lnTo>
                <a:lnTo>
                  <a:pt x="6150826" y="9067"/>
                </a:lnTo>
                <a:lnTo>
                  <a:pt x="6152693" y="7200"/>
                </a:lnTo>
                <a:lnTo>
                  <a:pt x="6153150" y="6083"/>
                </a:lnTo>
                <a:lnTo>
                  <a:pt x="6153150" y="3454"/>
                </a:lnTo>
                <a:close/>
              </a:path>
              <a:path w="6438900" h="4354830">
                <a:moveTo>
                  <a:pt x="6200775" y="4343679"/>
                </a:moveTo>
                <a:lnTo>
                  <a:pt x="6200318" y="4342562"/>
                </a:lnTo>
                <a:lnTo>
                  <a:pt x="6198451" y="4340695"/>
                </a:lnTo>
                <a:lnTo>
                  <a:pt x="6197333" y="4340225"/>
                </a:lnTo>
                <a:lnTo>
                  <a:pt x="6194704" y="4340225"/>
                </a:lnTo>
                <a:lnTo>
                  <a:pt x="6193574" y="4340695"/>
                </a:lnTo>
                <a:lnTo>
                  <a:pt x="6191720" y="4342562"/>
                </a:lnTo>
                <a:lnTo>
                  <a:pt x="6191250" y="4343679"/>
                </a:lnTo>
                <a:lnTo>
                  <a:pt x="6191250" y="4346308"/>
                </a:lnTo>
                <a:lnTo>
                  <a:pt x="6191720" y="4347426"/>
                </a:lnTo>
                <a:lnTo>
                  <a:pt x="6193574" y="4349293"/>
                </a:lnTo>
                <a:lnTo>
                  <a:pt x="6194704" y="4349750"/>
                </a:lnTo>
                <a:lnTo>
                  <a:pt x="6197333" y="4349750"/>
                </a:lnTo>
                <a:lnTo>
                  <a:pt x="6198451" y="4349293"/>
                </a:lnTo>
                <a:lnTo>
                  <a:pt x="6200318" y="4347426"/>
                </a:lnTo>
                <a:lnTo>
                  <a:pt x="6200775" y="4346308"/>
                </a:lnTo>
                <a:lnTo>
                  <a:pt x="6200775" y="4343679"/>
                </a:lnTo>
                <a:close/>
              </a:path>
              <a:path w="6438900" h="4354830">
                <a:moveTo>
                  <a:pt x="6200775" y="3723640"/>
                </a:moveTo>
                <a:lnTo>
                  <a:pt x="6200318" y="3722522"/>
                </a:lnTo>
                <a:lnTo>
                  <a:pt x="6198451" y="3720668"/>
                </a:lnTo>
                <a:lnTo>
                  <a:pt x="6197333" y="3720198"/>
                </a:lnTo>
                <a:lnTo>
                  <a:pt x="6194704" y="3720198"/>
                </a:lnTo>
                <a:lnTo>
                  <a:pt x="6193574" y="3720668"/>
                </a:lnTo>
                <a:lnTo>
                  <a:pt x="6191720" y="3722522"/>
                </a:lnTo>
                <a:lnTo>
                  <a:pt x="6191250" y="3723640"/>
                </a:lnTo>
                <a:lnTo>
                  <a:pt x="6191250" y="3726281"/>
                </a:lnTo>
                <a:lnTo>
                  <a:pt x="6191720" y="3727399"/>
                </a:lnTo>
                <a:lnTo>
                  <a:pt x="6193574" y="3729253"/>
                </a:lnTo>
                <a:lnTo>
                  <a:pt x="6194704" y="3729723"/>
                </a:lnTo>
                <a:lnTo>
                  <a:pt x="6197333" y="3729723"/>
                </a:lnTo>
                <a:lnTo>
                  <a:pt x="6198451" y="3729253"/>
                </a:lnTo>
                <a:lnTo>
                  <a:pt x="6200318" y="3727399"/>
                </a:lnTo>
                <a:lnTo>
                  <a:pt x="6200775" y="3726281"/>
                </a:lnTo>
                <a:lnTo>
                  <a:pt x="6200775" y="3723640"/>
                </a:lnTo>
                <a:close/>
              </a:path>
              <a:path w="6438900" h="4354830">
                <a:moveTo>
                  <a:pt x="6200775" y="3103613"/>
                </a:moveTo>
                <a:lnTo>
                  <a:pt x="6200318" y="3102495"/>
                </a:lnTo>
                <a:lnTo>
                  <a:pt x="6198451" y="3100628"/>
                </a:lnTo>
                <a:lnTo>
                  <a:pt x="6197333" y="3100171"/>
                </a:lnTo>
                <a:lnTo>
                  <a:pt x="6194704" y="3100171"/>
                </a:lnTo>
                <a:lnTo>
                  <a:pt x="6193574" y="3100628"/>
                </a:lnTo>
                <a:lnTo>
                  <a:pt x="6191720" y="3102495"/>
                </a:lnTo>
                <a:lnTo>
                  <a:pt x="6191250" y="3103613"/>
                </a:lnTo>
                <a:lnTo>
                  <a:pt x="6191250" y="3106242"/>
                </a:lnTo>
                <a:lnTo>
                  <a:pt x="6191720" y="3107372"/>
                </a:lnTo>
                <a:lnTo>
                  <a:pt x="6193574" y="3109226"/>
                </a:lnTo>
                <a:lnTo>
                  <a:pt x="6194704" y="3109696"/>
                </a:lnTo>
                <a:lnTo>
                  <a:pt x="6197333" y="3109696"/>
                </a:lnTo>
                <a:lnTo>
                  <a:pt x="6198451" y="3109226"/>
                </a:lnTo>
                <a:lnTo>
                  <a:pt x="6200318" y="3107372"/>
                </a:lnTo>
                <a:lnTo>
                  <a:pt x="6200775" y="3106242"/>
                </a:lnTo>
                <a:lnTo>
                  <a:pt x="6200775" y="3103613"/>
                </a:lnTo>
                <a:close/>
              </a:path>
              <a:path w="6438900" h="4354830">
                <a:moveTo>
                  <a:pt x="6200775" y="2483586"/>
                </a:moveTo>
                <a:lnTo>
                  <a:pt x="6200318" y="2482456"/>
                </a:lnTo>
                <a:lnTo>
                  <a:pt x="6198451" y="2480602"/>
                </a:lnTo>
                <a:lnTo>
                  <a:pt x="6197333" y="2480132"/>
                </a:lnTo>
                <a:lnTo>
                  <a:pt x="6194704" y="2480132"/>
                </a:lnTo>
                <a:lnTo>
                  <a:pt x="6193574" y="2480602"/>
                </a:lnTo>
                <a:lnTo>
                  <a:pt x="6191720" y="2482456"/>
                </a:lnTo>
                <a:lnTo>
                  <a:pt x="6191250" y="2483586"/>
                </a:lnTo>
                <a:lnTo>
                  <a:pt x="6191250" y="2486215"/>
                </a:lnTo>
                <a:lnTo>
                  <a:pt x="6191720" y="2487333"/>
                </a:lnTo>
                <a:lnTo>
                  <a:pt x="6193574" y="2489200"/>
                </a:lnTo>
                <a:lnTo>
                  <a:pt x="6194704" y="2489657"/>
                </a:lnTo>
                <a:lnTo>
                  <a:pt x="6197333" y="2489657"/>
                </a:lnTo>
                <a:lnTo>
                  <a:pt x="6198451" y="2489200"/>
                </a:lnTo>
                <a:lnTo>
                  <a:pt x="6200318" y="2487333"/>
                </a:lnTo>
                <a:lnTo>
                  <a:pt x="6200775" y="2486215"/>
                </a:lnTo>
                <a:lnTo>
                  <a:pt x="6200775" y="2483586"/>
                </a:lnTo>
                <a:close/>
              </a:path>
              <a:path w="6438900" h="4354830">
                <a:moveTo>
                  <a:pt x="6200775" y="1863547"/>
                </a:moveTo>
                <a:lnTo>
                  <a:pt x="6200318" y="1862429"/>
                </a:lnTo>
                <a:lnTo>
                  <a:pt x="6198451" y="1860562"/>
                </a:lnTo>
                <a:lnTo>
                  <a:pt x="6197333" y="1860105"/>
                </a:lnTo>
                <a:lnTo>
                  <a:pt x="6194704" y="1860105"/>
                </a:lnTo>
                <a:lnTo>
                  <a:pt x="6193574" y="1860562"/>
                </a:lnTo>
                <a:lnTo>
                  <a:pt x="6191720" y="1862429"/>
                </a:lnTo>
                <a:lnTo>
                  <a:pt x="6191250" y="1863547"/>
                </a:lnTo>
                <a:lnTo>
                  <a:pt x="6191250" y="1866176"/>
                </a:lnTo>
                <a:lnTo>
                  <a:pt x="6191720" y="1867306"/>
                </a:lnTo>
                <a:lnTo>
                  <a:pt x="6193574" y="1869160"/>
                </a:lnTo>
                <a:lnTo>
                  <a:pt x="6194704" y="1869630"/>
                </a:lnTo>
                <a:lnTo>
                  <a:pt x="6197333" y="1869630"/>
                </a:lnTo>
                <a:lnTo>
                  <a:pt x="6198451" y="1869160"/>
                </a:lnTo>
                <a:lnTo>
                  <a:pt x="6200318" y="1867306"/>
                </a:lnTo>
                <a:lnTo>
                  <a:pt x="6200775" y="1866176"/>
                </a:lnTo>
                <a:lnTo>
                  <a:pt x="6200775" y="1863547"/>
                </a:lnTo>
                <a:close/>
              </a:path>
              <a:path w="6438900" h="4354830">
                <a:moveTo>
                  <a:pt x="6200775" y="1243520"/>
                </a:moveTo>
                <a:lnTo>
                  <a:pt x="6200318" y="1242390"/>
                </a:lnTo>
                <a:lnTo>
                  <a:pt x="6198451" y="1240536"/>
                </a:lnTo>
                <a:lnTo>
                  <a:pt x="6197333" y="1240066"/>
                </a:lnTo>
                <a:lnTo>
                  <a:pt x="6194704" y="1240066"/>
                </a:lnTo>
                <a:lnTo>
                  <a:pt x="6193574" y="1240536"/>
                </a:lnTo>
                <a:lnTo>
                  <a:pt x="6191720" y="1242390"/>
                </a:lnTo>
                <a:lnTo>
                  <a:pt x="6191250" y="1243520"/>
                </a:lnTo>
                <a:lnTo>
                  <a:pt x="6191250" y="1246149"/>
                </a:lnTo>
                <a:lnTo>
                  <a:pt x="6191720" y="1247267"/>
                </a:lnTo>
                <a:lnTo>
                  <a:pt x="6193574" y="1249133"/>
                </a:lnTo>
                <a:lnTo>
                  <a:pt x="6194704" y="1249591"/>
                </a:lnTo>
                <a:lnTo>
                  <a:pt x="6197333" y="1249591"/>
                </a:lnTo>
                <a:lnTo>
                  <a:pt x="6198451" y="1249133"/>
                </a:lnTo>
                <a:lnTo>
                  <a:pt x="6200318" y="1247267"/>
                </a:lnTo>
                <a:lnTo>
                  <a:pt x="6200775" y="1246149"/>
                </a:lnTo>
                <a:lnTo>
                  <a:pt x="6200775" y="1243520"/>
                </a:lnTo>
                <a:close/>
              </a:path>
              <a:path w="6438900" h="4354830">
                <a:moveTo>
                  <a:pt x="6200775" y="623481"/>
                </a:moveTo>
                <a:lnTo>
                  <a:pt x="6200318" y="622363"/>
                </a:lnTo>
                <a:lnTo>
                  <a:pt x="6198451" y="620509"/>
                </a:lnTo>
                <a:lnTo>
                  <a:pt x="6197333" y="620039"/>
                </a:lnTo>
                <a:lnTo>
                  <a:pt x="6194704" y="620039"/>
                </a:lnTo>
                <a:lnTo>
                  <a:pt x="6193574" y="620509"/>
                </a:lnTo>
                <a:lnTo>
                  <a:pt x="6191720" y="622363"/>
                </a:lnTo>
                <a:lnTo>
                  <a:pt x="6191250" y="623481"/>
                </a:lnTo>
                <a:lnTo>
                  <a:pt x="6191250" y="626110"/>
                </a:lnTo>
                <a:lnTo>
                  <a:pt x="6191720" y="627240"/>
                </a:lnTo>
                <a:lnTo>
                  <a:pt x="6193574" y="629094"/>
                </a:lnTo>
                <a:lnTo>
                  <a:pt x="6194704" y="629564"/>
                </a:lnTo>
                <a:lnTo>
                  <a:pt x="6197333" y="629564"/>
                </a:lnTo>
                <a:lnTo>
                  <a:pt x="6198451" y="629094"/>
                </a:lnTo>
                <a:lnTo>
                  <a:pt x="6200318" y="627240"/>
                </a:lnTo>
                <a:lnTo>
                  <a:pt x="6200775" y="626110"/>
                </a:lnTo>
                <a:lnTo>
                  <a:pt x="6200775" y="623481"/>
                </a:lnTo>
                <a:close/>
              </a:path>
              <a:path w="6438900" h="4354830">
                <a:moveTo>
                  <a:pt x="6200775" y="3454"/>
                </a:moveTo>
                <a:lnTo>
                  <a:pt x="6200318" y="2336"/>
                </a:lnTo>
                <a:lnTo>
                  <a:pt x="6198451" y="469"/>
                </a:lnTo>
                <a:lnTo>
                  <a:pt x="6197333" y="0"/>
                </a:lnTo>
                <a:lnTo>
                  <a:pt x="6194704" y="0"/>
                </a:lnTo>
                <a:lnTo>
                  <a:pt x="6193574" y="469"/>
                </a:lnTo>
                <a:lnTo>
                  <a:pt x="6191720" y="2336"/>
                </a:lnTo>
                <a:lnTo>
                  <a:pt x="6191250" y="3454"/>
                </a:lnTo>
                <a:lnTo>
                  <a:pt x="6191250" y="6083"/>
                </a:lnTo>
                <a:lnTo>
                  <a:pt x="6191720" y="7200"/>
                </a:lnTo>
                <a:lnTo>
                  <a:pt x="6193574" y="9067"/>
                </a:lnTo>
                <a:lnTo>
                  <a:pt x="6194704" y="9525"/>
                </a:lnTo>
                <a:lnTo>
                  <a:pt x="6197333" y="9525"/>
                </a:lnTo>
                <a:lnTo>
                  <a:pt x="6198451" y="9067"/>
                </a:lnTo>
                <a:lnTo>
                  <a:pt x="6200318" y="7200"/>
                </a:lnTo>
                <a:lnTo>
                  <a:pt x="6200775" y="6083"/>
                </a:lnTo>
                <a:lnTo>
                  <a:pt x="6200775" y="3454"/>
                </a:lnTo>
                <a:close/>
              </a:path>
              <a:path w="6438900" h="4354830">
                <a:moveTo>
                  <a:pt x="6248400" y="4343679"/>
                </a:moveTo>
                <a:lnTo>
                  <a:pt x="6247943" y="4342562"/>
                </a:lnTo>
                <a:lnTo>
                  <a:pt x="6246076" y="4340695"/>
                </a:lnTo>
                <a:lnTo>
                  <a:pt x="6244958" y="4340225"/>
                </a:lnTo>
                <a:lnTo>
                  <a:pt x="6242329" y="4340225"/>
                </a:lnTo>
                <a:lnTo>
                  <a:pt x="6241199" y="4340695"/>
                </a:lnTo>
                <a:lnTo>
                  <a:pt x="6239345" y="4342562"/>
                </a:lnTo>
                <a:lnTo>
                  <a:pt x="6238875" y="4343679"/>
                </a:lnTo>
                <a:lnTo>
                  <a:pt x="6238875" y="4346308"/>
                </a:lnTo>
                <a:lnTo>
                  <a:pt x="6239345" y="4347426"/>
                </a:lnTo>
                <a:lnTo>
                  <a:pt x="6241199" y="4349293"/>
                </a:lnTo>
                <a:lnTo>
                  <a:pt x="6242329" y="4349750"/>
                </a:lnTo>
                <a:lnTo>
                  <a:pt x="6244958" y="4349750"/>
                </a:lnTo>
                <a:lnTo>
                  <a:pt x="6246076" y="4349293"/>
                </a:lnTo>
                <a:lnTo>
                  <a:pt x="6247943" y="4347426"/>
                </a:lnTo>
                <a:lnTo>
                  <a:pt x="6248400" y="4346308"/>
                </a:lnTo>
                <a:lnTo>
                  <a:pt x="6248400" y="4343679"/>
                </a:lnTo>
                <a:close/>
              </a:path>
              <a:path w="6438900" h="4354830">
                <a:moveTo>
                  <a:pt x="6248400" y="3723640"/>
                </a:moveTo>
                <a:lnTo>
                  <a:pt x="6247943" y="3722522"/>
                </a:lnTo>
                <a:lnTo>
                  <a:pt x="6246076" y="3720668"/>
                </a:lnTo>
                <a:lnTo>
                  <a:pt x="6244958" y="3720198"/>
                </a:lnTo>
                <a:lnTo>
                  <a:pt x="6242329" y="3720198"/>
                </a:lnTo>
                <a:lnTo>
                  <a:pt x="6241199" y="3720668"/>
                </a:lnTo>
                <a:lnTo>
                  <a:pt x="6239345" y="3722522"/>
                </a:lnTo>
                <a:lnTo>
                  <a:pt x="6238875" y="3723640"/>
                </a:lnTo>
                <a:lnTo>
                  <a:pt x="6238875" y="3726281"/>
                </a:lnTo>
                <a:lnTo>
                  <a:pt x="6239345" y="3727399"/>
                </a:lnTo>
                <a:lnTo>
                  <a:pt x="6241199" y="3729253"/>
                </a:lnTo>
                <a:lnTo>
                  <a:pt x="6242329" y="3729723"/>
                </a:lnTo>
                <a:lnTo>
                  <a:pt x="6244958" y="3729723"/>
                </a:lnTo>
                <a:lnTo>
                  <a:pt x="6246076" y="3729253"/>
                </a:lnTo>
                <a:lnTo>
                  <a:pt x="6247943" y="3727399"/>
                </a:lnTo>
                <a:lnTo>
                  <a:pt x="6248400" y="3726281"/>
                </a:lnTo>
                <a:lnTo>
                  <a:pt x="6248400" y="3723640"/>
                </a:lnTo>
                <a:close/>
              </a:path>
              <a:path w="6438900" h="4354830">
                <a:moveTo>
                  <a:pt x="6248400" y="3103613"/>
                </a:moveTo>
                <a:lnTo>
                  <a:pt x="6247943" y="3102495"/>
                </a:lnTo>
                <a:lnTo>
                  <a:pt x="6246076" y="3100628"/>
                </a:lnTo>
                <a:lnTo>
                  <a:pt x="6244958" y="3100171"/>
                </a:lnTo>
                <a:lnTo>
                  <a:pt x="6242329" y="3100171"/>
                </a:lnTo>
                <a:lnTo>
                  <a:pt x="6241199" y="3100628"/>
                </a:lnTo>
                <a:lnTo>
                  <a:pt x="6239345" y="3102495"/>
                </a:lnTo>
                <a:lnTo>
                  <a:pt x="6238875" y="3103613"/>
                </a:lnTo>
                <a:lnTo>
                  <a:pt x="6238875" y="3106242"/>
                </a:lnTo>
                <a:lnTo>
                  <a:pt x="6239345" y="3107372"/>
                </a:lnTo>
                <a:lnTo>
                  <a:pt x="6241199" y="3109226"/>
                </a:lnTo>
                <a:lnTo>
                  <a:pt x="6242329" y="3109696"/>
                </a:lnTo>
                <a:lnTo>
                  <a:pt x="6244958" y="3109696"/>
                </a:lnTo>
                <a:lnTo>
                  <a:pt x="6246076" y="3109226"/>
                </a:lnTo>
                <a:lnTo>
                  <a:pt x="6247943" y="3107372"/>
                </a:lnTo>
                <a:lnTo>
                  <a:pt x="6248400" y="3106242"/>
                </a:lnTo>
                <a:lnTo>
                  <a:pt x="6248400" y="3103613"/>
                </a:lnTo>
                <a:close/>
              </a:path>
              <a:path w="6438900" h="4354830">
                <a:moveTo>
                  <a:pt x="6248400" y="2483586"/>
                </a:moveTo>
                <a:lnTo>
                  <a:pt x="6247943" y="2482456"/>
                </a:lnTo>
                <a:lnTo>
                  <a:pt x="6246076" y="2480602"/>
                </a:lnTo>
                <a:lnTo>
                  <a:pt x="6244958" y="2480132"/>
                </a:lnTo>
                <a:lnTo>
                  <a:pt x="6242329" y="2480132"/>
                </a:lnTo>
                <a:lnTo>
                  <a:pt x="6241199" y="2480602"/>
                </a:lnTo>
                <a:lnTo>
                  <a:pt x="6239345" y="2482456"/>
                </a:lnTo>
                <a:lnTo>
                  <a:pt x="6238875" y="2483586"/>
                </a:lnTo>
                <a:lnTo>
                  <a:pt x="6238875" y="2486215"/>
                </a:lnTo>
                <a:lnTo>
                  <a:pt x="6239345" y="2487333"/>
                </a:lnTo>
                <a:lnTo>
                  <a:pt x="6241199" y="2489200"/>
                </a:lnTo>
                <a:lnTo>
                  <a:pt x="6242329" y="2489657"/>
                </a:lnTo>
                <a:lnTo>
                  <a:pt x="6244958" y="2489657"/>
                </a:lnTo>
                <a:lnTo>
                  <a:pt x="6246076" y="2489200"/>
                </a:lnTo>
                <a:lnTo>
                  <a:pt x="6247943" y="2487333"/>
                </a:lnTo>
                <a:lnTo>
                  <a:pt x="6248400" y="2486215"/>
                </a:lnTo>
                <a:lnTo>
                  <a:pt x="6248400" y="2483586"/>
                </a:lnTo>
                <a:close/>
              </a:path>
              <a:path w="6438900" h="4354830">
                <a:moveTo>
                  <a:pt x="6248400" y="1863547"/>
                </a:moveTo>
                <a:lnTo>
                  <a:pt x="6247943" y="1862429"/>
                </a:lnTo>
                <a:lnTo>
                  <a:pt x="6246076" y="1860562"/>
                </a:lnTo>
                <a:lnTo>
                  <a:pt x="6244958" y="1860105"/>
                </a:lnTo>
                <a:lnTo>
                  <a:pt x="6242329" y="1860105"/>
                </a:lnTo>
                <a:lnTo>
                  <a:pt x="6241199" y="1860562"/>
                </a:lnTo>
                <a:lnTo>
                  <a:pt x="6239345" y="1862429"/>
                </a:lnTo>
                <a:lnTo>
                  <a:pt x="6238875" y="1863547"/>
                </a:lnTo>
                <a:lnTo>
                  <a:pt x="6238875" y="1866176"/>
                </a:lnTo>
                <a:lnTo>
                  <a:pt x="6239345" y="1867306"/>
                </a:lnTo>
                <a:lnTo>
                  <a:pt x="6241199" y="1869160"/>
                </a:lnTo>
                <a:lnTo>
                  <a:pt x="6242329" y="1869630"/>
                </a:lnTo>
                <a:lnTo>
                  <a:pt x="6244958" y="1869630"/>
                </a:lnTo>
                <a:lnTo>
                  <a:pt x="6246076" y="1869160"/>
                </a:lnTo>
                <a:lnTo>
                  <a:pt x="6247943" y="1867306"/>
                </a:lnTo>
                <a:lnTo>
                  <a:pt x="6248400" y="1866176"/>
                </a:lnTo>
                <a:lnTo>
                  <a:pt x="6248400" y="1863547"/>
                </a:lnTo>
                <a:close/>
              </a:path>
              <a:path w="6438900" h="4354830">
                <a:moveTo>
                  <a:pt x="6248400" y="1243520"/>
                </a:moveTo>
                <a:lnTo>
                  <a:pt x="6247943" y="1242390"/>
                </a:lnTo>
                <a:lnTo>
                  <a:pt x="6246076" y="1240536"/>
                </a:lnTo>
                <a:lnTo>
                  <a:pt x="6244958" y="1240066"/>
                </a:lnTo>
                <a:lnTo>
                  <a:pt x="6242329" y="1240066"/>
                </a:lnTo>
                <a:lnTo>
                  <a:pt x="6241199" y="1240536"/>
                </a:lnTo>
                <a:lnTo>
                  <a:pt x="6239345" y="1242390"/>
                </a:lnTo>
                <a:lnTo>
                  <a:pt x="6238875" y="1243520"/>
                </a:lnTo>
                <a:lnTo>
                  <a:pt x="6238875" y="1246149"/>
                </a:lnTo>
                <a:lnTo>
                  <a:pt x="6239345" y="1247267"/>
                </a:lnTo>
                <a:lnTo>
                  <a:pt x="6241199" y="1249133"/>
                </a:lnTo>
                <a:lnTo>
                  <a:pt x="6242329" y="1249591"/>
                </a:lnTo>
                <a:lnTo>
                  <a:pt x="6244958" y="1249591"/>
                </a:lnTo>
                <a:lnTo>
                  <a:pt x="6246076" y="1249133"/>
                </a:lnTo>
                <a:lnTo>
                  <a:pt x="6247943" y="1247267"/>
                </a:lnTo>
                <a:lnTo>
                  <a:pt x="6248400" y="1246149"/>
                </a:lnTo>
                <a:lnTo>
                  <a:pt x="6248400" y="1243520"/>
                </a:lnTo>
                <a:close/>
              </a:path>
              <a:path w="6438900" h="4354830">
                <a:moveTo>
                  <a:pt x="6248400" y="623481"/>
                </a:moveTo>
                <a:lnTo>
                  <a:pt x="6247943" y="622363"/>
                </a:lnTo>
                <a:lnTo>
                  <a:pt x="6246076" y="620509"/>
                </a:lnTo>
                <a:lnTo>
                  <a:pt x="6244958" y="620039"/>
                </a:lnTo>
                <a:lnTo>
                  <a:pt x="6242329" y="620039"/>
                </a:lnTo>
                <a:lnTo>
                  <a:pt x="6241199" y="620509"/>
                </a:lnTo>
                <a:lnTo>
                  <a:pt x="6239345" y="622363"/>
                </a:lnTo>
                <a:lnTo>
                  <a:pt x="6238875" y="623481"/>
                </a:lnTo>
                <a:lnTo>
                  <a:pt x="6238875" y="626110"/>
                </a:lnTo>
                <a:lnTo>
                  <a:pt x="6239345" y="627240"/>
                </a:lnTo>
                <a:lnTo>
                  <a:pt x="6241199" y="629094"/>
                </a:lnTo>
                <a:lnTo>
                  <a:pt x="6242329" y="629564"/>
                </a:lnTo>
                <a:lnTo>
                  <a:pt x="6244958" y="629564"/>
                </a:lnTo>
                <a:lnTo>
                  <a:pt x="6246076" y="629094"/>
                </a:lnTo>
                <a:lnTo>
                  <a:pt x="6247943" y="627240"/>
                </a:lnTo>
                <a:lnTo>
                  <a:pt x="6248400" y="626110"/>
                </a:lnTo>
                <a:lnTo>
                  <a:pt x="6248400" y="623481"/>
                </a:lnTo>
                <a:close/>
              </a:path>
              <a:path w="6438900" h="4354830">
                <a:moveTo>
                  <a:pt x="6248400" y="3454"/>
                </a:moveTo>
                <a:lnTo>
                  <a:pt x="6247943" y="2336"/>
                </a:lnTo>
                <a:lnTo>
                  <a:pt x="6246076" y="469"/>
                </a:lnTo>
                <a:lnTo>
                  <a:pt x="6244958" y="0"/>
                </a:lnTo>
                <a:lnTo>
                  <a:pt x="6242329" y="0"/>
                </a:lnTo>
                <a:lnTo>
                  <a:pt x="6241199" y="469"/>
                </a:lnTo>
                <a:lnTo>
                  <a:pt x="6239345" y="2336"/>
                </a:lnTo>
                <a:lnTo>
                  <a:pt x="6238875" y="3454"/>
                </a:lnTo>
                <a:lnTo>
                  <a:pt x="6238875" y="6083"/>
                </a:lnTo>
                <a:lnTo>
                  <a:pt x="6239345" y="7200"/>
                </a:lnTo>
                <a:lnTo>
                  <a:pt x="6241199" y="9067"/>
                </a:lnTo>
                <a:lnTo>
                  <a:pt x="6242329" y="9525"/>
                </a:lnTo>
                <a:lnTo>
                  <a:pt x="6244958" y="9525"/>
                </a:lnTo>
                <a:lnTo>
                  <a:pt x="6246076" y="9067"/>
                </a:lnTo>
                <a:lnTo>
                  <a:pt x="6247943" y="7200"/>
                </a:lnTo>
                <a:lnTo>
                  <a:pt x="6248400" y="6083"/>
                </a:lnTo>
                <a:lnTo>
                  <a:pt x="6248400" y="3454"/>
                </a:lnTo>
                <a:close/>
              </a:path>
              <a:path w="6438900" h="4354830">
                <a:moveTo>
                  <a:pt x="6296025" y="4343679"/>
                </a:moveTo>
                <a:lnTo>
                  <a:pt x="6295568" y="4342562"/>
                </a:lnTo>
                <a:lnTo>
                  <a:pt x="6293701" y="4340695"/>
                </a:lnTo>
                <a:lnTo>
                  <a:pt x="6292583" y="4340225"/>
                </a:lnTo>
                <a:lnTo>
                  <a:pt x="6289954" y="4340225"/>
                </a:lnTo>
                <a:lnTo>
                  <a:pt x="6288824" y="4340695"/>
                </a:lnTo>
                <a:lnTo>
                  <a:pt x="6286970" y="4342562"/>
                </a:lnTo>
                <a:lnTo>
                  <a:pt x="6286500" y="4343679"/>
                </a:lnTo>
                <a:lnTo>
                  <a:pt x="6286500" y="4346308"/>
                </a:lnTo>
                <a:lnTo>
                  <a:pt x="6286970" y="4347426"/>
                </a:lnTo>
                <a:lnTo>
                  <a:pt x="6288824" y="4349293"/>
                </a:lnTo>
                <a:lnTo>
                  <a:pt x="6289954" y="4349750"/>
                </a:lnTo>
                <a:lnTo>
                  <a:pt x="6292583" y="4349750"/>
                </a:lnTo>
                <a:lnTo>
                  <a:pt x="6293701" y="4349293"/>
                </a:lnTo>
                <a:lnTo>
                  <a:pt x="6295568" y="4347426"/>
                </a:lnTo>
                <a:lnTo>
                  <a:pt x="6296025" y="4346308"/>
                </a:lnTo>
                <a:lnTo>
                  <a:pt x="6296025" y="4343679"/>
                </a:lnTo>
                <a:close/>
              </a:path>
              <a:path w="6438900" h="4354830">
                <a:moveTo>
                  <a:pt x="6296025" y="3723640"/>
                </a:moveTo>
                <a:lnTo>
                  <a:pt x="6295568" y="3722522"/>
                </a:lnTo>
                <a:lnTo>
                  <a:pt x="6293701" y="3720668"/>
                </a:lnTo>
                <a:lnTo>
                  <a:pt x="6292583" y="3720198"/>
                </a:lnTo>
                <a:lnTo>
                  <a:pt x="6289954" y="3720198"/>
                </a:lnTo>
                <a:lnTo>
                  <a:pt x="6288824" y="3720668"/>
                </a:lnTo>
                <a:lnTo>
                  <a:pt x="6286970" y="3722522"/>
                </a:lnTo>
                <a:lnTo>
                  <a:pt x="6286500" y="3723640"/>
                </a:lnTo>
                <a:lnTo>
                  <a:pt x="6286500" y="3726281"/>
                </a:lnTo>
                <a:lnTo>
                  <a:pt x="6286970" y="3727399"/>
                </a:lnTo>
                <a:lnTo>
                  <a:pt x="6288824" y="3729253"/>
                </a:lnTo>
                <a:lnTo>
                  <a:pt x="6289954" y="3729723"/>
                </a:lnTo>
                <a:lnTo>
                  <a:pt x="6292583" y="3729723"/>
                </a:lnTo>
                <a:lnTo>
                  <a:pt x="6293701" y="3729253"/>
                </a:lnTo>
                <a:lnTo>
                  <a:pt x="6295568" y="3727399"/>
                </a:lnTo>
                <a:lnTo>
                  <a:pt x="6296025" y="3726281"/>
                </a:lnTo>
                <a:lnTo>
                  <a:pt x="6296025" y="3723640"/>
                </a:lnTo>
                <a:close/>
              </a:path>
              <a:path w="6438900" h="4354830">
                <a:moveTo>
                  <a:pt x="6296025" y="3103613"/>
                </a:moveTo>
                <a:lnTo>
                  <a:pt x="6295568" y="3102495"/>
                </a:lnTo>
                <a:lnTo>
                  <a:pt x="6293701" y="3100628"/>
                </a:lnTo>
                <a:lnTo>
                  <a:pt x="6292583" y="3100171"/>
                </a:lnTo>
                <a:lnTo>
                  <a:pt x="6289954" y="3100171"/>
                </a:lnTo>
                <a:lnTo>
                  <a:pt x="6288824" y="3100628"/>
                </a:lnTo>
                <a:lnTo>
                  <a:pt x="6286970" y="3102495"/>
                </a:lnTo>
                <a:lnTo>
                  <a:pt x="6286500" y="3103613"/>
                </a:lnTo>
                <a:lnTo>
                  <a:pt x="6286500" y="3106242"/>
                </a:lnTo>
                <a:lnTo>
                  <a:pt x="6286970" y="3107372"/>
                </a:lnTo>
                <a:lnTo>
                  <a:pt x="6288824" y="3109226"/>
                </a:lnTo>
                <a:lnTo>
                  <a:pt x="6289954" y="3109696"/>
                </a:lnTo>
                <a:lnTo>
                  <a:pt x="6292583" y="3109696"/>
                </a:lnTo>
                <a:lnTo>
                  <a:pt x="6293701" y="3109226"/>
                </a:lnTo>
                <a:lnTo>
                  <a:pt x="6295568" y="3107372"/>
                </a:lnTo>
                <a:lnTo>
                  <a:pt x="6296025" y="3106242"/>
                </a:lnTo>
                <a:lnTo>
                  <a:pt x="6296025" y="3103613"/>
                </a:lnTo>
                <a:close/>
              </a:path>
              <a:path w="6438900" h="4354830">
                <a:moveTo>
                  <a:pt x="6296025" y="2483586"/>
                </a:moveTo>
                <a:lnTo>
                  <a:pt x="6295568" y="2482456"/>
                </a:lnTo>
                <a:lnTo>
                  <a:pt x="6293701" y="2480602"/>
                </a:lnTo>
                <a:lnTo>
                  <a:pt x="6292583" y="2480132"/>
                </a:lnTo>
                <a:lnTo>
                  <a:pt x="6289954" y="2480132"/>
                </a:lnTo>
                <a:lnTo>
                  <a:pt x="6288824" y="2480602"/>
                </a:lnTo>
                <a:lnTo>
                  <a:pt x="6286970" y="2482456"/>
                </a:lnTo>
                <a:lnTo>
                  <a:pt x="6286500" y="2483586"/>
                </a:lnTo>
                <a:lnTo>
                  <a:pt x="6286500" y="2486215"/>
                </a:lnTo>
                <a:lnTo>
                  <a:pt x="6286970" y="2487333"/>
                </a:lnTo>
                <a:lnTo>
                  <a:pt x="6288824" y="2489200"/>
                </a:lnTo>
                <a:lnTo>
                  <a:pt x="6289954" y="2489657"/>
                </a:lnTo>
                <a:lnTo>
                  <a:pt x="6292583" y="2489657"/>
                </a:lnTo>
                <a:lnTo>
                  <a:pt x="6293701" y="2489200"/>
                </a:lnTo>
                <a:lnTo>
                  <a:pt x="6295568" y="2487333"/>
                </a:lnTo>
                <a:lnTo>
                  <a:pt x="6296025" y="2486215"/>
                </a:lnTo>
                <a:lnTo>
                  <a:pt x="6296025" y="2483586"/>
                </a:lnTo>
                <a:close/>
              </a:path>
              <a:path w="6438900" h="4354830">
                <a:moveTo>
                  <a:pt x="6296025" y="1863547"/>
                </a:moveTo>
                <a:lnTo>
                  <a:pt x="6295568" y="1862429"/>
                </a:lnTo>
                <a:lnTo>
                  <a:pt x="6293701" y="1860562"/>
                </a:lnTo>
                <a:lnTo>
                  <a:pt x="6292583" y="1860105"/>
                </a:lnTo>
                <a:lnTo>
                  <a:pt x="6289954" y="1860105"/>
                </a:lnTo>
                <a:lnTo>
                  <a:pt x="6288824" y="1860562"/>
                </a:lnTo>
                <a:lnTo>
                  <a:pt x="6286970" y="1862429"/>
                </a:lnTo>
                <a:lnTo>
                  <a:pt x="6286500" y="1863547"/>
                </a:lnTo>
                <a:lnTo>
                  <a:pt x="6286500" y="1866176"/>
                </a:lnTo>
                <a:lnTo>
                  <a:pt x="6286970" y="1867306"/>
                </a:lnTo>
                <a:lnTo>
                  <a:pt x="6288824" y="1869160"/>
                </a:lnTo>
                <a:lnTo>
                  <a:pt x="6289954" y="1869630"/>
                </a:lnTo>
                <a:lnTo>
                  <a:pt x="6292583" y="1869630"/>
                </a:lnTo>
                <a:lnTo>
                  <a:pt x="6293701" y="1869160"/>
                </a:lnTo>
                <a:lnTo>
                  <a:pt x="6295568" y="1867306"/>
                </a:lnTo>
                <a:lnTo>
                  <a:pt x="6296025" y="1866176"/>
                </a:lnTo>
                <a:lnTo>
                  <a:pt x="6296025" y="1863547"/>
                </a:lnTo>
                <a:close/>
              </a:path>
              <a:path w="6438900" h="4354830">
                <a:moveTo>
                  <a:pt x="6296025" y="1243520"/>
                </a:moveTo>
                <a:lnTo>
                  <a:pt x="6295568" y="1242390"/>
                </a:lnTo>
                <a:lnTo>
                  <a:pt x="6293701" y="1240536"/>
                </a:lnTo>
                <a:lnTo>
                  <a:pt x="6292583" y="1240066"/>
                </a:lnTo>
                <a:lnTo>
                  <a:pt x="6289954" y="1240066"/>
                </a:lnTo>
                <a:lnTo>
                  <a:pt x="6288824" y="1240536"/>
                </a:lnTo>
                <a:lnTo>
                  <a:pt x="6286970" y="1242390"/>
                </a:lnTo>
                <a:lnTo>
                  <a:pt x="6286500" y="1243520"/>
                </a:lnTo>
                <a:lnTo>
                  <a:pt x="6286500" y="1246149"/>
                </a:lnTo>
                <a:lnTo>
                  <a:pt x="6286970" y="1247267"/>
                </a:lnTo>
                <a:lnTo>
                  <a:pt x="6288824" y="1249133"/>
                </a:lnTo>
                <a:lnTo>
                  <a:pt x="6289954" y="1249591"/>
                </a:lnTo>
                <a:lnTo>
                  <a:pt x="6292583" y="1249591"/>
                </a:lnTo>
                <a:lnTo>
                  <a:pt x="6293701" y="1249133"/>
                </a:lnTo>
                <a:lnTo>
                  <a:pt x="6295568" y="1247267"/>
                </a:lnTo>
                <a:lnTo>
                  <a:pt x="6296025" y="1246149"/>
                </a:lnTo>
                <a:lnTo>
                  <a:pt x="6296025" y="1243520"/>
                </a:lnTo>
                <a:close/>
              </a:path>
              <a:path w="6438900" h="4354830">
                <a:moveTo>
                  <a:pt x="6296025" y="623481"/>
                </a:moveTo>
                <a:lnTo>
                  <a:pt x="6295568" y="622363"/>
                </a:lnTo>
                <a:lnTo>
                  <a:pt x="6293701" y="620509"/>
                </a:lnTo>
                <a:lnTo>
                  <a:pt x="6292583" y="620039"/>
                </a:lnTo>
                <a:lnTo>
                  <a:pt x="6289954" y="620039"/>
                </a:lnTo>
                <a:lnTo>
                  <a:pt x="6288824" y="620509"/>
                </a:lnTo>
                <a:lnTo>
                  <a:pt x="6286970" y="622363"/>
                </a:lnTo>
                <a:lnTo>
                  <a:pt x="6286500" y="623481"/>
                </a:lnTo>
                <a:lnTo>
                  <a:pt x="6286500" y="626110"/>
                </a:lnTo>
                <a:lnTo>
                  <a:pt x="6286970" y="627240"/>
                </a:lnTo>
                <a:lnTo>
                  <a:pt x="6288824" y="629094"/>
                </a:lnTo>
                <a:lnTo>
                  <a:pt x="6289954" y="629564"/>
                </a:lnTo>
                <a:lnTo>
                  <a:pt x="6292583" y="629564"/>
                </a:lnTo>
                <a:lnTo>
                  <a:pt x="6293701" y="629094"/>
                </a:lnTo>
                <a:lnTo>
                  <a:pt x="6295568" y="627240"/>
                </a:lnTo>
                <a:lnTo>
                  <a:pt x="6296025" y="626110"/>
                </a:lnTo>
                <a:lnTo>
                  <a:pt x="6296025" y="623481"/>
                </a:lnTo>
                <a:close/>
              </a:path>
              <a:path w="6438900" h="4354830">
                <a:moveTo>
                  <a:pt x="6296025" y="3454"/>
                </a:moveTo>
                <a:lnTo>
                  <a:pt x="6295568" y="2336"/>
                </a:lnTo>
                <a:lnTo>
                  <a:pt x="6293701" y="469"/>
                </a:lnTo>
                <a:lnTo>
                  <a:pt x="6292583" y="0"/>
                </a:lnTo>
                <a:lnTo>
                  <a:pt x="6289954" y="0"/>
                </a:lnTo>
                <a:lnTo>
                  <a:pt x="6288824" y="469"/>
                </a:lnTo>
                <a:lnTo>
                  <a:pt x="6286970" y="2336"/>
                </a:lnTo>
                <a:lnTo>
                  <a:pt x="6286500" y="3454"/>
                </a:lnTo>
                <a:lnTo>
                  <a:pt x="6286500" y="6083"/>
                </a:lnTo>
                <a:lnTo>
                  <a:pt x="6286970" y="7200"/>
                </a:lnTo>
                <a:lnTo>
                  <a:pt x="6288824" y="9067"/>
                </a:lnTo>
                <a:lnTo>
                  <a:pt x="6289954" y="9525"/>
                </a:lnTo>
                <a:lnTo>
                  <a:pt x="6292583" y="9525"/>
                </a:lnTo>
                <a:lnTo>
                  <a:pt x="6293701" y="9067"/>
                </a:lnTo>
                <a:lnTo>
                  <a:pt x="6295568" y="7200"/>
                </a:lnTo>
                <a:lnTo>
                  <a:pt x="6296025" y="6083"/>
                </a:lnTo>
                <a:lnTo>
                  <a:pt x="6296025" y="3454"/>
                </a:lnTo>
                <a:close/>
              </a:path>
              <a:path w="6438900" h="4354830">
                <a:moveTo>
                  <a:pt x="6343650" y="4343679"/>
                </a:moveTo>
                <a:lnTo>
                  <a:pt x="6343193" y="4342562"/>
                </a:lnTo>
                <a:lnTo>
                  <a:pt x="6341326" y="4340695"/>
                </a:lnTo>
                <a:lnTo>
                  <a:pt x="6340208" y="4340225"/>
                </a:lnTo>
                <a:lnTo>
                  <a:pt x="6337579" y="4340225"/>
                </a:lnTo>
                <a:lnTo>
                  <a:pt x="6336449" y="4340695"/>
                </a:lnTo>
                <a:lnTo>
                  <a:pt x="6334595" y="4342562"/>
                </a:lnTo>
                <a:lnTo>
                  <a:pt x="6334125" y="4343679"/>
                </a:lnTo>
                <a:lnTo>
                  <a:pt x="6334125" y="4346308"/>
                </a:lnTo>
                <a:lnTo>
                  <a:pt x="6334595" y="4347426"/>
                </a:lnTo>
                <a:lnTo>
                  <a:pt x="6336449" y="4349293"/>
                </a:lnTo>
                <a:lnTo>
                  <a:pt x="6337579" y="4349750"/>
                </a:lnTo>
                <a:lnTo>
                  <a:pt x="6340208" y="4349750"/>
                </a:lnTo>
                <a:lnTo>
                  <a:pt x="6341326" y="4349293"/>
                </a:lnTo>
                <a:lnTo>
                  <a:pt x="6343193" y="4347426"/>
                </a:lnTo>
                <a:lnTo>
                  <a:pt x="6343650" y="4346308"/>
                </a:lnTo>
                <a:lnTo>
                  <a:pt x="6343650" y="4343679"/>
                </a:lnTo>
                <a:close/>
              </a:path>
              <a:path w="6438900" h="4354830">
                <a:moveTo>
                  <a:pt x="6343650" y="3723640"/>
                </a:moveTo>
                <a:lnTo>
                  <a:pt x="6343193" y="3722522"/>
                </a:lnTo>
                <a:lnTo>
                  <a:pt x="6341326" y="3720668"/>
                </a:lnTo>
                <a:lnTo>
                  <a:pt x="6340208" y="3720198"/>
                </a:lnTo>
                <a:lnTo>
                  <a:pt x="6337579" y="3720198"/>
                </a:lnTo>
                <a:lnTo>
                  <a:pt x="6336449" y="3720668"/>
                </a:lnTo>
                <a:lnTo>
                  <a:pt x="6334595" y="3722522"/>
                </a:lnTo>
                <a:lnTo>
                  <a:pt x="6334125" y="3723640"/>
                </a:lnTo>
                <a:lnTo>
                  <a:pt x="6334125" y="3726281"/>
                </a:lnTo>
                <a:lnTo>
                  <a:pt x="6334595" y="3727399"/>
                </a:lnTo>
                <a:lnTo>
                  <a:pt x="6336449" y="3729253"/>
                </a:lnTo>
                <a:lnTo>
                  <a:pt x="6337579" y="3729723"/>
                </a:lnTo>
                <a:lnTo>
                  <a:pt x="6340208" y="3729723"/>
                </a:lnTo>
                <a:lnTo>
                  <a:pt x="6341326" y="3729253"/>
                </a:lnTo>
                <a:lnTo>
                  <a:pt x="6343193" y="3727399"/>
                </a:lnTo>
                <a:lnTo>
                  <a:pt x="6343650" y="3726281"/>
                </a:lnTo>
                <a:lnTo>
                  <a:pt x="6343650" y="3723640"/>
                </a:lnTo>
                <a:close/>
              </a:path>
              <a:path w="6438900" h="4354830">
                <a:moveTo>
                  <a:pt x="6343650" y="3103613"/>
                </a:moveTo>
                <a:lnTo>
                  <a:pt x="6343193" y="3102495"/>
                </a:lnTo>
                <a:lnTo>
                  <a:pt x="6341326" y="3100628"/>
                </a:lnTo>
                <a:lnTo>
                  <a:pt x="6340208" y="3100171"/>
                </a:lnTo>
                <a:lnTo>
                  <a:pt x="6337579" y="3100171"/>
                </a:lnTo>
                <a:lnTo>
                  <a:pt x="6336449" y="3100628"/>
                </a:lnTo>
                <a:lnTo>
                  <a:pt x="6334595" y="3102495"/>
                </a:lnTo>
                <a:lnTo>
                  <a:pt x="6334125" y="3103613"/>
                </a:lnTo>
                <a:lnTo>
                  <a:pt x="6334125" y="3106242"/>
                </a:lnTo>
                <a:lnTo>
                  <a:pt x="6334595" y="3107372"/>
                </a:lnTo>
                <a:lnTo>
                  <a:pt x="6336449" y="3109226"/>
                </a:lnTo>
                <a:lnTo>
                  <a:pt x="6337579" y="3109696"/>
                </a:lnTo>
                <a:lnTo>
                  <a:pt x="6340208" y="3109696"/>
                </a:lnTo>
                <a:lnTo>
                  <a:pt x="6341326" y="3109226"/>
                </a:lnTo>
                <a:lnTo>
                  <a:pt x="6343193" y="3107372"/>
                </a:lnTo>
                <a:lnTo>
                  <a:pt x="6343650" y="3106242"/>
                </a:lnTo>
                <a:lnTo>
                  <a:pt x="6343650" y="3103613"/>
                </a:lnTo>
                <a:close/>
              </a:path>
              <a:path w="6438900" h="4354830">
                <a:moveTo>
                  <a:pt x="6343650" y="2483586"/>
                </a:moveTo>
                <a:lnTo>
                  <a:pt x="6343193" y="2482456"/>
                </a:lnTo>
                <a:lnTo>
                  <a:pt x="6341326" y="2480602"/>
                </a:lnTo>
                <a:lnTo>
                  <a:pt x="6340208" y="2480132"/>
                </a:lnTo>
                <a:lnTo>
                  <a:pt x="6337579" y="2480132"/>
                </a:lnTo>
                <a:lnTo>
                  <a:pt x="6336449" y="2480602"/>
                </a:lnTo>
                <a:lnTo>
                  <a:pt x="6334595" y="2482456"/>
                </a:lnTo>
                <a:lnTo>
                  <a:pt x="6334125" y="2483586"/>
                </a:lnTo>
                <a:lnTo>
                  <a:pt x="6334125" y="2486215"/>
                </a:lnTo>
                <a:lnTo>
                  <a:pt x="6334595" y="2487333"/>
                </a:lnTo>
                <a:lnTo>
                  <a:pt x="6336449" y="2489200"/>
                </a:lnTo>
                <a:lnTo>
                  <a:pt x="6337579" y="2489657"/>
                </a:lnTo>
                <a:lnTo>
                  <a:pt x="6340208" y="2489657"/>
                </a:lnTo>
                <a:lnTo>
                  <a:pt x="6341326" y="2489200"/>
                </a:lnTo>
                <a:lnTo>
                  <a:pt x="6343193" y="2487333"/>
                </a:lnTo>
                <a:lnTo>
                  <a:pt x="6343650" y="2486215"/>
                </a:lnTo>
                <a:lnTo>
                  <a:pt x="6343650" y="2483586"/>
                </a:lnTo>
                <a:close/>
              </a:path>
              <a:path w="6438900" h="4354830">
                <a:moveTo>
                  <a:pt x="6343650" y="1863547"/>
                </a:moveTo>
                <a:lnTo>
                  <a:pt x="6343193" y="1862429"/>
                </a:lnTo>
                <a:lnTo>
                  <a:pt x="6341326" y="1860562"/>
                </a:lnTo>
                <a:lnTo>
                  <a:pt x="6340208" y="1860105"/>
                </a:lnTo>
                <a:lnTo>
                  <a:pt x="6337579" y="1860105"/>
                </a:lnTo>
                <a:lnTo>
                  <a:pt x="6336449" y="1860562"/>
                </a:lnTo>
                <a:lnTo>
                  <a:pt x="6334595" y="1862429"/>
                </a:lnTo>
                <a:lnTo>
                  <a:pt x="6334125" y="1863547"/>
                </a:lnTo>
                <a:lnTo>
                  <a:pt x="6334125" y="1866176"/>
                </a:lnTo>
                <a:lnTo>
                  <a:pt x="6334595" y="1867306"/>
                </a:lnTo>
                <a:lnTo>
                  <a:pt x="6336449" y="1869160"/>
                </a:lnTo>
                <a:lnTo>
                  <a:pt x="6337579" y="1869630"/>
                </a:lnTo>
                <a:lnTo>
                  <a:pt x="6340208" y="1869630"/>
                </a:lnTo>
                <a:lnTo>
                  <a:pt x="6341326" y="1869160"/>
                </a:lnTo>
                <a:lnTo>
                  <a:pt x="6343193" y="1867306"/>
                </a:lnTo>
                <a:lnTo>
                  <a:pt x="6343650" y="1866176"/>
                </a:lnTo>
                <a:lnTo>
                  <a:pt x="6343650" y="1863547"/>
                </a:lnTo>
                <a:close/>
              </a:path>
              <a:path w="6438900" h="4354830">
                <a:moveTo>
                  <a:pt x="6343650" y="1243520"/>
                </a:moveTo>
                <a:lnTo>
                  <a:pt x="6343193" y="1242390"/>
                </a:lnTo>
                <a:lnTo>
                  <a:pt x="6341326" y="1240536"/>
                </a:lnTo>
                <a:lnTo>
                  <a:pt x="6340208" y="1240066"/>
                </a:lnTo>
                <a:lnTo>
                  <a:pt x="6337579" y="1240066"/>
                </a:lnTo>
                <a:lnTo>
                  <a:pt x="6336449" y="1240536"/>
                </a:lnTo>
                <a:lnTo>
                  <a:pt x="6334595" y="1242390"/>
                </a:lnTo>
                <a:lnTo>
                  <a:pt x="6334125" y="1243520"/>
                </a:lnTo>
                <a:lnTo>
                  <a:pt x="6334125" y="1246149"/>
                </a:lnTo>
                <a:lnTo>
                  <a:pt x="6334595" y="1247267"/>
                </a:lnTo>
                <a:lnTo>
                  <a:pt x="6336449" y="1249133"/>
                </a:lnTo>
                <a:lnTo>
                  <a:pt x="6337579" y="1249591"/>
                </a:lnTo>
                <a:lnTo>
                  <a:pt x="6340208" y="1249591"/>
                </a:lnTo>
                <a:lnTo>
                  <a:pt x="6341326" y="1249133"/>
                </a:lnTo>
                <a:lnTo>
                  <a:pt x="6343193" y="1247267"/>
                </a:lnTo>
                <a:lnTo>
                  <a:pt x="6343650" y="1246149"/>
                </a:lnTo>
                <a:lnTo>
                  <a:pt x="6343650" y="1243520"/>
                </a:lnTo>
                <a:close/>
              </a:path>
              <a:path w="6438900" h="4354830">
                <a:moveTo>
                  <a:pt x="6343650" y="623481"/>
                </a:moveTo>
                <a:lnTo>
                  <a:pt x="6343193" y="622363"/>
                </a:lnTo>
                <a:lnTo>
                  <a:pt x="6341326" y="620509"/>
                </a:lnTo>
                <a:lnTo>
                  <a:pt x="6340208" y="620039"/>
                </a:lnTo>
                <a:lnTo>
                  <a:pt x="6337579" y="620039"/>
                </a:lnTo>
                <a:lnTo>
                  <a:pt x="6336449" y="620509"/>
                </a:lnTo>
                <a:lnTo>
                  <a:pt x="6334595" y="622363"/>
                </a:lnTo>
                <a:lnTo>
                  <a:pt x="6334125" y="623481"/>
                </a:lnTo>
                <a:lnTo>
                  <a:pt x="6334125" y="626110"/>
                </a:lnTo>
                <a:lnTo>
                  <a:pt x="6334595" y="627240"/>
                </a:lnTo>
                <a:lnTo>
                  <a:pt x="6336449" y="629094"/>
                </a:lnTo>
                <a:lnTo>
                  <a:pt x="6337579" y="629564"/>
                </a:lnTo>
                <a:lnTo>
                  <a:pt x="6340208" y="629564"/>
                </a:lnTo>
                <a:lnTo>
                  <a:pt x="6341326" y="629094"/>
                </a:lnTo>
                <a:lnTo>
                  <a:pt x="6343193" y="627240"/>
                </a:lnTo>
                <a:lnTo>
                  <a:pt x="6343650" y="626110"/>
                </a:lnTo>
                <a:lnTo>
                  <a:pt x="6343650" y="623481"/>
                </a:lnTo>
                <a:close/>
              </a:path>
              <a:path w="6438900" h="4354830">
                <a:moveTo>
                  <a:pt x="6343650" y="3454"/>
                </a:moveTo>
                <a:lnTo>
                  <a:pt x="6343193" y="2336"/>
                </a:lnTo>
                <a:lnTo>
                  <a:pt x="6341326" y="469"/>
                </a:lnTo>
                <a:lnTo>
                  <a:pt x="6340208" y="0"/>
                </a:lnTo>
                <a:lnTo>
                  <a:pt x="6337579" y="0"/>
                </a:lnTo>
                <a:lnTo>
                  <a:pt x="6336449" y="469"/>
                </a:lnTo>
                <a:lnTo>
                  <a:pt x="6334595" y="2336"/>
                </a:lnTo>
                <a:lnTo>
                  <a:pt x="6334125" y="3454"/>
                </a:lnTo>
                <a:lnTo>
                  <a:pt x="6334125" y="6083"/>
                </a:lnTo>
                <a:lnTo>
                  <a:pt x="6334595" y="7200"/>
                </a:lnTo>
                <a:lnTo>
                  <a:pt x="6336449" y="9067"/>
                </a:lnTo>
                <a:lnTo>
                  <a:pt x="6337579" y="9525"/>
                </a:lnTo>
                <a:lnTo>
                  <a:pt x="6340208" y="9525"/>
                </a:lnTo>
                <a:lnTo>
                  <a:pt x="6341326" y="9067"/>
                </a:lnTo>
                <a:lnTo>
                  <a:pt x="6343193" y="7200"/>
                </a:lnTo>
                <a:lnTo>
                  <a:pt x="6343650" y="6083"/>
                </a:lnTo>
                <a:lnTo>
                  <a:pt x="6343650" y="3454"/>
                </a:lnTo>
                <a:close/>
              </a:path>
              <a:path w="6438900" h="4354830">
                <a:moveTo>
                  <a:pt x="6391275" y="4343679"/>
                </a:moveTo>
                <a:lnTo>
                  <a:pt x="6390818" y="4342562"/>
                </a:lnTo>
                <a:lnTo>
                  <a:pt x="6388951" y="4340695"/>
                </a:lnTo>
                <a:lnTo>
                  <a:pt x="6387833" y="4340225"/>
                </a:lnTo>
                <a:lnTo>
                  <a:pt x="6385204" y="4340225"/>
                </a:lnTo>
                <a:lnTo>
                  <a:pt x="6384074" y="4340695"/>
                </a:lnTo>
                <a:lnTo>
                  <a:pt x="6382220" y="4342562"/>
                </a:lnTo>
                <a:lnTo>
                  <a:pt x="6381750" y="4343679"/>
                </a:lnTo>
                <a:lnTo>
                  <a:pt x="6381750" y="4346308"/>
                </a:lnTo>
                <a:lnTo>
                  <a:pt x="6382220" y="4347426"/>
                </a:lnTo>
                <a:lnTo>
                  <a:pt x="6384074" y="4349293"/>
                </a:lnTo>
                <a:lnTo>
                  <a:pt x="6385204" y="4349750"/>
                </a:lnTo>
                <a:lnTo>
                  <a:pt x="6387833" y="4349750"/>
                </a:lnTo>
                <a:lnTo>
                  <a:pt x="6388951" y="4349293"/>
                </a:lnTo>
                <a:lnTo>
                  <a:pt x="6390818" y="4347426"/>
                </a:lnTo>
                <a:lnTo>
                  <a:pt x="6391275" y="4346308"/>
                </a:lnTo>
                <a:lnTo>
                  <a:pt x="6391275" y="4343679"/>
                </a:lnTo>
                <a:close/>
              </a:path>
              <a:path w="6438900" h="4354830">
                <a:moveTo>
                  <a:pt x="6391275" y="3723640"/>
                </a:moveTo>
                <a:lnTo>
                  <a:pt x="6390818" y="3722522"/>
                </a:lnTo>
                <a:lnTo>
                  <a:pt x="6388951" y="3720668"/>
                </a:lnTo>
                <a:lnTo>
                  <a:pt x="6387833" y="3720198"/>
                </a:lnTo>
                <a:lnTo>
                  <a:pt x="6385204" y="3720198"/>
                </a:lnTo>
                <a:lnTo>
                  <a:pt x="6384074" y="3720668"/>
                </a:lnTo>
                <a:lnTo>
                  <a:pt x="6382220" y="3722522"/>
                </a:lnTo>
                <a:lnTo>
                  <a:pt x="6381750" y="3723640"/>
                </a:lnTo>
                <a:lnTo>
                  <a:pt x="6381750" y="3726281"/>
                </a:lnTo>
                <a:lnTo>
                  <a:pt x="6382220" y="3727399"/>
                </a:lnTo>
                <a:lnTo>
                  <a:pt x="6384074" y="3729253"/>
                </a:lnTo>
                <a:lnTo>
                  <a:pt x="6385204" y="3729723"/>
                </a:lnTo>
                <a:lnTo>
                  <a:pt x="6387833" y="3729723"/>
                </a:lnTo>
                <a:lnTo>
                  <a:pt x="6388951" y="3729253"/>
                </a:lnTo>
                <a:lnTo>
                  <a:pt x="6390818" y="3727399"/>
                </a:lnTo>
                <a:lnTo>
                  <a:pt x="6391275" y="3726281"/>
                </a:lnTo>
                <a:lnTo>
                  <a:pt x="6391275" y="3723640"/>
                </a:lnTo>
                <a:close/>
              </a:path>
              <a:path w="6438900" h="4354830">
                <a:moveTo>
                  <a:pt x="6391275" y="3103613"/>
                </a:moveTo>
                <a:lnTo>
                  <a:pt x="6390818" y="3102495"/>
                </a:lnTo>
                <a:lnTo>
                  <a:pt x="6388951" y="3100628"/>
                </a:lnTo>
                <a:lnTo>
                  <a:pt x="6387833" y="3100171"/>
                </a:lnTo>
                <a:lnTo>
                  <a:pt x="6385204" y="3100171"/>
                </a:lnTo>
                <a:lnTo>
                  <a:pt x="6384074" y="3100628"/>
                </a:lnTo>
                <a:lnTo>
                  <a:pt x="6382220" y="3102495"/>
                </a:lnTo>
                <a:lnTo>
                  <a:pt x="6381750" y="3103613"/>
                </a:lnTo>
                <a:lnTo>
                  <a:pt x="6381750" y="3106242"/>
                </a:lnTo>
                <a:lnTo>
                  <a:pt x="6382220" y="3107372"/>
                </a:lnTo>
                <a:lnTo>
                  <a:pt x="6384074" y="3109226"/>
                </a:lnTo>
                <a:lnTo>
                  <a:pt x="6385204" y="3109696"/>
                </a:lnTo>
                <a:lnTo>
                  <a:pt x="6387833" y="3109696"/>
                </a:lnTo>
                <a:lnTo>
                  <a:pt x="6388951" y="3109226"/>
                </a:lnTo>
                <a:lnTo>
                  <a:pt x="6390818" y="3107372"/>
                </a:lnTo>
                <a:lnTo>
                  <a:pt x="6391275" y="3106242"/>
                </a:lnTo>
                <a:lnTo>
                  <a:pt x="6391275" y="3103613"/>
                </a:lnTo>
                <a:close/>
              </a:path>
              <a:path w="6438900" h="4354830">
                <a:moveTo>
                  <a:pt x="6391275" y="2483586"/>
                </a:moveTo>
                <a:lnTo>
                  <a:pt x="6390818" y="2482456"/>
                </a:lnTo>
                <a:lnTo>
                  <a:pt x="6388951" y="2480602"/>
                </a:lnTo>
                <a:lnTo>
                  <a:pt x="6387833" y="2480132"/>
                </a:lnTo>
                <a:lnTo>
                  <a:pt x="6385204" y="2480132"/>
                </a:lnTo>
                <a:lnTo>
                  <a:pt x="6384074" y="2480602"/>
                </a:lnTo>
                <a:lnTo>
                  <a:pt x="6382220" y="2482456"/>
                </a:lnTo>
                <a:lnTo>
                  <a:pt x="6381750" y="2483586"/>
                </a:lnTo>
                <a:lnTo>
                  <a:pt x="6381750" y="2486215"/>
                </a:lnTo>
                <a:lnTo>
                  <a:pt x="6382220" y="2487333"/>
                </a:lnTo>
                <a:lnTo>
                  <a:pt x="6384074" y="2489200"/>
                </a:lnTo>
                <a:lnTo>
                  <a:pt x="6385204" y="2489657"/>
                </a:lnTo>
                <a:lnTo>
                  <a:pt x="6387833" y="2489657"/>
                </a:lnTo>
                <a:lnTo>
                  <a:pt x="6388951" y="2489200"/>
                </a:lnTo>
                <a:lnTo>
                  <a:pt x="6390818" y="2487333"/>
                </a:lnTo>
                <a:lnTo>
                  <a:pt x="6391275" y="2486215"/>
                </a:lnTo>
                <a:lnTo>
                  <a:pt x="6391275" y="2483586"/>
                </a:lnTo>
                <a:close/>
              </a:path>
              <a:path w="6438900" h="4354830">
                <a:moveTo>
                  <a:pt x="6391275" y="1863547"/>
                </a:moveTo>
                <a:lnTo>
                  <a:pt x="6390818" y="1862429"/>
                </a:lnTo>
                <a:lnTo>
                  <a:pt x="6388951" y="1860562"/>
                </a:lnTo>
                <a:lnTo>
                  <a:pt x="6387833" y="1860105"/>
                </a:lnTo>
                <a:lnTo>
                  <a:pt x="6385204" y="1860105"/>
                </a:lnTo>
                <a:lnTo>
                  <a:pt x="6384074" y="1860562"/>
                </a:lnTo>
                <a:lnTo>
                  <a:pt x="6382220" y="1862429"/>
                </a:lnTo>
                <a:lnTo>
                  <a:pt x="6381750" y="1863547"/>
                </a:lnTo>
                <a:lnTo>
                  <a:pt x="6381750" y="1866176"/>
                </a:lnTo>
                <a:lnTo>
                  <a:pt x="6382220" y="1867306"/>
                </a:lnTo>
                <a:lnTo>
                  <a:pt x="6384074" y="1869160"/>
                </a:lnTo>
                <a:lnTo>
                  <a:pt x="6385204" y="1869630"/>
                </a:lnTo>
                <a:lnTo>
                  <a:pt x="6387833" y="1869630"/>
                </a:lnTo>
                <a:lnTo>
                  <a:pt x="6388951" y="1869160"/>
                </a:lnTo>
                <a:lnTo>
                  <a:pt x="6390818" y="1867306"/>
                </a:lnTo>
                <a:lnTo>
                  <a:pt x="6391275" y="1866176"/>
                </a:lnTo>
                <a:lnTo>
                  <a:pt x="6391275" y="1863547"/>
                </a:lnTo>
                <a:close/>
              </a:path>
              <a:path w="6438900" h="4354830">
                <a:moveTo>
                  <a:pt x="6391275" y="1243520"/>
                </a:moveTo>
                <a:lnTo>
                  <a:pt x="6390818" y="1242390"/>
                </a:lnTo>
                <a:lnTo>
                  <a:pt x="6388951" y="1240536"/>
                </a:lnTo>
                <a:lnTo>
                  <a:pt x="6387833" y="1240066"/>
                </a:lnTo>
                <a:lnTo>
                  <a:pt x="6385204" y="1240066"/>
                </a:lnTo>
                <a:lnTo>
                  <a:pt x="6384074" y="1240536"/>
                </a:lnTo>
                <a:lnTo>
                  <a:pt x="6382220" y="1242390"/>
                </a:lnTo>
                <a:lnTo>
                  <a:pt x="6381750" y="1243520"/>
                </a:lnTo>
                <a:lnTo>
                  <a:pt x="6381750" y="1246149"/>
                </a:lnTo>
                <a:lnTo>
                  <a:pt x="6382220" y="1247267"/>
                </a:lnTo>
                <a:lnTo>
                  <a:pt x="6384074" y="1249133"/>
                </a:lnTo>
                <a:lnTo>
                  <a:pt x="6385204" y="1249591"/>
                </a:lnTo>
                <a:lnTo>
                  <a:pt x="6387833" y="1249591"/>
                </a:lnTo>
                <a:lnTo>
                  <a:pt x="6388951" y="1249133"/>
                </a:lnTo>
                <a:lnTo>
                  <a:pt x="6390818" y="1247267"/>
                </a:lnTo>
                <a:lnTo>
                  <a:pt x="6391275" y="1246149"/>
                </a:lnTo>
                <a:lnTo>
                  <a:pt x="6391275" y="1243520"/>
                </a:lnTo>
                <a:close/>
              </a:path>
              <a:path w="6438900" h="4354830">
                <a:moveTo>
                  <a:pt x="6391275" y="623481"/>
                </a:moveTo>
                <a:lnTo>
                  <a:pt x="6390818" y="622363"/>
                </a:lnTo>
                <a:lnTo>
                  <a:pt x="6388951" y="620509"/>
                </a:lnTo>
                <a:lnTo>
                  <a:pt x="6387833" y="620039"/>
                </a:lnTo>
                <a:lnTo>
                  <a:pt x="6385204" y="620039"/>
                </a:lnTo>
                <a:lnTo>
                  <a:pt x="6384074" y="620509"/>
                </a:lnTo>
                <a:lnTo>
                  <a:pt x="6382220" y="622363"/>
                </a:lnTo>
                <a:lnTo>
                  <a:pt x="6381750" y="623481"/>
                </a:lnTo>
                <a:lnTo>
                  <a:pt x="6381750" y="626110"/>
                </a:lnTo>
                <a:lnTo>
                  <a:pt x="6382220" y="627240"/>
                </a:lnTo>
                <a:lnTo>
                  <a:pt x="6384074" y="629094"/>
                </a:lnTo>
                <a:lnTo>
                  <a:pt x="6385204" y="629564"/>
                </a:lnTo>
                <a:lnTo>
                  <a:pt x="6387833" y="629564"/>
                </a:lnTo>
                <a:lnTo>
                  <a:pt x="6388951" y="629094"/>
                </a:lnTo>
                <a:lnTo>
                  <a:pt x="6390818" y="627240"/>
                </a:lnTo>
                <a:lnTo>
                  <a:pt x="6391275" y="626110"/>
                </a:lnTo>
                <a:lnTo>
                  <a:pt x="6391275" y="623481"/>
                </a:lnTo>
                <a:close/>
              </a:path>
              <a:path w="6438900" h="4354830">
                <a:moveTo>
                  <a:pt x="6391275" y="3454"/>
                </a:moveTo>
                <a:lnTo>
                  <a:pt x="6390818" y="2336"/>
                </a:lnTo>
                <a:lnTo>
                  <a:pt x="6388951" y="469"/>
                </a:lnTo>
                <a:lnTo>
                  <a:pt x="6387833" y="0"/>
                </a:lnTo>
                <a:lnTo>
                  <a:pt x="6385204" y="0"/>
                </a:lnTo>
                <a:lnTo>
                  <a:pt x="6384074" y="469"/>
                </a:lnTo>
                <a:lnTo>
                  <a:pt x="6382220" y="2336"/>
                </a:lnTo>
                <a:lnTo>
                  <a:pt x="6381750" y="3454"/>
                </a:lnTo>
                <a:lnTo>
                  <a:pt x="6381750" y="6083"/>
                </a:lnTo>
                <a:lnTo>
                  <a:pt x="6382220" y="7200"/>
                </a:lnTo>
                <a:lnTo>
                  <a:pt x="6384074" y="9067"/>
                </a:lnTo>
                <a:lnTo>
                  <a:pt x="6385204" y="9525"/>
                </a:lnTo>
                <a:lnTo>
                  <a:pt x="6387833" y="9525"/>
                </a:lnTo>
                <a:lnTo>
                  <a:pt x="6388951" y="9067"/>
                </a:lnTo>
                <a:lnTo>
                  <a:pt x="6390818" y="7200"/>
                </a:lnTo>
                <a:lnTo>
                  <a:pt x="6391275" y="6083"/>
                </a:lnTo>
                <a:lnTo>
                  <a:pt x="6391275" y="3454"/>
                </a:lnTo>
                <a:close/>
              </a:path>
              <a:path w="6438900" h="4354830">
                <a:moveTo>
                  <a:pt x="6438900" y="4343679"/>
                </a:moveTo>
                <a:lnTo>
                  <a:pt x="6438443" y="4342562"/>
                </a:lnTo>
                <a:lnTo>
                  <a:pt x="6436576" y="4340695"/>
                </a:lnTo>
                <a:lnTo>
                  <a:pt x="6435458" y="4340225"/>
                </a:lnTo>
                <a:lnTo>
                  <a:pt x="6432829" y="4340225"/>
                </a:lnTo>
                <a:lnTo>
                  <a:pt x="6431699" y="4340695"/>
                </a:lnTo>
                <a:lnTo>
                  <a:pt x="6429845" y="4342562"/>
                </a:lnTo>
                <a:lnTo>
                  <a:pt x="6429375" y="4343679"/>
                </a:lnTo>
                <a:lnTo>
                  <a:pt x="6429375" y="4346308"/>
                </a:lnTo>
                <a:lnTo>
                  <a:pt x="6429845" y="4347426"/>
                </a:lnTo>
                <a:lnTo>
                  <a:pt x="6431699" y="4349293"/>
                </a:lnTo>
                <a:lnTo>
                  <a:pt x="6432829" y="4349750"/>
                </a:lnTo>
                <a:lnTo>
                  <a:pt x="6435458" y="4349750"/>
                </a:lnTo>
                <a:lnTo>
                  <a:pt x="6436576" y="4349293"/>
                </a:lnTo>
                <a:lnTo>
                  <a:pt x="6438443" y="4347426"/>
                </a:lnTo>
                <a:lnTo>
                  <a:pt x="6438900" y="4346308"/>
                </a:lnTo>
                <a:lnTo>
                  <a:pt x="6438900" y="4343679"/>
                </a:lnTo>
                <a:close/>
              </a:path>
              <a:path w="6438900" h="4354830">
                <a:moveTo>
                  <a:pt x="6438900" y="3723640"/>
                </a:moveTo>
                <a:lnTo>
                  <a:pt x="6438443" y="3722522"/>
                </a:lnTo>
                <a:lnTo>
                  <a:pt x="6436576" y="3720668"/>
                </a:lnTo>
                <a:lnTo>
                  <a:pt x="6435458" y="3720198"/>
                </a:lnTo>
                <a:lnTo>
                  <a:pt x="6432829" y="3720198"/>
                </a:lnTo>
                <a:lnTo>
                  <a:pt x="6431699" y="3720668"/>
                </a:lnTo>
                <a:lnTo>
                  <a:pt x="6429845" y="3722522"/>
                </a:lnTo>
                <a:lnTo>
                  <a:pt x="6429375" y="3723640"/>
                </a:lnTo>
                <a:lnTo>
                  <a:pt x="6429375" y="3726281"/>
                </a:lnTo>
                <a:lnTo>
                  <a:pt x="6429845" y="3727399"/>
                </a:lnTo>
                <a:lnTo>
                  <a:pt x="6431699" y="3729253"/>
                </a:lnTo>
                <a:lnTo>
                  <a:pt x="6432829" y="3729723"/>
                </a:lnTo>
                <a:lnTo>
                  <a:pt x="6435458" y="3729723"/>
                </a:lnTo>
                <a:lnTo>
                  <a:pt x="6436576" y="3729253"/>
                </a:lnTo>
                <a:lnTo>
                  <a:pt x="6438443" y="3727399"/>
                </a:lnTo>
                <a:lnTo>
                  <a:pt x="6438900" y="3726281"/>
                </a:lnTo>
                <a:lnTo>
                  <a:pt x="6438900" y="3723640"/>
                </a:lnTo>
                <a:close/>
              </a:path>
              <a:path w="6438900" h="4354830">
                <a:moveTo>
                  <a:pt x="6438900" y="3103613"/>
                </a:moveTo>
                <a:lnTo>
                  <a:pt x="6438443" y="3102495"/>
                </a:lnTo>
                <a:lnTo>
                  <a:pt x="6436576" y="3100628"/>
                </a:lnTo>
                <a:lnTo>
                  <a:pt x="6435458" y="3100171"/>
                </a:lnTo>
                <a:lnTo>
                  <a:pt x="6432829" y="3100171"/>
                </a:lnTo>
                <a:lnTo>
                  <a:pt x="6431699" y="3100628"/>
                </a:lnTo>
                <a:lnTo>
                  <a:pt x="6429845" y="3102495"/>
                </a:lnTo>
                <a:lnTo>
                  <a:pt x="6429375" y="3103613"/>
                </a:lnTo>
                <a:lnTo>
                  <a:pt x="6429375" y="3106242"/>
                </a:lnTo>
                <a:lnTo>
                  <a:pt x="6429845" y="3107372"/>
                </a:lnTo>
                <a:lnTo>
                  <a:pt x="6431699" y="3109226"/>
                </a:lnTo>
                <a:lnTo>
                  <a:pt x="6432829" y="3109696"/>
                </a:lnTo>
                <a:lnTo>
                  <a:pt x="6435458" y="3109696"/>
                </a:lnTo>
                <a:lnTo>
                  <a:pt x="6436576" y="3109226"/>
                </a:lnTo>
                <a:lnTo>
                  <a:pt x="6438443" y="3107372"/>
                </a:lnTo>
                <a:lnTo>
                  <a:pt x="6438900" y="3106242"/>
                </a:lnTo>
                <a:lnTo>
                  <a:pt x="6438900" y="3103613"/>
                </a:lnTo>
                <a:close/>
              </a:path>
              <a:path w="6438900" h="4354830">
                <a:moveTo>
                  <a:pt x="6438900" y="2483586"/>
                </a:moveTo>
                <a:lnTo>
                  <a:pt x="6438443" y="2482456"/>
                </a:lnTo>
                <a:lnTo>
                  <a:pt x="6436576" y="2480602"/>
                </a:lnTo>
                <a:lnTo>
                  <a:pt x="6435458" y="2480132"/>
                </a:lnTo>
                <a:lnTo>
                  <a:pt x="6432829" y="2480132"/>
                </a:lnTo>
                <a:lnTo>
                  <a:pt x="6431699" y="2480602"/>
                </a:lnTo>
                <a:lnTo>
                  <a:pt x="6429845" y="2482456"/>
                </a:lnTo>
                <a:lnTo>
                  <a:pt x="6429375" y="2483586"/>
                </a:lnTo>
                <a:lnTo>
                  <a:pt x="6429375" y="2486215"/>
                </a:lnTo>
                <a:lnTo>
                  <a:pt x="6429845" y="2487333"/>
                </a:lnTo>
                <a:lnTo>
                  <a:pt x="6431699" y="2489200"/>
                </a:lnTo>
                <a:lnTo>
                  <a:pt x="6432829" y="2489657"/>
                </a:lnTo>
                <a:lnTo>
                  <a:pt x="6435458" y="2489657"/>
                </a:lnTo>
                <a:lnTo>
                  <a:pt x="6436576" y="2489200"/>
                </a:lnTo>
                <a:lnTo>
                  <a:pt x="6438443" y="2487333"/>
                </a:lnTo>
                <a:lnTo>
                  <a:pt x="6438900" y="2486215"/>
                </a:lnTo>
                <a:lnTo>
                  <a:pt x="6438900" y="2483586"/>
                </a:lnTo>
                <a:close/>
              </a:path>
              <a:path w="6438900" h="4354830">
                <a:moveTo>
                  <a:pt x="6438900" y="1863547"/>
                </a:moveTo>
                <a:lnTo>
                  <a:pt x="6438443" y="1862429"/>
                </a:lnTo>
                <a:lnTo>
                  <a:pt x="6436576" y="1860562"/>
                </a:lnTo>
                <a:lnTo>
                  <a:pt x="6435458" y="1860105"/>
                </a:lnTo>
                <a:lnTo>
                  <a:pt x="6432829" y="1860105"/>
                </a:lnTo>
                <a:lnTo>
                  <a:pt x="6431699" y="1860562"/>
                </a:lnTo>
                <a:lnTo>
                  <a:pt x="6429845" y="1862429"/>
                </a:lnTo>
                <a:lnTo>
                  <a:pt x="6429375" y="1863547"/>
                </a:lnTo>
                <a:lnTo>
                  <a:pt x="6429375" y="1866176"/>
                </a:lnTo>
                <a:lnTo>
                  <a:pt x="6429845" y="1867306"/>
                </a:lnTo>
                <a:lnTo>
                  <a:pt x="6431699" y="1869160"/>
                </a:lnTo>
                <a:lnTo>
                  <a:pt x="6432829" y="1869630"/>
                </a:lnTo>
                <a:lnTo>
                  <a:pt x="6435458" y="1869630"/>
                </a:lnTo>
                <a:lnTo>
                  <a:pt x="6436576" y="1869160"/>
                </a:lnTo>
                <a:lnTo>
                  <a:pt x="6438443" y="1867306"/>
                </a:lnTo>
                <a:lnTo>
                  <a:pt x="6438900" y="1866176"/>
                </a:lnTo>
                <a:lnTo>
                  <a:pt x="6438900" y="1863547"/>
                </a:lnTo>
                <a:close/>
              </a:path>
              <a:path w="6438900" h="4354830">
                <a:moveTo>
                  <a:pt x="6438900" y="1243520"/>
                </a:moveTo>
                <a:lnTo>
                  <a:pt x="6438443" y="1242390"/>
                </a:lnTo>
                <a:lnTo>
                  <a:pt x="6436576" y="1240536"/>
                </a:lnTo>
                <a:lnTo>
                  <a:pt x="6435458" y="1240066"/>
                </a:lnTo>
                <a:lnTo>
                  <a:pt x="6432829" y="1240066"/>
                </a:lnTo>
                <a:lnTo>
                  <a:pt x="6431699" y="1240536"/>
                </a:lnTo>
                <a:lnTo>
                  <a:pt x="6429845" y="1242390"/>
                </a:lnTo>
                <a:lnTo>
                  <a:pt x="6429375" y="1243520"/>
                </a:lnTo>
                <a:lnTo>
                  <a:pt x="6429375" y="1246149"/>
                </a:lnTo>
                <a:lnTo>
                  <a:pt x="6429845" y="1247267"/>
                </a:lnTo>
                <a:lnTo>
                  <a:pt x="6431699" y="1249133"/>
                </a:lnTo>
                <a:lnTo>
                  <a:pt x="6432829" y="1249591"/>
                </a:lnTo>
                <a:lnTo>
                  <a:pt x="6435458" y="1249591"/>
                </a:lnTo>
                <a:lnTo>
                  <a:pt x="6436576" y="1249133"/>
                </a:lnTo>
                <a:lnTo>
                  <a:pt x="6438443" y="1247267"/>
                </a:lnTo>
                <a:lnTo>
                  <a:pt x="6438900" y="1246149"/>
                </a:lnTo>
                <a:lnTo>
                  <a:pt x="6438900" y="1243520"/>
                </a:lnTo>
                <a:close/>
              </a:path>
              <a:path w="6438900" h="4354830">
                <a:moveTo>
                  <a:pt x="6438900" y="623481"/>
                </a:moveTo>
                <a:lnTo>
                  <a:pt x="6438443" y="622363"/>
                </a:lnTo>
                <a:lnTo>
                  <a:pt x="6436576" y="620509"/>
                </a:lnTo>
                <a:lnTo>
                  <a:pt x="6435458" y="620039"/>
                </a:lnTo>
                <a:lnTo>
                  <a:pt x="6432829" y="620039"/>
                </a:lnTo>
                <a:lnTo>
                  <a:pt x="6431699" y="620509"/>
                </a:lnTo>
                <a:lnTo>
                  <a:pt x="6429845" y="622363"/>
                </a:lnTo>
                <a:lnTo>
                  <a:pt x="6429375" y="623481"/>
                </a:lnTo>
                <a:lnTo>
                  <a:pt x="6429375" y="626110"/>
                </a:lnTo>
                <a:lnTo>
                  <a:pt x="6429845" y="627240"/>
                </a:lnTo>
                <a:lnTo>
                  <a:pt x="6431699" y="629094"/>
                </a:lnTo>
                <a:lnTo>
                  <a:pt x="6432829" y="629564"/>
                </a:lnTo>
                <a:lnTo>
                  <a:pt x="6435458" y="629564"/>
                </a:lnTo>
                <a:lnTo>
                  <a:pt x="6436576" y="629094"/>
                </a:lnTo>
                <a:lnTo>
                  <a:pt x="6438443" y="627240"/>
                </a:lnTo>
                <a:lnTo>
                  <a:pt x="6438900" y="626110"/>
                </a:lnTo>
                <a:lnTo>
                  <a:pt x="6438900" y="623481"/>
                </a:lnTo>
                <a:close/>
              </a:path>
              <a:path w="6438900" h="4354830">
                <a:moveTo>
                  <a:pt x="6438900" y="3454"/>
                </a:moveTo>
                <a:lnTo>
                  <a:pt x="6438443" y="2336"/>
                </a:lnTo>
                <a:lnTo>
                  <a:pt x="6436576" y="469"/>
                </a:lnTo>
                <a:lnTo>
                  <a:pt x="6435458" y="0"/>
                </a:lnTo>
                <a:lnTo>
                  <a:pt x="6432829" y="0"/>
                </a:lnTo>
                <a:lnTo>
                  <a:pt x="6431699" y="469"/>
                </a:lnTo>
                <a:lnTo>
                  <a:pt x="6429845" y="2336"/>
                </a:lnTo>
                <a:lnTo>
                  <a:pt x="6429375" y="3454"/>
                </a:lnTo>
                <a:lnTo>
                  <a:pt x="6429375" y="6083"/>
                </a:lnTo>
                <a:lnTo>
                  <a:pt x="6429845" y="7200"/>
                </a:lnTo>
                <a:lnTo>
                  <a:pt x="6431699" y="9067"/>
                </a:lnTo>
                <a:lnTo>
                  <a:pt x="6432829" y="9525"/>
                </a:lnTo>
                <a:lnTo>
                  <a:pt x="6435458" y="9525"/>
                </a:lnTo>
                <a:lnTo>
                  <a:pt x="6436576" y="9067"/>
                </a:lnTo>
                <a:lnTo>
                  <a:pt x="6438443" y="7200"/>
                </a:lnTo>
                <a:lnTo>
                  <a:pt x="6438900" y="6083"/>
                </a:lnTo>
                <a:lnTo>
                  <a:pt x="6438900" y="34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20365" y="5664298"/>
            <a:ext cx="1739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0.0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20365" y="5044266"/>
            <a:ext cx="1739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0.1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20365" y="4424234"/>
            <a:ext cx="1739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0.2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20365" y="3804202"/>
            <a:ext cx="1739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0.3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20365" y="3184170"/>
            <a:ext cx="1739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0.4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20365" y="2564138"/>
            <a:ext cx="1739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0.5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20365" y="1944106"/>
            <a:ext cx="1739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0.6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21095" y="3133601"/>
            <a:ext cx="177800" cy="8928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75"/>
              </a:lnSpc>
            </a:pPr>
            <a:r>
              <a:rPr sz="1200" spc="130" dirty="0">
                <a:solidFill>
                  <a:srgbClr val="252423"/>
                </a:solidFill>
                <a:latin typeface="Trebuchet MS"/>
                <a:cs typeface="Trebuchet MS"/>
              </a:rPr>
              <a:t>%</a:t>
            </a:r>
            <a:r>
              <a:rPr sz="1200" spc="-8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200" spc="-35" dirty="0">
                <a:solidFill>
                  <a:srgbClr val="252423"/>
                </a:solidFill>
                <a:latin typeface="Trebuchet MS"/>
                <a:cs typeface="Trebuchet MS"/>
              </a:rPr>
              <a:t>Households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46451" y="5775324"/>
            <a:ext cx="1492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20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835780" y="1420812"/>
            <a:ext cx="9525" cy="4343400"/>
          </a:xfrm>
          <a:custGeom>
            <a:avLst/>
            <a:gdLst/>
            <a:ahLst/>
            <a:cxnLst/>
            <a:rect l="l" t="t" r="r" b="b"/>
            <a:pathLst>
              <a:path w="9525" h="4343400">
                <a:moveTo>
                  <a:pt x="6077" y="4343399"/>
                </a:moveTo>
                <a:lnTo>
                  <a:pt x="3447" y="4343399"/>
                </a:lnTo>
                <a:lnTo>
                  <a:pt x="2324" y="4342934"/>
                </a:lnTo>
                <a:lnTo>
                  <a:pt x="464" y="4341074"/>
                </a:lnTo>
                <a:lnTo>
                  <a:pt x="0" y="4339952"/>
                </a:lnTo>
                <a:lnTo>
                  <a:pt x="0" y="4337321"/>
                </a:lnTo>
                <a:lnTo>
                  <a:pt x="464" y="4336199"/>
                </a:lnTo>
                <a:lnTo>
                  <a:pt x="2324" y="4334339"/>
                </a:lnTo>
                <a:lnTo>
                  <a:pt x="3447" y="4333874"/>
                </a:lnTo>
                <a:lnTo>
                  <a:pt x="6077" y="4333874"/>
                </a:lnTo>
                <a:lnTo>
                  <a:pt x="7200" y="4334339"/>
                </a:lnTo>
                <a:lnTo>
                  <a:pt x="9060" y="4336199"/>
                </a:lnTo>
                <a:lnTo>
                  <a:pt x="9524" y="4337321"/>
                </a:lnTo>
                <a:lnTo>
                  <a:pt x="9524" y="4339952"/>
                </a:lnTo>
                <a:lnTo>
                  <a:pt x="9060" y="4341074"/>
                </a:lnTo>
                <a:lnTo>
                  <a:pt x="7200" y="4342934"/>
                </a:lnTo>
                <a:lnTo>
                  <a:pt x="6077" y="4343399"/>
                </a:lnTo>
                <a:close/>
              </a:path>
              <a:path w="9525" h="4343400">
                <a:moveTo>
                  <a:pt x="6077" y="4295774"/>
                </a:moveTo>
                <a:lnTo>
                  <a:pt x="3447" y="4295774"/>
                </a:lnTo>
                <a:lnTo>
                  <a:pt x="2324" y="4295309"/>
                </a:lnTo>
                <a:lnTo>
                  <a:pt x="464" y="4293449"/>
                </a:lnTo>
                <a:lnTo>
                  <a:pt x="0" y="4292327"/>
                </a:lnTo>
                <a:lnTo>
                  <a:pt x="0" y="4289696"/>
                </a:lnTo>
                <a:lnTo>
                  <a:pt x="464" y="4288574"/>
                </a:lnTo>
                <a:lnTo>
                  <a:pt x="2324" y="4286714"/>
                </a:lnTo>
                <a:lnTo>
                  <a:pt x="3447" y="4286249"/>
                </a:lnTo>
                <a:lnTo>
                  <a:pt x="6077" y="4286249"/>
                </a:lnTo>
                <a:lnTo>
                  <a:pt x="7200" y="4286714"/>
                </a:lnTo>
                <a:lnTo>
                  <a:pt x="9060" y="4288574"/>
                </a:lnTo>
                <a:lnTo>
                  <a:pt x="9524" y="4289696"/>
                </a:lnTo>
                <a:lnTo>
                  <a:pt x="9524" y="4292327"/>
                </a:lnTo>
                <a:lnTo>
                  <a:pt x="9060" y="4293449"/>
                </a:lnTo>
                <a:lnTo>
                  <a:pt x="7200" y="4295309"/>
                </a:lnTo>
                <a:lnTo>
                  <a:pt x="6077" y="4295774"/>
                </a:lnTo>
                <a:close/>
              </a:path>
              <a:path w="9525" h="4343400">
                <a:moveTo>
                  <a:pt x="6077" y="4248149"/>
                </a:moveTo>
                <a:lnTo>
                  <a:pt x="3447" y="4248149"/>
                </a:lnTo>
                <a:lnTo>
                  <a:pt x="2324" y="4247684"/>
                </a:lnTo>
                <a:lnTo>
                  <a:pt x="464" y="4245824"/>
                </a:lnTo>
                <a:lnTo>
                  <a:pt x="0" y="4244702"/>
                </a:lnTo>
                <a:lnTo>
                  <a:pt x="0" y="4242071"/>
                </a:lnTo>
                <a:lnTo>
                  <a:pt x="464" y="4240949"/>
                </a:lnTo>
                <a:lnTo>
                  <a:pt x="2324" y="4239089"/>
                </a:lnTo>
                <a:lnTo>
                  <a:pt x="3447" y="4238624"/>
                </a:lnTo>
                <a:lnTo>
                  <a:pt x="6077" y="4238624"/>
                </a:lnTo>
                <a:lnTo>
                  <a:pt x="7200" y="4239089"/>
                </a:lnTo>
                <a:lnTo>
                  <a:pt x="9060" y="4240949"/>
                </a:lnTo>
                <a:lnTo>
                  <a:pt x="9524" y="4242071"/>
                </a:lnTo>
                <a:lnTo>
                  <a:pt x="9524" y="4244702"/>
                </a:lnTo>
                <a:lnTo>
                  <a:pt x="9060" y="4245824"/>
                </a:lnTo>
                <a:lnTo>
                  <a:pt x="7200" y="4247684"/>
                </a:lnTo>
                <a:lnTo>
                  <a:pt x="6077" y="4248149"/>
                </a:lnTo>
                <a:close/>
              </a:path>
              <a:path w="9525" h="4343400">
                <a:moveTo>
                  <a:pt x="6077" y="4200524"/>
                </a:moveTo>
                <a:lnTo>
                  <a:pt x="3447" y="4200524"/>
                </a:lnTo>
                <a:lnTo>
                  <a:pt x="2324" y="4200059"/>
                </a:lnTo>
                <a:lnTo>
                  <a:pt x="464" y="4198199"/>
                </a:lnTo>
                <a:lnTo>
                  <a:pt x="0" y="4197077"/>
                </a:lnTo>
                <a:lnTo>
                  <a:pt x="0" y="4194446"/>
                </a:lnTo>
                <a:lnTo>
                  <a:pt x="464" y="4193324"/>
                </a:lnTo>
                <a:lnTo>
                  <a:pt x="2324" y="4191464"/>
                </a:lnTo>
                <a:lnTo>
                  <a:pt x="3447" y="4190999"/>
                </a:lnTo>
                <a:lnTo>
                  <a:pt x="6077" y="4190999"/>
                </a:lnTo>
                <a:lnTo>
                  <a:pt x="7200" y="4191464"/>
                </a:lnTo>
                <a:lnTo>
                  <a:pt x="9060" y="4193324"/>
                </a:lnTo>
                <a:lnTo>
                  <a:pt x="9524" y="4194446"/>
                </a:lnTo>
                <a:lnTo>
                  <a:pt x="9524" y="4197077"/>
                </a:lnTo>
                <a:lnTo>
                  <a:pt x="9060" y="4198199"/>
                </a:lnTo>
                <a:lnTo>
                  <a:pt x="7200" y="4200059"/>
                </a:lnTo>
                <a:lnTo>
                  <a:pt x="6077" y="4200524"/>
                </a:lnTo>
                <a:close/>
              </a:path>
              <a:path w="9525" h="4343400">
                <a:moveTo>
                  <a:pt x="6077" y="4152899"/>
                </a:moveTo>
                <a:lnTo>
                  <a:pt x="3447" y="4152899"/>
                </a:lnTo>
                <a:lnTo>
                  <a:pt x="2324" y="4152434"/>
                </a:lnTo>
                <a:lnTo>
                  <a:pt x="464" y="4150574"/>
                </a:lnTo>
                <a:lnTo>
                  <a:pt x="0" y="4149452"/>
                </a:lnTo>
                <a:lnTo>
                  <a:pt x="0" y="4146821"/>
                </a:lnTo>
                <a:lnTo>
                  <a:pt x="464" y="4145699"/>
                </a:lnTo>
                <a:lnTo>
                  <a:pt x="2324" y="4143839"/>
                </a:lnTo>
                <a:lnTo>
                  <a:pt x="3447" y="4143374"/>
                </a:lnTo>
                <a:lnTo>
                  <a:pt x="6077" y="4143374"/>
                </a:lnTo>
                <a:lnTo>
                  <a:pt x="7200" y="4143839"/>
                </a:lnTo>
                <a:lnTo>
                  <a:pt x="9060" y="4145699"/>
                </a:lnTo>
                <a:lnTo>
                  <a:pt x="9524" y="4146821"/>
                </a:lnTo>
                <a:lnTo>
                  <a:pt x="9524" y="4149452"/>
                </a:lnTo>
                <a:lnTo>
                  <a:pt x="9060" y="4150574"/>
                </a:lnTo>
                <a:lnTo>
                  <a:pt x="7200" y="4152434"/>
                </a:lnTo>
                <a:lnTo>
                  <a:pt x="6077" y="4152899"/>
                </a:lnTo>
                <a:close/>
              </a:path>
              <a:path w="9525" h="4343400">
                <a:moveTo>
                  <a:pt x="6077" y="4105274"/>
                </a:moveTo>
                <a:lnTo>
                  <a:pt x="3447" y="4105274"/>
                </a:lnTo>
                <a:lnTo>
                  <a:pt x="2324" y="4104809"/>
                </a:lnTo>
                <a:lnTo>
                  <a:pt x="464" y="4102949"/>
                </a:lnTo>
                <a:lnTo>
                  <a:pt x="0" y="4101827"/>
                </a:lnTo>
                <a:lnTo>
                  <a:pt x="0" y="4099196"/>
                </a:lnTo>
                <a:lnTo>
                  <a:pt x="464" y="4098074"/>
                </a:lnTo>
                <a:lnTo>
                  <a:pt x="2324" y="4096214"/>
                </a:lnTo>
                <a:lnTo>
                  <a:pt x="3447" y="4095749"/>
                </a:lnTo>
                <a:lnTo>
                  <a:pt x="6077" y="4095749"/>
                </a:lnTo>
                <a:lnTo>
                  <a:pt x="7200" y="4096214"/>
                </a:lnTo>
                <a:lnTo>
                  <a:pt x="9060" y="4098074"/>
                </a:lnTo>
                <a:lnTo>
                  <a:pt x="9524" y="4099196"/>
                </a:lnTo>
                <a:lnTo>
                  <a:pt x="9524" y="4101827"/>
                </a:lnTo>
                <a:lnTo>
                  <a:pt x="9060" y="4102949"/>
                </a:lnTo>
                <a:lnTo>
                  <a:pt x="7200" y="4104809"/>
                </a:lnTo>
                <a:lnTo>
                  <a:pt x="6077" y="4105274"/>
                </a:lnTo>
                <a:close/>
              </a:path>
              <a:path w="9525" h="4343400">
                <a:moveTo>
                  <a:pt x="6077" y="4057649"/>
                </a:moveTo>
                <a:lnTo>
                  <a:pt x="3447" y="4057649"/>
                </a:lnTo>
                <a:lnTo>
                  <a:pt x="2324" y="4057184"/>
                </a:lnTo>
                <a:lnTo>
                  <a:pt x="464" y="4055324"/>
                </a:lnTo>
                <a:lnTo>
                  <a:pt x="0" y="4054202"/>
                </a:lnTo>
                <a:lnTo>
                  <a:pt x="0" y="4051571"/>
                </a:lnTo>
                <a:lnTo>
                  <a:pt x="464" y="4050449"/>
                </a:lnTo>
                <a:lnTo>
                  <a:pt x="2324" y="4048589"/>
                </a:lnTo>
                <a:lnTo>
                  <a:pt x="3447" y="4048124"/>
                </a:lnTo>
                <a:lnTo>
                  <a:pt x="6077" y="4048124"/>
                </a:lnTo>
                <a:lnTo>
                  <a:pt x="7200" y="4048589"/>
                </a:lnTo>
                <a:lnTo>
                  <a:pt x="9060" y="4050449"/>
                </a:lnTo>
                <a:lnTo>
                  <a:pt x="9524" y="4051571"/>
                </a:lnTo>
                <a:lnTo>
                  <a:pt x="9524" y="4054202"/>
                </a:lnTo>
                <a:lnTo>
                  <a:pt x="9060" y="4055324"/>
                </a:lnTo>
                <a:lnTo>
                  <a:pt x="7200" y="4057184"/>
                </a:lnTo>
                <a:lnTo>
                  <a:pt x="6077" y="4057649"/>
                </a:lnTo>
                <a:close/>
              </a:path>
              <a:path w="9525" h="4343400">
                <a:moveTo>
                  <a:pt x="6077" y="4010024"/>
                </a:moveTo>
                <a:lnTo>
                  <a:pt x="3447" y="4010024"/>
                </a:lnTo>
                <a:lnTo>
                  <a:pt x="2324" y="4009559"/>
                </a:lnTo>
                <a:lnTo>
                  <a:pt x="464" y="4007699"/>
                </a:lnTo>
                <a:lnTo>
                  <a:pt x="0" y="4006577"/>
                </a:lnTo>
                <a:lnTo>
                  <a:pt x="0" y="4003946"/>
                </a:lnTo>
                <a:lnTo>
                  <a:pt x="464" y="4002824"/>
                </a:lnTo>
                <a:lnTo>
                  <a:pt x="2324" y="4000964"/>
                </a:lnTo>
                <a:lnTo>
                  <a:pt x="3447" y="4000499"/>
                </a:lnTo>
                <a:lnTo>
                  <a:pt x="6077" y="4000499"/>
                </a:lnTo>
                <a:lnTo>
                  <a:pt x="7200" y="4000964"/>
                </a:lnTo>
                <a:lnTo>
                  <a:pt x="9060" y="4002824"/>
                </a:lnTo>
                <a:lnTo>
                  <a:pt x="9524" y="4003946"/>
                </a:lnTo>
                <a:lnTo>
                  <a:pt x="9524" y="4006577"/>
                </a:lnTo>
                <a:lnTo>
                  <a:pt x="9060" y="4007699"/>
                </a:lnTo>
                <a:lnTo>
                  <a:pt x="7200" y="4009559"/>
                </a:lnTo>
                <a:lnTo>
                  <a:pt x="6077" y="4010024"/>
                </a:lnTo>
                <a:close/>
              </a:path>
              <a:path w="9525" h="4343400">
                <a:moveTo>
                  <a:pt x="6077" y="3962399"/>
                </a:moveTo>
                <a:lnTo>
                  <a:pt x="3447" y="3962399"/>
                </a:lnTo>
                <a:lnTo>
                  <a:pt x="2324" y="3961934"/>
                </a:lnTo>
                <a:lnTo>
                  <a:pt x="464" y="3960074"/>
                </a:lnTo>
                <a:lnTo>
                  <a:pt x="0" y="3958952"/>
                </a:lnTo>
                <a:lnTo>
                  <a:pt x="0" y="3956321"/>
                </a:lnTo>
                <a:lnTo>
                  <a:pt x="464" y="3955199"/>
                </a:lnTo>
                <a:lnTo>
                  <a:pt x="2324" y="3953339"/>
                </a:lnTo>
                <a:lnTo>
                  <a:pt x="3447" y="3952874"/>
                </a:lnTo>
                <a:lnTo>
                  <a:pt x="6077" y="3952874"/>
                </a:lnTo>
                <a:lnTo>
                  <a:pt x="7200" y="3953339"/>
                </a:lnTo>
                <a:lnTo>
                  <a:pt x="9060" y="3955199"/>
                </a:lnTo>
                <a:lnTo>
                  <a:pt x="9524" y="3956321"/>
                </a:lnTo>
                <a:lnTo>
                  <a:pt x="9524" y="3958952"/>
                </a:lnTo>
                <a:lnTo>
                  <a:pt x="9060" y="3960074"/>
                </a:lnTo>
                <a:lnTo>
                  <a:pt x="7200" y="3961934"/>
                </a:lnTo>
                <a:lnTo>
                  <a:pt x="6077" y="3962399"/>
                </a:lnTo>
                <a:close/>
              </a:path>
              <a:path w="9525" h="4343400">
                <a:moveTo>
                  <a:pt x="6077" y="3914774"/>
                </a:moveTo>
                <a:lnTo>
                  <a:pt x="3447" y="3914774"/>
                </a:lnTo>
                <a:lnTo>
                  <a:pt x="2324" y="3914309"/>
                </a:lnTo>
                <a:lnTo>
                  <a:pt x="464" y="3912449"/>
                </a:lnTo>
                <a:lnTo>
                  <a:pt x="0" y="3911327"/>
                </a:lnTo>
                <a:lnTo>
                  <a:pt x="0" y="3908696"/>
                </a:lnTo>
                <a:lnTo>
                  <a:pt x="464" y="3907574"/>
                </a:lnTo>
                <a:lnTo>
                  <a:pt x="2324" y="3905714"/>
                </a:lnTo>
                <a:lnTo>
                  <a:pt x="3447" y="3905249"/>
                </a:lnTo>
                <a:lnTo>
                  <a:pt x="6077" y="3905249"/>
                </a:lnTo>
                <a:lnTo>
                  <a:pt x="7200" y="3905714"/>
                </a:lnTo>
                <a:lnTo>
                  <a:pt x="9060" y="3907574"/>
                </a:lnTo>
                <a:lnTo>
                  <a:pt x="9524" y="3908696"/>
                </a:lnTo>
                <a:lnTo>
                  <a:pt x="9524" y="3911327"/>
                </a:lnTo>
                <a:lnTo>
                  <a:pt x="9060" y="3912449"/>
                </a:lnTo>
                <a:lnTo>
                  <a:pt x="7200" y="3914309"/>
                </a:lnTo>
                <a:lnTo>
                  <a:pt x="6077" y="3914774"/>
                </a:lnTo>
                <a:close/>
              </a:path>
              <a:path w="9525" h="4343400">
                <a:moveTo>
                  <a:pt x="6077" y="3867149"/>
                </a:moveTo>
                <a:lnTo>
                  <a:pt x="3447" y="3867149"/>
                </a:lnTo>
                <a:lnTo>
                  <a:pt x="2324" y="3866684"/>
                </a:lnTo>
                <a:lnTo>
                  <a:pt x="464" y="3864824"/>
                </a:lnTo>
                <a:lnTo>
                  <a:pt x="0" y="3863702"/>
                </a:lnTo>
                <a:lnTo>
                  <a:pt x="0" y="3861071"/>
                </a:lnTo>
                <a:lnTo>
                  <a:pt x="464" y="3859949"/>
                </a:lnTo>
                <a:lnTo>
                  <a:pt x="2324" y="3858089"/>
                </a:lnTo>
                <a:lnTo>
                  <a:pt x="3447" y="3857624"/>
                </a:lnTo>
                <a:lnTo>
                  <a:pt x="6077" y="3857624"/>
                </a:lnTo>
                <a:lnTo>
                  <a:pt x="7200" y="3858089"/>
                </a:lnTo>
                <a:lnTo>
                  <a:pt x="9060" y="3859949"/>
                </a:lnTo>
                <a:lnTo>
                  <a:pt x="9524" y="3861071"/>
                </a:lnTo>
                <a:lnTo>
                  <a:pt x="9524" y="3863702"/>
                </a:lnTo>
                <a:lnTo>
                  <a:pt x="9060" y="3864824"/>
                </a:lnTo>
                <a:lnTo>
                  <a:pt x="7200" y="3866684"/>
                </a:lnTo>
                <a:lnTo>
                  <a:pt x="6077" y="3867149"/>
                </a:lnTo>
                <a:close/>
              </a:path>
              <a:path w="9525" h="4343400">
                <a:moveTo>
                  <a:pt x="6077" y="3819524"/>
                </a:moveTo>
                <a:lnTo>
                  <a:pt x="3447" y="3819524"/>
                </a:lnTo>
                <a:lnTo>
                  <a:pt x="2324" y="3819059"/>
                </a:lnTo>
                <a:lnTo>
                  <a:pt x="464" y="3817199"/>
                </a:lnTo>
                <a:lnTo>
                  <a:pt x="0" y="3816077"/>
                </a:lnTo>
                <a:lnTo>
                  <a:pt x="0" y="3813446"/>
                </a:lnTo>
                <a:lnTo>
                  <a:pt x="464" y="3812324"/>
                </a:lnTo>
                <a:lnTo>
                  <a:pt x="2324" y="3810464"/>
                </a:lnTo>
                <a:lnTo>
                  <a:pt x="3447" y="3809999"/>
                </a:lnTo>
                <a:lnTo>
                  <a:pt x="6077" y="3809999"/>
                </a:lnTo>
                <a:lnTo>
                  <a:pt x="7200" y="3810464"/>
                </a:lnTo>
                <a:lnTo>
                  <a:pt x="9060" y="3812324"/>
                </a:lnTo>
                <a:lnTo>
                  <a:pt x="9524" y="3813446"/>
                </a:lnTo>
                <a:lnTo>
                  <a:pt x="9524" y="3816077"/>
                </a:lnTo>
                <a:lnTo>
                  <a:pt x="9060" y="3817199"/>
                </a:lnTo>
                <a:lnTo>
                  <a:pt x="7200" y="3819059"/>
                </a:lnTo>
                <a:lnTo>
                  <a:pt x="6077" y="3819524"/>
                </a:lnTo>
                <a:close/>
              </a:path>
              <a:path w="9525" h="4343400">
                <a:moveTo>
                  <a:pt x="6077" y="3771899"/>
                </a:moveTo>
                <a:lnTo>
                  <a:pt x="3447" y="3771899"/>
                </a:lnTo>
                <a:lnTo>
                  <a:pt x="2324" y="3771434"/>
                </a:lnTo>
                <a:lnTo>
                  <a:pt x="464" y="3769574"/>
                </a:lnTo>
                <a:lnTo>
                  <a:pt x="0" y="3768452"/>
                </a:lnTo>
                <a:lnTo>
                  <a:pt x="0" y="3765821"/>
                </a:lnTo>
                <a:lnTo>
                  <a:pt x="464" y="3764699"/>
                </a:lnTo>
                <a:lnTo>
                  <a:pt x="2324" y="3762839"/>
                </a:lnTo>
                <a:lnTo>
                  <a:pt x="3447" y="3762374"/>
                </a:lnTo>
                <a:lnTo>
                  <a:pt x="6077" y="3762374"/>
                </a:lnTo>
                <a:lnTo>
                  <a:pt x="7200" y="3762839"/>
                </a:lnTo>
                <a:lnTo>
                  <a:pt x="9060" y="3764699"/>
                </a:lnTo>
                <a:lnTo>
                  <a:pt x="9524" y="3765821"/>
                </a:lnTo>
                <a:lnTo>
                  <a:pt x="9524" y="3768452"/>
                </a:lnTo>
                <a:lnTo>
                  <a:pt x="9060" y="3769574"/>
                </a:lnTo>
                <a:lnTo>
                  <a:pt x="7200" y="3771434"/>
                </a:lnTo>
                <a:lnTo>
                  <a:pt x="6077" y="3771899"/>
                </a:lnTo>
                <a:close/>
              </a:path>
              <a:path w="9525" h="4343400">
                <a:moveTo>
                  <a:pt x="6077" y="3724274"/>
                </a:moveTo>
                <a:lnTo>
                  <a:pt x="3447" y="3724274"/>
                </a:lnTo>
                <a:lnTo>
                  <a:pt x="2324" y="3723809"/>
                </a:lnTo>
                <a:lnTo>
                  <a:pt x="464" y="3721949"/>
                </a:lnTo>
                <a:lnTo>
                  <a:pt x="0" y="3720827"/>
                </a:lnTo>
                <a:lnTo>
                  <a:pt x="0" y="3718196"/>
                </a:lnTo>
                <a:lnTo>
                  <a:pt x="464" y="3717074"/>
                </a:lnTo>
                <a:lnTo>
                  <a:pt x="2324" y="3715214"/>
                </a:lnTo>
                <a:lnTo>
                  <a:pt x="3447" y="3714749"/>
                </a:lnTo>
                <a:lnTo>
                  <a:pt x="6077" y="3714749"/>
                </a:lnTo>
                <a:lnTo>
                  <a:pt x="7200" y="3715214"/>
                </a:lnTo>
                <a:lnTo>
                  <a:pt x="9060" y="3717074"/>
                </a:lnTo>
                <a:lnTo>
                  <a:pt x="9524" y="3718196"/>
                </a:lnTo>
                <a:lnTo>
                  <a:pt x="9524" y="3720827"/>
                </a:lnTo>
                <a:lnTo>
                  <a:pt x="9060" y="3721949"/>
                </a:lnTo>
                <a:lnTo>
                  <a:pt x="7200" y="3723809"/>
                </a:lnTo>
                <a:lnTo>
                  <a:pt x="6077" y="3724274"/>
                </a:lnTo>
                <a:close/>
              </a:path>
              <a:path w="9525" h="4343400">
                <a:moveTo>
                  <a:pt x="6077" y="3676649"/>
                </a:moveTo>
                <a:lnTo>
                  <a:pt x="3447" y="3676649"/>
                </a:lnTo>
                <a:lnTo>
                  <a:pt x="2324" y="3676184"/>
                </a:lnTo>
                <a:lnTo>
                  <a:pt x="464" y="3674324"/>
                </a:lnTo>
                <a:lnTo>
                  <a:pt x="0" y="3673202"/>
                </a:lnTo>
                <a:lnTo>
                  <a:pt x="0" y="3670571"/>
                </a:lnTo>
                <a:lnTo>
                  <a:pt x="464" y="3669449"/>
                </a:lnTo>
                <a:lnTo>
                  <a:pt x="2324" y="3667589"/>
                </a:lnTo>
                <a:lnTo>
                  <a:pt x="3447" y="3667124"/>
                </a:lnTo>
                <a:lnTo>
                  <a:pt x="6077" y="3667124"/>
                </a:lnTo>
                <a:lnTo>
                  <a:pt x="7200" y="3667589"/>
                </a:lnTo>
                <a:lnTo>
                  <a:pt x="9060" y="3669449"/>
                </a:lnTo>
                <a:lnTo>
                  <a:pt x="9524" y="3670571"/>
                </a:lnTo>
                <a:lnTo>
                  <a:pt x="9524" y="3673202"/>
                </a:lnTo>
                <a:lnTo>
                  <a:pt x="9060" y="3674324"/>
                </a:lnTo>
                <a:lnTo>
                  <a:pt x="7200" y="3676184"/>
                </a:lnTo>
                <a:lnTo>
                  <a:pt x="6077" y="3676649"/>
                </a:lnTo>
                <a:close/>
              </a:path>
              <a:path w="9525" h="4343400">
                <a:moveTo>
                  <a:pt x="6077" y="3629024"/>
                </a:moveTo>
                <a:lnTo>
                  <a:pt x="3447" y="3629024"/>
                </a:lnTo>
                <a:lnTo>
                  <a:pt x="2324" y="3628559"/>
                </a:lnTo>
                <a:lnTo>
                  <a:pt x="464" y="3626699"/>
                </a:lnTo>
                <a:lnTo>
                  <a:pt x="0" y="3625577"/>
                </a:lnTo>
                <a:lnTo>
                  <a:pt x="0" y="3622946"/>
                </a:lnTo>
                <a:lnTo>
                  <a:pt x="464" y="3621824"/>
                </a:lnTo>
                <a:lnTo>
                  <a:pt x="2324" y="3619964"/>
                </a:lnTo>
                <a:lnTo>
                  <a:pt x="3447" y="3619499"/>
                </a:lnTo>
                <a:lnTo>
                  <a:pt x="6077" y="3619499"/>
                </a:lnTo>
                <a:lnTo>
                  <a:pt x="7200" y="3619964"/>
                </a:lnTo>
                <a:lnTo>
                  <a:pt x="9060" y="3621824"/>
                </a:lnTo>
                <a:lnTo>
                  <a:pt x="9524" y="3622946"/>
                </a:lnTo>
                <a:lnTo>
                  <a:pt x="9524" y="3625577"/>
                </a:lnTo>
                <a:lnTo>
                  <a:pt x="9060" y="3626699"/>
                </a:lnTo>
                <a:lnTo>
                  <a:pt x="7200" y="3628559"/>
                </a:lnTo>
                <a:lnTo>
                  <a:pt x="6077" y="3629024"/>
                </a:lnTo>
                <a:close/>
              </a:path>
              <a:path w="9525" h="4343400">
                <a:moveTo>
                  <a:pt x="6077" y="3581399"/>
                </a:moveTo>
                <a:lnTo>
                  <a:pt x="3447" y="3581399"/>
                </a:lnTo>
                <a:lnTo>
                  <a:pt x="2324" y="3580934"/>
                </a:lnTo>
                <a:lnTo>
                  <a:pt x="464" y="3579074"/>
                </a:lnTo>
                <a:lnTo>
                  <a:pt x="0" y="3577952"/>
                </a:lnTo>
                <a:lnTo>
                  <a:pt x="0" y="3575321"/>
                </a:lnTo>
                <a:lnTo>
                  <a:pt x="464" y="3574199"/>
                </a:lnTo>
                <a:lnTo>
                  <a:pt x="2324" y="3572339"/>
                </a:lnTo>
                <a:lnTo>
                  <a:pt x="3447" y="3571874"/>
                </a:lnTo>
                <a:lnTo>
                  <a:pt x="6077" y="3571874"/>
                </a:lnTo>
                <a:lnTo>
                  <a:pt x="7200" y="3572339"/>
                </a:lnTo>
                <a:lnTo>
                  <a:pt x="9060" y="3574199"/>
                </a:lnTo>
                <a:lnTo>
                  <a:pt x="9524" y="3575321"/>
                </a:lnTo>
                <a:lnTo>
                  <a:pt x="9524" y="3577952"/>
                </a:lnTo>
                <a:lnTo>
                  <a:pt x="9060" y="3579074"/>
                </a:lnTo>
                <a:lnTo>
                  <a:pt x="7200" y="3580934"/>
                </a:lnTo>
                <a:lnTo>
                  <a:pt x="6077" y="3581399"/>
                </a:lnTo>
                <a:close/>
              </a:path>
              <a:path w="9525" h="4343400">
                <a:moveTo>
                  <a:pt x="6077" y="3533774"/>
                </a:moveTo>
                <a:lnTo>
                  <a:pt x="3447" y="3533774"/>
                </a:lnTo>
                <a:lnTo>
                  <a:pt x="2324" y="3533309"/>
                </a:lnTo>
                <a:lnTo>
                  <a:pt x="464" y="3531449"/>
                </a:lnTo>
                <a:lnTo>
                  <a:pt x="0" y="3530327"/>
                </a:lnTo>
                <a:lnTo>
                  <a:pt x="0" y="3527696"/>
                </a:lnTo>
                <a:lnTo>
                  <a:pt x="464" y="3526574"/>
                </a:lnTo>
                <a:lnTo>
                  <a:pt x="2324" y="3524714"/>
                </a:lnTo>
                <a:lnTo>
                  <a:pt x="3447" y="3524249"/>
                </a:lnTo>
                <a:lnTo>
                  <a:pt x="6077" y="3524249"/>
                </a:lnTo>
                <a:lnTo>
                  <a:pt x="7200" y="3524714"/>
                </a:lnTo>
                <a:lnTo>
                  <a:pt x="9060" y="3526574"/>
                </a:lnTo>
                <a:lnTo>
                  <a:pt x="9524" y="3527696"/>
                </a:lnTo>
                <a:lnTo>
                  <a:pt x="9524" y="3530327"/>
                </a:lnTo>
                <a:lnTo>
                  <a:pt x="9060" y="3531449"/>
                </a:lnTo>
                <a:lnTo>
                  <a:pt x="7200" y="3533309"/>
                </a:lnTo>
                <a:lnTo>
                  <a:pt x="6077" y="3533774"/>
                </a:lnTo>
                <a:close/>
              </a:path>
              <a:path w="9525" h="4343400">
                <a:moveTo>
                  <a:pt x="6077" y="3486149"/>
                </a:moveTo>
                <a:lnTo>
                  <a:pt x="3447" y="3486149"/>
                </a:lnTo>
                <a:lnTo>
                  <a:pt x="2324" y="3485684"/>
                </a:lnTo>
                <a:lnTo>
                  <a:pt x="464" y="3483824"/>
                </a:lnTo>
                <a:lnTo>
                  <a:pt x="0" y="3482702"/>
                </a:lnTo>
                <a:lnTo>
                  <a:pt x="0" y="3480071"/>
                </a:lnTo>
                <a:lnTo>
                  <a:pt x="464" y="3478949"/>
                </a:lnTo>
                <a:lnTo>
                  <a:pt x="2324" y="3477089"/>
                </a:lnTo>
                <a:lnTo>
                  <a:pt x="3447" y="3476624"/>
                </a:lnTo>
                <a:lnTo>
                  <a:pt x="6077" y="3476624"/>
                </a:lnTo>
                <a:lnTo>
                  <a:pt x="7200" y="3477089"/>
                </a:lnTo>
                <a:lnTo>
                  <a:pt x="9060" y="3478949"/>
                </a:lnTo>
                <a:lnTo>
                  <a:pt x="9524" y="3480071"/>
                </a:lnTo>
                <a:lnTo>
                  <a:pt x="9524" y="3482702"/>
                </a:lnTo>
                <a:lnTo>
                  <a:pt x="9060" y="3483824"/>
                </a:lnTo>
                <a:lnTo>
                  <a:pt x="7200" y="3485684"/>
                </a:lnTo>
                <a:lnTo>
                  <a:pt x="6077" y="3486149"/>
                </a:lnTo>
                <a:close/>
              </a:path>
              <a:path w="9525" h="4343400">
                <a:moveTo>
                  <a:pt x="6077" y="3438524"/>
                </a:moveTo>
                <a:lnTo>
                  <a:pt x="3447" y="3438524"/>
                </a:lnTo>
                <a:lnTo>
                  <a:pt x="2324" y="3438059"/>
                </a:lnTo>
                <a:lnTo>
                  <a:pt x="464" y="3436199"/>
                </a:lnTo>
                <a:lnTo>
                  <a:pt x="0" y="3435077"/>
                </a:lnTo>
                <a:lnTo>
                  <a:pt x="0" y="3432447"/>
                </a:lnTo>
                <a:lnTo>
                  <a:pt x="464" y="3431324"/>
                </a:lnTo>
                <a:lnTo>
                  <a:pt x="2324" y="3429464"/>
                </a:lnTo>
                <a:lnTo>
                  <a:pt x="3447" y="3428999"/>
                </a:lnTo>
                <a:lnTo>
                  <a:pt x="6077" y="3428999"/>
                </a:lnTo>
                <a:lnTo>
                  <a:pt x="7200" y="3429464"/>
                </a:lnTo>
                <a:lnTo>
                  <a:pt x="9060" y="3431324"/>
                </a:lnTo>
                <a:lnTo>
                  <a:pt x="9524" y="3432447"/>
                </a:lnTo>
                <a:lnTo>
                  <a:pt x="9524" y="3435077"/>
                </a:lnTo>
                <a:lnTo>
                  <a:pt x="9060" y="3436199"/>
                </a:lnTo>
                <a:lnTo>
                  <a:pt x="7200" y="3438059"/>
                </a:lnTo>
                <a:lnTo>
                  <a:pt x="6077" y="3438524"/>
                </a:lnTo>
                <a:close/>
              </a:path>
              <a:path w="9525" h="4343400">
                <a:moveTo>
                  <a:pt x="6077" y="3390899"/>
                </a:moveTo>
                <a:lnTo>
                  <a:pt x="3447" y="3390899"/>
                </a:lnTo>
                <a:lnTo>
                  <a:pt x="2324" y="3390434"/>
                </a:lnTo>
                <a:lnTo>
                  <a:pt x="464" y="3388574"/>
                </a:lnTo>
                <a:lnTo>
                  <a:pt x="0" y="3387452"/>
                </a:lnTo>
                <a:lnTo>
                  <a:pt x="0" y="3384821"/>
                </a:lnTo>
                <a:lnTo>
                  <a:pt x="464" y="3383699"/>
                </a:lnTo>
                <a:lnTo>
                  <a:pt x="2324" y="3381839"/>
                </a:lnTo>
                <a:lnTo>
                  <a:pt x="3447" y="3381374"/>
                </a:lnTo>
                <a:lnTo>
                  <a:pt x="6077" y="3381374"/>
                </a:lnTo>
                <a:lnTo>
                  <a:pt x="7200" y="3381839"/>
                </a:lnTo>
                <a:lnTo>
                  <a:pt x="9060" y="3383699"/>
                </a:lnTo>
                <a:lnTo>
                  <a:pt x="9524" y="3384821"/>
                </a:lnTo>
                <a:lnTo>
                  <a:pt x="9524" y="3387452"/>
                </a:lnTo>
                <a:lnTo>
                  <a:pt x="9060" y="3388574"/>
                </a:lnTo>
                <a:lnTo>
                  <a:pt x="7200" y="3390434"/>
                </a:lnTo>
                <a:lnTo>
                  <a:pt x="6077" y="3390899"/>
                </a:lnTo>
                <a:close/>
              </a:path>
              <a:path w="9525" h="4343400">
                <a:moveTo>
                  <a:pt x="6077" y="3343274"/>
                </a:moveTo>
                <a:lnTo>
                  <a:pt x="3447" y="3343274"/>
                </a:lnTo>
                <a:lnTo>
                  <a:pt x="2324" y="3342809"/>
                </a:lnTo>
                <a:lnTo>
                  <a:pt x="464" y="3340949"/>
                </a:lnTo>
                <a:lnTo>
                  <a:pt x="0" y="3339827"/>
                </a:lnTo>
                <a:lnTo>
                  <a:pt x="0" y="3337196"/>
                </a:lnTo>
                <a:lnTo>
                  <a:pt x="464" y="3336074"/>
                </a:lnTo>
                <a:lnTo>
                  <a:pt x="2324" y="3334214"/>
                </a:lnTo>
                <a:lnTo>
                  <a:pt x="3447" y="3333749"/>
                </a:lnTo>
                <a:lnTo>
                  <a:pt x="6077" y="3333749"/>
                </a:lnTo>
                <a:lnTo>
                  <a:pt x="7200" y="3334214"/>
                </a:lnTo>
                <a:lnTo>
                  <a:pt x="9060" y="3336074"/>
                </a:lnTo>
                <a:lnTo>
                  <a:pt x="9524" y="3337196"/>
                </a:lnTo>
                <a:lnTo>
                  <a:pt x="9524" y="3339827"/>
                </a:lnTo>
                <a:lnTo>
                  <a:pt x="9060" y="3340949"/>
                </a:lnTo>
                <a:lnTo>
                  <a:pt x="7200" y="3342809"/>
                </a:lnTo>
                <a:lnTo>
                  <a:pt x="6077" y="3343274"/>
                </a:lnTo>
                <a:close/>
              </a:path>
              <a:path w="9525" h="4343400">
                <a:moveTo>
                  <a:pt x="6077" y="3295649"/>
                </a:moveTo>
                <a:lnTo>
                  <a:pt x="3447" y="3295649"/>
                </a:lnTo>
                <a:lnTo>
                  <a:pt x="2324" y="3295184"/>
                </a:lnTo>
                <a:lnTo>
                  <a:pt x="464" y="3293324"/>
                </a:lnTo>
                <a:lnTo>
                  <a:pt x="0" y="3292202"/>
                </a:lnTo>
                <a:lnTo>
                  <a:pt x="0" y="3289571"/>
                </a:lnTo>
                <a:lnTo>
                  <a:pt x="464" y="3288449"/>
                </a:lnTo>
                <a:lnTo>
                  <a:pt x="2324" y="3286589"/>
                </a:lnTo>
                <a:lnTo>
                  <a:pt x="3447" y="3286124"/>
                </a:lnTo>
                <a:lnTo>
                  <a:pt x="6077" y="3286124"/>
                </a:lnTo>
                <a:lnTo>
                  <a:pt x="7200" y="3286589"/>
                </a:lnTo>
                <a:lnTo>
                  <a:pt x="9060" y="3288449"/>
                </a:lnTo>
                <a:lnTo>
                  <a:pt x="9524" y="3289571"/>
                </a:lnTo>
                <a:lnTo>
                  <a:pt x="9524" y="3292202"/>
                </a:lnTo>
                <a:lnTo>
                  <a:pt x="9060" y="3293324"/>
                </a:lnTo>
                <a:lnTo>
                  <a:pt x="7200" y="3295184"/>
                </a:lnTo>
                <a:lnTo>
                  <a:pt x="6077" y="3295649"/>
                </a:lnTo>
                <a:close/>
              </a:path>
              <a:path w="9525" h="4343400">
                <a:moveTo>
                  <a:pt x="6077" y="3248024"/>
                </a:moveTo>
                <a:lnTo>
                  <a:pt x="3447" y="3248024"/>
                </a:lnTo>
                <a:lnTo>
                  <a:pt x="2324" y="3247559"/>
                </a:lnTo>
                <a:lnTo>
                  <a:pt x="464" y="3245699"/>
                </a:lnTo>
                <a:lnTo>
                  <a:pt x="0" y="3244577"/>
                </a:lnTo>
                <a:lnTo>
                  <a:pt x="0" y="3241946"/>
                </a:lnTo>
                <a:lnTo>
                  <a:pt x="464" y="3240824"/>
                </a:lnTo>
                <a:lnTo>
                  <a:pt x="2324" y="3238964"/>
                </a:lnTo>
                <a:lnTo>
                  <a:pt x="3447" y="3238499"/>
                </a:lnTo>
                <a:lnTo>
                  <a:pt x="6077" y="3238499"/>
                </a:lnTo>
                <a:lnTo>
                  <a:pt x="7200" y="3238964"/>
                </a:lnTo>
                <a:lnTo>
                  <a:pt x="9060" y="3240824"/>
                </a:lnTo>
                <a:lnTo>
                  <a:pt x="9524" y="3241946"/>
                </a:lnTo>
                <a:lnTo>
                  <a:pt x="9524" y="3244577"/>
                </a:lnTo>
                <a:lnTo>
                  <a:pt x="9060" y="3245699"/>
                </a:lnTo>
                <a:lnTo>
                  <a:pt x="7200" y="3247559"/>
                </a:lnTo>
                <a:lnTo>
                  <a:pt x="6077" y="3248024"/>
                </a:lnTo>
                <a:close/>
              </a:path>
              <a:path w="9525" h="4343400">
                <a:moveTo>
                  <a:pt x="6077" y="3200399"/>
                </a:moveTo>
                <a:lnTo>
                  <a:pt x="3447" y="3200399"/>
                </a:lnTo>
                <a:lnTo>
                  <a:pt x="2324" y="3199934"/>
                </a:lnTo>
                <a:lnTo>
                  <a:pt x="464" y="3198074"/>
                </a:lnTo>
                <a:lnTo>
                  <a:pt x="0" y="3196952"/>
                </a:lnTo>
                <a:lnTo>
                  <a:pt x="0" y="3194321"/>
                </a:lnTo>
                <a:lnTo>
                  <a:pt x="464" y="3193199"/>
                </a:lnTo>
                <a:lnTo>
                  <a:pt x="2324" y="3191339"/>
                </a:lnTo>
                <a:lnTo>
                  <a:pt x="3447" y="3190874"/>
                </a:lnTo>
                <a:lnTo>
                  <a:pt x="6077" y="3190874"/>
                </a:lnTo>
                <a:lnTo>
                  <a:pt x="7200" y="3191339"/>
                </a:lnTo>
                <a:lnTo>
                  <a:pt x="9060" y="3193199"/>
                </a:lnTo>
                <a:lnTo>
                  <a:pt x="9524" y="3194321"/>
                </a:lnTo>
                <a:lnTo>
                  <a:pt x="9524" y="3196952"/>
                </a:lnTo>
                <a:lnTo>
                  <a:pt x="9060" y="3198074"/>
                </a:lnTo>
                <a:lnTo>
                  <a:pt x="7200" y="3199934"/>
                </a:lnTo>
                <a:lnTo>
                  <a:pt x="6077" y="3200399"/>
                </a:lnTo>
                <a:close/>
              </a:path>
              <a:path w="9525" h="4343400">
                <a:moveTo>
                  <a:pt x="6077" y="3152774"/>
                </a:moveTo>
                <a:lnTo>
                  <a:pt x="3447" y="3152774"/>
                </a:lnTo>
                <a:lnTo>
                  <a:pt x="2324" y="3152309"/>
                </a:lnTo>
                <a:lnTo>
                  <a:pt x="464" y="3150449"/>
                </a:lnTo>
                <a:lnTo>
                  <a:pt x="0" y="3149327"/>
                </a:lnTo>
                <a:lnTo>
                  <a:pt x="0" y="3146696"/>
                </a:lnTo>
                <a:lnTo>
                  <a:pt x="464" y="3145574"/>
                </a:lnTo>
                <a:lnTo>
                  <a:pt x="2324" y="3143714"/>
                </a:lnTo>
                <a:lnTo>
                  <a:pt x="3447" y="3143249"/>
                </a:lnTo>
                <a:lnTo>
                  <a:pt x="6077" y="3143249"/>
                </a:lnTo>
                <a:lnTo>
                  <a:pt x="7200" y="3143714"/>
                </a:lnTo>
                <a:lnTo>
                  <a:pt x="9060" y="3145574"/>
                </a:lnTo>
                <a:lnTo>
                  <a:pt x="9524" y="3146696"/>
                </a:lnTo>
                <a:lnTo>
                  <a:pt x="9524" y="3149327"/>
                </a:lnTo>
                <a:lnTo>
                  <a:pt x="9060" y="3150449"/>
                </a:lnTo>
                <a:lnTo>
                  <a:pt x="7200" y="3152309"/>
                </a:lnTo>
                <a:lnTo>
                  <a:pt x="6077" y="3152774"/>
                </a:lnTo>
                <a:close/>
              </a:path>
              <a:path w="9525" h="4343400">
                <a:moveTo>
                  <a:pt x="6077" y="3105149"/>
                </a:moveTo>
                <a:lnTo>
                  <a:pt x="3447" y="3105149"/>
                </a:lnTo>
                <a:lnTo>
                  <a:pt x="2324" y="3104684"/>
                </a:lnTo>
                <a:lnTo>
                  <a:pt x="464" y="3102824"/>
                </a:lnTo>
                <a:lnTo>
                  <a:pt x="0" y="3101702"/>
                </a:lnTo>
                <a:lnTo>
                  <a:pt x="0" y="3099072"/>
                </a:lnTo>
                <a:lnTo>
                  <a:pt x="464" y="3097949"/>
                </a:lnTo>
                <a:lnTo>
                  <a:pt x="2324" y="3096089"/>
                </a:lnTo>
                <a:lnTo>
                  <a:pt x="3447" y="3095624"/>
                </a:lnTo>
                <a:lnTo>
                  <a:pt x="6077" y="3095624"/>
                </a:lnTo>
                <a:lnTo>
                  <a:pt x="7200" y="3096089"/>
                </a:lnTo>
                <a:lnTo>
                  <a:pt x="9060" y="3097949"/>
                </a:lnTo>
                <a:lnTo>
                  <a:pt x="9524" y="3099072"/>
                </a:lnTo>
                <a:lnTo>
                  <a:pt x="9524" y="3101702"/>
                </a:lnTo>
                <a:lnTo>
                  <a:pt x="9060" y="3102824"/>
                </a:lnTo>
                <a:lnTo>
                  <a:pt x="7200" y="3104684"/>
                </a:lnTo>
                <a:lnTo>
                  <a:pt x="6077" y="3105149"/>
                </a:lnTo>
                <a:close/>
              </a:path>
              <a:path w="9525" h="4343400">
                <a:moveTo>
                  <a:pt x="6077" y="3057524"/>
                </a:moveTo>
                <a:lnTo>
                  <a:pt x="3447" y="3057524"/>
                </a:lnTo>
                <a:lnTo>
                  <a:pt x="2324" y="3057059"/>
                </a:lnTo>
                <a:lnTo>
                  <a:pt x="464" y="3055199"/>
                </a:lnTo>
                <a:lnTo>
                  <a:pt x="0" y="3054077"/>
                </a:lnTo>
                <a:lnTo>
                  <a:pt x="0" y="3051447"/>
                </a:lnTo>
                <a:lnTo>
                  <a:pt x="464" y="3050324"/>
                </a:lnTo>
                <a:lnTo>
                  <a:pt x="2324" y="3048464"/>
                </a:lnTo>
                <a:lnTo>
                  <a:pt x="3447" y="3047999"/>
                </a:lnTo>
                <a:lnTo>
                  <a:pt x="6077" y="3047999"/>
                </a:lnTo>
                <a:lnTo>
                  <a:pt x="7200" y="3048464"/>
                </a:lnTo>
                <a:lnTo>
                  <a:pt x="9060" y="3050324"/>
                </a:lnTo>
                <a:lnTo>
                  <a:pt x="9524" y="3051447"/>
                </a:lnTo>
                <a:lnTo>
                  <a:pt x="9524" y="3054077"/>
                </a:lnTo>
                <a:lnTo>
                  <a:pt x="9060" y="3055199"/>
                </a:lnTo>
                <a:lnTo>
                  <a:pt x="7200" y="3057059"/>
                </a:lnTo>
                <a:lnTo>
                  <a:pt x="6077" y="3057524"/>
                </a:lnTo>
                <a:close/>
              </a:path>
              <a:path w="9525" h="4343400">
                <a:moveTo>
                  <a:pt x="6077" y="3009899"/>
                </a:moveTo>
                <a:lnTo>
                  <a:pt x="3447" y="3009899"/>
                </a:lnTo>
                <a:lnTo>
                  <a:pt x="2324" y="3009434"/>
                </a:lnTo>
                <a:lnTo>
                  <a:pt x="464" y="3007574"/>
                </a:lnTo>
                <a:lnTo>
                  <a:pt x="0" y="3006452"/>
                </a:lnTo>
                <a:lnTo>
                  <a:pt x="0" y="3003821"/>
                </a:lnTo>
                <a:lnTo>
                  <a:pt x="464" y="3002699"/>
                </a:lnTo>
                <a:lnTo>
                  <a:pt x="2324" y="3000839"/>
                </a:lnTo>
                <a:lnTo>
                  <a:pt x="3447" y="3000374"/>
                </a:lnTo>
                <a:lnTo>
                  <a:pt x="6077" y="3000374"/>
                </a:lnTo>
                <a:lnTo>
                  <a:pt x="7200" y="3000839"/>
                </a:lnTo>
                <a:lnTo>
                  <a:pt x="9060" y="3002699"/>
                </a:lnTo>
                <a:lnTo>
                  <a:pt x="9524" y="3003821"/>
                </a:lnTo>
                <a:lnTo>
                  <a:pt x="9524" y="3006452"/>
                </a:lnTo>
                <a:lnTo>
                  <a:pt x="9060" y="3007574"/>
                </a:lnTo>
                <a:lnTo>
                  <a:pt x="7200" y="3009434"/>
                </a:lnTo>
                <a:lnTo>
                  <a:pt x="6077" y="3009899"/>
                </a:lnTo>
                <a:close/>
              </a:path>
              <a:path w="9525" h="4343400">
                <a:moveTo>
                  <a:pt x="6077" y="2962274"/>
                </a:moveTo>
                <a:lnTo>
                  <a:pt x="3447" y="2962274"/>
                </a:lnTo>
                <a:lnTo>
                  <a:pt x="2324" y="2961809"/>
                </a:lnTo>
                <a:lnTo>
                  <a:pt x="464" y="2959949"/>
                </a:lnTo>
                <a:lnTo>
                  <a:pt x="0" y="2958827"/>
                </a:lnTo>
                <a:lnTo>
                  <a:pt x="0" y="2956197"/>
                </a:lnTo>
                <a:lnTo>
                  <a:pt x="464" y="2955074"/>
                </a:lnTo>
                <a:lnTo>
                  <a:pt x="2324" y="2953214"/>
                </a:lnTo>
                <a:lnTo>
                  <a:pt x="3447" y="2952749"/>
                </a:lnTo>
                <a:lnTo>
                  <a:pt x="6077" y="2952749"/>
                </a:lnTo>
                <a:lnTo>
                  <a:pt x="7200" y="2953214"/>
                </a:lnTo>
                <a:lnTo>
                  <a:pt x="9060" y="2955074"/>
                </a:lnTo>
                <a:lnTo>
                  <a:pt x="9524" y="2956197"/>
                </a:lnTo>
                <a:lnTo>
                  <a:pt x="9524" y="2958827"/>
                </a:lnTo>
                <a:lnTo>
                  <a:pt x="9060" y="2959949"/>
                </a:lnTo>
                <a:lnTo>
                  <a:pt x="7200" y="2961809"/>
                </a:lnTo>
                <a:lnTo>
                  <a:pt x="6077" y="2962274"/>
                </a:lnTo>
                <a:close/>
              </a:path>
              <a:path w="9525" h="4343400">
                <a:moveTo>
                  <a:pt x="6077" y="2914649"/>
                </a:moveTo>
                <a:lnTo>
                  <a:pt x="3447" y="2914649"/>
                </a:lnTo>
                <a:lnTo>
                  <a:pt x="2324" y="2914184"/>
                </a:lnTo>
                <a:lnTo>
                  <a:pt x="464" y="2912324"/>
                </a:lnTo>
                <a:lnTo>
                  <a:pt x="0" y="2911202"/>
                </a:lnTo>
                <a:lnTo>
                  <a:pt x="0" y="2908572"/>
                </a:lnTo>
                <a:lnTo>
                  <a:pt x="464" y="2907449"/>
                </a:lnTo>
                <a:lnTo>
                  <a:pt x="2324" y="2905589"/>
                </a:lnTo>
                <a:lnTo>
                  <a:pt x="3447" y="2905124"/>
                </a:lnTo>
                <a:lnTo>
                  <a:pt x="6077" y="2905124"/>
                </a:lnTo>
                <a:lnTo>
                  <a:pt x="7200" y="2905589"/>
                </a:lnTo>
                <a:lnTo>
                  <a:pt x="9060" y="2907449"/>
                </a:lnTo>
                <a:lnTo>
                  <a:pt x="9524" y="2908572"/>
                </a:lnTo>
                <a:lnTo>
                  <a:pt x="9524" y="2911202"/>
                </a:lnTo>
                <a:lnTo>
                  <a:pt x="9060" y="2912324"/>
                </a:lnTo>
                <a:lnTo>
                  <a:pt x="7200" y="2914184"/>
                </a:lnTo>
                <a:lnTo>
                  <a:pt x="6077" y="2914649"/>
                </a:lnTo>
                <a:close/>
              </a:path>
              <a:path w="9525" h="4343400">
                <a:moveTo>
                  <a:pt x="6077" y="2867024"/>
                </a:moveTo>
                <a:lnTo>
                  <a:pt x="3447" y="2867024"/>
                </a:lnTo>
                <a:lnTo>
                  <a:pt x="2324" y="2866559"/>
                </a:lnTo>
                <a:lnTo>
                  <a:pt x="464" y="2864699"/>
                </a:lnTo>
                <a:lnTo>
                  <a:pt x="0" y="2863577"/>
                </a:lnTo>
                <a:lnTo>
                  <a:pt x="0" y="2860947"/>
                </a:lnTo>
                <a:lnTo>
                  <a:pt x="464" y="2859824"/>
                </a:lnTo>
                <a:lnTo>
                  <a:pt x="2324" y="2857964"/>
                </a:lnTo>
                <a:lnTo>
                  <a:pt x="3447" y="2857499"/>
                </a:lnTo>
                <a:lnTo>
                  <a:pt x="6077" y="2857499"/>
                </a:lnTo>
                <a:lnTo>
                  <a:pt x="7200" y="2857964"/>
                </a:lnTo>
                <a:lnTo>
                  <a:pt x="9060" y="2859824"/>
                </a:lnTo>
                <a:lnTo>
                  <a:pt x="9524" y="2860947"/>
                </a:lnTo>
                <a:lnTo>
                  <a:pt x="9524" y="2863577"/>
                </a:lnTo>
                <a:lnTo>
                  <a:pt x="9060" y="2864699"/>
                </a:lnTo>
                <a:lnTo>
                  <a:pt x="7200" y="2866559"/>
                </a:lnTo>
                <a:lnTo>
                  <a:pt x="6077" y="2867024"/>
                </a:lnTo>
                <a:close/>
              </a:path>
              <a:path w="9525" h="4343400">
                <a:moveTo>
                  <a:pt x="6077" y="2819399"/>
                </a:moveTo>
                <a:lnTo>
                  <a:pt x="3447" y="2819399"/>
                </a:lnTo>
                <a:lnTo>
                  <a:pt x="2324" y="2818934"/>
                </a:lnTo>
                <a:lnTo>
                  <a:pt x="464" y="2817074"/>
                </a:lnTo>
                <a:lnTo>
                  <a:pt x="0" y="2815952"/>
                </a:lnTo>
                <a:lnTo>
                  <a:pt x="0" y="2813322"/>
                </a:lnTo>
                <a:lnTo>
                  <a:pt x="464" y="2812199"/>
                </a:lnTo>
                <a:lnTo>
                  <a:pt x="2324" y="2810339"/>
                </a:lnTo>
                <a:lnTo>
                  <a:pt x="3447" y="2809874"/>
                </a:lnTo>
                <a:lnTo>
                  <a:pt x="6077" y="2809874"/>
                </a:lnTo>
                <a:lnTo>
                  <a:pt x="7200" y="2810339"/>
                </a:lnTo>
                <a:lnTo>
                  <a:pt x="9060" y="2812199"/>
                </a:lnTo>
                <a:lnTo>
                  <a:pt x="9524" y="2813322"/>
                </a:lnTo>
                <a:lnTo>
                  <a:pt x="9524" y="2815952"/>
                </a:lnTo>
                <a:lnTo>
                  <a:pt x="9060" y="2817074"/>
                </a:lnTo>
                <a:lnTo>
                  <a:pt x="7200" y="2818934"/>
                </a:lnTo>
                <a:lnTo>
                  <a:pt x="6077" y="2819399"/>
                </a:lnTo>
                <a:close/>
              </a:path>
              <a:path w="9525" h="4343400">
                <a:moveTo>
                  <a:pt x="6077" y="2771774"/>
                </a:moveTo>
                <a:lnTo>
                  <a:pt x="3447" y="2771774"/>
                </a:lnTo>
                <a:lnTo>
                  <a:pt x="2324" y="2771309"/>
                </a:lnTo>
                <a:lnTo>
                  <a:pt x="464" y="2769449"/>
                </a:lnTo>
                <a:lnTo>
                  <a:pt x="0" y="2768327"/>
                </a:lnTo>
                <a:lnTo>
                  <a:pt x="0" y="2765696"/>
                </a:lnTo>
                <a:lnTo>
                  <a:pt x="464" y="2764574"/>
                </a:lnTo>
                <a:lnTo>
                  <a:pt x="2324" y="2762714"/>
                </a:lnTo>
                <a:lnTo>
                  <a:pt x="3447" y="2762249"/>
                </a:lnTo>
                <a:lnTo>
                  <a:pt x="6077" y="2762249"/>
                </a:lnTo>
                <a:lnTo>
                  <a:pt x="7200" y="2762714"/>
                </a:lnTo>
                <a:lnTo>
                  <a:pt x="9060" y="2764574"/>
                </a:lnTo>
                <a:lnTo>
                  <a:pt x="9524" y="2765696"/>
                </a:lnTo>
                <a:lnTo>
                  <a:pt x="9524" y="2768327"/>
                </a:lnTo>
                <a:lnTo>
                  <a:pt x="9060" y="2769449"/>
                </a:lnTo>
                <a:lnTo>
                  <a:pt x="7200" y="2771309"/>
                </a:lnTo>
                <a:lnTo>
                  <a:pt x="6077" y="2771774"/>
                </a:lnTo>
                <a:close/>
              </a:path>
              <a:path w="9525" h="4343400">
                <a:moveTo>
                  <a:pt x="6077" y="2724149"/>
                </a:moveTo>
                <a:lnTo>
                  <a:pt x="3447" y="2724149"/>
                </a:lnTo>
                <a:lnTo>
                  <a:pt x="2324" y="2723684"/>
                </a:lnTo>
                <a:lnTo>
                  <a:pt x="464" y="2721824"/>
                </a:lnTo>
                <a:lnTo>
                  <a:pt x="0" y="2720702"/>
                </a:lnTo>
                <a:lnTo>
                  <a:pt x="0" y="2718072"/>
                </a:lnTo>
                <a:lnTo>
                  <a:pt x="464" y="2716949"/>
                </a:lnTo>
                <a:lnTo>
                  <a:pt x="2324" y="2715089"/>
                </a:lnTo>
                <a:lnTo>
                  <a:pt x="3447" y="2714624"/>
                </a:lnTo>
                <a:lnTo>
                  <a:pt x="6077" y="2714624"/>
                </a:lnTo>
                <a:lnTo>
                  <a:pt x="7200" y="2715089"/>
                </a:lnTo>
                <a:lnTo>
                  <a:pt x="9060" y="2716949"/>
                </a:lnTo>
                <a:lnTo>
                  <a:pt x="9524" y="2718072"/>
                </a:lnTo>
                <a:lnTo>
                  <a:pt x="9524" y="2720702"/>
                </a:lnTo>
                <a:lnTo>
                  <a:pt x="9060" y="2721824"/>
                </a:lnTo>
                <a:lnTo>
                  <a:pt x="7200" y="2723684"/>
                </a:lnTo>
                <a:lnTo>
                  <a:pt x="6077" y="2724149"/>
                </a:lnTo>
                <a:close/>
              </a:path>
              <a:path w="9525" h="4343400">
                <a:moveTo>
                  <a:pt x="6077" y="2676524"/>
                </a:moveTo>
                <a:lnTo>
                  <a:pt x="3447" y="2676524"/>
                </a:lnTo>
                <a:lnTo>
                  <a:pt x="2324" y="2676059"/>
                </a:lnTo>
                <a:lnTo>
                  <a:pt x="464" y="2674199"/>
                </a:lnTo>
                <a:lnTo>
                  <a:pt x="0" y="2673077"/>
                </a:lnTo>
                <a:lnTo>
                  <a:pt x="0" y="2670447"/>
                </a:lnTo>
                <a:lnTo>
                  <a:pt x="464" y="2669324"/>
                </a:lnTo>
                <a:lnTo>
                  <a:pt x="2324" y="2667464"/>
                </a:lnTo>
                <a:lnTo>
                  <a:pt x="3447" y="2666999"/>
                </a:lnTo>
                <a:lnTo>
                  <a:pt x="6077" y="2666999"/>
                </a:lnTo>
                <a:lnTo>
                  <a:pt x="7200" y="2667464"/>
                </a:lnTo>
                <a:lnTo>
                  <a:pt x="9060" y="2669324"/>
                </a:lnTo>
                <a:lnTo>
                  <a:pt x="9524" y="2670447"/>
                </a:lnTo>
                <a:lnTo>
                  <a:pt x="9524" y="2673077"/>
                </a:lnTo>
                <a:lnTo>
                  <a:pt x="9060" y="2674199"/>
                </a:lnTo>
                <a:lnTo>
                  <a:pt x="7200" y="2676059"/>
                </a:lnTo>
                <a:lnTo>
                  <a:pt x="6077" y="2676524"/>
                </a:lnTo>
                <a:close/>
              </a:path>
              <a:path w="9525" h="4343400">
                <a:moveTo>
                  <a:pt x="6077" y="2628899"/>
                </a:moveTo>
                <a:lnTo>
                  <a:pt x="3447" y="2628899"/>
                </a:lnTo>
                <a:lnTo>
                  <a:pt x="2324" y="2628434"/>
                </a:lnTo>
                <a:lnTo>
                  <a:pt x="464" y="2626574"/>
                </a:lnTo>
                <a:lnTo>
                  <a:pt x="0" y="2625452"/>
                </a:lnTo>
                <a:lnTo>
                  <a:pt x="0" y="2622821"/>
                </a:lnTo>
                <a:lnTo>
                  <a:pt x="464" y="2621699"/>
                </a:lnTo>
                <a:lnTo>
                  <a:pt x="2324" y="2619839"/>
                </a:lnTo>
                <a:lnTo>
                  <a:pt x="3447" y="2619374"/>
                </a:lnTo>
                <a:lnTo>
                  <a:pt x="6077" y="2619374"/>
                </a:lnTo>
                <a:lnTo>
                  <a:pt x="7200" y="2619839"/>
                </a:lnTo>
                <a:lnTo>
                  <a:pt x="9060" y="2621699"/>
                </a:lnTo>
                <a:lnTo>
                  <a:pt x="9524" y="2622821"/>
                </a:lnTo>
                <a:lnTo>
                  <a:pt x="9524" y="2625452"/>
                </a:lnTo>
                <a:lnTo>
                  <a:pt x="9060" y="2626574"/>
                </a:lnTo>
                <a:lnTo>
                  <a:pt x="7200" y="2628434"/>
                </a:lnTo>
                <a:lnTo>
                  <a:pt x="6077" y="2628899"/>
                </a:lnTo>
                <a:close/>
              </a:path>
              <a:path w="9525" h="4343400">
                <a:moveTo>
                  <a:pt x="6077" y="2581274"/>
                </a:moveTo>
                <a:lnTo>
                  <a:pt x="3447" y="2581274"/>
                </a:lnTo>
                <a:lnTo>
                  <a:pt x="2324" y="2580809"/>
                </a:lnTo>
                <a:lnTo>
                  <a:pt x="464" y="2578949"/>
                </a:lnTo>
                <a:lnTo>
                  <a:pt x="0" y="2577827"/>
                </a:lnTo>
                <a:lnTo>
                  <a:pt x="0" y="2575197"/>
                </a:lnTo>
                <a:lnTo>
                  <a:pt x="464" y="2574074"/>
                </a:lnTo>
                <a:lnTo>
                  <a:pt x="2324" y="2572214"/>
                </a:lnTo>
                <a:lnTo>
                  <a:pt x="3447" y="2571749"/>
                </a:lnTo>
                <a:lnTo>
                  <a:pt x="6077" y="2571749"/>
                </a:lnTo>
                <a:lnTo>
                  <a:pt x="7200" y="2572214"/>
                </a:lnTo>
                <a:lnTo>
                  <a:pt x="9060" y="2574074"/>
                </a:lnTo>
                <a:lnTo>
                  <a:pt x="9524" y="2575197"/>
                </a:lnTo>
                <a:lnTo>
                  <a:pt x="9524" y="2577827"/>
                </a:lnTo>
                <a:lnTo>
                  <a:pt x="9060" y="2578949"/>
                </a:lnTo>
                <a:lnTo>
                  <a:pt x="7200" y="2580809"/>
                </a:lnTo>
                <a:lnTo>
                  <a:pt x="6077" y="2581274"/>
                </a:lnTo>
                <a:close/>
              </a:path>
              <a:path w="9525" h="4343400">
                <a:moveTo>
                  <a:pt x="6077" y="2533649"/>
                </a:moveTo>
                <a:lnTo>
                  <a:pt x="3447" y="2533649"/>
                </a:lnTo>
                <a:lnTo>
                  <a:pt x="2324" y="2533184"/>
                </a:lnTo>
                <a:lnTo>
                  <a:pt x="464" y="2531324"/>
                </a:lnTo>
                <a:lnTo>
                  <a:pt x="0" y="2530202"/>
                </a:lnTo>
                <a:lnTo>
                  <a:pt x="0" y="2527571"/>
                </a:lnTo>
                <a:lnTo>
                  <a:pt x="464" y="2526449"/>
                </a:lnTo>
                <a:lnTo>
                  <a:pt x="2324" y="2524589"/>
                </a:lnTo>
                <a:lnTo>
                  <a:pt x="3447" y="2524124"/>
                </a:lnTo>
                <a:lnTo>
                  <a:pt x="6077" y="2524124"/>
                </a:lnTo>
                <a:lnTo>
                  <a:pt x="7200" y="2524589"/>
                </a:lnTo>
                <a:lnTo>
                  <a:pt x="9060" y="2526449"/>
                </a:lnTo>
                <a:lnTo>
                  <a:pt x="9524" y="2527571"/>
                </a:lnTo>
                <a:lnTo>
                  <a:pt x="9524" y="2530202"/>
                </a:lnTo>
                <a:lnTo>
                  <a:pt x="9060" y="2531324"/>
                </a:lnTo>
                <a:lnTo>
                  <a:pt x="7200" y="2533184"/>
                </a:lnTo>
                <a:lnTo>
                  <a:pt x="6077" y="2533649"/>
                </a:lnTo>
                <a:close/>
              </a:path>
              <a:path w="9525" h="4343400">
                <a:moveTo>
                  <a:pt x="6077" y="2486024"/>
                </a:moveTo>
                <a:lnTo>
                  <a:pt x="3447" y="2486024"/>
                </a:lnTo>
                <a:lnTo>
                  <a:pt x="2324" y="2485559"/>
                </a:lnTo>
                <a:lnTo>
                  <a:pt x="464" y="2483699"/>
                </a:lnTo>
                <a:lnTo>
                  <a:pt x="0" y="2482577"/>
                </a:lnTo>
                <a:lnTo>
                  <a:pt x="0" y="2479947"/>
                </a:lnTo>
                <a:lnTo>
                  <a:pt x="464" y="2478824"/>
                </a:lnTo>
                <a:lnTo>
                  <a:pt x="2324" y="2476964"/>
                </a:lnTo>
                <a:lnTo>
                  <a:pt x="3447" y="2476499"/>
                </a:lnTo>
                <a:lnTo>
                  <a:pt x="6077" y="2476499"/>
                </a:lnTo>
                <a:lnTo>
                  <a:pt x="7200" y="2476964"/>
                </a:lnTo>
                <a:lnTo>
                  <a:pt x="9060" y="2478824"/>
                </a:lnTo>
                <a:lnTo>
                  <a:pt x="9524" y="2479947"/>
                </a:lnTo>
                <a:lnTo>
                  <a:pt x="9524" y="2482577"/>
                </a:lnTo>
                <a:lnTo>
                  <a:pt x="9060" y="2483699"/>
                </a:lnTo>
                <a:lnTo>
                  <a:pt x="7200" y="2485559"/>
                </a:lnTo>
                <a:lnTo>
                  <a:pt x="6077" y="2486024"/>
                </a:lnTo>
                <a:close/>
              </a:path>
              <a:path w="9525" h="4343400">
                <a:moveTo>
                  <a:pt x="6077" y="2438399"/>
                </a:moveTo>
                <a:lnTo>
                  <a:pt x="3447" y="2438399"/>
                </a:lnTo>
                <a:lnTo>
                  <a:pt x="2324" y="2437934"/>
                </a:lnTo>
                <a:lnTo>
                  <a:pt x="464" y="2436074"/>
                </a:lnTo>
                <a:lnTo>
                  <a:pt x="0" y="2434952"/>
                </a:lnTo>
                <a:lnTo>
                  <a:pt x="0" y="2432322"/>
                </a:lnTo>
                <a:lnTo>
                  <a:pt x="464" y="2431199"/>
                </a:lnTo>
                <a:lnTo>
                  <a:pt x="2324" y="2429339"/>
                </a:lnTo>
                <a:lnTo>
                  <a:pt x="3447" y="2428874"/>
                </a:lnTo>
                <a:lnTo>
                  <a:pt x="6077" y="2428874"/>
                </a:lnTo>
                <a:lnTo>
                  <a:pt x="7200" y="2429339"/>
                </a:lnTo>
                <a:lnTo>
                  <a:pt x="9060" y="2431199"/>
                </a:lnTo>
                <a:lnTo>
                  <a:pt x="9524" y="2432322"/>
                </a:lnTo>
                <a:lnTo>
                  <a:pt x="9524" y="2434952"/>
                </a:lnTo>
                <a:lnTo>
                  <a:pt x="9060" y="2436074"/>
                </a:lnTo>
                <a:lnTo>
                  <a:pt x="7200" y="2437934"/>
                </a:lnTo>
                <a:lnTo>
                  <a:pt x="6077" y="2438399"/>
                </a:lnTo>
                <a:close/>
              </a:path>
              <a:path w="9525" h="4343400">
                <a:moveTo>
                  <a:pt x="6077" y="2390774"/>
                </a:moveTo>
                <a:lnTo>
                  <a:pt x="3447" y="2390774"/>
                </a:lnTo>
                <a:lnTo>
                  <a:pt x="2324" y="2390309"/>
                </a:lnTo>
                <a:lnTo>
                  <a:pt x="464" y="2388449"/>
                </a:lnTo>
                <a:lnTo>
                  <a:pt x="0" y="2387327"/>
                </a:lnTo>
                <a:lnTo>
                  <a:pt x="0" y="2384697"/>
                </a:lnTo>
                <a:lnTo>
                  <a:pt x="464" y="2383574"/>
                </a:lnTo>
                <a:lnTo>
                  <a:pt x="2324" y="2381714"/>
                </a:lnTo>
                <a:lnTo>
                  <a:pt x="3447" y="2381249"/>
                </a:lnTo>
                <a:lnTo>
                  <a:pt x="6077" y="2381249"/>
                </a:lnTo>
                <a:lnTo>
                  <a:pt x="7200" y="2381714"/>
                </a:lnTo>
                <a:lnTo>
                  <a:pt x="9060" y="2383574"/>
                </a:lnTo>
                <a:lnTo>
                  <a:pt x="9524" y="2384697"/>
                </a:lnTo>
                <a:lnTo>
                  <a:pt x="9524" y="2387327"/>
                </a:lnTo>
                <a:lnTo>
                  <a:pt x="9060" y="2388449"/>
                </a:lnTo>
                <a:lnTo>
                  <a:pt x="7200" y="2390309"/>
                </a:lnTo>
                <a:lnTo>
                  <a:pt x="6077" y="2390774"/>
                </a:lnTo>
                <a:close/>
              </a:path>
              <a:path w="9525" h="4343400">
                <a:moveTo>
                  <a:pt x="6077" y="2343149"/>
                </a:moveTo>
                <a:lnTo>
                  <a:pt x="3447" y="2343149"/>
                </a:lnTo>
                <a:lnTo>
                  <a:pt x="2324" y="2342684"/>
                </a:lnTo>
                <a:lnTo>
                  <a:pt x="464" y="2340824"/>
                </a:lnTo>
                <a:lnTo>
                  <a:pt x="0" y="2339702"/>
                </a:lnTo>
                <a:lnTo>
                  <a:pt x="0" y="2337072"/>
                </a:lnTo>
                <a:lnTo>
                  <a:pt x="464" y="2335949"/>
                </a:lnTo>
                <a:lnTo>
                  <a:pt x="2324" y="2334089"/>
                </a:lnTo>
                <a:lnTo>
                  <a:pt x="3447" y="2333624"/>
                </a:lnTo>
                <a:lnTo>
                  <a:pt x="6077" y="2333624"/>
                </a:lnTo>
                <a:lnTo>
                  <a:pt x="7200" y="2334089"/>
                </a:lnTo>
                <a:lnTo>
                  <a:pt x="9060" y="2335949"/>
                </a:lnTo>
                <a:lnTo>
                  <a:pt x="9524" y="2337072"/>
                </a:lnTo>
                <a:lnTo>
                  <a:pt x="9524" y="2339702"/>
                </a:lnTo>
                <a:lnTo>
                  <a:pt x="9060" y="2340824"/>
                </a:lnTo>
                <a:lnTo>
                  <a:pt x="7200" y="2342684"/>
                </a:lnTo>
                <a:lnTo>
                  <a:pt x="6077" y="2343149"/>
                </a:lnTo>
                <a:close/>
              </a:path>
              <a:path w="9525" h="4343400">
                <a:moveTo>
                  <a:pt x="6077" y="2295524"/>
                </a:moveTo>
                <a:lnTo>
                  <a:pt x="3447" y="2295524"/>
                </a:lnTo>
                <a:lnTo>
                  <a:pt x="2324" y="2295059"/>
                </a:lnTo>
                <a:lnTo>
                  <a:pt x="464" y="2293199"/>
                </a:lnTo>
                <a:lnTo>
                  <a:pt x="0" y="2292077"/>
                </a:lnTo>
                <a:lnTo>
                  <a:pt x="0" y="2289446"/>
                </a:lnTo>
                <a:lnTo>
                  <a:pt x="464" y="2288324"/>
                </a:lnTo>
                <a:lnTo>
                  <a:pt x="2324" y="2286464"/>
                </a:lnTo>
                <a:lnTo>
                  <a:pt x="3447" y="2285999"/>
                </a:lnTo>
                <a:lnTo>
                  <a:pt x="6077" y="2285999"/>
                </a:lnTo>
                <a:lnTo>
                  <a:pt x="7200" y="2286464"/>
                </a:lnTo>
                <a:lnTo>
                  <a:pt x="9060" y="2288324"/>
                </a:lnTo>
                <a:lnTo>
                  <a:pt x="9524" y="2289446"/>
                </a:lnTo>
                <a:lnTo>
                  <a:pt x="9524" y="2292077"/>
                </a:lnTo>
                <a:lnTo>
                  <a:pt x="9060" y="2293199"/>
                </a:lnTo>
                <a:lnTo>
                  <a:pt x="7200" y="2295059"/>
                </a:lnTo>
                <a:lnTo>
                  <a:pt x="6077" y="2295524"/>
                </a:lnTo>
                <a:close/>
              </a:path>
              <a:path w="9525" h="4343400">
                <a:moveTo>
                  <a:pt x="6077" y="2247899"/>
                </a:moveTo>
                <a:lnTo>
                  <a:pt x="3447" y="2247899"/>
                </a:lnTo>
                <a:lnTo>
                  <a:pt x="2324" y="2247434"/>
                </a:lnTo>
                <a:lnTo>
                  <a:pt x="464" y="2245574"/>
                </a:lnTo>
                <a:lnTo>
                  <a:pt x="0" y="2244452"/>
                </a:lnTo>
                <a:lnTo>
                  <a:pt x="0" y="2241822"/>
                </a:lnTo>
                <a:lnTo>
                  <a:pt x="464" y="2240699"/>
                </a:lnTo>
                <a:lnTo>
                  <a:pt x="2324" y="2238839"/>
                </a:lnTo>
                <a:lnTo>
                  <a:pt x="3447" y="2238374"/>
                </a:lnTo>
                <a:lnTo>
                  <a:pt x="6077" y="2238374"/>
                </a:lnTo>
                <a:lnTo>
                  <a:pt x="7200" y="2238839"/>
                </a:lnTo>
                <a:lnTo>
                  <a:pt x="9060" y="2240699"/>
                </a:lnTo>
                <a:lnTo>
                  <a:pt x="9524" y="2241822"/>
                </a:lnTo>
                <a:lnTo>
                  <a:pt x="9524" y="2244452"/>
                </a:lnTo>
                <a:lnTo>
                  <a:pt x="9060" y="2245574"/>
                </a:lnTo>
                <a:lnTo>
                  <a:pt x="7200" y="2247434"/>
                </a:lnTo>
                <a:lnTo>
                  <a:pt x="6077" y="2247899"/>
                </a:lnTo>
                <a:close/>
              </a:path>
              <a:path w="9525" h="4343400">
                <a:moveTo>
                  <a:pt x="6077" y="2200274"/>
                </a:moveTo>
                <a:lnTo>
                  <a:pt x="3447" y="2200274"/>
                </a:lnTo>
                <a:lnTo>
                  <a:pt x="2324" y="2199809"/>
                </a:lnTo>
                <a:lnTo>
                  <a:pt x="464" y="2197949"/>
                </a:lnTo>
                <a:lnTo>
                  <a:pt x="0" y="2196827"/>
                </a:lnTo>
                <a:lnTo>
                  <a:pt x="0" y="2194197"/>
                </a:lnTo>
                <a:lnTo>
                  <a:pt x="464" y="2193074"/>
                </a:lnTo>
                <a:lnTo>
                  <a:pt x="2324" y="2191214"/>
                </a:lnTo>
                <a:lnTo>
                  <a:pt x="3447" y="2190749"/>
                </a:lnTo>
                <a:lnTo>
                  <a:pt x="6077" y="2190749"/>
                </a:lnTo>
                <a:lnTo>
                  <a:pt x="7200" y="2191214"/>
                </a:lnTo>
                <a:lnTo>
                  <a:pt x="9060" y="2193074"/>
                </a:lnTo>
                <a:lnTo>
                  <a:pt x="9524" y="2194197"/>
                </a:lnTo>
                <a:lnTo>
                  <a:pt x="9524" y="2196827"/>
                </a:lnTo>
                <a:lnTo>
                  <a:pt x="9060" y="2197949"/>
                </a:lnTo>
                <a:lnTo>
                  <a:pt x="7200" y="2199809"/>
                </a:lnTo>
                <a:lnTo>
                  <a:pt x="6077" y="2200274"/>
                </a:lnTo>
                <a:close/>
              </a:path>
              <a:path w="9525" h="4343400">
                <a:moveTo>
                  <a:pt x="6077" y="2152649"/>
                </a:moveTo>
                <a:lnTo>
                  <a:pt x="3447" y="2152649"/>
                </a:lnTo>
                <a:lnTo>
                  <a:pt x="2324" y="2152184"/>
                </a:lnTo>
                <a:lnTo>
                  <a:pt x="464" y="2150324"/>
                </a:lnTo>
                <a:lnTo>
                  <a:pt x="0" y="2149202"/>
                </a:lnTo>
                <a:lnTo>
                  <a:pt x="0" y="2146572"/>
                </a:lnTo>
                <a:lnTo>
                  <a:pt x="464" y="2145449"/>
                </a:lnTo>
                <a:lnTo>
                  <a:pt x="2324" y="2143589"/>
                </a:lnTo>
                <a:lnTo>
                  <a:pt x="3447" y="2143124"/>
                </a:lnTo>
                <a:lnTo>
                  <a:pt x="6077" y="2143124"/>
                </a:lnTo>
                <a:lnTo>
                  <a:pt x="7200" y="2143589"/>
                </a:lnTo>
                <a:lnTo>
                  <a:pt x="9060" y="2145449"/>
                </a:lnTo>
                <a:lnTo>
                  <a:pt x="9524" y="2146572"/>
                </a:lnTo>
                <a:lnTo>
                  <a:pt x="9524" y="2149202"/>
                </a:lnTo>
                <a:lnTo>
                  <a:pt x="9060" y="2150324"/>
                </a:lnTo>
                <a:lnTo>
                  <a:pt x="7200" y="2152184"/>
                </a:lnTo>
                <a:lnTo>
                  <a:pt x="6077" y="2152649"/>
                </a:lnTo>
                <a:close/>
              </a:path>
              <a:path w="9525" h="4343400">
                <a:moveTo>
                  <a:pt x="6077" y="2105024"/>
                </a:moveTo>
                <a:lnTo>
                  <a:pt x="3447" y="2105024"/>
                </a:lnTo>
                <a:lnTo>
                  <a:pt x="2324" y="2104559"/>
                </a:lnTo>
                <a:lnTo>
                  <a:pt x="464" y="2102699"/>
                </a:lnTo>
                <a:lnTo>
                  <a:pt x="0" y="2101577"/>
                </a:lnTo>
                <a:lnTo>
                  <a:pt x="0" y="2098947"/>
                </a:lnTo>
                <a:lnTo>
                  <a:pt x="464" y="2097824"/>
                </a:lnTo>
                <a:lnTo>
                  <a:pt x="2324" y="2095964"/>
                </a:lnTo>
                <a:lnTo>
                  <a:pt x="3447" y="2095499"/>
                </a:lnTo>
                <a:lnTo>
                  <a:pt x="6077" y="2095499"/>
                </a:lnTo>
                <a:lnTo>
                  <a:pt x="7200" y="2095964"/>
                </a:lnTo>
                <a:lnTo>
                  <a:pt x="9060" y="2097824"/>
                </a:lnTo>
                <a:lnTo>
                  <a:pt x="9524" y="2098947"/>
                </a:lnTo>
                <a:lnTo>
                  <a:pt x="9524" y="2101577"/>
                </a:lnTo>
                <a:lnTo>
                  <a:pt x="9060" y="2102699"/>
                </a:lnTo>
                <a:lnTo>
                  <a:pt x="7200" y="2104559"/>
                </a:lnTo>
                <a:lnTo>
                  <a:pt x="6077" y="2105024"/>
                </a:lnTo>
                <a:close/>
              </a:path>
              <a:path w="9525" h="4343400">
                <a:moveTo>
                  <a:pt x="6077" y="2057399"/>
                </a:moveTo>
                <a:lnTo>
                  <a:pt x="3447" y="2057399"/>
                </a:lnTo>
                <a:lnTo>
                  <a:pt x="2324" y="2056934"/>
                </a:lnTo>
                <a:lnTo>
                  <a:pt x="464" y="2055074"/>
                </a:lnTo>
                <a:lnTo>
                  <a:pt x="0" y="2053952"/>
                </a:lnTo>
                <a:lnTo>
                  <a:pt x="0" y="2051321"/>
                </a:lnTo>
                <a:lnTo>
                  <a:pt x="464" y="2050199"/>
                </a:lnTo>
                <a:lnTo>
                  <a:pt x="2324" y="2048339"/>
                </a:lnTo>
                <a:lnTo>
                  <a:pt x="3447" y="2047874"/>
                </a:lnTo>
                <a:lnTo>
                  <a:pt x="6077" y="2047874"/>
                </a:lnTo>
                <a:lnTo>
                  <a:pt x="7200" y="2048339"/>
                </a:lnTo>
                <a:lnTo>
                  <a:pt x="9060" y="2050199"/>
                </a:lnTo>
                <a:lnTo>
                  <a:pt x="9524" y="2051321"/>
                </a:lnTo>
                <a:lnTo>
                  <a:pt x="9524" y="2053952"/>
                </a:lnTo>
                <a:lnTo>
                  <a:pt x="9060" y="2055074"/>
                </a:lnTo>
                <a:lnTo>
                  <a:pt x="7200" y="2056934"/>
                </a:lnTo>
                <a:lnTo>
                  <a:pt x="6077" y="2057399"/>
                </a:lnTo>
                <a:close/>
              </a:path>
              <a:path w="9525" h="4343400">
                <a:moveTo>
                  <a:pt x="6077" y="2009774"/>
                </a:moveTo>
                <a:lnTo>
                  <a:pt x="3447" y="2009774"/>
                </a:lnTo>
                <a:lnTo>
                  <a:pt x="2324" y="2009309"/>
                </a:lnTo>
                <a:lnTo>
                  <a:pt x="464" y="2007450"/>
                </a:lnTo>
                <a:lnTo>
                  <a:pt x="0" y="2006327"/>
                </a:lnTo>
                <a:lnTo>
                  <a:pt x="0" y="2003697"/>
                </a:lnTo>
                <a:lnTo>
                  <a:pt x="464" y="2002574"/>
                </a:lnTo>
                <a:lnTo>
                  <a:pt x="2324" y="2000715"/>
                </a:lnTo>
                <a:lnTo>
                  <a:pt x="3447" y="2000249"/>
                </a:lnTo>
                <a:lnTo>
                  <a:pt x="6077" y="2000249"/>
                </a:lnTo>
                <a:lnTo>
                  <a:pt x="7200" y="2000715"/>
                </a:lnTo>
                <a:lnTo>
                  <a:pt x="9060" y="2002574"/>
                </a:lnTo>
                <a:lnTo>
                  <a:pt x="9524" y="2003697"/>
                </a:lnTo>
                <a:lnTo>
                  <a:pt x="9524" y="2006327"/>
                </a:lnTo>
                <a:lnTo>
                  <a:pt x="9060" y="2007450"/>
                </a:lnTo>
                <a:lnTo>
                  <a:pt x="7200" y="2009309"/>
                </a:lnTo>
                <a:lnTo>
                  <a:pt x="6077" y="2009774"/>
                </a:lnTo>
                <a:close/>
              </a:path>
              <a:path w="9525" h="4343400">
                <a:moveTo>
                  <a:pt x="6077" y="1962149"/>
                </a:moveTo>
                <a:lnTo>
                  <a:pt x="3447" y="1962149"/>
                </a:lnTo>
                <a:lnTo>
                  <a:pt x="2324" y="1961684"/>
                </a:lnTo>
                <a:lnTo>
                  <a:pt x="464" y="1959824"/>
                </a:lnTo>
                <a:lnTo>
                  <a:pt x="0" y="1958702"/>
                </a:lnTo>
                <a:lnTo>
                  <a:pt x="0" y="1956072"/>
                </a:lnTo>
                <a:lnTo>
                  <a:pt x="464" y="1954949"/>
                </a:lnTo>
                <a:lnTo>
                  <a:pt x="2324" y="1953089"/>
                </a:lnTo>
                <a:lnTo>
                  <a:pt x="3447" y="1952624"/>
                </a:lnTo>
                <a:lnTo>
                  <a:pt x="6077" y="1952624"/>
                </a:lnTo>
                <a:lnTo>
                  <a:pt x="7200" y="1953089"/>
                </a:lnTo>
                <a:lnTo>
                  <a:pt x="9060" y="1954949"/>
                </a:lnTo>
                <a:lnTo>
                  <a:pt x="9524" y="1956072"/>
                </a:lnTo>
                <a:lnTo>
                  <a:pt x="9524" y="1958702"/>
                </a:lnTo>
                <a:lnTo>
                  <a:pt x="9060" y="1959824"/>
                </a:lnTo>
                <a:lnTo>
                  <a:pt x="7200" y="1961684"/>
                </a:lnTo>
                <a:lnTo>
                  <a:pt x="6077" y="1962149"/>
                </a:lnTo>
                <a:close/>
              </a:path>
              <a:path w="9525" h="4343400">
                <a:moveTo>
                  <a:pt x="6077" y="1914524"/>
                </a:moveTo>
                <a:lnTo>
                  <a:pt x="3447" y="1914524"/>
                </a:lnTo>
                <a:lnTo>
                  <a:pt x="2324" y="1914059"/>
                </a:lnTo>
                <a:lnTo>
                  <a:pt x="464" y="1912199"/>
                </a:lnTo>
                <a:lnTo>
                  <a:pt x="0" y="1911077"/>
                </a:lnTo>
                <a:lnTo>
                  <a:pt x="0" y="1908447"/>
                </a:lnTo>
                <a:lnTo>
                  <a:pt x="464" y="1907324"/>
                </a:lnTo>
                <a:lnTo>
                  <a:pt x="2324" y="1905464"/>
                </a:lnTo>
                <a:lnTo>
                  <a:pt x="3447" y="1904999"/>
                </a:lnTo>
                <a:lnTo>
                  <a:pt x="6077" y="1904999"/>
                </a:lnTo>
                <a:lnTo>
                  <a:pt x="7200" y="1905464"/>
                </a:lnTo>
                <a:lnTo>
                  <a:pt x="9060" y="1907324"/>
                </a:lnTo>
                <a:lnTo>
                  <a:pt x="9524" y="1908447"/>
                </a:lnTo>
                <a:lnTo>
                  <a:pt x="9524" y="1911077"/>
                </a:lnTo>
                <a:lnTo>
                  <a:pt x="9060" y="1912199"/>
                </a:lnTo>
                <a:lnTo>
                  <a:pt x="7200" y="1914059"/>
                </a:lnTo>
                <a:lnTo>
                  <a:pt x="6077" y="1914524"/>
                </a:lnTo>
                <a:close/>
              </a:path>
              <a:path w="9525" h="4343400">
                <a:moveTo>
                  <a:pt x="6077" y="1866899"/>
                </a:moveTo>
                <a:lnTo>
                  <a:pt x="3447" y="1866899"/>
                </a:lnTo>
                <a:lnTo>
                  <a:pt x="2324" y="1866434"/>
                </a:lnTo>
                <a:lnTo>
                  <a:pt x="464" y="1864575"/>
                </a:lnTo>
                <a:lnTo>
                  <a:pt x="0" y="1863452"/>
                </a:lnTo>
                <a:lnTo>
                  <a:pt x="0" y="1860822"/>
                </a:lnTo>
                <a:lnTo>
                  <a:pt x="464" y="1859699"/>
                </a:lnTo>
                <a:lnTo>
                  <a:pt x="2324" y="1857840"/>
                </a:lnTo>
                <a:lnTo>
                  <a:pt x="3447" y="1857374"/>
                </a:lnTo>
                <a:lnTo>
                  <a:pt x="6077" y="1857374"/>
                </a:lnTo>
                <a:lnTo>
                  <a:pt x="7200" y="1857840"/>
                </a:lnTo>
                <a:lnTo>
                  <a:pt x="9060" y="1859699"/>
                </a:lnTo>
                <a:lnTo>
                  <a:pt x="9524" y="1860822"/>
                </a:lnTo>
                <a:lnTo>
                  <a:pt x="9524" y="1863452"/>
                </a:lnTo>
                <a:lnTo>
                  <a:pt x="9060" y="1864575"/>
                </a:lnTo>
                <a:lnTo>
                  <a:pt x="7200" y="1866434"/>
                </a:lnTo>
                <a:lnTo>
                  <a:pt x="6077" y="1866899"/>
                </a:lnTo>
                <a:close/>
              </a:path>
              <a:path w="9525" h="4343400">
                <a:moveTo>
                  <a:pt x="6077" y="1819274"/>
                </a:moveTo>
                <a:lnTo>
                  <a:pt x="3447" y="1819274"/>
                </a:lnTo>
                <a:lnTo>
                  <a:pt x="2324" y="1818809"/>
                </a:lnTo>
                <a:lnTo>
                  <a:pt x="464" y="1816950"/>
                </a:lnTo>
                <a:lnTo>
                  <a:pt x="0" y="1815827"/>
                </a:lnTo>
                <a:lnTo>
                  <a:pt x="0" y="1813197"/>
                </a:lnTo>
                <a:lnTo>
                  <a:pt x="464" y="1812074"/>
                </a:lnTo>
                <a:lnTo>
                  <a:pt x="2324" y="1810214"/>
                </a:lnTo>
                <a:lnTo>
                  <a:pt x="3447" y="1809749"/>
                </a:lnTo>
                <a:lnTo>
                  <a:pt x="6077" y="1809749"/>
                </a:lnTo>
                <a:lnTo>
                  <a:pt x="7200" y="1810214"/>
                </a:lnTo>
                <a:lnTo>
                  <a:pt x="9060" y="1812074"/>
                </a:lnTo>
                <a:lnTo>
                  <a:pt x="9524" y="1813197"/>
                </a:lnTo>
                <a:lnTo>
                  <a:pt x="9524" y="1815827"/>
                </a:lnTo>
                <a:lnTo>
                  <a:pt x="9060" y="1816950"/>
                </a:lnTo>
                <a:lnTo>
                  <a:pt x="7200" y="1818809"/>
                </a:lnTo>
                <a:lnTo>
                  <a:pt x="6077" y="1819274"/>
                </a:lnTo>
                <a:close/>
              </a:path>
              <a:path w="9525" h="4343400">
                <a:moveTo>
                  <a:pt x="6077" y="1771649"/>
                </a:moveTo>
                <a:lnTo>
                  <a:pt x="3447" y="1771649"/>
                </a:lnTo>
                <a:lnTo>
                  <a:pt x="2324" y="1771184"/>
                </a:lnTo>
                <a:lnTo>
                  <a:pt x="464" y="1769325"/>
                </a:lnTo>
                <a:lnTo>
                  <a:pt x="0" y="1768202"/>
                </a:lnTo>
                <a:lnTo>
                  <a:pt x="0" y="1765572"/>
                </a:lnTo>
                <a:lnTo>
                  <a:pt x="464" y="1764449"/>
                </a:lnTo>
                <a:lnTo>
                  <a:pt x="2324" y="1762589"/>
                </a:lnTo>
                <a:lnTo>
                  <a:pt x="3447" y="1762124"/>
                </a:lnTo>
                <a:lnTo>
                  <a:pt x="6077" y="1762124"/>
                </a:lnTo>
                <a:lnTo>
                  <a:pt x="7200" y="1762589"/>
                </a:lnTo>
                <a:lnTo>
                  <a:pt x="9060" y="1764449"/>
                </a:lnTo>
                <a:lnTo>
                  <a:pt x="9524" y="1765572"/>
                </a:lnTo>
                <a:lnTo>
                  <a:pt x="9524" y="1768202"/>
                </a:lnTo>
                <a:lnTo>
                  <a:pt x="9060" y="1769325"/>
                </a:lnTo>
                <a:lnTo>
                  <a:pt x="7200" y="1771184"/>
                </a:lnTo>
                <a:lnTo>
                  <a:pt x="6077" y="1771649"/>
                </a:lnTo>
                <a:close/>
              </a:path>
              <a:path w="9525" h="4343400">
                <a:moveTo>
                  <a:pt x="6077" y="1724024"/>
                </a:moveTo>
                <a:lnTo>
                  <a:pt x="3447" y="1724024"/>
                </a:lnTo>
                <a:lnTo>
                  <a:pt x="2324" y="1723559"/>
                </a:lnTo>
                <a:lnTo>
                  <a:pt x="464" y="1721699"/>
                </a:lnTo>
                <a:lnTo>
                  <a:pt x="0" y="1720577"/>
                </a:lnTo>
                <a:lnTo>
                  <a:pt x="0" y="1717947"/>
                </a:lnTo>
                <a:lnTo>
                  <a:pt x="464" y="1716824"/>
                </a:lnTo>
                <a:lnTo>
                  <a:pt x="2324" y="1714964"/>
                </a:lnTo>
                <a:lnTo>
                  <a:pt x="3447" y="1714499"/>
                </a:lnTo>
                <a:lnTo>
                  <a:pt x="6077" y="1714499"/>
                </a:lnTo>
                <a:lnTo>
                  <a:pt x="7200" y="1714964"/>
                </a:lnTo>
                <a:lnTo>
                  <a:pt x="9060" y="1716824"/>
                </a:lnTo>
                <a:lnTo>
                  <a:pt x="9524" y="1717947"/>
                </a:lnTo>
                <a:lnTo>
                  <a:pt x="9524" y="1720577"/>
                </a:lnTo>
                <a:lnTo>
                  <a:pt x="9060" y="1721699"/>
                </a:lnTo>
                <a:lnTo>
                  <a:pt x="7200" y="1723559"/>
                </a:lnTo>
                <a:lnTo>
                  <a:pt x="6077" y="1724024"/>
                </a:lnTo>
                <a:close/>
              </a:path>
              <a:path w="9525" h="4343400">
                <a:moveTo>
                  <a:pt x="6077" y="1676399"/>
                </a:moveTo>
                <a:lnTo>
                  <a:pt x="3447" y="1676399"/>
                </a:lnTo>
                <a:lnTo>
                  <a:pt x="2324" y="1675934"/>
                </a:lnTo>
                <a:lnTo>
                  <a:pt x="464" y="1674075"/>
                </a:lnTo>
                <a:lnTo>
                  <a:pt x="0" y="1672952"/>
                </a:lnTo>
                <a:lnTo>
                  <a:pt x="0" y="1670322"/>
                </a:lnTo>
                <a:lnTo>
                  <a:pt x="464" y="1669199"/>
                </a:lnTo>
                <a:lnTo>
                  <a:pt x="2324" y="1667339"/>
                </a:lnTo>
                <a:lnTo>
                  <a:pt x="3447" y="1666874"/>
                </a:lnTo>
                <a:lnTo>
                  <a:pt x="6077" y="1666874"/>
                </a:lnTo>
                <a:lnTo>
                  <a:pt x="7200" y="1667339"/>
                </a:lnTo>
                <a:lnTo>
                  <a:pt x="9060" y="1669199"/>
                </a:lnTo>
                <a:lnTo>
                  <a:pt x="9524" y="1670322"/>
                </a:lnTo>
                <a:lnTo>
                  <a:pt x="9524" y="1672952"/>
                </a:lnTo>
                <a:lnTo>
                  <a:pt x="9060" y="1674075"/>
                </a:lnTo>
                <a:lnTo>
                  <a:pt x="7200" y="1675934"/>
                </a:lnTo>
                <a:lnTo>
                  <a:pt x="6077" y="1676399"/>
                </a:lnTo>
                <a:close/>
              </a:path>
              <a:path w="9525" h="4343400">
                <a:moveTo>
                  <a:pt x="6077" y="1628774"/>
                </a:moveTo>
                <a:lnTo>
                  <a:pt x="3447" y="1628774"/>
                </a:lnTo>
                <a:lnTo>
                  <a:pt x="2324" y="1628309"/>
                </a:lnTo>
                <a:lnTo>
                  <a:pt x="464" y="1626450"/>
                </a:lnTo>
                <a:lnTo>
                  <a:pt x="0" y="1625327"/>
                </a:lnTo>
                <a:lnTo>
                  <a:pt x="0" y="1622697"/>
                </a:lnTo>
                <a:lnTo>
                  <a:pt x="464" y="1621574"/>
                </a:lnTo>
                <a:lnTo>
                  <a:pt x="2324" y="1619715"/>
                </a:lnTo>
                <a:lnTo>
                  <a:pt x="3447" y="1619249"/>
                </a:lnTo>
                <a:lnTo>
                  <a:pt x="6077" y="1619249"/>
                </a:lnTo>
                <a:lnTo>
                  <a:pt x="7200" y="1619715"/>
                </a:lnTo>
                <a:lnTo>
                  <a:pt x="9060" y="1621574"/>
                </a:lnTo>
                <a:lnTo>
                  <a:pt x="9524" y="1622697"/>
                </a:lnTo>
                <a:lnTo>
                  <a:pt x="9524" y="1625327"/>
                </a:lnTo>
                <a:lnTo>
                  <a:pt x="9060" y="1626450"/>
                </a:lnTo>
                <a:lnTo>
                  <a:pt x="7200" y="1628309"/>
                </a:lnTo>
                <a:lnTo>
                  <a:pt x="6077" y="1628774"/>
                </a:lnTo>
                <a:close/>
              </a:path>
              <a:path w="9525" h="4343400">
                <a:moveTo>
                  <a:pt x="6077" y="1581149"/>
                </a:moveTo>
                <a:lnTo>
                  <a:pt x="3447" y="1581149"/>
                </a:lnTo>
                <a:lnTo>
                  <a:pt x="2324" y="1580684"/>
                </a:lnTo>
                <a:lnTo>
                  <a:pt x="464" y="1578825"/>
                </a:lnTo>
                <a:lnTo>
                  <a:pt x="0" y="1577702"/>
                </a:lnTo>
                <a:lnTo>
                  <a:pt x="0" y="1575072"/>
                </a:lnTo>
                <a:lnTo>
                  <a:pt x="464" y="1573949"/>
                </a:lnTo>
                <a:lnTo>
                  <a:pt x="2324" y="1572089"/>
                </a:lnTo>
                <a:lnTo>
                  <a:pt x="3447" y="1571624"/>
                </a:lnTo>
                <a:lnTo>
                  <a:pt x="6077" y="1571624"/>
                </a:lnTo>
                <a:lnTo>
                  <a:pt x="7200" y="1572089"/>
                </a:lnTo>
                <a:lnTo>
                  <a:pt x="9060" y="1573949"/>
                </a:lnTo>
                <a:lnTo>
                  <a:pt x="9524" y="1575072"/>
                </a:lnTo>
                <a:lnTo>
                  <a:pt x="9524" y="1577702"/>
                </a:lnTo>
                <a:lnTo>
                  <a:pt x="9060" y="1578825"/>
                </a:lnTo>
                <a:lnTo>
                  <a:pt x="7200" y="1580684"/>
                </a:lnTo>
                <a:lnTo>
                  <a:pt x="6077" y="1581149"/>
                </a:lnTo>
                <a:close/>
              </a:path>
              <a:path w="9525" h="4343400">
                <a:moveTo>
                  <a:pt x="6077" y="1533524"/>
                </a:moveTo>
                <a:lnTo>
                  <a:pt x="3447" y="1533524"/>
                </a:lnTo>
                <a:lnTo>
                  <a:pt x="2324" y="1533059"/>
                </a:lnTo>
                <a:lnTo>
                  <a:pt x="464" y="1531200"/>
                </a:lnTo>
                <a:lnTo>
                  <a:pt x="0" y="1530077"/>
                </a:lnTo>
                <a:lnTo>
                  <a:pt x="0" y="1527447"/>
                </a:lnTo>
                <a:lnTo>
                  <a:pt x="464" y="1526324"/>
                </a:lnTo>
                <a:lnTo>
                  <a:pt x="2324" y="1524465"/>
                </a:lnTo>
                <a:lnTo>
                  <a:pt x="3447" y="1523999"/>
                </a:lnTo>
                <a:lnTo>
                  <a:pt x="6077" y="1523999"/>
                </a:lnTo>
                <a:lnTo>
                  <a:pt x="7200" y="1524465"/>
                </a:lnTo>
                <a:lnTo>
                  <a:pt x="9060" y="1526324"/>
                </a:lnTo>
                <a:lnTo>
                  <a:pt x="9524" y="1527447"/>
                </a:lnTo>
                <a:lnTo>
                  <a:pt x="9524" y="1530077"/>
                </a:lnTo>
                <a:lnTo>
                  <a:pt x="9060" y="1531200"/>
                </a:lnTo>
                <a:lnTo>
                  <a:pt x="7200" y="1533059"/>
                </a:lnTo>
                <a:lnTo>
                  <a:pt x="6077" y="1533524"/>
                </a:lnTo>
                <a:close/>
              </a:path>
              <a:path w="9525" h="4343400">
                <a:moveTo>
                  <a:pt x="6077" y="1485899"/>
                </a:moveTo>
                <a:lnTo>
                  <a:pt x="3447" y="1485899"/>
                </a:lnTo>
                <a:lnTo>
                  <a:pt x="2324" y="1485434"/>
                </a:lnTo>
                <a:lnTo>
                  <a:pt x="464" y="1483575"/>
                </a:lnTo>
                <a:lnTo>
                  <a:pt x="0" y="1482452"/>
                </a:lnTo>
                <a:lnTo>
                  <a:pt x="0" y="1479822"/>
                </a:lnTo>
                <a:lnTo>
                  <a:pt x="464" y="1478699"/>
                </a:lnTo>
                <a:lnTo>
                  <a:pt x="2324" y="1476839"/>
                </a:lnTo>
                <a:lnTo>
                  <a:pt x="3447" y="1476374"/>
                </a:lnTo>
                <a:lnTo>
                  <a:pt x="6077" y="1476374"/>
                </a:lnTo>
                <a:lnTo>
                  <a:pt x="7200" y="1476839"/>
                </a:lnTo>
                <a:lnTo>
                  <a:pt x="9060" y="1478699"/>
                </a:lnTo>
                <a:lnTo>
                  <a:pt x="9524" y="1479822"/>
                </a:lnTo>
                <a:lnTo>
                  <a:pt x="9524" y="1482452"/>
                </a:lnTo>
                <a:lnTo>
                  <a:pt x="9060" y="1483575"/>
                </a:lnTo>
                <a:lnTo>
                  <a:pt x="7200" y="1485434"/>
                </a:lnTo>
                <a:lnTo>
                  <a:pt x="6077" y="1485899"/>
                </a:lnTo>
                <a:close/>
              </a:path>
              <a:path w="9525" h="4343400">
                <a:moveTo>
                  <a:pt x="6077" y="1438274"/>
                </a:moveTo>
                <a:lnTo>
                  <a:pt x="3447" y="1438274"/>
                </a:lnTo>
                <a:lnTo>
                  <a:pt x="2324" y="1437809"/>
                </a:lnTo>
                <a:lnTo>
                  <a:pt x="464" y="1435950"/>
                </a:lnTo>
                <a:lnTo>
                  <a:pt x="0" y="1434827"/>
                </a:lnTo>
                <a:lnTo>
                  <a:pt x="0" y="1432197"/>
                </a:lnTo>
                <a:lnTo>
                  <a:pt x="464" y="1431074"/>
                </a:lnTo>
                <a:lnTo>
                  <a:pt x="2324" y="1429214"/>
                </a:lnTo>
                <a:lnTo>
                  <a:pt x="3447" y="1428749"/>
                </a:lnTo>
                <a:lnTo>
                  <a:pt x="6077" y="1428749"/>
                </a:lnTo>
                <a:lnTo>
                  <a:pt x="7200" y="1429214"/>
                </a:lnTo>
                <a:lnTo>
                  <a:pt x="9060" y="1431074"/>
                </a:lnTo>
                <a:lnTo>
                  <a:pt x="9524" y="1432197"/>
                </a:lnTo>
                <a:lnTo>
                  <a:pt x="9524" y="1434827"/>
                </a:lnTo>
                <a:lnTo>
                  <a:pt x="9060" y="1435950"/>
                </a:lnTo>
                <a:lnTo>
                  <a:pt x="7200" y="1437809"/>
                </a:lnTo>
                <a:lnTo>
                  <a:pt x="6077" y="1438274"/>
                </a:lnTo>
                <a:close/>
              </a:path>
              <a:path w="9525" h="4343400">
                <a:moveTo>
                  <a:pt x="6077" y="1390649"/>
                </a:moveTo>
                <a:lnTo>
                  <a:pt x="3447" y="1390649"/>
                </a:lnTo>
                <a:lnTo>
                  <a:pt x="2324" y="1390184"/>
                </a:lnTo>
                <a:lnTo>
                  <a:pt x="464" y="1388325"/>
                </a:lnTo>
                <a:lnTo>
                  <a:pt x="0" y="1387202"/>
                </a:lnTo>
                <a:lnTo>
                  <a:pt x="0" y="1384572"/>
                </a:lnTo>
                <a:lnTo>
                  <a:pt x="464" y="1383449"/>
                </a:lnTo>
                <a:lnTo>
                  <a:pt x="2324" y="1381590"/>
                </a:lnTo>
                <a:lnTo>
                  <a:pt x="3447" y="1381124"/>
                </a:lnTo>
                <a:lnTo>
                  <a:pt x="6077" y="1381124"/>
                </a:lnTo>
                <a:lnTo>
                  <a:pt x="7200" y="1381590"/>
                </a:lnTo>
                <a:lnTo>
                  <a:pt x="9060" y="1383449"/>
                </a:lnTo>
                <a:lnTo>
                  <a:pt x="9524" y="1384572"/>
                </a:lnTo>
                <a:lnTo>
                  <a:pt x="9524" y="1387202"/>
                </a:lnTo>
                <a:lnTo>
                  <a:pt x="9060" y="1388325"/>
                </a:lnTo>
                <a:lnTo>
                  <a:pt x="7200" y="1390184"/>
                </a:lnTo>
                <a:lnTo>
                  <a:pt x="6077" y="1390649"/>
                </a:lnTo>
                <a:close/>
              </a:path>
              <a:path w="9525" h="4343400">
                <a:moveTo>
                  <a:pt x="6077" y="1343024"/>
                </a:moveTo>
                <a:lnTo>
                  <a:pt x="3447" y="1343024"/>
                </a:lnTo>
                <a:lnTo>
                  <a:pt x="2324" y="1342559"/>
                </a:lnTo>
                <a:lnTo>
                  <a:pt x="464" y="1340700"/>
                </a:lnTo>
                <a:lnTo>
                  <a:pt x="0" y="1339577"/>
                </a:lnTo>
                <a:lnTo>
                  <a:pt x="0" y="1336947"/>
                </a:lnTo>
                <a:lnTo>
                  <a:pt x="464" y="1335824"/>
                </a:lnTo>
                <a:lnTo>
                  <a:pt x="2324" y="1333965"/>
                </a:lnTo>
                <a:lnTo>
                  <a:pt x="3447" y="1333499"/>
                </a:lnTo>
                <a:lnTo>
                  <a:pt x="6077" y="1333499"/>
                </a:lnTo>
                <a:lnTo>
                  <a:pt x="7200" y="1333965"/>
                </a:lnTo>
                <a:lnTo>
                  <a:pt x="9060" y="1335824"/>
                </a:lnTo>
                <a:lnTo>
                  <a:pt x="9524" y="1336947"/>
                </a:lnTo>
                <a:lnTo>
                  <a:pt x="9524" y="1339577"/>
                </a:lnTo>
                <a:lnTo>
                  <a:pt x="9060" y="1340700"/>
                </a:lnTo>
                <a:lnTo>
                  <a:pt x="7200" y="1342559"/>
                </a:lnTo>
                <a:lnTo>
                  <a:pt x="6077" y="1343024"/>
                </a:lnTo>
                <a:close/>
              </a:path>
              <a:path w="9525" h="4343400">
                <a:moveTo>
                  <a:pt x="6077" y="1295399"/>
                </a:moveTo>
                <a:lnTo>
                  <a:pt x="3447" y="1295399"/>
                </a:lnTo>
                <a:lnTo>
                  <a:pt x="2324" y="1294934"/>
                </a:lnTo>
                <a:lnTo>
                  <a:pt x="464" y="1293075"/>
                </a:lnTo>
                <a:lnTo>
                  <a:pt x="0" y="1291952"/>
                </a:lnTo>
                <a:lnTo>
                  <a:pt x="0" y="1289322"/>
                </a:lnTo>
                <a:lnTo>
                  <a:pt x="464" y="1288199"/>
                </a:lnTo>
                <a:lnTo>
                  <a:pt x="2324" y="1286340"/>
                </a:lnTo>
                <a:lnTo>
                  <a:pt x="3447" y="1285874"/>
                </a:lnTo>
                <a:lnTo>
                  <a:pt x="6077" y="1285874"/>
                </a:lnTo>
                <a:lnTo>
                  <a:pt x="7200" y="1286340"/>
                </a:lnTo>
                <a:lnTo>
                  <a:pt x="9060" y="1288199"/>
                </a:lnTo>
                <a:lnTo>
                  <a:pt x="9524" y="1289322"/>
                </a:lnTo>
                <a:lnTo>
                  <a:pt x="9524" y="1291952"/>
                </a:lnTo>
                <a:lnTo>
                  <a:pt x="9060" y="1293075"/>
                </a:lnTo>
                <a:lnTo>
                  <a:pt x="7200" y="1294934"/>
                </a:lnTo>
                <a:lnTo>
                  <a:pt x="6077" y="1295399"/>
                </a:lnTo>
                <a:close/>
              </a:path>
              <a:path w="9525" h="4343400">
                <a:moveTo>
                  <a:pt x="6077" y="1247774"/>
                </a:moveTo>
                <a:lnTo>
                  <a:pt x="3447" y="1247774"/>
                </a:lnTo>
                <a:lnTo>
                  <a:pt x="2324" y="1247309"/>
                </a:lnTo>
                <a:lnTo>
                  <a:pt x="464" y="1245449"/>
                </a:lnTo>
                <a:lnTo>
                  <a:pt x="0" y="1244327"/>
                </a:lnTo>
                <a:lnTo>
                  <a:pt x="0" y="1241697"/>
                </a:lnTo>
                <a:lnTo>
                  <a:pt x="464" y="1240574"/>
                </a:lnTo>
                <a:lnTo>
                  <a:pt x="2324" y="1238714"/>
                </a:lnTo>
                <a:lnTo>
                  <a:pt x="3447" y="1238249"/>
                </a:lnTo>
                <a:lnTo>
                  <a:pt x="6077" y="1238249"/>
                </a:lnTo>
                <a:lnTo>
                  <a:pt x="7200" y="1238714"/>
                </a:lnTo>
                <a:lnTo>
                  <a:pt x="9060" y="1240574"/>
                </a:lnTo>
                <a:lnTo>
                  <a:pt x="9524" y="1241697"/>
                </a:lnTo>
                <a:lnTo>
                  <a:pt x="9524" y="1244327"/>
                </a:lnTo>
                <a:lnTo>
                  <a:pt x="9060" y="1245449"/>
                </a:lnTo>
                <a:lnTo>
                  <a:pt x="7200" y="1247309"/>
                </a:lnTo>
                <a:lnTo>
                  <a:pt x="6077" y="1247774"/>
                </a:lnTo>
                <a:close/>
              </a:path>
              <a:path w="9525" h="4343400">
                <a:moveTo>
                  <a:pt x="6077" y="1200149"/>
                </a:moveTo>
                <a:lnTo>
                  <a:pt x="3447" y="1200149"/>
                </a:lnTo>
                <a:lnTo>
                  <a:pt x="2324" y="1199684"/>
                </a:lnTo>
                <a:lnTo>
                  <a:pt x="464" y="1197825"/>
                </a:lnTo>
                <a:lnTo>
                  <a:pt x="0" y="1196702"/>
                </a:lnTo>
                <a:lnTo>
                  <a:pt x="0" y="1194072"/>
                </a:lnTo>
                <a:lnTo>
                  <a:pt x="464" y="1192949"/>
                </a:lnTo>
                <a:lnTo>
                  <a:pt x="2324" y="1191089"/>
                </a:lnTo>
                <a:lnTo>
                  <a:pt x="3447" y="1190624"/>
                </a:lnTo>
                <a:lnTo>
                  <a:pt x="6077" y="1190624"/>
                </a:lnTo>
                <a:lnTo>
                  <a:pt x="7200" y="1191089"/>
                </a:lnTo>
                <a:lnTo>
                  <a:pt x="9060" y="1192949"/>
                </a:lnTo>
                <a:lnTo>
                  <a:pt x="9524" y="1194072"/>
                </a:lnTo>
                <a:lnTo>
                  <a:pt x="9524" y="1196702"/>
                </a:lnTo>
                <a:lnTo>
                  <a:pt x="9060" y="1197825"/>
                </a:lnTo>
                <a:lnTo>
                  <a:pt x="7200" y="1199684"/>
                </a:lnTo>
                <a:lnTo>
                  <a:pt x="6077" y="1200149"/>
                </a:lnTo>
                <a:close/>
              </a:path>
              <a:path w="9525" h="4343400">
                <a:moveTo>
                  <a:pt x="6077" y="1152524"/>
                </a:moveTo>
                <a:lnTo>
                  <a:pt x="3447" y="1152524"/>
                </a:lnTo>
                <a:lnTo>
                  <a:pt x="2324" y="1152059"/>
                </a:lnTo>
                <a:lnTo>
                  <a:pt x="464" y="1150200"/>
                </a:lnTo>
                <a:lnTo>
                  <a:pt x="0" y="1149077"/>
                </a:lnTo>
                <a:lnTo>
                  <a:pt x="0" y="1146447"/>
                </a:lnTo>
                <a:lnTo>
                  <a:pt x="464" y="1145324"/>
                </a:lnTo>
                <a:lnTo>
                  <a:pt x="2324" y="1143465"/>
                </a:lnTo>
                <a:lnTo>
                  <a:pt x="3447" y="1142999"/>
                </a:lnTo>
                <a:lnTo>
                  <a:pt x="6077" y="1142999"/>
                </a:lnTo>
                <a:lnTo>
                  <a:pt x="7200" y="1143465"/>
                </a:lnTo>
                <a:lnTo>
                  <a:pt x="9060" y="1145324"/>
                </a:lnTo>
                <a:lnTo>
                  <a:pt x="9524" y="1146447"/>
                </a:lnTo>
                <a:lnTo>
                  <a:pt x="9524" y="1149077"/>
                </a:lnTo>
                <a:lnTo>
                  <a:pt x="9060" y="1150200"/>
                </a:lnTo>
                <a:lnTo>
                  <a:pt x="7200" y="1152059"/>
                </a:lnTo>
                <a:lnTo>
                  <a:pt x="6077" y="1152524"/>
                </a:lnTo>
                <a:close/>
              </a:path>
              <a:path w="9525" h="4343400">
                <a:moveTo>
                  <a:pt x="6077" y="1104899"/>
                </a:moveTo>
                <a:lnTo>
                  <a:pt x="3447" y="1104899"/>
                </a:lnTo>
                <a:lnTo>
                  <a:pt x="2324" y="1104434"/>
                </a:lnTo>
                <a:lnTo>
                  <a:pt x="464" y="1102575"/>
                </a:lnTo>
                <a:lnTo>
                  <a:pt x="0" y="1101452"/>
                </a:lnTo>
                <a:lnTo>
                  <a:pt x="0" y="1098822"/>
                </a:lnTo>
                <a:lnTo>
                  <a:pt x="464" y="1097699"/>
                </a:lnTo>
                <a:lnTo>
                  <a:pt x="2324" y="1095840"/>
                </a:lnTo>
                <a:lnTo>
                  <a:pt x="3447" y="1095374"/>
                </a:lnTo>
                <a:lnTo>
                  <a:pt x="6077" y="1095374"/>
                </a:lnTo>
                <a:lnTo>
                  <a:pt x="7200" y="1095840"/>
                </a:lnTo>
                <a:lnTo>
                  <a:pt x="9060" y="1097699"/>
                </a:lnTo>
                <a:lnTo>
                  <a:pt x="9524" y="1098822"/>
                </a:lnTo>
                <a:lnTo>
                  <a:pt x="9524" y="1101452"/>
                </a:lnTo>
                <a:lnTo>
                  <a:pt x="9060" y="1102575"/>
                </a:lnTo>
                <a:lnTo>
                  <a:pt x="7200" y="1104434"/>
                </a:lnTo>
                <a:lnTo>
                  <a:pt x="6077" y="1104899"/>
                </a:lnTo>
                <a:close/>
              </a:path>
              <a:path w="9525" h="4343400">
                <a:moveTo>
                  <a:pt x="6077" y="1057274"/>
                </a:moveTo>
                <a:lnTo>
                  <a:pt x="3447" y="1057274"/>
                </a:lnTo>
                <a:lnTo>
                  <a:pt x="2324" y="1056809"/>
                </a:lnTo>
                <a:lnTo>
                  <a:pt x="464" y="1054950"/>
                </a:lnTo>
                <a:lnTo>
                  <a:pt x="0" y="1053827"/>
                </a:lnTo>
                <a:lnTo>
                  <a:pt x="0" y="1051197"/>
                </a:lnTo>
                <a:lnTo>
                  <a:pt x="464" y="1050074"/>
                </a:lnTo>
                <a:lnTo>
                  <a:pt x="2324" y="1048214"/>
                </a:lnTo>
                <a:lnTo>
                  <a:pt x="3447" y="1047749"/>
                </a:lnTo>
                <a:lnTo>
                  <a:pt x="6077" y="1047749"/>
                </a:lnTo>
                <a:lnTo>
                  <a:pt x="7200" y="1048214"/>
                </a:lnTo>
                <a:lnTo>
                  <a:pt x="9060" y="1050074"/>
                </a:lnTo>
                <a:lnTo>
                  <a:pt x="9524" y="1051197"/>
                </a:lnTo>
                <a:lnTo>
                  <a:pt x="9524" y="1053827"/>
                </a:lnTo>
                <a:lnTo>
                  <a:pt x="9060" y="1054950"/>
                </a:lnTo>
                <a:lnTo>
                  <a:pt x="7200" y="1056809"/>
                </a:lnTo>
                <a:lnTo>
                  <a:pt x="6077" y="1057274"/>
                </a:lnTo>
                <a:close/>
              </a:path>
              <a:path w="9525" h="4343400">
                <a:moveTo>
                  <a:pt x="6077" y="1009649"/>
                </a:moveTo>
                <a:lnTo>
                  <a:pt x="3447" y="1009649"/>
                </a:lnTo>
                <a:lnTo>
                  <a:pt x="2324" y="1009184"/>
                </a:lnTo>
                <a:lnTo>
                  <a:pt x="464" y="1007325"/>
                </a:lnTo>
                <a:lnTo>
                  <a:pt x="0" y="1006202"/>
                </a:lnTo>
                <a:lnTo>
                  <a:pt x="0" y="1003572"/>
                </a:lnTo>
                <a:lnTo>
                  <a:pt x="464" y="1002449"/>
                </a:lnTo>
                <a:lnTo>
                  <a:pt x="2324" y="1000589"/>
                </a:lnTo>
                <a:lnTo>
                  <a:pt x="3447" y="1000124"/>
                </a:lnTo>
                <a:lnTo>
                  <a:pt x="6077" y="1000124"/>
                </a:lnTo>
                <a:lnTo>
                  <a:pt x="7200" y="1000589"/>
                </a:lnTo>
                <a:lnTo>
                  <a:pt x="9060" y="1002449"/>
                </a:lnTo>
                <a:lnTo>
                  <a:pt x="9524" y="1003572"/>
                </a:lnTo>
                <a:lnTo>
                  <a:pt x="9524" y="1006202"/>
                </a:lnTo>
                <a:lnTo>
                  <a:pt x="9060" y="1007325"/>
                </a:lnTo>
                <a:lnTo>
                  <a:pt x="7200" y="1009184"/>
                </a:lnTo>
                <a:lnTo>
                  <a:pt x="6077" y="1009649"/>
                </a:lnTo>
                <a:close/>
              </a:path>
              <a:path w="9525" h="4343400">
                <a:moveTo>
                  <a:pt x="6077" y="962024"/>
                </a:moveTo>
                <a:lnTo>
                  <a:pt x="3447" y="962024"/>
                </a:lnTo>
                <a:lnTo>
                  <a:pt x="2324" y="961559"/>
                </a:lnTo>
                <a:lnTo>
                  <a:pt x="464" y="959700"/>
                </a:lnTo>
                <a:lnTo>
                  <a:pt x="0" y="958577"/>
                </a:lnTo>
                <a:lnTo>
                  <a:pt x="0" y="955947"/>
                </a:lnTo>
                <a:lnTo>
                  <a:pt x="464" y="954824"/>
                </a:lnTo>
                <a:lnTo>
                  <a:pt x="2324" y="952964"/>
                </a:lnTo>
                <a:lnTo>
                  <a:pt x="3447" y="952499"/>
                </a:lnTo>
                <a:lnTo>
                  <a:pt x="6077" y="952499"/>
                </a:lnTo>
                <a:lnTo>
                  <a:pt x="7200" y="952964"/>
                </a:lnTo>
                <a:lnTo>
                  <a:pt x="9060" y="954824"/>
                </a:lnTo>
                <a:lnTo>
                  <a:pt x="9524" y="955947"/>
                </a:lnTo>
                <a:lnTo>
                  <a:pt x="9524" y="958577"/>
                </a:lnTo>
                <a:lnTo>
                  <a:pt x="9060" y="959700"/>
                </a:lnTo>
                <a:lnTo>
                  <a:pt x="7200" y="961559"/>
                </a:lnTo>
                <a:lnTo>
                  <a:pt x="6077" y="962024"/>
                </a:lnTo>
                <a:close/>
              </a:path>
              <a:path w="9525" h="4343400">
                <a:moveTo>
                  <a:pt x="6077" y="914399"/>
                </a:moveTo>
                <a:lnTo>
                  <a:pt x="3447" y="914399"/>
                </a:lnTo>
                <a:lnTo>
                  <a:pt x="2324" y="913934"/>
                </a:lnTo>
                <a:lnTo>
                  <a:pt x="464" y="912075"/>
                </a:lnTo>
                <a:lnTo>
                  <a:pt x="0" y="910952"/>
                </a:lnTo>
                <a:lnTo>
                  <a:pt x="0" y="908322"/>
                </a:lnTo>
                <a:lnTo>
                  <a:pt x="464" y="907199"/>
                </a:lnTo>
                <a:lnTo>
                  <a:pt x="2324" y="905340"/>
                </a:lnTo>
                <a:lnTo>
                  <a:pt x="3447" y="904874"/>
                </a:lnTo>
                <a:lnTo>
                  <a:pt x="6077" y="904874"/>
                </a:lnTo>
                <a:lnTo>
                  <a:pt x="7200" y="905340"/>
                </a:lnTo>
                <a:lnTo>
                  <a:pt x="9060" y="907199"/>
                </a:lnTo>
                <a:lnTo>
                  <a:pt x="9524" y="908322"/>
                </a:lnTo>
                <a:lnTo>
                  <a:pt x="9524" y="910952"/>
                </a:lnTo>
                <a:lnTo>
                  <a:pt x="9060" y="912075"/>
                </a:lnTo>
                <a:lnTo>
                  <a:pt x="7200" y="913934"/>
                </a:lnTo>
                <a:lnTo>
                  <a:pt x="6077" y="914399"/>
                </a:lnTo>
                <a:close/>
              </a:path>
              <a:path w="9525" h="4343400">
                <a:moveTo>
                  <a:pt x="6077" y="866774"/>
                </a:moveTo>
                <a:lnTo>
                  <a:pt x="3447" y="866774"/>
                </a:lnTo>
                <a:lnTo>
                  <a:pt x="2324" y="866309"/>
                </a:lnTo>
                <a:lnTo>
                  <a:pt x="464" y="864450"/>
                </a:lnTo>
                <a:lnTo>
                  <a:pt x="0" y="863327"/>
                </a:lnTo>
                <a:lnTo>
                  <a:pt x="0" y="860697"/>
                </a:lnTo>
                <a:lnTo>
                  <a:pt x="464" y="859574"/>
                </a:lnTo>
                <a:lnTo>
                  <a:pt x="2324" y="857715"/>
                </a:lnTo>
                <a:lnTo>
                  <a:pt x="3447" y="857249"/>
                </a:lnTo>
                <a:lnTo>
                  <a:pt x="6077" y="857249"/>
                </a:lnTo>
                <a:lnTo>
                  <a:pt x="7200" y="857715"/>
                </a:lnTo>
                <a:lnTo>
                  <a:pt x="9060" y="859574"/>
                </a:lnTo>
                <a:lnTo>
                  <a:pt x="9524" y="860697"/>
                </a:lnTo>
                <a:lnTo>
                  <a:pt x="9524" y="863327"/>
                </a:lnTo>
                <a:lnTo>
                  <a:pt x="9060" y="864450"/>
                </a:lnTo>
                <a:lnTo>
                  <a:pt x="7200" y="866309"/>
                </a:lnTo>
                <a:lnTo>
                  <a:pt x="6077" y="866774"/>
                </a:lnTo>
                <a:close/>
              </a:path>
              <a:path w="9525" h="4343400">
                <a:moveTo>
                  <a:pt x="6077" y="819149"/>
                </a:moveTo>
                <a:lnTo>
                  <a:pt x="3447" y="819149"/>
                </a:lnTo>
                <a:lnTo>
                  <a:pt x="2324" y="818684"/>
                </a:lnTo>
                <a:lnTo>
                  <a:pt x="464" y="816825"/>
                </a:lnTo>
                <a:lnTo>
                  <a:pt x="0" y="815702"/>
                </a:lnTo>
                <a:lnTo>
                  <a:pt x="0" y="813072"/>
                </a:lnTo>
                <a:lnTo>
                  <a:pt x="464" y="811949"/>
                </a:lnTo>
                <a:lnTo>
                  <a:pt x="2324" y="810090"/>
                </a:lnTo>
                <a:lnTo>
                  <a:pt x="3447" y="809624"/>
                </a:lnTo>
                <a:lnTo>
                  <a:pt x="6077" y="809624"/>
                </a:lnTo>
                <a:lnTo>
                  <a:pt x="7200" y="810090"/>
                </a:lnTo>
                <a:lnTo>
                  <a:pt x="9060" y="811949"/>
                </a:lnTo>
                <a:lnTo>
                  <a:pt x="9524" y="813072"/>
                </a:lnTo>
                <a:lnTo>
                  <a:pt x="9524" y="815702"/>
                </a:lnTo>
                <a:lnTo>
                  <a:pt x="9060" y="816825"/>
                </a:lnTo>
                <a:lnTo>
                  <a:pt x="7200" y="818684"/>
                </a:lnTo>
                <a:lnTo>
                  <a:pt x="6077" y="819149"/>
                </a:lnTo>
                <a:close/>
              </a:path>
              <a:path w="9525" h="4343400">
                <a:moveTo>
                  <a:pt x="6077" y="771524"/>
                </a:moveTo>
                <a:lnTo>
                  <a:pt x="3447" y="771524"/>
                </a:lnTo>
                <a:lnTo>
                  <a:pt x="2324" y="771059"/>
                </a:lnTo>
                <a:lnTo>
                  <a:pt x="464" y="769199"/>
                </a:lnTo>
                <a:lnTo>
                  <a:pt x="0" y="768077"/>
                </a:lnTo>
                <a:lnTo>
                  <a:pt x="0" y="765447"/>
                </a:lnTo>
                <a:lnTo>
                  <a:pt x="464" y="764324"/>
                </a:lnTo>
                <a:lnTo>
                  <a:pt x="2324" y="762465"/>
                </a:lnTo>
                <a:lnTo>
                  <a:pt x="3447" y="761999"/>
                </a:lnTo>
                <a:lnTo>
                  <a:pt x="6077" y="761999"/>
                </a:lnTo>
                <a:lnTo>
                  <a:pt x="7200" y="762465"/>
                </a:lnTo>
                <a:lnTo>
                  <a:pt x="9060" y="764324"/>
                </a:lnTo>
                <a:lnTo>
                  <a:pt x="9524" y="765447"/>
                </a:lnTo>
                <a:lnTo>
                  <a:pt x="9524" y="768077"/>
                </a:lnTo>
                <a:lnTo>
                  <a:pt x="9060" y="769199"/>
                </a:lnTo>
                <a:lnTo>
                  <a:pt x="7200" y="771059"/>
                </a:lnTo>
                <a:lnTo>
                  <a:pt x="6077" y="771524"/>
                </a:lnTo>
                <a:close/>
              </a:path>
              <a:path w="9525" h="4343400">
                <a:moveTo>
                  <a:pt x="6077" y="723899"/>
                </a:moveTo>
                <a:lnTo>
                  <a:pt x="3447" y="723899"/>
                </a:lnTo>
                <a:lnTo>
                  <a:pt x="2324" y="723434"/>
                </a:lnTo>
                <a:lnTo>
                  <a:pt x="464" y="721575"/>
                </a:lnTo>
                <a:lnTo>
                  <a:pt x="0" y="720452"/>
                </a:lnTo>
                <a:lnTo>
                  <a:pt x="0" y="717822"/>
                </a:lnTo>
                <a:lnTo>
                  <a:pt x="464" y="716699"/>
                </a:lnTo>
                <a:lnTo>
                  <a:pt x="2324" y="714839"/>
                </a:lnTo>
                <a:lnTo>
                  <a:pt x="3447" y="714374"/>
                </a:lnTo>
                <a:lnTo>
                  <a:pt x="6077" y="714374"/>
                </a:lnTo>
                <a:lnTo>
                  <a:pt x="7200" y="714839"/>
                </a:lnTo>
                <a:lnTo>
                  <a:pt x="9060" y="716699"/>
                </a:lnTo>
                <a:lnTo>
                  <a:pt x="9524" y="717822"/>
                </a:lnTo>
                <a:lnTo>
                  <a:pt x="9524" y="720452"/>
                </a:lnTo>
                <a:lnTo>
                  <a:pt x="9060" y="721575"/>
                </a:lnTo>
                <a:lnTo>
                  <a:pt x="7200" y="723434"/>
                </a:lnTo>
                <a:lnTo>
                  <a:pt x="6077" y="723899"/>
                </a:lnTo>
                <a:close/>
              </a:path>
              <a:path w="9525" h="4343400">
                <a:moveTo>
                  <a:pt x="6077" y="676274"/>
                </a:moveTo>
                <a:lnTo>
                  <a:pt x="3447" y="676274"/>
                </a:lnTo>
                <a:lnTo>
                  <a:pt x="2324" y="675809"/>
                </a:lnTo>
                <a:lnTo>
                  <a:pt x="464" y="673950"/>
                </a:lnTo>
                <a:lnTo>
                  <a:pt x="0" y="672827"/>
                </a:lnTo>
                <a:lnTo>
                  <a:pt x="0" y="670197"/>
                </a:lnTo>
                <a:lnTo>
                  <a:pt x="464" y="669074"/>
                </a:lnTo>
                <a:lnTo>
                  <a:pt x="2324" y="667215"/>
                </a:lnTo>
                <a:lnTo>
                  <a:pt x="3447" y="666749"/>
                </a:lnTo>
                <a:lnTo>
                  <a:pt x="6077" y="666749"/>
                </a:lnTo>
                <a:lnTo>
                  <a:pt x="7200" y="667215"/>
                </a:lnTo>
                <a:lnTo>
                  <a:pt x="9060" y="669074"/>
                </a:lnTo>
                <a:lnTo>
                  <a:pt x="9524" y="670197"/>
                </a:lnTo>
                <a:lnTo>
                  <a:pt x="9524" y="672827"/>
                </a:lnTo>
                <a:lnTo>
                  <a:pt x="9060" y="673950"/>
                </a:lnTo>
                <a:lnTo>
                  <a:pt x="7200" y="675809"/>
                </a:lnTo>
                <a:lnTo>
                  <a:pt x="6077" y="676274"/>
                </a:lnTo>
                <a:close/>
              </a:path>
              <a:path w="9525" h="4343400">
                <a:moveTo>
                  <a:pt x="6077" y="628649"/>
                </a:moveTo>
                <a:lnTo>
                  <a:pt x="3447" y="628649"/>
                </a:lnTo>
                <a:lnTo>
                  <a:pt x="2324" y="628184"/>
                </a:lnTo>
                <a:lnTo>
                  <a:pt x="464" y="626325"/>
                </a:lnTo>
                <a:lnTo>
                  <a:pt x="0" y="625202"/>
                </a:lnTo>
                <a:lnTo>
                  <a:pt x="0" y="622572"/>
                </a:lnTo>
                <a:lnTo>
                  <a:pt x="464" y="621449"/>
                </a:lnTo>
                <a:lnTo>
                  <a:pt x="2324" y="619590"/>
                </a:lnTo>
                <a:lnTo>
                  <a:pt x="3447" y="619124"/>
                </a:lnTo>
                <a:lnTo>
                  <a:pt x="6077" y="619124"/>
                </a:lnTo>
                <a:lnTo>
                  <a:pt x="7200" y="619590"/>
                </a:lnTo>
                <a:lnTo>
                  <a:pt x="9060" y="621449"/>
                </a:lnTo>
                <a:lnTo>
                  <a:pt x="9524" y="622572"/>
                </a:lnTo>
                <a:lnTo>
                  <a:pt x="9524" y="625202"/>
                </a:lnTo>
                <a:lnTo>
                  <a:pt x="9060" y="626325"/>
                </a:lnTo>
                <a:lnTo>
                  <a:pt x="7200" y="628184"/>
                </a:lnTo>
                <a:lnTo>
                  <a:pt x="6077" y="628649"/>
                </a:lnTo>
                <a:close/>
              </a:path>
              <a:path w="9525" h="4343400">
                <a:moveTo>
                  <a:pt x="6077" y="581024"/>
                </a:moveTo>
                <a:lnTo>
                  <a:pt x="3447" y="581024"/>
                </a:lnTo>
                <a:lnTo>
                  <a:pt x="2324" y="580559"/>
                </a:lnTo>
                <a:lnTo>
                  <a:pt x="464" y="578700"/>
                </a:lnTo>
                <a:lnTo>
                  <a:pt x="0" y="577577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4"/>
                </a:lnTo>
                <a:lnTo>
                  <a:pt x="3447" y="571499"/>
                </a:lnTo>
                <a:lnTo>
                  <a:pt x="6077" y="571499"/>
                </a:lnTo>
                <a:lnTo>
                  <a:pt x="7200" y="571964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77577"/>
                </a:lnTo>
                <a:lnTo>
                  <a:pt x="9060" y="578700"/>
                </a:lnTo>
                <a:lnTo>
                  <a:pt x="7200" y="580559"/>
                </a:lnTo>
                <a:lnTo>
                  <a:pt x="6077" y="581024"/>
                </a:lnTo>
                <a:close/>
              </a:path>
              <a:path w="9525" h="4343400">
                <a:moveTo>
                  <a:pt x="6077" y="533399"/>
                </a:moveTo>
                <a:lnTo>
                  <a:pt x="3447" y="533399"/>
                </a:lnTo>
                <a:lnTo>
                  <a:pt x="2324" y="532934"/>
                </a:lnTo>
                <a:lnTo>
                  <a:pt x="464" y="531075"/>
                </a:lnTo>
                <a:lnTo>
                  <a:pt x="0" y="529952"/>
                </a:lnTo>
                <a:lnTo>
                  <a:pt x="0" y="527322"/>
                </a:lnTo>
                <a:lnTo>
                  <a:pt x="464" y="526199"/>
                </a:lnTo>
                <a:lnTo>
                  <a:pt x="2324" y="524339"/>
                </a:lnTo>
                <a:lnTo>
                  <a:pt x="3447" y="523874"/>
                </a:lnTo>
                <a:lnTo>
                  <a:pt x="6077" y="523874"/>
                </a:lnTo>
                <a:lnTo>
                  <a:pt x="7200" y="524339"/>
                </a:lnTo>
                <a:lnTo>
                  <a:pt x="9060" y="526199"/>
                </a:lnTo>
                <a:lnTo>
                  <a:pt x="9524" y="527322"/>
                </a:lnTo>
                <a:lnTo>
                  <a:pt x="9524" y="529952"/>
                </a:lnTo>
                <a:lnTo>
                  <a:pt x="9060" y="531075"/>
                </a:lnTo>
                <a:lnTo>
                  <a:pt x="7200" y="532934"/>
                </a:lnTo>
                <a:lnTo>
                  <a:pt x="6077" y="533399"/>
                </a:lnTo>
                <a:close/>
              </a:path>
              <a:path w="9525" h="4343400">
                <a:moveTo>
                  <a:pt x="6077" y="485774"/>
                </a:moveTo>
                <a:lnTo>
                  <a:pt x="3447" y="485774"/>
                </a:lnTo>
                <a:lnTo>
                  <a:pt x="2324" y="485309"/>
                </a:lnTo>
                <a:lnTo>
                  <a:pt x="464" y="483450"/>
                </a:lnTo>
                <a:lnTo>
                  <a:pt x="0" y="482327"/>
                </a:lnTo>
                <a:lnTo>
                  <a:pt x="0" y="479697"/>
                </a:lnTo>
                <a:lnTo>
                  <a:pt x="464" y="478574"/>
                </a:lnTo>
                <a:lnTo>
                  <a:pt x="2324" y="476714"/>
                </a:lnTo>
                <a:lnTo>
                  <a:pt x="3447" y="476249"/>
                </a:lnTo>
                <a:lnTo>
                  <a:pt x="6077" y="476249"/>
                </a:lnTo>
                <a:lnTo>
                  <a:pt x="7200" y="476714"/>
                </a:lnTo>
                <a:lnTo>
                  <a:pt x="9060" y="478574"/>
                </a:lnTo>
                <a:lnTo>
                  <a:pt x="9524" y="479697"/>
                </a:lnTo>
                <a:lnTo>
                  <a:pt x="9524" y="482327"/>
                </a:lnTo>
                <a:lnTo>
                  <a:pt x="9060" y="483450"/>
                </a:lnTo>
                <a:lnTo>
                  <a:pt x="7200" y="485309"/>
                </a:lnTo>
                <a:lnTo>
                  <a:pt x="6077" y="485774"/>
                </a:lnTo>
                <a:close/>
              </a:path>
              <a:path w="9525" h="4343400">
                <a:moveTo>
                  <a:pt x="6077" y="438149"/>
                </a:moveTo>
                <a:lnTo>
                  <a:pt x="3447" y="438149"/>
                </a:lnTo>
                <a:lnTo>
                  <a:pt x="2324" y="437684"/>
                </a:lnTo>
                <a:lnTo>
                  <a:pt x="464" y="435825"/>
                </a:lnTo>
                <a:lnTo>
                  <a:pt x="0" y="434702"/>
                </a:lnTo>
                <a:lnTo>
                  <a:pt x="0" y="432072"/>
                </a:lnTo>
                <a:lnTo>
                  <a:pt x="464" y="430949"/>
                </a:lnTo>
                <a:lnTo>
                  <a:pt x="2324" y="429090"/>
                </a:lnTo>
                <a:lnTo>
                  <a:pt x="3447" y="428624"/>
                </a:lnTo>
                <a:lnTo>
                  <a:pt x="6077" y="428624"/>
                </a:lnTo>
                <a:lnTo>
                  <a:pt x="7200" y="429090"/>
                </a:lnTo>
                <a:lnTo>
                  <a:pt x="9060" y="430949"/>
                </a:lnTo>
                <a:lnTo>
                  <a:pt x="9524" y="432072"/>
                </a:lnTo>
                <a:lnTo>
                  <a:pt x="9524" y="434702"/>
                </a:lnTo>
                <a:lnTo>
                  <a:pt x="9060" y="435825"/>
                </a:lnTo>
                <a:lnTo>
                  <a:pt x="7200" y="437684"/>
                </a:lnTo>
                <a:lnTo>
                  <a:pt x="6077" y="438149"/>
                </a:lnTo>
                <a:close/>
              </a:path>
              <a:path w="9525" h="4343400">
                <a:moveTo>
                  <a:pt x="6077" y="390524"/>
                </a:moveTo>
                <a:lnTo>
                  <a:pt x="3447" y="390524"/>
                </a:lnTo>
                <a:lnTo>
                  <a:pt x="2324" y="390059"/>
                </a:lnTo>
                <a:lnTo>
                  <a:pt x="464" y="388200"/>
                </a:lnTo>
                <a:lnTo>
                  <a:pt x="0" y="387077"/>
                </a:lnTo>
                <a:lnTo>
                  <a:pt x="0" y="384447"/>
                </a:lnTo>
                <a:lnTo>
                  <a:pt x="464" y="383324"/>
                </a:lnTo>
                <a:lnTo>
                  <a:pt x="2324" y="381465"/>
                </a:lnTo>
                <a:lnTo>
                  <a:pt x="3447" y="380999"/>
                </a:lnTo>
                <a:lnTo>
                  <a:pt x="6077" y="380999"/>
                </a:lnTo>
                <a:lnTo>
                  <a:pt x="7200" y="381465"/>
                </a:lnTo>
                <a:lnTo>
                  <a:pt x="9060" y="383324"/>
                </a:lnTo>
                <a:lnTo>
                  <a:pt x="9524" y="384447"/>
                </a:lnTo>
                <a:lnTo>
                  <a:pt x="9524" y="387077"/>
                </a:lnTo>
                <a:lnTo>
                  <a:pt x="9060" y="388200"/>
                </a:lnTo>
                <a:lnTo>
                  <a:pt x="7200" y="390059"/>
                </a:lnTo>
                <a:lnTo>
                  <a:pt x="6077" y="390524"/>
                </a:lnTo>
                <a:close/>
              </a:path>
              <a:path w="9525" h="4343400">
                <a:moveTo>
                  <a:pt x="6077" y="342899"/>
                </a:moveTo>
                <a:lnTo>
                  <a:pt x="3447" y="342899"/>
                </a:lnTo>
                <a:lnTo>
                  <a:pt x="2324" y="342434"/>
                </a:lnTo>
                <a:lnTo>
                  <a:pt x="464" y="340575"/>
                </a:lnTo>
                <a:lnTo>
                  <a:pt x="0" y="339452"/>
                </a:lnTo>
                <a:lnTo>
                  <a:pt x="0" y="336822"/>
                </a:lnTo>
                <a:lnTo>
                  <a:pt x="464" y="335699"/>
                </a:lnTo>
                <a:lnTo>
                  <a:pt x="2324" y="333840"/>
                </a:lnTo>
                <a:lnTo>
                  <a:pt x="3447" y="333374"/>
                </a:lnTo>
                <a:lnTo>
                  <a:pt x="6077" y="333374"/>
                </a:lnTo>
                <a:lnTo>
                  <a:pt x="7200" y="333840"/>
                </a:lnTo>
                <a:lnTo>
                  <a:pt x="9060" y="335699"/>
                </a:lnTo>
                <a:lnTo>
                  <a:pt x="9524" y="336822"/>
                </a:lnTo>
                <a:lnTo>
                  <a:pt x="9524" y="339452"/>
                </a:lnTo>
                <a:lnTo>
                  <a:pt x="9060" y="340575"/>
                </a:lnTo>
                <a:lnTo>
                  <a:pt x="7200" y="342434"/>
                </a:lnTo>
                <a:lnTo>
                  <a:pt x="6077" y="342899"/>
                </a:lnTo>
                <a:close/>
              </a:path>
              <a:path w="9525" h="4343400">
                <a:moveTo>
                  <a:pt x="6077" y="295274"/>
                </a:moveTo>
                <a:lnTo>
                  <a:pt x="3447" y="295274"/>
                </a:lnTo>
                <a:lnTo>
                  <a:pt x="2324" y="294809"/>
                </a:lnTo>
                <a:lnTo>
                  <a:pt x="464" y="292950"/>
                </a:lnTo>
                <a:lnTo>
                  <a:pt x="0" y="291827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5"/>
                </a:lnTo>
                <a:lnTo>
                  <a:pt x="3447" y="285749"/>
                </a:lnTo>
                <a:lnTo>
                  <a:pt x="6077" y="285749"/>
                </a:lnTo>
                <a:lnTo>
                  <a:pt x="7200" y="286215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291827"/>
                </a:lnTo>
                <a:lnTo>
                  <a:pt x="9060" y="292950"/>
                </a:lnTo>
                <a:lnTo>
                  <a:pt x="7200" y="294809"/>
                </a:lnTo>
                <a:lnTo>
                  <a:pt x="6077" y="295274"/>
                </a:lnTo>
                <a:close/>
              </a:path>
              <a:path w="9525" h="4343400">
                <a:moveTo>
                  <a:pt x="6077" y="247649"/>
                </a:moveTo>
                <a:lnTo>
                  <a:pt x="3447" y="247649"/>
                </a:lnTo>
                <a:lnTo>
                  <a:pt x="2324" y="247184"/>
                </a:lnTo>
                <a:lnTo>
                  <a:pt x="464" y="245325"/>
                </a:lnTo>
                <a:lnTo>
                  <a:pt x="0" y="244202"/>
                </a:lnTo>
                <a:lnTo>
                  <a:pt x="0" y="241572"/>
                </a:lnTo>
                <a:lnTo>
                  <a:pt x="464" y="240449"/>
                </a:lnTo>
                <a:lnTo>
                  <a:pt x="2324" y="238590"/>
                </a:lnTo>
                <a:lnTo>
                  <a:pt x="3447" y="238124"/>
                </a:lnTo>
                <a:lnTo>
                  <a:pt x="6077" y="238124"/>
                </a:lnTo>
                <a:lnTo>
                  <a:pt x="7200" y="238590"/>
                </a:lnTo>
                <a:lnTo>
                  <a:pt x="9060" y="240449"/>
                </a:lnTo>
                <a:lnTo>
                  <a:pt x="9524" y="241572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4"/>
                </a:lnTo>
                <a:lnTo>
                  <a:pt x="6077" y="247649"/>
                </a:lnTo>
                <a:close/>
              </a:path>
              <a:path w="9525" h="4343400">
                <a:moveTo>
                  <a:pt x="6077" y="200024"/>
                </a:moveTo>
                <a:lnTo>
                  <a:pt x="3447" y="200024"/>
                </a:lnTo>
                <a:lnTo>
                  <a:pt x="2324" y="199559"/>
                </a:lnTo>
                <a:lnTo>
                  <a:pt x="464" y="197700"/>
                </a:lnTo>
                <a:lnTo>
                  <a:pt x="0" y="196577"/>
                </a:lnTo>
                <a:lnTo>
                  <a:pt x="0" y="193947"/>
                </a:lnTo>
                <a:lnTo>
                  <a:pt x="464" y="192824"/>
                </a:lnTo>
                <a:lnTo>
                  <a:pt x="2324" y="190965"/>
                </a:lnTo>
                <a:lnTo>
                  <a:pt x="3447" y="190499"/>
                </a:lnTo>
                <a:lnTo>
                  <a:pt x="6077" y="190499"/>
                </a:lnTo>
                <a:lnTo>
                  <a:pt x="7200" y="190965"/>
                </a:lnTo>
                <a:lnTo>
                  <a:pt x="9060" y="192824"/>
                </a:lnTo>
                <a:lnTo>
                  <a:pt x="9524" y="193947"/>
                </a:lnTo>
                <a:lnTo>
                  <a:pt x="9524" y="196577"/>
                </a:lnTo>
                <a:lnTo>
                  <a:pt x="9060" y="197700"/>
                </a:lnTo>
                <a:lnTo>
                  <a:pt x="7200" y="199559"/>
                </a:lnTo>
                <a:lnTo>
                  <a:pt x="6077" y="200024"/>
                </a:lnTo>
                <a:close/>
              </a:path>
              <a:path w="9525" h="4343400">
                <a:moveTo>
                  <a:pt x="6077" y="152399"/>
                </a:moveTo>
                <a:lnTo>
                  <a:pt x="3447" y="152399"/>
                </a:lnTo>
                <a:lnTo>
                  <a:pt x="2324" y="151934"/>
                </a:lnTo>
                <a:lnTo>
                  <a:pt x="464" y="150075"/>
                </a:lnTo>
                <a:lnTo>
                  <a:pt x="0" y="148952"/>
                </a:lnTo>
                <a:lnTo>
                  <a:pt x="0" y="146322"/>
                </a:lnTo>
                <a:lnTo>
                  <a:pt x="464" y="145199"/>
                </a:lnTo>
                <a:lnTo>
                  <a:pt x="2324" y="143340"/>
                </a:lnTo>
                <a:lnTo>
                  <a:pt x="3447" y="142874"/>
                </a:lnTo>
                <a:lnTo>
                  <a:pt x="6077" y="142874"/>
                </a:lnTo>
                <a:lnTo>
                  <a:pt x="7200" y="143340"/>
                </a:lnTo>
                <a:lnTo>
                  <a:pt x="9060" y="145199"/>
                </a:lnTo>
                <a:lnTo>
                  <a:pt x="9524" y="146322"/>
                </a:lnTo>
                <a:lnTo>
                  <a:pt x="9524" y="148952"/>
                </a:lnTo>
                <a:lnTo>
                  <a:pt x="9060" y="150075"/>
                </a:lnTo>
                <a:lnTo>
                  <a:pt x="7200" y="151934"/>
                </a:lnTo>
                <a:lnTo>
                  <a:pt x="6077" y="152399"/>
                </a:lnTo>
                <a:close/>
              </a:path>
              <a:path w="9525" h="4343400">
                <a:moveTo>
                  <a:pt x="6077" y="104774"/>
                </a:moveTo>
                <a:lnTo>
                  <a:pt x="3447" y="104774"/>
                </a:lnTo>
                <a:lnTo>
                  <a:pt x="2324" y="104309"/>
                </a:lnTo>
                <a:lnTo>
                  <a:pt x="464" y="102450"/>
                </a:lnTo>
                <a:lnTo>
                  <a:pt x="0" y="101327"/>
                </a:lnTo>
                <a:lnTo>
                  <a:pt x="0" y="98697"/>
                </a:lnTo>
                <a:lnTo>
                  <a:pt x="464" y="97574"/>
                </a:lnTo>
                <a:lnTo>
                  <a:pt x="2324" y="95715"/>
                </a:lnTo>
                <a:lnTo>
                  <a:pt x="3447" y="95249"/>
                </a:lnTo>
                <a:lnTo>
                  <a:pt x="6077" y="95249"/>
                </a:lnTo>
                <a:lnTo>
                  <a:pt x="7200" y="95715"/>
                </a:lnTo>
                <a:lnTo>
                  <a:pt x="9060" y="97574"/>
                </a:lnTo>
                <a:lnTo>
                  <a:pt x="9524" y="98697"/>
                </a:lnTo>
                <a:lnTo>
                  <a:pt x="9524" y="101327"/>
                </a:lnTo>
                <a:lnTo>
                  <a:pt x="9060" y="102450"/>
                </a:lnTo>
                <a:lnTo>
                  <a:pt x="7200" y="104309"/>
                </a:lnTo>
                <a:lnTo>
                  <a:pt x="6077" y="104774"/>
                </a:lnTo>
                <a:close/>
              </a:path>
              <a:path w="9525" h="4343400">
                <a:moveTo>
                  <a:pt x="6077" y="57149"/>
                </a:moveTo>
                <a:lnTo>
                  <a:pt x="3447" y="57149"/>
                </a:lnTo>
                <a:lnTo>
                  <a:pt x="2324" y="56684"/>
                </a:lnTo>
                <a:lnTo>
                  <a:pt x="464" y="54825"/>
                </a:lnTo>
                <a:lnTo>
                  <a:pt x="0" y="53702"/>
                </a:lnTo>
                <a:lnTo>
                  <a:pt x="0" y="51072"/>
                </a:lnTo>
                <a:lnTo>
                  <a:pt x="464" y="49949"/>
                </a:lnTo>
                <a:lnTo>
                  <a:pt x="2324" y="48089"/>
                </a:lnTo>
                <a:lnTo>
                  <a:pt x="3447" y="47624"/>
                </a:lnTo>
                <a:lnTo>
                  <a:pt x="6077" y="47624"/>
                </a:lnTo>
                <a:lnTo>
                  <a:pt x="7200" y="48089"/>
                </a:lnTo>
                <a:lnTo>
                  <a:pt x="9060" y="49949"/>
                </a:lnTo>
                <a:lnTo>
                  <a:pt x="9524" y="51072"/>
                </a:lnTo>
                <a:lnTo>
                  <a:pt x="9524" y="53702"/>
                </a:lnTo>
                <a:lnTo>
                  <a:pt x="9060" y="54825"/>
                </a:lnTo>
                <a:lnTo>
                  <a:pt x="7200" y="56684"/>
                </a:lnTo>
                <a:lnTo>
                  <a:pt x="6077" y="57149"/>
                </a:lnTo>
                <a:close/>
              </a:path>
              <a:path w="9525" h="4343400">
                <a:moveTo>
                  <a:pt x="6077" y="9524"/>
                </a:moveTo>
                <a:lnTo>
                  <a:pt x="3447" y="9524"/>
                </a:lnTo>
                <a:lnTo>
                  <a:pt x="2324" y="9059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4"/>
                </a:lnTo>
                <a:lnTo>
                  <a:pt x="3447" y="0"/>
                </a:lnTo>
                <a:lnTo>
                  <a:pt x="6077" y="0"/>
                </a:lnTo>
                <a:lnTo>
                  <a:pt x="7200" y="464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6077"/>
                </a:lnTo>
                <a:lnTo>
                  <a:pt x="9060" y="7200"/>
                </a:lnTo>
                <a:lnTo>
                  <a:pt x="7200" y="9059"/>
                </a:lnTo>
                <a:lnTo>
                  <a:pt x="6077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766227" y="5775324"/>
            <a:ext cx="1492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40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255556" y="1420812"/>
            <a:ext cx="9525" cy="4343400"/>
          </a:xfrm>
          <a:custGeom>
            <a:avLst/>
            <a:gdLst/>
            <a:ahLst/>
            <a:cxnLst/>
            <a:rect l="l" t="t" r="r" b="b"/>
            <a:pathLst>
              <a:path w="9525" h="4343400">
                <a:moveTo>
                  <a:pt x="6077" y="4343399"/>
                </a:moveTo>
                <a:lnTo>
                  <a:pt x="3447" y="4343399"/>
                </a:lnTo>
                <a:lnTo>
                  <a:pt x="2324" y="4342934"/>
                </a:lnTo>
                <a:lnTo>
                  <a:pt x="464" y="4341074"/>
                </a:lnTo>
                <a:lnTo>
                  <a:pt x="0" y="4339952"/>
                </a:lnTo>
                <a:lnTo>
                  <a:pt x="0" y="4337321"/>
                </a:lnTo>
                <a:lnTo>
                  <a:pt x="464" y="4336199"/>
                </a:lnTo>
                <a:lnTo>
                  <a:pt x="2324" y="4334339"/>
                </a:lnTo>
                <a:lnTo>
                  <a:pt x="3447" y="4333874"/>
                </a:lnTo>
                <a:lnTo>
                  <a:pt x="6077" y="4333874"/>
                </a:lnTo>
                <a:lnTo>
                  <a:pt x="7200" y="4334339"/>
                </a:lnTo>
                <a:lnTo>
                  <a:pt x="9060" y="4336199"/>
                </a:lnTo>
                <a:lnTo>
                  <a:pt x="9524" y="4337321"/>
                </a:lnTo>
                <a:lnTo>
                  <a:pt x="9524" y="4339952"/>
                </a:lnTo>
                <a:lnTo>
                  <a:pt x="9060" y="4341074"/>
                </a:lnTo>
                <a:lnTo>
                  <a:pt x="7200" y="4342934"/>
                </a:lnTo>
                <a:lnTo>
                  <a:pt x="6077" y="4343399"/>
                </a:lnTo>
                <a:close/>
              </a:path>
              <a:path w="9525" h="4343400">
                <a:moveTo>
                  <a:pt x="6077" y="4295774"/>
                </a:moveTo>
                <a:lnTo>
                  <a:pt x="3447" y="4295774"/>
                </a:lnTo>
                <a:lnTo>
                  <a:pt x="2324" y="4295309"/>
                </a:lnTo>
                <a:lnTo>
                  <a:pt x="464" y="4293449"/>
                </a:lnTo>
                <a:lnTo>
                  <a:pt x="0" y="4292327"/>
                </a:lnTo>
                <a:lnTo>
                  <a:pt x="0" y="4289696"/>
                </a:lnTo>
                <a:lnTo>
                  <a:pt x="464" y="4288574"/>
                </a:lnTo>
                <a:lnTo>
                  <a:pt x="2324" y="4286714"/>
                </a:lnTo>
                <a:lnTo>
                  <a:pt x="3447" y="4286249"/>
                </a:lnTo>
                <a:lnTo>
                  <a:pt x="6077" y="4286249"/>
                </a:lnTo>
                <a:lnTo>
                  <a:pt x="7200" y="4286714"/>
                </a:lnTo>
                <a:lnTo>
                  <a:pt x="9060" y="4288574"/>
                </a:lnTo>
                <a:lnTo>
                  <a:pt x="9524" y="4289696"/>
                </a:lnTo>
                <a:lnTo>
                  <a:pt x="9524" y="4292327"/>
                </a:lnTo>
                <a:lnTo>
                  <a:pt x="9060" y="4293449"/>
                </a:lnTo>
                <a:lnTo>
                  <a:pt x="7200" y="4295309"/>
                </a:lnTo>
                <a:lnTo>
                  <a:pt x="6077" y="4295774"/>
                </a:lnTo>
                <a:close/>
              </a:path>
              <a:path w="9525" h="4343400">
                <a:moveTo>
                  <a:pt x="6077" y="4248149"/>
                </a:moveTo>
                <a:lnTo>
                  <a:pt x="3447" y="4248149"/>
                </a:lnTo>
                <a:lnTo>
                  <a:pt x="2324" y="4247684"/>
                </a:lnTo>
                <a:lnTo>
                  <a:pt x="464" y="4245824"/>
                </a:lnTo>
                <a:lnTo>
                  <a:pt x="0" y="4244702"/>
                </a:lnTo>
                <a:lnTo>
                  <a:pt x="0" y="4242071"/>
                </a:lnTo>
                <a:lnTo>
                  <a:pt x="464" y="4240949"/>
                </a:lnTo>
                <a:lnTo>
                  <a:pt x="2324" y="4239089"/>
                </a:lnTo>
                <a:lnTo>
                  <a:pt x="3447" y="4238624"/>
                </a:lnTo>
                <a:lnTo>
                  <a:pt x="6077" y="4238624"/>
                </a:lnTo>
                <a:lnTo>
                  <a:pt x="7200" y="4239089"/>
                </a:lnTo>
                <a:lnTo>
                  <a:pt x="9060" y="4240949"/>
                </a:lnTo>
                <a:lnTo>
                  <a:pt x="9524" y="4242071"/>
                </a:lnTo>
                <a:lnTo>
                  <a:pt x="9524" y="4244702"/>
                </a:lnTo>
                <a:lnTo>
                  <a:pt x="9060" y="4245824"/>
                </a:lnTo>
                <a:lnTo>
                  <a:pt x="7200" y="4247684"/>
                </a:lnTo>
                <a:lnTo>
                  <a:pt x="6077" y="4248149"/>
                </a:lnTo>
                <a:close/>
              </a:path>
              <a:path w="9525" h="4343400">
                <a:moveTo>
                  <a:pt x="6077" y="4200524"/>
                </a:moveTo>
                <a:lnTo>
                  <a:pt x="3447" y="4200524"/>
                </a:lnTo>
                <a:lnTo>
                  <a:pt x="2324" y="4200059"/>
                </a:lnTo>
                <a:lnTo>
                  <a:pt x="464" y="4198199"/>
                </a:lnTo>
                <a:lnTo>
                  <a:pt x="0" y="4197077"/>
                </a:lnTo>
                <a:lnTo>
                  <a:pt x="0" y="4194446"/>
                </a:lnTo>
                <a:lnTo>
                  <a:pt x="464" y="4193324"/>
                </a:lnTo>
                <a:lnTo>
                  <a:pt x="2324" y="4191464"/>
                </a:lnTo>
                <a:lnTo>
                  <a:pt x="3447" y="4190999"/>
                </a:lnTo>
                <a:lnTo>
                  <a:pt x="6077" y="4190999"/>
                </a:lnTo>
                <a:lnTo>
                  <a:pt x="7200" y="4191464"/>
                </a:lnTo>
                <a:lnTo>
                  <a:pt x="9060" y="4193324"/>
                </a:lnTo>
                <a:lnTo>
                  <a:pt x="9524" y="4194446"/>
                </a:lnTo>
                <a:lnTo>
                  <a:pt x="9524" y="4197077"/>
                </a:lnTo>
                <a:lnTo>
                  <a:pt x="9060" y="4198199"/>
                </a:lnTo>
                <a:lnTo>
                  <a:pt x="7200" y="4200059"/>
                </a:lnTo>
                <a:lnTo>
                  <a:pt x="6077" y="4200524"/>
                </a:lnTo>
                <a:close/>
              </a:path>
              <a:path w="9525" h="4343400">
                <a:moveTo>
                  <a:pt x="6077" y="4152899"/>
                </a:moveTo>
                <a:lnTo>
                  <a:pt x="3447" y="4152899"/>
                </a:lnTo>
                <a:lnTo>
                  <a:pt x="2324" y="4152434"/>
                </a:lnTo>
                <a:lnTo>
                  <a:pt x="464" y="4150574"/>
                </a:lnTo>
                <a:lnTo>
                  <a:pt x="0" y="4149452"/>
                </a:lnTo>
                <a:lnTo>
                  <a:pt x="0" y="4146821"/>
                </a:lnTo>
                <a:lnTo>
                  <a:pt x="464" y="4145699"/>
                </a:lnTo>
                <a:lnTo>
                  <a:pt x="2324" y="4143839"/>
                </a:lnTo>
                <a:lnTo>
                  <a:pt x="3447" y="4143374"/>
                </a:lnTo>
                <a:lnTo>
                  <a:pt x="6077" y="4143374"/>
                </a:lnTo>
                <a:lnTo>
                  <a:pt x="7200" y="4143839"/>
                </a:lnTo>
                <a:lnTo>
                  <a:pt x="9060" y="4145699"/>
                </a:lnTo>
                <a:lnTo>
                  <a:pt x="9524" y="4146821"/>
                </a:lnTo>
                <a:lnTo>
                  <a:pt x="9524" y="4149452"/>
                </a:lnTo>
                <a:lnTo>
                  <a:pt x="9060" y="4150574"/>
                </a:lnTo>
                <a:lnTo>
                  <a:pt x="7200" y="4152434"/>
                </a:lnTo>
                <a:lnTo>
                  <a:pt x="6077" y="4152899"/>
                </a:lnTo>
                <a:close/>
              </a:path>
              <a:path w="9525" h="4343400">
                <a:moveTo>
                  <a:pt x="6077" y="4105274"/>
                </a:moveTo>
                <a:lnTo>
                  <a:pt x="3447" y="4105274"/>
                </a:lnTo>
                <a:lnTo>
                  <a:pt x="2324" y="4104809"/>
                </a:lnTo>
                <a:lnTo>
                  <a:pt x="464" y="4102949"/>
                </a:lnTo>
                <a:lnTo>
                  <a:pt x="0" y="4101827"/>
                </a:lnTo>
                <a:lnTo>
                  <a:pt x="0" y="4099196"/>
                </a:lnTo>
                <a:lnTo>
                  <a:pt x="464" y="4098074"/>
                </a:lnTo>
                <a:lnTo>
                  <a:pt x="2324" y="4096214"/>
                </a:lnTo>
                <a:lnTo>
                  <a:pt x="3447" y="4095749"/>
                </a:lnTo>
                <a:lnTo>
                  <a:pt x="6077" y="4095749"/>
                </a:lnTo>
                <a:lnTo>
                  <a:pt x="7200" y="4096214"/>
                </a:lnTo>
                <a:lnTo>
                  <a:pt x="9060" y="4098074"/>
                </a:lnTo>
                <a:lnTo>
                  <a:pt x="9524" y="4099196"/>
                </a:lnTo>
                <a:lnTo>
                  <a:pt x="9524" y="4101827"/>
                </a:lnTo>
                <a:lnTo>
                  <a:pt x="9060" y="4102949"/>
                </a:lnTo>
                <a:lnTo>
                  <a:pt x="7200" y="4104809"/>
                </a:lnTo>
                <a:lnTo>
                  <a:pt x="6077" y="4105274"/>
                </a:lnTo>
                <a:close/>
              </a:path>
              <a:path w="9525" h="4343400">
                <a:moveTo>
                  <a:pt x="6077" y="4057649"/>
                </a:moveTo>
                <a:lnTo>
                  <a:pt x="3447" y="4057649"/>
                </a:lnTo>
                <a:lnTo>
                  <a:pt x="2324" y="4057184"/>
                </a:lnTo>
                <a:lnTo>
                  <a:pt x="464" y="4055324"/>
                </a:lnTo>
                <a:lnTo>
                  <a:pt x="0" y="4054202"/>
                </a:lnTo>
                <a:lnTo>
                  <a:pt x="0" y="4051571"/>
                </a:lnTo>
                <a:lnTo>
                  <a:pt x="464" y="4050449"/>
                </a:lnTo>
                <a:lnTo>
                  <a:pt x="2324" y="4048589"/>
                </a:lnTo>
                <a:lnTo>
                  <a:pt x="3447" y="4048124"/>
                </a:lnTo>
                <a:lnTo>
                  <a:pt x="6077" y="4048124"/>
                </a:lnTo>
                <a:lnTo>
                  <a:pt x="7200" y="4048589"/>
                </a:lnTo>
                <a:lnTo>
                  <a:pt x="9060" y="4050449"/>
                </a:lnTo>
                <a:lnTo>
                  <a:pt x="9524" y="4051571"/>
                </a:lnTo>
                <a:lnTo>
                  <a:pt x="9524" y="4054202"/>
                </a:lnTo>
                <a:lnTo>
                  <a:pt x="9060" y="4055324"/>
                </a:lnTo>
                <a:lnTo>
                  <a:pt x="7200" y="4057184"/>
                </a:lnTo>
                <a:lnTo>
                  <a:pt x="6077" y="4057649"/>
                </a:lnTo>
                <a:close/>
              </a:path>
              <a:path w="9525" h="4343400">
                <a:moveTo>
                  <a:pt x="6077" y="4010024"/>
                </a:moveTo>
                <a:lnTo>
                  <a:pt x="3447" y="4010024"/>
                </a:lnTo>
                <a:lnTo>
                  <a:pt x="2324" y="4009559"/>
                </a:lnTo>
                <a:lnTo>
                  <a:pt x="464" y="4007699"/>
                </a:lnTo>
                <a:lnTo>
                  <a:pt x="0" y="4006577"/>
                </a:lnTo>
                <a:lnTo>
                  <a:pt x="0" y="4003946"/>
                </a:lnTo>
                <a:lnTo>
                  <a:pt x="464" y="4002824"/>
                </a:lnTo>
                <a:lnTo>
                  <a:pt x="2324" y="4000964"/>
                </a:lnTo>
                <a:lnTo>
                  <a:pt x="3447" y="4000499"/>
                </a:lnTo>
                <a:lnTo>
                  <a:pt x="6077" y="4000499"/>
                </a:lnTo>
                <a:lnTo>
                  <a:pt x="7200" y="4000964"/>
                </a:lnTo>
                <a:lnTo>
                  <a:pt x="9060" y="4002824"/>
                </a:lnTo>
                <a:lnTo>
                  <a:pt x="9524" y="4003946"/>
                </a:lnTo>
                <a:lnTo>
                  <a:pt x="9524" y="4006577"/>
                </a:lnTo>
                <a:lnTo>
                  <a:pt x="9060" y="4007699"/>
                </a:lnTo>
                <a:lnTo>
                  <a:pt x="7200" y="4009559"/>
                </a:lnTo>
                <a:lnTo>
                  <a:pt x="6077" y="4010024"/>
                </a:lnTo>
                <a:close/>
              </a:path>
              <a:path w="9525" h="4343400">
                <a:moveTo>
                  <a:pt x="6077" y="3962399"/>
                </a:moveTo>
                <a:lnTo>
                  <a:pt x="3447" y="3962399"/>
                </a:lnTo>
                <a:lnTo>
                  <a:pt x="2324" y="3961934"/>
                </a:lnTo>
                <a:lnTo>
                  <a:pt x="464" y="3960074"/>
                </a:lnTo>
                <a:lnTo>
                  <a:pt x="0" y="3958952"/>
                </a:lnTo>
                <a:lnTo>
                  <a:pt x="0" y="3956321"/>
                </a:lnTo>
                <a:lnTo>
                  <a:pt x="464" y="3955199"/>
                </a:lnTo>
                <a:lnTo>
                  <a:pt x="2324" y="3953339"/>
                </a:lnTo>
                <a:lnTo>
                  <a:pt x="3447" y="3952874"/>
                </a:lnTo>
                <a:lnTo>
                  <a:pt x="6077" y="3952874"/>
                </a:lnTo>
                <a:lnTo>
                  <a:pt x="7200" y="3953339"/>
                </a:lnTo>
                <a:lnTo>
                  <a:pt x="9060" y="3955199"/>
                </a:lnTo>
                <a:lnTo>
                  <a:pt x="9524" y="3956321"/>
                </a:lnTo>
                <a:lnTo>
                  <a:pt x="9524" y="3958952"/>
                </a:lnTo>
                <a:lnTo>
                  <a:pt x="9060" y="3960074"/>
                </a:lnTo>
                <a:lnTo>
                  <a:pt x="7200" y="3961934"/>
                </a:lnTo>
                <a:lnTo>
                  <a:pt x="6077" y="3962399"/>
                </a:lnTo>
                <a:close/>
              </a:path>
              <a:path w="9525" h="4343400">
                <a:moveTo>
                  <a:pt x="6077" y="3914774"/>
                </a:moveTo>
                <a:lnTo>
                  <a:pt x="3447" y="3914774"/>
                </a:lnTo>
                <a:lnTo>
                  <a:pt x="2324" y="3914309"/>
                </a:lnTo>
                <a:lnTo>
                  <a:pt x="464" y="3912449"/>
                </a:lnTo>
                <a:lnTo>
                  <a:pt x="0" y="3911327"/>
                </a:lnTo>
                <a:lnTo>
                  <a:pt x="0" y="3908696"/>
                </a:lnTo>
                <a:lnTo>
                  <a:pt x="464" y="3907574"/>
                </a:lnTo>
                <a:lnTo>
                  <a:pt x="2324" y="3905714"/>
                </a:lnTo>
                <a:lnTo>
                  <a:pt x="3447" y="3905249"/>
                </a:lnTo>
                <a:lnTo>
                  <a:pt x="6077" y="3905249"/>
                </a:lnTo>
                <a:lnTo>
                  <a:pt x="7200" y="3905714"/>
                </a:lnTo>
                <a:lnTo>
                  <a:pt x="9060" y="3907574"/>
                </a:lnTo>
                <a:lnTo>
                  <a:pt x="9524" y="3908696"/>
                </a:lnTo>
                <a:lnTo>
                  <a:pt x="9524" y="3911327"/>
                </a:lnTo>
                <a:lnTo>
                  <a:pt x="9060" y="3912449"/>
                </a:lnTo>
                <a:lnTo>
                  <a:pt x="7200" y="3914309"/>
                </a:lnTo>
                <a:lnTo>
                  <a:pt x="6077" y="3914774"/>
                </a:lnTo>
                <a:close/>
              </a:path>
              <a:path w="9525" h="4343400">
                <a:moveTo>
                  <a:pt x="6077" y="3867149"/>
                </a:moveTo>
                <a:lnTo>
                  <a:pt x="3447" y="3867149"/>
                </a:lnTo>
                <a:lnTo>
                  <a:pt x="2324" y="3866684"/>
                </a:lnTo>
                <a:lnTo>
                  <a:pt x="464" y="3864824"/>
                </a:lnTo>
                <a:lnTo>
                  <a:pt x="0" y="3863702"/>
                </a:lnTo>
                <a:lnTo>
                  <a:pt x="0" y="3861071"/>
                </a:lnTo>
                <a:lnTo>
                  <a:pt x="464" y="3859949"/>
                </a:lnTo>
                <a:lnTo>
                  <a:pt x="2324" y="3858089"/>
                </a:lnTo>
                <a:lnTo>
                  <a:pt x="3447" y="3857624"/>
                </a:lnTo>
                <a:lnTo>
                  <a:pt x="6077" y="3857624"/>
                </a:lnTo>
                <a:lnTo>
                  <a:pt x="7200" y="3858089"/>
                </a:lnTo>
                <a:lnTo>
                  <a:pt x="9060" y="3859949"/>
                </a:lnTo>
                <a:lnTo>
                  <a:pt x="9524" y="3861071"/>
                </a:lnTo>
                <a:lnTo>
                  <a:pt x="9524" y="3863702"/>
                </a:lnTo>
                <a:lnTo>
                  <a:pt x="9060" y="3864824"/>
                </a:lnTo>
                <a:lnTo>
                  <a:pt x="7200" y="3866684"/>
                </a:lnTo>
                <a:lnTo>
                  <a:pt x="6077" y="3867149"/>
                </a:lnTo>
                <a:close/>
              </a:path>
              <a:path w="9525" h="4343400">
                <a:moveTo>
                  <a:pt x="6077" y="3819524"/>
                </a:moveTo>
                <a:lnTo>
                  <a:pt x="3447" y="3819524"/>
                </a:lnTo>
                <a:lnTo>
                  <a:pt x="2324" y="3819059"/>
                </a:lnTo>
                <a:lnTo>
                  <a:pt x="464" y="3817199"/>
                </a:lnTo>
                <a:lnTo>
                  <a:pt x="0" y="3816077"/>
                </a:lnTo>
                <a:lnTo>
                  <a:pt x="0" y="3813446"/>
                </a:lnTo>
                <a:lnTo>
                  <a:pt x="464" y="3812324"/>
                </a:lnTo>
                <a:lnTo>
                  <a:pt x="2324" y="3810464"/>
                </a:lnTo>
                <a:lnTo>
                  <a:pt x="3447" y="3809999"/>
                </a:lnTo>
                <a:lnTo>
                  <a:pt x="6077" y="3809999"/>
                </a:lnTo>
                <a:lnTo>
                  <a:pt x="7200" y="3810464"/>
                </a:lnTo>
                <a:lnTo>
                  <a:pt x="9060" y="3812324"/>
                </a:lnTo>
                <a:lnTo>
                  <a:pt x="9524" y="3813446"/>
                </a:lnTo>
                <a:lnTo>
                  <a:pt x="9524" y="3816077"/>
                </a:lnTo>
                <a:lnTo>
                  <a:pt x="9060" y="3817199"/>
                </a:lnTo>
                <a:lnTo>
                  <a:pt x="7200" y="3819059"/>
                </a:lnTo>
                <a:lnTo>
                  <a:pt x="6077" y="3819524"/>
                </a:lnTo>
                <a:close/>
              </a:path>
              <a:path w="9525" h="4343400">
                <a:moveTo>
                  <a:pt x="6077" y="3771899"/>
                </a:moveTo>
                <a:lnTo>
                  <a:pt x="3447" y="3771899"/>
                </a:lnTo>
                <a:lnTo>
                  <a:pt x="2324" y="3771434"/>
                </a:lnTo>
                <a:lnTo>
                  <a:pt x="464" y="3769574"/>
                </a:lnTo>
                <a:lnTo>
                  <a:pt x="0" y="3768452"/>
                </a:lnTo>
                <a:lnTo>
                  <a:pt x="0" y="3765821"/>
                </a:lnTo>
                <a:lnTo>
                  <a:pt x="464" y="3764699"/>
                </a:lnTo>
                <a:lnTo>
                  <a:pt x="2324" y="3762839"/>
                </a:lnTo>
                <a:lnTo>
                  <a:pt x="3447" y="3762374"/>
                </a:lnTo>
                <a:lnTo>
                  <a:pt x="6077" y="3762374"/>
                </a:lnTo>
                <a:lnTo>
                  <a:pt x="7200" y="3762839"/>
                </a:lnTo>
                <a:lnTo>
                  <a:pt x="9060" y="3764699"/>
                </a:lnTo>
                <a:lnTo>
                  <a:pt x="9524" y="3765821"/>
                </a:lnTo>
                <a:lnTo>
                  <a:pt x="9524" y="3768452"/>
                </a:lnTo>
                <a:lnTo>
                  <a:pt x="9060" y="3769574"/>
                </a:lnTo>
                <a:lnTo>
                  <a:pt x="7200" y="3771434"/>
                </a:lnTo>
                <a:lnTo>
                  <a:pt x="6077" y="3771899"/>
                </a:lnTo>
                <a:close/>
              </a:path>
              <a:path w="9525" h="4343400">
                <a:moveTo>
                  <a:pt x="6077" y="3724274"/>
                </a:moveTo>
                <a:lnTo>
                  <a:pt x="3447" y="3724274"/>
                </a:lnTo>
                <a:lnTo>
                  <a:pt x="2324" y="3723809"/>
                </a:lnTo>
                <a:lnTo>
                  <a:pt x="464" y="3721949"/>
                </a:lnTo>
                <a:lnTo>
                  <a:pt x="0" y="3720827"/>
                </a:lnTo>
                <a:lnTo>
                  <a:pt x="0" y="3718196"/>
                </a:lnTo>
                <a:lnTo>
                  <a:pt x="464" y="3717074"/>
                </a:lnTo>
                <a:lnTo>
                  <a:pt x="2324" y="3715214"/>
                </a:lnTo>
                <a:lnTo>
                  <a:pt x="3447" y="3714749"/>
                </a:lnTo>
                <a:lnTo>
                  <a:pt x="6077" y="3714749"/>
                </a:lnTo>
                <a:lnTo>
                  <a:pt x="7200" y="3715214"/>
                </a:lnTo>
                <a:lnTo>
                  <a:pt x="9060" y="3717074"/>
                </a:lnTo>
                <a:lnTo>
                  <a:pt x="9524" y="3718196"/>
                </a:lnTo>
                <a:lnTo>
                  <a:pt x="9524" y="3720827"/>
                </a:lnTo>
                <a:lnTo>
                  <a:pt x="9060" y="3721949"/>
                </a:lnTo>
                <a:lnTo>
                  <a:pt x="7200" y="3723809"/>
                </a:lnTo>
                <a:lnTo>
                  <a:pt x="6077" y="3724274"/>
                </a:lnTo>
                <a:close/>
              </a:path>
              <a:path w="9525" h="4343400">
                <a:moveTo>
                  <a:pt x="6077" y="3676649"/>
                </a:moveTo>
                <a:lnTo>
                  <a:pt x="3447" y="3676649"/>
                </a:lnTo>
                <a:lnTo>
                  <a:pt x="2324" y="3676184"/>
                </a:lnTo>
                <a:lnTo>
                  <a:pt x="464" y="3674324"/>
                </a:lnTo>
                <a:lnTo>
                  <a:pt x="0" y="3673202"/>
                </a:lnTo>
                <a:lnTo>
                  <a:pt x="0" y="3670571"/>
                </a:lnTo>
                <a:lnTo>
                  <a:pt x="464" y="3669449"/>
                </a:lnTo>
                <a:lnTo>
                  <a:pt x="2324" y="3667589"/>
                </a:lnTo>
                <a:lnTo>
                  <a:pt x="3447" y="3667124"/>
                </a:lnTo>
                <a:lnTo>
                  <a:pt x="6077" y="3667124"/>
                </a:lnTo>
                <a:lnTo>
                  <a:pt x="7200" y="3667589"/>
                </a:lnTo>
                <a:lnTo>
                  <a:pt x="9060" y="3669449"/>
                </a:lnTo>
                <a:lnTo>
                  <a:pt x="9524" y="3670571"/>
                </a:lnTo>
                <a:lnTo>
                  <a:pt x="9524" y="3673202"/>
                </a:lnTo>
                <a:lnTo>
                  <a:pt x="9060" y="3674324"/>
                </a:lnTo>
                <a:lnTo>
                  <a:pt x="7200" y="3676184"/>
                </a:lnTo>
                <a:lnTo>
                  <a:pt x="6077" y="3676649"/>
                </a:lnTo>
                <a:close/>
              </a:path>
              <a:path w="9525" h="4343400">
                <a:moveTo>
                  <a:pt x="6077" y="3629024"/>
                </a:moveTo>
                <a:lnTo>
                  <a:pt x="3447" y="3629024"/>
                </a:lnTo>
                <a:lnTo>
                  <a:pt x="2324" y="3628559"/>
                </a:lnTo>
                <a:lnTo>
                  <a:pt x="464" y="3626699"/>
                </a:lnTo>
                <a:lnTo>
                  <a:pt x="0" y="3625577"/>
                </a:lnTo>
                <a:lnTo>
                  <a:pt x="0" y="3622946"/>
                </a:lnTo>
                <a:lnTo>
                  <a:pt x="464" y="3621824"/>
                </a:lnTo>
                <a:lnTo>
                  <a:pt x="2324" y="3619964"/>
                </a:lnTo>
                <a:lnTo>
                  <a:pt x="3447" y="3619499"/>
                </a:lnTo>
                <a:lnTo>
                  <a:pt x="6077" y="3619499"/>
                </a:lnTo>
                <a:lnTo>
                  <a:pt x="7200" y="3619964"/>
                </a:lnTo>
                <a:lnTo>
                  <a:pt x="9060" y="3621824"/>
                </a:lnTo>
                <a:lnTo>
                  <a:pt x="9524" y="3622946"/>
                </a:lnTo>
                <a:lnTo>
                  <a:pt x="9524" y="3625577"/>
                </a:lnTo>
                <a:lnTo>
                  <a:pt x="9060" y="3626699"/>
                </a:lnTo>
                <a:lnTo>
                  <a:pt x="7200" y="3628559"/>
                </a:lnTo>
                <a:lnTo>
                  <a:pt x="6077" y="3629024"/>
                </a:lnTo>
                <a:close/>
              </a:path>
              <a:path w="9525" h="4343400">
                <a:moveTo>
                  <a:pt x="6077" y="3581399"/>
                </a:moveTo>
                <a:lnTo>
                  <a:pt x="3447" y="3581399"/>
                </a:lnTo>
                <a:lnTo>
                  <a:pt x="2324" y="3580934"/>
                </a:lnTo>
                <a:lnTo>
                  <a:pt x="464" y="3579074"/>
                </a:lnTo>
                <a:lnTo>
                  <a:pt x="0" y="3577952"/>
                </a:lnTo>
                <a:lnTo>
                  <a:pt x="0" y="3575321"/>
                </a:lnTo>
                <a:lnTo>
                  <a:pt x="464" y="3574199"/>
                </a:lnTo>
                <a:lnTo>
                  <a:pt x="2324" y="3572339"/>
                </a:lnTo>
                <a:lnTo>
                  <a:pt x="3447" y="3571874"/>
                </a:lnTo>
                <a:lnTo>
                  <a:pt x="6077" y="3571874"/>
                </a:lnTo>
                <a:lnTo>
                  <a:pt x="7200" y="3572339"/>
                </a:lnTo>
                <a:lnTo>
                  <a:pt x="9060" y="3574199"/>
                </a:lnTo>
                <a:lnTo>
                  <a:pt x="9524" y="3575321"/>
                </a:lnTo>
                <a:lnTo>
                  <a:pt x="9524" y="3577952"/>
                </a:lnTo>
                <a:lnTo>
                  <a:pt x="9060" y="3579074"/>
                </a:lnTo>
                <a:lnTo>
                  <a:pt x="7200" y="3580934"/>
                </a:lnTo>
                <a:lnTo>
                  <a:pt x="6077" y="3581399"/>
                </a:lnTo>
                <a:close/>
              </a:path>
              <a:path w="9525" h="4343400">
                <a:moveTo>
                  <a:pt x="6077" y="3533774"/>
                </a:moveTo>
                <a:lnTo>
                  <a:pt x="3447" y="3533774"/>
                </a:lnTo>
                <a:lnTo>
                  <a:pt x="2324" y="3533309"/>
                </a:lnTo>
                <a:lnTo>
                  <a:pt x="464" y="3531449"/>
                </a:lnTo>
                <a:lnTo>
                  <a:pt x="0" y="3530327"/>
                </a:lnTo>
                <a:lnTo>
                  <a:pt x="0" y="3527696"/>
                </a:lnTo>
                <a:lnTo>
                  <a:pt x="464" y="3526574"/>
                </a:lnTo>
                <a:lnTo>
                  <a:pt x="2324" y="3524714"/>
                </a:lnTo>
                <a:lnTo>
                  <a:pt x="3447" y="3524249"/>
                </a:lnTo>
                <a:lnTo>
                  <a:pt x="6077" y="3524249"/>
                </a:lnTo>
                <a:lnTo>
                  <a:pt x="7200" y="3524714"/>
                </a:lnTo>
                <a:lnTo>
                  <a:pt x="9060" y="3526574"/>
                </a:lnTo>
                <a:lnTo>
                  <a:pt x="9524" y="3527696"/>
                </a:lnTo>
                <a:lnTo>
                  <a:pt x="9524" y="3530327"/>
                </a:lnTo>
                <a:lnTo>
                  <a:pt x="9060" y="3531449"/>
                </a:lnTo>
                <a:lnTo>
                  <a:pt x="7200" y="3533309"/>
                </a:lnTo>
                <a:lnTo>
                  <a:pt x="6077" y="3533774"/>
                </a:lnTo>
                <a:close/>
              </a:path>
              <a:path w="9525" h="4343400">
                <a:moveTo>
                  <a:pt x="6077" y="3486149"/>
                </a:moveTo>
                <a:lnTo>
                  <a:pt x="3447" y="3486149"/>
                </a:lnTo>
                <a:lnTo>
                  <a:pt x="2324" y="3485684"/>
                </a:lnTo>
                <a:lnTo>
                  <a:pt x="464" y="3483824"/>
                </a:lnTo>
                <a:lnTo>
                  <a:pt x="0" y="3482702"/>
                </a:lnTo>
                <a:lnTo>
                  <a:pt x="0" y="3480071"/>
                </a:lnTo>
                <a:lnTo>
                  <a:pt x="464" y="3478949"/>
                </a:lnTo>
                <a:lnTo>
                  <a:pt x="2324" y="3477089"/>
                </a:lnTo>
                <a:lnTo>
                  <a:pt x="3447" y="3476624"/>
                </a:lnTo>
                <a:lnTo>
                  <a:pt x="6077" y="3476624"/>
                </a:lnTo>
                <a:lnTo>
                  <a:pt x="7200" y="3477089"/>
                </a:lnTo>
                <a:lnTo>
                  <a:pt x="9060" y="3478949"/>
                </a:lnTo>
                <a:lnTo>
                  <a:pt x="9524" y="3480071"/>
                </a:lnTo>
                <a:lnTo>
                  <a:pt x="9524" y="3482702"/>
                </a:lnTo>
                <a:lnTo>
                  <a:pt x="9060" y="3483824"/>
                </a:lnTo>
                <a:lnTo>
                  <a:pt x="7200" y="3485684"/>
                </a:lnTo>
                <a:lnTo>
                  <a:pt x="6077" y="3486149"/>
                </a:lnTo>
                <a:close/>
              </a:path>
              <a:path w="9525" h="4343400">
                <a:moveTo>
                  <a:pt x="6077" y="3438524"/>
                </a:moveTo>
                <a:lnTo>
                  <a:pt x="3447" y="3438524"/>
                </a:lnTo>
                <a:lnTo>
                  <a:pt x="2324" y="3438059"/>
                </a:lnTo>
                <a:lnTo>
                  <a:pt x="464" y="3436199"/>
                </a:lnTo>
                <a:lnTo>
                  <a:pt x="0" y="3435077"/>
                </a:lnTo>
                <a:lnTo>
                  <a:pt x="0" y="3432447"/>
                </a:lnTo>
                <a:lnTo>
                  <a:pt x="464" y="3431324"/>
                </a:lnTo>
                <a:lnTo>
                  <a:pt x="2324" y="3429464"/>
                </a:lnTo>
                <a:lnTo>
                  <a:pt x="3447" y="3428999"/>
                </a:lnTo>
                <a:lnTo>
                  <a:pt x="6077" y="3428999"/>
                </a:lnTo>
                <a:lnTo>
                  <a:pt x="7200" y="3429464"/>
                </a:lnTo>
                <a:lnTo>
                  <a:pt x="9060" y="3431324"/>
                </a:lnTo>
                <a:lnTo>
                  <a:pt x="9524" y="3432447"/>
                </a:lnTo>
                <a:lnTo>
                  <a:pt x="9524" y="3435077"/>
                </a:lnTo>
                <a:lnTo>
                  <a:pt x="9060" y="3436199"/>
                </a:lnTo>
                <a:lnTo>
                  <a:pt x="7200" y="3438059"/>
                </a:lnTo>
                <a:lnTo>
                  <a:pt x="6077" y="3438524"/>
                </a:lnTo>
                <a:close/>
              </a:path>
              <a:path w="9525" h="4343400">
                <a:moveTo>
                  <a:pt x="6077" y="3390899"/>
                </a:moveTo>
                <a:lnTo>
                  <a:pt x="3447" y="3390899"/>
                </a:lnTo>
                <a:lnTo>
                  <a:pt x="2324" y="3390434"/>
                </a:lnTo>
                <a:lnTo>
                  <a:pt x="464" y="3388574"/>
                </a:lnTo>
                <a:lnTo>
                  <a:pt x="0" y="3387452"/>
                </a:lnTo>
                <a:lnTo>
                  <a:pt x="0" y="3384821"/>
                </a:lnTo>
                <a:lnTo>
                  <a:pt x="464" y="3383699"/>
                </a:lnTo>
                <a:lnTo>
                  <a:pt x="2324" y="3381839"/>
                </a:lnTo>
                <a:lnTo>
                  <a:pt x="3447" y="3381374"/>
                </a:lnTo>
                <a:lnTo>
                  <a:pt x="6077" y="3381374"/>
                </a:lnTo>
                <a:lnTo>
                  <a:pt x="7200" y="3381839"/>
                </a:lnTo>
                <a:lnTo>
                  <a:pt x="9060" y="3383699"/>
                </a:lnTo>
                <a:lnTo>
                  <a:pt x="9524" y="3384821"/>
                </a:lnTo>
                <a:lnTo>
                  <a:pt x="9524" y="3387452"/>
                </a:lnTo>
                <a:lnTo>
                  <a:pt x="9060" y="3388574"/>
                </a:lnTo>
                <a:lnTo>
                  <a:pt x="7200" y="3390434"/>
                </a:lnTo>
                <a:lnTo>
                  <a:pt x="6077" y="3390899"/>
                </a:lnTo>
                <a:close/>
              </a:path>
              <a:path w="9525" h="4343400">
                <a:moveTo>
                  <a:pt x="6077" y="3343274"/>
                </a:moveTo>
                <a:lnTo>
                  <a:pt x="3447" y="3343274"/>
                </a:lnTo>
                <a:lnTo>
                  <a:pt x="2324" y="3342809"/>
                </a:lnTo>
                <a:lnTo>
                  <a:pt x="464" y="3340949"/>
                </a:lnTo>
                <a:lnTo>
                  <a:pt x="0" y="3339827"/>
                </a:lnTo>
                <a:lnTo>
                  <a:pt x="0" y="3337196"/>
                </a:lnTo>
                <a:lnTo>
                  <a:pt x="464" y="3336074"/>
                </a:lnTo>
                <a:lnTo>
                  <a:pt x="2324" y="3334214"/>
                </a:lnTo>
                <a:lnTo>
                  <a:pt x="3447" y="3333749"/>
                </a:lnTo>
                <a:lnTo>
                  <a:pt x="6077" y="3333749"/>
                </a:lnTo>
                <a:lnTo>
                  <a:pt x="7200" y="3334214"/>
                </a:lnTo>
                <a:lnTo>
                  <a:pt x="9060" y="3336074"/>
                </a:lnTo>
                <a:lnTo>
                  <a:pt x="9524" y="3337196"/>
                </a:lnTo>
                <a:lnTo>
                  <a:pt x="9524" y="3339827"/>
                </a:lnTo>
                <a:lnTo>
                  <a:pt x="9060" y="3340949"/>
                </a:lnTo>
                <a:lnTo>
                  <a:pt x="7200" y="3342809"/>
                </a:lnTo>
                <a:lnTo>
                  <a:pt x="6077" y="3343274"/>
                </a:lnTo>
                <a:close/>
              </a:path>
              <a:path w="9525" h="4343400">
                <a:moveTo>
                  <a:pt x="6077" y="3295649"/>
                </a:moveTo>
                <a:lnTo>
                  <a:pt x="3447" y="3295649"/>
                </a:lnTo>
                <a:lnTo>
                  <a:pt x="2324" y="3295184"/>
                </a:lnTo>
                <a:lnTo>
                  <a:pt x="464" y="3293324"/>
                </a:lnTo>
                <a:lnTo>
                  <a:pt x="0" y="3292202"/>
                </a:lnTo>
                <a:lnTo>
                  <a:pt x="0" y="3289571"/>
                </a:lnTo>
                <a:lnTo>
                  <a:pt x="464" y="3288449"/>
                </a:lnTo>
                <a:lnTo>
                  <a:pt x="2324" y="3286589"/>
                </a:lnTo>
                <a:lnTo>
                  <a:pt x="3447" y="3286124"/>
                </a:lnTo>
                <a:lnTo>
                  <a:pt x="6077" y="3286124"/>
                </a:lnTo>
                <a:lnTo>
                  <a:pt x="7200" y="3286589"/>
                </a:lnTo>
                <a:lnTo>
                  <a:pt x="9060" y="3288449"/>
                </a:lnTo>
                <a:lnTo>
                  <a:pt x="9524" y="3289571"/>
                </a:lnTo>
                <a:lnTo>
                  <a:pt x="9524" y="3292202"/>
                </a:lnTo>
                <a:lnTo>
                  <a:pt x="9060" y="3293324"/>
                </a:lnTo>
                <a:lnTo>
                  <a:pt x="7200" y="3295184"/>
                </a:lnTo>
                <a:lnTo>
                  <a:pt x="6077" y="3295649"/>
                </a:lnTo>
                <a:close/>
              </a:path>
              <a:path w="9525" h="4343400">
                <a:moveTo>
                  <a:pt x="6077" y="3248024"/>
                </a:moveTo>
                <a:lnTo>
                  <a:pt x="3447" y="3248024"/>
                </a:lnTo>
                <a:lnTo>
                  <a:pt x="2324" y="3247559"/>
                </a:lnTo>
                <a:lnTo>
                  <a:pt x="464" y="3245699"/>
                </a:lnTo>
                <a:lnTo>
                  <a:pt x="0" y="3244577"/>
                </a:lnTo>
                <a:lnTo>
                  <a:pt x="0" y="3241946"/>
                </a:lnTo>
                <a:lnTo>
                  <a:pt x="464" y="3240824"/>
                </a:lnTo>
                <a:lnTo>
                  <a:pt x="2324" y="3238964"/>
                </a:lnTo>
                <a:lnTo>
                  <a:pt x="3447" y="3238499"/>
                </a:lnTo>
                <a:lnTo>
                  <a:pt x="6077" y="3238499"/>
                </a:lnTo>
                <a:lnTo>
                  <a:pt x="7200" y="3238964"/>
                </a:lnTo>
                <a:lnTo>
                  <a:pt x="9060" y="3240824"/>
                </a:lnTo>
                <a:lnTo>
                  <a:pt x="9524" y="3241946"/>
                </a:lnTo>
                <a:lnTo>
                  <a:pt x="9524" y="3244577"/>
                </a:lnTo>
                <a:lnTo>
                  <a:pt x="9060" y="3245699"/>
                </a:lnTo>
                <a:lnTo>
                  <a:pt x="7200" y="3247559"/>
                </a:lnTo>
                <a:lnTo>
                  <a:pt x="6077" y="3248024"/>
                </a:lnTo>
                <a:close/>
              </a:path>
              <a:path w="9525" h="4343400">
                <a:moveTo>
                  <a:pt x="6077" y="3200399"/>
                </a:moveTo>
                <a:lnTo>
                  <a:pt x="3447" y="3200399"/>
                </a:lnTo>
                <a:lnTo>
                  <a:pt x="2324" y="3199934"/>
                </a:lnTo>
                <a:lnTo>
                  <a:pt x="464" y="3198074"/>
                </a:lnTo>
                <a:lnTo>
                  <a:pt x="0" y="3196952"/>
                </a:lnTo>
                <a:lnTo>
                  <a:pt x="0" y="3194321"/>
                </a:lnTo>
                <a:lnTo>
                  <a:pt x="464" y="3193199"/>
                </a:lnTo>
                <a:lnTo>
                  <a:pt x="2324" y="3191339"/>
                </a:lnTo>
                <a:lnTo>
                  <a:pt x="3447" y="3190874"/>
                </a:lnTo>
                <a:lnTo>
                  <a:pt x="6077" y="3190874"/>
                </a:lnTo>
                <a:lnTo>
                  <a:pt x="7200" y="3191339"/>
                </a:lnTo>
                <a:lnTo>
                  <a:pt x="9060" y="3193199"/>
                </a:lnTo>
                <a:lnTo>
                  <a:pt x="9524" y="3194321"/>
                </a:lnTo>
                <a:lnTo>
                  <a:pt x="9524" y="3196952"/>
                </a:lnTo>
                <a:lnTo>
                  <a:pt x="9060" y="3198074"/>
                </a:lnTo>
                <a:lnTo>
                  <a:pt x="7200" y="3199934"/>
                </a:lnTo>
                <a:lnTo>
                  <a:pt x="6077" y="3200399"/>
                </a:lnTo>
                <a:close/>
              </a:path>
              <a:path w="9525" h="4343400">
                <a:moveTo>
                  <a:pt x="6077" y="3152774"/>
                </a:moveTo>
                <a:lnTo>
                  <a:pt x="3447" y="3152774"/>
                </a:lnTo>
                <a:lnTo>
                  <a:pt x="2324" y="3152309"/>
                </a:lnTo>
                <a:lnTo>
                  <a:pt x="464" y="3150449"/>
                </a:lnTo>
                <a:lnTo>
                  <a:pt x="0" y="3149327"/>
                </a:lnTo>
                <a:lnTo>
                  <a:pt x="0" y="3146696"/>
                </a:lnTo>
                <a:lnTo>
                  <a:pt x="464" y="3145574"/>
                </a:lnTo>
                <a:lnTo>
                  <a:pt x="2324" y="3143714"/>
                </a:lnTo>
                <a:lnTo>
                  <a:pt x="3447" y="3143249"/>
                </a:lnTo>
                <a:lnTo>
                  <a:pt x="6077" y="3143249"/>
                </a:lnTo>
                <a:lnTo>
                  <a:pt x="7200" y="3143714"/>
                </a:lnTo>
                <a:lnTo>
                  <a:pt x="9060" y="3145574"/>
                </a:lnTo>
                <a:lnTo>
                  <a:pt x="9524" y="3146696"/>
                </a:lnTo>
                <a:lnTo>
                  <a:pt x="9524" y="3149327"/>
                </a:lnTo>
                <a:lnTo>
                  <a:pt x="9060" y="3150449"/>
                </a:lnTo>
                <a:lnTo>
                  <a:pt x="7200" y="3152309"/>
                </a:lnTo>
                <a:lnTo>
                  <a:pt x="6077" y="3152774"/>
                </a:lnTo>
                <a:close/>
              </a:path>
              <a:path w="9525" h="4343400">
                <a:moveTo>
                  <a:pt x="6077" y="3105149"/>
                </a:moveTo>
                <a:lnTo>
                  <a:pt x="3447" y="3105149"/>
                </a:lnTo>
                <a:lnTo>
                  <a:pt x="2324" y="3104684"/>
                </a:lnTo>
                <a:lnTo>
                  <a:pt x="464" y="3102824"/>
                </a:lnTo>
                <a:lnTo>
                  <a:pt x="0" y="3101702"/>
                </a:lnTo>
                <a:lnTo>
                  <a:pt x="0" y="3099072"/>
                </a:lnTo>
                <a:lnTo>
                  <a:pt x="464" y="3097949"/>
                </a:lnTo>
                <a:lnTo>
                  <a:pt x="2324" y="3096089"/>
                </a:lnTo>
                <a:lnTo>
                  <a:pt x="3447" y="3095624"/>
                </a:lnTo>
                <a:lnTo>
                  <a:pt x="6077" y="3095624"/>
                </a:lnTo>
                <a:lnTo>
                  <a:pt x="7200" y="3096089"/>
                </a:lnTo>
                <a:lnTo>
                  <a:pt x="9060" y="3097949"/>
                </a:lnTo>
                <a:lnTo>
                  <a:pt x="9524" y="3099072"/>
                </a:lnTo>
                <a:lnTo>
                  <a:pt x="9524" y="3101702"/>
                </a:lnTo>
                <a:lnTo>
                  <a:pt x="9060" y="3102824"/>
                </a:lnTo>
                <a:lnTo>
                  <a:pt x="7200" y="3104684"/>
                </a:lnTo>
                <a:lnTo>
                  <a:pt x="6077" y="3105149"/>
                </a:lnTo>
                <a:close/>
              </a:path>
              <a:path w="9525" h="4343400">
                <a:moveTo>
                  <a:pt x="6077" y="3057524"/>
                </a:moveTo>
                <a:lnTo>
                  <a:pt x="3447" y="3057524"/>
                </a:lnTo>
                <a:lnTo>
                  <a:pt x="2324" y="3057059"/>
                </a:lnTo>
                <a:lnTo>
                  <a:pt x="464" y="3055199"/>
                </a:lnTo>
                <a:lnTo>
                  <a:pt x="0" y="3054077"/>
                </a:lnTo>
                <a:lnTo>
                  <a:pt x="0" y="3051447"/>
                </a:lnTo>
                <a:lnTo>
                  <a:pt x="464" y="3050324"/>
                </a:lnTo>
                <a:lnTo>
                  <a:pt x="2324" y="3048464"/>
                </a:lnTo>
                <a:lnTo>
                  <a:pt x="3447" y="3047999"/>
                </a:lnTo>
                <a:lnTo>
                  <a:pt x="6077" y="3047999"/>
                </a:lnTo>
                <a:lnTo>
                  <a:pt x="7200" y="3048464"/>
                </a:lnTo>
                <a:lnTo>
                  <a:pt x="9060" y="3050324"/>
                </a:lnTo>
                <a:lnTo>
                  <a:pt x="9524" y="3051447"/>
                </a:lnTo>
                <a:lnTo>
                  <a:pt x="9524" y="3054077"/>
                </a:lnTo>
                <a:lnTo>
                  <a:pt x="9060" y="3055199"/>
                </a:lnTo>
                <a:lnTo>
                  <a:pt x="7200" y="3057059"/>
                </a:lnTo>
                <a:lnTo>
                  <a:pt x="6077" y="3057524"/>
                </a:lnTo>
                <a:close/>
              </a:path>
              <a:path w="9525" h="4343400">
                <a:moveTo>
                  <a:pt x="6077" y="3009899"/>
                </a:moveTo>
                <a:lnTo>
                  <a:pt x="3447" y="3009899"/>
                </a:lnTo>
                <a:lnTo>
                  <a:pt x="2324" y="3009434"/>
                </a:lnTo>
                <a:lnTo>
                  <a:pt x="464" y="3007574"/>
                </a:lnTo>
                <a:lnTo>
                  <a:pt x="0" y="3006452"/>
                </a:lnTo>
                <a:lnTo>
                  <a:pt x="0" y="3003821"/>
                </a:lnTo>
                <a:lnTo>
                  <a:pt x="464" y="3002699"/>
                </a:lnTo>
                <a:lnTo>
                  <a:pt x="2324" y="3000839"/>
                </a:lnTo>
                <a:lnTo>
                  <a:pt x="3447" y="3000374"/>
                </a:lnTo>
                <a:lnTo>
                  <a:pt x="6077" y="3000374"/>
                </a:lnTo>
                <a:lnTo>
                  <a:pt x="7200" y="3000839"/>
                </a:lnTo>
                <a:lnTo>
                  <a:pt x="9060" y="3002699"/>
                </a:lnTo>
                <a:lnTo>
                  <a:pt x="9524" y="3003821"/>
                </a:lnTo>
                <a:lnTo>
                  <a:pt x="9524" y="3006452"/>
                </a:lnTo>
                <a:lnTo>
                  <a:pt x="9060" y="3007574"/>
                </a:lnTo>
                <a:lnTo>
                  <a:pt x="7200" y="3009434"/>
                </a:lnTo>
                <a:lnTo>
                  <a:pt x="6077" y="3009899"/>
                </a:lnTo>
                <a:close/>
              </a:path>
              <a:path w="9525" h="4343400">
                <a:moveTo>
                  <a:pt x="6077" y="2962274"/>
                </a:moveTo>
                <a:lnTo>
                  <a:pt x="3447" y="2962274"/>
                </a:lnTo>
                <a:lnTo>
                  <a:pt x="2324" y="2961809"/>
                </a:lnTo>
                <a:lnTo>
                  <a:pt x="464" y="2959949"/>
                </a:lnTo>
                <a:lnTo>
                  <a:pt x="0" y="2958827"/>
                </a:lnTo>
                <a:lnTo>
                  <a:pt x="0" y="2956197"/>
                </a:lnTo>
                <a:lnTo>
                  <a:pt x="464" y="2955074"/>
                </a:lnTo>
                <a:lnTo>
                  <a:pt x="2324" y="2953214"/>
                </a:lnTo>
                <a:lnTo>
                  <a:pt x="3447" y="2952749"/>
                </a:lnTo>
                <a:lnTo>
                  <a:pt x="6077" y="2952749"/>
                </a:lnTo>
                <a:lnTo>
                  <a:pt x="7200" y="2953214"/>
                </a:lnTo>
                <a:lnTo>
                  <a:pt x="9060" y="2955074"/>
                </a:lnTo>
                <a:lnTo>
                  <a:pt x="9524" y="2956197"/>
                </a:lnTo>
                <a:lnTo>
                  <a:pt x="9524" y="2958827"/>
                </a:lnTo>
                <a:lnTo>
                  <a:pt x="9060" y="2959949"/>
                </a:lnTo>
                <a:lnTo>
                  <a:pt x="7200" y="2961809"/>
                </a:lnTo>
                <a:lnTo>
                  <a:pt x="6077" y="2962274"/>
                </a:lnTo>
                <a:close/>
              </a:path>
              <a:path w="9525" h="4343400">
                <a:moveTo>
                  <a:pt x="6077" y="2914649"/>
                </a:moveTo>
                <a:lnTo>
                  <a:pt x="3447" y="2914649"/>
                </a:lnTo>
                <a:lnTo>
                  <a:pt x="2324" y="2914184"/>
                </a:lnTo>
                <a:lnTo>
                  <a:pt x="464" y="2912324"/>
                </a:lnTo>
                <a:lnTo>
                  <a:pt x="0" y="2911202"/>
                </a:lnTo>
                <a:lnTo>
                  <a:pt x="0" y="2908572"/>
                </a:lnTo>
                <a:lnTo>
                  <a:pt x="464" y="2907449"/>
                </a:lnTo>
                <a:lnTo>
                  <a:pt x="2324" y="2905589"/>
                </a:lnTo>
                <a:lnTo>
                  <a:pt x="3447" y="2905124"/>
                </a:lnTo>
                <a:lnTo>
                  <a:pt x="6077" y="2905124"/>
                </a:lnTo>
                <a:lnTo>
                  <a:pt x="7200" y="2905589"/>
                </a:lnTo>
                <a:lnTo>
                  <a:pt x="9060" y="2907449"/>
                </a:lnTo>
                <a:lnTo>
                  <a:pt x="9524" y="2908572"/>
                </a:lnTo>
                <a:lnTo>
                  <a:pt x="9524" y="2911202"/>
                </a:lnTo>
                <a:lnTo>
                  <a:pt x="9060" y="2912324"/>
                </a:lnTo>
                <a:lnTo>
                  <a:pt x="7200" y="2914184"/>
                </a:lnTo>
                <a:lnTo>
                  <a:pt x="6077" y="2914649"/>
                </a:lnTo>
                <a:close/>
              </a:path>
              <a:path w="9525" h="4343400">
                <a:moveTo>
                  <a:pt x="6077" y="2867024"/>
                </a:moveTo>
                <a:lnTo>
                  <a:pt x="3447" y="2867024"/>
                </a:lnTo>
                <a:lnTo>
                  <a:pt x="2324" y="2866559"/>
                </a:lnTo>
                <a:lnTo>
                  <a:pt x="464" y="2864699"/>
                </a:lnTo>
                <a:lnTo>
                  <a:pt x="0" y="2863577"/>
                </a:lnTo>
                <a:lnTo>
                  <a:pt x="0" y="2860947"/>
                </a:lnTo>
                <a:lnTo>
                  <a:pt x="464" y="2859824"/>
                </a:lnTo>
                <a:lnTo>
                  <a:pt x="2324" y="2857964"/>
                </a:lnTo>
                <a:lnTo>
                  <a:pt x="3447" y="2857499"/>
                </a:lnTo>
                <a:lnTo>
                  <a:pt x="6077" y="2857499"/>
                </a:lnTo>
                <a:lnTo>
                  <a:pt x="7200" y="2857964"/>
                </a:lnTo>
                <a:lnTo>
                  <a:pt x="9060" y="2859824"/>
                </a:lnTo>
                <a:lnTo>
                  <a:pt x="9524" y="2860947"/>
                </a:lnTo>
                <a:lnTo>
                  <a:pt x="9524" y="2863577"/>
                </a:lnTo>
                <a:lnTo>
                  <a:pt x="9060" y="2864699"/>
                </a:lnTo>
                <a:lnTo>
                  <a:pt x="7200" y="2866559"/>
                </a:lnTo>
                <a:lnTo>
                  <a:pt x="6077" y="2867024"/>
                </a:lnTo>
                <a:close/>
              </a:path>
              <a:path w="9525" h="4343400">
                <a:moveTo>
                  <a:pt x="6077" y="2819399"/>
                </a:moveTo>
                <a:lnTo>
                  <a:pt x="3447" y="2819399"/>
                </a:lnTo>
                <a:lnTo>
                  <a:pt x="2324" y="2818934"/>
                </a:lnTo>
                <a:lnTo>
                  <a:pt x="464" y="2817074"/>
                </a:lnTo>
                <a:lnTo>
                  <a:pt x="0" y="2815952"/>
                </a:lnTo>
                <a:lnTo>
                  <a:pt x="0" y="2813322"/>
                </a:lnTo>
                <a:lnTo>
                  <a:pt x="464" y="2812199"/>
                </a:lnTo>
                <a:lnTo>
                  <a:pt x="2324" y="2810339"/>
                </a:lnTo>
                <a:lnTo>
                  <a:pt x="3447" y="2809874"/>
                </a:lnTo>
                <a:lnTo>
                  <a:pt x="6077" y="2809874"/>
                </a:lnTo>
                <a:lnTo>
                  <a:pt x="7200" y="2810339"/>
                </a:lnTo>
                <a:lnTo>
                  <a:pt x="9060" y="2812199"/>
                </a:lnTo>
                <a:lnTo>
                  <a:pt x="9524" y="2813322"/>
                </a:lnTo>
                <a:lnTo>
                  <a:pt x="9524" y="2815952"/>
                </a:lnTo>
                <a:lnTo>
                  <a:pt x="9060" y="2817074"/>
                </a:lnTo>
                <a:lnTo>
                  <a:pt x="7200" y="2818934"/>
                </a:lnTo>
                <a:lnTo>
                  <a:pt x="6077" y="2819399"/>
                </a:lnTo>
                <a:close/>
              </a:path>
              <a:path w="9525" h="4343400">
                <a:moveTo>
                  <a:pt x="6077" y="2771774"/>
                </a:moveTo>
                <a:lnTo>
                  <a:pt x="3447" y="2771774"/>
                </a:lnTo>
                <a:lnTo>
                  <a:pt x="2324" y="2771309"/>
                </a:lnTo>
                <a:lnTo>
                  <a:pt x="464" y="2769449"/>
                </a:lnTo>
                <a:lnTo>
                  <a:pt x="0" y="2768327"/>
                </a:lnTo>
                <a:lnTo>
                  <a:pt x="0" y="2765696"/>
                </a:lnTo>
                <a:lnTo>
                  <a:pt x="464" y="2764574"/>
                </a:lnTo>
                <a:lnTo>
                  <a:pt x="2324" y="2762714"/>
                </a:lnTo>
                <a:lnTo>
                  <a:pt x="3447" y="2762249"/>
                </a:lnTo>
                <a:lnTo>
                  <a:pt x="6077" y="2762249"/>
                </a:lnTo>
                <a:lnTo>
                  <a:pt x="7200" y="2762714"/>
                </a:lnTo>
                <a:lnTo>
                  <a:pt x="9060" y="2764574"/>
                </a:lnTo>
                <a:lnTo>
                  <a:pt x="9524" y="2765696"/>
                </a:lnTo>
                <a:lnTo>
                  <a:pt x="9524" y="2768327"/>
                </a:lnTo>
                <a:lnTo>
                  <a:pt x="9060" y="2769449"/>
                </a:lnTo>
                <a:lnTo>
                  <a:pt x="7200" y="2771309"/>
                </a:lnTo>
                <a:lnTo>
                  <a:pt x="6077" y="2771774"/>
                </a:lnTo>
                <a:close/>
              </a:path>
              <a:path w="9525" h="4343400">
                <a:moveTo>
                  <a:pt x="6077" y="2724149"/>
                </a:moveTo>
                <a:lnTo>
                  <a:pt x="3447" y="2724149"/>
                </a:lnTo>
                <a:lnTo>
                  <a:pt x="2324" y="2723684"/>
                </a:lnTo>
                <a:lnTo>
                  <a:pt x="464" y="2721824"/>
                </a:lnTo>
                <a:lnTo>
                  <a:pt x="0" y="2720702"/>
                </a:lnTo>
                <a:lnTo>
                  <a:pt x="0" y="2718072"/>
                </a:lnTo>
                <a:lnTo>
                  <a:pt x="464" y="2716949"/>
                </a:lnTo>
                <a:lnTo>
                  <a:pt x="2324" y="2715089"/>
                </a:lnTo>
                <a:lnTo>
                  <a:pt x="3447" y="2714624"/>
                </a:lnTo>
                <a:lnTo>
                  <a:pt x="6077" y="2714624"/>
                </a:lnTo>
                <a:lnTo>
                  <a:pt x="7200" y="2715089"/>
                </a:lnTo>
                <a:lnTo>
                  <a:pt x="9060" y="2716949"/>
                </a:lnTo>
                <a:lnTo>
                  <a:pt x="9524" y="2718072"/>
                </a:lnTo>
                <a:lnTo>
                  <a:pt x="9524" y="2720702"/>
                </a:lnTo>
                <a:lnTo>
                  <a:pt x="9060" y="2721824"/>
                </a:lnTo>
                <a:lnTo>
                  <a:pt x="7200" y="2723684"/>
                </a:lnTo>
                <a:lnTo>
                  <a:pt x="6077" y="2724149"/>
                </a:lnTo>
                <a:close/>
              </a:path>
              <a:path w="9525" h="4343400">
                <a:moveTo>
                  <a:pt x="6077" y="2676524"/>
                </a:moveTo>
                <a:lnTo>
                  <a:pt x="3447" y="2676524"/>
                </a:lnTo>
                <a:lnTo>
                  <a:pt x="2324" y="2676059"/>
                </a:lnTo>
                <a:lnTo>
                  <a:pt x="464" y="2674199"/>
                </a:lnTo>
                <a:lnTo>
                  <a:pt x="0" y="2673077"/>
                </a:lnTo>
                <a:lnTo>
                  <a:pt x="0" y="2670447"/>
                </a:lnTo>
                <a:lnTo>
                  <a:pt x="464" y="2669324"/>
                </a:lnTo>
                <a:lnTo>
                  <a:pt x="2324" y="2667464"/>
                </a:lnTo>
                <a:lnTo>
                  <a:pt x="3447" y="2666999"/>
                </a:lnTo>
                <a:lnTo>
                  <a:pt x="6077" y="2666999"/>
                </a:lnTo>
                <a:lnTo>
                  <a:pt x="7200" y="2667464"/>
                </a:lnTo>
                <a:lnTo>
                  <a:pt x="9060" y="2669324"/>
                </a:lnTo>
                <a:lnTo>
                  <a:pt x="9524" y="2670447"/>
                </a:lnTo>
                <a:lnTo>
                  <a:pt x="9524" y="2673077"/>
                </a:lnTo>
                <a:lnTo>
                  <a:pt x="9060" y="2674199"/>
                </a:lnTo>
                <a:lnTo>
                  <a:pt x="7200" y="2676059"/>
                </a:lnTo>
                <a:lnTo>
                  <a:pt x="6077" y="2676524"/>
                </a:lnTo>
                <a:close/>
              </a:path>
              <a:path w="9525" h="4343400">
                <a:moveTo>
                  <a:pt x="6077" y="2628899"/>
                </a:moveTo>
                <a:lnTo>
                  <a:pt x="3447" y="2628899"/>
                </a:lnTo>
                <a:lnTo>
                  <a:pt x="2324" y="2628434"/>
                </a:lnTo>
                <a:lnTo>
                  <a:pt x="464" y="2626574"/>
                </a:lnTo>
                <a:lnTo>
                  <a:pt x="0" y="2625452"/>
                </a:lnTo>
                <a:lnTo>
                  <a:pt x="0" y="2622821"/>
                </a:lnTo>
                <a:lnTo>
                  <a:pt x="464" y="2621699"/>
                </a:lnTo>
                <a:lnTo>
                  <a:pt x="2324" y="2619839"/>
                </a:lnTo>
                <a:lnTo>
                  <a:pt x="3447" y="2619374"/>
                </a:lnTo>
                <a:lnTo>
                  <a:pt x="6077" y="2619374"/>
                </a:lnTo>
                <a:lnTo>
                  <a:pt x="7200" y="2619839"/>
                </a:lnTo>
                <a:lnTo>
                  <a:pt x="9060" y="2621699"/>
                </a:lnTo>
                <a:lnTo>
                  <a:pt x="9524" y="2622821"/>
                </a:lnTo>
                <a:lnTo>
                  <a:pt x="9524" y="2625452"/>
                </a:lnTo>
                <a:lnTo>
                  <a:pt x="9060" y="2626574"/>
                </a:lnTo>
                <a:lnTo>
                  <a:pt x="7200" y="2628434"/>
                </a:lnTo>
                <a:lnTo>
                  <a:pt x="6077" y="2628899"/>
                </a:lnTo>
                <a:close/>
              </a:path>
              <a:path w="9525" h="4343400">
                <a:moveTo>
                  <a:pt x="6077" y="2581274"/>
                </a:moveTo>
                <a:lnTo>
                  <a:pt x="3447" y="2581274"/>
                </a:lnTo>
                <a:lnTo>
                  <a:pt x="2324" y="2580809"/>
                </a:lnTo>
                <a:lnTo>
                  <a:pt x="464" y="2578949"/>
                </a:lnTo>
                <a:lnTo>
                  <a:pt x="0" y="2577827"/>
                </a:lnTo>
                <a:lnTo>
                  <a:pt x="0" y="2575197"/>
                </a:lnTo>
                <a:lnTo>
                  <a:pt x="464" y="2574074"/>
                </a:lnTo>
                <a:lnTo>
                  <a:pt x="2324" y="2572214"/>
                </a:lnTo>
                <a:lnTo>
                  <a:pt x="3447" y="2571749"/>
                </a:lnTo>
                <a:lnTo>
                  <a:pt x="6077" y="2571749"/>
                </a:lnTo>
                <a:lnTo>
                  <a:pt x="7200" y="2572214"/>
                </a:lnTo>
                <a:lnTo>
                  <a:pt x="9060" y="2574074"/>
                </a:lnTo>
                <a:lnTo>
                  <a:pt x="9524" y="2575197"/>
                </a:lnTo>
                <a:lnTo>
                  <a:pt x="9524" y="2577827"/>
                </a:lnTo>
                <a:lnTo>
                  <a:pt x="9060" y="2578949"/>
                </a:lnTo>
                <a:lnTo>
                  <a:pt x="7200" y="2580809"/>
                </a:lnTo>
                <a:lnTo>
                  <a:pt x="6077" y="2581274"/>
                </a:lnTo>
                <a:close/>
              </a:path>
              <a:path w="9525" h="4343400">
                <a:moveTo>
                  <a:pt x="6077" y="2533649"/>
                </a:moveTo>
                <a:lnTo>
                  <a:pt x="3447" y="2533649"/>
                </a:lnTo>
                <a:lnTo>
                  <a:pt x="2324" y="2533184"/>
                </a:lnTo>
                <a:lnTo>
                  <a:pt x="464" y="2531324"/>
                </a:lnTo>
                <a:lnTo>
                  <a:pt x="0" y="2530202"/>
                </a:lnTo>
                <a:lnTo>
                  <a:pt x="0" y="2527571"/>
                </a:lnTo>
                <a:lnTo>
                  <a:pt x="464" y="2526449"/>
                </a:lnTo>
                <a:lnTo>
                  <a:pt x="2324" y="2524589"/>
                </a:lnTo>
                <a:lnTo>
                  <a:pt x="3447" y="2524124"/>
                </a:lnTo>
                <a:lnTo>
                  <a:pt x="6077" y="2524124"/>
                </a:lnTo>
                <a:lnTo>
                  <a:pt x="7200" y="2524589"/>
                </a:lnTo>
                <a:lnTo>
                  <a:pt x="9060" y="2526449"/>
                </a:lnTo>
                <a:lnTo>
                  <a:pt x="9524" y="2527571"/>
                </a:lnTo>
                <a:lnTo>
                  <a:pt x="9524" y="2530202"/>
                </a:lnTo>
                <a:lnTo>
                  <a:pt x="9060" y="2531324"/>
                </a:lnTo>
                <a:lnTo>
                  <a:pt x="7200" y="2533184"/>
                </a:lnTo>
                <a:lnTo>
                  <a:pt x="6077" y="2533649"/>
                </a:lnTo>
                <a:close/>
              </a:path>
              <a:path w="9525" h="4343400">
                <a:moveTo>
                  <a:pt x="6077" y="2486024"/>
                </a:moveTo>
                <a:lnTo>
                  <a:pt x="3447" y="2486024"/>
                </a:lnTo>
                <a:lnTo>
                  <a:pt x="2324" y="2485559"/>
                </a:lnTo>
                <a:lnTo>
                  <a:pt x="464" y="2483699"/>
                </a:lnTo>
                <a:lnTo>
                  <a:pt x="0" y="2482577"/>
                </a:lnTo>
                <a:lnTo>
                  <a:pt x="0" y="2479947"/>
                </a:lnTo>
                <a:lnTo>
                  <a:pt x="464" y="2478824"/>
                </a:lnTo>
                <a:lnTo>
                  <a:pt x="2324" y="2476964"/>
                </a:lnTo>
                <a:lnTo>
                  <a:pt x="3447" y="2476499"/>
                </a:lnTo>
                <a:lnTo>
                  <a:pt x="6077" y="2476499"/>
                </a:lnTo>
                <a:lnTo>
                  <a:pt x="7200" y="2476964"/>
                </a:lnTo>
                <a:lnTo>
                  <a:pt x="9060" y="2478824"/>
                </a:lnTo>
                <a:lnTo>
                  <a:pt x="9524" y="2479947"/>
                </a:lnTo>
                <a:lnTo>
                  <a:pt x="9524" y="2482577"/>
                </a:lnTo>
                <a:lnTo>
                  <a:pt x="9060" y="2483699"/>
                </a:lnTo>
                <a:lnTo>
                  <a:pt x="7200" y="2485559"/>
                </a:lnTo>
                <a:lnTo>
                  <a:pt x="6077" y="2486024"/>
                </a:lnTo>
                <a:close/>
              </a:path>
              <a:path w="9525" h="4343400">
                <a:moveTo>
                  <a:pt x="6077" y="2438399"/>
                </a:moveTo>
                <a:lnTo>
                  <a:pt x="3447" y="2438399"/>
                </a:lnTo>
                <a:lnTo>
                  <a:pt x="2324" y="2437934"/>
                </a:lnTo>
                <a:lnTo>
                  <a:pt x="464" y="2436074"/>
                </a:lnTo>
                <a:lnTo>
                  <a:pt x="0" y="2434952"/>
                </a:lnTo>
                <a:lnTo>
                  <a:pt x="0" y="2432322"/>
                </a:lnTo>
                <a:lnTo>
                  <a:pt x="464" y="2431199"/>
                </a:lnTo>
                <a:lnTo>
                  <a:pt x="2324" y="2429339"/>
                </a:lnTo>
                <a:lnTo>
                  <a:pt x="3447" y="2428874"/>
                </a:lnTo>
                <a:lnTo>
                  <a:pt x="6077" y="2428874"/>
                </a:lnTo>
                <a:lnTo>
                  <a:pt x="7200" y="2429339"/>
                </a:lnTo>
                <a:lnTo>
                  <a:pt x="9060" y="2431199"/>
                </a:lnTo>
                <a:lnTo>
                  <a:pt x="9524" y="2432322"/>
                </a:lnTo>
                <a:lnTo>
                  <a:pt x="9524" y="2434952"/>
                </a:lnTo>
                <a:lnTo>
                  <a:pt x="9060" y="2436074"/>
                </a:lnTo>
                <a:lnTo>
                  <a:pt x="7200" y="2437934"/>
                </a:lnTo>
                <a:lnTo>
                  <a:pt x="6077" y="2438399"/>
                </a:lnTo>
                <a:close/>
              </a:path>
              <a:path w="9525" h="4343400">
                <a:moveTo>
                  <a:pt x="6077" y="2390774"/>
                </a:moveTo>
                <a:lnTo>
                  <a:pt x="3447" y="2390774"/>
                </a:lnTo>
                <a:lnTo>
                  <a:pt x="2324" y="2390309"/>
                </a:lnTo>
                <a:lnTo>
                  <a:pt x="464" y="2388449"/>
                </a:lnTo>
                <a:lnTo>
                  <a:pt x="0" y="2387327"/>
                </a:lnTo>
                <a:lnTo>
                  <a:pt x="0" y="2384697"/>
                </a:lnTo>
                <a:lnTo>
                  <a:pt x="464" y="2383574"/>
                </a:lnTo>
                <a:lnTo>
                  <a:pt x="2324" y="2381714"/>
                </a:lnTo>
                <a:lnTo>
                  <a:pt x="3447" y="2381249"/>
                </a:lnTo>
                <a:lnTo>
                  <a:pt x="6077" y="2381249"/>
                </a:lnTo>
                <a:lnTo>
                  <a:pt x="7200" y="2381714"/>
                </a:lnTo>
                <a:lnTo>
                  <a:pt x="9060" y="2383574"/>
                </a:lnTo>
                <a:lnTo>
                  <a:pt x="9524" y="2384697"/>
                </a:lnTo>
                <a:lnTo>
                  <a:pt x="9524" y="2387327"/>
                </a:lnTo>
                <a:lnTo>
                  <a:pt x="9060" y="2388449"/>
                </a:lnTo>
                <a:lnTo>
                  <a:pt x="7200" y="2390309"/>
                </a:lnTo>
                <a:lnTo>
                  <a:pt x="6077" y="2390774"/>
                </a:lnTo>
                <a:close/>
              </a:path>
              <a:path w="9525" h="4343400">
                <a:moveTo>
                  <a:pt x="6077" y="2343149"/>
                </a:moveTo>
                <a:lnTo>
                  <a:pt x="3447" y="2343149"/>
                </a:lnTo>
                <a:lnTo>
                  <a:pt x="2324" y="2342684"/>
                </a:lnTo>
                <a:lnTo>
                  <a:pt x="464" y="2340824"/>
                </a:lnTo>
                <a:lnTo>
                  <a:pt x="0" y="2339702"/>
                </a:lnTo>
                <a:lnTo>
                  <a:pt x="0" y="2337072"/>
                </a:lnTo>
                <a:lnTo>
                  <a:pt x="464" y="2335949"/>
                </a:lnTo>
                <a:lnTo>
                  <a:pt x="2324" y="2334089"/>
                </a:lnTo>
                <a:lnTo>
                  <a:pt x="3447" y="2333624"/>
                </a:lnTo>
                <a:lnTo>
                  <a:pt x="6077" y="2333624"/>
                </a:lnTo>
                <a:lnTo>
                  <a:pt x="7200" y="2334089"/>
                </a:lnTo>
                <a:lnTo>
                  <a:pt x="9060" y="2335949"/>
                </a:lnTo>
                <a:lnTo>
                  <a:pt x="9524" y="2337072"/>
                </a:lnTo>
                <a:lnTo>
                  <a:pt x="9524" y="2339702"/>
                </a:lnTo>
                <a:lnTo>
                  <a:pt x="9060" y="2340824"/>
                </a:lnTo>
                <a:lnTo>
                  <a:pt x="7200" y="2342684"/>
                </a:lnTo>
                <a:lnTo>
                  <a:pt x="6077" y="2343149"/>
                </a:lnTo>
                <a:close/>
              </a:path>
              <a:path w="9525" h="4343400">
                <a:moveTo>
                  <a:pt x="6077" y="2295524"/>
                </a:moveTo>
                <a:lnTo>
                  <a:pt x="3447" y="2295524"/>
                </a:lnTo>
                <a:lnTo>
                  <a:pt x="2324" y="2295059"/>
                </a:lnTo>
                <a:lnTo>
                  <a:pt x="464" y="2293199"/>
                </a:lnTo>
                <a:lnTo>
                  <a:pt x="0" y="2292077"/>
                </a:lnTo>
                <a:lnTo>
                  <a:pt x="0" y="2289446"/>
                </a:lnTo>
                <a:lnTo>
                  <a:pt x="464" y="2288324"/>
                </a:lnTo>
                <a:lnTo>
                  <a:pt x="2324" y="2286464"/>
                </a:lnTo>
                <a:lnTo>
                  <a:pt x="3447" y="2285999"/>
                </a:lnTo>
                <a:lnTo>
                  <a:pt x="6077" y="2285999"/>
                </a:lnTo>
                <a:lnTo>
                  <a:pt x="7200" y="2286464"/>
                </a:lnTo>
                <a:lnTo>
                  <a:pt x="9060" y="2288324"/>
                </a:lnTo>
                <a:lnTo>
                  <a:pt x="9524" y="2289446"/>
                </a:lnTo>
                <a:lnTo>
                  <a:pt x="9524" y="2292077"/>
                </a:lnTo>
                <a:lnTo>
                  <a:pt x="9060" y="2293199"/>
                </a:lnTo>
                <a:lnTo>
                  <a:pt x="7200" y="2295059"/>
                </a:lnTo>
                <a:lnTo>
                  <a:pt x="6077" y="2295524"/>
                </a:lnTo>
                <a:close/>
              </a:path>
              <a:path w="9525" h="4343400">
                <a:moveTo>
                  <a:pt x="6077" y="2247899"/>
                </a:moveTo>
                <a:lnTo>
                  <a:pt x="3447" y="2247899"/>
                </a:lnTo>
                <a:lnTo>
                  <a:pt x="2324" y="2247434"/>
                </a:lnTo>
                <a:lnTo>
                  <a:pt x="464" y="2245574"/>
                </a:lnTo>
                <a:lnTo>
                  <a:pt x="0" y="2244452"/>
                </a:lnTo>
                <a:lnTo>
                  <a:pt x="0" y="2241822"/>
                </a:lnTo>
                <a:lnTo>
                  <a:pt x="464" y="2240699"/>
                </a:lnTo>
                <a:lnTo>
                  <a:pt x="2324" y="2238839"/>
                </a:lnTo>
                <a:lnTo>
                  <a:pt x="3447" y="2238374"/>
                </a:lnTo>
                <a:lnTo>
                  <a:pt x="6077" y="2238374"/>
                </a:lnTo>
                <a:lnTo>
                  <a:pt x="7200" y="2238839"/>
                </a:lnTo>
                <a:lnTo>
                  <a:pt x="9060" y="2240699"/>
                </a:lnTo>
                <a:lnTo>
                  <a:pt x="9524" y="2241822"/>
                </a:lnTo>
                <a:lnTo>
                  <a:pt x="9524" y="2244452"/>
                </a:lnTo>
                <a:lnTo>
                  <a:pt x="9060" y="2245574"/>
                </a:lnTo>
                <a:lnTo>
                  <a:pt x="7200" y="2247434"/>
                </a:lnTo>
                <a:lnTo>
                  <a:pt x="6077" y="2247899"/>
                </a:lnTo>
                <a:close/>
              </a:path>
              <a:path w="9525" h="4343400">
                <a:moveTo>
                  <a:pt x="6077" y="2200274"/>
                </a:moveTo>
                <a:lnTo>
                  <a:pt x="3447" y="2200274"/>
                </a:lnTo>
                <a:lnTo>
                  <a:pt x="2324" y="2199809"/>
                </a:lnTo>
                <a:lnTo>
                  <a:pt x="464" y="2197949"/>
                </a:lnTo>
                <a:lnTo>
                  <a:pt x="0" y="2196827"/>
                </a:lnTo>
                <a:lnTo>
                  <a:pt x="0" y="2194197"/>
                </a:lnTo>
                <a:lnTo>
                  <a:pt x="464" y="2193074"/>
                </a:lnTo>
                <a:lnTo>
                  <a:pt x="2324" y="2191214"/>
                </a:lnTo>
                <a:lnTo>
                  <a:pt x="3447" y="2190749"/>
                </a:lnTo>
                <a:lnTo>
                  <a:pt x="6077" y="2190749"/>
                </a:lnTo>
                <a:lnTo>
                  <a:pt x="7200" y="2191214"/>
                </a:lnTo>
                <a:lnTo>
                  <a:pt x="9060" y="2193074"/>
                </a:lnTo>
                <a:lnTo>
                  <a:pt x="9524" y="2194197"/>
                </a:lnTo>
                <a:lnTo>
                  <a:pt x="9524" y="2196827"/>
                </a:lnTo>
                <a:lnTo>
                  <a:pt x="9060" y="2197949"/>
                </a:lnTo>
                <a:lnTo>
                  <a:pt x="7200" y="2199809"/>
                </a:lnTo>
                <a:lnTo>
                  <a:pt x="6077" y="2200274"/>
                </a:lnTo>
                <a:close/>
              </a:path>
              <a:path w="9525" h="4343400">
                <a:moveTo>
                  <a:pt x="6077" y="2152649"/>
                </a:moveTo>
                <a:lnTo>
                  <a:pt x="3447" y="2152649"/>
                </a:lnTo>
                <a:lnTo>
                  <a:pt x="2324" y="2152184"/>
                </a:lnTo>
                <a:lnTo>
                  <a:pt x="464" y="2150324"/>
                </a:lnTo>
                <a:lnTo>
                  <a:pt x="0" y="2149202"/>
                </a:lnTo>
                <a:lnTo>
                  <a:pt x="0" y="2146572"/>
                </a:lnTo>
                <a:lnTo>
                  <a:pt x="464" y="2145449"/>
                </a:lnTo>
                <a:lnTo>
                  <a:pt x="2324" y="2143589"/>
                </a:lnTo>
                <a:lnTo>
                  <a:pt x="3447" y="2143124"/>
                </a:lnTo>
                <a:lnTo>
                  <a:pt x="6077" y="2143124"/>
                </a:lnTo>
                <a:lnTo>
                  <a:pt x="7200" y="2143589"/>
                </a:lnTo>
                <a:lnTo>
                  <a:pt x="9060" y="2145449"/>
                </a:lnTo>
                <a:lnTo>
                  <a:pt x="9524" y="2146572"/>
                </a:lnTo>
                <a:lnTo>
                  <a:pt x="9524" y="2149202"/>
                </a:lnTo>
                <a:lnTo>
                  <a:pt x="9060" y="2150324"/>
                </a:lnTo>
                <a:lnTo>
                  <a:pt x="7200" y="2152184"/>
                </a:lnTo>
                <a:lnTo>
                  <a:pt x="6077" y="2152649"/>
                </a:lnTo>
                <a:close/>
              </a:path>
              <a:path w="9525" h="4343400">
                <a:moveTo>
                  <a:pt x="6077" y="2105024"/>
                </a:moveTo>
                <a:lnTo>
                  <a:pt x="3447" y="2105024"/>
                </a:lnTo>
                <a:lnTo>
                  <a:pt x="2324" y="2104559"/>
                </a:lnTo>
                <a:lnTo>
                  <a:pt x="464" y="2102699"/>
                </a:lnTo>
                <a:lnTo>
                  <a:pt x="0" y="2101577"/>
                </a:lnTo>
                <a:lnTo>
                  <a:pt x="0" y="2098947"/>
                </a:lnTo>
                <a:lnTo>
                  <a:pt x="464" y="2097824"/>
                </a:lnTo>
                <a:lnTo>
                  <a:pt x="2324" y="2095964"/>
                </a:lnTo>
                <a:lnTo>
                  <a:pt x="3447" y="2095499"/>
                </a:lnTo>
                <a:lnTo>
                  <a:pt x="6077" y="2095499"/>
                </a:lnTo>
                <a:lnTo>
                  <a:pt x="7200" y="2095964"/>
                </a:lnTo>
                <a:lnTo>
                  <a:pt x="9060" y="2097824"/>
                </a:lnTo>
                <a:lnTo>
                  <a:pt x="9524" y="2098947"/>
                </a:lnTo>
                <a:lnTo>
                  <a:pt x="9524" y="2101577"/>
                </a:lnTo>
                <a:lnTo>
                  <a:pt x="9060" y="2102699"/>
                </a:lnTo>
                <a:lnTo>
                  <a:pt x="7200" y="2104559"/>
                </a:lnTo>
                <a:lnTo>
                  <a:pt x="6077" y="2105024"/>
                </a:lnTo>
                <a:close/>
              </a:path>
              <a:path w="9525" h="4343400">
                <a:moveTo>
                  <a:pt x="6077" y="2057399"/>
                </a:moveTo>
                <a:lnTo>
                  <a:pt x="3447" y="2057399"/>
                </a:lnTo>
                <a:lnTo>
                  <a:pt x="2324" y="2056934"/>
                </a:lnTo>
                <a:lnTo>
                  <a:pt x="464" y="2055074"/>
                </a:lnTo>
                <a:lnTo>
                  <a:pt x="0" y="2053952"/>
                </a:lnTo>
                <a:lnTo>
                  <a:pt x="0" y="2051321"/>
                </a:lnTo>
                <a:lnTo>
                  <a:pt x="464" y="2050199"/>
                </a:lnTo>
                <a:lnTo>
                  <a:pt x="2324" y="2048339"/>
                </a:lnTo>
                <a:lnTo>
                  <a:pt x="3447" y="2047874"/>
                </a:lnTo>
                <a:lnTo>
                  <a:pt x="6077" y="2047874"/>
                </a:lnTo>
                <a:lnTo>
                  <a:pt x="7200" y="2048339"/>
                </a:lnTo>
                <a:lnTo>
                  <a:pt x="9060" y="2050199"/>
                </a:lnTo>
                <a:lnTo>
                  <a:pt x="9524" y="2051321"/>
                </a:lnTo>
                <a:lnTo>
                  <a:pt x="9524" y="2053952"/>
                </a:lnTo>
                <a:lnTo>
                  <a:pt x="9060" y="2055074"/>
                </a:lnTo>
                <a:lnTo>
                  <a:pt x="7200" y="2056934"/>
                </a:lnTo>
                <a:lnTo>
                  <a:pt x="6077" y="2057399"/>
                </a:lnTo>
                <a:close/>
              </a:path>
              <a:path w="9525" h="4343400">
                <a:moveTo>
                  <a:pt x="6077" y="2009774"/>
                </a:moveTo>
                <a:lnTo>
                  <a:pt x="3447" y="2009774"/>
                </a:lnTo>
                <a:lnTo>
                  <a:pt x="2324" y="2009309"/>
                </a:lnTo>
                <a:lnTo>
                  <a:pt x="464" y="2007450"/>
                </a:lnTo>
                <a:lnTo>
                  <a:pt x="0" y="2006327"/>
                </a:lnTo>
                <a:lnTo>
                  <a:pt x="0" y="2003697"/>
                </a:lnTo>
                <a:lnTo>
                  <a:pt x="464" y="2002574"/>
                </a:lnTo>
                <a:lnTo>
                  <a:pt x="2324" y="2000715"/>
                </a:lnTo>
                <a:lnTo>
                  <a:pt x="3447" y="2000249"/>
                </a:lnTo>
                <a:lnTo>
                  <a:pt x="6077" y="2000249"/>
                </a:lnTo>
                <a:lnTo>
                  <a:pt x="7200" y="2000715"/>
                </a:lnTo>
                <a:lnTo>
                  <a:pt x="9060" y="2002574"/>
                </a:lnTo>
                <a:lnTo>
                  <a:pt x="9524" y="2003697"/>
                </a:lnTo>
                <a:lnTo>
                  <a:pt x="9524" y="2006327"/>
                </a:lnTo>
                <a:lnTo>
                  <a:pt x="9060" y="2007450"/>
                </a:lnTo>
                <a:lnTo>
                  <a:pt x="7200" y="2009309"/>
                </a:lnTo>
                <a:lnTo>
                  <a:pt x="6077" y="2009774"/>
                </a:lnTo>
                <a:close/>
              </a:path>
              <a:path w="9525" h="4343400">
                <a:moveTo>
                  <a:pt x="6077" y="1962149"/>
                </a:moveTo>
                <a:lnTo>
                  <a:pt x="3447" y="1962149"/>
                </a:lnTo>
                <a:lnTo>
                  <a:pt x="2324" y="1961684"/>
                </a:lnTo>
                <a:lnTo>
                  <a:pt x="464" y="1959824"/>
                </a:lnTo>
                <a:lnTo>
                  <a:pt x="0" y="1958702"/>
                </a:lnTo>
                <a:lnTo>
                  <a:pt x="0" y="1956072"/>
                </a:lnTo>
                <a:lnTo>
                  <a:pt x="464" y="1954949"/>
                </a:lnTo>
                <a:lnTo>
                  <a:pt x="2324" y="1953089"/>
                </a:lnTo>
                <a:lnTo>
                  <a:pt x="3447" y="1952624"/>
                </a:lnTo>
                <a:lnTo>
                  <a:pt x="6077" y="1952624"/>
                </a:lnTo>
                <a:lnTo>
                  <a:pt x="7200" y="1953089"/>
                </a:lnTo>
                <a:lnTo>
                  <a:pt x="9060" y="1954949"/>
                </a:lnTo>
                <a:lnTo>
                  <a:pt x="9524" y="1956072"/>
                </a:lnTo>
                <a:lnTo>
                  <a:pt x="9524" y="1958702"/>
                </a:lnTo>
                <a:lnTo>
                  <a:pt x="9060" y="1959824"/>
                </a:lnTo>
                <a:lnTo>
                  <a:pt x="7200" y="1961684"/>
                </a:lnTo>
                <a:lnTo>
                  <a:pt x="6077" y="1962149"/>
                </a:lnTo>
                <a:close/>
              </a:path>
              <a:path w="9525" h="4343400">
                <a:moveTo>
                  <a:pt x="6077" y="1914524"/>
                </a:moveTo>
                <a:lnTo>
                  <a:pt x="3447" y="1914524"/>
                </a:lnTo>
                <a:lnTo>
                  <a:pt x="2324" y="1914059"/>
                </a:lnTo>
                <a:lnTo>
                  <a:pt x="464" y="1912199"/>
                </a:lnTo>
                <a:lnTo>
                  <a:pt x="0" y="1911077"/>
                </a:lnTo>
                <a:lnTo>
                  <a:pt x="0" y="1908447"/>
                </a:lnTo>
                <a:lnTo>
                  <a:pt x="464" y="1907324"/>
                </a:lnTo>
                <a:lnTo>
                  <a:pt x="2324" y="1905464"/>
                </a:lnTo>
                <a:lnTo>
                  <a:pt x="3447" y="1904999"/>
                </a:lnTo>
                <a:lnTo>
                  <a:pt x="6077" y="1904999"/>
                </a:lnTo>
                <a:lnTo>
                  <a:pt x="7200" y="1905464"/>
                </a:lnTo>
                <a:lnTo>
                  <a:pt x="9060" y="1907324"/>
                </a:lnTo>
                <a:lnTo>
                  <a:pt x="9524" y="1908447"/>
                </a:lnTo>
                <a:lnTo>
                  <a:pt x="9524" y="1911077"/>
                </a:lnTo>
                <a:lnTo>
                  <a:pt x="9060" y="1912199"/>
                </a:lnTo>
                <a:lnTo>
                  <a:pt x="7200" y="1914059"/>
                </a:lnTo>
                <a:lnTo>
                  <a:pt x="6077" y="1914524"/>
                </a:lnTo>
                <a:close/>
              </a:path>
              <a:path w="9525" h="4343400">
                <a:moveTo>
                  <a:pt x="6077" y="1866899"/>
                </a:moveTo>
                <a:lnTo>
                  <a:pt x="3447" y="1866899"/>
                </a:lnTo>
                <a:lnTo>
                  <a:pt x="2324" y="1866434"/>
                </a:lnTo>
                <a:lnTo>
                  <a:pt x="464" y="1864575"/>
                </a:lnTo>
                <a:lnTo>
                  <a:pt x="0" y="1863452"/>
                </a:lnTo>
                <a:lnTo>
                  <a:pt x="0" y="1860822"/>
                </a:lnTo>
                <a:lnTo>
                  <a:pt x="464" y="1859699"/>
                </a:lnTo>
                <a:lnTo>
                  <a:pt x="2324" y="1857840"/>
                </a:lnTo>
                <a:lnTo>
                  <a:pt x="3447" y="1857374"/>
                </a:lnTo>
                <a:lnTo>
                  <a:pt x="6077" y="1857374"/>
                </a:lnTo>
                <a:lnTo>
                  <a:pt x="7200" y="1857840"/>
                </a:lnTo>
                <a:lnTo>
                  <a:pt x="9060" y="1859699"/>
                </a:lnTo>
                <a:lnTo>
                  <a:pt x="9524" y="1860822"/>
                </a:lnTo>
                <a:lnTo>
                  <a:pt x="9524" y="1863452"/>
                </a:lnTo>
                <a:lnTo>
                  <a:pt x="9060" y="1864575"/>
                </a:lnTo>
                <a:lnTo>
                  <a:pt x="7200" y="1866434"/>
                </a:lnTo>
                <a:lnTo>
                  <a:pt x="6077" y="1866899"/>
                </a:lnTo>
                <a:close/>
              </a:path>
              <a:path w="9525" h="4343400">
                <a:moveTo>
                  <a:pt x="6077" y="1819274"/>
                </a:moveTo>
                <a:lnTo>
                  <a:pt x="3447" y="1819274"/>
                </a:lnTo>
                <a:lnTo>
                  <a:pt x="2324" y="1818809"/>
                </a:lnTo>
                <a:lnTo>
                  <a:pt x="464" y="1816950"/>
                </a:lnTo>
                <a:lnTo>
                  <a:pt x="0" y="1815827"/>
                </a:lnTo>
                <a:lnTo>
                  <a:pt x="0" y="1813197"/>
                </a:lnTo>
                <a:lnTo>
                  <a:pt x="464" y="1812074"/>
                </a:lnTo>
                <a:lnTo>
                  <a:pt x="2324" y="1810214"/>
                </a:lnTo>
                <a:lnTo>
                  <a:pt x="3447" y="1809749"/>
                </a:lnTo>
                <a:lnTo>
                  <a:pt x="6077" y="1809749"/>
                </a:lnTo>
                <a:lnTo>
                  <a:pt x="7200" y="1810214"/>
                </a:lnTo>
                <a:lnTo>
                  <a:pt x="9060" y="1812074"/>
                </a:lnTo>
                <a:lnTo>
                  <a:pt x="9524" y="1813197"/>
                </a:lnTo>
                <a:lnTo>
                  <a:pt x="9524" y="1815827"/>
                </a:lnTo>
                <a:lnTo>
                  <a:pt x="9060" y="1816950"/>
                </a:lnTo>
                <a:lnTo>
                  <a:pt x="7200" y="1818809"/>
                </a:lnTo>
                <a:lnTo>
                  <a:pt x="6077" y="1819274"/>
                </a:lnTo>
                <a:close/>
              </a:path>
              <a:path w="9525" h="4343400">
                <a:moveTo>
                  <a:pt x="6077" y="1771649"/>
                </a:moveTo>
                <a:lnTo>
                  <a:pt x="3447" y="1771649"/>
                </a:lnTo>
                <a:lnTo>
                  <a:pt x="2324" y="1771184"/>
                </a:lnTo>
                <a:lnTo>
                  <a:pt x="464" y="1769325"/>
                </a:lnTo>
                <a:lnTo>
                  <a:pt x="0" y="1768202"/>
                </a:lnTo>
                <a:lnTo>
                  <a:pt x="0" y="1765572"/>
                </a:lnTo>
                <a:lnTo>
                  <a:pt x="464" y="1764449"/>
                </a:lnTo>
                <a:lnTo>
                  <a:pt x="2324" y="1762589"/>
                </a:lnTo>
                <a:lnTo>
                  <a:pt x="3447" y="1762124"/>
                </a:lnTo>
                <a:lnTo>
                  <a:pt x="6077" y="1762124"/>
                </a:lnTo>
                <a:lnTo>
                  <a:pt x="7200" y="1762589"/>
                </a:lnTo>
                <a:lnTo>
                  <a:pt x="9060" y="1764449"/>
                </a:lnTo>
                <a:lnTo>
                  <a:pt x="9524" y="1765572"/>
                </a:lnTo>
                <a:lnTo>
                  <a:pt x="9524" y="1768202"/>
                </a:lnTo>
                <a:lnTo>
                  <a:pt x="9060" y="1769325"/>
                </a:lnTo>
                <a:lnTo>
                  <a:pt x="7200" y="1771184"/>
                </a:lnTo>
                <a:lnTo>
                  <a:pt x="6077" y="1771649"/>
                </a:lnTo>
                <a:close/>
              </a:path>
              <a:path w="9525" h="4343400">
                <a:moveTo>
                  <a:pt x="6077" y="1724024"/>
                </a:moveTo>
                <a:lnTo>
                  <a:pt x="3447" y="1724024"/>
                </a:lnTo>
                <a:lnTo>
                  <a:pt x="2324" y="1723559"/>
                </a:lnTo>
                <a:lnTo>
                  <a:pt x="464" y="1721699"/>
                </a:lnTo>
                <a:lnTo>
                  <a:pt x="0" y="1720577"/>
                </a:lnTo>
                <a:lnTo>
                  <a:pt x="0" y="1717947"/>
                </a:lnTo>
                <a:lnTo>
                  <a:pt x="464" y="1716824"/>
                </a:lnTo>
                <a:lnTo>
                  <a:pt x="2324" y="1714964"/>
                </a:lnTo>
                <a:lnTo>
                  <a:pt x="3447" y="1714499"/>
                </a:lnTo>
                <a:lnTo>
                  <a:pt x="6077" y="1714499"/>
                </a:lnTo>
                <a:lnTo>
                  <a:pt x="7200" y="1714964"/>
                </a:lnTo>
                <a:lnTo>
                  <a:pt x="9060" y="1716824"/>
                </a:lnTo>
                <a:lnTo>
                  <a:pt x="9524" y="1717947"/>
                </a:lnTo>
                <a:lnTo>
                  <a:pt x="9524" y="1720577"/>
                </a:lnTo>
                <a:lnTo>
                  <a:pt x="9060" y="1721699"/>
                </a:lnTo>
                <a:lnTo>
                  <a:pt x="7200" y="1723559"/>
                </a:lnTo>
                <a:lnTo>
                  <a:pt x="6077" y="1724024"/>
                </a:lnTo>
                <a:close/>
              </a:path>
              <a:path w="9525" h="4343400">
                <a:moveTo>
                  <a:pt x="6077" y="1676399"/>
                </a:moveTo>
                <a:lnTo>
                  <a:pt x="3447" y="1676399"/>
                </a:lnTo>
                <a:lnTo>
                  <a:pt x="2324" y="1675934"/>
                </a:lnTo>
                <a:lnTo>
                  <a:pt x="464" y="1674075"/>
                </a:lnTo>
                <a:lnTo>
                  <a:pt x="0" y="1672952"/>
                </a:lnTo>
                <a:lnTo>
                  <a:pt x="0" y="1670322"/>
                </a:lnTo>
                <a:lnTo>
                  <a:pt x="464" y="1669199"/>
                </a:lnTo>
                <a:lnTo>
                  <a:pt x="2324" y="1667339"/>
                </a:lnTo>
                <a:lnTo>
                  <a:pt x="3447" y="1666874"/>
                </a:lnTo>
                <a:lnTo>
                  <a:pt x="6077" y="1666874"/>
                </a:lnTo>
                <a:lnTo>
                  <a:pt x="7200" y="1667339"/>
                </a:lnTo>
                <a:lnTo>
                  <a:pt x="9060" y="1669199"/>
                </a:lnTo>
                <a:lnTo>
                  <a:pt x="9524" y="1670322"/>
                </a:lnTo>
                <a:lnTo>
                  <a:pt x="9524" y="1672952"/>
                </a:lnTo>
                <a:lnTo>
                  <a:pt x="9060" y="1674075"/>
                </a:lnTo>
                <a:lnTo>
                  <a:pt x="7200" y="1675934"/>
                </a:lnTo>
                <a:lnTo>
                  <a:pt x="6077" y="1676399"/>
                </a:lnTo>
                <a:close/>
              </a:path>
              <a:path w="9525" h="4343400">
                <a:moveTo>
                  <a:pt x="6077" y="1628774"/>
                </a:moveTo>
                <a:lnTo>
                  <a:pt x="3447" y="1628774"/>
                </a:lnTo>
                <a:lnTo>
                  <a:pt x="2324" y="1628309"/>
                </a:lnTo>
                <a:lnTo>
                  <a:pt x="464" y="1626450"/>
                </a:lnTo>
                <a:lnTo>
                  <a:pt x="0" y="1625327"/>
                </a:lnTo>
                <a:lnTo>
                  <a:pt x="0" y="1622697"/>
                </a:lnTo>
                <a:lnTo>
                  <a:pt x="464" y="1621574"/>
                </a:lnTo>
                <a:lnTo>
                  <a:pt x="2324" y="1619715"/>
                </a:lnTo>
                <a:lnTo>
                  <a:pt x="3447" y="1619249"/>
                </a:lnTo>
                <a:lnTo>
                  <a:pt x="6077" y="1619249"/>
                </a:lnTo>
                <a:lnTo>
                  <a:pt x="7200" y="1619715"/>
                </a:lnTo>
                <a:lnTo>
                  <a:pt x="9060" y="1621574"/>
                </a:lnTo>
                <a:lnTo>
                  <a:pt x="9524" y="1622697"/>
                </a:lnTo>
                <a:lnTo>
                  <a:pt x="9524" y="1625327"/>
                </a:lnTo>
                <a:lnTo>
                  <a:pt x="9060" y="1626450"/>
                </a:lnTo>
                <a:lnTo>
                  <a:pt x="7200" y="1628309"/>
                </a:lnTo>
                <a:lnTo>
                  <a:pt x="6077" y="1628774"/>
                </a:lnTo>
                <a:close/>
              </a:path>
              <a:path w="9525" h="4343400">
                <a:moveTo>
                  <a:pt x="6077" y="1581149"/>
                </a:moveTo>
                <a:lnTo>
                  <a:pt x="3447" y="1581149"/>
                </a:lnTo>
                <a:lnTo>
                  <a:pt x="2324" y="1580684"/>
                </a:lnTo>
                <a:lnTo>
                  <a:pt x="464" y="1578825"/>
                </a:lnTo>
                <a:lnTo>
                  <a:pt x="0" y="1577702"/>
                </a:lnTo>
                <a:lnTo>
                  <a:pt x="0" y="1575072"/>
                </a:lnTo>
                <a:lnTo>
                  <a:pt x="464" y="1573949"/>
                </a:lnTo>
                <a:lnTo>
                  <a:pt x="2324" y="1572089"/>
                </a:lnTo>
                <a:lnTo>
                  <a:pt x="3447" y="1571624"/>
                </a:lnTo>
                <a:lnTo>
                  <a:pt x="6077" y="1571624"/>
                </a:lnTo>
                <a:lnTo>
                  <a:pt x="7200" y="1572089"/>
                </a:lnTo>
                <a:lnTo>
                  <a:pt x="9060" y="1573949"/>
                </a:lnTo>
                <a:lnTo>
                  <a:pt x="9524" y="1575072"/>
                </a:lnTo>
                <a:lnTo>
                  <a:pt x="9524" y="1577702"/>
                </a:lnTo>
                <a:lnTo>
                  <a:pt x="9060" y="1578825"/>
                </a:lnTo>
                <a:lnTo>
                  <a:pt x="7200" y="1580684"/>
                </a:lnTo>
                <a:lnTo>
                  <a:pt x="6077" y="1581149"/>
                </a:lnTo>
                <a:close/>
              </a:path>
              <a:path w="9525" h="4343400">
                <a:moveTo>
                  <a:pt x="6077" y="1533524"/>
                </a:moveTo>
                <a:lnTo>
                  <a:pt x="3447" y="1533524"/>
                </a:lnTo>
                <a:lnTo>
                  <a:pt x="2324" y="1533059"/>
                </a:lnTo>
                <a:lnTo>
                  <a:pt x="464" y="1531200"/>
                </a:lnTo>
                <a:lnTo>
                  <a:pt x="0" y="1530077"/>
                </a:lnTo>
                <a:lnTo>
                  <a:pt x="0" y="1527447"/>
                </a:lnTo>
                <a:lnTo>
                  <a:pt x="464" y="1526324"/>
                </a:lnTo>
                <a:lnTo>
                  <a:pt x="2324" y="1524465"/>
                </a:lnTo>
                <a:lnTo>
                  <a:pt x="3447" y="1523999"/>
                </a:lnTo>
                <a:lnTo>
                  <a:pt x="6077" y="1523999"/>
                </a:lnTo>
                <a:lnTo>
                  <a:pt x="7200" y="1524465"/>
                </a:lnTo>
                <a:lnTo>
                  <a:pt x="9060" y="1526324"/>
                </a:lnTo>
                <a:lnTo>
                  <a:pt x="9524" y="1527447"/>
                </a:lnTo>
                <a:lnTo>
                  <a:pt x="9524" y="1530077"/>
                </a:lnTo>
                <a:lnTo>
                  <a:pt x="9060" y="1531200"/>
                </a:lnTo>
                <a:lnTo>
                  <a:pt x="7200" y="1533059"/>
                </a:lnTo>
                <a:lnTo>
                  <a:pt x="6077" y="1533524"/>
                </a:lnTo>
                <a:close/>
              </a:path>
              <a:path w="9525" h="4343400">
                <a:moveTo>
                  <a:pt x="6077" y="1485899"/>
                </a:moveTo>
                <a:lnTo>
                  <a:pt x="3447" y="1485899"/>
                </a:lnTo>
                <a:lnTo>
                  <a:pt x="2324" y="1485434"/>
                </a:lnTo>
                <a:lnTo>
                  <a:pt x="464" y="1483575"/>
                </a:lnTo>
                <a:lnTo>
                  <a:pt x="0" y="1482452"/>
                </a:lnTo>
                <a:lnTo>
                  <a:pt x="0" y="1479822"/>
                </a:lnTo>
                <a:lnTo>
                  <a:pt x="464" y="1478699"/>
                </a:lnTo>
                <a:lnTo>
                  <a:pt x="2324" y="1476839"/>
                </a:lnTo>
                <a:lnTo>
                  <a:pt x="3447" y="1476374"/>
                </a:lnTo>
                <a:lnTo>
                  <a:pt x="6077" y="1476374"/>
                </a:lnTo>
                <a:lnTo>
                  <a:pt x="7200" y="1476839"/>
                </a:lnTo>
                <a:lnTo>
                  <a:pt x="9060" y="1478699"/>
                </a:lnTo>
                <a:lnTo>
                  <a:pt x="9524" y="1479822"/>
                </a:lnTo>
                <a:lnTo>
                  <a:pt x="9524" y="1482452"/>
                </a:lnTo>
                <a:lnTo>
                  <a:pt x="9060" y="1483575"/>
                </a:lnTo>
                <a:lnTo>
                  <a:pt x="7200" y="1485434"/>
                </a:lnTo>
                <a:lnTo>
                  <a:pt x="6077" y="1485899"/>
                </a:lnTo>
                <a:close/>
              </a:path>
              <a:path w="9525" h="4343400">
                <a:moveTo>
                  <a:pt x="6077" y="1438274"/>
                </a:moveTo>
                <a:lnTo>
                  <a:pt x="3447" y="1438274"/>
                </a:lnTo>
                <a:lnTo>
                  <a:pt x="2324" y="1437809"/>
                </a:lnTo>
                <a:lnTo>
                  <a:pt x="464" y="1435950"/>
                </a:lnTo>
                <a:lnTo>
                  <a:pt x="0" y="1434827"/>
                </a:lnTo>
                <a:lnTo>
                  <a:pt x="0" y="1432197"/>
                </a:lnTo>
                <a:lnTo>
                  <a:pt x="464" y="1431074"/>
                </a:lnTo>
                <a:lnTo>
                  <a:pt x="2324" y="1429214"/>
                </a:lnTo>
                <a:lnTo>
                  <a:pt x="3447" y="1428749"/>
                </a:lnTo>
                <a:lnTo>
                  <a:pt x="6077" y="1428749"/>
                </a:lnTo>
                <a:lnTo>
                  <a:pt x="7200" y="1429214"/>
                </a:lnTo>
                <a:lnTo>
                  <a:pt x="9060" y="1431074"/>
                </a:lnTo>
                <a:lnTo>
                  <a:pt x="9524" y="1432197"/>
                </a:lnTo>
                <a:lnTo>
                  <a:pt x="9524" y="1434827"/>
                </a:lnTo>
                <a:lnTo>
                  <a:pt x="9060" y="1435950"/>
                </a:lnTo>
                <a:lnTo>
                  <a:pt x="7200" y="1437809"/>
                </a:lnTo>
                <a:lnTo>
                  <a:pt x="6077" y="1438274"/>
                </a:lnTo>
                <a:close/>
              </a:path>
              <a:path w="9525" h="4343400">
                <a:moveTo>
                  <a:pt x="6077" y="1390649"/>
                </a:moveTo>
                <a:lnTo>
                  <a:pt x="3447" y="1390649"/>
                </a:lnTo>
                <a:lnTo>
                  <a:pt x="2324" y="1390184"/>
                </a:lnTo>
                <a:lnTo>
                  <a:pt x="464" y="1388325"/>
                </a:lnTo>
                <a:lnTo>
                  <a:pt x="0" y="1387202"/>
                </a:lnTo>
                <a:lnTo>
                  <a:pt x="0" y="1384572"/>
                </a:lnTo>
                <a:lnTo>
                  <a:pt x="464" y="1383449"/>
                </a:lnTo>
                <a:lnTo>
                  <a:pt x="2324" y="1381590"/>
                </a:lnTo>
                <a:lnTo>
                  <a:pt x="3447" y="1381124"/>
                </a:lnTo>
                <a:lnTo>
                  <a:pt x="6077" y="1381124"/>
                </a:lnTo>
                <a:lnTo>
                  <a:pt x="7200" y="1381590"/>
                </a:lnTo>
                <a:lnTo>
                  <a:pt x="9060" y="1383449"/>
                </a:lnTo>
                <a:lnTo>
                  <a:pt x="9524" y="1384572"/>
                </a:lnTo>
                <a:lnTo>
                  <a:pt x="9524" y="1387202"/>
                </a:lnTo>
                <a:lnTo>
                  <a:pt x="9060" y="1388325"/>
                </a:lnTo>
                <a:lnTo>
                  <a:pt x="7200" y="1390184"/>
                </a:lnTo>
                <a:lnTo>
                  <a:pt x="6077" y="1390649"/>
                </a:lnTo>
                <a:close/>
              </a:path>
              <a:path w="9525" h="4343400">
                <a:moveTo>
                  <a:pt x="6077" y="1343024"/>
                </a:moveTo>
                <a:lnTo>
                  <a:pt x="3447" y="1343024"/>
                </a:lnTo>
                <a:lnTo>
                  <a:pt x="2324" y="1342559"/>
                </a:lnTo>
                <a:lnTo>
                  <a:pt x="464" y="1340700"/>
                </a:lnTo>
                <a:lnTo>
                  <a:pt x="0" y="1339577"/>
                </a:lnTo>
                <a:lnTo>
                  <a:pt x="0" y="1336947"/>
                </a:lnTo>
                <a:lnTo>
                  <a:pt x="464" y="1335824"/>
                </a:lnTo>
                <a:lnTo>
                  <a:pt x="2324" y="1333965"/>
                </a:lnTo>
                <a:lnTo>
                  <a:pt x="3447" y="1333499"/>
                </a:lnTo>
                <a:lnTo>
                  <a:pt x="6077" y="1333499"/>
                </a:lnTo>
                <a:lnTo>
                  <a:pt x="7200" y="1333965"/>
                </a:lnTo>
                <a:lnTo>
                  <a:pt x="9060" y="1335824"/>
                </a:lnTo>
                <a:lnTo>
                  <a:pt x="9524" y="1336947"/>
                </a:lnTo>
                <a:lnTo>
                  <a:pt x="9524" y="1339577"/>
                </a:lnTo>
                <a:lnTo>
                  <a:pt x="9060" y="1340700"/>
                </a:lnTo>
                <a:lnTo>
                  <a:pt x="7200" y="1342559"/>
                </a:lnTo>
                <a:lnTo>
                  <a:pt x="6077" y="1343024"/>
                </a:lnTo>
                <a:close/>
              </a:path>
              <a:path w="9525" h="4343400">
                <a:moveTo>
                  <a:pt x="6077" y="1295399"/>
                </a:moveTo>
                <a:lnTo>
                  <a:pt x="3447" y="1295399"/>
                </a:lnTo>
                <a:lnTo>
                  <a:pt x="2324" y="1294934"/>
                </a:lnTo>
                <a:lnTo>
                  <a:pt x="464" y="1293075"/>
                </a:lnTo>
                <a:lnTo>
                  <a:pt x="0" y="1291952"/>
                </a:lnTo>
                <a:lnTo>
                  <a:pt x="0" y="1289322"/>
                </a:lnTo>
                <a:lnTo>
                  <a:pt x="464" y="1288199"/>
                </a:lnTo>
                <a:lnTo>
                  <a:pt x="2324" y="1286340"/>
                </a:lnTo>
                <a:lnTo>
                  <a:pt x="3447" y="1285874"/>
                </a:lnTo>
                <a:lnTo>
                  <a:pt x="6077" y="1285874"/>
                </a:lnTo>
                <a:lnTo>
                  <a:pt x="7200" y="1286340"/>
                </a:lnTo>
                <a:lnTo>
                  <a:pt x="9060" y="1288199"/>
                </a:lnTo>
                <a:lnTo>
                  <a:pt x="9524" y="1289322"/>
                </a:lnTo>
                <a:lnTo>
                  <a:pt x="9524" y="1291952"/>
                </a:lnTo>
                <a:lnTo>
                  <a:pt x="9060" y="1293075"/>
                </a:lnTo>
                <a:lnTo>
                  <a:pt x="7200" y="1294934"/>
                </a:lnTo>
                <a:lnTo>
                  <a:pt x="6077" y="1295399"/>
                </a:lnTo>
                <a:close/>
              </a:path>
              <a:path w="9525" h="4343400">
                <a:moveTo>
                  <a:pt x="6077" y="1247774"/>
                </a:moveTo>
                <a:lnTo>
                  <a:pt x="3447" y="1247774"/>
                </a:lnTo>
                <a:lnTo>
                  <a:pt x="2324" y="1247309"/>
                </a:lnTo>
                <a:lnTo>
                  <a:pt x="464" y="1245449"/>
                </a:lnTo>
                <a:lnTo>
                  <a:pt x="0" y="1244327"/>
                </a:lnTo>
                <a:lnTo>
                  <a:pt x="0" y="1241697"/>
                </a:lnTo>
                <a:lnTo>
                  <a:pt x="464" y="1240574"/>
                </a:lnTo>
                <a:lnTo>
                  <a:pt x="2324" y="1238714"/>
                </a:lnTo>
                <a:lnTo>
                  <a:pt x="3447" y="1238249"/>
                </a:lnTo>
                <a:lnTo>
                  <a:pt x="6077" y="1238249"/>
                </a:lnTo>
                <a:lnTo>
                  <a:pt x="7200" y="1238714"/>
                </a:lnTo>
                <a:lnTo>
                  <a:pt x="9060" y="1240574"/>
                </a:lnTo>
                <a:lnTo>
                  <a:pt x="9524" y="1241697"/>
                </a:lnTo>
                <a:lnTo>
                  <a:pt x="9524" y="1244327"/>
                </a:lnTo>
                <a:lnTo>
                  <a:pt x="9060" y="1245449"/>
                </a:lnTo>
                <a:lnTo>
                  <a:pt x="7200" y="1247309"/>
                </a:lnTo>
                <a:lnTo>
                  <a:pt x="6077" y="1247774"/>
                </a:lnTo>
                <a:close/>
              </a:path>
              <a:path w="9525" h="4343400">
                <a:moveTo>
                  <a:pt x="6077" y="1200149"/>
                </a:moveTo>
                <a:lnTo>
                  <a:pt x="3447" y="1200149"/>
                </a:lnTo>
                <a:lnTo>
                  <a:pt x="2324" y="1199684"/>
                </a:lnTo>
                <a:lnTo>
                  <a:pt x="464" y="1197825"/>
                </a:lnTo>
                <a:lnTo>
                  <a:pt x="0" y="1196702"/>
                </a:lnTo>
                <a:lnTo>
                  <a:pt x="0" y="1194072"/>
                </a:lnTo>
                <a:lnTo>
                  <a:pt x="464" y="1192949"/>
                </a:lnTo>
                <a:lnTo>
                  <a:pt x="2324" y="1191089"/>
                </a:lnTo>
                <a:lnTo>
                  <a:pt x="3447" y="1190624"/>
                </a:lnTo>
                <a:lnTo>
                  <a:pt x="6077" y="1190624"/>
                </a:lnTo>
                <a:lnTo>
                  <a:pt x="7200" y="1191089"/>
                </a:lnTo>
                <a:lnTo>
                  <a:pt x="9060" y="1192949"/>
                </a:lnTo>
                <a:lnTo>
                  <a:pt x="9524" y="1194072"/>
                </a:lnTo>
                <a:lnTo>
                  <a:pt x="9524" y="1196702"/>
                </a:lnTo>
                <a:lnTo>
                  <a:pt x="9060" y="1197825"/>
                </a:lnTo>
                <a:lnTo>
                  <a:pt x="7200" y="1199684"/>
                </a:lnTo>
                <a:lnTo>
                  <a:pt x="6077" y="1200149"/>
                </a:lnTo>
                <a:close/>
              </a:path>
              <a:path w="9525" h="4343400">
                <a:moveTo>
                  <a:pt x="6077" y="1152524"/>
                </a:moveTo>
                <a:lnTo>
                  <a:pt x="3447" y="1152524"/>
                </a:lnTo>
                <a:lnTo>
                  <a:pt x="2324" y="1152059"/>
                </a:lnTo>
                <a:lnTo>
                  <a:pt x="464" y="1150200"/>
                </a:lnTo>
                <a:lnTo>
                  <a:pt x="0" y="1149077"/>
                </a:lnTo>
                <a:lnTo>
                  <a:pt x="0" y="1146447"/>
                </a:lnTo>
                <a:lnTo>
                  <a:pt x="464" y="1145324"/>
                </a:lnTo>
                <a:lnTo>
                  <a:pt x="2324" y="1143465"/>
                </a:lnTo>
                <a:lnTo>
                  <a:pt x="3447" y="1142999"/>
                </a:lnTo>
                <a:lnTo>
                  <a:pt x="6077" y="1142999"/>
                </a:lnTo>
                <a:lnTo>
                  <a:pt x="7200" y="1143465"/>
                </a:lnTo>
                <a:lnTo>
                  <a:pt x="9060" y="1145324"/>
                </a:lnTo>
                <a:lnTo>
                  <a:pt x="9524" y="1146447"/>
                </a:lnTo>
                <a:lnTo>
                  <a:pt x="9524" y="1149077"/>
                </a:lnTo>
                <a:lnTo>
                  <a:pt x="9060" y="1150200"/>
                </a:lnTo>
                <a:lnTo>
                  <a:pt x="7200" y="1152059"/>
                </a:lnTo>
                <a:lnTo>
                  <a:pt x="6077" y="1152524"/>
                </a:lnTo>
                <a:close/>
              </a:path>
              <a:path w="9525" h="4343400">
                <a:moveTo>
                  <a:pt x="6077" y="1104899"/>
                </a:moveTo>
                <a:lnTo>
                  <a:pt x="3447" y="1104899"/>
                </a:lnTo>
                <a:lnTo>
                  <a:pt x="2324" y="1104434"/>
                </a:lnTo>
                <a:lnTo>
                  <a:pt x="464" y="1102575"/>
                </a:lnTo>
                <a:lnTo>
                  <a:pt x="0" y="1101452"/>
                </a:lnTo>
                <a:lnTo>
                  <a:pt x="0" y="1098822"/>
                </a:lnTo>
                <a:lnTo>
                  <a:pt x="464" y="1097699"/>
                </a:lnTo>
                <a:lnTo>
                  <a:pt x="2324" y="1095840"/>
                </a:lnTo>
                <a:lnTo>
                  <a:pt x="3447" y="1095374"/>
                </a:lnTo>
                <a:lnTo>
                  <a:pt x="6077" y="1095374"/>
                </a:lnTo>
                <a:lnTo>
                  <a:pt x="7200" y="1095840"/>
                </a:lnTo>
                <a:lnTo>
                  <a:pt x="9060" y="1097699"/>
                </a:lnTo>
                <a:lnTo>
                  <a:pt x="9524" y="1098822"/>
                </a:lnTo>
                <a:lnTo>
                  <a:pt x="9524" y="1101452"/>
                </a:lnTo>
                <a:lnTo>
                  <a:pt x="9060" y="1102575"/>
                </a:lnTo>
                <a:lnTo>
                  <a:pt x="7200" y="1104434"/>
                </a:lnTo>
                <a:lnTo>
                  <a:pt x="6077" y="1104899"/>
                </a:lnTo>
                <a:close/>
              </a:path>
              <a:path w="9525" h="4343400">
                <a:moveTo>
                  <a:pt x="6077" y="1057274"/>
                </a:moveTo>
                <a:lnTo>
                  <a:pt x="3447" y="1057274"/>
                </a:lnTo>
                <a:lnTo>
                  <a:pt x="2324" y="1056809"/>
                </a:lnTo>
                <a:lnTo>
                  <a:pt x="464" y="1054950"/>
                </a:lnTo>
                <a:lnTo>
                  <a:pt x="0" y="1053827"/>
                </a:lnTo>
                <a:lnTo>
                  <a:pt x="0" y="1051197"/>
                </a:lnTo>
                <a:lnTo>
                  <a:pt x="464" y="1050074"/>
                </a:lnTo>
                <a:lnTo>
                  <a:pt x="2324" y="1048214"/>
                </a:lnTo>
                <a:lnTo>
                  <a:pt x="3447" y="1047749"/>
                </a:lnTo>
                <a:lnTo>
                  <a:pt x="6077" y="1047749"/>
                </a:lnTo>
                <a:lnTo>
                  <a:pt x="7200" y="1048214"/>
                </a:lnTo>
                <a:lnTo>
                  <a:pt x="9060" y="1050074"/>
                </a:lnTo>
                <a:lnTo>
                  <a:pt x="9524" y="1051197"/>
                </a:lnTo>
                <a:lnTo>
                  <a:pt x="9524" y="1053827"/>
                </a:lnTo>
                <a:lnTo>
                  <a:pt x="9060" y="1054950"/>
                </a:lnTo>
                <a:lnTo>
                  <a:pt x="7200" y="1056809"/>
                </a:lnTo>
                <a:lnTo>
                  <a:pt x="6077" y="1057274"/>
                </a:lnTo>
                <a:close/>
              </a:path>
              <a:path w="9525" h="4343400">
                <a:moveTo>
                  <a:pt x="6077" y="1009649"/>
                </a:moveTo>
                <a:lnTo>
                  <a:pt x="3447" y="1009649"/>
                </a:lnTo>
                <a:lnTo>
                  <a:pt x="2324" y="1009184"/>
                </a:lnTo>
                <a:lnTo>
                  <a:pt x="464" y="1007325"/>
                </a:lnTo>
                <a:lnTo>
                  <a:pt x="0" y="1006202"/>
                </a:lnTo>
                <a:lnTo>
                  <a:pt x="0" y="1003572"/>
                </a:lnTo>
                <a:lnTo>
                  <a:pt x="464" y="1002449"/>
                </a:lnTo>
                <a:lnTo>
                  <a:pt x="2324" y="1000589"/>
                </a:lnTo>
                <a:lnTo>
                  <a:pt x="3447" y="1000124"/>
                </a:lnTo>
                <a:lnTo>
                  <a:pt x="6077" y="1000124"/>
                </a:lnTo>
                <a:lnTo>
                  <a:pt x="7200" y="1000589"/>
                </a:lnTo>
                <a:lnTo>
                  <a:pt x="9060" y="1002449"/>
                </a:lnTo>
                <a:lnTo>
                  <a:pt x="9524" y="1003572"/>
                </a:lnTo>
                <a:lnTo>
                  <a:pt x="9524" y="1006202"/>
                </a:lnTo>
                <a:lnTo>
                  <a:pt x="9060" y="1007325"/>
                </a:lnTo>
                <a:lnTo>
                  <a:pt x="7200" y="1009184"/>
                </a:lnTo>
                <a:lnTo>
                  <a:pt x="6077" y="1009649"/>
                </a:lnTo>
                <a:close/>
              </a:path>
              <a:path w="9525" h="4343400">
                <a:moveTo>
                  <a:pt x="6077" y="962024"/>
                </a:moveTo>
                <a:lnTo>
                  <a:pt x="3447" y="962024"/>
                </a:lnTo>
                <a:lnTo>
                  <a:pt x="2324" y="961559"/>
                </a:lnTo>
                <a:lnTo>
                  <a:pt x="464" y="959700"/>
                </a:lnTo>
                <a:lnTo>
                  <a:pt x="0" y="958577"/>
                </a:lnTo>
                <a:lnTo>
                  <a:pt x="0" y="955947"/>
                </a:lnTo>
                <a:lnTo>
                  <a:pt x="464" y="954824"/>
                </a:lnTo>
                <a:lnTo>
                  <a:pt x="2324" y="952964"/>
                </a:lnTo>
                <a:lnTo>
                  <a:pt x="3447" y="952499"/>
                </a:lnTo>
                <a:lnTo>
                  <a:pt x="6077" y="952499"/>
                </a:lnTo>
                <a:lnTo>
                  <a:pt x="7200" y="952964"/>
                </a:lnTo>
                <a:lnTo>
                  <a:pt x="9060" y="954824"/>
                </a:lnTo>
                <a:lnTo>
                  <a:pt x="9524" y="955947"/>
                </a:lnTo>
                <a:lnTo>
                  <a:pt x="9524" y="958577"/>
                </a:lnTo>
                <a:lnTo>
                  <a:pt x="9060" y="959700"/>
                </a:lnTo>
                <a:lnTo>
                  <a:pt x="7200" y="961559"/>
                </a:lnTo>
                <a:lnTo>
                  <a:pt x="6077" y="962024"/>
                </a:lnTo>
                <a:close/>
              </a:path>
              <a:path w="9525" h="4343400">
                <a:moveTo>
                  <a:pt x="6077" y="914399"/>
                </a:moveTo>
                <a:lnTo>
                  <a:pt x="3447" y="914399"/>
                </a:lnTo>
                <a:lnTo>
                  <a:pt x="2324" y="913934"/>
                </a:lnTo>
                <a:lnTo>
                  <a:pt x="464" y="912075"/>
                </a:lnTo>
                <a:lnTo>
                  <a:pt x="0" y="910952"/>
                </a:lnTo>
                <a:lnTo>
                  <a:pt x="0" y="908322"/>
                </a:lnTo>
                <a:lnTo>
                  <a:pt x="464" y="907199"/>
                </a:lnTo>
                <a:lnTo>
                  <a:pt x="2324" y="905340"/>
                </a:lnTo>
                <a:lnTo>
                  <a:pt x="3447" y="904874"/>
                </a:lnTo>
                <a:lnTo>
                  <a:pt x="6077" y="904874"/>
                </a:lnTo>
                <a:lnTo>
                  <a:pt x="7200" y="905340"/>
                </a:lnTo>
                <a:lnTo>
                  <a:pt x="9060" y="907199"/>
                </a:lnTo>
                <a:lnTo>
                  <a:pt x="9524" y="908322"/>
                </a:lnTo>
                <a:lnTo>
                  <a:pt x="9524" y="910952"/>
                </a:lnTo>
                <a:lnTo>
                  <a:pt x="9060" y="912075"/>
                </a:lnTo>
                <a:lnTo>
                  <a:pt x="7200" y="913934"/>
                </a:lnTo>
                <a:lnTo>
                  <a:pt x="6077" y="914399"/>
                </a:lnTo>
                <a:close/>
              </a:path>
              <a:path w="9525" h="4343400">
                <a:moveTo>
                  <a:pt x="6077" y="866774"/>
                </a:moveTo>
                <a:lnTo>
                  <a:pt x="3447" y="866774"/>
                </a:lnTo>
                <a:lnTo>
                  <a:pt x="2324" y="866309"/>
                </a:lnTo>
                <a:lnTo>
                  <a:pt x="464" y="864450"/>
                </a:lnTo>
                <a:lnTo>
                  <a:pt x="0" y="863327"/>
                </a:lnTo>
                <a:lnTo>
                  <a:pt x="0" y="860697"/>
                </a:lnTo>
                <a:lnTo>
                  <a:pt x="464" y="859574"/>
                </a:lnTo>
                <a:lnTo>
                  <a:pt x="2324" y="857715"/>
                </a:lnTo>
                <a:lnTo>
                  <a:pt x="3447" y="857249"/>
                </a:lnTo>
                <a:lnTo>
                  <a:pt x="6077" y="857249"/>
                </a:lnTo>
                <a:lnTo>
                  <a:pt x="7200" y="857715"/>
                </a:lnTo>
                <a:lnTo>
                  <a:pt x="9060" y="859574"/>
                </a:lnTo>
                <a:lnTo>
                  <a:pt x="9524" y="860697"/>
                </a:lnTo>
                <a:lnTo>
                  <a:pt x="9524" y="863327"/>
                </a:lnTo>
                <a:lnTo>
                  <a:pt x="9060" y="864450"/>
                </a:lnTo>
                <a:lnTo>
                  <a:pt x="7200" y="866309"/>
                </a:lnTo>
                <a:lnTo>
                  <a:pt x="6077" y="866774"/>
                </a:lnTo>
                <a:close/>
              </a:path>
              <a:path w="9525" h="4343400">
                <a:moveTo>
                  <a:pt x="6077" y="819149"/>
                </a:moveTo>
                <a:lnTo>
                  <a:pt x="3447" y="819149"/>
                </a:lnTo>
                <a:lnTo>
                  <a:pt x="2324" y="818684"/>
                </a:lnTo>
                <a:lnTo>
                  <a:pt x="464" y="816825"/>
                </a:lnTo>
                <a:lnTo>
                  <a:pt x="0" y="815702"/>
                </a:lnTo>
                <a:lnTo>
                  <a:pt x="0" y="813072"/>
                </a:lnTo>
                <a:lnTo>
                  <a:pt x="464" y="811949"/>
                </a:lnTo>
                <a:lnTo>
                  <a:pt x="2324" y="810090"/>
                </a:lnTo>
                <a:lnTo>
                  <a:pt x="3447" y="809624"/>
                </a:lnTo>
                <a:lnTo>
                  <a:pt x="6077" y="809624"/>
                </a:lnTo>
                <a:lnTo>
                  <a:pt x="7200" y="810090"/>
                </a:lnTo>
                <a:lnTo>
                  <a:pt x="9060" y="811949"/>
                </a:lnTo>
                <a:lnTo>
                  <a:pt x="9524" y="813072"/>
                </a:lnTo>
                <a:lnTo>
                  <a:pt x="9524" y="815702"/>
                </a:lnTo>
                <a:lnTo>
                  <a:pt x="9060" y="816825"/>
                </a:lnTo>
                <a:lnTo>
                  <a:pt x="7200" y="818684"/>
                </a:lnTo>
                <a:lnTo>
                  <a:pt x="6077" y="819149"/>
                </a:lnTo>
                <a:close/>
              </a:path>
              <a:path w="9525" h="4343400">
                <a:moveTo>
                  <a:pt x="6077" y="771524"/>
                </a:moveTo>
                <a:lnTo>
                  <a:pt x="3447" y="771524"/>
                </a:lnTo>
                <a:lnTo>
                  <a:pt x="2324" y="771059"/>
                </a:lnTo>
                <a:lnTo>
                  <a:pt x="464" y="769199"/>
                </a:lnTo>
                <a:lnTo>
                  <a:pt x="0" y="768077"/>
                </a:lnTo>
                <a:lnTo>
                  <a:pt x="0" y="765447"/>
                </a:lnTo>
                <a:lnTo>
                  <a:pt x="464" y="764324"/>
                </a:lnTo>
                <a:lnTo>
                  <a:pt x="2324" y="762465"/>
                </a:lnTo>
                <a:lnTo>
                  <a:pt x="3447" y="761999"/>
                </a:lnTo>
                <a:lnTo>
                  <a:pt x="6077" y="761999"/>
                </a:lnTo>
                <a:lnTo>
                  <a:pt x="7200" y="762465"/>
                </a:lnTo>
                <a:lnTo>
                  <a:pt x="9060" y="764324"/>
                </a:lnTo>
                <a:lnTo>
                  <a:pt x="9524" y="765447"/>
                </a:lnTo>
                <a:lnTo>
                  <a:pt x="9524" y="768077"/>
                </a:lnTo>
                <a:lnTo>
                  <a:pt x="9060" y="769199"/>
                </a:lnTo>
                <a:lnTo>
                  <a:pt x="7200" y="771059"/>
                </a:lnTo>
                <a:lnTo>
                  <a:pt x="6077" y="771524"/>
                </a:lnTo>
                <a:close/>
              </a:path>
              <a:path w="9525" h="4343400">
                <a:moveTo>
                  <a:pt x="6077" y="723899"/>
                </a:moveTo>
                <a:lnTo>
                  <a:pt x="3447" y="723899"/>
                </a:lnTo>
                <a:lnTo>
                  <a:pt x="2324" y="723434"/>
                </a:lnTo>
                <a:lnTo>
                  <a:pt x="464" y="721575"/>
                </a:lnTo>
                <a:lnTo>
                  <a:pt x="0" y="720452"/>
                </a:lnTo>
                <a:lnTo>
                  <a:pt x="0" y="717822"/>
                </a:lnTo>
                <a:lnTo>
                  <a:pt x="464" y="716699"/>
                </a:lnTo>
                <a:lnTo>
                  <a:pt x="2324" y="714839"/>
                </a:lnTo>
                <a:lnTo>
                  <a:pt x="3447" y="714374"/>
                </a:lnTo>
                <a:lnTo>
                  <a:pt x="6077" y="714374"/>
                </a:lnTo>
                <a:lnTo>
                  <a:pt x="7200" y="714839"/>
                </a:lnTo>
                <a:lnTo>
                  <a:pt x="9060" y="716699"/>
                </a:lnTo>
                <a:lnTo>
                  <a:pt x="9524" y="717822"/>
                </a:lnTo>
                <a:lnTo>
                  <a:pt x="9524" y="720452"/>
                </a:lnTo>
                <a:lnTo>
                  <a:pt x="9060" y="721575"/>
                </a:lnTo>
                <a:lnTo>
                  <a:pt x="7200" y="723434"/>
                </a:lnTo>
                <a:lnTo>
                  <a:pt x="6077" y="723899"/>
                </a:lnTo>
                <a:close/>
              </a:path>
              <a:path w="9525" h="4343400">
                <a:moveTo>
                  <a:pt x="6077" y="676274"/>
                </a:moveTo>
                <a:lnTo>
                  <a:pt x="3447" y="676274"/>
                </a:lnTo>
                <a:lnTo>
                  <a:pt x="2324" y="675809"/>
                </a:lnTo>
                <a:lnTo>
                  <a:pt x="464" y="673950"/>
                </a:lnTo>
                <a:lnTo>
                  <a:pt x="0" y="672827"/>
                </a:lnTo>
                <a:lnTo>
                  <a:pt x="0" y="670197"/>
                </a:lnTo>
                <a:lnTo>
                  <a:pt x="464" y="669074"/>
                </a:lnTo>
                <a:lnTo>
                  <a:pt x="2324" y="667215"/>
                </a:lnTo>
                <a:lnTo>
                  <a:pt x="3447" y="666749"/>
                </a:lnTo>
                <a:lnTo>
                  <a:pt x="6077" y="666749"/>
                </a:lnTo>
                <a:lnTo>
                  <a:pt x="7200" y="667215"/>
                </a:lnTo>
                <a:lnTo>
                  <a:pt x="9060" y="669074"/>
                </a:lnTo>
                <a:lnTo>
                  <a:pt x="9524" y="670197"/>
                </a:lnTo>
                <a:lnTo>
                  <a:pt x="9524" y="672827"/>
                </a:lnTo>
                <a:lnTo>
                  <a:pt x="9060" y="673950"/>
                </a:lnTo>
                <a:lnTo>
                  <a:pt x="7200" y="675809"/>
                </a:lnTo>
                <a:lnTo>
                  <a:pt x="6077" y="676274"/>
                </a:lnTo>
                <a:close/>
              </a:path>
              <a:path w="9525" h="4343400">
                <a:moveTo>
                  <a:pt x="6077" y="628649"/>
                </a:moveTo>
                <a:lnTo>
                  <a:pt x="3447" y="628649"/>
                </a:lnTo>
                <a:lnTo>
                  <a:pt x="2324" y="628184"/>
                </a:lnTo>
                <a:lnTo>
                  <a:pt x="464" y="626325"/>
                </a:lnTo>
                <a:lnTo>
                  <a:pt x="0" y="625202"/>
                </a:lnTo>
                <a:lnTo>
                  <a:pt x="0" y="622572"/>
                </a:lnTo>
                <a:lnTo>
                  <a:pt x="464" y="621449"/>
                </a:lnTo>
                <a:lnTo>
                  <a:pt x="2324" y="619590"/>
                </a:lnTo>
                <a:lnTo>
                  <a:pt x="3447" y="619124"/>
                </a:lnTo>
                <a:lnTo>
                  <a:pt x="6077" y="619124"/>
                </a:lnTo>
                <a:lnTo>
                  <a:pt x="7200" y="619590"/>
                </a:lnTo>
                <a:lnTo>
                  <a:pt x="9060" y="621449"/>
                </a:lnTo>
                <a:lnTo>
                  <a:pt x="9524" y="622572"/>
                </a:lnTo>
                <a:lnTo>
                  <a:pt x="9524" y="625202"/>
                </a:lnTo>
                <a:lnTo>
                  <a:pt x="9060" y="626325"/>
                </a:lnTo>
                <a:lnTo>
                  <a:pt x="7200" y="628184"/>
                </a:lnTo>
                <a:lnTo>
                  <a:pt x="6077" y="628649"/>
                </a:lnTo>
                <a:close/>
              </a:path>
              <a:path w="9525" h="4343400">
                <a:moveTo>
                  <a:pt x="6077" y="581024"/>
                </a:moveTo>
                <a:lnTo>
                  <a:pt x="3447" y="581024"/>
                </a:lnTo>
                <a:lnTo>
                  <a:pt x="2324" y="580559"/>
                </a:lnTo>
                <a:lnTo>
                  <a:pt x="464" y="578700"/>
                </a:lnTo>
                <a:lnTo>
                  <a:pt x="0" y="577577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4"/>
                </a:lnTo>
                <a:lnTo>
                  <a:pt x="3447" y="571499"/>
                </a:lnTo>
                <a:lnTo>
                  <a:pt x="6077" y="571499"/>
                </a:lnTo>
                <a:lnTo>
                  <a:pt x="7200" y="571964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77577"/>
                </a:lnTo>
                <a:lnTo>
                  <a:pt x="9060" y="578700"/>
                </a:lnTo>
                <a:lnTo>
                  <a:pt x="7200" y="580559"/>
                </a:lnTo>
                <a:lnTo>
                  <a:pt x="6077" y="581024"/>
                </a:lnTo>
                <a:close/>
              </a:path>
              <a:path w="9525" h="4343400">
                <a:moveTo>
                  <a:pt x="6077" y="533399"/>
                </a:moveTo>
                <a:lnTo>
                  <a:pt x="3447" y="533399"/>
                </a:lnTo>
                <a:lnTo>
                  <a:pt x="2324" y="532934"/>
                </a:lnTo>
                <a:lnTo>
                  <a:pt x="464" y="531075"/>
                </a:lnTo>
                <a:lnTo>
                  <a:pt x="0" y="529952"/>
                </a:lnTo>
                <a:lnTo>
                  <a:pt x="0" y="527322"/>
                </a:lnTo>
                <a:lnTo>
                  <a:pt x="464" y="526199"/>
                </a:lnTo>
                <a:lnTo>
                  <a:pt x="2324" y="524339"/>
                </a:lnTo>
                <a:lnTo>
                  <a:pt x="3447" y="523874"/>
                </a:lnTo>
                <a:lnTo>
                  <a:pt x="6077" y="523874"/>
                </a:lnTo>
                <a:lnTo>
                  <a:pt x="7200" y="524339"/>
                </a:lnTo>
                <a:lnTo>
                  <a:pt x="9060" y="526199"/>
                </a:lnTo>
                <a:lnTo>
                  <a:pt x="9524" y="527322"/>
                </a:lnTo>
                <a:lnTo>
                  <a:pt x="9524" y="529952"/>
                </a:lnTo>
                <a:lnTo>
                  <a:pt x="9060" y="531075"/>
                </a:lnTo>
                <a:lnTo>
                  <a:pt x="7200" y="532934"/>
                </a:lnTo>
                <a:lnTo>
                  <a:pt x="6077" y="533399"/>
                </a:lnTo>
                <a:close/>
              </a:path>
              <a:path w="9525" h="4343400">
                <a:moveTo>
                  <a:pt x="6077" y="485774"/>
                </a:moveTo>
                <a:lnTo>
                  <a:pt x="3447" y="485774"/>
                </a:lnTo>
                <a:lnTo>
                  <a:pt x="2324" y="485309"/>
                </a:lnTo>
                <a:lnTo>
                  <a:pt x="464" y="483450"/>
                </a:lnTo>
                <a:lnTo>
                  <a:pt x="0" y="482327"/>
                </a:lnTo>
                <a:lnTo>
                  <a:pt x="0" y="479697"/>
                </a:lnTo>
                <a:lnTo>
                  <a:pt x="464" y="478574"/>
                </a:lnTo>
                <a:lnTo>
                  <a:pt x="2324" y="476714"/>
                </a:lnTo>
                <a:lnTo>
                  <a:pt x="3447" y="476249"/>
                </a:lnTo>
                <a:lnTo>
                  <a:pt x="6077" y="476249"/>
                </a:lnTo>
                <a:lnTo>
                  <a:pt x="7200" y="476714"/>
                </a:lnTo>
                <a:lnTo>
                  <a:pt x="9060" y="478574"/>
                </a:lnTo>
                <a:lnTo>
                  <a:pt x="9524" y="479697"/>
                </a:lnTo>
                <a:lnTo>
                  <a:pt x="9524" y="482327"/>
                </a:lnTo>
                <a:lnTo>
                  <a:pt x="9060" y="483450"/>
                </a:lnTo>
                <a:lnTo>
                  <a:pt x="7200" y="485309"/>
                </a:lnTo>
                <a:lnTo>
                  <a:pt x="6077" y="485774"/>
                </a:lnTo>
                <a:close/>
              </a:path>
              <a:path w="9525" h="4343400">
                <a:moveTo>
                  <a:pt x="6077" y="438149"/>
                </a:moveTo>
                <a:lnTo>
                  <a:pt x="3447" y="438149"/>
                </a:lnTo>
                <a:lnTo>
                  <a:pt x="2324" y="437684"/>
                </a:lnTo>
                <a:lnTo>
                  <a:pt x="464" y="435825"/>
                </a:lnTo>
                <a:lnTo>
                  <a:pt x="0" y="434702"/>
                </a:lnTo>
                <a:lnTo>
                  <a:pt x="0" y="432072"/>
                </a:lnTo>
                <a:lnTo>
                  <a:pt x="464" y="430949"/>
                </a:lnTo>
                <a:lnTo>
                  <a:pt x="2324" y="429090"/>
                </a:lnTo>
                <a:lnTo>
                  <a:pt x="3447" y="428624"/>
                </a:lnTo>
                <a:lnTo>
                  <a:pt x="6077" y="428624"/>
                </a:lnTo>
                <a:lnTo>
                  <a:pt x="7200" y="429090"/>
                </a:lnTo>
                <a:lnTo>
                  <a:pt x="9060" y="430949"/>
                </a:lnTo>
                <a:lnTo>
                  <a:pt x="9524" y="432072"/>
                </a:lnTo>
                <a:lnTo>
                  <a:pt x="9524" y="434702"/>
                </a:lnTo>
                <a:lnTo>
                  <a:pt x="9060" y="435825"/>
                </a:lnTo>
                <a:lnTo>
                  <a:pt x="7200" y="437684"/>
                </a:lnTo>
                <a:lnTo>
                  <a:pt x="6077" y="438149"/>
                </a:lnTo>
                <a:close/>
              </a:path>
              <a:path w="9525" h="4343400">
                <a:moveTo>
                  <a:pt x="6077" y="390524"/>
                </a:moveTo>
                <a:lnTo>
                  <a:pt x="3447" y="390524"/>
                </a:lnTo>
                <a:lnTo>
                  <a:pt x="2324" y="390059"/>
                </a:lnTo>
                <a:lnTo>
                  <a:pt x="464" y="388200"/>
                </a:lnTo>
                <a:lnTo>
                  <a:pt x="0" y="387077"/>
                </a:lnTo>
                <a:lnTo>
                  <a:pt x="0" y="384447"/>
                </a:lnTo>
                <a:lnTo>
                  <a:pt x="464" y="383324"/>
                </a:lnTo>
                <a:lnTo>
                  <a:pt x="2324" y="381465"/>
                </a:lnTo>
                <a:lnTo>
                  <a:pt x="3447" y="380999"/>
                </a:lnTo>
                <a:lnTo>
                  <a:pt x="6077" y="380999"/>
                </a:lnTo>
                <a:lnTo>
                  <a:pt x="7200" y="381465"/>
                </a:lnTo>
                <a:lnTo>
                  <a:pt x="9060" y="383324"/>
                </a:lnTo>
                <a:lnTo>
                  <a:pt x="9524" y="384447"/>
                </a:lnTo>
                <a:lnTo>
                  <a:pt x="9524" y="387077"/>
                </a:lnTo>
                <a:lnTo>
                  <a:pt x="9060" y="388200"/>
                </a:lnTo>
                <a:lnTo>
                  <a:pt x="7200" y="390059"/>
                </a:lnTo>
                <a:lnTo>
                  <a:pt x="6077" y="390524"/>
                </a:lnTo>
                <a:close/>
              </a:path>
              <a:path w="9525" h="4343400">
                <a:moveTo>
                  <a:pt x="6077" y="342899"/>
                </a:moveTo>
                <a:lnTo>
                  <a:pt x="3447" y="342899"/>
                </a:lnTo>
                <a:lnTo>
                  <a:pt x="2324" y="342434"/>
                </a:lnTo>
                <a:lnTo>
                  <a:pt x="464" y="340575"/>
                </a:lnTo>
                <a:lnTo>
                  <a:pt x="0" y="339452"/>
                </a:lnTo>
                <a:lnTo>
                  <a:pt x="0" y="336822"/>
                </a:lnTo>
                <a:lnTo>
                  <a:pt x="464" y="335699"/>
                </a:lnTo>
                <a:lnTo>
                  <a:pt x="2324" y="333840"/>
                </a:lnTo>
                <a:lnTo>
                  <a:pt x="3447" y="333374"/>
                </a:lnTo>
                <a:lnTo>
                  <a:pt x="6077" y="333374"/>
                </a:lnTo>
                <a:lnTo>
                  <a:pt x="7200" y="333840"/>
                </a:lnTo>
                <a:lnTo>
                  <a:pt x="9060" y="335699"/>
                </a:lnTo>
                <a:lnTo>
                  <a:pt x="9524" y="336822"/>
                </a:lnTo>
                <a:lnTo>
                  <a:pt x="9524" y="339452"/>
                </a:lnTo>
                <a:lnTo>
                  <a:pt x="9060" y="340575"/>
                </a:lnTo>
                <a:lnTo>
                  <a:pt x="7200" y="342434"/>
                </a:lnTo>
                <a:lnTo>
                  <a:pt x="6077" y="342899"/>
                </a:lnTo>
                <a:close/>
              </a:path>
              <a:path w="9525" h="4343400">
                <a:moveTo>
                  <a:pt x="6077" y="295274"/>
                </a:moveTo>
                <a:lnTo>
                  <a:pt x="3447" y="295274"/>
                </a:lnTo>
                <a:lnTo>
                  <a:pt x="2324" y="294809"/>
                </a:lnTo>
                <a:lnTo>
                  <a:pt x="464" y="292950"/>
                </a:lnTo>
                <a:lnTo>
                  <a:pt x="0" y="291827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5"/>
                </a:lnTo>
                <a:lnTo>
                  <a:pt x="3447" y="285749"/>
                </a:lnTo>
                <a:lnTo>
                  <a:pt x="6077" y="285749"/>
                </a:lnTo>
                <a:lnTo>
                  <a:pt x="7200" y="286215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291827"/>
                </a:lnTo>
                <a:lnTo>
                  <a:pt x="9060" y="292950"/>
                </a:lnTo>
                <a:lnTo>
                  <a:pt x="7200" y="294809"/>
                </a:lnTo>
                <a:lnTo>
                  <a:pt x="6077" y="295274"/>
                </a:lnTo>
                <a:close/>
              </a:path>
              <a:path w="9525" h="4343400">
                <a:moveTo>
                  <a:pt x="6077" y="247649"/>
                </a:moveTo>
                <a:lnTo>
                  <a:pt x="3447" y="247649"/>
                </a:lnTo>
                <a:lnTo>
                  <a:pt x="2324" y="247184"/>
                </a:lnTo>
                <a:lnTo>
                  <a:pt x="464" y="245325"/>
                </a:lnTo>
                <a:lnTo>
                  <a:pt x="0" y="244202"/>
                </a:lnTo>
                <a:lnTo>
                  <a:pt x="0" y="241572"/>
                </a:lnTo>
                <a:lnTo>
                  <a:pt x="464" y="240449"/>
                </a:lnTo>
                <a:lnTo>
                  <a:pt x="2324" y="238590"/>
                </a:lnTo>
                <a:lnTo>
                  <a:pt x="3447" y="238124"/>
                </a:lnTo>
                <a:lnTo>
                  <a:pt x="6077" y="238124"/>
                </a:lnTo>
                <a:lnTo>
                  <a:pt x="7200" y="238590"/>
                </a:lnTo>
                <a:lnTo>
                  <a:pt x="9060" y="240449"/>
                </a:lnTo>
                <a:lnTo>
                  <a:pt x="9524" y="241572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4"/>
                </a:lnTo>
                <a:lnTo>
                  <a:pt x="6077" y="247649"/>
                </a:lnTo>
                <a:close/>
              </a:path>
              <a:path w="9525" h="4343400">
                <a:moveTo>
                  <a:pt x="6077" y="200024"/>
                </a:moveTo>
                <a:lnTo>
                  <a:pt x="3447" y="200024"/>
                </a:lnTo>
                <a:lnTo>
                  <a:pt x="2324" y="199559"/>
                </a:lnTo>
                <a:lnTo>
                  <a:pt x="464" y="197700"/>
                </a:lnTo>
                <a:lnTo>
                  <a:pt x="0" y="196577"/>
                </a:lnTo>
                <a:lnTo>
                  <a:pt x="0" y="193947"/>
                </a:lnTo>
                <a:lnTo>
                  <a:pt x="464" y="192824"/>
                </a:lnTo>
                <a:lnTo>
                  <a:pt x="2324" y="190965"/>
                </a:lnTo>
                <a:lnTo>
                  <a:pt x="3447" y="190499"/>
                </a:lnTo>
                <a:lnTo>
                  <a:pt x="6077" y="190499"/>
                </a:lnTo>
                <a:lnTo>
                  <a:pt x="7200" y="190965"/>
                </a:lnTo>
                <a:lnTo>
                  <a:pt x="9060" y="192824"/>
                </a:lnTo>
                <a:lnTo>
                  <a:pt x="9524" y="193947"/>
                </a:lnTo>
                <a:lnTo>
                  <a:pt x="9524" y="196577"/>
                </a:lnTo>
                <a:lnTo>
                  <a:pt x="9060" y="197700"/>
                </a:lnTo>
                <a:lnTo>
                  <a:pt x="7200" y="199559"/>
                </a:lnTo>
                <a:lnTo>
                  <a:pt x="6077" y="200024"/>
                </a:lnTo>
                <a:close/>
              </a:path>
              <a:path w="9525" h="4343400">
                <a:moveTo>
                  <a:pt x="6077" y="152399"/>
                </a:moveTo>
                <a:lnTo>
                  <a:pt x="3447" y="152399"/>
                </a:lnTo>
                <a:lnTo>
                  <a:pt x="2324" y="151934"/>
                </a:lnTo>
                <a:lnTo>
                  <a:pt x="464" y="150075"/>
                </a:lnTo>
                <a:lnTo>
                  <a:pt x="0" y="148952"/>
                </a:lnTo>
                <a:lnTo>
                  <a:pt x="0" y="146322"/>
                </a:lnTo>
                <a:lnTo>
                  <a:pt x="464" y="145199"/>
                </a:lnTo>
                <a:lnTo>
                  <a:pt x="2324" y="143340"/>
                </a:lnTo>
                <a:lnTo>
                  <a:pt x="3447" y="142874"/>
                </a:lnTo>
                <a:lnTo>
                  <a:pt x="6077" y="142874"/>
                </a:lnTo>
                <a:lnTo>
                  <a:pt x="7200" y="143340"/>
                </a:lnTo>
                <a:lnTo>
                  <a:pt x="9060" y="145199"/>
                </a:lnTo>
                <a:lnTo>
                  <a:pt x="9524" y="146322"/>
                </a:lnTo>
                <a:lnTo>
                  <a:pt x="9524" y="148952"/>
                </a:lnTo>
                <a:lnTo>
                  <a:pt x="9060" y="150075"/>
                </a:lnTo>
                <a:lnTo>
                  <a:pt x="7200" y="151934"/>
                </a:lnTo>
                <a:lnTo>
                  <a:pt x="6077" y="152399"/>
                </a:lnTo>
                <a:close/>
              </a:path>
              <a:path w="9525" h="4343400">
                <a:moveTo>
                  <a:pt x="6077" y="104774"/>
                </a:moveTo>
                <a:lnTo>
                  <a:pt x="3447" y="104774"/>
                </a:lnTo>
                <a:lnTo>
                  <a:pt x="2324" y="104309"/>
                </a:lnTo>
                <a:lnTo>
                  <a:pt x="464" y="102450"/>
                </a:lnTo>
                <a:lnTo>
                  <a:pt x="0" y="101327"/>
                </a:lnTo>
                <a:lnTo>
                  <a:pt x="0" y="98697"/>
                </a:lnTo>
                <a:lnTo>
                  <a:pt x="464" y="97574"/>
                </a:lnTo>
                <a:lnTo>
                  <a:pt x="2324" y="95715"/>
                </a:lnTo>
                <a:lnTo>
                  <a:pt x="3447" y="95249"/>
                </a:lnTo>
                <a:lnTo>
                  <a:pt x="6077" y="95249"/>
                </a:lnTo>
                <a:lnTo>
                  <a:pt x="7200" y="95715"/>
                </a:lnTo>
                <a:lnTo>
                  <a:pt x="9060" y="97574"/>
                </a:lnTo>
                <a:lnTo>
                  <a:pt x="9524" y="98697"/>
                </a:lnTo>
                <a:lnTo>
                  <a:pt x="9524" y="101327"/>
                </a:lnTo>
                <a:lnTo>
                  <a:pt x="9060" y="102450"/>
                </a:lnTo>
                <a:lnTo>
                  <a:pt x="7200" y="104309"/>
                </a:lnTo>
                <a:lnTo>
                  <a:pt x="6077" y="104774"/>
                </a:lnTo>
                <a:close/>
              </a:path>
              <a:path w="9525" h="4343400">
                <a:moveTo>
                  <a:pt x="6077" y="57149"/>
                </a:moveTo>
                <a:lnTo>
                  <a:pt x="3447" y="57149"/>
                </a:lnTo>
                <a:lnTo>
                  <a:pt x="2324" y="56684"/>
                </a:lnTo>
                <a:lnTo>
                  <a:pt x="464" y="54825"/>
                </a:lnTo>
                <a:lnTo>
                  <a:pt x="0" y="53702"/>
                </a:lnTo>
                <a:lnTo>
                  <a:pt x="0" y="51072"/>
                </a:lnTo>
                <a:lnTo>
                  <a:pt x="464" y="49949"/>
                </a:lnTo>
                <a:lnTo>
                  <a:pt x="2324" y="48089"/>
                </a:lnTo>
                <a:lnTo>
                  <a:pt x="3447" y="47624"/>
                </a:lnTo>
                <a:lnTo>
                  <a:pt x="6077" y="47624"/>
                </a:lnTo>
                <a:lnTo>
                  <a:pt x="7200" y="48089"/>
                </a:lnTo>
                <a:lnTo>
                  <a:pt x="9060" y="49949"/>
                </a:lnTo>
                <a:lnTo>
                  <a:pt x="9524" y="51072"/>
                </a:lnTo>
                <a:lnTo>
                  <a:pt x="9524" y="53702"/>
                </a:lnTo>
                <a:lnTo>
                  <a:pt x="9060" y="54825"/>
                </a:lnTo>
                <a:lnTo>
                  <a:pt x="7200" y="56684"/>
                </a:lnTo>
                <a:lnTo>
                  <a:pt x="6077" y="57149"/>
                </a:lnTo>
                <a:close/>
              </a:path>
              <a:path w="9525" h="4343400">
                <a:moveTo>
                  <a:pt x="6077" y="9524"/>
                </a:moveTo>
                <a:lnTo>
                  <a:pt x="3447" y="9524"/>
                </a:lnTo>
                <a:lnTo>
                  <a:pt x="2324" y="9059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4"/>
                </a:lnTo>
                <a:lnTo>
                  <a:pt x="3447" y="0"/>
                </a:lnTo>
                <a:lnTo>
                  <a:pt x="6077" y="0"/>
                </a:lnTo>
                <a:lnTo>
                  <a:pt x="7200" y="464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6077"/>
                </a:lnTo>
                <a:lnTo>
                  <a:pt x="9060" y="7200"/>
                </a:lnTo>
                <a:lnTo>
                  <a:pt x="7200" y="9059"/>
                </a:lnTo>
                <a:lnTo>
                  <a:pt x="6077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323407" y="5775324"/>
            <a:ext cx="1154430" cy="351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47955" algn="r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60</a:t>
            </a:r>
            <a:endParaRPr sz="9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200" spc="-70" dirty="0">
                <a:solidFill>
                  <a:srgbClr val="252423"/>
                </a:solidFill>
                <a:latin typeface="Trebuchet MS"/>
                <a:cs typeface="Trebuchet MS"/>
              </a:rPr>
              <a:t>main roof </a:t>
            </a:r>
            <a:r>
              <a:rPr sz="1200" spc="-60" dirty="0">
                <a:solidFill>
                  <a:srgbClr val="252423"/>
                </a:solidFill>
                <a:latin typeface="Trebuchet MS"/>
                <a:cs typeface="Trebuchet MS"/>
              </a:rPr>
              <a:t>material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675332" y="1420812"/>
            <a:ext cx="9525" cy="4343400"/>
          </a:xfrm>
          <a:custGeom>
            <a:avLst/>
            <a:gdLst/>
            <a:ahLst/>
            <a:cxnLst/>
            <a:rect l="l" t="t" r="r" b="b"/>
            <a:pathLst>
              <a:path w="9525" h="4343400">
                <a:moveTo>
                  <a:pt x="6077" y="4343399"/>
                </a:moveTo>
                <a:lnTo>
                  <a:pt x="3447" y="4343399"/>
                </a:lnTo>
                <a:lnTo>
                  <a:pt x="2324" y="4342934"/>
                </a:lnTo>
                <a:lnTo>
                  <a:pt x="464" y="4341074"/>
                </a:lnTo>
                <a:lnTo>
                  <a:pt x="0" y="4339952"/>
                </a:lnTo>
                <a:lnTo>
                  <a:pt x="0" y="4337321"/>
                </a:lnTo>
                <a:lnTo>
                  <a:pt x="464" y="4336199"/>
                </a:lnTo>
                <a:lnTo>
                  <a:pt x="2324" y="4334339"/>
                </a:lnTo>
                <a:lnTo>
                  <a:pt x="3447" y="4333874"/>
                </a:lnTo>
                <a:lnTo>
                  <a:pt x="6077" y="4333874"/>
                </a:lnTo>
                <a:lnTo>
                  <a:pt x="7200" y="4334339"/>
                </a:lnTo>
                <a:lnTo>
                  <a:pt x="9060" y="4336199"/>
                </a:lnTo>
                <a:lnTo>
                  <a:pt x="9524" y="4337321"/>
                </a:lnTo>
                <a:lnTo>
                  <a:pt x="9524" y="4339952"/>
                </a:lnTo>
                <a:lnTo>
                  <a:pt x="9060" y="4341074"/>
                </a:lnTo>
                <a:lnTo>
                  <a:pt x="7200" y="4342934"/>
                </a:lnTo>
                <a:lnTo>
                  <a:pt x="6077" y="4343399"/>
                </a:lnTo>
                <a:close/>
              </a:path>
              <a:path w="9525" h="4343400">
                <a:moveTo>
                  <a:pt x="6077" y="4295774"/>
                </a:moveTo>
                <a:lnTo>
                  <a:pt x="3447" y="4295774"/>
                </a:lnTo>
                <a:lnTo>
                  <a:pt x="2324" y="4295309"/>
                </a:lnTo>
                <a:lnTo>
                  <a:pt x="464" y="4293449"/>
                </a:lnTo>
                <a:lnTo>
                  <a:pt x="0" y="4292327"/>
                </a:lnTo>
                <a:lnTo>
                  <a:pt x="0" y="4289696"/>
                </a:lnTo>
                <a:lnTo>
                  <a:pt x="464" y="4288574"/>
                </a:lnTo>
                <a:lnTo>
                  <a:pt x="2324" y="4286714"/>
                </a:lnTo>
                <a:lnTo>
                  <a:pt x="3447" y="4286249"/>
                </a:lnTo>
                <a:lnTo>
                  <a:pt x="6077" y="4286249"/>
                </a:lnTo>
                <a:lnTo>
                  <a:pt x="7200" y="4286714"/>
                </a:lnTo>
                <a:lnTo>
                  <a:pt x="9060" y="4288574"/>
                </a:lnTo>
                <a:lnTo>
                  <a:pt x="9524" y="4289696"/>
                </a:lnTo>
                <a:lnTo>
                  <a:pt x="9524" y="4292327"/>
                </a:lnTo>
                <a:lnTo>
                  <a:pt x="9060" y="4293449"/>
                </a:lnTo>
                <a:lnTo>
                  <a:pt x="7200" y="4295309"/>
                </a:lnTo>
                <a:lnTo>
                  <a:pt x="6077" y="4295774"/>
                </a:lnTo>
                <a:close/>
              </a:path>
              <a:path w="9525" h="4343400">
                <a:moveTo>
                  <a:pt x="6077" y="4248149"/>
                </a:moveTo>
                <a:lnTo>
                  <a:pt x="3447" y="4248149"/>
                </a:lnTo>
                <a:lnTo>
                  <a:pt x="2324" y="4247684"/>
                </a:lnTo>
                <a:lnTo>
                  <a:pt x="464" y="4245824"/>
                </a:lnTo>
                <a:lnTo>
                  <a:pt x="0" y="4244702"/>
                </a:lnTo>
                <a:lnTo>
                  <a:pt x="0" y="4242071"/>
                </a:lnTo>
                <a:lnTo>
                  <a:pt x="464" y="4240949"/>
                </a:lnTo>
                <a:lnTo>
                  <a:pt x="2324" y="4239089"/>
                </a:lnTo>
                <a:lnTo>
                  <a:pt x="3447" y="4238624"/>
                </a:lnTo>
                <a:lnTo>
                  <a:pt x="6077" y="4238624"/>
                </a:lnTo>
                <a:lnTo>
                  <a:pt x="7200" y="4239089"/>
                </a:lnTo>
                <a:lnTo>
                  <a:pt x="9060" y="4240949"/>
                </a:lnTo>
                <a:lnTo>
                  <a:pt x="9524" y="4242071"/>
                </a:lnTo>
                <a:lnTo>
                  <a:pt x="9524" y="4244702"/>
                </a:lnTo>
                <a:lnTo>
                  <a:pt x="9060" y="4245824"/>
                </a:lnTo>
                <a:lnTo>
                  <a:pt x="7200" y="4247684"/>
                </a:lnTo>
                <a:lnTo>
                  <a:pt x="6077" y="4248149"/>
                </a:lnTo>
                <a:close/>
              </a:path>
              <a:path w="9525" h="4343400">
                <a:moveTo>
                  <a:pt x="6077" y="4200524"/>
                </a:moveTo>
                <a:lnTo>
                  <a:pt x="3447" y="4200524"/>
                </a:lnTo>
                <a:lnTo>
                  <a:pt x="2324" y="4200059"/>
                </a:lnTo>
                <a:lnTo>
                  <a:pt x="464" y="4198199"/>
                </a:lnTo>
                <a:lnTo>
                  <a:pt x="0" y="4197077"/>
                </a:lnTo>
                <a:lnTo>
                  <a:pt x="0" y="4194446"/>
                </a:lnTo>
                <a:lnTo>
                  <a:pt x="464" y="4193324"/>
                </a:lnTo>
                <a:lnTo>
                  <a:pt x="2324" y="4191464"/>
                </a:lnTo>
                <a:lnTo>
                  <a:pt x="3447" y="4190999"/>
                </a:lnTo>
                <a:lnTo>
                  <a:pt x="6077" y="4190999"/>
                </a:lnTo>
                <a:lnTo>
                  <a:pt x="7200" y="4191464"/>
                </a:lnTo>
                <a:lnTo>
                  <a:pt x="9060" y="4193324"/>
                </a:lnTo>
                <a:lnTo>
                  <a:pt x="9524" y="4194446"/>
                </a:lnTo>
                <a:lnTo>
                  <a:pt x="9524" y="4197077"/>
                </a:lnTo>
                <a:lnTo>
                  <a:pt x="9060" y="4198199"/>
                </a:lnTo>
                <a:lnTo>
                  <a:pt x="7200" y="4200059"/>
                </a:lnTo>
                <a:lnTo>
                  <a:pt x="6077" y="4200524"/>
                </a:lnTo>
                <a:close/>
              </a:path>
              <a:path w="9525" h="4343400">
                <a:moveTo>
                  <a:pt x="6077" y="4152899"/>
                </a:moveTo>
                <a:lnTo>
                  <a:pt x="3447" y="4152899"/>
                </a:lnTo>
                <a:lnTo>
                  <a:pt x="2324" y="4152434"/>
                </a:lnTo>
                <a:lnTo>
                  <a:pt x="464" y="4150574"/>
                </a:lnTo>
                <a:lnTo>
                  <a:pt x="0" y="4149452"/>
                </a:lnTo>
                <a:lnTo>
                  <a:pt x="0" y="4146821"/>
                </a:lnTo>
                <a:lnTo>
                  <a:pt x="464" y="4145699"/>
                </a:lnTo>
                <a:lnTo>
                  <a:pt x="2324" y="4143839"/>
                </a:lnTo>
                <a:lnTo>
                  <a:pt x="3447" y="4143374"/>
                </a:lnTo>
                <a:lnTo>
                  <a:pt x="6077" y="4143374"/>
                </a:lnTo>
                <a:lnTo>
                  <a:pt x="7200" y="4143839"/>
                </a:lnTo>
                <a:lnTo>
                  <a:pt x="9060" y="4145699"/>
                </a:lnTo>
                <a:lnTo>
                  <a:pt x="9524" y="4146821"/>
                </a:lnTo>
                <a:lnTo>
                  <a:pt x="9524" y="4149452"/>
                </a:lnTo>
                <a:lnTo>
                  <a:pt x="9060" y="4150574"/>
                </a:lnTo>
                <a:lnTo>
                  <a:pt x="7200" y="4152434"/>
                </a:lnTo>
                <a:lnTo>
                  <a:pt x="6077" y="4152899"/>
                </a:lnTo>
                <a:close/>
              </a:path>
              <a:path w="9525" h="4343400">
                <a:moveTo>
                  <a:pt x="6077" y="4105274"/>
                </a:moveTo>
                <a:lnTo>
                  <a:pt x="3447" y="4105274"/>
                </a:lnTo>
                <a:lnTo>
                  <a:pt x="2324" y="4104809"/>
                </a:lnTo>
                <a:lnTo>
                  <a:pt x="464" y="4102949"/>
                </a:lnTo>
                <a:lnTo>
                  <a:pt x="0" y="4101827"/>
                </a:lnTo>
                <a:lnTo>
                  <a:pt x="0" y="4099196"/>
                </a:lnTo>
                <a:lnTo>
                  <a:pt x="464" y="4098074"/>
                </a:lnTo>
                <a:lnTo>
                  <a:pt x="2324" y="4096214"/>
                </a:lnTo>
                <a:lnTo>
                  <a:pt x="3447" y="4095749"/>
                </a:lnTo>
                <a:lnTo>
                  <a:pt x="6077" y="4095749"/>
                </a:lnTo>
                <a:lnTo>
                  <a:pt x="7200" y="4096214"/>
                </a:lnTo>
                <a:lnTo>
                  <a:pt x="9060" y="4098074"/>
                </a:lnTo>
                <a:lnTo>
                  <a:pt x="9524" y="4099196"/>
                </a:lnTo>
                <a:lnTo>
                  <a:pt x="9524" y="4101827"/>
                </a:lnTo>
                <a:lnTo>
                  <a:pt x="9060" y="4102949"/>
                </a:lnTo>
                <a:lnTo>
                  <a:pt x="7200" y="4104809"/>
                </a:lnTo>
                <a:lnTo>
                  <a:pt x="6077" y="4105274"/>
                </a:lnTo>
                <a:close/>
              </a:path>
              <a:path w="9525" h="4343400">
                <a:moveTo>
                  <a:pt x="6077" y="4057649"/>
                </a:moveTo>
                <a:lnTo>
                  <a:pt x="3447" y="4057649"/>
                </a:lnTo>
                <a:lnTo>
                  <a:pt x="2324" y="4057184"/>
                </a:lnTo>
                <a:lnTo>
                  <a:pt x="464" y="4055324"/>
                </a:lnTo>
                <a:lnTo>
                  <a:pt x="0" y="4054202"/>
                </a:lnTo>
                <a:lnTo>
                  <a:pt x="0" y="4051571"/>
                </a:lnTo>
                <a:lnTo>
                  <a:pt x="464" y="4050449"/>
                </a:lnTo>
                <a:lnTo>
                  <a:pt x="2324" y="4048589"/>
                </a:lnTo>
                <a:lnTo>
                  <a:pt x="3447" y="4048124"/>
                </a:lnTo>
                <a:lnTo>
                  <a:pt x="6077" y="4048124"/>
                </a:lnTo>
                <a:lnTo>
                  <a:pt x="7200" y="4048589"/>
                </a:lnTo>
                <a:lnTo>
                  <a:pt x="9060" y="4050449"/>
                </a:lnTo>
                <a:lnTo>
                  <a:pt x="9524" y="4051571"/>
                </a:lnTo>
                <a:lnTo>
                  <a:pt x="9524" y="4054202"/>
                </a:lnTo>
                <a:lnTo>
                  <a:pt x="9060" y="4055324"/>
                </a:lnTo>
                <a:lnTo>
                  <a:pt x="7200" y="4057184"/>
                </a:lnTo>
                <a:lnTo>
                  <a:pt x="6077" y="4057649"/>
                </a:lnTo>
                <a:close/>
              </a:path>
              <a:path w="9525" h="4343400">
                <a:moveTo>
                  <a:pt x="6077" y="4010024"/>
                </a:moveTo>
                <a:lnTo>
                  <a:pt x="3447" y="4010024"/>
                </a:lnTo>
                <a:lnTo>
                  <a:pt x="2324" y="4009559"/>
                </a:lnTo>
                <a:lnTo>
                  <a:pt x="464" y="4007699"/>
                </a:lnTo>
                <a:lnTo>
                  <a:pt x="0" y="4006577"/>
                </a:lnTo>
                <a:lnTo>
                  <a:pt x="0" y="4003946"/>
                </a:lnTo>
                <a:lnTo>
                  <a:pt x="464" y="4002824"/>
                </a:lnTo>
                <a:lnTo>
                  <a:pt x="2324" y="4000964"/>
                </a:lnTo>
                <a:lnTo>
                  <a:pt x="3447" y="4000499"/>
                </a:lnTo>
                <a:lnTo>
                  <a:pt x="6077" y="4000499"/>
                </a:lnTo>
                <a:lnTo>
                  <a:pt x="7200" y="4000964"/>
                </a:lnTo>
                <a:lnTo>
                  <a:pt x="9060" y="4002824"/>
                </a:lnTo>
                <a:lnTo>
                  <a:pt x="9524" y="4003946"/>
                </a:lnTo>
                <a:lnTo>
                  <a:pt x="9524" y="4006577"/>
                </a:lnTo>
                <a:lnTo>
                  <a:pt x="9060" y="4007699"/>
                </a:lnTo>
                <a:lnTo>
                  <a:pt x="7200" y="4009559"/>
                </a:lnTo>
                <a:lnTo>
                  <a:pt x="6077" y="4010024"/>
                </a:lnTo>
                <a:close/>
              </a:path>
              <a:path w="9525" h="4343400">
                <a:moveTo>
                  <a:pt x="6077" y="3962399"/>
                </a:moveTo>
                <a:lnTo>
                  <a:pt x="3447" y="3962399"/>
                </a:lnTo>
                <a:lnTo>
                  <a:pt x="2324" y="3961934"/>
                </a:lnTo>
                <a:lnTo>
                  <a:pt x="464" y="3960074"/>
                </a:lnTo>
                <a:lnTo>
                  <a:pt x="0" y="3958952"/>
                </a:lnTo>
                <a:lnTo>
                  <a:pt x="0" y="3956321"/>
                </a:lnTo>
                <a:lnTo>
                  <a:pt x="464" y="3955199"/>
                </a:lnTo>
                <a:lnTo>
                  <a:pt x="2324" y="3953339"/>
                </a:lnTo>
                <a:lnTo>
                  <a:pt x="3447" y="3952874"/>
                </a:lnTo>
                <a:lnTo>
                  <a:pt x="6077" y="3952874"/>
                </a:lnTo>
                <a:lnTo>
                  <a:pt x="7200" y="3953339"/>
                </a:lnTo>
                <a:lnTo>
                  <a:pt x="9060" y="3955199"/>
                </a:lnTo>
                <a:lnTo>
                  <a:pt x="9524" y="3956321"/>
                </a:lnTo>
                <a:lnTo>
                  <a:pt x="9524" y="3958952"/>
                </a:lnTo>
                <a:lnTo>
                  <a:pt x="9060" y="3960074"/>
                </a:lnTo>
                <a:lnTo>
                  <a:pt x="7200" y="3961934"/>
                </a:lnTo>
                <a:lnTo>
                  <a:pt x="6077" y="3962399"/>
                </a:lnTo>
                <a:close/>
              </a:path>
              <a:path w="9525" h="4343400">
                <a:moveTo>
                  <a:pt x="6077" y="3914774"/>
                </a:moveTo>
                <a:lnTo>
                  <a:pt x="3447" y="3914774"/>
                </a:lnTo>
                <a:lnTo>
                  <a:pt x="2324" y="3914309"/>
                </a:lnTo>
                <a:lnTo>
                  <a:pt x="464" y="3912449"/>
                </a:lnTo>
                <a:lnTo>
                  <a:pt x="0" y="3911327"/>
                </a:lnTo>
                <a:lnTo>
                  <a:pt x="0" y="3908696"/>
                </a:lnTo>
                <a:lnTo>
                  <a:pt x="464" y="3907574"/>
                </a:lnTo>
                <a:lnTo>
                  <a:pt x="2324" y="3905714"/>
                </a:lnTo>
                <a:lnTo>
                  <a:pt x="3447" y="3905249"/>
                </a:lnTo>
                <a:lnTo>
                  <a:pt x="6077" y="3905249"/>
                </a:lnTo>
                <a:lnTo>
                  <a:pt x="7200" y="3905714"/>
                </a:lnTo>
                <a:lnTo>
                  <a:pt x="9060" y="3907574"/>
                </a:lnTo>
                <a:lnTo>
                  <a:pt x="9524" y="3908696"/>
                </a:lnTo>
                <a:lnTo>
                  <a:pt x="9524" y="3911327"/>
                </a:lnTo>
                <a:lnTo>
                  <a:pt x="9060" y="3912449"/>
                </a:lnTo>
                <a:lnTo>
                  <a:pt x="7200" y="3914309"/>
                </a:lnTo>
                <a:lnTo>
                  <a:pt x="6077" y="3914774"/>
                </a:lnTo>
                <a:close/>
              </a:path>
              <a:path w="9525" h="4343400">
                <a:moveTo>
                  <a:pt x="6077" y="3867149"/>
                </a:moveTo>
                <a:lnTo>
                  <a:pt x="3447" y="3867149"/>
                </a:lnTo>
                <a:lnTo>
                  <a:pt x="2324" y="3866684"/>
                </a:lnTo>
                <a:lnTo>
                  <a:pt x="464" y="3864824"/>
                </a:lnTo>
                <a:lnTo>
                  <a:pt x="0" y="3863702"/>
                </a:lnTo>
                <a:lnTo>
                  <a:pt x="0" y="3861071"/>
                </a:lnTo>
                <a:lnTo>
                  <a:pt x="464" y="3859949"/>
                </a:lnTo>
                <a:lnTo>
                  <a:pt x="2324" y="3858089"/>
                </a:lnTo>
                <a:lnTo>
                  <a:pt x="3447" y="3857624"/>
                </a:lnTo>
                <a:lnTo>
                  <a:pt x="6077" y="3857624"/>
                </a:lnTo>
                <a:lnTo>
                  <a:pt x="7200" y="3858089"/>
                </a:lnTo>
                <a:lnTo>
                  <a:pt x="9060" y="3859949"/>
                </a:lnTo>
                <a:lnTo>
                  <a:pt x="9524" y="3861071"/>
                </a:lnTo>
                <a:lnTo>
                  <a:pt x="9524" y="3863702"/>
                </a:lnTo>
                <a:lnTo>
                  <a:pt x="9060" y="3864824"/>
                </a:lnTo>
                <a:lnTo>
                  <a:pt x="7200" y="3866684"/>
                </a:lnTo>
                <a:lnTo>
                  <a:pt x="6077" y="3867149"/>
                </a:lnTo>
                <a:close/>
              </a:path>
              <a:path w="9525" h="4343400">
                <a:moveTo>
                  <a:pt x="6077" y="3819524"/>
                </a:moveTo>
                <a:lnTo>
                  <a:pt x="3447" y="3819524"/>
                </a:lnTo>
                <a:lnTo>
                  <a:pt x="2324" y="3819059"/>
                </a:lnTo>
                <a:lnTo>
                  <a:pt x="464" y="3817199"/>
                </a:lnTo>
                <a:lnTo>
                  <a:pt x="0" y="3816077"/>
                </a:lnTo>
                <a:lnTo>
                  <a:pt x="0" y="3813446"/>
                </a:lnTo>
                <a:lnTo>
                  <a:pt x="464" y="3812324"/>
                </a:lnTo>
                <a:lnTo>
                  <a:pt x="2324" y="3810464"/>
                </a:lnTo>
                <a:lnTo>
                  <a:pt x="3447" y="3809999"/>
                </a:lnTo>
                <a:lnTo>
                  <a:pt x="6077" y="3809999"/>
                </a:lnTo>
                <a:lnTo>
                  <a:pt x="7200" y="3810464"/>
                </a:lnTo>
                <a:lnTo>
                  <a:pt x="9060" y="3812324"/>
                </a:lnTo>
                <a:lnTo>
                  <a:pt x="9524" y="3813446"/>
                </a:lnTo>
                <a:lnTo>
                  <a:pt x="9524" y="3816077"/>
                </a:lnTo>
                <a:lnTo>
                  <a:pt x="9060" y="3817199"/>
                </a:lnTo>
                <a:lnTo>
                  <a:pt x="7200" y="3819059"/>
                </a:lnTo>
                <a:lnTo>
                  <a:pt x="6077" y="3819524"/>
                </a:lnTo>
                <a:close/>
              </a:path>
              <a:path w="9525" h="4343400">
                <a:moveTo>
                  <a:pt x="6077" y="3771899"/>
                </a:moveTo>
                <a:lnTo>
                  <a:pt x="3447" y="3771899"/>
                </a:lnTo>
                <a:lnTo>
                  <a:pt x="2324" y="3771434"/>
                </a:lnTo>
                <a:lnTo>
                  <a:pt x="464" y="3769574"/>
                </a:lnTo>
                <a:lnTo>
                  <a:pt x="0" y="3768452"/>
                </a:lnTo>
                <a:lnTo>
                  <a:pt x="0" y="3765821"/>
                </a:lnTo>
                <a:lnTo>
                  <a:pt x="464" y="3764699"/>
                </a:lnTo>
                <a:lnTo>
                  <a:pt x="2324" y="3762839"/>
                </a:lnTo>
                <a:lnTo>
                  <a:pt x="3447" y="3762374"/>
                </a:lnTo>
                <a:lnTo>
                  <a:pt x="6077" y="3762374"/>
                </a:lnTo>
                <a:lnTo>
                  <a:pt x="7200" y="3762839"/>
                </a:lnTo>
                <a:lnTo>
                  <a:pt x="9060" y="3764699"/>
                </a:lnTo>
                <a:lnTo>
                  <a:pt x="9524" y="3765821"/>
                </a:lnTo>
                <a:lnTo>
                  <a:pt x="9524" y="3768452"/>
                </a:lnTo>
                <a:lnTo>
                  <a:pt x="9060" y="3769574"/>
                </a:lnTo>
                <a:lnTo>
                  <a:pt x="7200" y="3771434"/>
                </a:lnTo>
                <a:lnTo>
                  <a:pt x="6077" y="3771899"/>
                </a:lnTo>
                <a:close/>
              </a:path>
              <a:path w="9525" h="4343400">
                <a:moveTo>
                  <a:pt x="6077" y="3724274"/>
                </a:moveTo>
                <a:lnTo>
                  <a:pt x="3447" y="3724274"/>
                </a:lnTo>
                <a:lnTo>
                  <a:pt x="2324" y="3723809"/>
                </a:lnTo>
                <a:lnTo>
                  <a:pt x="464" y="3721949"/>
                </a:lnTo>
                <a:lnTo>
                  <a:pt x="0" y="3720827"/>
                </a:lnTo>
                <a:lnTo>
                  <a:pt x="0" y="3718196"/>
                </a:lnTo>
                <a:lnTo>
                  <a:pt x="464" y="3717074"/>
                </a:lnTo>
                <a:lnTo>
                  <a:pt x="2324" y="3715214"/>
                </a:lnTo>
                <a:lnTo>
                  <a:pt x="3447" y="3714749"/>
                </a:lnTo>
                <a:lnTo>
                  <a:pt x="6077" y="3714749"/>
                </a:lnTo>
                <a:lnTo>
                  <a:pt x="7200" y="3715214"/>
                </a:lnTo>
                <a:lnTo>
                  <a:pt x="9060" y="3717074"/>
                </a:lnTo>
                <a:lnTo>
                  <a:pt x="9524" y="3718196"/>
                </a:lnTo>
                <a:lnTo>
                  <a:pt x="9524" y="3720827"/>
                </a:lnTo>
                <a:lnTo>
                  <a:pt x="9060" y="3721949"/>
                </a:lnTo>
                <a:lnTo>
                  <a:pt x="7200" y="3723809"/>
                </a:lnTo>
                <a:lnTo>
                  <a:pt x="6077" y="3724274"/>
                </a:lnTo>
                <a:close/>
              </a:path>
              <a:path w="9525" h="4343400">
                <a:moveTo>
                  <a:pt x="6077" y="3676649"/>
                </a:moveTo>
                <a:lnTo>
                  <a:pt x="3447" y="3676649"/>
                </a:lnTo>
                <a:lnTo>
                  <a:pt x="2324" y="3676184"/>
                </a:lnTo>
                <a:lnTo>
                  <a:pt x="464" y="3674324"/>
                </a:lnTo>
                <a:lnTo>
                  <a:pt x="0" y="3673202"/>
                </a:lnTo>
                <a:lnTo>
                  <a:pt x="0" y="3670571"/>
                </a:lnTo>
                <a:lnTo>
                  <a:pt x="464" y="3669449"/>
                </a:lnTo>
                <a:lnTo>
                  <a:pt x="2324" y="3667589"/>
                </a:lnTo>
                <a:lnTo>
                  <a:pt x="3447" y="3667124"/>
                </a:lnTo>
                <a:lnTo>
                  <a:pt x="6077" y="3667124"/>
                </a:lnTo>
                <a:lnTo>
                  <a:pt x="7200" y="3667589"/>
                </a:lnTo>
                <a:lnTo>
                  <a:pt x="9060" y="3669449"/>
                </a:lnTo>
                <a:lnTo>
                  <a:pt x="9524" y="3670571"/>
                </a:lnTo>
                <a:lnTo>
                  <a:pt x="9524" y="3673202"/>
                </a:lnTo>
                <a:lnTo>
                  <a:pt x="9060" y="3674324"/>
                </a:lnTo>
                <a:lnTo>
                  <a:pt x="7200" y="3676184"/>
                </a:lnTo>
                <a:lnTo>
                  <a:pt x="6077" y="3676649"/>
                </a:lnTo>
                <a:close/>
              </a:path>
              <a:path w="9525" h="4343400">
                <a:moveTo>
                  <a:pt x="6077" y="3629024"/>
                </a:moveTo>
                <a:lnTo>
                  <a:pt x="3447" y="3629024"/>
                </a:lnTo>
                <a:lnTo>
                  <a:pt x="2324" y="3628559"/>
                </a:lnTo>
                <a:lnTo>
                  <a:pt x="464" y="3626699"/>
                </a:lnTo>
                <a:lnTo>
                  <a:pt x="0" y="3625577"/>
                </a:lnTo>
                <a:lnTo>
                  <a:pt x="0" y="3622946"/>
                </a:lnTo>
                <a:lnTo>
                  <a:pt x="464" y="3621824"/>
                </a:lnTo>
                <a:lnTo>
                  <a:pt x="2324" y="3619964"/>
                </a:lnTo>
                <a:lnTo>
                  <a:pt x="3447" y="3619499"/>
                </a:lnTo>
                <a:lnTo>
                  <a:pt x="6077" y="3619499"/>
                </a:lnTo>
                <a:lnTo>
                  <a:pt x="7200" y="3619964"/>
                </a:lnTo>
                <a:lnTo>
                  <a:pt x="9060" y="3621824"/>
                </a:lnTo>
                <a:lnTo>
                  <a:pt x="9524" y="3622946"/>
                </a:lnTo>
                <a:lnTo>
                  <a:pt x="9524" y="3625577"/>
                </a:lnTo>
                <a:lnTo>
                  <a:pt x="9060" y="3626699"/>
                </a:lnTo>
                <a:lnTo>
                  <a:pt x="7200" y="3628559"/>
                </a:lnTo>
                <a:lnTo>
                  <a:pt x="6077" y="3629024"/>
                </a:lnTo>
                <a:close/>
              </a:path>
              <a:path w="9525" h="4343400">
                <a:moveTo>
                  <a:pt x="6077" y="3581399"/>
                </a:moveTo>
                <a:lnTo>
                  <a:pt x="3447" y="3581399"/>
                </a:lnTo>
                <a:lnTo>
                  <a:pt x="2324" y="3580934"/>
                </a:lnTo>
                <a:lnTo>
                  <a:pt x="464" y="3579074"/>
                </a:lnTo>
                <a:lnTo>
                  <a:pt x="0" y="3577952"/>
                </a:lnTo>
                <a:lnTo>
                  <a:pt x="0" y="3575321"/>
                </a:lnTo>
                <a:lnTo>
                  <a:pt x="464" y="3574199"/>
                </a:lnTo>
                <a:lnTo>
                  <a:pt x="2324" y="3572339"/>
                </a:lnTo>
                <a:lnTo>
                  <a:pt x="3447" y="3571874"/>
                </a:lnTo>
                <a:lnTo>
                  <a:pt x="6077" y="3571874"/>
                </a:lnTo>
                <a:lnTo>
                  <a:pt x="7200" y="3572339"/>
                </a:lnTo>
                <a:lnTo>
                  <a:pt x="9060" y="3574199"/>
                </a:lnTo>
                <a:lnTo>
                  <a:pt x="9524" y="3575321"/>
                </a:lnTo>
                <a:lnTo>
                  <a:pt x="9524" y="3577952"/>
                </a:lnTo>
                <a:lnTo>
                  <a:pt x="9060" y="3579074"/>
                </a:lnTo>
                <a:lnTo>
                  <a:pt x="7200" y="3580934"/>
                </a:lnTo>
                <a:lnTo>
                  <a:pt x="6077" y="3581399"/>
                </a:lnTo>
                <a:close/>
              </a:path>
              <a:path w="9525" h="4343400">
                <a:moveTo>
                  <a:pt x="6077" y="3533774"/>
                </a:moveTo>
                <a:lnTo>
                  <a:pt x="3447" y="3533774"/>
                </a:lnTo>
                <a:lnTo>
                  <a:pt x="2324" y="3533309"/>
                </a:lnTo>
                <a:lnTo>
                  <a:pt x="464" y="3531449"/>
                </a:lnTo>
                <a:lnTo>
                  <a:pt x="0" y="3530327"/>
                </a:lnTo>
                <a:lnTo>
                  <a:pt x="0" y="3527696"/>
                </a:lnTo>
                <a:lnTo>
                  <a:pt x="464" y="3526574"/>
                </a:lnTo>
                <a:lnTo>
                  <a:pt x="2324" y="3524714"/>
                </a:lnTo>
                <a:lnTo>
                  <a:pt x="3447" y="3524249"/>
                </a:lnTo>
                <a:lnTo>
                  <a:pt x="6077" y="3524249"/>
                </a:lnTo>
                <a:lnTo>
                  <a:pt x="7200" y="3524714"/>
                </a:lnTo>
                <a:lnTo>
                  <a:pt x="9060" y="3526574"/>
                </a:lnTo>
                <a:lnTo>
                  <a:pt x="9524" y="3527696"/>
                </a:lnTo>
                <a:lnTo>
                  <a:pt x="9524" y="3530327"/>
                </a:lnTo>
                <a:lnTo>
                  <a:pt x="9060" y="3531449"/>
                </a:lnTo>
                <a:lnTo>
                  <a:pt x="7200" y="3533309"/>
                </a:lnTo>
                <a:lnTo>
                  <a:pt x="6077" y="3533774"/>
                </a:lnTo>
                <a:close/>
              </a:path>
              <a:path w="9525" h="4343400">
                <a:moveTo>
                  <a:pt x="6077" y="3486149"/>
                </a:moveTo>
                <a:lnTo>
                  <a:pt x="3447" y="3486149"/>
                </a:lnTo>
                <a:lnTo>
                  <a:pt x="2324" y="3485684"/>
                </a:lnTo>
                <a:lnTo>
                  <a:pt x="464" y="3483824"/>
                </a:lnTo>
                <a:lnTo>
                  <a:pt x="0" y="3482702"/>
                </a:lnTo>
                <a:lnTo>
                  <a:pt x="0" y="3480071"/>
                </a:lnTo>
                <a:lnTo>
                  <a:pt x="464" y="3478949"/>
                </a:lnTo>
                <a:lnTo>
                  <a:pt x="2324" y="3477089"/>
                </a:lnTo>
                <a:lnTo>
                  <a:pt x="3447" y="3476624"/>
                </a:lnTo>
                <a:lnTo>
                  <a:pt x="6077" y="3476624"/>
                </a:lnTo>
                <a:lnTo>
                  <a:pt x="7200" y="3477089"/>
                </a:lnTo>
                <a:lnTo>
                  <a:pt x="9060" y="3478949"/>
                </a:lnTo>
                <a:lnTo>
                  <a:pt x="9524" y="3480071"/>
                </a:lnTo>
                <a:lnTo>
                  <a:pt x="9524" y="3482702"/>
                </a:lnTo>
                <a:lnTo>
                  <a:pt x="9060" y="3483824"/>
                </a:lnTo>
                <a:lnTo>
                  <a:pt x="7200" y="3485684"/>
                </a:lnTo>
                <a:lnTo>
                  <a:pt x="6077" y="3486149"/>
                </a:lnTo>
                <a:close/>
              </a:path>
              <a:path w="9525" h="4343400">
                <a:moveTo>
                  <a:pt x="6077" y="3438524"/>
                </a:moveTo>
                <a:lnTo>
                  <a:pt x="3447" y="3438524"/>
                </a:lnTo>
                <a:lnTo>
                  <a:pt x="2324" y="3438059"/>
                </a:lnTo>
                <a:lnTo>
                  <a:pt x="464" y="3436199"/>
                </a:lnTo>
                <a:lnTo>
                  <a:pt x="0" y="3435077"/>
                </a:lnTo>
                <a:lnTo>
                  <a:pt x="0" y="3432447"/>
                </a:lnTo>
                <a:lnTo>
                  <a:pt x="464" y="3431324"/>
                </a:lnTo>
                <a:lnTo>
                  <a:pt x="2324" y="3429464"/>
                </a:lnTo>
                <a:lnTo>
                  <a:pt x="3447" y="3428999"/>
                </a:lnTo>
                <a:lnTo>
                  <a:pt x="6077" y="3428999"/>
                </a:lnTo>
                <a:lnTo>
                  <a:pt x="7200" y="3429464"/>
                </a:lnTo>
                <a:lnTo>
                  <a:pt x="9060" y="3431324"/>
                </a:lnTo>
                <a:lnTo>
                  <a:pt x="9524" y="3432447"/>
                </a:lnTo>
                <a:lnTo>
                  <a:pt x="9524" y="3435077"/>
                </a:lnTo>
                <a:lnTo>
                  <a:pt x="9060" y="3436199"/>
                </a:lnTo>
                <a:lnTo>
                  <a:pt x="7200" y="3438059"/>
                </a:lnTo>
                <a:lnTo>
                  <a:pt x="6077" y="3438524"/>
                </a:lnTo>
                <a:close/>
              </a:path>
              <a:path w="9525" h="4343400">
                <a:moveTo>
                  <a:pt x="6077" y="3390899"/>
                </a:moveTo>
                <a:lnTo>
                  <a:pt x="3447" y="3390899"/>
                </a:lnTo>
                <a:lnTo>
                  <a:pt x="2324" y="3390434"/>
                </a:lnTo>
                <a:lnTo>
                  <a:pt x="464" y="3388574"/>
                </a:lnTo>
                <a:lnTo>
                  <a:pt x="0" y="3387452"/>
                </a:lnTo>
                <a:lnTo>
                  <a:pt x="0" y="3384821"/>
                </a:lnTo>
                <a:lnTo>
                  <a:pt x="464" y="3383699"/>
                </a:lnTo>
                <a:lnTo>
                  <a:pt x="2324" y="3381839"/>
                </a:lnTo>
                <a:lnTo>
                  <a:pt x="3447" y="3381374"/>
                </a:lnTo>
                <a:lnTo>
                  <a:pt x="6077" y="3381374"/>
                </a:lnTo>
                <a:lnTo>
                  <a:pt x="7200" y="3381839"/>
                </a:lnTo>
                <a:lnTo>
                  <a:pt x="9060" y="3383699"/>
                </a:lnTo>
                <a:lnTo>
                  <a:pt x="9524" y="3384821"/>
                </a:lnTo>
                <a:lnTo>
                  <a:pt x="9524" y="3387452"/>
                </a:lnTo>
                <a:lnTo>
                  <a:pt x="9060" y="3388574"/>
                </a:lnTo>
                <a:lnTo>
                  <a:pt x="7200" y="3390434"/>
                </a:lnTo>
                <a:lnTo>
                  <a:pt x="6077" y="3390899"/>
                </a:lnTo>
                <a:close/>
              </a:path>
              <a:path w="9525" h="4343400">
                <a:moveTo>
                  <a:pt x="6077" y="3343274"/>
                </a:moveTo>
                <a:lnTo>
                  <a:pt x="3447" y="3343274"/>
                </a:lnTo>
                <a:lnTo>
                  <a:pt x="2324" y="3342809"/>
                </a:lnTo>
                <a:lnTo>
                  <a:pt x="464" y="3340949"/>
                </a:lnTo>
                <a:lnTo>
                  <a:pt x="0" y="3339827"/>
                </a:lnTo>
                <a:lnTo>
                  <a:pt x="0" y="3337196"/>
                </a:lnTo>
                <a:lnTo>
                  <a:pt x="464" y="3336074"/>
                </a:lnTo>
                <a:lnTo>
                  <a:pt x="2324" y="3334214"/>
                </a:lnTo>
                <a:lnTo>
                  <a:pt x="3447" y="3333749"/>
                </a:lnTo>
                <a:lnTo>
                  <a:pt x="6077" y="3333749"/>
                </a:lnTo>
                <a:lnTo>
                  <a:pt x="7200" y="3334214"/>
                </a:lnTo>
                <a:lnTo>
                  <a:pt x="9060" y="3336074"/>
                </a:lnTo>
                <a:lnTo>
                  <a:pt x="9524" y="3337196"/>
                </a:lnTo>
                <a:lnTo>
                  <a:pt x="9524" y="3339827"/>
                </a:lnTo>
                <a:lnTo>
                  <a:pt x="9060" y="3340949"/>
                </a:lnTo>
                <a:lnTo>
                  <a:pt x="7200" y="3342809"/>
                </a:lnTo>
                <a:lnTo>
                  <a:pt x="6077" y="3343274"/>
                </a:lnTo>
                <a:close/>
              </a:path>
              <a:path w="9525" h="4343400">
                <a:moveTo>
                  <a:pt x="6077" y="3295649"/>
                </a:moveTo>
                <a:lnTo>
                  <a:pt x="3447" y="3295649"/>
                </a:lnTo>
                <a:lnTo>
                  <a:pt x="2324" y="3295184"/>
                </a:lnTo>
                <a:lnTo>
                  <a:pt x="464" y="3293324"/>
                </a:lnTo>
                <a:lnTo>
                  <a:pt x="0" y="3292202"/>
                </a:lnTo>
                <a:lnTo>
                  <a:pt x="0" y="3289571"/>
                </a:lnTo>
                <a:lnTo>
                  <a:pt x="464" y="3288449"/>
                </a:lnTo>
                <a:lnTo>
                  <a:pt x="2324" y="3286589"/>
                </a:lnTo>
                <a:lnTo>
                  <a:pt x="3447" y="3286124"/>
                </a:lnTo>
                <a:lnTo>
                  <a:pt x="6077" y="3286124"/>
                </a:lnTo>
                <a:lnTo>
                  <a:pt x="7200" y="3286589"/>
                </a:lnTo>
                <a:lnTo>
                  <a:pt x="9060" y="3288449"/>
                </a:lnTo>
                <a:lnTo>
                  <a:pt x="9524" y="3289571"/>
                </a:lnTo>
                <a:lnTo>
                  <a:pt x="9524" y="3292202"/>
                </a:lnTo>
                <a:lnTo>
                  <a:pt x="9060" y="3293324"/>
                </a:lnTo>
                <a:lnTo>
                  <a:pt x="7200" y="3295184"/>
                </a:lnTo>
                <a:lnTo>
                  <a:pt x="6077" y="3295649"/>
                </a:lnTo>
                <a:close/>
              </a:path>
              <a:path w="9525" h="4343400">
                <a:moveTo>
                  <a:pt x="6077" y="3248024"/>
                </a:moveTo>
                <a:lnTo>
                  <a:pt x="3447" y="3248024"/>
                </a:lnTo>
                <a:lnTo>
                  <a:pt x="2324" y="3247559"/>
                </a:lnTo>
                <a:lnTo>
                  <a:pt x="464" y="3245699"/>
                </a:lnTo>
                <a:lnTo>
                  <a:pt x="0" y="3244577"/>
                </a:lnTo>
                <a:lnTo>
                  <a:pt x="0" y="3241946"/>
                </a:lnTo>
                <a:lnTo>
                  <a:pt x="464" y="3240824"/>
                </a:lnTo>
                <a:lnTo>
                  <a:pt x="2324" y="3238964"/>
                </a:lnTo>
                <a:lnTo>
                  <a:pt x="3447" y="3238499"/>
                </a:lnTo>
                <a:lnTo>
                  <a:pt x="6077" y="3238499"/>
                </a:lnTo>
                <a:lnTo>
                  <a:pt x="7200" y="3238964"/>
                </a:lnTo>
                <a:lnTo>
                  <a:pt x="9060" y="3240824"/>
                </a:lnTo>
                <a:lnTo>
                  <a:pt x="9524" y="3241946"/>
                </a:lnTo>
                <a:lnTo>
                  <a:pt x="9524" y="3244577"/>
                </a:lnTo>
                <a:lnTo>
                  <a:pt x="9060" y="3245699"/>
                </a:lnTo>
                <a:lnTo>
                  <a:pt x="7200" y="3247559"/>
                </a:lnTo>
                <a:lnTo>
                  <a:pt x="6077" y="3248024"/>
                </a:lnTo>
                <a:close/>
              </a:path>
              <a:path w="9525" h="4343400">
                <a:moveTo>
                  <a:pt x="6077" y="3200399"/>
                </a:moveTo>
                <a:lnTo>
                  <a:pt x="3447" y="3200399"/>
                </a:lnTo>
                <a:lnTo>
                  <a:pt x="2324" y="3199934"/>
                </a:lnTo>
                <a:lnTo>
                  <a:pt x="464" y="3198074"/>
                </a:lnTo>
                <a:lnTo>
                  <a:pt x="0" y="3196952"/>
                </a:lnTo>
                <a:lnTo>
                  <a:pt x="0" y="3194321"/>
                </a:lnTo>
                <a:lnTo>
                  <a:pt x="464" y="3193199"/>
                </a:lnTo>
                <a:lnTo>
                  <a:pt x="2324" y="3191339"/>
                </a:lnTo>
                <a:lnTo>
                  <a:pt x="3447" y="3190874"/>
                </a:lnTo>
                <a:lnTo>
                  <a:pt x="6077" y="3190874"/>
                </a:lnTo>
                <a:lnTo>
                  <a:pt x="7200" y="3191339"/>
                </a:lnTo>
                <a:lnTo>
                  <a:pt x="9060" y="3193199"/>
                </a:lnTo>
                <a:lnTo>
                  <a:pt x="9524" y="3194321"/>
                </a:lnTo>
                <a:lnTo>
                  <a:pt x="9524" y="3196952"/>
                </a:lnTo>
                <a:lnTo>
                  <a:pt x="9060" y="3198074"/>
                </a:lnTo>
                <a:lnTo>
                  <a:pt x="7200" y="3199934"/>
                </a:lnTo>
                <a:lnTo>
                  <a:pt x="6077" y="3200399"/>
                </a:lnTo>
                <a:close/>
              </a:path>
              <a:path w="9525" h="4343400">
                <a:moveTo>
                  <a:pt x="6077" y="3152774"/>
                </a:moveTo>
                <a:lnTo>
                  <a:pt x="3447" y="3152774"/>
                </a:lnTo>
                <a:lnTo>
                  <a:pt x="2324" y="3152309"/>
                </a:lnTo>
                <a:lnTo>
                  <a:pt x="464" y="3150449"/>
                </a:lnTo>
                <a:lnTo>
                  <a:pt x="0" y="3149327"/>
                </a:lnTo>
                <a:lnTo>
                  <a:pt x="0" y="3146696"/>
                </a:lnTo>
                <a:lnTo>
                  <a:pt x="464" y="3145574"/>
                </a:lnTo>
                <a:lnTo>
                  <a:pt x="2324" y="3143714"/>
                </a:lnTo>
                <a:lnTo>
                  <a:pt x="3447" y="3143249"/>
                </a:lnTo>
                <a:lnTo>
                  <a:pt x="6077" y="3143249"/>
                </a:lnTo>
                <a:lnTo>
                  <a:pt x="7200" y="3143714"/>
                </a:lnTo>
                <a:lnTo>
                  <a:pt x="9060" y="3145574"/>
                </a:lnTo>
                <a:lnTo>
                  <a:pt x="9524" y="3146696"/>
                </a:lnTo>
                <a:lnTo>
                  <a:pt x="9524" y="3149327"/>
                </a:lnTo>
                <a:lnTo>
                  <a:pt x="9060" y="3150449"/>
                </a:lnTo>
                <a:lnTo>
                  <a:pt x="7200" y="3152309"/>
                </a:lnTo>
                <a:lnTo>
                  <a:pt x="6077" y="3152774"/>
                </a:lnTo>
                <a:close/>
              </a:path>
              <a:path w="9525" h="4343400">
                <a:moveTo>
                  <a:pt x="6077" y="3105149"/>
                </a:moveTo>
                <a:lnTo>
                  <a:pt x="3447" y="3105149"/>
                </a:lnTo>
                <a:lnTo>
                  <a:pt x="2324" y="3104684"/>
                </a:lnTo>
                <a:lnTo>
                  <a:pt x="464" y="3102824"/>
                </a:lnTo>
                <a:lnTo>
                  <a:pt x="0" y="3101702"/>
                </a:lnTo>
                <a:lnTo>
                  <a:pt x="0" y="3099072"/>
                </a:lnTo>
                <a:lnTo>
                  <a:pt x="464" y="3097949"/>
                </a:lnTo>
                <a:lnTo>
                  <a:pt x="2324" y="3096089"/>
                </a:lnTo>
                <a:lnTo>
                  <a:pt x="3447" y="3095624"/>
                </a:lnTo>
                <a:lnTo>
                  <a:pt x="6077" y="3095624"/>
                </a:lnTo>
                <a:lnTo>
                  <a:pt x="7200" y="3096089"/>
                </a:lnTo>
                <a:lnTo>
                  <a:pt x="9060" y="3097949"/>
                </a:lnTo>
                <a:lnTo>
                  <a:pt x="9524" y="3099072"/>
                </a:lnTo>
                <a:lnTo>
                  <a:pt x="9524" y="3101702"/>
                </a:lnTo>
                <a:lnTo>
                  <a:pt x="9060" y="3102824"/>
                </a:lnTo>
                <a:lnTo>
                  <a:pt x="7200" y="3104684"/>
                </a:lnTo>
                <a:lnTo>
                  <a:pt x="6077" y="3105149"/>
                </a:lnTo>
                <a:close/>
              </a:path>
              <a:path w="9525" h="4343400">
                <a:moveTo>
                  <a:pt x="6077" y="3057524"/>
                </a:moveTo>
                <a:lnTo>
                  <a:pt x="3447" y="3057524"/>
                </a:lnTo>
                <a:lnTo>
                  <a:pt x="2324" y="3057059"/>
                </a:lnTo>
                <a:lnTo>
                  <a:pt x="464" y="3055199"/>
                </a:lnTo>
                <a:lnTo>
                  <a:pt x="0" y="3054077"/>
                </a:lnTo>
                <a:lnTo>
                  <a:pt x="0" y="3051447"/>
                </a:lnTo>
                <a:lnTo>
                  <a:pt x="464" y="3050324"/>
                </a:lnTo>
                <a:lnTo>
                  <a:pt x="2324" y="3048464"/>
                </a:lnTo>
                <a:lnTo>
                  <a:pt x="3447" y="3047999"/>
                </a:lnTo>
                <a:lnTo>
                  <a:pt x="6077" y="3047999"/>
                </a:lnTo>
                <a:lnTo>
                  <a:pt x="7200" y="3048464"/>
                </a:lnTo>
                <a:lnTo>
                  <a:pt x="9060" y="3050324"/>
                </a:lnTo>
                <a:lnTo>
                  <a:pt x="9524" y="3051447"/>
                </a:lnTo>
                <a:lnTo>
                  <a:pt x="9524" y="3054077"/>
                </a:lnTo>
                <a:lnTo>
                  <a:pt x="9060" y="3055199"/>
                </a:lnTo>
                <a:lnTo>
                  <a:pt x="7200" y="3057059"/>
                </a:lnTo>
                <a:lnTo>
                  <a:pt x="6077" y="3057524"/>
                </a:lnTo>
                <a:close/>
              </a:path>
              <a:path w="9525" h="4343400">
                <a:moveTo>
                  <a:pt x="6077" y="3009899"/>
                </a:moveTo>
                <a:lnTo>
                  <a:pt x="3447" y="3009899"/>
                </a:lnTo>
                <a:lnTo>
                  <a:pt x="2324" y="3009434"/>
                </a:lnTo>
                <a:lnTo>
                  <a:pt x="464" y="3007574"/>
                </a:lnTo>
                <a:lnTo>
                  <a:pt x="0" y="3006452"/>
                </a:lnTo>
                <a:lnTo>
                  <a:pt x="0" y="3003821"/>
                </a:lnTo>
                <a:lnTo>
                  <a:pt x="464" y="3002699"/>
                </a:lnTo>
                <a:lnTo>
                  <a:pt x="2324" y="3000839"/>
                </a:lnTo>
                <a:lnTo>
                  <a:pt x="3447" y="3000374"/>
                </a:lnTo>
                <a:lnTo>
                  <a:pt x="6077" y="3000374"/>
                </a:lnTo>
                <a:lnTo>
                  <a:pt x="7200" y="3000839"/>
                </a:lnTo>
                <a:lnTo>
                  <a:pt x="9060" y="3002699"/>
                </a:lnTo>
                <a:lnTo>
                  <a:pt x="9524" y="3003821"/>
                </a:lnTo>
                <a:lnTo>
                  <a:pt x="9524" y="3006452"/>
                </a:lnTo>
                <a:lnTo>
                  <a:pt x="9060" y="3007574"/>
                </a:lnTo>
                <a:lnTo>
                  <a:pt x="7200" y="3009434"/>
                </a:lnTo>
                <a:lnTo>
                  <a:pt x="6077" y="3009899"/>
                </a:lnTo>
                <a:close/>
              </a:path>
              <a:path w="9525" h="4343400">
                <a:moveTo>
                  <a:pt x="6077" y="2962274"/>
                </a:moveTo>
                <a:lnTo>
                  <a:pt x="3447" y="2962274"/>
                </a:lnTo>
                <a:lnTo>
                  <a:pt x="2324" y="2961809"/>
                </a:lnTo>
                <a:lnTo>
                  <a:pt x="464" y="2959949"/>
                </a:lnTo>
                <a:lnTo>
                  <a:pt x="0" y="2958827"/>
                </a:lnTo>
                <a:lnTo>
                  <a:pt x="0" y="2956197"/>
                </a:lnTo>
                <a:lnTo>
                  <a:pt x="464" y="2955074"/>
                </a:lnTo>
                <a:lnTo>
                  <a:pt x="2324" y="2953214"/>
                </a:lnTo>
                <a:lnTo>
                  <a:pt x="3447" y="2952749"/>
                </a:lnTo>
                <a:lnTo>
                  <a:pt x="6077" y="2952749"/>
                </a:lnTo>
                <a:lnTo>
                  <a:pt x="7200" y="2953214"/>
                </a:lnTo>
                <a:lnTo>
                  <a:pt x="9060" y="2955074"/>
                </a:lnTo>
                <a:lnTo>
                  <a:pt x="9524" y="2956197"/>
                </a:lnTo>
                <a:lnTo>
                  <a:pt x="9524" y="2958827"/>
                </a:lnTo>
                <a:lnTo>
                  <a:pt x="9060" y="2959949"/>
                </a:lnTo>
                <a:lnTo>
                  <a:pt x="7200" y="2961809"/>
                </a:lnTo>
                <a:lnTo>
                  <a:pt x="6077" y="2962274"/>
                </a:lnTo>
                <a:close/>
              </a:path>
              <a:path w="9525" h="4343400">
                <a:moveTo>
                  <a:pt x="6077" y="2914649"/>
                </a:moveTo>
                <a:lnTo>
                  <a:pt x="3447" y="2914649"/>
                </a:lnTo>
                <a:lnTo>
                  <a:pt x="2324" y="2914184"/>
                </a:lnTo>
                <a:lnTo>
                  <a:pt x="464" y="2912324"/>
                </a:lnTo>
                <a:lnTo>
                  <a:pt x="0" y="2911202"/>
                </a:lnTo>
                <a:lnTo>
                  <a:pt x="0" y="2908572"/>
                </a:lnTo>
                <a:lnTo>
                  <a:pt x="464" y="2907449"/>
                </a:lnTo>
                <a:lnTo>
                  <a:pt x="2324" y="2905589"/>
                </a:lnTo>
                <a:lnTo>
                  <a:pt x="3447" y="2905124"/>
                </a:lnTo>
                <a:lnTo>
                  <a:pt x="6077" y="2905124"/>
                </a:lnTo>
                <a:lnTo>
                  <a:pt x="7200" y="2905589"/>
                </a:lnTo>
                <a:lnTo>
                  <a:pt x="9060" y="2907449"/>
                </a:lnTo>
                <a:lnTo>
                  <a:pt x="9524" y="2908572"/>
                </a:lnTo>
                <a:lnTo>
                  <a:pt x="9524" y="2911202"/>
                </a:lnTo>
                <a:lnTo>
                  <a:pt x="9060" y="2912324"/>
                </a:lnTo>
                <a:lnTo>
                  <a:pt x="7200" y="2914184"/>
                </a:lnTo>
                <a:lnTo>
                  <a:pt x="6077" y="2914649"/>
                </a:lnTo>
                <a:close/>
              </a:path>
              <a:path w="9525" h="4343400">
                <a:moveTo>
                  <a:pt x="6077" y="2867024"/>
                </a:moveTo>
                <a:lnTo>
                  <a:pt x="3447" y="2867024"/>
                </a:lnTo>
                <a:lnTo>
                  <a:pt x="2324" y="2866559"/>
                </a:lnTo>
                <a:lnTo>
                  <a:pt x="464" y="2864699"/>
                </a:lnTo>
                <a:lnTo>
                  <a:pt x="0" y="2863577"/>
                </a:lnTo>
                <a:lnTo>
                  <a:pt x="0" y="2860947"/>
                </a:lnTo>
                <a:lnTo>
                  <a:pt x="464" y="2859824"/>
                </a:lnTo>
                <a:lnTo>
                  <a:pt x="2324" y="2857964"/>
                </a:lnTo>
                <a:lnTo>
                  <a:pt x="3447" y="2857499"/>
                </a:lnTo>
                <a:lnTo>
                  <a:pt x="6077" y="2857499"/>
                </a:lnTo>
                <a:lnTo>
                  <a:pt x="7200" y="2857964"/>
                </a:lnTo>
                <a:lnTo>
                  <a:pt x="9060" y="2859824"/>
                </a:lnTo>
                <a:lnTo>
                  <a:pt x="9524" y="2860947"/>
                </a:lnTo>
                <a:lnTo>
                  <a:pt x="9524" y="2863577"/>
                </a:lnTo>
                <a:lnTo>
                  <a:pt x="9060" y="2864699"/>
                </a:lnTo>
                <a:lnTo>
                  <a:pt x="7200" y="2866559"/>
                </a:lnTo>
                <a:lnTo>
                  <a:pt x="6077" y="2867024"/>
                </a:lnTo>
                <a:close/>
              </a:path>
              <a:path w="9525" h="4343400">
                <a:moveTo>
                  <a:pt x="6077" y="2819399"/>
                </a:moveTo>
                <a:lnTo>
                  <a:pt x="3447" y="2819399"/>
                </a:lnTo>
                <a:lnTo>
                  <a:pt x="2324" y="2818934"/>
                </a:lnTo>
                <a:lnTo>
                  <a:pt x="464" y="2817074"/>
                </a:lnTo>
                <a:lnTo>
                  <a:pt x="0" y="2815952"/>
                </a:lnTo>
                <a:lnTo>
                  <a:pt x="0" y="2813322"/>
                </a:lnTo>
                <a:lnTo>
                  <a:pt x="464" y="2812199"/>
                </a:lnTo>
                <a:lnTo>
                  <a:pt x="2324" y="2810339"/>
                </a:lnTo>
                <a:lnTo>
                  <a:pt x="3447" y="2809874"/>
                </a:lnTo>
                <a:lnTo>
                  <a:pt x="6077" y="2809874"/>
                </a:lnTo>
                <a:lnTo>
                  <a:pt x="7200" y="2810339"/>
                </a:lnTo>
                <a:lnTo>
                  <a:pt x="9060" y="2812199"/>
                </a:lnTo>
                <a:lnTo>
                  <a:pt x="9524" y="2813322"/>
                </a:lnTo>
                <a:lnTo>
                  <a:pt x="9524" y="2815952"/>
                </a:lnTo>
                <a:lnTo>
                  <a:pt x="9060" y="2817074"/>
                </a:lnTo>
                <a:lnTo>
                  <a:pt x="7200" y="2818934"/>
                </a:lnTo>
                <a:lnTo>
                  <a:pt x="6077" y="2819399"/>
                </a:lnTo>
                <a:close/>
              </a:path>
              <a:path w="9525" h="4343400">
                <a:moveTo>
                  <a:pt x="6077" y="2771774"/>
                </a:moveTo>
                <a:lnTo>
                  <a:pt x="3447" y="2771774"/>
                </a:lnTo>
                <a:lnTo>
                  <a:pt x="2324" y="2771309"/>
                </a:lnTo>
                <a:lnTo>
                  <a:pt x="464" y="2769449"/>
                </a:lnTo>
                <a:lnTo>
                  <a:pt x="0" y="2768327"/>
                </a:lnTo>
                <a:lnTo>
                  <a:pt x="0" y="2765696"/>
                </a:lnTo>
                <a:lnTo>
                  <a:pt x="464" y="2764574"/>
                </a:lnTo>
                <a:lnTo>
                  <a:pt x="2324" y="2762714"/>
                </a:lnTo>
                <a:lnTo>
                  <a:pt x="3447" y="2762249"/>
                </a:lnTo>
                <a:lnTo>
                  <a:pt x="6077" y="2762249"/>
                </a:lnTo>
                <a:lnTo>
                  <a:pt x="7200" y="2762714"/>
                </a:lnTo>
                <a:lnTo>
                  <a:pt x="9060" y="2764574"/>
                </a:lnTo>
                <a:lnTo>
                  <a:pt x="9524" y="2765696"/>
                </a:lnTo>
                <a:lnTo>
                  <a:pt x="9524" y="2768327"/>
                </a:lnTo>
                <a:lnTo>
                  <a:pt x="9060" y="2769449"/>
                </a:lnTo>
                <a:lnTo>
                  <a:pt x="7200" y="2771309"/>
                </a:lnTo>
                <a:lnTo>
                  <a:pt x="6077" y="2771774"/>
                </a:lnTo>
                <a:close/>
              </a:path>
              <a:path w="9525" h="4343400">
                <a:moveTo>
                  <a:pt x="6077" y="2724149"/>
                </a:moveTo>
                <a:lnTo>
                  <a:pt x="3447" y="2724149"/>
                </a:lnTo>
                <a:lnTo>
                  <a:pt x="2324" y="2723684"/>
                </a:lnTo>
                <a:lnTo>
                  <a:pt x="464" y="2721824"/>
                </a:lnTo>
                <a:lnTo>
                  <a:pt x="0" y="2720702"/>
                </a:lnTo>
                <a:lnTo>
                  <a:pt x="0" y="2718072"/>
                </a:lnTo>
                <a:lnTo>
                  <a:pt x="464" y="2716949"/>
                </a:lnTo>
                <a:lnTo>
                  <a:pt x="2324" y="2715089"/>
                </a:lnTo>
                <a:lnTo>
                  <a:pt x="3447" y="2714624"/>
                </a:lnTo>
                <a:lnTo>
                  <a:pt x="6077" y="2714624"/>
                </a:lnTo>
                <a:lnTo>
                  <a:pt x="7200" y="2715089"/>
                </a:lnTo>
                <a:lnTo>
                  <a:pt x="9060" y="2716949"/>
                </a:lnTo>
                <a:lnTo>
                  <a:pt x="9524" y="2718072"/>
                </a:lnTo>
                <a:lnTo>
                  <a:pt x="9524" y="2720702"/>
                </a:lnTo>
                <a:lnTo>
                  <a:pt x="9060" y="2721824"/>
                </a:lnTo>
                <a:lnTo>
                  <a:pt x="7200" y="2723684"/>
                </a:lnTo>
                <a:lnTo>
                  <a:pt x="6077" y="2724149"/>
                </a:lnTo>
                <a:close/>
              </a:path>
              <a:path w="9525" h="4343400">
                <a:moveTo>
                  <a:pt x="6077" y="2676524"/>
                </a:moveTo>
                <a:lnTo>
                  <a:pt x="3447" y="2676524"/>
                </a:lnTo>
                <a:lnTo>
                  <a:pt x="2324" y="2676059"/>
                </a:lnTo>
                <a:lnTo>
                  <a:pt x="464" y="2674199"/>
                </a:lnTo>
                <a:lnTo>
                  <a:pt x="0" y="2673077"/>
                </a:lnTo>
                <a:lnTo>
                  <a:pt x="0" y="2670447"/>
                </a:lnTo>
                <a:lnTo>
                  <a:pt x="464" y="2669324"/>
                </a:lnTo>
                <a:lnTo>
                  <a:pt x="2324" y="2667464"/>
                </a:lnTo>
                <a:lnTo>
                  <a:pt x="3447" y="2666999"/>
                </a:lnTo>
                <a:lnTo>
                  <a:pt x="6077" y="2666999"/>
                </a:lnTo>
                <a:lnTo>
                  <a:pt x="7200" y="2667464"/>
                </a:lnTo>
                <a:lnTo>
                  <a:pt x="9060" y="2669324"/>
                </a:lnTo>
                <a:lnTo>
                  <a:pt x="9524" y="2670447"/>
                </a:lnTo>
                <a:lnTo>
                  <a:pt x="9524" y="2673077"/>
                </a:lnTo>
                <a:lnTo>
                  <a:pt x="9060" y="2674199"/>
                </a:lnTo>
                <a:lnTo>
                  <a:pt x="7200" y="2676059"/>
                </a:lnTo>
                <a:lnTo>
                  <a:pt x="6077" y="2676524"/>
                </a:lnTo>
                <a:close/>
              </a:path>
              <a:path w="9525" h="4343400">
                <a:moveTo>
                  <a:pt x="6077" y="2628899"/>
                </a:moveTo>
                <a:lnTo>
                  <a:pt x="3447" y="2628899"/>
                </a:lnTo>
                <a:lnTo>
                  <a:pt x="2324" y="2628434"/>
                </a:lnTo>
                <a:lnTo>
                  <a:pt x="464" y="2626574"/>
                </a:lnTo>
                <a:lnTo>
                  <a:pt x="0" y="2625452"/>
                </a:lnTo>
                <a:lnTo>
                  <a:pt x="0" y="2622821"/>
                </a:lnTo>
                <a:lnTo>
                  <a:pt x="464" y="2621699"/>
                </a:lnTo>
                <a:lnTo>
                  <a:pt x="2324" y="2619839"/>
                </a:lnTo>
                <a:lnTo>
                  <a:pt x="3447" y="2619374"/>
                </a:lnTo>
                <a:lnTo>
                  <a:pt x="6077" y="2619374"/>
                </a:lnTo>
                <a:lnTo>
                  <a:pt x="7200" y="2619839"/>
                </a:lnTo>
                <a:lnTo>
                  <a:pt x="9060" y="2621699"/>
                </a:lnTo>
                <a:lnTo>
                  <a:pt x="9524" y="2622821"/>
                </a:lnTo>
                <a:lnTo>
                  <a:pt x="9524" y="2625452"/>
                </a:lnTo>
                <a:lnTo>
                  <a:pt x="9060" y="2626574"/>
                </a:lnTo>
                <a:lnTo>
                  <a:pt x="7200" y="2628434"/>
                </a:lnTo>
                <a:lnTo>
                  <a:pt x="6077" y="2628899"/>
                </a:lnTo>
                <a:close/>
              </a:path>
              <a:path w="9525" h="4343400">
                <a:moveTo>
                  <a:pt x="6077" y="2581274"/>
                </a:moveTo>
                <a:lnTo>
                  <a:pt x="3447" y="2581274"/>
                </a:lnTo>
                <a:lnTo>
                  <a:pt x="2324" y="2580809"/>
                </a:lnTo>
                <a:lnTo>
                  <a:pt x="464" y="2578949"/>
                </a:lnTo>
                <a:lnTo>
                  <a:pt x="0" y="2577827"/>
                </a:lnTo>
                <a:lnTo>
                  <a:pt x="0" y="2575197"/>
                </a:lnTo>
                <a:lnTo>
                  <a:pt x="464" y="2574074"/>
                </a:lnTo>
                <a:lnTo>
                  <a:pt x="2324" y="2572214"/>
                </a:lnTo>
                <a:lnTo>
                  <a:pt x="3447" y="2571749"/>
                </a:lnTo>
                <a:lnTo>
                  <a:pt x="6077" y="2571749"/>
                </a:lnTo>
                <a:lnTo>
                  <a:pt x="7200" y="2572214"/>
                </a:lnTo>
                <a:lnTo>
                  <a:pt x="9060" y="2574074"/>
                </a:lnTo>
                <a:lnTo>
                  <a:pt x="9524" y="2575197"/>
                </a:lnTo>
                <a:lnTo>
                  <a:pt x="9524" y="2577827"/>
                </a:lnTo>
                <a:lnTo>
                  <a:pt x="9060" y="2578949"/>
                </a:lnTo>
                <a:lnTo>
                  <a:pt x="7200" y="2580809"/>
                </a:lnTo>
                <a:lnTo>
                  <a:pt x="6077" y="2581274"/>
                </a:lnTo>
                <a:close/>
              </a:path>
              <a:path w="9525" h="4343400">
                <a:moveTo>
                  <a:pt x="6077" y="2533649"/>
                </a:moveTo>
                <a:lnTo>
                  <a:pt x="3447" y="2533649"/>
                </a:lnTo>
                <a:lnTo>
                  <a:pt x="2324" y="2533184"/>
                </a:lnTo>
                <a:lnTo>
                  <a:pt x="464" y="2531324"/>
                </a:lnTo>
                <a:lnTo>
                  <a:pt x="0" y="2530202"/>
                </a:lnTo>
                <a:lnTo>
                  <a:pt x="0" y="2527571"/>
                </a:lnTo>
                <a:lnTo>
                  <a:pt x="464" y="2526449"/>
                </a:lnTo>
                <a:lnTo>
                  <a:pt x="2324" y="2524589"/>
                </a:lnTo>
                <a:lnTo>
                  <a:pt x="3447" y="2524124"/>
                </a:lnTo>
                <a:lnTo>
                  <a:pt x="6077" y="2524124"/>
                </a:lnTo>
                <a:lnTo>
                  <a:pt x="7200" y="2524589"/>
                </a:lnTo>
                <a:lnTo>
                  <a:pt x="9060" y="2526449"/>
                </a:lnTo>
                <a:lnTo>
                  <a:pt x="9524" y="2527571"/>
                </a:lnTo>
                <a:lnTo>
                  <a:pt x="9524" y="2530202"/>
                </a:lnTo>
                <a:lnTo>
                  <a:pt x="9060" y="2531324"/>
                </a:lnTo>
                <a:lnTo>
                  <a:pt x="7200" y="2533184"/>
                </a:lnTo>
                <a:lnTo>
                  <a:pt x="6077" y="2533649"/>
                </a:lnTo>
                <a:close/>
              </a:path>
              <a:path w="9525" h="4343400">
                <a:moveTo>
                  <a:pt x="6077" y="2486024"/>
                </a:moveTo>
                <a:lnTo>
                  <a:pt x="3447" y="2486024"/>
                </a:lnTo>
                <a:lnTo>
                  <a:pt x="2324" y="2485559"/>
                </a:lnTo>
                <a:lnTo>
                  <a:pt x="464" y="2483699"/>
                </a:lnTo>
                <a:lnTo>
                  <a:pt x="0" y="2482577"/>
                </a:lnTo>
                <a:lnTo>
                  <a:pt x="0" y="2479947"/>
                </a:lnTo>
                <a:lnTo>
                  <a:pt x="464" y="2478824"/>
                </a:lnTo>
                <a:lnTo>
                  <a:pt x="2324" y="2476964"/>
                </a:lnTo>
                <a:lnTo>
                  <a:pt x="3447" y="2476499"/>
                </a:lnTo>
                <a:lnTo>
                  <a:pt x="6077" y="2476499"/>
                </a:lnTo>
                <a:lnTo>
                  <a:pt x="7200" y="2476964"/>
                </a:lnTo>
                <a:lnTo>
                  <a:pt x="9060" y="2478824"/>
                </a:lnTo>
                <a:lnTo>
                  <a:pt x="9524" y="2479947"/>
                </a:lnTo>
                <a:lnTo>
                  <a:pt x="9524" y="2482577"/>
                </a:lnTo>
                <a:lnTo>
                  <a:pt x="9060" y="2483699"/>
                </a:lnTo>
                <a:lnTo>
                  <a:pt x="7200" y="2485559"/>
                </a:lnTo>
                <a:lnTo>
                  <a:pt x="6077" y="2486024"/>
                </a:lnTo>
                <a:close/>
              </a:path>
              <a:path w="9525" h="4343400">
                <a:moveTo>
                  <a:pt x="6077" y="2438399"/>
                </a:moveTo>
                <a:lnTo>
                  <a:pt x="3447" y="2438399"/>
                </a:lnTo>
                <a:lnTo>
                  <a:pt x="2324" y="2437934"/>
                </a:lnTo>
                <a:lnTo>
                  <a:pt x="464" y="2436074"/>
                </a:lnTo>
                <a:lnTo>
                  <a:pt x="0" y="2434952"/>
                </a:lnTo>
                <a:lnTo>
                  <a:pt x="0" y="2432322"/>
                </a:lnTo>
                <a:lnTo>
                  <a:pt x="464" y="2431199"/>
                </a:lnTo>
                <a:lnTo>
                  <a:pt x="2324" y="2429339"/>
                </a:lnTo>
                <a:lnTo>
                  <a:pt x="3447" y="2428874"/>
                </a:lnTo>
                <a:lnTo>
                  <a:pt x="6077" y="2428874"/>
                </a:lnTo>
                <a:lnTo>
                  <a:pt x="7200" y="2429339"/>
                </a:lnTo>
                <a:lnTo>
                  <a:pt x="9060" y="2431199"/>
                </a:lnTo>
                <a:lnTo>
                  <a:pt x="9524" y="2432322"/>
                </a:lnTo>
                <a:lnTo>
                  <a:pt x="9524" y="2434952"/>
                </a:lnTo>
                <a:lnTo>
                  <a:pt x="9060" y="2436074"/>
                </a:lnTo>
                <a:lnTo>
                  <a:pt x="7200" y="2437934"/>
                </a:lnTo>
                <a:lnTo>
                  <a:pt x="6077" y="2438399"/>
                </a:lnTo>
                <a:close/>
              </a:path>
              <a:path w="9525" h="4343400">
                <a:moveTo>
                  <a:pt x="6077" y="2390774"/>
                </a:moveTo>
                <a:lnTo>
                  <a:pt x="3447" y="2390774"/>
                </a:lnTo>
                <a:lnTo>
                  <a:pt x="2324" y="2390309"/>
                </a:lnTo>
                <a:lnTo>
                  <a:pt x="464" y="2388449"/>
                </a:lnTo>
                <a:lnTo>
                  <a:pt x="0" y="2387327"/>
                </a:lnTo>
                <a:lnTo>
                  <a:pt x="0" y="2384697"/>
                </a:lnTo>
                <a:lnTo>
                  <a:pt x="464" y="2383574"/>
                </a:lnTo>
                <a:lnTo>
                  <a:pt x="2324" y="2381714"/>
                </a:lnTo>
                <a:lnTo>
                  <a:pt x="3447" y="2381249"/>
                </a:lnTo>
                <a:lnTo>
                  <a:pt x="6077" y="2381249"/>
                </a:lnTo>
                <a:lnTo>
                  <a:pt x="7200" y="2381714"/>
                </a:lnTo>
                <a:lnTo>
                  <a:pt x="9060" y="2383574"/>
                </a:lnTo>
                <a:lnTo>
                  <a:pt x="9524" y="2384697"/>
                </a:lnTo>
                <a:lnTo>
                  <a:pt x="9524" y="2387327"/>
                </a:lnTo>
                <a:lnTo>
                  <a:pt x="9060" y="2388449"/>
                </a:lnTo>
                <a:lnTo>
                  <a:pt x="7200" y="2390309"/>
                </a:lnTo>
                <a:lnTo>
                  <a:pt x="6077" y="2390774"/>
                </a:lnTo>
                <a:close/>
              </a:path>
              <a:path w="9525" h="4343400">
                <a:moveTo>
                  <a:pt x="6077" y="2343149"/>
                </a:moveTo>
                <a:lnTo>
                  <a:pt x="3447" y="2343149"/>
                </a:lnTo>
                <a:lnTo>
                  <a:pt x="2324" y="2342684"/>
                </a:lnTo>
                <a:lnTo>
                  <a:pt x="464" y="2340824"/>
                </a:lnTo>
                <a:lnTo>
                  <a:pt x="0" y="2339702"/>
                </a:lnTo>
                <a:lnTo>
                  <a:pt x="0" y="2337072"/>
                </a:lnTo>
                <a:lnTo>
                  <a:pt x="464" y="2335949"/>
                </a:lnTo>
                <a:lnTo>
                  <a:pt x="2324" y="2334089"/>
                </a:lnTo>
                <a:lnTo>
                  <a:pt x="3447" y="2333624"/>
                </a:lnTo>
                <a:lnTo>
                  <a:pt x="6077" y="2333624"/>
                </a:lnTo>
                <a:lnTo>
                  <a:pt x="7200" y="2334089"/>
                </a:lnTo>
                <a:lnTo>
                  <a:pt x="9060" y="2335949"/>
                </a:lnTo>
                <a:lnTo>
                  <a:pt x="9524" y="2337072"/>
                </a:lnTo>
                <a:lnTo>
                  <a:pt x="9524" y="2339702"/>
                </a:lnTo>
                <a:lnTo>
                  <a:pt x="9060" y="2340824"/>
                </a:lnTo>
                <a:lnTo>
                  <a:pt x="7200" y="2342684"/>
                </a:lnTo>
                <a:lnTo>
                  <a:pt x="6077" y="2343149"/>
                </a:lnTo>
                <a:close/>
              </a:path>
              <a:path w="9525" h="4343400">
                <a:moveTo>
                  <a:pt x="6077" y="2295524"/>
                </a:moveTo>
                <a:lnTo>
                  <a:pt x="3447" y="2295524"/>
                </a:lnTo>
                <a:lnTo>
                  <a:pt x="2324" y="2295059"/>
                </a:lnTo>
                <a:lnTo>
                  <a:pt x="464" y="2293199"/>
                </a:lnTo>
                <a:lnTo>
                  <a:pt x="0" y="2292077"/>
                </a:lnTo>
                <a:lnTo>
                  <a:pt x="0" y="2289446"/>
                </a:lnTo>
                <a:lnTo>
                  <a:pt x="464" y="2288324"/>
                </a:lnTo>
                <a:lnTo>
                  <a:pt x="2324" y="2286464"/>
                </a:lnTo>
                <a:lnTo>
                  <a:pt x="3447" y="2285999"/>
                </a:lnTo>
                <a:lnTo>
                  <a:pt x="6077" y="2285999"/>
                </a:lnTo>
                <a:lnTo>
                  <a:pt x="7200" y="2286464"/>
                </a:lnTo>
                <a:lnTo>
                  <a:pt x="9060" y="2288324"/>
                </a:lnTo>
                <a:lnTo>
                  <a:pt x="9524" y="2289446"/>
                </a:lnTo>
                <a:lnTo>
                  <a:pt x="9524" y="2292077"/>
                </a:lnTo>
                <a:lnTo>
                  <a:pt x="9060" y="2293199"/>
                </a:lnTo>
                <a:lnTo>
                  <a:pt x="7200" y="2295059"/>
                </a:lnTo>
                <a:lnTo>
                  <a:pt x="6077" y="2295524"/>
                </a:lnTo>
                <a:close/>
              </a:path>
              <a:path w="9525" h="4343400">
                <a:moveTo>
                  <a:pt x="6077" y="2247899"/>
                </a:moveTo>
                <a:lnTo>
                  <a:pt x="3447" y="2247899"/>
                </a:lnTo>
                <a:lnTo>
                  <a:pt x="2324" y="2247434"/>
                </a:lnTo>
                <a:lnTo>
                  <a:pt x="464" y="2245574"/>
                </a:lnTo>
                <a:lnTo>
                  <a:pt x="0" y="2244452"/>
                </a:lnTo>
                <a:lnTo>
                  <a:pt x="0" y="2241822"/>
                </a:lnTo>
                <a:lnTo>
                  <a:pt x="464" y="2240699"/>
                </a:lnTo>
                <a:lnTo>
                  <a:pt x="2324" y="2238839"/>
                </a:lnTo>
                <a:lnTo>
                  <a:pt x="3447" y="2238374"/>
                </a:lnTo>
                <a:lnTo>
                  <a:pt x="6077" y="2238374"/>
                </a:lnTo>
                <a:lnTo>
                  <a:pt x="7200" y="2238839"/>
                </a:lnTo>
                <a:lnTo>
                  <a:pt x="9060" y="2240699"/>
                </a:lnTo>
                <a:lnTo>
                  <a:pt x="9524" y="2241822"/>
                </a:lnTo>
                <a:lnTo>
                  <a:pt x="9524" y="2244452"/>
                </a:lnTo>
                <a:lnTo>
                  <a:pt x="9060" y="2245574"/>
                </a:lnTo>
                <a:lnTo>
                  <a:pt x="7200" y="2247434"/>
                </a:lnTo>
                <a:lnTo>
                  <a:pt x="6077" y="2247899"/>
                </a:lnTo>
                <a:close/>
              </a:path>
              <a:path w="9525" h="4343400">
                <a:moveTo>
                  <a:pt x="6077" y="2200274"/>
                </a:moveTo>
                <a:lnTo>
                  <a:pt x="3447" y="2200274"/>
                </a:lnTo>
                <a:lnTo>
                  <a:pt x="2324" y="2199809"/>
                </a:lnTo>
                <a:lnTo>
                  <a:pt x="464" y="2197949"/>
                </a:lnTo>
                <a:lnTo>
                  <a:pt x="0" y="2196827"/>
                </a:lnTo>
                <a:lnTo>
                  <a:pt x="0" y="2194197"/>
                </a:lnTo>
                <a:lnTo>
                  <a:pt x="464" y="2193074"/>
                </a:lnTo>
                <a:lnTo>
                  <a:pt x="2324" y="2191214"/>
                </a:lnTo>
                <a:lnTo>
                  <a:pt x="3447" y="2190749"/>
                </a:lnTo>
                <a:lnTo>
                  <a:pt x="6077" y="2190749"/>
                </a:lnTo>
                <a:lnTo>
                  <a:pt x="7200" y="2191214"/>
                </a:lnTo>
                <a:lnTo>
                  <a:pt x="9060" y="2193074"/>
                </a:lnTo>
                <a:lnTo>
                  <a:pt x="9524" y="2194197"/>
                </a:lnTo>
                <a:lnTo>
                  <a:pt x="9524" y="2196827"/>
                </a:lnTo>
                <a:lnTo>
                  <a:pt x="9060" y="2197949"/>
                </a:lnTo>
                <a:lnTo>
                  <a:pt x="7200" y="2199809"/>
                </a:lnTo>
                <a:lnTo>
                  <a:pt x="6077" y="2200274"/>
                </a:lnTo>
                <a:close/>
              </a:path>
              <a:path w="9525" h="4343400">
                <a:moveTo>
                  <a:pt x="6077" y="2152649"/>
                </a:moveTo>
                <a:lnTo>
                  <a:pt x="3447" y="2152649"/>
                </a:lnTo>
                <a:lnTo>
                  <a:pt x="2324" y="2152184"/>
                </a:lnTo>
                <a:lnTo>
                  <a:pt x="464" y="2150324"/>
                </a:lnTo>
                <a:lnTo>
                  <a:pt x="0" y="2149202"/>
                </a:lnTo>
                <a:lnTo>
                  <a:pt x="0" y="2146572"/>
                </a:lnTo>
                <a:lnTo>
                  <a:pt x="464" y="2145449"/>
                </a:lnTo>
                <a:lnTo>
                  <a:pt x="2324" y="2143589"/>
                </a:lnTo>
                <a:lnTo>
                  <a:pt x="3447" y="2143124"/>
                </a:lnTo>
                <a:lnTo>
                  <a:pt x="6077" y="2143124"/>
                </a:lnTo>
                <a:lnTo>
                  <a:pt x="7200" y="2143589"/>
                </a:lnTo>
                <a:lnTo>
                  <a:pt x="9060" y="2145449"/>
                </a:lnTo>
                <a:lnTo>
                  <a:pt x="9524" y="2146572"/>
                </a:lnTo>
                <a:lnTo>
                  <a:pt x="9524" y="2149202"/>
                </a:lnTo>
                <a:lnTo>
                  <a:pt x="9060" y="2150324"/>
                </a:lnTo>
                <a:lnTo>
                  <a:pt x="7200" y="2152184"/>
                </a:lnTo>
                <a:lnTo>
                  <a:pt x="6077" y="2152649"/>
                </a:lnTo>
                <a:close/>
              </a:path>
              <a:path w="9525" h="4343400">
                <a:moveTo>
                  <a:pt x="6077" y="2105024"/>
                </a:moveTo>
                <a:lnTo>
                  <a:pt x="3447" y="2105024"/>
                </a:lnTo>
                <a:lnTo>
                  <a:pt x="2324" y="2104559"/>
                </a:lnTo>
                <a:lnTo>
                  <a:pt x="464" y="2102699"/>
                </a:lnTo>
                <a:lnTo>
                  <a:pt x="0" y="2101577"/>
                </a:lnTo>
                <a:lnTo>
                  <a:pt x="0" y="2098947"/>
                </a:lnTo>
                <a:lnTo>
                  <a:pt x="464" y="2097824"/>
                </a:lnTo>
                <a:lnTo>
                  <a:pt x="2324" y="2095964"/>
                </a:lnTo>
                <a:lnTo>
                  <a:pt x="3447" y="2095499"/>
                </a:lnTo>
                <a:lnTo>
                  <a:pt x="6077" y="2095499"/>
                </a:lnTo>
                <a:lnTo>
                  <a:pt x="7200" y="2095964"/>
                </a:lnTo>
                <a:lnTo>
                  <a:pt x="9060" y="2097824"/>
                </a:lnTo>
                <a:lnTo>
                  <a:pt x="9524" y="2098947"/>
                </a:lnTo>
                <a:lnTo>
                  <a:pt x="9524" y="2101577"/>
                </a:lnTo>
                <a:lnTo>
                  <a:pt x="9060" y="2102699"/>
                </a:lnTo>
                <a:lnTo>
                  <a:pt x="7200" y="2104559"/>
                </a:lnTo>
                <a:lnTo>
                  <a:pt x="6077" y="2105024"/>
                </a:lnTo>
                <a:close/>
              </a:path>
              <a:path w="9525" h="4343400">
                <a:moveTo>
                  <a:pt x="6077" y="2057399"/>
                </a:moveTo>
                <a:lnTo>
                  <a:pt x="3447" y="2057399"/>
                </a:lnTo>
                <a:lnTo>
                  <a:pt x="2324" y="2056934"/>
                </a:lnTo>
                <a:lnTo>
                  <a:pt x="464" y="2055074"/>
                </a:lnTo>
                <a:lnTo>
                  <a:pt x="0" y="2053952"/>
                </a:lnTo>
                <a:lnTo>
                  <a:pt x="0" y="2051321"/>
                </a:lnTo>
                <a:lnTo>
                  <a:pt x="464" y="2050199"/>
                </a:lnTo>
                <a:lnTo>
                  <a:pt x="2324" y="2048339"/>
                </a:lnTo>
                <a:lnTo>
                  <a:pt x="3447" y="2047874"/>
                </a:lnTo>
                <a:lnTo>
                  <a:pt x="6077" y="2047874"/>
                </a:lnTo>
                <a:lnTo>
                  <a:pt x="7200" y="2048339"/>
                </a:lnTo>
                <a:lnTo>
                  <a:pt x="9060" y="2050199"/>
                </a:lnTo>
                <a:lnTo>
                  <a:pt x="9524" y="2051321"/>
                </a:lnTo>
                <a:lnTo>
                  <a:pt x="9524" y="2053952"/>
                </a:lnTo>
                <a:lnTo>
                  <a:pt x="9060" y="2055074"/>
                </a:lnTo>
                <a:lnTo>
                  <a:pt x="7200" y="2056934"/>
                </a:lnTo>
                <a:lnTo>
                  <a:pt x="6077" y="2057399"/>
                </a:lnTo>
                <a:close/>
              </a:path>
              <a:path w="9525" h="4343400">
                <a:moveTo>
                  <a:pt x="6077" y="2009774"/>
                </a:moveTo>
                <a:lnTo>
                  <a:pt x="3447" y="2009774"/>
                </a:lnTo>
                <a:lnTo>
                  <a:pt x="2324" y="2009309"/>
                </a:lnTo>
                <a:lnTo>
                  <a:pt x="464" y="2007450"/>
                </a:lnTo>
                <a:lnTo>
                  <a:pt x="0" y="2006327"/>
                </a:lnTo>
                <a:lnTo>
                  <a:pt x="0" y="2003697"/>
                </a:lnTo>
                <a:lnTo>
                  <a:pt x="464" y="2002574"/>
                </a:lnTo>
                <a:lnTo>
                  <a:pt x="2324" y="2000715"/>
                </a:lnTo>
                <a:lnTo>
                  <a:pt x="3447" y="2000249"/>
                </a:lnTo>
                <a:lnTo>
                  <a:pt x="6077" y="2000249"/>
                </a:lnTo>
                <a:lnTo>
                  <a:pt x="7200" y="2000715"/>
                </a:lnTo>
                <a:lnTo>
                  <a:pt x="9060" y="2002574"/>
                </a:lnTo>
                <a:lnTo>
                  <a:pt x="9524" y="2003697"/>
                </a:lnTo>
                <a:lnTo>
                  <a:pt x="9524" y="2006327"/>
                </a:lnTo>
                <a:lnTo>
                  <a:pt x="9060" y="2007450"/>
                </a:lnTo>
                <a:lnTo>
                  <a:pt x="7200" y="2009309"/>
                </a:lnTo>
                <a:lnTo>
                  <a:pt x="6077" y="2009774"/>
                </a:lnTo>
                <a:close/>
              </a:path>
              <a:path w="9525" h="4343400">
                <a:moveTo>
                  <a:pt x="6077" y="1962149"/>
                </a:moveTo>
                <a:lnTo>
                  <a:pt x="3447" y="1962149"/>
                </a:lnTo>
                <a:lnTo>
                  <a:pt x="2324" y="1961684"/>
                </a:lnTo>
                <a:lnTo>
                  <a:pt x="464" y="1959824"/>
                </a:lnTo>
                <a:lnTo>
                  <a:pt x="0" y="1958702"/>
                </a:lnTo>
                <a:lnTo>
                  <a:pt x="0" y="1956072"/>
                </a:lnTo>
                <a:lnTo>
                  <a:pt x="464" y="1954949"/>
                </a:lnTo>
                <a:lnTo>
                  <a:pt x="2324" y="1953089"/>
                </a:lnTo>
                <a:lnTo>
                  <a:pt x="3447" y="1952624"/>
                </a:lnTo>
                <a:lnTo>
                  <a:pt x="6077" y="1952624"/>
                </a:lnTo>
                <a:lnTo>
                  <a:pt x="7200" y="1953089"/>
                </a:lnTo>
                <a:lnTo>
                  <a:pt x="9060" y="1954949"/>
                </a:lnTo>
                <a:lnTo>
                  <a:pt x="9524" y="1956072"/>
                </a:lnTo>
                <a:lnTo>
                  <a:pt x="9524" y="1958702"/>
                </a:lnTo>
                <a:lnTo>
                  <a:pt x="9060" y="1959824"/>
                </a:lnTo>
                <a:lnTo>
                  <a:pt x="7200" y="1961684"/>
                </a:lnTo>
                <a:lnTo>
                  <a:pt x="6077" y="1962149"/>
                </a:lnTo>
                <a:close/>
              </a:path>
              <a:path w="9525" h="4343400">
                <a:moveTo>
                  <a:pt x="6077" y="1914524"/>
                </a:moveTo>
                <a:lnTo>
                  <a:pt x="3447" y="1914524"/>
                </a:lnTo>
                <a:lnTo>
                  <a:pt x="2324" y="1914059"/>
                </a:lnTo>
                <a:lnTo>
                  <a:pt x="464" y="1912199"/>
                </a:lnTo>
                <a:lnTo>
                  <a:pt x="0" y="1911077"/>
                </a:lnTo>
                <a:lnTo>
                  <a:pt x="0" y="1908447"/>
                </a:lnTo>
                <a:lnTo>
                  <a:pt x="464" y="1907324"/>
                </a:lnTo>
                <a:lnTo>
                  <a:pt x="2324" y="1905464"/>
                </a:lnTo>
                <a:lnTo>
                  <a:pt x="3447" y="1904999"/>
                </a:lnTo>
                <a:lnTo>
                  <a:pt x="6077" y="1904999"/>
                </a:lnTo>
                <a:lnTo>
                  <a:pt x="7200" y="1905464"/>
                </a:lnTo>
                <a:lnTo>
                  <a:pt x="9060" y="1907324"/>
                </a:lnTo>
                <a:lnTo>
                  <a:pt x="9524" y="1908447"/>
                </a:lnTo>
                <a:lnTo>
                  <a:pt x="9524" y="1911077"/>
                </a:lnTo>
                <a:lnTo>
                  <a:pt x="9060" y="1912199"/>
                </a:lnTo>
                <a:lnTo>
                  <a:pt x="7200" y="1914059"/>
                </a:lnTo>
                <a:lnTo>
                  <a:pt x="6077" y="1914524"/>
                </a:lnTo>
                <a:close/>
              </a:path>
              <a:path w="9525" h="4343400">
                <a:moveTo>
                  <a:pt x="6077" y="1866899"/>
                </a:moveTo>
                <a:lnTo>
                  <a:pt x="3447" y="1866899"/>
                </a:lnTo>
                <a:lnTo>
                  <a:pt x="2324" y="1866434"/>
                </a:lnTo>
                <a:lnTo>
                  <a:pt x="464" y="1864575"/>
                </a:lnTo>
                <a:lnTo>
                  <a:pt x="0" y="1863452"/>
                </a:lnTo>
                <a:lnTo>
                  <a:pt x="0" y="1860822"/>
                </a:lnTo>
                <a:lnTo>
                  <a:pt x="464" y="1859699"/>
                </a:lnTo>
                <a:lnTo>
                  <a:pt x="2324" y="1857840"/>
                </a:lnTo>
                <a:lnTo>
                  <a:pt x="3447" y="1857374"/>
                </a:lnTo>
                <a:lnTo>
                  <a:pt x="6077" y="1857374"/>
                </a:lnTo>
                <a:lnTo>
                  <a:pt x="7200" y="1857840"/>
                </a:lnTo>
                <a:lnTo>
                  <a:pt x="9060" y="1859699"/>
                </a:lnTo>
                <a:lnTo>
                  <a:pt x="9524" y="1860822"/>
                </a:lnTo>
                <a:lnTo>
                  <a:pt x="9524" y="1863452"/>
                </a:lnTo>
                <a:lnTo>
                  <a:pt x="9060" y="1864575"/>
                </a:lnTo>
                <a:lnTo>
                  <a:pt x="7200" y="1866434"/>
                </a:lnTo>
                <a:lnTo>
                  <a:pt x="6077" y="1866899"/>
                </a:lnTo>
                <a:close/>
              </a:path>
              <a:path w="9525" h="4343400">
                <a:moveTo>
                  <a:pt x="6077" y="1819274"/>
                </a:moveTo>
                <a:lnTo>
                  <a:pt x="3447" y="1819274"/>
                </a:lnTo>
                <a:lnTo>
                  <a:pt x="2324" y="1818809"/>
                </a:lnTo>
                <a:lnTo>
                  <a:pt x="464" y="1816950"/>
                </a:lnTo>
                <a:lnTo>
                  <a:pt x="0" y="1815827"/>
                </a:lnTo>
                <a:lnTo>
                  <a:pt x="0" y="1813197"/>
                </a:lnTo>
                <a:lnTo>
                  <a:pt x="464" y="1812074"/>
                </a:lnTo>
                <a:lnTo>
                  <a:pt x="2324" y="1810214"/>
                </a:lnTo>
                <a:lnTo>
                  <a:pt x="3447" y="1809749"/>
                </a:lnTo>
                <a:lnTo>
                  <a:pt x="6077" y="1809749"/>
                </a:lnTo>
                <a:lnTo>
                  <a:pt x="7200" y="1810214"/>
                </a:lnTo>
                <a:lnTo>
                  <a:pt x="9060" y="1812074"/>
                </a:lnTo>
                <a:lnTo>
                  <a:pt x="9524" y="1813197"/>
                </a:lnTo>
                <a:lnTo>
                  <a:pt x="9524" y="1815827"/>
                </a:lnTo>
                <a:lnTo>
                  <a:pt x="9060" y="1816950"/>
                </a:lnTo>
                <a:lnTo>
                  <a:pt x="7200" y="1818809"/>
                </a:lnTo>
                <a:lnTo>
                  <a:pt x="6077" y="1819274"/>
                </a:lnTo>
                <a:close/>
              </a:path>
              <a:path w="9525" h="4343400">
                <a:moveTo>
                  <a:pt x="6077" y="1771649"/>
                </a:moveTo>
                <a:lnTo>
                  <a:pt x="3447" y="1771649"/>
                </a:lnTo>
                <a:lnTo>
                  <a:pt x="2324" y="1771184"/>
                </a:lnTo>
                <a:lnTo>
                  <a:pt x="464" y="1769325"/>
                </a:lnTo>
                <a:lnTo>
                  <a:pt x="0" y="1768202"/>
                </a:lnTo>
                <a:lnTo>
                  <a:pt x="0" y="1765572"/>
                </a:lnTo>
                <a:lnTo>
                  <a:pt x="464" y="1764449"/>
                </a:lnTo>
                <a:lnTo>
                  <a:pt x="2324" y="1762589"/>
                </a:lnTo>
                <a:lnTo>
                  <a:pt x="3447" y="1762124"/>
                </a:lnTo>
                <a:lnTo>
                  <a:pt x="6077" y="1762124"/>
                </a:lnTo>
                <a:lnTo>
                  <a:pt x="7200" y="1762589"/>
                </a:lnTo>
                <a:lnTo>
                  <a:pt x="9060" y="1764449"/>
                </a:lnTo>
                <a:lnTo>
                  <a:pt x="9524" y="1765572"/>
                </a:lnTo>
                <a:lnTo>
                  <a:pt x="9524" y="1768202"/>
                </a:lnTo>
                <a:lnTo>
                  <a:pt x="9060" y="1769325"/>
                </a:lnTo>
                <a:lnTo>
                  <a:pt x="7200" y="1771184"/>
                </a:lnTo>
                <a:lnTo>
                  <a:pt x="6077" y="1771649"/>
                </a:lnTo>
                <a:close/>
              </a:path>
              <a:path w="9525" h="4343400">
                <a:moveTo>
                  <a:pt x="6077" y="1724024"/>
                </a:moveTo>
                <a:lnTo>
                  <a:pt x="3447" y="1724024"/>
                </a:lnTo>
                <a:lnTo>
                  <a:pt x="2324" y="1723559"/>
                </a:lnTo>
                <a:lnTo>
                  <a:pt x="464" y="1721699"/>
                </a:lnTo>
                <a:lnTo>
                  <a:pt x="0" y="1720577"/>
                </a:lnTo>
                <a:lnTo>
                  <a:pt x="0" y="1717947"/>
                </a:lnTo>
                <a:lnTo>
                  <a:pt x="464" y="1716824"/>
                </a:lnTo>
                <a:lnTo>
                  <a:pt x="2324" y="1714964"/>
                </a:lnTo>
                <a:lnTo>
                  <a:pt x="3447" y="1714499"/>
                </a:lnTo>
                <a:lnTo>
                  <a:pt x="6077" y="1714499"/>
                </a:lnTo>
                <a:lnTo>
                  <a:pt x="7200" y="1714964"/>
                </a:lnTo>
                <a:lnTo>
                  <a:pt x="9060" y="1716824"/>
                </a:lnTo>
                <a:lnTo>
                  <a:pt x="9524" y="1717947"/>
                </a:lnTo>
                <a:lnTo>
                  <a:pt x="9524" y="1720577"/>
                </a:lnTo>
                <a:lnTo>
                  <a:pt x="9060" y="1721699"/>
                </a:lnTo>
                <a:lnTo>
                  <a:pt x="7200" y="1723559"/>
                </a:lnTo>
                <a:lnTo>
                  <a:pt x="6077" y="1724024"/>
                </a:lnTo>
                <a:close/>
              </a:path>
              <a:path w="9525" h="4343400">
                <a:moveTo>
                  <a:pt x="6077" y="1676399"/>
                </a:moveTo>
                <a:lnTo>
                  <a:pt x="3447" y="1676399"/>
                </a:lnTo>
                <a:lnTo>
                  <a:pt x="2324" y="1675934"/>
                </a:lnTo>
                <a:lnTo>
                  <a:pt x="464" y="1674075"/>
                </a:lnTo>
                <a:lnTo>
                  <a:pt x="0" y="1672952"/>
                </a:lnTo>
                <a:lnTo>
                  <a:pt x="0" y="1670322"/>
                </a:lnTo>
                <a:lnTo>
                  <a:pt x="464" y="1669199"/>
                </a:lnTo>
                <a:lnTo>
                  <a:pt x="2324" y="1667339"/>
                </a:lnTo>
                <a:lnTo>
                  <a:pt x="3447" y="1666874"/>
                </a:lnTo>
                <a:lnTo>
                  <a:pt x="6077" y="1666874"/>
                </a:lnTo>
                <a:lnTo>
                  <a:pt x="7200" y="1667339"/>
                </a:lnTo>
                <a:lnTo>
                  <a:pt x="9060" y="1669199"/>
                </a:lnTo>
                <a:lnTo>
                  <a:pt x="9524" y="1670322"/>
                </a:lnTo>
                <a:lnTo>
                  <a:pt x="9524" y="1672952"/>
                </a:lnTo>
                <a:lnTo>
                  <a:pt x="9060" y="1674075"/>
                </a:lnTo>
                <a:lnTo>
                  <a:pt x="7200" y="1675934"/>
                </a:lnTo>
                <a:lnTo>
                  <a:pt x="6077" y="1676399"/>
                </a:lnTo>
                <a:close/>
              </a:path>
              <a:path w="9525" h="4343400">
                <a:moveTo>
                  <a:pt x="6077" y="1628774"/>
                </a:moveTo>
                <a:lnTo>
                  <a:pt x="3447" y="1628774"/>
                </a:lnTo>
                <a:lnTo>
                  <a:pt x="2324" y="1628309"/>
                </a:lnTo>
                <a:lnTo>
                  <a:pt x="464" y="1626450"/>
                </a:lnTo>
                <a:lnTo>
                  <a:pt x="0" y="1625327"/>
                </a:lnTo>
                <a:lnTo>
                  <a:pt x="0" y="1622697"/>
                </a:lnTo>
                <a:lnTo>
                  <a:pt x="464" y="1621574"/>
                </a:lnTo>
                <a:lnTo>
                  <a:pt x="2324" y="1619715"/>
                </a:lnTo>
                <a:lnTo>
                  <a:pt x="3447" y="1619249"/>
                </a:lnTo>
                <a:lnTo>
                  <a:pt x="6077" y="1619249"/>
                </a:lnTo>
                <a:lnTo>
                  <a:pt x="7200" y="1619715"/>
                </a:lnTo>
                <a:lnTo>
                  <a:pt x="9060" y="1621574"/>
                </a:lnTo>
                <a:lnTo>
                  <a:pt x="9524" y="1622697"/>
                </a:lnTo>
                <a:lnTo>
                  <a:pt x="9524" y="1625327"/>
                </a:lnTo>
                <a:lnTo>
                  <a:pt x="9060" y="1626450"/>
                </a:lnTo>
                <a:lnTo>
                  <a:pt x="7200" y="1628309"/>
                </a:lnTo>
                <a:lnTo>
                  <a:pt x="6077" y="1628774"/>
                </a:lnTo>
                <a:close/>
              </a:path>
              <a:path w="9525" h="4343400">
                <a:moveTo>
                  <a:pt x="6077" y="1581149"/>
                </a:moveTo>
                <a:lnTo>
                  <a:pt x="3447" y="1581149"/>
                </a:lnTo>
                <a:lnTo>
                  <a:pt x="2324" y="1580684"/>
                </a:lnTo>
                <a:lnTo>
                  <a:pt x="464" y="1578825"/>
                </a:lnTo>
                <a:lnTo>
                  <a:pt x="0" y="1577702"/>
                </a:lnTo>
                <a:lnTo>
                  <a:pt x="0" y="1575072"/>
                </a:lnTo>
                <a:lnTo>
                  <a:pt x="464" y="1573949"/>
                </a:lnTo>
                <a:lnTo>
                  <a:pt x="2324" y="1572089"/>
                </a:lnTo>
                <a:lnTo>
                  <a:pt x="3447" y="1571624"/>
                </a:lnTo>
                <a:lnTo>
                  <a:pt x="6077" y="1571624"/>
                </a:lnTo>
                <a:lnTo>
                  <a:pt x="7200" y="1572089"/>
                </a:lnTo>
                <a:lnTo>
                  <a:pt x="9060" y="1573949"/>
                </a:lnTo>
                <a:lnTo>
                  <a:pt x="9524" y="1575072"/>
                </a:lnTo>
                <a:lnTo>
                  <a:pt x="9524" y="1577702"/>
                </a:lnTo>
                <a:lnTo>
                  <a:pt x="9060" y="1578825"/>
                </a:lnTo>
                <a:lnTo>
                  <a:pt x="7200" y="1580684"/>
                </a:lnTo>
                <a:lnTo>
                  <a:pt x="6077" y="1581149"/>
                </a:lnTo>
                <a:close/>
              </a:path>
              <a:path w="9525" h="4343400">
                <a:moveTo>
                  <a:pt x="6077" y="1533524"/>
                </a:moveTo>
                <a:lnTo>
                  <a:pt x="3447" y="1533524"/>
                </a:lnTo>
                <a:lnTo>
                  <a:pt x="2324" y="1533059"/>
                </a:lnTo>
                <a:lnTo>
                  <a:pt x="464" y="1531200"/>
                </a:lnTo>
                <a:lnTo>
                  <a:pt x="0" y="1530077"/>
                </a:lnTo>
                <a:lnTo>
                  <a:pt x="0" y="1527447"/>
                </a:lnTo>
                <a:lnTo>
                  <a:pt x="464" y="1526324"/>
                </a:lnTo>
                <a:lnTo>
                  <a:pt x="2324" y="1524465"/>
                </a:lnTo>
                <a:lnTo>
                  <a:pt x="3447" y="1523999"/>
                </a:lnTo>
                <a:lnTo>
                  <a:pt x="6077" y="1523999"/>
                </a:lnTo>
                <a:lnTo>
                  <a:pt x="7200" y="1524465"/>
                </a:lnTo>
                <a:lnTo>
                  <a:pt x="9060" y="1526324"/>
                </a:lnTo>
                <a:lnTo>
                  <a:pt x="9524" y="1527447"/>
                </a:lnTo>
                <a:lnTo>
                  <a:pt x="9524" y="1530077"/>
                </a:lnTo>
                <a:lnTo>
                  <a:pt x="9060" y="1531200"/>
                </a:lnTo>
                <a:lnTo>
                  <a:pt x="7200" y="1533059"/>
                </a:lnTo>
                <a:lnTo>
                  <a:pt x="6077" y="1533524"/>
                </a:lnTo>
                <a:close/>
              </a:path>
              <a:path w="9525" h="4343400">
                <a:moveTo>
                  <a:pt x="6077" y="1485899"/>
                </a:moveTo>
                <a:lnTo>
                  <a:pt x="3447" y="1485899"/>
                </a:lnTo>
                <a:lnTo>
                  <a:pt x="2324" y="1485434"/>
                </a:lnTo>
                <a:lnTo>
                  <a:pt x="464" y="1483575"/>
                </a:lnTo>
                <a:lnTo>
                  <a:pt x="0" y="1482452"/>
                </a:lnTo>
                <a:lnTo>
                  <a:pt x="0" y="1479822"/>
                </a:lnTo>
                <a:lnTo>
                  <a:pt x="464" y="1478699"/>
                </a:lnTo>
                <a:lnTo>
                  <a:pt x="2324" y="1476839"/>
                </a:lnTo>
                <a:lnTo>
                  <a:pt x="3447" y="1476374"/>
                </a:lnTo>
                <a:lnTo>
                  <a:pt x="6077" y="1476374"/>
                </a:lnTo>
                <a:lnTo>
                  <a:pt x="7200" y="1476839"/>
                </a:lnTo>
                <a:lnTo>
                  <a:pt x="9060" y="1478699"/>
                </a:lnTo>
                <a:lnTo>
                  <a:pt x="9524" y="1479822"/>
                </a:lnTo>
                <a:lnTo>
                  <a:pt x="9524" y="1482452"/>
                </a:lnTo>
                <a:lnTo>
                  <a:pt x="9060" y="1483575"/>
                </a:lnTo>
                <a:lnTo>
                  <a:pt x="7200" y="1485434"/>
                </a:lnTo>
                <a:lnTo>
                  <a:pt x="6077" y="1485899"/>
                </a:lnTo>
                <a:close/>
              </a:path>
              <a:path w="9525" h="4343400">
                <a:moveTo>
                  <a:pt x="6077" y="1438274"/>
                </a:moveTo>
                <a:lnTo>
                  <a:pt x="3447" y="1438274"/>
                </a:lnTo>
                <a:lnTo>
                  <a:pt x="2324" y="1437809"/>
                </a:lnTo>
                <a:lnTo>
                  <a:pt x="464" y="1435950"/>
                </a:lnTo>
                <a:lnTo>
                  <a:pt x="0" y="1434827"/>
                </a:lnTo>
                <a:lnTo>
                  <a:pt x="0" y="1432197"/>
                </a:lnTo>
                <a:lnTo>
                  <a:pt x="464" y="1431074"/>
                </a:lnTo>
                <a:lnTo>
                  <a:pt x="2324" y="1429214"/>
                </a:lnTo>
                <a:lnTo>
                  <a:pt x="3447" y="1428749"/>
                </a:lnTo>
                <a:lnTo>
                  <a:pt x="6077" y="1428749"/>
                </a:lnTo>
                <a:lnTo>
                  <a:pt x="7200" y="1429214"/>
                </a:lnTo>
                <a:lnTo>
                  <a:pt x="9060" y="1431074"/>
                </a:lnTo>
                <a:lnTo>
                  <a:pt x="9524" y="1432197"/>
                </a:lnTo>
                <a:lnTo>
                  <a:pt x="9524" y="1434827"/>
                </a:lnTo>
                <a:lnTo>
                  <a:pt x="9060" y="1435950"/>
                </a:lnTo>
                <a:lnTo>
                  <a:pt x="7200" y="1437809"/>
                </a:lnTo>
                <a:lnTo>
                  <a:pt x="6077" y="1438274"/>
                </a:lnTo>
                <a:close/>
              </a:path>
              <a:path w="9525" h="4343400">
                <a:moveTo>
                  <a:pt x="6077" y="1390649"/>
                </a:moveTo>
                <a:lnTo>
                  <a:pt x="3447" y="1390649"/>
                </a:lnTo>
                <a:lnTo>
                  <a:pt x="2324" y="1390184"/>
                </a:lnTo>
                <a:lnTo>
                  <a:pt x="464" y="1388325"/>
                </a:lnTo>
                <a:lnTo>
                  <a:pt x="0" y="1387202"/>
                </a:lnTo>
                <a:lnTo>
                  <a:pt x="0" y="1384572"/>
                </a:lnTo>
                <a:lnTo>
                  <a:pt x="464" y="1383449"/>
                </a:lnTo>
                <a:lnTo>
                  <a:pt x="2324" y="1381590"/>
                </a:lnTo>
                <a:lnTo>
                  <a:pt x="3447" y="1381124"/>
                </a:lnTo>
                <a:lnTo>
                  <a:pt x="6077" y="1381124"/>
                </a:lnTo>
                <a:lnTo>
                  <a:pt x="7200" y="1381590"/>
                </a:lnTo>
                <a:lnTo>
                  <a:pt x="9060" y="1383449"/>
                </a:lnTo>
                <a:lnTo>
                  <a:pt x="9524" y="1384572"/>
                </a:lnTo>
                <a:lnTo>
                  <a:pt x="9524" y="1387202"/>
                </a:lnTo>
                <a:lnTo>
                  <a:pt x="9060" y="1388325"/>
                </a:lnTo>
                <a:lnTo>
                  <a:pt x="7200" y="1390184"/>
                </a:lnTo>
                <a:lnTo>
                  <a:pt x="6077" y="1390649"/>
                </a:lnTo>
                <a:close/>
              </a:path>
              <a:path w="9525" h="4343400">
                <a:moveTo>
                  <a:pt x="6077" y="1343024"/>
                </a:moveTo>
                <a:lnTo>
                  <a:pt x="3447" y="1343024"/>
                </a:lnTo>
                <a:lnTo>
                  <a:pt x="2324" y="1342559"/>
                </a:lnTo>
                <a:lnTo>
                  <a:pt x="464" y="1340700"/>
                </a:lnTo>
                <a:lnTo>
                  <a:pt x="0" y="1339577"/>
                </a:lnTo>
                <a:lnTo>
                  <a:pt x="0" y="1336947"/>
                </a:lnTo>
                <a:lnTo>
                  <a:pt x="464" y="1335824"/>
                </a:lnTo>
                <a:lnTo>
                  <a:pt x="2324" y="1333965"/>
                </a:lnTo>
                <a:lnTo>
                  <a:pt x="3447" y="1333499"/>
                </a:lnTo>
                <a:lnTo>
                  <a:pt x="6077" y="1333499"/>
                </a:lnTo>
                <a:lnTo>
                  <a:pt x="7200" y="1333965"/>
                </a:lnTo>
                <a:lnTo>
                  <a:pt x="9060" y="1335824"/>
                </a:lnTo>
                <a:lnTo>
                  <a:pt x="9524" y="1336947"/>
                </a:lnTo>
                <a:lnTo>
                  <a:pt x="9524" y="1339577"/>
                </a:lnTo>
                <a:lnTo>
                  <a:pt x="9060" y="1340700"/>
                </a:lnTo>
                <a:lnTo>
                  <a:pt x="7200" y="1342559"/>
                </a:lnTo>
                <a:lnTo>
                  <a:pt x="6077" y="1343024"/>
                </a:lnTo>
                <a:close/>
              </a:path>
              <a:path w="9525" h="4343400">
                <a:moveTo>
                  <a:pt x="6077" y="1295399"/>
                </a:moveTo>
                <a:lnTo>
                  <a:pt x="3447" y="1295399"/>
                </a:lnTo>
                <a:lnTo>
                  <a:pt x="2324" y="1294934"/>
                </a:lnTo>
                <a:lnTo>
                  <a:pt x="464" y="1293075"/>
                </a:lnTo>
                <a:lnTo>
                  <a:pt x="0" y="1291952"/>
                </a:lnTo>
                <a:lnTo>
                  <a:pt x="0" y="1289322"/>
                </a:lnTo>
                <a:lnTo>
                  <a:pt x="464" y="1288199"/>
                </a:lnTo>
                <a:lnTo>
                  <a:pt x="2324" y="1286340"/>
                </a:lnTo>
                <a:lnTo>
                  <a:pt x="3447" y="1285874"/>
                </a:lnTo>
                <a:lnTo>
                  <a:pt x="6077" y="1285874"/>
                </a:lnTo>
                <a:lnTo>
                  <a:pt x="7200" y="1286340"/>
                </a:lnTo>
                <a:lnTo>
                  <a:pt x="9060" y="1288199"/>
                </a:lnTo>
                <a:lnTo>
                  <a:pt x="9524" y="1289322"/>
                </a:lnTo>
                <a:lnTo>
                  <a:pt x="9524" y="1291952"/>
                </a:lnTo>
                <a:lnTo>
                  <a:pt x="9060" y="1293075"/>
                </a:lnTo>
                <a:lnTo>
                  <a:pt x="7200" y="1294934"/>
                </a:lnTo>
                <a:lnTo>
                  <a:pt x="6077" y="1295399"/>
                </a:lnTo>
                <a:close/>
              </a:path>
              <a:path w="9525" h="4343400">
                <a:moveTo>
                  <a:pt x="6077" y="1247774"/>
                </a:moveTo>
                <a:lnTo>
                  <a:pt x="3447" y="1247774"/>
                </a:lnTo>
                <a:lnTo>
                  <a:pt x="2324" y="1247309"/>
                </a:lnTo>
                <a:lnTo>
                  <a:pt x="464" y="1245449"/>
                </a:lnTo>
                <a:lnTo>
                  <a:pt x="0" y="1244327"/>
                </a:lnTo>
                <a:lnTo>
                  <a:pt x="0" y="1241697"/>
                </a:lnTo>
                <a:lnTo>
                  <a:pt x="464" y="1240574"/>
                </a:lnTo>
                <a:lnTo>
                  <a:pt x="2324" y="1238714"/>
                </a:lnTo>
                <a:lnTo>
                  <a:pt x="3447" y="1238249"/>
                </a:lnTo>
                <a:lnTo>
                  <a:pt x="6077" y="1238249"/>
                </a:lnTo>
                <a:lnTo>
                  <a:pt x="7200" y="1238714"/>
                </a:lnTo>
                <a:lnTo>
                  <a:pt x="9060" y="1240574"/>
                </a:lnTo>
                <a:lnTo>
                  <a:pt x="9524" y="1241697"/>
                </a:lnTo>
                <a:lnTo>
                  <a:pt x="9524" y="1244327"/>
                </a:lnTo>
                <a:lnTo>
                  <a:pt x="9060" y="1245449"/>
                </a:lnTo>
                <a:lnTo>
                  <a:pt x="7200" y="1247309"/>
                </a:lnTo>
                <a:lnTo>
                  <a:pt x="6077" y="1247774"/>
                </a:lnTo>
                <a:close/>
              </a:path>
              <a:path w="9525" h="4343400">
                <a:moveTo>
                  <a:pt x="6077" y="1200149"/>
                </a:moveTo>
                <a:lnTo>
                  <a:pt x="3447" y="1200149"/>
                </a:lnTo>
                <a:lnTo>
                  <a:pt x="2324" y="1199684"/>
                </a:lnTo>
                <a:lnTo>
                  <a:pt x="464" y="1197825"/>
                </a:lnTo>
                <a:lnTo>
                  <a:pt x="0" y="1196702"/>
                </a:lnTo>
                <a:lnTo>
                  <a:pt x="0" y="1194072"/>
                </a:lnTo>
                <a:lnTo>
                  <a:pt x="464" y="1192949"/>
                </a:lnTo>
                <a:lnTo>
                  <a:pt x="2324" y="1191089"/>
                </a:lnTo>
                <a:lnTo>
                  <a:pt x="3447" y="1190624"/>
                </a:lnTo>
                <a:lnTo>
                  <a:pt x="6077" y="1190624"/>
                </a:lnTo>
                <a:lnTo>
                  <a:pt x="7200" y="1191089"/>
                </a:lnTo>
                <a:lnTo>
                  <a:pt x="9060" y="1192949"/>
                </a:lnTo>
                <a:lnTo>
                  <a:pt x="9524" y="1194072"/>
                </a:lnTo>
                <a:lnTo>
                  <a:pt x="9524" y="1196702"/>
                </a:lnTo>
                <a:lnTo>
                  <a:pt x="9060" y="1197825"/>
                </a:lnTo>
                <a:lnTo>
                  <a:pt x="7200" y="1199684"/>
                </a:lnTo>
                <a:lnTo>
                  <a:pt x="6077" y="1200149"/>
                </a:lnTo>
                <a:close/>
              </a:path>
              <a:path w="9525" h="4343400">
                <a:moveTo>
                  <a:pt x="6077" y="1152524"/>
                </a:moveTo>
                <a:lnTo>
                  <a:pt x="3447" y="1152524"/>
                </a:lnTo>
                <a:lnTo>
                  <a:pt x="2324" y="1152059"/>
                </a:lnTo>
                <a:lnTo>
                  <a:pt x="464" y="1150200"/>
                </a:lnTo>
                <a:lnTo>
                  <a:pt x="0" y="1149077"/>
                </a:lnTo>
                <a:lnTo>
                  <a:pt x="0" y="1146447"/>
                </a:lnTo>
                <a:lnTo>
                  <a:pt x="464" y="1145324"/>
                </a:lnTo>
                <a:lnTo>
                  <a:pt x="2324" y="1143465"/>
                </a:lnTo>
                <a:lnTo>
                  <a:pt x="3447" y="1142999"/>
                </a:lnTo>
                <a:lnTo>
                  <a:pt x="6077" y="1142999"/>
                </a:lnTo>
                <a:lnTo>
                  <a:pt x="7200" y="1143465"/>
                </a:lnTo>
                <a:lnTo>
                  <a:pt x="9060" y="1145324"/>
                </a:lnTo>
                <a:lnTo>
                  <a:pt x="9524" y="1146447"/>
                </a:lnTo>
                <a:lnTo>
                  <a:pt x="9524" y="1149077"/>
                </a:lnTo>
                <a:lnTo>
                  <a:pt x="9060" y="1150200"/>
                </a:lnTo>
                <a:lnTo>
                  <a:pt x="7200" y="1152059"/>
                </a:lnTo>
                <a:lnTo>
                  <a:pt x="6077" y="1152524"/>
                </a:lnTo>
                <a:close/>
              </a:path>
              <a:path w="9525" h="4343400">
                <a:moveTo>
                  <a:pt x="6077" y="1104899"/>
                </a:moveTo>
                <a:lnTo>
                  <a:pt x="3447" y="1104899"/>
                </a:lnTo>
                <a:lnTo>
                  <a:pt x="2324" y="1104434"/>
                </a:lnTo>
                <a:lnTo>
                  <a:pt x="464" y="1102575"/>
                </a:lnTo>
                <a:lnTo>
                  <a:pt x="0" y="1101452"/>
                </a:lnTo>
                <a:lnTo>
                  <a:pt x="0" y="1098822"/>
                </a:lnTo>
                <a:lnTo>
                  <a:pt x="464" y="1097699"/>
                </a:lnTo>
                <a:lnTo>
                  <a:pt x="2324" y="1095840"/>
                </a:lnTo>
                <a:lnTo>
                  <a:pt x="3447" y="1095374"/>
                </a:lnTo>
                <a:lnTo>
                  <a:pt x="6077" y="1095374"/>
                </a:lnTo>
                <a:lnTo>
                  <a:pt x="7200" y="1095840"/>
                </a:lnTo>
                <a:lnTo>
                  <a:pt x="9060" y="1097699"/>
                </a:lnTo>
                <a:lnTo>
                  <a:pt x="9524" y="1098822"/>
                </a:lnTo>
                <a:lnTo>
                  <a:pt x="9524" y="1101452"/>
                </a:lnTo>
                <a:lnTo>
                  <a:pt x="9060" y="1102575"/>
                </a:lnTo>
                <a:lnTo>
                  <a:pt x="7200" y="1104434"/>
                </a:lnTo>
                <a:lnTo>
                  <a:pt x="6077" y="1104899"/>
                </a:lnTo>
                <a:close/>
              </a:path>
              <a:path w="9525" h="4343400">
                <a:moveTo>
                  <a:pt x="6077" y="1057274"/>
                </a:moveTo>
                <a:lnTo>
                  <a:pt x="3447" y="1057274"/>
                </a:lnTo>
                <a:lnTo>
                  <a:pt x="2324" y="1056809"/>
                </a:lnTo>
                <a:lnTo>
                  <a:pt x="464" y="1054950"/>
                </a:lnTo>
                <a:lnTo>
                  <a:pt x="0" y="1053827"/>
                </a:lnTo>
                <a:lnTo>
                  <a:pt x="0" y="1051197"/>
                </a:lnTo>
                <a:lnTo>
                  <a:pt x="464" y="1050074"/>
                </a:lnTo>
                <a:lnTo>
                  <a:pt x="2324" y="1048214"/>
                </a:lnTo>
                <a:lnTo>
                  <a:pt x="3447" y="1047749"/>
                </a:lnTo>
                <a:lnTo>
                  <a:pt x="6077" y="1047749"/>
                </a:lnTo>
                <a:lnTo>
                  <a:pt x="7200" y="1048214"/>
                </a:lnTo>
                <a:lnTo>
                  <a:pt x="9060" y="1050074"/>
                </a:lnTo>
                <a:lnTo>
                  <a:pt x="9524" y="1051197"/>
                </a:lnTo>
                <a:lnTo>
                  <a:pt x="9524" y="1053827"/>
                </a:lnTo>
                <a:lnTo>
                  <a:pt x="9060" y="1054950"/>
                </a:lnTo>
                <a:lnTo>
                  <a:pt x="7200" y="1056809"/>
                </a:lnTo>
                <a:lnTo>
                  <a:pt x="6077" y="1057274"/>
                </a:lnTo>
                <a:close/>
              </a:path>
              <a:path w="9525" h="4343400">
                <a:moveTo>
                  <a:pt x="6077" y="1009649"/>
                </a:moveTo>
                <a:lnTo>
                  <a:pt x="3447" y="1009649"/>
                </a:lnTo>
                <a:lnTo>
                  <a:pt x="2324" y="1009184"/>
                </a:lnTo>
                <a:lnTo>
                  <a:pt x="464" y="1007325"/>
                </a:lnTo>
                <a:lnTo>
                  <a:pt x="0" y="1006202"/>
                </a:lnTo>
                <a:lnTo>
                  <a:pt x="0" y="1003572"/>
                </a:lnTo>
                <a:lnTo>
                  <a:pt x="464" y="1002449"/>
                </a:lnTo>
                <a:lnTo>
                  <a:pt x="2324" y="1000589"/>
                </a:lnTo>
                <a:lnTo>
                  <a:pt x="3447" y="1000124"/>
                </a:lnTo>
                <a:lnTo>
                  <a:pt x="6077" y="1000124"/>
                </a:lnTo>
                <a:lnTo>
                  <a:pt x="7200" y="1000589"/>
                </a:lnTo>
                <a:lnTo>
                  <a:pt x="9060" y="1002449"/>
                </a:lnTo>
                <a:lnTo>
                  <a:pt x="9524" y="1003572"/>
                </a:lnTo>
                <a:lnTo>
                  <a:pt x="9524" y="1006202"/>
                </a:lnTo>
                <a:lnTo>
                  <a:pt x="9060" y="1007325"/>
                </a:lnTo>
                <a:lnTo>
                  <a:pt x="7200" y="1009184"/>
                </a:lnTo>
                <a:lnTo>
                  <a:pt x="6077" y="1009649"/>
                </a:lnTo>
                <a:close/>
              </a:path>
              <a:path w="9525" h="4343400">
                <a:moveTo>
                  <a:pt x="6077" y="962024"/>
                </a:moveTo>
                <a:lnTo>
                  <a:pt x="3447" y="962024"/>
                </a:lnTo>
                <a:lnTo>
                  <a:pt x="2324" y="961559"/>
                </a:lnTo>
                <a:lnTo>
                  <a:pt x="464" y="959700"/>
                </a:lnTo>
                <a:lnTo>
                  <a:pt x="0" y="958577"/>
                </a:lnTo>
                <a:lnTo>
                  <a:pt x="0" y="955947"/>
                </a:lnTo>
                <a:lnTo>
                  <a:pt x="464" y="954824"/>
                </a:lnTo>
                <a:lnTo>
                  <a:pt x="2324" y="952964"/>
                </a:lnTo>
                <a:lnTo>
                  <a:pt x="3447" y="952499"/>
                </a:lnTo>
                <a:lnTo>
                  <a:pt x="6077" y="952499"/>
                </a:lnTo>
                <a:lnTo>
                  <a:pt x="7200" y="952964"/>
                </a:lnTo>
                <a:lnTo>
                  <a:pt x="9060" y="954824"/>
                </a:lnTo>
                <a:lnTo>
                  <a:pt x="9524" y="955947"/>
                </a:lnTo>
                <a:lnTo>
                  <a:pt x="9524" y="958577"/>
                </a:lnTo>
                <a:lnTo>
                  <a:pt x="9060" y="959700"/>
                </a:lnTo>
                <a:lnTo>
                  <a:pt x="7200" y="961559"/>
                </a:lnTo>
                <a:lnTo>
                  <a:pt x="6077" y="962024"/>
                </a:lnTo>
                <a:close/>
              </a:path>
              <a:path w="9525" h="4343400">
                <a:moveTo>
                  <a:pt x="6077" y="914399"/>
                </a:moveTo>
                <a:lnTo>
                  <a:pt x="3447" y="914399"/>
                </a:lnTo>
                <a:lnTo>
                  <a:pt x="2324" y="913934"/>
                </a:lnTo>
                <a:lnTo>
                  <a:pt x="464" y="912075"/>
                </a:lnTo>
                <a:lnTo>
                  <a:pt x="0" y="910952"/>
                </a:lnTo>
                <a:lnTo>
                  <a:pt x="0" y="908322"/>
                </a:lnTo>
                <a:lnTo>
                  <a:pt x="464" y="907199"/>
                </a:lnTo>
                <a:lnTo>
                  <a:pt x="2324" y="905340"/>
                </a:lnTo>
                <a:lnTo>
                  <a:pt x="3447" y="904874"/>
                </a:lnTo>
                <a:lnTo>
                  <a:pt x="6077" y="904874"/>
                </a:lnTo>
                <a:lnTo>
                  <a:pt x="7200" y="905340"/>
                </a:lnTo>
                <a:lnTo>
                  <a:pt x="9060" y="907199"/>
                </a:lnTo>
                <a:lnTo>
                  <a:pt x="9524" y="908322"/>
                </a:lnTo>
                <a:lnTo>
                  <a:pt x="9524" y="910952"/>
                </a:lnTo>
                <a:lnTo>
                  <a:pt x="9060" y="912075"/>
                </a:lnTo>
                <a:lnTo>
                  <a:pt x="7200" y="913934"/>
                </a:lnTo>
                <a:lnTo>
                  <a:pt x="6077" y="914399"/>
                </a:lnTo>
                <a:close/>
              </a:path>
              <a:path w="9525" h="4343400">
                <a:moveTo>
                  <a:pt x="6077" y="866774"/>
                </a:moveTo>
                <a:lnTo>
                  <a:pt x="3447" y="866774"/>
                </a:lnTo>
                <a:lnTo>
                  <a:pt x="2324" y="866309"/>
                </a:lnTo>
                <a:lnTo>
                  <a:pt x="464" y="864450"/>
                </a:lnTo>
                <a:lnTo>
                  <a:pt x="0" y="863327"/>
                </a:lnTo>
                <a:lnTo>
                  <a:pt x="0" y="860697"/>
                </a:lnTo>
                <a:lnTo>
                  <a:pt x="464" y="859574"/>
                </a:lnTo>
                <a:lnTo>
                  <a:pt x="2324" y="857715"/>
                </a:lnTo>
                <a:lnTo>
                  <a:pt x="3447" y="857249"/>
                </a:lnTo>
                <a:lnTo>
                  <a:pt x="6077" y="857249"/>
                </a:lnTo>
                <a:lnTo>
                  <a:pt x="7200" y="857715"/>
                </a:lnTo>
                <a:lnTo>
                  <a:pt x="9060" y="859574"/>
                </a:lnTo>
                <a:lnTo>
                  <a:pt x="9524" y="860697"/>
                </a:lnTo>
                <a:lnTo>
                  <a:pt x="9524" y="863327"/>
                </a:lnTo>
                <a:lnTo>
                  <a:pt x="9060" y="864450"/>
                </a:lnTo>
                <a:lnTo>
                  <a:pt x="7200" y="866309"/>
                </a:lnTo>
                <a:lnTo>
                  <a:pt x="6077" y="866774"/>
                </a:lnTo>
                <a:close/>
              </a:path>
              <a:path w="9525" h="4343400">
                <a:moveTo>
                  <a:pt x="6077" y="819149"/>
                </a:moveTo>
                <a:lnTo>
                  <a:pt x="3447" y="819149"/>
                </a:lnTo>
                <a:lnTo>
                  <a:pt x="2324" y="818684"/>
                </a:lnTo>
                <a:lnTo>
                  <a:pt x="464" y="816825"/>
                </a:lnTo>
                <a:lnTo>
                  <a:pt x="0" y="815702"/>
                </a:lnTo>
                <a:lnTo>
                  <a:pt x="0" y="813072"/>
                </a:lnTo>
                <a:lnTo>
                  <a:pt x="464" y="811949"/>
                </a:lnTo>
                <a:lnTo>
                  <a:pt x="2324" y="810090"/>
                </a:lnTo>
                <a:lnTo>
                  <a:pt x="3447" y="809624"/>
                </a:lnTo>
                <a:lnTo>
                  <a:pt x="6077" y="809624"/>
                </a:lnTo>
                <a:lnTo>
                  <a:pt x="7200" y="810090"/>
                </a:lnTo>
                <a:lnTo>
                  <a:pt x="9060" y="811949"/>
                </a:lnTo>
                <a:lnTo>
                  <a:pt x="9524" y="813072"/>
                </a:lnTo>
                <a:lnTo>
                  <a:pt x="9524" y="815702"/>
                </a:lnTo>
                <a:lnTo>
                  <a:pt x="9060" y="816825"/>
                </a:lnTo>
                <a:lnTo>
                  <a:pt x="7200" y="818684"/>
                </a:lnTo>
                <a:lnTo>
                  <a:pt x="6077" y="819149"/>
                </a:lnTo>
                <a:close/>
              </a:path>
              <a:path w="9525" h="4343400">
                <a:moveTo>
                  <a:pt x="6077" y="771524"/>
                </a:moveTo>
                <a:lnTo>
                  <a:pt x="3447" y="771524"/>
                </a:lnTo>
                <a:lnTo>
                  <a:pt x="2324" y="771059"/>
                </a:lnTo>
                <a:lnTo>
                  <a:pt x="464" y="769199"/>
                </a:lnTo>
                <a:lnTo>
                  <a:pt x="0" y="768077"/>
                </a:lnTo>
                <a:lnTo>
                  <a:pt x="0" y="765447"/>
                </a:lnTo>
                <a:lnTo>
                  <a:pt x="464" y="764324"/>
                </a:lnTo>
                <a:lnTo>
                  <a:pt x="2324" y="762465"/>
                </a:lnTo>
                <a:lnTo>
                  <a:pt x="3447" y="761999"/>
                </a:lnTo>
                <a:lnTo>
                  <a:pt x="6077" y="761999"/>
                </a:lnTo>
                <a:lnTo>
                  <a:pt x="7200" y="762465"/>
                </a:lnTo>
                <a:lnTo>
                  <a:pt x="9060" y="764324"/>
                </a:lnTo>
                <a:lnTo>
                  <a:pt x="9524" y="765447"/>
                </a:lnTo>
                <a:lnTo>
                  <a:pt x="9524" y="768077"/>
                </a:lnTo>
                <a:lnTo>
                  <a:pt x="9060" y="769199"/>
                </a:lnTo>
                <a:lnTo>
                  <a:pt x="7200" y="771059"/>
                </a:lnTo>
                <a:lnTo>
                  <a:pt x="6077" y="771524"/>
                </a:lnTo>
                <a:close/>
              </a:path>
              <a:path w="9525" h="4343400">
                <a:moveTo>
                  <a:pt x="6077" y="723899"/>
                </a:moveTo>
                <a:lnTo>
                  <a:pt x="3447" y="723899"/>
                </a:lnTo>
                <a:lnTo>
                  <a:pt x="2324" y="723434"/>
                </a:lnTo>
                <a:lnTo>
                  <a:pt x="464" y="721575"/>
                </a:lnTo>
                <a:lnTo>
                  <a:pt x="0" y="720452"/>
                </a:lnTo>
                <a:lnTo>
                  <a:pt x="0" y="717822"/>
                </a:lnTo>
                <a:lnTo>
                  <a:pt x="464" y="716699"/>
                </a:lnTo>
                <a:lnTo>
                  <a:pt x="2324" y="714839"/>
                </a:lnTo>
                <a:lnTo>
                  <a:pt x="3447" y="714374"/>
                </a:lnTo>
                <a:lnTo>
                  <a:pt x="6077" y="714374"/>
                </a:lnTo>
                <a:lnTo>
                  <a:pt x="7200" y="714839"/>
                </a:lnTo>
                <a:lnTo>
                  <a:pt x="9060" y="716699"/>
                </a:lnTo>
                <a:lnTo>
                  <a:pt x="9524" y="717822"/>
                </a:lnTo>
                <a:lnTo>
                  <a:pt x="9524" y="720452"/>
                </a:lnTo>
                <a:lnTo>
                  <a:pt x="9060" y="721575"/>
                </a:lnTo>
                <a:lnTo>
                  <a:pt x="7200" y="723434"/>
                </a:lnTo>
                <a:lnTo>
                  <a:pt x="6077" y="723899"/>
                </a:lnTo>
                <a:close/>
              </a:path>
              <a:path w="9525" h="4343400">
                <a:moveTo>
                  <a:pt x="6077" y="676274"/>
                </a:moveTo>
                <a:lnTo>
                  <a:pt x="3447" y="676274"/>
                </a:lnTo>
                <a:lnTo>
                  <a:pt x="2324" y="675809"/>
                </a:lnTo>
                <a:lnTo>
                  <a:pt x="464" y="673950"/>
                </a:lnTo>
                <a:lnTo>
                  <a:pt x="0" y="672827"/>
                </a:lnTo>
                <a:lnTo>
                  <a:pt x="0" y="670197"/>
                </a:lnTo>
                <a:lnTo>
                  <a:pt x="464" y="669074"/>
                </a:lnTo>
                <a:lnTo>
                  <a:pt x="2324" y="667215"/>
                </a:lnTo>
                <a:lnTo>
                  <a:pt x="3447" y="666749"/>
                </a:lnTo>
                <a:lnTo>
                  <a:pt x="6077" y="666749"/>
                </a:lnTo>
                <a:lnTo>
                  <a:pt x="7200" y="667215"/>
                </a:lnTo>
                <a:lnTo>
                  <a:pt x="9060" y="669074"/>
                </a:lnTo>
                <a:lnTo>
                  <a:pt x="9524" y="670197"/>
                </a:lnTo>
                <a:lnTo>
                  <a:pt x="9524" y="672827"/>
                </a:lnTo>
                <a:lnTo>
                  <a:pt x="9060" y="673950"/>
                </a:lnTo>
                <a:lnTo>
                  <a:pt x="7200" y="675809"/>
                </a:lnTo>
                <a:lnTo>
                  <a:pt x="6077" y="676274"/>
                </a:lnTo>
                <a:close/>
              </a:path>
              <a:path w="9525" h="4343400">
                <a:moveTo>
                  <a:pt x="6077" y="628649"/>
                </a:moveTo>
                <a:lnTo>
                  <a:pt x="3447" y="628649"/>
                </a:lnTo>
                <a:lnTo>
                  <a:pt x="2324" y="628184"/>
                </a:lnTo>
                <a:lnTo>
                  <a:pt x="464" y="626325"/>
                </a:lnTo>
                <a:lnTo>
                  <a:pt x="0" y="625202"/>
                </a:lnTo>
                <a:lnTo>
                  <a:pt x="0" y="622572"/>
                </a:lnTo>
                <a:lnTo>
                  <a:pt x="464" y="621449"/>
                </a:lnTo>
                <a:lnTo>
                  <a:pt x="2324" y="619590"/>
                </a:lnTo>
                <a:lnTo>
                  <a:pt x="3447" y="619124"/>
                </a:lnTo>
                <a:lnTo>
                  <a:pt x="6077" y="619124"/>
                </a:lnTo>
                <a:lnTo>
                  <a:pt x="7200" y="619590"/>
                </a:lnTo>
                <a:lnTo>
                  <a:pt x="9060" y="621449"/>
                </a:lnTo>
                <a:lnTo>
                  <a:pt x="9524" y="622572"/>
                </a:lnTo>
                <a:lnTo>
                  <a:pt x="9524" y="625202"/>
                </a:lnTo>
                <a:lnTo>
                  <a:pt x="9060" y="626325"/>
                </a:lnTo>
                <a:lnTo>
                  <a:pt x="7200" y="628184"/>
                </a:lnTo>
                <a:lnTo>
                  <a:pt x="6077" y="628649"/>
                </a:lnTo>
                <a:close/>
              </a:path>
              <a:path w="9525" h="4343400">
                <a:moveTo>
                  <a:pt x="6077" y="581024"/>
                </a:moveTo>
                <a:lnTo>
                  <a:pt x="3447" y="581024"/>
                </a:lnTo>
                <a:lnTo>
                  <a:pt x="2324" y="580559"/>
                </a:lnTo>
                <a:lnTo>
                  <a:pt x="464" y="578700"/>
                </a:lnTo>
                <a:lnTo>
                  <a:pt x="0" y="577577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4"/>
                </a:lnTo>
                <a:lnTo>
                  <a:pt x="3447" y="571499"/>
                </a:lnTo>
                <a:lnTo>
                  <a:pt x="6077" y="571499"/>
                </a:lnTo>
                <a:lnTo>
                  <a:pt x="7200" y="571964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77577"/>
                </a:lnTo>
                <a:lnTo>
                  <a:pt x="9060" y="578700"/>
                </a:lnTo>
                <a:lnTo>
                  <a:pt x="7200" y="580559"/>
                </a:lnTo>
                <a:lnTo>
                  <a:pt x="6077" y="581024"/>
                </a:lnTo>
                <a:close/>
              </a:path>
              <a:path w="9525" h="4343400">
                <a:moveTo>
                  <a:pt x="6077" y="533399"/>
                </a:moveTo>
                <a:lnTo>
                  <a:pt x="3447" y="533399"/>
                </a:lnTo>
                <a:lnTo>
                  <a:pt x="2324" y="532934"/>
                </a:lnTo>
                <a:lnTo>
                  <a:pt x="464" y="531075"/>
                </a:lnTo>
                <a:lnTo>
                  <a:pt x="0" y="529952"/>
                </a:lnTo>
                <a:lnTo>
                  <a:pt x="0" y="527322"/>
                </a:lnTo>
                <a:lnTo>
                  <a:pt x="464" y="526199"/>
                </a:lnTo>
                <a:lnTo>
                  <a:pt x="2324" y="524339"/>
                </a:lnTo>
                <a:lnTo>
                  <a:pt x="3447" y="523874"/>
                </a:lnTo>
                <a:lnTo>
                  <a:pt x="6077" y="523874"/>
                </a:lnTo>
                <a:lnTo>
                  <a:pt x="7200" y="524339"/>
                </a:lnTo>
                <a:lnTo>
                  <a:pt x="9060" y="526199"/>
                </a:lnTo>
                <a:lnTo>
                  <a:pt x="9524" y="527322"/>
                </a:lnTo>
                <a:lnTo>
                  <a:pt x="9524" y="529952"/>
                </a:lnTo>
                <a:lnTo>
                  <a:pt x="9060" y="531075"/>
                </a:lnTo>
                <a:lnTo>
                  <a:pt x="7200" y="532934"/>
                </a:lnTo>
                <a:lnTo>
                  <a:pt x="6077" y="533399"/>
                </a:lnTo>
                <a:close/>
              </a:path>
              <a:path w="9525" h="4343400">
                <a:moveTo>
                  <a:pt x="6077" y="485774"/>
                </a:moveTo>
                <a:lnTo>
                  <a:pt x="3447" y="485774"/>
                </a:lnTo>
                <a:lnTo>
                  <a:pt x="2324" y="485309"/>
                </a:lnTo>
                <a:lnTo>
                  <a:pt x="464" y="483450"/>
                </a:lnTo>
                <a:lnTo>
                  <a:pt x="0" y="482327"/>
                </a:lnTo>
                <a:lnTo>
                  <a:pt x="0" y="479697"/>
                </a:lnTo>
                <a:lnTo>
                  <a:pt x="464" y="478574"/>
                </a:lnTo>
                <a:lnTo>
                  <a:pt x="2324" y="476714"/>
                </a:lnTo>
                <a:lnTo>
                  <a:pt x="3447" y="476249"/>
                </a:lnTo>
                <a:lnTo>
                  <a:pt x="6077" y="476249"/>
                </a:lnTo>
                <a:lnTo>
                  <a:pt x="7200" y="476714"/>
                </a:lnTo>
                <a:lnTo>
                  <a:pt x="9060" y="478574"/>
                </a:lnTo>
                <a:lnTo>
                  <a:pt x="9524" y="479697"/>
                </a:lnTo>
                <a:lnTo>
                  <a:pt x="9524" y="482327"/>
                </a:lnTo>
                <a:lnTo>
                  <a:pt x="9060" y="483450"/>
                </a:lnTo>
                <a:lnTo>
                  <a:pt x="7200" y="485309"/>
                </a:lnTo>
                <a:lnTo>
                  <a:pt x="6077" y="485774"/>
                </a:lnTo>
                <a:close/>
              </a:path>
              <a:path w="9525" h="4343400">
                <a:moveTo>
                  <a:pt x="6077" y="438149"/>
                </a:moveTo>
                <a:lnTo>
                  <a:pt x="3447" y="438149"/>
                </a:lnTo>
                <a:lnTo>
                  <a:pt x="2324" y="437684"/>
                </a:lnTo>
                <a:lnTo>
                  <a:pt x="464" y="435825"/>
                </a:lnTo>
                <a:lnTo>
                  <a:pt x="0" y="434702"/>
                </a:lnTo>
                <a:lnTo>
                  <a:pt x="0" y="432072"/>
                </a:lnTo>
                <a:lnTo>
                  <a:pt x="464" y="430949"/>
                </a:lnTo>
                <a:lnTo>
                  <a:pt x="2324" y="429090"/>
                </a:lnTo>
                <a:lnTo>
                  <a:pt x="3447" y="428624"/>
                </a:lnTo>
                <a:lnTo>
                  <a:pt x="6077" y="428624"/>
                </a:lnTo>
                <a:lnTo>
                  <a:pt x="7200" y="429090"/>
                </a:lnTo>
                <a:lnTo>
                  <a:pt x="9060" y="430949"/>
                </a:lnTo>
                <a:lnTo>
                  <a:pt x="9524" y="432072"/>
                </a:lnTo>
                <a:lnTo>
                  <a:pt x="9524" y="434702"/>
                </a:lnTo>
                <a:lnTo>
                  <a:pt x="9060" y="435825"/>
                </a:lnTo>
                <a:lnTo>
                  <a:pt x="7200" y="437684"/>
                </a:lnTo>
                <a:lnTo>
                  <a:pt x="6077" y="438149"/>
                </a:lnTo>
                <a:close/>
              </a:path>
              <a:path w="9525" h="4343400">
                <a:moveTo>
                  <a:pt x="6077" y="390524"/>
                </a:moveTo>
                <a:lnTo>
                  <a:pt x="3447" y="390524"/>
                </a:lnTo>
                <a:lnTo>
                  <a:pt x="2324" y="390059"/>
                </a:lnTo>
                <a:lnTo>
                  <a:pt x="464" y="388200"/>
                </a:lnTo>
                <a:lnTo>
                  <a:pt x="0" y="387077"/>
                </a:lnTo>
                <a:lnTo>
                  <a:pt x="0" y="384447"/>
                </a:lnTo>
                <a:lnTo>
                  <a:pt x="464" y="383324"/>
                </a:lnTo>
                <a:lnTo>
                  <a:pt x="2324" y="381465"/>
                </a:lnTo>
                <a:lnTo>
                  <a:pt x="3447" y="380999"/>
                </a:lnTo>
                <a:lnTo>
                  <a:pt x="6077" y="380999"/>
                </a:lnTo>
                <a:lnTo>
                  <a:pt x="7200" y="381465"/>
                </a:lnTo>
                <a:lnTo>
                  <a:pt x="9060" y="383324"/>
                </a:lnTo>
                <a:lnTo>
                  <a:pt x="9524" y="384447"/>
                </a:lnTo>
                <a:lnTo>
                  <a:pt x="9524" y="387077"/>
                </a:lnTo>
                <a:lnTo>
                  <a:pt x="9060" y="388200"/>
                </a:lnTo>
                <a:lnTo>
                  <a:pt x="7200" y="390059"/>
                </a:lnTo>
                <a:lnTo>
                  <a:pt x="6077" y="390524"/>
                </a:lnTo>
                <a:close/>
              </a:path>
              <a:path w="9525" h="4343400">
                <a:moveTo>
                  <a:pt x="6077" y="342899"/>
                </a:moveTo>
                <a:lnTo>
                  <a:pt x="3447" y="342899"/>
                </a:lnTo>
                <a:lnTo>
                  <a:pt x="2324" y="342434"/>
                </a:lnTo>
                <a:lnTo>
                  <a:pt x="464" y="340575"/>
                </a:lnTo>
                <a:lnTo>
                  <a:pt x="0" y="339452"/>
                </a:lnTo>
                <a:lnTo>
                  <a:pt x="0" y="336822"/>
                </a:lnTo>
                <a:lnTo>
                  <a:pt x="464" y="335699"/>
                </a:lnTo>
                <a:lnTo>
                  <a:pt x="2324" y="333840"/>
                </a:lnTo>
                <a:lnTo>
                  <a:pt x="3447" y="333374"/>
                </a:lnTo>
                <a:lnTo>
                  <a:pt x="6077" y="333374"/>
                </a:lnTo>
                <a:lnTo>
                  <a:pt x="7200" y="333840"/>
                </a:lnTo>
                <a:lnTo>
                  <a:pt x="9060" y="335699"/>
                </a:lnTo>
                <a:lnTo>
                  <a:pt x="9524" y="336822"/>
                </a:lnTo>
                <a:lnTo>
                  <a:pt x="9524" y="339452"/>
                </a:lnTo>
                <a:lnTo>
                  <a:pt x="9060" y="340575"/>
                </a:lnTo>
                <a:lnTo>
                  <a:pt x="7200" y="342434"/>
                </a:lnTo>
                <a:lnTo>
                  <a:pt x="6077" y="342899"/>
                </a:lnTo>
                <a:close/>
              </a:path>
              <a:path w="9525" h="4343400">
                <a:moveTo>
                  <a:pt x="6077" y="295274"/>
                </a:moveTo>
                <a:lnTo>
                  <a:pt x="3447" y="295274"/>
                </a:lnTo>
                <a:lnTo>
                  <a:pt x="2324" y="294809"/>
                </a:lnTo>
                <a:lnTo>
                  <a:pt x="464" y="292950"/>
                </a:lnTo>
                <a:lnTo>
                  <a:pt x="0" y="291827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5"/>
                </a:lnTo>
                <a:lnTo>
                  <a:pt x="3447" y="285749"/>
                </a:lnTo>
                <a:lnTo>
                  <a:pt x="6077" y="285749"/>
                </a:lnTo>
                <a:lnTo>
                  <a:pt x="7200" y="286215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291827"/>
                </a:lnTo>
                <a:lnTo>
                  <a:pt x="9060" y="292950"/>
                </a:lnTo>
                <a:lnTo>
                  <a:pt x="7200" y="294809"/>
                </a:lnTo>
                <a:lnTo>
                  <a:pt x="6077" y="295274"/>
                </a:lnTo>
                <a:close/>
              </a:path>
              <a:path w="9525" h="4343400">
                <a:moveTo>
                  <a:pt x="6077" y="247649"/>
                </a:moveTo>
                <a:lnTo>
                  <a:pt x="3447" y="247649"/>
                </a:lnTo>
                <a:lnTo>
                  <a:pt x="2324" y="247184"/>
                </a:lnTo>
                <a:lnTo>
                  <a:pt x="464" y="245325"/>
                </a:lnTo>
                <a:lnTo>
                  <a:pt x="0" y="244202"/>
                </a:lnTo>
                <a:lnTo>
                  <a:pt x="0" y="241572"/>
                </a:lnTo>
                <a:lnTo>
                  <a:pt x="464" y="240449"/>
                </a:lnTo>
                <a:lnTo>
                  <a:pt x="2324" y="238590"/>
                </a:lnTo>
                <a:lnTo>
                  <a:pt x="3447" y="238124"/>
                </a:lnTo>
                <a:lnTo>
                  <a:pt x="6077" y="238124"/>
                </a:lnTo>
                <a:lnTo>
                  <a:pt x="7200" y="238590"/>
                </a:lnTo>
                <a:lnTo>
                  <a:pt x="9060" y="240449"/>
                </a:lnTo>
                <a:lnTo>
                  <a:pt x="9524" y="241572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4"/>
                </a:lnTo>
                <a:lnTo>
                  <a:pt x="6077" y="247649"/>
                </a:lnTo>
                <a:close/>
              </a:path>
              <a:path w="9525" h="4343400">
                <a:moveTo>
                  <a:pt x="6077" y="200024"/>
                </a:moveTo>
                <a:lnTo>
                  <a:pt x="3447" y="200024"/>
                </a:lnTo>
                <a:lnTo>
                  <a:pt x="2324" y="199559"/>
                </a:lnTo>
                <a:lnTo>
                  <a:pt x="464" y="197700"/>
                </a:lnTo>
                <a:lnTo>
                  <a:pt x="0" y="196577"/>
                </a:lnTo>
                <a:lnTo>
                  <a:pt x="0" y="193947"/>
                </a:lnTo>
                <a:lnTo>
                  <a:pt x="464" y="192824"/>
                </a:lnTo>
                <a:lnTo>
                  <a:pt x="2324" y="190965"/>
                </a:lnTo>
                <a:lnTo>
                  <a:pt x="3447" y="190499"/>
                </a:lnTo>
                <a:lnTo>
                  <a:pt x="6077" y="190499"/>
                </a:lnTo>
                <a:lnTo>
                  <a:pt x="7200" y="190965"/>
                </a:lnTo>
                <a:lnTo>
                  <a:pt x="9060" y="192824"/>
                </a:lnTo>
                <a:lnTo>
                  <a:pt x="9524" y="193947"/>
                </a:lnTo>
                <a:lnTo>
                  <a:pt x="9524" y="196577"/>
                </a:lnTo>
                <a:lnTo>
                  <a:pt x="9060" y="197700"/>
                </a:lnTo>
                <a:lnTo>
                  <a:pt x="7200" y="199559"/>
                </a:lnTo>
                <a:lnTo>
                  <a:pt x="6077" y="200024"/>
                </a:lnTo>
                <a:close/>
              </a:path>
              <a:path w="9525" h="4343400">
                <a:moveTo>
                  <a:pt x="6077" y="152399"/>
                </a:moveTo>
                <a:lnTo>
                  <a:pt x="3447" y="152399"/>
                </a:lnTo>
                <a:lnTo>
                  <a:pt x="2324" y="151934"/>
                </a:lnTo>
                <a:lnTo>
                  <a:pt x="464" y="150075"/>
                </a:lnTo>
                <a:lnTo>
                  <a:pt x="0" y="148952"/>
                </a:lnTo>
                <a:lnTo>
                  <a:pt x="0" y="146322"/>
                </a:lnTo>
                <a:lnTo>
                  <a:pt x="464" y="145199"/>
                </a:lnTo>
                <a:lnTo>
                  <a:pt x="2324" y="143340"/>
                </a:lnTo>
                <a:lnTo>
                  <a:pt x="3447" y="142874"/>
                </a:lnTo>
                <a:lnTo>
                  <a:pt x="6077" y="142874"/>
                </a:lnTo>
                <a:lnTo>
                  <a:pt x="7200" y="143340"/>
                </a:lnTo>
                <a:lnTo>
                  <a:pt x="9060" y="145199"/>
                </a:lnTo>
                <a:lnTo>
                  <a:pt x="9524" y="146322"/>
                </a:lnTo>
                <a:lnTo>
                  <a:pt x="9524" y="148952"/>
                </a:lnTo>
                <a:lnTo>
                  <a:pt x="9060" y="150075"/>
                </a:lnTo>
                <a:lnTo>
                  <a:pt x="7200" y="151934"/>
                </a:lnTo>
                <a:lnTo>
                  <a:pt x="6077" y="152399"/>
                </a:lnTo>
                <a:close/>
              </a:path>
              <a:path w="9525" h="4343400">
                <a:moveTo>
                  <a:pt x="6077" y="104774"/>
                </a:moveTo>
                <a:lnTo>
                  <a:pt x="3447" y="104774"/>
                </a:lnTo>
                <a:lnTo>
                  <a:pt x="2324" y="104309"/>
                </a:lnTo>
                <a:lnTo>
                  <a:pt x="464" y="102450"/>
                </a:lnTo>
                <a:lnTo>
                  <a:pt x="0" y="101327"/>
                </a:lnTo>
                <a:lnTo>
                  <a:pt x="0" y="98697"/>
                </a:lnTo>
                <a:lnTo>
                  <a:pt x="464" y="97574"/>
                </a:lnTo>
                <a:lnTo>
                  <a:pt x="2324" y="95715"/>
                </a:lnTo>
                <a:lnTo>
                  <a:pt x="3447" y="95249"/>
                </a:lnTo>
                <a:lnTo>
                  <a:pt x="6077" y="95249"/>
                </a:lnTo>
                <a:lnTo>
                  <a:pt x="7200" y="95715"/>
                </a:lnTo>
                <a:lnTo>
                  <a:pt x="9060" y="97574"/>
                </a:lnTo>
                <a:lnTo>
                  <a:pt x="9524" y="98697"/>
                </a:lnTo>
                <a:lnTo>
                  <a:pt x="9524" y="101327"/>
                </a:lnTo>
                <a:lnTo>
                  <a:pt x="9060" y="102450"/>
                </a:lnTo>
                <a:lnTo>
                  <a:pt x="7200" y="104309"/>
                </a:lnTo>
                <a:lnTo>
                  <a:pt x="6077" y="104774"/>
                </a:lnTo>
                <a:close/>
              </a:path>
              <a:path w="9525" h="4343400">
                <a:moveTo>
                  <a:pt x="6077" y="57149"/>
                </a:moveTo>
                <a:lnTo>
                  <a:pt x="3447" y="57149"/>
                </a:lnTo>
                <a:lnTo>
                  <a:pt x="2324" y="56684"/>
                </a:lnTo>
                <a:lnTo>
                  <a:pt x="464" y="54825"/>
                </a:lnTo>
                <a:lnTo>
                  <a:pt x="0" y="53702"/>
                </a:lnTo>
                <a:lnTo>
                  <a:pt x="0" y="51072"/>
                </a:lnTo>
                <a:lnTo>
                  <a:pt x="464" y="49949"/>
                </a:lnTo>
                <a:lnTo>
                  <a:pt x="2324" y="48089"/>
                </a:lnTo>
                <a:lnTo>
                  <a:pt x="3447" y="47624"/>
                </a:lnTo>
                <a:lnTo>
                  <a:pt x="6077" y="47624"/>
                </a:lnTo>
                <a:lnTo>
                  <a:pt x="7200" y="48089"/>
                </a:lnTo>
                <a:lnTo>
                  <a:pt x="9060" y="49949"/>
                </a:lnTo>
                <a:lnTo>
                  <a:pt x="9524" y="51072"/>
                </a:lnTo>
                <a:lnTo>
                  <a:pt x="9524" y="53702"/>
                </a:lnTo>
                <a:lnTo>
                  <a:pt x="9060" y="54825"/>
                </a:lnTo>
                <a:lnTo>
                  <a:pt x="7200" y="56684"/>
                </a:lnTo>
                <a:lnTo>
                  <a:pt x="6077" y="57149"/>
                </a:lnTo>
                <a:close/>
              </a:path>
              <a:path w="9525" h="4343400">
                <a:moveTo>
                  <a:pt x="6077" y="9524"/>
                </a:moveTo>
                <a:lnTo>
                  <a:pt x="3447" y="9524"/>
                </a:lnTo>
                <a:lnTo>
                  <a:pt x="2324" y="9059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4"/>
                </a:lnTo>
                <a:lnTo>
                  <a:pt x="3447" y="0"/>
                </a:lnTo>
                <a:lnTo>
                  <a:pt x="6077" y="0"/>
                </a:lnTo>
                <a:lnTo>
                  <a:pt x="7200" y="464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6077"/>
                </a:lnTo>
                <a:lnTo>
                  <a:pt x="9060" y="7200"/>
                </a:lnTo>
                <a:lnTo>
                  <a:pt x="7200" y="9059"/>
                </a:lnTo>
                <a:lnTo>
                  <a:pt x="6077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605780" y="5775324"/>
            <a:ext cx="1492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80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095108" y="1420812"/>
            <a:ext cx="9525" cy="4343400"/>
          </a:xfrm>
          <a:custGeom>
            <a:avLst/>
            <a:gdLst/>
            <a:ahLst/>
            <a:cxnLst/>
            <a:rect l="l" t="t" r="r" b="b"/>
            <a:pathLst>
              <a:path w="9525" h="4343400">
                <a:moveTo>
                  <a:pt x="6077" y="4343399"/>
                </a:moveTo>
                <a:lnTo>
                  <a:pt x="3447" y="4343399"/>
                </a:lnTo>
                <a:lnTo>
                  <a:pt x="2324" y="4342934"/>
                </a:lnTo>
                <a:lnTo>
                  <a:pt x="464" y="4341074"/>
                </a:lnTo>
                <a:lnTo>
                  <a:pt x="0" y="4339952"/>
                </a:lnTo>
                <a:lnTo>
                  <a:pt x="0" y="4337321"/>
                </a:lnTo>
                <a:lnTo>
                  <a:pt x="464" y="4336199"/>
                </a:lnTo>
                <a:lnTo>
                  <a:pt x="2324" y="4334339"/>
                </a:lnTo>
                <a:lnTo>
                  <a:pt x="3447" y="4333874"/>
                </a:lnTo>
                <a:lnTo>
                  <a:pt x="6077" y="4333874"/>
                </a:lnTo>
                <a:lnTo>
                  <a:pt x="7200" y="4334339"/>
                </a:lnTo>
                <a:lnTo>
                  <a:pt x="9060" y="4336199"/>
                </a:lnTo>
                <a:lnTo>
                  <a:pt x="9524" y="4337321"/>
                </a:lnTo>
                <a:lnTo>
                  <a:pt x="9524" y="4339952"/>
                </a:lnTo>
                <a:lnTo>
                  <a:pt x="9060" y="4341074"/>
                </a:lnTo>
                <a:lnTo>
                  <a:pt x="7200" y="4342934"/>
                </a:lnTo>
                <a:lnTo>
                  <a:pt x="6077" y="4343399"/>
                </a:lnTo>
                <a:close/>
              </a:path>
              <a:path w="9525" h="4343400">
                <a:moveTo>
                  <a:pt x="6077" y="4295774"/>
                </a:moveTo>
                <a:lnTo>
                  <a:pt x="3447" y="4295774"/>
                </a:lnTo>
                <a:lnTo>
                  <a:pt x="2324" y="4295309"/>
                </a:lnTo>
                <a:lnTo>
                  <a:pt x="464" y="4293449"/>
                </a:lnTo>
                <a:lnTo>
                  <a:pt x="0" y="4292327"/>
                </a:lnTo>
                <a:lnTo>
                  <a:pt x="0" y="4289696"/>
                </a:lnTo>
                <a:lnTo>
                  <a:pt x="464" y="4288574"/>
                </a:lnTo>
                <a:lnTo>
                  <a:pt x="2324" y="4286714"/>
                </a:lnTo>
                <a:lnTo>
                  <a:pt x="3447" y="4286249"/>
                </a:lnTo>
                <a:lnTo>
                  <a:pt x="6077" y="4286249"/>
                </a:lnTo>
                <a:lnTo>
                  <a:pt x="7200" y="4286714"/>
                </a:lnTo>
                <a:lnTo>
                  <a:pt x="9060" y="4288574"/>
                </a:lnTo>
                <a:lnTo>
                  <a:pt x="9524" y="4289696"/>
                </a:lnTo>
                <a:lnTo>
                  <a:pt x="9524" y="4292327"/>
                </a:lnTo>
                <a:lnTo>
                  <a:pt x="9060" y="4293449"/>
                </a:lnTo>
                <a:lnTo>
                  <a:pt x="7200" y="4295309"/>
                </a:lnTo>
                <a:lnTo>
                  <a:pt x="6077" y="4295774"/>
                </a:lnTo>
                <a:close/>
              </a:path>
              <a:path w="9525" h="4343400">
                <a:moveTo>
                  <a:pt x="6077" y="4248149"/>
                </a:moveTo>
                <a:lnTo>
                  <a:pt x="3447" y="4248149"/>
                </a:lnTo>
                <a:lnTo>
                  <a:pt x="2324" y="4247684"/>
                </a:lnTo>
                <a:lnTo>
                  <a:pt x="464" y="4245824"/>
                </a:lnTo>
                <a:lnTo>
                  <a:pt x="0" y="4244702"/>
                </a:lnTo>
                <a:lnTo>
                  <a:pt x="0" y="4242071"/>
                </a:lnTo>
                <a:lnTo>
                  <a:pt x="464" y="4240949"/>
                </a:lnTo>
                <a:lnTo>
                  <a:pt x="2324" y="4239089"/>
                </a:lnTo>
                <a:lnTo>
                  <a:pt x="3447" y="4238624"/>
                </a:lnTo>
                <a:lnTo>
                  <a:pt x="6077" y="4238624"/>
                </a:lnTo>
                <a:lnTo>
                  <a:pt x="7200" y="4239089"/>
                </a:lnTo>
                <a:lnTo>
                  <a:pt x="9060" y="4240949"/>
                </a:lnTo>
                <a:lnTo>
                  <a:pt x="9524" y="4242071"/>
                </a:lnTo>
                <a:lnTo>
                  <a:pt x="9524" y="4244702"/>
                </a:lnTo>
                <a:lnTo>
                  <a:pt x="9060" y="4245824"/>
                </a:lnTo>
                <a:lnTo>
                  <a:pt x="7200" y="4247684"/>
                </a:lnTo>
                <a:lnTo>
                  <a:pt x="6077" y="4248149"/>
                </a:lnTo>
                <a:close/>
              </a:path>
              <a:path w="9525" h="4343400">
                <a:moveTo>
                  <a:pt x="6077" y="4200524"/>
                </a:moveTo>
                <a:lnTo>
                  <a:pt x="3447" y="4200524"/>
                </a:lnTo>
                <a:lnTo>
                  <a:pt x="2324" y="4200059"/>
                </a:lnTo>
                <a:lnTo>
                  <a:pt x="464" y="4198199"/>
                </a:lnTo>
                <a:lnTo>
                  <a:pt x="0" y="4197077"/>
                </a:lnTo>
                <a:lnTo>
                  <a:pt x="0" y="4194446"/>
                </a:lnTo>
                <a:lnTo>
                  <a:pt x="464" y="4193324"/>
                </a:lnTo>
                <a:lnTo>
                  <a:pt x="2324" y="4191464"/>
                </a:lnTo>
                <a:lnTo>
                  <a:pt x="3447" y="4190999"/>
                </a:lnTo>
                <a:lnTo>
                  <a:pt x="6077" y="4190999"/>
                </a:lnTo>
                <a:lnTo>
                  <a:pt x="7200" y="4191464"/>
                </a:lnTo>
                <a:lnTo>
                  <a:pt x="9060" y="4193324"/>
                </a:lnTo>
                <a:lnTo>
                  <a:pt x="9524" y="4194446"/>
                </a:lnTo>
                <a:lnTo>
                  <a:pt x="9524" y="4197077"/>
                </a:lnTo>
                <a:lnTo>
                  <a:pt x="9060" y="4198199"/>
                </a:lnTo>
                <a:lnTo>
                  <a:pt x="7200" y="4200059"/>
                </a:lnTo>
                <a:lnTo>
                  <a:pt x="6077" y="4200524"/>
                </a:lnTo>
                <a:close/>
              </a:path>
              <a:path w="9525" h="4343400">
                <a:moveTo>
                  <a:pt x="6077" y="4152899"/>
                </a:moveTo>
                <a:lnTo>
                  <a:pt x="3447" y="4152899"/>
                </a:lnTo>
                <a:lnTo>
                  <a:pt x="2324" y="4152434"/>
                </a:lnTo>
                <a:lnTo>
                  <a:pt x="464" y="4150574"/>
                </a:lnTo>
                <a:lnTo>
                  <a:pt x="0" y="4149452"/>
                </a:lnTo>
                <a:lnTo>
                  <a:pt x="0" y="4146821"/>
                </a:lnTo>
                <a:lnTo>
                  <a:pt x="464" y="4145699"/>
                </a:lnTo>
                <a:lnTo>
                  <a:pt x="2324" y="4143839"/>
                </a:lnTo>
                <a:lnTo>
                  <a:pt x="3447" y="4143374"/>
                </a:lnTo>
                <a:lnTo>
                  <a:pt x="6077" y="4143374"/>
                </a:lnTo>
                <a:lnTo>
                  <a:pt x="7200" y="4143839"/>
                </a:lnTo>
                <a:lnTo>
                  <a:pt x="9060" y="4145699"/>
                </a:lnTo>
                <a:lnTo>
                  <a:pt x="9524" y="4146821"/>
                </a:lnTo>
                <a:lnTo>
                  <a:pt x="9524" y="4149452"/>
                </a:lnTo>
                <a:lnTo>
                  <a:pt x="9060" y="4150574"/>
                </a:lnTo>
                <a:lnTo>
                  <a:pt x="7200" y="4152434"/>
                </a:lnTo>
                <a:lnTo>
                  <a:pt x="6077" y="4152899"/>
                </a:lnTo>
                <a:close/>
              </a:path>
              <a:path w="9525" h="4343400">
                <a:moveTo>
                  <a:pt x="6077" y="4105274"/>
                </a:moveTo>
                <a:lnTo>
                  <a:pt x="3447" y="4105274"/>
                </a:lnTo>
                <a:lnTo>
                  <a:pt x="2324" y="4104809"/>
                </a:lnTo>
                <a:lnTo>
                  <a:pt x="464" y="4102949"/>
                </a:lnTo>
                <a:lnTo>
                  <a:pt x="0" y="4101827"/>
                </a:lnTo>
                <a:lnTo>
                  <a:pt x="0" y="4099196"/>
                </a:lnTo>
                <a:lnTo>
                  <a:pt x="464" y="4098074"/>
                </a:lnTo>
                <a:lnTo>
                  <a:pt x="2324" y="4096214"/>
                </a:lnTo>
                <a:lnTo>
                  <a:pt x="3447" y="4095749"/>
                </a:lnTo>
                <a:lnTo>
                  <a:pt x="6077" y="4095749"/>
                </a:lnTo>
                <a:lnTo>
                  <a:pt x="7200" y="4096214"/>
                </a:lnTo>
                <a:lnTo>
                  <a:pt x="9060" y="4098074"/>
                </a:lnTo>
                <a:lnTo>
                  <a:pt x="9524" y="4099196"/>
                </a:lnTo>
                <a:lnTo>
                  <a:pt x="9524" y="4101827"/>
                </a:lnTo>
                <a:lnTo>
                  <a:pt x="9060" y="4102949"/>
                </a:lnTo>
                <a:lnTo>
                  <a:pt x="7200" y="4104809"/>
                </a:lnTo>
                <a:lnTo>
                  <a:pt x="6077" y="4105274"/>
                </a:lnTo>
                <a:close/>
              </a:path>
              <a:path w="9525" h="4343400">
                <a:moveTo>
                  <a:pt x="6077" y="4057649"/>
                </a:moveTo>
                <a:lnTo>
                  <a:pt x="3447" y="4057649"/>
                </a:lnTo>
                <a:lnTo>
                  <a:pt x="2324" y="4057184"/>
                </a:lnTo>
                <a:lnTo>
                  <a:pt x="464" y="4055324"/>
                </a:lnTo>
                <a:lnTo>
                  <a:pt x="0" y="4054202"/>
                </a:lnTo>
                <a:lnTo>
                  <a:pt x="0" y="4051571"/>
                </a:lnTo>
                <a:lnTo>
                  <a:pt x="464" y="4050449"/>
                </a:lnTo>
                <a:lnTo>
                  <a:pt x="2324" y="4048589"/>
                </a:lnTo>
                <a:lnTo>
                  <a:pt x="3447" y="4048124"/>
                </a:lnTo>
                <a:lnTo>
                  <a:pt x="6077" y="4048124"/>
                </a:lnTo>
                <a:lnTo>
                  <a:pt x="7200" y="4048589"/>
                </a:lnTo>
                <a:lnTo>
                  <a:pt x="9060" y="4050449"/>
                </a:lnTo>
                <a:lnTo>
                  <a:pt x="9524" y="4051571"/>
                </a:lnTo>
                <a:lnTo>
                  <a:pt x="9524" y="4054202"/>
                </a:lnTo>
                <a:lnTo>
                  <a:pt x="9060" y="4055324"/>
                </a:lnTo>
                <a:lnTo>
                  <a:pt x="7200" y="4057184"/>
                </a:lnTo>
                <a:lnTo>
                  <a:pt x="6077" y="4057649"/>
                </a:lnTo>
                <a:close/>
              </a:path>
              <a:path w="9525" h="4343400">
                <a:moveTo>
                  <a:pt x="6077" y="4010024"/>
                </a:moveTo>
                <a:lnTo>
                  <a:pt x="3447" y="4010024"/>
                </a:lnTo>
                <a:lnTo>
                  <a:pt x="2324" y="4009559"/>
                </a:lnTo>
                <a:lnTo>
                  <a:pt x="464" y="4007699"/>
                </a:lnTo>
                <a:lnTo>
                  <a:pt x="0" y="4006577"/>
                </a:lnTo>
                <a:lnTo>
                  <a:pt x="0" y="4003946"/>
                </a:lnTo>
                <a:lnTo>
                  <a:pt x="464" y="4002824"/>
                </a:lnTo>
                <a:lnTo>
                  <a:pt x="2324" y="4000964"/>
                </a:lnTo>
                <a:lnTo>
                  <a:pt x="3447" y="4000499"/>
                </a:lnTo>
                <a:lnTo>
                  <a:pt x="6077" y="4000499"/>
                </a:lnTo>
                <a:lnTo>
                  <a:pt x="7200" y="4000964"/>
                </a:lnTo>
                <a:lnTo>
                  <a:pt x="9060" y="4002824"/>
                </a:lnTo>
                <a:lnTo>
                  <a:pt x="9524" y="4003946"/>
                </a:lnTo>
                <a:lnTo>
                  <a:pt x="9524" y="4006577"/>
                </a:lnTo>
                <a:lnTo>
                  <a:pt x="9060" y="4007699"/>
                </a:lnTo>
                <a:lnTo>
                  <a:pt x="7200" y="4009559"/>
                </a:lnTo>
                <a:lnTo>
                  <a:pt x="6077" y="4010024"/>
                </a:lnTo>
                <a:close/>
              </a:path>
              <a:path w="9525" h="4343400">
                <a:moveTo>
                  <a:pt x="6077" y="3962399"/>
                </a:moveTo>
                <a:lnTo>
                  <a:pt x="3447" y="3962399"/>
                </a:lnTo>
                <a:lnTo>
                  <a:pt x="2324" y="3961934"/>
                </a:lnTo>
                <a:lnTo>
                  <a:pt x="464" y="3960074"/>
                </a:lnTo>
                <a:lnTo>
                  <a:pt x="0" y="3958952"/>
                </a:lnTo>
                <a:lnTo>
                  <a:pt x="0" y="3956321"/>
                </a:lnTo>
                <a:lnTo>
                  <a:pt x="464" y="3955199"/>
                </a:lnTo>
                <a:lnTo>
                  <a:pt x="2324" y="3953339"/>
                </a:lnTo>
                <a:lnTo>
                  <a:pt x="3447" y="3952874"/>
                </a:lnTo>
                <a:lnTo>
                  <a:pt x="6077" y="3952874"/>
                </a:lnTo>
                <a:lnTo>
                  <a:pt x="7200" y="3953339"/>
                </a:lnTo>
                <a:lnTo>
                  <a:pt x="9060" y="3955199"/>
                </a:lnTo>
                <a:lnTo>
                  <a:pt x="9524" y="3956321"/>
                </a:lnTo>
                <a:lnTo>
                  <a:pt x="9524" y="3958952"/>
                </a:lnTo>
                <a:lnTo>
                  <a:pt x="9060" y="3960074"/>
                </a:lnTo>
                <a:lnTo>
                  <a:pt x="7200" y="3961934"/>
                </a:lnTo>
                <a:lnTo>
                  <a:pt x="6077" y="3962399"/>
                </a:lnTo>
                <a:close/>
              </a:path>
              <a:path w="9525" h="4343400">
                <a:moveTo>
                  <a:pt x="6077" y="3914774"/>
                </a:moveTo>
                <a:lnTo>
                  <a:pt x="3447" y="3914774"/>
                </a:lnTo>
                <a:lnTo>
                  <a:pt x="2324" y="3914309"/>
                </a:lnTo>
                <a:lnTo>
                  <a:pt x="464" y="3912449"/>
                </a:lnTo>
                <a:lnTo>
                  <a:pt x="0" y="3911327"/>
                </a:lnTo>
                <a:lnTo>
                  <a:pt x="0" y="3908696"/>
                </a:lnTo>
                <a:lnTo>
                  <a:pt x="464" y="3907574"/>
                </a:lnTo>
                <a:lnTo>
                  <a:pt x="2324" y="3905714"/>
                </a:lnTo>
                <a:lnTo>
                  <a:pt x="3447" y="3905249"/>
                </a:lnTo>
                <a:lnTo>
                  <a:pt x="6077" y="3905249"/>
                </a:lnTo>
                <a:lnTo>
                  <a:pt x="7200" y="3905714"/>
                </a:lnTo>
                <a:lnTo>
                  <a:pt x="9060" y="3907574"/>
                </a:lnTo>
                <a:lnTo>
                  <a:pt x="9524" y="3908696"/>
                </a:lnTo>
                <a:lnTo>
                  <a:pt x="9524" y="3911327"/>
                </a:lnTo>
                <a:lnTo>
                  <a:pt x="9060" y="3912449"/>
                </a:lnTo>
                <a:lnTo>
                  <a:pt x="7200" y="3914309"/>
                </a:lnTo>
                <a:lnTo>
                  <a:pt x="6077" y="3914774"/>
                </a:lnTo>
                <a:close/>
              </a:path>
              <a:path w="9525" h="4343400">
                <a:moveTo>
                  <a:pt x="6077" y="3867149"/>
                </a:moveTo>
                <a:lnTo>
                  <a:pt x="3447" y="3867149"/>
                </a:lnTo>
                <a:lnTo>
                  <a:pt x="2324" y="3866684"/>
                </a:lnTo>
                <a:lnTo>
                  <a:pt x="464" y="3864824"/>
                </a:lnTo>
                <a:lnTo>
                  <a:pt x="0" y="3863702"/>
                </a:lnTo>
                <a:lnTo>
                  <a:pt x="0" y="3861071"/>
                </a:lnTo>
                <a:lnTo>
                  <a:pt x="464" y="3859949"/>
                </a:lnTo>
                <a:lnTo>
                  <a:pt x="2324" y="3858089"/>
                </a:lnTo>
                <a:lnTo>
                  <a:pt x="3447" y="3857624"/>
                </a:lnTo>
                <a:lnTo>
                  <a:pt x="6077" y="3857624"/>
                </a:lnTo>
                <a:lnTo>
                  <a:pt x="7200" y="3858089"/>
                </a:lnTo>
                <a:lnTo>
                  <a:pt x="9060" y="3859949"/>
                </a:lnTo>
                <a:lnTo>
                  <a:pt x="9524" y="3861071"/>
                </a:lnTo>
                <a:lnTo>
                  <a:pt x="9524" y="3863702"/>
                </a:lnTo>
                <a:lnTo>
                  <a:pt x="9060" y="3864824"/>
                </a:lnTo>
                <a:lnTo>
                  <a:pt x="7200" y="3866684"/>
                </a:lnTo>
                <a:lnTo>
                  <a:pt x="6077" y="3867149"/>
                </a:lnTo>
                <a:close/>
              </a:path>
              <a:path w="9525" h="4343400">
                <a:moveTo>
                  <a:pt x="6077" y="3819524"/>
                </a:moveTo>
                <a:lnTo>
                  <a:pt x="3447" y="3819524"/>
                </a:lnTo>
                <a:lnTo>
                  <a:pt x="2324" y="3819059"/>
                </a:lnTo>
                <a:lnTo>
                  <a:pt x="464" y="3817199"/>
                </a:lnTo>
                <a:lnTo>
                  <a:pt x="0" y="3816077"/>
                </a:lnTo>
                <a:lnTo>
                  <a:pt x="0" y="3813446"/>
                </a:lnTo>
                <a:lnTo>
                  <a:pt x="464" y="3812324"/>
                </a:lnTo>
                <a:lnTo>
                  <a:pt x="2324" y="3810464"/>
                </a:lnTo>
                <a:lnTo>
                  <a:pt x="3447" y="3809999"/>
                </a:lnTo>
                <a:lnTo>
                  <a:pt x="6077" y="3809999"/>
                </a:lnTo>
                <a:lnTo>
                  <a:pt x="7200" y="3810464"/>
                </a:lnTo>
                <a:lnTo>
                  <a:pt x="9060" y="3812324"/>
                </a:lnTo>
                <a:lnTo>
                  <a:pt x="9524" y="3813446"/>
                </a:lnTo>
                <a:lnTo>
                  <a:pt x="9524" y="3816077"/>
                </a:lnTo>
                <a:lnTo>
                  <a:pt x="9060" y="3817199"/>
                </a:lnTo>
                <a:lnTo>
                  <a:pt x="7200" y="3819059"/>
                </a:lnTo>
                <a:lnTo>
                  <a:pt x="6077" y="3819524"/>
                </a:lnTo>
                <a:close/>
              </a:path>
              <a:path w="9525" h="4343400">
                <a:moveTo>
                  <a:pt x="6077" y="3771899"/>
                </a:moveTo>
                <a:lnTo>
                  <a:pt x="3447" y="3771899"/>
                </a:lnTo>
                <a:lnTo>
                  <a:pt x="2324" y="3771434"/>
                </a:lnTo>
                <a:lnTo>
                  <a:pt x="464" y="3769574"/>
                </a:lnTo>
                <a:lnTo>
                  <a:pt x="0" y="3768452"/>
                </a:lnTo>
                <a:lnTo>
                  <a:pt x="0" y="3765821"/>
                </a:lnTo>
                <a:lnTo>
                  <a:pt x="464" y="3764699"/>
                </a:lnTo>
                <a:lnTo>
                  <a:pt x="2324" y="3762839"/>
                </a:lnTo>
                <a:lnTo>
                  <a:pt x="3447" y="3762374"/>
                </a:lnTo>
                <a:lnTo>
                  <a:pt x="6077" y="3762374"/>
                </a:lnTo>
                <a:lnTo>
                  <a:pt x="7200" y="3762839"/>
                </a:lnTo>
                <a:lnTo>
                  <a:pt x="9060" y="3764699"/>
                </a:lnTo>
                <a:lnTo>
                  <a:pt x="9524" y="3765821"/>
                </a:lnTo>
                <a:lnTo>
                  <a:pt x="9524" y="3768452"/>
                </a:lnTo>
                <a:lnTo>
                  <a:pt x="9060" y="3769574"/>
                </a:lnTo>
                <a:lnTo>
                  <a:pt x="7200" y="3771434"/>
                </a:lnTo>
                <a:lnTo>
                  <a:pt x="6077" y="3771899"/>
                </a:lnTo>
                <a:close/>
              </a:path>
              <a:path w="9525" h="4343400">
                <a:moveTo>
                  <a:pt x="6077" y="3724274"/>
                </a:moveTo>
                <a:lnTo>
                  <a:pt x="3447" y="3724274"/>
                </a:lnTo>
                <a:lnTo>
                  <a:pt x="2324" y="3723809"/>
                </a:lnTo>
                <a:lnTo>
                  <a:pt x="464" y="3721949"/>
                </a:lnTo>
                <a:lnTo>
                  <a:pt x="0" y="3720827"/>
                </a:lnTo>
                <a:lnTo>
                  <a:pt x="0" y="3718196"/>
                </a:lnTo>
                <a:lnTo>
                  <a:pt x="464" y="3717074"/>
                </a:lnTo>
                <a:lnTo>
                  <a:pt x="2324" y="3715214"/>
                </a:lnTo>
                <a:lnTo>
                  <a:pt x="3447" y="3714749"/>
                </a:lnTo>
                <a:lnTo>
                  <a:pt x="6077" y="3714749"/>
                </a:lnTo>
                <a:lnTo>
                  <a:pt x="7200" y="3715214"/>
                </a:lnTo>
                <a:lnTo>
                  <a:pt x="9060" y="3717074"/>
                </a:lnTo>
                <a:lnTo>
                  <a:pt x="9524" y="3718196"/>
                </a:lnTo>
                <a:lnTo>
                  <a:pt x="9524" y="3720827"/>
                </a:lnTo>
                <a:lnTo>
                  <a:pt x="9060" y="3721949"/>
                </a:lnTo>
                <a:lnTo>
                  <a:pt x="7200" y="3723809"/>
                </a:lnTo>
                <a:lnTo>
                  <a:pt x="6077" y="3724274"/>
                </a:lnTo>
                <a:close/>
              </a:path>
              <a:path w="9525" h="4343400">
                <a:moveTo>
                  <a:pt x="6077" y="3676649"/>
                </a:moveTo>
                <a:lnTo>
                  <a:pt x="3447" y="3676649"/>
                </a:lnTo>
                <a:lnTo>
                  <a:pt x="2324" y="3676184"/>
                </a:lnTo>
                <a:lnTo>
                  <a:pt x="464" y="3674324"/>
                </a:lnTo>
                <a:lnTo>
                  <a:pt x="0" y="3673202"/>
                </a:lnTo>
                <a:lnTo>
                  <a:pt x="0" y="3670571"/>
                </a:lnTo>
                <a:lnTo>
                  <a:pt x="464" y="3669449"/>
                </a:lnTo>
                <a:lnTo>
                  <a:pt x="2324" y="3667589"/>
                </a:lnTo>
                <a:lnTo>
                  <a:pt x="3447" y="3667124"/>
                </a:lnTo>
                <a:lnTo>
                  <a:pt x="6077" y="3667124"/>
                </a:lnTo>
                <a:lnTo>
                  <a:pt x="7200" y="3667589"/>
                </a:lnTo>
                <a:lnTo>
                  <a:pt x="9060" y="3669449"/>
                </a:lnTo>
                <a:lnTo>
                  <a:pt x="9524" y="3670571"/>
                </a:lnTo>
                <a:lnTo>
                  <a:pt x="9524" y="3673202"/>
                </a:lnTo>
                <a:lnTo>
                  <a:pt x="9060" y="3674324"/>
                </a:lnTo>
                <a:lnTo>
                  <a:pt x="7200" y="3676184"/>
                </a:lnTo>
                <a:lnTo>
                  <a:pt x="6077" y="3676649"/>
                </a:lnTo>
                <a:close/>
              </a:path>
              <a:path w="9525" h="4343400">
                <a:moveTo>
                  <a:pt x="6077" y="3629024"/>
                </a:moveTo>
                <a:lnTo>
                  <a:pt x="3447" y="3629024"/>
                </a:lnTo>
                <a:lnTo>
                  <a:pt x="2324" y="3628559"/>
                </a:lnTo>
                <a:lnTo>
                  <a:pt x="464" y="3626699"/>
                </a:lnTo>
                <a:lnTo>
                  <a:pt x="0" y="3625577"/>
                </a:lnTo>
                <a:lnTo>
                  <a:pt x="0" y="3622946"/>
                </a:lnTo>
                <a:lnTo>
                  <a:pt x="464" y="3621824"/>
                </a:lnTo>
                <a:lnTo>
                  <a:pt x="2324" y="3619964"/>
                </a:lnTo>
                <a:lnTo>
                  <a:pt x="3447" y="3619499"/>
                </a:lnTo>
                <a:lnTo>
                  <a:pt x="6077" y="3619499"/>
                </a:lnTo>
                <a:lnTo>
                  <a:pt x="7200" y="3619964"/>
                </a:lnTo>
                <a:lnTo>
                  <a:pt x="9060" y="3621824"/>
                </a:lnTo>
                <a:lnTo>
                  <a:pt x="9524" y="3622946"/>
                </a:lnTo>
                <a:lnTo>
                  <a:pt x="9524" y="3625577"/>
                </a:lnTo>
                <a:lnTo>
                  <a:pt x="9060" y="3626699"/>
                </a:lnTo>
                <a:lnTo>
                  <a:pt x="7200" y="3628559"/>
                </a:lnTo>
                <a:lnTo>
                  <a:pt x="6077" y="3629024"/>
                </a:lnTo>
                <a:close/>
              </a:path>
              <a:path w="9525" h="4343400">
                <a:moveTo>
                  <a:pt x="6077" y="3581399"/>
                </a:moveTo>
                <a:lnTo>
                  <a:pt x="3447" y="3581399"/>
                </a:lnTo>
                <a:lnTo>
                  <a:pt x="2324" y="3580934"/>
                </a:lnTo>
                <a:lnTo>
                  <a:pt x="464" y="3579074"/>
                </a:lnTo>
                <a:lnTo>
                  <a:pt x="0" y="3577952"/>
                </a:lnTo>
                <a:lnTo>
                  <a:pt x="0" y="3575321"/>
                </a:lnTo>
                <a:lnTo>
                  <a:pt x="464" y="3574199"/>
                </a:lnTo>
                <a:lnTo>
                  <a:pt x="2324" y="3572339"/>
                </a:lnTo>
                <a:lnTo>
                  <a:pt x="3447" y="3571874"/>
                </a:lnTo>
                <a:lnTo>
                  <a:pt x="6077" y="3571874"/>
                </a:lnTo>
                <a:lnTo>
                  <a:pt x="7200" y="3572339"/>
                </a:lnTo>
                <a:lnTo>
                  <a:pt x="9060" y="3574199"/>
                </a:lnTo>
                <a:lnTo>
                  <a:pt x="9524" y="3575321"/>
                </a:lnTo>
                <a:lnTo>
                  <a:pt x="9524" y="3577952"/>
                </a:lnTo>
                <a:lnTo>
                  <a:pt x="9060" y="3579074"/>
                </a:lnTo>
                <a:lnTo>
                  <a:pt x="7200" y="3580934"/>
                </a:lnTo>
                <a:lnTo>
                  <a:pt x="6077" y="3581399"/>
                </a:lnTo>
                <a:close/>
              </a:path>
              <a:path w="9525" h="4343400">
                <a:moveTo>
                  <a:pt x="6077" y="3533774"/>
                </a:moveTo>
                <a:lnTo>
                  <a:pt x="3447" y="3533774"/>
                </a:lnTo>
                <a:lnTo>
                  <a:pt x="2324" y="3533309"/>
                </a:lnTo>
                <a:lnTo>
                  <a:pt x="464" y="3531449"/>
                </a:lnTo>
                <a:lnTo>
                  <a:pt x="0" y="3530327"/>
                </a:lnTo>
                <a:lnTo>
                  <a:pt x="0" y="3527696"/>
                </a:lnTo>
                <a:lnTo>
                  <a:pt x="464" y="3526574"/>
                </a:lnTo>
                <a:lnTo>
                  <a:pt x="2324" y="3524714"/>
                </a:lnTo>
                <a:lnTo>
                  <a:pt x="3447" y="3524249"/>
                </a:lnTo>
                <a:lnTo>
                  <a:pt x="6077" y="3524249"/>
                </a:lnTo>
                <a:lnTo>
                  <a:pt x="7200" y="3524714"/>
                </a:lnTo>
                <a:lnTo>
                  <a:pt x="9060" y="3526574"/>
                </a:lnTo>
                <a:lnTo>
                  <a:pt x="9524" y="3527696"/>
                </a:lnTo>
                <a:lnTo>
                  <a:pt x="9524" y="3530327"/>
                </a:lnTo>
                <a:lnTo>
                  <a:pt x="9060" y="3531449"/>
                </a:lnTo>
                <a:lnTo>
                  <a:pt x="7200" y="3533309"/>
                </a:lnTo>
                <a:lnTo>
                  <a:pt x="6077" y="3533774"/>
                </a:lnTo>
                <a:close/>
              </a:path>
              <a:path w="9525" h="4343400">
                <a:moveTo>
                  <a:pt x="6077" y="3486149"/>
                </a:moveTo>
                <a:lnTo>
                  <a:pt x="3447" y="3486149"/>
                </a:lnTo>
                <a:lnTo>
                  <a:pt x="2324" y="3485684"/>
                </a:lnTo>
                <a:lnTo>
                  <a:pt x="464" y="3483824"/>
                </a:lnTo>
                <a:lnTo>
                  <a:pt x="0" y="3482702"/>
                </a:lnTo>
                <a:lnTo>
                  <a:pt x="0" y="3480071"/>
                </a:lnTo>
                <a:lnTo>
                  <a:pt x="464" y="3478949"/>
                </a:lnTo>
                <a:lnTo>
                  <a:pt x="2324" y="3477089"/>
                </a:lnTo>
                <a:lnTo>
                  <a:pt x="3447" y="3476624"/>
                </a:lnTo>
                <a:lnTo>
                  <a:pt x="6077" y="3476624"/>
                </a:lnTo>
                <a:lnTo>
                  <a:pt x="7200" y="3477089"/>
                </a:lnTo>
                <a:lnTo>
                  <a:pt x="9060" y="3478949"/>
                </a:lnTo>
                <a:lnTo>
                  <a:pt x="9524" y="3480071"/>
                </a:lnTo>
                <a:lnTo>
                  <a:pt x="9524" y="3482702"/>
                </a:lnTo>
                <a:lnTo>
                  <a:pt x="9060" y="3483824"/>
                </a:lnTo>
                <a:lnTo>
                  <a:pt x="7200" y="3485684"/>
                </a:lnTo>
                <a:lnTo>
                  <a:pt x="6077" y="3486149"/>
                </a:lnTo>
                <a:close/>
              </a:path>
              <a:path w="9525" h="4343400">
                <a:moveTo>
                  <a:pt x="6077" y="3438524"/>
                </a:moveTo>
                <a:lnTo>
                  <a:pt x="3447" y="3438524"/>
                </a:lnTo>
                <a:lnTo>
                  <a:pt x="2324" y="3438059"/>
                </a:lnTo>
                <a:lnTo>
                  <a:pt x="464" y="3436199"/>
                </a:lnTo>
                <a:lnTo>
                  <a:pt x="0" y="3435077"/>
                </a:lnTo>
                <a:lnTo>
                  <a:pt x="0" y="3432447"/>
                </a:lnTo>
                <a:lnTo>
                  <a:pt x="464" y="3431324"/>
                </a:lnTo>
                <a:lnTo>
                  <a:pt x="2324" y="3429464"/>
                </a:lnTo>
                <a:lnTo>
                  <a:pt x="3447" y="3428999"/>
                </a:lnTo>
                <a:lnTo>
                  <a:pt x="6077" y="3428999"/>
                </a:lnTo>
                <a:lnTo>
                  <a:pt x="7200" y="3429464"/>
                </a:lnTo>
                <a:lnTo>
                  <a:pt x="9060" y="3431324"/>
                </a:lnTo>
                <a:lnTo>
                  <a:pt x="9524" y="3432447"/>
                </a:lnTo>
                <a:lnTo>
                  <a:pt x="9524" y="3435077"/>
                </a:lnTo>
                <a:lnTo>
                  <a:pt x="9060" y="3436199"/>
                </a:lnTo>
                <a:lnTo>
                  <a:pt x="7200" y="3438059"/>
                </a:lnTo>
                <a:lnTo>
                  <a:pt x="6077" y="3438524"/>
                </a:lnTo>
                <a:close/>
              </a:path>
              <a:path w="9525" h="4343400">
                <a:moveTo>
                  <a:pt x="6077" y="3390899"/>
                </a:moveTo>
                <a:lnTo>
                  <a:pt x="3447" y="3390899"/>
                </a:lnTo>
                <a:lnTo>
                  <a:pt x="2324" y="3390434"/>
                </a:lnTo>
                <a:lnTo>
                  <a:pt x="464" y="3388574"/>
                </a:lnTo>
                <a:lnTo>
                  <a:pt x="0" y="3387452"/>
                </a:lnTo>
                <a:lnTo>
                  <a:pt x="0" y="3384821"/>
                </a:lnTo>
                <a:lnTo>
                  <a:pt x="464" y="3383699"/>
                </a:lnTo>
                <a:lnTo>
                  <a:pt x="2324" y="3381839"/>
                </a:lnTo>
                <a:lnTo>
                  <a:pt x="3447" y="3381374"/>
                </a:lnTo>
                <a:lnTo>
                  <a:pt x="6077" y="3381374"/>
                </a:lnTo>
                <a:lnTo>
                  <a:pt x="7200" y="3381839"/>
                </a:lnTo>
                <a:lnTo>
                  <a:pt x="9060" y="3383699"/>
                </a:lnTo>
                <a:lnTo>
                  <a:pt x="9524" y="3384821"/>
                </a:lnTo>
                <a:lnTo>
                  <a:pt x="9524" y="3387452"/>
                </a:lnTo>
                <a:lnTo>
                  <a:pt x="9060" y="3388574"/>
                </a:lnTo>
                <a:lnTo>
                  <a:pt x="7200" y="3390434"/>
                </a:lnTo>
                <a:lnTo>
                  <a:pt x="6077" y="3390899"/>
                </a:lnTo>
                <a:close/>
              </a:path>
              <a:path w="9525" h="4343400">
                <a:moveTo>
                  <a:pt x="6077" y="3343274"/>
                </a:moveTo>
                <a:lnTo>
                  <a:pt x="3447" y="3343274"/>
                </a:lnTo>
                <a:lnTo>
                  <a:pt x="2324" y="3342809"/>
                </a:lnTo>
                <a:lnTo>
                  <a:pt x="464" y="3340949"/>
                </a:lnTo>
                <a:lnTo>
                  <a:pt x="0" y="3339827"/>
                </a:lnTo>
                <a:lnTo>
                  <a:pt x="0" y="3337196"/>
                </a:lnTo>
                <a:lnTo>
                  <a:pt x="464" y="3336074"/>
                </a:lnTo>
                <a:lnTo>
                  <a:pt x="2324" y="3334214"/>
                </a:lnTo>
                <a:lnTo>
                  <a:pt x="3447" y="3333749"/>
                </a:lnTo>
                <a:lnTo>
                  <a:pt x="6077" y="3333749"/>
                </a:lnTo>
                <a:lnTo>
                  <a:pt x="7200" y="3334214"/>
                </a:lnTo>
                <a:lnTo>
                  <a:pt x="9060" y="3336074"/>
                </a:lnTo>
                <a:lnTo>
                  <a:pt x="9524" y="3337196"/>
                </a:lnTo>
                <a:lnTo>
                  <a:pt x="9524" y="3339827"/>
                </a:lnTo>
                <a:lnTo>
                  <a:pt x="9060" y="3340949"/>
                </a:lnTo>
                <a:lnTo>
                  <a:pt x="7200" y="3342809"/>
                </a:lnTo>
                <a:lnTo>
                  <a:pt x="6077" y="3343274"/>
                </a:lnTo>
                <a:close/>
              </a:path>
              <a:path w="9525" h="4343400">
                <a:moveTo>
                  <a:pt x="6077" y="3295649"/>
                </a:moveTo>
                <a:lnTo>
                  <a:pt x="3447" y="3295649"/>
                </a:lnTo>
                <a:lnTo>
                  <a:pt x="2324" y="3295184"/>
                </a:lnTo>
                <a:lnTo>
                  <a:pt x="464" y="3293324"/>
                </a:lnTo>
                <a:lnTo>
                  <a:pt x="0" y="3292202"/>
                </a:lnTo>
                <a:lnTo>
                  <a:pt x="0" y="3289571"/>
                </a:lnTo>
                <a:lnTo>
                  <a:pt x="464" y="3288449"/>
                </a:lnTo>
                <a:lnTo>
                  <a:pt x="2324" y="3286589"/>
                </a:lnTo>
                <a:lnTo>
                  <a:pt x="3447" y="3286124"/>
                </a:lnTo>
                <a:lnTo>
                  <a:pt x="6077" y="3286124"/>
                </a:lnTo>
                <a:lnTo>
                  <a:pt x="7200" y="3286589"/>
                </a:lnTo>
                <a:lnTo>
                  <a:pt x="9060" y="3288449"/>
                </a:lnTo>
                <a:lnTo>
                  <a:pt x="9524" y="3289571"/>
                </a:lnTo>
                <a:lnTo>
                  <a:pt x="9524" y="3292202"/>
                </a:lnTo>
                <a:lnTo>
                  <a:pt x="9060" y="3293324"/>
                </a:lnTo>
                <a:lnTo>
                  <a:pt x="7200" y="3295184"/>
                </a:lnTo>
                <a:lnTo>
                  <a:pt x="6077" y="3295649"/>
                </a:lnTo>
                <a:close/>
              </a:path>
              <a:path w="9525" h="4343400">
                <a:moveTo>
                  <a:pt x="6077" y="3248024"/>
                </a:moveTo>
                <a:lnTo>
                  <a:pt x="3447" y="3248024"/>
                </a:lnTo>
                <a:lnTo>
                  <a:pt x="2324" y="3247559"/>
                </a:lnTo>
                <a:lnTo>
                  <a:pt x="464" y="3245699"/>
                </a:lnTo>
                <a:lnTo>
                  <a:pt x="0" y="3244577"/>
                </a:lnTo>
                <a:lnTo>
                  <a:pt x="0" y="3241946"/>
                </a:lnTo>
                <a:lnTo>
                  <a:pt x="464" y="3240824"/>
                </a:lnTo>
                <a:lnTo>
                  <a:pt x="2324" y="3238964"/>
                </a:lnTo>
                <a:lnTo>
                  <a:pt x="3447" y="3238499"/>
                </a:lnTo>
                <a:lnTo>
                  <a:pt x="6077" y="3238499"/>
                </a:lnTo>
                <a:lnTo>
                  <a:pt x="7200" y="3238964"/>
                </a:lnTo>
                <a:lnTo>
                  <a:pt x="9060" y="3240824"/>
                </a:lnTo>
                <a:lnTo>
                  <a:pt x="9524" y="3241946"/>
                </a:lnTo>
                <a:lnTo>
                  <a:pt x="9524" y="3244577"/>
                </a:lnTo>
                <a:lnTo>
                  <a:pt x="9060" y="3245699"/>
                </a:lnTo>
                <a:lnTo>
                  <a:pt x="7200" y="3247559"/>
                </a:lnTo>
                <a:lnTo>
                  <a:pt x="6077" y="3248024"/>
                </a:lnTo>
                <a:close/>
              </a:path>
              <a:path w="9525" h="4343400">
                <a:moveTo>
                  <a:pt x="6077" y="3200399"/>
                </a:moveTo>
                <a:lnTo>
                  <a:pt x="3447" y="3200399"/>
                </a:lnTo>
                <a:lnTo>
                  <a:pt x="2324" y="3199934"/>
                </a:lnTo>
                <a:lnTo>
                  <a:pt x="464" y="3198074"/>
                </a:lnTo>
                <a:lnTo>
                  <a:pt x="0" y="3196952"/>
                </a:lnTo>
                <a:lnTo>
                  <a:pt x="0" y="3194321"/>
                </a:lnTo>
                <a:lnTo>
                  <a:pt x="464" y="3193199"/>
                </a:lnTo>
                <a:lnTo>
                  <a:pt x="2324" y="3191339"/>
                </a:lnTo>
                <a:lnTo>
                  <a:pt x="3447" y="3190874"/>
                </a:lnTo>
                <a:lnTo>
                  <a:pt x="6077" y="3190874"/>
                </a:lnTo>
                <a:lnTo>
                  <a:pt x="7200" y="3191339"/>
                </a:lnTo>
                <a:lnTo>
                  <a:pt x="9060" y="3193199"/>
                </a:lnTo>
                <a:lnTo>
                  <a:pt x="9524" y="3194321"/>
                </a:lnTo>
                <a:lnTo>
                  <a:pt x="9524" y="3196952"/>
                </a:lnTo>
                <a:lnTo>
                  <a:pt x="9060" y="3198074"/>
                </a:lnTo>
                <a:lnTo>
                  <a:pt x="7200" y="3199934"/>
                </a:lnTo>
                <a:lnTo>
                  <a:pt x="6077" y="3200399"/>
                </a:lnTo>
                <a:close/>
              </a:path>
              <a:path w="9525" h="4343400">
                <a:moveTo>
                  <a:pt x="6077" y="3152774"/>
                </a:moveTo>
                <a:lnTo>
                  <a:pt x="3447" y="3152774"/>
                </a:lnTo>
                <a:lnTo>
                  <a:pt x="2324" y="3152309"/>
                </a:lnTo>
                <a:lnTo>
                  <a:pt x="464" y="3150449"/>
                </a:lnTo>
                <a:lnTo>
                  <a:pt x="0" y="3149327"/>
                </a:lnTo>
                <a:lnTo>
                  <a:pt x="0" y="3146696"/>
                </a:lnTo>
                <a:lnTo>
                  <a:pt x="464" y="3145574"/>
                </a:lnTo>
                <a:lnTo>
                  <a:pt x="2324" y="3143714"/>
                </a:lnTo>
                <a:lnTo>
                  <a:pt x="3447" y="3143249"/>
                </a:lnTo>
                <a:lnTo>
                  <a:pt x="6077" y="3143249"/>
                </a:lnTo>
                <a:lnTo>
                  <a:pt x="7200" y="3143714"/>
                </a:lnTo>
                <a:lnTo>
                  <a:pt x="9060" y="3145574"/>
                </a:lnTo>
                <a:lnTo>
                  <a:pt x="9524" y="3146696"/>
                </a:lnTo>
                <a:lnTo>
                  <a:pt x="9524" y="3149327"/>
                </a:lnTo>
                <a:lnTo>
                  <a:pt x="9060" y="3150449"/>
                </a:lnTo>
                <a:lnTo>
                  <a:pt x="7200" y="3152309"/>
                </a:lnTo>
                <a:lnTo>
                  <a:pt x="6077" y="3152774"/>
                </a:lnTo>
                <a:close/>
              </a:path>
              <a:path w="9525" h="4343400">
                <a:moveTo>
                  <a:pt x="6077" y="3105149"/>
                </a:moveTo>
                <a:lnTo>
                  <a:pt x="3447" y="3105149"/>
                </a:lnTo>
                <a:lnTo>
                  <a:pt x="2324" y="3104684"/>
                </a:lnTo>
                <a:lnTo>
                  <a:pt x="464" y="3102824"/>
                </a:lnTo>
                <a:lnTo>
                  <a:pt x="0" y="3101702"/>
                </a:lnTo>
                <a:lnTo>
                  <a:pt x="0" y="3099072"/>
                </a:lnTo>
                <a:lnTo>
                  <a:pt x="464" y="3097949"/>
                </a:lnTo>
                <a:lnTo>
                  <a:pt x="2324" y="3096089"/>
                </a:lnTo>
                <a:lnTo>
                  <a:pt x="3447" y="3095624"/>
                </a:lnTo>
                <a:lnTo>
                  <a:pt x="6077" y="3095624"/>
                </a:lnTo>
                <a:lnTo>
                  <a:pt x="7200" y="3096089"/>
                </a:lnTo>
                <a:lnTo>
                  <a:pt x="9060" y="3097949"/>
                </a:lnTo>
                <a:lnTo>
                  <a:pt x="9524" y="3099072"/>
                </a:lnTo>
                <a:lnTo>
                  <a:pt x="9524" y="3101702"/>
                </a:lnTo>
                <a:lnTo>
                  <a:pt x="9060" y="3102824"/>
                </a:lnTo>
                <a:lnTo>
                  <a:pt x="7200" y="3104684"/>
                </a:lnTo>
                <a:lnTo>
                  <a:pt x="6077" y="3105149"/>
                </a:lnTo>
                <a:close/>
              </a:path>
              <a:path w="9525" h="4343400">
                <a:moveTo>
                  <a:pt x="6077" y="3057524"/>
                </a:moveTo>
                <a:lnTo>
                  <a:pt x="3447" y="3057524"/>
                </a:lnTo>
                <a:lnTo>
                  <a:pt x="2324" y="3057059"/>
                </a:lnTo>
                <a:lnTo>
                  <a:pt x="464" y="3055199"/>
                </a:lnTo>
                <a:lnTo>
                  <a:pt x="0" y="3054077"/>
                </a:lnTo>
                <a:lnTo>
                  <a:pt x="0" y="3051447"/>
                </a:lnTo>
                <a:lnTo>
                  <a:pt x="464" y="3050324"/>
                </a:lnTo>
                <a:lnTo>
                  <a:pt x="2324" y="3048464"/>
                </a:lnTo>
                <a:lnTo>
                  <a:pt x="3447" y="3047999"/>
                </a:lnTo>
                <a:lnTo>
                  <a:pt x="6077" y="3047999"/>
                </a:lnTo>
                <a:lnTo>
                  <a:pt x="7200" y="3048464"/>
                </a:lnTo>
                <a:lnTo>
                  <a:pt x="9060" y="3050324"/>
                </a:lnTo>
                <a:lnTo>
                  <a:pt x="9524" y="3051447"/>
                </a:lnTo>
                <a:lnTo>
                  <a:pt x="9524" y="3054077"/>
                </a:lnTo>
                <a:lnTo>
                  <a:pt x="9060" y="3055199"/>
                </a:lnTo>
                <a:lnTo>
                  <a:pt x="7200" y="3057059"/>
                </a:lnTo>
                <a:lnTo>
                  <a:pt x="6077" y="3057524"/>
                </a:lnTo>
                <a:close/>
              </a:path>
              <a:path w="9525" h="4343400">
                <a:moveTo>
                  <a:pt x="6077" y="3009899"/>
                </a:moveTo>
                <a:lnTo>
                  <a:pt x="3447" y="3009899"/>
                </a:lnTo>
                <a:lnTo>
                  <a:pt x="2324" y="3009434"/>
                </a:lnTo>
                <a:lnTo>
                  <a:pt x="464" y="3007574"/>
                </a:lnTo>
                <a:lnTo>
                  <a:pt x="0" y="3006452"/>
                </a:lnTo>
                <a:lnTo>
                  <a:pt x="0" y="3003821"/>
                </a:lnTo>
                <a:lnTo>
                  <a:pt x="464" y="3002699"/>
                </a:lnTo>
                <a:lnTo>
                  <a:pt x="2324" y="3000839"/>
                </a:lnTo>
                <a:lnTo>
                  <a:pt x="3447" y="3000374"/>
                </a:lnTo>
                <a:lnTo>
                  <a:pt x="6077" y="3000374"/>
                </a:lnTo>
                <a:lnTo>
                  <a:pt x="7200" y="3000839"/>
                </a:lnTo>
                <a:lnTo>
                  <a:pt x="9060" y="3002699"/>
                </a:lnTo>
                <a:lnTo>
                  <a:pt x="9524" y="3003821"/>
                </a:lnTo>
                <a:lnTo>
                  <a:pt x="9524" y="3006452"/>
                </a:lnTo>
                <a:lnTo>
                  <a:pt x="9060" y="3007574"/>
                </a:lnTo>
                <a:lnTo>
                  <a:pt x="7200" y="3009434"/>
                </a:lnTo>
                <a:lnTo>
                  <a:pt x="6077" y="3009899"/>
                </a:lnTo>
                <a:close/>
              </a:path>
              <a:path w="9525" h="4343400">
                <a:moveTo>
                  <a:pt x="6077" y="2962274"/>
                </a:moveTo>
                <a:lnTo>
                  <a:pt x="3447" y="2962274"/>
                </a:lnTo>
                <a:lnTo>
                  <a:pt x="2324" y="2961809"/>
                </a:lnTo>
                <a:lnTo>
                  <a:pt x="464" y="2959949"/>
                </a:lnTo>
                <a:lnTo>
                  <a:pt x="0" y="2958827"/>
                </a:lnTo>
                <a:lnTo>
                  <a:pt x="0" y="2956197"/>
                </a:lnTo>
                <a:lnTo>
                  <a:pt x="464" y="2955074"/>
                </a:lnTo>
                <a:lnTo>
                  <a:pt x="2324" y="2953214"/>
                </a:lnTo>
                <a:lnTo>
                  <a:pt x="3447" y="2952749"/>
                </a:lnTo>
                <a:lnTo>
                  <a:pt x="6077" y="2952749"/>
                </a:lnTo>
                <a:lnTo>
                  <a:pt x="7200" y="2953214"/>
                </a:lnTo>
                <a:lnTo>
                  <a:pt x="9060" y="2955074"/>
                </a:lnTo>
                <a:lnTo>
                  <a:pt x="9524" y="2956197"/>
                </a:lnTo>
                <a:lnTo>
                  <a:pt x="9524" y="2958827"/>
                </a:lnTo>
                <a:lnTo>
                  <a:pt x="9060" y="2959949"/>
                </a:lnTo>
                <a:lnTo>
                  <a:pt x="7200" y="2961809"/>
                </a:lnTo>
                <a:lnTo>
                  <a:pt x="6077" y="2962274"/>
                </a:lnTo>
                <a:close/>
              </a:path>
              <a:path w="9525" h="4343400">
                <a:moveTo>
                  <a:pt x="6077" y="2914649"/>
                </a:moveTo>
                <a:lnTo>
                  <a:pt x="3447" y="2914649"/>
                </a:lnTo>
                <a:lnTo>
                  <a:pt x="2324" y="2914184"/>
                </a:lnTo>
                <a:lnTo>
                  <a:pt x="464" y="2912324"/>
                </a:lnTo>
                <a:lnTo>
                  <a:pt x="0" y="2911202"/>
                </a:lnTo>
                <a:lnTo>
                  <a:pt x="0" y="2908572"/>
                </a:lnTo>
                <a:lnTo>
                  <a:pt x="464" y="2907449"/>
                </a:lnTo>
                <a:lnTo>
                  <a:pt x="2324" y="2905589"/>
                </a:lnTo>
                <a:lnTo>
                  <a:pt x="3447" y="2905124"/>
                </a:lnTo>
                <a:lnTo>
                  <a:pt x="6077" y="2905124"/>
                </a:lnTo>
                <a:lnTo>
                  <a:pt x="7200" y="2905589"/>
                </a:lnTo>
                <a:lnTo>
                  <a:pt x="9060" y="2907449"/>
                </a:lnTo>
                <a:lnTo>
                  <a:pt x="9524" y="2908572"/>
                </a:lnTo>
                <a:lnTo>
                  <a:pt x="9524" y="2911202"/>
                </a:lnTo>
                <a:lnTo>
                  <a:pt x="9060" y="2912324"/>
                </a:lnTo>
                <a:lnTo>
                  <a:pt x="7200" y="2914184"/>
                </a:lnTo>
                <a:lnTo>
                  <a:pt x="6077" y="2914649"/>
                </a:lnTo>
                <a:close/>
              </a:path>
              <a:path w="9525" h="4343400">
                <a:moveTo>
                  <a:pt x="6077" y="2867024"/>
                </a:moveTo>
                <a:lnTo>
                  <a:pt x="3447" y="2867024"/>
                </a:lnTo>
                <a:lnTo>
                  <a:pt x="2324" y="2866559"/>
                </a:lnTo>
                <a:lnTo>
                  <a:pt x="464" y="2864699"/>
                </a:lnTo>
                <a:lnTo>
                  <a:pt x="0" y="2863577"/>
                </a:lnTo>
                <a:lnTo>
                  <a:pt x="0" y="2860947"/>
                </a:lnTo>
                <a:lnTo>
                  <a:pt x="464" y="2859824"/>
                </a:lnTo>
                <a:lnTo>
                  <a:pt x="2324" y="2857964"/>
                </a:lnTo>
                <a:lnTo>
                  <a:pt x="3447" y="2857499"/>
                </a:lnTo>
                <a:lnTo>
                  <a:pt x="6077" y="2857499"/>
                </a:lnTo>
                <a:lnTo>
                  <a:pt x="7200" y="2857964"/>
                </a:lnTo>
                <a:lnTo>
                  <a:pt x="9060" y="2859824"/>
                </a:lnTo>
                <a:lnTo>
                  <a:pt x="9524" y="2860947"/>
                </a:lnTo>
                <a:lnTo>
                  <a:pt x="9524" y="2863577"/>
                </a:lnTo>
                <a:lnTo>
                  <a:pt x="9060" y="2864699"/>
                </a:lnTo>
                <a:lnTo>
                  <a:pt x="7200" y="2866559"/>
                </a:lnTo>
                <a:lnTo>
                  <a:pt x="6077" y="2867024"/>
                </a:lnTo>
                <a:close/>
              </a:path>
              <a:path w="9525" h="4343400">
                <a:moveTo>
                  <a:pt x="6077" y="2819399"/>
                </a:moveTo>
                <a:lnTo>
                  <a:pt x="3447" y="2819399"/>
                </a:lnTo>
                <a:lnTo>
                  <a:pt x="2324" y="2818934"/>
                </a:lnTo>
                <a:lnTo>
                  <a:pt x="464" y="2817074"/>
                </a:lnTo>
                <a:lnTo>
                  <a:pt x="0" y="2815952"/>
                </a:lnTo>
                <a:lnTo>
                  <a:pt x="0" y="2813322"/>
                </a:lnTo>
                <a:lnTo>
                  <a:pt x="464" y="2812199"/>
                </a:lnTo>
                <a:lnTo>
                  <a:pt x="2324" y="2810339"/>
                </a:lnTo>
                <a:lnTo>
                  <a:pt x="3447" y="2809874"/>
                </a:lnTo>
                <a:lnTo>
                  <a:pt x="6077" y="2809874"/>
                </a:lnTo>
                <a:lnTo>
                  <a:pt x="7200" y="2810339"/>
                </a:lnTo>
                <a:lnTo>
                  <a:pt x="9060" y="2812199"/>
                </a:lnTo>
                <a:lnTo>
                  <a:pt x="9524" y="2813322"/>
                </a:lnTo>
                <a:lnTo>
                  <a:pt x="9524" y="2815952"/>
                </a:lnTo>
                <a:lnTo>
                  <a:pt x="9060" y="2817074"/>
                </a:lnTo>
                <a:lnTo>
                  <a:pt x="7200" y="2818934"/>
                </a:lnTo>
                <a:lnTo>
                  <a:pt x="6077" y="2819399"/>
                </a:lnTo>
                <a:close/>
              </a:path>
              <a:path w="9525" h="4343400">
                <a:moveTo>
                  <a:pt x="6077" y="2771774"/>
                </a:moveTo>
                <a:lnTo>
                  <a:pt x="3447" y="2771774"/>
                </a:lnTo>
                <a:lnTo>
                  <a:pt x="2324" y="2771309"/>
                </a:lnTo>
                <a:lnTo>
                  <a:pt x="464" y="2769449"/>
                </a:lnTo>
                <a:lnTo>
                  <a:pt x="0" y="2768327"/>
                </a:lnTo>
                <a:lnTo>
                  <a:pt x="0" y="2765696"/>
                </a:lnTo>
                <a:lnTo>
                  <a:pt x="464" y="2764574"/>
                </a:lnTo>
                <a:lnTo>
                  <a:pt x="2324" y="2762714"/>
                </a:lnTo>
                <a:lnTo>
                  <a:pt x="3447" y="2762249"/>
                </a:lnTo>
                <a:lnTo>
                  <a:pt x="6077" y="2762249"/>
                </a:lnTo>
                <a:lnTo>
                  <a:pt x="7200" y="2762714"/>
                </a:lnTo>
                <a:lnTo>
                  <a:pt x="9060" y="2764574"/>
                </a:lnTo>
                <a:lnTo>
                  <a:pt x="9524" y="2765696"/>
                </a:lnTo>
                <a:lnTo>
                  <a:pt x="9524" y="2768327"/>
                </a:lnTo>
                <a:lnTo>
                  <a:pt x="9060" y="2769449"/>
                </a:lnTo>
                <a:lnTo>
                  <a:pt x="7200" y="2771309"/>
                </a:lnTo>
                <a:lnTo>
                  <a:pt x="6077" y="2771774"/>
                </a:lnTo>
                <a:close/>
              </a:path>
              <a:path w="9525" h="4343400">
                <a:moveTo>
                  <a:pt x="6077" y="2724149"/>
                </a:moveTo>
                <a:lnTo>
                  <a:pt x="3447" y="2724149"/>
                </a:lnTo>
                <a:lnTo>
                  <a:pt x="2324" y="2723684"/>
                </a:lnTo>
                <a:lnTo>
                  <a:pt x="464" y="2721824"/>
                </a:lnTo>
                <a:lnTo>
                  <a:pt x="0" y="2720702"/>
                </a:lnTo>
                <a:lnTo>
                  <a:pt x="0" y="2718072"/>
                </a:lnTo>
                <a:lnTo>
                  <a:pt x="464" y="2716949"/>
                </a:lnTo>
                <a:lnTo>
                  <a:pt x="2324" y="2715089"/>
                </a:lnTo>
                <a:lnTo>
                  <a:pt x="3447" y="2714624"/>
                </a:lnTo>
                <a:lnTo>
                  <a:pt x="6077" y="2714624"/>
                </a:lnTo>
                <a:lnTo>
                  <a:pt x="7200" y="2715089"/>
                </a:lnTo>
                <a:lnTo>
                  <a:pt x="9060" y="2716949"/>
                </a:lnTo>
                <a:lnTo>
                  <a:pt x="9524" y="2718072"/>
                </a:lnTo>
                <a:lnTo>
                  <a:pt x="9524" y="2720702"/>
                </a:lnTo>
                <a:lnTo>
                  <a:pt x="9060" y="2721824"/>
                </a:lnTo>
                <a:lnTo>
                  <a:pt x="7200" y="2723684"/>
                </a:lnTo>
                <a:lnTo>
                  <a:pt x="6077" y="2724149"/>
                </a:lnTo>
                <a:close/>
              </a:path>
              <a:path w="9525" h="4343400">
                <a:moveTo>
                  <a:pt x="6077" y="2676524"/>
                </a:moveTo>
                <a:lnTo>
                  <a:pt x="3447" y="2676524"/>
                </a:lnTo>
                <a:lnTo>
                  <a:pt x="2324" y="2676059"/>
                </a:lnTo>
                <a:lnTo>
                  <a:pt x="464" y="2674199"/>
                </a:lnTo>
                <a:lnTo>
                  <a:pt x="0" y="2673077"/>
                </a:lnTo>
                <a:lnTo>
                  <a:pt x="0" y="2670447"/>
                </a:lnTo>
                <a:lnTo>
                  <a:pt x="464" y="2669324"/>
                </a:lnTo>
                <a:lnTo>
                  <a:pt x="2324" y="2667464"/>
                </a:lnTo>
                <a:lnTo>
                  <a:pt x="3447" y="2666999"/>
                </a:lnTo>
                <a:lnTo>
                  <a:pt x="6077" y="2666999"/>
                </a:lnTo>
                <a:lnTo>
                  <a:pt x="7200" y="2667464"/>
                </a:lnTo>
                <a:lnTo>
                  <a:pt x="9060" y="2669324"/>
                </a:lnTo>
                <a:lnTo>
                  <a:pt x="9524" y="2670447"/>
                </a:lnTo>
                <a:lnTo>
                  <a:pt x="9524" y="2673077"/>
                </a:lnTo>
                <a:lnTo>
                  <a:pt x="9060" y="2674199"/>
                </a:lnTo>
                <a:lnTo>
                  <a:pt x="7200" y="2676059"/>
                </a:lnTo>
                <a:lnTo>
                  <a:pt x="6077" y="2676524"/>
                </a:lnTo>
                <a:close/>
              </a:path>
              <a:path w="9525" h="4343400">
                <a:moveTo>
                  <a:pt x="6077" y="2628899"/>
                </a:moveTo>
                <a:lnTo>
                  <a:pt x="3447" y="2628899"/>
                </a:lnTo>
                <a:lnTo>
                  <a:pt x="2324" y="2628434"/>
                </a:lnTo>
                <a:lnTo>
                  <a:pt x="464" y="2626574"/>
                </a:lnTo>
                <a:lnTo>
                  <a:pt x="0" y="2625452"/>
                </a:lnTo>
                <a:lnTo>
                  <a:pt x="0" y="2622821"/>
                </a:lnTo>
                <a:lnTo>
                  <a:pt x="464" y="2621699"/>
                </a:lnTo>
                <a:lnTo>
                  <a:pt x="2324" y="2619839"/>
                </a:lnTo>
                <a:lnTo>
                  <a:pt x="3447" y="2619374"/>
                </a:lnTo>
                <a:lnTo>
                  <a:pt x="6077" y="2619374"/>
                </a:lnTo>
                <a:lnTo>
                  <a:pt x="7200" y="2619839"/>
                </a:lnTo>
                <a:lnTo>
                  <a:pt x="9060" y="2621699"/>
                </a:lnTo>
                <a:lnTo>
                  <a:pt x="9524" y="2622821"/>
                </a:lnTo>
                <a:lnTo>
                  <a:pt x="9524" y="2625452"/>
                </a:lnTo>
                <a:lnTo>
                  <a:pt x="9060" y="2626574"/>
                </a:lnTo>
                <a:lnTo>
                  <a:pt x="7200" y="2628434"/>
                </a:lnTo>
                <a:lnTo>
                  <a:pt x="6077" y="2628899"/>
                </a:lnTo>
                <a:close/>
              </a:path>
              <a:path w="9525" h="4343400">
                <a:moveTo>
                  <a:pt x="6077" y="2581274"/>
                </a:moveTo>
                <a:lnTo>
                  <a:pt x="3447" y="2581274"/>
                </a:lnTo>
                <a:lnTo>
                  <a:pt x="2324" y="2580809"/>
                </a:lnTo>
                <a:lnTo>
                  <a:pt x="464" y="2578949"/>
                </a:lnTo>
                <a:lnTo>
                  <a:pt x="0" y="2577827"/>
                </a:lnTo>
                <a:lnTo>
                  <a:pt x="0" y="2575197"/>
                </a:lnTo>
                <a:lnTo>
                  <a:pt x="464" y="2574074"/>
                </a:lnTo>
                <a:lnTo>
                  <a:pt x="2324" y="2572214"/>
                </a:lnTo>
                <a:lnTo>
                  <a:pt x="3447" y="2571749"/>
                </a:lnTo>
                <a:lnTo>
                  <a:pt x="6077" y="2571749"/>
                </a:lnTo>
                <a:lnTo>
                  <a:pt x="7200" y="2572214"/>
                </a:lnTo>
                <a:lnTo>
                  <a:pt x="9060" y="2574074"/>
                </a:lnTo>
                <a:lnTo>
                  <a:pt x="9524" y="2575197"/>
                </a:lnTo>
                <a:lnTo>
                  <a:pt x="9524" y="2577827"/>
                </a:lnTo>
                <a:lnTo>
                  <a:pt x="9060" y="2578949"/>
                </a:lnTo>
                <a:lnTo>
                  <a:pt x="7200" y="2580809"/>
                </a:lnTo>
                <a:lnTo>
                  <a:pt x="6077" y="2581274"/>
                </a:lnTo>
                <a:close/>
              </a:path>
              <a:path w="9525" h="4343400">
                <a:moveTo>
                  <a:pt x="6077" y="2533649"/>
                </a:moveTo>
                <a:lnTo>
                  <a:pt x="3447" y="2533649"/>
                </a:lnTo>
                <a:lnTo>
                  <a:pt x="2324" y="2533184"/>
                </a:lnTo>
                <a:lnTo>
                  <a:pt x="464" y="2531324"/>
                </a:lnTo>
                <a:lnTo>
                  <a:pt x="0" y="2530202"/>
                </a:lnTo>
                <a:lnTo>
                  <a:pt x="0" y="2527571"/>
                </a:lnTo>
                <a:lnTo>
                  <a:pt x="464" y="2526449"/>
                </a:lnTo>
                <a:lnTo>
                  <a:pt x="2324" y="2524589"/>
                </a:lnTo>
                <a:lnTo>
                  <a:pt x="3447" y="2524124"/>
                </a:lnTo>
                <a:lnTo>
                  <a:pt x="6077" y="2524124"/>
                </a:lnTo>
                <a:lnTo>
                  <a:pt x="7200" y="2524589"/>
                </a:lnTo>
                <a:lnTo>
                  <a:pt x="9060" y="2526449"/>
                </a:lnTo>
                <a:lnTo>
                  <a:pt x="9524" y="2527571"/>
                </a:lnTo>
                <a:lnTo>
                  <a:pt x="9524" y="2530202"/>
                </a:lnTo>
                <a:lnTo>
                  <a:pt x="9060" y="2531324"/>
                </a:lnTo>
                <a:lnTo>
                  <a:pt x="7200" y="2533184"/>
                </a:lnTo>
                <a:lnTo>
                  <a:pt x="6077" y="2533649"/>
                </a:lnTo>
                <a:close/>
              </a:path>
              <a:path w="9525" h="4343400">
                <a:moveTo>
                  <a:pt x="6077" y="2486024"/>
                </a:moveTo>
                <a:lnTo>
                  <a:pt x="3447" y="2486024"/>
                </a:lnTo>
                <a:lnTo>
                  <a:pt x="2324" y="2485559"/>
                </a:lnTo>
                <a:lnTo>
                  <a:pt x="464" y="2483699"/>
                </a:lnTo>
                <a:lnTo>
                  <a:pt x="0" y="2482577"/>
                </a:lnTo>
                <a:lnTo>
                  <a:pt x="0" y="2479947"/>
                </a:lnTo>
                <a:lnTo>
                  <a:pt x="464" y="2478824"/>
                </a:lnTo>
                <a:lnTo>
                  <a:pt x="2324" y="2476964"/>
                </a:lnTo>
                <a:lnTo>
                  <a:pt x="3447" y="2476499"/>
                </a:lnTo>
                <a:lnTo>
                  <a:pt x="6077" y="2476499"/>
                </a:lnTo>
                <a:lnTo>
                  <a:pt x="7200" y="2476964"/>
                </a:lnTo>
                <a:lnTo>
                  <a:pt x="9060" y="2478824"/>
                </a:lnTo>
                <a:lnTo>
                  <a:pt x="9524" y="2479947"/>
                </a:lnTo>
                <a:lnTo>
                  <a:pt x="9524" y="2482577"/>
                </a:lnTo>
                <a:lnTo>
                  <a:pt x="9060" y="2483699"/>
                </a:lnTo>
                <a:lnTo>
                  <a:pt x="7200" y="2485559"/>
                </a:lnTo>
                <a:lnTo>
                  <a:pt x="6077" y="2486024"/>
                </a:lnTo>
                <a:close/>
              </a:path>
              <a:path w="9525" h="4343400">
                <a:moveTo>
                  <a:pt x="6077" y="2438399"/>
                </a:moveTo>
                <a:lnTo>
                  <a:pt x="3447" y="2438399"/>
                </a:lnTo>
                <a:lnTo>
                  <a:pt x="2324" y="2437934"/>
                </a:lnTo>
                <a:lnTo>
                  <a:pt x="464" y="2436074"/>
                </a:lnTo>
                <a:lnTo>
                  <a:pt x="0" y="2434952"/>
                </a:lnTo>
                <a:lnTo>
                  <a:pt x="0" y="2432322"/>
                </a:lnTo>
                <a:lnTo>
                  <a:pt x="464" y="2431199"/>
                </a:lnTo>
                <a:lnTo>
                  <a:pt x="2324" y="2429339"/>
                </a:lnTo>
                <a:lnTo>
                  <a:pt x="3447" y="2428874"/>
                </a:lnTo>
                <a:lnTo>
                  <a:pt x="6077" y="2428874"/>
                </a:lnTo>
                <a:lnTo>
                  <a:pt x="7200" y="2429339"/>
                </a:lnTo>
                <a:lnTo>
                  <a:pt x="9060" y="2431199"/>
                </a:lnTo>
                <a:lnTo>
                  <a:pt x="9524" y="2432322"/>
                </a:lnTo>
                <a:lnTo>
                  <a:pt x="9524" y="2434952"/>
                </a:lnTo>
                <a:lnTo>
                  <a:pt x="9060" y="2436074"/>
                </a:lnTo>
                <a:lnTo>
                  <a:pt x="7200" y="2437934"/>
                </a:lnTo>
                <a:lnTo>
                  <a:pt x="6077" y="2438399"/>
                </a:lnTo>
                <a:close/>
              </a:path>
              <a:path w="9525" h="4343400">
                <a:moveTo>
                  <a:pt x="6077" y="2390774"/>
                </a:moveTo>
                <a:lnTo>
                  <a:pt x="3447" y="2390774"/>
                </a:lnTo>
                <a:lnTo>
                  <a:pt x="2324" y="2390309"/>
                </a:lnTo>
                <a:lnTo>
                  <a:pt x="464" y="2388449"/>
                </a:lnTo>
                <a:lnTo>
                  <a:pt x="0" y="2387327"/>
                </a:lnTo>
                <a:lnTo>
                  <a:pt x="0" y="2384697"/>
                </a:lnTo>
                <a:lnTo>
                  <a:pt x="464" y="2383574"/>
                </a:lnTo>
                <a:lnTo>
                  <a:pt x="2324" y="2381714"/>
                </a:lnTo>
                <a:lnTo>
                  <a:pt x="3447" y="2381249"/>
                </a:lnTo>
                <a:lnTo>
                  <a:pt x="6077" y="2381249"/>
                </a:lnTo>
                <a:lnTo>
                  <a:pt x="7200" y="2381714"/>
                </a:lnTo>
                <a:lnTo>
                  <a:pt x="9060" y="2383574"/>
                </a:lnTo>
                <a:lnTo>
                  <a:pt x="9524" y="2384697"/>
                </a:lnTo>
                <a:lnTo>
                  <a:pt x="9524" y="2387327"/>
                </a:lnTo>
                <a:lnTo>
                  <a:pt x="9060" y="2388449"/>
                </a:lnTo>
                <a:lnTo>
                  <a:pt x="7200" y="2390309"/>
                </a:lnTo>
                <a:lnTo>
                  <a:pt x="6077" y="2390774"/>
                </a:lnTo>
                <a:close/>
              </a:path>
              <a:path w="9525" h="4343400">
                <a:moveTo>
                  <a:pt x="6077" y="2343149"/>
                </a:moveTo>
                <a:lnTo>
                  <a:pt x="3447" y="2343149"/>
                </a:lnTo>
                <a:lnTo>
                  <a:pt x="2324" y="2342684"/>
                </a:lnTo>
                <a:lnTo>
                  <a:pt x="464" y="2340824"/>
                </a:lnTo>
                <a:lnTo>
                  <a:pt x="0" y="2339702"/>
                </a:lnTo>
                <a:lnTo>
                  <a:pt x="0" y="2337072"/>
                </a:lnTo>
                <a:lnTo>
                  <a:pt x="464" y="2335949"/>
                </a:lnTo>
                <a:lnTo>
                  <a:pt x="2324" y="2334089"/>
                </a:lnTo>
                <a:lnTo>
                  <a:pt x="3447" y="2333624"/>
                </a:lnTo>
                <a:lnTo>
                  <a:pt x="6077" y="2333624"/>
                </a:lnTo>
                <a:lnTo>
                  <a:pt x="7200" y="2334089"/>
                </a:lnTo>
                <a:lnTo>
                  <a:pt x="9060" y="2335949"/>
                </a:lnTo>
                <a:lnTo>
                  <a:pt x="9524" y="2337072"/>
                </a:lnTo>
                <a:lnTo>
                  <a:pt x="9524" y="2339702"/>
                </a:lnTo>
                <a:lnTo>
                  <a:pt x="9060" y="2340824"/>
                </a:lnTo>
                <a:lnTo>
                  <a:pt x="7200" y="2342684"/>
                </a:lnTo>
                <a:lnTo>
                  <a:pt x="6077" y="2343149"/>
                </a:lnTo>
                <a:close/>
              </a:path>
              <a:path w="9525" h="4343400">
                <a:moveTo>
                  <a:pt x="6077" y="2295524"/>
                </a:moveTo>
                <a:lnTo>
                  <a:pt x="3447" y="2295524"/>
                </a:lnTo>
                <a:lnTo>
                  <a:pt x="2324" y="2295059"/>
                </a:lnTo>
                <a:lnTo>
                  <a:pt x="464" y="2293199"/>
                </a:lnTo>
                <a:lnTo>
                  <a:pt x="0" y="2292077"/>
                </a:lnTo>
                <a:lnTo>
                  <a:pt x="0" y="2289446"/>
                </a:lnTo>
                <a:lnTo>
                  <a:pt x="464" y="2288324"/>
                </a:lnTo>
                <a:lnTo>
                  <a:pt x="2324" y="2286464"/>
                </a:lnTo>
                <a:lnTo>
                  <a:pt x="3447" y="2285999"/>
                </a:lnTo>
                <a:lnTo>
                  <a:pt x="6077" y="2285999"/>
                </a:lnTo>
                <a:lnTo>
                  <a:pt x="7200" y="2286464"/>
                </a:lnTo>
                <a:lnTo>
                  <a:pt x="9060" y="2288324"/>
                </a:lnTo>
                <a:lnTo>
                  <a:pt x="9524" y="2289446"/>
                </a:lnTo>
                <a:lnTo>
                  <a:pt x="9524" y="2292077"/>
                </a:lnTo>
                <a:lnTo>
                  <a:pt x="9060" y="2293199"/>
                </a:lnTo>
                <a:lnTo>
                  <a:pt x="7200" y="2295059"/>
                </a:lnTo>
                <a:lnTo>
                  <a:pt x="6077" y="2295524"/>
                </a:lnTo>
                <a:close/>
              </a:path>
              <a:path w="9525" h="4343400">
                <a:moveTo>
                  <a:pt x="6077" y="2247899"/>
                </a:moveTo>
                <a:lnTo>
                  <a:pt x="3447" y="2247899"/>
                </a:lnTo>
                <a:lnTo>
                  <a:pt x="2324" y="2247434"/>
                </a:lnTo>
                <a:lnTo>
                  <a:pt x="464" y="2245574"/>
                </a:lnTo>
                <a:lnTo>
                  <a:pt x="0" y="2244452"/>
                </a:lnTo>
                <a:lnTo>
                  <a:pt x="0" y="2241822"/>
                </a:lnTo>
                <a:lnTo>
                  <a:pt x="464" y="2240699"/>
                </a:lnTo>
                <a:lnTo>
                  <a:pt x="2324" y="2238839"/>
                </a:lnTo>
                <a:lnTo>
                  <a:pt x="3447" y="2238374"/>
                </a:lnTo>
                <a:lnTo>
                  <a:pt x="6077" y="2238374"/>
                </a:lnTo>
                <a:lnTo>
                  <a:pt x="7200" y="2238839"/>
                </a:lnTo>
                <a:lnTo>
                  <a:pt x="9060" y="2240699"/>
                </a:lnTo>
                <a:lnTo>
                  <a:pt x="9524" y="2241822"/>
                </a:lnTo>
                <a:lnTo>
                  <a:pt x="9524" y="2244452"/>
                </a:lnTo>
                <a:lnTo>
                  <a:pt x="9060" y="2245574"/>
                </a:lnTo>
                <a:lnTo>
                  <a:pt x="7200" y="2247434"/>
                </a:lnTo>
                <a:lnTo>
                  <a:pt x="6077" y="2247899"/>
                </a:lnTo>
                <a:close/>
              </a:path>
              <a:path w="9525" h="4343400">
                <a:moveTo>
                  <a:pt x="6077" y="2200274"/>
                </a:moveTo>
                <a:lnTo>
                  <a:pt x="3447" y="2200274"/>
                </a:lnTo>
                <a:lnTo>
                  <a:pt x="2324" y="2199809"/>
                </a:lnTo>
                <a:lnTo>
                  <a:pt x="464" y="2197949"/>
                </a:lnTo>
                <a:lnTo>
                  <a:pt x="0" y="2196827"/>
                </a:lnTo>
                <a:lnTo>
                  <a:pt x="0" y="2194197"/>
                </a:lnTo>
                <a:lnTo>
                  <a:pt x="464" y="2193074"/>
                </a:lnTo>
                <a:lnTo>
                  <a:pt x="2324" y="2191214"/>
                </a:lnTo>
                <a:lnTo>
                  <a:pt x="3447" y="2190749"/>
                </a:lnTo>
                <a:lnTo>
                  <a:pt x="6077" y="2190749"/>
                </a:lnTo>
                <a:lnTo>
                  <a:pt x="7200" y="2191214"/>
                </a:lnTo>
                <a:lnTo>
                  <a:pt x="9060" y="2193074"/>
                </a:lnTo>
                <a:lnTo>
                  <a:pt x="9524" y="2194197"/>
                </a:lnTo>
                <a:lnTo>
                  <a:pt x="9524" y="2196827"/>
                </a:lnTo>
                <a:lnTo>
                  <a:pt x="9060" y="2197949"/>
                </a:lnTo>
                <a:lnTo>
                  <a:pt x="7200" y="2199809"/>
                </a:lnTo>
                <a:lnTo>
                  <a:pt x="6077" y="2200274"/>
                </a:lnTo>
                <a:close/>
              </a:path>
              <a:path w="9525" h="4343400">
                <a:moveTo>
                  <a:pt x="6077" y="2152649"/>
                </a:moveTo>
                <a:lnTo>
                  <a:pt x="3447" y="2152649"/>
                </a:lnTo>
                <a:lnTo>
                  <a:pt x="2324" y="2152184"/>
                </a:lnTo>
                <a:lnTo>
                  <a:pt x="464" y="2150324"/>
                </a:lnTo>
                <a:lnTo>
                  <a:pt x="0" y="2149202"/>
                </a:lnTo>
                <a:lnTo>
                  <a:pt x="0" y="2146572"/>
                </a:lnTo>
                <a:lnTo>
                  <a:pt x="464" y="2145449"/>
                </a:lnTo>
                <a:lnTo>
                  <a:pt x="2324" y="2143589"/>
                </a:lnTo>
                <a:lnTo>
                  <a:pt x="3447" y="2143124"/>
                </a:lnTo>
                <a:lnTo>
                  <a:pt x="6077" y="2143124"/>
                </a:lnTo>
                <a:lnTo>
                  <a:pt x="7200" y="2143589"/>
                </a:lnTo>
                <a:lnTo>
                  <a:pt x="9060" y="2145449"/>
                </a:lnTo>
                <a:lnTo>
                  <a:pt x="9524" y="2146572"/>
                </a:lnTo>
                <a:lnTo>
                  <a:pt x="9524" y="2149202"/>
                </a:lnTo>
                <a:lnTo>
                  <a:pt x="9060" y="2150324"/>
                </a:lnTo>
                <a:lnTo>
                  <a:pt x="7200" y="2152184"/>
                </a:lnTo>
                <a:lnTo>
                  <a:pt x="6077" y="2152649"/>
                </a:lnTo>
                <a:close/>
              </a:path>
              <a:path w="9525" h="4343400">
                <a:moveTo>
                  <a:pt x="6077" y="2105024"/>
                </a:moveTo>
                <a:lnTo>
                  <a:pt x="3447" y="2105024"/>
                </a:lnTo>
                <a:lnTo>
                  <a:pt x="2324" y="2104559"/>
                </a:lnTo>
                <a:lnTo>
                  <a:pt x="464" y="2102699"/>
                </a:lnTo>
                <a:lnTo>
                  <a:pt x="0" y="2101577"/>
                </a:lnTo>
                <a:lnTo>
                  <a:pt x="0" y="2098947"/>
                </a:lnTo>
                <a:lnTo>
                  <a:pt x="464" y="2097824"/>
                </a:lnTo>
                <a:lnTo>
                  <a:pt x="2324" y="2095964"/>
                </a:lnTo>
                <a:lnTo>
                  <a:pt x="3447" y="2095499"/>
                </a:lnTo>
                <a:lnTo>
                  <a:pt x="6077" y="2095499"/>
                </a:lnTo>
                <a:lnTo>
                  <a:pt x="7200" y="2095964"/>
                </a:lnTo>
                <a:lnTo>
                  <a:pt x="9060" y="2097824"/>
                </a:lnTo>
                <a:lnTo>
                  <a:pt x="9524" y="2098947"/>
                </a:lnTo>
                <a:lnTo>
                  <a:pt x="9524" y="2101577"/>
                </a:lnTo>
                <a:lnTo>
                  <a:pt x="9060" y="2102699"/>
                </a:lnTo>
                <a:lnTo>
                  <a:pt x="7200" y="2104559"/>
                </a:lnTo>
                <a:lnTo>
                  <a:pt x="6077" y="2105024"/>
                </a:lnTo>
                <a:close/>
              </a:path>
              <a:path w="9525" h="4343400">
                <a:moveTo>
                  <a:pt x="6077" y="2057399"/>
                </a:moveTo>
                <a:lnTo>
                  <a:pt x="3447" y="2057399"/>
                </a:lnTo>
                <a:lnTo>
                  <a:pt x="2324" y="2056934"/>
                </a:lnTo>
                <a:lnTo>
                  <a:pt x="464" y="2055074"/>
                </a:lnTo>
                <a:lnTo>
                  <a:pt x="0" y="2053952"/>
                </a:lnTo>
                <a:lnTo>
                  <a:pt x="0" y="2051321"/>
                </a:lnTo>
                <a:lnTo>
                  <a:pt x="464" y="2050199"/>
                </a:lnTo>
                <a:lnTo>
                  <a:pt x="2324" y="2048339"/>
                </a:lnTo>
                <a:lnTo>
                  <a:pt x="3447" y="2047874"/>
                </a:lnTo>
                <a:lnTo>
                  <a:pt x="6077" y="2047874"/>
                </a:lnTo>
                <a:lnTo>
                  <a:pt x="7200" y="2048339"/>
                </a:lnTo>
                <a:lnTo>
                  <a:pt x="9060" y="2050199"/>
                </a:lnTo>
                <a:lnTo>
                  <a:pt x="9524" y="2051321"/>
                </a:lnTo>
                <a:lnTo>
                  <a:pt x="9524" y="2053952"/>
                </a:lnTo>
                <a:lnTo>
                  <a:pt x="9060" y="2055074"/>
                </a:lnTo>
                <a:lnTo>
                  <a:pt x="7200" y="2056934"/>
                </a:lnTo>
                <a:lnTo>
                  <a:pt x="6077" y="2057399"/>
                </a:lnTo>
                <a:close/>
              </a:path>
              <a:path w="9525" h="4343400">
                <a:moveTo>
                  <a:pt x="6077" y="2009774"/>
                </a:moveTo>
                <a:lnTo>
                  <a:pt x="3447" y="2009774"/>
                </a:lnTo>
                <a:lnTo>
                  <a:pt x="2324" y="2009309"/>
                </a:lnTo>
                <a:lnTo>
                  <a:pt x="464" y="2007450"/>
                </a:lnTo>
                <a:lnTo>
                  <a:pt x="0" y="2006327"/>
                </a:lnTo>
                <a:lnTo>
                  <a:pt x="0" y="2003697"/>
                </a:lnTo>
                <a:lnTo>
                  <a:pt x="464" y="2002574"/>
                </a:lnTo>
                <a:lnTo>
                  <a:pt x="2324" y="2000715"/>
                </a:lnTo>
                <a:lnTo>
                  <a:pt x="3447" y="2000249"/>
                </a:lnTo>
                <a:lnTo>
                  <a:pt x="6077" y="2000249"/>
                </a:lnTo>
                <a:lnTo>
                  <a:pt x="7200" y="2000715"/>
                </a:lnTo>
                <a:lnTo>
                  <a:pt x="9060" y="2002574"/>
                </a:lnTo>
                <a:lnTo>
                  <a:pt x="9524" y="2003697"/>
                </a:lnTo>
                <a:lnTo>
                  <a:pt x="9524" y="2006327"/>
                </a:lnTo>
                <a:lnTo>
                  <a:pt x="9060" y="2007450"/>
                </a:lnTo>
                <a:lnTo>
                  <a:pt x="7200" y="2009309"/>
                </a:lnTo>
                <a:lnTo>
                  <a:pt x="6077" y="2009774"/>
                </a:lnTo>
                <a:close/>
              </a:path>
              <a:path w="9525" h="4343400">
                <a:moveTo>
                  <a:pt x="6077" y="1962149"/>
                </a:moveTo>
                <a:lnTo>
                  <a:pt x="3447" y="1962149"/>
                </a:lnTo>
                <a:lnTo>
                  <a:pt x="2324" y="1961684"/>
                </a:lnTo>
                <a:lnTo>
                  <a:pt x="464" y="1959824"/>
                </a:lnTo>
                <a:lnTo>
                  <a:pt x="0" y="1958702"/>
                </a:lnTo>
                <a:lnTo>
                  <a:pt x="0" y="1956072"/>
                </a:lnTo>
                <a:lnTo>
                  <a:pt x="464" y="1954949"/>
                </a:lnTo>
                <a:lnTo>
                  <a:pt x="2324" y="1953089"/>
                </a:lnTo>
                <a:lnTo>
                  <a:pt x="3447" y="1952624"/>
                </a:lnTo>
                <a:lnTo>
                  <a:pt x="6077" y="1952624"/>
                </a:lnTo>
                <a:lnTo>
                  <a:pt x="7200" y="1953089"/>
                </a:lnTo>
                <a:lnTo>
                  <a:pt x="9060" y="1954949"/>
                </a:lnTo>
                <a:lnTo>
                  <a:pt x="9524" y="1956072"/>
                </a:lnTo>
                <a:lnTo>
                  <a:pt x="9524" y="1958702"/>
                </a:lnTo>
                <a:lnTo>
                  <a:pt x="9060" y="1959824"/>
                </a:lnTo>
                <a:lnTo>
                  <a:pt x="7200" y="1961684"/>
                </a:lnTo>
                <a:lnTo>
                  <a:pt x="6077" y="1962149"/>
                </a:lnTo>
                <a:close/>
              </a:path>
              <a:path w="9525" h="4343400">
                <a:moveTo>
                  <a:pt x="6077" y="1914524"/>
                </a:moveTo>
                <a:lnTo>
                  <a:pt x="3447" y="1914524"/>
                </a:lnTo>
                <a:lnTo>
                  <a:pt x="2324" y="1914059"/>
                </a:lnTo>
                <a:lnTo>
                  <a:pt x="464" y="1912199"/>
                </a:lnTo>
                <a:lnTo>
                  <a:pt x="0" y="1911077"/>
                </a:lnTo>
                <a:lnTo>
                  <a:pt x="0" y="1908447"/>
                </a:lnTo>
                <a:lnTo>
                  <a:pt x="464" y="1907324"/>
                </a:lnTo>
                <a:lnTo>
                  <a:pt x="2324" y="1905464"/>
                </a:lnTo>
                <a:lnTo>
                  <a:pt x="3447" y="1904999"/>
                </a:lnTo>
                <a:lnTo>
                  <a:pt x="6077" y="1904999"/>
                </a:lnTo>
                <a:lnTo>
                  <a:pt x="7200" y="1905464"/>
                </a:lnTo>
                <a:lnTo>
                  <a:pt x="9060" y="1907324"/>
                </a:lnTo>
                <a:lnTo>
                  <a:pt x="9524" y="1908447"/>
                </a:lnTo>
                <a:lnTo>
                  <a:pt x="9524" y="1911077"/>
                </a:lnTo>
                <a:lnTo>
                  <a:pt x="9060" y="1912199"/>
                </a:lnTo>
                <a:lnTo>
                  <a:pt x="7200" y="1914059"/>
                </a:lnTo>
                <a:lnTo>
                  <a:pt x="6077" y="1914524"/>
                </a:lnTo>
                <a:close/>
              </a:path>
              <a:path w="9525" h="4343400">
                <a:moveTo>
                  <a:pt x="6077" y="1866899"/>
                </a:moveTo>
                <a:lnTo>
                  <a:pt x="3447" y="1866899"/>
                </a:lnTo>
                <a:lnTo>
                  <a:pt x="2324" y="1866434"/>
                </a:lnTo>
                <a:lnTo>
                  <a:pt x="464" y="1864575"/>
                </a:lnTo>
                <a:lnTo>
                  <a:pt x="0" y="1863452"/>
                </a:lnTo>
                <a:lnTo>
                  <a:pt x="0" y="1860822"/>
                </a:lnTo>
                <a:lnTo>
                  <a:pt x="464" y="1859699"/>
                </a:lnTo>
                <a:lnTo>
                  <a:pt x="2324" y="1857840"/>
                </a:lnTo>
                <a:lnTo>
                  <a:pt x="3447" y="1857374"/>
                </a:lnTo>
                <a:lnTo>
                  <a:pt x="6077" y="1857374"/>
                </a:lnTo>
                <a:lnTo>
                  <a:pt x="7200" y="1857840"/>
                </a:lnTo>
                <a:lnTo>
                  <a:pt x="9060" y="1859699"/>
                </a:lnTo>
                <a:lnTo>
                  <a:pt x="9524" y="1860822"/>
                </a:lnTo>
                <a:lnTo>
                  <a:pt x="9524" y="1863452"/>
                </a:lnTo>
                <a:lnTo>
                  <a:pt x="9060" y="1864575"/>
                </a:lnTo>
                <a:lnTo>
                  <a:pt x="7200" y="1866434"/>
                </a:lnTo>
                <a:lnTo>
                  <a:pt x="6077" y="1866899"/>
                </a:lnTo>
                <a:close/>
              </a:path>
              <a:path w="9525" h="4343400">
                <a:moveTo>
                  <a:pt x="6077" y="1819274"/>
                </a:moveTo>
                <a:lnTo>
                  <a:pt x="3447" y="1819274"/>
                </a:lnTo>
                <a:lnTo>
                  <a:pt x="2324" y="1818809"/>
                </a:lnTo>
                <a:lnTo>
                  <a:pt x="464" y="1816950"/>
                </a:lnTo>
                <a:lnTo>
                  <a:pt x="0" y="1815827"/>
                </a:lnTo>
                <a:lnTo>
                  <a:pt x="0" y="1813197"/>
                </a:lnTo>
                <a:lnTo>
                  <a:pt x="464" y="1812074"/>
                </a:lnTo>
                <a:lnTo>
                  <a:pt x="2324" y="1810214"/>
                </a:lnTo>
                <a:lnTo>
                  <a:pt x="3447" y="1809749"/>
                </a:lnTo>
                <a:lnTo>
                  <a:pt x="6077" y="1809749"/>
                </a:lnTo>
                <a:lnTo>
                  <a:pt x="7200" y="1810214"/>
                </a:lnTo>
                <a:lnTo>
                  <a:pt x="9060" y="1812074"/>
                </a:lnTo>
                <a:lnTo>
                  <a:pt x="9524" y="1813197"/>
                </a:lnTo>
                <a:lnTo>
                  <a:pt x="9524" y="1815827"/>
                </a:lnTo>
                <a:lnTo>
                  <a:pt x="9060" y="1816950"/>
                </a:lnTo>
                <a:lnTo>
                  <a:pt x="7200" y="1818809"/>
                </a:lnTo>
                <a:lnTo>
                  <a:pt x="6077" y="1819274"/>
                </a:lnTo>
                <a:close/>
              </a:path>
              <a:path w="9525" h="4343400">
                <a:moveTo>
                  <a:pt x="6077" y="1771649"/>
                </a:moveTo>
                <a:lnTo>
                  <a:pt x="3447" y="1771649"/>
                </a:lnTo>
                <a:lnTo>
                  <a:pt x="2324" y="1771184"/>
                </a:lnTo>
                <a:lnTo>
                  <a:pt x="464" y="1769325"/>
                </a:lnTo>
                <a:lnTo>
                  <a:pt x="0" y="1768202"/>
                </a:lnTo>
                <a:lnTo>
                  <a:pt x="0" y="1765572"/>
                </a:lnTo>
                <a:lnTo>
                  <a:pt x="464" y="1764449"/>
                </a:lnTo>
                <a:lnTo>
                  <a:pt x="2324" y="1762589"/>
                </a:lnTo>
                <a:lnTo>
                  <a:pt x="3447" y="1762124"/>
                </a:lnTo>
                <a:lnTo>
                  <a:pt x="6077" y="1762124"/>
                </a:lnTo>
                <a:lnTo>
                  <a:pt x="7200" y="1762589"/>
                </a:lnTo>
                <a:lnTo>
                  <a:pt x="9060" y="1764449"/>
                </a:lnTo>
                <a:lnTo>
                  <a:pt x="9524" y="1765572"/>
                </a:lnTo>
                <a:lnTo>
                  <a:pt x="9524" y="1768202"/>
                </a:lnTo>
                <a:lnTo>
                  <a:pt x="9060" y="1769325"/>
                </a:lnTo>
                <a:lnTo>
                  <a:pt x="7200" y="1771184"/>
                </a:lnTo>
                <a:lnTo>
                  <a:pt x="6077" y="1771649"/>
                </a:lnTo>
                <a:close/>
              </a:path>
              <a:path w="9525" h="4343400">
                <a:moveTo>
                  <a:pt x="6077" y="1724024"/>
                </a:moveTo>
                <a:lnTo>
                  <a:pt x="3447" y="1724024"/>
                </a:lnTo>
                <a:lnTo>
                  <a:pt x="2324" y="1723559"/>
                </a:lnTo>
                <a:lnTo>
                  <a:pt x="464" y="1721699"/>
                </a:lnTo>
                <a:lnTo>
                  <a:pt x="0" y="1720577"/>
                </a:lnTo>
                <a:lnTo>
                  <a:pt x="0" y="1717947"/>
                </a:lnTo>
                <a:lnTo>
                  <a:pt x="464" y="1716824"/>
                </a:lnTo>
                <a:lnTo>
                  <a:pt x="2324" y="1714964"/>
                </a:lnTo>
                <a:lnTo>
                  <a:pt x="3447" y="1714499"/>
                </a:lnTo>
                <a:lnTo>
                  <a:pt x="6077" y="1714499"/>
                </a:lnTo>
                <a:lnTo>
                  <a:pt x="7200" y="1714964"/>
                </a:lnTo>
                <a:lnTo>
                  <a:pt x="9060" y="1716824"/>
                </a:lnTo>
                <a:lnTo>
                  <a:pt x="9524" y="1717947"/>
                </a:lnTo>
                <a:lnTo>
                  <a:pt x="9524" y="1720577"/>
                </a:lnTo>
                <a:lnTo>
                  <a:pt x="9060" y="1721699"/>
                </a:lnTo>
                <a:lnTo>
                  <a:pt x="7200" y="1723559"/>
                </a:lnTo>
                <a:lnTo>
                  <a:pt x="6077" y="1724024"/>
                </a:lnTo>
                <a:close/>
              </a:path>
              <a:path w="9525" h="4343400">
                <a:moveTo>
                  <a:pt x="6077" y="1676399"/>
                </a:moveTo>
                <a:lnTo>
                  <a:pt x="3447" y="1676399"/>
                </a:lnTo>
                <a:lnTo>
                  <a:pt x="2324" y="1675934"/>
                </a:lnTo>
                <a:lnTo>
                  <a:pt x="464" y="1674075"/>
                </a:lnTo>
                <a:lnTo>
                  <a:pt x="0" y="1672952"/>
                </a:lnTo>
                <a:lnTo>
                  <a:pt x="0" y="1670322"/>
                </a:lnTo>
                <a:lnTo>
                  <a:pt x="464" y="1669199"/>
                </a:lnTo>
                <a:lnTo>
                  <a:pt x="2324" y="1667339"/>
                </a:lnTo>
                <a:lnTo>
                  <a:pt x="3447" y="1666874"/>
                </a:lnTo>
                <a:lnTo>
                  <a:pt x="6077" y="1666874"/>
                </a:lnTo>
                <a:lnTo>
                  <a:pt x="7200" y="1667339"/>
                </a:lnTo>
                <a:lnTo>
                  <a:pt x="9060" y="1669199"/>
                </a:lnTo>
                <a:lnTo>
                  <a:pt x="9524" y="1670322"/>
                </a:lnTo>
                <a:lnTo>
                  <a:pt x="9524" y="1672952"/>
                </a:lnTo>
                <a:lnTo>
                  <a:pt x="9060" y="1674075"/>
                </a:lnTo>
                <a:lnTo>
                  <a:pt x="7200" y="1675934"/>
                </a:lnTo>
                <a:lnTo>
                  <a:pt x="6077" y="1676399"/>
                </a:lnTo>
                <a:close/>
              </a:path>
              <a:path w="9525" h="4343400">
                <a:moveTo>
                  <a:pt x="6077" y="1628774"/>
                </a:moveTo>
                <a:lnTo>
                  <a:pt x="3447" y="1628774"/>
                </a:lnTo>
                <a:lnTo>
                  <a:pt x="2324" y="1628309"/>
                </a:lnTo>
                <a:lnTo>
                  <a:pt x="464" y="1626450"/>
                </a:lnTo>
                <a:lnTo>
                  <a:pt x="0" y="1625327"/>
                </a:lnTo>
                <a:lnTo>
                  <a:pt x="0" y="1622697"/>
                </a:lnTo>
                <a:lnTo>
                  <a:pt x="464" y="1621574"/>
                </a:lnTo>
                <a:lnTo>
                  <a:pt x="2324" y="1619715"/>
                </a:lnTo>
                <a:lnTo>
                  <a:pt x="3447" y="1619249"/>
                </a:lnTo>
                <a:lnTo>
                  <a:pt x="6077" y="1619249"/>
                </a:lnTo>
                <a:lnTo>
                  <a:pt x="7200" y="1619715"/>
                </a:lnTo>
                <a:lnTo>
                  <a:pt x="9060" y="1621574"/>
                </a:lnTo>
                <a:lnTo>
                  <a:pt x="9524" y="1622697"/>
                </a:lnTo>
                <a:lnTo>
                  <a:pt x="9524" y="1625327"/>
                </a:lnTo>
                <a:lnTo>
                  <a:pt x="9060" y="1626450"/>
                </a:lnTo>
                <a:lnTo>
                  <a:pt x="7200" y="1628309"/>
                </a:lnTo>
                <a:lnTo>
                  <a:pt x="6077" y="1628774"/>
                </a:lnTo>
                <a:close/>
              </a:path>
              <a:path w="9525" h="4343400">
                <a:moveTo>
                  <a:pt x="6077" y="1581149"/>
                </a:moveTo>
                <a:lnTo>
                  <a:pt x="3447" y="1581149"/>
                </a:lnTo>
                <a:lnTo>
                  <a:pt x="2324" y="1580684"/>
                </a:lnTo>
                <a:lnTo>
                  <a:pt x="464" y="1578825"/>
                </a:lnTo>
                <a:lnTo>
                  <a:pt x="0" y="1577702"/>
                </a:lnTo>
                <a:lnTo>
                  <a:pt x="0" y="1575072"/>
                </a:lnTo>
                <a:lnTo>
                  <a:pt x="464" y="1573949"/>
                </a:lnTo>
                <a:lnTo>
                  <a:pt x="2324" y="1572089"/>
                </a:lnTo>
                <a:lnTo>
                  <a:pt x="3447" y="1571624"/>
                </a:lnTo>
                <a:lnTo>
                  <a:pt x="6077" y="1571624"/>
                </a:lnTo>
                <a:lnTo>
                  <a:pt x="7200" y="1572089"/>
                </a:lnTo>
                <a:lnTo>
                  <a:pt x="9060" y="1573949"/>
                </a:lnTo>
                <a:lnTo>
                  <a:pt x="9524" y="1575072"/>
                </a:lnTo>
                <a:lnTo>
                  <a:pt x="9524" y="1577702"/>
                </a:lnTo>
                <a:lnTo>
                  <a:pt x="9060" y="1578825"/>
                </a:lnTo>
                <a:lnTo>
                  <a:pt x="7200" y="1580684"/>
                </a:lnTo>
                <a:lnTo>
                  <a:pt x="6077" y="1581149"/>
                </a:lnTo>
                <a:close/>
              </a:path>
              <a:path w="9525" h="4343400">
                <a:moveTo>
                  <a:pt x="6077" y="1533524"/>
                </a:moveTo>
                <a:lnTo>
                  <a:pt x="3447" y="1533524"/>
                </a:lnTo>
                <a:lnTo>
                  <a:pt x="2324" y="1533059"/>
                </a:lnTo>
                <a:lnTo>
                  <a:pt x="464" y="1531200"/>
                </a:lnTo>
                <a:lnTo>
                  <a:pt x="0" y="1530077"/>
                </a:lnTo>
                <a:lnTo>
                  <a:pt x="0" y="1527447"/>
                </a:lnTo>
                <a:lnTo>
                  <a:pt x="464" y="1526324"/>
                </a:lnTo>
                <a:lnTo>
                  <a:pt x="2324" y="1524465"/>
                </a:lnTo>
                <a:lnTo>
                  <a:pt x="3447" y="1523999"/>
                </a:lnTo>
                <a:lnTo>
                  <a:pt x="6077" y="1523999"/>
                </a:lnTo>
                <a:lnTo>
                  <a:pt x="7200" y="1524465"/>
                </a:lnTo>
                <a:lnTo>
                  <a:pt x="9060" y="1526324"/>
                </a:lnTo>
                <a:lnTo>
                  <a:pt x="9524" y="1527447"/>
                </a:lnTo>
                <a:lnTo>
                  <a:pt x="9524" y="1530077"/>
                </a:lnTo>
                <a:lnTo>
                  <a:pt x="9060" y="1531200"/>
                </a:lnTo>
                <a:lnTo>
                  <a:pt x="7200" y="1533059"/>
                </a:lnTo>
                <a:lnTo>
                  <a:pt x="6077" y="1533524"/>
                </a:lnTo>
                <a:close/>
              </a:path>
              <a:path w="9525" h="4343400">
                <a:moveTo>
                  <a:pt x="6077" y="1485899"/>
                </a:moveTo>
                <a:lnTo>
                  <a:pt x="3447" y="1485899"/>
                </a:lnTo>
                <a:lnTo>
                  <a:pt x="2324" y="1485434"/>
                </a:lnTo>
                <a:lnTo>
                  <a:pt x="464" y="1483575"/>
                </a:lnTo>
                <a:lnTo>
                  <a:pt x="0" y="1482452"/>
                </a:lnTo>
                <a:lnTo>
                  <a:pt x="0" y="1479822"/>
                </a:lnTo>
                <a:lnTo>
                  <a:pt x="464" y="1478699"/>
                </a:lnTo>
                <a:lnTo>
                  <a:pt x="2324" y="1476839"/>
                </a:lnTo>
                <a:lnTo>
                  <a:pt x="3447" y="1476374"/>
                </a:lnTo>
                <a:lnTo>
                  <a:pt x="6077" y="1476374"/>
                </a:lnTo>
                <a:lnTo>
                  <a:pt x="7200" y="1476839"/>
                </a:lnTo>
                <a:lnTo>
                  <a:pt x="9060" y="1478699"/>
                </a:lnTo>
                <a:lnTo>
                  <a:pt x="9524" y="1479822"/>
                </a:lnTo>
                <a:lnTo>
                  <a:pt x="9524" y="1482452"/>
                </a:lnTo>
                <a:lnTo>
                  <a:pt x="9060" y="1483575"/>
                </a:lnTo>
                <a:lnTo>
                  <a:pt x="7200" y="1485434"/>
                </a:lnTo>
                <a:lnTo>
                  <a:pt x="6077" y="1485899"/>
                </a:lnTo>
                <a:close/>
              </a:path>
              <a:path w="9525" h="4343400">
                <a:moveTo>
                  <a:pt x="6077" y="1438274"/>
                </a:moveTo>
                <a:lnTo>
                  <a:pt x="3447" y="1438274"/>
                </a:lnTo>
                <a:lnTo>
                  <a:pt x="2324" y="1437809"/>
                </a:lnTo>
                <a:lnTo>
                  <a:pt x="464" y="1435950"/>
                </a:lnTo>
                <a:lnTo>
                  <a:pt x="0" y="1434827"/>
                </a:lnTo>
                <a:lnTo>
                  <a:pt x="0" y="1432197"/>
                </a:lnTo>
                <a:lnTo>
                  <a:pt x="464" y="1431074"/>
                </a:lnTo>
                <a:lnTo>
                  <a:pt x="2324" y="1429214"/>
                </a:lnTo>
                <a:lnTo>
                  <a:pt x="3447" y="1428749"/>
                </a:lnTo>
                <a:lnTo>
                  <a:pt x="6077" y="1428749"/>
                </a:lnTo>
                <a:lnTo>
                  <a:pt x="7200" y="1429214"/>
                </a:lnTo>
                <a:lnTo>
                  <a:pt x="9060" y="1431074"/>
                </a:lnTo>
                <a:lnTo>
                  <a:pt x="9524" y="1432197"/>
                </a:lnTo>
                <a:lnTo>
                  <a:pt x="9524" y="1434827"/>
                </a:lnTo>
                <a:lnTo>
                  <a:pt x="9060" y="1435950"/>
                </a:lnTo>
                <a:lnTo>
                  <a:pt x="7200" y="1437809"/>
                </a:lnTo>
                <a:lnTo>
                  <a:pt x="6077" y="1438274"/>
                </a:lnTo>
                <a:close/>
              </a:path>
              <a:path w="9525" h="4343400">
                <a:moveTo>
                  <a:pt x="6077" y="1390649"/>
                </a:moveTo>
                <a:lnTo>
                  <a:pt x="3447" y="1390649"/>
                </a:lnTo>
                <a:lnTo>
                  <a:pt x="2324" y="1390184"/>
                </a:lnTo>
                <a:lnTo>
                  <a:pt x="464" y="1388325"/>
                </a:lnTo>
                <a:lnTo>
                  <a:pt x="0" y="1387202"/>
                </a:lnTo>
                <a:lnTo>
                  <a:pt x="0" y="1384572"/>
                </a:lnTo>
                <a:lnTo>
                  <a:pt x="464" y="1383449"/>
                </a:lnTo>
                <a:lnTo>
                  <a:pt x="2324" y="1381590"/>
                </a:lnTo>
                <a:lnTo>
                  <a:pt x="3447" y="1381124"/>
                </a:lnTo>
                <a:lnTo>
                  <a:pt x="6077" y="1381124"/>
                </a:lnTo>
                <a:lnTo>
                  <a:pt x="7200" y="1381590"/>
                </a:lnTo>
                <a:lnTo>
                  <a:pt x="9060" y="1383449"/>
                </a:lnTo>
                <a:lnTo>
                  <a:pt x="9524" y="1384572"/>
                </a:lnTo>
                <a:lnTo>
                  <a:pt x="9524" y="1387202"/>
                </a:lnTo>
                <a:lnTo>
                  <a:pt x="9060" y="1388325"/>
                </a:lnTo>
                <a:lnTo>
                  <a:pt x="7200" y="1390184"/>
                </a:lnTo>
                <a:lnTo>
                  <a:pt x="6077" y="1390649"/>
                </a:lnTo>
                <a:close/>
              </a:path>
              <a:path w="9525" h="4343400">
                <a:moveTo>
                  <a:pt x="6077" y="1343024"/>
                </a:moveTo>
                <a:lnTo>
                  <a:pt x="3447" y="1343024"/>
                </a:lnTo>
                <a:lnTo>
                  <a:pt x="2324" y="1342559"/>
                </a:lnTo>
                <a:lnTo>
                  <a:pt x="464" y="1340700"/>
                </a:lnTo>
                <a:lnTo>
                  <a:pt x="0" y="1339577"/>
                </a:lnTo>
                <a:lnTo>
                  <a:pt x="0" y="1336947"/>
                </a:lnTo>
                <a:lnTo>
                  <a:pt x="464" y="1335824"/>
                </a:lnTo>
                <a:lnTo>
                  <a:pt x="2324" y="1333965"/>
                </a:lnTo>
                <a:lnTo>
                  <a:pt x="3447" y="1333499"/>
                </a:lnTo>
                <a:lnTo>
                  <a:pt x="6077" y="1333499"/>
                </a:lnTo>
                <a:lnTo>
                  <a:pt x="7200" y="1333965"/>
                </a:lnTo>
                <a:lnTo>
                  <a:pt x="9060" y="1335824"/>
                </a:lnTo>
                <a:lnTo>
                  <a:pt x="9524" y="1336947"/>
                </a:lnTo>
                <a:lnTo>
                  <a:pt x="9524" y="1339577"/>
                </a:lnTo>
                <a:lnTo>
                  <a:pt x="9060" y="1340700"/>
                </a:lnTo>
                <a:lnTo>
                  <a:pt x="7200" y="1342559"/>
                </a:lnTo>
                <a:lnTo>
                  <a:pt x="6077" y="1343024"/>
                </a:lnTo>
                <a:close/>
              </a:path>
              <a:path w="9525" h="4343400">
                <a:moveTo>
                  <a:pt x="6077" y="1295399"/>
                </a:moveTo>
                <a:lnTo>
                  <a:pt x="3447" y="1295399"/>
                </a:lnTo>
                <a:lnTo>
                  <a:pt x="2324" y="1294934"/>
                </a:lnTo>
                <a:lnTo>
                  <a:pt x="464" y="1293075"/>
                </a:lnTo>
                <a:lnTo>
                  <a:pt x="0" y="1291952"/>
                </a:lnTo>
                <a:lnTo>
                  <a:pt x="0" y="1289322"/>
                </a:lnTo>
                <a:lnTo>
                  <a:pt x="464" y="1288199"/>
                </a:lnTo>
                <a:lnTo>
                  <a:pt x="2324" y="1286340"/>
                </a:lnTo>
                <a:lnTo>
                  <a:pt x="3447" y="1285874"/>
                </a:lnTo>
                <a:lnTo>
                  <a:pt x="6077" y="1285874"/>
                </a:lnTo>
                <a:lnTo>
                  <a:pt x="7200" y="1286340"/>
                </a:lnTo>
                <a:lnTo>
                  <a:pt x="9060" y="1288199"/>
                </a:lnTo>
                <a:lnTo>
                  <a:pt x="9524" y="1289322"/>
                </a:lnTo>
                <a:lnTo>
                  <a:pt x="9524" y="1291952"/>
                </a:lnTo>
                <a:lnTo>
                  <a:pt x="9060" y="1293075"/>
                </a:lnTo>
                <a:lnTo>
                  <a:pt x="7200" y="1294934"/>
                </a:lnTo>
                <a:lnTo>
                  <a:pt x="6077" y="1295399"/>
                </a:lnTo>
                <a:close/>
              </a:path>
              <a:path w="9525" h="4343400">
                <a:moveTo>
                  <a:pt x="6077" y="1247774"/>
                </a:moveTo>
                <a:lnTo>
                  <a:pt x="3447" y="1247774"/>
                </a:lnTo>
                <a:lnTo>
                  <a:pt x="2324" y="1247309"/>
                </a:lnTo>
                <a:lnTo>
                  <a:pt x="464" y="1245449"/>
                </a:lnTo>
                <a:lnTo>
                  <a:pt x="0" y="1244327"/>
                </a:lnTo>
                <a:lnTo>
                  <a:pt x="0" y="1241697"/>
                </a:lnTo>
                <a:lnTo>
                  <a:pt x="464" y="1240574"/>
                </a:lnTo>
                <a:lnTo>
                  <a:pt x="2324" y="1238714"/>
                </a:lnTo>
                <a:lnTo>
                  <a:pt x="3447" y="1238249"/>
                </a:lnTo>
                <a:lnTo>
                  <a:pt x="6077" y="1238249"/>
                </a:lnTo>
                <a:lnTo>
                  <a:pt x="7200" y="1238714"/>
                </a:lnTo>
                <a:lnTo>
                  <a:pt x="9060" y="1240574"/>
                </a:lnTo>
                <a:lnTo>
                  <a:pt x="9524" y="1241697"/>
                </a:lnTo>
                <a:lnTo>
                  <a:pt x="9524" y="1244327"/>
                </a:lnTo>
                <a:lnTo>
                  <a:pt x="9060" y="1245449"/>
                </a:lnTo>
                <a:lnTo>
                  <a:pt x="7200" y="1247309"/>
                </a:lnTo>
                <a:lnTo>
                  <a:pt x="6077" y="1247774"/>
                </a:lnTo>
                <a:close/>
              </a:path>
              <a:path w="9525" h="4343400">
                <a:moveTo>
                  <a:pt x="6077" y="1200149"/>
                </a:moveTo>
                <a:lnTo>
                  <a:pt x="3447" y="1200149"/>
                </a:lnTo>
                <a:lnTo>
                  <a:pt x="2324" y="1199684"/>
                </a:lnTo>
                <a:lnTo>
                  <a:pt x="464" y="1197825"/>
                </a:lnTo>
                <a:lnTo>
                  <a:pt x="0" y="1196702"/>
                </a:lnTo>
                <a:lnTo>
                  <a:pt x="0" y="1194072"/>
                </a:lnTo>
                <a:lnTo>
                  <a:pt x="464" y="1192949"/>
                </a:lnTo>
                <a:lnTo>
                  <a:pt x="2324" y="1191089"/>
                </a:lnTo>
                <a:lnTo>
                  <a:pt x="3447" y="1190624"/>
                </a:lnTo>
                <a:lnTo>
                  <a:pt x="6077" y="1190624"/>
                </a:lnTo>
                <a:lnTo>
                  <a:pt x="7200" y="1191089"/>
                </a:lnTo>
                <a:lnTo>
                  <a:pt x="9060" y="1192949"/>
                </a:lnTo>
                <a:lnTo>
                  <a:pt x="9524" y="1194072"/>
                </a:lnTo>
                <a:lnTo>
                  <a:pt x="9524" y="1196702"/>
                </a:lnTo>
                <a:lnTo>
                  <a:pt x="9060" y="1197825"/>
                </a:lnTo>
                <a:lnTo>
                  <a:pt x="7200" y="1199684"/>
                </a:lnTo>
                <a:lnTo>
                  <a:pt x="6077" y="1200149"/>
                </a:lnTo>
                <a:close/>
              </a:path>
              <a:path w="9525" h="4343400">
                <a:moveTo>
                  <a:pt x="6077" y="1152524"/>
                </a:moveTo>
                <a:lnTo>
                  <a:pt x="3447" y="1152524"/>
                </a:lnTo>
                <a:lnTo>
                  <a:pt x="2324" y="1152059"/>
                </a:lnTo>
                <a:lnTo>
                  <a:pt x="464" y="1150200"/>
                </a:lnTo>
                <a:lnTo>
                  <a:pt x="0" y="1149077"/>
                </a:lnTo>
                <a:lnTo>
                  <a:pt x="0" y="1146447"/>
                </a:lnTo>
                <a:lnTo>
                  <a:pt x="464" y="1145324"/>
                </a:lnTo>
                <a:lnTo>
                  <a:pt x="2324" y="1143465"/>
                </a:lnTo>
                <a:lnTo>
                  <a:pt x="3447" y="1142999"/>
                </a:lnTo>
                <a:lnTo>
                  <a:pt x="6077" y="1142999"/>
                </a:lnTo>
                <a:lnTo>
                  <a:pt x="7200" y="1143465"/>
                </a:lnTo>
                <a:lnTo>
                  <a:pt x="9060" y="1145324"/>
                </a:lnTo>
                <a:lnTo>
                  <a:pt x="9524" y="1146447"/>
                </a:lnTo>
                <a:lnTo>
                  <a:pt x="9524" y="1149077"/>
                </a:lnTo>
                <a:lnTo>
                  <a:pt x="9060" y="1150200"/>
                </a:lnTo>
                <a:lnTo>
                  <a:pt x="7200" y="1152059"/>
                </a:lnTo>
                <a:lnTo>
                  <a:pt x="6077" y="1152524"/>
                </a:lnTo>
                <a:close/>
              </a:path>
              <a:path w="9525" h="4343400">
                <a:moveTo>
                  <a:pt x="6077" y="1104899"/>
                </a:moveTo>
                <a:lnTo>
                  <a:pt x="3447" y="1104899"/>
                </a:lnTo>
                <a:lnTo>
                  <a:pt x="2324" y="1104434"/>
                </a:lnTo>
                <a:lnTo>
                  <a:pt x="464" y="1102575"/>
                </a:lnTo>
                <a:lnTo>
                  <a:pt x="0" y="1101452"/>
                </a:lnTo>
                <a:lnTo>
                  <a:pt x="0" y="1098822"/>
                </a:lnTo>
                <a:lnTo>
                  <a:pt x="464" y="1097699"/>
                </a:lnTo>
                <a:lnTo>
                  <a:pt x="2324" y="1095840"/>
                </a:lnTo>
                <a:lnTo>
                  <a:pt x="3447" y="1095374"/>
                </a:lnTo>
                <a:lnTo>
                  <a:pt x="6077" y="1095374"/>
                </a:lnTo>
                <a:lnTo>
                  <a:pt x="7200" y="1095840"/>
                </a:lnTo>
                <a:lnTo>
                  <a:pt x="9060" y="1097699"/>
                </a:lnTo>
                <a:lnTo>
                  <a:pt x="9524" y="1098822"/>
                </a:lnTo>
                <a:lnTo>
                  <a:pt x="9524" y="1101452"/>
                </a:lnTo>
                <a:lnTo>
                  <a:pt x="9060" y="1102575"/>
                </a:lnTo>
                <a:lnTo>
                  <a:pt x="7200" y="1104434"/>
                </a:lnTo>
                <a:lnTo>
                  <a:pt x="6077" y="1104899"/>
                </a:lnTo>
                <a:close/>
              </a:path>
              <a:path w="9525" h="4343400">
                <a:moveTo>
                  <a:pt x="6077" y="1057274"/>
                </a:moveTo>
                <a:lnTo>
                  <a:pt x="3447" y="1057274"/>
                </a:lnTo>
                <a:lnTo>
                  <a:pt x="2324" y="1056809"/>
                </a:lnTo>
                <a:lnTo>
                  <a:pt x="464" y="1054950"/>
                </a:lnTo>
                <a:lnTo>
                  <a:pt x="0" y="1053827"/>
                </a:lnTo>
                <a:lnTo>
                  <a:pt x="0" y="1051197"/>
                </a:lnTo>
                <a:lnTo>
                  <a:pt x="464" y="1050074"/>
                </a:lnTo>
                <a:lnTo>
                  <a:pt x="2324" y="1048214"/>
                </a:lnTo>
                <a:lnTo>
                  <a:pt x="3447" y="1047749"/>
                </a:lnTo>
                <a:lnTo>
                  <a:pt x="6077" y="1047749"/>
                </a:lnTo>
                <a:lnTo>
                  <a:pt x="7200" y="1048214"/>
                </a:lnTo>
                <a:lnTo>
                  <a:pt x="9060" y="1050074"/>
                </a:lnTo>
                <a:lnTo>
                  <a:pt x="9524" y="1051197"/>
                </a:lnTo>
                <a:lnTo>
                  <a:pt x="9524" y="1053827"/>
                </a:lnTo>
                <a:lnTo>
                  <a:pt x="9060" y="1054950"/>
                </a:lnTo>
                <a:lnTo>
                  <a:pt x="7200" y="1056809"/>
                </a:lnTo>
                <a:lnTo>
                  <a:pt x="6077" y="1057274"/>
                </a:lnTo>
                <a:close/>
              </a:path>
              <a:path w="9525" h="4343400">
                <a:moveTo>
                  <a:pt x="6077" y="1009649"/>
                </a:moveTo>
                <a:lnTo>
                  <a:pt x="3447" y="1009649"/>
                </a:lnTo>
                <a:lnTo>
                  <a:pt x="2324" y="1009184"/>
                </a:lnTo>
                <a:lnTo>
                  <a:pt x="464" y="1007325"/>
                </a:lnTo>
                <a:lnTo>
                  <a:pt x="0" y="1006202"/>
                </a:lnTo>
                <a:lnTo>
                  <a:pt x="0" y="1003572"/>
                </a:lnTo>
                <a:lnTo>
                  <a:pt x="464" y="1002449"/>
                </a:lnTo>
                <a:lnTo>
                  <a:pt x="2324" y="1000589"/>
                </a:lnTo>
                <a:lnTo>
                  <a:pt x="3447" y="1000124"/>
                </a:lnTo>
                <a:lnTo>
                  <a:pt x="6077" y="1000124"/>
                </a:lnTo>
                <a:lnTo>
                  <a:pt x="7200" y="1000589"/>
                </a:lnTo>
                <a:lnTo>
                  <a:pt x="9060" y="1002449"/>
                </a:lnTo>
                <a:lnTo>
                  <a:pt x="9524" y="1003572"/>
                </a:lnTo>
                <a:lnTo>
                  <a:pt x="9524" y="1006202"/>
                </a:lnTo>
                <a:lnTo>
                  <a:pt x="9060" y="1007325"/>
                </a:lnTo>
                <a:lnTo>
                  <a:pt x="7200" y="1009184"/>
                </a:lnTo>
                <a:lnTo>
                  <a:pt x="6077" y="1009649"/>
                </a:lnTo>
                <a:close/>
              </a:path>
              <a:path w="9525" h="4343400">
                <a:moveTo>
                  <a:pt x="6077" y="962024"/>
                </a:moveTo>
                <a:lnTo>
                  <a:pt x="3447" y="962024"/>
                </a:lnTo>
                <a:lnTo>
                  <a:pt x="2324" y="961559"/>
                </a:lnTo>
                <a:lnTo>
                  <a:pt x="464" y="959700"/>
                </a:lnTo>
                <a:lnTo>
                  <a:pt x="0" y="958577"/>
                </a:lnTo>
                <a:lnTo>
                  <a:pt x="0" y="955947"/>
                </a:lnTo>
                <a:lnTo>
                  <a:pt x="464" y="954824"/>
                </a:lnTo>
                <a:lnTo>
                  <a:pt x="2324" y="952964"/>
                </a:lnTo>
                <a:lnTo>
                  <a:pt x="3447" y="952499"/>
                </a:lnTo>
                <a:lnTo>
                  <a:pt x="6077" y="952499"/>
                </a:lnTo>
                <a:lnTo>
                  <a:pt x="7200" y="952964"/>
                </a:lnTo>
                <a:lnTo>
                  <a:pt x="9060" y="954824"/>
                </a:lnTo>
                <a:lnTo>
                  <a:pt x="9524" y="955947"/>
                </a:lnTo>
                <a:lnTo>
                  <a:pt x="9524" y="958577"/>
                </a:lnTo>
                <a:lnTo>
                  <a:pt x="9060" y="959700"/>
                </a:lnTo>
                <a:lnTo>
                  <a:pt x="7200" y="961559"/>
                </a:lnTo>
                <a:lnTo>
                  <a:pt x="6077" y="962024"/>
                </a:lnTo>
                <a:close/>
              </a:path>
              <a:path w="9525" h="4343400">
                <a:moveTo>
                  <a:pt x="6077" y="914399"/>
                </a:moveTo>
                <a:lnTo>
                  <a:pt x="3447" y="914399"/>
                </a:lnTo>
                <a:lnTo>
                  <a:pt x="2324" y="913934"/>
                </a:lnTo>
                <a:lnTo>
                  <a:pt x="464" y="912075"/>
                </a:lnTo>
                <a:lnTo>
                  <a:pt x="0" y="910952"/>
                </a:lnTo>
                <a:lnTo>
                  <a:pt x="0" y="908322"/>
                </a:lnTo>
                <a:lnTo>
                  <a:pt x="464" y="907199"/>
                </a:lnTo>
                <a:lnTo>
                  <a:pt x="2324" y="905340"/>
                </a:lnTo>
                <a:lnTo>
                  <a:pt x="3447" y="904874"/>
                </a:lnTo>
                <a:lnTo>
                  <a:pt x="6077" y="904874"/>
                </a:lnTo>
                <a:lnTo>
                  <a:pt x="7200" y="905340"/>
                </a:lnTo>
                <a:lnTo>
                  <a:pt x="9060" y="907199"/>
                </a:lnTo>
                <a:lnTo>
                  <a:pt x="9524" y="908322"/>
                </a:lnTo>
                <a:lnTo>
                  <a:pt x="9524" y="910952"/>
                </a:lnTo>
                <a:lnTo>
                  <a:pt x="9060" y="912075"/>
                </a:lnTo>
                <a:lnTo>
                  <a:pt x="7200" y="913934"/>
                </a:lnTo>
                <a:lnTo>
                  <a:pt x="6077" y="914399"/>
                </a:lnTo>
                <a:close/>
              </a:path>
              <a:path w="9525" h="4343400">
                <a:moveTo>
                  <a:pt x="6077" y="866774"/>
                </a:moveTo>
                <a:lnTo>
                  <a:pt x="3447" y="866774"/>
                </a:lnTo>
                <a:lnTo>
                  <a:pt x="2324" y="866309"/>
                </a:lnTo>
                <a:lnTo>
                  <a:pt x="464" y="864450"/>
                </a:lnTo>
                <a:lnTo>
                  <a:pt x="0" y="863327"/>
                </a:lnTo>
                <a:lnTo>
                  <a:pt x="0" y="860697"/>
                </a:lnTo>
                <a:lnTo>
                  <a:pt x="464" y="859574"/>
                </a:lnTo>
                <a:lnTo>
                  <a:pt x="2324" y="857715"/>
                </a:lnTo>
                <a:lnTo>
                  <a:pt x="3447" y="857249"/>
                </a:lnTo>
                <a:lnTo>
                  <a:pt x="6077" y="857249"/>
                </a:lnTo>
                <a:lnTo>
                  <a:pt x="7200" y="857715"/>
                </a:lnTo>
                <a:lnTo>
                  <a:pt x="9060" y="859574"/>
                </a:lnTo>
                <a:lnTo>
                  <a:pt x="9524" y="860697"/>
                </a:lnTo>
                <a:lnTo>
                  <a:pt x="9524" y="863327"/>
                </a:lnTo>
                <a:lnTo>
                  <a:pt x="9060" y="864450"/>
                </a:lnTo>
                <a:lnTo>
                  <a:pt x="7200" y="866309"/>
                </a:lnTo>
                <a:lnTo>
                  <a:pt x="6077" y="866774"/>
                </a:lnTo>
                <a:close/>
              </a:path>
              <a:path w="9525" h="4343400">
                <a:moveTo>
                  <a:pt x="6077" y="819149"/>
                </a:moveTo>
                <a:lnTo>
                  <a:pt x="3447" y="819149"/>
                </a:lnTo>
                <a:lnTo>
                  <a:pt x="2324" y="818684"/>
                </a:lnTo>
                <a:lnTo>
                  <a:pt x="464" y="816825"/>
                </a:lnTo>
                <a:lnTo>
                  <a:pt x="0" y="815702"/>
                </a:lnTo>
                <a:lnTo>
                  <a:pt x="0" y="813072"/>
                </a:lnTo>
                <a:lnTo>
                  <a:pt x="464" y="811949"/>
                </a:lnTo>
                <a:lnTo>
                  <a:pt x="2324" y="810090"/>
                </a:lnTo>
                <a:lnTo>
                  <a:pt x="3447" y="809624"/>
                </a:lnTo>
                <a:lnTo>
                  <a:pt x="6077" y="809624"/>
                </a:lnTo>
                <a:lnTo>
                  <a:pt x="7200" y="810090"/>
                </a:lnTo>
                <a:lnTo>
                  <a:pt x="9060" y="811949"/>
                </a:lnTo>
                <a:lnTo>
                  <a:pt x="9524" y="813072"/>
                </a:lnTo>
                <a:lnTo>
                  <a:pt x="9524" y="815702"/>
                </a:lnTo>
                <a:lnTo>
                  <a:pt x="9060" y="816825"/>
                </a:lnTo>
                <a:lnTo>
                  <a:pt x="7200" y="818684"/>
                </a:lnTo>
                <a:lnTo>
                  <a:pt x="6077" y="819149"/>
                </a:lnTo>
                <a:close/>
              </a:path>
              <a:path w="9525" h="4343400">
                <a:moveTo>
                  <a:pt x="6077" y="771524"/>
                </a:moveTo>
                <a:lnTo>
                  <a:pt x="3447" y="771524"/>
                </a:lnTo>
                <a:lnTo>
                  <a:pt x="2324" y="771059"/>
                </a:lnTo>
                <a:lnTo>
                  <a:pt x="464" y="769199"/>
                </a:lnTo>
                <a:lnTo>
                  <a:pt x="0" y="768077"/>
                </a:lnTo>
                <a:lnTo>
                  <a:pt x="0" y="765447"/>
                </a:lnTo>
                <a:lnTo>
                  <a:pt x="464" y="764324"/>
                </a:lnTo>
                <a:lnTo>
                  <a:pt x="2324" y="762465"/>
                </a:lnTo>
                <a:lnTo>
                  <a:pt x="3447" y="761999"/>
                </a:lnTo>
                <a:lnTo>
                  <a:pt x="6077" y="761999"/>
                </a:lnTo>
                <a:lnTo>
                  <a:pt x="7200" y="762465"/>
                </a:lnTo>
                <a:lnTo>
                  <a:pt x="9060" y="764324"/>
                </a:lnTo>
                <a:lnTo>
                  <a:pt x="9524" y="765447"/>
                </a:lnTo>
                <a:lnTo>
                  <a:pt x="9524" y="768077"/>
                </a:lnTo>
                <a:lnTo>
                  <a:pt x="9060" y="769199"/>
                </a:lnTo>
                <a:lnTo>
                  <a:pt x="7200" y="771059"/>
                </a:lnTo>
                <a:lnTo>
                  <a:pt x="6077" y="771524"/>
                </a:lnTo>
                <a:close/>
              </a:path>
              <a:path w="9525" h="4343400">
                <a:moveTo>
                  <a:pt x="6077" y="723899"/>
                </a:moveTo>
                <a:lnTo>
                  <a:pt x="3447" y="723899"/>
                </a:lnTo>
                <a:lnTo>
                  <a:pt x="2324" y="723434"/>
                </a:lnTo>
                <a:lnTo>
                  <a:pt x="464" y="721575"/>
                </a:lnTo>
                <a:lnTo>
                  <a:pt x="0" y="720452"/>
                </a:lnTo>
                <a:lnTo>
                  <a:pt x="0" y="717822"/>
                </a:lnTo>
                <a:lnTo>
                  <a:pt x="464" y="716699"/>
                </a:lnTo>
                <a:lnTo>
                  <a:pt x="2324" y="714839"/>
                </a:lnTo>
                <a:lnTo>
                  <a:pt x="3447" y="714374"/>
                </a:lnTo>
                <a:lnTo>
                  <a:pt x="6077" y="714374"/>
                </a:lnTo>
                <a:lnTo>
                  <a:pt x="7200" y="714839"/>
                </a:lnTo>
                <a:lnTo>
                  <a:pt x="9060" y="716699"/>
                </a:lnTo>
                <a:lnTo>
                  <a:pt x="9524" y="717822"/>
                </a:lnTo>
                <a:lnTo>
                  <a:pt x="9524" y="720452"/>
                </a:lnTo>
                <a:lnTo>
                  <a:pt x="9060" y="721575"/>
                </a:lnTo>
                <a:lnTo>
                  <a:pt x="7200" y="723434"/>
                </a:lnTo>
                <a:lnTo>
                  <a:pt x="6077" y="723899"/>
                </a:lnTo>
                <a:close/>
              </a:path>
              <a:path w="9525" h="4343400">
                <a:moveTo>
                  <a:pt x="6077" y="676274"/>
                </a:moveTo>
                <a:lnTo>
                  <a:pt x="3447" y="676274"/>
                </a:lnTo>
                <a:lnTo>
                  <a:pt x="2324" y="675809"/>
                </a:lnTo>
                <a:lnTo>
                  <a:pt x="464" y="673950"/>
                </a:lnTo>
                <a:lnTo>
                  <a:pt x="0" y="672827"/>
                </a:lnTo>
                <a:lnTo>
                  <a:pt x="0" y="670197"/>
                </a:lnTo>
                <a:lnTo>
                  <a:pt x="464" y="669074"/>
                </a:lnTo>
                <a:lnTo>
                  <a:pt x="2324" y="667215"/>
                </a:lnTo>
                <a:lnTo>
                  <a:pt x="3447" y="666749"/>
                </a:lnTo>
                <a:lnTo>
                  <a:pt x="6077" y="666749"/>
                </a:lnTo>
                <a:lnTo>
                  <a:pt x="7200" y="667215"/>
                </a:lnTo>
                <a:lnTo>
                  <a:pt x="9060" y="669074"/>
                </a:lnTo>
                <a:lnTo>
                  <a:pt x="9524" y="670197"/>
                </a:lnTo>
                <a:lnTo>
                  <a:pt x="9524" y="672827"/>
                </a:lnTo>
                <a:lnTo>
                  <a:pt x="9060" y="673950"/>
                </a:lnTo>
                <a:lnTo>
                  <a:pt x="7200" y="675809"/>
                </a:lnTo>
                <a:lnTo>
                  <a:pt x="6077" y="676274"/>
                </a:lnTo>
                <a:close/>
              </a:path>
              <a:path w="9525" h="4343400">
                <a:moveTo>
                  <a:pt x="6077" y="628649"/>
                </a:moveTo>
                <a:lnTo>
                  <a:pt x="3447" y="628649"/>
                </a:lnTo>
                <a:lnTo>
                  <a:pt x="2324" y="628184"/>
                </a:lnTo>
                <a:lnTo>
                  <a:pt x="464" y="626325"/>
                </a:lnTo>
                <a:lnTo>
                  <a:pt x="0" y="625202"/>
                </a:lnTo>
                <a:lnTo>
                  <a:pt x="0" y="622572"/>
                </a:lnTo>
                <a:lnTo>
                  <a:pt x="464" y="621449"/>
                </a:lnTo>
                <a:lnTo>
                  <a:pt x="2324" y="619590"/>
                </a:lnTo>
                <a:lnTo>
                  <a:pt x="3447" y="619124"/>
                </a:lnTo>
                <a:lnTo>
                  <a:pt x="6077" y="619124"/>
                </a:lnTo>
                <a:lnTo>
                  <a:pt x="7200" y="619590"/>
                </a:lnTo>
                <a:lnTo>
                  <a:pt x="9060" y="621449"/>
                </a:lnTo>
                <a:lnTo>
                  <a:pt x="9524" y="622572"/>
                </a:lnTo>
                <a:lnTo>
                  <a:pt x="9524" y="625202"/>
                </a:lnTo>
                <a:lnTo>
                  <a:pt x="9060" y="626325"/>
                </a:lnTo>
                <a:lnTo>
                  <a:pt x="7200" y="628184"/>
                </a:lnTo>
                <a:lnTo>
                  <a:pt x="6077" y="628649"/>
                </a:lnTo>
                <a:close/>
              </a:path>
              <a:path w="9525" h="4343400">
                <a:moveTo>
                  <a:pt x="6077" y="581024"/>
                </a:moveTo>
                <a:lnTo>
                  <a:pt x="3447" y="581024"/>
                </a:lnTo>
                <a:lnTo>
                  <a:pt x="2324" y="580559"/>
                </a:lnTo>
                <a:lnTo>
                  <a:pt x="464" y="578700"/>
                </a:lnTo>
                <a:lnTo>
                  <a:pt x="0" y="577577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4"/>
                </a:lnTo>
                <a:lnTo>
                  <a:pt x="3447" y="571499"/>
                </a:lnTo>
                <a:lnTo>
                  <a:pt x="6077" y="571499"/>
                </a:lnTo>
                <a:lnTo>
                  <a:pt x="7200" y="571964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77577"/>
                </a:lnTo>
                <a:lnTo>
                  <a:pt x="9060" y="578700"/>
                </a:lnTo>
                <a:lnTo>
                  <a:pt x="7200" y="580559"/>
                </a:lnTo>
                <a:lnTo>
                  <a:pt x="6077" y="581024"/>
                </a:lnTo>
                <a:close/>
              </a:path>
              <a:path w="9525" h="4343400">
                <a:moveTo>
                  <a:pt x="6077" y="533399"/>
                </a:moveTo>
                <a:lnTo>
                  <a:pt x="3447" y="533399"/>
                </a:lnTo>
                <a:lnTo>
                  <a:pt x="2324" y="532934"/>
                </a:lnTo>
                <a:lnTo>
                  <a:pt x="464" y="531075"/>
                </a:lnTo>
                <a:lnTo>
                  <a:pt x="0" y="529952"/>
                </a:lnTo>
                <a:lnTo>
                  <a:pt x="0" y="527322"/>
                </a:lnTo>
                <a:lnTo>
                  <a:pt x="464" y="526199"/>
                </a:lnTo>
                <a:lnTo>
                  <a:pt x="2324" y="524339"/>
                </a:lnTo>
                <a:lnTo>
                  <a:pt x="3447" y="523874"/>
                </a:lnTo>
                <a:lnTo>
                  <a:pt x="6077" y="523874"/>
                </a:lnTo>
                <a:lnTo>
                  <a:pt x="7200" y="524339"/>
                </a:lnTo>
                <a:lnTo>
                  <a:pt x="9060" y="526199"/>
                </a:lnTo>
                <a:lnTo>
                  <a:pt x="9524" y="527322"/>
                </a:lnTo>
                <a:lnTo>
                  <a:pt x="9524" y="529952"/>
                </a:lnTo>
                <a:lnTo>
                  <a:pt x="9060" y="531075"/>
                </a:lnTo>
                <a:lnTo>
                  <a:pt x="7200" y="532934"/>
                </a:lnTo>
                <a:lnTo>
                  <a:pt x="6077" y="533399"/>
                </a:lnTo>
                <a:close/>
              </a:path>
              <a:path w="9525" h="4343400">
                <a:moveTo>
                  <a:pt x="6077" y="485774"/>
                </a:moveTo>
                <a:lnTo>
                  <a:pt x="3447" y="485774"/>
                </a:lnTo>
                <a:lnTo>
                  <a:pt x="2324" y="485309"/>
                </a:lnTo>
                <a:lnTo>
                  <a:pt x="464" y="483450"/>
                </a:lnTo>
                <a:lnTo>
                  <a:pt x="0" y="482327"/>
                </a:lnTo>
                <a:lnTo>
                  <a:pt x="0" y="479697"/>
                </a:lnTo>
                <a:lnTo>
                  <a:pt x="464" y="478574"/>
                </a:lnTo>
                <a:lnTo>
                  <a:pt x="2324" y="476714"/>
                </a:lnTo>
                <a:lnTo>
                  <a:pt x="3447" y="476249"/>
                </a:lnTo>
                <a:lnTo>
                  <a:pt x="6077" y="476249"/>
                </a:lnTo>
                <a:lnTo>
                  <a:pt x="7200" y="476714"/>
                </a:lnTo>
                <a:lnTo>
                  <a:pt x="9060" y="478574"/>
                </a:lnTo>
                <a:lnTo>
                  <a:pt x="9524" y="479697"/>
                </a:lnTo>
                <a:lnTo>
                  <a:pt x="9524" y="482327"/>
                </a:lnTo>
                <a:lnTo>
                  <a:pt x="9060" y="483450"/>
                </a:lnTo>
                <a:lnTo>
                  <a:pt x="7200" y="485309"/>
                </a:lnTo>
                <a:lnTo>
                  <a:pt x="6077" y="485774"/>
                </a:lnTo>
                <a:close/>
              </a:path>
              <a:path w="9525" h="4343400">
                <a:moveTo>
                  <a:pt x="6077" y="438149"/>
                </a:moveTo>
                <a:lnTo>
                  <a:pt x="3447" y="438149"/>
                </a:lnTo>
                <a:lnTo>
                  <a:pt x="2324" y="437684"/>
                </a:lnTo>
                <a:lnTo>
                  <a:pt x="464" y="435825"/>
                </a:lnTo>
                <a:lnTo>
                  <a:pt x="0" y="434702"/>
                </a:lnTo>
                <a:lnTo>
                  <a:pt x="0" y="432072"/>
                </a:lnTo>
                <a:lnTo>
                  <a:pt x="464" y="430949"/>
                </a:lnTo>
                <a:lnTo>
                  <a:pt x="2324" y="429090"/>
                </a:lnTo>
                <a:lnTo>
                  <a:pt x="3447" y="428624"/>
                </a:lnTo>
                <a:lnTo>
                  <a:pt x="6077" y="428624"/>
                </a:lnTo>
                <a:lnTo>
                  <a:pt x="7200" y="429090"/>
                </a:lnTo>
                <a:lnTo>
                  <a:pt x="9060" y="430949"/>
                </a:lnTo>
                <a:lnTo>
                  <a:pt x="9524" y="432072"/>
                </a:lnTo>
                <a:lnTo>
                  <a:pt x="9524" y="434702"/>
                </a:lnTo>
                <a:lnTo>
                  <a:pt x="9060" y="435825"/>
                </a:lnTo>
                <a:lnTo>
                  <a:pt x="7200" y="437684"/>
                </a:lnTo>
                <a:lnTo>
                  <a:pt x="6077" y="438149"/>
                </a:lnTo>
                <a:close/>
              </a:path>
              <a:path w="9525" h="4343400">
                <a:moveTo>
                  <a:pt x="6077" y="390524"/>
                </a:moveTo>
                <a:lnTo>
                  <a:pt x="3447" y="390524"/>
                </a:lnTo>
                <a:lnTo>
                  <a:pt x="2324" y="390059"/>
                </a:lnTo>
                <a:lnTo>
                  <a:pt x="464" y="388200"/>
                </a:lnTo>
                <a:lnTo>
                  <a:pt x="0" y="387077"/>
                </a:lnTo>
                <a:lnTo>
                  <a:pt x="0" y="384447"/>
                </a:lnTo>
                <a:lnTo>
                  <a:pt x="464" y="383324"/>
                </a:lnTo>
                <a:lnTo>
                  <a:pt x="2324" y="381465"/>
                </a:lnTo>
                <a:lnTo>
                  <a:pt x="3447" y="380999"/>
                </a:lnTo>
                <a:lnTo>
                  <a:pt x="6077" y="380999"/>
                </a:lnTo>
                <a:lnTo>
                  <a:pt x="7200" y="381465"/>
                </a:lnTo>
                <a:lnTo>
                  <a:pt x="9060" y="383324"/>
                </a:lnTo>
                <a:lnTo>
                  <a:pt x="9524" y="384447"/>
                </a:lnTo>
                <a:lnTo>
                  <a:pt x="9524" y="387077"/>
                </a:lnTo>
                <a:lnTo>
                  <a:pt x="9060" y="388200"/>
                </a:lnTo>
                <a:lnTo>
                  <a:pt x="7200" y="390059"/>
                </a:lnTo>
                <a:lnTo>
                  <a:pt x="6077" y="390524"/>
                </a:lnTo>
                <a:close/>
              </a:path>
              <a:path w="9525" h="4343400">
                <a:moveTo>
                  <a:pt x="6077" y="342899"/>
                </a:moveTo>
                <a:lnTo>
                  <a:pt x="3447" y="342899"/>
                </a:lnTo>
                <a:lnTo>
                  <a:pt x="2324" y="342434"/>
                </a:lnTo>
                <a:lnTo>
                  <a:pt x="464" y="340575"/>
                </a:lnTo>
                <a:lnTo>
                  <a:pt x="0" y="339452"/>
                </a:lnTo>
                <a:lnTo>
                  <a:pt x="0" y="336822"/>
                </a:lnTo>
                <a:lnTo>
                  <a:pt x="464" y="335699"/>
                </a:lnTo>
                <a:lnTo>
                  <a:pt x="2324" y="333840"/>
                </a:lnTo>
                <a:lnTo>
                  <a:pt x="3447" y="333374"/>
                </a:lnTo>
                <a:lnTo>
                  <a:pt x="6077" y="333374"/>
                </a:lnTo>
                <a:lnTo>
                  <a:pt x="7200" y="333840"/>
                </a:lnTo>
                <a:lnTo>
                  <a:pt x="9060" y="335699"/>
                </a:lnTo>
                <a:lnTo>
                  <a:pt x="9524" y="336822"/>
                </a:lnTo>
                <a:lnTo>
                  <a:pt x="9524" y="339452"/>
                </a:lnTo>
                <a:lnTo>
                  <a:pt x="9060" y="340575"/>
                </a:lnTo>
                <a:lnTo>
                  <a:pt x="7200" y="342434"/>
                </a:lnTo>
                <a:lnTo>
                  <a:pt x="6077" y="342899"/>
                </a:lnTo>
                <a:close/>
              </a:path>
              <a:path w="9525" h="4343400">
                <a:moveTo>
                  <a:pt x="6077" y="295274"/>
                </a:moveTo>
                <a:lnTo>
                  <a:pt x="3447" y="295274"/>
                </a:lnTo>
                <a:lnTo>
                  <a:pt x="2324" y="294809"/>
                </a:lnTo>
                <a:lnTo>
                  <a:pt x="464" y="292950"/>
                </a:lnTo>
                <a:lnTo>
                  <a:pt x="0" y="291827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5"/>
                </a:lnTo>
                <a:lnTo>
                  <a:pt x="3447" y="285749"/>
                </a:lnTo>
                <a:lnTo>
                  <a:pt x="6077" y="285749"/>
                </a:lnTo>
                <a:lnTo>
                  <a:pt x="7200" y="286215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291827"/>
                </a:lnTo>
                <a:lnTo>
                  <a:pt x="9060" y="292950"/>
                </a:lnTo>
                <a:lnTo>
                  <a:pt x="7200" y="294809"/>
                </a:lnTo>
                <a:lnTo>
                  <a:pt x="6077" y="295274"/>
                </a:lnTo>
                <a:close/>
              </a:path>
              <a:path w="9525" h="4343400">
                <a:moveTo>
                  <a:pt x="6077" y="247649"/>
                </a:moveTo>
                <a:lnTo>
                  <a:pt x="3447" y="247649"/>
                </a:lnTo>
                <a:lnTo>
                  <a:pt x="2324" y="247184"/>
                </a:lnTo>
                <a:lnTo>
                  <a:pt x="464" y="245325"/>
                </a:lnTo>
                <a:lnTo>
                  <a:pt x="0" y="244202"/>
                </a:lnTo>
                <a:lnTo>
                  <a:pt x="0" y="241572"/>
                </a:lnTo>
                <a:lnTo>
                  <a:pt x="464" y="240449"/>
                </a:lnTo>
                <a:lnTo>
                  <a:pt x="2324" y="238590"/>
                </a:lnTo>
                <a:lnTo>
                  <a:pt x="3447" y="238124"/>
                </a:lnTo>
                <a:lnTo>
                  <a:pt x="6077" y="238124"/>
                </a:lnTo>
                <a:lnTo>
                  <a:pt x="7200" y="238590"/>
                </a:lnTo>
                <a:lnTo>
                  <a:pt x="9060" y="240449"/>
                </a:lnTo>
                <a:lnTo>
                  <a:pt x="9524" y="241572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4"/>
                </a:lnTo>
                <a:lnTo>
                  <a:pt x="6077" y="247649"/>
                </a:lnTo>
                <a:close/>
              </a:path>
              <a:path w="9525" h="4343400">
                <a:moveTo>
                  <a:pt x="6077" y="200024"/>
                </a:moveTo>
                <a:lnTo>
                  <a:pt x="3447" y="200024"/>
                </a:lnTo>
                <a:lnTo>
                  <a:pt x="2324" y="199559"/>
                </a:lnTo>
                <a:lnTo>
                  <a:pt x="464" y="197700"/>
                </a:lnTo>
                <a:lnTo>
                  <a:pt x="0" y="196577"/>
                </a:lnTo>
                <a:lnTo>
                  <a:pt x="0" y="193947"/>
                </a:lnTo>
                <a:lnTo>
                  <a:pt x="464" y="192824"/>
                </a:lnTo>
                <a:lnTo>
                  <a:pt x="2324" y="190965"/>
                </a:lnTo>
                <a:lnTo>
                  <a:pt x="3447" y="190499"/>
                </a:lnTo>
                <a:lnTo>
                  <a:pt x="6077" y="190499"/>
                </a:lnTo>
                <a:lnTo>
                  <a:pt x="7200" y="190965"/>
                </a:lnTo>
                <a:lnTo>
                  <a:pt x="9060" y="192824"/>
                </a:lnTo>
                <a:lnTo>
                  <a:pt x="9524" y="193947"/>
                </a:lnTo>
                <a:lnTo>
                  <a:pt x="9524" y="196577"/>
                </a:lnTo>
                <a:lnTo>
                  <a:pt x="9060" y="197700"/>
                </a:lnTo>
                <a:lnTo>
                  <a:pt x="7200" y="199559"/>
                </a:lnTo>
                <a:lnTo>
                  <a:pt x="6077" y="200024"/>
                </a:lnTo>
                <a:close/>
              </a:path>
              <a:path w="9525" h="4343400">
                <a:moveTo>
                  <a:pt x="6077" y="152399"/>
                </a:moveTo>
                <a:lnTo>
                  <a:pt x="3447" y="152399"/>
                </a:lnTo>
                <a:lnTo>
                  <a:pt x="2324" y="151934"/>
                </a:lnTo>
                <a:lnTo>
                  <a:pt x="464" y="150075"/>
                </a:lnTo>
                <a:lnTo>
                  <a:pt x="0" y="148952"/>
                </a:lnTo>
                <a:lnTo>
                  <a:pt x="0" y="146322"/>
                </a:lnTo>
                <a:lnTo>
                  <a:pt x="464" y="145199"/>
                </a:lnTo>
                <a:lnTo>
                  <a:pt x="2324" y="143340"/>
                </a:lnTo>
                <a:lnTo>
                  <a:pt x="3447" y="142874"/>
                </a:lnTo>
                <a:lnTo>
                  <a:pt x="6077" y="142874"/>
                </a:lnTo>
                <a:lnTo>
                  <a:pt x="7200" y="143340"/>
                </a:lnTo>
                <a:lnTo>
                  <a:pt x="9060" y="145199"/>
                </a:lnTo>
                <a:lnTo>
                  <a:pt x="9524" y="146322"/>
                </a:lnTo>
                <a:lnTo>
                  <a:pt x="9524" y="148952"/>
                </a:lnTo>
                <a:lnTo>
                  <a:pt x="9060" y="150075"/>
                </a:lnTo>
                <a:lnTo>
                  <a:pt x="7200" y="151934"/>
                </a:lnTo>
                <a:lnTo>
                  <a:pt x="6077" y="152399"/>
                </a:lnTo>
                <a:close/>
              </a:path>
              <a:path w="9525" h="4343400">
                <a:moveTo>
                  <a:pt x="6077" y="104774"/>
                </a:moveTo>
                <a:lnTo>
                  <a:pt x="3447" y="104774"/>
                </a:lnTo>
                <a:lnTo>
                  <a:pt x="2324" y="104309"/>
                </a:lnTo>
                <a:lnTo>
                  <a:pt x="464" y="102450"/>
                </a:lnTo>
                <a:lnTo>
                  <a:pt x="0" y="101327"/>
                </a:lnTo>
                <a:lnTo>
                  <a:pt x="0" y="98697"/>
                </a:lnTo>
                <a:lnTo>
                  <a:pt x="464" y="97574"/>
                </a:lnTo>
                <a:lnTo>
                  <a:pt x="2324" y="95715"/>
                </a:lnTo>
                <a:lnTo>
                  <a:pt x="3447" y="95249"/>
                </a:lnTo>
                <a:lnTo>
                  <a:pt x="6077" y="95249"/>
                </a:lnTo>
                <a:lnTo>
                  <a:pt x="7200" y="95715"/>
                </a:lnTo>
                <a:lnTo>
                  <a:pt x="9060" y="97574"/>
                </a:lnTo>
                <a:lnTo>
                  <a:pt x="9524" y="98697"/>
                </a:lnTo>
                <a:lnTo>
                  <a:pt x="9524" y="101327"/>
                </a:lnTo>
                <a:lnTo>
                  <a:pt x="9060" y="102450"/>
                </a:lnTo>
                <a:lnTo>
                  <a:pt x="7200" y="104309"/>
                </a:lnTo>
                <a:lnTo>
                  <a:pt x="6077" y="104774"/>
                </a:lnTo>
                <a:close/>
              </a:path>
              <a:path w="9525" h="4343400">
                <a:moveTo>
                  <a:pt x="6077" y="57149"/>
                </a:moveTo>
                <a:lnTo>
                  <a:pt x="3447" y="57149"/>
                </a:lnTo>
                <a:lnTo>
                  <a:pt x="2324" y="56684"/>
                </a:lnTo>
                <a:lnTo>
                  <a:pt x="464" y="54825"/>
                </a:lnTo>
                <a:lnTo>
                  <a:pt x="0" y="53702"/>
                </a:lnTo>
                <a:lnTo>
                  <a:pt x="0" y="51072"/>
                </a:lnTo>
                <a:lnTo>
                  <a:pt x="464" y="49949"/>
                </a:lnTo>
                <a:lnTo>
                  <a:pt x="2324" y="48089"/>
                </a:lnTo>
                <a:lnTo>
                  <a:pt x="3447" y="47624"/>
                </a:lnTo>
                <a:lnTo>
                  <a:pt x="6077" y="47624"/>
                </a:lnTo>
                <a:lnTo>
                  <a:pt x="7200" y="48089"/>
                </a:lnTo>
                <a:lnTo>
                  <a:pt x="9060" y="49949"/>
                </a:lnTo>
                <a:lnTo>
                  <a:pt x="9524" y="51072"/>
                </a:lnTo>
                <a:lnTo>
                  <a:pt x="9524" y="53702"/>
                </a:lnTo>
                <a:lnTo>
                  <a:pt x="9060" y="54825"/>
                </a:lnTo>
                <a:lnTo>
                  <a:pt x="7200" y="56684"/>
                </a:lnTo>
                <a:lnTo>
                  <a:pt x="6077" y="57149"/>
                </a:lnTo>
                <a:close/>
              </a:path>
              <a:path w="9525" h="4343400">
                <a:moveTo>
                  <a:pt x="6077" y="9524"/>
                </a:moveTo>
                <a:lnTo>
                  <a:pt x="3447" y="9524"/>
                </a:lnTo>
                <a:lnTo>
                  <a:pt x="2324" y="9059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4"/>
                </a:lnTo>
                <a:lnTo>
                  <a:pt x="3447" y="0"/>
                </a:lnTo>
                <a:lnTo>
                  <a:pt x="6077" y="0"/>
                </a:lnTo>
                <a:lnTo>
                  <a:pt x="7200" y="464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6077"/>
                </a:lnTo>
                <a:lnTo>
                  <a:pt x="9060" y="7200"/>
                </a:lnTo>
                <a:lnTo>
                  <a:pt x="7200" y="9059"/>
                </a:lnTo>
                <a:lnTo>
                  <a:pt x="6077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994748" y="5775324"/>
            <a:ext cx="210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100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748709" y="1566928"/>
            <a:ext cx="6162040" cy="4183379"/>
            <a:chOff x="1748709" y="1566928"/>
            <a:chExt cx="6162040" cy="4183379"/>
          </a:xfrm>
        </p:grpSpPr>
        <p:sp>
          <p:nvSpPr>
            <p:cNvPr id="24" name="object 24"/>
            <p:cNvSpPr/>
            <p:nvPr/>
          </p:nvSpPr>
          <p:spPr>
            <a:xfrm>
              <a:off x="1748701" y="2328811"/>
              <a:ext cx="6162040" cy="3421379"/>
            </a:xfrm>
            <a:custGeom>
              <a:avLst/>
              <a:gdLst/>
              <a:ahLst/>
              <a:cxnLst/>
              <a:rect l="l" t="t" r="r" b="b"/>
              <a:pathLst>
                <a:path w="6162040" h="3421379">
                  <a:moveTo>
                    <a:pt x="56794" y="3416541"/>
                  </a:moveTo>
                  <a:lnTo>
                    <a:pt x="0" y="3416541"/>
                  </a:lnTo>
                  <a:lnTo>
                    <a:pt x="0" y="3421113"/>
                  </a:lnTo>
                  <a:lnTo>
                    <a:pt x="56794" y="3421113"/>
                  </a:lnTo>
                  <a:lnTo>
                    <a:pt x="56794" y="3416541"/>
                  </a:lnTo>
                  <a:close/>
                </a:path>
                <a:path w="6162040" h="3421379">
                  <a:moveTo>
                    <a:pt x="127787" y="3419284"/>
                  </a:moveTo>
                  <a:lnTo>
                    <a:pt x="70993" y="3419284"/>
                  </a:lnTo>
                  <a:lnTo>
                    <a:pt x="70993" y="3421113"/>
                  </a:lnTo>
                  <a:lnTo>
                    <a:pt x="127787" y="3421113"/>
                  </a:lnTo>
                  <a:lnTo>
                    <a:pt x="127787" y="3419284"/>
                  </a:lnTo>
                  <a:close/>
                </a:path>
                <a:path w="6162040" h="3421379">
                  <a:moveTo>
                    <a:pt x="766686" y="3417455"/>
                  </a:moveTo>
                  <a:lnTo>
                    <a:pt x="709891" y="3417455"/>
                  </a:lnTo>
                  <a:lnTo>
                    <a:pt x="709891" y="3421113"/>
                  </a:lnTo>
                  <a:lnTo>
                    <a:pt x="766686" y="3421113"/>
                  </a:lnTo>
                  <a:lnTo>
                    <a:pt x="766686" y="3417455"/>
                  </a:lnTo>
                  <a:close/>
                </a:path>
                <a:path w="6162040" h="3421379">
                  <a:moveTo>
                    <a:pt x="1476565" y="0"/>
                  </a:moveTo>
                  <a:lnTo>
                    <a:pt x="1419783" y="0"/>
                  </a:lnTo>
                  <a:lnTo>
                    <a:pt x="1419783" y="3421113"/>
                  </a:lnTo>
                  <a:lnTo>
                    <a:pt x="1476565" y="3421113"/>
                  </a:lnTo>
                  <a:lnTo>
                    <a:pt x="1476565" y="0"/>
                  </a:lnTo>
                  <a:close/>
                </a:path>
                <a:path w="6162040" h="3421379">
                  <a:moveTo>
                    <a:pt x="1547558" y="3417455"/>
                  </a:moveTo>
                  <a:lnTo>
                    <a:pt x="1490764" y="3417455"/>
                  </a:lnTo>
                  <a:lnTo>
                    <a:pt x="1490764" y="3421113"/>
                  </a:lnTo>
                  <a:lnTo>
                    <a:pt x="1547558" y="3421113"/>
                  </a:lnTo>
                  <a:lnTo>
                    <a:pt x="1547558" y="3417455"/>
                  </a:lnTo>
                  <a:close/>
                </a:path>
                <a:path w="6162040" h="3421379">
                  <a:moveTo>
                    <a:pt x="1618551" y="1657451"/>
                  </a:moveTo>
                  <a:lnTo>
                    <a:pt x="1561757" y="1657451"/>
                  </a:lnTo>
                  <a:lnTo>
                    <a:pt x="1561757" y="3421113"/>
                  </a:lnTo>
                  <a:lnTo>
                    <a:pt x="1618551" y="3421113"/>
                  </a:lnTo>
                  <a:lnTo>
                    <a:pt x="1618551" y="1657451"/>
                  </a:lnTo>
                  <a:close/>
                </a:path>
                <a:path w="6162040" h="3421379">
                  <a:moveTo>
                    <a:pt x="1689531" y="3408299"/>
                  </a:moveTo>
                  <a:lnTo>
                    <a:pt x="1632750" y="3408299"/>
                  </a:lnTo>
                  <a:lnTo>
                    <a:pt x="1632750" y="3421113"/>
                  </a:lnTo>
                  <a:lnTo>
                    <a:pt x="1689531" y="3421113"/>
                  </a:lnTo>
                  <a:lnTo>
                    <a:pt x="1689531" y="3408299"/>
                  </a:lnTo>
                  <a:close/>
                </a:path>
                <a:path w="6162040" h="3421379">
                  <a:moveTo>
                    <a:pt x="1760524" y="3403714"/>
                  </a:moveTo>
                  <a:lnTo>
                    <a:pt x="1703730" y="3403714"/>
                  </a:lnTo>
                  <a:lnTo>
                    <a:pt x="1703730" y="3421113"/>
                  </a:lnTo>
                  <a:lnTo>
                    <a:pt x="1760524" y="3421113"/>
                  </a:lnTo>
                  <a:lnTo>
                    <a:pt x="1760524" y="3403714"/>
                  </a:lnTo>
                  <a:close/>
                </a:path>
                <a:path w="6162040" h="3421379">
                  <a:moveTo>
                    <a:pt x="6090844" y="3420199"/>
                  </a:moveTo>
                  <a:lnTo>
                    <a:pt x="6034049" y="3420199"/>
                  </a:lnTo>
                  <a:lnTo>
                    <a:pt x="6034049" y="3421113"/>
                  </a:lnTo>
                  <a:lnTo>
                    <a:pt x="6090844" y="3421113"/>
                  </a:lnTo>
                  <a:lnTo>
                    <a:pt x="6090844" y="3420199"/>
                  </a:lnTo>
                  <a:close/>
                </a:path>
                <a:path w="6162040" h="3421379">
                  <a:moveTo>
                    <a:pt x="6161824" y="3337788"/>
                  </a:moveTo>
                  <a:lnTo>
                    <a:pt x="6105042" y="3337788"/>
                  </a:lnTo>
                  <a:lnTo>
                    <a:pt x="6105042" y="3421113"/>
                  </a:lnTo>
                  <a:lnTo>
                    <a:pt x="6161824" y="3421113"/>
                  </a:lnTo>
                  <a:lnTo>
                    <a:pt x="6161824" y="3337788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168485" y="1642935"/>
              <a:ext cx="4742180" cy="4103370"/>
            </a:xfrm>
            <a:custGeom>
              <a:avLst/>
              <a:gdLst/>
              <a:ahLst/>
              <a:cxnLst/>
              <a:rect l="l" t="t" r="r" b="b"/>
              <a:pathLst>
                <a:path w="4742180" h="4103370">
                  <a:moveTo>
                    <a:pt x="56781" y="0"/>
                  </a:moveTo>
                  <a:lnTo>
                    <a:pt x="0" y="0"/>
                  </a:lnTo>
                  <a:lnTo>
                    <a:pt x="0" y="685876"/>
                  </a:lnTo>
                  <a:lnTo>
                    <a:pt x="56781" y="685876"/>
                  </a:lnTo>
                  <a:lnTo>
                    <a:pt x="56781" y="0"/>
                  </a:lnTo>
                  <a:close/>
                </a:path>
                <a:path w="4742180" h="4103370">
                  <a:moveTo>
                    <a:pt x="127774" y="4102417"/>
                  </a:moveTo>
                  <a:lnTo>
                    <a:pt x="70980" y="4102417"/>
                  </a:lnTo>
                  <a:lnTo>
                    <a:pt x="70980" y="4103332"/>
                  </a:lnTo>
                  <a:lnTo>
                    <a:pt x="127774" y="4103332"/>
                  </a:lnTo>
                  <a:lnTo>
                    <a:pt x="127774" y="4102417"/>
                  </a:lnTo>
                  <a:close/>
                </a:path>
                <a:path w="4742180" h="4103370">
                  <a:moveTo>
                    <a:pt x="198767" y="2271903"/>
                  </a:moveTo>
                  <a:lnTo>
                    <a:pt x="141973" y="2271903"/>
                  </a:lnTo>
                  <a:lnTo>
                    <a:pt x="141973" y="2343327"/>
                  </a:lnTo>
                  <a:lnTo>
                    <a:pt x="198767" y="2343327"/>
                  </a:lnTo>
                  <a:lnTo>
                    <a:pt x="198767" y="2271903"/>
                  </a:lnTo>
                  <a:close/>
                </a:path>
                <a:path w="4742180" h="4103370">
                  <a:moveTo>
                    <a:pt x="269748" y="4092346"/>
                  </a:moveTo>
                  <a:lnTo>
                    <a:pt x="212966" y="4092346"/>
                  </a:lnTo>
                  <a:lnTo>
                    <a:pt x="212966" y="4094175"/>
                  </a:lnTo>
                  <a:lnTo>
                    <a:pt x="269748" y="4094175"/>
                  </a:lnTo>
                  <a:lnTo>
                    <a:pt x="269748" y="4092346"/>
                  </a:lnTo>
                  <a:close/>
                </a:path>
                <a:path w="4742180" h="4103370">
                  <a:moveTo>
                    <a:pt x="340741" y="4083189"/>
                  </a:moveTo>
                  <a:lnTo>
                    <a:pt x="283946" y="4083189"/>
                  </a:lnTo>
                  <a:lnTo>
                    <a:pt x="283946" y="4089603"/>
                  </a:lnTo>
                  <a:lnTo>
                    <a:pt x="340741" y="4089603"/>
                  </a:lnTo>
                  <a:lnTo>
                    <a:pt x="340741" y="4083189"/>
                  </a:lnTo>
                  <a:close/>
                </a:path>
                <a:path w="4742180" h="4103370">
                  <a:moveTo>
                    <a:pt x="4742040" y="4001693"/>
                  </a:moveTo>
                  <a:lnTo>
                    <a:pt x="4685258" y="4001693"/>
                  </a:lnTo>
                  <a:lnTo>
                    <a:pt x="4685258" y="4023664"/>
                  </a:lnTo>
                  <a:lnTo>
                    <a:pt x="4742040" y="4023664"/>
                  </a:lnTo>
                  <a:lnTo>
                    <a:pt x="4742040" y="4001693"/>
                  </a:lnTo>
                  <a:close/>
                </a:path>
              </a:pathLst>
            </a:custGeom>
            <a:solidFill>
              <a:srgbClr val="1223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168485" y="1566938"/>
              <a:ext cx="4742180" cy="4168775"/>
            </a:xfrm>
            <a:custGeom>
              <a:avLst/>
              <a:gdLst/>
              <a:ahLst/>
              <a:cxnLst/>
              <a:rect l="l" t="t" r="r" b="b"/>
              <a:pathLst>
                <a:path w="4742180" h="4168775">
                  <a:moveTo>
                    <a:pt x="56781" y="0"/>
                  </a:moveTo>
                  <a:lnTo>
                    <a:pt x="0" y="0"/>
                  </a:lnTo>
                  <a:lnTo>
                    <a:pt x="0" y="75996"/>
                  </a:lnTo>
                  <a:lnTo>
                    <a:pt x="56781" y="75996"/>
                  </a:lnTo>
                  <a:lnTo>
                    <a:pt x="56781" y="0"/>
                  </a:lnTo>
                  <a:close/>
                </a:path>
                <a:path w="4742180" h="4168775">
                  <a:moveTo>
                    <a:pt x="198767" y="2328659"/>
                  </a:moveTo>
                  <a:lnTo>
                    <a:pt x="141973" y="2328659"/>
                  </a:lnTo>
                  <a:lnTo>
                    <a:pt x="141973" y="2347899"/>
                  </a:lnTo>
                  <a:lnTo>
                    <a:pt x="198767" y="2347899"/>
                  </a:lnTo>
                  <a:lnTo>
                    <a:pt x="198767" y="2328659"/>
                  </a:lnTo>
                  <a:close/>
                </a:path>
                <a:path w="4742180" h="4168775">
                  <a:moveTo>
                    <a:pt x="269748" y="4167428"/>
                  </a:moveTo>
                  <a:lnTo>
                    <a:pt x="212966" y="4167428"/>
                  </a:lnTo>
                  <a:lnTo>
                    <a:pt x="212966" y="4168343"/>
                  </a:lnTo>
                  <a:lnTo>
                    <a:pt x="269748" y="4168343"/>
                  </a:lnTo>
                  <a:lnTo>
                    <a:pt x="269748" y="4167428"/>
                  </a:lnTo>
                  <a:close/>
                </a:path>
                <a:path w="4742180" h="4168775">
                  <a:moveTo>
                    <a:pt x="340741" y="4158272"/>
                  </a:moveTo>
                  <a:lnTo>
                    <a:pt x="283946" y="4158272"/>
                  </a:lnTo>
                  <a:lnTo>
                    <a:pt x="283946" y="4159186"/>
                  </a:lnTo>
                  <a:lnTo>
                    <a:pt x="340741" y="4159186"/>
                  </a:lnTo>
                  <a:lnTo>
                    <a:pt x="340741" y="4158272"/>
                  </a:lnTo>
                  <a:close/>
                </a:path>
                <a:path w="4742180" h="4168775">
                  <a:moveTo>
                    <a:pt x="4742040" y="4075849"/>
                  </a:moveTo>
                  <a:lnTo>
                    <a:pt x="4685258" y="4075849"/>
                  </a:lnTo>
                  <a:lnTo>
                    <a:pt x="4685258" y="4077690"/>
                  </a:lnTo>
                  <a:lnTo>
                    <a:pt x="4742040" y="4077690"/>
                  </a:lnTo>
                  <a:lnTo>
                    <a:pt x="4742040" y="4075849"/>
                  </a:lnTo>
                  <a:close/>
                </a:path>
              </a:pathLst>
            </a:custGeom>
            <a:solidFill>
              <a:srgbClr val="E66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7" name="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1860" y="1145413"/>
            <a:ext cx="95249" cy="95249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19985" y="1145413"/>
            <a:ext cx="95249" cy="95249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67635" y="1145413"/>
            <a:ext cx="95249" cy="95249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1216024" y="771588"/>
            <a:ext cx="5260340" cy="715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u="sng" dirty="0">
                <a:solidFill>
                  <a:srgbClr val="252423"/>
                </a:solidFill>
                <a:uFill>
                  <a:solidFill>
                    <a:srgbClr val="252423"/>
                  </a:solidFill>
                </a:uFill>
                <a:latin typeface="Tahoma"/>
                <a:cs typeface="Tahoma"/>
              </a:rPr>
              <a:t>Internet</a:t>
            </a:r>
            <a:r>
              <a:rPr sz="1400" b="1" u="sng" spc="-75" dirty="0">
                <a:solidFill>
                  <a:srgbClr val="252423"/>
                </a:solidFill>
                <a:uFill>
                  <a:solidFill>
                    <a:srgbClr val="252423"/>
                  </a:solidFill>
                </a:uFill>
                <a:latin typeface="Tahoma"/>
                <a:cs typeface="Tahoma"/>
              </a:rPr>
              <a:t> </a:t>
            </a:r>
            <a:r>
              <a:rPr sz="1400" b="1" u="sng" dirty="0">
                <a:solidFill>
                  <a:srgbClr val="252423"/>
                </a:solidFill>
                <a:uFill>
                  <a:solidFill>
                    <a:srgbClr val="252423"/>
                  </a:solidFill>
                </a:uFill>
                <a:latin typeface="Tahoma"/>
                <a:cs typeface="Tahoma"/>
              </a:rPr>
              <a:t>Access</a:t>
            </a:r>
            <a:r>
              <a:rPr sz="1400" b="1" u="sng" spc="-75" dirty="0">
                <a:solidFill>
                  <a:srgbClr val="252423"/>
                </a:solidFill>
                <a:uFill>
                  <a:solidFill>
                    <a:srgbClr val="252423"/>
                  </a:solidFill>
                </a:uFill>
                <a:latin typeface="Tahoma"/>
                <a:cs typeface="Tahoma"/>
              </a:rPr>
              <a:t> </a:t>
            </a:r>
            <a:r>
              <a:rPr sz="1400" b="1" u="sng" dirty="0">
                <a:solidFill>
                  <a:srgbClr val="252423"/>
                </a:solidFill>
                <a:uFill>
                  <a:solidFill>
                    <a:srgbClr val="252423"/>
                  </a:solidFill>
                </a:uFill>
                <a:latin typeface="Tahoma"/>
                <a:cs typeface="Tahoma"/>
              </a:rPr>
              <a:t>Frequency</a:t>
            </a:r>
            <a:r>
              <a:rPr sz="1400" b="1" u="sng" spc="125" dirty="0">
                <a:solidFill>
                  <a:srgbClr val="252423"/>
                </a:solidFill>
                <a:uFill>
                  <a:solidFill>
                    <a:srgbClr val="252423"/>
                  </a:solidFill>
                </a:uFill>
                <a:latin typeface="Tahoma"/>
                <a:cs typeface="Tahoma"/>
              </a:rPr>
              <a:t> </a:t>
            </a:r>
            <a:r>
              <a:rPr sz="1400" b="1" u="sng" dirty="0">
                <a:solidFill>
                  <a:srgbClr val="252423"/>
                </a:solidFill>
                <a:uFill>
                  <a:solidFill>
                    <a:srgbClr val="252423"/>
                  </a:solidFill>
                </a:uFill>
                <a:latin typeface="Tahoma"/>
                <a:cs typeface="Tahoma"/>
              </a:rPr>
              <a:t>by</a:t>
            </a:r>
            <a:r>
              <a:rPr sz="1400" b="1" u="sng" spc="130" dirty="0">
                <a:solidFill>
                  <a:srgbClr val="252423"/>
                </a:solidFill>
                <a:uFill>
                  <a:solidFill>
                    <a:srgbClr val="252423"/>
                  </a:solidFill>
                </a:uFill>
                <a:latin typeface="Tahoma"/>
                <a:cs typeface="Tahoma"/>
              </a:rPr>
              <a:t> </a:t>
            </a:r>
            <a:r>
              <a:rPr sz="1400" b="1" u="sng" dirty="0">
                <a:solidFill>
                  <a:srgbClr val="252423"/>
                </a:solidFill>
                <a:uFill>
                  <a:solidFill>
                    <a:srgbClr val="252423"/>
                  </a:solidFill>
                </a:uFill>
                <a:latin typeface="Tahoma"/>
                <a:cs typeface="Tahoma"/>
              </a:rPr>
              <a:t>Roof</a:t>
            </a:r>
            <a:r>
              <a:rPr sz="1400" b="1" u="sng" spc="-75" dirty="0">
                <a:solidFill>
                  <a:srgbClr val="252423"/>
                </a:solidFill>
                <a:uFill>
                  <a:solidFill>
                    <a:srgbClr val="252423"/>
                  </a:solidFill>
                </a:uFill>
                <a:latin typeface="Tahoma"/>
                <a:cs typeface="Tahoma"/>
              </a:rPr>
              <a:t> </a:t>
            </a:r>
            <a:r>
              <a:rPr sz="1400" b="1" u="sng" dirty="0">
                <a:solidFill>
                  <a:srgbClr val="252423"/>
                </a:solidFill>
                <a:uFill>
                  <a:solidFill>
                    <a:srgbClr val="252423"/>
                  </a:solidFill>
                </a:uFill>
                <a:latin typeface="Tahoma"/>
                <a:cs typeface="Tahoma"/>
              </a:rPr>
              <a:t>Material</a:t>
            </a:r>
            <a:r>
              <a:rPr sz="1400" b="1" u="sng" spc="-75" dirty="0">
                <a:solidFill>
                  <a:srgbClr val="252423"/>
                </a:solidFill>
                <a:uFill>
                  <a:solidFill>
                    <a:srgbClr val="252423"/>
                  </a:solidFill>
                </a:u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252423"/>
                </a:solidFill>
                <a:latin typeface="Tahoma"/>
                <a:cs typeface="Tahoma"/>
              </a:rPr>
              <a:t>(</a:t>
            </a:r>
            <a:r>
              <a:rPr sz="1400" b="1" u="sng" dirty="0">
                <a:solidFill>
                  <a:srgbClr val="252423"/>
                </a:solidFill>
                <a:uFill>
                  <a:solidFill>
                    <a:srgbClr val="252423"/>
                  </a:solidFill>
                </a:uFill>
                <a:latin typeface="Tahoma"/>
                <a:cs typeface="Tahoma"/>
              </a:rPr>
              <a:t>Wealth</a:t>
            </a:r>
            <a:r>
              <a:rPr sz="1400" b="1" u="sng" spc="-75" dirty="0">
                <a:solidFill>
                  <a:srgbClr val="252423"/>
                </a:solidFill>
                <a:uFill>
                  <a:solidFill>
                    <a:srgbClr val="252423"/>
                  </a:solidFill>
                </a:uFill>
                <a:latin typeface="Tahoma"/>
                <a:cs typeface="Tahoma"/>
              </a:rPr>
              <a:t> </a:t>
            </a:r>
            <a:r>
              <a:rPr sz="1400" b="1" u="sng" spc="-10" dirty="0">
                <a:solidFill>
                  <a:srgbClr val="252423"/>
                </a:solidFill>
                <a:uFill>
                  <a:solidFill>
                    <a:srgbClr val="252423"/>
                  </a:solidFill>
                </a:uFill>
                <a:latin typeface="Tahoma"/>
                <a:cs typeface="Tahoma"/>
              </a:rPr>
              <a:t>Prox</a:t>
            </a:r>
            <a:r>
              <a:rPr sz="1400" b="1" spc="-10" dirty="0">
                <a:solidFill>
                  <a:srgbClr val="252423"/>
                </a:solidFill>
                <a:latin typeface="Tahoma"/>
                <a:cs typeface="Tahoma"/>
              </a:rPr>
              <a:t>y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95"/>
              </a:spcBef>
              <a:tabLst>
                <a:tab pos="1080770" algn="l"/>
                <a:tab pos="1322705" algn="l"/>
                <a:tab pos="1564005" algn="l"/>
              </a:tabLst>
            </a:pPr>
            <a:r>
              <a:rPr sz="1000" b="1" dirty="0">
                <a:solidFill>
                  <a:srgbClr val="605D5C"/>
                </a:solidFill>
                <a:latin typeface="Segoe UI"/>
                <a:cs typeface="Segoe UI"/>
              </a:rPr>
              <a:t>use</a:t>
            </a:r>
            <a:r>
              <a:rPr sz="1000" b="1" spc="-2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605D5C"/>
                </a:solidFill>
                <a:latin typeface="Segoe UI"/>
                <a:cs typeface="Segoe UI"/>
              </a:rPr>
              <a:t>of</a:t>
            </a:r>
            <a:r>
              <a:rPr sz="1000" b="1" spc="-2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b="1" spc="-10" dirty="0">
                <a:solidFill>
                  <a:srgbClr val="605D5C"/>
                </a:solidFill>
                <a:latin typeface="Segoe UI"/>
                <a:cs typeface="Segoe UI"/>
              </a:rPr>
              <a:t>internet</a:t>
            </a:r>
            <a:r>
              <a:rPr sz="1000" b="1" dirty="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sz="1000" spc="-50" dirty="0">
                <a:solidFill>
                  <a:srgbClr val="605D5C"/>
                </a:solidFill>
                <a:latin typeface="Segoe UI"/>
                <a:cs typeface="Segoe UI"/>
              </a:rPr>
              <a:t>0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sz="1000" spc="-50" dirty="0">
                <a:solidFill>
                  <a:srgbClr val="605D5C"/>
                </a:solidFill>
                <a:latin typeface="Segoe UI"/>
                <a:cs typeface="Segoe UI"/>
              </a:rPr>
              <a:t>1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sz="1000" spc="-50" dirty="0">
                <a:solidFill>
                  <a:srgbClr val="605D5C"/>
                </a:solidFill>
                <a:latin typeface="Segoe UI"/>
                <a:cs typeface="Segoe UI"/>
              </a:rPr>
              <a:t>2</a:t>
            </a:r>
            <a:endParaRPr sz="1000">
              <a:latin typeface="Segoe UI"/>
              <a:cs typeface="Segoe UI"/>
            </a:endParaRPr>
          </a:p>
          <a:p>
            <a:pPr marL="216535">
              <a:lnSpc>
                <a:spcPct val="100000"/>
              </a:lnSpc>
              <a:spcBef>
                <a:spcPts val="575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0.7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150408" y="1409698"/>
            <a:ext cx="3270192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Internet </a:t>
            </a:r>
            <a:r>
              <a:rPr lang="en-US" dirty="0"/>
              <a:t>usage (daily/weekly/never) correlated with roof quality (thatch/metal/concrete).</a:t>
            </a:r>
            <a:br>
              <a:rPr lang="en-US" dirty="0"/>
            </a:br>
            <a:r>
              <a:rPr lang="en-US" b="1" dirty="0"/>
              <a:t>Insight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*"Thatch-roof homes (low wealth) report 80% ‘never’ internet use vs. 20% for metal roofs."*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228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4849" y="866774"/>
            <a:ext cx="5867400" cy="3897629"/>
          </a:xfrm>
          <a:custGeom>
            <a:avLst/>
            <a:gdLst/>
            <a:ahLst/>
            <a:cxnLst/>
            <a:rect l="l" t="t" r="r" b="b"/>
            <a:pathLst>
              <a:path w="5867400" h="3897629">
                <a:moveTo>
                  <a:pt x="9525" y="3109874"/>
                </a:moveTo>
                <a:lnTo>
                  <a:pt x="9067" y="3108756"/>
                </a:lnTo>
                <a:lnTo>
                  <a:pt x="7200" y="3106890"/>
                </a:lnTo>
                <a:lnTo>
                  <a:pt x="6083" y="3106420"/>
                </a:lnTo>
                <a:lnTo>
                  <a:pt x="3454" y="3106420"/>
                </a:lnTo>
                <a:lnTo>
                  <a:pt x="2336" y="3106890"/>
                </a:lnTo>
                <a:lnTo>
                  <a:pt x="469" y="3108756"/>
                </a:lnTo>
                <a:lnTo>
                  <a:pt x="0" y="3109874"/>
                </a:lnTo>
                <a:lnTo>
                  <a:pt x="0" y="3112503"/>
                </a:lnTo>
                <a:lnTo>
                  <a:pt x="469" y="3113621"/>
                </a:lnTo>
                <a:lnTo>
                  <a:pt x="2336" y="3115487"/>
                </a:lnTo>
                <a:lnTo>
                  <a:pt x="3454" y="3115945"/>
                </a:lnTo>
                <a:lnTo>
                  <a:pt x="6083" y="3115945"/>
                </a:lnTo>
                <a:lnTo>
                  <a:pt x="7200" y="3115487"/>
                </a:lnTo>
                <a:lnTo>
                  <a:pt x="9067" y="3113621"/>
                </a:lnTo>
                <a:lnTo>
                  <a:pt x="9525" y="3112503"/>
                </a:lnTo>
                <a:lnTo>
                  <a:pt x="9525" y="3109874"/>
                </a:lnTo>
                <a:close/>
              </a:path>
              <a:path w="5867400" h="3897629">
                <a:moveTo>
                  <a:pt x="9525" y="2333269"/>
                </a:moveTo>
                <a:lnTo>
                  <a:pt x="9067" y="2332151"/>
                </a:lnTo>
                <a:lnTo>
                  <a:pt x="7200" y="2330285"/>
                </a:lnTo>
                <a:lnTo>
                  <a:pt x="6083" y="2329815"/>
                </a:lnTo>
                <a:lnTo>
                  <a:pt x="3454" y="2329815"/>
                </a:lnTo>
                <a:lnTo>
                  <a:pt x="2336" y="2330285"/>
                </a:lnTo>
                <a:lnTo>
                  <a:pt x="469" y="2332151"/>
                </a:lnTo>
                <a:lnTo>
                  <a:pt x="0" y="2333269"/>
                </a:lnTo>
                <a:lnTo>
                  <a:pt x="0" y="2335898"/>
                </a:lnTo>
                <a:lnTo>
                  <a:pt x="469" y="2337016"/>
                </a:lnTo>
                <a:lnTo>
                  <a:pt x="2336" y="2338882"/>
                </a:lnTo>
                <a:lnTo>
                  <a:pt x="3454" y="2339340"/>
                </a:lnTo>
                <a:lnTo>
                  <a:pt x="6083" y="2339340"/>
                </a:lnTo>
                <a:lnTo>
                  <a:pt x="7200" y="2338882"/>
                </a:lnTo>
                <a:lnTo>
                  <a:pt x="9067" y="2337016"/>
                </a:lnTo>
                <a:lnTo>
                  <a:pt x="9525" y="2335898"/>
                </a:lnTo>
                <a:lnTo>
                  <a:pt x="9525" y="2333269"/>
                </a:lnTo>
                <a:close/>
              </a:path>
              <a:path w="5867400" h="3897629">
                <a:moveTo>
                  <a:pt x="9525" y="780059"/>
                </a:moveTo>
                <a:lnTo>
                  <a:pt x="9067" y="778941"/>
                </a:lnTo>
                <a:lnTo>
                  <a:pt x="7200" y="777074"/>
                </a:lnTo>
                <a:lnTo>
                  <a:pt x="6083" y="776605"/>
                </a:lnTo>
                <a:lnTo>
                  <a:pt x="3454" y="776605"/>
                </a:lnTo>
                <a:lnTo>
                  <a:pt x="2336" y="777074"/>
                </a:lnTo>
                <a:lnTo>
                  <a:pt x="469" y="778941"/>
                </a:lnTo>
                <a:lnTo>
                  <a:pt x="0" y="780059"/>
                </a:lnTo>
                <a:lnTo>
                  <a:pt x="0" y="782688"/>
                </a:lnTo>
                <a:lnTo>
                  <a:pt x="469" y="783805"/>
                </a:lnTo>
                <a:lnTo>
                  <a:pt x="2336" y="785672"/>
                </a:lnTo>
                <a:lnTo>
                  <a:pt x="3454" y="786130"/>
                </a:lnTo>
                <a:lnTo>
                  <a:pt x="6083" y="786130"/>
                </a:lnTo>
                <a:lnTo>
                  <a:pt x="7200" y="785672"/>
                </a:lnTo>
                <a:lnTo>
                  <a:pt x="9067" y="783805"/>
                </a:lnTo>
                <a:lnTo>
                  <a:pt x="9525" y="782688"/>
                </a:lnTo>
                <a:lnTo>
                  <a:pt x="9525" y="780059"/>
                </a:lnTo>
                <a:close/>
              </a:path>
              <a:path w="5867400" h="3897629">
                <a:moveTo>
                  <a:pt x="9525" y="3454"/>
                </a:moveTo>
                <a:lnTo>
                  <a:pt x="9067" y="2336"/>
                </a:lnTo>
                <a:lnTo>
                  <a:pt x="7200" y="469"/>
                </a:lnTo>
                <a:lnTo>
                  <a:pt x="6083" y="0"/>
                </a:lnTo>
                <a:lnTo>
                  <a:pt x="3454" y="0"/>
                </a:lnTo>
                <a:lnTo>
                  <a:pt x="2336" y="469"/>
                </a:lnTo>
                <a:lnTo>
                  <a:pt x="469" y="2336"/>
                </a:lnTo>
                <a:lnTo>
                  <a:pt x="0" y="3454"/>
                </a:lnTo>
                <a:lnTo>
                  <a:pt x="0" y="6083"/>
                </a:lnTo>
                <a:lnTo>
                  <a:pt x="469" y="7200"/>
                </a:lnTo>
                <a:lnTo>
                  <a:pt x="2336" y="9067"/>
                </a:lnTo>
                <a:lnTo>
                  <a:pt x="3454" y="9525"/>
                </a:lnTo>
                <a:lnTo>
                  <a:pt x="6083" y="9525"/>
                </a:lnTo>
                <a:lnTo>
                  <a:pt x="7200" y="9067"/>
                </a:lnTo>
                <a:lnTo>
                  <a:pt x="9067" y="7200"/>
                </a:lnTo>
                <a:lnTo>
                  <a:pt x="9525" y="6083"/>
                </a:lnTo>
                <a:lnTo>
                  <a:pt x="9525" y="3454"/>
                </a:lnTo>
                <a:close/>
              </a:path>
              <a:path w="5867400" h="3897629">
                <a:moveTo>
                  <a:pt x="14287" y="3891242"/>
                </a:moveTo>
                <a:lnTo>
                  <a:pt x="13830" y="3890124"/>
                </a:lnTo>
                <a:lnTo>
                  <a:pt x="11963" y="3888257"/>
                </a:lnTo>
                <a:lnTo>
                  <a:pt x="10845" y="3887787"/>
                </a:lnTo>
                <a:lnTo>
                  <a:pt x="9525" y="3887787"/>
                </a:lnTo>
                <a:lnTo>
                  <a:pt x="9525" y="3886479"/>
                </a:lnTo>
                <a:lnTo>
                  <a:pt x="9067" y="3885361"/>
                </a:lnTo>
                <a:lnTo>
                  <a:pt x="7200" y="3883495"/>
                </a:lnTo>
                <a:lnTo>
                  <a:pt x="6083" y="3883025"/>
                </a:lnTo>
                <a:lnTo>
                  <a:pt x="3454" y="3883025"/>
                </a:lnTo>
                <a:lnTo>
                  <a:pt x="2336" y="3883495"/>
                </a:lnTo>
                <a:lnTo>
                  <a:pt x="469" y="3885361"/>
                </a:lnTo>
                <a:lnTo>
                  <a:pt x="0" y="3886479"/>
                </a:lnTo>
                <a:lnTo>
                  <a:pt x="0" y="3889108"/>
                </a:lnTo>
                <a:lnTo>
                  <a:pt x="469" y="3890226"/>
                </a:lnTo>
                <a:lnTo>
                  <a:pt x="2336" y="3892092"/>
                </a:lnTo>
                <a:lnTo>
                  <a:pt x="3454" y="3892550"/>
                </a:lnTo>
                <a:lnTo>
                  <a:pt x="4762" y="3892550"/>
                </a:lnTo>
                <a:lnTo>
                  <a:pt x="4762" y="3893870"/>
                </a:lnTo>
                <a:lnTo>
                  <a:pt x="5232" y="3894988"/>
                </a:lnTo>
                <a:lnTo>
                  <a:pt x="7099" y="3896855"/>
                </a:lnTo>
                <a:lnTo>
                  <a:pt x="8216" y="3897312"/>
                </a:lnTo>
                <a:lnTo>
                  <a:pt x="10845" y="3897312"/>
                </a:lnTo>
                <a:lnTo>
                  <a:pt x="11963" y="3896855"/>
                </a:lnTo>
                <a:lnTo>
                  <a:pt x="13830" y="3894988"/>
                </a:lnTo>
                <a:lnTo>
                  <a:pt x="14287" y="3893870"/>
                </a:lnTo>
                <a:lnTo>
                  <a:pt x="14287" y="3891242"/>
                </a:lnTo>
                <a:close/>
              </a:path>
              <a:path w="5867400" h="3897629">
                <a:moveTo>
                  <a:pt x="14287" y="3843617"/>
                </a:moveTo>
                <a:lnTo>
                  <a:pt x="13830" y="3842499"/>
                </a:lnTo>
                <a:lnTo>
                  <a:pt x="11963" y="3840632"/>
                </a:lnTo>
                <a:lnTo>
                  <a:pt x="10845" y="3840162"/>
                </a:lnTo>
                <a:lnTo>
                  <a:pt x="8216" y="3840162"/>
                </a:lnTo>
                <a:lnTo>
                  <a:pt x="7099" y="3840632"/>
                </a:lnTo>
                <a:lnTo>
                  <a:pt x="5232" y="3842499"/>
                </a:lnTo>
                <a:lnTo>
                  <a:pt x="4762" y="3843617"/>
                </a:lnTo>
                <a:lnTo>
                  <a:pt x="4762" y="3846245"/>
                </a:lnTo>
                <a:lnTo>
                  <a:pt x="5232" y="3847363"/>
                </a:lnTo>
                <a:lnTo>
                  <a:pt x="7099" y="3849230"/>
                </a:lnTo>
                <a:lnTo>
                  <a:pt x="8216" y="3849687"/>
                </a:lnTo>
                <a:lnTo>
                  <a:pt x="10845" y="3849687"/>
                </a:lnTo>
                <a:lnTo>
                  <a:pt x="11963" y="3849230"/>
                </a:lnTo>
                <a:lnTo>
                  <a:pt x="13830" y="3847363"/>
                </a:lnTo>
                <a:lnTo>
                  <a:pt x="14287" y="3846245"/>
                </a:lnTo>
                <a:lnTo>
                  <a:pt x="14287" y="3843617"/>
                </a:lnTo>
                <a:close/>
              </a:path>
              <a:path w="5867400" h="3897629">
                <a:moveTo>
                  <a:pt x="14287" y="3795992"/>
                </a:moveTo>
                <a:lnTo>
                  <a:pt x="13830" y="3794874"/>
                </a:lnTo>
                <a:lnTo>
                  <a:pt x="11963" y="3793007"/>
                </a:lnTo>
                <a:lnTo>
                  <a:pt x="10845" y="3792537"/>
                </a:lnTo>
                <a:lnTo>
                  <a:pt x="8216" y="3792537"/>
                </a:lnTo>
                <a:lnTo>
                  <a:pt x="7099" y="3793007"/>
                </a:lnTo>
                <a:lnTo>
                  <a:pt x="5232" y="3794874"/>
                </a:lnTo>
                <a:lnTo>
                  <a:pt x="4762" y="3795992"/>
                </a:lnTo>
                <a:lnTo>
                  <a:pt x="4762" y="3798620"/>
                </a:lnTo>
                <a:lnTo>
                  <a:pt x="5232" y="3799738"/>
                </a:lnTo>
                <a:lnTo>
                  <a:pt x="7099" y="3801605"/>
                </a:lnTo>
                <a:lnTo>
                  <a:pt x="8216" y="3802062"/>
                </a:lnTo>
                <a:lnTo>
                  <a:pt x="10845" y="3802062"/>
                </a:lnTo>
                <a:lnTo>
                  <a:pt x="11963" y="3801605"/>
                </a:lnTo>
                <a:lnTo>
                  <a:pt x="13830" y="3799738"/>
                </a:lnTo>
                <a:lnTo>
                  <a:pt x="14287" y="3798620"/>
                </a:lnTo>
                <a:lnTo>
                  <a:pt x="14287" y="3795992"/>
                </a:lnTo>
                <a:close/>
              </a:path>
              <a:path w="5867400" h="3897629">
                <a:moveTo>
                  <a:pt x="14287" y="3748367"/>
                </a:moveTo>
                <a:lnTo>
                  <a:pt x="13830" y="3747249"/>
                </a:lnTo>
                <a:lnTo>
                  <a:pt x="11963" y="3745382"/>
                </a:lnTo>
                <a:lnTo>
                  <a:pt x="10845" y="3744912"/>
                </a:lnTo>
                <a:lnTo>
                  <a:pt x="8216" y="3744912"/>
                </a:lnTo>
                <a:lnTo>
                  <a:pt x="7099" y="3745382"/>
                </a:lnTo>
                <a:lnTo>
                  <a:pt x="5232" y="3747249"/>
                </a:lnTo>
                <a:lnTo>
                  <a:pt x="4762" y="3748367"/>
                </a:lnTo>
                <a:lnTo>
                  <a:pt x="4762" y="3750995"/>
                </a:lnTo>
                <a:lnTo>
                  <a:pt x="5232" y="3752113"/>
                </a:lnTo>
                <a:lnTo>
                  <a:pt x="7099" y="3753980"/>
                </a:lnTo>
                <a:lnTo>
                  <a:pt x="8216" y="3754437"/>
                </a:lnTo>
                <a:lnTo>
                  <a:pt x="10845" y="3754437"/>
                </a:lnTo>
                <a:lnTo>
                  <a:pt x="11963" y="3753980"/>
                </a:lnTo>
                <a:lnTo>
                  <a:pt x="13830" y="3752113"/>
                </a:lnTo>
                <a:lnTo>
                  <a:pt x="14287" y="3750995"/>
                </a:lnTo>
                <a:lnTo>
                  <a:pt x="14287" y="3748367"/>
                </a:lnTo>
                <a:close/>
              </a:path>
              <a:path w="5867400" h="3897629">
                <a:moveTo>
                  <a:pt x="14287" y="3700742"/>
                </a:moveTo>
                <a:lnTo>
                  <a:pt x="13830" y="3699624"/>
                </a:lnTo>
                <a:lnTo>
                  <a:pt x="11963" y="3697757"/>
                </a:lnTo>
                <a:lnTo>
                  <a:pt x="10845" y="3697287"/>
                </a:lnTo>
                <a:lnTo>
                  <a:pt x="8216" y="3697287"/>
                </a:lnTo>
                <a:lnTo>
                  <a:pt x="7099" y="3697757"/>
                </a:lnTo>
                <a:lnTo>
                  <a:pt x="5232" y="3699624"/>
                </a:lnTo>
                <a:lnTo>
                  <a:pt x="4762" y="3700742"/>
                </a:lnTo>
                <a:lnTo>
                  <a:pt x="4762" y="3703370"/>
                </a:lnTo>
                <a:lnTo>
                  <a:pt x="5232" y="3704488"/>
                </a:lnTo>
                <a:lnTo>
                  <a:pt x="7099" y="3706355"/>
                </a:lnTo>
                <a:lnTo>
                  <a:pt x="8216" y="3706812"/>
                </a:lnTo>
                <a:lnTo>
                  <a:pt x="10845" y="3706812"/>
                </a:lnTo>
                <a:lnTo>
                  <a:pt x="11963" y="3706355"/>
                </a:lnTo>
                <a:lnTo>
                  <a:pt x="13830" y="3704488"/>
                </a:lnTo>
                <a:lnTo>
                  <a:pt x="14287" y="3703370"/>
                </a:lnTo>
                <a:lnTo>
                  <a:pt x="14287" y="3700742"/>
                </a:lnTo>
                <a:close/>
              </a:path>
              <a:path w="5867400" h="3897629">
                <a:moveTo>
                  <a:pt x="14287" y="3653117"/>
                </a:moveTo>
                <a:lnTo>
                  <a:pt x="13830" y="3651999"/>
                </a:lnTo>
                <a:lnTo>
                  <a:pt x="11963" y="3650132"/>
                </a:lnTo>
                <a:lnTo>
                  <a:pt x="10845" y="3649662"/>
                </a:lnTo>
                <a:lnTo>
                  <a:pt x="8216" y="3649662"/>
                </a:lnTo>
                <a:lnTo>
                  <a:pt x="7099" y="3650132"/>
                </a:lnTo>
                <a:lnTo>
                  <a:pt x="5232" y="3651999"/>
                </a:lnTo>
                <a:lnTo>
                  <a:pt x="4762" y="3653117"/>
                </a:lnTo>
                <a:lnTo>
                  <a:pt x="4762" y="3655745"/>
                </a:lnTo>
                <a:lnTo>
                  <a:pt x="5232" y="3656863"/>
                </a:lnTo>
                <a:lnTo>
                  <a:pt x="7099" y="3658730"/>
                </a:lnTo>
                <a:lnTo>
                  <a:pt x="8216" y="3659187"/>
                </a:lnTo>
                <a:lnTo>
                  <a:pt x="10845" y="3659187"/>
                </a:lnTo>
                <a:lnTo>
                  <a:pt x="11963" y="3658730"/>
                </a:lnTo>
                <a:lnTo>
                  <a:pt x="13830" y="3656863"/>
                </a:lnTo>
                <a:lnTo>
                  <a:pt x="14287" y="3655745"/>
                </a:lnTo>
                <a:lnTo>
                  <a:pt x="14287" y="3653117"/>
                </a:lnTo>
                <a:close/>
              </a:path>
              <a:path w="5867400" h="3897629">
                <a:moveTo>
                  <a:pt x="14287" y="3605492"/>
                </a:moveTo>
                <a:lnTo>
                  <a:pt x="13830" y="3604374"/>
                </a:lnTo>
                <a:lnTo>
                  <a:pt x="11963" y="3602507"/>
                </a:lnTo>
                <a:lnTo>
                  <a:pt x="10845" y="3602037"/>
                </a:lnTo>
                <a:lnTo>
                  <a:pt x="8216" y="3602037"/>
                </a:lnTo>
                <a:lnTo>
                  <a:pt x="7099" y="3602507"/>
                </a:lnTo>
                <a:lnTo>
                  <a:pt x="5232" y="3604374"/>
                </a:lnTo>
                <a:lnTo>
                  <a:pt x="4762" y="3605492"/>
                </a:lnTo>
                <a:lnTo>
                  <a:pt x="4762" y="3608120"/>
                </a:lnTo>
                <a:lnTo>
                  <a:pt x="5232" y="3609238"/>
                </a:lnTo>
                <a:lnTo>
                  <a:pt x="7099" y="3611105"/>
                </a:lnTo>
                <a:lnTo>
                  <a:pt x="8216" y="3611562"/>
                </a:lnTo>
                <a:lnTo>
                  <a:pt x="10845" y="3611562"/>
                </a:lnTo>
                <a:lnTo>
                  <a:pt x="11963" y="3611105"/>
                </a:lnTo>
                <a:lnTo>
                  <a:pt x="13830" y="3609238"/>
                </a:lnTo>
                <a:lnTo>
                  <a:pt x="14287" y="3608120"/>
                </a:lnTo>
                <a:lnTo>
                  <a:pt x="14287" y="3605492"/>
                </a:lnTo>
                <a:close/>
              </a:path>
              <a:path w="5867400" h="3897629">
                <a:moveTo>
                  <a:pt x="14287" y="3557867"/>
                </a:moveTo>
                <a:lnTo>
                  <a:pt x="13830" y="3556749"/>
                </a:lnTo>
                <a:lnTo>
                  <a:pt x="11963" y="3554882"/>
                </a:lnTo>
                <a:lnTo>
                  <a:pt x="10845" y="3554412"/>
                </a:lnTo>
                <a:lnTo>
                  <a:pt x="8216" y="3554412"/>
                </a:lnTo>
                <a:lnTo>
                  <a:pt x="7099" y="3554882"/>
                </a:lnTo>
                <a:lnTo>
                  <a:pt x="5232" y="3556749"/>
                </a:lnTo>
                <a:lnTo>
                  <a:pt x="4762" y="3557867"/>
                </a:lnTo>
                <a:lnTo>
                  <a:pt x="4762" y="3560495"/>
                </a:lnTo>
                <a:lnTo>
                  <a:pt x="5232" y="3561613"/>
                </a:lnTo>
                <a:lnTo>
                  <a:pt x="7099" y="3563480"/>
                </a:lnTo>
                <a:lnTo>
                  <a:pt x="8216" y="3563937"/>
                </a:lnTo>
                <a:lnTo>
                  <a:pt x="10845" y="3563937"/>
                </a:lnTo>
                <a:lnTo>
                  <a:pt x="11963" y="3563480"/>
                </a:lnTo>
                <a:lnTo>
                  <a:pt x="13830" y="3561613"/>
                </a:lnTo>
                <a:lnTo>
                  <a:pt x="14287" y="3560495"/>
                </a:lnTo>
                <a:lnTo>
                  <a:pt x="14287" y="3557867"/>
                </a:lnTo>
                <a:close/>
              </a:path>
              <a:path w="5867400" h="3897629">
                <a:moveTo>
                  <a:pt x="14287" y="3510242"/>
                </a:moveTo>
                <a:lnTo>
                  <a:pt x="13830" y="3509124"/>
                </a:lnTo>
                <a:lnTo>
                  <a:pt x="11963" y="3507257"/>
                </a:lnTo>
                <a:lnTo>
                  <a:pt x="10845" y="3506787"/>
                </a:lnTo>
                <a:lnTo>
                  <a:pt x="8216" y="3506787"/>
                </a:lnTo>
                <a:lnTo>
                  <a:pt x="7099" y="3507257"/>
                </a:lnTo>
                <a:lnTo>
                  <a:pt x="5232" y="3509124"/>
                </a:lnTo>
                <a:lnTo>
                  <a:pt x="4762" y="3510242"/>
                </a:lnTo>
                <a:lnTo>
                  <a:pt x="4762" y="3512870"/>
                </a:lnTo>
                <a:lnTo>
                  <a:pt x="5232" y="3513988"/>
                </a:lnTo>
                <a:lnTo>
                  <a:pt x="7099" y="3515855"/>
                </a:lnTo>
                <a:lnTo>
                  <a:pt x="8216" y="3516312"/>
                </a:lnTo>
                <a:lnTo>
                  <a:pt x="10845" y="3516312"/>
                </a:lnTo>
                <a:lnTo>
                  <a:pt x="11963" y="3515855"/>
                </a:lnTo>
                <a:lnTo>
                  <a:pt x="13830" y="3513988"/>
                </a:lnTo>
                <a:lnTo>
                  <a:pt x="14287" y="3512870"/>
                </a:lnTo>
                <a:lnTo>
                  <a:pt x="14287" y="3510242"/>
                </a:lnTo>
                <a:close/>
              </a:path>
              <a:path w="5867400" h="3897629">
                <a:moveTo>
                  <a:pt x="14287" y="3462617"/>
                </a:moveTo>
                <a:lnTo>
                  <a:pt x="13830" y="3461499"/>
                </a:lnTo>
                <a:lnTo>
                  <a:pt x="11963" y="3459632"/>
                </a:lnTo>
                <a:lnTo>
                  <a:pt x="10845" y="3459162"/>
                </a:lnTo>
                <a:lnTo>
                  <a:pt x="8216" y="3459162"/>
                </a:lnTo>
                <a:lnTo>
                  <a:pt x="7099" y="3459632"/>
                </a:lnTo>
                <a:lnTo>
                  <a:pt x="5232" y="3461499"/>
                </a:lnTo>
                <a:lnTo>
                  <a:pt x="4762" y="3462617"/>
                </a:lnTo>
                <a:lnTo>
                  <a:pt x="4762" y="3465245"/>
                </a:lnTo>
                <a:lnTo>
                  <a:pt x="5232" y="3466363"/>
                </a:lnTo>
                <a:lnTo>
                  <a:pt x="7099" y="3468230"/>
                </a:lnTo>
                <a:lnTo>
                  <a:pt x="8216" y="3468687"/>
                </a:lnTo>
                <a:lnTo>
                  <a:pt x="10845" y="3468687"/>
                </a:lnTo>
                <a:lnTo>
                  <a:pt x="11963" y="3468230"/>
                </a:lnTo>
                <a:lnTo>
                  <a:pt x="13830" y="3466363"/>
                </a:lnTo>
                <a:lnTo>
                  <a:pt x="14287" y="3465245"/>
                </a:lnTo>
                <a:lnTo>
                  <a:pt x="14287" y="3462617"/>
                </a:lnTo>
                <a:close/>
              </a:path>
              <a:path w="5867400" h="3897629">
                <a:moveTo>
                  <a:pt x="14287" y="3414992"/>
                </a:moveTo>
                <a:lnTo>
                  <a:pt x="13830" y="3413874"/>
                </a:lnTo>
                <a:lnTo>
                  <a:pt x="11963" y="3412007"/>
                </a:lnTo>
                <a:lnTo>
                  <a:pt x="10845" y="3411537"/>
                </a:lnTo>
                <a:lnTo>
                  <a:pt x="8216" y="3411537"/>
                </a:lnTo>
                <a:lnTo>
                  <a:pt x="7099" y="3412007"/>
                </a:lnTo>
                <a:lnTo>
                  <a:pt x="5232" y="3413874"/>
                </a:lnTo>
                <a:lnTo>
                  <a:pt x="4762" y="3414992"/>
                </a:lnTo>
                <a:lnTo>
                  <a:pt x="4762" y="3417620"/>
                </a:lnTo>
                <a:lnTo>
                  <a:pt x="5232" y="3418738"/>
                </a:lnTo>
                <a:lnTo>
                  <a:pt x="7099" y="3420605"/>
                </a:lnTo>
                <a:lnTo>
                  <a:pt x="8216" y="3421062"/>
                </a:lnTo>
                <a:lnTo>
                  <a:pt x="10845" y="3421062"/>
                </a:lnTo>
                <a:lnTo>
                  <a:pt x="11963" y="3420605"/>
                </a:lnTo>
                <a:lnTo>
                  <a:pt x="13830" y="3418738"/>
                </a:lnTo>
                <a:lnTo>
                  <a:pt x="14287" y="3417620"/>
                </a:lnTo>
                <a:lnTo>
                  <a:pt x="14287" y="3414992"/>
                </a:lnTo>
                <a:close/>
              </a:path>
              <a:path w="5867400" h="3897629">
                <a:moveTo>
                  <a:pt x="14287" y="3367367"/>
                </a:moveTo>
                <a:lnTo>
                  <a:pt x="13830" y="3366249"/>
                </a:lnTo>
                <a:lnTo>
                  <a:pt x="11963" y="3364382"/>
                </a:lnTo>
                <a:lnTo>
                  <a:pt x="10845" y="3363912"/>
                </a:lnTo>
                <a:lnTo>
                  <a:pt x="8216" y="3363912"/>
                </a:lnTo>
                <a:lnTo>
                  <a:pt x="7099" y="3364382"/>
                </a:lnTo>
                <a:lnTo>
                  <a:pt x="5232" y="3366249"/>
                </a:lnTo>
                <a:lnTo>
                  <a:pt x="4762" y="3367367"/>
                </a:lnTo>
                <a:lnTo>
                  <a:pt x="4762" y="3369995"/>
                </a:lnTo>
                <a:lnTo>
                  <a:pt x="5232" y="3371113"/>
                </a:lnTo>
                <a:lnTo>
                  <a:pt x="7099" y="3372980"/>
                </a:lnTo>
                <a:lnTo>
                  <a:pt x="8216" y="3373437"/>
                </a:lnTo>
                <a:lnTo>
                  <a:pt x="10845" y="3373437"/>
                </a:lnTo>
                <a:lnTo>
                  <a:pt x="11963" y="3372980"/>
                </a:lnTo>
                <a:lnTo>
                  <a:pt x="13830" y="3371113"/>
                </a:lnTo>
                <a:lnTo>
                  <a:pt x="14287" y="3369995"/>
                </a:lnTo>
                <a:lnTo>
                  <a:pt x="14287" y="3367367"/>
                </a:lnTo>
                <a:close/>
              </a:path>
              <a:path w="5867400" h="3897629">
                <a:moveTo>
                  <a:pt x="14287" y="3319742"/>
                </a:moveTo>
                <a:lnTo>
                  <a:pt x="13830" y="3318624"/>
                </a:lnTo>
                <a:lnTo>
                  <a:pt x="11963" y="3316757"/>
                </a:lnTo>
                <a:lnTo>
                  <a:pt x="10845" y="3316287"/>
                </a:lnTo>
                <a:lnTo>
                  <a:pt x="8216" y="3316287"/>
                </a:lnTo>
                <a:lnTo>
                  <a:pt x="7099" y="3316757"/>
                </a:lnTo>
                <a:lnTo>
                  <a:pt x="5232" y="3318624"/>
                </a:lnTo>
                <a:lnTo>
                  <a:pt x="4762" y="3319742"/>
                </a:lnTo>
                <a:lnTo>
                  <a:pt x="4762" y="3322370"/>
                </a:lnTo>
                <a:lnTo>
                  <a:pt x="5232" y="3323488"/>
                </a:lnTo>
                <a:lnTo>
                  <a:pt x="7099" y="3325355"/>
                </a:lnTo>
                <a:lnTo>
                  <a:pt x="8216" y="3325812"/>
                </a:lnTo>
                <a:lnTo>
                  <a:pt x="10845" y="3325812"/>
                </a:lnTo>
                <a:lnTo>
                  <a:pt x="11963" y="3325355"/>
                </a:lnTo>
                <a:lnTo>
                  <a:pt x="13830" y="3323488"/>
                </a:lnTo>
                <a:lnTo>
                  <a:pt x="14287" y="3322370"/>
                </a:lnTo>
                <a:lnTo>
                  <a:pt x="14287" y="3319742"/>
                </a:lnTo>
                <a:close/>
              </a:path>
              <a:path w="5867400" h="3897629">
                <a:moveTo>
                  <a:pt x="14287" y="3272117"/>
                </a:moveTo>
                <a:lnTo>
                  <a:pt x="13830" y="3270999"/>
                </a:lnTo>
                <a:lnTo>
                  <a:pt x="11963" y="3269132"/>
                </a:lnTo>
                <a:lnTo>
                  <a:pt x="10845" y="3268662"/>
                </a:lnTo>
                <a:lnTo>
                  <a:pt x="8216" y="3268662"/>
                </a:lnTo>
                <a:lnTo>
                  <a:pt x="7099" y="3269132"/>
                </a:lnTo>
                <a:lnTo>
                  <a:pt x="5232" y="3270999"/>
                </a:lnTo>
                <a:lnTo>
                  <a:pt x="4762" y="3272117"/>
                </a:lnTo>
                <a:lnTo>
                  <a:pt x="4762" y="3274745"/>
                </a:lnTo>
                <a:lnTo>
                  <a:pt x="5232" y="3275863"/>
                </a:lnTo>
                <a:lnTo>
                  <a:pt x="7099" y="3277730"/>
                </a:lnTo>
                <a:lnTo>
                  <a:pt x="8216" y="3278187"/>
                </a:lnTo>
                <a:lnTo>
                  <a:pt x="10845" y="3278187"/>
                </a:lnTo>
                <a:lnTo>
                  <a:pt x="11963" y="3277730"/>
                </a:lnTo>
                <a:lnTo>
                  <a:pt x="13830" y="3275863"/>
                </a:lnTo>
                <a:lnTo>
                  <a:pt x="14287" y="3274745"/>
                </a:lnTo>
                <a:lnTo>
                  <a:pt x="14287" y="3272117"/>
                </a:lnTo>
                <a:close/>
              </a:path>
              <a:path w="5867400" h="3897629">
                <a:moveTo>
                  <a:pt x="14287" y="3224492"/>
                </a:moveTo>
                <a:lnTo>
                  <a:pt x="13830" y="3223374"/>
                </a:lnTo>
                <a:lnTo>
                  <a:pt x="11963" y="3221507"/>
                </a:lnTo>
                <a:lnTo>
                  <a:pt x="10845" y="3221037"/>
                </a:lnTo>
                <a:lnTo>
                  <a:pt x="8216" y="3221037"/>
                </a:lnTo>
                <a:lnTo>
                  <a:pt x="7099" y="3221507"/>
                </a:lnTo>
                <a:lnTo>
                  <a:pt x="5232" y="3223374"/>
                </a:lnTo>
                <a:lnTo>
                  <a:pt x="4762" y="3224492"/>
                </a:lnTo>
                <a:lnTo>
                  <a:pt x="4762" y="3227120"/>
                </a:lnTo>
                <a:lnTo>
                  <a:pt x="5232" y="3228238"/>
                </a:lnTo>
                <a:lnTo>
                  <a:pt x="7099" y="3230105"/>
                </a:lnTo>
                <a:lnTo>
                  <a:pt x="8216" y="3230562"/>
                </a:lnTo>
                <a:lnTo>
                  <a:pt x="10845" y="3230562"/>
                </a:lnTo>
                <a:lnTo>
                  <a:pt x="11963" y="3230105"/>
                </a:lnTo>
                <a:lnTo>
                  <a:pt x="13830" y="3228238"/>
                </a:lnTo>
                <a:lnTo>
                  <a:pt x="14287" y="3227120"/>
                </a:lnTo>
                <a:lnTo>
                  <a:pt x="14287" y="3224492"/>
                </a:lnTo>
                <a:close/>
              </a:path>
              <a:path w="5867400" h="3897629">
                <a:moveTo>
                  <a:pt x="14287" y="3176867"/>
                </a:moveTo>
                <a:lnTo>
                  <a:pt x="13830" y="3175749"/>
                </a:lnTo>
                <a:lnTo>
                  <a:pt x="11963" y="3173882"/>
                </a:lnTo>
                <a:lnTo>
                  <a:pt x="10845" y="3173412"/>
                </a:lnTo>
                <a:lnTo>
                  <a:pt x="8216" y="3173412"/>
                </a:lnTo>
                <a:lnTo>
                  <a:pt x="7099" y="3173882"/>
                </a:lnTo>
                <a:lnTo>
                  <a:pt x="5232" y="3175749"/>
                </a:lnTo>
                <a:lnTo>
                  <a:pt x="4762" y="3176867"/>
                </a:lnTo>
                <a:lnTo>
                  <a:pt x="4762" y="3179495"/>
                </a:lnTo>
                <a:lnTo>
                  <a:pt x="5232" y="3180613"/>
                </a:lnTo>
                <a:lnTo>
                  <a:pt x="7099" y="3182480"/>
                </a:lnTo>
                <a:lnTo>
                  <a:pt x="8216" y="3182937"/>
                </a:lnTo>
                <a:lnTo>
                  <a:pt x="10845" y="3182937"/>
                </a:lnTo>
                <a:lnTo>
                  <a:pt x="11963" y="3182480"/>
                </a:lnTo>
                <a:lnTo>
                  <a:pt x="13830" y="3180613"/>
                </a:lnTo>
                <a:lnTo>
                  <a:pt x="14287" y="3179495"/>
                </a:lnTo>
                <a:lnTo>
                  <a:pt x="14287" y="3176867"/>
                </a:lnTo>
                <a:close/>
              </a:path>
              <a:path w="5867400" h="3897629">
                <a:moveTo>
                  <a:pt x="14287" y="3129242"/>
                </a:moveTo>
                <a:lnTo>
                  <a:pt x="13830" y="3128124"/>
                </a:lnTo>
                <a:lnTo>
                  <a:pt x="11963" y="3126257"/>
                </a:lnTo>
                <a:lnTo>
                  <a:pt x="10845" y="3125787"/>
                </a:lnTo>
                <a:lnTo>
                  <a:pt x="8216" y="3125787"/>
                </a:lnTo>
                <a:lnTo>
                  <a:pt x="7099" y="3126257"/>
                </a:lnTo>
                <a:lnTo>
                  <a:pt x="5232" y="3128124"/>
                </a:lnTo>
                <a:lnTo>
                  <a:pt x="4762" y="3129242"/>
                </a:lnTo>
                <a:lnTo>
                  <a:pt x="4762" y="3131870"/>
                </a:lnTo>
                <a:lnTo>
                  <a:pt x="5232" y="3132988"/>
                </a:lnTo>
                <a:lnTo>
                  <a:pt x="7099" y="3134855"/>
                </a:lnTo>
                <a:lnTo>
                  <a:pt x="8216" y="3135312"/>
                </a:lnTo>
                <a:lnTo>
                  <a:pt x="10845" y="3135312"/>
                </a:lnTo>
                <a:lnTo>
                  <a:pt x="11963" y="3134855"/>
                </a:lnTo>
                <a:lnTo>
                  <a:pt x="13830" y="3132988"/>
                </a:lnTo>
                <a:lnTo>
                  <a:pt x="14287" y="3131870"/>
                </a:lnTo>
                <a:lnTo>
                  <a:pt x="14287" y="3129242"/>
                </a:lnTo>
                <a:close/>
              </a:path>
              <a:path w="5867400" h="3897629">
                <a:moveTo>
                  <a:pt x="14287" y="3081617"/>
                </a:moveTo>
                <a:lnTo>
                  <a:pt x="13830" y="3080499"/>
                </a:lnTo>
                <a:lnTo>
                  <a:pt x="11963" y="3078632"/>
                </a:lnTo>
                <a:lnTo>
                  <a:pt x="10845" y="3078162"/>
                </a:lnTo>
                <a:lnTo>
                  <a:pt x="8216" y="3078162"/>
                </a:lnTo>
                <a:lnTo>
                  <a:pt x="7099" y="3078632"/>
                </a:lnTo>
                <a:lnTo>
                  <a:pt x="5232" y="3080499"/>
                </a:lnTo>
                <a:lnTo>
                  <a:pt x="4762" y="3081617"/>
                </a:lnTo>
                <a:lnTo>
                  <a:pt x="4762" y="3084245"/>
                </a:lnTo>
                <a:lnTo>
                  <a:pt x="5232" y="3085363"/>
                </a:lnTo>
                <a:lnTo>
                  <a:pt x="7099" y="3087230"/>
                </a:lnTo>
                <a:lnTo>
                  <a:pt x="8216" y="3087687"/>
                </a:lnTo>
                <a:lnTo>
                  <a:pt x="10845" y="3087687"/>
                </a:lnTo>
                <a:lnTo>
                  <a:pt x="11963" y="3087230"/>
                </a:lnTo>
                <a:lnTo>
                  <a:pt x="13830" y="3085363"/>
                </a:lnTo>
                <a:lnTo>
                  <a:pt x="14287" y="3084245"/>
                </a:lnTo>
                <a:lnTo>
                  <a:pt x="14287" y="3081617"/>
                </a:lnTo>
                <a:close/>
              </a:path>
              <a:path w="5867400" h="3897629">
                <a:moveTo>
                  <a:pt x="14287" y="3033992"/>
                </a:moveTo>
                <a:lnTo>
                  <a:pt x="13830" y="3032874"/>
                </a:lnTo>
                <a:lnTo>
                  <a:pt x="11963" y="3031007"/>
                </a:lnTo>
                <a:lnTo>
                  <a:pt x="10845" y="3030537"/>
                </a:lnTo>
                <a:lnTo>
                  <a:pt x="8216" y="3030537"/>
                </a:lnTo>
                <a:lnTo>
                  <a:pt x="7099" y="3031007"/>
                </a:lnTo>
                <a:lnTo>
                  <a:pt x="5232" y="3032874"/>
                </a:lnTo>
                <a:lnTo>
                  <a:pt x="4762" y="3033992"/>
                </a:lnTo>
                <a:lnTo>
                  <a:pt x="4762" y="3036620"/>
                </a:lnTo>
                <a:lnTo>
                  <a:pt x="5232" y="3037738"/>
                </a:lnTo>
                <a:lnTo>
                  <a:pt x="7099" y="3039605"/>
                </a:lnTo>
                <a:lnTo>
                  <a:pt x="8216" y="3040062"/>
                </a:lnTo>
                <a:lnTo>
                  <a:pt x="10845" y="3040062"/>
                </a:lnTo>
                <a:lnTo>
                  <a:pt x="11963" y="3039605"/>
                </a:lnTo>
                <a:lnTo>
                  <a:pt x="13830" y="3037738"/>
                </a:lnTo>
                <a:lnTo>
                  <a:pt x="14287" y="3036620"/>
                </a:lnTo>
                <a:lnTo>
                  <a:pt x="14287" y="3033992"/>
                </a:lnTo>
                <a:close/>
              </a:path>
              <a:path w="5867400" h="3897629">
                <a:moveTo>
                  <a:pt x="14287" y="2986367"/>
                </a:moveTo>
                <a:lnTo>
                  <a:pt x="13830" y="2985249"/>
                </a:lnTo>
                <a:lnTo>
                  <a:pt x="11963" y="2983382"/>
                </a:lnTo>
                <a:lnTo>
                  <a:pt x="10845" y="2982912"/>
                </a:lnTo>
                <a:lnTo>
                  <a:pt x="8216" y="2982912"/>
                </a:lnTo>
                <a:lnTo>
                  <a:pt x="7099" y="2983382"/>
                </a:lnTo>
                <a:lnTo>
                  <a:pt x="5232" y="2985249"/>
                </a:lnTo>
                <a:lnTo>
                  <a:pt x="4762" y="2986367"/>
                </a:lnTo>
                <a:lnTo>
                  <a:pt x="4762" y="2988995"/>
                </a:lnTo>
                <a:lnTo>
                  <a:pt x="5232" y="2990113"/>
                </a:lnTo>
                <a:lnTo>
                  <a:pt x="7099" y="2991980"/>
                </a:lnTo>
                <a:lnTo>
                  <a:pt x="8216" y="2992437"/>
                </a:lnTo>
                <a:lnTo>
                  <a:pt x="10845" y="2992437"/>
                </a:lnTo>
                <a:lnTo>
                  <a:pt x="11963" y="2991980"/>
                </a:lnTo>
                <a:lnTo>
                  <a:pt x="13830" y="2990113"/>
                </a:lnTo>
                <a:lnTo>
                  <a:pt x="14287" y="2988995"/>
                </a:lnTo>
                <a:lnTo>
                  <a:pt x="14287" y="2986367"/>
                </a:lnTo>
                <a:close/>
              </a:path>
              <a:path w="5867400" h="3897629">
                <a:moveTo>
                  <a:pt x="14287" y="2938742"/>
                </a:moveTo>
                <a:lnTo>
                  <a:pt x="13830" y="2937624"/>
                </a:lnTo>
                <a:lnTo>
                  <a:pt x="11963" y="2935757"/>
                </a:lnTo>
                <a:lnTo>
                  <a:pt x="10845" y="2935287"/>
                </a:lnTo>
                <a:lnTo>
                  <a:pt x="8216" y="2935287"/>
                </a:lnTo>
                <a:lnTo>
                  <a:pt x="7099" y="2935757"/>
                </a:lnTo>
                <a:lnTo>
                  <a:pt x="5232" y="2937624"/>
                </a:lnTo>
                <a:lnTo>
                  <a:pt x="4762" y="2938742"/>
                </a:lnTo>
                <a:lnTo>
                  <a:pt x="4762" y="2941370"/>
                </a:lnTo>
                <a:lnTo>
                  <a:pt x="5232" y="2942488"/>
                </a:lnTo>
                <a:lnTo>
                  <a:pt x="7099" y="2944355"/>
                </a:lnTo>
                <a:lnTo>
                  <a:pt x="8216" y="2944812"/>
                </a:lnTo>
                <a:lnTo>
                  <a:pt x="10845" y="2944812"/>
                </a:lnTo>
                <a:lnTo>
                  <a:pt x="11963" y="2944355"/>
                </a:lnTo>
                <a:lnTo>
                  <a:pt x="13830" y="2942488"/>
                </a:lnTo>
                <a:lnTo>
                  <a:pt x="14287" y="2941370"/>
                </a:lnTo>
                <a:lnTo>
                  <a:pt x="14287" y="2938742"/>
                </a:lnTo>
                <a:close/>
              </a:path>
              <a:path w="5867400" h="3897629">
                <a:moveTo>
                  <a:pt x="14287" y="2891117"/>
                </a:moveTo>
                <a:lnTo>
                  <a:pt x="13830" y="2889999"/>
                </a:lnTo>
                <a:lnTo>
                  <a:pt x="11963" y="2888132"/>
                </a:lnTo>
                <a:lnTo>
                  <a:pt x="10845" y="2887662"/>
                </a:lnTo>
                <a:lnTo>
                  <a:pt x="8216" y="2887662"/>
                </a:lnTo>
                <a:lnTo>
                  <a:pt x="7099" y="2888132"/>
                </a:lnTo>
                <a:lnTo>
                  <a:pt x="5232" y="2889999"/>
                </a:lnTo>
                <a:lnTo>
                  <a:pt x="4762" y="2891117"/>
                </a:lnTo>
                <a:lnTo>
                  <a:pt x="4762" y="2893745"/>
                </a:lnTo>
                <a:lnTo>
                  <a:pt x="5232" y="2894863"/>
                </a:lnTo>
                <a:lnTo>
                  <a:pt x="7099" y="2896730"/>
                </a:lnTo>
                <a:lnTo>
                  <a:pt x="8216" y="2897187"/>
                </a:lnTo>
                <a:lnTo>
                  <a:pt x="10845" y="2897187"/>
                </a:lnTo>
                <a:lnTo>
                  <a:pt x="11963" y="2896730"/>
                </a:lnTo>
                <a:lnTo>
                  <a:pt x="13830" y="2894863"/>
                </a:lnTo>
                <a:lnTo>
                  <a:pt x="14287" y="2893745"/>
                </a:lnTo>
                <a:lnTo>
                  <a:pt x="14287" y="2891117"/>
                </a:lnTo>
                <a:close/>
              </a:path>
              <a:path w="5867400" h="3897629">
                <a:moveTo>
                  <a:pt x="14287" y="2843492"/>
                </a:moveTo>
                <a:lnTo>
                  <a:pt x="13830" y="2842374"/>
                </a:lnTo>
                <a:lnTo>
                  <a:pt x="11963" y="2840507"/>
                </a:lnTo>
                <a:lnTo>
                  <a:pt x="10845" y="2840037"/>
                </a:lnTo>
                <a:lnTo>
                  <a:pt x="8216" y="2840037"/>
                </a:lnTo>
                <a:lnTo>
                  <a:pt x="7099" y="2840507"/>
                </a:lnTo>
                <a:lnTo>
                  <a:pt x="5232" y="2842374"/>
                </a:lnTo>
                <a:lnTo>
                  <a:pt x="4762" y="2843492"/>
                </a:lnTo>
                <a:lnTo>
                  <a:pt x="4762" y="2846120"/>
                </a:lnTo>
                <a:lnTo>
                  <a:pt x="5232" y="2847238"/>
                </a:lnTo>
                <a:lnTo>
                  <a:pt x="7099" y="2849105"/>
                </a:lnTo>
                <a:lnTo>
                  <a:pt x="8216" y="2849562"/>
                </a:lnTo>
                <a:lnTo>
                  <a:pt x="10845" y="2849562"/>
                </a:lnTo>
                <a:lnTo>
                  <a:pt x="11963" y="2849105"/>
                </a:lnTo>
                <a:lnTo>
                  <a:pt x="13830" y="2847238"/>
                </a:lnTo>
                <a:lnTo>
                  <a:pt x="14287" y="2846120"/>
                </a:lnTo>
                <a:lnTo>
                  <a:pt x="14287" y="2843492"/>
                </a:lnTo>
                <a:close/>
              </a:path>
              <a:path w="5867400" h="3897629">
                <a:moveTo>
                  <a:pt x="14287" y="2795867"/>
                </a:moveTo>
                <a:lnTo>
                  <a:pt x="13830" y="2794749"/>
                </a:lnTo>
                <a:lnTo>
                  <a:pt x="11963" y="2792882"/>
                </a:lnTo>
                <a:lnTo>
                  <a:pt x="10845" y="2792412"/>
                </a:lnTo>
                <a:lnTo>
                  <a:pt x="8216" y="2792412"/>
                </a:lnTo>
                <a:lnTo>
                  <a:pt x="7099" y="2792882"/>
                </a:lnTo>
                <a:lnTo>
                  <a:pt x="5232" y="2794749"/>
                </a:lnTo>
                <a:lnTo>
                  <a:pt x="4762" y="2795867"/>
                </a:lnTo>
                <a:lnTo>
                  <a:pt x="4762" y="2798495"/>
                </a:lnTo>
                <a:lnTo>
                  <a:pt x="5232" y="2799613"/>
                </a:lnTo>
                <a:lnTo>
                  <a:pt x="7099" y="2801480"/>
                </a:lnTo>
                <a:lnTo>
                  <a:pt x="8216" y="2801937"/>
                </a:lnTo>
                <a:lnTo>
                  <a:pt x="10845" y="2801937"/>
                </a:lnTo>
                <a:lnTo>
                  <a:pt x="11963" y="2801480"/>
                </a:lnTo>
                <a:lnTo>
                  <a:pt x="13830" y="2799613"/>
                </a:lnTo>
                <a:lnTo>
                  <a:pt x="14287" y="2798495"/>
                </a:lnTo>
                <a:lnTo>
                  <a:pt x="14287" y="2795867"/>
                </a:lnTo>
                <a:close/>
              </a:path>
              <a:path w="5867400" h="3897629">
                <a:moveTo>
                  <a:pt x="14287" y="2748242"/>
                </a:moveTo>
                <a:lnTo>
                  <a:pt x="13830" y="2747124"/>
                </a:lnTo>
                <a:lnTo>
                  <a:pt x="11963" y="2745257"/>
                </a:lnTo>
                <a:lnTo>
                  <a:pt x="10845" y="2744787"/>
                </a:lnTo>
                <a:lnTo>
                  <a:pt x="8216" y="2744787"/>
                </a:lnTo>
                <a:lnTo>
                  <a:pt x="7099" y="2745257"/>
                </a:lnTo>
                <a:lnTo>
                  <a:pt x="5232" y="2747124"/>
                </a:lnTo>
                <a:lnTo>
                  <a:pt x="4762" y="2748242"/>
                </a:lnTo>
                <a:lnTo>
                  <a:pt x="4762" y="2750870"/>
                </a:lnTo>
                <a:lnTo>
                  <a:pt x="5232" y="2751988"/>
                </a:lnTo>
                <a:lnTo>
                  <a:pt x="7099" y="2753855"/>
                </a:lnTo>
                <a:lnTo>
                  <a:pt x="8216" y="2754312"/>
                </a:lnTo>
                <a:lnTo>
                  <a:pt x="10845" y="2754312"/>
                </a:lnTo>
                <a:lnTo>
                  <a:pt x="11963" y="2753855"/>
                </a:lnTo>
                <a:lnTo>
                  <a:pt x="13830" y="2751988"/>
                </a:lnTo>
                <a:lnTo>
                  <a:pt x="14287" y="2750870"/>
                </a:lnTo>
                <a:lnTo>
                  <a:pt x="14287" y="2748242"/>
                </a:lnTo>
                <a:close/>
              </a:path>
              <a:path w="5867400" h="3897629">
                <a:moveTo>
                  <a:pt x="14287" y="2700617"/>
                </a:moveTo>
                <a:lnTo>
                  <a:pt x="13830" y="2699499"/>
                </a:lnTo>
                <a:lnTo>
                  <a:pt x="11963" y="2697632"/>
                </a:lnTo>
                <a:lnTo>
                  <a:pt x="10845" y="2697162"/>
                </a:lnTo>
                <a:lnTo>
                  <a:pt x="8216" y="2697162"/>
                </a:lnTo>
                <a:lnTo>
                  <a:pt x="7099" y="2697632"/>
                </a:lnTo>
                <a:lnTo>
                  <a:pt x="5232" y="2699499"/>
                </a:lnTo>
                <a:lnTo>
                  <a:pt x="4762" y="2700617"/>
                </a:lnTo>
                <a:lnTo>
                  <a:pt x="4762" y="2703245"/>
                </a:lnTo>
                <a:lnTo>
                  <a:pt x="5232" y="2704363"/>
                </a:lnTo>
                <a:lnTo>
                  <a:pt x="7099" y="2706230"/>
                </a:lnTo>
                <a:lnTo>
                  <a:pt x="8216" y="2706687"/>
                </a:lnTo>
                <a:lnTo>
                  <a:pt x="10845" y="2706687"/>
                </a:lnTo>
                <a:lnTo>
                  <a:pt x="11963" y="2706230"/>
                </a:lnTo>
                <a:lnTo>
                  <a:pt x="13830" y="2704363"/>
                </a:lnTo>
                <a:lnTo>
                  <a:pt x="14287" y="2703245"/>
                </a:lnTo>
                <a:lnTo>
                  <a:pt x="14287" y="2700617"/>
                </a:lnTo>
                <a:close/>
              </a:path>
              <a:path w="5867400" h="3897629">
                <a:moveTo>
                  <a:pt x="14287" y="2652992"/>
                </a:moveTo>
                <a:lnTo>
                  <a:pt x="13830" y="2651874"/>
                </a:lnTo>
                <a:lnTo>
                  <a:pt x="11963" y="2650007"/>
                </a:lnTo>
                <a:lnTo>
                  <a:pt x="10845" y="2649537"/>
                </a:lnTo>
                <a:lnTo>
                  <a:pt x="8216" y="2649537"/>
                </a:lnTo>
                <a:lnTo>
                  <a:pt x="7099" y="2650007"/>
                </a:lnTo>
                <a:lnTo>
                  <a:pt x="5232" y="2651874"/>
                </a:lnTo>
                <a:lnTo>
                  <a:pt x="4762" y="2652992"/>
                </a:lnTo>
                <a:lnTo>
                  <a:pt x="4762" y="2655620"/>
                </a:lnTo>
                <a:lnTo>
                  <a:pt x="5232" y="2656738"/>
                </a:lnTo>
                <a:lnTo>
                  <a:pt x="7099" y="2658605"/>
                </a:lnTo>
                <a:lnTo>
                  <a:pt x="8216" y="2659062"/>
                </a:lnTo>
                <a:lnTo>
                  <a:pt x="10845" y="2659062"/>
                </a:lnTo>
                <a:lnTo>
                  <a:pt x="11963" y="2658605"/>
                </a:lnTo>
                <a:lnTo>
                  <a:pt x="13830" y="2656738"/>
                </a:lnTo>
                <a:lnTo>
                  <a:pt x="14287" y="2655620"/>
                </a:lnTo>
                <a:lnTo>
                  <a:pt x="14287" y="2652992"/>
                </a:lnTo>
                <a:close/>
              </a:path>
              <a:path w="5867400" h="3897629">
                <a:moveTo>
                  <a:pt x="14287" y="2605367"/>
                </a:moveTo>
                <a:lnTo>
                  <a:pt x="13830" y="2604249"/>
                </a:lnTo>
                <a:lnTo>
                  <a:pt x="11963" y="2602382"/>
                </a:lnTo>
                <a:lnTo>
                  <a:pt x="10845" y="2601912"/>
                </a:lnTo>
                <a:lnTo>
                  <a:pt x="8216" y="2601912"/>
                </a:lnTo>
                <a:lnTo>
                  <a:pt x="7099" y="2602382"/>
                </a:lnTo>
                <a:lnTo>
                  <a:pt x="5232" y="2604249"/>
                </a:lnTo>
                <a:lnTo>
                  <a:pt x="4762" y="2605367"/>
                </a:lnTo>
                <a:lnTo>
                  <a:pt x="4762" y="2607995"/>
                </a:lnTo>
                <a:lnTo>
                  <a:pt x="5232" y="2609113"/>
                </a:lnTo>
                <a:lnTo>
                  <a:pt x="7099" y="2610980"/>
                </a:lnTo>
                <a:lnTo>
                  <a:pt x="8216" y="2611437"/>
                </a:lnTo>
                <a:lnTo>
                  <a:pt x="10845" y="2611437"/>
                </a:lnTo>
                <a:lnTo>
                  <a:pt x="11963" y="2610980"/>
                </a:lnTo>
                <a:lnTo>
                  <a:pt x="13830" y="2609113"/>
                </a:lnTo>
                <a:lnTo>
                  <a:pt x="14287" y="2607995"/>
                </a:lnTo>
                <a:lnTo>
                  <a:pt x="14287" y="2605367"/>
                </a:lnTo>
                <a:close/>
              </a:path>
              <a:path w="5867400" h="3897629">
                <a:moveTo>
                  <a:pt x="14287" y="2557742"/>
                </a:moveTo>
                <a:lnTo>
                  <a:pt x="13830" y="2556624"/>
                </a:lnTo>
                <a:lnTo>
                  <a:pt x="11963" y="2554757"/>
                </a:lnTo>
                <a:lnTo>
                  <a:pt x="10845" y="2554287"/>
                </a:lnTo>
                <a:lnTo>
                  <a:pt x="8216" y="2554287"/>
                </a:lnTo>
                <a:lnTo>
                  <a:pt x="7099" y="2554757"/>
                </a:lnTo>
                <a:lnTo>
                  <a:pt x="5232" y="2556624"/>
                </a:lnTo>
                <a:lnTo>
                  <a:pt x="4762" y="2557742"/>
                </a:lnTo>
                <a:lnTo>
                  <a:pt x="4762" y="2560370"/>
                </a:lnTo>
                <a:lnTo>
                  <a:pt x="5232" y="2561488"/>
                </a:lnTo>
                <a:lnTo>
                  <a:pt x="7099" y="2563355"/>
                </a:lnTo>
                <a:lnTo>
                  <a:pt x="8216" y="2563812"/>
                </a:lnTo>
                <a:lnTo>
                  <a:pt x="10845" y="2563812"/>
                </a:lnTo>
                <a:lnTo>
                  <a:pt x="11963" y="2563355"/>
                </a:lnTo>
                <a:lnTo>
                  <a:pt x="13830" y="2561488"/>
                </a:lnTo>
                <a:lnTo>
                  <a:pt x="14287" y="2560370"/>
                </a:lnTo>
                <a:lnTo>
                  <a:pt x="14287" y="2557742"/>
                </a:lnTo>
                <a:close/>
              </a:path>
              <a:path w="5867400" h="3897629">
                <a:moveTo>
                  <a:pt x="14287" y="2510117"/>
                </a:moveTo>
                <a:lnTo>
                  <a:pt x="13830" y="2508999"/>
                </a:lnTo>
                <a:lnTo>
                  <a:pt x="11963" y="2507132"/>
                </a:lnTo>
                <a:lnTo>
                  <a:pt x="10845" y="2506662"/>
                </a:lnTo>
                <a:lnTo>
                  <a:pt x="8216" y="2506662"/>
                </a:lnTo>
                <a:lnTo>
                  <a:pt x="7099" y="2507132"/>
                </a:lnTo>
                <a:lnTo>
                  <a:pt x="5232" y="2508999"/>
                </a:lnTo>
                <a:lnTo>
                  <a:pt x="4762" y="2510117"/>
                </a:lnTo>
                <a:lnTo>
                  <a:pt x="4762" y="2512745"/>
                </a:lnTo>
                <a:lnTo>
                  <a:pt x="5232" y="2513863"/>
                </a:lnTo>
                <a:lnTo>
                  <a:pt x="7099" y="2515730"/>
                </a:lnTo>
                <a:lnTo>
                  <a:pt x="8216" y="2516187"/>
                </a:lnTo>
                <a:lnTo>
                  <a:pt x="10845" y="2516187"/>
                </a:lnTo>
                <a:lnTo>
                  <a:pt x="11963" y="2515730"/>
                </a:lnTo>
                <a:lnTo>
                  <a:pt x="13830" y="2513863"/>
                </a:lnTo>
                <a:lnTo>
                  <a:pt x="14287" y="2512745"/>
                </a:lnTo>
                <a:lnTo>
                  <a:pt x="14287" y="2510117"/>
                </a:lnTo>
                <a:close/>
              </a:path>
              <a:path w="5867400" h="3897629">
                <a:moveTo>
                  <a:pt x="14287" y="2462492"/>
                </a:moveTo>
                <a:lnTo>
                  <a:pt x="13830" y="2461374"/>
                </a:lnTo>
                <a:lnTo>
                  <a:pt x="11963" y="2459507"/>
                </a:lnTo>
                <a:lnTo>
                  <a:pt x="10845" y="2459037"/>
                </a:lnTo>
                <a:lnTo>
                  <a:pt x="8216" y="2459037"/>
                </a:lnTo>
                <a:lnTo>
                  <a:pt x="7099" y="2459507"/>
                </a:lnTo>
                <a:lnTo>
                  <a:pt x="5232" y="2461374"/>
                </a:lnTo>
                <a:lnTo>
                  <a:pt x="4762" y="2462492"/>
                </a:lnTo>
                <a:lnTo>
                  <a:pt x="4762" y="2465120"/>
                </a:lnTo>
                <a:lnTo>
                  <a:pt x="5232" y="2466238"/>
                </a:lnTo>
                <a:lnTo>
                  <a:pt x="7099" y="2468105"/>
                </a:lnTo>
                <a:lnTo>
                  <a:pt x="8216" y="2468562"/>
                </a:lnTo>
                <a:lnTo>
                  <a:pt x="10845" y="2468562"/>
                </a:lnTo>
                <a:lnTo>
                  <a:pt x="11963" y="2468105"/>
                </a:lnTo>
                <a:lnTo>
                  <a:pt x="13830" y="2466238"/>
                </a:lnTo>
                <a:lnTo>
                  <a:pt x="14287" y="2465120"/>
                </a:lnTo>
                <a:lnTo>
                  <a:pt x="14287" y="2462492"/>
                </a:lnTo>
                <a:close/>
              </a:path>
              <a:path w="5867400" h="3897629">
                <a:moveTo>
                  <a:pt x="14287" y="2414867"/>
                </a:moveTo>
                <a:lnTo>
                  <a:pt x="13830" y="2413749"/>
                </a:lnTo>
                <a:lnTo>
                  <a:pt x="11963" y="2411882"/>
                </a:lnTo>
                <a:lnTo>
                  <a:pt x="10845" y="2411412"/>
                </a:lnTo>
                <a:lnTo>
                  <a:pt x="8216" y="2411412"/>
                </a:lnTo>
                <a:lnTo>
                  <a:pt x="7099" y="2411882"/>
                </a:lnTo>
                <a:lnTo>
                  <a:pt x="5232" y="2413749"/>
                </a:lnTo>
                <a:lnTo>
                  <a:pt x="4762" y="2414867"/>
                </a:lnTo>
                <a:lnTo>
                  <a:pt x="4762" y="2417495"/>
                </a:lnTo>
                <a:lnTo>
                  <a:pt x="5232" y="2418613"/>
                </a:lnTo>
                <a:lnTo>
                  <a:pt x="7099" y="2420480"/>
                </a:lnTo>
                <a:lnTo>
                  <a:pt x="8216" y="2420937"/>
                </a:lnTo>
                <a:lnTo>
                  <a:pt x="10845" y="2420937"/>
                </a:lnTo>
                <a:lnTo>
                  <a:pt x="11963" y="2420480"/>
                </a:lnTo>
                <a:lnTo>
                  <a:pt x="13830" y="2418613"/>
                </a:lnTo>
                <a:lnTo>
                  <a:pt x="14287" y="2417495"/>
                </a:lnTo>
                <a:lnTo>
                  <a:pt x="14287" y="2414867"/>
                </a:lnTo>
                <a:close/>
              </a:path>
              <a:path w="5867400" h="3897629">
                <a:moveTo>
                  <a:pt x="14287" y="2367242"/>
                </a:moveTo>
                <a:lnTo>
                  <a:pt x="13830" y="2366124"/>
                </a:lnTo>
                <a:lnTo>
                  <a:pt x="11963" y="2364257"/>
                </a:lnTo>
                <a:lnTo>
                  <a:pt x="10845" y="2363787"/>
                </a:lnTo>
                <a:lnTo>
                  <a:pt x="8216" y="2363787"/>
                </a:lnTo>
                <a:lnTo>
                  <a:pt x="7099" y="2364257"/>
                </a:lnTo>
                <a:lnTo>
                  <a:pt x="5232" y="2366124"/>
                </a:lnTo>
                <a:lnTo>
                  <a:pt x="4762" y="2367242"/>
                </a:lnTo>
                <a:lnTo>
                  <a:pt x="4762" y="2369870"/>
                </a:lnTo>
                <a:lnTo>
                  <a:pt x="5232" y="2370988"/>
                </a:lnTo>
                <a:lnTo>
                  <a:pt x="7099" y="2372855"/>
                </a:lnTo>
                <a:lnTo>
                  <a:pt x="8216" y="2373312"/>
                </a:lnTo>
                <a:lnTo>
                  <a:pt x="10845" y="2373312"/>
                </a:lnTo>
                <a:lnTo>
                  <a:pt x="11963" y="2372855"/>
                </a:lnTo>
                <a:lnTo>
                  <a:pt x="13830" y="2370988"/>
                </a:lnTo>
                <a:lnTo>
                  <a:pt x="14287" y="2369870"/>
                </a:lnTo>
                <a:lnTo>
                  <a:pt x="14287" y="2367242"/>
                </a:lnTo>
                <a:close/>
              </a:path>
              <a:path w="5867400" h="3897629">
                <a:moveTo>
                  <a:pt x="14287" y="2319617"/>
                </a:moveTo>
                <a:lnTo>
                  <a:pt x="13830" y="2318499"/>
                </a:lnTo>
                <a:lnTo>
                  <a:pt x="11963" y="2316632"/>
                </a:lnTo>
                <a:lnTo>
                  <a:pt x="10845" y="2316162"/>
                </a:lnTo>
                <a:lnTo>
                  <a:pt x="8216" y="2316162"/>
                </a:lnTo>
                <a:lnTo>
                  <a:pt x="7099" y="2316632"/>
                </a:lnTo>
                <a:lnTo>
                  <a:pt x="5232" y="2318499"/>
                </a:lnTo>
                <a:lnTo>
                  <a:pt x="4762" y="2319617"/>
                </a:lnTo>
                <a:lnTo>
                  <a:pt x="4762" y="2322245"/>
                </a:lnTo>
                <a:lnTo>
                  <a:pt x="5232" y="2323363"/>
                </a:lnTo>
                <a:lnTo>
                  <a:pt x="7099" y="2325230"/>
                </a:lnTo>
                <a:lnTo>
                  <a:pt x="8216" y="2325687"/>
                </a:lnTo>
                <a:lnTo>
                  <a:pt x="10845" y="2325687"/>
                </a:lnTo>
                <a:lnTo>
                  <a:pt x="11963" y="2325230"/>
                </a:lnTo>
                <a:lnTo>
                  <a:pt x="13830" y="2323363"/>
                </a:lnTo>
                <a:lnTo>
                  <a:pt x="14287" y="2322245"/>
                </a:lnTo>
                <a:lnTo>
                  <a:pt x="14287" y="2319617"/>
                </a:lnTo>
                <a:close/>
              </a:path>
              <a:path w="5867400" h="3897629">
                <a:moveTo>
                  <a:pt x="14287" y="2271992"/>
                </a:moveTo>
                <a:lnTo>
                  <a:pt x="13830" y="2270874"/>
                </a:lnTo>
                <a:lnTo>
                  <a:pt x="11963" y="2269007"/>
                </a:lnTo>
                <a:lnTo>
                  <a:pt x="10845" y="2268537"/>
                </a:lnTo>
                <a:lnTo>
                  <a:pt x="8216" y="2268537"/>
                </a:lnTo>
                <a:lnTo>
                  <a:pt x="7099" y="2269007"/>
                </a:lnTo>
                <a:lnTo>
                  <a:pt x="5232" y="2270874"/>
                </a:lnTo>
                <a:lnTo>
                  <a:pt x="4762" y="2271992"/>
                </a:lnTo>
                <a:lnTo>
                  <a:pt x="4762" y="2274620"/>
                </a:lnTo>
                <a:lnTo>
                  <a:pt x="5232" y="2275738"/>
                </a:lnTo>
                <a:lnTo>
                  <a:pt x="7099" y="2277605"/>
                </a:lnTo>
                <a:lnTo>
                  <a:pt x="8216" y="2278062"/>
                </a:lnTo>
                <a:lnTo>
                  <a:pt x="10845" y="2278062"/>
                </a:lnTo>
                <a:lnTo>
                  <a:pt x="11963" y="2277605"/>
                </a:lnTo>
                <a:lnTo>
                  <a:pt x="13830" y="2275738"/>
                </a:lnTo>
                <a:lnTo>
                  <a:pt x="14287" y="2274620"/>
                </a:lnTo>
                <a:lnTo>
                  <a:pt x="14287" y="2271992"/>
                </a:lnTo>
                <a:close/>
              </a:path>
              <a:path w="5867400" h="3897629">
                <a:moveTo>
                  <a:pt x="14287" y="2224367"/>
                </a:moveTo>
                <a:lnTo>
                  <a:pt x="13830" y="2223249"/>
                </a:lnTo>
                <a:lnTo>
                  <a:pt x="11963" y="2221382"/>
                </a:lnTo>
                <a:lnTo>
                  <a:pt x="10845" y="2220912"/>
                </a:lnTo>
                <a:lnTo>
                  <a:pt x="8216" y="2220912"/>
                </a:lnTo>
                <a:lnTo>
                  <a:pt x="7099" y="2221382"/>
                </a:lnTo>
                <a:lnTo>
                  <a:pt x="5232" y="2223249"/>
                </a:lnTo>
                <a:lnTo>
                  <a:pt x="4762" y="2224367"/>
                </a:lnTo>
                <a:lnTo>
                  <a:pt x="4762" y="2226995"/>
                </a:lnTo>
                <a:lnTo>
                  <a:pt x="5232" y="2228113"/>
                </a:lnTo>
                <a:lnTo>
                  <a:pt x="7099" y="2229980"/>
                </a:lnTo>
                <a:lnTo>
                  <a:pt x="8216" y="2230437"/>
                </a:lnTo>
                <a:lnTo>
                  <a:pt x="10845" y="2230437"/>
                </a:lnTo>
                <a:lnTo>
                  <a:pt x="11963" y="2229980"/>
                </a:lnTo>
                <a:lnTo>
                  <a:pt x="13830" y="2228113"/>
                </a:lnTo>
                <a:lnTo>
                  <a:pt x="14287" y="2226995"/>
                </a:lnTo>
                <a:lnTo>
                  <a:pt x="14287" y="2224367"/>
                </a:lnTo>
                <a:close/>
              </a:path>
              <a:path w="5867400" h="3897629">
                <a:moveTo>
                  <a:pt x="14287" y="2176742"/>
                </a:moveTo>
                <a:lnTo>
                  <a:pt x="13830" y="2175624"/>
                </a:lnTo>
                <a:lnTo>
                  <a:pt x="11963" y="2173757"/>
                </a:lnTo>
                <a:lnTo>
                  <a:pt x="10845" y="2173287"/>
                </a:lnTo>
                <a:lnTo>
                  <a:pt x="8216" y="2173287"/>
                </a:lnTo>
                <a:lnTo>
                  <a:pt x="7099" y="2173757"/>
                </a:lnTo>
                <a:lnTo>
                  <a:pt x="5232" y="2175624"/>
                </a:lnTo>
                <a:lnTo>
                  <a:pt x="4762" y="2176742"/>
                </a:lnTo>
                <a:lnTo>
                  <a:pt x="4762" y="2179370"/>
                </a:lnTo>
                <a:lnTo>
                  <a:pt x="5232" y="2180488"/>
                </a:lnTo>
                <a:lnTo>
                  <a:pt x="7099" y="2182355"/>
                </a:lnTo>
                <a:lnTo>
                  <a:pt x="8216" y="2182812"/>
                </a:lnTo>
                <a:lnTo>
                  <a:pt x="10845" y="2182812"/>
                </a:lnTo>
                <a:lnTo>
                  <a:pt x="11963" y="2182355"/>
                </a:lnTo>
                <a:lnTo>
                  <a:pt x="13830" y="2180488"/>
                </a:lnTo>
                <a:lnTo>
                  <a:pt x="14287" y="2179370"/>
                </a:lnTo>
                <a:lnTo>
                  <a:pt x="14287" y="2176742"/>
                </a:lnTo>
                <a:close/>
              </a:path>
              <a:path w="5867400" h="3897629">
                <a:moveTo>
                  <a:pt x="14287" y="2129117"/>
                </a:moveTo>
                <a:lnTo>
                  <a:pt x="13830" y="2127999"/>
                </a:lnTo>
                <a:lnTo>
                  <a:pt x="11963" y="2126132"/>
                </a:lnTo>
                <a:lnTo>
                  <a:pt x="10845" y="2125662"/>
                </a:lnTo>
                <a:lnTo>
                  <a:pt x="8216" y="2125662"/>
                </a:lnTo>
                <a:lnTo>
                  <a:pt x="7099" y="2126132"/>
                </a:lnTo>
                <a:lnTo>
                  <a:pt x="5232" y="2127999"/>
                </a:lnTo>
                <a:lnTo>
                  <a:pt x="4762" y="2129117"/>
                </a:lnTo>
                <a:lnTo>
                  <a:pt x="4762" y="2131745"/>
                </a:lnTo>
                <a:lnTo>
                  <a:pt x="5232" y="2132863"/>
                </a:lnTo>
                <a:lnTo>
                  <a:pt x="7099" y="2134730"/>
                </a:lnTo>
                <a:lnTo>
                  <a:pt x="8216" y="2135187"/>
                </a:lnTo>
                <a:lnTo>
                  <a:pt x="10845" y="2135187"/>
                </a:lnTo>
                <a:lnTo>
                  <a:pt x="11963" y="2134730"/>
                </a:lnTo>
                <a:lnTo>
                  <a:pt x="13830" y="2132863"/>
                </a:lnTo>
                <a:lnTo>
                  <a:pt x="14287" y="2131745"/>
                </a:lnTo>
                <a:lnTo>
                  <a:pt x="14287" y="2129117"/>
                </a:lnTo>
                <a:close/>
              </a:path>
              <a:path w="5867400" h="3897629">
                <a:moveTo>
                  <a:pt x="14287" y="2081491"/>
                </a:moveTo>
                <a:lnTo>
                  <a:pt x="13830" y="2080374"/>
                </a:lnTo>
                <a:lnTo>
                  <a:pt x="11963" y="2078507"/>
                </a:lnTo>
                <a:lnTo>
                  <a:pt x="10845" y="2078037"/>
                </a:lnTo>
                <a:lnTo>
                  <a:pt x="8216" y="2078037"/>
                </a:lnTo>
                <a:lnTo>
                  <a:pt x="7099" y="2078507"/>
                </a:lnTo>
                <a:lnTo>
                  <a:pt x="5232" y="2080374"/>
                </a:lnTo>
                <a:lnTo>
                  <a:pt x="4762" y="2081491"/>
                </a:lnTo>
                <a:lnTo>
                  <a:pt x="4762" y="2084120"/>
                </a:lnTo>
                <a:lnTo>
                  <a:pt x="5232" y="2085238"/>
                </a:lnTo>
                <a:lnTo>
                  <a:pt x="7099" y="2087105"/>
                </a:lnTo>
                <a:lnTo>
                  <a:pt x="8216" y="2087562"/>
                </a:lnTo>
                <a:lnTo>
                  <a:pt x="10845" y="2087562"/>
                </a:lnTo>
                <a:lnTo>
                  <a:pt x="11963" y="2087105"/>
                </a:lnTo>
                <a:lnTo>
                  <a:pt x="13830" y="2085238"/>
                </a:lnTo>
                <a:lnTo>
                  <a:pt x="14287" y="2084120"/>
                </a:lnTo>
                <a:lnTo>
                  <a:pt x="14287" y="2081491"/>
                </a:lnTo>
                <a:close/>
              </a:path>
              <a:path w="5867400" h="3897629">
                <a:moveTo>
                  <a:pt x="14287" y="2033866"/>
                </a:moveTo>
                <a:lnTo>
                  <a:pt x="13830" y="2032749"/>
                </a:lnTo>
                <a:lnTo>
                  <a:pt x="11963" y="2030882"/>
                </a:lnTo>
                <a:lnTo>
                  <a:pt x="10845" y="2030412"/>
                </a:lnTo>
                <a:lnTo>
                  <a:pt x="8216" y="2030412"/>
                </a:lnTo>
                <a:lnTo>
                  <a:pt x="7099" y="2030882"/>
                </a:lnTo>
                <a:lnTo>
                  <a:pt x="5232" y="2032749"/>
                </a:lnTo>
                <a:lnTo>
                  <a:pt x="4762" y="2033866"/>
                </a:lnTo>
                <a:lnTo>
                  <a:pt x="4762" y="2036495"/>
                </a:lnTo>
                <a:lnTo>
                  <a:pt x="5232" y="2037613"/>
                </a:lnTo>
                <a:lnTo>
                  <a:pt x="7099" y="2039480"/>
                </a:lnTo>
                <a:lnTo>
                  <a:pt x="8216" y="2039937"/>
                </a:lnTo>
                <a:lnTo>
                  <a:pt x="10845" y="2039937"/>
                </a:lnTo>
                <a:lnTo>
                  <a:pt x="11963" y="2039480"/>
                </a:lnTo>
                <a:lnTo>
                  <a:pt x="13830" y="2037613"/>
                </a:lnTo>
                <a:lnTo>
                  <a:pt x="14287" y="2036495"/>
                </a:lnTo>
                <a:lnTo>
                  <a:pt x="14287" y="2033866"/>
                </a:lnTo>
                <a:close/>
              </a:path>
              <a:path w="5867400" h="3897629">
                <a:moveTo>
                  <a:pt x="14287" y="1986241"/>
                </a:moveTo>
                <a:lnTo>
                  <a:pt x="13830" y="1985124"/>
                </a:lnTo>
                <a:lnTo>
                  <a:pt x="11963" y="1983257"/>
                </a:lnTo>
                <a:lnTo>
                  <a:pt x="10845" y="1982787"/>
                </a:lnTo>
                <a:lnTo>
                  <a:pt x="8216" y="1982787"/>
                </a:lnTo>
                <a:lnTo>
                  <a:pt x="7099" y="1983257"/>
                </a:lnTo>
                <a:lnTo>
                  <a:pt x="5232" y="1985124"/>
                </a:lnTo>
                <a:lnTo>
                  <a:pt x="4762" y="1986241"/>
                </a:lnTo>
                <a:lnTo>
                  <a:pt x="4762" y="1988870"/>
                </a:lnTo>
                <a:lnTo>
                  <a:pt x="5232" y="1989988"/>
                </a:lnTo>
                <a:lnTo>
                  <a:pt x="7099" y="1991855"/>
                </a:lnTo>
                <a:lnTo>
                  <a:pt x="8216" y="1992312"/>
                </a:lnTo>
                <a:lnTo>
                  <a:pt x="10845" y="1992312"/>
                </a:lnTo>
                <a:lnTo>
                  <a:pt x="11963" y="1991855"/>
                </a:lnTo>
                <a:lnTo>
                  <a:pt x="13830" y="1989988"/>
                </a:lnTo>
                <a:lnTo>
                  <a:pt x="14287" y="1988870"/>
                </a:lnTo>
                <a:lnTo>
                  <a:pt x="14287" y="1986241"/>
                </a:lnTo>
                <a:close/>
              </a:path>
              <a:path w="5867400" h="3897629">
                <a:moveTo>
                  <a:pt x="14287" y="1938616"/>
                </a:moveTo>
                <a:lnTo>
                  <a:pt x="13830" y="1937499"/>
                </a:lnTo>
                <a:lnTo>
                  <a:pt x="11963" y="1935632"/>
                </a:lnTo>
                <a:lnTo>
                  <a:pt x="10845" y="1935162"/>
                </a:lnTo>
                <a:lnTo>
                  <a:pt x="8216" y="1935162"/>
                </a:lnTo>
                <a:lnTo>
                  <a:pt x="7099" y="1935632"/>
                </a:lnTo>
                <a:lnTo>
                  <a:pt x="5232" y="1937499"/>
                </a:lnTo>
                <a:lnTo>
                  <a:pt x="4762" y="1938616"/>
                </a:lnTo>
                <a:lnTo>
                  <a:pt x="4762" y="1941245"/>
                </a:lnTo>
                <a:lnTo>
                  <a:pt x="5232" y="1942363"/>
                </a:lnTo>
                <a:lnTo>
                  <a:pt x="7099" y="1944230"/>
                </a:lnTo>
                <a:lnTo>
                  <a:pt x="8216" y="1944687"/>
                </a:lnTo>
                <a:lnTo>
                  <a:pt x="10845" y="1944687"/>
                </a:lnTo>
                <a:lnTo>
                  <a:pt x="11963" y="1944230"/>
                </a:lnTo>
                <a:lnTo>
                  <a:pt x="13830" y="1942363"/>
                </a:lnTo>
                <a:lnTo>
                  <a:pt x="14287" y="1941245"/>
                </a:lnTo>
                <a:lnTo>
                  <a:pt x="14287" y="1938616"/>
                </a:lnTo>
                <a:close/>
              </a:path>
              <a:path w="5867400" h="3897629">
                <a:moveTo>
                  <a:pt x="14287" y="1890991"/>
                </a:moveTo>
                <a:lnTo>
                  <a:pt x="13830" y="1889874"/>
                </a:lnTo>
                <a:lnTo>
                  <a:pt x="11963" y="1888007"/>
                </a:lnTo>
                <a:lnTo>
                  <a:pt x="10845" y="1887537"/>
                </a:lnTo>
                <a:lnTo>
                  <a:pt x="8216" y="1887537"/>
                </a:lnTo>
                <a:lnTo>
                  <a:pt x="7099" y="1888007"/>
                </a:lnTo>
                <a:lnTo>
                  <a:pt x="5232" y="1889874"/>
                </a:lnTo>
                <a:lnTo>
                  <a:pt x="4762" y="1890991"/>
                </a:lnTo>
                <a:lnTo>
                  <a:pt x="4762" y="1893620"/>
                </a:lnTo>
                <a:lnTo>
                  <a:pt x="5232" y="1894738"/>
                </a:lnTo>
                <a:lnTo>
                  <a:pt x="7099" y="1896605"/>
                </a:lnTo>
                <a:lnTo>
                  <a:pt x="8216" y="1897062"/>
                </a:lnTo>
                <a:lnTo>
                  <a:pt x="10845" y="1897062"/>
                </a:lnTo>
                <a:lnTo>
                  <a:pt x="11963" y="1896605"/>
                </a:lnTo>
                <a:lnTo>
                  <a:pt x="13830" y="1894738"/>
                </a:lnTo>
                <a:lnTo>
                  <a:pt x="14287" y="1893620"/>
                </a:lnTo>
                <a:lnTo>
                  <a:pt x="14287" y="1890991"/>
                </a:lnTo>
                <a:close/>
              </a:path>
              <a:path w="5867400" h="3897629">
                <a:moveTo>
                  <a:pt x="14287" y="1843366"/>
                </a:moveTo>
                <a:lnTo>
                  <a:pt x="13830" y="1842249"/>
                </a:lnTo>
                <a:lnTo>
                  <a:pt x="11963" y="1840382"/>
                </a:lnTo>
                <a:lnTo>
                  <a:pt x="10845" y="1839912"/>
                </a:lnTo>
                <a:lnTo>
                  <a:pt x="8216" y="1839912"/>
                </a:lnTo>
                <a:lnTo>
                  <a:pt x="7099" y="1840382"/>
                </a:lnTo>
                <a:lnTo>
                  <a:pt x="5232" y="1842249"/>
                </a:lnTo>
                <a:lnTo>
                  <a:pt x="4762" y="1843366"/>
                </a:lnTo>
                <a:lnTo>
                  <a:pt x="4762" y="1845995"/>
                </a:lnTo>
                <a:lnTo>
                  <a:pt x="5232" y="1847113"/>
                </a:lnTo>
                <a:lnTo>
                  <a:pt x="7099" y="1848980"/>
                </a:lnTo>
                <a:lnTo>
                  <a:pt x="8216" y="1849437"/>
                </a:lnTo>
                <a:lnTo>
                  <a:pt x="10845" y="1849437"/>
                </a:lnTo>
                <a:lnTo>
                  <a:pt x="11963" y="1848980"/>
                </a:lnTo>
                <a:lnTo>
                  <a:pt x="13830" y="1847113"/>
                </a:lnTo>
                <a:lnTo>
                  <a:pt x="14287" y="1845995"/>
                </a:lnTo>
                <a:lnTo>
                  <a:pt x="14287" y="1843366"/>
                </a:lnTo>
                <a:close/>
              </a:path>
              <a:path w="5867400" h="3897629">
                <a:moveTo>
                  <a:pt x="14287" y="1795741"/>
                </a:moveTo>
                <a:lnTo>
                  <a:pt x="13830" y="1794624"/>
                </a:lnTo>
                <a:lnTo>
                  <a:pt x="11963" y="1792757"/>
                </a:lnTo>
                <a:lnTo>
                  <a:pt x="10845" y="1792287"/>
                </a:lnTo>
                <a:lnTo>
                  <a:pt x="8216" y="1792287"/>
                </a:lnTo>
                <a:lnTo>
                  <a:pt x="7099" y="1792757"/>
                </a:lnTo>
                <a:lnTo>
                  <a:pt x="5232" y="1794624"/>
                </a:lnTo>
                <a:lnTo>
                  <a:pt x="4762" y="1795741"/>
                </a:lnTo>
                <a:lnTo>
                  <a:pt x="4762" y="1798370"/>
                </a:lnTo>
                <a:lnTo>
                  <a:pt x="5232" y="1799488"/>
                </a:lnTo>
                <a:lnTo>
                  <a:pt x="7099" y="1801355"/>
                </a:lnTo>
                <a:lnTo>
                  <a:pt x="8216" y="1801812"/>
                </a:lnTo>
                <a:lnTo>
                  <a:pt x="10845" y="1801812"/>
                </a:lnTo>
                <a:lnTo>
                  <a:pt x="11963" y="1801355"/>
                </a:lnTo>
                <a:lnTo>
                  <a:pt x="13830" y="1799488"/>
                </a:lnTo>
                <a:lnTo>
                  <a:pt x="14287" y="1798370"/>
                </a:lnTo>
                <a:lnTo>
                  <a:pt x="14287" y="1795741"/>
                </a:lnTo>
                <a:close/>
              </a:path>
              <a:path w="5867400" h="3897629">
                <a:moveTo>
                  <a:pt x="14287" y="1748116"/>
                </a:moveTo>
                <a:lnTo>
                  <a:pt x="13830" y="1746999"/>
                </a:lnTo>
                <a:lnTo>
                  <a:pt x="11963" y="1745132"/>
                </a:lnTo>
                <a:lnTo>
                  <a:pt x="10845" y="1744662"/>
                </a:lnTo>
                <a:lnTo>
                  <a:pt x="8216" y="1744662"/>
                </a:lnTo>
                <a:lnTo>
                  <a:pt x="7099" y="1745132"/>
                </a:lnTo>
                <a:lnTo>
                  <a:pt x="5232" y="1746999"/>
                </a:lnTo>
                <a:lnTo>
                  <a:pt x="4762" y="1748116"/>
                </a:lnTo>
                <a:lnTo>
                  <a:pt x="4762" y="1750745"/>
                </a:lnTo>
                <a:lnTo>
                  <a:pt x="5232" y="1751863"/>
                </a:lnTo>
                <a:lnTo>
                  <a:pt x="7099" y="1753730"/>
                </a:lnTo>
                <a:lnTo>
                  <a:pt x="8216" y="1754187"/>
                </a:lnTo>
                <a:lnTo>
                  <a:pt x="10845" y="1754187"/>
                </a:lnTo>
                <a:lnTo>
                  <a:pt x="11963" y="1753730"/>
                </a:lnTo>
                <a:lnTo>
                  <a:pt x="13830" y="1751863"/>
                </a:lnTo>
                <a:lnTo>
                  <a:pt x="14287" y="1750745"/>
                </a:lnTo>
                <a:lnTo>
                  <a:pt x="14287" y="1748116"/>
                </a:lnTo>
                <a:close/>
              </a:path>
              <a:path w="5867400" h="3897629">
                <a:moveTo>
                  <a:pt x="14287" y="1700491"/>
                </a:moveTo>
                <a:lnTo>
                  <a:pt x="13830" y="1699374"/>
                </a:lnTo>
                <a:lnTo>
                  <a:pt x="11963" y="1697507"/>
                </a:lnTo>
                <a:lnTo>
                  <a:pt x="10845" y="1697037"/>
                </a:lnTo>
                <a:lnTo>
                  <a:pt x="8216" y="1697037"/>
                </a:lnTo>
                <a:lnTo>
                  <a:pt x="7099" y="1697507"/>
                </a:lnTo>
                <a:lnTo>
                  <a:pt x="5232" y="1699374"/>
                </a:lnTo>
                <a:lnTo>
                  <a:pt x="4762" y="1700491"/>
                </a:lnTo>
                <a:lnTo>
                  <a:pt x="4762" y="1703120"/>
                </a:lnTo>
                <a:lnTo>
                  <a:pt x="5232" y="1704238"/>
                </a:lnTo>
                <a:lnTo>
                  <a:pt x="7099" y="1706105"/>
                </a:lnTo>
                <a:lnTo>
                  <a:pt x="8216" y="1706562"/>
                </a:lnTo>
                <a:lnTo>
                  <a:pt x="10845" y="1706562"/>
                </a:lnTo>
                <a:lnTo>
                  <a:pt x="11963" y="1706105"/>
                </a:lnTo>
                <a:lnTo>
                  <a:pt x="13830" y="1704238"/>
                </a:lnTo>
                <a:lnTo>
                  <a:pt x="14287" y="1703120"/>
                </a:lnTo>
                <a:lnTo>
                  <a:pt x="14287" y="1700491"/>
                </a:lnTo>
                <a:close/>
              </a:path>
              <a:path w="5867400" h="3897629">
                <a:moveTo>
                  <a:pt x="14287" y="1652866"/>
                </a:moveTo>
                <a:lnTo>
                  <a:pt x="13830" y="1651749"/>
                </a:lnTo>
                <a:lnTo>
                  <a:pt x="11963" y="1649882"/>
                </a:lnTo>
                <a:lnTo>
                  <a:pt x="10845" y="1649412"/>
                </a:lnTo>
                <a:lnTo>
                  <a:pt x="8216" y="1649412"/>
                </a:lnTo>
                <a:lnTo>
                  <a:pt x="7099" y="1649882"/>
                </a:lnTo>
                <a:lnTo>
                  <a:pt x="5232" y="1651749"/>
                </a:lnTo>
                <a:lnTo>
                  <a:pt x="4762" y="1652866"/>
                </a:lnTo>
                <a:lnTo>
                  <a:pt x="4762" y="1655495"/>
                </a:lnTo>
                <a:lnTo>
                  <a:pt x="5232" y="1656613"/>
                </a:lnTo>
                <a:lnTo>
                  <a:pt x="7099" y="1658480"/>
                </a:lnTo>
                <a:lnTo>
                  <a:pt x="8216" y="1658937"/>
                </a:lnTo>
                <a:lnTo>
                  <a:pt x="10845" y="1658937"/>
                </a:lnTo>
                <a:lnTo>
                  <a:pt x="11963" y="1658480"/>
                </a:lnTo>
                <a:lnTo>
                  <a:pt x="13830" y="1656613"/>
                </a:lnTo>
                <a:lnTo>
                  <a:pt x="14287" y="1655495"/>
                </a:lnTo>
                <a:lnTo>
                  <a:pt x="14287" y="1652866"/>
                </a:lnTo>
                <a:close/>
              </a:path>
              <a:path w="5867400" h="3897629">
                <a:moveTo>
                  <a:pt x="14287" y="1605241"/>
                </a:moveTo>
                <a:lnTo>
                  <a:pt x="13830" y="1604124"/>
                </a:lnTo>
                <a:lnTo>
                  <a:pt x="11963" y="1602257"/>
                </a:lnTo>
                <a:lnTo>
                  <a:pt x="10845" y="1601787"/>
                </a:lnTo>
                <a:lnTo>
                  <a:pt x="8216" y="1601787"/>
                </a:lnTo>
                <a:lnTo>
                  <a:pt x="7099" y="1602257"/>
                </a:lnTo>
                <a:lnTo>
                  <a:pt x="5232" y="1604124"/>
                </a:lnTo>
                <a:lnTo>
                  <a:pt x="4762" y="1605241"/>
                </a:lnTo>
                <a:lnTo>
                  <a:pt x="4762" y="1607870"/>
                </a:lnTo>
                <a:lnTo>
                  <a:pt x="5232" y="1608988"/>
                </a:lnTo>
                <a:lnTo>
                  <a:pt x="7099" y="1610855"/>
                </a:lnTo>
                <a:lnTo>
                  <a:pt x="8216" y="1611312"/>
                </a:lnTo>
                <a:lnTo>
                  <a:pt x="10845" y="1611312"/>
                </a:lnTo>
                <a:lnTo>
                  <a:pt x="11963" y="1610855"/>
                </a:lnTo>
                <a:lnTo>
                  <a:pt x="13830" y="1608988"/>
                </a:lnTo>
                <a:lnTo>
                  <a:pt x="14287" y="1607870"/>
                </a:lnTo>
                <a:lnTo>
                  <a:pt x="14287" y="1605241"/>
                </a:lnTo>
                <a:close/>
              </a:path>
              <a:path w="5867400" h="3897629">
                <a:moveTo>
                  <a:pt x="14287" y="1557616"/>
                </a:moveTo>
                <a:lnTo>
                  <a:pt x="13830" y="1556499"/>
                </a:lnTo>
                <a:lnTo>
                  <a:pt x="11963" y="1554632"/>
                </a:lnTo>
                <a:lnTo>
                  <a:pt x="10845" y="1554162"/>
                </a:lnTo>
                <a:lnTo>
                  <a:pt x="8216" y="1554162"/>
                </a:lnTo>
                <a:lnTo>
                  <a:pt x="7835" y="1554327"/>
                </a:lnTo>
                <a:lnTo>
                  <a:pt x="7200" y="1553679"/>
                </a:lnTo>
                <a:lnTo>
                  <a:pt x="6083" y="1553210"/>
                </a:lnTo>
                <a:lnTo>
                  <a:pt x="3454" y="1553210"/>
                </a:lnTo>
                <a:lnTo>
                  <a:pt x="2336" y="1553679"/>
                </a:lnTo>
                <a:lnTo>
                  <a:pt x="469" y="1555546"/>
                </a:lnTo>
                <a:lnTo>
                  <a:pt x="0" y="1556664"/>
                </a:lnTo>
                <a:lnTo>
                  <a:pt x="0" y="1559293"/>
                </a:lnTo>
                <a:lnTo>
                  <a:pt x="469" y="1560410"/>
                </a:lnTo>
                <a:lnTo>
                  <a:pt x="2336" y="1562277"/>
                </a:lnTo>
                <a:lnTo>
                  <a:pt x="3454" y="1562735"/>
                </a:lnTo>
                <a:lnTo>
                  <a:pt x="6083" y="1562735"/>
                </a:lnTo>
                <a:lnTo>
                  <a:pt x="6451" y="1562595"/>
                </a:lnTo>
                <a:lnTo>
                  <a:pt x="7099" y="1563230"/>
                </a:lnTo>
                <a:lnTo>
                  <a:pt x="8216" y="1563687"/>
                </a:lnTo>
                <a:lnTo>
                  <a:pt x="10845" y="1563687"/>
                </a:lnTo>
                <a:lnTo>
                  <a:pt x="11963" y="1563230"/>
                </a:lnTo>
                <a:lnTo>
                  <a:pt x="13830" y="1561363"/>
                </a:lnTo>
                <a:lnTo>
                  <a:pt x="14287" y="1560245"/>
                </a:lnTo>
                <a:lnTo>
                  <a:pt x="14287" y="1557616"/>
                </a:lnTo>
                <a:close/>
              </a:path>
              <a:path w="5867400" h="3897629">
                <a:moveTo>
                  <a:pt x="14287" y="1509991"/>
                </a:moveTo>
                <a:lnTo>
                  <a:pt x="13830" y="1508874"/>
                </a:lnTo>
                <a:lnTo>
                  <a:pt x="11963" y="1507007"/>
                </a:lnTo>
                <a:lnTo>
                  <a:pt x="10845" y="1506537"/>
                </a:lnTo>
                <a:lnTo>
                  <a:pt x="8216" y="1506537"/>
                </a:lnTo>
                <a:lnTo>
                  <a:pt x="7099" y="1507007"/>
                </a:lnTo>
                <a:lnTo>
                  <a:pt x="5232" y="1508874"/>
                </a:lnTo>
                <a:lnTo>
                  <a:pt x="4762" y="1509991"/>
                </a:lnTo>
                <a:lnTo>
                  <a:pt x="4762" y="1512620"/>
                </a:lnTo>
                <a:lnTo>
                  <a:pt x="5232" y="1513738"/>
                </a:lnTo>
                <a:lnTo>
                  <a:pt x="7099" y="1515605"/>
                </a:lnTo>
                <a:lnTo>
                  <a:pt x="8216" y="1516062"/>
                </a:lnTo>
                <a:lnTo>
                  <a:pt x="10845" y="1516062"/>
                </a:lnTo>
                <a:lnTo>
                  <a:pt x="11963" y="1515605"/>
                </a:lnTo>
                <a:lnTo>
                  <a:pt x="13830" y="1513738"/>
                </a:lnTo>
                <a:lnTo>
                  <a:pt x="14287" y="1512620"/>
                </a:lnTo>
                <a:lnTo>
                  <a:pt x="14287" y="1509991"/>
                </a:lnTo>
                <a:close/>
              </a:path>
              <a:path w="5867400" h="3897629">
                <a:moveTo>
                  <a:pt x="14287" y="1462366"/>
                </a:moveTo>
                <a:lnTo>
                  <a:pt x="13830" y="1461249"/>
                </a:lnTo>
                <a:lnTo>
                  <a:pt x="11963" y="1459382"/>
                </a:lnTo>
                <a:lnTo>
                  <a:pt x="10845" y="1458912"/>
                </a:lnTo>
                <a:lnTo>
                  <a:pt x="8216" y="1458912"/>
                </a:lnTo>
                <a:lnTo>
                  <a:pt x="7099" y="1459382"/>
                </a:lnTo>
                <a:lnTo>
                  <a:pt x="5232" y="1461249"/>
                </a:lnTo>
                <a:lnTo>
                  <a:pt x="4762" y="1462366"/>
                </a:lnTo>
                <a:lnTo>
                  <a:pt x="4762" y="1464995"/>
                </a:lnTo>
                <a:lnTo>
                  <a:pt x="5232" y="1466113"/>
                </a:lnTo>
                <a:lnTo>
                  <a:pt x="7099" y="1467980"/>
                </a:lnTo>
                <a:lnTo>
                  <a:pt x="8216" y="1468437"/>
                </a:lnTo>
                <a:lnTo>
                  <a:pt x="10845" y="1468437"/>
                </a:lnTo>
                <a:lnTo>
                  <a:pt x="11963" y="1467980"/>
                </a:lnTo>
                <a:lnTo>
                  <a:pt x="13830" y="1466113"/>
                </a:lnTo>
                <a:lnTo>
                  <a:pt x="14287" y="1464995"/>
                </a:lnTo>
                <a:lnTo>
                  <a:pt x="14287" y="1462366"/>
                </a:lnTo>
                <a:close/>
              </a:path>
              <a:path w="5867400" h="3897629">
                <a:moveTo>
                  <a:pt x="14287" y="1414741"/>
                </a:moveTo>
                <a:lnTo>
                  <a:pt x="13830" y="1413624"/>
                </a:lnTo>
                <a:lnTo>
                  <a:pt x="11963" y="1411757"/>
                </a:lnTo>
                <a:lnTo>
                  <a:pt x="10845" y="1411287"/>
                </a:lnTo>
                <a:lnTo>
                  <a:pt x="8216" y="1411287"/>
                </a:lnTo>
                <a:lnTo>
                  <a:pt x="7099" y="1411757"/>
                </a:lnTo>
                <a:lnTo>
                  <a:pt x="5232" y="1413624"/>
                </a:lnTo>
                <a:lnTo>
                  <a:pt x="4762" y="1414741"/>
                </a:lnTo>
                <a:lnTo>
                  <a:pt x="4762" y="1417370"/>
                </a:lnTo>
                <a:lnTo>
                  <a:pt x="5232" y="1418488"/>
                </a:lnTo>
                <a:lnTo>
                  <a:pt x="7099" y="1420355"/>
                </a:lnTo>
                <a:lnTo>
                  <a:pt x="8216" y="1420812"/>
                </a:lnTo>
                <a:lnTo>
                  <a:pt x="10845" y="1420812"/>
                </a:lnTo>
                <a:lnTo>
                  <a:pt x="11963" y="1420355"/>
                </a:lnTo>
                <a:lnTo>
                  <a:pt x="13830" y="1418488"/>
                </a:lnTo>
                <a:lnTo>
                  <a:pt x="14287" y="1417370"/>
                </a:lnTo>
                <a:lnTo>
                  <a:pt x="14287" y="1414741"/>
                </a:lnTo>
                <a:close/>
              </a:path>
              <a:path w="5867400" h="3897629">
                <a:moveTo>
                  <a:pt x="14287" y="1367116"/>
                </a:moveTo>
                <a:lnTo>
                  <a:pt x="13830" y="1365999"/>
                </a:lnTo>
                <a:lnTo>
                  <a:pt x="11963" y="1364132"/>
                </a:lnTo>
                <a:lnTo>
                  <a:pt x="10845" y="1363662"/>
                </a:lnTo>
                <a:lnTo>
                  <a:pt x="8216" y="1363662"/>
                </a:lnTo>
                <a:lnTo>
                  <a:pt x="7099" y="1364132"/>
                </a:lnTo>
                <a:lnTo>
                  <a:pt x="5232" y="1365999"/>
                </a:lnTo>
                <a:lnTo>
                  <a:pt x="4762" y="1367116"/>
                </a:lnTo>
                <a:lnTo>
                  <a:pt x="4762" y="1369745"/>
                </a:lnTo>
                <a:lnTo>
                  <a:pt x="5232" y="1370863"/>
                </a:lnTo>
                <a:lnTo>
                  <a:pt x="7099" y="1372730"/>
                </a:lnTo>
                <a:lnTo>
                  <a:pt x="8216" y="1373187"/>
                </a:lnTo>
                <a:lnTo>
                  <a:pt x="10845" y="1373187"/>
                </a:lnTo>
                <a:lnTo>
                  <a:pt x="11963" y="1372730"/>
                </a:lnTo>
                <a:lnTo>
                  <a:pt x="13830" y="1370863"/>
                </a:lnTo>
                <a:lnTo>
                  <a:pt x="14287" y="1369745"/>
                </a:lnTo>
                <a:lnTo>
                  <a:pt x="14287" y="1367116"/>
                </a:lnTo>
                <a:close/>
              </a:path>
              <a:path w="5867400" h="3897629">
                <a:moveTo>
                  <a:pt x="14287" y="1319491"/>
                </a:moveTo>
                <a:lnTo>
                  <a:pt x="13830" y="1318374"/>
                </a:lnTo>
                <a:lnTo>
                  <a:pt x="11963" y="1316507"/>
                </a:lnTo>
                <a:lnTo>
                  <a:pt x="10845" y="1316037"/>
                </a:lnTo>
                <a:lnTo>
                  <a:pt x="8216" y="1316037"/>
                </a:lnTo>
                <a:lnTo>
                  <a:pt x="7099" y="1316507"/>
                </a:lnTo>
                <a:lnTo>
                  <a:pt x="5232" y="1318374"/>
                </a:lnTo>
                <a:lnTo>
                  <a:pt x="4762" y="1319491"/>
                </a:lnTo>
                <a:lnTo>
                  <a:pt x="4762" y="1322120"/>
                </a:lnTo>
                <a:lnTo>
                  <a:pt x="5232" y="1323238"/>
                </a:lnTo>
                <a:lnTo>
                  <a:pt x="7099" y="1325105"/>
                </a:lnTo>
                <a:lnTo>
                  <a:pt x="8216" y="1325562"/>
                </a:lnTo>
                <a:lnTo>
                  <a:pt x="10845" y="1325562"/>
                </a:lnTo>
                <a:lnTo>
                  <a:pt x="11963" y="1325105"/>
                </a:lnTo>
                <a:lnTo>
                  <a:pt x="13830" y="1323238"/>
                </a:lnTo>
                <a:lnTo>
                  <a:pt x="14287" y="1322120"/>
                </a:lnTo>
                <a:lnTo>
                  <a:pt x="14287" y="1319491"/>
                </a:lnTo>
                <a:close/>
              </a:path>
              <a:path w="5867400" h="3897629">
                <a:moveTo>
                  <a:pt x="14287" y="1271866"/>
                </a:moveTo>
                <a:lnTo>
                  <a:pt x="13830" y="1270749"/>
                </a:lnTo>
                <a:lnTo>
                  <a:pt x="11963" y="1268882"/>
                </a:lnTo>
                <a:lnTo>
                  <a:pt x="10845" y="1268412"/>
                </a:lnTo>
                <a:lnTo>
                  <a:pt x="8216" y="1268412"/>
                </a:lnTo>
                <a:lnTo>
                  <a:pt x="7099" y="1268882"/>
                </a:lnTo>
                <a:lnTo>
                  <a:pt x="5232" y="1270749"/>
                </a:lnTo>
                <a:lnTo>
                  <a:pt x="4762" y="1271866"/>
                </a:lnTo>
                <a:lnTo>
                  <a:pt x="4762" y="1274495"/>
                </a:lnTo>
                <a:lnTo>
                  <a:pt x="5232" y="1275613"/>
                </a:lnTo>
                <a:lnTo>
                  <a:pt x="7099" y="1277480"/>
                </a:lnTo>
                <a:lnTo>
                  <a:pt x="8216" y="1277937"/>
                </a:lnTo>
                <a:lnTo>
                  <a:pt x="10845" y="1277937"/>
                </a:lnTo>
                <a:lnTo>
                  <a:pt x="11963" y="1277480"/>
                </a:lnTo>
                <a:lnTo>
                  <a:pt x="13830" y="1275613"/>
                </a:lnTo>
                <a:lnTo>
                  <a:pt x="14287" y="1274495"/>
                </a:lnTo>
                <a:lnTo>
                  <a:pt x="14287" y="1271866"/>
                </a:lnTo>
                <a:close/>
              </a:path>
              <a:path w="5867400" h="3897629">
                <a:moveTo>
                  <a:pt x="14287" y="1224241"/>
                </a:moveTo>
                <a:lnTo>
                  <a:pt x="13830" y="1223124"/>
                </a:lnTo>
                <a:lnTo>
                  <a:pt x="11963" y="1221257"/>
                </a:lnTo>
                <a:lnTo>
                  <a:pt x="10845" y="1220787"/>
                </a:lnTo>
                <a:lnTo>
                  <a:pt x="8216" y="1220787"/>
                </a:lnTo>
                <a:lnTo>
                  <a:pt x="7099" y="1221257"/>
                </a:lnTo>
                <a:lnTo>
                  <a:pt x="5232" y="1223124"/>
                </a:lnTo>
                <a:lnTo>
                  <a:pt x="4762" y="1224241"/>
                </a:lnTo>
                <a:lnTo>
                  <a:pt x="4762" y="1226870"/>
                </a:lnTo>
                <a:lnTo>
                  <a:pt x="5232" y="1227988"/>
                </a:lnTo>
                <a:lnTo>
                  <a:pt x="7099" y="1229855"/>
                </a:lnTo>
                <a:lnTo>
                  <a:pt x="8216" y="1230312"/>
                </a:lnTo>
                <a:lnTo>
                  <a:pt x="10845" y="1230312"/>
                </a:lnTo>
                <a:lnTo>
                  <a:pt x="11963" y="1229855"/>
                </a:lnTo>
                <a:lnTo>
                  <a:pt x="13830" y="1227988"/>
                </a:lnTo>
                <a:lnTo>
                  <a:pt x="14287" y="1226870"/>
                </a:lnTo>
                <a:lnTo>
                  <a:pt x="14287" y="1224241"/>
                </a:lnTo>
                <a:close/>
              </a:path>
              <a:path w="5867400" h="3897629">
                <a:moveTo>
                  <a:pt x="14287" y="1176616"/>
                </a:moveTo>
                <a:lnTo>
                  <a:pt x="13830" y="1175499"/>
                </a:lnTo>
                <a:lnTo>
                  <a:pt x="11963" y="1173632"/>
                </a:lnTo>
                <a:lnTo>
                  <a:pt x="10845" y="1173162"/>
                </a:lnTo>
                <a:lnTo>
                  <a:pt x="8216" y="1173162"/>
                </a:lnTo>
                <a:lnTo>
                  <a:pt x="7099" y="1173632"/>
                </a:lnTo>
                <a:lnTo>
                  <a:pt x="5232" y="1175499"/>
                </a:lnTo>
                <a:lnTo>
                  <a:pt x="4762" y="1176616"/>
                </a:lnTo>
                <a:lnTo>
                  <a:pt x="4762" y="1179245"/>
                </a:lnTo>
                <a:lnTo>
                  <a:pt x="5232" y="1180363"/>
                </a:lnTo>
                <a:lnTo>
                  <a:pt x="7099" y="1182230"/>
                </a:lnTo>
                <a:lnTo>
                  <a:pt x="8216" y="1182687"/>
                </a:lnTo>
                <a:lnTo>
                  <a:pt x="10845" y="1182687"/>
                </a:lnTo>
                <a:lnTo>
                  <a:pt x="11963" y="1182230"/>
                </a:lnTo>
                <a:lnTo>
                  <a:pt x="13830" y="1180363"/>
                </a:lnTo>
                <a:lnTo>
                  <a:pt x="14287" y="1179245"/>
                </a:lnTo>
                <a:lnTo>
                  <a:pt x="14287" y="1176616"/>
                </a:lnTo>
                <a:close/>
              </a:path>
              <a:path w="5867400" h="3897629">
                <a:moveTo>
                  <a:pt x="14287" y="1128991"/>
                </a:moveTo>
                <a:lnTo>
                  <a:pt x="13830" y="1127874"/>
                </a:lnTo>
                <a:lnTo>
                  <a:pt x="11963" y="1126007"/>
                </a:lnTo>
                <a:lnTo>
                  <a:pt x="10845" y="1125537"/>
                </a:lnTo>
                <a:lnTo>
                  <a:pt x="8216" y="1125537"/>
                </a:lnTo>
                <a:lnTo>
                  <a:pt x="7099" y="1126007"/>
                </a:lnTo>
                <a:lnTo>
                  <a:pt x="5232" y="1127874"/>
                </a:lnTo>
                <a:lnTo>
                  <a:pt x="4762" y="1128991"/>
                </a:lnTo>
                <a:lnTo>
                  <a:pt x="4762" y="1131620"/>
                </a:lnTo>
                <a:lnTo>
                  <a:pt x="5232" y="1132738"/>
                </a:lnTo>
                <a:lnTo>
                  <a:pt x="7099" y="1134605"/>
                </a:lnTo>
                <a:lnTo>
                  <a:pt x="8216" y="1135062"/>
                </a:lnTo>
                <a:lnTo>
                  <a:pt x="10845" y="1135062"/>
                </a:lnTo>
                <a:lnTo>
                  <a:pt x="11963" y="1134605"/>
                </a:lnTo>
                <a:lnTo>
                  <a:pt x="13830" y="1132738"/>
                </a:lnTo>
                <a:lnTo>
                  <a:pt x="14287" y="1131620"/>
                </a:lnTo>
                <a:lnTo>
                  <a:pt x="14287" y="1128991"/>
                </a:lnTo>
                <a:close/>
              </a:path>
              <a:path w="5867400" h="3897629">
                <a:moveTo>
                  <a:pt x="14287" y="1081366"/>
                </a:moveTo>
                <a:lnTo>
                  <a:pt x="13830" y="1080249"/>
                </a:lnTo>
                <a:lnTo>
                  <a:pt x="11963" y="1078382"/>
                </a:lnTo>
                <a:lnTo>
                  <a:pt x="10845" y="1077912"/>
                </a:lnTo>
                <a:lnTo>
                  <a:pt x="8216" y="1077912"/>
                </a:lnTo>
                <a:lnTo>
                  <a:pt x="7099" y="1078382"/>
                </a:lnTo>
                <a:lnTo>
                  <a:pt x="5232" y="1080249"/>
                </a:lnTo>
                <a:lnTo>
                  <a:pt x="4762" y="1081366"/>
                </a:lnTo>
                <a:lnTo>
                  <a:pt x="4762" y="1083995"/>
                </a:lnTo>
                <a:lnTo>
                  <a:pt x="5232" y="1085113"/>
                </a:lnTo>
                <a:lnTo>
                  <a:pt x="7099" y="1086980"/>
                </a:lnTo>
                <a:lnTo>
                  <a:pt x="8216" y="1087437"/>
                </a:lnTo>
                <a:lnTo>
                  <a:pt x="10845" y="1087437"/>
                </a:lnTo>
                <a:lnTo>
                  <a:pt x="11963" y="1086980"/>
                </a:lnTo>
                <a:lnTo>
                  <a:pt x="13830" y="1085113"/>
                </a:lnTo>
                <a:lnTo>
                  <a:pt x="14287" y="1083995"/>
                </a:lnTo>
                <a:lnTo>
                  <a:pt x="14287" y="1081366"/>
                </a:lnTo>
                <a:close/>
              </a:path>
              <a:path w="5867400" h="3897629">
                <a:moveTo>
                  <a:pt x="14287" y="1033741"/>
                </a:moveTo>
                <a:lnTo>
                  <a:pt x="13830" y="1032624"/>
                </a:lnTo>
                <a:lnTo>
                  <a:pt x="11963" y="1030757"/>
                </a:lnTo>
                <a:lnTo>
                  <a:pt x="10845" y="1030287"/>
                </a:lnTo>
                <a:lnTo>
                  <a:pt x="8216" y="1030287"/>
                </a:lnTo>
                <a:lnTo>
                  <a:pt x="7099" y="1030757"/>
                </a:lnTo>
                <a:lnTo>
                  <a:pt x="5232" y="1032624"/>
                </a:lnTo>
                <a:lnTo>
                  <a:pt x="4762" y="1033741"/>
                </a:lnTo>
                <a:lnTo>
                  <a:pt x="4762" y="1036370"/>
                </a:lnTo>
                <a:lnTo>
                  <a:pt x="5232" y="1037488"/>
                </a:lnTo>
                <a:lnTo>
                  <a:pt x="7099" y="1039355"/>
                </a:lnTo>
                <a:lnTo>
                  <a:pt x="8216" y="1039812"/>
                </a:lnTo>
                <a:lnTo>
                  <a:pt x="10845" y="1039812"/>
                </a:lnTo>
                <a:lnTo>
                  <a:pt x="11963" y="1039355"/>
                </a:lnTo>
                <a:lnTo>
                  <a:pt x="13830" y="1037488"/>
                </a:lnTo>
                <a:lnTo>
                  <a:pt x="14287" y="1036370"/>
                </a:lnTo>
                <a:lnTo>
                  <a:pt x="14287" y="1033741"/>
                </a:lnTo>
                <a:close/>
              </a:path>
              <a:path w="5867400" h="3897629">
                <a:moveTo>
                  <a:pt x="14287" y="986116"/>
                </a:moveTo>
                <a:lnTo>
                  <a:pt x="13830" y="984999"/>
                </a:lnTo>
                <a:lnTo>
                  <a:pt x="11963" y="983132"/>
                </a:lnTo>
                <a:lnTo>
                  <a:pt x="10845" y="982662"/>
                </a:lnTo>
                <a:lnTo>
                  <a:pt x="8216" y="982662"/>
                </a:lnTo>
                <a:lnTo>
                  <a:pt x="7099" y="983132"/>
                </a:lnTo>
                <a:lnTo>
                  <a:pt x="5232" y="984999"/>
                </a:lnTo>
                <a:lnTo>
                  <a:pt x="4762" y="986116"/>
                </a:lnTo>
                <a:lnTo>
                  <a:pt x="4762" y="988745"/>
                </a:lnTo>
                <a:lnTo>
                  <a:pt x="5232" y="989863"/>
                </a:lnTo>
                <a:lnTo>
                  <a:pt x="7099" y="991730"/>
                </a:lnTo>
                <a:lnTo>
                  <a:pt x="8216" y="992187"/>
                </a:lnTo>
                <a:lnTo>
                  <a:pt x="10845" y="992187"/>
                </a:lnTo>
                <a:lnTo>
                  <a:pt x="11963" y="991730"/>
                </a:lnTo>
                <a:lnTo>
                  <a:pt x="13830" y="989863"/>
                </a:lnTo>
                <a:lnTo>
                  <a:pt x="14287" y="988745"/>
                </a:lnTo>
                <a:lnTo>
                  <a:pt x="14287" y="986116"/>
                </a:lnTo>
                <a:close/>
              </a:path>
              <a:path w="5867400" h="3897629">
                <a:moveTo>
                  <a:pt x="14287" y="938491"/>
                </a:moveTo>
                <a:lnTo>
                  <a:pt x="13830" y="937374"/>
                </a:lnTo>
                <a:lnTo>
                  <a:pt x="11963" y="935507"/>
                </a:lnTo>
                <a:lnTo>
                  <a:pt x="10845" y="935037"/>
                </a:lnTo>
                <a:lnTo>
                  <a:pt x="8216" y="935037"/>
                </a:lnTo>
                <a:lnTo>
                  <a:pt x="7099" y="935507"/>
                </a:lnTo>
                <a:lnTo>
                  <a:pt x="5232" y="937374"/>
                </a:lnTo>
                <a:lnTo>
                  <a:pt x="4762" y="938491"/>
                </a:lnTo>
                <a:lnTo>
                  <a:pt x="4762" y="941120"/>
                </a:lnTo>
                <a:lnTo>
                  <a:pt x="5232" y="942238"/>
                </a:lnTo>
                <a:lnTo>
                  <a:pt x="7099" y="944105"/>
                </a:lnTo>
                <a:lnTo>
                  <a:pt x="8216" y="944562"/>
                </a:lnTo>
                <a:lnTo>
                  <a:pt x="10845" y="944562"/>
                </a:lnTo>
                <a:lnTo>
                  <a:pt x="11963" y="944105"/>
                </a:lnTo>
                <a:lnTo>
                  <a:pt x="13830" y="942238"/>
                </a:lnTo>
                <a:lnTo>
                  <a:pt x="14287" y="941120"/>
                </a:lnTo>
                <a:lnTo>
                  <a:pt x="14287" y="938491"/>
                </a:lnTo>
                <a:close/>
              </a:path>
              <a:path w="5867400" h="3897629">
                <a:moveTo>
                  <a:pt x="14287" y="890866"/>
                </a:moveTo>
                <a:lnTo>
                  <a:pt x="13830" y="889749"/>
                </a:lnTo>
                <a:lnTo>
                  <a:pt x="11963" y="887882"/>
                </a:lnTo>
                <a:lnTo>
                  <a:pt x="10845" y="887412"/>
                </a:lnTo>
                <a:lnTo>
                  <a:pt x="8216" y="887412"/>
                </a:lnTo>
                <a:lnTo>
                  <a:pt x="7099" y="887882"/>
                </a:lnTo>
                <a:lnTo>
                  <a:pt x="5232" y="889749"/>
                </a:lnTo>
                <a:lnTo>
                  <a:pt x="4762" y="890866"/>
                </a:lnTo>
                <a:lnTo>
                  <a:pt x="4762" y="893495"/>
                </a:lnTo>
                <a:lnTo>
                  <a:pt x="5232" y="894613"/>
                </a:lnTo>
                <a:lnTo>
                  <a:pt x="7099" y="896480"/>
                </a:lnTo>
                <a:lnTo>
                  <a:pt x="8216" y="896937"/>
                </a:lnTo>
                <a:lnTo>
                  <a:pt x="10845" y="896937"/>
                </a:lnTo>
                <a:lnTo>
                  <a:pt x="11963" y="896480"/>
                </a:lnTo>
                <a:lnTo>
                  <a:pt x="13830" y="894613"/>
                </a:lnTo>
                <a:lnTo>
                  <a:pt x="14287" y="893495"/>
                </a:lnTo>
                <a:lnTo>
                  <a:pt x="14287" y="890866"/>
                </a:lnTo>
                <a:close/>
              </a:path>
              <a:path w="5867400" h="3897629">
                <a:moveTo>
                  <a:pt x="14287" y="843241"/>
                </a:moveTo>
                <a:lnTo>
                  <a:pt x="13830" y="842124"/>
                </a:lnTo>
                <a:lnTo>
                  <a:pt x="11963" y="840257"/>
                </a:lnTo>
                <a:lnTo>
                  <a:pt x="10845" y="839787"/>
                </a:lnTo>
                <a:lnTo>
                  <a:pt x="8216" y="839787"/>
                </a:lnTo>
                <a:lnTo>
                  <a:pt x="7099" y="840257"/>
                </a:lnTo>
                <a:lnTo>
                  <a:pt x="5232" y="842124"/>
                </a:lnTo>
                <a:lnTo>
                  <a:pt x="4762" y="843241"/>
                </a:lnTo>
                <a:lnTo>
                  <a:pt x="4762" y="845870"/>
                </a:lnTo>
                <a:lnTo>
                  <a:pt x="5232" y="846988"/>
                </a:lnTo>
                <a:lnTo>
                  <a:pt x="7099" y="848855"/>
                </a:lnTo>
                <a:lnTo>
                  <a:pt x="8216" y="849312"/>
                </a:lnTo>
                <a:lnTo>
                  <a:pt x="10845" y="849312"/>
                </a:lnTo>
                <a:lnTo>
                  <a:pt x="11963" y="848855"/>
                </a:lnTo>
                <a:lnTo>
                  <a:pt x="13830" y="846988"/>
                </a:lnTo>
                <a:lnTo>
                  <a:pt x="14287" y="845870"/>
                </a:lnTo>
                <a:lnTo>
                  <a:pt x="14287" y="843241"/>
                </a:lnTo>
                <a:close/>
              </a:path>
              <a:path w="5867400" h="3897629">
                <a:moveTo>
                  <a:pt x="14287" y="795616"/>
                </a:moveTo>
                <a:lnTo>
                  <a:pt x="13830" y="794499"/>
                </a:lnTo>
                <a:lnTo>
                  <a:pt x="11963" y="792632"/>
                </a:lnTo>
                <a:lnTo>
                  <a:pt x="10845" y="792162"/>
                </a:lnTo>
                <a:lnTo>
                  <a:pt x="8216" y="792162"/>
                </a:lnTo>
                <a:lnTo>
                  <a:pt x="7099" y="792632"/>
                </a:lnTo>
                <a:lnTo>
                  <a:pt x="5232" y="794499"/>
                </a:lnTo>
                <a:lnTo>
                  <a:pt x="4762" y="795616"/>
                </a:lnTo>
                <a:lnTo>
                  <a:pt x="4762" y="798245"/>
                </a:lnTo>
                <a:lnTo>
                  <a:pt x="5232" y="799363"/>
                </a:lnTo>
                <a:lnTo>
                  <a:pt x="7099" y="801230"/>
                </a:lnTo>
                <a:lnTo>
                  <a:pt x="8216" y="801687"/>
                </a:lnTo>
                <a:lnTo>
                  <a:pt x="10845" y="801687"/>
                </a:lnTo>
                <a:lnTo>
                  <a:pt x="11963" y="801230"/>
                </a:lnTo>
                <a:lnTo>
                  <a:pt x="13830" y="799363"/>
                </a:lnTo>
                <a:lnTo>
                  <a:pt x="14287" y="798245"/>
                </a:lnTo>
                <a:lnTo>
                  <a:pt x="14287" y="795616"/>
                </a:lnTo>
                <a:close/>
              </a:path>
              <a:path w="5867400" h="3897629">
                <a:moveTo>
                  <a:pt x="14287" y="747991"/>
                </a:moveTo>
                <a:lnTo>
                  <a:pt x="13830" y="746874"/>
                </a:lnTo>
                <a:lnTo>
                  <a:pt x="11963" y="745007"/>
                </a:lnTo>
                <a:lnTo>
                  <a:pt x="10845" y="744537"/>
                </a:lnTo>
                <a:lnTo>
                  <a:pt x="8216" y="744537"/>
                </a:lnTo>
                <a:lnTo>
                  <a:pt x="7099" y="745007"/>
                </a:lnTo>
                <a:lnTo>
                  <a:pt x="5232" y="746874"/>
                </a:lnTo>
                <a:lnTo>
                  <a:pt x="4762" y="747991"/>
                </a:lnTo>
                <a:lnTo>
                  <a:pt x="4762" y="750620"/>
                </a:lnTo>
                <a:lnTo>
                  <a:pt x="5232" y="751738"/>
                </a:lnTo>
                <a:lnTo>
                  <a:pt x="7099" y="753605"/>
                </a:lnTo>
                <a:lnTo>
                  <a:pt x="8216" y="754062"/>
                </a:lnTo>
                <a:lnTo>
                  <a:pt x="10845" y="754062"/>
                </a:lnTo>
                <a:lnTo>
                  <a:pt x="11963" y="753605"/>
                </a:lnTo>
                <a:lnTo>
                  <a:pt x="13830" y="751738"/>
                </a:lnTo>
                <a:lnTo>
                  <a:pt x="14287" y="750620"/>
                </a:lnTo>
                <a:lnTo>
                  <a:pt x="14287" y="747991"/>
                </a:lnTo>
                <a:close/>
              </a:path>
              <a:path w="5867400" h="3897629">
                <a:moveTo>
                  <a:pt x="14287" y="700366"/>
                </a:moveTo>
                <a:lnTo>
                  <a:pt x="13830" y="699249"/>
                </a:lnTo>
                <a:lnTo>
                  <a:pt x="11963" y="697382"/>
                </a:lnTo>
                <a:lnTo>
                  <a:pt x="10845" y="696912"/>
                </a:lnTo>
                <a:lnTo>
                  <a:pt x="8216" y="696912"/>
                </a:lnTo>
                <a:lnTo>
                  <a:pt x="7099" y="697382"/>
                </a:lnTo>
                <a:lnTo>
                  <a:pt x="5232" y="699249"/>
                </a:lnTo>
                <a:lnTo>
                  <a:pt x="4762" y="700366"/>
                </a:lnTo>
                <a:lnTo>
                  <a:pt x="4762" y="702995"/>
                </a:lnTo>
                <a:lnTo>
                  <a:pt x="5232" y="704113"/>
                </a:lnTo>
                <a:lnTo>
                  <a:pt x="7099" y="705980"/>
                </a:lnTo>
                <a:lnTo>
                  <a:pt x="8216" y="706437"/>
                </a:lnTo>
                <a:lnTo>
                  <a:pt x="10845" y="706437"/>
                </a:lnTo>
                <a:lnTo>
                  <a:pt x="11963" y="705980"/>
                </a:lnTo>
                <a:lnTo>
                  <a:pt x="13830" y="704113"/>
                </a:lnTo>
                <a:lnTo>
                  <a:pt x="14287" y="702995"/>
                </a:lnTo>
                <a:lnTo>
                  <a:pt x="14287" y="700366"/>
                </a:lnTo>
                <a:close/>
              </a:path>
              <a:path w="5867400" h="3897629">
                <a:moveTo>
                  <a:pt x="14287" y="652741"/>
                </a:moveTo>
                <a:lnTo>
                  <a:pt x="13830" y="651624"/>
                </a:lnTo>
                <a:lnTo>
                  <a:pt x="11963" y="649757"/>
                </a:lnTo>
                <a:lnTo>
                  <a:pt x="10845" y="649287"/>
                </a:lnTo>
                <a:lnTo>
                  <a:pt x="8216" y="649287"/>
                </a:lnTo>
                <a:lnTo>
                  <a:pt x="7099" y="649757"/>
                </a:lnTo>
                <a:lnTo>
                  <a:pt x="5232" y="651624"/>
                </a:lnTo>
                <a:lnTo>
                  <a:pt x="4762" y="652741"/>
                </a:lnTo>
                <a:lnTo>
                  <a:pt x="4762" y="655370"/>
                </a:lnTo>
                <a:lnTo>
                  <a:pt x="5232" y="656488"/>
                </a:lnTo>
                <a:lnTo>
                  <a:pt x="7099" y="658355"/>
                </a:lnTo>
                <a:lnTo>
                  <a:pt x="8216" y="658812"/>
                </a:lnTo>
                <a:lnTo>
                  <a:pt x="10845" y="658812"/>
                </a:lnTo>
                <a:lnTo>
                  <a:pt x="11963" y="658355"/>
                </a:lnTo>
                <a:lnTo>
                  <a:pt x="13830" y="656488"/>
                </a:lnTo>
                <a:lnTo>
                  <a:pt x="14287" y="655370"/>
                </a:lnTo>
                <a:lnTo>
                  <a:pt x="14287" y="652741"/>
                </a:lnTo>
                <a:close/>
              </a:path>
              <a:path w="5867400" h="3897629">
                <a:moveTo>
                  <a:pt x="14287" y="605116"/>
                </a:moveTo>
                <a:lnTo>
                  <a:pt x="13830" y="603999"/>
                </a:lnTo>
                <a:lnTo>
                  <a:pt x="11963" y="602132"/>
                </a:lnTo>
                <a:lnTo>
                  <a:pt x="10845" y="601662"/>
                </a:lnTo>
                <a:lnTo>
                  <a:pt x="8216" y="601662"/>
                </a:lnTo>
                <a:lnTo>
                  <a:pt x="7099" y="602132"/>
                </a:lnTo>
                <a:lnTo>
                  <a:pt x="5232" y="603999"/>
                </a:lnTo>
                <a:lnTo>
                  <a:pt x="4762" y="605116"/>
                </a:lnTo>
                <a:lnTo>
                  <a:pt x="4762" y="607745"/>
                </a:lnTo>
                <a:lnTo>
                  <a:pt x="5232" y="608863"/>
                </a:lnTo>
                <a:lnTo>
                  <a:pt x="7099" y="610730"/>
                </a:lnTo>
                <a:lnTo>
                  <a:pt x="8216" y="611187"/>
                </a:lnTo>
                <a:lnTo>
                  <a:pt x="10845" y="611187"/>
                </a:lnTo>
                <a:lnTo>
                  <a:pt x="11963" y="610730"/>
                </a:lnTo>
                <a:lnTo>
                  <a:pt x="13830" y="608863"/>
                </a:lnTo>
                <a:lnTo>
                  <a:pt x="14287" y="607745"/>
                </a:lnTo>
                <a:lnTo>
                  <a:pt x="14287" y="605116"/>
                </a:lnTo>
                <a:close/>
              </a:path>
              <a:path w="5867400" h="3897629">
                <a:moveTo>
                  <a:pt x="14287" y="557491"/>
                </a:moveTo>
                <a:lnTo>
                  <a:pt x="13830" y="556374"/>
                </a:lnTo>
                <a:lnTo>
                  <a:pt x="11963" y="554507"/>
                </a:lnTo>
                <a:lnTo>
                  <a:pt x="10845" y="554037"/>
                </a:lnTo>
                <a:lnTo>
                  <a:pt x="8216" y="554037"/>
                </a:lnTo>
                <a:lnTo>
                  <a:pt x="7099" y="554507"/>
                </a:lnTo>
                <a:lnTo>
                  <a:pt x="5232" y="556374"/>
                </a:lnTo>
                <a:lnTo>
                  <a:pt x="4762" y="557491"/>
                </a:lnTo>
                <a:lnTo>
                  <a:pt x="4762" y="560120"/>
                </a:lnTo>
                <a:lnTo>
                  <a:pt x="5232" y="561238"/>
                </a:lnTo>
                <a:lnTo>
                  <a:pt x="7099" y="563105"/>
                </a:lnTo>
                <a:lnTo>
                  <a:pt x="8216" y="563562"/>
                </a:lnTo>
                <a:lnTo>
                  <a:pt x="10845" y="563562"/>
                </a:lnTo>
                <a:lnTo>
                  <a:pt x="11963" y="563105"/>
                </a:lnTo>
                <a:lnTo>
                  <a:pt x="13830" y="561238"/>
                </a:lnTo>
                <a:lnTo>
                  <a:pt x="14287" y="560120"/>
                </a:lnTo>
                <a:lnTo>
                  <a:pt x="14287" y="557491"/>
                </a:lnTo>
                <a:close/>
              </a:path>
              <a:path w="5867400" h="3897629">
                <a:moveTo>
                  <a:pt x="14287" y="509866"/>
                </a:moveTo>
                <a:lnTo>
                  <a:pt x="13830" y="508749"/>
                </a:lnTo>
                <a:lnTo>
                  <a:pt x="11963" y="506882"/>
                </a:lnTo>
                <a:lnTo>
                  <a:pt x="10845" y="506412"/>
                </a:lnTo>
                <a:lnTo>
                  <a:pt x="8216" y="506412"/>
                </a:lnTo>
                <a:lnTo>
                  <a:pt x="7099" y="506882"/>
                </a:lnTo>
                <a:lnTo>
                  <a:pt x="5232" y="508749"/>
                </a:lnTo>
                <a:lnTo>
                  <a:pt x="4762" y="509866"/>
                </a:lnTo>
                <a:lnTo>
                  <a:pt x="4762" y="512495"/>
                </a:lnTo>
                <a:lnTo>
                  <a:pt x="5232" y="513613"/>
                </a:lnTo>
                <a:lnTo>
                  <a:pt x="7099" y="515480"/>
                </a:lnTo>
                <a:lnTo>
                  <a:pt x="8216" y="515937"/>
                </a:lnTo>
                <a:lnTo>
                  <a:pt x="10845" y="515937"/>
                </a:lnTo>
                <a:lnTo>
                  <a:pt x="11963" y="515480"/>
                </a:lnTo>
                <a:lnTo>
                  <a:pt x="13830" y="513613"/>
                </a:lnTo>
                <a:lnTo>
                  <a:pt x="14287" y="512495"/>
                </a:lnTo>
                <a:lnTo>
                  <a:pt x="14287" y="509866"/>
                </a:lnTo>
                <a:close/>
              </a:path>
              <a:path w="5867400" h="3897629">
                <a:moveTo>
                  <a:pt x="14287" y="462241"/>
                </a:moveTo>
                <a:lnTo>
                  <a:pt x="13830" y="461124"/>
                </a:lnTo>
                <a:lnTo>
                  <a:pt x="11963" y="459257"/>
                </a:lnTo>
                <a:lnTo>
                  <a:pt x="10845" y="458787"/>
                </a:lnTo>
                <a:lnTo>
                  <a:pt x="8216" y="458787"/>
                </a:lnTo>
                <a:lnTo>
                  <a:pt x="7099" y="459257"/>
                </a:lnTo>
                <a:lnTo>
                  <a:pt x="5232" y="461124"/>
                </a:lnTo>
                <a:lnTo>
                  <a:pt x="4762" y="462241"/>
                </a:lnTo>
                <a:lnTo>
                  <a:pt x="4762" y="464870"/>
                </a:lnTo>
                <a:lnTo>
                  <a:pt x="5232" y="465988"/>
                </a:lnTo>
                <a:lnTo>
                  <a:pt x="7099" y="467855"/>
                </a:lnTo>
                <a:lnTo>
                  <a:pt x="8216" y="468312"/>
                </a:lnTo>
                <a:lnTo>
                  <a:pt x="10845" y="468312"/>
                </a:lnTo>
                <a:lnTo>
                  <a:pt x="11963" y="467855"/>
                </a:lnTo>
                <a:lnTo>
                  <a:pt x="13830" y="465988"/>
                </a:lnTo>
                <a:lnTo>
                  <a:pt x="14287" y="464870"/>
                </a:lnTo>
                <a:lnTo>
                  <a:pt x="14287" y="462241"/>
                </a:lnTo>
                <a:close/>
              </a:path>
              <a:path w="5867400" h="3897629">
                <a:moveTo>
                  <a:pt x="14287" y="414616"/>
                </a:moveTo>
                <a:lnTo>
                  <a:pt x="13830" y="413499"/>
                </a:lnTo>
                <a:lnTo>
                  <a:pt x="11963" y="411632"/>
                </a:lnTo>
                <a:lnTo>
                  <a:pt x="10845" y="411162"/>
                </a:lnTo>
                <a:lnTo>
                  <a:pt x="8216" y="411162"/>
                </a:lnTo>
                <a:lnTo>
                  <a:pt x="7099" y="411632"/>
                </a:lnTo>
                <a:lnTo>
                  <a:pt x="5232" y="413499"/>
                </a:lnTo>
                <a:lnTo>
                  <a:pt x="4762" y="414616"/>
                </a:lnTo>
                <a:lnTo>
                  <a:pt x="4762" y="417245"/>
                </a:lnTo>
                <a:lnTo>
                  <a:pt x="5232" y="418363"/>
                </a:lnTo>
                <a:lnTo>
                  <a:pt x="7099" y="420230"/>
                </a:lnTo>
                <a:lnTo>
                  <a:pt x="8216" y="420687"/>
                </a:lnTo>
                <a:lnTo>
                  <a:pt x="10845" y="420687"/>
                </a:lnTo>
                <a:lnTo>
                  <a:pt x="11963" y="420230"/>
                </a:lnTo>
                <a:lnTo>
                  <a:pt x="13830" y="418363"/>
                </a:lnTo>
                <a:lnTo>
                  <a:pt x="14287" y="417245"/>
                </a:lnTo>
                <a:lnTo>
                  <a:pt x="14287" y="414616"/>
                </a:lnTo>
                <a:close/>
              </a:path>
              <a:path w="5867400" h="3897629">
                <a:moveTo>
                  <a:pt x="14287" y="366991"/>
                </a:moveTo>
                <a:lnTo>
                  <a:pt x="13830" y="365874"/>
                </a:lnTo>
                <a:lnTo>
                  <a:pt x="11963" y="364007"/>
                </a:lnTo>
                <a:lnTo>
                  <a:pt x="10845" y="363537"/>
                </a:lnTo>
                <a:lnTo>
                  <a:pt x="8216" y="363537"/>
                </a:lnTo>
                <a:lnTo>
                  <a:pt x="7099" y="364007"/>
                </a:lnTo>
                <a:lnTo>
                  <a:pt x="5232" y="365874"/>
                </a:lnTo>
                <a:lnTo>
                  <a:pt x="4762" y="366991"/>
                </a:lnTo>
                <a:lnTo>
                  <a:pt x="4762" y="369620"/>
                </a:lnTo>
                <a:lnTo>
                  <a:pt x="5232" y="370738"/>
                </a:lnTo>
                <a:lnTo>
                  <a:pt x="7099" y="372605"/>
                </a:lnTo>
                <a:lnTo>
                  <a:pt x="8216" y="373062"/>
                </a:lnTo>
                <a:lnTo>
                  <a:pt x="10845" y="373062"/>
                </a:lnTo>
                <a:lnTo>
                  <a:pt x="11963" y="372605"/>
                </a:lnTo>
                <a:lnTo>
                  <a:pt x="13830" y="370738"/>
                </a:lnTo>
                <a:lnTo>
                  <a:pt x="14287" y="369620"/>
                </a:lnTo>
                <a:lnTo>
                  <a:pt x="14287" y="366991"/>
                </a:lnTo>
                <a:close/>
              </a:path>
              <a:path w="5867400" h="3897629">
                <a:moveTo>
                  <a:pt x="14287" y="319366"/>
                </a:moveTo>
                <a:lnTo>
                  <a:pt x="13830" y="318249"/>
                </a:lnTo>
                <a:lnTo>
                  <a:pt x="11963" y="316382"/>
                </a:lnTo>
                <a:lnTo>
                  <a:pt x="10845" y="315912"/>
                </a:lnTo>
                <a:lnTo>
                  <a:pt x="8216" y="315912"/>
                </a:lnTo>
                <a:lnTo>
                  <a:pt x="7099" y="316382"/>
                </a:lnTo>
                <a:lnTo>
                  <a:pt x="5232" y="318249"/>
                </a:lnTo>
                <a:lnTo>
                  <a:pt x="4762" y="319366"/>
                </a:lnTo>
                <a:lnTo>
                  <a:pt x="4762" y="321995"/>
                </a:lnTo>
                <a:lnTo>
                  <a:pt x="5232" y="323113"/>
                </a:lnTo>
                <a:lnTo>
                  <a:pt x="7099" y="324980"/>
                </a:lnTo>
                <a:lnTo>
                  <a:pt x="8216" y="325437"/>
                </a:lnTo>
                <a:lnTo>
                  <a:pt x="10845" y="325437"/>
                </a:lnTo>
                <a:lnTo>
                  <a:pt x="11963" y="324980"/>
                </a:lnTo>
                <a:lnTo>
                  <a:pt x="13830" y="323113"/>
                </a:lnTo>
                <a:lnTo>
                  <a:pt x="14287" y="321995"/>
                </a:lnTo>
                <a:lnTo>
                  <a:pt x="14287" y="319366"/>
                </a:lnTo>
                <a:close/>
              </a:path>
              <a:path w="5867400" h="3897629">
                <a:moveTo>
                  <a:pt x="14287" y="271741"/>
                </a:moveTo>
                <a:lnTo>
                  <a:pt x="13830" y="270624"/>
                </a:lnTo>
                <a:lnTo>
                  <a:pt x="11963" y="268757"/>
                </a:lnTo>
                <a:lnTo>
                  <a:pt x="10845" y="268287"/>
                </a:lnTo>
                <a:lnTo>
                  <a:pt x="8216" y="268287"/>
                </a:lnTo>
                <a:lnTo>
                  <a:pt x="7099" y="268757"/>
                </a:lnTo>
                <a:lnTo>
                  <a:pt x="5232" y="270624"/>
                </a:lnTo>
                <a:lnTo>
                  <a:pt x="4762" y="271741"/>
                </a:lnTo>
                <a:lnTo>
                  <a:pt x="4762" y="274370"/>
                </a:lnTo>
                <a:lnTo>
                  <a:pt x="5232" y="275488"/>
                </a:lnTo>
                <a:lnTo>
                  <a:pt x="7099" y="277355"/>
                </a:lnTo>
                <a:lnTo>
                  <a:pt x="8216" y="277812"/>
                </a:lnTo>
                <a:lnTo>
                  <a:pt x="10845" y="277812"/>
                </a:lnTo>
                <a:lnTo>
                  <a:pt x="11963" y="277355"/>
                </a:lnTo>
                <a:lnTo>
                  <a:pt x="13830" y="275488"/>
                </a:lnTo>
                <a:lnTo>
                  <a:pt x="14287" y="274370"/>
                </a:lnTo>
                <a:lnTo>
                  <a:pt x="14287" y="271741"/>
                </a:lnTo>
                <a:close/>
              </a:path>
              <a:path w="5867400" h="3897629">
                <a:moveTo>
                  <a:pt x="14287" y="224116"/>
                </a:moveTo>
                <a:lnTo>
                  <a:pt x="13830" y="222999"/>
                </a:lnTo>
                <a:lnTo>
                  <a:pt x="11963" y="221132"/>
                </a:lnTo>
                <a:lnTo>
                  <a:pt x="10845" y="220662"/>
                </a:lnTo>
                <a:lnTo>
                  <a:pt x="8216" y="220662"/>
                </a:lnTo>
                <a:lnTo>
                  <a:pt x="7099" y="221132"/>
                </a:lnTo>
                <a:lnTo>
                  <a:pt x="5232" y="222999"/>
                </a:lnTo>
                <a:lnTo>
                  <a:pt x="4762" y="224116"/>
                </a:lnTo>
                <a:lnTo>
                  <a:pt x="4762" y="226745"/>
                </a:lnTo>
                <a:lnTo>
                  <a:pt x="5232" y="227863"/>
                </a:lnTo>
                <a:lnTo>
                  <a:pt x="7099" y="229730"/>
                </a:lnTo>
                <a:lnTo>
                  <a:pt x="8216" y="230187"/>
                </a:lnTo>
                <a:lnTo>
                  <a:pt x="10845" y="230187"/>
                </a:lnTo>
                <a:lnTo>
                  <a:pt x="11963" y="229730"/>
                </a:lnTo>
                <a:lnTo>
                  <a:pt x="13830" y="227863"/>
                </a:lnTo>
                <a:lnTo>
                  <a:pt x="14287" y="226745"/>
                </a:lnTo>
                <a:lnTo>
                  <a:pt x="14287" y="224116"/>
                </a:lnTo>
                <a:close/>
              </a:path>
              <a:path w="5867400" h="3897629">
                <a:moveTo>
                  <a:pt x="14287" y="176491"/>
                </a:moveTo>
                <a:lnTo>
                  <a:pt x="13830" y="175374"/>
                </a:lnTo>
                <a:lnTo>
                  <a:pt x="11963" y="173507"/>
                </a:lnTo>
                <a:lnTo>
                  <a:pt x="10845" y="173037"/>
                </a:lnTo>
                <a:lnTo>
                  <a:pt x="8216" y="173037"/>
                </a:lnTo>
                <a:lnTo>
                  <a:pt x="7099" y="173507"/>
                </a:lnTo>
                <a:lnTo>
                  <a:pt x="5232" y="175374"/>
                </a:lnTo>
                <a:lnTo>
                  <a:pt x="4762" y="176491"/>
                </a:lnTo>
                <a:lnTo>
                  <a:pt x="4762" y="179120"/>
                </a:lnTo>
                <a:lnTo>
                  <a:pt x="5232" y="180238"/>
                </a:lnTo>
                <a:lnTo>
                  <a:pt x="7099" y="182105"/>
                </a:lnTo>
                <a:lnTo>
                  <a:pt x="8216" y="182562"/>
                </a:lnTo>
                <a:lnTo>
                  <a:pt x="10845" y="182562"/>
                </a:lnTo>
                <a:lnTo>
                  <a:pt x="11963" y="182105"/>
                </a:lnTo>
                <a:lnTo>
                  <a:pt x="13830" y="180238"/>
                </a:lnTo>
                <a:lnTo>
                  <a:pt x="14287" y="179120"/>
                </a:lnTo>
                <a:lnTo>
                  <a:pt x="14287" y="176491"/>
                </a:lnTo>
                <a:close/>
              </a:path>
              <a:path w="5867400" h="3897629">
                <a:moveTo>
                  <a:pt x="14287" y="128866"/>
                </a:moveTo>
                <a:lnTo>
                  <a:pt x="13830" y="127749"/>
                </a:lnTo>
                <a:lnTo>
                  <a:pt x="11963" y="125882"/>
                </a:lnTo>
                <a:lnTo>
                  <a:pt x="10845" y="125412"/>
                </a:lnTo>
                <a:lnTo>
                  <a:pt x="8216" y="125412"/>
                </a:lnTo>
                <a:lnTo>
                  <a:pt x="7099" y="125882"/>
                </a:lnTo>
                <a:lnTo>
                  <a:pt x="5232" y="127749"/>
                </a:lnTo>
                <a:lnTo>
                  <a:pt x="4762" y="128866"/>
                </a:lnTo>
                <a:lnTo>
                  <a:pt x="4762" y="131495"/>
                </a:lnTo>
                <a:lnTo>
                  <a:pt x="5232" y="132613"/>
                </a:lnTo>
                <a:lnTo>
                  <a:pt x="7099" y="134480"/>
                </a:lnTo>
                <a:lnTo>
                  <a:pt x="8216" y="134937"/>
                </a:lnTo>
                <a:lnTo>
                  <a:pt x="10845" y="134937"/>
                </a:lnTo>
                <a:lnTo>
                  <a:pt x="11963" y="134480"/>
                </a:lnTo>
                <a:lnTo>
                  <a:pt x="13830" y="132613"/>
                </a:lnTo>
                <a:lnTo>
                  <a:pt x="14287" y="131495"/>
                </a:lnTo>
                <a:lnTo>
                  <a:pt x="14287" y="128866"/>
                </a:lnTo>
                <a:close/>
              </a:path>
              <a:path w="5867400" h="3897629">
                <a:moveTo>
                  <a:pt x="14287" y="81241"/>
                </a:moveTo>
                <a:lnTo>
                  <a:pt x="13830" y="80124"/>
                </a:lnTo>
                <a:lnTo>
                  <a:pt x="11963" y="78257"/>
                </a:lnTo>
                <a:lnTo>
                  <a:pt x="10845" y="77787"/>
                </a:lnTo>
                <a:lnTo>
                  <a:pt x="8216" y="77787"/>
                </a:lnTo>
                <a:lnTo>
                  <a:pt x="7099" y="78257"/>
                </a:lnTo>
                <a:lnTo>
                  <a:pt x="5232" y="80124"/>
                </a:lnTo>
                <a:lnTo>
                  <a:pt x="4762" y="81241"/>
                </a:lnTo>
                <a:lnTo>
                  <a:pt x="4762" y="83870"/>
                </a:lnTo>
                <a:lnTo>
                  <a:pt x="5232" y="84988"/>
                </a:lnTo>
                <a:lnTo>
                  <a:pt x="7099" y="86855"/>
                </a:lnTo>
                <a:lnTo>
                  <a:pt x="8216" y="87312"/>
                </a:lnTo>
                <a:lnTo>
                  <a:pt x="10845" y="87312"/>
                </a:lnTo>
                <a:lnTo>
                  <a:pt x="11963" y="86855"/>
                </a:lnTo>
                <a:lnTo>
                  <a:pt x="13830" y="84988"/>
                </a:lnTo>
                <a:lnTo>
                  <a:pt x="14287" y="83870"/>
                </a:lnTo>
                <a:lnTo>
                  <a:pt x="14287" y="81241"/>
                </a:lnTo>
                <a:close/>
              </a:path>
              <a:path w="5867400" h="3897629">
                <a:moveTo>
                  <a:pt x="14287" y="33616"/>
                </a:moveTo>
                <a:lnTo>
                  <a:pt x="13830" y="32499"/>
                </a:lnTo>
                <a:lnTo>
                  <a:pt x="11963" y="30632"/>
                </a:lnTo>
                <a:lnTo>
                  <a:pt x="10845" y="30162"/>
                </a:lnTo>
                <a:lnTo>
                  <a:pt x="8216" y="30162"/>
                </a:lnTo>
                <a:lnTo>
                  <a:pt x="7099" y="30632"/>
                </a:lnTo>
                <a:lnTo>
                  <a:pt x="5232" y="32499"/>
                </a:lnTo>
                <a:lnTo>
                  <a:pt x="4762" y="33616"/>
                </a:lnTo>
                <a:lnTo>
                  <a:pt x="4762" y="36245"/>
                </a:lnTo>
                <a:lnTo>
                  <a:pt x="5232" y="37363"/>
                </a:lnTo>
                <a:lnTo>
                  <a:pt x="7099" y="39230"/>
                </a:lnTo>
                <a:lnTo>
                  <a:pt x="8216" y="39687"/>
                </a:lnTo>
                <a:lnTo>
                  <a:pt x="10845" y="39687"/>
                </a:lnTo>
                <a:lnTo>
                  <a:pt x="11963" y="39230"/>
                </a:lnTo>
                <a:lnTo>
                  <a:pt x="13830" y="37363"/>
                </a:lnTo>
                <a:lnTo>
                  <a:pt x="14287" y="36245"/>
                </a:lnTo>
                <a:lnTo>
                  <a:pt x="14287" y="33616"/>
                </a:lnTo>
                <a:close/>
              </a:path>
              <a:path w="5867400" h="3897629">
                <a:moveTo>
                  <a:pt x="57150" y="3886479"/>
                </a:moveTo>
                <a:lnTo>
                  <a:pt x="56692" y="3885361"/>
                </a:lnTo>
                <a:lnTo>
                  <a:pt x="54825" y="3883495"/>
                </a:lnTo>
                <a:lnTo>
                  <a:pt x="53708" y="3883025"/>
                </a:lnTo>
                <a:lnTo>
                  <a:pt x="51079" y="3883025"/>
                </a:lnTo>
                <a:lnTo>
                  <a:pt x="49961" y="3883495"/>
                </a:lnTo>
                <a:lnTo>
                  <a:pt x="48094" y="3885361"/>
                </a:lnTo>
                <a:lnTo>
                  <a:pt x="47625" y="3886479"/>
                </a:lnTo>
                <a:lnTo>
                  <a:pt x="47625" y="3889108"/>
                </a:lnTo>
                <a:lnTo>
                  <a:pt x="48094" y="3890226"/>
                </a:lnTo>
                <a:lnTo>
                  <a:pt x="49961" y="3892092"/>
                </a:lnTo>
                <a:lnTo>
                  <a:pt x="51079" y="3892550"/>
                </a:lnTo>
                <a:lnTo>
                  <a:pt x="53708" y="3892550"/>
                </a:lnTo>
                <a:lnTo>
                  <a:pt x="54825" y="3892092"/>
                </a:lnTo>
                <a:lnTo>
                  <a:pt x="56692" y="3890226"/>
                </a:lnTo>
                <a:lnTo>
                  <a:pt x="57150" y="3889108"/>
                </a:lnTo>
                <a:lnTo>
                  <a:pt x="57150" y="3886479"/>
                </a:lnTo>
                <a:close/>
              </a:path>
              <a:path w="5867400" h="3897629">
                <a:moveTo>
                  <a:pt x="57150" y="3109874"/>
                </a:moveTo>
                <a:lnTo>
                  <a:pt x="56692" y="3108756"/>
                </a:lnTo>
                <a:lnTo>
                  <a:pt x="54825" y="3106890"/>
                </a:lnTo>
                <a:lnTo>
                  <a:pt x="53708" y="3106420"/>
                </a:lnTo>
                <a:lnTo>
                  <a:pt x="51079" y="3106420"/>
                </a:lnTo>
                <a:lnTo>
                  <a:pt x="49961" y="3106890"/>
                </a:lnTo>
                <a:lnTo>
                  <a:pt x="48094" y="3108756"/>
                </a:lnTo>
                <a:lnTo>
                  <a:pt x="47625" y="3109874"/>
                </a:lnTo>
                <a:lnTo>
                  <a:pt x="47625" y="3112503"/>
                </a:lnTo>
                <a:lnTo>
                  <a:pt x="48094" y="3113621"/>
                </a:lnTo>
                <a:lnTo>
                  <a:pt x="49961" y="3115487"/>
                </a:lnTo>
                <a:lnTo>
                  <a:pt x="51079" y="3115945"/>
                </a:lnTo>
                <a:lnTo>
                  <a:pt x="53708" y="3115945"/>
                </a:lnTo>
                <a:lnTo>
                  <a:pt x="54825" y="3115487"/>
                </a:lnTo>
                <a:lnTo>
                  <a:pt x="56692" y="3113621"/>
                </a:lnTo>
                <a:lnTo>
                  <a:pt x="57150" y="3112503"/>
                </a:lnTo>
                <a:lnTo>
                  <a:pt x="57150" y="3109874"/>
                </a:lnTo>
                <a:close/>
              </a:path>
              <a:path w="5867400" h="3897629">
                <a:moveTo>
                  <a:pt x="57150" y="2333269"/>
                </a:moveTo>
                <a:lnTo>
                  <a:pt x="56692" y="2332151"/>
                </a:lnTo>
                <a:lnTo>
                  <a:pt x="54825" y="2330285"/>
                </a:lnTo>
                <a:lnTo>
                  <a:pt x="53708" y="2329815"/>
                </a:lnTo>
                <a:lnTo>
                  <a:pt x="51079" y="2329815"/>
                </a:lnTo>
                <a:lnTo>
                  <a:pt x="49961" y="2330285"/>
                </a:lnTo>
                <a:lnTo>
                  <a:pt x="48094" y="2332151"/>
                </a:lnTo>
                <a:lnTo>
                  <a:pt x="47625" y="2333269"/>
                </a:lnTo>
                <a:lnTo>
                  <a:pt x="47625" y="2335898"/>
                </a:lnTo>
                <a:lnTo>
                  <a:pt x="48094" y="2337016"/>
                </a:lnTo>
                <a:lnTo>
                  <a:pt x="49961" y="2338882"/>
                </a:lnTo>
                <a:lnTo>
                  <a:pt x="51079" y="2339340"/>
                </a:lnTo>
                <a:lnTo>
                  <a:pt x="53708" y="2339340"/>
                </a:lnTo>
                <a:lnTo>
                  <a:pt x="54825" y="2338882"/>
                </a:lnTo>
                <a:lnTo>
                  <a:pt x="56692" y="2337016"/>
                </a:lnTo>
                <a:lnTo>
                  <a:pt x="57150" y="2335898"/>
                </a:lnTo>
                <a:lnTo>
                  <a:pt x="57150" y="2333269"/>
                </a:lnTo>
                <a:close/>
              </a:path>
              <a:path w="5867400" h="3897629">
                <a:moveTo>
                  <a:pt x="57150" y="1556664"/>
                </a:moveTo>
                <a:lnTo>
                  <a:pt x="56692" y="1555546"/>
                </a:lnTo>
                <a:lnTo>
                  <a:pt x="54825" y="1553679"/>
                </a:lnTo>
                <a:lnTo>
                  <a:pt x="53708" y="1553210"/>
                </a:lnTo>
                <a:lnTo>
                  <a:pt x="51079" y="1553210"/>
                </a:lnTo>
                <a:lnTo>
                  <a:pt x="49961" y="1553679"/>
                </a:lnTo>
                <a:lnTo>
                  <a:pt x="48094" y="1555546"/>
                </a:lnTo>
                <a:lnTo>
                  <a:pt x="47625" y="1556664"/>
                </a:lnTo>
                <a:lnTo>
                  <a:pt x="47625" y="1559293"/>
                </a:lnTo>
                <a:lnTo>
                  <a:pt x="48094" y="1560410"/>
                </a:lnTo>
                <a:lnTo>
                  <a:pt x="49961" y="1562277"/>
                </a:lnTo>
                <a:lnTo>
                  <a:pt x="51079" y="1562735"/>
                </a:lnTo>
                <a:lnTo>
                  <a:pt x="53708" y="1562735"/>
                </a:lnTo>
                <a:lnTo>
                  <a:pt x="54825" y="1562277"/>
                </a:lnTo>
                <a:lnTo>
                  <a:pt x="56692" y="1560410"/>
                </a:lnTo>
                <a:lnTo>
                  <a:pt x="57150" y="1559293"/>
                </a:lnTo>
                <a:lnTo>
                  <a:pt x="57150" y="1556664"/>
                </a:lnTo>
                <a:close/>
              </a:path>
              <a:path w="5867400" h="3897629">
                <a:moveTo>
                  <a:pt x="57150" y="780059"/>
                </a:moveTo>
                <a:lnTo>
                  <a:pt x="56692" y="778941"/>
                </a:lnTo>
                <a:lnTo>
                  <a:pt x="54825" y="777074"/>
                </a:lnTo>
                <a:lnTo>
                  <a:pt x="53708" y="776605"/>
                </a:lnTo>
                <a:lnTo>
                  <a:pt x="51079" y="776605"/>
                </a:lnTo>
                <a:lnTo>
                  <a:pt x="49961" y="777074"/>
                </a:lnTo>
                <a:lnTo>
                  <a:pt x="48094" y="778941"/>
                </a:lnTo>
                <a:lnTo>
                  <a:pt x="47625" y="780059"/>
                </a:lnTo>
                <a:lnTo>
                  <a:pt x="47625" y="782688"/>
                </a:lnTo>
                <a:lnTo>
                  <a:pt x="48094" y="783805"/>
                </a:lnTo>
                <a:lnTo>
                  <a:pt x="49961" y="785672"/>
                </a:lnTo>
                <a:lnTo>
                  <a:pt x="51079" y="786130"/>
                </a:lnTo>
                <a:lnTo>
                  <a:pt x="53708" y="786130"/>
                </a:lnTo>
                <a:lnTo>
                  <a:pt x="54825" y="785672"/>
                </a:lnTo>
                <a:lnTo>
                  <a:pt x="56692" y="783805"/>
                </a:lnTo>
                <a:lnTo>
                  <a:pt x="57150" y="782688"/>
                </a:lnTo>
                <a:lnTo>
                  <a:pt x="57150" y="780059"/>
                </a:lnTo>
                <a:close/>
              </a:path>
              <a:path w="5867400" h="3897629">
                <a:moveTo>
                  <a:pt x="57150" y="3454"/>
                </a:moveTo>
                <a:lnTo>
                  <a:pt x="56692" y="2336"/>
                </a:lnTo>
                <a:lnTo>
                  <a:pt x="54825" y="469"/>
                </a:lnTo>
                <a:lnTo>
                  <a:pt x="53708" y="0"/>
                </a:lnTo>
                <a:lnTo>
                  <a:pt x="51079" y="0"/>
                </a:lnTo>
                <a:lnTo>
                  <a:pt x="49961" y="469"/>
                </a:lnTo>
                <a:lnTo>
                  <a:pt x="48094" y="2336"/>
                </a:lnTo>
                <a:lnTo>
                  <a:pt x="47625" y="3454"/>
                </a:lnTo>
                <a:lnTo>
                  <a:pt x="47625" y="6083"/>
                </a:lnTo>
                <a:lnTo>
                  <a:pt x="48094" y="7200"/>
                </a:lnTo>
                <a:lnTo>
                  <a:pt x="49961" y="9067"/>
                </a:lnTo>
                <a:lnTo>
                  <a:pt x="51079" y="9525"/>
                </a:lnTo>
                <a:lnTo>
                  <a:pt x="53708" y="9525"/>
                </a:lnTo>
                <a:lnTo>
                  <a:pt x="54825" y="9067"/>
                </a:lnTo>
                <a:lnTo>
                  <a:pt x="56692" y="7200"/>
                </a:lnTo>
                <a:lnTo>
                  <a:pt x="57150" y="6083"/>
                </a:lnTo>
                <a:lnTo>
                  <a:pt x="57150" y="3454"/>
                </a:lnTo>
                <a:close/>
              </a:path>
              <a:path w="5867400" h="3897629">
                <a:moveTo>
                  <a:pt x="104775" y="3886479"/>
                </a:moveTo>
                <a:lnTo>
                  <a:pt x="104317" y="3885361"/>
                </a:lnTo>
                <a:lnTo>
                  <a:pt x="102450" y="3883495"/>
                </a:lnTo>
                <a:lnTo>
                  <a:pt x="101333" y="3883025"/>
                </a:lnTo>
                <a:lnTo>
                  <a:pt x="98704" y="3883025"/>
                </a:lnTo>
                <a:lnTo>
                  <a:pt x="97586" y="3883495"/>
                </a:lnTo>
                <a:lnTo>
                  <a:pt x="95719" y="3885361"/>
                </a:lnTo>
                <a:lnTo>
                  <a:pt x="95250" y="3886479"/>
                </a:lnTo>
                <a:lnTo>
                  <a:pt x="95250" y="3889108"/>
                </a:lnTo>
                <a:lnTo>
                  <a:pt x="95719" y="3890226"/>
                </a:lnTo>
                <a:lnTo>
                  <a:pt x="97586" y="3892092"/>
                </a:lnTo>
                <a:lnTo>
                  <a:pt x="98704" y="3892550"/>
                </a:lnTo>
                <a:lnTo>
                  <a:pt x="101333" y="3892550"/>
                </a:lnTo>
                <a:lnTo>
                  <a:pt x="102450" y="3892092"/>
                </a:lnTo>
                <a:lnTo>
                  <a:pt x="104317" y="3890226"/>
                </a:lnTo>
                <a:lnTo>
                  <a:pt x="104775" y="3889108"/>
                </a:lnTo>
                <a:lnTo>
                  <a:pt x="104775" y="3886479"/>
                </a:lnTo>
                <a:close/>
              </a:path>
              <a:path w="5867400" h="3897629">
                <a:moveTo>
                  <a:pt x="104775" y="3109874"/>
                </a:moveTo>
                <a:lnTo>
                  <a:pt x="104317" y="3108756"/>
                </a:lnTo>
                <a:lnTo>
                  <a:pt x="102450" y="3106890"/>
                </a:lnTo>
                <a:lnTo>
                  <a:pt x="101333" y="3106420"/>
                </a:lnTo>
                <a:lnTo>
                  <a:pt x="98704" y="3106420"/>
                </a:lnTo>
                <a:lnTo>
                  <a:pt x="97586" y="3106890"/>
                </a:lnTo>
                <a:lnTo>
                  <a:pt x="95719" y="3108756"/>
                </a:lnTo>
                <a:lnTo>
                  <a:pt x="95250" y="3109874"/>
                </a:lnTo>
                <a:lnTo>
                  <a:pt x="95250" y="3112503"/>
                </a:lnTo>
                <a:lnTo>
                  <a:pt x="95719" y="3113621"/>
                </a:lnTo>
                <a:lnTo>
                  <a:pt x="97586" y="3115487"/>
                </a:lnTo>
                <a:lnTo>
                  <a:pt x="98704" y="3115945"/>
                </a:lnTo>
                <a:lnTo>
                  <a:pt x="101333" y="3115945"/>
                </a:lnTo>
                <a:lnTo>
                  <a:pt x="102450" y="3115487"/>
                </a:lnTo>
                <a:lnTo>
                  <a:pt x="104317" y="3113621"/>
                </a:lnTo>
                <a:lnTo>
                  <a:pt x="104775" y="3112503"/>
                </a:lnTo>
                <a:lnTo>
                  <a:pt x="104775" y="3109874"/>
                </a:lnTo>
                <a:close/>
              </a:path>
              <a:path w="5867400" h="3897629">
                <a:moveTo>
                  <a:pt x="104775" y="2333269"/>
                </a:moveTo>
                <a:lnTo>
                  <a:pt x="104317" y="2332151"/>
                </a:lnTo>
                <a:lnTo>
                  <a:pt x="102450" y="2330285"/>
                </a:lnTo>
                <a:lnTo>
                  <a:pt x="101333" y="2329815"/>
                </a:lnTo>
                <a:lnTo>
                  <a:pt x="98704" y="2329815"/>
                </a:lnTo>
                <a:lnTo>
                  <a:pt x="97586" y="2330285"/>
                </a:lnTo>
                <a:lnTo>
                  <a:pt x="95719" y="2332151"/>
                </a:lnTo>
                <a:lnTo>
                  <a:pt x="95250" y="2333269"/>
                </a:lnTo>
                <a:lnTo>
                  <a:pt x="95250" y="2335898"/>
                </a:lnTo>
                <a:lnTo>
                  <a:pt x="95719" y="2337016"/>
                </a:lnTo>
                <a:lnTo>
                  <a:pt x="97586" y="2338882"/>
                </a:lnTo>
                <a:lnTo>
                  <a:pt x="98704" y="2339340"/>
                </a:lnTo>
                <a:lnTo>
                  <a:pt x="101333" y="2339340"/>
                </a:lnTo>
                <a:lnTo>
                  <a:pt x="102450" y="2338882"/>
                </a:lnTo>
                <a:lnTo>
                  <a:pt x="104317" y="2337016"/>
                </a:lnTo>
                <a:lnTo>
                  <a:pt x="104775" y="2335898"/>
                </a:lnTo>
                <a:lnTo>
                  <a:pt x="104775" y="2333269"/>
                </a:lnTo>
                <a:close/>
              </a:path>
              <a:path w="5867400" h="3897629">
                <a:moveTo>
                  <a:pt x="104775" y="1556664"/>
                </a:moveTo>
                <a:lnTo>
                  <a:pt x="104317" y="1555546"/>
                </a:lnTo>
                <a:lnTo>
                  <a:pt x="102450" y="1553679"/>
                </a:lnTo>
                <a:lnTo>
                  <a:pt x="101333" y="1553210"/>
                </a:lnTo>
                <a:lnTo>
                  <a:pt x="98704" y="1553210"/>
                </a:lnTo>
                <a:lnTo>
                  <a:pt x="97586" y="1553679"/>
                </a:lnTo>
                <a:lnTo>
                  <a:pt x="95719" y="1555546"/>
                </a:lnTo>
                <a:lnTo>
                  <a:pt x="95250" y="1556664"/>
                </a:lnTo>
                <a:lnTo>
                  <a:pt x="95250" y="1559293"/>
                </a:lnTo>
                <a:lnTo>
                  <a:pt x="95719" y="1560410"/>
                </a:lnTo>
                <a:lnTo>
                  <a:pt x="97586" y="1562277"/>
                </a:lnTo>
                <a:lnTo>
                  <a:pt x="98704" y="1562735"/>
                </a:lnTo>
                <a:lnTo>
                  <a:pt x="101333" y="1562735"/>
                </a:lnTo>
                <a:lnTo>
                  <a:pt x="102450" y="1562277"/>
                </a:lnTo>
                <a:lnTo>
                  <a:pt x="104317" y="1560410"/>
                </a:lnTo>
                <a:lnTo>
                  <a:pt x="104775" y="1559293"/>
                </a:lnTo>
                <a:lnTo>
                  <a:pt x="104775" y="1556664"/>
                </a:lnTo>
                <a:close/>
              </a:path>
              <a:path w="5867400" h="3897629">
                <a:moveTo>
                  <a:pt x="104775" y="780059"/>
                </a:moveTo>
                <a:lnTo>
                  <a:pt x="104317" y="778941"/>
                </a:lnTo>
                <a:lnTo>
                  <a:pt x="102450" y="777074"/>
                </a:lnTo>
                <a:lnTo>
                  <a:pt x="101333" y="776605"/>
                </a:lnTo>
                <a:lnTo>
                  <a:pt x="98704" y="776605"/>
                </a:lnTo>
                <a:lnTo>
                  <a:pt x="97586" y="777074"/>
                </a:lnTo>
                <a:lnTo>
                  <a:pt x="95719" y="778941"/>
                </a:lnTo>
                <a:lnTo>
                  <a:pt x="95250" y="780059"/>
                </a:lnTo>
                <a:lnTo>
                  <a:pt x="95250" y="782688"/>
                </a:lnTo>
                <a:lnTo>
                  <a:pt x="95719" y="783805"/>
                </a:lnTo>
                <a:lnTo>
                  <a:pt x="97586" y="785672"/>
                </a:lnTo>
                <a:lnTo>
                  <a:pt x="98704" y="786130"/>
                </a:lnTo>
                <a:lnTo>
                  <a:pt x="101333" y="786130"/>
                </a:lnTo>
                <a:lnTo>
                  <a:pt x="102450" y="785672"/>
                </a:lnTo>
                <a:lnTo>
                  <a:pt x="104317" y="783805"/>
                </a:lnTo>
                <a:lnTo>
                  <a:pt x="104775" y="782688"/>
                </a:lnTo>
                <a:lnTo>
                  <a:pt x="104775" y="780059"/>
                </a:lnTo>
                <a:close/>
              </a:path>
              <a:path w="5867400" h="3897629">
                <a:moveTo>
                  <a:pt x="104775" y="3454"/>
                </a:moveTo>
                <a:lnTo>
                  <a:pt x="104317" y="2336"/>
                </a:lnTo>
                <a:lnTo>
                  <a:pt x="102450" y="469"/>
                </a:lnTo>
                <a:lnTo>
                  <a:pt x="101333" y="0"/>
                </a:lnTo>
                <a:lnTo>
                  <a:pt x="98704" y="0"/>
                </a:lnTo>
                <a:lnTo>
                  <a:pt x="97586" y="469"/>
                </a:lnTo>
                <a:lnTo>
                  <a:pt x="95719" y="2336"/>
                </a:lnTo>
                <a:lnTo>
                  <a:pt x="95250" y="3454"/>
                </a:lnTo>
                <a:lnTo>
                  <a:pt x="95250" y="6083"/>
                </a:lnTo>
                <a:lnTo>
                  <a:pt x="95719" y="7200"/>
                </a:lnTo>
                <a:lnTo>
                  <a:pt x="97586" y="9067"/>
                </a:lnTo>
                <a:lnTo>
                  <a:pt x="98704" y="9525"/>
                </a:lnTo>
                <a:lnTo>
                  <a:pt x="101333" y="9525"/>
                </a:lnTo>
                <a:lnTo>
                  <a:pt x="102450" y="9067"/>
                </a:lnTo>
                <a:lnTo>
                  <a:pt x="104317" y="7200"/>
                </a:lnTo>
                <a:lnTo>
                  <a:pt x="104775" y="6083"/>
                </a:lnTo>
                <a:lnTo>
                  <a:pt x="104775" y="3454"/>
                </a:lnTo>
                <a:close/>
              </a:path>
              <a:path w="5867400" h="3897629">
                <a:moveTo>
                  <a:pt x="152400" y="3886479"/>
                </a:moveTo>
                <a:lnTo>
                  <a:pt x="151942" y="3885361"/>
                </a:lnTo>
                <a:lnTo>
                  <a:pt x="150075" y="3883495"/>
                </a:lnTo>
                <a:lnTo>
                  <a:pt x="148958" y="3883025"/>
                </a:lnTo>
                <a:lnTo>
                  <a:pt x="146329" y="3883025"/>
                </a:lnTo>
                <a:lnTo>
                  <a:pt x="145211" y="3883495"/>
                </a:lnTo>
                <a:lnTo>
                  <a:pt x="143344" y="3885361"/>
                </a:lnTo>
                <a:lnTo>
                  <a:pt x="142875" y="3886479"/>
                </a:lnTo>
                <a:lnTo>
                  <a:pt x="142875" y="3889108"/>
                </a:lnTo>
                <a:lnTo>
                  <a:pt x="143344" y="3890226"/>
                </a:lnTo>
                <a:lnTo>
                  <a:pt x="145211" y="3892092"/>
                </a:lnTo>
                <a:lnTo>
                  <a:pt x="146329" y="3892550"/>
                </a:lnTo>
                <a:lnTo>
                  <a:pt x="148958" y="3892550"/>
                </a:lnTo>
                <a:lnTo>
                  <a:pt x="150075" y="3892092"/>
                </a:lnTo>
                <a:lnTo>
                  <a:pt x="151942" y="3890226"/>
                </a:lnTo>
                <a:lnTo>
                  <a:pt x="152400" y="3889108"/>
                </a:lnTo>
                <a:lnTo>
                  <a:pt x="152400" y="3886479"/>
                </a:lnTo>
                <a:close/>
              </a:path>
              <a:path w="5867400" h="3897629">
                <a:moveTo>
                  <a:pt x="152400" y="3109874"/>
                </a:moveTo>
                <a:lnTo>
                  <a:pt x="151942" y="3108756"/>
                </a:lnTo>
                <a:lnTo>
                  <a:pt x="150075" y="3106890"/>
                </a:lnTo>
                <a:lnTo>
                  <a:pt x="148958" y="3106420"/>
                </a:lnTo>
                <a:lnTo>
                  <a:pt x="146329" y="3106420"/>
                </a:lnTo>
                <a:lnTo>
                  <a:pt x="145211" y="3106890"/>
                </a:lnTo>
                <a:lnTo>
                  <a:pt x="143344" y="3108756"/>
                </a:lnTo>
                <a:lnTo>
                  <a:pt x="142875" y="3109874"/>
                </a:lnTo>
                <a:lnTo>
                  <a:pt x="142875" y="3112503"/>
                </a:lnTo>
                <a:lnTo>
                  <a:pt x="143344" y="3113621"/>
                </a:lnTo>
                <a:lnTo>
                  <a:pt x="145211" y="3115487"/>
                </a:lnTo>
                <a:lnTo>
                  <a:pt x="146329" y="3115945"/>
                </a:lnTo>
                <a:lnTo>
                  <a:pt x="148958" y="3115945"/>
                </a:lnTo>
                <a:lnTo>
                  <a:pt x="150075" y="3115487"/>
                </a:lnTo>
                <a:lnTo>
                  <a:pt x="151942" y="3113621"/>
                </a:lnTo>
                <a:lnTo>
                  <a:pt x="152400" y="3112503"/>
                </a:lnTo>
                <a:lnTo>
                  <a:pt x="152400" y="3109874"/>
                </a:lnTo>
                <a:close/>
              </a:path>
              <a:path w="5867400" h="3897629">
                <a:moveTo>
                  <a:pt x="152400" y="2333269"/>
                </a:moveTo>
                <a:lnTo>
                  <a:pt x="151942" y="2332151"/>
                </a:lnTo>
                <a:lnTo>
                  <a:pt x="150075" y="2330285"/>
                </a:lnTo>
                <a:lnTo>
                  <a:pt x="148958" y="2329815"/>
                </a:lnTo>
                <a:lnTo>
                  <a:pt x="146329" y="2329815"/>
                </a:lnTo>
                <a:lnTo>
                  <a:pt x="145211" y="2330285"/>
                </a:lnTo>
                <a:lnTo>
                  <a:pt x="143344" y="2332151"/>
                </a:lnTo>
                <a:lnTo>
                  <a:pt x="142875" y="2333269"/>
                </a:lnTo>
                <a:lnTo>
                  <a:pt x="142875" y="2335898"/>
                </a:lnTo>
                <a:lnTo>
                  <a:pt x="143344" y="2337016"/>
                </a:lnTo>
                <a:lnTo>
                  <a:pt x="145211" y="2338882"/>
                </a:lnTo>
                <a:lnTo>
                  <a:pt x="146329" y="2339340"/>
                </a:lnTo>
                <a:lnTo>
                  <a:pt x="148958" y="2339340"/>
                </a:lnTo>
                <a:lnTo>
                  <a:pt x="150075" y="2338882"/>
                </a:lnTo>
                <a:lnTo>
                  <a:pt x="151942" y="2337016"/>
                </a:lnTo>
                <a:lnTo>
                  <a:pt x="152400" y="2335898"/>
                </a:lnTo>
                <a:lnTo>
                  <a:pt x="152400" y="2333269"/>
                </a:lnTo>
                <a:close/>
              </a:path>
              <a:path w="5867400" h="3897629">
                <a:moveTo>
                  <a:pt x="152400" y="1556664"/>
                </a:moveTo>
                <a:lnTo>
                  <a:pt x="151942" y="1555546"/>
                </a:lnTo>
                <a:lnTo>
                  <a:pt x="150075" y="1553679"/>
                </a:lnTo>
                <a:lnTo>
                  <a:pt x="148958" y="1553210"/>
                </a:lnTo>
                <a:lnTo>
                  <a:pt x="146329" y="1553210"/>
                </a:lnTo>
                <a:lnTo>
                  <a:pt x="145211" y="1553679"/>
                </a:lnTo>
                <a:lnTo>
                  <a:pt x="143344" y="1555546"/>
                </a:lnTo>
                <a:lnTo>
                  <a:pt x="142875" y="1556664"/>
                </a:lnTo>
                <a:lnTo>
                  <a:pt x="142875" y="1559293"/>
                </a:lnTo>
                <a:lnTo>
                  <a:pt x="143344" y="1560410"/>
                </a:lnTo>
                <a:lnTo>
                  <a:pt x="145211" y="1562277"/>
                </a:lnTo>
                <a:lnTo>
                  <a:pt x="146329" y="1562735"/>
                </a:lnTo>
                <a:lnTo>
                  <a:pt x="148958" y="1562735"/>
                </a:lnTo>
                <a:lnTo>
                  <a:pt x="150075" y="1562277"/>
                </a:lnTo>
                <a:lnTo>
                  <a:pt x="151942" y="1560410"/>
                </a:lnTo>
                <a:lnTo>
                  <a:pt x="152400" y="1559293"/>
                </a:lnTo>
                <a:lnTo>
                  <a:pt x="152400" y="1556664"/>
                </a:lnTo>
                <a:close/>
              </a:path>
              <a:path w="5867400" h="3897629">
                <a:moveTo>
                  <a:pt x="152400" y="780059"/>
                </a:moveTo>
                <a:lnTo>
                  <a:pt x="151942" y="778941"/>
                </a:lnTo>
                <a:lnTo>
                  <a:pt x="150075" y="777074"/>
                </a:lnTo>
                <a:lnTo>
                  <a:pt x="148958" y="776605"/>
                </a:lnTo>
                <a:lnTo>
                  <a:pt x="146329" y="776605"/>
                </a:lnTo>
                <a:lnTo>
                  <a:pt x="145211" y="777074"/>
                </a:lnTo>
                <a:lnTo>
                  <a:pt x="143344" y="778941"/>
                </a:lnTo>
                <a:lnTo>
                  <a:pt x="142875" y="780059"/>
                </a:lnTo>
                <a:lnTo>
                  <a:pt x="142875" y="782688"/>
                </a:lnTo>
                <a:lnTo>
                  <a:pt x="143344" y="783805"/>
                </a:lnTo>
                <a:lnTo>
                  <a:pt x="145211" y="785672"/>
                </a:lnTo>
                <a:lnTo>
                  <a:pt x="146329" y="786130"/>
                </a:lnTo>
                <a:lnTo>
                  <a:pt x="148958" y="786130"/>
                </a:lnTo>
                <a:lnTo>
                  <a:pt x="150075" y="785672"/>
                </a:lnTo>
                <a:lnTo>
                  <a:pt x="151942" y="783805"/>
                </a:lnTo>
                <a:lnTo>
                  <a:pt x="152400" y="782688"/>
                </a:lnTo>
                <a:lnTo>
                  <a:pt x="152400" y="780059"/>
                </a:lnTo>
                <a:close/>
              </a:path>
              <a:path w="5867400" h="3897629">
                <a:moveTo>
                  <a:pt x="152400" y="3454"/>
                </a:moveTo>
                <a:lnTo>
                  <a:pt x="151942" y="2336"/>
                </a:lnTo>
                <a:lnTo>
                  <a:pt x="150075" y="469"/>
                </a:lnTo>
                <a:lnTo>
                  <a:pt x="148958" y="0"/>
                </a:lnTo>
                <a:lnTo>
                  <a:pt x="146329" y="0"/>
                </a:lnTo>
                <a:lnTo>
                  <a:pt x="145211" y="469"/>
                </a:lnTo>
                <a:lnTo>
                  <a:pt x="143344" y="2336"/>
                </a:lnTo>
                <a:lnTo>
                  <a:pt x="142875" y="3454"/>
                </a:lnTo>
                <a:lnTo>
                  <a:pt x="142875" y="6083"/>
                </a:lnTo>
                <a:lnTo>
                  <a:pt x="143344" y="7200"/>
                </a:lnTo>
                <a:lnTo>
                  <a:pt x="145211" y="9067"/>
                </a:lnTo>
                <a:lnTo>
                  <a:pt x="146329" y="9525"/>
                </a:lnTo>
                <a:lnTo>
                  <a:pt x="148958" y="9525"/>
                </a:lnTo>
                <a:lnTo>
                  <a:pt x="150075" y="9067"/>
                </a:lnTo>
                <a:lnTo>
                  <a:pt x="151942" y="7200"/>
                </a:lnTo>
                <a:lnTo>
                  <a:pt x="152400" y="6083"/>
                </a:lnTo>
                <a:lnTo>
                  <a:pt x="152400" y="3454"/>
                </a:lnTo>
                <a:close/>
              </a:path>
              <a:path w="5867400" h="3897629">
                <a:moveTo>
                  <a:pt x="200025" y="3886479"/>
                </a:moveTo>
                <a:lnTo>
                  <a:pt x="199567" y="3885361"/>
                </a:lnTo>
                <a:lnTo>
                  <a:pt x="197700" y="3883495"/>
                </a:lnTo>
                <a:lnTo>
                  <a:pt x="196583" y="3883025"/>
                </a:lnTo>
                <a:lnTo>
                  <a:pt x="193954" y="3883025"/>
                </a:lnTo>
                <a:lnTo>
                  <a:pt x="192836" y="3883495"/>
                </a:lnTo>
                <a:lnTo>
                  <a:pt x="190969" y="3885361"/>
                </a:lnTo>
                <a:lnTo>
                  <a:pt x="190500" y="3886479"/>
                </a:lnTo>
                <a:lnTo>
                  <a:pt x="190500" y="3889108"/>
                </a:lnTo>
                <a:lnTo>
                  <a:pt x="190969" y="3890226"/>
                </a:lnTo>
                <a:lnTo>
                  <a:pt x="192836" y="3892092"/>
                </a:lnTo>
                <a:lnTo>
                  <a:pt x="193954" y="3892550"/>
                </a:lnTo>
                <a:lnTo>
                  <a:pt x="196583" y="3892550"/>
                </a:lnTo>
                <a:lnTo>
                  <a:pt x="197700" y="3892092"/>
                </a:lnTo>
                <a:lnTo>
                  <a:pt x="199567" y="3890226"/>
                </a:lnTo>
                <a:lnTo>
                  <a:pt x="200025" y="3889108"/>
                </a:lnTo>
                <a:lnTo>
                  <a:pt x="200025" y="3886479"/>
                </a:lnTo>
                <a:close/>
              </a:path>
              <a:path w="5867400" h="3897629">
                <a:moveTo>
                  <a:pt x="200025" y="3109874"/>
                </a:moveTo>
                <a:lnTo>
                  <a:pt x="199567" y="3108756"/>
                </a:lnTo>
                <a:lnTo>
                  <a:pt x="197700" y="3106890"/>
                </a:lnTo>
                <a:lnTo>
                  <a:pt x="196583" y="3106420"/>
                </a:lnTo>
                <a:lnTo>
                  <a:pt x="193954" y="3106420"/>
                </a:lnTo>
                <a:lnTo>
                  <a:pt x="192836" y="3106890"/>
                </a:lnTo>
                <a:lnTo>
                  <a:pt x="190969" y="3108756"/>
                </a:lnTo>
                <a:lnTo>
                  <a:pt x="190500" y="3109874"/>
                </a:lnTo>
                <a:lnTo>
                  <a:pt x="190500" y="3112503"/>
                </a:lnTo>
                <a:lnTo>
                  <a:pt x="190969" y="3113621"/>
                </a:lnTo>
                <a:lnTo>
                  <a:pt x="192836" y="3115487"/>
                </a:lnTo>
                <a:lnTo>
                  <a:pt x="193954" y="3115945"/>
                </a:lnTo>
                <a:lnTo>
                  <a:pt x="196583" y="3115945"/>
                </a:lnTo>
                <a:lnTo>
                  <a:pt x="197700" y="3115487"/>
                </a:lnTo>
                <a:lnTo>
                  <a:pt x="199567" y="3113621"/>
                </a:lnTo>
                <a:lnTo>
                  <a:pt x="200025" y="3112503"/>
                </a:lnTo>
                <a:lnTo>
                  <a:pt x="200025" y="3109874"/>
                </a:lnTo>
                <a:close/>
              </a:path>
              <a:path w="5867400" h="3897629">
                <a:moveTo>
                  <a:pt x="200025" y="2333269"/>
                </a:moveTo>
                <a:lnTo>
                  <a:pt x="199567" y="2332151"/>
                </a:lnTo>
                <a:lnTo>
                  <a:pt x="197700" y="2330285"/>
                </a:lnTo>
                <a:lnTo>
                  <a:pt x="196583" y="2329815"/>
                </a:lnTo>
                <a:lnTo>
                  <a:pt x="193954" y="2329815"/>
                </a:lnTo>
                <a:lnTo>
                  <a:pt x="192836" y="2330285"/>
                </a:lnTo>
                <a:lnTo>
                  <a:pt x="190969" y="2332151"/>
                </a:lnTo>
                <a:lnTo>
                  <a:pt x="190500" y="2333269"/>
                </a:lnTo>
                <a:lnTo>
                  <a:pt x="190500" y="2335898"/>
                </a:lnTo>
                <a:lnTo>
                  <a:pt x="190969" y="2337016"/>
                </a:lnTo>
                <a:lnTo>
                  <a:pt x="192836" y="2338882"/>
                </a:lnTo>
                <a:lnTo>
                  <a:pt x="193954" y="2339340"/>
                </a:lnTo>
                <a:lnTo>
                  <a:pt x="196583" y="2339340"/>
                </a:lnTo>
                <a:lnTo>
                  <a:pt x="197700" y="2338882"/>
                </a:lnTo>
                <a:lnTo>
                  <a:pt x="199567" y="2337016"/>
                </a:lnTo>
                <a:lnTo>
                  <a:pt x="200025" y="2335898"/>
                </a:lnTo>
                <a:lnTo>
                  <a:pt x="200025" y="2333269"/>
                </a:lnTo>
                <a:close/>
              </a:path>
              <a:path w="5867400" h="3897629">
                <a:moveTo>
                  <a:pt x="200025" y="1556664"/>
                </a:moveTo>
                <a:lnTo>
                  <a:pt x="199567" y="1555546"/>
                </a:lnTo>
                <a:lnTo>
                  <a:pt x="197700" y="1553679"/>
                </a:lnTo>
                <a:lnTo>
                  <a:pt x="196583" y="1553210"/>
                </a:lnTo>
                <a:lnTo>
                  <a:pt x="193954" y="1553210"/>
                </a:lnTo>
                <a:lnTo>
                  <a:pt x="192836" y="1553679"/>
                </a:lnTo>
                <a:lnTo>
                  <a:pt x="190969" y="1555546"/>
                </a:lnTo>
                <a:lnTo>
                  <a:pt x="190500" y="1556664"/>
                </a:lnTo>
                <a:lnTo>
                  <a:pt x="190500" y="1559293"/>
                </a:lnTo>
                <a:lnTo>
                  <a:pt x="190969" y="1560410"/>
                </a:lnTo>
                <a:lnTo>
                  <a:pt x="192836" y="1562277"/>
                </a:lnTo>
                <a:lnTo>
                  <a:pt x="193954" y="1562735"/>
                </a:lnTo>
                <a:lnTo>
                  <a:pt x="196583" y="1562735"/>
                </a:lnTo>
                <a:lnTo>
                  <a:pt x="197700" y="1562277"/>
                </a:lnTo>
                <a:lnTo>
                  <a:pt x="199567" y="1560410"/>
                </a:lnTo>
                <a:lnTo>
                  <a:pt x="200025" y="1559293"/>
                </a:lnTo>
                <a:lnTo>
                  <a:pt x="200025" y="1556664"/>
                </a:lnTo>
                <a:close/>
              </a:path>
              <a:path w="5867400" h="3897629">
                <a:moveTo>
                  <a:pt x="200025" y="780059"/>
                </a:moveTo>
                <a:lnTo>
                  <a:pt x="199567" y="778941"/>
                </a:lnTo>
                <a:lnTo>
                  <a:pt x="197700" y="777074"/>
                </a:lnTo>
                <a:lnTo>
                  <a:pt x="196583" y="776605"/>
                </a:lnTo>
                <a:lnTo>
                  <a:pt x="193954" y="776605"/>
                </a:lnTo>
                <a:lnTo>
                  <a:pt x="192836" y="777074"/>
                </a:lnTo>
                <a:lnTo>
                  <a:pt x="190969" y="778941"/>
                </a:lnTo>
                <a:lnTo>
                  <a:pt x="190500" y="780059"/>
                </a:lnTo>
                <a:lnTo>
                  <a:pt x="190500" y="782688"/>
                </a:lnTo>
                <a:lnTo>
                  <a:pt x="190969" y="783805"/>
                </a:lnTo>
                <a:lnTo>
                  <a:pt x="192836" y="785672"/>
                </a:lnTo>
                <a:lnTo>
                  <a:pt x="193954" y="786130"/>
                </a:lnTo>
                <a:lnTo>
                  <a:pt x="196583" y="786130"/>
                </a:lnTo>
                <a:lnTo>
                  <a:pt x="197700" y="785672"/>
                </a:lnTo>
                <a:lnTo>
                  <a:pt x="199567" y="783805"/>
                </a:lnTo>
                <a:lnTo>
                  <a:pt x="200025" y="782688"/>
                </a:lnTo>
                <a:lnTo>
                  <a:pt x="200025" y="780059"/>
                </a:lnTo>
                <a:close/>
              </a:path>
              <a:path w="5867400" h="3897629">
                <a:moveTo>
                  <a:pt x="200025" y="3454"/>
                </a:moveTo>
                <a:lnTo>
                  <a:pt x="199567" y="2336"/>
                </a:lnTo>
                <a:lnTo>
                  <a:pt x="197700" y="469"/>
                </a:lnTo>
                <a:lnTo>
                  <a:pt x="196583" y="0"/>
                </a:lnTo>
                <a:lnTo>
                  <a:pt x="193954" y="0"/>
                </a:lnTo>
                <a:lnTo>
                  <a:pt x="192836" y="469"/>
                </a:lnTo>
                <a:lnTo>
                  <a:pt x="190969" y="2336"/>
                </a:lnTo>
                <a:lnTo>
                  <a:pt x="190500" y="3454"/>
                </a:lnTo>
                <a:lnTo>
                  <a:pt x="190500" y="6083"/>
                </a:lnTo>
                <a:lnTo>
                  <a:pt x="190969" y="7200"/>
                </a:lnTo>
                <a:lnTo>
                  <a:pt x="192836" y="9067"/>
                </a:lnTo>
                <a:lnTo>
                  <a:pt x="193954" y="9525"/>
                </a:lnTo>
                <a:lnTo>
                  <a:pt x="196583" y="9525"/>
                </a:lnTo>
                <a:lnTo>
                  <a:pt x="197700" y="9067"/>
                </a:lnTo>
                <a:lnTo>
                  <a:pt x="199567" y="7200"/>
                </a:lnTo>
                <a:lnTo>
                  <a:pt x="200025" y="6083"/>
                </a:lnTo>
                <a:lnTo>
                  <a:pt x="200025" y="3454"/>
                </a:lnTo>
                <a:close/>
              </a:path>
              <a:path w="5867400" h="3897629">
                <a:moveTo>
                  <a:pt x="247650" y="3886479"/>
                </a:moveTo>
                <a:lnTo>
                  <a:pt x="247192" y="3885361"/>
                </a:lnTo>
                <a:lnTo>
                  <a:pt x="245325" y="3883495"/>
                </a:lnTo>
                <a:lnTo>
                  <a:pt x="244208" y="3883025"/>
                </a:lnTo>
                <a:lnTo>
                  <a:pt x="241579" y="3883025"/>
                </a:lnTo>
                <a:lnTo>
                  <a:pt x="240461" y="3883495"/>
                </a:lnTo>
                <a:lnTo>
                  <a:pt x="238594" y="3885361"/>
                </a:lnTo>
                <a:lnTo>
                  <a:pt x="238125" y="3886479"/>
                </a:lnTo>
                <a:lnTo>
                  <a:pt x="238125" y="3889108"/>
                </a:lnTo>
                <a:lnTo>
                  <a:pt x="238594" y="3890226"/>
                </a:lnTo>
                <a:lnTo>
                  <a:pt x="240461" y="3892092"/>
                </a:lnTo>
                <a:lnTo>
                  <a:pt x="241579" y="3892550"/>
                </a:lnTo>
                <a:lnTo>
                  <a:pt x="244208" y="3892550"/>
                </a:lnTo>
                <a:lnTo>
                  <a:pt x="245325" y="3892092"/>
                </a:lnTo>
                <a:lnTo>
                  <a:pt x="247192" y="3890226"/>
                </a:lnTo>
                <a:lnTo>
                  <a:pt x="247650" y="3889108"/>
                </a:lnTo>
                <a:lnTo>
                  <a:pt x="247650" y="3886479"/>
                </a:lnTo>
                <a:close/>
              </a:path>
              <a:path w="5867400" h="3897629">
                <a:moveTo>
                  <a:pt x="247650" y="3109874"/>
                </a:moveTo>
                <a:lnTo>
                  <a:pt x="247192" y="3108756"/>
                </a:lnTo>
                <a:lnTo>
                  <a:pt x="245325" y="3106890"/>
                </a:lnTo>
                <a:lnTo>
                  <a:pt x="244208" y="3106420"/>
                </a:lnTo>
                <a:lnTo>
                  <a:pt x="241579" y="3106420"/>
                </a:lnTo>
                <a:lnTo>
                  <a:pt x="240461" y="3106890"/>
                </a:lnTo>
                <a:lnTo>
                  <a:pt x="238594" y="3108756"/>
                </a:lnTo>
                <a:lnTo>
                  <a:pt x="238125" y="3109874"/>
                </a:lnTo>
                <a:lnTo>
                  <a:pt x="238125" y="3112503"/>
                </a:lnTo>
                <a:lnTo>
                  <a:pt x="238594" y="3113621"/>
                </a:lnTo>
                <a:lnTo>
                  <a:pt x="240461" y="3115487"/>
                </a:lnTo>
                <a:lnTo>
                  <a:pt x="241579" y="3115945"/>
                </a:lnTo>
                <a:lnTo>
                  <a:pt x="244208" y="3115945"/>
                </a:lnTo>
                <a:lnTo>
                  <a:pt x="245325" y="3115487"/>
                </a:lnTo>
                <a:lnTo>
                  <a:pt x="247192" y="3113621"/>
                </a:lnTo>
                <a:lnTo>
                  <a:pt x="247650" y="3112503"/>
                </a:lnTo>
                <a:lnTo>
                  <a:pt x="247650" y="3109874"/>
                </a:lnTo>
                <a:close/>
              </a:path>
              <a:path w="5867400" h="3897629">
                <a:moveTo>
                  <a:pt x="247650" y="2333269"/>
                </a:moveTo>
                <a:lnTo>
                  <a:pt x="247192" y="2332151"/>
                </a:lnTo>
                <a:lnTo>
                  <a:pt x="245325" y="2330285"/>
                </a:lnTo>
                <a:lnTo>
                  <a:pt x="244208" y="2329815"/>
                </a:lnTo>
                <a:lnTo>
                  <a:pt x="241579" y="2329815"/>
                </a:lnTo>
                <a:lnTo>
                  <a:pt x="240461" y="2330285"/>
                </a:lnTo>
                <a:lnTo>
                  <a:pt x="238594" y="2332151"/>
                </a:lnTo>
                <a:lnTo>
                  <a:pt x="238125" y="2333269"/>
                </a:lnTo>
                <a:lnTo>
                  <a:pt x="238125" y="2335898"/>
                </a:lnTo>
                <a:lnTo>
                  <a:pt x="238594" y="2337016"/>
                </a:lnTo>
                <a:lnTo>
                  <a:pt x="240461" y="2338882"/>
                </a:lnTo>
                <a:lnTo>
                  <a:pt x="241579" y="2339340"/>
                </a:lnTo>
                <a:lnTo>
                  <a:pt x="244208" y="2339340"/>
                </a:lnTo>
                <a:lnTo>
                  <a:pt x="245325" y="2338882"/>
                </a:lnTo>
                <a:lnTo>
                  <a:pt x="247192" y="2337016"/>
                </a:lnTo>
                <a:lnTo>
                  <a:pt x="247650" y="2335898"/>
                </a:lnTo>
                <a:lnTo>
                  <a:pt x="247650" y="2333269"/>
                </a:lnTo>
                <a:close/>
              </a:path>
              <a:path w="5867400" h="3897629">
                <a:moveTo>
                  <a:pt x="247650" y="1556664"/>
                </a:moveTo>
                <a:lnTo>
                  <a:pt x="247192" y="1555546"/>
                </a:lnTo>
                <a:lnTo>
                  <a:pt x="245325" y="1553679"/>
                </a:lnTo>
                <a:lnTo>
                  <a:pt x="244208" y="1553210"/>
                </a:lnTo>
                <a:lnTo>
                  <a:pt x="241579" y="1553210"/>
                </a:lnTo>
                <a:lnTo>
                  <a:pt x="240461" y="1553679"/>
                </a:lnTo>
                <a:lnTo>
                  <a:pt x="238594" y="1555546"/>
                </a:lnTo>
                <a:lnTo>
                  <a:pt x="238125" y="1556664"/>
                </a:lnTo>
                <a:lnTo>
                  <a:pt x="238125" y="1559293"/>
                </a:lnTo>
                <a:lnTo>
                  <a:pt x="238594" y="1560410"/>
                </a:lnTo>
                <a:lnTo>
                  <a:pt x="240461" y="1562277"/>
                </a:lnTo>
                <a:lnTo>
                  <a:pt x="241579" y="1562735"/>
                </a:lnTo>
                <a:lnTo>
                  <a:pt x="244208" y="1562735"/>
                </a:lnTo>
                <a:lnTo>
                  <a:pt x="245325" y="1562277"/>
                </a:lnTo>
                <a:lnTo>
                  <a:pt x="247192" y="1560410"/>
                </a:lnTo>
                <a:lnTo>
                  <a:pt x="247650" y="1559293"/>
                </a:lnTo>
                <a:lnTo>
                  <a:pt x="247650" y="1556664"/>
                </a:lnTo>
                <a:close/>
              </a:path>
              <a:path w="5867400" h="3897629">
                <a:moveTo>
                  <a:pt x="247650" y="780059"/>
                </a:moveTo>
                <a:lnTo>
                  <a:pt x="247192" y="778941"/>
                </a:lnTo>
                <a:lnTo>
                  <a:pt x="245325" y="777074"/>
                </a:lnTo>
                <a:lnTo>
                  <a:pt x="244208" y="776605"/>
                </a:lnTo>
                <a:lnTo>
                  <a:pt x="241579" y="776605"/>
                </a:lnTo>
                <a:lnTo>
                  <a:pt x="240461" y="777074"/>
                </a:lnTo>
                <a:lnTo>
                  <a:pt x="238594" y="778941"/>
                </a:lnTo>
                <a:lnTo>
                  <a:pt x="238125" y="780059"/>
                </a:lnTo>
                <a:lnTo>
                  <a:pt x="238125" y="782688"/>
                </a:lnTo>
                <a:lnTo>
                  <a:pt x="238594" y="783805"/>
                </a:lnTo>
                <a:lnTo>
                  <a:pt x="240461" y="785672"/>
                </a:lnTo>
                <a:lnTo>
                  <a:pt x="241579" y="786130"/>
                </a:lnTo>
                <a:lnTo>
                  <a:pt x="244208" y="786130"/>
                </a:lnTo>
                <a:lnTo>
                  <a:pt x="245325" y="785672"/>
                </a:lnTo>
                <a:lnTo>
                  <a:pt x="247192" y="783805"/>
                </a:lnTo>
                <a:lnTo>
                  <a:pt x="247650" y="782688"/>
                </a:lnTo>
                <a:lnTo>
                  <a:pt x="247650" y="780059"/>
                </a:lnTo>
                <a:close/>
              </a:path>
              <a:path w="5867400" h="3897629">
                <a:moveTo>
                  <a:pt x="247650" y="3454"/>
                </a:moveTo>
                <a:lnTo>
                  <a:pt x="247192" y="2336"/>
                </a:lnTo>
                <a:lnTo>
                  <a:pt x="245325" y="469"/>
                </a:lnTo>
                <a:lnTo>
                  <a:pt x="244208" y="0"/>
                </a:lnTo>
                <a:lnTo>
                  <a:pt x="241579" y="0"/>
                </a:lnTo>
                <a:lnTo>
                  <a:pt x="240461" y="469"/>
                </a:lnTo>
                <a:lnTo>
                  <a:pt x="238594" y="2336"/>
                </a:lnTo>
                <a:lnTo>
                  <a:pt x="238125" y="3454"/>
                </a:lnTo>
                <a:lnTo>
                  <a:pt x="238125" y="6083"/>
                </a:lnTo>
                <a:lnTo>
                  <a:pt x="238594" y="7200"/>
                </a:lnTo>
                <a:lnTo>
                  <a:pt x="240461" y="9067"/>
                </a:lnTo>
                <a:lnTo>
                  <a:pt x="241579" y="9525"/>
                </a:lnTo>
                <a:lnTo>
                  <a:pt x="244208" y="9525"/>
                </a:lnTo>
                <a:lnTo>
                  <a:pt x="245325" y="9067"/>
                </a:lnTo>
                <a:lnTo>
                  <a:pt x="247192" y="7200"/>
                </a:lnTo>
                <a:lnTo>
                  <a:pt x="247650" y="6083"/>
                </a:lnTo>
                <a:lnTo>
                  <a:pt x="247650" y="3454"/>
                </a:lnTo>
                <a:close/>
              </a:path>
              <a:path w="5867400" h="3897629">
                <a:moveTo>
                  <a:pt x="295275" y="3886479"/>
                </a:moveTo>
                <a:lnTo>
                  <a:pt x="294817" y="3885361"/>
                </a:lnTo>
                <a:lnTo>
                  <a:pt x="292950" y="3883495"/>
                </a:lnTo>
                <a:lnTo>
                  <a:pt x="291833" y="3883025"/>
                </a:lnTo>
                <a:lnTo>
                  <a:pt x="289204" y="3883025"/>
                </a:lnTo>
                <a:lnTo>
                  <a:pt x="288086" y="3883495"/>
                </a:lnTo>
                <a:lnTo>
                  <a:pt x="286219" y="3885361"/>
                </a:lnTo>
                <a:lnTo>
                  <a:pt x="285750" y="3886479"/>
                </a:lnTo>
                <a:lnTo>
                  <a:pt x="285750" y="3889108"/>
                </a:lnTo>
                <a:lnTo>
                  <a:pt x="286219" y="3890226"/>
                </a:lnTo>
                <a:lnTo>
                  <a:pt x="288086" y="3892092"/>
                </a:lnTo>
                <a:lnTo>
                  <a:pt x="289204" y="3892550"/>
                </a:lnTo>
                <a:lnTo>
                  <a:pt x="291833" y="3892550"/>
                </a:lnTo>
                <a:lnTo>
                  <a:pt x="292950" y="3892092"/>
                </a:lnTo>
                <a:lnTo>
                  <a:pt x="294817" y="3890226"/>
                </a:lnTo>
                <a:lnTo>
                  <a:pt x="295275" y="3889108"/>
                </a:lnTo>
                <a:lnTo>
                  <a:pt x="295275" y="3886479"/>
                </a:lnTo>
                <a:close/>
              </a:path>
              <a:path w="5867400" h="3897629">
                <a:moveTo>
                  <a:pt x="295275" y="3109874"/>
                </a:moveTo>
                <a:lnTo>
                  <a:pt x="294817" y="3108756"/>
                </a:lnTo>
                <a:lnTo>
                  <a:pt x="292950" y="3106890"/>
                </a:lnTo>
                <a:lnTo>
                  <a:pt x="291833" y="3106420"/>
                </a:lnTo>
                <a:lnTo>
                  <a:pt x="289204" y="3106420"/>
                </a:lnTo>
                <a:lnTo>
                  <a:pt x="288086" y="3106890"/>
                </a:lnTo>
                <a:lnTo>
                  <a:pt x="286219" y="3108756"/>
                </a:lnTo>
                <a:lnTo>
                  <a:pt x="285750" y="3109874"/>
                </a:lnTo>
                <a:lnTo>
                  <a:pt x="285750" y="3112503"/>
                </a:lnTo>
                <a:lnTo>
                  <a:pt x="286219" y="3113621"/>
                </a:lnTo>
                <a:lnTo>
                  <a:pt x="288086" y="3115487"/>
                </a:lnTo>
                <a:lnTo>
                  <a:pt x="289204" y="3115945"/>
                </a:lnTo>
                <a:lnTo>
                  <a:pt x="291833" y="3115945"/>
                </a:lnTo>
                <a:lnTo>
                  <a:pt x="292950" y="3115487"/>
                </a:lnTo>
                <a:lnTo>
                  <a:pt x="294817" y="3113621"/>
                </a:lnTo>
                <a:lnTo>
                  <a:pt x="295275" y="3112503"/>
                </a:lnTo>
                <a:lnTo>
                  <a:pt x="295275" y="3109874"/>
                </a:lnTo>
                <a:close/>
              </a:path>
              <a:path w="5867400" h="3897629">
                <a:moveTo>
                  <a:pt x="295275" y="2333269"/>
                </a:moveTo>
                <a:lnTo>
                  <a:pt x="294817" y="2332151"/>
                </a:lnTo>
                <a:lnTo>
                  <a:pt x="292950" y="2330285"/>
                </a:lnTo>
                <a:lnTo>
                  <a:pt x="291833" y="2329815"/>
                </a:lnTo>
                <a:lnTo>
                  <a:pt x="289204" y="2329815"/>
                </a:lnTo>
                <a:lnTo>
                  <a:pt x="288086" y="2330285"/>
                </a:lnTo>
                <a:lnTo>
                  <a:pt x="286219" y="2332151"/>
                </a:lnTo>
                <a:lnTo>
                  <a:pt x="285750" y="2333269"/>
                </a:lnTo>
                <a:lnTo>
                  <a:pt x="285750" y="2335898"/>
                </a:lnTo>
                <a:lnTo>
                  <a:pt x="286219" y="2337016"/>
                </a:lnTo>
                <a:lnTo>
                  <a:pt x="288086" y="2338882"/>
                </a:lnTo>
                <a:lnTo>
                  <a:pt x="289204" y="2339340"/>
                </a:lnTo>
                <a:lnTo>
                  <a:pt x="291833" y="2339340"/>
                </a:lnTo>
                <a:lnTo>
                  <a:pt x="292950" y="2338882"/>
                </a:lnTo>
                <a:lnTo>
                  <a:pt x="294817" y="2337016"/>
                </a:lnTo>
                <a:lnTo>
                  <a:pt x="295275" y="2335898"/>
                </a:lnTo>
                <a:lnTo>
                  <a:pt x="295275" y="2333269"/>
                </a:lnTo>
                <a:close/>
              </a:path>
              <a:path w="5867400" h="3897629">
                <a:moveTo>
                  <a:pt x="295275" y="1556664"/>
                </a:moveTo>
                <a:lnTo>
                  <a:pt x="294817" y="1555546"/>
                </a:lnTo>
                <a:lnTo>
                  <a:pt x="292950" y="1553679"/>
                </a:lnTo>
                <a:lnTo>
                  <a:pt x="291833" y="1553210"/>
                </a:lnTo>
                <a:lnTo>
                  <a:pt x="289204" y="1553210"/>
                </a:lnTo>
                <a:lnTo>
                  <a:pt x="288086" y="1553679"/>
                </a:lnTo>
                <a:lnTo>
                  <a:pt x="286219" y="1555546"/>
                </a:lnTo>
                <a:lnTo>
                  <a:pt x="285750" y="1556664"/>
                </a:lnTo>
                <a:lnTo>
                  <a:pt x="285750" y="1559293"/>
                </a:lnTo>
                <a:lnTo>
                  <a:pt x="286219" y="1560410"/>
                </a:lnTo>
                <a:lnTo>
                  <a:pt x="288086" y="1562277"/>
                </a:lnTo>
                <a:lnTo>
                  <a:pt x="289204" y="1562735"/>
                </a:lnTo>
                <a:lnTo>
                  <a:pt x="291833" y="1562735"/>
                </a:lnTo>
                <a:lnTo>
                  <a:pt x="292950" y="1562277"/>
                </a:lnTo>
                <a:lnTo>
                  <a:pt x="294817" y="1560410"/>
                </a:lnTo>
                <a:lnTo>
                  <a:pt x="295275" y="1559293"/>
                </a:lnTo>
                <a:lnTo>
                  <a:pt x="295275" y="1556664"/>
                </a:lnTo>
                <a:close/>
              </a:path>
              <a:path w="5867400" h="3897629">
                <a:moveTo>
                  <a:pt x="295275" y="780059"/>
                </a:moveTo>
                <a:lnTo>
                  <a:pt x="294817" y="778941"/>
                </a:lnTo>
                <a:lnTo>
                  <a:pt x="292950" y="777074"/>
                </a:lnTo>
                <a:lnTo>
                  <a:pt x="291833" y="776605"/>
                </a:lnTo>
                <a:lnTo>
                  <a:pt x="289204" y="776605"/>
                </a:lnTo>
                <a:lnTo>
                  <a:pt x="288086" y="777074"/>
                </a:lnTo>
                <a:lnTo>
                  <a:pt x="286219" y="778941"/>
                </a:lnTo>
                <a:lnTo>
                  <a:pt x="285750" y="780059"/>
                </a:lnTo>
                <a:lnTo>
                  <a:pt x="285750" y="782688"/>
                </a:lnTo>
                <a:lnTo>
                  <a:pt x="286219" y="783805"/>
                </a:lnTo>
                <a:lnTo>
                  <a:pt x="288086" y="785672"/>
                </a:lnTo>
                <a:lnTo>
                  <a:pt x="289204" y="786130"/>
                </a:lnTo>
                <a:lnTo>
                  <a:pt x="291833" y="786130"/>
                </a:lnTo>
                <a:lnTo>
                  <a:pt x="292950" y="785672"/>
                </a:lnTo>
                <a:lnTo>
                  <a:pt x="294817" y="783805"/>
                </a:lnTo>
                <a:lnTo>
                  <a:pt x="295275" y="782688"/>
                </a:lnTo>
                <a:lnTo>
                  <a:pt x="295275" y="780059"/>
                </a:lnTo>
                <a:close/>
              </a:path>
              <a:path w="5867400" h="3897629">
                <a:moveTo>
                  <a:pt x="295275" y="3454"/>
                </a:moveTo>
                <a:lnTo>
                  <a:pt x="294817" y="2336"/>
                </a:lnTo>
                <a:lnTo>
                  <a:pt x="292950" y="469"/>
                </a:lnTo>
                <a:lnTo>
                  <a:pt x="291833" y="0"/>
                </a:lnTo>
                <a:lnTo>
                  <a:pt x="289204" y="0"/>
                </a:lnTo>
                <a:lnTo>
                  <a:pt x="288086" y="469"/>
                </a:lnTo>
                <a:lnTo>
                  <a:pt x="286219" y="2336"/>
                </a:lnTo>
                <a:lnTo>
                  <a:pt x="285750" y="3454"/>
                </a:lnTo>
                <a:lnTo>
                  <a:pt x="285750" y="6083"/>
                </a:lnTo>
                <a:lnTo>
                  <a:pt x="286219" y="7200"/>
                </a:lnTo>
                <a:lnTo>
                  <a:pt x="288086" y="9067"/>
                </a:lnTo>
                <a:lnTo>
                  <a:pt x="289204" y="9525"/>
                </a:lnTo>
                <a:lnTo>
                  <a:pt x="291833" y="9525"/>
                </a:lnTo>
                <a:lnTo>
                  <a:pt x="292950" y="9067"/>
                </a:lnTo>
                <a:lnTo>
                  <a:pt x="294817" y="7200"/>
                </a:lnTo>
                <a:lnTo>
                  <a:pt x="295275" y="6083"/>
                </a:lnTo>
                <a:lnTo>
                  <a:pt x="295275" y="3454"/>
                </a:lnTo>
                <a:close/>
              </a:path>
              <a:path w="5867400" h="3897629">
                <a:moveTo>
                  <a:pt x="342900" y="3886479"/>
                </a:moveTo>
                <a:lnTo>
                  <a:pt x="342442" y="3885361"/>
                </a:lnTo>
                <a:lnTo>
                  <a:pt x="340575" y="3883495"/>
                </a:lnTo>
                <a:lnTo>
                  <a:pt x="339458" y="3883025"/>
                </a:lnTo>
                <a:lnTo>
                  <a:pt x="336829" y="3883025"/>
                </a:lnTo>
                <a:lnTo>
                  <a:pt x="335711" y="3883495"/>
                </a:lnTo>
                <a:lnTo>
                  <a:pt x="333844" y="3885361"/>
                </a:lnTo>
                <a:lnTo>
                  <a:pt x="333375" y="3886479"/>
                </a:lnTo>
                <a:lnTo>
                  <a:pt x="333375" y="3889108"/>
                </a:lnTo>
                <a:lnTo>
                  <a:pt x="333844" y="3890226"/>
                </a:lnTo>
                <a:lnTo>
                  <a:pt x="335711" y="3892092"/>
                </a:lnTo>
                <a:lnTo>
                  <a:pt x="336829" y="3892550"/>
                </a:lnTo>
                <a:lnTo>
                  <a:pt x="339458" y="3892550"/>
                </a:lnTo>
                <a:lnTo>
                  <a:pt x="340575" y="3892092"/>
                </a:lnTo>
                <a:lnTo>
                  <a:pt x="342442" y="3890226"/>
                </a:lnTo>
                <a:lnTo>
                  <a:pt x="342900" y="3889108"/>
                </a:lnTo>
                <a:lnTo>
                  <a:pt x="342900" y="3886479"/>
                </a:lnTo>
                <a:close/>
              </a:path>
              <a:path w="5867400" h="3897629">
                <a:moveTo>
                  <a:pt x="342900" y="3109874"/>
                </a:moveTo>
                <a:lnTo>
                  <a:pt x="342442" y="3108756"/>
                </a:lnTo>
                <a:lnTo>
                  <a:pt x="340575" y="3106890"/>
                </a:lnTo>
                <a:lnTo>
                  <a:pt x="339458" y="3106420"/>
                </a:lnTo>
                <a:lnTo>
                  <a:pt x="336829" y="3106420"/>
                </a:lnTo>
                <a:lnTo>
                  <a:pt x="335711" y="3106890"/>
                </a:lnTo>
                <a:lnTo>
                  <a:pt x="333844" y="3108756"/>
                </a:lnTo>
                <a:lnTo>
                  <a:pt x="333375" y="3109874"/>
                </a:lnTo>
                <a:lnTo>
                  <a:pt x="333375" y="3112503"/>
                </a:lnTo>
                <a:lnTo>
                  <a:pt x="333844" y="3113621"/>
                </a:lnTo>
                <a:lnTo>
                  <a:pt x="335711" y="3115487"/>
                </a:lnTo>
                <a:lnTo>
                  <a:pt x="336829" y="3115945"/>
                </a:lnTo>
                <a:lnTo>
                  <a:pt x="339458" y="3115945"/>
                </a:lnTo>
                <a:lnTo>
                  <a:pt x="340575" y="3115487"/>
                </a:lnTo>
                <a:lnTo>
                  <a:pt x="342442" y="3113621"/>
                </a:lnTo>
                <a:lnTo>
                  <a:pt x="342900" y="3112503"/>
                </a:lnTo>
                <a:lnTo>
                  <a:pt x="342900" y="3109874"/>
                </a:lnTo>
                <a:close/>
              </a:path>
              <a:path w="5867400" h="3897629">
                <a:moveTo>
                  <a:pt x="342900" y="2333269"/>
                </a:moveTo>
                <a:lnTo>
                  <a:pt x="342442" y="2332151"/>
                </a:lnTo>
                <a:lnTo>
                  <a:pt x="340575" y="2330285"/>
                </a:lnTo>
                <a:lnTo>
                  <a:pt x="339458" y="2329815"/>
                </a:lnTo>
                <a:lnTo>
                  <a:pt x="336829" y="2329815"/>
                </a:lnTo>
                <a:lnTo>
                  <a:pt x="335711" y="2330285"/>
                </a:lnTo>
                <a:lnTo>
                  <a:pt x="333844" y="2332151"/>
                </a:lnTo>
                <a:lnTo>
                  <a:pt x="333375" y="2333269"/>
                </a:lnTo>
                <a:lnTo>
                  <a:pt x="333375" y="2335898"/>
                </a:lnTo>
                <a:lnTo>
                  <a:pt x="333844" y="2337016"/>
                </a:lnTo>
                <a:lnTo>
                  <a:pt x="335711" y="2338882"/>
                </a:lnTo>
                <a:lnTo>
                  <a:pt x="336829" y="2339340"/>
                </a:lnTo>
                <a:lnTo>
                  <a:pt x="339458" y="2339340"/>
                </a:lnTo>
                <a:lnTo>
                  <a:pt x="340575" y="2338882"/>
                </a:lnTo>
                <a:lnTo>
                  <a:pt x="342442" y="2337016"/>
                </a:lnTo>
                <a:lnTo>
                  <a:pt x="342900" y="2335898"/>
                </a:lnTo>
                <a:lnTo>
                  <a:pt x="342900" y="2333269"/>
                </a:lnTo>
                <a:close/>
              </a:path>
              <a:path w="5867400" h="3897629">
                <a:moveTo>
                  <a:pt x="342900" y="1556664"/>
                </a:moveTo>
                <a:lnTo>
                  <a:pt x="342442" y="1555546"/>
                </a:lnTo>
                <a:lnTo>
                  <a:pt x="340575" y="1553679"/>
                </a:lnTo>
                <a:lnTo>
                  <a:pt x="339458" y="1553210"/>
                </a:lnTo>
                <a:lnTo>
                  <a:pt x="336829" y="1553210"/>
                </a:lnTo>
                <a:lnTo>
                  <a:pt x="335711" y="1553679"/>
                </a:lnTo>
                <a:lnTo>
                  <a:pt x="333844" y="1555546"/>
                </a:lnTo>
                <a:lnTo>
                  <a:pt x="333375" y="1556664"/>
                </a:lnTo>
                <a:lnTo>
                  <a:pt x="333375" y="1559293"/>
                </a:lnTo>
                <a:lnTo>
                  <a:pt x="333844" y="1560410"/>
                </a:lnTo>
                <a:lnTo>
                  <a:pt x="335711" y="1562277"/>
                </a:lnTo>
                <a:lnTo>
                  <a:pt x="336829" y="1562735"/>
                </a:lnTo>
                <a:lnTo>
                  <a:pt x="339458" y="1562735"/>
                </a:lnTo>
                <a:lnTo>
                  <a:pt x="340575" y="1562277"/>
                </a:lnTo>
                <a:lnTo>
                  <a:pt x="342442" y="1560410"/>
                </a:lnTo>
                <a:lnTo>
                  <a:pt x="342900" y="1559293"/>
                </a:lnTo>
                <a:lnTo>
                  <a:pt x="342900" y="1556664"/>
                </a:lnTo>
                <a:close/>
              </a:path>
              <a:path w="5867400" h="3897629">
                <a:moveTo>
                  <a:pt x="342900" y="780059"/>
                </a:moveTo>
                <a:lnTo>
                  <a:pt x="342442" y="778941"/>
                </a:lnTo>
                <a:lnTo>
                  <a:pt x="340575" y="777074"/>
                </a:lnTo>
                <a:lnTo>
                  <a:pt x="339458" y="776605"/>
                </a:lnTo>
                <a:lnTo>
                  <a:pt x="336829" y="776605"/>
                </a:lnTo>
                <a:lnTo>
                  <a:pt x="335711" y="777074"/>
                </a:lnTo>
                <a:lnTo>
                  <a:pt x="333844" y="778941"/>
                </a:lnTo>
                <a:lnTo>
                  <a:pt x="333375" y="780059"/>
                </a:lnTo>
                <a:lnTo>
                  <a:pt x="333375" y="782688"/>
                </a:lnTo>
                <a:lnTo>
                  <a:pt x="333844" y="783805"/>
                </a:lnTo>
                <a:lnTo>
                  <a:pt x="335711" y="785672"/>
                </a:lnTo>
                <a:lnTo>
                  <a:pt x="336829" y="786130"/>
                </a:lnTo>
                <a:lnTo>
                  <a:pt x="339458" y="786130"/>
                </a:lnTo>
                <a:lnTo>
                  <a:pt x="340575" y="785672"/>
                </a:lnTo>
                <a:lnTo>
                  <a:pt x="342442" y="783805"/>
                </a:lnTo>
                <a:lnTo>
                  <a:pt x="342900" y="782688"/>
                </a:lnTo>
                <a:lnTo>
                  <a:pt x="342900" y="780059"/>
                </a:lnTo>
                <a:close/>
              </a:path>
              <a:path w="5867400" h="3897629">
                <a:moveTo>
                  <a:pt x="342900" y="3454"/>
                </a:moveTo>
                <a:lnTo>
                  <a:pt x="342442" y="2336"/>
                </a:lnTo>
                <a:lnTo>
                  <a:pt x="340575" y="469"/>
                </a:lnTo>
                <a:lnTo>
                  <a:pt x="339458" y="0"/>
                </a:lnTo>
                <a:lnTo>
                  <a:pt x="336829" y="0"/>
                </a:lnTo>
                <a:lnTo>
                  <a:pt x="335711" y="469"/>
                </a:lnTo>
                <a:lnTo>
                  <a:pt x="333844" y="2336"/>
                </a:lnTo>
                <a:lnTo>
                  <a:pt x="333375" y="3454"/>
                </a:lnTo>
                <a:lnTo>
                  <a:pt x="333375" y="6083"/>
                </a:lnTo>
                <a:lnTo>
                  <a:pt x="333844" y="7200"/>
                </a:lnTo>
                <a:lnTo>
                  <a:pt x="335711" y="9067"/>
                </a:lnTo>
                <a:lnTo>
                  <a:pt x="336829" y="9525"/>
                </a:lnTo>
                <a:lnTo>
                  <a:pt x="339458" y="9525"/>
                </a:lnTo>
                <a:lnTo>
                  <a:pt x="340575" y="9067"/>
                </a:lnTo>
                <a:lnTo>
                  <a:pt x="342442" y="7200"/>
                </a:lnTo>
                <a:lnTo>
                  <a:pt x="342900" y="6083"/>
                </a:lnTo>
                <a:lnTo>
                  <a:pt x="342900" y="3454"/>
                </a:lnTo>
                <a:close/>
              </a:path>
              <a:path w="5867400" h="3897629">
                <a:moveTo>
                  <a:pt x="390525" y="3886479"/>
                </a:moveTo>
                <a:lnTo>
                  <a:pt x="390067" y="3885361"/>
                </a:lnTo>
                <a:lnTo>
                  <a:pt x="388200" y="3883495"/>
                </a:lnTo>
                <a:lnTo>
                  <a:pt x="387083" y="3883025"/>
                </a:lnTo>
                <a:lnTo>
                  <a:pt x="384454" y="3883025"/>
                </a:lnTo>
                <a:lnTo>
                  <a:pt x="383336" y="3883495"/>
                </a:lnTo>
                <a:lnTo>
                  <a:pt x="381469" y="3885361"/>
                </a:lnTo>
                <a:lnTo>
                  <a:pt x="381000" y="3886479"/>
                </a:lnTo>
                <a:lnTo>
                  <a:pt x="381000" y="3889108"/>
                </a:lnTo>
                <a:lnTo>
                  <a:pt x="381469" y="3890226"/>
                </a:lnTo>
                <a:lnTo>
                  <a:pt x="383336" y="3892092"/>
                </a:lnTo>
                <a:lnTo>
                  <a:pt x="384454" y="3892550"/>
                </a:lnTo>
                <a:lnTo>
                  <a:pt x="387083" y="3892550"/>
                </a:lnTo>
                <a:lnTo>
                  <a:pt x="388200" y="3892092"/>
                </a:lnTo>
                <a:lnTo>
                  <a:pt x="390067" y="3890226"/>
                </a:lnTo>
                <a:lnTo>
                  <a:pt x="390525" y="3889108"/>
                </a:lnTo>
                <a:lnTo>
                  <a:pt x="390525" y="3886479"/>
                </a:lnTo>
                <a:close/>
              </a:path>
              <a:path w="5867400" h="3897629">
                <a:moveTo>
                  <a:pt x="390525" y="3109874"/>
                </a:moveTo>
                <a:lnTo>
                  <a:pt x="390067" y="3108756"/>
                </a:lnTo>
                <a:lnTo>
                  <a:pt x="388200" y="3106890"/>
                </a:lnTo>
                <a:lnTo>
                  <a:pt x="387083" y="3106420"/>
                </a:lnTo>
                <a:lnTo>
                  <a:pt x="384454" y="3106420"/>
                </a:lnTo>
                <a:lnTo>
                  <a:pt x="383336" y="3106890"/>
                </a:lnTo>
                <a:lnTo>
                  <a:pt x="381469" y="3108756"/>
                </a:lnTo>
                <a:lnTo>
                  <a:pt x="381000" y="3109874"/>
                </a:lnTo>
                <a:lnTo>
                  <a:pt x="381000" y="3112503"/>
                </a:lnTo>
                <a:lnTo>
                  <a:pt x="381469" y="3113621"/>
                </a:lnTo>
                <a:lnTo>
                  <a:pt x="383336" y="3115487"/>
                </a:lnTo>
                <a:lnTo>
                  <a:pt x="384454" y="3115945"/>
                </a:lnTo>
                <a:lnTo>
                  <a:pt x="387083" y="3115945"/>
                </a:lnTo>
                <a:lnTo>
                  <a:pt x="388200" y="3115487"/>
                </a:lnTo>
                <a:lnTo>
                  <a:pt x="390067" y="3113621"/>
                </a:lnTo>
                <a:lnTo>
                  <a:pt x="390525" y="3112503"/>
                </a:lnTo>
                <a:lnTo>
                  <a:pt x="390525" y="3109874"/>
                </a:lnTo>
                <a:close/>
              </a:path>
              <a:path w="5867400" h="3897629">
                <a:moveTo>
                  <a:pt x="390525" y="2333269"/>
                </a:moveTo>
                <a:lnTo>
                  <a:pt x="390067" y="2332151"/>
                </a:lnTo>
                <a:lnTo>
                  <a:pt x="388200" y="2330285"/>
                </a:lnTo>
                <a:lnTo>
                  <a:pt x="387083" y="2329815"/>
                </a:lnTo>
                <a:lnTo>
                  <a:pt x="384454" y="2329815"/>
                </a:lnTo>
                <a:lnTo>
                  <a:pt x="383336" y="2330285"/>
                </a:lnTo>
                <a:lnTo>
                  <a:pt x="381469" y="2332151"/>
                </a:lnTo>
                <a:lnTo>
                  <a:pt x="381000" y="2333269"/>
                </a:lnTo>
                <a:lnTo>
                  <a:pt x="381000" y="2335898"/>
                </a:lnTo>
                <a:lnTo>
                  <a:pt x="381469" y="2337016"/>
                </a:lnTo>
                <a:lnTo>
                  <a:pt x="383336" y="2338882"/>
                </a:lnTo>
                <a:lnTo>
                  <a:pt x="384454" y="2339340"/>
                </a:lnTo>
                <a:lnTo>
                  <a:pt x="387083" y="2339340"/>
                </a:lnTo>
                <a:lnTo>
                  <a:pt x="388200" y="2338882"/>
                </a:lnTo>
                <a:lnTo>
                  <a:pt x="390067" y="2337016"/>
                </a:lnTo>
                <a:lnTo>
                  <a:pt x="390525" y="2335898"/>
                </a:lnTo>
                <a:lnTo>
                  <a:pt x="390525" y="2333269"/>
                </a:lnTo>
                <a:close/>
              </a:path>
              <a:path w="5867400" h="3897629">
                <a:moveTo>
                  <a:pt x="390525" y="1556664"/>
                </a:moveTo>
                <a:lnTo>
                  <a:pt x="390067" y="1555546"/>
                </a:lnTo>
                <a:lnTo>
                  <a:pt x="388200" y="1553679"/>
                </a:lnTo>
                <a:lnTo>
                  <a:pt x="387083" y="1553210"/>
                </a:lnTo>
                <a:lnTo>
                  <a:pt x="384454" y="1553210"/>
                </a:lnTo>
                <a:lnTo>
                  <a:pt x="383336" y="1553679"/>
                </a:lnTo>
                <a:lnTo>
                  <a:pt x="381469" y="1555546"/>
                </a:lnTo>
                <a:lnTo>
                  <a:pt x="381000" y="1556664"/>
                </a:lnTo>
                <a:lnTo>
                  <a:pt x="381000" y="1559293"/>
                </a:lnTo>
                <a:lnTo>
                  <a:pt x="381469" y="1560410"/>
                </a:lnTo>
                <a:lnTo>
                  <a:pt x="383336" y="1562277"/>
                </a:lnTo>
                <a:lnTo>
                  <a:pt x="384454" y="1562735"/>
                </a:lnTo>
                <a:lnTo>
                  <a:pt x="387083" y="1562735"/>
                </a:lnTo>
                <a:lnTo>
                  <a:pt x="388200" y="1562277"/>
                </a:lnTo>
                <a:lnTo>
                  <a:pt x="390067" y="1560410"/>
                </a:lnTo>
                <a:lnTo>
                  <a:pt x="390525" y="1559293"/>
                </a:lnTo>
                <a:lnTo>
                  <a:pt x="390525" y="1556664"/>
                </a:lnTo>
                <a:close/>
              </a:path>
              <a:path w="5867400" h="3897629">
                <a:moveTo>
                  <a:pt x="390525" y="780059"/>
                </a:moveTo>
                <a:lnTo>
                  <a:pt x="390067" y="778941"/>
                </a:lnTo>
                <a:lnTo>
                  <a:pt x="388200" y="777074"/>
                </a:lnTo>
                <a:lnTo>
                  <a:pt x="387083" y="776605"/>
                </a:lnTo>
                <a:lnTo>
                  <a:pt x="384454" y="776605"/>
                </a:lnTo>
                <a:lnTo>
                  <a:pt x="383336" y="777074"/>
                </a:lnTo>
                <a:lnTo>
                  <a:pt x="381469" y="778941"/>
                </a:lnTo>
                <a:lnTo>
                  <a:pt x="381000" y="780059"/>
                </a:lnTo>
                <a:lnTo>
                  <a:pt x="381000" y="782688"/>
                </a:lnTo>
                <a:lnTo>
                  <a:pt x="381469" y="783805"/>
                </a:lnTo>
                <a:lnTo>
                  <a:pt x="383336" y="785672"/>
                </a:lnTo>
                <a:lnTo>
                  <a:pt x="384454" y="786130"/>
                </a:lnTo>
                <a:lnTo>
                  <a:pt x="387083" y="786130"/>
                </a:lnTo>
                <a:lnTo>
                  <a:pt x="388200" y="785672"/>
                </a:lnTo>
                <a:lnTo>
                  <a:pt x="390067" y="783805"/>
                </a:lnTo>
                <a:lnTo>
                  <a:pt x="390525" y="782688"/>
                </a:lnTo>
                <a:lnTo>
                  <a:pt x="390525" y="780059"/>
                </a:lnTo>
                <a:close/>
              </a:path>
              <a:path w="5867400" h="3897629">
                <a:moveTo>
                  <a:pt x="390525" y="3454"/>
                </a:moveTo>
                <a:lnTo>
                  <a:pt x="390067" y="2336"/>
                </a:lnTo>
                <a:lnTo>
                  <a:pt x="388200" y="469"/>
                </a:lnTo>
                <a:lnTo>
                  <a:pt x="387083" y="0"/>
                </a:lnTo>
                <a:lnTo>
                  <a:pt x="384454" y="0"/>
                </a:lnTo>
                <a:lnTo>
                  <a:pt x="383336" y="469"/>
                </a:lnTo>
                <a:lnTo>
                  <a:pt x="381469" y="2336"/>
                </a:lnTo>
                <a:lnTo>
                  <a:pt x="381000" y="3454"/>
                </a:lnTo>
                <a:lnTo>
                  <a:pt x="381000" y="6083"/>
                </a:lnTo>
                <a:lnTo>
                  <a:pt x="381469" y="7200"/>
                </a:lnTo>
                <a:lnTo>
                  <a:pt x="383336" y="9067"/>
                </a:lnTo>
                <a:lnTo>
                  <a:pt x="384454" y="9525"/>
                </a:lnTo>
                <a:lnTo>
                  <a:pt x="387083" y="9525"/>
                </a:lnTo>
                <a:lnTo>
                  <a:pt x="388200" y="9067"/>
                </a:lnTo>
                <a:lnTo>
                  <a:pt x="390067" y="7200"/>
                </a:lnTo>
                <a:lnTo>
                  <a:pt x="390525" y="6083"/>
                </a:lnTo>
                <a:lnTo>
                  <a:pt x="390525" y="3454"/>
                </a:lnTo>
                <a:close/>
              </a:path>
              <a:path w="5867400" h="3897629">
                <a:moveTo>
                  <a:pt x="438150" y="3886479"/>
                </a:moveTo>
                <a:lnTo>
                  <a:pt x="437692" y="3885361"/>
                </a:lnTo>
                <a:lnTo>
                  <a:pt x="435825" y="3883495"/>
                </a:lnTo>
                <a:lnTo>
                  <a:pt x="434708" y="3883025"/>
                </a:lnTo>
                <a:lnTo>
                  <a:pt x="432079" y="3883025"/>
                </a:lnTo>
                <a:lnTo>
                  <a:pt x="430961" y="3883495"/>
                </a:lnTo>
                <a:lnTo>
                  <a:pt x="429094" y="3885361"/>
                </a:lnTo>
                <a:lnTo>
                  <a:pt x="428625" y="3886479"/>
                </a:lnTo>
                <a:lnTo>
                  <a:pt x="428625" y="3889108"/>
                </a:lnTo>
                <a:lnTo>
                  <a:pt x="429094" y="3890226"/>
                </a:lnTo>
                <a:lnTo>
                  <a:pt x="430961" y="3892092"/>
                </a:lnTo>
                <a:lnTo>
                  <a:pt x="432079" y="3892550"/>
                </a:lnTo>
                <a:lnTo>
                  <a:pt x="434708" y="3892550"/>
                </a:lnTo>
                <a:lnTo>
                  <a:pt x="435825" y="3892092"/>
                </a:lnTo>
                <a:lnTo>
                  <a:pt x="437692" y="3890226"/>
                </a:lnTo>
                <a:lnTo>
                  <a:pt x="438150" y="3889108"/>
                </a:lnTo>
                <a:lnTo>
                  <a:pt x="438150" y="3886479"/>
                </a:lnTo>
                <a:close/>
              </a:path>
              <a:path w="5867400" h="3897629">
                <a:moveTo>
                  <a:pt x="438150" y="3109874"/>
                </a:moveTo>
                <a:lnTo>
                  <a:pt x="437692" y="3108756"/>
                </a:lnTo>
                <a:lnTo>
                  <a:pt x="435825" y="3106890"/>
                </a:lnTo>
                <a:lnTo>
                  <a:pt x="434708" y="3106420"/>
                </a:lnTo>
                <a:lnTo>
                  <a:pt x="432079" y="3106420"/>
                </a:lnTo>
                <a:lnTo>
                  <a:pt x="430961" y="3106890"/>
                </a:lnTo>
                <a:lnTo>
                  <a:pt x="429094" y="3108756"/>
                </a:lnTo>
                <a:lnTo>
                  <a:pt x="428625" y="3109874"/>
                </a:lnTo>
                <a:lnTo>
                  <a:pt x="428625" y="3112503"/>
                </a:lnTo>
                <a:lnTo>
                  <a:pt x="429094" y="3113621"/>
                </a:lnTo>
                <a:lnTo>
                  <a:pt x="430961" y="3115487"/>
                </a:lnTo>
                <a:lnTo>
                  <a:pt x="432079" y="3115945"/>
                </a:lnTo>
                <a:lnTo>
                  <a:pt x="434708" y="3115945"/>
                </a:lnTo>
                <a:lnTo>
                  <a:pt x="435825" y="3115487"/>
                </a:lnTo>
                <a:lnTo>
                  <a:pt x="437692" y="3113621"/>
                </a:lnTo>
                <a:lnTo>
                  <a:pt x="438150" y="3112503"/>
                </a:lnTo>
                <a:lnTo>
                  <a:pt x="438150" y="3109874"/>
                </a:lnTo>
                <a:close/>
              </a:path>
              <a:path w="5867400" h="3897629">
                <a:moveTo>
                  <a:pt x="438150" y="2333269"/>
                </a:moveTo>
                <a:lnTo>
                  <a:pt x="437692" y="2332151"/>
                </a:lnTo>
                <a:lnTo>
                  <a:pt x="435825" y="2330285"/>
                </a:lnTo>
                <a:lnTo>
                  <a:pt x="434708" y="2329815"/>
                </a:lnTo>
                <a:lnTo>
                  <a:pt x="432079" y="2329815"/>
                </a:lnTo>
                <a:lnTo>
                  <a:pt x="430961" y="2330285"/>
                </a:lnTo>
                <a:lnTo>
                  <a:pt x="429094" y="2332151"/>
                </a:lnTo>
                <a:lnTo>
                  <a:pt x="428625" y="2333269"/>
                </a:lnTo>
                <a:lnTo>
                  <a:pt x="428625" y="2335898"/>
                </a:lnTo>
                <a:lnTo>
                  <a:pt x="429094" y="2337016"/>
                </a:lnTo>
                <a:lnTo>
                  <a:pt x="430961" y="2338882"/>
                </a:lnTo>
                <a:lnTo>
                  <a:pt x="432079" y="2339340"/>
                </a:lnTo>
                <a:lnTo>
                  <a:pt x="434708" y="2339340"/>
                </a:lnTo>
                <a:lnTo>
                  <a:pt x="435825" y="2338882"/>
                </a:lnTo>
                <a:lnTo>
                  <a:pt x="437692" y="2337016"/>
                </a:lnTo>
                <a:lnTo>
                  <a:pt x="438150" y="2335898"/>
                </a:lnTo>
                <a:lnTo>
                  <a:pt x="438150" y="2333269"/>
                </a:lnTo>
                <a:close/>
              </a:path>
              <a:path w="5867400" h="3897629">
                <a:moveTo>
                  <a:pt x="438150" y="1556664"/>
                </a:moveTo>
                <a:lnTo>
                  <a:pt x="437692" y="1555546"/>
                </a:lnTo>
                <a:lnTo>
                  <a:pt x="435825" y="1553679"/>
                </a:lnTo>
                <a:lnTo>
                  <a:pt x="434708" y="1553210"/>
                </a:lnTo>
                <a:lnTo>
                  <a:pt x="432079" y="1553210"/>
                </a:lnTo>
                <a:lnTo>
                  <a:pt x="430961" y="1553679"/>
                </a:lnTo>
                <a:lnTo>
                  <a:pt x="429094" y="1555546"/>
                </a:lnTo>
                <a:lnTo>
                  <a:pt x="428625" y="1556664"/>
                </a:lnTo>
                <a:lnTo>
                  <a:pt x="428625" y="1559293"/>
                </a:lnTo>
                <a:lnTo>
                  <a:pt x="429094" y="1560410"/>
                </a:lnTo>
                <a:lnTo>
                  <a:pt x="430961" y="1562277"/>
                </a:lnTo>
                <a:lnTo>
                  <a:pt x="432079" y="1562735"/>
                </a:lnTo>
                <a:lnTo>
                  <a:pt x="434708" y="1562735"/>
                </a:lnTo>
                <a:lnTo>
                  <a:pt x="435825" y="1562277"/>
                </a:lnTo>
                <a:lnTo>
                  <a:pt x="437692" y="1560410"/>
                </a:lnTo>
                <a:lnTo>
                  <a:pt x="438150" y="1559293"/>
                </a:lnTo>
                <a:lnTo>
                  <a:pt x="438150" y="1556664"/>
                </a:lnTo>
                <a:close/>
              </a:path>
              <a:path w="5867400" h="3897629">
                <a:moveTo>
                  <a:pt x="438150" y="780059"/>
                </a:moveTo>
                <a:lnTo>
                  <a:pt x="437692" y="778941"/>
                </a:lnTo>
                <a:lnTo>
                  <a:pt x="435825" y="777074"/>
                </a:lnTo>
                <a:lnTo>
                  <a:pt x="434708" y="776605"/>
                </a:lnTo>
                <a:lnTo>
                  <a:pt x="432079" y="776605"/>
                </a:lnTo>
                <a:lnTo>
                  <a:pt x="430961" y="777074"/>
                </a:lnTo>
                <a:lnTo>
                  <a:pt x="429094" y="778941"/>
                </a:lnTo>
                <a:lnTo>
                  <a:pt x="428625" y="780059"/>
                </a:lnTo>
                <a:lnTo>
                  <a:pt x="428625" y="782688"/>
                </a:lnTo>
                <a:lnTo>
                  <a:pt x="429094" y="783805"/>
                </a:lnTo>
                <a:lnTo>
                  <a:pt x="430961" y="785672"/>
                </a:lnTo>
                <a:lnTo>
                  <a:pt x="432079" y="786130"/>
                </a:lnTo>
                <a:lnTo>
                  <a:pt x="434708" y="786130"/>
                </a:lnTo>
                <a:lnTo>
                  <a:pt x="435825" y="785672"/>
                </a:lnTo>
                <a:lnTo>
                  <a:pt x="437692" y="783805"/>
                </a:lnTo>
                <a:lnTo>
                  <a:pt x="438150" y="782688"/>
                </a:lnTo>
                <a:lnTo>
                  <a:pt x="438150" y="780059"/>
                </a:lnTo>
                <a:close/>
              </a:path>
              <a:path w="5867400" h="3897629">
                <a:moveTo>
                  <a:pt x="438150" y="3454"/>
                </a:moveTo>
                <a:lnTo>
                  <a:pt x="437692" y="2336"/>
                </a:lnTo>
                <a:lnTo>
                  <a:pt x="435825" y="469"/>
                </a:lnTo>
                <a:lnTo>
                  <a:pt x="434708" y="0"/>
                </a:lnTo>
                <a:lnTo>
                  <a:pt x="432079" y="0"/>
                </a:lnTo>
                <a:lnTo>
                  <a:pt x="430961" y="469"/>
                </a:lnTo>
                <a:lnTo>
                  <a:pt x="429094" y="2336"/>
                </a:lnTo>
                <a:lnTo>
                  <a:pt x="428625" y="3454"/>
                </a:lnTo>
                <a:lnTo>
                  <a:pt x="428625" y="6083"/>
                </a:lnTo>
                <a:lnTo>
                  <a:pt x="429094" y="7200"/>
                </a:lnTo>
                <a:lnTo>
                  <a:pt x="430961" y="9067"/>
                </a:lnTo>
                <a:lnTo>
                  <a:pt x="432079" y="9525"/>
                </a:lnTo>
                <a:lnTo>
                  <a:pt x="434708" y="9525"/>
                </a:lnTo>
                <a:lnTo>
                  <a:pt x="435825" y="9067"/>
                </a:lnTo>
                <a:lnTo>
                  <a:pt x="437692" y="7200"/>
                </a:lnTo>
                <a:lnTo>
                  <a:pt x="438150" y="6083"/>
                </a:lnTo>
                <a:lnTo>
                  <a:pt x="438150" y="3454"/>
                </a:lnTo>
                <a:close/>
              </a:path>
              <a:path w="5867400" h="3897629">
                <a:moveTo>
                  <a:pt x="485775" y="3886479"/>
                </a:moveTo>
                <a:lnTo>
                  <a:pt x="485317" y="3885361"/>
                </a:lnTo>
                <a:lnTo>
                  <a:pt x="483450" y="3883495"/>
                </a:lnTo>
                <a:lnTo>
                  <a:pt x="482333" y="3883025"/>
                </a:lnTo>
                <a:lnTo>
                  <a:pt x="479704" y="3883025"/>
                </a:lnTo>
                <a:lnTo>
                  <a:pt x="478586" y="3883495"/>
                </a:lnTo>
                <a:lnTo>
                  <a:pt x="476719" y="3885361"/>
                </a:lnTo>
                <a:lnTo>
                  <a:pt x="476250" y="3886479"/>
                </a:lnTo>
                <a:lnTo>
                  <a:pt x="476250" y="3889108"/>
                </a:lnTo>
                <a:lnTo>
                  <a:pt x="476719" y="3890226"/>
                </a:lnTo>
                <a:lnTo>
                  <a:pt x="478586" y="3892092"/>
                </a:lnTo>
                <a:lnTo>
                  <a:pt x="479704" y="3892550"/>
                </a:lnTo>
                <a:lnTo>
                  <a:pt x="482333" y="3892550"/>
                </a:lnTo>
                <a:lnTo>
                  <a:pt x="483450" y="3892092"/>
                </a:lnTo>
                <a:lnTo>
                  <a:pt x="485317" y="3890226"/>
                </a:lnTo>
                <a:lnTo>
                  <a:pt x="485775" y="3889108"/>
                </a:lnTo>
                <a:lnTo>
                  <a:pt x="485775" y="3886479"/>
                </a:lnTo>
                <a:close/>
              </a:path>
              <a:path w="5867400" h="3897629">
                <a:moveTo>
                  <a:pt x="485775" y="3109874"/>
                </a:moveTo>
                <a:lnTo>
                  <a:pt x="485317" y="3108756"/>
                </a:lnTo>
                <a:lnTo>
                  <a:pt x="483450" y="3106890"/>
                </a:lnTo>
                <a:lnTo>
                  <a:pt x="482333" y="3106420"/>
                </a:lnTo>
                <a:lnTo>
                  <a:pt x="479704" y="3106420"/>
                </a:lnTo>
                <a:lnTo>
                  <a:pt x="478586" y="3106890"/>
                </a:lnTo>
                <a:lnTo>
                  <a:pt x="476719" y="3108756"/>
                </a:lnTo>
                <a:lnTo>
                  <a:pt x="476250" y="3109874"/>
                </a:lnTo>
                <a:lnTo>
                  <a:pt x="476250" y="3112503"/>
                </a:lnTo>
                <a:lnTo>
                  <a:pt x="476719" y="3113621"/>
                </a:lnTo>
                <a:lnTo>
                  <a:pt x="478586" y="3115487"/>
                </a:lnTo>
                <a:lnTo>
                  <a:pt x="479704" y="3115945"/>
                </a:lnTo>
                <a:lnTo>
                  <a:pt x="482333" y="3115945"/>
                </a:lnTo>
                <a:lnTo>
                  <a:pt x="483450" y="3115487"/>
                </a:lnTo>
                <a:lnTo>
                  <a:pt x="485317" y="3113621"/>
                </a:lnTo>
                <a:lnTo>
                  <a:pt x="485775" y="3112503"/>
                </a:lnTo>
                <a:lnTo>
                  <a:pt x="485775" y="3109874"/>
                </a:lnTo>
                <a:close/>
              </a:path>
              <a:path w="5867400" h="3897629">
                <a:moveTo>
                  <a:pt x="485775" y="2333269"/>
                </a:moveTo>
                <a:lnTo>
                  <a:pt x="485317" y="2332151"/>
                </a:lnTo>
                <a:lnTo>
                  <a:pt x="483450" y="2330285"/>
                </a:lnTo>
                <a:lnTo>
                  <a:pt x="482333" y="2329815"/>
                </a:lnTo>
                <a:lnTo>
                  <a:pt x="479704" y="2329815"/>
                </a:lnTo>
                <a:lnTo>
                  <a:pt x="478586" y="2330285"/>
                </a:lnTo>
                <a:lnTo>
                  <a:pt x="476719" y="2332151"/>
                </a:lnTo>
                <a:lnTo>
                  <a:pt x="476250" y="2333269"/>
                </a:lnTo>
                <a:lnTo>
                  <a:pt x="476250" y="2335898"/>
                </a:lnTo>
                <a:lnTo>
                  <a:pt x="476719" y="2337016"/>
                </a:lnTo>
                <a:lnTo>
                  <a:pt x="478586" y="2338882"/>
                </a:lnTo>
                <a:lnTo>
                  <a:pt x="479704" y="2339340"/>
                </a:lnTo>
                <a:lnTo>
                  <a:pt x="482333" y="2339340"/>
                </a:lnTo>
                <a:lnTo>
                  <a:pt x="483450" y="2338882"/>
                </a:lnTo>
                <a:lnTo>
                  <a:pt x="485317" y="2337016"/>
                </a:lnTo>
                <a:lnTo>
                  <a:pt x="485775" y="2335898"/>
                </a:lnTo>
                <a:lnTo>
                  <a:pt x="485775" y="2333269"/>
                </a:lnTo>
                <a:close/>
              </a:path>
              <a:path w="5867400" h="3897629">
                <a:moveTo>
                  <a:pt x="485775" y="1556664"/>
                </a:moveTo>
                <a:lnTo>
                  <a:pt x="485317" y="1555546"/>
                </a:lnTo>
                <a:lnTo>
                  <a:pt x="483450" y="1553679"/>
                </a:lnTo>
                <a:lnTo>
                  <a:pt x="482333" y="1553210"/>
                </a:lnTo>
                <a:lnTo>
                  <a:pt x="479704" y="1553210"/>
                </a:lnTo>
                <a:lnTo>
                  <a:pt x="478586" y="1553679"/>
                </a:lnTo>
                <a:lnTo>
                  <a:pt x="476719" y="1555546"/>
                </a:lnTo>
                <a:lnTo>
                  <a:pt x="476250" y="1556664"/>
                </a:lnTo>
                <a:lnTo>
                  <a:pt x="476250" y="1559293"/>
                </a:lnTo>
                <a:lnTo>
                  <a:pt x="476719" y="1560410"/>
                </a:lnTo>
                <a:lnTo>
                  <a:pt x="478586" y="1562277"/>
                </a:lnTo>
                <a:lnTo>
                  <a:pt x="479704" y="1562735"/>
                </a:lnTo>
                <a:lnTo>
                  <a:pt x="482333" y="1562735"/>
                </a:lnTo>
                <a:lnTo>
                  <a:pt x="483450" y="1562277"/>
                </a:lnTo>
                <a:lnTo>
                  <a:pt x="485317" y="1560410"/>
                </a:lnTo>
                <a:lnTo>
                  <a:pt x="485775" y="1559293"/>
                </a:lnTo>
                <a:lnTo>
                  <a:pt x="485775" y="1556664"/>
                </a:lnTo>
                <a:close/>
              </a:path>
              <a:path w="5867400" h="3897629">
                <a:moveTo>
                  <a:pt x="485775" y="780059"/>
                </a:moveTo>
                <a:lnTo>
                  <a:pt x="485317" y="778941"/>
                </a:lnTo>
                <a:lnTo>
                  <a:pt x="483450" y="777074"/>
                </a:lnTo>
                <a:lnTo>
                  <a:pt x="482333" y="776605"/>
                </a:lnTo>
                <a:lnTo>
                  <a:pt x="479704" y="776605"/>
                </a:lnTo>
                <a:lnTo>
                  <a:pt x="478586" y="777074"/>
                </a:lnTo>
                <a:lnTo>
                  <a:pt x="476719" y="778941"/>
                </a:lnTo>
                <a:lnTo>
                  <a:pt x="476250" y="780059"/>
                </a:lnTo>
                <a:lnTo>
                  <a:pt x="476250" y="782688"/>
                </a:lnTo>
                <a:lnTo>
                  <a:pt x="476719" y="783805"/>
                </a:lnTo>
                <a:lnTo>
                  <a:pt x="478586" y="785672"/>
                </a:lnTo>
                <a:lnTo>
                  <a:pt x="479704" y="786130"/>
                </a:lnTo>
                <a:lnTo>
                  <a:pt x="482333" y="786130"/>
                </a:lnTo>
                <a:lnTo>
                  <a:pt x="483450" y="785672"/>
                </a:lnTo>
                <a:lnTo>
                  <a:pt x="485317" y="783805"/>
                </a:lnTo>
                <a:lnTo>
                  <a:pt x="485775" y="782688"/>
                </a:lnTo>
                <a:lnTo>
                  <a:pt x="485775" y="780059"/>
                </a:lnTo>
                <a:close/>
              </a:path>
              <a:path w="5867400" h="3897629">
                <a:moveTo>
                  <a:pt x="485775" y="3454"/>
                </a:moveTo>
                <a:lnTo>
                  <a:pt x="485317" y="2336"/>
                </a:lnTo>
                <a:lnTo>
                  <a:pt x="483450" y="469"/>
                </a:lnTo>
                <a:lnTo>
                  <a:pt x="482333" y="0"/>
                </a:lnTo>
                <a:lnTo>
                  <a:pt x="479704" y="0"/>
                </a:lnTo>
                <a:lnTo>
                  <a:pt x="478586" y="469"/>
                </a:lnTo>
                <a:lnTo>
                  <a:pt x="476719" y="2336"/>
                </a:lnTo>
                <a:lnTo>
                  <a:pt x="476250" y="3454"/>
                </a:lnTo>
                <a:lnTo>
                  <a:pt x="476250" y="6083"/>
                </a:lnTo>
                <a:lnTo>
                  <a:pt x="476719" y="7200"/>
                </a:lnTo>
                <a:lnTo>
                  <a:pt x="478586" y="9067"/>
                </a:lnTo>
                <a:lnTo>
                  <a:pt x="479704" y="9525"/>
                </a:lnTo>
                <a:lnTo>
                  <a:pt x="482333" y="9525"/>
                </a:lnTo>
                <a:lnTo>
                  <a:pt x="483450" y="9067"/>
                </a:lnTo>
                <a:lnTo>
                  <a:pt x="485317" y="7200"/>
                </a:lnTo>
                <a:lnTo>
                  <a:pt x="485775" y="6083"/>
                </a:lnTo>
                <a:lnTo>
                  <a:pt x="485775" y="3454"/>
                </a:lnTo>
                <a:close/>
              </a:path>
              <a:path w="5867400" h="3897629">
                <a:moveTo>
                  <a:pt x="533400" y="3886479"/>
                </a:moveTo>
                <a:lnTo>
                  <a:pt x="532942" y="3885361"/>
                </a:lnTo>
                <a:lnTo>
                  <a:pt x="531075" y="3883495"/>
                </a:lnTo>
                <a:lnTo>
                  <a:pt x="529958" y="3883025"/>
                </a:lnTo>
                <a:lnTo>
                  <a:pt x="527329" y="3883025"/>
                </a:lnTo>
                <a:lnTo>
                  <a:pt x="526211" y="3883495"/>
                </a:lnTo>
                <a:lnTo>
                  <a:pt x="524344" y="3885361"/>
                </a:lnTo>
                <a:lnTo>
                  <a:pt x="523875" y="3886479"/>
                </a:lnTo>
                <a:lnTo>
                  <a:pt x="523875" y="3889108"/>
                </a:lnTo>
                <a:lnTo>
                  <a:pt x="524344" y="3890226"/>
                </a:lnTo>
                <a:lnTo>
                  <a:pt x="526211" y="3892092"/>
                </a:lnTo>
                <a:lnTo>
                  <a:pt x="527329" y="3892550"/>
                </a:lnTo>
                <a:lnTo>
                  <a:pt x="529958" y="3892550"/>
                </a:lnTo>
                <a:lnTo>
                  <a:pt x="531075" y="3892092"/>
                </a:lnTo>
                <a:lnTo>
                  <a:pt x="532942" y="3890226"/>
                </a:lnTo>
                <a:lnTo>
                  <a:pt x="533400" y="3889108"/>
                </a:lnTo>
                <a:lnTo>
                  <a:pt x="533400" y="3886479"/>
                </a:lnTo>
                <a:close/>
              </a:path>
              <a:path w="5867400" h="3897629">
                <a:moveTo>
                  <a:pt x="533400" y="3109874"/>
                </a:moveTo>
                <a:lnTo>
                  <a:pt x="532942" y="3108756"/>
                </a:lnTo>
                <a:lnTo>
                  <a:pt x="531075" y="3106890"/>
                </a:lnTo>
                <a:lnTo>
                  <a:pt x="529958" y="3106420"/>
                </a:lnTo>
                <a:lnTo>
                  <a:pt x="527329" y="3106420"/>
                </a:lnTo>
                <a:lnTo>
                  <a:pt x="526211" y="3106890"/>
                </a:lnTo>
                <a:lnTo>
                  <a:pt x="524344" y="3108756"/>
                </a:lnTo>
                <a:lnTo>
                  <a:pt x="523875" y="3109874"/>
                </a:lnTo>
                <a:lnTo>
                  <a:pt x="523875" y="3112503"/>
                </a:lnTo>
                <a:lnTo>
                  <a:pt x="524344" y="3113621"/>
                </a:lnTo>
                <a:lnTo>
                  <a:pt x="526211" y="3115487"/>
                </a:lnTo>
                <a:lnTo>
                  <a:pt x="527329" y="3115945"/>
                </a:lnTo>
                <a:lnTo>
                  <a:pt x="529958" y="3115945"/>
                </a:lnTo>
                <a:lnTo>
                  <a:pt x="531075" y="3115487"/>
                </a:lnTo>
                <a:lnTo>
                  <a:pt x="532942" y="3113621"/>
                </a:lnTo>
                <a:lnTo>
                  <a:pt x="533400" y="3112503"/>
                </a:lnTo>
                <a:lnTo>
                  <a:pt x="533400" y="3109874"/>
                </a:lnTo>
                <a:close/>
              </a:path>
              <a:path w="5867400" h="3897629">
                <a:moveTo>
                  <a:pt x="533400" y="2333269"/>
                </a:moveTo>
                <a:lnTo>
                  <a:pt x="532942" y="2332151"/>
                </a:lnTo>
                <a:lnTo>
                  <a:pt x="531075" y="2330285"/>
                </a:lnTo>
                <a:lnTo>
                  <a:pt x="529958" y="2329815"/>
                </a:lnTo>
                <a:lnTo>
                  <a:pt x="527329" y="2329815"/>
                </a:lnTo>
                <a:lnTo>
                  <a:pt x="526211" y="2330285"/>
                </a:lnTo>
                <a:lnTo>
                  <a:pt x="524344" y="2332151"/>
                </a:lnTo>
                <a:lnTo>
                  <a:pt x="523875" y="2333269"/>
                </a:lnTo>
                <a:lnTo>
                  <a:pt x="523875" y="2335898"/>
                </a:lnTo>
                <a:lnTo>
                  <a:pt x="524344" y="2337016"/>
                </a:lnTo>
                <a:lnTo>
                  <a:pt x="526211" y="2338882"/>
                </a:lnTo>
                <a:lnTo>
                  <a:pt x="527329" y="2339340"/>
                </a:lnTo>
                <a:lnTo>
                  <a:pt x="529958" y="2339340"/>
                </a:lnTo>
                <a:lnTo>
                  <a:pt x="531075" y="2338882"/>
                </a:lnTo>
                <a:lnTo>
                  <a:pt x="532942" y="2337016"/>
                </a:lnTo>
                <a:lnTo>
                  <a:pt x="533400" y="2335898"/>
                </a:lnTo>
                <a:lnTo>
                  <a:pt x="533400" y="2333269"/>
                </a:lnTo>
                <a:close/>
              </a:path>
              <a:path w="5867400" h="3897629">
                <a:moveTo>
                  <a:pt x="533400" y="1556664"/>
                </a:moveTo>
                <a:lnTo>
                  <a:pt x="532942" y="1555546"/>
                </a:lnTo>
                <a:lnTo>
                  <a:pt x="531075" y="1553679"/>
                </a:lnTo>
                <a:lnTo>
                  <a:pt x="529958" y="1553210"/>
                </a:lnTo>
                <a:lnTo>
                  <a:pt x="527329" y="1553210"/>
                </a:lnTo>
                <a:lnTo>
                  <a:pt x="526211" y="1553679"/>
                </a:lnTo>
                <a:lnTo>
                  <a:pt x="524344" y="1555546"/>
                </a:lnTo>
                <a:lnTo>
                  <a:pt x="523875" y="1556664"/>
                </a:lnTo>
                <a:lnTo>
                  <a:pt x="523875" y="1559293"/>
                </a:lnTo>
                <a:lnTo>
                  <a:pt x="524344" y="1560410"/>
                </a:lnTo>
                <a:lnTo>
                  <a:pt x="526211" y="1562277"/>
                </a:lnTo>
                <a:lnTo>
                  <a:pt x="527329" y="1562735"/>
                </a:lnTo>
                <a:lnTo>
                  <a:pt x="529958" y="1562735"/>
                </a:lnTo>
                <a:lnTo>
                  <a:pt x="531075" y="1562277"/>
                </a:lnTo>
                <a:lnTo>
                  <a:pt x="532942" y="1560410"/>
                </a:lnTo>
                <a:lnTo>
                  <a:pt x="533400" y="1559293"/>
                </a:lnTo>
                <a:lnTo>
                  <a:pt x="533400" y="1556664"/>
                </a:lnTo>
                <a:close/>
              </a:path>
              <a:path w="5867400" h="3897629">
                <a:moveTo>
                  <a:pt x="533400" y="780059"/>
                </a:moveTo>
                <a:lnTo>
                  <a:pt x="532942" y="778941"/>
                </a:lnTo>
                <a:lnTo>
                  <a:pt x="531075" y="777074"/>
                </a:lnTo>
                <a:lnTo>
                  <a:pt x="529958" y="776605"/>
                </a:lnTo>
                <a:lnTo>
                  <a:pt x="527329" y="776605"/>
                </a:lnTo>
                <a:lnTo>
                  <a:pt x="526211" y="777074"/>
                </a:lnTo>
                <a:lnTo>
                  <a:pt x="524344" y="778941"/>
                </a:lnTo>
                <a:lnTo>
                  <a:pt x="523875" y="780059"/>
                </a:lnTo>
                <a:lnTo>
                  <a:pt x="523875" y="782688"/>
                </a:lnTo>
                <a:lnTo>
                  <a:pt x="524344" y="783805"/>
                </a:lnTo>
                <a:lnTo>
                  <a:pt x="526211" y="785672"/>
                </a:lnTo>
                <a:lnTo>
                  <a:pt x="527329" y="786130"/>
                </a:lnTo>
                <a:lnTo>
                  <a:pt x="529958" y="786130"/>
                </a:lnTo>
                <a:lnTo>
                  <a:pt x="531075" y="785672"/>
                </a:lnTo>
                <a:lnTo>
                  <a:pt x="532942" y="783805"/>
                </a:lnTo>
                <a:lnTo>
                  <a:pt x="533400" y="782688"/>
                </a:lnTo>
                <a:lnTo>
                  <a:pt x="533400" y="780059"/>
                </a:lnTo>
                <a:close/>
              </a:path>
              <a:path w="5867400" h="3897629">
                <a:moveTo>
                  <a:pt x="533400" y="3454"/>
                </a:moveTo>
                <a:lnTo>
                  <a:pt x="532942" y="2336"/>
                </a:lnTo>
                <a:lnTo>
                  <a:pt x="531075" y="469"/>
                </a:lnTo>
                <a:lnTo>
                  <a:pt x="529958" y="0"/>
                </a:lnTo>
                <a:lnTo>
                  <a:pt x="527329" y="0"/>
                </a:lnTo>
                <a:lnTo>
                  <a:pt x="526211" y="469"/>
                </a:lnTo>
                <a:lnTo>
                  <a:pt x="524344" y="2336"/>
                </a:lnTo>
                <a:lnTo>
                  <a:pt x="523875" y="3454"/>
                </a:lnTo>
                <a:lnTo>
                  <a:pt x="523875" y="6083"/>
                </a:lnTo>
                <a:lnTo>
                  <a:pt x="524344" y="7200"/>
                </a:lnTo>
                <a:lnTo>
                  <a:pt x="526211" y="9067"/>
                </a:lnTo>
                <a:lnTo>
                  <a:pt x="527329" y="9525"/>
                </a:lnTo>
                <a:lnTo>
                  <a:pt x="529958" y="9525"/>
                </a:lnTo>
                <a:lnTo>
                  <a:pt x="531075" y="9067"/>
                </a:lnTo>
                <a:lnTo>
                  <a:pt x="532942" y="7200"/>
                </a:lnTo>
                <a:lnTo>
                  <a:pt x="533400" y="6083"/>
                </a:lnTo>
                <a:lnTo>
                  <a:pt x="533400" y="3454"/>
                </a:lnTo>
                <a:close/>
              </a:path>
              <a:path w="5867400" h="3897629">
                <a:moveTo>
                  <a:pt x="581025" y="3886479"/>
                </a:moveTo>
                <a:lnTo>
                  <a:pt x="580567" y="3885361"/>
                </a:lnTo>
                <a:lnTo>
                  <a:pt x="578700" y="3883495"/>
                </a:lnTo>
                <a:lnTo>
                  <a:pt x="577583" y="3883025"/>
                </a:lnTo>
                <a:lnTo>
                  <a:pt x="574954" y="3883025"/>
                </a:lnTo>
                <a:lnTo>
                  <a:pt x="573836" y="3883495"/>
                </a:lnTo>
                <a:lnTo>
                  <a:pt x="571969" y="3885361"/>
                </a:lnTo>
                <a:lnTo>
                  <a:pt x="571500" y="3886479"/>
                </a:lnTo>
                <a:lnTo>
                  <a:pt x="571500" y="3889108"/>
                </a:lnTo>
                <a:lnTo>
                  <a:pt x="571969" y="3890226"/>
                </a:lnTo>
                <a:lnTo>
                  <a:pt x="573836" y="3892092"/>
                </a:lnTo>
                <a:lnTo>
                  <a:pt x="574954" y="3892550"/>
                </a:lnTo>
                <a:lnTo>
                  <a:pt x="577583" y="3892550"/>
                </a:lnTo>
                <a:lnTo>
                  <a:pt x="578700" y="3892092"/>
                </a:lnTo>
                <a:lnTo>
                  <a:pt x="580567" y="3890226"/>
                </a:lnTo>
                <a:lnTo>
                  <a:pt x="581025" y="3889108"/>
                </a:lnTo>
                <a:lnTo>
                  <a:pt x="581025" y="3886479"/>
                </a:lnTo>
                <a:close/>
              </a:path>
              <a:path w="5867400" h="3897629">
                <a:moveTo>
                  <a:pt x="581025" y="3109874"/>
                </a:moveTo>
                <a:lnTo>
                  <a:pt x="580567" y="3108756"/>
                </a:lnTo>
                <a:lnTo>
                  <a:pt x="578700" y="3106890"/>
                </a:lnTo>
                <a:lnTo>
                  <a:pt x="577583" y="3106420"/>
                </a:lnTo>
                <a:lnTo>
                  <a:pt x="574954" y="3106420"/>
                </a:lnTo>
                <a:lnTo>
                  <a:pt x="573836" y="3106890"/>
                </a:lnTo>
                <a:lnTo>
                  <a:pt x="571969" y="3108756"/>
                </a:lnTo>
                <a:lnTo>
                  <a:pt x="571500" y="3109874"/>
                </a:lnTo>
                <a:lnTo>
                  <a:pt x="571500" y="3112503"/>
                </a:lnTo>
                <a:lnTo>
                  <a:pt x="571969" y="3113621"/>
                </a:lnTo>
                <a:lnTo>
                  <a:pt x="573836" y="3115487"/>
                </a:lnTo>
                <a:lnTo>
                  <a:pt x="574954" y="3115945"/>
                </a:lnTo>
                <a:lnTo>
                  <a:pt x="577583" y="3115945"/>
                </a:lnTo>
                <a:lnTo>
                  <a:pt x="578700" y="3115487"/>
                </a:lnTo>
                <a:lnTo>
                  <a:pt x="580567" y="3113621"/>
                </a:lnTo>
                <a:lnTo>
                  <a:pt x="581025" y="3112503"/>
                </a:lnTo>
                <a:lnTo>
                  <a:pt x="581025" y="3109874"/>
                </a:lnTo>
                <a:close/>
              </a:path>
              <a:path w="5867400" h="3897629">
                <a:moveTo>
                  <a:pt x="581025" y="2333269"/>
                </a:moveTo>
                <a:lnTo>
                  <a:pt x="580567" y="2332151"/>
                </a:lnTo>
                <a:lnTo>
                  <a:pt x="578700" y="2330285"/>
                </a:lnTo>
                <a:lnTo>
                  <a:pt x="577583" y="2329815"/>
                </a:lnTo>
                <a:lnTo>
                  <a:pt x="574954" y="2329815"/>
                </a:lnTo>
                <a:lnTo>
                  <a:pt x="573836" y="2330285"/>
                </a:lnTo>
                <a:lnTo>
                  <a:pt x="571969" y="2332151"/>
                </a:lnTo>
                <a:lnTo>
                  <a:pt x="571500" y="2333269"/>
                </a:lnTo>
                <a:lnTo>
                  <a:pt x="571500" y="2335898"/>
                </a:lnTo>
                <a:lnTo>
                  <a:pt x="571969" y="2337016"/>
                </a:lnTo>
                <a:lnTo>
                  <a:pt x="573836" y="2338882"/>
                </a:lnTo>
                <a:lnTo>
                  <a:pt x="574954" y="2339340"/>
                </a:lnTo>
                <a:lnTo>
                  <a:pt x="577583" y="2339340"/>
                </a:lnTo>
                <a:lnTo>
                  <a:pt x="578700" y="2338882"/>
                </a:lnTo>
                <a:lnTo>
                  <a:pt x="580567" y="2337016"/>
                </a:lnTo>
                <a:lnTo>
                  <a:pt x="581025" y="2335898"/>
                </a:lnTo>
                <a:lnTo>
                  <a:pt x="581025" y="2333269"/>
                </a:lnTo>
                <a:close/>
              </a:path>
              <a:path w="5867400" h="3897629">
                <a:moveTo>
                  <a:pt x="581025" y="1556664"/>
                </a:moveTo>
                <a:lnTo>
                  <a:pt x="580567" y="1555546"/>
                </a:lnTo>
                <a:lnTo>
                  <a:pt x="578700" y="1553679"/>
                </a:lnTo>
                <a:lnTo>
                  <a:pt x="577583" y="1553210"/>
                </a:lnTo>
                <a:lnTo>
                  <a:pt x="574954" y="1553210"/>
                </a:lnTo>
                <a:lnTo>
                  <a:pt x="573836" y="1553679"/>
                </a:lnTo>
                <a:lnTo>
                  <a:pt x="571969" y="1555546"/>
                </a:lnTo>
                <a:lnTo>
                  <a:pt x="571500" y="1556664"/>
                </a:lnTo>
                <a:lnTo>
                  <a:pt x="571500" y="1559293"/>
                </a:lnTo>
                <a:lnTo>
                  <a:pt x="571969" y="1560410"/>
                </a:lnTo>
                <a:lnTo>
                  <a:pt x="573836" y="1562277"/>
                </a:lnTo>
                <a:lnTo>
                  <a:pt x="574954" y="1562735"/>
                </a:lnTo>
                <a:lnTo>
                  <a:pt x="577583" y="1562735"/>
                </a:lnTo>
                <a:lnTo>
                  <a:pt x="578700" y="1562277"/>
                </a:lnTo>
                <a:lnTo>
                  <a:pt x="580567" y="1560410"/>
                </a:lnTo>
                <a:lnTo>
                  <a:pt x="581025" y="1559293"/>
                </a:lnTo>
                <a:lnTo>
                  <a:pt x="581025" y="1556664"/>
                </a:lnTo>
                <a:close/>
              </a:path>
              <a:path w="5867400" h="3897629">
                <a:moveTo>
                  <a:pt x="581025" y="780059"/>
                </a:moveTo>
                <a:lnTo>
                  <a:pt x="580567" y="778941"/>
                </a:lnTo>
                <a:lnTo>
                  <a:pt x="578700" y="777074"/>
                </a:lnTo>
                <a:lnTo>
                  <a:pt x="577583" y="776605"/>
                </a:lnTo>
                <a:lnTo>
                  <a:pt x="574954" y="776605"/>
                </a:lnTo>
                <a:lnTo>
                  <a:pt x="573836" y="777074"/>
                </a:lnTo>
                <a:lnTo>
                  <a:pt x="571969" y="778941"/>
                </a:lnTo>
                <a:lnTo>
                  <a:pt x="571500" y="780059"/>
                </a:lnTo>
                <a:lnTo>
                  <a:pt x="571500" y="782688"/>
                </a:lnTo>
                <a:lnTo>
                  <a:pt x="571969" y="783805"/>
                </a:lnTo>
                <a:lnTo>
                  <a:pt x="573836" y="785672"/>
                </a:lnTo>
                <a:lnTo>
                  <a:pt x="574954" y="786130"/>
                </a:lnTo>
                <a:lnTo>
                  <a:pt x="577583" y="786130"/>
                </a:lnTo>
                <a:lnTo>
                  <a:pt x="578700" y="785672"/>
                </a:lnTo>
                <a:lnTo>
                  <a:pt x="580567" y="783805"/>
                </a:lnTo>
                <a:lnTo>
                  <a:pt x="581025" y="782688"/>
                </a:lnTo>
                <a:lnTo>
                  <a:pt x="581025" y="780059"/>
                </a:lnTo>
                <a:close/>
              </a:path>
              <a:path w="5867400" h="3897629">
                <a:moveTo>
                  <a:pt x="581025" y="3454"/>
                </a:moveTo>
                <a:lnTo>
                  <a:pt x="580567" y="2336"/>
                </a:lnTo>
                <a:lnTo>
                  <a:pt x="578700" y="469"/>
                </a:lnTo>
                <a:lnTo>
                  <a:pt x="577583" y="0"/>
                </a:lnTo>
                <a:lnTo>
                  <a:pt x="574954" y="0"/>
                </a:lnTo>
                <a:lnTo>
                  <a:pt x="573836" y="469"/>
                </a:lnTo>
                <a:lnTo>
                  <a:pt x="571969" y="2336"/>
                </a:lnTo>
                <a:lnTo>
                  <a:pt x="571500" y="3454"/>
                </a:lnTo>
                <a:lnTo>
                  <a:pt x="571500" y="6083"/>
                </a:lnTo>
                <a:lnTo>
                  <a:pt x="571969" y="7200"/>
                </a:lnTo>
                <a:lnTo>
                  <a:pt x="573836" y="9067"/>
                </a:lnTo>
                <a:lnTo>
                  <a:pt x="574954" y="9525"/>
                </a:lnTo>
                <a:lnTo>
                  <a:pt x="577583" y="9525"/>
                </a:lnTo>
                <a:lnTo>
                  <a:pt x="578700" y="9067"/>
                </a:lnTo>
                <a:lnTo>
                  <a:pt x="580567" y="7200"/>
                </a:lnTo>
                <a:lnTo>
                  <a:pt x="581025" y="6083"/>
                </a:lnTo>
                <a:lnTo>
                  <a:pt x="581025" y="3454"/>
                </a:lnTo>
                <a:close/>
              </a:path>
              <a:path w="5867400" h="3897629">
                <a:moveTo>
                  <a:pt x="628650" y="3886479"/>
                </a:moveTo>
                <a:lnTo>
                  <a:pt x="628192" y="3885361"/>
                </a:lnTo>
                <a:lnTo>
                  <a:pt x="626325" y="3883495"/>
                </a:lnTo>
                <a:lnTo>
                  <a:pt x="625208" y="3883025"/>
                </a:lnTo>
                <a:lnTo>
                  <a:pt x="622579" y="3883025"/>
                </a:lnTo>
                <a:lnTo>
                  <a:pt x="621461" y="3883495"/>
                </a:lnTo>
                <a:lnTo>
                  <a:pt x="619594" y="3885361"/>
                </a:lnTo>
                <a:lnTo>
                  <a:pt x="619125" y="3886479"/>
                </a:lnTo>
                <a:lnTo>
                  <a:pt x="619125" y="3889108"/>
                </a:lnTo>
                <a:lnTo>
                  <a:pt x="619594" y="3890226"/>
                </a:lnTo>
                <a:lnTo>
                  <a:pt x="621461" y="3892092"/>
                </a:lnTo>
                <a:lnTo>
                  <a:pt x="622579" y="3892550"/>
                </a:lnTo>
                <a:lnTo>
                  <a:pt x="625208" y="3892550"/>
                </a:lnTo>
                <a:lnTo>
                  <a:pt x="626325" y="3892092"/>
                </a:lnTo>
                <a:lnTo>
                  <a:pt x="628192" y="3890226"/>
                </a:lnTo>
                <a:lnTo>
                  <a:pt x="628650" y="3889108"/>
                </a:lnTo>
                <a:lnTo>
                  <a:pt x="628650" y="3886479"/>
                </a:lnTo>
                <a:close/>
              </a:path>
              <a:path w="5867400" h="3897629">
                <a:moveTo>
                  <a:pt x="628650" y="3109874"/>
                </a:moveTo>
                <a:lnTo>
                  <a:pt x="628192" y="3108756"/>
                </a:lnTo>
                <a:lnTo>
                  <a:pt x="626325" y="3106890"/>
                </a:lnTo>
                <a:lnTo>
                  <a:pt x="625208" y="3106420"/>
                </a:lnTo>
                <a:lnTo>
                  <a:pt x="622579" y="3106420"/>
                </a:lnTo>
                <a:lnTo>
                  <a:pt x="621461" y="3106890"/>
                </a:lnTo>
                <a:lnTo>
                  <a:pt x="619594" y="3108756"/>
                </a:lnTo>
                <a:lnTo>
                  <a:pt x="619125" y="3109874"/>
                </a:lnTo>
                <a:lnTo>
                  <a:pt x="619125" y="3112503"/>
                </a:lnTo>
                <a:lnTo>
                  <a:pt x="619594" y="3113621"/>
                </a:lnTo>
                <a:lnTo>
                  <a:pt x="621461" y="3115487"/>
                </a:lnTo>
                <a:lnTo>
                  <a:pt x="622579" y="3115945"/>
                </a:lnTo>
                <a:lnTo>
                  <a:pt x="625208" y="3115945"/>
                </a:lnTo>
                <a:lnTo>
                  <a:pt x="626325" y="3115487"/>
                </a:lnTo>
                <a:lnTo>
                  <a:pt x="628192" y="3113621"/>
                </a:lnTo>
                <a:lnTo>
                  <a:pt x="628650" y="3112503"/>
                </a:lnTo>
                <a:lnTo>
                  <a:pt x="628650" y="3109874"/>
                </a:lnTo>
                <a:close/>
              </a:path>
              <a:path w="5867400" h="3897629">
                <a:moveTo>
                  <a:pt x="628650" y="2333269"/>
                </a:moveTo>
                <a:lnTo>
                  <a:pt x="628192" y="2332151"/>
                </a:lnTo>
                <a:lnTo>
                  <a:pt x="626325" y="2330285"/>
                </a:lnTo>
                <a:lnTo>
                  <a:pt x="625208" y="2329815"/>
                </a:lnTo>
                <a:lnTo>
                  <a:pt x="622579" y="2329815"/>
                </a:lnTo>
                <a:lnTo>
                  <a:pt x="621461" y="2330285"/>
                </a:lnTo>
                <a:lnTo>
                  <a:pt x="619594" y="2332151"/>
                </a:lnTo>
                <a:lnTo>
                  <a:pt x="619125" y="2333269"/>
                </a:lnTo>
                <a:lnTo>
                  <a:pt x="619125" y="2335898"/>
                </a:lnTo>
                <a:lnTo>
                  <a:pt x="619594" y="2337016"/>
                </a:lnTo>
                <a:lnTo>
                  <a:pt x="621461" y="2338882"/>
                </a:lnTo>
                <a:lnTo>
                  <a:pt x="622579" y="2339340"/>
                </a:lnTo>
                <a:lnTo>
                  <a:pt x="625208" y="2339340"/>
                </a:lnTo>
                <a:lnTo>
                  <a:pt x="626325" y="2338882"/>
                </a:lnTo>
                <a:lnTo>
                  <a:pt x="628192" y="2337016"/>
                </a:lnTo>
                <a:lnTo>
                  <a:pt x="628650" y="2335898"/>
                </a:lnTo>
                <a:lnTo>
                  <a:pt x="628650" y="2333269"/>
                </a:lnTo>
                <a:close/>
              </a:path>
              <a:path w="5867400" h="3897629">
                <a:moveTo>
                  <a:pt x="628650" y="1556664"/>
                </a:moveTo>
                <a:lnTo>
                  <a:pt x="628192" y="1555546"/>
                </a:lnTo>
                <a:lnTo>
                  <a:pt x="626325" y="1553679"/>
                </a:lnTo>
                <a:lnTo>
                  <a:pt x="625208" y="1553210"/>
                </a:lnTo>
                <a:lnTo>
                  <a:pt x="622579" y="1553210"/>
                </a:lnTo>
                <a:lnTo>
                  <a:pt x="621461" y="1553679"/>
                </a:lnTo>
                <a:lnTo>
                  <a:pt x="619594" y="1555546"/>
                </a:lnTo>
                <a:lnTo>
                  <a:pt x="619125" y="1556664"/>
                </a:lnTo>
                <a:lnTo>
                  <a:pt x="619125" y="1559293"/>
                </a:lnTo>
                <a:lnTo>
                  <a:pt x="619594" y="1560410"/>
                </a:lnTo>
                <a:lnTo>
                  <a:pt x="621461" y="1562277"/>
                </a:lnTo>
                <a:lnTo>
                  <a:pt x="622579" y="1562735"/>
                </a:lnTo>
                <a:lnTo>
                  <a:pt x="625208" y="1562735"/>
                </a:lnTo>
                <a:lnTo>
                  <a:pt x="626325" y="1562277"/>
                </a:lnTo>
                <a:lnTo>
                  <a:pt x="628192" y="1560410"/>
                </a:lnTo>
                <a:lnTo>
                  <a:pt x="628650" y="1559293"/>
                </a:lnTo>
                <a:lnTo>
                  <a:pt x="628650" y="1556664"/>
                </a:lnTo>
                <a:close/>
              </a:path>
              <a:path w="5867400" h="3897629">
                <a:moveTo>
                  <a:pt x="628650" y="780059"/>
                </a:moveTo>
                <a:lnTo>
                  <a:pt x="628192" y="778941"/>
                </a:lnTo>
                <a:lnTo>
                  <a:pt x="626325" y="777074"/>
                </a:lnTo>
                <a:lnTo>
                  <a:pt x="625208" y="776605"/>
                </a:lnTo>
                <a:lnTo>
                  <a:pt x="622579" y="776605"/>
                </a:lnTo>
                <a:lnTo>
                  <a:pt x="621461" y="777074"/>
                </a:lnTo>
                <a:lnTo>
                  <a:pt x="619594" y="778941"/>
                </a:lnTo>
                <a:lnTo>
                  <a:pt x="619125" y="780059"/>
                </a:lnTo>
                <a:lnTo>
                  <a:pt x="619125" y="782688"/>
                </a:lnTo>
                <a:lnTo>
                  <a:pt x="619594" y="783805"/>
                </a:lnTo>
                <a:lnTo>
                  <a:pt x="621461" y="785672"/>
                </a:lnTo>
                <a:lnTo>
                  <a:pt x="622579" y="786130"/>
                </a:lnTo>
                <a:lnTo>
                  <a:pt x="625208" y="786130"/>
                </a:lnTo>
                <a:lnTo>
                  <a:pt x="626325" y="785672"/>
                </a:lnTo>
                <a:lnTo>
                  <a:pt x="628192" y="783805"/>
                </a:lnTo>
                <a:lnTo>
                  <a:pt x="628650" y="782688"/>
                </a:lnTo>
                <a:lnTo>
                  <a:pt x="628650" y="780059"/>
                </a:lnTo>
                <a:close/>
              </a:path>
              <a:path w="5867400" h="3897629">
                <a:moveTo>
                  <a:pt x="628650" y="3454"/>
                </a:moveTo>
                <a:lnTo>
                  <a:pt x="628192" y="2336"/>
                </a:lnTo>
                <a:lnTo>
                  <a:pt x="626325" y="469"/>
                </a:lnTo>
                <a:lnTo>
                  <a:pt x="625208" y="0"/>
                </a:lnTo>
                <a:lnTo>
                  <a:pt x="622579" y="0"/>
                </a:lnTo>
                <a:lnTo>
                  <a:pt x="621461" y="469"/>
                </a:lnTo>
                <a:lnTo>
                  <a:pt x="619594" y="2336"/>
                </a:lnTo>
                <a:lnTo>
                  <a:pt x="619125" y="3454"/>
                </a:lnTo>
                <a:lnTo>
                  <a:pt x="619125" y="6083"/>
                </a:lnTo>
                <a:lnTo>
                  <a:pt x="619594" y="7200"/>
                </a:lnTo>
                <a:lnTo>
                  <a:pt x="621461" y="9067"/>
                </a:lnTo>
                <a:lnTo>
                  <a:pt x="622579" y="9525"/>
                </a:lnTo>
                <a:lnTo>
                  <a:pt x="625208" y="9525"/>
                </a:lnTo>
                <a:lnTo>
                  <a:pt x="626325" y="9067"/>
                </a:lnTo>
                <a:lnTo>
                  <a:pt x="628192" y="7200"/>
                </a:lnTo>
                <a:lnTo>
                  <a:pt x="628650" y="6083"/>
                </a:lnTo>
                <a:lnTo>
                  <a:pt x="628650" y="3454"/>
                </a:lnTo>
                <a:close/>
              </a:path>
              <a:path w="5867400" h="3897629">
                <a:moveTo>
                  <a:pt x="676275" y="3886479"/>
                </a:moveTo>
                <a:lnTo>
                  <a:pt x="675817" y="3885361"/>
                </a:lnTo>
                <a:lnTo>
                  <a:pt x="673950" y="3883495"/>
                </a:lnTo>
                <a:lnTo>
                  <a:pt x="672833" y="3883025"/>
                </a:lnTo>
                <a:lnTo>
                  <a:pt x="670204" y="3883025"/>
                </a:lnTo>
                <a:lnTo>
                  <a:pt x="669086" y="3883495"/>
                </a:lnTo>
                <a:lnTo>
                  <a:pt x="667219" y="3885361"/>
                </a:lnTo>
                <a:lnTo>
                  <a:pt x="666750" y="3886479"/>
                </a:lnTo>
                <a:lnTo>
                  <a:pt x="666750" y="3889108"/>
                </a:lnTo>
                <a:lnTo>
                  <a:pt x="667219" y="3890226"/>
                </a:lnTo>
                <a:lnTo>
                  <a:pt x="669086" y="3892092"/>
                </a:lnTo>
                <a:lnTo>
                  <a:pt x="670204" y="3892550"/>
                </a:lnTo>
                <a:lnTo>
                  <a:pt x="672833" y="3892550"/>
                </a:lnTo>
                <a:lnTo>
                  <a:pt x="673950" y="3892092"/>
                </a:lnTo>
                <a:lnTo>
                  <a:pt x="675817" y="3890226"/>
                </a:lnTo>
                <a:lnTo>
                  <a:pt x="676275" y="3889108"/>
                </a:lnTo>
                <a:lnTo>
                  <a:pt x="676275" y="3886479"/>
                </a:lnTo>
                <a:close/>
              </a:path>
              <a:path w="5867400" h="3897629">
                <a:moveTo>
                  <a:pt x="676275" y="3109874"/>
                </a:moveTo>
                <a:lnTo>
                  <a:pt x="675817" y="3108756"/>
                </a:lnTo>
                <a:lnTo>
                  <a:pt x="673950" y="3106890"/>
                </a:lnTo>
                <a:lnTo>
                  <a:pt x="672833" y="3106420"/>
                </a:lnTo>
                <a:lnTo>
                  <a:pt x="670204" y="3106420"/>
                </a:lnTo>
                <a:lnTo>
                  <a:pt x="669086" y="3106890"/>
                </a:lnTo>
                <a:lnTo>
                  <a:pt x="667219" y="3108756"/>
                </a:lnTo>
                <a:lnTo>
                  <a:pt x="666750" y="3109874"/>
                </a:lnTo>
                <a:lnTo>
                  <a:pt x="666750" y="3112503"/>
                </a:lnTo>
                <a:lnTo>
                  <a:pt x="667219" y="3113621"/>
                </a:lnTo>
                <a:lnTo>
                  <a:pt x="669086" y="3115487"/>
                </a:lnTo>
                <a:lnTo>
                  <a:pt x="670204" y="3115945"/>
                </a:lnTo>
                <a:lnTo>
                  <a:pt x="672833" y="3115945"/>
                </a:lnTo>
                <a:lnTo>
                  <a:pt x="673950" y="3115487"/>
                </a:lnTo>
                <a:lnTo>
                  <a:pt x="675817" y="3113621"/>
                </a:lnTo>
                <a:lnTo>
                  <a:pt x="676275" y="3112503"/>
                </a:lnTo>
                <a:lnTo>
                  <a:pt x="676275" y="3109874"/>
                </a:lnTo>
                <a:close/>
              </a:path>
              <a:path w="5867400" h="3897629">
                <a:moveTo>
                  <a:pt x="676275" y="2333269"/>
                </a:moveTo>
                <a:lnTo>
                  <a:pt x="675817" y="2332151"/>
                </a:lnTo>
                <a:lnTo>
                  <a:pt x="673950" y="2330285"/>
                </a:lnTo>
                <a:lnTo>
                  <a:pt x="672833" y="2329815"/>
                </a:lnTo>
                <a:lnTo>
                  <a:pt x="670204" y="2329815"/>
                </a:lnTo>
                <a:lnTo>
                  <a:pt x="669086" y="2330285"/>
                </a:lnTo>
                <a:lnTo>
                  <a:pt x="667219" y="2332151"/>
                </a:lnTo>
                <a:lnTo>
                  <a:pt x="666750" y="2333269"/>
                </a:lnTo>
                <a:lnTo>
                  <a:pt x="666750" y="2335898"/>
                </a:lnTo>
                <a:lnTo>
                  <a:pt x="667219" y="2337016"/>
                </a:lnTo>
                <a:lnTo>
                  <a:pt x="669086" y="2338882"/>
                </a:lnTo>
                <a:lnTo>
                  <a:pt x="670204" y="2339340"/>
                </a:lnTo>
                <a:lnTo>
                  <a:pt x="672833" y="2339340"/>
                </a:lnTo>
                <a:lnTo>
                  <a:pt x="673950" y="2338882"/>
                </a:lnTo>
                <a:lnTo>
                  <a:pt x="675817" y="2337016"/>
                </a:lnTo>
                <a:lnTo>
                  <a:pt x="676275" y="2335898"/>
                </a:lnTo>
                <a:lnTo>
                  <a:pt x="676275" y="2333269"/>
                </a:lnTo>
                <a:close/>
              </a:path>
              <a:path w="5867400" h="3897629">
                <a:moveTo>
                  <a:pt x="676275" y="1556664"/>
                </a:moveTo>
                <a:lnTo>
                  <a:pt x="675817" y="1555546"/>
                </a:lnTo>
                <a:lnTo>
                  <a:pt x="673950" y="1553679"/>
                </a:lnTo>
                <a:lnTo>
                  <a:pt x="672833" y="1553210"/>
                </a:lnTo>
                <a:lnTo>
                  <a:pt x="670204" y="1553210"/>
                </a:lnTo>
                <a:lnTo>
                  <a:pt x="669086" y="1553679"/>
                </a:lnTo>
                <a:lnTo>
                  <a:pt x="667219" y="1555546"/>
                </a:lnTo>
                <a:lnTo>
                  <a:pt x="666750" y="1556664"/>
                </a:lnTo>
                <a:lnTo>
                  <a:pt x="666750" y="1559293"/>
                </a:lnTo>
                <a:lnTo>
                  <a:pt x="667219" y="1560410"/>
                </a:lnTo>
                <a:lnTo>
                  <a:pt x="669086" y="1562277"/>
                </a:lnTo>
                <a:lnTo>
                  <a:pt x="670204" y="1562735"/>
                </a:lnTo>
                <a:lnTo>
                  <a:pt x="672833" y="1562735"/>
                </a:lnTo>
                <a:lnTo>
                  <a:pt x="673950" y="1562277"/>
                </a:lnTo>
                <a:lnTo>
                  <a:pt x="675817" y="1560410"/>
                </a:lnTo>
                <a:lnTo>
                  <a:pt x="676275" y="1559293"/>
                </a:lnTo>
                <a:lnTo>
                  <a:pt x="676275" y="1556664"/>
                </a:lnTo>
                <a:close/>
              </a:path>
              <a:path w="5867400" h="3897629">
                <a:moveTo>
                  <a:pt x="676275" y="780059"/>
                </a:moveTo>
                <a:lnTo>
                  <a:pt x="675817" y="778941"/>
                </a:lnTo>
                <a:lnTo>
                  <a:pt x="673950" y="777074"/>
                </a:lnTo>
                <a:lnTo>
                  <a:pt x="672833" y="776605"/>
                </a:lnTo>
                <a:lnTo>
                  <a:pt x="670204" y="776605"/>
                </a:lnTo>
                <a:lnTo>
                  <a:pt x="669086" y="777074"/>
                </a:lnTo>
                <a:lnTo>
                  <a:pt x="667219" y="778941"/>
                </a:lnTo>
                <a:lnTo>
                  <a:pt x="666750" y="780059"/>
                </a:lnTo>
                <a:lnTo>
                  <a:pt x="666750" y="782688"/>
                </a:lnTo>
                <a:lnTo>
                  <a:pt x="667219" y="783805"/>
                </a:lnTo>
                <a:lnTo>
                  <a:pt x="669086" y="785672"/>
                </a:lnTo>
                <a:lnTo>
                  <a:pt x="670204" y="786130"/>
                </a:lnTo>
                <a:lnTo>
                  <a:pt x="672833" y="786130"/>
                </a:lnTo>
                <a:lnTo>
                  <a:pt x="673950" y="785672"/>
                </a:lnTo>
                <a:lnTo>
                  <a:pt x="675817" y="783805"/>
                </a:lnTo>
                <a:lnTo>
                  <a:pt x="676275" y="782688"/>
                </a:lnTo>
                <a:lnTo>
                  <a:pt x="676275" y="780059"/>
                </a:lnTo>
                <a:close/>
              </a:path>
              <a:path w="5867400" h="3897629">
                <a:moveTo>
                  <a:pt x="676275" y="3454"/>
                </a:moveTo>
                <a:lnTo>
                  <a:pt x="675817" y="2336"/>
                </a:lnTo>
                <a:lnTo>
                  <a:pt x="673950" y="469"/>
                </a:lnTo>
                <a:lnTo>
                  <a:pt x="672833" y="0"/>
                </a:lnTo>
                <a:lnTo>
                  <a:pt x="670204" y="0"/>
                </a:lnTo>
                <a:lnTo>
                  <a:pt x="669086" y="469"/>
                </a:lnTo>
                <a:lnTo>
                  <a:pt x="667219" y="2336"/>
                </a:lnTo>
                <a:lnTo>
                  <a:pt x="666750" y="3454"/>
                </a:lnTo>
                <a:lnTo>
                  <a:pt x="666750" y="6083"/>
                </a:lnTo>
                <a:lnTo>
                  <a:pt x="667219" y="7200"/>
                </a:lnTo>
                <a:lnTo>
                  <a:pt x="669086" y="9067"/>
                </a:lnTo>
                <a:lnTo>
                  <a:pt x="670204" y="9525"/>
                </a:lnTo>
                <a:lnTo>
                  <a:pt x="672833" y="9525"/>
                </a:lnTo>
                <a:lnTo>
                  <a:pt x="673950" y="9067"/>
                </a:lnTo>
                <a:lnTo>
                  <a:pt x="675817" y="7200"/>
                </a:lnTo>
                <a:lnTo>
                  <a:pt x="676275" y="6083"/>
                </a:lnTo>
                <a:lnTo>
                  <a:pt x="676275" y="3454"/>
                </a:lnTo>
                <a:close/>
              </a:path>
              <a:path w="5867400" h="3897629">
                <a:moveTo>
                  <a:pt x="723900" y="3886479"/>
                </a:moveTo>
                <a:lnTo>
                  <a:pt x="723442" y="3885361"/>
                </a:lnTo>
                <a:lnTo>
                  <a:pt x="721575" y="3883495"/>
                </a:lnTo>
                <a:lnTo>
                  <a:pt x="720458" y="3883025"/>
                </a:lnTo>
                <a:lnTo>
                  <a:pt x="717829" y="3883025"/>
                </a:lnTo>
                <a:lnTo>
                  <a:pt x="716711" y="3883495"/>
                </a:lnTo>
                <a:lnTo>
                  <a:pt x="714844" y="3885361"/>
                </a:lnTo>
                <a:lnTo>
                  <a:pt x="714375" y="3886479"/>
                </a:lnTo>
                <a:lnTo>
                  <a:pt x="714375" y="3889108"/>
                </a:lnTo>
                <a:lnTo>
                  <a:pt x="714844" y="3890226"/>
                </a:lnTo>
                <a:lnTo>
                  <a:pt x="716711" y="3892092"/>
                </a:lnTo>
                <a:lnTo>
                  <a:pt x="717829" y="3892550"/>
                </a:lnTo>
                <a:lnTo>
                  <a:pt x="720458" y="3892550"/>
                </a:lnTo>
                <a:lnTo>
                  <a:pt x="721575" y="3892092"/>
                </a:lnTo>
                <a:lnTo>
                  <a:pt x="723442" y="3890226"/>
                </a:lnTo>
                <a:lnTo>
                  <a:pt x="723900" y="3889108"/>
                </a:lnTo>
                <a:lnTo>
                  <a:pt x="723900" y="3886479"/>
                </a:lnTo>
                <a:close/>
              </a:path>
              <a:path w="5867400" h="3897629">
                <a:moveTo>
                  <a:pt x="723900" y="3109874"/>
                </a:moveTo>
                <a:lnTo>
                  <a:pt x="723442" y="3108756"/>
                </a:lnTo>
                <a:lnTo>
                  <a:pt x="721575" y="3106890"/>
                </a:lnTo>
                <a:lnTo>
                  <a:pt x="720458" y="3106420"/>
                </a:lnTo>
                <a:lnTo>
                  <a:pt x="717829" y="3106420"/>
                </a:lnTo>
                <a:lnTo>
                  <a:pt x="716711" y="3106890"/>
                </a:lnTo>
                <a:lnTo>
                  <a:pt x="714844" y="3108756"/>
                </a:lnTo>
                <a:lnTo>
                  <a:pt x="714375" y="3109874"/>
                </a:lnTo>
                <a:lnTo>
                  <a:pt x="714375" y="3112503"/>
                </a:lnTo>
                <a:lnTo>
                  <a:pt x="714844" y="3113621"/>
                </a:lnTo>
                <a:lnTo>
                  <a:pt x="716711" y="3115487"/>
                </a:lnTo>
                <a:lnTo>
                  <a:pt x="717829" y="3115945"/>
                </a:lnTo>
                <a:lnTo>
                  <a:pt x="720458" y="3115945"/>
                </a:lnTo>
                <a:lnTo>
                  <a:pt x="721575" y="3115487"/>
                </a:lnTo>
                <a:lnTo>
                  <a:pt x="723442" y="3113621"/>
                </a:lnTo>
                <a:lnTo>
                  <a:pt x="723900" y="3112503"/>
                </a:lnTo>
                <a:lnTo>
                  <a:pt x="723900" y="3109874"/>
                </a:lnTo>
                <a:close/>
              </a:path>
              <a:path w="5867400" h="3897629">
                <a:moveTo>
                  <a:pt x="723900" y="2333269"/>
                </a:moveTo>
                <a:lnTo>
                  <a:pt x="723442" y="2332151"/>
                </a:lnTo>
                <a:lnTo>
                  <a:pt x="721575" y="2330285"/>
                </a:lnTo>
                <a:lnTo>
                  <a:pt x="720458" y="2329815"/>
                </a:lnTo>
                <a:lnTo>
                  <a:pt x="717829" y="2329815"/>
                </a:lnTo>
                <a:lnTo>
                  <a:pt x="716711" y="2330285"/>
                </a:lnTo>
                <a:lnTo>
                  <a:pt x="714844" y="2332151"/>
                </a:lnTo>
                <a:lnTo>
                  <a:pt x="714375" y="2333269"/>
                </a:lnTo>
                <a:lnTo>
                  <a:pt x="714375" y="2335898"/>
                </a:lnTo>
                <a:lnTo>
                  <a:pt x="714844" y="2337016"/>
                </a:lnTo>
                <a:lnTo>
                  <a:pt x="716711" y="2338882"/>
                </a:lnTo>
                <a:lnTo>
                  <a:pt x="717829" y="2339340"/>
                </a:lnTo>
                <a:lnTo>
                  <a:pt x="720458" y="2339340"/>
                </a:lnTo>
                <a:lnTo>
                  <a:pt x="721575" y="2338882"/>
                </a:lnTo>
                <a:lnTo>
                  <a:pt x="723442" y="2337016"/>
                </a:lnTo>
                <a:lnTo>
                  <a:pt x="723900" y="2335898"/>
                </a:lnTo>
                <a:lnTo>
                  <a:pt x="723900" y="2333269"/>
                </a:lnTo>
                <a:close/>
              </a:path>
              <a:path w="5867400" h="3897629">
                <a:moveTo>
                  <a:pt x="723900" y="1556664"/>
                </a:moveTo>
                <a:lnTo>
                  <a:pt x="723442" y="1555546"/>
                </a:lnTo>
                <a:lnTo>
                  <a:pt x="721575" y="1553679"/>
                </a:lnTo>
                <a:lnTo>
                  <a:pt x="720458" y="1553210"/>
                </a:lnTo>
                <a:lnTo>
                  <a:pt x="717829" y="1553210"/>
                </a:lnTo>
                <a:lnTo>
                  <a:pt x="716711" y="1553679"/>
                </a:lnTo>
                <a:lnTo>
                  <a:pt x="714844" y="1555546"/>
                </a:lnTo>
                <a:lnTo>
                  <a:pt x="714375" y="1556664"/>
                </a:lnTo>
                <a:lnTo>
                  <a:pt x="714375" y="1559293"/>
                </a:lnTo>
                <a:lnTo>
                  <a:pt x="714844" y="1560410"/>
                </a:lnTo>
                <a:lnTo>
                  <a:pt x="716711" y="1562277"/>
                </a:lnTo>
                <a:lnTo>
                  <a:pt x="717829" y="1562735"/>
                </a:lnTo>
                <a:lnTo>
                  <a:pt x="720458" y="1562735"/>
                </a:lnTo>
                <a:lnTo>
                  <a:pt x="721575" y="1562277"/>
                </a:lnTo>
                <a:lnTo>
                  <a:pt x="723442" y="1560410"/>
                </a:lnTo>
                <a:lnTo>
                  <a:pt x="723900" y="1559293"/>
                </a:lnTo>
                <a:lnTo>
                  <a:pt x="723900" y="1556664"/>
                </a:lnTo>
                <a:close/>
              </a:path>
              <a:path w="5867400" h="3897629">
                <a:moveTo>
                  <a:pt x="723900" y="780059"/>
                </a:moveTo>
                <a:lnTo>
                  <a:pt x="723442" y="778941"/>
                </a:lnTo>
                <a:lnTo>
                  <a:pt x="721575" y="777074"/>
                </a:lnTo>
                <a:lnTo>
                  <a:pt x="720458" y="776605"/>
                </a:lnTo>
                <a:lnTo>
                  <a:pt x="717829" y="776605"/>
                </a:lnTo>
                <a:lnTo>
                  <a:pt x="716711" y="777074"/>
                </a:lnTo>
                <a:lnTo>
                  <a:pt x="714844" y="778941"/>
                </a:lnTo>
                <a:lnTo>
                  <a:pt x="714375" y="780059"/>
                </a:lnTo>
                <a:lnTo>
                  <a:pt x="714375" y="782688"/>
                </a:lnTo>
                <a:lnTo>
                  <a:pt x="714844" y="783805"/>
                </a:lnTo>
                <a:lnTo>
                  <a:pt x="716711" y="785672"/>
                </a:lnTo>
                <a:lnTo>
                  <a:pt x="717829" y="786130"/>
                </a:lnTo>
                <a:lnTo>
                  <a:pt x="720458" y="786130"/>
                </a:lnTo>
                <a:lnTo>
                  <a:pt x="721575" y="785672"/>
                </a:lnTo>
                <a:lnTo>
                  <a:pt x="723442" y="783805"/>
                </a:lnTo>
                <a:lnTo>
                  <a:pt x="723900" y="782688"/>
                </a:lnTo>
                <a:lnTo>
                  <a:pt x="723900" y="780059"/>
                </a:lnTo>
                <a:close/>
              </a:path>
              <a:path w="5867400" h="3897629">
                <a:moveTo>
                  <a:pt x="723900" y="3454"/>
                </a:moveTo>
                <a:lnTo>
                  <a:pt x="723442" y="2336"/>
                </a:lnTo>
                <a:lnTo>
                  <a:pt x="721575" y="469"/>
                </a:lnTo>
                <a:lnTo>
                  <a:pt x="720458" y="0"/>
                </a:lnTo>
                <a:lnTo>
                  <a:pt x="717829" y="0"/>
                </a:lnTo>
                <a:lnTo>
                  <a:pt x="716711" y="469"/>
                </a:lnTo>
                <a:lnTo>
                  <a:pt x="714844" y="2336"/>
                </a:lnTo>
                <a:lnTo>
                  <a:pt x="714375" y="3454"/>
                </a:lnTo>
                <a:lnTo>
                  <a:pt x="714375" y="6083"/>
                </a:lnTo>
                <a:lnTo>
                  <a:pt x="714844" y="7200"/>
                </a:lnTo>
                <a:lnTo>
                  <a:pt x="716711" y="9067"/>
                </a:lnTo>
                <a:lnTo>
                  <a:pt x="717829" y="9525"/>
                </a:lnTo>
                <a:lnTo>
                  <a:pt x="720458" y="9525"/>
                </a:lnTo>
                <a:lnTo>
                  <a:pt x="721575" y="9067"/>
                </a:lnTo>
                <a:lnTo>
                  <a:pt x="723442" y="7200"/>
                </a:lnTo>
                <a:lnTo>
                  <a:pt x="723900" y="6083"/>
                </a:lnTo>
                <a:lnTo>
                  <a:pt x="723900" y="3454"/>
                </a:lnTo>
                <a:close/>
              </a:path>
              <a:path w="5867400" h="3897629">
                <a:moveTo>
                  <a:pt x="771525" y="3886479"/>
                </a:moveTo>
                <a:lnTo>
                  <a:pt x="771067" y="3885361"/>
                </a:lnTo>
                <a:lnTo>
                  <a:pt x="769200" y="3883495"/>
                </a:lnTo>
                <a:lnTo>
                  <a:pt x="768083" y="3883025"/>
                </a:lnTo>
                <a:lnTo>
                  <a:pt x="765454" y="3883025"/>
                </a:lnTo>
                <a:lnTo>
                  <a:pt x="764336" y="3883495"/>
                </a:lnTo>
                <a:lnTo>
                  <a:pt x="762469" y="3885361"/>
                </a:lnTo>
                <a:lnTo>
                  <a:pt x="762000" y="3886479"/>
                </a:lnTo>
                <a:lnTo>
                  <a:pt x="762000" y="3889108"/>
                </a:lnTo>
                <a:lnTo>
                  <a:pt x="762469" y="3890226"/>
                </a:lnTo>
                <a:lnTo>
                  <a:pt x="764336" y="3892092"/>
                </a:lnTo>
                <a:lnTo>
                  <a:pt x="765454" y="3892550"/>
                </a:lnTo>
                <a:lnTo>
                  <a:pt x="768083" y="3892550"/>
                </a:lnTo>
                <a:lnTo>
                  <a:pt x="769200" y="3892092"/>
                </a:lnTo>
                <a:lnTo>
                  <a:pt x="771067" y="3890226"/>
                </a:lnTo>
                <a:lnTo>
                  <a:pt x="771525" y="3889108"/>
                </a:lnTo>
                <a:lnTo>
                  <a:pt x="771525" y="3886479"/>
                </a:lnTo>
                <a:close/>
              </a:path>
              <a:path w="5867400" h="3897629">
                <a:moveTo>
                  <a:pt x="771525" y="3109874"/>
                </a:moveTo>
                <a:lnTo>
                  <a:pt x="771067" y="3108756"/>
                </a:lnTo>
                <a:lnTo>
                  <a:pt x="769200" y="3106890"/>
                </a:lnTo>
                <a:lnTo>
                  <a:pt x="768083" y="3106420"/>
                </a:lnTo>
                <a:lnTo>
                  <a:pt x="765454" y="3106420"/>
                </a:lnTo>
                <a:lnTo>
                  <a:pt x="764336" y="3106890"/>
                </a:lnTo>
                <a:lnTo>
                  <a:pt x="762469" y="3108756"/>
                </a:lnTo>
                <a:lnTo>
                  <a:pt x="762000" y="3109874"/>
                </a:lnTo>
                <a:lnTo>
                  <a:pt x="762000" y="3112503"/>
                </a:lnTo>
                <a:lnTo>
                  <a:pt x="762469" y="3113621"/>
                </a:lnTo>
                <a:lnTo>
                  <a:pt x="764336" y="3115487"/>
                </a:lnTo>
                <a:lnTo>
                  <a:pt x="765454" y="3115945"/>
                </a:lnTo>
                <a:lnTo>
                  <a:pt x="768083" y="3115945"/>
                </a:lnTo>
                <a:lnTo>
                  <a:pt x="769200" y="3115487"/>
                </a:lnTo>
                <a:lnTo>
                  <a:pt x="771067" y="3113621"/>
                </a:lnTo>
                <a:lnTo>
                  <a:pt x="771525" y="3112503"/>
                </a:lnTo>
                <a:lnTo>
                  <a:pt x="771525" y="3109874"/>
                </a:lnTo>
                <a:close/>
              </a:path>
              <a:path w="5867400" h="3897629">
                <a:moveTo>
                  <a:pt x="771525" y="2333269"/>
                </a:moveTo>
                <a:lnTo>
                  <a:pt x="771067" y="2332151"/>
                </a:lnTo>
                <a:lnTo>
                  <a:pt x="769200" y="2330285"/>
                </a:lnTo>
                <a:lnTo>
                  <a:pt x="768083" y="2329815"/>
                </a:lnTo>
                <a:lnTo>
                  <a:pt x="765454" y="2329815"/>
                </a:lnTo>
                <a:lnTo>
                  <a:pt x="764336" y="2330285"/>
                </a:lnTo>
                <a:lnTo>
                  <a:pt x="762469" y="2332151"/>
                </a:lnTo>
                <a:lnTo>
                  <a:pt x="762000" y="2333269"/>
                </a:lnTo>
                <a:lnTo>
                  <a:pt x="762000" y="2335898"/>
                </a:lnTo>
                <a:lnTo>
                  <a:pt x="762469" y="2337016"/>
                </a:lnTo>
                <a:lnTo>
                  <a:pt x="764336" y="2338882"/>
                </a:lnTo>
                <a:lnTo>
                  <a:pt x="765454" y="2339340"/>
                </a:lnTo>
                <a:lnTo>
                  <a:pt x="768083" y="2339340"/>
                </a:lnTo>
                <a:lnTo>
                  <a:pt x="769200" y="2338882"/>
                </a:lnTo>
                <a:lnTo>
                  <a:pt x="771067" y="2337016"/>
                </a:lnTo>
                <a:lnTo>
                  <a:pt x="771525" y="2335898"/>
                </a:lnTo>
                <a:lnTo>
                  <a:pt x="771525" y="2333269"/>
                </a:lnTo>
                <a:close/>
              </a:path>
              <a:path w="5867400" h="3897629">
                <a:moveTo>
                  <a:pt x="771525" y="1556664"/>
                </a:moveTo>
                <a:lnTo>
                  <a:pt x="771067" y="1555546"/>
                </a:lnTo>
                <a:lnTo>
                  <a:pt x="769200" y="1553679"/>
                </a:lnTo>
                <a:lnTo>
                  <a:pt x="768083" y="1553210"/>
                </a:lnTo>
                <a:lnTo>
                  <a:pt x="765454" y="1553210"/>
                </a:lnTo>
                <a:lnTo>
                  <a:pt x="764336" y="1553679"/>
                </a:lnTo>
                <a:lnTo>
                  <a:pt x="762469" y="1555546"/>
                </a:lnTo>
                <a:lnTo>
                  <a:pt x="762000" y="1556664"/>
                </a:lnTo>
                <a:lnTo>
                  <a:pt x="762000" y="1559293"/>
                </a:lnTo>
                <a:lnTo>
                  <a:pt x="762469" y="1560410"/>
                </a:lnTo>
                <a:lnTo>
                  <a:pt x="764336" y="1562277"/>
                </a:lnTo>
                <a:lnTo>
                  <a:pt x="765454" y="1562735"/>
                </a:lnTo>
                <a:lnTo>
                  <a:pt x="768083" y="1562735"/>
                </a:lnTo>
                <a:lnTo>
                  <a:pt x="769200" y="1562277"/>
                </a:lnTo>
                <a:lnTo>
                  <a:pt x="771067" y="1560410"/>
                </a:lnTo>
                <a:lnTo>
                  <a:pt x="771525" y="1559293"/>
                </a:lnTo>
                <a:lnTo>
                  <a:pt x="771525" y="1556664"/>
                </a:lnTo>
                <a:close/>
              </a:path>
              <a:path w="5867400" h="3897629">
                <a:moveTo>
                  <a:pt x="771525" y="780059"/>
                </a:moveTo>
                <a:lnTo>
                  <a:pt x="771067" y="778941"/>
                </a:lnTo>
                <a:lnTo>
                  <a:pt x="769200" y="777074"/>
                </a:lnTo>
                <a:lnTo>
                  <a:pt x="768083" y="776605"/>
                </a:lnTo>
                <a:lnTo>
                  <a:pt x="765454" y="776605"/>
                </a:lnTo>
                <a:lnTo>
                  <a:pt x="764336" y="777074"/>
                </a:lnTo>
                <a:lnTo>
                  <a:pt x="762469" y="778941"/>
                </a:lnTo>
                <a:lnTo>
                  <a:pt x="762000" y="780059"/>
                </a:lnTo>
                <a:lnTo>
                  <a:pt x="762000" y="782688"/>
                </a:lnTo>
                <a:lnTo>
                  <a:pt x="762469" y="783805"/>
                </a:lnTo>
                <a:lnTo>
                  <a:pt x="764336" y="785672"/>
                </a:lnTo>
                <a:lnTo>
                  <a:pt x="765454" y="786130"/>
                </a:lnTo>
                <a:lnTo>
                  <a:pt x="768083" y="786130"/>
                </a:lnTo>
                <a:lnTo>
                  <a:pt x="769200" y="785672"/>
                </a:lnTo>
                <a:lnTo>
                  <a:pt x="771067" y="783805"/>
                </a:lnTo>
                <a:lnTo>
                  <a:pt x="771525" y="782688"/>
                </a:lnTo>
                <a:lnTo>
                  <a:pt x="771525" y="780059"/>
                </a:lnTo>
                <a:close/>
              </a:path>
              <a:path w="5867400" h="3897629">
                <a:moveTo>
                  <a:pt x="771525" y="3454"/>
                </a:moveTo>
                <a:lnTo>
                  <a:pt x="771067" y="2336"/>
                </a:lnTo>
                <a:lnTo>
                  <a:pt x="769200" y="469"/>
                </a:lnTo>
                <a:lnTo>
                  <a:pt x="768083" y="0"/>
                </a:lnTo>
                <a:lnTo>
                  <a:pt x="765454" y="0"/>
                </a:lnTo>
                <a:lnTo>
                  <a:pt x="764336" y="469"/>
                </a:lnTo>
                <a:lnTo>
                  <a:pt x="762469" y="2336"/>
                </a:lnTo>
                <a:lnTo>
                  <a:pt x="762000" y="3454"/>
                </a:lnTo>
                <a:lnTo>
                  <a:pt x="762000" y="6083"/>
                </a:lnTo>
                <a:lnTo>
                  <a:pt x="762469" y="7200"/>
                </a:lnTo>
                <a:lnTo>
                  <a:pt x="764336" y="9067"/>
                </a:lnTo>
                <a:lnTo>
                  <a:pt x="765454" y="9525"/>
                </a:lnTo>
                <a:lnTo>
                  <a:pt x="768083" y="9525"/>
                </a:lnTo>
                <a:lnTo>
                  <a:pt x="769200" y="9067"/>
                </a:lnTo>
                <a:lnTo>
                  <a:pt x="771067" y="7200"/>
                </a:lnTo>
                <a:lnTo>
                  <a:pt x="771525" y="6083"/>
                </a:lnTo>
                <a:lnTo>
                  <a:pt x="771525" y="3454"/>
                </a:lnTo>
                <a:close/>
              </a:path>
              <a:path w="5867400" h="3897629">
                <a:moveTo>
                  <a:pt x="819150" y="3886479"/>
                </a:moveTo>
                <a:lnTo>
                  <a:pt x="818692" y="3885361"/>
                </a:lnTo>
                <a:lnTo>
                  <a:pt x="816825" y="3883495"/>
                </a:lnTo>
                <a:lnTo>
                  <a:pt x="815708" y="3883025"/>
                </a:lnTo>
                <a:lnTo>
                  <a:pt x="813079" y="3883025"/>
                </a:lnTo>
                <a:lnTo>
                  <a:pt x="811961" y="3883495"/>
                </a:lnTo>
                <a:lnTo>
                  <a:pt x="810094" y="3885361"/>
                </a:lnTo>
                <a:lnTo>
                  <a:pt x="809625" y="3886479"/>
                </a:lnTo>
                <a:lnTo>
                  <a:pt x="809625" y="3889108"/>
                </a:lnTo>
                <a:lnTo>
                  <a:pt x="810094" y="3890226"/>
                </a:lnTo>
                <a:lnTo>
                  <a:pt x="811961" y="3892092"/>
                </a:lnTo>
                <a:lnTo>
                  <a:pt x="813079" y="3892550"/>
                </a:lnTo>
                <a:lnTo>
                  <a:pt x="815708" y="3892550"/>
                </a:lnTo>
                <a:lnTo>
                  <a:pt x="816825" y="3892092"/>
                </a:lnTo>
                <a:lnTo>
                  <a:pt x="818692" y="3890226"/>
                </a:lnTo>
                <a:lnTo>
                  <a:pt x="819150" y="3889108"/>
                </a:lnTo>
                <a:lnTo>
                  <a:pt x="819150" y="3886479"/>
                </a:lnTo>
                <a:close/>
              </a:path>
              <a:path w="5867400" h="3897629">
                <a:moveTo>
                  <a:pt x="819150" y="3109874"/>
                </a:moveTo>
                <a:lnTo>
                  <a:pt x="818692" y="3108756"/>
                </a:lnTo>
                <a:lnTo>
                  <a:pt x="816825" y="3106890"/>
                </a:lnTo>
                <a:lnTo>
                  <a:pt x="815708" y="3106420"/>
                </a:lnTo>
                <a:lnTo>
                  <a:pt x="813079" y="3106420"/>
                </a:lnTo>
                <a:lnTo>
                  <a:pt x="811961" y="3106890"/>
                </a:lnTo>
                <a:lnTo>
                  <a:pt x="810094" y="3108756"/>
                </a:lnTo>
                <a:lnTo>
                  <a:pt x="809625" y="3109874"/>
                </a:lnTo>
                <a:lnTo>
                  <a:pt x="809625" y="3112503"/>
                </a:lnTo>
                <a:lnTo>
                  <a:pt x="810094" y="3113621"/>
                </a:lnTo>
                <a:lnTo>
                  <a:pt x="811961" y="3115487"/>
                </a:lnTo>
                <a:lnTo>
                  <a:pt x="813079" y="3115945"/>
                </a:lnTo>
                <a:lnTo>
                  <a:pt x="815708" y="3115945"/>
                </a:lnTo>
                <a:lnTo>
                  <a:pt x="816825" y="3115487"/>
                </a:lnTo>
                <a:lnTo>
                  <a:pt x="818692" y="3113621"/>
                </a:lnTo>
                <a:lnTo>
                  <a:pt x="819150" y="3112503"/>
                </a:lnTo>
                <a:lnTo>
                  <a:pt x="819150" y="3109874"/>
                </a:lnTo>
                <a:close/>
              </a:path>
              <a:path w="5867400" h="3897629">
                <a:moveTo>
                  <a:pt x="819150" y="2333269"/>
                </a:moveTo>
                <a:lnTo>
                  <a:pt x="818692" y="2332151"/>
                </a:lnTo>
                <a:lnTo>
                  <a:pt x="816825" y="2330285"/>
                </a:lnTo>
                <a:lnTo>
                  <a:pt x="815708" y="2329815"/>
                </a:lnTo>
                <a:lnTo>
                  <a:pt x="813079" y="2329815"/>
                </a:lnTo>
                <a:lnTo>
                  <a:pt x="811961" y="2330285"/>
                </a:lnTo>
                <a:lnTo>
                  <a:pt x="810094" y="2332151"/>
                </a:lnTo>
                <a:lnTo>
                  <a:pt x="809625" y="2333269"/>
                </a:lnTo>
                <a:lnTo>
                  <a:pt x="809625" y="2335898"/>
                </a:lnTo>
                <a:lnTo>
                  <a:pt x="810094" y="2337016"/>
                </a:lnTo>
                <a:lnTo>
                  <a:pt x="811961" y="2338882"/>
                </a:lnTo>
                <a:lnTo>
                  <a:pt x="813079" y="2339340"/>
                </a:lnTo>
                <a:lnTo>
                  <a:pt x="815708" y="2339340"/>
                </a:lnTo>
                <a:lnTo>
                  <a:pt x="816825" y="2338882"/>
                </a:lnTo>
                <a:lnTo>
                  <a:pt x="818692" y="2337016"/>
                </a:lnTo>
                <a:lnTo>
                  <a:pt x="819150" y="2335898"/>
                </a:lnTo>
                <a:lnTo>
                  <a:pt x="819150" y="2333269"/>
                </a:lnTo>
                <a:close/>
              </a:path>
              <a:path w="5867400" h="3897629">
                <a:moveTo>
                  <a:pt x="819150" y="1556664"/>
                </a:moveTo>
                <a:lnTo>
                  <a:pt x="818692" y="1555546"/>
                </a:lnTo>
                <a:lnTo>
                  <a:pt x="816825" y="1553679"/>
                </a:lnTo>
                <a:lnTo>
                  <a:pt x="815708" y="1553210"/>
                </a:lnTo>
                <a:lnTo>
                  <a:pt x="813079" y="1553210"/>
                </a:lnTo>
                <a:lnTo>
                  <a:pt x="811961" y="1553679"/>
                </a:lnTo>
                <a:lnTo>
                  <a:pt x="810094" y="1555546"/>
                </a:lnTo>
                <a:lnTo>
                  <a:pt x="809625" y="1556664"/>
                </a:lnTo>
                <a:lnTo>
                  <a:pt x="809625" y="1559293"/>
                </a:lnTo>
                <a:lnTo>
                  <a:pt x="810094" y="1560410"/>
                </a:lnTo>
                <a:lnTo>
                  <a:pt x="811961" y="1562277"/>
                </a:lnTo>
                <a:lnTo>
                  <a:pt x="813079" y="1562735"/>
                </a:lnTo>
                <a:lnTo>
                  <a:pt x="815708" y="1562735"/>
                </a:lnTo>
                <a:lnTo>
                  <a:pt x="816825" y="1562277"/>
                </a:lnTo>
                <a:lnTo>
                  <a:pt x="818692" y="1560410"/>
                </a:lnTo>
                <a:lnTo>
                  <a:pt x="819150" y="1559293"/>
                </a:lnTo>
                <a:lnTo>
                  <a:pt x="819150" y="1556664"/>
                </a:lnTo>
                <a:close/>
              </a:path>
              <a:path w="5867400" h="3897629">
                <a:moveTo>
                  <a:pt x="819150" y="780059"/>
                </a:moveTo>
                <a:lnTo>
                  <a:pt x="818692" y="778941"/>
                </a:lnTo>
                <a:lnTo>
                  <a:pt x="816825" y="777074"/>
                </a:lnTo>
                <a:lnTo>
                  <a:pt x="815708" y="776605"/>
                </a:lnTo>
                <a:lnTo>
                  <a:pt x="813079" y="776605"/>
                </a:lnTo>
                <a:lnTo>
                  <a:pt x="811961" y="777074"/>
                </a:lnTo>
                <a:lnTo>
                  <a:pt x="810094" y="778941"/>
                </a:lnTo>
                <a:lnTo>
                  <a:pt x="809625" y="780059"/>
                </a:lnTo>
                <a:lnTo>
                  <a:pt x="809625" y="782688"/>
                </a:lnTo>
                <a:lnTo>
                  <a:pt x="810094" y="783805"/>
                </a:lnTo>
                <a:lnTo>
                  <a:pt x="811961" y="785672"/>
                </a:lnTo>
                <a:lnTo>
                  <a:pt x="813079" y="786130"/>
                </a:lnTo>
                <a:lnTo>
                  <a:pt x="815708" y="786130"/>
                </a:lnTo>
                <a:lnTo>
                  <a:pt x="816825" y="785672"/>
                </a:lnTo>
                <a:lnTo>
                  <a:pt x="818692" y="783805"/>
                </a:lnTo>
                <a:lnTo>
                  <a:pt x="819150" y="782688"/>
                </a:lnTo>
                <a:lnTo>
                  <a:pt x="819150" y="780059"/>
                </a:lnTo>
                <a:close/>
              </a:path>
              <a:path w="5867400" h="3897629">
                <a:moveTo>
                  <a:pt x="819150" y="3454"/>
                </a:moveTo>
                <a:lnTo>
                  <a:pt x="818692" y="2336"/>
                </a:lnTo>
                <a:lnTo>
                  <a:pt x="816825" y="469"/>
                </a:lnTo>
                <a:lnTo>
                  <a:pt x="815708" y="0"/>
                </a:lnTo>
                <a:lnTo>
                  <a:pt x="813079" y="0"/>
                </a:lnTo>
                <a:lnTo>
                  <a:pt x="811961" y="469"/>
                </a:lnTo>
                <a:lnTo>
                  <a:pt x="810094" y="2336"/>
                </a:lnTo>
                <a:lnTo>
                  <a:pt x="809625" y="3454"/>
                </a:lnTo>
                <a:lnTo>
                  <a:pt x="809625" y="6083"/>
                </a:lnTo>
                <a:lnTo>
                  <a:pt x="810094" y="7200"/>
                </a:lnTo>
                <a:lnTo>
                  <a:pt x="811961" y="9067"/>
                </a:lnTo>
                <a:lnTo>
                  <a:pt x="813079" y="9525"/>
                </a:lnTo>
                <a:lnTo>
                  <a:pt x="815708" y="9525"/>
                </a:lnTo>
                <a:lnTo>
                  <a:pt x="816825" y="9067"/>
                </a:lnTo>
                <a:lnTo>
                  <a:pt x="818692" y="7200"/>
                </a:lnTo>
                <a:lnTo>
                  <a:pt x="819150" y="6083"/>
                </a:lnTo>
                <a:lnTo>
                  <a:pt x="819150" y="3454"/>
                </a:lnTo>
                <a:close/>
              </a:path>
              <a:path w="5867400" h="3897629">
                <a:moveTo>
                  <a:pt x="866775" y="3886479"/>
                </a:moveTo>
                <a:lnTo>
                  <a:pt x="866317" y="3885361"/>
                </a:lnTo>
                <a:lnTo>
                  <a:pt x="864450" y="3883495"/>
                </a:lnTo>
                <a:lnTo>
                  <a:pt x="863333" y="3883025"/>
                </a:lnTo>
                <a:lnTo>
                  <a:pt x="860704" y="3883025"/>
                </a:lnTo>
                <a:lnTo>
                  <a:pt x="859586" y="3883495"/>
                </a:lnTo>
                <a:lnTo>
                  <a:pt x="857719" y="3885361"/>
                </a:lnTo>
                <a:lnTo>
                  <a:pt x="857250" y="3886479"/>
                </a:lnTo>
                <a:lnTo>
                  <a:pt x="857250" y="3889108"/>
                </a:lnTo>
                <a:lnTo>
                  <a:pt x="857719" y="3890226"/>
                </a:lnTo>
                <a:lnTo>
                  <a:pt x="859586" y="3892092"/>
                </a:lnTo>
                <a:lnTo>
                  <a:pt x="860704" y="3892550"/>
                </a:lnTo>
                <a:lnTo>
                  <a:pt x="863333" y="3892550"/>
                </a:lnTo>
                <a:lnTo>
                  <a:pt x="864450" y="3892092"/>
                </a:lnTo>
                <a:lnTo>
                  <a:pt x="866317" y="3890226"/>
                </a:lnTo>
                <a:lnTo>
                  <a:pt x="866775" y="3889108"/>
                </a:lnTo>
                <a:lnTo>
                  <a:pt x="866775" y="3886479"/>
                </a:lnTo>
                <a:close/>
              </a:path>
              <a:path w="5867400" h="3897629">
                <a:moveTo>
                  <a:pt x="866775" y="3109874"/>
                </a:moveTo>
                <a:lnTo>
                  <a:pt x="866317" y="3108756"/>
                </a:lnTo>
                <a:lnTo>
                  <a:pt x="864450" y="3106890"/>
                </a:lnTo>
                <a:lnTo>
                  <a:pt x="863333" y="3106420"/>
                </a:lnTo>
                <a:lnTo>
                  <a:pt x="860704" y="3106420"/>
                </a:lnTo>
                <a:lnTo>
                  <a:pt x="859586" y="3106890"/>
                </a:lnTo>
                <a:lnTo>
                  <a:pt x="857719" y="3108756"/>
                </a:lnTo>
                <a:lnTo>
                  <a:pt x="857250" y="3109874"/>
                </a:lnTo>
                <a:lnTo>
                  <a:pt x="857250" y="3112503"/>
                </a:lnTo>
                <a:lnTo>
                  <a:pt x="857719" y="3113621"/>
                </a:lnTo>
                <a:lnTo>
                  <a:pt x="859586" y="3115487"/>
                </a:lnTo>
                <a:lnTo>
                  <a:pt x="860704" y="3115945"/>
                </a:lnTo>
                <a:lnTo>
                  <a:pt x="863333" y="3115945"/>
                </a:lnTo>
                <a:lnTo>
                  <a:pt x="864450" y="3115487"/>
                </a:lnTo>
                <a:lnTo>
                  <a:pt x="866317" y="3113621"/>
                </a:lnTo>
                <a:lnTo>
                  <a:pt x="866775" y="3112503"/>
                </a:lnTo>
                <a:lnTo>
                  <a:pt x="866775" y="3109874"/>
                </a:lnTo>
                <a:close/>
              </a:path>
              <a:path w="5867400" h="3897629">
                <a:moveTo>
                  <a:pt x="866775" y="2333269"/>
                </a:moveTo>
                <a:lnTo>
                  <a:pt x="866317" y="2332151"/>
                </a:lnTo>
                <a:lnTo>
                  <a:pt x="864450" y="2330285"/>
                </a:lnTo>
                <a:lnTo>
                  <a:pt x="863333" y="2329815"/>
                </a:lnTo>
                <a:lnTo>
                  <a:pt x="860704" y="2329815"/>
                </a:lnTo>
                <a:lnTo>
                  <a:pt x="859586" y="2330285"/>
                </a:lnTo>
                <a:lnTo>
                  <a:pt x="857719" y="2332151"/>
                </a:lnTo>
                <a:lnTo>
                  <a:pt x="857250" y="2333269"/>
                </a:lnTo>
                <a:lnTo>
                  <a:pt x="857250" y="2335898"/>
                </a:lnTo>
                <a:lnTo>
                  <a:pt x="857719" y="2337016"/>
                </a:lnTo>
                <a:lnTo>
                  <a:pt x="859586" y="2338882"/>
                </a:lnTo>
                <a:lnTo>
                  <a:pt x="860704" y="2339340"/>
                </a:lnTo>
                <a:lnTo>
                  <a:pt x="863333" y="2339340"/>
                </a:lnTo>
                <a:lnTo>
                  <a:pt x="864450" y="2338882"/>
                </a:lnTo>
                <a:lnTo>
                  <a:pt x="866317" y="2337016"/>
                </a:lnTo>
                <a:lnTo>
                  <a:pt x="866775" y="2335898"/>
                </a:lnTo>
                <a:lnTo>
                  <a:pt x="866775" y="2333269"/>
                </a:lnTo>
                <a:close/>
              </a:path>
              <a:path w="5867400" h="3897629">
                <a:moveTo>
                  <a:pt x="866775" y="1556664"/>
                </a:moveTo>
                <a:lnTo>
                  <a:pt x="866317" y="1555546"/>
                </a:lnTo>
                <a:lnTo>
                  <a:pt x="864450" y="1553679"/>
                </a:lnTo>
                <a:lnTo>
                  <a:pt x="863333" y="1553210"/>
                </a:lnTo>
                <a:lnTo>
                  <a:pt x="860704" y="1553210"/>
                </a:lnTo>
                <a:lnTo>
                  <a:pt x="859586" y="1553679"/>
                </a:lnTo>
                <a:lnTo>
                  <a:pt x="857719" y="1555546"/>
                </a:lnTo>
                <a:lnTo>
                  <a:pt x="857250" y="1556664"/>
                </a:lnTo>
                <a:lnTo>
                  <a:pt x="857250" y="1559293"/>
                </a:lnTo>
                <a:lnTo>
                  <a:pt x="857719" y="1560410"/>
                </a:lnTo>
                <a:lnTo>
                  <a:pt x="859586" y="1562277"/>
                </a:lnTo>
                <a:lnTo>
                  <a:pt x="860704" y="1562735"/>
                </a:lnTo>
                <a:lnTo>
                  <a:pt x="863333" y="1562735"/>
                </a:lnTo>
                <a:lnTo>
                  <a:pt x="864450" y="1562277"/>
                </a:lnTo>
                <a:lnTo>
                  <a:pt x="866317" y="1560410"/>
                </a:lnTo>
                <a:lnTo>
                  <a:pt x="866775" y="1559293"/>
                </a:lnTo>
                <a:lnTo>
                  <a:pt x="866775" y="1556664"/>
                </a:lnTo>
                <a:close/>
              </a:path>
              <a:path w="5867400" h="3897629">
                <a:moveTo>
                  <a:pt x="866775" y="780059"/>
                </a:moveTo>
                <a:lnTo>
                  <a:pt x="866317" y="778941"/>
                </a:lnTo>
                <a:lnTo>
                  <a:pt x="864450" y="777074"/>
                </a:lnTo>
                <a:lnTo>
                  <a:pt x="863333" y="776605"/>
                </a:lnTo>
                <a:lnTo>
                  <a:pt x="860704" y="776605"/>
                </a:lnTo>
                <a:lnTo>
                  <a:pt x="859586" y="777074"/>
                </a:lnTo>
                <a:lnTo>
                  <a:pt x="857719" y="778941"/>
                </a:lnTo>
                <a:lnTo>
                  <a:pt x="857250" y="780059"/>
                </a:lnTo>
                <a:lnTo>
                  <a:pt x="857250" y="782688"/>
                </a:lnTo>
                <a:lnTo>
                  <a:pt x="857719" y="783805"/>
                </a:lnTo>
                <a:lnTo>
                  <a:pt x="859586" y="785672"/>
                </a:lnTo>
                <a:lnTo>
                  <a:pt x="860704" y="786130"/>
                </a:lnTo>
                <a:lnTo>
                  <a:pt x="863333" y="786130"/>
                </a:lnTo>
                <a:lnTo>
                  <a:pt x="864450" y="785672"/>
                </a:lnTo>
                <a:lnTo>
                  <a:pt x="866317" y="783805"/>
                </a:lnTo>
                <a:lnTo>
                  <a:pt x="866775" y="782688"/>
                </a:lnTo>
                <a:lnTo>
                  <a:pt x="866775" y="780059"/>
                </a:lnTo>
                <a:close/>
              </a:path>
              <a:path w="5867400" h="3897629">
                <a:moveTo>
                  <a:pt x="866775" y="3454"/>
                </a:moveTo>
                <a:lnTo>
                  <a:pt x="866317" y="2336"/>
                </a:lnTo>
                <a:lnTo>
                  <a:pt x="864450" y="469"/>
                </a:lnTo>
                <a:lnTo>
                  <a:pt x="863333" y="0"/>
                </a:lnTo>
                <a:lnTo>
                  <a:pt x="860704" y="0"/>
                </a:lnTo>
                <a:lnTo>
                  <a:pt x="859586" y="469"/>
                </a:lnTo>
                <a:lnTo>
                  <a:pt x="857719" y="2336"/>
                </a:lnTo>
                <a:lnTo>
                  <a:pt x="857250" y="3454"/>
                </a:lnTo>
                <a:lnTo>
                  <a:pt x="857250" y="6083"/>
                </a:lnTo>
                <a:lnTo>
                  <a:pt x="857719" y="7200"/>
                </a:lnTo>
                <a:lnTo>
                  <a:pt x="859586" y="9067"/>
                </a:lnTo>
                <a:lnTo>
                  <a:pt x="860704" y="9525"/>
                </a:lnTo>
                <a:lnTo>
                  <a:pt x="863333" y="9525"/>
                </a:lnTo>
                <a:lnTo>
                  <a:pt x="864450" y="9067"/>
                </a:lnTo>
                <a:lnTo>
                  <a:pt x="866317" y="7200"/>
                </a:lnTo>
                <a:lnTo>
                  <a:pt x="866775" y="6083"/>
                </a:lnTo>
                <a:lnTo>
                  <a:pt x="866775" y="3454"/>
                </a:lnTo>
                <a:close/>
              </a:path>
              <a:path w="5867400" h="3897629">
                <a:moveTo>
                  <a:pt x="914400" y="3886479"/>
                </a:moveTo>
                <a:lnTo>
                  <a:pt x="913942" y="3885361"/>
                </a:lnTo>
                <a:lnTo>
                  <a:pt x="912075" y="3883495"/>
                </a:lnTo>
                <a:lnTo>
                  <a:pt x="910958" y="3883025"/>
                </a:lnTo>
                <a:lnTo>
                  <a:pt x="908329" y="3883025"/>
                </a:lnTo>
                <a:lnTo>
                  <a:pt x="907211" y="3883495"/>
                </a:lnTo>
                <a:lnTo>
                  <a:pt x="905344" y="3885361"/>
                </a:lnTo>
                <a:lnTo>
                  <a:pt x="904875" y="3886479"/>
                </a:lnTo>
                <a:lnTo>
                  <a:pt x="904875" y="3889108"/>
                </a:lnTo>
                <a:lnTo>
                  <a:pt x="905344" y="3890226"/>
                </a:lnTo>
                <a:lnTo>
                  <a:pt x="907211" y="3892092"/>
                </a:lnTo>
                <a:lnTo>
                  <a:pt x="908329" y="3892550"/>
                </a:lnTo>
                <a:lnTo>
                  <a:pt x="910958" y="3892550"/>
                </a:lnTo>
                <a:lnTo>
                  <a:pt x="912075" y="3892092"/>
                </a:lnTo>
                <a:lnTo>
                  <a:pt x="913942" y="3890226"/>
                </a:lnTo>
                <a:lnTo>
                  <a:pt x="914400" y="3889108"/>
                </a:lnTo>
                <a:lnTo>
                  <a:pt x="914400" y="3886479"/>
                </a:lnTo>
                <a:close/>
              </a:path>
              <a:path w="5867400" h="3897629">
                <a:moveTo>
                  <a:pt x="914400" y="3109874"/>
                </a:moveTo>
                <a:lnTo>
                  <a:pt x="913942" y="3108756"/>
                </a:lnTo>
                <a:lnTo>
                  <a:pt x="912075" y="3106890"/>
                </a:lnTo>
                <a:lnTo>
                  <a:pt x="910958" y="3106420"/>
                </a:lnTo>
                <a:lnTo>
                  <a:pt x="908329" y="3106420"/>
                </a:lnTo>
                <a:lnTo>
                  <a:pt x="907211" y="3106890"/>
                </a:lnTo>
                <a:lnTo>
                  <a:pt x="905344" y="3108756"/>
                </a:lnTo>
                <a:lnTo>
                  <a:pt x="904875" y="3109874"/>
                </a:lnTo>
                <a:lnTo>
                  <a:pt x="904875" y="3112503"/>
                </a:lnTo>
                <a:lnTo>
                  <a:pt x="905344" y="3113621"/>
                </a:lnTo>
                <a:lnTo>
                  <a:pt x="907211" y="3115487"/>
                </a:lnTo>
                <a:lnTo>
                  <a:pt x="908329" y="3115945"/>
                </a:lnTo>
                <a:lnTo>
                  <a:pt x="910958" y="3115945"/>
                </a:lnTo>
                <a:lnTo>
                  <a:pt x="912075" y="3115487"/>
                </a:lnTo>
                <a:lnTo>
                  <a:pt x="913942" y="3113621"/>
                </a:lnTo>
                <a:lnTo>
                  <a:pt x="914400" y="3112503"/>
                </a:lnTo>
                <a:lnTo>
                  <a:pt x="914400" y="3109874"/>
                </a:lnTo>
                <a:close/>
              </a:path>
              <a:path w="5867400" h="3897629">
                <a:moveTo>
                  <a:pt x="914400" y="2333269"/>
                </a:moveTo>
                <a:lnTo>
                  <a:pt x="913942" y="2332151"/>
                </a:lnTo>
                <a:lnTo>
                  <a:pt x="912075" y="2330285"/>
                </a:lnTo>
                <a:lnTo>
                  <a:pt x="910958" y="2329815"/>
                </a:lnTo>
                <a:lnTo>
                  <a:pt x="908329" y="2329815"/>
                </a:lnTo>
                <a:lnTo>
                  <a:pt x="907211" y="2330285"/>
                </a:lnTo>
                <a:lnTo>
                  <a:pt x="905344" y="2332151"/>
                </a:lnTo>
                <a:lnTo>
                  <a:pt x="904875" y="2333269"/>
                </a:lnTo>
                <a:lnTo>
                  <a:pt x="904875" y="2335898"/>
                </a:lnTo>
                <a:lnTo>
                  <a:pt x="905344" y="2337016"/>
                </a:lnTo>
                <a:lnTo>
                  <a:pt x="907211" y="2338882"/>
                </a:lnTo>
                <a:lnTo>
                  <a:pt x="908329" y="2339340"/>
                </a:lnTo>
                <a:lnTo>
                  <a:pt x="910958" y="2339340"/>
                </a:lnTo>
                <a:lnTo>
                  <a:pt x="912075" y="2338882"/>
                </a:lnTo>
                <a:lnTo>
                  <a:pt x="913942" y="2337016"/>
                </a:lnTo>
                <a:lnTo>
                  <a:pt x="914400" y="2335898"/>
                </a:lnTo>
                <a:lnTo>
                  <a:pt x="914400" y="2333269"/>
                </a:lnTo>
                <a:close/>
              </a:path>
              <a:path w="5867400" h="3897629">
                <a:moveTo>
                  <a:pt x="914400" y="1556664"/>
                </a:moveTo>
                <a:lnTo>
                  <a:pt x="913942" y="1555546"/>
                </a:lnTo>
                <a:lnTo>
                  <a:pt x="912075" y="1553679"/>
                </a:lnTo>
                <a:lnTo>
                  <a:pt x="910958" y="1553210"/>
                </a:lnTo>
                <a:lnTo>
                  <a:pt x="908329" y="1553210"/>
                </a:lnTo>
                <a:lnTo>
                  <a:pt x="907211" y="1553679"/>
                </a:lnTo>
                <a:lnTo>
                  <a:pt x="905344" y="1555546"/>
                </a:lnTo>
                <a:lnTo>
                  <a:pt x="904875" y="1556664"/>
                </a:lnTo>
                <a:lnTo>
                  <a:pt x="904875" y="1559293"/>
                </a:lnTo>
                <a:lnTo>
                  <a:pt x="905344" y="1560410"/>
                </a:lnTo>
                <a:lnTo>
                  <a:pt x="907211" y="1562277"/>
                </a:lnTo>
                <a:lnTo>
                  <a:pt x="908329" y="1562735"/>
                </a:lnTo>
                <a:lnTo>
                  <a:pt x="910958" y="1562735"/>
                </a:lnTo>
                <a:lnTo>
                  <a:pt x="912075" y="1562277"/>
                </a:lnTo>
                <a:lnTo>
                  <a:pt x="913942" y="1560410"/>
                </a:lnTo>
                <a:lnTo>
                  <a:pt x="914400" y="1559293"/>
                </a:lnTo>
                <a:lnTo>
                  <a:pt x="914400" y="1556664"/>
                </a:lnTo>
                <a:close/>
              </a:path>
              <a:path w="5867400" h="3897629">
                <a:moveTo>
                  <a:pt x="914400" y="780059"/>
                </a:moveTo>
                <a:lnTo>
                  <a:pt x="913942" y="778941"/>
                </a:lnTo>
                <a:lnTo>
                  <a:pt x="912075" y="777074"/>
                </a:lnTo>
                <a:lnTo>
                  <a:pt x="910958" y="776605"/>
                </a:lnTo>
                <a:lnTo>
                  <a:pt x="908329" y="776605"/>
                </a:lnTo>
                <a:lnTo>
                  <a:pt x="907211" y="777074"/>
                </a:lnTo>
                <a:lnTo>
                  <a:pt x="905344" y="778941"/>
                </a:lnTo>
                <a:lnTo>
                  <a:pt x="904875" y="780059"/>
                </a:lnTo>
                <a:lnTo>
                  <a:pt x="904875" y="782688"/>
                </a:lnTo>
                <a:lnTo>
                  <a:pt x="905344" y="783805"/>
                </a:lnTo>
                <a:lnTo>
                  <a:pt x="907211" y="785672"/>
                </a:lnTo>
                <a:lnTo>
                  <a:pt x="908329" y="786130"/>
                </a:lnTo>
                <a:lnTo>
                  <a:pt x="910958" y="786130"/>
                </a:lnTo>
                <a:lnTo>
                  <a:pt x="912075" y="785672"/>
                </a:lnTo>
                <a:lnTo>
                  <a:pt x="913942" y="783805"/>
                </a:lnTo>
                <a:lnTo>
                  <a:pt x="914400" y="782688"/>
                </a:lnTo>
                <a:lnTo>
                  <a:pt x="914400" y="780059"/>
                </a:lnTo>
                <a:close/>
              </a:path>
              <a:path w="5867400" h="3897629">
                <a:moveTo>
                  <a:pt x="914400" y="3454"/>
                </a:moveTo>
                <a:lnTo>
                  <a:pt x="913942" y="2336"/>
                </a:lnTo>
                <a:lnTo>
                  <a:pt x="912075" y="469"/>
                </a:lnTo>
                <a:lnTo>
                  <a:pt x="910958" y="0"/>
                </a:lnTo>
                <a:lnTo>
                  <a:pt x="908329" y="0"/>
                </a:lnTo>
                <a:lnTo>
                  <a:pt x="907211" y="469"/>
                </a:lnTo>
                <a:lnTo>
                  <a:pt x="905344" y="2336"/>
                </a:lnTo>
                <a:lnTo>
                  <a:pt x="904875" y="3454"/>
                </a:lnTo>
                <a:lnTo>
                  <a:pt x="904875" y="6083"/>
                </a:lnTo>
                <a:lnTo>
                  <a:pt x="905344" y="7200"/>
                </a:lnTo>
                <a:lnTo>
                  <a:pt x="907211" y="9067"/>
                </a:lnTo>
                <a:lnTo>
                  <a:pt x="908329" y="9525"/>
                </a:lnTo>
                <a:lnTo>
                  <a:pt x="910958" y="9525"/>
                </a:lnTo>
                <a:lnTo>
                  <a:pt x="912075" y="9067"/>
                </a:lnTo>
                <a:lnTo>
                  <a:pt x="913942" y="7200"/>
                </a:lnTo>
                <a:lnTo>
                  <a:pt x="914400" y="6083"/>
                </a:lnTo>
                <a:lnTo>
                  <a:pt x="914400" y="3454"/>
                </a:lnTo>
                <a:close/>
              </a:path>
              <a:path w="5867400" h="3897629">
                <a:moveTo>
                  <a:pt x="962025" y="3886479"/>
                </a:moveTo>
                <a:lnTo>
                  <a:pt x="961567" y="3885361"/>
                </a:lnTo>
                <a:lnTo>
                  <a:pt x="959700" y="3883495"/>
                </a:lnTo>
                <a:lnTo>
                  <a:pt x="958583" y="3883025"/>
                </a:lnTo>
                <a:lnTo>
                  <a:pt x="955954" y="3883025"/>
                </a:lnTo>
                <a:lnTo>
                  <a:pt x="954836" y="3883495"/>
                </a:lnTo>
                <a:lnTo>
                  <a:pt x="952969" y="3885361"/>
                </a:lnTo>
                <a:lnTo>
                  <a:pt x="952500" y="3886479"/>
                </a:lnTo>
                <a:lnTo>
                  <a:pt x="952500" y="3889108"/>
                </a:lnTo>
                <a:lnTo>
                  <a:pt x="952969" y="3890226"/>
                </a:lnTo>
                <a:lnTo>
                  <a:pt x="954836" y="3892092"/>
                </a:lnTo>
                <a:lnTo>
                  <a:pt x="955954" y="3892550"/>
                </a:lnTo>
                <a:lnTo>
                  <a:pt x="958583" y="3892550"/>
                </a:lnTo>
                <a:lnTo>
                  <a:pt x="959700" y="3892092"/>
                </a:lnTo>
                <a:lnTo>
                  <a:pt x="961567" y="3890226"/>
                </a:lnTo>
                <a:lnTo>
                  <a:pt x="962025" y="3889108"/>
                </a:lnTo>
                <a:lnTo>
                  <a:pt x="962025" y="3886479"/>
                </a:lnTo>
                <a:close/>
              </a:path>
              <a:path w="5867400" h="3897629">
                <a:moveTo>
                  <a:pt x="962025" y="3109874"/>
                </a:moveTo>
                <a:lnTo>
                  <a:pt x="961567" y="3108756"/>
                </a:lnTo>
                <a:lnTo>
                  <a:pt x="959700" y="3106890"/>
                </a:lnTo>
                <a:lnTo>
                  <a:pt x="958583" y="3106420"/>
                </a:lnTo>
                <a:lnTo>
                  <a:pt x="955954" y="3106420"/>
                </a:lnTo>
                <a:lnTo>
                  <a:pt x="954836" y="3106890"/>
                </a:lnTo>
                <a:lnTo>
                  <a:pt x="952969" y="3108756"/>
                </a:lnTo>
                <a:lnTo>
                  <a:pt x="952500" y="3109874"/>
                </a:lnTo>
                <a:lnTo>
                  <a:pt x="952500" y="3112503"/>
                </a:lnTo>
                <a:lnTo>
                  <a:pt x="952969" y="3113621"/>
                </a:lnTo>
                <a:lnTo>
                  <a:pt x="954836" y="3115487"/>
                </a:lnTo>
                <a:lnTo>
                  <a:pt x="955954" y="3115945"/>
                </a:lnTo>
                <a:lnTo>
                  <a:pt x="958583" y="3115945"/>
                </a:lnTo>
                <a:lnTo>
                  <a:pt x="959700" y="3115487"/>
                </a:lnTo>
                <a:lnTo>
                  <a:pt x="961567" y="3113621"/>
                </a:lnTo>
                <a:lnTo>
                  <a:pt x="962025" y="3112503"/>
                </a:lnTo>
                <a:lnTo>
                  <a:pt x="962025" y="3109874"/>
                </a:lnTo>
                <a:close/>
              </a:path>
              <a:path w="5867400" h="3897629">
                <a:moveTo>
                  <a:pt x="962025" y="2333269"/>
                </a:moveTo>
                <a:lnTo>
                  <a:pt x="961567" y="2332151"/>
                </a:lnTo>
                <a:lnTo>
                  <a:pt x="959700" y="2330285"/>
                </a:lnTo>
                <a:lnTo>
                  <a:pt x="958583" y="2329815"/>
                </a:lnTo>
                <a:lnTo>
                  <a:pt x="955954" y="2329815"/>
                </a:lnTo>
                <a:lnTo>
                  <a:pt x="954836" y="2330285"/>
                </a:lnTo>
                <a:lnTo>
                  <a:pt x="952969" y="2332151"/>
                </a:lnTo>
                <a:lnTo>
                  <a:pt x="952500" y="2333269"/>
                </a:lnTo>
                <a:lnTo>
                  <a:pt x="952500" y="2335898"/>
                </a:lnTo>
                <a:lnTo>
                  <a:pt x="952969" y="2337016"/>
                </a:lnTo>
                <a:lnTo>
                  <a:pt x="954836" y="2338882"/>
                </a:lnTo>
                <a:lnTo>
                  <a:pt x="955954" y="2339340"/>
                </a:lnTo>
                <a:lnTo>
                  <a:pt x="958583" y="2339340"/>
                </a:lnTo>
                <a:lnTo>
                  <a:pt x="959700" y="2338882"/>
                </a:lnTo>
                <a:lnTo>
                  <a:pt x="961567" y="2337016"/>
                </a:lnTo>
                <a:lnTo>
                  <a:pt x="962025" y="2335898"/>
                </a:lnTo>
                <a:lnTo>
                  <a:pt x="962025" y="2333269"/>
                </a:lnTo>
                <a:close/>
              </a:path>
              <a:path w="5867400" h="3897629">
                <a:moveTo>
                  <a:pt x="962025" y="1556664"/>
                </a:moveTo>
                <a:lnTo>
                  <a:pt x="961567" y="1555546"/>
                </a:lnTo>
                <a:lnTo>
                  <a:pt x="959700" y="1553679"/>
                </a:lnTo>
                <a:lnTo>
                  <a:pt x="958583" y="1553210"/>
                </a:lnTo>
                <a:lnTo>
                  <a:pt x="955954" y="1553210"/>
                </a:lnTo>
                <a:lnTo>
                  <a:pt x="954836" y="1553679"/>
                </a:lnTo>
                <a:lnTo>
                  <a:pt x="952969" y="1555546"/>
                </a:lnTo>
                <a:lnTo>
                  <a:pt x="952500" y="1556664"/>
                </a:lnTo>
                <a:lnTo>
                  <a:pt x="952500" y="1559293"/>
                </a:lnTo>
                <a:lnTo>
                  <a:pt x="952969" y="1560410"/>
                </a:lnTo>
                <a:lnTo>
                  <a:pt x="954836" y="1562277"/>
                </a:lnTo>
                <a:lnTo>
                  <a:pt x="955954" y="1562735"/>
                </a:lnTo>
                <a:lnTo>
                  <a:pt x="958583" y="1562735"/>
                </a:lnTo>
                <a:lnTo>
                  <a:pt x="959700" y="1562277"/>
                </a:lnTo>
                <a:lnTo>
                  <a:pt x="961567" y="1560410"/>
                </a:lnTo>
                <a:lnTo>
                  <a:pt x="962025" y="1559293"/>
                </a:lnTo>
                <a:lnTo>
                  <a:pt x="962025" y="1556664"/>
                </a:lnTo>
                <a:close/>
              </a:path>
              <a:path w="5867400" h="3897629">
                <a:moveTo>
                  <a:pt x="962025" y="780059"/>
                </a:moveTo>
                <a:lnTo>
                  <a:pt x="961567" y="778941"/>
                </a:lnTo>
                <a:lnTo>
                  <a:pt x="959700" y="777074"/>
                </a:lnTo>
                <a:lnTo>
                  <a:pt x="958583" y="776605"/>
                </a:lnTo>
                <a:lnTo>
                  <a:pt x="955954" y="776605"/>
                </a:lnTo>
                <a:lnTo>
                  <a:pt x="954836" y="777074"/>
                </a:lnTo>
                <a:lnTo>
                  <a:pt x="952969" y="778941"/>
                </a:lnTo>
                <a:lnTo>
                  <a:pt x="952500" y="780059"/>
                </a:lnTo>
                <a:lnTo>
                  <a:pt x="952500" y="782688"/>
                </a:lnTo>
                <a:lnTo>
                  <a:pt x="952969" y="783805"/>
                </a:lnTo>
                <a:lnTo>
                  <a:pt x="954836" y="785672"/>
                </a:lnTo>
                <a:lnTo>
                  <a:pt x="955954" y="786130"/>
                </a:lnTo>
                <a:lnTo>
                  <a:pt x="958583" y="786130"/>
                </a:lnTo>
                <a:lnTo>
                  <a:pt x="959700" y="785672"/>
                </a:lnTo>
                <a:lnTo>
                  <a:pt x="961567" y="783805"/>
                </a:lnTo>
                <a:lnTo>
                  <a:pt x="962025" y="782688"/>
                </a:lnTo>
                <a:lnTo>
                  <a:pt x="962025" y="780059"/>
                </a:lnTo>
                <a:close/>
              </a:path>
              <a:path w="5867400" h="3897629">
                <a:moveTo>
                  <a:pt x="962025" y="3454"/>
                </a:moveTo>
                <a:lnTo>
                  <a:pt x="961567" y="2336"/>
                </a:lnTo>
                <a:lnTo>
                  <a:pt x="959700" y="469"/>
                </a:lnTo>
                <a:lnTo>
                  <a:pt x="958583" y="0"/>
                </a:lnTo>
                <a:lnTo>
                  <a:pt x="955954" y="0"/>
                </a:lnTo>
                <a:lnTo>
                  <a:pt x="954836" y="469"/>
                </a:lnTo>
                <a:lnTo>
                  <a:pt x="952969" y="2336"/>
                </a:lnTo>
                <a:lnTo>
                  <a:pt x="952500" y="3454"/>
                </a:lnTo>
                <a:lnTo>
                  <a:pt x="952500" y="6083"/>
                </a:lnTo>
                <a:lnTo>
                  <a:pt x="952969" y="7200"/>
                </a:lnTo>
                <a:lnTo>
                  <a:pt x="954836" y="9067"/>
                </a:lnTo>
                <a:lnTo>
                  <a:pt x="955954" y="9525"/>
                </a:lnTo>
                <a:lnTo>
                  <a:pt x="958583" y="9525"/>
                </a:lnTo>
                <a:lnTo>
                  <a:pt x="959700" y="9067"/>
                </a:lnTo>
                <a:lnTo>
                  <a:pt x="961567" y="7200"/>
                </a:lnTo>
                <a:lnTo>
                  <a:pt x="962025" y="6083"/>
                </a:lnTo>
                <a:lnTo>
                  <a:pt x="962025" y="3454"/>
                </a:lnTo>
                <a:close/>
              </a:path>
              <a:path w="5867400" h="3897629">
                <a:moveTo>
                  <a:pt x="1009650" y="3886479"/>
                </a:moveTo>
                <a:lnTo>
                  <a:pt x="1009192" y="3885361"/>
                </a:lnTo>
                <a:lnTo>
                  <a:pt x="1007325" y="3883495"/>
                </a:lnTo>
                <a:lnTo>
                  <a:pt x="1006208" y="3883025"/>
                </a:lnTo>
                <a:lnTo>
                  <a:pt x="1003579" y="3883025"/>
                </a:lnTo>
                <a:lnTo>
                  <a:pt x="1002461" y="3883495"/>
                </a:lnTo>
                <a:lnTo>
                  <a:pt x="1000594" y="3885361"/>
                </a:lnTo>
                <a:lnTo>
                  <a:pt x="1000125" y="3886479"/>
                </a:lnTo>
                <a:lnTo>
                  <a:pt x="1000125" y="3889108"/>
                </a:lnTo>
                <a:lnTo>
                  <a:pt x="1000594" y="3890226"/>
                </a:lnTo>
                <a:lnTo>
                  <a:pt x="1002461" y="3892092"/>
                </a:lnTo>
                <a:lnTo>
                  <a:pt x="1003579" y="3892550"/>
                </a:lnTo>
                <a:lnTo>
                  <a:pt x="1006208" y="3892550"/>
                </a:lnTo>
                <a:lnTo>
                  <a:pt x="1007325" y="3892092"/>
                </a:lnTo>
                <a:lnTo>
                  <a:pt x="1009192" y="3890226"/>
                </a:lnTo>
                <a:lnTo>
                  <a:pt x="1009650" y="3889108"/>
                </a:lnTo>
                <a:lnTo>
                  <a:pt x="1009650" y="3886479"/>
                </a:lnTo>
                <a:close/>
              </a:path>
              <a:path w="5867400" h="3897629">
                <a:moveTo>
                  <a:pt x="1009650" y="3109874"/>
                </a:moveTo>
                <a:lnTo>
                  <a:pt x="1009192" y="3108756"/>
                </a:lnTo>
                <a:lnTo>
                  <a:pt x="1007325" y="3106890"/>
                </a:lnTo>
                <a:lnTo>
                  <a:pt x="1006208" y="3106420"/>
                </a:lnTo>
                <a:lnTo>
                  <a:pt x="1003579" y="3106420"/>
                </a:lnTo>
                <a:lnTo>
                  <a:pt x="1002461" y="3106890"/>
                </a:lnTo>
                <a:lnTo>
                  <a:pt x="1000594" y="3108756"/>
                </a:lnTo>
                <a:lnTo>
                  <a:pt x="1000125" y="3109874"/>
                </a:lnTo>
                <a:lnTo>
                  <a:pt x="1000125" y="3112503"/>
                </a:lnTo>
                <a:lnTo>
                  <a:pt x="1000594" y="3113621"/>
                </a:lnTo>
                <a:lnTo>
                  <a:pt x="1002461" y="3115487"/>
                </a:lnTo>
                <a:lnTo>
                  <a:pt x="1003579" y="3115945"/>
                </a:lnTo>
                <a:lnTo>
                  <a:pt x="1006208" y="3115945"/>
                </a:lnTo>
                <a:lnTo>
                  <a:pt x="1007325" y="3115487"/>
                </a:lnTo>
                <a:lnTo>
                  <a:pt x="1009192" y="3113621"/>
                </a:lnTo>
                <a:lnTo>
                  <a:pt x="1009650" y="3112503"/>
                </a:lnTo>
                <a:lnTo>
                  <a:pt x="1009650" y="3109874"/>
                </a:lnTo>
                <a:close/>
              </a:path>
              <a:path w="5867400" h="3897629">
                <a:moveTo>
                  <a:pt x="1009650" y="2333269"/>
                </a:moveTo>
                <a:lnTo>
                  <a:pt x="1009192" y="2332151"/>
                </a:lnTo>
                <a:lnTo>
                  <a:pt x="1007325" y="2330285"/>
                </a:lnTo>
                <a:lnTo>
                  <a:pt x="1006208" y="2329815"/>
                </a:lnTo>
                <a:lnTo>
                  <a:pt x="1003579" y="2329815"/>
                </a:lnTo>
                <a:lnTo>
                  <a:pt x="1002461" y="2330285"/>
                </a:lnTo>
                <a:lnTo>
                  <a:pt x="1000594" y="2332151"/>
                </a:lnTo>
                <a:lnTo>
                  <a:pt x="1000125" y="2333269"/>
                </a:lnTo>
                <a:lnTo>
                  <a:pt x="1000125" y="2335898"/>
                </a:lnTo>
                <a:lnTo>
                  <a:pt x="1000594" y="2337016"/>
                </a:lnTo>
                <a:lnTo>
                  <a:pt x="1002461" y="2338882"/>
                </a:lnTo>
                <a:lnTo>
                  <a:pt x="1003579" y="2339340"/>
                </a:lnTo>
                <a:lnTo>
                  <a:pt x="1006208" y="2339340"/>
                </a:lnTo>
                <a:lnTo>
                  <a:pt x="1007325" y="2338882"/>
                </a:lnTo>
                <a:lnTo>
                  <a:pt x="1009192" y="2337016"/>
                </a:lnTo>
                <a:lnTo>
                  <a:pt x="1009650" y="2335898"/>
                </a:lnTo>
                <a:lnTo>
                  <a:pt x="1009650" y="2333269"/>
                </a:lnTo>
                <a:close/>
              </a:path>
              <a:path w="5867400" h="3897629">
                <a:moveTo>
                  <a:pt x="1009650" y="1556664"/>
                </a:moveTo>
                <a:lnTo>
                  <a:pt x="1009192" y="1555546"/>
                </a:lnTo>
                <a:lnTo>
                  <a:pt x="1007325" y="1553679"/>
                </a:lnTo>
                <a:lnTo>
                  <a:pt x="1006208" y="1553210"/>
                </a:lnTo>
                <a:lnTo>
                  <a:pt x="1003579" y="1553210"/>
                </a:lnTo>
                <a:lnTo>
                  <a:pt x="1002461" y="1553679"/>
                </a:lnTo>
                <a:lnTo>
                  <a:pt x="1000594" y="1555546"/>
                </a:lnTo>
                <a:lnTo>
                  <a:pt x="1000125" y="1556664"/>
                </a:lnTo>
                <a:lnTo>
                  <a:pt x="1000125" y="1559293"/>
                </a:lnTo>
                <a:lnTo>
                  <a:pt x="1000594" y="1560410"/>
                </a:lnTo>
                <a:lnTo>
                  <a:pt x="1002461" y="1562277"/>
                </a:lnTo>
                <a:lnTo>
                  <a:pt x="1003579" y="1562735"/>
                </a:lnTo>
                <a:lnTo>
                  <a:pt x="1006208" y="1562735"/>
                </a:lnTo>
                <a:lnTo>
                  <a:pt x="1007325" y="1562277"/>
                </a:lnTo>
                <a:lnTo>
                  <a:pt x="1009192" y="1560410"/>
                </a:lnTo>
                <a:lnTo>
                  <a:pt x="1009650" y="1559293"/>
                </a:lnTo>
                <a:lnTo>
                  <a:pt x="1009650" y="1556664"/>
                </a:lnTo>
                <a:close/>
              </a:path>
              <a:path w="5867400" h="3897629">
                <a:moveTo>
                  <a:pt x="1009650" y="780059"/>
                </a:moveTo>
                <a:lnTo>
                  <a:pt x="1009192" y="778941"/>
                </a:lnTo>
                <a:lnTo>
                  <a:pt x="1007325" y="777074"/>
                </a:lnTo>
                <a:lnTo>
                  <a:pt x="1006208" y="776605"/>
                </a:lnTo>
                <a:lnTo>
                  <a:pt x="1003579" y="776605"/>
                </a:lnTo>
                <a:lnTo>
                  <a:pt x="1002461" y="777074"/>
                </a:lnTo>
                <a:lnTo>
                  <a:pt x="1000594" y="778941"/>
                </a:lnTo>
                <a:lnTo>
                  <a:pt x="1000125" y="780059"/>
                </a:lnTo>
                <a:lnTo>
                  <a:pt x="1000125" y="782688"/>
                </a:lnTo>
                <a:lnTo>
                  <a:pt x="1000594" y="783805"/>
                </a:lnTo>
                <a:lnTo>
                  <a:pt x="1002461" y="785672"/>
                </a:lnTo>
                <a:lnTo>
                  <a:pt x="1003579" y="786130"/>
                </a:lnTo>
                <a:lnTo>
                  <a:pt x="1006208" y="786130"/>
                </a:lnTo>
                <a:lnTo>
                  <a:pt x="1007325" y="785672"/>
                </a:lnTo>
                <a:lnTo>
                  <a:pt x="1009192" y="783805"/>
                </a:lnTo>
                <a:lnTo>
                  <a:pt x="1009650" y="782688"/>
                </a:lnTo>
                <a:lnTo>
                  <a:pt x="1009650" y="780059"/>
                </a:lnTo>
                <a:close/>
              </a:path>
              <a:path w="5867400" h="3897629">
                <a:moveTo>
                  <a:pt x="1009650" y="3454"/>
                </a:moveTo>
                <a:lnTo>
                  <a:pt x="1009192" y="2336"/>
                </a:lnTo>
                <a:lnTo>
                  <a:pt x="1007325" y="469"/>
                </a:lnTo>
                <a:lnTo>
                  <a:pt x="1006208" y="0"/>
                </a:lnTo>
                <a:lnTo>
                  <a:pt x="1003579" y="0"/>
                </a:lnTo>
                <a:lnTo>
                  <a:pt x="1002461" y="469"/>
                </a:lnTo>
                <a:lnTo>
                  <a:pt x="1000594" y="2336"/>
                </a:lnTo>
                <a:lnTo>
                  <a:pt x="1000125" y="3454"/>
                </a:lnTo>
                <a:lnTo>
                  <a:pt x="1000125" y="6083"/>
                </a:lnTo>
                <a:lnTo>
                  <a:pt x="1000594" y="7200"/>
                </a:lnTo>
                <a:lnTo>
                  <a:pt x="1002461" y="9067"/>
                </a:lnTo>
                <a:lnTo>
                  <a:pt x="1003579" y="9525"/>
                </a:lnTo>
                <a:lnTo>
                  <a:pt x="1006208" y="9525"/>
                </a:lnTo>
                <a:lnTo>
                  <a:pt x="1007325" y="9067"/>
                </a:lnTo>
                <a:lnTo>
                  <a:pt x="1009192" y="7200"/>
                </a:lnTo>
                <a:lnTo>
                  <a:pt x="1009650" y="6083"/>
                </a:lnTo>
                <a:lnTo>
                  <a:pt x="1009650" y="3454"/>
                </a:lnTo>
                <a:close/>
              </a:path>
              <a:path w="5867400" h="3897629">
                <a:moveTo>
                  <a:pt x="1057275" y="3886479"/>
                </a:moveTo>
                <a:lnTo>
                  <a:pt x="1056817" y="3885361"/>
                </a:lnTo>
                <a:lnTo>
                  <a:pt x="1054950" y="3883495"/>
                </a:lnTo>
                <a:lnTo>
                  <a:pt x="1053833" y="3883025"/>
                </a:lnTo>
                <a:lnTo>
                  <a:pt x="1051204" y="3883025"/>
                </a:lnTo>
                <a:lnTo>
                  <a:pt x="1050086" y="3883495"/>
                </a:lnTo>
                <a:lnTo>
                  <a:pt x="1048219" y="3885361"/>
                </a:lnTo>
                <a:lnTo>
                  <a:pt x="1047750" y="3886479"/>
                </a:lnTo>
                <a:lnTo>
                  <a:pt x="1047750" y="3889108"/>
                </a:lnTo>
                <a:lnTo>
                  <a:pt x="1048219" y="3890226"/>
                </a:lnTo>
                <a:lnTo>
                  <a:pt x="1050086" y="3892092"/>
                </a:lnTo>
                <a:lnTo>
                  <a:pt x="1051204" y="3892550"/>
                </a:lnTo>
                <a:lnTo>
                  <a:pt x="1053833" y="3892550"/>
                </a:lnTo>
                <a:lnTo>
                  <a:pt x="1054950" y="3892092"/>
                </a:lnTo>
                <a:lnTo>
                  <a:pt x="1056817" y="3890226"/>
                </a:lnTo>
                <a:lnTo>
                  <a:pt x="1057275" y="3889108"/>
                </a:lnTo>
                <a:lnTo>
                  <a:pt x="1057275" y="3886479"/>
                </a:lnTo>
                <a:close/>
              </a:path>
              <a:path w="5867400" h="3897629">
                <a:moveTo>
                  <a:pt x="1057275" y="3109874"/>
                </a:moveTo>
                <a:lnTo>
                  <a:pt x="1056817" y="3108756"/>
                </a:lnTo>
                <a:lnTo>
                  <a:pt x="1054950" y="3106890"/>
                </a:lnTo>
                <a:lnTo>
                  <a:pt x="1053833" y="3106420"/>
                </a:lnTo>
                <a:lnTo>
                  <a:pt x="1051204" y="3106420"/>
                </a:lnTo>
                <a:lnTo>
                  <a:pt x="1050086" y="3106890"/>
                </a:lnTo>
                <a:lnTo>
                  <a:pt x="1048219" y="3108756"/>
                </a:lnTo>
                <a:lnTo>
                  <a:pt x="1047750" y="3109874"/>
                </a:lnTo>
                <a:lnTo>
                  <a:pt x="1047750" y="3112503"/>
                </a:lnTo>
                <a:lnTo>
                  <a:pt x="1048219" y="3113621"/>
                </a:lnTo>
                <a:lnTo>
                  <a:pt x="1050086" y="3115487"/>
                </a:lnTo>
                <a:lnTo>
                  <a:pt x="1051204" y="3115945"/>
                </a:lnTo>
                <a:lnTo>
                  <a:pt x="1053833" y="3115945"/>
                </a:lnTo>
                <a:lnTo>
                  <a:pt x="1054950" y="3115487"/>
                </a:lnTo>
                <a:lnTo>
                  <a:pt x="1056817" y="3113621"/>
                </a:lnTo>
                <a:lnTo>
                  <a:pt x="1057275" y="3112503"/>
                </a:lnTo>
                <a:lnTo>
                  <a:pt x="1057275" y="3109874"/>
                </a:lnTo>
                <a:close/>
              </a:path>
              <a:path w="5867400" h="3897629">
                <a:moveTo>
                  <a:pt x="1057275" y="2333269"/>
                </a:moveTo>
                <a:lnTo>
                  <a:pt x="1056817" y="2332151"/>
                </a:lnTo>
                <a:lnTo>
                  <a:pt x="1054950" y="2330285"/>
                </a:lnTo>
                <a:lnTo>
                  <a:pt x="1053833" y="2329815"/>
                </a:lnTo>
                <a:lnTo>
                  <a:pt x="1051204" y="2329815"/>
                </a:lnTo>
                <a:lnTo>
                  <a:pt x="1050086" y="2330285"/>
                </a:lnTo>
                <a:lnTo>
                  <a:pt x="1048219" y="2332151"/>
                </a:lnTo>
                <a:lnTo>
                  <a:pt x="1047750" y="2333269"/>
                </a:lnTo>
                <a:lnTo>
                  <a:pt x="1047750" y="2335898"/>
                </a:lnTo>
                <a:lnTo>
                  <a:pt x="1048219" y="2337016"/>
                </a:lnTo>
                <a:lnTo>
                  <a:pt x="1050086" y="2338882"/>
                </a:lnTo>
                <a:lnTo>
                  <a:pt x="1051204" y="2339340"/>
                </a:lnTo>
                <a:lnTo>
                  <a:pt x="1053833" y="2339340"/>
                </a:lnTo>
                <a:lnTo>
                  <a:pt x="1054950" y="2338882"/>
                </a:lnTo>
                <a:lnTo>
                  <a:pt x="1056817" y="2337016"/>
                </a:lnTo>
                <a:lnTo>
                  <a:pt x="1057275" y="2335898"/>
                </a:lnTo>
                <a:lnTo>
                  <a:pt x="1057275" y="2333269"/>
                </a:lnTo>
                <a:close/>
              </a:path>
              <a:path w="5867400" h="3897629">
                <a:moveTo>
                  <a:pt x="1057275" y="1556664"/>
                </a:moveTo>
                <a:lnTo>
                  <a:pt x="1056817" y="1555546"/>
                </a:lnTo>
                <a:lnTo>
                  <a:pt x="1054950" y="1553679"/>
                </a:lnTo>
                <a:lnTo>
                  <a:pt x="1053833" y="1553210"/>
                </a:lnTo>
                <a:lnTo>
                  <a:pt x="1051204" y="1553210"/>
                </a:lnTo>
                <a:lnTo>
                  <a:pt x="1050086" y="1553679"/>
                </a:lnTo>
                <a:lnTo>
                  <a:pt x="1048219" y="1555546"/>
                </a:lnTo>
                <a:lnTo>
                  <a:pt x="1047750" y="1556664"/>
                </a:lnTo>
                <a:lnTo>
                  <a:pt x="1047750" y="1559293"/>
                </a:lnTo>
                <a:lnTo>
                  <a:pt x="1048219" y="1560410"/>
                </a:lnTo>
                <a:lnTo>
                  <a:pt x="1050086" y="1562277"/>
                </a:lnTo>
                <a:lnTo>
                  <a:pt x="1051204" y="1562735"/>
                </a:lnTo>
                <a:lnTo>
                  <a:pt x="1053833" y="1562735"/>
                </a:lnTo>
                <a:lnTo>
                  <a:pt x="1054950" y="1562277"/>
                </a:lnTo>
                <a:lnTo>
                  <a:pt x="1056817" y="1560410"/>
                </a:lnTo>
                <a:lnTo>
                  <a:pt x="1057275" y="1559293"/>
                </a:lnTo>
                <a:lnTo>
                  <a:pt x="1057275" y="1556664"/>
                </a:lnTo>
                <a:close/>
              </a:path>
              <a:path w="5867400" h="3897629">
                <a:moveTo>
                  <a:pt x="1057275" y="780059"/>
                </a:moveTo>
                <a:lnTo>
                  <a:pt x="1056817" y="778941"/>
                </a:lnTo>
                <a:lnTo>
                  <a:pt x="1054950" y="777074"/>
                </a:lnTo>
                <a:lnTo>
                  <a:pt x="1053833" y="776605"/>
                </a:lnTo>
                <a:lnTo>
                  <a:pt x="1051204" y="776605"/>
                </a:lnTo>
                <a:lnTo>
                  <a:pt x="1050086" y="777074"/>
                </a:lnTo>
                <a:lnTo>
                  <a:pt x="1048219" y="778941"/>
                </a:lnTo>
                <a:lnTo>
                  <a:pt x="1047750" y="780059"/>
                </a:lnTo>
                <a:lnTo>
                  <a:pt x="1047750" y="782688"/>
                </a:lnTo>
                <a:lnTo>
                  <a:pt x="1048219" y="783805"/>
                </a:lnTo>
                <a:lnTo>
                  <a:pt x="1050086" y="785672"/>
                </a:lnTo>
                <a:lnTo>
                  <a:pt x="1051204" y="786130"/>
                </a:lnTo>
                <a:lnTo>
                  <a:pt x="1053833" y="786130"/>
                </a:lnTo>
                <a:lnTo>
                  <a:pt x="1054950" y="785672"/>
                </a:lnTo>
                <a:lnTo>
                  <a:pt x="1056817" y="783805"/>
                </a:lnTo>
                <a:lnTo>
                  <a:pt x="1057275" y="782688"/>
                </a:lnTo>
                <a:lnTo>
                  <a:pt x="1057275" y="780059"/>
                </a:lnTo>
                <a:close/>
              </a:path>
              <a:path w="5867400" h="3897629">
                <a:moveTo>
                  <a:pt x="1057275" y="3454"/>
                </a:moveTo>
                <a:lnTo>
                  <a:pt x="1056817" y="2336"/>
                </a:lnTo>
                <a:lnTo>
                  <a:pt x="1054950" y="469"/>
                </a:lnTo>
                <a:lnTo>
                  <a:pt x="1053833" y="0"/>
                </a:lnTo>
                <a:lnTo>
                  <a:pt x="1051204" y="0"/>
                </a:lnTo>
                <a:lnTo>
                  <a:pt x="1050086" y="469"/>
                </a:lnTo>
                <a:lnTo>
                  <a:pt x="1048219" y="2336"/>
                </a:lnTo>
                <a:lnTo>
                  <a:pt x="1047750" y="3454"/>
                </a:lnTo>
                <a:lnTo>
                  <a:pt x="1047750" y="6083"/>
                </a:lnTo>
                <a:lnTo>
                  <a:pt x="1048219" y="7200"/>
                </a:lnTo>
                <a:lnTo>
                  <a:pt x="1050086" y="9067"/>
                </a:lnTo>
                <a:lnTo>
                  <a:pt x="1051204" y="9525"/>
                </a:lnTo>
                <a:lnTo>
                  <a:pt x="1053833" y="9525"/>
                </a:lnTo>
                <a:lnTo>
                  <a:pt x="1054950" y="9067"/>
                </a:lnTo>
                <a:lnTo>
                  <a:pt x="1056817" y="7200"/>
                </a:lnTo>
                <a:lnTo>
                  <a:pt x="1057275" y="6083"/>
                </a:lnTo>
                <a:lnTo>
                  <a:pt x="1057275" y="3454"/>
                </a:lnTo>
                <a:close/>
              </a:path>
              <a:path w="5867400" h="3897629">
                <a:moveTo>
                  <a:pt x="1104900" y="3886479"/>
                </a:moveTo>
                <a:lnTo>
                  <a:pt x="1104442" y="3885361"/>
                </a:lnTo>
                <a:lnTo>
                  <a:pt x="1102575" y="3883495"/>
                </a:lnTo>
                <a:lnTo>
                  <a:pt x="1101458" y="3883025"/>
                </a:lnTo>
                <a:lnTo>
                  <a:pt x="1098829" y="3883025"/>
                </a:lnTo>
                <a:lnTo>
                  <a:pt x="1097711" y="3883495"/>
                </a:lnTo>
                <a:lnTo>
                  <a:pt x="1095844" y="3885361"/>
                </a:lnTo>
                <a:lnTo>
                  <a:pt x="1095375" y="3886479"/>
                </a:lnTo>
                <a:lnTo>
                  <a:pt x="1095375" y="3889108"/>
                </a:lnTo>
                <a:lnTo>
                  <a:pt x="1095844" y="3890226"/>
                </a:lnTo>
                <a:lnTo>
                  <a:pt x="1097711" y="3892092"/>
                </a:lnTo>
                <a:lnTo>
                  <a:pt x="1098829" y="3892550"/>
                </a:lnTo>
                <a:lnTo>
                  <a:pt x="1101458" y="3892550"/>
                </a:lnTo>
                <a:lnTo>
                  <a:pt x="1102575" y="3892092"/>
                </a:lnTo>
                <a:lnTo>
                  <a:pt x="1104442" y="3890226"/>
                </a:lnTo>
                <a:lnTo>
                  <a:pt x="1104900" y="3889108"/>
                </a:lnTo>
                <a:lnTo>
                  <a:pt x="1104900" y="3886479"/>
                </a:lnTo>
                <a:close/>
              </a:path>
              <a:path w="5867400" h="3897629">
                <a:moveTo>
                  <a:pt x="1104900" y="3109874"/>
                </a:moveTo>
                <a:lnTo>
                  <a:pt x="1104442" y="3108756"/>
                </a:lnTo>
                <a:lnTo>
                  <a:pt x="1102575" y="3106890"/>
                </a:lnTo>
                <a:lnTo>
                  <a:pt x="1101458" y="3106420"/>
                </a:lnTo>
                <a:lnTo>
                  <a:pt x="1098829" y="3106420"/>
                </a:lnTo>
                <a:lnTo>
                  <a:pt x="1097711" y="3106890"/>
                </a:lnTo>
                <a:lnTo>
                  <a:pt x="1095844" y="3108756"/>
                </a:lnTo>
                <a:lnTo>
                  <a:pt x="1095375" y="3109874"/>
                </a:lnTo>
                <a:lnTo>
                  <a:pt x="1095375" y="3112503"/>
                </a:lnTo>
                <a:lnTo>
                  <a:pt x="1095844" y="3113621"/>
                </a:lnTo>
                <a:lnTo>
                  <a:pt x="1097711" y="3115487"/>
                </a:lnTo>
                <a:lnTo>
                  <a:pt x="1098829" y="3115945"/>
                </a:lnTo>
                <a:lnTo>
                  <a:pt x="1101458" y="3115945"/>
                </a:lnTo>
                <a:lnTo>
                  <a:pt x="1102575" y="3115487"/>
                </a:lnTo>
                <a:lnTo>
                  <a:pt x="1104442" y="3113621"/>
                </a:lnTo>
                <a:lnTo>
                  <a:pt x="1104900" y="3112503"/>
                </a:lnTo>
                <a:lnTo>
                  <a:pt x="1104900" y="3109874"/>
                </a:lnTo>
                <a:close/>
              </a:path>
              <a:path w="5867400" h="3897629">
                <a:moveTo>
                  <a:pt x="1104900" y="2333269"/>
                </a:moveTo>
                <a:lnTo>
                  <a:pt x="1104442" y="2332151"/>
                </a:lnTo>
                <a:lnTo>
                  <a:pt x="1102575" y="2330285"/>
                </a:lnTo>
                <a:lnTo>
                  <a:pt x="1101458" y="2329815"/>
                </a:lnTo>
                <a:lnTo>
                  <a:pt x="1098829" y="2329815"/>
                </a:lnTo>
                <a:lnTo>
                  <a:pt x="1097711" y="2330285"/>
                </a:lnTo>
                <a:lnTo>
                  <a:pt x="1095844" y="2332151"/>
                </a:lnTo>
                <a:lnTo>
                  <a:pt x="1095375" y="2333269"/>
                </a:lnTo>
                <a:lnTo>
                  <a:pt x="1095375" y="2335898"/>
                </a:lnTo>
                <a:lnTo>
                  <a:pt x="1095844" y="2337016"/>
                </a:lnTo>
                <a:lnTo>
                  <a:pt x="1097711" y="2338882"/>
                </a:lnTo>
                <a:lnTo>
                  <a:pt x="1098829" y="2339340"/>
                </a:lnTo>
                <a:lnTo>
                  <a:pt x="1101458" y="2339340"/>
                </a:lnTo>
                <a:lnTo>
                  <a:pt x="1102575" y="2338882"/>
                </a:lnTo>
                <a:lnTo>
                  <a:pt x="1104442" y="2337016"/>
                </a:lnTo>
                <a:lnTo>
                  <a:pt x="1104900" y="2335898"/>
                </a:lnTo>
                <a:lnTo>
                  <a:pt x="1104900" y="2333269"/>
                </a:lnTo>
                <a:close/>
              </a:path>
              <a:path w="5867400" h="3897629">
                <a:moveTo>
                  <a:pt x="1104900" y="1556664"/>
                </a:moveTo>
                <a:lnTo>
                  <a:pt x="1104442" y="1555546"/>
                </a:lnTo>
                <a:lnTo>
                  <a:pt x="1102575" y="1553679"/>
                </a:lnTo>
                <a:lnTo>
                  <a:pt x="1101458" y="1553210"/>
                </a:lnTo>
                <a:lnTo>
                  <a:pt x="1098829" y="1553210"/>
                </a:lnTo>
                <a:lnTo>
                  <a:pt x="1097711" y="1553679"/>
                </a:lnTo>
                <a:lnTo>
                  <a:pt x="1095844" y="1555546"/>
                </a:lnTo>
                <a:lnTo>
                  <a:pt x="1095375" y="1556664"/>
                </a:lnTo>
                <a:lnTo>
                  <a:pt x="1095375" y="1559293"/>
                </a:lnTo>
                <a:lnTo>
                  <a:pt x="1095844" y="1560410"/>
                </a:lnTo>
                <a:lnTo>
                  <a:pt x="1097711" y="1562277"/>
                </a:lnTo>
                <a:lnTo>
                  <a:pt x="1098829" y="1562735"/>
                </a:lnTo>
                <a:lnTo>
                  <a:pt x="1101458" y="1562735"/>
                </a:lnTo>
                <a:lnTo>
                  <a:pt x="1102575" y="1562277"/>
                </a:lnTo>
                <a:lnTo>
                  <a:pt x="1104442" y="1560410"/>
                </a:lnTo>
                <a:lnTo>
                  <a:pt x="1104900" y="1559293"/>
                </a:lnTo>
                <a:lnTo>
                  <a:pt x="1104900" y="1556664"/>
                </a:lnTo>
                <a:close/>
              </a:path>
              <a:path w="5867400" h="3897629">
                <a:moveTo>
                  <a:pt x="1104900" y="780059"/>
                </a:moveTo>
                <a:lnTo>
                  <a:pt x="1104442" y="778941"/>
                </a:lnTo>
                <a:lnTo>
                  <a:pt x="1102575" y="777074"/>
                </a:lnTo>
                <a:lnTo>
                  <a:pt x="1101458" y="776605"/>
                </a:lnTo>
                <a:lnTo>
                  <a:pt x="1098829" y="776605"/>
                </a:lnTo>
                <a:lnTo>
                  <a:pt x="1097711" y="777074"/>
                </a:lnTo>
                <a:lnTo>
                  <a:pt x="1095844" y="778941"/>
                </a:lnTo>
                <a:lnTo>
                  <a:pt x="1095375" y="780059"/>
                </a:lnTo>
                <a:lnTo>
                  <a:pt x="1095375" y="782688"/>
                </a:lnTo>
                <a:lnTo>
                  <a:pt x="1095844" y="783805"/>
                </a:lnTo>
                <a:lnTo>
                  <a:pt x="1097711" y="785672"/>
                </a:lnTo>
                <a:lnTo>
                  <a:pt x="1098829" y="786130"/>
                </a:lnTo>
                <a:lnTo>
                  <a:pt x="1101458" y="786130"/>
                </a:lnTo>
                <a:lnTo>
                  <a:pt x="1102575" y="785672"/>
                </a:lnTo>
                <a:lnTo>
                  <a:pt x="1104442" y="783805"/>
                </a:lnTo>
                <a:lnTo>
                  <a:pt x="1104900" y="782688"/>
                </a:lnTo>
                <a:lnTo>
                  <a:pt x="1104900" y="780059"/>
                </a:lnTo>
                <a:close/>
              </a:path>
              <a:path w="5867400" h="3897629">
                <a:moveTo>
                  <a:pt x="1104900" y="3454"/>
                </a:moveTo>
                <a:lnTo>
                  <a:pt x="1104442" y="2336"/>
                </a:lnTo>
                <a:lnTo>
                  <a:pt x="1102575" y="469"/>
                </a:lnTo>
                <a:lnTo>
                  <a:pt x="1101458" y="0"/>
                </a:lnTo>
                <a:lnTo>
                  <a:pt x="1098829" y="0"/>
                </a:lnTo>
                <a:lnTo>
                  <a:pt x="1097711" y="469"/>
                </a:lnTo>
                <a:lnTo>
                  <a:pt x="1095844" y="2336"/>
                </a:lnTo>
                <a:lnTo>
                  <a:pt x="1095375" y="3454"/>
                </a:lnTo>
                <a:lnTo>
                  <a:pt x="1095375" y="6083"/>
                </a:lnTo>
                <a:lnTo>
                  <a:pt x="1095844" y="7200"/>
                </a:lnTo>
                <a:lnTo>
                  <a:pt x="1097711" y="9067"/>
                </a:lnTo>
                <a:lnTo>
                  <a:pt x="1098829" y="9525"/>
                </a:lnTo>
                <a:lnTo>
                  <a:pt x="1101458" y="9525"/>
                </a:lnTo>
                <a:lnTo>
                  <a:pt x="1102575" y="9067"/>
                </a:lnTo>
                <a:lnTo>
                  <a:pt x="1104442" y="7200"/>
                </a:lnTo>
                <a:lnTo>
                  <a:pt x="1104900" y="6083"/>
                </a:lnTo>
                <a:lnTo>
                  <a:pt x="1104900" y="3454"/>
                </a:lnTo>
                <a:close/>
              </a:path>
              <a:path w="5867400" h="3897629">
                <a:moveTo>
                  <a:pt x="1152525" y="3886479"/>
                </a:moveTo>
                <a:lnTo>
                  <a:pt x="1152067" y="3885361"/>
                </a:lnTo>
                <a:lnTo>
                  <a:pt x="1150200" y="3883495"/>
                </a:lnTo>
                <a:lnTo>
                  <a:pt x="1149083" y="3883025"/>
                </a:lnTo>
                <a:lnTo>
                  <a:pt x="1146454" y="3883025"/>
                </a:lnTo>
                <a:lnTo>
                  <a:pt x="1145336" y="3883495"/>
                </a:lnTo>
                <a:lnTo>
                  <a:pt x="1143469" y="3885361"/>
                </a:lnTo>
                <a:lnTo>
                  <a:pt x="1143000" y="3886479"/>
                </a:lnTo>
                <a:lnTo>
                  <a:pt x="1143000" y="3889108"/>
                </a:lnTo>
                <a:lnTo>
                  <a:pt x="1143469" y="3890226"/>
                </a:lnTo>
                <a:lnTo>
                  <a:pt x="1145336" y="3892092"/>
                </a:lnTo>
                <a:lnTo>
                  <a:pt x="1146454" y="3892550"/>
                </a:lnTo>
                <a:lnTo>
                  <a:pt x="1149083" y="3892550"/>
                </a:lnTo>
                <a:lnTo>
                  <a:pt x="1150200" y="3892092"/>
                </a:lnTo>
                <a:lnTo>
                  <a:pt x="1152067" y="3890226"/>
                </a:lnTo>
                <a:lnTo>
                  <a:pt x="1152525" y="3889108"/>
                </a:lnTo>
                <a:lnTo>
                  <a:pt x="1152525" y="3886479"/>
                </a:lnTo>
                <a:close/>
              </a:path>
              <a:path w="5867400" h="3897629">
                <a:moveTo>
                  <a:pt x="1152525" y="3109874"/>
                </a:moveTo>
                <a:lnTo>
                  <a:pt x="1152067" y="3108756"/>
                </a:lnTo>
                <a:lnTo>
                  <a:pt x="1150200" y="3106890"/>
                </a:lnTo>
                <a:lnTo>
                  <a:pt x="1149083" y="3106420"/>
                </a:lnTo>
                <a:lnTo>
                  <a:pt x="1146454" y="3106420"/>
                </a:lnTo>
                <a:lnTo>
                  <a:pt x="1145336" y="3106890"/>
                </a:lnTo>
                <a:lnTo>
                  <a:pt x="1143469" y="3108756"/>
                </a:lnTo>
                <a:lnTo>
                  <a:pt x="1143000" y="3109874"/>
                </a:lnTo>
                <a:lnTo>
                  <a:pt x="1143000" y="3112503"/>
                </a:lnTo>
                <a:lnTo>
                  <a:pt x="1143469" y="3113621"/>
                </a:lnTo>
                <a:lnTo>
                  <a:pt x="1145336" y="3115487"/>
                </a:lnTo>
                <a:lnTo>
                  <a:pt x="1146454" y="3115945"/>
                </a:lnTo>
                <a:lnTo>
                  <a:pt x="1149083" y="3115945"/>
                </a:lnTo>
                <a:lnTo>
                  <a:pt x="1150200" y="3115487"/>
                </a:lnTo>
                <a:lnTo>
                  <a:pt x="1152067" y="3113621"/>
                </a:lnTo>
                <a:lnTo>
                  <a:pt x="1152525" y="3112503"/>
                </a:lnTo>
                <a:lnTo>
                  <a:pt x="1152525" y="3109874"/>
                </a:lnTo>
                <a:close/>
              </a:path>
              <a:path w="5867400" h="3897629">
                <a:moveTo>
                  <a:pt x="1152525" y="2333269"/>
                </a:moveTo>
                <a:lnTo>
                  <a:pt x="1152067" y="2332151"/>
                </a:lnTo>
                <a:lnTo>
                  <a:pt x="1150200" y="2330285"/>
                </a:lnTo>
                <a:lnTo>
                  <a:pt x="1149083" y="2329815"/>
                </a:lnTo>
                <a:lnTo>
                  <a:pt x="1146454" y="2329815"/>
                </a:lnTo>
                <a:lnTo>
                  <a:pt x="1145336" y="2330285"/>
                </a:lnTo>
                <a:lnTo>
                  <a:pt x="1143469" y="2332151"/>
                </a:lnTo>
                <a:lnTo>
                  <a:pt x="1143000" y="2333269"/>
                </a:lnTo>
                <a:lnTo>
                  <a:pt x="1143000" y="2335898"/>
                </a:lnTo>
                <a:lnTo>
                  <a:pt x="1143469" y="2337016"/>
                </a:lnTo>
                <a:lnTo>
                  <a:pt x="1145336" y="2338882"/>
                </a:lnTo>
                <a:lnTo>
                  <a:pt x="1146454" y="2339340"/>
                </a:lnTo>
                <a:lnTo>
                  <a:pt x="1149083" y="2339340"/>
                </a:lnTo>
                <a:lnTo>
                  <a:pt x="1150200" y="2338882"/>
                </a:lnTo>
                <a:lnTo>
                  <a:pt x="1152067" y="2337016"/>
                </a:lnTo>
                <a:lnTo>
                  <a:pt x="1152525" y="2335898"/>
                </a:lnTo>
                <a:lnTo>
                  <a:pt x="1152525" y="2333269"/>
                </a:lnTo>
                <a:close/>
              </a:path>
              <a:path w="5867400" h="3897629">
                <a:moveTo>
                  <a:pt x="1152525" y="1556664"/>
                </a:moveTo>
                <a:lnTo>
                  <a:pt x="1152067" y="1555546"/>
                </a:lnTo>
                <a:lnTo>
                  <a:pt x="1150200" y="1553679"/>
                </a:lnTo>
                <a:lnTo>
                  <a:pt x="1149083" y="1553210"/>
                </a:lnTo>
                <a:lnTo>
                  <a:pt x="1146454" y="1553210"/>
                </a:lnTo>
                <a:lnTo>
                  <a:pt x="1145336" y="1553679"/>
                </a:lnTo>
                <a:lnTo>
                  <a:pt x="1143469" y="1555546"/>
                </a:lnTo>
                <a:lnTo>
                  <a:pt x="1143000" y="1556664"/>
                </a:lnTo>
                <a:lnTo>
                  <a:pt x="1143000" y="1559293"/>
                </a:lnTo>
                <a:lnTo>
                  <a:pt x="1143469" y="1560410"/>
                </a:lnTo>
                <a:lnTo>
                  <a:pt x="1145336" y="1562277"/>
                </a:lnTo>
                <a:lnTo>
                  <a:pt x="1146454" y="1562735"/>
                </a:lnTo>
                <a:lnTo>
                  <a:pt x="1149083" y="1562735"/>
                </a:lnTo>
                <a:lnTo>
                  <a:pt x="1150200" y="1562277"/>
                </a:lnTo>
                <a:lnTo>
                  <a:pt x="1152067" y="1560410"/>
                </a:lnTo>
                <a:lnTo>
                  <a:pt x="1152525" y="1559293"/>
                </a:lnTo>
                <a:lnTo>
                  <a:pt x="1152525" y="1556664"/>
                </a:lnTo>
                <a:close/>
              </a:path>
              <a:path w="5867400" h="3897629">
                <a:moveTo>
                  <a:pt x="1152525" y="780059"/>
                </a:moveTo>
                <a:lnTo>
                  <a:pt x="1152067" y="778941"/>
                </a:lnTo>
                <a:lnTo>
                  <a:pt x="1150200" y="777074"/>
                </a:lnTo>
                <a:lnTo>
                  <a:pt x="1149083" y="776605"/>
                </a:lnTo>
                <a:lnTo>
                  <a:pt x="1146454" y="776605"/>
                </a:lnTo>
                <a:lnTo>
                  <a:pt x="1145336" y="777074"/>
                </a:lnTo>
                <a:lnTo>
                  <a:pt x="1143469" y="778941"/>
                </a:lnTo>
                <a:lnTo>
                  <a:pt x="1143000" y="780059"/>
                </a:lnTo>
                <a:lnTo>
                  <a:pt x="1143000" y="782688"/>
                </a:lnTo>
                <a:lnTo>
                  <a:pt x="1143469" y="783805"/>
                </a:lnTo>
                <a:lnTo>
                  <a:pt x="1145336" y="785672"/>
                </a:lnTo>
                <a:lnTo>
                  <a:pt x="1146454" y="786130"/>
                </a:lnTo>
                <a:lnTo>
                  <a:pt x="1149083" y="786130"/>
                </a:lnTo>
                <a:lnTo>
                  <a:pt x="1150200" y="785672"/>
                </a:lnTo>
                <a:lnTo>
                  <a:pt x="1152067" y="783805"/>
                </a:lnTo>
                <a:lnTo>
                  <a:pt x="1152525" y="782688"/>
                </a:lnTo>
                <a:lnTo>
                  <a:pt x="1152525" y="780059"/>
                </a:lnTo>
                <a:close/>
              </a:path>
              <a:path w="5867400" h="3897629">
                <a:moveTo>
                  <a:pt x="1152525" y="3454"/>
                </a:moveTo>
                <a:lnTo>
                  <a:pt x="1152067" y="2336"/>
                </a:lnTo>
                <a:lnTo>
                  <a:pt x="1150200" y="469"/>
                </a:lnTo>
                <a:lnTo>
                  <a:pt x="1149083" y="0"/>
                </a:lnTo>
                <a:lnTo>
                  <a:pt x="1146454" y="0"/>
                </a:lnTo>
                <a:lnTo>
                  <a:pt x="1145336" y="469"/>
                </a:lnTo>
                <a:lnTo>
                  <a:pt x="1143469" y="2336"/>
                </a:lnTo>
                <a:lnTo>
                  <a:pt x="1143000" y="3454"/>
                </a:lnTo>
                <a:lnTo>
                  <a:pt x="1143000" y="6083"/>
                </a:lnTo>
                <a:lnTo>
                  <a:pt x="1143469" y="7200"/>
                </a:lnTo>
                <a:lnTo>
                  <a:pt x="1145336" y="9067"/>
                </a:lnTo>
                <a:lnTo>
                  <a:pt x="1146454" y="9525"/>
                </a:lnTo>
                <a:lnTo>
                  <a:pt x="1149083" y="9525"/>
                </a:lnTo>
                <a:lnTo>
                  <a:pt x="1150200" y="9067"/>
                </a:lnTo>
                <a:lnTo>
                  <a:pt x="1152067" y="7200"/>
                </a:lnTo>
                <a:lnTo>
                  <a:pt x="1152525" y="6083"/>
                </a:lnTo>
                <a:lnTo>
                  <a:pt x="1152525" y="3454"/>
                </a:lnTo>
                <a:close/>
              </a:path>
              <a:path w="5867400" h="3897629">
                <a:moveTo>
                  <a:pt x="1200150" y="3886479"/>
                </a:moveTo>
                <a:lnTo>
                  <a:pt x="1199692" y="3885361"/>
                </a:lnTo>
                <a:lnTo>
                  <a:pt x="1197825" y="3883495"/>
                </a:lnTo>
                <a:lnTo>
                  <a:pt x="1196708" y="3883025"/>
                </a:lnTo>
                <a:lnTo>
                  <a:pt x="1194079" y="3883025"/>
                </a:lnTo>
                <a:lnTo>
                  <a:pt x="1192961" y="3883495"/>
                </a:lnTo>
                <a:lnTo>
                  <a:pt x="1191094" y="3885361"/>
                </a:lnTo>
                <a:lnTo>
                  <a:pt x="1190625" y="3886479"/>
                </a:lnTo>
                <a:lnTo>
                  <a:pt x="1190625" y="3889108"/>
                </a:lnTo>
                <a:lnTo>
                  <a:pt x="1191094" y="3890226"/>
                </a:lnTo>
                <a:lnTo>
                  <a:pt x="1192961" y="3892092"/>
                </a:lnTo>
                <a:lnTo>
                  <a:pt x="1194079" y="3892550"/>
                </a:lnTo>
                <a:lnTo>
                  <a:pt x="1196708" y="3892550"/>
                </a:lnTo>
                <a:lnTo>
                  <a:pt x="1197825" y="3892092"/>
                </a:lnTo>
                <a:lnTo>
                  <a:pt x="1199692" y="3890226"/>
                </a:lnTo>
                <a:lnTo>
                  <a:pt x="1200150" y="3889108"/>
                </a:lnTo>
                <a:lnTo>
                  <a:pt x="1200150" y="3886479"/>
                </a:lnTo>
                <a:close/>
              </a:path>
              <a:path w="5867400" h="3897629">
                <a:moveTo>
                  <a:pt x="1200150" y="3109874"/>
                </a:moveTo>
                <a:lnTo>
                  <a:pt x="1199692" y="3108756"/>
                </a:lnTo>
                <a:lnTo>
                  <a:pt x="1197825" y="3106890"/>
                </a:lnTo>
                <a:lnTo>
                  <a:pt x="1196708" y="3106420"/>
                </a:lnTo>
                <a:lnTo>
                  <a:pt x="1194079" y="3106420"/>
                </a:lnTo>
                <a:lnTo>
                  <a:pt x="1192961" y="3106890"/>
                </a:lnTo>
                <a:lnTo>
                  <a:pt x="1191094" y="3108756"/>
                </a:lnTo>
                <a:lnTo>
                  <a:pt x="1190625" y="3109874"/>
                </a:lnTo>
                <a:lnTo>
                  <a:pt x="1190625" y="3112503"/>
                </a:lnTo>
                <a:lnTo>
                  <a:pt x="1191094" y="3113621"/>
                </a:lnTo>
                <a:lnTo>
                  <a:pt x="1192961" y="3115487"/>
                </a:lnTo>
                <a:lnTo>
                  <a:pt x="1194079" y="3115945"/>
                </a:lnTo>
                <a:lnTo>
                  <a:pt x="1196708" y="3115945"/>
                </a:lnTo>
                <a:lnTo>
                  <a:pt x="1197825" y="3115487"/>
                </a:lnTo>
                <a:lnTo>
                  <a:pt x="1199692" y="3113621"/>
                </a:lnTo>
                <a:lnTo>
                  <a:pt x="1200150" y="3112503"/>
                </a:lnTo>
                <a:lnTo>
                  <a:pt x="1200150" y="3109874"/>
                </a:lnTo>
                <a:close/>
              </a:path>
              <a:path w="5867400" h="3897629">
                <a:moveTo>
                  <a:pt x="1200150" y="2333269"/>
                </a:moveTo>
                <a:lnTo>
                  <a:pt x="1199692" y="2332151"/>
                </a:lnTo>
                <a:lnTo>
                  <a:pt x="1197825" y="2330285"/>
                </a:lnTo>
                <a:lnTo>
                  <a:pt x="1196708" y="2329815"/>
                </a:lnTo>
                <a:lnTo>
                  <a:pt x="1194079" y="2329815"/>
                </a:lnTo>
                <a:lnTo>
                  <a:pt x="1192961" y="2330285"/>
                </a:lnTo>
                <a:lnTo>
                  <a:pt x="1191094" y="2332151"/>
                </a:lnTo>
                <a:lnTo>
                  <a:pt x="1190625" y="2333269"/>
                </a:lnTo>
                <a:lnTo>
                  <a:pt x="1190625" y="2335898"/>
                </a:lnTo>
                <a:lnTo>
                  <a:pt x="1191094" y="2337016"/>
                </a:lnTo>
                <a:lnTo>
                  <a:pt x="1192961" y="2338882"/>
                </a:lnTo>
                <a:lnTo>
                  <a:pt x="1194079" y="2339340"/>
                </a:lnTo>
                <a:lnTo>
                  <a:pt x="1196708" y="2339340"/>
                </a:lnTo>
                <a:lnTo>
                  <a:pt x="1197825" y="2338882"/>
                </a:lnTo>
                <a:lnTo>
                  <a:pt x="1199692" y="2337016"/>
                </a:lnTo>
                <a:lnTo>
                  <a:pt x="1200150" y="2335898"/>
                </a:lnTo>
                <a:lnTo>
                  <a:pt x="1200150" y="2333269"/>
                </a:lnTo>
                <a:close/>
              </a:path>
              <a:path w="5867400" h="3897629">
                <a:moveTo>
                  <a:pt x="1200150" y="1556664"/>
                </a:moveTo>
                <a:lnTo>
                  <a:pt x="1199692" y="1555546"/>
                </a:lnTo>
                <a:lnTo>
                  <a:pt x="1197825" y="1553679"/>
                </a:lnTo>
                <a:lnTo>
                  <a:pt x="1196708" y="1553210"/>
                </a:lnTo>
                <a:lnTo>
                  <a:pt x="1194079" y="1553210"/>
                </a:lnTo>
                <a:lnTo>
                  <a:pt x="1192961" y="1553679"/>
                </a:lnTo>
                <a:lnTo>
                  <a:pt x="1191094" y="1555546"/>
                </a:lnTo>
                <a:lnTo>
                  <a:pt x="1190625" y="1556664"/>
                </a:lnTo>
                <a:lnTo>
                  <a:pt x="1190625" y="1559293"/>
                </a:lnTo>
                <a:lnTo>
                  <a:pt x="1191094" y="1560410"/>
                </a:lnTo>
                <a:lnTo>
                  <a:pt x="1192961" y="1562277"/>
                </a:lnTo>
                <a:lnTo>
                  <a:pt x="1194079" y="1562735"/>
                </a:lnTo>
                <a:lnTo>
                  <a:pt x="1196708" y="1562735"/>
                </a:lnTo>
                <a:lnTo>
                  <a:pt x="1197825" y="1562277"/>
                </a:lnTo>
                <a:lnTo>
                  <a:pt x="1199692" y="1560410"/>
                </a:lnTo>
                <a:lnTo>
                  <a:pt x="1200150" y="1559293"/>
                </a:lnTo>
                <a:lnTo>
                  <a:pt x="1200150" y="1556664"/>
                </a:lnTo>
                <a:close/>
              </a:path>
              <a:path w="5867400" h="3897629">
                <a:moveTo>
                  <a:pt x="1200150" y="780059"/>
                </a:moveTo>
                <a:lnTo>
                  <a:pt x="1199692" y="778941"/>
                </a:lnTo>
                <a:lnTo>
                  <a:pt x="1197825" y="777074"/>
                </a:lnTo>
                <a:lnTo>
                  <a:pt x="1196708" y="776605"/>
                </a:lnTo>
                <a:lnTo>
                  <a:pt x="1194079" y="776605"/>
                </a:lnTo>
                <a:lnTo>
                  <a:pt x="1192961" y="777074"/>
                </a:lnTo>
                <a:lnTo>
                  <a:pt x="1191094" y="778941"/>
                </a:lnTo>
                <a:lnTo>
                  <a:pt x="1190625" y="780059"/>
                </a:lnTo>
                <a:lnTo>
                  <a:pt x="1190625" y="782688"/>
                </a:lnTo>
                <a:lnTo>
                  <a:pt x="1191094" y="783805"/>
                </a:lnTo>
                <a:lnTo>
                  <a:pt x="1192961" y="785672"/>
                </a:lnTo>
                <a:lnTo>
                  <a:pt x="1194079" y="786130"/>
                </a:lnTo>
                <a:lnTo>
                  <a:pt x="1196708" y="786130"/>
                </a:lnTo>
                <a:lnTo>
                  <a:pt x="1197825" y="785672"/>
                </a:lnTo>
                <a:lnTo>
                  <a:pt x="1199692" y="783805"/>
                </a:lnTo>
                <a:lnTo>
                  <a:pt x="1200150" y="782688"/>
                </a:lnTo>
                <a:lnTo>
                  <a:pt x="1200150" y="780059"/>
                </a:lnTo>
                <a:close/>
              </a:path>
              <a:path w="5867400" h="3897629">
                <a:moveTo>
                  <a:pt x="1200150" y="3454"/>
                </a:moveTo>
                <a:lnTo>
                  <a:pt x="1199692" y="2336"/>
                </a:lnTo>
                <a:lnTo>
                  <a:pt x="1197825" y="469"/>
                </a:lnTo>
                <a:lnTo>
                  <a:pt x="1196708" y="0"/>
                </a:lnTo>
                <a:lnTo>
                  <a:pt x="1194079" y="0"/>
                </a:lnTo>
                <a:lnTo>
                  <a:pt x="1192961" y="469"/>
                </a:lnTo>
                <a:lnTo>
                  <a:pt x="1191094" y="2336"/>
                </a:lnTo>
                <a:lnTo>
                  <a:pt x="1190625" y="3454"/>
                </a:lnTo>
                <a:lnTo>
                  <a:pt x="1190625" y="6083"/>
                </a:lnTo>
                <a:lnTo>
                  <a:pt x="1191094" y="7200"/>
                </a:lnTo>
                <a:lnTo>
                  <a:pt x="1192961" y="9067"/>
                </a:lnTo>
                <a:lnTo>
                  <a:pt x="1194079" y="9525"/>
                </a:lnTo>
                <a:lnTo>
                  <a:pt x="1196708" y="9525"/>
                </a:lnTo>
                <a:lnTo>
                  <a:pt x="1197825" y="9067"/>
                </a:lnTo>
                <a:lnTo>
                  <a:pt x="1199692" y="7200"/>
                </a:lnTo>
                <a:lnTo>
                  <a:pt x="1200150" y="6083"/>
                </a:lnTo>
                <a:lnTo>
                  <a:pt x="1200150" y="3454"/>
                </a:lnTo>
                <a:close/>
              </a:path>
              <a:path w="5867400" h="3897629">
                <a:moveTo>
                  <a:pt x="1247775" y="3886479"/>
                </a:moveTo>
                <a:lnTo>
                  <a:pt x="1247317" y="3885361"/>
                </a:lnTo>
                <a:lnTo>
                  <a:pt x="1245450" y="3883495"/>
                </a:lnTo>
                <a:lnTo>
                  <a:pt x="1244333" y="3883025"/>
                </a:lnTo>
                <a:lnTo>
                  <a:pt x="1241704" y="3883025"/>
                </a:lnTo>
                <a:lnTo>
                  <a:pt x="1240586" y="3883495"/>
                </a:lnTo>
                <a:lnTo>
                  <a:pt x="1238719" y="3885361"/>
                </a:lnTo>
                <a:lnTo>
                  <a:pt x="1238250" y="3886479"/>
                </a:lnTo>
                <a:lnTo>
                  <a:pt x="1238250" y="3889108"/>
                </a:lnTo>
                <a:lnTo>
                  <a:pt x="1238719" y="3890226"/>
                </a:lnTo>
                <a:lnTo>
                  <a:pt x="1240586" y="3892092"/>
                </a:lnTo>
                <a:lnTo>
                  <a:pt x="1241704" y="3892550"/>
                </a:lnTo>
                <a:lnTo>
                  <a:pt x="1244333" y="3892550"/>
                </a:lnTo>
                <a:lnTo>
                  <a:pt x="1245450" y="3892092"/>
                </a:lnTo>
                <a:lnTo>
                  <a:pt x="1247317" y="3890226"/>
                </a:lnTo>
                <a:lnTo>
                  <a:pt x="1247775" y="3889108"/>
                </a:lnTo>
                <a:lnTo>
                  <a:pt x="1247775" y="3886479"/>
                </a:lnTo>
                <a:close/>
              </a:path>
              <a:path w="5867400" h="3897629">
                <a:moveTo>
                  <a:pt x="1247775" y="3109874"/>
                </a:moveTo>
                <a:lnTo>
                  <a:pt x="1247317" y="3108756"/>
                </a:lnTo>
                <a:lnTo>
                  <a:pt x="1245450" y="3106890"/>
                </a:lnTo>
                <a:lnTo>
                  <a:pt x="1244333" y="3106420"/>
                </a:lnTo>
                <a:lnTo>
                  <a:pt x="1241704" y="3106420"/>
                </a:lnTo>
                <a:lnTo>
                  <a:pt x="1240586" y="3106890"/>
                </a:lnTo>
                <a:lnTo>
                  <a:pt x="1238719" y="3108756"/>
                </a:lnTo>
                <a:lnTo>
                  <a:pt x="1238250" y="3109874"/>
                </a:lnTo>
                <a:lnTo>
                  <a:pt x="1238250" y="3112503"/>
                </a:lnTo>
                <a:lnTo>
                  <a:pt x="1238719" y="3113621"/>
                </a:lnTo>
                <a:lnTo>
                  <a:pt x="1240586" y="3115487"/>
                </a:lnTo>
                <a:lnTo>
                  <a:pt x="1241704" y="3115945"/>
                </a:lnTo>
                <a:lnTo>
                  <a:pt x="1244333" y="3115945"/>
                </a:lnTo>
                <a:lnTo>
                  <a:pt x="1245450" y="3115487"/>
                </a:lnTo>
                <a:lnTo>
                  <a:pt x="1247317" y="3113621"/>
                </a:lnTo>
                <a:lnTo>
                  <a:pt x="1247775" y="3112503"/>
                </a:lnTo>
                <a:lnTo>
                  <a:pt x="1247775" y="3109874"/>
                </a:lnTo>
                <a:close/>
              </a:path>
              <a:path w="5867400" h="3897629">
                <a:moveTo>
                  <a:pt x="1247775" y="2333269"/>
                </a:moveTo>
                <a:lnTo>
                  <a:pt x="1247317" y="2332151"/>
                </a:lnTo>
                <a:lnTo>
                  <a:pt x="1245450" y="2330285"/>
                </a:lnTo>
                <a:lnTo>
                  <a:pt x="1244333" y="2329815"/>
                </a:lnTo>
                <a:lnTo>
                  <a:pt x="1241704" y="2329815"/>
                </a:lnTo>
                <a:lnTo>
                  <a:pt x="1240586" y="2330285"/>
                </a:lnTo>
                <a:lnTo>
                  <a:pt x="1238719" y="2332151"/>
                </a:lnTo>
                <a:lnTo>
                  <a:pt x="1238250" y="2333269"/>
                </a:lnTo>
                <a:lnTo>
                  <a:pt x="1238250" y="2335898"/>
                </a:lnTo>
                <a:lnTo>
                  <a:pt x="1238719" y="2337016"/>
                </a:lnTo>
                <a:lnTo>
                  <a:pt x="1240586" y="2338882"/>
                </a:lnTo>
                <a:lnTo>
                  <a:pt x="1241704" y="2339340"/>
                </a:lnTo>
                <a:lnTo>
                  <a:pt x="1244333" y="2339340"/>
                </a:lnTo>
                <a:lnTo>
                  <a:pt x="1245450" y="2338882"/>
                </a:lnTo>
                <a:lnTo>
                  <a:pt x="1247317" y="2337016"/>
                </a:lnTo>
                <a:lnTo>
                  <a:pt x="1247775" y="2335898"/>
                </a:lnTo>
                <a:lnTo>
                  <a:pt x="1247775" y="2333269"/>
                </a:lnTo>
                <a:close/>
              </a:path>
              <a:path w="5867400" h="3897629">
                <a:moveTo>
                  <a:pt x="1247775" y="1556664"/>
                </a:moveTo>
                <a:lnTo>
                  <a:pt x="1247317" y="1555546"/>
                </a:lnTo>
                <a:lnTo>
                  <a:pt x="1245450" y="1553679"/>
                </a:lnTo>
                <a:lnTo>
                  <a:pt x="1244333" y="1553210"/>
                </a:lnTo>
                <a:lnTo>
                  <a:pt x="1241704" y="1553210"/>
                </a:lnTo>
                <a:lnTo>
                  <a:pt x="1240586" y="1553679"/>
                </a:lnTo>
                <a:lnTo>
                  <a:pt x="1238719" y="1555546"/>
                </a:lnTo>
                <a:lnTo>
                  <a:pt x="1238250" y="1556664"/>
                </a:lnTo>
                <a:lnTo>
                  <a:pt x="1238250" y="1559293"/>
                </a:lnTo>
                <a:lnTo>
                  <a:pt x="1238719" y="1560410"/>
                </a:lnTo>
                <a:lnTo>
                  <a:pt x="1240586" y="1562277"/>
                </a:lnTo>
                <a:lnTo>
                  <a:pt x="1241704" y="1562735"/>
                </a:lnTo>
                <a:lnTo>
                  <a:pt x="1244333" y="1562735"/>
                </a:lnTo>
                <a:lnTo>
                  <a:pt x="1245450" y="1562277"/>
                </a:lnTo>
                <a:lnTo>
                  <a:pt x="1247317" y="1560410"/>
                </a:lnTo>
                <a:lnTo>
                  <a:pt x="1247775" y="1559293"/>
                </a:lnTo>
                <a:lnTo>
                  <a:pt x="1247775" y="1556664"/>
                </a:lnTo>
                <a:close/>
              </a:path>
              <a:path w="5867400" h="3897629">
                <a:moveTo>
                  <a:pt x="1247775" y="780059"/>
                </a:moveTo>
                <a:lnTo>
                  <a:pt x="1247317" y="778941"/>
                </a:lnTo>
                <a:lnTo>
                  <a:pt x="1245450" y="777074"/>
                </a:lnTo>
                <a:lnTo>
                  <a:pt x="1244333" y="776605"/>
                </a:lnTo>
                <a:lnTo>
                  <a:pt x="1241704" y="776605"/>
                </a:lnTo>
                <a:lnTo>
                  <a:pt x="1240586" y="777074"/>
                </a:lnTo>
                <a:lnTo>
                  <a:pt x="1238719" y="778941"/>
                </a:lnTo>
                <a:lnTo>
                  <a:pt x="1238250" y="780059"/>
                </a:lnTo>
                <a:lnTo>
                  <a:pt x="1238250" y="782688"/>
                </a:lnTo>
                <a:lnTo>
                  <a:pt x="1238719" y="783805"/>
                </a:lnTo>
                <a:lnTo>
                  <a:pt x="1240586" y="785672"/>
                </a:lnTo>
                <a:lnTo>
                  <a:pt x="1241704" y="786130"/>
                </a:lnTo>
                <a:lnTo>
                  <a:pt x="1244333" y="786130"/>
                </a:lnTo>
                <a:lnTo>
                  <a:pt x="1245450" y="785672"/>
                </a:lnTo>
                <a:lnTo>
                  <a:pt x="1247317" y="783805"/>
                </a:lnTo>
                <a:lnTo>
                  <a:pt x="1247775" y="782688"/>
                </a:lnTo>
                <a:lnTo>
                  <a:pt x="1247775" y="780059"/>
                </a:lnTo>
                <a:close/>
              </a:path>
              <a:path w="5867400" h="3897629">
                <a:moveTo>
                  <a:pt x="1247775" y="3454"/>
                </a:moveTo>
                <a:lnTo>
                  <a:pt x="1247317" y="2336"/>
                </a:lnTo>
                <a:lnTo>
                  <a:pt x="1245450" y="469"/>
                </a:lnTo>
                <a:lnTo>
                  <a:pt x="1244333" y="0"/>
                </a:lnTo>
                <a:lnTo>
                  <a:pt x="1241704" y="0"/>
                </a:lnTo>
                <a:lnTo>
                  <a:pt x="1240586" y="469"/>
                </a:lnTo>
                <a:lnTo>
                  <a:pt x="1238719" y="2336"/>
                </a:lnTo>
                <a:lnTo>
                  <a:pt x="1238250" y="3454"/>
                </a:lnTo>
                <a:lnTo>
                  <a:pt x="1238250" y="6083"/>
                </a:lnTo>
                <a:lnTo>
                  <a:pt x="1238719" y="7200"/>
                </a:lnTo>
                <a:lnTo>
                  <a:pt x="1240586" y="9067"/>
                </a:lnTo>
                <a:lnTo>
                  <a:pt x="1241704" y="9525"/>
                </a:lnTo>
                <a:lnTo>
                  <a:pt x="1244333" y="9525"/>
                </a:lnTo>
                <a:lnTo>
                  <a:pt x="1245450" y="9067"/>
                </a:lnTo>
                <a:lnTo>
                  <a:pt x="1247317" y="7200"/>
                </a:lnTo>
                <a:lnTo>
                  <a:pt x="1247775" y="6083"/>
                </a:lnTo>
                <a:lnTo>
                  <a:pt x="1247775" y="3454"/>
                </a:lnTo>
                <a:close/>
              </a:path>
              <a:path w="5867400" h="3897629">
                <a:moveTo>
                  <a:pt x="1295400" y="3886479"/>
                </a:moveTo>
                <a:lnTo>
                  <a:pt x="1294942" y="3885361"/>
                </a:lnTo>
                <a:lnTo>
                  <a:pt x="1293075" y="3883495"/>
                </a:lnTo>
                <a:lnTo>
                  <a:pt x="1291958" y="3883025"/>
                </a:lnTo>
                <a:lnTo>
                  <a:pt x="1289329" y="3883025"/>
                </a:lnTo>
                <a:lnTo>
                  <a:pt x="1288211" y="3883495"/>
                </a:lnTo>
                <a:lnTo>
                  <a:pt x="1286344" y="3885361"/>
                </a:lnTo>
                <a:lnTo>
                  <a:pt x="1285875" y="3886479"/>
                </a:lnTo>
                <a:lnTo>
                  <a:pt x="1285875" y="3889108"/>
                </a:lnTo>
                <a:lnTo>
                  <a:pt x="1286344" y="3890226"/>
                </a:lnTo>
                <a:lnTo>
                  <a:pt x="1288211" y="3892092"/>
                </a:lnTo>
                <a:lnTo>
                  <a:pt x="1289329" y="3892550"/>
                </a:lnTo>
                <a:lnTo>
                  <a:pt x="1291958" y="3892550"/>
                </a:lnTo>
                <a:lnTo>
                  <a:pt x="1293075" y="3892092"/>
                </a:lnTo>
                <a:lnTo>
                  <a:pt x="1294942" y="3890226"/>
                </a:lnTo>
                <a:lnTo>
                  <a:pt x="1295400" y="3889108"/>
                </a:lnTo>
                <a:lnTo>
                  <a:pt x="1295400" y="3886479"/>
                </a:lnTo>
                <a:close/>
              </a:path>
              <a:path w="5867400" h="3897629">
                <a:moveTo>
                  <a:pt x="1295400" y="3109874"/>
                </a:moveTo>
                <a:lnTo>
                  <a:pt x="1294942" y="3108756"/>
                </a:lnTo>
                <a:lnTo>
                  <a:pt x="1293075" y="3106890"/>
                </a:lnTo>
                <a:lnTo>
                  <a:pt x="1291958" y="3106420"/>
                </a:lnTo>
                <a:lnTo>
                  <a:pt x="1289329" y="3106420"/>
                </a:lnTo>
                <a:lnTo>
                  <a:pt x="1288211" y="3106890"/>
                </a:lnTo>
                <a:lnTo>
                  <a:pt x="1286344" y="3108756"/>
                </a:lnTo>
                <a:lnTo>
                  <a:pt x="1285875" y="3109874"/>
                </a:lnTo>
                <a:lnTo>
                  <a:pt x="1285875" y="3112503"/>
                </a:lnTo>
                <a:lnTo>
                  <a:pt x="1286344" y="3113621"/>
                </a:lnTo>
                <a:lnTo>
                  <a:pt x="1288211" y="3115487"/>
                </a:lnTo>
                <a:lnTo>
                  <a:pt x="1289329" y="3115945"/>
                </a:lnTo>
                <a:lnTo>
                  <a:pt x="1291958" y="3115945"/>
                </a:lnTo>
                <a:lnTo>
                  <a:pt x="1293075" y="3115487"/>
                </a:lnTo>
                <a:lnTo>
                  <a:pt x="1294942" y="3113621"/>
                </a:lnTo>
                <a:lnTo>
                  <a:pt x="1295400" y="3112503"/>
                </a:lnTo>
                <a:lnTo>
                  <a:pt x="1295400" y="3109874"/>
                </a:lnTo>
                <a:close/>
              </a:path>
              <a:path w="5867400" h="3897629">
                <a:moveTo>
                  <a:pt x="1295400" y="2333269"/>
                </a:moveTo>
                <a:lnTo>
                  <a:pt x="1294942" y="2332151"/>
                </a:lnTo>
                <a:lnTo>
                  <a:pt x="1293075" y="2330285"/>
                </a:lnTo>
                <a:lnTo>
                  <a:pt x="1291958" y="2329815"/>
                </a:lnTo>
                <a:lnTo>
                  <a:pt x="1289329" y="2329815"/>
                </a:lnTo>
                <a:lnTo>
                  <a:pt x="1288211" y="2330285"/>
                </a:lnTo>
                <a:lnTo>
                  <a:pt x="1286344" y="2332151"/>
                </a:lnTo>
                <a:lnTo>
                  <a:pt x="1285875" y="2333269"/>
                </a:lnTo>
                <a:lnTo>
                  <a:pt x="1285875" y="2335898"/>
                </a:lnTo>
                <a:lnTo>
                  <a:pt x="1286344" y="2337016"/>
                </a:lnTo>
                <a:lnTo>
                  <a:pt x="1288211" y="2338882"/>
                </a:lnTo>
                <a:lnTo>
                  <a:pt x="1289329" y="2339340"/>
                </a:lnTo>
                <a:lnTo>
                  <a:pt x="1291958" y="2339340"/>
                </a:lnTo>
                <a:lnTo>
                  <a:pt x="1293075" y="2338882"/>
                </a:lnTo>
                <a:lnTo>
                  <a:pt x="1294942" y="2337016"/>
                </a:lnTo>
                <a:lnTo>
                  <a:pt x="1295400" y="2335898"/>
                </a:lnTo>
                <a:lnTo>
                  <a:pt x="1295400" y="2333269"/>
                </a:lnTo>
                <a:close/>
              </a:path>
              <a:path w="5867400" h="3897629">
                <a:moveTo>
                  <a:pt x="1295400" y="1556664"/>
                </a:moveTo>
                <a:lnTo>
                  <a:pt x="1294942" y="1555546"/>
                </a:lnTo>
                <a:lnTo>
                  <a:pt x="1293075" y="1553679"/>
                </a:lnTo>
                <a:lnTo>
                  <a:pt x="1291958" y="1553210"/>
                </a:lnTo>
                <a:lnTo>
                  <a:pt x="1289329" y="1553210"/>
                </a:lnTo>
                <a:lnTo>
                  <a:pt x="1288211" y="1553679"/>
                </a:lnTo>
                <a:lnTo>
                  <a:pt x="1286344" y="1555546"/>
                </a:lnTo>
                <a:lnTo>
                  <a:pt x="1285875" y="1556664"/>
                </a:lnTo>
                <a:lnTo>
                  <a:pt x="1285875" y="1559293"/>
                </a:lnTo>
                <a:lnTo>
                  <a:pt x="1286344" y="1560410"/>
                </a:lnTo>
                <a:lnTo>
                  <a:pt x="1288211" y="1562277"/>
                </a:lnTo>
                <a:lnTo>
                  <a:pt x="1289329" y="1562735"/>
                </a:lnTo>
                <a:lnTo>
                  <a:pt x="1291958" y="1562735"/>
                </a:lnTo>
                <a:lnTo>
                  <a:pt x="1293075" y="1562277"/>
                </a:lnTo>
                <a:lnTo>
                  <a:pt x="1294942" y="1560410"/>
                </a:lnTo>
                <a:lnTo>
                  <a:pt x="1295400" y="1559293"/>
                </a:lnTo>
                <a:lnTo>
                  <a:pt x="1295400" y="1556664"/>
                </a:lnTo>
                <a:close/>
              </a:path>
              <a:path w="5867400" h="3897629">
                <a:moveTo>
                  <a:pt x="1295400" y="780059"/>
                </a:moveTo>
                <a:lnTo>
                  <a:pt x="1294942" y="778941"/>
                </a:lnTo>
                <a:lnTo>
                  <a:pt x="1293075" y="777074"/>
                </a:lnTo>
                <a:lnTo>
                  <a:pt x="1291958" y="776605"/>
                </a:lnTo>
                <a:lnTo>
                  <a:pt x="1289329" y="776605"/>
                </a:lnTo>
                <a:lnTo>
                  <a:pt x="1288211" y="777074"/>
                </a:lnTo>
                <a:lnTo>
                  <a:pt x="1286344" y="778941"/>
                </a:lnTo>
                <a:lnTo>
                  <a:pt x="1285875" y="780059"/>
                </a:lnTo>
                <a:lnTo>
                  <a:pt x="1285875" y="782688"/>
                </a:lnTo>
                <a:lnTo>
                  <a:pt x="1286344" y="783805"/>
                </a:lnTo>
                <a:lnTo>
                  <a:pt x="1288211" y="785672"/>
                </a:lnTo>
                <a:lnTo>
                  <a:pt x="1289329" y="786130"/>
                </a:lnTo>
                <a:lnTo>
                  <a:pt x="1291958" y="786130"/>
                </a:lnTo>
                <a:lnTo>
                  <a:pt x="1293075" y="785672"/>
                </a:lnTo>
                <a:lnTo>
                  <a:pt x="1294942" y="783805"/>
                </a:lnTo>
                <a:lnTo>
                  <a:pt x="1295400" y="782688"/>
                </a:lnTo>
                <a:lnTo>
                  <a:pt x="1295400" y="780059"/>
                </a:lnTo>
                <a:close/>
              </a:path>
              <a:path w="5867400" h="3897629">
                <a:moveTo>
                  <a:pt x="1295400" y="3454"/>
                </a:moveTo>
                <a:lnTo>
                  <a:pt x="1294942" y="2336"/>
                </a:lnTo>
                <a:lnTo>
                  <a:pt x="1293075" y="469"/>
                </a:lnTo>
                <a:lnTo>
                  <a:pt x="1291958" y="0"/>
                </a:lnTo>
                <a:lnTo>
                  <a:pt x="1289329" y="0"/>
                </a:lnTo>
                <a:lnTo>
                  <a:pt x="1288211" y="469"/>
                </a:lnTo>
                <a:lnTo>
                  <a:pt x="1286344" y="2336"/>
                </a:lnTo>
                <a:lnTo>
                  <a:pt x="1285875" y="3454"/>
                </a:lnTo>
                <a:lnTo>
                  <a:pt x="1285875" y="6083"/>
                </a:lnTo>
                <a:lnTo>
                  <a:pt x="1286344" y="7200"/>
                </a:lnTo>
                <a:lnTo>
                  <a:pt x="1288211" y="9067"/>
                </a:lnTo>
                <a:lnTo>
                  <a:pt x="1289329" y="9525"/>
                </a:lnTo>
                <a:lnTo>
                  <a:pt x="1291958" y="9525"/>
                </a:lnTo>
                <a:lnTo>
                  <a:pt x="1293075" y="9067"/>
                </a:lnTo>
                <a:lnTo>
                  <a:pt x="1294942" y="7200"/>
                </a:lnTo>
                <a:lnTo>
                  <a:pt x="1295400" y="6083"/>
                </a:lnTo>
                <a:lnTo>
                  <a:pt x="1295400" y="3454"/>
                </a:lnTo>
                <a:close/>
              </a:path>
              <a:path w="5867400" h="3897629">
                <a:moveTo>
                  <a:pt x="1343025" y="3886479"/>
                </a:moveTo>
                <a:lnTo>
                  <a:pt x="1342567" y="3885361"/>
                </a:lnTo>
                <a:lnTo>
                  <a:pt x="1340700" y="3883495"/>
                </a:lnTo>
                <a:lnTo>
                  <a:pt x="1339583" y="3883025"/>
                </a:lnTo>
                <a:lnTo>
                  <a:pt x="1336954" y="3883025"/>
                </a:lnTo>
                <a:lnTo>
                  <a:pt x="1335836" y="3883495"/>
                </a:lnTo>
                <a:lnTo>
                  <a:pt x="1333969" y="3885361"/>
                </a:lnTo>
                <a:lnTo>
                  <a:pt x="1333500" y="3886479"/>
                </a:lnTo>
                <a:lnTo>
                  <a:pt x="1333500" y="3889108"/>
                </a:lnTo>
                <a:lnTo>
                  <a:pt x="1333969" y="3890226"/>
                </a:lnTo>
                <a:lnTo>
                  <a:pt x="1335836" y="3892092"/>
                </a:lnTo>
                <a:lnTo>
                  <a:pt x="1336954" y="3892550"/>
                </a:lnTo>
                <a:lnTo>
                  <a:pt x="1339583" y="3892550"/>
                </a:lnTo>
                <a:lnTo>
                  <a:pt x="1340700" y="3892092"/>
                </a:lnTo>
                <a:lnTo>
                  <a:pt x="1342567" y="3890226"/>
                </a:lnTo>
                <a:lnTo>
                  <a:pt x="1343025" y="3889108"/>
                </a:lnTo>
                <a:lnTo>
                  <a:pt x="1343025" y="3886479"/>
                </a:lnTo>
                <a:close/>
              </a:path>
              <a:path w="5867400" h="3897629">
                <a:moveTo>
                  <a:pt x="1343025" y="3109874"/>
                </a:moveTo>
                <a:lnTo>
                  <a:pt x="1342567" y="3108756"/>
                </a:lnTo>
                <a:lnTo>
                  <a:pt x="1340700" y="3106890"/>
                </a:lnTo>
                <a:lnTo>
                  <a:pt x="1339583" y="3106420"/>
                </a:lnTo>
                <a:lnTo>
                  <a:pt x="1336954" y="3106420"/>
                </a:lnTo>
                <a:lnTo>
                  <a:pt x="1335836" y="3106890"/>
                </a:lnTo>
                <a:lnTo>
                  <a:pt x="1333969" y="3108756"/>
                </a:lnTo>
                <a:lnTo>
                  <a:pt x="1333500" y="3109874"/>
                </a:lnTo>
                <a:lnTo>
                  <a:pt x="1333500" y="3112503"/>
                </a:lnTo>
                <a:lnTo>
                  <a:pt x="1333969" y="3113621"/>
                </a:lnTo>
                <a:lnTo>
                  <a:pt x="1335836" y="3115487"/>
                </a:lnTo>
                <a:lnTo>
                  <a:pt x="1336954" y="3115945"/>
                </a:lnTo>
                <a:lnTo>
                  <a:pt x="1339583" y="3115945"/>
                </a:lnTo>
                <a:lnTo>
                  <a:pt x="1340700" y="3115487"/>
                </a:lnTo>
                <a:lnTo>
                  <a:pt x="1342567" y="3113621"/>
                </a:lnTo>
                <a:lnTo>
                  <a:pt x="1343025" y="3112503"/>
                </a:lnTo>
                <a:lnTo>
                  <a:pt x="1343025" y="3109874"/>
                </a:lnTo>
                <a:close/>
              </a:path>
              <a:path w="5867400" h="3897629">
                <a:moveTo>
                  <a:pt x="1343025" y="2333269"/>
                </a:moveTo>
                <a:lnTo>
                  <a:pt x="1342567" y="2332151"/>
                </a:lnTo>
                <a:lnTo>
                  <a:pt x="1340700" y="2330285"/>
                </a:lnTo>
                <a:lnTo>
                  <a:pt x="1339583" y="2329815"/>
                </a:lnTo>
                <a:lnTo>
                  <a:pt x="1336954" y="2329815"/>
                </a:lnTo>
                <a:lnTo>
                  <a:pt x="1335836" y="2330285"/>
                </a:lnTo>
                <a:lnTo>
                  <a:pt x="1333969" y="2332151"/>
                </a:lnTo>
                <a:lnTo>
                  <a:pt x="1333500" y="2333269"/>
                </a:lnTo>
                <a:lnTo>
                  <a:pt x="1333500" y="2335898"/>
                </a:lnTo>
                <a:lnTo>
                  <a:pt x="1333969" y="2337016"/>
                </a:lnTo>
                <a:lnTo>
                  <a:pt x="1335836" y="2338882"/>
                </a:lnTo>
                <a:lnTo>
                  <a:pt x="1336954" y="2339340"/>
                </a:lnTo>
                <a:lnTo>
                  <a:pt x="1339583" y="2339340"/>
                </a:lnTo>
                <a:lnTo>
                  <a:pt x="1340700" y="2338882"/>
                </a:lnTo>
                <a:lnTo>
                  <a:pt x="1342567" y="2337016"/>
                </a:lnTo>
                <a:lnTo>
                  <a:pt x="1343025" y="2335898"/>
                </a:lnTo>
                <a:lnTo>
                  <a:pt x="1343025" y="2333269"/>
                </a:lnTo>
                <a:close/>
              </a:path>
              <a:path w="5867400" h="3897629">
                <a:moveTo>
                  <a:pt x="1343025" y="1556664"/>
                </a:moveTo>
                <a:lnTo>
                  <a:pt x="1342567" y="1555546"/>
                </a:lnTo>
                <a:lnTo>
                  <a:pt x="1340700" y="1553679"/>
                </a:lnTo>
                <a:lnTo>
                  <a:pt x="1339583" y="1553210"/>
                </a:lnTo>
                <a:lnTo>
                  <a:pt x="1336954" y="1553210"/>
                </a:lnTo>
                <a:lnTo>
                  <a:pt x="1335836" y="1553679"/>
                </a:lnTo>
                <a:lnTo>
                  <a:pt x="1333969" y="1555546"/>
                </a:lnTo>
                <a:lnTo>
                  <a:pt x="1333500" y="1556664"/>
                </a:lnTo>
                <a:lnTo>
                  <a:pt x="1333500" y="1559293"/>
                </a:lnTo>
                <a:lnTo>
                  <a:pt x="1333969" y="1560410"/>
                </a:lnTo>
                <a:lnTo>
                  <a:pt x="1335836" y="1562277"/>
                </a:lnTo>
                <a:lnTo>
                  <a:pt x="1336954" y="1562735"/>
                </a:lnTo>
                <a:lnTo>
                  <a:pt x="1339583" y="1562735"/>
                </a:lnTo>
                <a:lnTo>
                  <a:pt x="1340700" y="1562277"/>
                </a:lnTo>
                <a:lnTo>
                  <a:pt x="1342567" y="1560410"/>
                </a:lnTo>
                <a:lnTo>
                  <a:pt x="1343025" y="1559293"/>
                </a:lnTo>
                <a:lnTo>
                  <a:pt x="1343025" y="1556664"/>
                </a:lnTo>
                <a:close/>
              </a:path>
              <a:path w="5867400" h="3897629">
                <a:moveTo>
                  <a:pt x="1343025" y="780059"/>
                </a:moveTo>
                <a:lnTo>
                  <a:pt x="1342567" y="778941"/>
                </a:lnTo>
                <a:lnTo>
                  <a:pt x="1340700" y="777074"/>
                </a:lnTo>
                <a:lnTo>
                  <a:pt x="1339583" y="776605"/>
                </a:lnTo>
                <a:lnTo>
                  <a:pt x="1336954" y="776605"/>
                </a:lnTo>
                <a:lnTo>
                  <a:pt x="1335836" y="777074"/>
                </a:lnTo>
                <a:lnTo>
                  <a:pt x="1333969" y="778941"/>
                </a:lnTo>
                <a:lnTo>
                  <a:pt x="1333500" y="780059"/>
                </a:lnTo>
                <a:lnTo>
                  <a:pt x="1333500" y="782688"/>
                </a:lnTo>
                <a:lnTo>
                  <a:pt x="1333969" y="783805"/>
                </a:lnTo>
                <a:lnTo>
                  <a:pt x="1335836" y="785672"/>
                </a:lnTo>
                <a:lnTo>
                  <a:pt x="1336954" y="786130"/>
                </a:lnTo>
                <a:lnTo>
                  <a:pt x="1339583" y="786130"/>
                </a:lnTo>
                <a:lnTo>
                  <a:pt x="1340700" y="785672"/>
                </a:lnTo>
                <a:lnTo>
                  <a:pt x="1342567" y="783805"/>
                </a:lnTo>
                <a:lnTo>
                  <a:pt x="1343025" y="782688"/>
                </a:lnTo>
                <a:lnTo>
                  <a:pt x="1343025" y="780059"/>
                </a:lnTo>
                <a:close/>
              </a:path>
              <a:path w="5867400" h="3897629">
                <a:moveTo>
                  <a:pt x="1343025" y="3454"/>
                </a:moveTo>
                <a:lnTo>
                  <a:pt x="1342567" y="2336"/>
                </a:lnTo>
                <a:lnTo>
                  <a:pt x="1340700" y="469"/>
                </a:lnTo>
                <a:lnTo>
                  <a:pt x="1339583" y="0"/>
                </a:lnTo>
                <a:lnTo>
                  <a:pt x="1336954" y="0"/>
                </a:lnTo>
                <a:lnTo>
                  <a:pt x="1335836" y="469"/>
                </a:lnTo>
                <a:lnTo>
                  <a:pt x="1333969" y="2336"/>
                </a:lnTo>
                <a:lnTo>
                  <a:pt x="1333500" y="3454"/>
                </a:lnTo>
                <a:lnTo>
                  <a:pt x="1333500" y="6083"/>
                </a:lnTo>
                <a:lnTo>
                  <a:pt x="1333969" y="7200"/>
                </a:lnTo>
                <a:lnTo>
                  <a:pt x="1335836" y="9067"/>
                </a:lnTo>
                <a:lnTo>
                  <a:pt x="1336954" y="9525"/>
                </a:lnTo>
                <a:lnTo>
                  <a:pt x="1339583" y="9525"/>
                </a:lnTo>
                <a:lnTo>
                  <a:pt x="1340700" y="9067"/>
                </a:lnTo>
                <a:lnTo>
                  <a:pt x="1342567" y="7200"/>
                </a:lnTo>
                <a:lnTo>
                  <a:pt x="1343025" y="6083"/>
                </a:lnTo>
                <a:lnTo>
                  <a:pt x="1343025" y="3454"/>
                </a:lnTo>
                <a:close/>
              </a:path>
              <a:path w="5867400" h="3897629">
                <a:moveTo>
                  <a:pt x="1390650" y="3886479"/>
                </a:moveTo>
                <a:lnTo>
                  <a:pt x="1390192" y="3885361"/>
                </a:lnTo>
                <a:lnTo>
                  <a:pt x="1388325" y="3883495"/>
                </a:lnTo>
                <a:lnTo>
                  <a:pt x="1387208" y="3883025"/>
                </a:lnTo>
                <a:lnTo>
                  <a:pt x="1384579" y="3883025"/>
                </a:lnTo>
                <a:lnTo>
                  <a:pt x="1383461" y="3883495"/>
                </a:lnTo>
                <a:lnTo>
                  <a:pt x="1381594" y="3885361"/>
                </a:lnTo>
                <a:lnTo>
                  <a:pt x="1381125" y="3886479"/>
                </a:lnTo>
                <a:lnTo>
                  <a:pt x="1381125" y="3889108"/>
                </a:lnTo>
                <a:lnTo>
                  <a:pt x="1381594" y="3890226"/>
                </a:lnTo>
                <a:lnTo>
                  <a:pt x="1383461" y="3892092"/>
                </a:lnTo>
                <a:lnTo>
                  <a:pt x="1384579" y="3892550"/>
                </a:lnTo>
                <a:lnTo>
                  <a:pt x="1387208" y="3892550"/>
                </a:lnTo>
                <a:lnTo>
                  <a:pt x="1388325" y="3892092"/>
                </a:lnTo>
                <a:lnTo>
                  <a:pt x="1390192" y="3890226"/>
                </a:lnTo>
                <a:lnTo>
                  <a:pt x="1390650" y="3889108"/>
                </a:lnTo>
                <a:lnTo>
                  <a:pt x="1390650" y="3886479"/>
                </a:lnTo>
                <a:close/>
              </a:path>
              <a:path w="5867400" h="3897629">
                <a:moveTo>
                  <a:pt x="1390650" y="3109874"/>
                </a:moveTo>
                <a:lnTo>
                  <a:pt x="1390192" y="3108756"/>
                </a:lnTo>
                <a:lnTo>
                  <a:pt x="1388325" y="3106890"/>
                </a:lnTo>
                <a:lnTo>
                  <a:pt x="1387208" y="3106420"/>
                </a:lnTo>
                <a:lnTo>
                  <a:pt x="1384579" y="3106420"/>
                </a:lnTo>
                <a:lnTo>
                  <a:pt x="1383461" y="3106890"/>
                </a:lnTo>
                <a:lnTo>
                  <a:pt x="1381594" y="3108756"/>
                </a:lnTo>
                <a:lnTo>
                  <a:pt x="1381125" y="3109874"/>
                </a:lnTo>
                <a:lnTo>
                  <a:pt x="1381125" y="3112503"/>
                </a:lnTo>
                <a:lnTo>
                  <a:pt x="1381594" y="3113621"/>
                </a:lnTo>
                <a:lnTo>
                  <a:pt x="1383461" y="3115487"/>
                </a:lnTo>
                <a:lnTo>
                  <a:pt x="1384579" y="3115945"/>
                </a:lnTo>
                <a:lnTo>
                  <a:pt x="1387208" y="3115945"/>
                </a:lnTo>
                <a:lnTo>
                  <a:pt x="1388325" y="3115487"/>
                </a:lnTo>
                <a:lnTo>
                  <a:pt x="1390192" y="3113621"/>
                </a:lnTo>
                <a:lnTo>
                  <a:pt x="1390650" y="3112503"/>
                </a:lnTo>
                <a:lnTo>
                  <a:pt x="1390650" y="3109874"/>
                </a:lnTo>
                <a:close/>
              </a:path>
              <a:path w="5867400" h="3897629">
                <a:moveTo>
                  <a:pt x="1390650" y="2333269"/>
                </a:moveTo>
                <a:lnTo>
                  <a:pt x="1390192" y="2332151"/>
                </a:lnTo>
                <a:lnTo>
                  <a:pt x="1388325" y="2330285"/>
                </a:lnTo>
                <a:lnTo>
                  <a:pt x="1387208" y="2329815"/>
                </a:lnTo>
                <a:lnTo>
                  <a:pt x="1384579" y="2329815"/>
                </a:lnTo>
                <a:lnTo>
                  <a:pt x="1383461" y="2330285"/>
                </a:lnTo>
                <a:lnTo>
                  <a:pt x="1381594" y="2332151"/>
                </a:lnTo>
                <a:lnTo>
                  <a:pt x="1381125" y="2333269"/>
                </a:lnTo>
                <a:lnTo>
                  <a:pt x="1381125" y="2335898"/>
                </a:lnTo>
                <a:lnTo>
                  <a:pt x="1381594" y="2337016"/>
                </a:lnTo>
                <a:lnTo>
                  <a:pt x="1383461" y="2338882"/>
                </a:lnTo>
                <a:lnTo>
                  <a:pt x="1384579" y="2339340"/>
                </a:lnTo>
                <a:lnTo>
                  <a:pt x="1387208" y="2339340"/>
                </a:lnTo>
                <a:lnTo>
                  <a:pt x="1388325" y="2338882"/>
                </a:lnTo>
                <a:lnTo>
                  <a:pt x="1390192" y="2337016"/>
                </a:lnTo>
                <a:lnTo>
                  <a:pt x="1390650" y="2335898"/>
                </a:lnTo>
                <a:lnTo>
                  <a:pt x="1390650" y="2333269"/>
                </a:lnTo>
                <a:close/>
              </a:path>
              <a:path w="5867400" h="3897629">
                <a:moveTo>
                  <a:pt x="1390650" y="1556664"/>
                </a:moveTo>
                <a:lnTo>
                  <a:pt x="1390192" y="1555546"/>
                </a:lnTo>
                <a:lnTo>
                  <a:pt x="1388325" y="1553679"/>
                </a:lnTo>
                <a:lnTo>
                  <a:pt x="1387208" y="1553210"/>
                </a:lnTo>
                <a:lnTo>
                  <a:pt x="1384579" y="1553210"/>
                </a:lnTo>
                <a:lnTo>
                  <a:pt x="1383461" y="1553679"/>
                </a:lnTo>
                <a:lnTo>
                  <a:pt x="1381594" y="1555546"/>
                </a:lnTo>
                <a:lnTo>
                  <a:pt x="1381125" y="1556664"/>
                </a:lnTo>
                <a:lnTo>
                  <a:pt x="1381125" y="1559293"/>
                </a:lnTo>
                <a:lnTo>
                  <a:pt x="1381594" y="1560410"/>
                </a:lnTo>
                <a:lnTo>
                  <a:pt x="1383461" y="1562277"/>
                </a:lnTo>
                <a:lnTo>
                  <a:pt x="1384579" y="1562735"/>
                </a:lnTo>
                <a:lnTo>
                  <a:pt x="1387208" y="1562735"/>
                </a:lnTo>
                <a:lnTo>
                  <a:pt x="1388325" y="1562277"/>
                </a:lnTo>
                <a:lnTo>
                  <a:pt x="1390192" y="1560410"/>
                </a:lnTo>
                <a:lnTo>
                  <a:pt x="1390650" y="1559293"/>
                </a:lnTo>
                <a:lnTo>
                  <a:pt x="1390650" y="1556664"/>
                </a:lnTo>
                <a:close/>
              </a:path>
              <a:path w="5867400" h="3897629">
                <a:moveTo>
                  <a:pt x="1390650" y="780059"/>
                </a:moveTo>
                <a:lnTo>
                  <a:pt x="1390192" y="778941"/>
                </a:lnTo>
                <a:lnTo>
                  <a:pt x="1388325" y="777074"/>
                </a:lnTo>
                <a:lnTo>
                  <a:pt x="1387208" y="776605"/>
                </a:lnTo>
                <a:lnTo>
                  <a:pt x="1384579" y="776605"/>
                </a:lnTo>
                <a:lnTo>
                  <a:pt x="1383461" y="777074"/>
                </a:lnTo>
                <a:lnTo>
                  <a:pt x="1381594" y="778941"/>
                </a:lnTo>
                <a:lnTo>
                  <a:pt x="1381125" y="780059"/>
                </a:lnTo>
                <a:lnTo>
                  <a:pt x="1381125" y="782688"/>
                </a:lnTo>
                <a:lnTo>
                  <a:pt x="1381594" y="783805"/>
                </a:lnTo>
                <a:lnTo>
                  <a:pt x="1383461" y="785672"/>
                </a:lnTo>
                <a:lnTo>
                  <a:pt x="1384579" y="786130"/>
                </a:lnTo>
                <a:lnTo>
                  <a:pt x="1387208" y="786130"/>
                </a:lnTo>
                <a:lnTo>
                  <a:pt x="1388325" y="785672"/>
                </a:lnTo>
                <a:lnTo>
                  <a:pt x="1390192" y="783805"/>
                </a:lnTo>
                <a:lnTo>
                  <a:pt x="1390650" y="782688"/>
                </a:lnTo>
                <a:lnTo>
                  <a:pt x="1390650" y="780059"/>
                </a:lnTo>
                <a:close/>
              </a:path>
              <a:path w="5867400" h="3897629">
                <a:moveTo>
                  <a:pt x="1390650" y="3454"/>
                </a:moveTo>
                <a:lnTo>
                  <a:pt x="1390192" y="2336"/>
                </a:lnTo>
                <a:lnTo>
                  <a:pt x="1388325" y="469"/>
                </a:lnTo>
                <a:lnTo>
                  <a:pt x="1387208" y="0"/>
                </a:lnTo>
                <a:lnTo>
                  <a:pt x="1384579" y="0"/>
                </a:lnTo>
                <a:lnTo>
                  <a:pt x="1383461" y="469"/>
                </a:lnTo>
                <a:lnTo>
                  <a:pt x="1381594" y="2336"/>
                </a:lnTo>
                <a:lnTo>
                  <a:pt x="1381125" y="3454"/>
                </a:lnTo>
                <a:lnTo>
                  <a:pt x="1381125" y="6083"/>
                </a:lnTo>
                <a:lnTo>
                  <a:pt x="1381594" y="7200"/>
                </a:lnTo>
                <a:lnTo>
                  <a:pt x="1383461" y="9067"/>
                </a:lnTo>
                <a:lnTo>
                  <a:pt x="1384579" y="9525"/>
                </a:lnTo>
                <a:lnTo>
                  <a:pt x="1387208" y="9525"/>
                </a:lnTo>
                <a:lnTo>
                  <a:pt x="1388325" y="9067"/>
                </a:lnTo>
                <a:lnTo>
                  <a:pt x="1390192" y="7200"/>
                </a:lnTo>
                <a:lnTo>
                  <a:pt x="1390650" y="6083"/>
                </a:lnTo>
                <a:lnTo>
                  <a:pt x="1390650" y="3454"/>
                </a:lnTo>
                <a:close/>
              </a:path>
              <a:path w="5867400" h="3897629">
                <a:moveTo>
                  <a:pt x="1438275" y="3886479"/>
                </a:moveTo>
                <a:lnTo>
                  <a:pt x="1437817" y="3885361"/>
                </a:lnTo>
                <a:lnTo>
                  <a:pt x="1435950" y="3883495"/>
                </a:lnTo>
                <a:lnTo>
                  <a:pt x="1434833" y="3883025"/>
                </a:lnTo>
                <a:lnTo>
                  <a:pt x="1432204" y="3883025"/>
                </a:lnTo>
                <a:lnTo>
                  <a:pt x="1431086" y="3883495"/>
                </a:lnTo>
                <a:lnTo>
                  <a:pt x="1429219" y="3885361"/>
                </a:lnTo>
                <a:lnTo>
                  <a:pt x="1428750" y="3886479"/>
                </a:lnTo>
                <a:lnTo>
                  <a:pt x="1428750" y="3889108"/>
                </a:lnTo>
                <a:lnTo>
                  <a:pt x="1429219" y="3890226"/>
                </a:lnTo>
                <a:lnTo>
                  <a:pt x="1431086" y="3892092"/>
                </a:lnTo>
                <a:lnTo>
                  <a:pt x="1432204" y="3892550"/>
                </a:lnTo>
                <a:lnTo>
                  <a:pt x="1434833" y="3892550"/>
                </a:lnTo>
                <a:lnTo>
                  <a:pt x="1435950" y="3892092"/>
                </a:lnTo>
                <a:lnTo>
                  <a:pt x="1437817" y="3890226"/>
                </a:lnTo>
                <a:lnTo>
                  <a:pt x="1438275" y="3889108"/>
                </a:lnTo>
                <a:lnTo>
                  <a:pt x="1438275" y="3886479"/>
                </a:lnTo>
                <a:close/>
              </a:path>
              <a:path w="5867400" h="3897629">
                <a:moveTo>
                  <a:pt x="1438275" y="3109874"/>
                </a:moveTo>
                <a:lnTo>
                  <a:pt x="1437817" y="3108756"/>
                </a:lnTo>
                <a:lnTo>
                  <a:pt x="1435950" y="3106890"/>
                </a:lnTo>
                <a:lnTo>
                  <a:pt x="1434833" y="3106420"/>
                </a:lnTo>
                <a:lnTo>
                  <a:pt x="1432204" y="3106420"/>
                </a:lnTo>
                <a:lnTo>
                  <a:pt x="1431086" y="3106890"/>
                </a:lnTo>
                <a:lnTo>
                  <a:pt x="1429219" y="3108756"/>
                </a:lnTo>
                <a:lnTo>
                  <a:pt x="1428750" y="3109874"/>
                </a:lnTo>
                <a:lnTo>
                  <a:pt x="1428750" y="3112503"/>
                </a:lnTo>
                <a:lnTo>
                  <a:pt x="1429219" y="3113621"/>
                </a:lnTo>
                <a:lnTo>
                  <a:pt x="1431086" y="3115487"/>
                </a:lnTo>
                <a:lnTo>
                  <a:pt x="1432204" y="3115945"/>
                </a:lnTo>
                <a:lnTo>
                  <a:pt x="1434833" y="3115945"/>
                </a:lnTo>
                <a:lnTo>
                  <a:pt x="1435950" y="3115487"/>
                </a:lnTo>
                <a:lnTo>
                  <a:pt x="1437817" y="3113621"/>
                </a:lnTo>
                <a:lnTo>
                  <a:pt x="1438275" y="3112503"/>
                </a:lnTo>
                <a:lnTo>
                  <a:pt x="1438275" y="3109874"/>
                </a:lnTo>
                <a:close/>
              </a:path>
              <a:path w="5867400" h="3897629">
                <a:moveTo>
                  <a:pt x="1438275" y="2333269"/>
                </a:moveTo>
                <a:lnTo>
                  <a:pt x="1437817" y="2332151"/>
                </a:lnTo>
                <a:lnTo>
                  <a:pt x="1435950" y="2330285"/>
                </a:lnTo>
                <a:lnTo>
                  <a:pt x="1434833" y="2329815"/>
                </a:lnTo>
                <a:lnTo>
                  <a:pt x="1432204" y="2329815"/>
                </a:lnTo>
                <a:lnTo>
                  <a:pt x="1431086" y="2330285"/>
                </a:lnTo>
                <a:lnTo>
                  <a:pt x="1429219" y="2332151"/>
                </a:lnTo>
                <a:lnTo>
                  <a:pt x="1428750" y="2333269"/>
                </a:lnTo>
                <a:lnTo>
                  <a:pt x="1428750" y="2335898"/>
                </a:lnTo>
                <a:lnTo>
                  <a:pt x="1429219" y="2337016"/>
                </a:lnTo>
                <a:lnTo>
                  <a:pt x="1431086" y="2338882"/>
                </a:lnTo>
                <a:lnTo>
                  <a:pt x="1432204" y="2339340"/>
                </a:lnTo>
                <a:lnTo>
                  <a:pt x="1434833" y="2339340"/>
                </a:lnTo>
                <a:lnTo>
                  <a:pt x="1435950" y="2338882"/>
                </a:lnTo>
                <a:lnTo>
                  <a:pt x="1437817" y="2337016"/>
                </a:lnTo>
                <a:lnTo>
                  <a:pt x="1438275" y="2335898"/>
                </a:lnTo>
                <a:lnTo>
                  <a:pt x="1438275" y="2333269"/>
                </a:lnTo>
                <a:close/>
              </a:path>
              <a:path w="5867400" h="3897629">
                <a:moveTo>
                  <a:pt x="1438275" y="1556664"/>
                </a:moveTo>
                <a:lnTo>
                  <a:pt x="1437817" y="1555546"/>
                </a:lnTo>
                <a:lnTo>
                  <a:pt x="1435950" y="1553679"/>
                </a:lnTo>
                <a:lnTo>
                  <a:pt x="1434833" y="1553210"/>
                </a:lnTo>
                <a:lnTo>
                  <a:pt x="1432204" y="1553210"/>
                </a:lnTo>
                <a:lnTo>
                  <a:pt x="1431086" y="1553679"/>
                </a:lnTo>
                <a:lnTo>
                  <a:pt x="1429219" y="1555546"/>
                </a:lnTo>
                <a:lnTo>
                  <a:pt x="1428750" y="1556664"/>
                </a:lnTo>
                <a:lnTo>
                  <a:pt x="1428750" y="1559293"/>
                </a:lnTo>
                <a:lnTo>
                  <a:pt x="1429219" y="1560410"/>
                </a:lnTo>
                <a:lnTo>
                  <a:pt x="1431086" y="1562277"/>
                </a:lnTo>
                <a:lnTo>
                  <a:pt x="1432204" y="1562735"/>
                </a:lnTo>
                <a:lnTo>
                  <a:pt x="1434833" y="1562735"/>
                </a:lnTo>
                <a:lnTo>
                  <a:pt x="1435950" y="1562277"/>
                </a:lnTo>
                <a:lnTo>
                  <a:pt x="1437817" y="1560410"/>
                </a:lnTo>
                <a:lnTo>
                  <a:pt x="1438275" y="1559293"/>
                </a:lnTo>
                <a:lnTo>
                  <a:pt x="1438275" y="1556664"/>
                </a:lnTo>
                <a:close/>
              </a:path>
              <a:path w="5867400" h="3897629">
                <a:moveTo>
                  <a:pt x="1438275" y="780059"/>
                </a:moveTo>
                <a:lnTo>
                  <a:pt x="1437817" y="778941"/>
                </a:lnTo>
                <a:lnTo>
                  <a:pt x="1435950" y="777074"/>
                </a:lnTo>
                <a:lnTo>
                  <a:pt x="1434833" y="776605"/>
                </a:lnTo>
                <a:lnTo>
                  <a:pt x="1432204" y="776605"/>
                </a:lnTo>
                <a:lnTo>
                  <a:pt x="1431086" y="777074"/>
                </a:lnTo>
                <a:lnTo>
                  <a:pt x="1429219" y="778941"/>
                </a:lnTo>
                <a:lnTo>
                  <a:pt x="1428750" y="780059"/>
                </a:lnTo>
                <a:lnTo>
                  <a:pt x="1428750" y="782688"/>
                </a:lnTo>
                <a:lnTo>
                  <a:pt x="1429219" y="783805"/>
                </a:lnTo>
                <a:lnTo>
                  <a:pt x="1431086" y="785672"/>
                </a:lnTo>
                <a:lnTo>
                  <a:pt x="1432204" y="786130"/>
                </a:lnTo>
                <a:lnTo>
                  <a:pt x="1434833" y="786130"/>
                </a:lnTo>
                <a:lnTo>
                  <a:pt x="1435950" y="785672"/>
                </a:lnTo>
                <a:lnTo>
                  <a:pt x="1437817" y="783805"/>
                </a:lnTo>
                <a:lnTo>
                  <a:pt x="1438275" y="782688"/>
                </a:lnTo>
                <a:lnTo>
                  <a:pt x="1438275" y="780059"/>
                </a:lnTo>
                <a:close/>
              </a:path>
              <a:path w="5867400" h="3897629">
                <a:moveTo>
                  <a:pt x="1438275" y="3454"/>
                </a:moveTo>
                <a:lnTo>
                  <a:pt x="1437817" y="2336"/>
                </a:lnTo>
                <a:lnTo>
                  <a:pt x="1435950" y="469"/>
                </a:lnTo>
                <a:lnTo>
                  <a:pt x="1434833" y="0"/>
                </a:lnTo>
                <a:lnTo>
                  <a:pt x="1432204" y="0"/>
                </a:lnTo>
                <a:lnTo>
                  <a:pt x="1431086" y="469"/>
                </a:lnTo>
                <a:lnTo>
                  <a:pt x="1429219" y="2336"/>
                </a:lnTo>
                <a:lnTo>
                  <a:pt x="1428750" y="3454"/>
                </a:lnTo>
                <a:lnTo>
                  <a:pt x="1428750" y="6083"/>
                </a:lnTo>
                <a:lnTo>
                  <a:pt x="1429219" y="7200"/>
                </a:lnTo>
                <a:lnTo>
                  <a:pt x="1431086" y="9067"/>
                </a:lnTo>
                <a:lnTo>
                  <a:pt x="1432204" y="9525"/>
                </a:lnTo>
                <a:lnTo>
                  <a:pt x="1434833" y="9525"/>
                </a:lnTo>
                <a:lnTo>
                  <a:pt x="1435950" y="9067"/>
                </a:lnTo>
                <a:lnTo>
                  <a:pt x="1437817" y="7200"/>
                </a:lnTo>
                <a:lnTo>
                  <a:pt x="1438275" y="6083"/>
                </a:lnTo>
                <a:lnTo>
                  <a:pt x="1438275" y="3454"/>
                </a:lnTo>
                <a:close/>
              </a:path>
              <a:path w="5867400" h="3897629">
                <a:moveTo>
                  <a:pt x="1485900" y="3886479"/>
                </a:moveTo>
                <a:lnTo>
                  <a:pt x="1485442" y="3885361"/>
                </a:lnTo>
                <a:lnTo>
                  <a:pt x="1483575" y="3883495"/>
                </a:lnTo>
                <a:lnTo>
                  <a:pt x="1482458" y="3883025"/>
                </a:lnTo>
                <a:lnTo>
                  <a:pt x="1479829" y="3883025"/>
                </a:lnTo>
                <a:lnTo>
                  <a:pt x="1478711" y="3883495"/>
                </a:lnTo>
                <a:lnTo>
                  <a:pt x="1476844" y="3885361"/>
                </a:lnTo>
                <a:lnTo>
                  <a:pt x="1476375" y="3886479"/>
                </a:lnTo>
                <a:lnTo>
                  <a:pt x="1476375" y="3889108"/>
                </a:lnTo>
                <a:lnTo>
                  <a:pt x="1476844" y="3890226"/>
                </a:lnTo>
                <a:lnTo>
                  <a:pt x="1478711" y="3892092"/>
                </a:lnTo>
                <a:lnTo>
                  <a:pt x="1479829" y="3892550"/>
                </a:lnTo>
                <a:lnTo>
                  <a:pt x="1482458" y="3892550"/>
                </a:lnTo>
                <a:lnTo>
                  <a:pt x="1483575" y="3892092"/>
                </a:lnTo>
                <a:lnTo>
                  <a:pt x="1485442" y="3890226"/>
                </a:lnTo>
                <a:lnTo>
                  <a:pt x="1485900" y="3889108"/>
                </a:lnTo>
                <a:lnTo>
                  <a:pt x="1485900" y="3886479"/>
                </a:lnTo>
                <a:close/>
              </a:path>
              <a:path w="5867400" h="3897629">
                <a:moveTo>
                  <a:pt x="1485900" y="3109874"/>
                </a:moveTo>
                <a:lnTo>
                  <a:pt x="1485442" y="3108756"/>
                </a:lnTo>
                <a:lnTo>
                  <a:pt x="1483575" y="3106890"/>
                </a:lnTo>
                <a:lnTo>
                  <a:pt x="1482458" y="3106420"/>
                </a:lnTo>
                <a:lnTo>
                  <a:pt x="1479829" y="3106420"/>
                </a:lnTo>
                <a:lnTo>
                  <a:pt x="1478711" y="3106890"/>
                </a:lnTo>
                <a:lnTo>
                  <a:pt x="1476844" y="3108756"/>
                </a:lnTo>
                <a:lnTo>
                  <a:pt x="1476375" y="3109874"/>
                </a:lnTo>
                <a:lnTo>
                  <a:pt x="1476375" y="3112503"/>
                </a:lnTo>
                <a:lnTo>
                  <a:pt x="1476844" y="3113621"/>
                </a:lnTo>
                <a:lnTo>
                  <a:pt x="1478711" y="3115487"/>
                </a:lnTo>
                <a:lnTo>
                  <a:pt x="1479829" y="3115945"/>
                </a:lnTo>
                <a:lnTo>
                  <a:pt x="1482458" y="3115945"/>
                </a:lnTo>
                <a:lnTo>
                  <a:pt x="1483575" y="3115487"/>
                </a:lnTo>
                <a:lnTo>
                  <a:pt x="1485442" y="3113621"/>
                </a:lnTo>
                <a:lnTo>
                  <a:pt x="1485900" y="3112503"/>
                </a:lnTo>
                <a:lnTo>
                  <a:pt x="1485900" y="3109874"/>
                </a:lnTo>
                <a:close/>
              </a:path>
              <a:path w="5867400" h="3897629">
                <a:moveTo>
                  <a:pt x="1485900" y="2333269"/>
                </a:moveTo>
                <a:lnTo>
                  <a:pt x="1485442" y="2332151"/>
                </a:lnTo>
                <a:lnTo>
                  <a:pt x="1483575" y="2330285"/>
                </a:lnTo>
                <a:lnTo>
                  <a:pt x="1482458" y="2329815"/>
                </a:lnTo>
                <a:lnTo>
                  <a:pt x="1479829" y="2329815"/>
                </a:lnTo>
                <a:lnTo>
                  <a:pt x="1478711" y="2330285"/>
                </a:lnTo>
                <a:lnTo>
                  <a:pt x="1476844" y="2332151"/>
                </a:lnTo>
                <a:lnTo>
                  <a:pt x="1476375" y="2333269"/>
                </a:lnTo>
                <a:lnTo>
                  <a:pt x="1476375" y="2335898"/>
                </a:lnTo>
                <a:lnTo>
                  <a:pt x="1476844" y="2337016"/>
                </a:lnTo>
                <a:lnTo>
                  <a:pt x="1478711" y="2338882"/>
                </a:lnTo>
                <a:lnTo>
                  <a:pt x="1479829" y="2339340"/>
                </a:lnTo>
                <a:lnTo>
                  <a:pt x="1482458" y="2339340"/>
                </a:lnTo>
                <a:lnTo>
                  <a:pt x="1483575" y="2338882"/>
                </a:lnTo>
                <a:lnTo>
                  <a:pt x="1485442" y="2337016"/>
                </a:lnTo>
                <a:lnTo>
                  <a:pt x="1485900" y="2335898"/>
                </a:lnTo>
                <a:lnTo>
                  <a:pt x="1485900" y="2333269"/>
                </a:lnTo>
                <a:close/>
              </a:path>
              <a:path w="5867400" h="3897629">
                <a:moveTo>
                  <a:pt x="1485900" y="1556664"/>
                </a:moveTo>
                <a:lnTo>
                  <a:pt x="1485442" y="1555546"/>
                </a:lnTo>
                <a:lnTo>
                  <a:pt x="1483575" y="1553679"/>
                </a:lnTo>
                <a:lnTo>
                  <a:pt x="1482458" y="1553210"/>
                </a:lnTo>
                <a:lnTo>
                  <a:pt x="1479829" y="1553210"/>
                </a:lnTo>
                <a:lnTo>
                  <a:pt x="1478711" y="1553679"/>
                </a:lnTo>
                <a:lnTo>
                  <a:pt x="1476844" y="1555546"/>
                </a:lnTo>
                <a:lnTo>
                  <a:pt x="1476375" y="1556664"/>
                </a:lnTo>
                <a:lnTo>
                  <a:pt x="1476375" y="1559293"/>
                </a:lnTo>
                <a:lnTo>
                  <a:pt x="1476844" y="1560410"/>
                </a:lnTo>
                <a:lnTo>
                  <a:pt x="1478711" y="1562277"/>
                </a:lnTo>
                <a:lnTo>
                  <a:pt x="1479829" y="1562735"/>
                </a:lnTo>
                <a:lnTo>
                  <a:pt x="1482458" y="1562735"/>
                </a:lnTo>
                <a:lnTo>
                  <a:pt x="1483575" y="1562277"/>
                </a:lnTo>
                <a:lnTo>
                  <a:pt x="1485442" y="1560410"/>
                </a:lnTo>
                <a:lnTo>
                  <a:pt x="1485900" y="1559293"/>
                </a:lnTo>
                <a:lnTo>
                  <a:pt x="1485900" y="1556664"/>
                </a:lnTo>
                <a:close/>
              </a:path>
              <a:path w="5867400" h="3897629">
                <a:moveTo>
                  <a:pt x="1485900" y="780059"/>
                </a:moveTo>
                <a:lnTo>
                  <a:pt x="1485442" y="778941"/>
                </a:lnTo>
                <a:lnTo>
                  <a:pt x="1483575" y="777074"/>
                </a:lnTo>
                <a:lnTo>
                  <a:pt x="1482458" y="776605"/>
                </a:lnTo>
                <a:lnTo>
                  <a:pt x="1479829" y="776605"/>
                </a:lnTo>
                <a:lnTo>
                  <a:pt x="1478711" y="777074"/>
                </a:lnTo>
                <a:lnTo>
                  <a:pt x="1476844" y="778941"/>
                </a:lnTo>
                <a:lnTo>
                  <a:pt x="1476375" y="780059"/>
                </a:lnTo>
                <a:lnTo>
                  <a:pt x="1476375" y="782688"/>
                </a:lnTo>
                <a:lnTo>
                  <a:pt x="1476844" y="783805"/>
                </a:lnTo>
                <a:lnTo>
                  <a:pt x="1478711" y="785672"/>
                </a:lnTo>
                <a:lnTo>
                  <a:pt x="1479829" y="786130"/>
                </a:lnTo>
                <a:lnTo>
                  <a:pt x="1482458" y="786130"/>
                </a:lnTo>
                <a:lnTo>
                  <a:pt x="1483575" y="785672"/>
                </a:lnTo>
                <a:lnTo>
                  <a:pt x="1485442" y="783805"/>
                </a:lnTo>
                <a:lnTo>
                  <a:pt x="1485900" y="782688"/>
                </a:lnTo>
                <a:lnTo>
                  <a:pt x="1485900" y="780059"/>
                </a:lnTo>
                <a:close/>
              </a:path>
              <a:path w="5867400" h="3897629">
                <a:moveTo>
                  <a:pt x="1485900" y="3454"/>
                </a:moveTo>
                <a:lnTo>
                  <a:pt x="1485442" y="2336"/>
                </a:lnTo>
                <a:lnTo>
                  <a:pt x="1483575" y="469"/>
                </a:lnTo>
                <a:lnTo>
                  <a:pt x="1482458" y="0"/>
                </a:lnTo>
                <a:lnTo>
                  <a:pt x="1479829" y="0"/>
                </a:lnTo>
                <a:lnTo>
                  <a:pt x="1478711" y="469"/>
                </a:lnTo>
                <a:lnTo>
                  <a:pt x="1476844" y="2336"/>
                </a:lnTo>
                <a:lnTo>
                  <a:pt x="1476375" y="3454"/>
                </a:lnTo>
                <a:lnTo>
                  <a:pt x="1476375" y="6083"/>
                </a:lnTo>
                <a:lnTo>
                  <a:pt x="1476844" y="7200"/>
                </a:lnTo>
                <a:lnTo>
                  <a:pt x="1478711" y="9067"/>
                </a:lnTo>
                <a:lnTo>
                  <a:pt x="1479829" y="9525"/>
                </a:lnTo>
                <a:lnTo>
                  <a:pt x="1482458" y="9525"/>
                </a:lnTo>
                <a:lnTo>
                  <a:pt x="1483575" y="9067"/>
                </a:lnTo>
                <a:lnTo>
                  <a:pt x="1485442" y="7200"/>
                </a:lnTo>
                <a:lnTo>
                  <a:pt x="1485900" y="6083"/>
                </a:lnTo>
                <a:lnTo>
                  <a:pt x="1485900" y="3454"/>
                </a:lnTo>
                <a:close/>
              </a:path>
              <a:path w="5867400" h="3897629">
                <a:moveTo>
                  <a:pt x="1533525" y="3886479"/>
                </a:moveTo>
                <a:lnTo>
                  <a:pt x="1533067" y="3885361"/>
                </a:lnTo>
                <a:lnTo>
                  <a:pt x="1531200" y="3883495"/>
                </a:lnTo>
                <a:lnTo>
                  <a:pt x="1530083" y="3883025"/>
                </a:lnTo>
                <a:lnTo>
                  <a:pt x="1527454" y="3883025"/>
                </a:lnTo>
                <a:lnTo>
                  <a:pt x="1526336" y="3883495"/>
                </a:lnTo>
                <a:lnTo>
                  <a:pt x="1524469" y="3885361"/>
                </a:lnTo>
                <a:lnTo>
                  <a:pt x="1524000" y="3886479"/>
                </a:lnTo>
                <a:lnTo>
                  <a:pt x="1524000" y="3889108"/>
                </a:lnTo>
                <a:lnTo>
                  <a:pt x="1524469" y="3890226"/>
                </a:lnTo>
                <a:lnTo>
                  <a:pt x="1526336" y="3892092"/>
                </a:lnTo>
                <a:lnTo>
                  <a:pt x="1527454" y="3892550"/>
                </a:lnTo>
                <a:lnTo>
                  <a:pt x="1530083" y="3892550"/>
                </a:lnTo>
                <a:lnTo>
                  <a:pt x="1531200" y="3892092"/>
                </a:lnTo>
                <a:lnTo>
                  <a:pt x="1533067" y="3890226"/>
                </a:lnTo>
                <a:lnTo>
                  <a:pt x="1533525" y="3889108"/>
                </a:lnTo>
                <a:lnTo>
                  <a:pt x="1533525" y="3886479"/>
                </a:lnTo>
                <a:close/>
              </a:path>
              <a:path w="5867400" h="3897629">
                <a:moveTo>
                  <a:pt x="1533525" y="3109874"/>
                </a:moveTo>
                <a:lnTo>
                  <a:pt x="1533067" y="3108756"/>
                </a:lnTo>
                <a:lnTo>
                  <a:pt x="1531200" y="3106890"/>
                </a:lnTo>
                <a:lnTo>
                  <a:pt x="1530083" y="3106420"/>
                </a:lnTo>
                <a:lnTo>
                  <a:pt x="1527454" y="3106420"/>
                </a:lnTo>
                <a:lnTo>
                  <a:pt x="1526336" y="3106890"/>
                </a:lnTo>
                <a:lnTo>
                  <a:pt x="1524469" y="3108756"/>
                </a:lnTo>
                <a:lnTo>
                  <a:pt x="1524000" y="3109874"/>
                </a:lnTo>
                <a:lnTo>
                  <a:pt x="1524000" y="3112503"/>
                </a:lnTo>
                <a:lnTo>
                  <a:pt x="1524469" y="3113621"/>
                </a:lnTo>
                <a:lnTo>
                  <a:pt x="1526336" y="3115487"/>
                </a:lnTo>
                <a:lnTo>
                  <a:pt x="1527454" y="3115945"/>
                </a:lnTo>
                <a:lnTo>
                  <a:pt x="1530083" y="3115945"/>
                </a:lnTo>
                <a:lnTo>
                  <a:pt x="1531200" y="3115487"/>
                </a:lnTo>
                <a:lnTo>
                  <a:pt x="1533067" y="3113621"/>
                </a:lnTo>
                <a:lnTo>
                  <a:pt x="1533525" y="3112503"/>
                </a:lnTo>
                <a:lnTo>
                  <a:pt x="1533525" y="3109874"/>
                </a:lnTo>
                <a:close/>
              </a:path>
              <a:path w="5867400" h="3897629">
                <a:moveTo>
                  <a:pt x="1533525" y="2333269"/>
                </a:moveTo>
                <a:lnTo>
                  <a:pt x="1533067" y="2332151"/>
                </a:lnTo>
                <a:lnTo>
                  <a:pt x="1531200" y="2330285"/>
                </a:lnTo>
                <a:lnTo>
                  <a:pt x="1530083" y="2329815"/>
                </a:lnTo>
                <a:lnTo>
                  <a:pt x="1527454" y="2329815"/>
                </a:lnTo>
                <a:lnTo>
                  <a:pt x="1526336" y="2330285"/>
                </a:lnTo>
                <a:lnTo>
                  <a:pt x="1524469" y="2332151"/>
                </a:lnTo>
                <a:lnTo>
                  <a:pt x="1524000" y="2333269"/>
                </a:lnTo>
                <a:lnTo>
                  <a:pt x="1524000" y="2335898"/>
                </a:lnTo>
                <a:lnTo>
                  <a:pt x="1524469" y="2337016"/>
                </a:lnTo>
                <a:lnTo>
                  <a:pt x="1526336" y="2338882"/>
                </a:lnTo>
                <a:lnTo>
                  <a:pt x="1527454" y="2339340"/>
                </a:lnTo>
                <a:lnTo>
                  <a:pt x="1530083" y="2339340"/>
                </a:lnTo>
                <a:lnTo>
                  <a:pt x="1531200" y="2338882"/>
                </a:lnTo>
                <a:lnTo>
                  <a:pt x="1533067" y="2337016"/>
                </a:lnTo>
                <a:lnTo>
                  <a:pt x="1533525" y="2335898"/>
                </a:lnTo>
                <a:lnTo>
                  <a:pt x="1533525" y="2333269"/>
                </a:lnTo>
                <a:close/>
              </a:path>
              <a:path w="5867400" h="3897629">
                <a:moveTo>
                  <a:pt x="1533525" y="1556664"/>
                </a:moveTo>
                <a:lnTo>
                  <a:pt x="1533067" y="1555546"/>
                </a:lnTo>
                <a:lnTo>
                  <a:pt x="1531200" y="1553679"/>
                </a:lnTo>
                <a:lnTo>
                  <a:pt x="1530083" y="1553210"/>
                </a:lnTo>
                <a:lnTo>
                  <a:pt x="1527454" y="1553210"/>
                </a:lnTo>
                <a:lnTo>
                  <a:pt x="1526336" y="1553679"/>
                </a:lnTo>
                <a:lnTo>
                  <a:pt x="1524469" y="1555546"/>
                </a:lnTo>
                <a:lnTo>
                  <a:pt x="1524000" y="1556664"/>
                </a:lnTo>
                <a:lnTo>
                  <a:pt x="1524000" y="1559293"/>
                </a:lnTo>
                <a:lnTo>
                  <a:pt x="1524469" y="1560410"/>
                </a:lnTo>
                <a:lnTo>
                  <a:pt x="1526336" y="1562277"/>
                </a:lnTo>
                <a:lnTo>
                  <a:pt x="1527454" y="1562735"/>
                </a:lnTo>
                <a:lnTo>
                  <a:pt x="1530083" y="1562735"/>
                </a:lnTo>
                <a:lnTo>
                  <a:pt x="1531200" y="1562277"/>
                </a:lnTo>
                <a:lnTo>
                  <a:pt x="1533067" y="1560410"/>
                </a:lnTo>
                <a:lnTo>
                  <a:pt x="1533525" y="1559293"/>
                </a:lnTo>
                <a:lnTo>
                  <a:pt x="1533525" y="1556664"/>
                </a:lnTo>
                <a:close/>
              </a:path>
              <a:path w="5867400" h="3897629">
                <a:moveTo>
                  <a:pt x="1533525" y="780059"/>
                </a:moveTo>
                <a:lnTo>
                  <a:pt x="1533067" y="778941"/>
                </a:lnTo>
                <a:lnTo>
                  <a:pt x="1531200" y="777074"/>
                </a:lnTo>
                <a:lnTo>
                  <a:pt x="1530083" y="776605"/>
                </a:lnTo>
                <a:lnTo>
                  <a:pt x="1527454" y="776605"/>
                </a:lnTo>
                <a:lnTo>
                  <a:pt x="1526336" y="777074"/>
                </a:lnTo>
                <a:lnTo>
                  <a:pt x="1524469" y="778941"/>
                </a:lnTo>
                <a:lnTo>
                  <a:pt x="1524000" y="780059"/>
                </a:lnTo>
                <a:lnTo>
                  <a:pt x="1524000" y="782688"/>
                </a:lnTo>
                <a:lnTo>
                  <a:pt x="1524469" y="783805"/>
                </a:lnTo>
                <a:lnTo>
                  <a:pt x="1526336" y="785672"/>
                </a:lnTo>
                <a:lnTo>
                  <a:pt x="1527454" y="786130"/>
                </a:lnTo>
                <a:lnTo>
                  <a:pt x="1530083" y="786130"/>
                </a:lnTo>
                <a:lnTo>
                  <a:pt x="1531200" y="785672"/>
                </a:lnTo>
                <a:lnTo>
                  <a:pt x="1533067" y="783805"/>
                </a:lnTo>
                <a:lnTo>
                  <a:pt x="1533525" y="782688"/>
                </a:lnTo>
                <a:lnTo>
                  <a:pt x="1533525" y="780059"/>
                </a:lnTo>
                <a:close/>
              </a:path>
              <a:path w="5867400" h="3897629">
                <a:moveTo>
                  <a:pt x="1533525" y="3454"/>
                </a:moveTo>
                <a:lnTo>
                  <a:pt x="1533067" y="2336"/>
                </a:lnTo>
                <a:lnTo>
                  <a:pt x="1531200" y="469"/>
                </a:lnTo>
                <a:lnTo>
                  <a:pt x="1530083" y="0"/>
                </a:lnTo>
                <a:lnTo>
                  <a:pt x="1527454" y="0"/>
                </a:lnTo>
                <a:lnTo>
                  <a:pt x="1526336" y="469"/>
                </a:lnTo>
                <a:lnTo>
                  <a:pt x="1524469" y="2336"/>
                </a:lnTo>
                <a:lnTo>
                  <a:pt x="1524000" y="3454"/>
                </a:lnTo>
                <a:lnTo>
                  <a:pt x="1524000" y="6083"/>
                </a:lnTo>
                <a:lnTo>
                  <a:pt x="1524469" y="7200"/>
                </a:lnTo>
                <a:lnTo>
                  <a:pt x="1526336" y="9067"/>
                </a:lnTo>
                <a:lnTo>
                  <a:pt x="1527454" y="9525"/>
                </a:lnTo>
                <a:lnTo>
                  <a:pt x="1530083" y="9525"/>
                </a:lnTo>
                <a:lnTo>
                  <a:pt x="1531200" y="9067"/>
                </a:lnTo>
                <a:lnTo>
                  <a:pt x="1533067" y="7200"/>
                </a:lnTo>
                <a:lnTo>
                  <a:pt x="1533525" y="6083"/>
                </a:lnTo>
                <a:lnTo>
                  <a:pt x="1533525" y="3454"/>
                </a:lnTo>
                <a:close/>
              </a:path>
              <a:path w="5867400" h="3897629">
                <a:moveTo>
                  <a:pt x="1581150" y="3886479"/>
                </a:moveTo>
                <a:lnTo>
                  <a:pt x="1580692" y="3885361"/>
                </a:lnTo>
                <a:lnTo>
                  <a:pt x="1578825" y="3883495"/>
                </a:lnTo>
                <a:lnTo>
                  <a:pt x="1577708" y="3883025"/>
                </a:lnTo>
                <a:lnTo>
                  <a:pt x="1575079" y="3883025"/>
                </a:lnTo>
                <a:lnTo>
                  <a:pt x="1573961" y="3883495"/>
                </a:lnTo>
                <a:lnTo>
                  <a:pt x="1572094" y="3885361"/>
                </a:lnTo>
                <a:lnTo>
                  <a:pt x="1571625" y="3886479"/>
                </a:lnTo>
                <a:lnTo>
                  <a:pt x="1571625" y="3889108"/>
                </a:lnTo>
                <a:lnTo>
                  <a:pt x="1572094" y="3890226"/>
                </a:lnTo>
                <a:lnTo>
                  <a:pt x="1573961" y="3892092"/>
                </a:lnTo>
                <a:lnTo>
                  <a:pt x="1575079" y="3892550"/>
                </a:lnTo>
                <a:lnTo>
                  <a:pt x="1577708" y="3892550"/>
                </a:lnTo>
                <a:lnTo>
                  <a:pt x="1578825" y="3892092"/>
                </a:lnTo>
                <a:lnTo>
                  <a:pt x="1580692" y="3890226"/>
                </a:lnTo>
                <a:lnTo>
                  <a:pt x="1581150" y="3889108"/>
                </a:lnTo>
                <a:lnTo>
                  <a:pt x="1581150" y="3886479"/>
                </a:lnTo>
                <a:close/>
              </a:path>
              <a:path w="5867400" h="3897629">
                <a:moveTo>
                  <a:pt x="1581150" y="3109874"/>
                </a:moveTo>
                <a:lnTo>
                  <a:pt x="1580692" y="3108756"/>
                </a:lnTo>
                <a:lnTo>
                  <a:pt x="1578825" y="3106890"/>
                </a:lnTo>
                <a:lnTo>
                  <a:pt x="1577708" y="3106420"/>
                </a:lnTo>
                <a:lnTo>
                  <a:pt x="1575079" y="3106420"/>
                </a:lnTo>
                <a:lnTo>
                  <a:pt x="1573961" y="3106890"/>
                </a:lnTo>
                <a:lnTo>
                  <a:pt x="1572094" y="3108756"/>
                </a:lnTo>
                <a:lnTo>
                  <a:pt x="1571625" y="3109874"/>
                </a:lnTo>
                <a:lnTo>
                  <a:pt x="1571625" y="3112503"/>
                </a:lnTo>
                <a:lnTo>
                  <a:pt x="1572094" y="3113621"/>
                </a:lnTo>
                <a:lnTo>
                  <a:pt x="1573961" y="3115487"/>
                </a:lnTo>
                <a:lnTo>
                  <a:pt x="1575079" y="3115945"/>
                </a:lnTo>
                <a:lnTo>
                  <a:pt x="1577708" y="3115945"/>
                </a:lnTo>
                <a:lnTo>
                  <a:pt x="1578825" y="3115487"/>
                </a:lnTo>
                <a:lnTo>
                  <a:pt x="1580692" y="3113621"/>
                </a:lnTo>
                <a:lnTo>
                  <a:pt x="1581150" y="3112503"/>
                </a:lnTo>
                <a:lnTo>
                  <a:pt x="1581150" y="3109874"/>
                </a:lnTo>
                <a:close/>
              </a:path>
              <a:path w="5867400" h="3897629">
                <a:moveTo>
                  <a:pt x="1581150" y="2333269"/>
                </a:moveTo>
                <a:lnTo>
                  <a:pt x="1580692" y="2332151"/>
                </a:lnTo>
                <a:lnTo>
                  <a:pt x="1578825" y="2330285"/>
                </a:lnTo>
                <a:lnTo>
                  <a:pt x="1577708" y="2329815"/>
                </a:lnTo>
                <a:lnTo>
                  <a:pt x="1575079" y="2329815"/>
                </a:lnTo>
                <a:lnTo>
                  <a:pt x="1573961" y="2330285"/>
                </a:lnTo>
                <a:lnTo>
                  <a:pt x="1572094" y="2332151"/>
                </a:lnTo>
                <a:lnTo>
                  <a:pt x="1571625" y="2333269"/>
                </a:lnTo>
                <a:lnTo>
                  <a:pt x="1571625" y="2335898"/>
                </a:lnTo>
                <a:lnTo>
                  <a:pt x="1572094" y="2337016"/>
                </a:lnTo>
                <a:lnTo>
                  <a:pt x="1573961" y="2338882"/>
                </a:lnTo>
                <a:lnTo>
                  <a:pt x="1575079" y="2339340"/>
                </a:lnTo>
                <a:lnTo>
                  <a:pt x="1577708" y="2339340"/>
                </a:lnTo>
                <a:lnTo>
                  <a:pt x="1578825" y="2338882"/>
                </a:lnTo>
                <a:lnTo>
                  <a:pt x="1580692" y="2337016"/>
                </a:lnTo>
                <a:lnTo>
                  <a:pt x="1581150" y="2335898"/>
                </a:lnTo>
                <a:lnTo>
                  <a:pt x="1581150" y="2333269"/>
                </a:lnTo>
                <a:close/>
              </a:path>
              <a:path w="5867400" h="3897629">
                <a:moveTo>
                  <a:pt x="1581150" y="1556664"/>
                </a:moveTo>
                <a:lnTo>
                  <a:pt x="1580692" y="1555546"/>
                </a:lnTo>
                <a:lnTo>
                  <a:pt x="1578825" y="1553679"/>
                </a:lnTo>
                <a:lnTo>
                  <a:pt x="1577708" y="1553210"/>
                </a:lnTo>
                <a:lnTo>
                  <a:pt x="1575079" y="1553210"/>
                </a:lnTo>
                <a:lnTo>
                  <a:pt x="1573961" y="1553679"/>
                </a:lnTo>
                <a:lnTo>
                  <a:pt x="1572094" y="1555546"/>
                </a:lnTo>
                <a:lnTo>
                  <a:pt x="1571625" y="1556664"/>
                </a:lnTo>
                <a:lnTo>
                  <a:pt x="1571625" y="1559293"/>
                </a:lnTo>
                <a:lnTo>
                  <a:pt x="1572094" y="1560410"/>
                </a:lnTo>
                <a:lnTo>
                  <a:pt x="1573961" y="1562277"/>
                </a:lnTo>
                <a:lnTo>
                  <a:pt x="1575079" y="1562735"/>
                </a:lnTo>
                <a:lnTo>
                  <a:pt x="1577708" y="1562735"/>
                </a:lnTo>
                <a:lnTo>
                  <a:pt x="1578825" y="1562277"/>
                </a:lnTo>
                <a:lnTo>
                  <a:pt x="1580692" y="1560410"/>
                </a:lnTo>
                <a:lnTo>
                  <a:pt x="1581150" y="1559293"/>
                </a:lnTo>
                <a:lnTo>
                  <a:pt x="1581150" y="1556664"/>
                </a:lnTo>
                <a:close/>
              </a:path>
              <a:path w="5867400" h="3897629">
                <a:moveTo>
                  <a:pt x="1581150" y="780059"/>
                </a:moveTo>
                <a:lnTo>
                  <a:pt x="1580692" y="778941"/>
                </a:lnTo>
                <a:lnTo>
                  <a:pt x="1578825" y="777074"/>
                </a:lnTo>
                <a:lnTo>
                  <a:pt x="1577708" y="776605"/>
                </a:lnTo>
                <a:lnTo>
                  <a:pt x="1575079" y="776605"/>
                </a:lnTo>
                <a:lnTo>
                  <a:pt x="1573961" y="777074"/>
                </a:lnTo>
                <a:lnTo>
                  <a:pt x="1572094" y="778941"/>
                </a:lnTo>
                <a:lnTo>
                  <a:pt x="1571625" y="780059"/>
                </a:lnTo>
                <a:lnTo>
                  <a:pt x="1571625" y="782688"/>
                </a:lnTo>
                <a:lnTo>
                  <a:pt x="1572094" y="783805"/>
                </a:lnTo>
                <a:lnTo>
                  <a:pt x="1573961" y="785672"/>
                </a:lnTo>
                <a:lnTo>
                  <a:pt x="1575079" y="786130"/>
                </a:lnTo>
                <a:lnTo>
                  <a:pt x="1577708" y="786130"/>
                </a:lnTo>
                <a:lnTo>
                  <a:pt x="1578825" y="785672"/>
                </a:lnTo>
                <a:lnTo>
                  <a:pt x="1580692" y="783805"/>
                </a:lnTo>
                <a:lnTo>
                  <a:pt x="1581150" y="782688"/>
                </a:lnTo>
                <a:lnTo>
                  <a:pt x="1581150" y="780059"/>
                </a:lnTo>
                <a:close/>
              </a:path>
              <a:path w="5867400" h="3897629">
                <a:moveTo>
                  <a:pt x="1581150" y="3454"/>
                </a:moveTo>
                <a:lnTo>
                  <a:pt x="1580692" y="2336"/>
                </a:lnTo>
                <a:lnTo>
                  <a:pt x="1578825" y="469"/>
                </a:lnTo>
                <a:lnTo>
                  <a:pt x="1577708" y="0"/>
                </a:lnTo>
                <a:lnTo>
                  <a:pt x="1575079" y="0"/>
                </a:lnTo>
                <a:lnTo>
                  <a:pt x="1573961" y="469"/>
                </a:lnTo>
                <a:lnTo>
                  <a:pt x="1572094" y="2336"/>
                </a:lnTo>
                <a:lnTo>
                  <a:pt x="1571625" y="3454"/>
                </a:lnTo>
                <a:lnTo>
                  <a:pt x="1571625" y="6083"/>
                </a:lnTo>
                <a:lnTo>
                  <a:pt x="1572094" y="7200"/>
                </a:lnTo>
                <a:lnTo>
                  <a:pt x="1573961" y="9067"/>
                </a:lnTo>
                <a:lnTo>
                  <a:pt x="1575079" y="9525"/>
                </a:lnTo>
                <a:lnTo>
                  <a:pt x="1577708" y="9525"/>
                </a:lnTo>
                <a:lnTo>
                  <a:pt x="1578825" y="9067"/>
                </a:lnTo>
                <a:lnTo>
                  <a:pt x="1580692" y="7200"/>
                </a:lnTo>
                <a:lnTo>
                  <a:pt x="1581150" y="6083"/>
                </a:lnTo>
                <a:lnTo>
                  <a:pt x="1581150" y="3454"/>
                </a:lnTo>
                <a:close/>
              </a:path>
              <a:path w="5867400" h="3897629">
                <a:moveTo>
                  <a:pt x="1628775" y="3886479"/>
                </a:moveTo>
                <a:lnTo>
                  <a:pt x="1628317" y="3885361"/>
                </a:lnTo>
                <a:lnTo>
                  <a:pt x="1626450" y="3883495"/>
                </a:lnTo>
                <a:lnTo>
                  <a:pt x="1625333" y="3883025"/>
                </a:lnTo>
                <a:lnTo>
                  <a:pt x="1622704" y="3883025"/>
                </a:lnTo>
                <a:lnTo>
                  <a:pt x="1621586" y="3883495"/>
                </a:lnTo>
                <a:lnTo>
                  <a:pt x="1619719" y="3885361"/>
                </a:lnTo>
                <a:lnTo>
                  <a:pt x="1619250" y="3886479"/>
                </a:lnTo>
                <a:lnTo>
                  <a:pt x="1619250" y="3889108"/>
                </a:lnTo>
                <a:lnTo>
                  <a:pt x="1619719" y="3890226"/>
                </a:lnTo>
                <a:lnTo>
                  <a:pt x="1621586" y="3892092"/>
                </a:lnTo>
                <a:lnTo>
                  <a:pt x="1622704" y="3892550"/>
                </a:lnTo>
                <a:lnTo>
                  <a:pt x="1625333" y="3892550"/>
                </a:lnTo>
                <a:lnTo>
                  <a:pt x="1626450" y="3892092"/>
                </a:lnTo>
                <a:lnTo>
                  <a:pt x="1628317" y="3890226"/>
                </a:lnTo>
                <a:lnTo>
                  <a:pt x="1628775" y="3889108"/>
                </a:lnTo>
                <a:lnTo>
                  <a:pt x="1628775" y="3886479"/>
                </a:lnTo>
                <a:close/>
              </a:path>
              <a:path w="5867400" h="3897629">
                <a:moveTo>
                  <a:pt x="1628775" y="3109874"/>
                </a:moveTo>
                <a:lnTo>
                  <a:pt x="1628317" y="3108756"/>
                </a:lnTo>
                <a:lnTo>
                  <a:pt x="1626450" y="3106890"/>
                </a:lnTo>
                <a:lnTo>
                  <a:pt x="1625333" y="3106420"/>
                </a:lnTo>
                <a:lnTo>
                  <a:pt x="1622704" y="3106420"/>
                </a:lnTo>
                <a:lnTo>
                  <a:pt x="1621586" y="3106890"/>
                </a:lnTo>
                <a:lnTo>
                  <a:pt x="1619719" y="3108756"/>
                </a:lnTo>
                <a:lnTo>
                  <a:pt x="1619250" y="3109874"/>
                </a:lnTo>
                <a:lnTo>
                  <a:pt x="1619250" y="3112503"/>
                </a:lnTo>
                <a:lnTo>
                  <a:pt x="1619719" y="3113621"/>
                </a:lnTo>
                <a:lnTo>
                  <a:pt x="1621586" y="3115487"/>
                </a:lnTo>
                <a:lnTo>
                  <a:pt x="1622704" y="3115945"/>
                </a:lnTo>
                <a:lnTo>
                  <a:pt x="1625333" y="3115945"/>
                </a:lnTo>
                <a:lnTo>
                  <a:pt x="1626450" y="3115487"/>
                </a:lnTo>
                <a:lnTo>
                  <a:pt x="1628317" y="3113621"/>
                </a:lnTo>
                <a:lnTo>
                  <a:pt x="1628775" y="3112503"/>
                </a:lnTo>
                <a:lnTo>
                  <a:pt x="1628775" y="3109874"/>
                </a:lnTo>
                <a:close/>
              </a:path>
              <a:path w="5867400" h="3897629">
                <a:moveTo>
                  <a:pt x="1628775" y="2333269"/>
                </a:moveTo>
                <a:lnTo>
                  <a:pt x="1628317" y="2332151"/>
                </a:lnTo>
                <a:lnTo>
                  <a:pt x="1626450" y="2330285"/>
                </a:lnTo>
                <a:lnTo>
                  <a:pt x="1625333" y="2329815"/>
                </a:lnTo>
                <a:lnTo>
                  <a:pt x="1622704" y="2329815"/>
                </a:lnTo>
                <a:lnTo>
                  <a:pt x="1621586" y="2330285"/>
                </a:lnTo>
                <a:lnTo>
                  <a:pt x="1619719" y="2332151"/>
                </a:lnTo>
                <a:lnTo>
                  <a:pt x="1619250" y="2333269"/>
                </a:lnTo>
                <a:lnTo>
                  <a:pt x="1619250" y="2335898"/>
                </a:lnTo>
                <a:lnTo>
                  <a:pt x="1619719" y="2337016"/>
                </a:lnTo>
                <a:lnTo>
                  <a:pt x="1621586" y="2338882"/>
                </a:lnTo>
                <a:lnTo>
                  <a:pt x="1622704" y="2339340"/>
                </a:lnTo>
                <a:lnTo>
                  <a:pt x="1625333" y="2339340"/>
                </a:lnTo>
                <a:lnTo>
                  <a:pt x="1626450" y="2338882"/>
                </a:lnTo>
                <a:lnTo>
                  <a:pt x="1628317" y="2337016"/>
                </a:lnTo>
                <a:lnTo>
                  <a:pt x="1628775" y="2335898"/>
                </a:lnTo>
                <a:lnTo>
                  <a:pt x="1628775" y="2333269"/>
                </a:lnTo>
                <a:close/>
              </a:path>
              <a:path w="5867400" h="3897629">
                <a:moveTo>
                  <a:pt x="1628775" y="1556664"/>
                </a:moveTo>
                <a:lnTo>
                  <a:pt x="1628317" y="1555546"/>
                </a:lnTo>
                <a:lnTo>
                  <a:pt x="1626450" y="1553679"/>
                </a:lnTo>
                <a:lnTo>
                  <a:pt x="1625333" y="1553210"/>
                </a:lnTo>
                <a:lnTo>
                  <a:pt x="1622704" y="1553210"/>
                </a:lnTo>
                <a:lnTo>
                  <a:pt x="1621586" y="1553679"/>
                </a:lnTo>
                <a:lnTo>
                  <a:pt x="1619719" y="1555546"/>
                </a:lnTo>
                <a:lnTo>
                  <a:pt x="1619250" y="1556664"/>
                </a:lnTo>
                <a:lnTo>
                  <a:pt x="1619250" y="1559293"/>
                </a:lnTo>
                <a:lnTo>
                  <a:pt x="1619719" y="1560410"/>
                </a:lnTo>
                <a:lnTo>
                  <a:pt x="1621586" y="1562277"/>
                </a:lnTo>
                <a:lnTo>
                  <a:pt x="1622704" y="1562735"/>
                </a:lnTo>
                <a:lnTo>
                  <a:pt x="1625333" y="1562735"/>
                </a:lnTo>
                <a:lnTo>
                  <a:pt x="1626450" y="1562277"/>
                </a:lnTo>
                <a:lnTo>
                  <a:pt x="1628317" y="1560410"/>
                </a:lnTo>
                <a:lnTo>
                  <a:pt x="1628775" y="1559293"/>
                </a:lnTo>
                <a:lnTo>
                  <a:pt x="1628775" y="1556664"/>
                </a:lnTo>
                <a:close/>
              </a:path>
              <a:path w="5867400" h="3897629">
                <a:moveTo>
                  <a:pt x="1628775" y="780059"/>
                </a:moveTo>
                <a:lnTo>
                  <a:pt x="1628317" y="778941"/>
                </a:lnTo>
                <a:lnTo>
                  <a:pt x="1626450" y="777074"/>
                </a:lnTo>
                <a:lnTo>
                  <a:pt x="1625333" y="776605"/>
                </a:lnTo>
                <a:lnTo>
                  <a:pt x="1622704" y="776605"/>
                </a:lnTo>
                <a:lnTo>
                  <a:pt x="1621586" y="777074"/>
                </a:lnTo>
                <a:lnTo>
                  <a:pt x="1619719" y="778941"/>
                </a:lnTo>
                <a:lnTo>
                  <a:pt x="1619250" y="780059"/>
                </a:lnTo>
                <a:lnTo>
                  <a:pt x="1619250" y="782688"/>
                </a:lnTo>
                <a:lnTo>
                  <a:pt x="1619719" y="783805"/>
                </a:lnTo>
                <a:lnTo>
                  <a:pt x="1621586" y="785672"/>
                </a:lnTo>
                <a:lnTo>
                  <a:pt x="1622704" y="786130"/>
                </a:lnTo>
                <a:lnTo>
                  <a:pt x="1625333" y="786130"/>
                </a:lnTo>
                <a:lnTo>
                  <a:pt x="1626450" y="785672"/>
                </a:lnTo>
                <a:lnTo>
                  <a:pt x="1628317" y="783805"/>
                </a:lnTo>
                <a:lnTo>
                  <a:pt x="1628775" y="782688"/>
                </a:lnTo>
                <a:lnTo>
                  <a:pt x="1628775" y="780059"/>
                </a:lnTo>
                <a:close/>
              </a:path>
              <a:path w="5867400" h="3897629">
                <a:moveTo>
                  <a:pt x="1628775" y="3454"/>
                </a:moveTo>
                <a:lnTo>
                  <a:pt x="1628317" y="2336"/>
                </a:lnTo>
                <a:lnTo>
                  <a:pt x="1626450" y="469"/>
                </a:lnTo>
                <a:lnTo>
                  <a:pt x="1625333" y="0"/>
                </a:lnTo>
                <a:lnTo>
                  <a:pt x="1622704" y="0"/>
                </a:lnTo>
                <a:lnTo>
                  <a:pt x="1621586" y="469"/>
                </a:lnTo>
                <a:lnTo>
                  <a:pt x="1619719" y="2336"/>
                </a:lnTo>
                <a:lnTo>
                  <a:pt x="1619250" y="3454"/>
                </a:lnTo>
                <a:lnTo>
                  <a:pt x="1619250" y="6083"/>
                </a:lnTo>
                <a:lnTo>
                  <a:pt x="1619719" y="7200"/>
                </a:lnTo>
                <a:lnTo>
                  <a:pt x="1621586" y="9067"/>
                </a:lnTo>
                <a:lnTo>
                  <a:pt x="1622704" y="9525"/>
                </a:lnTo>
                <a:lnTo>
                  <a:pt x="1625333" y="9525"/>
                </a:lnTo>
                <a:lnTo>
                  <a:pt x="1626450" y="9067"/>
                </a:lnTo>
                <a:lnTo>
                  <a:pt x="1628317" y="7200"/>
                </a:lnTo>
                <a:lnTo>
                  <a:pt x="1628775" y="6083"/>
                </a:lnTo>
                <a:lnTo>
                  <a:pt x="1628775" y="3454"/>
                </a:lnTo>
                <a:close/>
              </a:path>
              <a:path w="5867400" h="3897629">
                <a:moveTo>
                  <a:pt x="1676400" y="3886479"/>
                </a:moveTo>
                <a:lnTo>
                  <a:pt x="1675942" y="3885361"/>
                </a:lnTo>
                <a:lnTo>
                  <a:pt x="1674075" y="3883495"/>
                </a:lnTo>
                <a:lnTo>
                  <a:pt x="1672958" y="3883025"/>
                </a:lnTo>
                <a:lnTo>
                  <a:pt x="1670329" y="3883025"/>
                </a:lnTo>
                <a:lnTo>
                  <a:pt x="1669211" y="3883495"/>
                </a:lnTo>
                <a:lnTo>
                  <a:pt x="1667344" y="3885361"/>
                </a:lnTo>
                <a:lnTo>
                  <a:pt x="1666875" y="3886479"/>
                </a:lnTo>
                <a:lnTo>
                  <a:pt x="1666875" y="3889108"/>
                </a:lnTo>
                <a:lnTo>
                  <a:pt x="1667344" y="3890226"/>
                </a:lnTo>
                <a:lnTo>
                  <a:pt x="1669211" y="3892092"/>
                </a:lnTo>
                <a:lnTo>
                  <a:pt x="1670329" y="3892550"/>
                </a:lnTo>
                <a:lnTo>
                  <a:pt x="1672958" y="3892550"/>
                </a:lnTo>
                <a:lnTo>
                  <a:pt x="1674075" y="3892092"/>
                </a:lnTo>
                <a:lnTo>
                  <a:pt x="1675942" y="3890226"/>
                </a:lnTo>
                <a:lnTo>
                  <a:pt x="1676400" y="3889108"/>
                </a:lnTo>
                <a:lnTo>
                  <a:pt x="1676400" y="3886479"/>
                </a:lnTo>
                <a:close/>
              </a:path>
              <a:path w="5867400" h="3897629">
                <a:moveTo>
                  <a:pt x="1676400" y="3109874"/>
                </a:moveTo>
                <a:lnTo>
                  <a:pt x="1675942" y="3108756"/>
                </a:lnTo>
                <a:lnTo>
                  <a:pt x="1674075" y="3106890"/>
                </a:lnTo>
                <a:lnTo>
                  <a:pt x="1672958" y="3106420"/>
                </a:lnTo>
                <a:lnTo>
                  <a:pt x="1670329" y="3106420"/>
                </a:lnTo>
                <a:lnTo>
                  <a:pt x="1669211" y="3106890"/>
                </a:lnTo>
                <a:lnTo>
                  <a:pt x="1667344" y="3108756"/>
                </a:lnTo>
                <a:lnTo>
                  <a:pt x="1666875" y="3109874"/>
                </a:lnTo>
                <a:lnTo>
                  <a:pt x="1666875" y="3112503"/>
                </a:lnTo>
                <a:lnTo>
                  <a:pt x="1667344" y="3113621"/>
                </a:lnTo>
                <a:lnTo>
                  <a:pt x="1669211" y="3115487"/>
                </a:lnTo>
                <a:lnTo>
                  <a:pt x="1670329" y="3115945"/>
                </a:lnTo>
                <a:lnTo>
                  <a:pt x="1672958" y="3115945"/>
                </a:lnTo>
                <a:lnTo>
                  <a:pt x="1674075" y="3115487"/>
                </a:lnTo>
                <a:lnTo>
                  <a:pt x="1675942" y="3113621"/>
                </a:lnTo>
                <a:lnTo>
                  <a:pt x="1676400" y="3112503"/>
                </a:lnTo>
                <a:lnTo>
                  <a:pt x="1676400" y="3109874"/>
                </a:lnTo>
                <a:close/>
              </a:path>
              <a:path w="5867400" h="3897629">
                <a:moveTo>
                  <a:pt x="1676400" y="2333269"/>
                </a:moveTo>
                <a:lnTo>
                  <a:pt x="1675942" y="2332151"/>
                </a:lnTo>
                <a:lnTo>
                  <a:pt x="1674075" y="2330285"/>
                </a:lnTo>
                <a:lnTo>
                  <a:pt x="1672958" y="2329815"/>
                </a:lnTo>
                <a:lnTo>
                  <a:pt x="1670329" y="2329815"/>
                </a:lnTo>
                <a:lnTo>
                  <a:pt x="1669211" y="2330285"/>
                </a:lnTo>
                <a:lnTo>
                  <a:pt x="1667344" y="2332151"/>
                </a:lnTo>
                <a:lnTo>
                  <a:pt x="1666875" y="2333269"/>
                </a:lnTo>
                <a:lnTo>
                  <a:pt x="1666875" y="2335898"/>
                </a:lnTo>
                <a:lnTo>
                  <a:pt x="1667344" y="2337016"/>
                </a:lnTo>
                <a:lnTo>
                  <a:pt x="1669211" y="2338882"/>
                </a:lnTo>
                <a:lnTo>
                  <a:pt x="1670329" y="2339340"/>
                </a:lnTo>
                <a:lnTo>
                  <a:pt x="1672958" y="2339340"/>
                </a:lnTo>
                <a:lnTo>
                  <a:pt x="1674075" y="2338882"/>
                </a:lnTo>
                <a:lnTo>
                  <a:pt x="1675942" y="2337016"/>
                </a:lnTo>
                <a:lnTo>
                  <a:pt x="1676400" y="2335898"/>
                </a:lnTo>
                <a:lnTo>
                  <a:pt x="1676400" y="2333269"/>
                </a:lnTo>
                <a:close/>
              </a:path>
              <a:path w="5867400" h="3897629">
                <a:moveTo>
                  <a:pt x="1676400" y="1556664"/>
                </a:moveTo>
                <a:lnTo>
                  <a:pt x="1675942" y="1555546"/>
                </a:lnTo>
                <a:lnTo>
                  <a:pt x="1674075" y="1553679"/>
                </a:lnTo>
                <a:lnTo>
                  <a:pt x="1672958" y="1553210"/>
                </a:lnTo>
                <a:lnTo>
                  <a:pt x="1670329" y="1553210"/>
                </a:lnTo>
                <a:lnTo>
                  <a:pt x="1669211" y="1553679"/>
                </a:lnTo>
                <a:lnTo>
                  <a:pt x="1667344" y="1555546"/>
                </a:lnTo>
                <a:lnTo>
                  <a:pt x="1666875" y="1556664"/>
                </a:lnTo>
                <a:lnTo>
                  <a:pt x="1666875" y="1559293"/>
                </a:lnTo>
                <a:lnTo>
                  <a:pt x="1667344" y="1560410"/>
                </a:lnTo>
                <a:lnTo>
                  <a:pt x="1669211" y="1562277"/>
                </a:lnTo>
                <a:lnTo>
                  <a:pt x="1670329" y="1562735"/>
                </a:lnTo>
                <a:lnTo>
                  <a:pt x="1672958" y="1562735"/>
                </a:lnTo>
                <a:lnTo>
                  <a:pt x="1674075" y="1562277"/>
                </a:lnTo>
                <a:lnTo>
                  <a:pt x="1675942" y="1560410"/>
                </a:lnTo>
                <a:lnTo>
                  <a:pt x="1676400" y="1559293"/>
                </a:lnTo>
                <a:lnTo>
                  <a:pt x="1676400" y="1556664"/>
                </a:lnTo>
                <a:close/>
              </a:path>
              <a:path w="5867400" h="3897629">
                <a:moveTo>
                  <a:pt x="1676400" y="780059"/>
                </a:moveTo>
                <a:lnTo>
                  <a:pt x="1675942" y="778941"/>
                </a:lnTo>
                <a:lnTo>
                  <a:pt x="1674075" y="777074"/>
                </a:lnTo>
                <a:lnTo>
                  <a:pt x="1672958" y="776605"/>
                </a:lnTo>
                <a:lnTo>
                  <a:pt x="1670329" y="776605"/>
                </a:lnTo>
                <a:lnTo>
                  <a:pt x="1669211" y="777074"/>
                </a:lnTo>
                <a:lnTo>
                  <a:pt x="1667344" y="778941"/>
                </a:lnTo>
                <a:lnTo>
                  <a:pt x="1666875" y="780059"/>
                </a:lnTo>
                <a:lnTo>
                  <a:pt x="1666875" y="782688"/>
                </a:lnTo>
                <a:lnTo>
                  <a:pt x="1667344" y="783805"/>
                </a:lnTo>
                <a:lnTo>
                  <a:pt x="1669211" y="785672"/>
                </a:lnTo>
                <a:lnTo>
                  <a:pt x="1670329" y="786130"/>
                </a:lnTo>
                <a:lnTo>
                  <a:pt x="1672958" y="786130"/>
                </a:lnTo>
                <a:lnTo>
                  <a:pt x="1674075" y="785672"/>
                </a:lnTo>
                <a:lnTo>
                  <a:pt x="1675942" y="783805"/>
                </a:lnTo>
                <a:lnTo>
                  <a:pt x="1676400" y="782688"/>
                </a:lnTo>
                <a:lnTo>
                  <a:pt x="1676400" y="780059"/>
                </a:lnTo>
                <a:close/>
              </a:path>
              <a:path w="5867400" h="3897629">
                <a:moveTo>
                  <a:pt x="1676400" y="3454"/>
                </a:moveTo>
                <a:lnTo>
                  <a:pt x="1675942" y="2336"/>
                </a:lnTo>
                <a:lnTo>
                  <a:pt x="1674075" y="469"/>
                </a:lnTo>
                <a:lnTo>
                  <a:pt x="1672958" y="0"/>
                </a:lnTo>
                <a:lnTo>
                  <a:pt x="1670329" y="0"/>
                </a:lnTo>
                <a:lnTo>
                  <a:pt x="1669211" y="469"/>
                </a:lnTo>
                <a:lnTo>
                  <a:pt x="1667344" y="2336"/>
                </a:lnTo>
                <a:lnTo>
                  <a:pt x="1666875" y="3454"/>
                </a:lnTo>
                <a:lnTo>
                  <a:pt x="1666875" y="6083"/>
                </a:lnTo>
                <a:lnTo>
                  <a:pt x="1667344" y="7200"/>
                </a:lnTo>
                <a:lnTo>
                  <a:pt x="1669211" y="9067"/>
                </a:lnTo>
                <a:lnTo>
                  <a:pt x="1670329" y="9525"/>
                </a:lnTo>
                <a:lnTo>
                  <a:pt x="1672958" y="9525"/>
                </a:lnTo>
                <a:lnTo>
                  <a:pt x="1674075" y="9067"/>
                </a:lnTo>
                <a:lnTo>
                  <a:pt x="1675942" y="7200"/>
                </a:lnTo>
                <a:lnTo>
                  <a:pt x="1676400" y="6083"/>
                </a:lnTo>
                <a:lnTo>
                  <a:pt x="1676400" y="3454"/>
                </a:lnTo>
                <a:close/>
              </a:path>
              <a:path w="5867400" h="3897629">
                <a:moveTo>
                  <a:pt x="1724025" y="3886479"/>
                </a:moveTo>
                <a:lnTo>
                  <a:pt x="1723567" y="3885361"/>
                </a:lnTo>
                <a:lnTo>
                  <a:pt x="1721700" y="3883495"/>
                </a:lnTo>
                <a:lnTo>
                  <a:pt x="1720583" y="3883025"/>
                </a:lnTo>
                <a:lnTo>
                  <a:pt x="1717954" y="3883025"/>
                </a:lnTo>
                <a:lnTo>
                  <a:pt x="1716836" y="3883495"/>
                </a:lnTo>
                <a:lnTo>
                  <a:pt x="1714969" y="3885361"/>
                </a:lnTo>
                <a:lnTo>
                  <a:pt x="1714500" y="3886479"/>
                </a:lnTo>
                <a:lnTo>
                  <a:pt x="1714500" y="3889108"/>
                </a:lnTo>
                <a:lnTo>
                  <a:pt x="1714969" y="3890226"/>
                </a:lnTo>
                <a:lnTo>
                  <a:pt x="1716836" y="3892092"/>
                </a:lnTo>
                <a:lnTo>
                  <a:pt x="1717954" y="3892550"/>
                </a:lnTo>
                <a:lnTo>
                  <a:pt x="1720583" y="3892550"/>
                </a:lnTo>
                <a:lnTo>
                  <a:pt x="1721700" y="3892092"/>
                </a:lnTo>
                <a:lnTo>
                  <a:pt x="1723567" y="3890226"/>
                </a:lnTo>
                <a:lnTo>
                  <a:pt x="1724025" y="3889108"/>
                </a:lnTo>
                <a:lnTo>
                  <a:pt x="1724025" y="3886479"/>
                </a:lnTo>
                <a:close/>
              </a:path>
              <a:path w="5867400" h="3897629">
                <a:moveTo>
                  <a:pt x="1724025" y="3109874"/>
                </a:moveTo>
                <a:lnTo>
                  <a:pt x="1723567" y="3108756"/>
                </a:lnTo>
                <a:lnTo>
                  <a:pt x="1721700" y="3106890"/>
                </a:lnTo>
                <a:lnTo>
                  <a:pt x="1720583" y="3106420"/>
                </a:lnTo>
                <a:lnTo>
                  <a:pt x="1717954" y="3106420"/>
                </a:lnTo>
                <a:lnTo>
                  <a:pt x="1716836" y="3106890"/>
                </a:lnTo>
                <a:lnTo>
                  <a:pt x="1714969" y="3108756"/>
                </a:lnTo>
                <a:lnTo>
                  <a:pt x="1714500" y="3109874"/>
                </a:lnTo>
                <a:lnTo>
                  <a:pt x="1714500" y="3112503"/>
                </a:lnTo>
                <a:lnTo>
                  <a:pt x="1714969" y="3113621"/>
                </a:lnTo>
                <a:lnTo>
                  <a:pt x="1716836" y="3115487"/>
                </a:lnTo>
                <a:lnTo>
                  <a:pt x="1717954" y="3115945"/>
                </a:lnTo>
                <a:lnTo>
                  <a:pt x="1720583" y="3115945"/>
                </a:lnTo>
                <a:lnTo>
                  <a:pt x="1721700" y="3115487"/>
                </a:lnTo>
                <a:lnTo>
                  <a:pt x="1723567" y="3113621"/>
                </a:lnTo>
                <a:lnTo>
                  <a:pt x="1724025" y="3112503"/>
                </a:lnTo>
                <a:lnTo>
                  <a:pt x="1724025" y="3109874"/>
                </a:lnTo>
                <a:close/>
              </a:path>
              <a:path w="5867400" h="3897629">
                <a:moveTo>
                  <a:pt x="1724025" y="2333269"/>
                </a:moveTo>
                <a:lnTo>
                  <a:pt x="1723567" y="2332151"/>
                </a:lnTo>
                <a:lnTo>
                  <a:pt x="1721700" y="2330285"/>
                </a:lnTo>
                <a:lnTo>
                  <a:pt x="1720583" y="2329815"/>
                </a:lnTo>
                <a:lnTo>
                  <a:pt x="1717954" y="2329815"/>
                </a:lnTo>
                <a:lnTo>
                  <a:pt x="1716836" y="2330285"/>
                </a:lnTo>
                <a:lnTo>
                  <a:pt x="1714969" y="2332151"/>
                </a:lnTo>
                <a:lnTo>
                  <a:pt x="1714500" y="2333269"/>
                </a:lnTo>
                <a:lnTo>
                  <a:pt x="1714500" y="2335898"/>
                </a:lnTo>
                <a:lnTo>
                  <a:pt x="1714969" y="2337016"/>
                </a:lnTo>
                <a:lnTo>
                  <a:pt x="1716836" y="2338882"/>
                </a:lnTo>
                <a:lnTo>
                  <a:pt x="1717954" y="2339340"/>
                </a:lnTo>
                <a:lnTo>
                  <a:pt x="1720583" y="2339340"/>
                </a:lnTo>
                <a:lnTo>
                  <a:pt x="1721700" y="2338882"/>
                </a:lnTo>
                <a:lnTo>
                  <a:pt x="1723567" y="2337016"/>
                </a:lnTo>
                <a:lnTo>
                  <a:pt x="1724025" y="2335898"/>
                </a:lnTo>
                <a:lnTo>
                  <a:pt x="1724025" y="2333269"/>
                </a:lnTo>
                <a:close/>
              </a:path>
              <a:path w="5867400" h="3897629">
                <a:moveTo>
                  <a:pt x="1724025" y="1556664"/>
                </a:moveTo>
                <a:lnTo>
                  <a:pt x="1723567" y="1555546"/>
                </a:lnTo>
                <a:lnTo>
                  <a:pt x="1721700" y="1553679"/>
                </a:lnTo>
                <a:lnTo>
                  <a:pt x="1720583" y="1553210"/>
                </a:lnTo>
                <a:lnTo>
                  <a:pt x="1717954" y="1553210"/>
                </a:lnTo>
                <a:lnTo>
                  <a:pt x="1716836" y="1553679"/>
                </a:lnTo>
                <a:lnTo>
                  <a:pt x="1714969" y="1555546"/>
                </a:lnTo>
                <a:lnTo>
                  <a:pt x="1714500" y="1556664"/>
                </a:lnTo>
                <a:lnTo>
                  <a:pt x="1714500" y="1559293"/>
                </a:lnTo>
                <a:lnTo>
                  <a:pt x="1714969" y="1560410"/>
                </a:lnTo>
                <a:lnTo>
                  <a:pt x="1716836" y="1562277"/>
                </a:lnTo>
                <a:lnTo>
                  <a:pt x="1717954" y="1562735"/>
                </a:lnTo>
                <a:lnTo>
                  <a:pt x="1720583" y="1562735"/>
                </a:lnTo>
                <a:lnTo>
                  <a:pt x="1721700" y="1562277"/>
                </a:lnTo>
                <a:lnTo>
                  <a:pt x="1723567" y="1560410"/>
                </a:lnTo>
                <a:lnTo>
                  <a:pt x="1724025" y="1559293"/>
                </a:lnTo>
                <a:lnTo>
                  <a:pt x="1724025" y="1556664"/>
                </a:lnTo>
                <a:close/>
              </a:path>
              <a:path w="5867400" h="3897629">
                <a:moveTo>
                  <a:pt x="1724025" y="780059"/>
                </a:moveTo>
                <a:lnTo>
                  <a:pt x="1723567" y="778941"/>
                </a:lnTo>
                <a:lnTo>
                  <a:pt x="1721700" y="777074"/>
                </a:lnTo>
                <a:lnTo>
                  <a:pt x="1720583" y="776605"/>
                </a:lnTo>
                <a:lnTo>
                  <a:pt x="1717954" y="776605"/>
                </a:lnTo>
                <a:lnTo>
                  <a:pt x="1716836" y="777074"/>
                </a:lnTo>
                <a:lnTo>
                  <a:pt x="1714969" y="778941"/>
                </a:lnTo>
                <a:lnTo>
                  <a:pt x="1714500" y="780059"/>
                </a:lnTo>
                <a:lnTo>
                  <a:pt x="1714500" y="782688"/>
                </a:lnTo>
                <a:lnTo>
                  <a:pt x="1714969" y="783805"/>
                </a:lnTo>
                <a:lnTo>
                  <a:pt x="1716836" y="785672"/>
                </a:lnTo>
                <a:lnTo>
                  <a:pt x="1717954" y="786130"/>
                </a:lnTo>
                <a:lnTo>
                  <a:pt x="1720583" y="786130"/>
                </a:lnTo>
                <a:lnTo>
                  <a:pt x="1721700" y="785672"/>
                </a:lnTo>
                <a:lnTo>
                  <a:pt x="1723567" y="783805"/>
                </a:lnTo>
                <a:lnTo>
                  <a:pt x="1724025" y="782688"/>
                </a:lnTo>
                <a:lnTo>
                  <a:pt x="1724025" y="780059"/>
                </a:lnTo>
                <a:close/>
              </a:path>
              <a:path w="5867400" h="3897629">
                <a:moveTo>
                  <a:pt x="1724025" y="3454"/>
                </a:moveTo>
                <a:lnTo>
                  <a:pt x="1723567" y="2336"/>
                </a:lnTo>
                <a:lnTo>
                  <a:pt x="1721700" y="469"/>
                </a:lnTo>
                <a:lnTo>
                  <a:pt x="1720583" y="0"/>
                </a:lnTo>
                <a:lnTo>
                  <a:pt x="1717954" y="0"/>
                </a:lnTo>
                <a:lnTo>
                  <a:pt x="1716836" y="469"/>
                </a:lnTo>
                <a:lnTo>
                  <a:pt x="1714969" y="2336"/>
                </a:lnTo>
                <a:lnTo>
                  <a:pt x="1714500" y="3454"/>
                </a:lnTo>
                <a:lnTo>
                  <a:pt x="1714500" y="6083"/>
                </a:lnTo>
                <a:lnTo>
                  <a:pt x="1714969" y="7200"/>
                </a:lnTo>
                <a:lnTo>
                  <a:pt x="1716836" y="9067"/>
                </a:lnTo>
                <a:lnTo>
                  <a:pt x="1717954" y="9525"/>
                </a:lnTo>
                <a:lnTo>
                  <a:pt x="1720583" y="9525"/>
                </a:lnTo>
                <a:lnTo>
                  <a:pt x="1721700" y="9067"/>
                </a:lnTo>
                <a:lnTo>
                  <a:pt x="1723567" y="7200"/>
                </a:lnTo>
                <a:lnTo>
                  <a:pt x="1724025" y="6083"/>
                </a:lnTo>
                <a:lnTo>
                  <a:pt x="1724025" y="3454"/>
                </a:lnTo>
                <a:close/>
              </a:path>
              <a:path w="5867400" h="3897629">
                <a:moveTo>
                  <a:pt x="1771650" y="3886479"/>
                </a:moveTo>
                <a:lnTo>
                  <a:pt x="1771192" y="3885361"/>
                </a:lnTo>
                <a:lnTo>
                  <a:pt x="1769325" y="3883495"/>
                </a:lnTo>
                <a:lnTo>
                  <a:pt x="1768208" y="3883025"/>
                </a:lnTo>
                <a:lnTo>
                  <a:pt x="1765579" y="3883025"/>
                </a:lnTo>
                <a:lnTo>
                  <a:pt x="1764461" y="3883495"/>
                </a:lnTo>
                <a:lnTo>
                  <a:pt x="1762594" y="3885361"/>
                </a:lnTo>
                <a:lnTo>
                  <a:pt x="1762125" y="3886479"/>
                </a:lnTo>
                <a:lnTo>
                  <a:pt x="1762125" y="3889108"/>
                </a:lnTo>
                <a:lnTo>
                  <a:pt x="1762594" y="3890226"/>
                </a:lnTo>
                <a:lnTo>
                  <a:pt x="1764461" y="3892092"/>
                </a:lnTo>
                <a:lnTo>
                  <a:pt x="1765579" y="3892550"/>
                </a:lnTo>
                <a:lnTo>
                  <a:pt x="1768208" y="3892550"/>
                </a:lnTo>
                <a:lnTo>
                  <a:pt x="1769325" y="3892092"/>
                </a:lnTo>
                <a:lnTo>
                  <a:pt x="1771192" y="3890226"/>
                </a:lnTo>
                <a:lnTo>
                  <a:pt x="1771650" y="3889108"/>
                </a:lnTo>
                <a:lnTo>
                  <a:pt x="1771650" y="3886479"/>
                </a:lnTo>
                <a:close/>
              </a:path>
              <a:path w="5867400" h="3897629">
                <a:moveTo>
                  <a:pt x="1771650" y="3109874"/>
                </a:moveTo>
                <a:lnTo>
                  <a:pt x="1771192" y="3108756"/>
                </a:lnTo>
                <a:lnTo>
                  <a:pt x="1769325" y="3106890"/>
                </a:lnTo>
                <a:lnTo>
                  <a:pt x="1768208" y="3106420"/>
                </a:lnTo>
                <a:lnTo>
                  <a:pt x="1765579" y="3106420"/>
                </a:lnTo>
                <a:lnTo>
                  <a:pt x="1764461" y="3106890"/>
                </a:lnTo>
                <a:lnTo>
                  <a:pt x="1762594" y="3108756"/>
                </a:lnTo>
                <a:lnTo>
                  <a:pt x="1762125" y="3109874"/>
                </a:lnTo>
                <a:lnTo>
                  <a:pt x="1762125" y="3112503"/>
                </a:lnTo>
                <a:lnTo>
                  <a:pt x="1762594" y="3113621"/>
                </a:lnTo>
                <a:lnTo>
                  <a:pt x="1764461" y="3115487"/>
                </a:lnTo>
                <a:lnTo>
                  <a:pt x="1765579" y="3115945"/>
                </a:lnTo>
                <a:lnTo>
                  <a:pt x="1768208" y="3115945"/>
                </a:lnTo>
                <a:lnTo>
                  <a:pt x="1769325" y="3115487"/>
                </a:lnTo>
                <a:lnTo>
                  <a:pt x="1771192" y="3113621"/>
                </a:lnTo>
                <a:lnTo>
                  <a:pt x="1771650" y="3112503"/>
                </a:lnTo>
                <a:lnTo>
                  <a:pt x="1771650" y="3109874"/>
                </a:lnTo>
                <a:close/>
              </a:path>
              <a:path w="5867400" h="3897629">
                <a:moveTo>
                  <a:pt x="1771650" y="2333269"/>
                </a:moveTo>
                <a:lnTo>
                  <a:pt x="1771192" y="2332151"/>
                </a:lnTo>
                <a:lnTo>
                  <a:pt x="1769325" y="2330285"/>
                </a:lnTo>
                <a:lnTo>
                  <a:pt x="1768208" y="2329815"/>
                </a:lnTo>
                <a:lnTo>
                  <a:pt x="1765579" y="2329815"/>
                </a:lnTo>
                <a:lnTo>
                  <a:pt x="1764461" y="2330285"/>
                </a:lnTo>
                <a:lnTo>
                  <a:pt x="1762594" y="2332151"/>
                </a:lnTo>
                <a:lnTo>
                  <a:pt x="1762125" y="2333269"/>
                </a:lnTo>
                <a:lnTo>
                  <a:pt x="1762125" y="2335898"/>
                </a:lnTo>
                <a:lnTo>
                  <a:pt x="1762594" y="2337016"/>
                </a:lnTo>
                <a:lnTo>
                  <a:pt x="1764461" y="2338882"/>
                </a:lnTo>
                <a:lnTo>
                  <a:pt x="1765579" y="2339340"/>
                </a:lnTo>
                <a:lnTo>
                  <a:pt x="1768208" y="2339340"/>
                </a:lnTo>
                <a:lnTo>
                  <a:pt x="1769325" y="2338882"/>
                </a:lnTo>
                <a:lnTo>
                  <a:pt x="1771192" y="2337016"/>
                </a:lnTo>
                <a:lnTo>
                  <a:pt x="1771650" y="2335898"/>
                </a:lnTo>
                <a:lnTo>
                  <a:pt x="1771650" y="2333269"/>
                </a:lnTo>
                <a:close/>
              </a:path>
              <a:path w="5867400" h="3897629">
                <a:moveTo>
                  <a:pt x="1771650" y="1556664"/>
                </a:moveTo>
                <a:lnTo>
                  <a:pt x="1771192" y="1555546"/>
                </a:lnTo>
                <a:lnTo>
                  <a:pt x="1769325" y="1553679"/>
                </a:lnTo>
                <a:lnTo>
                  <a:pt x="1768208" y="1553210"/>
                </a:lnTo>
                <a:lnTo>
                  <a:pt x="1765579" y="1553210"/>
                </a:lnTo>
                <a:lnTo>
                  <a:pt x="1764461" y="1553679"/>
                </a:lnTo>
                <a:lnTo>
                  <a:pt x="1762594" y="1555546"/>
                </a:lnTo>
                <a:lnTo>
                  <a:pt x="1762125" y="1556664"/>
                </a:lnTo>
                <a:lnTo>
                  <a:pt x="1762125" y="1559293"/>
                </a:lnTo>
                <a:lnTo>
                  <a:pt x="1762594" y="1560410"/>
                </a:lnTo>
                <a:lnTo>
                  <a:pt x="1764461" y="1562277"/>
                </a:lnTo>
                <a:lnTo>
                  <a:pt x="1765579" y="1562735"/>
                </a:lnTo>
                <a:lnTo>
                  <a:pt x="1768208" y="1562735"/>
                </a:lnTo>
                <a:lnTo>
                  <a:pt x="1769325" y="1562277"/>
                </a:lnTo>
                <a:lnTo>
                  <a:pt x="1771192" y="1560410"/>
                </a:lnTo>
                <a:lnTo>
                  <a:pt x="1771650" y="1559293"/>
                </a:lnTo>
                <a:lnTo>
                  <a:pt x="1771650" y="1556664"/>
                </a:lnTo>
                <a:close/>
              </a:path>
              <a:path w="5867400" h="3897629">
                <a:moveTo>
                  <a:pt x="1771650" y="780059"/>
                </a:moveTo>
                <a:lnTo>
                  <a:pt x="1771192" y="778941"/>
                </a:lnTo>
                <a:lnTo>
                  <a:pt x="1769325" y="777074"/>
                </a:lnTo>
                <a:lnTo>
                  <a:pt x="1768208" y="776605"/>
                </a:lnTo>
                <a:lnTo>
                  <a:pt x="1765579" y="776605"/>
                </a:lnTo>
                <a:lnTo>
                  <a:pt x="1764461" y="777074"/>
                </a:lnTo>
                <a:lnTo>
                  <a:pt x="1762594" y="778941"/>
                </a:lnTo>
                <a:lnTo>
                  <a:pt x="1762125" y="780059"/>
                </a:lnTo>
                <a:lnTo>
                  <a:pt x="1762125" y="782688"/>
                </a:lnTo>
                <a:lnTo>
                  <a:pt x="1762594" y="783805"/>
                </a:lnTo>
                <a:lnTo>
                  <a:pt x="1764461" y="785672"/>
                </a:lnTo>
                <a:lnTo>
                  <a:pt x="1765579" y="786130"/>
                </a:lnTo>
                <a:lnTo>
                  <a:pt x="1768208" y="786130"/>
                </a:lnTo>
                <a:lnTo>
                  <a:pt x="1769325" y="785672"/>
                </a:lnTo>
                <a:lnTo>
                  <a:pt x="1771192" y="783805"/>
                </a:lnTo>
                <a:lnTo>
                  <a:pt x="1771650" y="782688"/>
                </a:lnTo>
                <a:lnTo>
                  <a:pt x="1771650" y="780059"/>
                </a:lnTo>
                <a:close/>
              </a:path>
              <a:path w="5867400" h="3897629">
                <a:moveTo>
                  <a:pt x="1771650" y="3454"/>
                </a:moveTo>
                <a:lnTo>
                  <a:pt x="1771192" y="2336"/>
                </a:lnTo>
                <a:lnTo>
                  <a:pt x="1769325" y="469"/>
                </a:lnTo>
                <a:lnTo>
                  <a:pt x="1768208" y="0"/>
                </a:lnTo>
                <a:lnTo>
                  <a:pt x="1765579" y="0"/>
                </a:lnTo>
                <a:lnTo>
                  <a:pt x="1764461" y="469"/>
                </a:lnTo>
                <a:lnTo>
                  <a:pt x="1762594" y="2336"/>
                </a:lnTo>
                <a:lnTo>
                  <a:pt x="1762125" y="3454"/>
                </a:lnTo>
                <a:lnTo>
                  <a:pt x="1762125" y="6083"/>
                </a:lnTo>
                <a:lnTo>
                  <a:pt x="1762594" y="7200"/>
                </a:lnTo>
                <a:lnTo>
                  <a:pt x="1764461" y="9067"/>
                </a:lnTo>
                <a:lnTo>
                  <a:pt x="1765579" y="9525"/>
                </a:lnTo>
                <a:lnTo>
                  <a:pt x="1768208" y="9525"/>
                </a:lnTo>
                <a:lnTo>
                  <a:pt x="1769325" y="9067"/>
                </a:lnTo>
                <a:lnTo>
                  <a:pt x="1771192" y="7200"/>
                </a:lnTo>
                <a:lnTo>
                  <a:pt x="1771650" y="6083"/>
                </a:lnTo>
                <a:lnTo>
                  <a:pt x="1771650" y="3454"/>
                </a:lnTo>
                <a:close/>
              </a:path>
              <a:path w="5867400" h="3897629">
                <a:moveTo>
                  <a:pt x="1819275" y="3886479"/>
                </a:moveTo>
                <a:lnTo>
                  <a:pt x="1818817" y="3885361"/>
                </a:lnTo>
                <a:lnTo>
                  <a:pt x="1816950" y="3883495"/>
                </a:lnTo>
                <a:lnTo>
                  <a:pt x="1815833" y="3883025"/>
                </a:lnTo>
                <a:lnTo>
                  <a:pt x="1813204" y="3883025"/>
                </a:lnTo>
                <a:lnTo>
                  <a:pt x="1812086" y="3883495"/>
                </a:lnTo>
                <a:lnTo>
                  <a:pt x="1810219" y="3885361"/>
                </a:lnTo>
                <a:lnTo>
                  <a:pt x="1809750" y="3886479"/>
                </a:lnTo>
                <a:lnTo>
                  <a:pt x="1809750" y="3889108"/>
                </a:lnTo>
                <a:lnTo>
                  <a:pt x="1810219" y="3890226"/>
                </a:lnTo>
                <a:lnTo>
                  <a:pt x="1812086" y="3892092"/>
                </a:lnTo>
                <a:lnTo>
                  <a:pt x="1813204" y="3892550"/>
                </a:lnTo>
                <a:lnTo>
                  <a:pt x="1815833" y="3892550"/>
                </a:lnTo>
                <a:lnTo>
                  <a:pt x="1816950" y="3892092"/>
                </a:lnTo>
                <a:lnTo>
                  <a:pt x="1818817" y="3890226"/>
                </a:lnTo>
                <a:lnTo>
                  <a:pt x="1819275" y="3889108"/>
                </a:lnTo>
                <a:lnTo>
                  <a:pt x="1819275" y="3886479"/>
                </a:lnTo>
                <a:close/>
              </a:path>
              <a:path w="5867400" h="3897629">
                <a:moveTo>
                  <a:pt x="1819275" y="3109874"/>
                </a:moveTo>
                <a:lnTo>
                  <a:pt x="1818817" y="3108756"/>
                </a:lnTo>
                <a:lnTo>
                  <a:pt x="1816950" y="3106890"/>
                </a:lnTo>
                <a:lnTo>
                  <a:pt x="1815833" y="3106420"/>
                </a:lnTo>
                <a:lnTo>
                  <a:pt x="1813204" y="3106420"/>
                </a:lnTo>
                <a:lnTo>
                  <a:pt x="1812086" y="3106890"/>
                </a:lnTo>
                <a:lnTo>
                  <a:pt x="1810219" y="3108756"/>
                </a:lnTo>
                <a:lnTo>
                  <a:pt x="1809750" y="3109874"/>
                </a:lnTo>
                <a:lnTo>
                  <a:pt x="1809750" y="3112503"/>
                </a:lnTo>
                <a:lnTo>
                  <a:pt x="1810219" y="3113621"/>
                </a:lnTo>
                <a:lnTo>
                  <a:pt x="1812086" y="3115487"/>
                </a:lnTo>
                <a:lnTo>
                  <a:pt x="1813204" y="3115945"/>
                </a:lnTo>
                <a:lnTo>
                  <a:pt x="1815833" y="3115945"/>
                </a:lnTo>
                <a:lnTo>
                  <a:pt x="1816950" y="3115487"/>
                </a:lnTo>
                <a:lnTo>
                  <a:pt x="1818817" y="3113621"/>
                </a:lnTo>
                <a:lnTo>
                  <a:pt x="1819275" y="3112503"/>
                </a:lnTo>
                <a:lnTo>
                  <a:pt x="1819275" y="3109874"/>
                </a:lnTo>
                <a:close/>
              </a:path>
              <a:path w="5867400" h="3897629">
                <a:moveTo>
                  <a:pt x="1819275" y="2333269"/>
                </a:moveTo>
                <a:lnTo>
                  <a:pt x="1818817" y="2332151"/>
                </a:lnTo>
                <a:lnTo>
                  <a:pt x="1816950" y="2330285"/>
                </a:lnTo>
                <a:lnTo>
                  <a:pt x="1815833" y="2329815"/>
                </a:lnTo>
                <a:lnTo>
                  <a:pt x="1813204" y="2329815"/>
                </a:lnTo>
                <a:lnTo>
                  <a:pt x="1812086" y="2330285"/>
                </a:lnTo>
                <a:lnTo>
                  <a:pt x="1810219" y="2332151"/>
                </a:lnTo>
                <a:lnTo>
                  <a:pt x="1809750" y="2333269"/>
                </a:lnTo>
                <a:lnTo>
                  <a:pt x="1809750" y="2335898"/>
                </a:lnTo>
                <a:lnTo>
                  <a:pt x="1810219" y="2337016"/>
                </a:lnTo>
                <a:lnTo>
                  <a:pt x="1812086" y="2338882"/>
                </a:lnTo>
                <a:lnTo>
                  <a:pt x="1813204" y="2339340"/>
                </a:lnTo>
                <a:lnTo>
                  <a:pt x="1815833" y="2339340"/>
                </a:lnTo>
                <a:lnTo>
                  <a:pt x="1816950" y="2338882"/>
                </a:lnTo>
                <a:lnTo>
                  <a:pt x="1818817" y="2337016"/>
                </a:lnTo>
                <a:lnTo>
                  <a:pt x="1819275" y="2335898"/>
                </a:lnTo>
                <a:lnTo>
                  <a:pt x="1819275" y="2333269"/>
                </a:lnTo>
                <a:close/>
              </a:path>
              <a:path w="5867400" h="3897629">
                <a:moveTo>
                  <a:pt x="1819275" y="1556664"/>
                </a:moveTo>
                <a:lnTo>
                  <a:pt x="1818817" y="1555546"/>
                </a:lnTo>
                <a:lnTo>
                  <a:pt x="1816950" y="1553679"/>
                </a:lnTo>
                <a:lnTo>
                  <a:pt x="1815833" y="1553210"/>
                </a:lnTo>
                <a:lnTo>
                  <a:pt x="1813204" y="1553210"/>
                </a:lnTo>
                <a:lnTo>
                  <a:pt x="1812086" y="1553679"/>
                </a:lnTo>
                <a:lnTo>
                  <a:pt x="1810219" y="1555546"/>
                </a:lnTo>
                <a:lnTo>
                  <a:pt x="1809750" y="1556664"/>
                </a:lnTo>
                <a:lnTo>
                  <a:pt x="1809750" y="1559293"/>
                </a:lnTo>
                <a:lnTo>
                  <a:pt x="1810219" y="1560410"/>
                </a:lnTo>
                <a:lnTo>
                  <a:pt x="1812086" y="1562277"/>
                </a:lnTo>
                <a:lnTo>
                  <a:pt x="1813204" y="1562735"/>
                </a:lnTo>
                <a:lnTo>
                  <a:pt x="1815833" y="1562735"/>
                </a:lnTo>
                <a:lnTo>
                  <a:pt x="1816950" y="1562277"/>
                </a:lnTo>
                <a:lnTo>
                  <a:pt x="1818817" y="1560410"/>
                </a:lnTo>
                <a:lnTo>
                  <a:pt x="1819275" y="1559293"/>
                </a:lnTo>
                <a:lnTo>
                  <a:pt x="1819275" y="1556664"/>
                </a:lnTo>
                <a:close/>
              </a:path>
              <a:path w="5867400" h="3897629">
                <a:moveTo>
                  <a:pt x="1819275" y="780059"/>
                </a:moveTo>
                <a:lnTo>
                  <a:pt x="1818817" y="778941"/>
                </a:lnTo>
                <a:lnTo>
                  <a:pt x="1816950" y="777074"/>
                </a:lnTo>
                <a:lnTo>
                  <a:pt x="1815833" y="776605"/>
                </a:lnTo>
                <a:lnTo>
                  <a:pt x="1813204" y="776605"/>
                </a:lnTo>
                <a:lnTo>
                  <a:pt x="1812086" y="777074"/>
                </a:lnTo>
                <a:lnTo>
                  <a:pt x="1810219" y="778941"/>
                </a:lnTo>
                <a:lnTo>
                  <a:pt x="1809750" y="780059"/>
                </a:lnTo>
                <a:lnTo>
                  <a:pt x="1809750" y="782688"/>
                </a:lnTo>
                <a:lnTo>
                  <a:pt x="1810219" y="783805"/>
                </a:lnTo>
                <a:lnTo>
                  <a:pt x="1812086" y="785672"/>
                </a:lnTo>
                <a:lnTo>
                  <a:pt x="1813204" y="786130"/>
                </a:lnTo>
                <a:lnTo>
                  <a:pt x="1815833" y="786130"/>
                </a:lnTo>
                <a:lnTo>
                  <a:pt x="1816950" y="785672"/>
                </a:lnTo>
                <a:lnTo>
                  <a:pt x="1818817" y="783805"/>
                </a:lnTo>
                <a:lnTo>
                  <a:pt x="1819275" y="782688"/>
                </a:lnTo>
                <a:lnTo>
                  <a:pt x="1819275" y="780059"/>
                </a:lnTo>
                <a:close/>
              </a:path>
              <a:path w="5867400" h="3897629">
                <a:moveTo>
                  <a:pt x="1819275" y="3454"/>
                </a:moveTo>
                <a:lnTo>
                  <a:pt x="1818817" y="2336"/>
                </a:lnTo>
                <a:lnTo>
                  <a:pt x="1816950" y="469"/>
                </a:lnTo>
                <a:lnTo>
                  <a:pt x="1815833" y="0"/>
                </a:lnTo>
                <a:lnTo>
                  <a:pt x="1813204" y="0"/>
                </a:lnTo>
                <a:lnTo>
                  <a:pt x="1812086" y="469"/>
                </a:lnTo>
                <a:lnTo>
                  <a:pt x="1810219" y="2336"/>
                </a:lnTo>
                <a:lnTo>
                  <a:pt x="1809750" y="3454"/>
                </a:lnTo>
                <a:lnTo>
                  <a:pt x="1809750" y="6083"/>
                </a:lnTo>
                <a:lnTo>
                  <a:pt x="1810219" y="7200"/>
                </a:lnTo>
                <a:lnTo>
                  <a:pt x="1812086" y="9067"/>
                </a:lnTo>
                <a:lnTo>
                  <a:pt x="1813204" y="9525"/>
                </a:lnTo>
                <a:lnTo>
                  <a:pt x="1815833" y="9525"/>
                </a:lnTo>
                <a:lnTo>
                  <a:pt x="1816950" y="9067"/>
                </a:lnTo>
                <a:lnTo>
                  <a:pt x="1818817" y="7200"/>
                </a:lnTo>
                <a:lnTo>
                  <a:pt x="1819275" y="6083"/>
                </a:lnTo>
                <a:lnTo>
                  <a:pt x="1819275" y="3454"/>
                </a:lnTo>
                <a:close/>
              </a:path>
              <a:path w="5867400" h="3897629">
                <a:moveTo>
                  <a:pt x="1866900" y="3886479"/>
                </a:moveTo>
                <a:lnTo>
                  <a:pt x="1866442" y="3885361"/>
                </a:lnTo>
                <a:lnTo>
                  <a:pt x="1864575" y="3883495"/>
                </a:lnTo>
                <a:lnTo>
                  <a:pt x="1863458" y="3883025"/>
                </a:lnTo>
                <a:lnTo>
                  <a:pt x="1860829" y="3883025"/>
                </a:lnTo>
                <a:lnTo>
                  <a:pt x="1859711" y="3883495"/>
                </a:lnTo>
                <a:lnTo>
                  <a:pt x="1857844" y="3885361"/>
                </a:lnTo>
                <a:lnTo>
                  <a:pt x="1857375" y="3886479"/>
                </a:lnTo>
                <a:lnTo>
                  <a:pt x="1857375" y="3889108"/>
                </a:lnTo>
                <a:lnTo>
                  <a:pt x="1857844" y="3890226"/>
                </a:lnTo>
                <a:lnTo>
                  <a:pt x="1859711" y="3892092"/>
                </a:lnTo>
                <a:lnTo>
                  <a:pt x="1860829" y="3892550"/>
                </a:lnTo>
                <a:lnTo>
                  <a:pt x="1863458" y="3892550"/>
                </a:lnTo>
                <a:lnTo>
                  <a:pt x="1864575" y="3892092"/>
                </a:lnTo>
                <a:lnTo>
                  <a:pt x="1866442" y="3890226"/>
                </a:lnTo>
                <a:lnTo>
                  <a:pt x="1866900" y="3889108"/>
                </a:lnTo>
                <a:lnTo>
                  <a:pt x="1866900" y="3886479"/>
                </a:lnTo>
                <a:close/>
              </a:path>
              <a:path w="5867400" h="3897629">
                <a:moveTo>
                  <a:pt x="1866900" y="3109874"/>
                </a:moveTo>
                <a:lnTo>
                  <a:pt x="1866442" y="3108756"/>
                </a:lnTo>
                <a:lnTo>
                  <a:pt x="1864575" y="3106890"/>
                </a:lnTo>
                <a:lnTo>
                  <a:pt x="1863458" y="3106420"/>
                </a:lnTo>
                <a:lnTo>
                  <a:pt x="1860829" y="3106420"/>
                </a:lnTo>
                <a:lnTo>
                  <a:pt x="1859711" y="3106890"/>
                </a:lnTo>
                <a:lnTo>
                  <a:pt x="1857844" y="3108756"/>
                </a:lnTo>
                <a:lnTo>
                  <a:pt x="1857375" y="3109874"/>
                </a:lnTo>
                <a:lnTo>
                  <a:pt x="1857375" y="3112503"/>
                </a:lnTo>
                <a:lnTo>
                  <a:pt x="1857844" y="3113621"/>
                </a:lnTo>
                <a:lnTo>
                  <a:pt x="1859711" y="3115487"/>
                </a:lnTo>
                <a:lnTo>
                  <a:pt x="1860829" y="3115945"/>
                </a:lnTo>
                <a:lnTo>
                  <a:pt x="1863458" y="3115945"/>
                </a:lnTo>
                <a:lnTo>
                  <a:pt x="1864575" y="3115487"/>
                </a:lnTo>
                <a:lnTo>
                  <a:pt x="1866442" y="3113621"/>
                </a:lnTo>
                <a:lnTo>
                  <a:pt x="1866900" y="3112503"/>
                </a:lnTo>
                <a:lnTo>
                  <a:pt x="1866900" y="3109874"/>
                </a:lnTo>
                <a:close/>
              </a:path>
              <a:path w="5867400" h="3897629">
                <a:moveTo>
                  <a:pt x="1866900" y="2333269"/>
                </a:moveTo>
                <a:lnTo>
                  <a:pt x="1866442" y="2332151"/>
                </a:lnTo>
                <a:lnTo>
                  <a:pt x="1864575" y="2330285"/>
                </a:lnTo>
                <a:lnTo>
                  <a:pt x="1863458" y="2329815"/>
                </a:lnTo>
                <a:lnTo>
                  <a:pt x="1860829" y="2329815"/>
                </a:lnTo>
                <a:lnTo>
                  <a:pt x="1859711" y="2330285"/>
                </a:lnTo>
                <a:lnTo>
                  <a:pt x="1857844" y="2332151"/>
                </a:lnTo>
                <a:lnTo>
                  <a:pt x="1857375" y="2333269"/>
                </a:lnTo>
                <a:lnTo>
                  <a:pt x="1857375" y="2335898"/>
                </a:lnTo>
                <a:lnTo>
                  <a:pt x="1857844" y="2337016"/>
                </a:lnTo>
                <a:lnTo>
                  <a:pt x="1859711" y="2338882"/>
                </a:lnTo>
                <a:lnTo>
                  <a:pt x="1860829" y="2339340"/>
                </a:lnTo>
                <a:lnTo>
                  <a:pt x="1863458" y="2339340"/>
                </a:lnTo>
                <a:lnTo>
                  <a:pt x="1864575" y="2338882"/>
                </a:lnTo>
                <a:lnTo>
                  <a:pt x="1866442" y="2337016"/>
                </a:lnTo>
                <a:lnTo>
                  <a:pt x="1866900" y="2335898"/>
                </a:lnTo>
                <a:lnTo>
                  <a:pt x="1866900" y="2333269"/>
                </a:lnTo>
                <a:close/>
              </a:path>
              <a:path w="5867400" h="3897629">
                <a:moveTo>
                  <a:pt x="1866900" y="1556664"/>
                </a:moveTo>
                <a:lnTo>
                  <a:pt x="1866442" y="1555546"/>
                </a:lnTo>
                <a:lnTo>
                  <a:pt x="1864575" y="1553679"/>
                </a:lnTo>
                <a:lnTo>
                  <a:pt x="1863458" y="1553210"/>
                </a:lnTo>
                <a:lnTo>
                  <a:pt x="1860829" y="1553210"/>
                </a:lnTo>
                <a:lnTo>
                  <a:pt x="1859711" y="1553679"/>
                </a:lnTo>
                <a:lnTo>
                  <a:pt x="1857844" y="1555546"/>
                </a:lnTo>
                <a:lnTo>
                  <a:pt x="1857375" y="1556664"/>
                </a:lnTo>
                <a:lnTo>
                  <a:pt x="1857375" y="1559293"/>
                </a:lnTo>
                <a:lnTo>
                  <a:pt x="1857844" y="1560410"/>
                </a:lnTo>
                <a:lnTo>
                  <a:pt x="1859711" y="1562277"/>
                </a:lnTo>
                <a:lnTo>
                  <a:pt x="1860829" y="1562735"/>
                </a:lnTo>
                <a:lnTo>
                  <a:pt x="1863458" y="1562735"/>
                </a:lnTo>
                <a:lnTo>
                  <a:pt x="1864575" y="1562277"/>
                </a:lnTo>
                <a:lnTo>
                  <a:pt x="1866442" y="1560410"/>
                </a:lnTo>
                <a:lnTo>
                  <a:pt x="1866900" y="1559293"/>
                </a:lnTo>
                <a:lnTo>
                  <a:pt x="1866900" y="1556664"/>
                </a:lnTo>
                <a:close/>
              </a:path>
              <a:path w="5867400" h="3897629">
                <a:moveTo>
                  <a:pt x="1866900" y="780059"/>
                </a:moveTo>
                <a:lnTo>
                  <a:pt x="1866442" y="778941"/>
                </a:lnTo>
                <a:lnTo>
                  <a:pt x="1864575" y="777074"/>
                </a:lnTo>
                <a:lnTo>
                  <a:pt x="1863458" y="776605"/>
                </a:lnTo>
                <a:lnTo>
                  <a:pt x="1860829" y="776605"/>
                </a:lnTo>
                <a:lnTo>
                  <a:pt x="1859711" y="777074"/>
                </a:lnTo>
                <a:lnTo>
                  <a:pt x="1857844" y="778941"/>
                </a:lnTo>
                <a:lnTo>
                  <a:pt x="1857375" y="780059"/>
                </a:lnTo>
                <a:lnTo>
                  <a:pt x="1857375" y="782688"/>
                </a:lnTo>
                <a:lnTo>
                  <a:pt x="1857844" y="783805"/>
                </a:lnTo>
                <a:lnTo>
                  <a:pt x="1859711" y="785672"/>
                </a:lnTo>
                <a:lnTo>
                  <a:pt x="1860829" y="786130"/>
                </a:lnTo>
                <a:lnTo>
                  <a:pt x="1863458" y="786130"/>
                </a:lnTo>
                <a:lnTo>
                  <a:pt x="1864575" y="785672"/>
                </a:lnTo>
                <a:lnTo>
                  <a:pt x="1866442" y="783805"/>
                </a:lnTo>
                <a:lnTo>
                  <a:pt x="1866900" y="782688"/>
                </a:lnTo>
                <a:lnTo>
                  <a:pt x="1866900" y="780059"/>
                </a:lnTo>
                <a:close/>
              </a:path>
              <a:path w="5867400" h="3897629">
                <a:moveTo>
                  <a:pt x="1866900" y="3454"/>
                </a:moveTo>
                <a:lnTo>
                  <a:pt x="1866442" y="2336"/>
                </a:lnTo>
                <a:lnTo>
                  <a:pt x="1864575" y="469"/>
                </a:lnTo>
                <a:lnTo>
                  <a:pt x="1863458" y="0"/>
                </a:lnTo>
                <a:lnTo>
                  <a:pt x="1860829" y="0"/>
                </a:lnTo>
                <a:lnTo>
                  <a:pt x="1859711" y="469"/>
                </a:lnTo>
                <a:lnTo>
                  <a:pt x="1857844" y="2336"/>
                </a:lnTo>
                <a:lnTo>
                  <a:pt x="1857375" y="3454"/>
                </a:lnTo>
                <a:lnTo>
                  <a:pt x="1857375" y="6083"/>
                </a:lnTo>
                <a:lnTo>
                  <a:pt x="1857844" y="7200"/>
                </a:lnTo>
                <a:lnTo>
                  <a:pt x="1859711" y="9067"/>
                </a:lnTo>
                <a:lnTo>
                  <a:pt x="1860829" y="9525"/>
                </a:lnTo>
                <a:lnTo>
                  <a:pt x="1863458" y="9525"/>
                </a:lnTo>
                <a:lnTo>
                  <a:pt x="1864575" y="9067"/>
                </a:lnTo>
                <a:lnTo>
                  <a:pt x="1866442" y="7200"/>
                </a:lnTo>
                <a:lnTo>
                  <a:pt x="1866900" y="6083"/>
                </a:lnTo>
                <a:lnTo>
                  <a:pt x="1866900" y="3454"/>
                </a:lnTo>
                <a:close/>
              </a:path>
              <a:path w="5867400" h="3897629">
                <a:moveTo>
                  <a:pt x="1914525" y="3886479"/>
                </a:moveTo>
                <a:lnTo>
                  <a:pt x="1914067" y="3885361"/>
                </a:lnTo>
                <a:lnTo>
                  <a:pt x="1912200" y="3883495"/>
                </a:lnTo>
                <a:lnTo>
                  <a:pt x="1911083" y="3883025"/>
                </a:lnTo>
                <a:lnTo>
                  <a:pt x="1908454" y="3883025"/>
                </a:lnTo>
                <a:lnTo>
                  <a:pt x="1907336" y="3883495"/>
                </a:lnTo>
                <a:lnTo>
                  <a:pt x="1905469" y="3885361"/>
                </a:lnTo>
                <a:lnTo>
                  <a:pt x="1905000" y="3886479"/>
                </a:lnTo>
                <a:lnTo>
                  <a:pt x="1905000" y="3889108"/>
                </a:lnTo>
                <a:lnTo>
                  <a:pt x="1905469" y="3890226"/>
                </a:lnTo>
                <a:lnTo>
                  <a:pt x="1907336" y="3892092"/>
                </a:lnTo>
                <a:lnTo>
                  <a:pt x="1908454" y="3892550"/>
                </a:lnTo>
                <a:lnTo>
                  <a:pt x="1911083" y="3892550"/>
                </a:lnTo>
                <a:lnTo>
                  <a:pt x="1912200" y="3892092"/>
                </a:lnTo>
                <a:lnTo>
                  <a:pt x="1914067" y="3890226"/>
                </a:lnTo>
                <a:lnTo>
                  <a:pt x="1914525" y="3889108"/>
                </a:lnTo>
                <a:lnTo>
                  <a:pt x="1914525" y="3886479"/>
                </a:lnTo>
                <a:close/>
              </a:path>
              <a:path w="5867400" h="3897629">
                <a:moveTo>
                  <a:pt x="1914525" y="3109874"/>
                </a:moveTo>
                <a:lnTo>
                  <a:pt x="1914067" y="3108756"/>
                </a:lnTo>
                <a:lnTo>
                  <a:pt x="1912200" y="3106890"/>
                </a:lnTo>
                <a:lnTo>
                  <a:pt x="1911083" y="3106420"/>
                </a:lnTo>
                <a:lnTo>
                  <a:pt x="1908454" y="3106420"/>
                </a:lnTo>
                <a:lnTo>
                  <a:pt x="1907336" y="3106890"/>
                </a:lnTo>
                <a:lnTo>
                  <a:pt x="1905469" y="3108756"/>
                </a:lnTo>
                <a:lnTo>
                  <a:pt x="1905000" y="3109874"/>
                </a:lnTo>
                <a:lnTo>
                  <a:pt x="1905000" y="3112503"/>
                </a:lnTo>
                <a:lnTo>
                  <a:pt x="1905469" y="3113621"/>
                </a:lnTo>
                <a:lnTo>
                  <a:pt x="1907336" y="3115487"/>
                </a:lnTo>
                <a:lnTo>
                  <a:pt x="1908454" y="3115945"/>
                </a:lnTo>
                <a:lnTo>
                  <a:pt x="1911083" y="3115945"/>
                </a:lnTo>
                <a:lnTo>
                  <a:pt x="1912200" y="3115487"/>
                </a:lnTo>
                <a:lnTo>
                  <a:pt x="1914067" y="3113621"/>
                </a:lnTo>
                <a:lnTo>
                  <a:pt x="1914525" y="3112503"/>
                </a:lnTo>
                <a:lnTo>
                  <a:pt x="1914525" y="3109874"/>
                </a:lnTo>
                <a:close/>
              </a:path>
              <a:path w="5867400" h="3897629">
                <a:moveTo>
                  <a:pt x="1914525" y="2333269"/>
                </a:moveTo>
                <a:lnTo>
                  <a:pt x="1914067" y="2332151"/>
                </a:lnTo>
                <a:lnTo>
                  <a:pt x="1912200" y="2330285"/>
                </a:lnTo>
                <a:lnTo>
                  <a:pt x="1911083" y="2329815"/>
                </a:lnTo>
                <a:lnTo>
                  <a:pt x="1908454" y="2329815"/>
                </a:lnTo>
                <a:lnTo>
                  <a:pt x="1907336" y="2330285"/>
                </a:lnTo>
                <a:lnTo>
                  <a:pt x="1905469" y="2332151"/>
                </a:lnTo>
                <a:lnTo>
                  <a:pt x="1905000" y="2333269"/>
                </a:lnTo>
                <a:lnTo>
                  <a:pt x="1905000" y="2335898"/>
                </a:lnTo>
                <a:lnTo>
                  <a:pt x="1905469" y="2337016"/>
                </a:lnTo>
                <a:lnTo>
                  <a:pt x="1907336" y="2338882"/>
                </a:lnTo>
                <a:lnTo>
                  <a:pt x="1908454" y="2339340"/>
                </a:lnTo>
                <a:lnTo>
                  <a:pt x="1911083" y="2339340"/>
                </a:lnTo>
                <a:lnTo>
                  <a:pt x="1912200" y="2338882"/>
                </a:lnTo>
                <a:lnTo>
                  <a:pt x="1914067" y="2337016"/>
                </a:lnTo>
                <a:lnTo>
                  <a:pt x="1914525" y="2335898"/>
                </a:lnTo>
                <a:lnTo>
                  <a:pt x="1914525" y="2333269"/>
                </a:lnTo>
                <a:close/>
              </a:path>
              <a:path w="5867400" h="3897629">
                <a:moveTo>
                  <a:pt x="1914525" y="1556664"/>
                </a:moveTo>
                <a:lnTo>
                  <a:pt x="1914067" y="1555546"/>
                </a:lnTo>
                <a:lnTo>
                  <a:pt x="1912200" y="1553679"/>
                </a:lnTo>
                <a:lnTo>
                  <a:pt x="1911083" y="1553210"/>
                </a:lnTo>
                <a:lnTo>
                  <a:pt x="1908454" y="1553210"/>
                </a:lnTo>
                <a:lnTo>
                  <a:pt x="1907336" y="1553679"/>
                </a:lnTo>
                <a:lnTo>
                  <a:pt x="1905469" y="1555546"/>
                </a:lnTo>
                <a:lnTo>
                  <a:pt x="1905000" y="1556664"/>
                </a:lnTo>
                <a:lnTo>
                  <a:pt x="1905000" y="1559293"/>
                </a:lnTo>
                <a:lnTo>
                  <a:pt x="1905469" y="1560410"/>
                </a:lnTo>
                <a:lnTo>
                  <a:pt x="1907336" y="1562277"/>
                </a:lnTo>
                <a:lnTo>
                  <a:pt x="1908454" y="1562735"/>
                </a:lnTo>
                <a:lnTo>
                  <a:pt x="1911083" y="1562735"/>
                </a:lnTo>
                <a:lnTo>
                  <a:pt x="1912200" y="1562277"/>
                </a:lnTo>
                <a:lnTo>
                  <a:pt x="1914067" y="1560410"/>
                </a:lnTo>
                <a:lnTo>
                  <a:pt x="1914525" y="1559293"/>
                </a:lnTo>
                <a:lnTo>
                  <a:pt x="1914525" y="1556664"/>
                </a:lnTo>
                <a:close/>
              </a:path>
              <a:path w="5867400" h="3897629">
                <a:moveTo>
                  <a:pt x="1914525" y="780059"/>
                </a:moveTo>
                <a:lnTo>
                  <a:pt x="1914067" y="778941"/>
                </a:lnTo>
                <a:lnTo>
                  <a:pt x="1912200" y="777074"/>
                </a:lnTo>
                <a:lnTo>
                  <a:pt x="1911083" y="776605"/>
                </a:lnTo>
                <a:lnTo>
                  <a:pt x="1908454" y="776605"/>
                </a:lnTo>
                <a:lnTo>
                  <a:pt x="1907336" y="777074"/>
                </a:lnTo>
                <a:lnTo>
                  <a:pt x="1905469" y="778941"/>
                </a:lnTo>
                <a:lnTo>
                  <a:pt x="1905000" y="780059"/>
                </a:lnTo>
                <a:lnTo>
                  <a:pt x="1905000" y="782688"/>
                </a:lnTo>
                <a:lnTo>
                  <a:pt x="1905469" y="783805"/>
                </a:lnTo>
                <a:lnTo>
                  <a:pt x="1907336" y="785672"/>
                </a:lnTo>
                <a:lnTo>
                  <a:pt x="1908454" y="786130"/>
                </a:lnTo>
                <a:lnTo>
                  <a:pt x="1911083" y="786130"/>
                </a:lnTo>
                <a:lnTo>
                  <a:pt x="1912200" y="785672"/>
                </a:lnTo>
                <a:lnTo>
                  <a:pt x="1914067" y="783805"/>
                </a:lnTo>
                <a:lnTo>
                  <a:pt x="1914525" y="782688"/>
                </a:lnTo>
                <a:lnTo>
                  <a:pt x="1914525" y="780059"/>
                </a:lnTo>
                <a:close/>
              </a:path>
              <a:path w="5867400" h="3897629">
                <a:moveTo>
                  <a:pt x="1914525" y="3454"/>
                </a:moveTo>
                <a:lnTo>
                  <a:pt x="1914067" y="2336"/>
                </a:lnTo>
                <a:lnTo>
                  <a:pt x="1912200" y="469"/>
                </a:lnTo>
                <a:lnTo>
                  <a:pt x="1911083" y="0"/>
                </a:lnTo>
                <a:lnTo>
                  <a:pt x="1908454" y="0"/>
                </a:lnTo>
                <a:lnTo>
                  <a:pt x="1907336" y="469"/>
                </a:lnTo>
                <a:lnTo>
                  <a:pt x="1905469" y="2336"/>
                </a:lnTo>
                <a:lnTo>
                  <a:pt x="1905000" y="3454"/>
                </a:lnTo>
                <a:lnTo>
                  <a:pt x="1905000" y="6083"/>
                </a:lnTo>
                <a:lnTo>
                  <a:pt x="1905469" y="7200"/>
                </a:lnTo>
                <a:lnTo>
                  <a:pt x="1907336" y="9067"/>
                </a:lnTo>
                <a:lnTo>
                  <a:pt x="1908454" y="9525"/>
                </a:lnTo>
                <a:lnTo>
                  <a:pt x="1911083" y="9525"/>
                </a:lnTo>
                <a:lnTo>
                  <a:pt x="1912200" y="9067"/>
                </a:lnTo>
                <a:lnTo>
                  <a:pt x="1914067" y="7200"/>
                </a:lnTo>
                <a:lnTo>
                  <a:pt x="1914525" y="6083"/>
                </a:lnTo>
                <a:lnTo>
                  <a:pt x="1914525" y="3454"/>
                </a:lnTo>
                <a:close/>
              </a:path>
              <a:path w="5867400" h="3897629">
                <a:moveTo>
                  <a:pt x="1962162" y="3886479"/>
                </a:moveTo>
                <a:lnTo>
                  <a:pt x="1961692" y="3885361"/>
                </a:lnTo>
                <a:lnTo>
                  <a:pt x="1959825" y="3883495"/>
                </a:lnTo>
                <a:lnTo>
                  <a:pt x="1958708" y="3883025"/>
                </a:lnTo>
                <a:lnTo>
                  <a:pt x="1956079" y="3883025"/>
                </a:lnTo>
                <a:lnTo>
                  <a:pt x="1954961" y="3883495"/>
                </a:lnTo>
                <a:lnTo>
                  <a:pt x="1953094" y="3885361"/>
                </a:lnTo>
                <a:lnTo>
                  <a:pt x="1952625" y="3886479"/>
                </a:lnTo>
                <a:lnTo>
                  <a:pt x="1952625" y="3889108"/>
                </a:lnTo>
                <a:lnTo>
                  <a:pt x="1953094" y="3890226"/>
                </a:lnTo>
                <a:lnTo>
                  <a:pt x="1954961" y="3892092"/>
                </a:lnTo>
                <a:lnTo>
                  <a:pt x="1956079" y="3892550"/>
                </a:lnTo>
                <a:lnTo>
                  <a:pt x="1958708" y="3892550"/>
                </a:lnTo>
                <a:lnTo>
                  <a:pt x="1959825" y="3892092"/>
                </a:lnTo>
                <a:lnTo>
                  <a:pt x="1961692" y="3890226"/>
                </a:lnTo>
                <a:lnTo>
                  <a:pt x="1962162" y="3889108"/>
                </a:lnTo>
                <a:lnTo>
                  <a:pt x="1962162" y="3886479"/>
                </a:lnTo>
                <a:close/>
              </a:path>
              <a:path w="5867400" h="3897629">
                <a:moveTo>
                  <a:pt x="1962162" y="3109874"/>
                </a:moveTo>
                <a:lnTo>
                  <a:pt x="1961692" y="3108756"/>
                </a:lnTo>
                <a:lnTo>
                  <a:pt x="1959825" y="3106890"/>
                </a:lnTo>
                <a:lnTo>
                  <a:pt x="1958708" y="3106420"/>
                </a:lnTo>
                <a:lnTo>
                  <a:pt x="1956079" y="3106420"/>
                </a:lnTo>
                <a:lnTo>
                  <a:pt x="1954961" y="3106890"/>
                </a:lnTo>
                <a:lnTo>
                  <a:pt x="1953094" y="3108756"/>
                </a:lnTo>
                <a:lnTo>
                  <a:pt x="1952625" y="3109874"/>
                </a:lnTo>
                <a:lnTo>
                  <a:pt x="1952625" y="3112503"/>
                </a:lnTo>
                <a:lnTo>
                  <a:pt x="1953094" y="3113621"/>
                </a:lnTo>
                <a:lnTo>
                  <a:pt x="1954961" y="3115487"/>
                </a:lnTo>
                <a:lnTo>
                  <a:pt x="1956079" y="3115945"/>
                </a:lnTo>
                <a:lnTo>
                  <a:pt x="1958708" y="3115945"/>
                </a:lnTo>
                <a:lnTo>
                  <a:pt x="1959825" y="3115487"/>
                </a:lnTo>
                <a:lnTo>
                  <a:pt x="1961692" y="3113621"/>
                </a:lnTo>
                <a:lnTo>
                  <a:pt x="1962162" y="3112503"/>
                </a:lnTo>
                <a:lnTo>
                  <a:pt x="1962162" y="3109874"/>
                </a:lnTo>
                <a:close/>
              </a:path>
              <a:path w="5867400" h="3897629">
                <a:moveTo>
                  <a:pt x="1962162" y="2333269"/>
                </a:moveTo>
                <a:lnTo>
                  <a:pt x="1961692" y="2332151"/>
                </a:lnTo>
                <a:lnTo>
                  <a:pt x="1959825" y="2330285"/>
                </a:lnTo>
                <a:lnTo>
                  <a:pt x="1958708" y="2329815"/>
                </a:lnTo>
                <a:lnTo>
                  <a:pt x="1956079" y="2329815"/>
                </a:lnTo>
                <a:lnTo>
                  <a:pt x="1954961" y="2330285"/>
                </a:lnTo>
                <a:lnTo>
                  <a:pt x="1953094" y="2332151"/>
                </a:lnTo>
                <a:lnTo>
                  <a:pt x="1952625" y="2333269"/>
                </a:lnTo>
                <a:lnTo>
                  <a:pt x="1952625" y="2335898"/>
                </a:lnTo>
                <a:lnTo>
                  <a:pt x="1953094" y="2337016"/>
                </a:lnTo>
                <a:lnTo>
                  <a:pt x="1954961" y="2338882"/>
                </a:lnTo>
                <a:lnTo>
                  <a:pt x="1956079" y="2339340"/>
                </a:lnTo>
                <a:lnTo>
                  <a:pt x="1958708" y="2339340"/>
                </a:lnTo>
                <a:lnTo>
                  <a:pt x="1959825" y="2338882"/>
                </a:lnTo>
                <a:lnTo>
                  <a:pt x="1961692" y="2337016"/>
                </a:lnTo>
                <a:lnTo>
                  <a:pt x="1962162" y="2335898"/>
                </a:lnTo>
                <a:lnTo>
                  <a:pt x="1962162" y="2333269"/>
                </a:lnTo>
                <a:close/>
              </a:path>
              <a:path w="5867400" h="3897629">
                <a:moveTo>
                  <a:pt x="1962162" y="1556664"/>
                </a:moveTo>
                <a:lnTo>
                  <a:pt x="1961692" y="1555546"/>
                </a:lnTo>
                <a:lnTo>
                  <a:pt x="1959825" y="1553679"/>
                </a:lnTo>
                <a:lnTo>
                  <a:pt x="1958708" y="1553210"/>
                </a:lnTo>
                <a:lnTo>
                  <a:pt x="1956079" y="1553210"/>
                </a:lnTo>
                <a:lnTo>
                  <a:pt x="1954961" y="1553679"/>
                </a:lnTo>
                <a:lnTo>
                  <a:pt x="1953094" y="1555546"/>
                </a:lnTo>
                <a:lnTo>
                  <a:pt x="1952625" y="1556664"/>
                </a:lnTo>
                <a:lnTo>
                  <a:pt x="1952625" y="1559293"/>
                </a:lnTo>
                <a:lnTo>
                  <a:pt x="1953094" y="1560410"/>
                </a:lnTo>
                <a:lnTo>
                  <a:pt x="1954961" y="1562277"/>
                </a:lnTo>
                <a:lnTo>
                  <a:pt x="1956079" y="1562735"/>
                </a:lnTo>
                <a:lnTo>
                  <a:pt x="1958708" y="1562735"/>
                </a:lnTo>
                <a:lnTo>
                  <a:pt x="1959825" y="1562277"/>
                </a:lnTo>
                <a:lnTo>
                  <a:pt x="1961692" y="1560410"/>
                </a:lnTo>
                <a:lnTo>
                  <a:pt x="1962162" y="1559293"/>
                </a:lnTo>
                <a:lnTo>
                  <a:pt x="1962162" y="1556664"/>
                </a:lnTo>
                <a:close/>
              </a:path>
              <a:path w="5867400" h="3897629">
                <a:moveTo>
                  <a:pt x="1962162" y="780059"/>
                </a:moveTo>
                <a:lnTo>
                  <a:pt x="1961692" y="778941"/>
                </a:lnTo>
                <a:lnTo>
                  <a:pt x="1959825" y="777074"/>
                </a:lnTo>
                <a:lnTo>
                  <a:pt x="1958708" y="776605"/>
                </a:lnTo>
                <a:lnTo>
                  <a:pt x="1956079" y="776605"/>
                </a:lnTo>
                <a:lnTo>
                  <a:pt x="1954961" y="777074"/>
                </a:lnTo>
                <a:lnTo>
                  <a:pt x="1953094" y="778941"/>
                </a:lnTo>
                <a:lnTo>
                  <a:pt x="1952625" y="780059"/>
                </a:lnTo>
                <a:lnTo>
                  <a:pt x="1952625" y="782688"/>
                </a:lnTo>
                <a:lnTo>
                  <a:pt x="1953094" y="783805"/>
                </a:lnTo>
                <a:lnTo>
                  <a:pt x="1954961" y="785672"/>
                </a:lnTo>
                <a:lnTo>
                  <a:pt x="1956079" y="786130"/>
                </a:lnTo>
                <a:lnTo>
                  <a:pt x="1958708" y="786130"/>
                </a:lnTo>
                <a:lnTo>
                  <a:pt x="1959825" y="785672"/>
                </a:lnTo>
                <a:lnTo>
                  <a:pt x="1961692" y="783805"/>
                </a:lnTo>
                <a:lnTo>
                  <a:pt x="1962162" y="782688"/>
                </a:lnTo>
                <a:lnTo>
                  <a:pt x="1962162" y="780059"/>
                </a:lnTo>
                <a:close/>
              </a:path>
              <a:path w="5867400" h="3897629">
                <a:moveTo>
                  <a:pt x="1962162" y="3454"/>
                </a:moveTo>
                <a:lnTo>
                  <a:pt x="1961692" y="2336"/>
                </a:lnTo>
                <a:lnTo>
                  <a:pt x="1959825" y="469"/>
                </a:lnTo>
                <a:lnTo>
                  <a:pt x="1958708" y="0"/>
                </a:lnTo>
                <a:lnTo>
                  <a:pt x="1956079" y="0"/>
                </a:lnTo>
                <a:lnTo>
                  <a:pt x="1954961" y="469"/>
                </a:lnTo>
                <a:lnTo>
                  <a:pt x="1953094" y="2336"/>
                </a:lnTo>
                <a:lnTo>
                  <a:pt x="1952625" y="3454"/>
                </a:lnTo>
                <a:lnTo>
                  <a:pt x="1952625" y="6083"/>
                </a:lnTo>
                <a:lnTo>
                  <a:pt x="1953094" y="7200"/>
                </a:lnTo>
                <a:lnTo>
                  <a:pt x="1954961" y="9067"/>
                </a:lnTo>
                <a:lnTo>
                  <a:pt x="1956079" y="9525"/>
                </a:lnTo>
                <a:lnTo>
                  <a:pt x="1958708" y="9525"/>
                </a:lnTo>
                <a:lnTo>
                  <a:pt x="1959825" y="9067"/>
                </a:lnTo>
                <a:lnTo>
                  <a:pt x="1961692" y="7200"/>
                </a:lnTo>
                <a:lnTo>
                  <a:pt x="1962162" y="6083"/>
                </a:lnTo>
                <a:lnTo>
                  <a:pt x="1962162" y="3454"/>
                </a:lnTo>
                <a:close/>
              </a:path>
              <a:path w="5867400" h="3897629">
                <a:moveTo>
                  <a:pt x="2009775" y="3886479"/>
                </a:moveTo>
                <a:lnTo>
                  <a:pt x="2009317" y="3885361"/>
                </a:lnTo>
                <a:lnTo>
                  <a:pt x="2007450" y="3883495"/>
                </a:lnTo>
                <a:lnTo>
                  <a:pt x="2006333" y="3883025"/>
                </a:lnTo>
                <a:lnTo>
                  <a:pt x="2003704" y="3883025"/>
                </a:lnTo>
                <a:lnTo>
                  <a:pt x="2002586" y="3883495"/>
                </a:lnTo>
                <a:lnTo>
                  <a:pt x="2000719" y="3885361"/>
                </a:lnTo>
                <a:lnTo>
                  <a:pt x="2000250" y="3886479"/>
                </a:lnTo>
                <a:lnTo>
                  <a:pt x="2000250" y="3889108"/>
                </a:lnTo>
                <a:lnTo>
                  <a:pt x="2000719" y="3890226"/>
                </a:lnTo>
                <a:lnTo>
                  <a:pt x="2002586" y="3892092"/>
                </a:lnTo>
                <a:lnTo>
                  <a:pt x="2003704" y="3892550"/>
                </a:lnTo>
                <a:lnTo>
                  <a:pt x="2006333" y="3892550"/>
                </a:lnTo>
                <a:lnTo>
                  <a:pt x="2007450" y="3892092"/>
                </a:lnTo>
                <a:lnTo>
                  <a:pt x="2009317" y="3890226"/>
                </a:lnTo>
                <a:lnTo>
                  <a:pt x="2009775" y="3889108"/>
                </a:lnTo>
                <a:lnTo>
                  <a:pt x="2009775" y="3886479"/>
                </a:lnTo>
                <a:close/>
              </a:path>
              <a:path w="5867400" h="3897629">
                <a:moveTo>
                  <a:pt x="2009775" y="3109874"/>
                </a:moveTo>
                <a:lnTo>
                  <a:pt x="2009317" y="3108756"/>
                </a:lnTo>
                <a:lnTo>
                  <a:pt x="2007450" y="3106890"/>
                </a:lnTo>
                <a:lnTo>
                  <a:pt x="2006333" y="3106420"/>
                </a:lnTo>
                <a:lnTo>
                  <a:pt x="2003704" y="3106420"/>
                </a:lnTo>
                <a:lnTo>
                  <a:pt x="2002586" y="3106890"/>
                </a:lnTo>
                <a:lnTo>
                  <a:pt x="2000719" y="3108756"/>
                </a:lnTo>
                <a:lnTo>
                  <a:pt x="2000250" y="3109874"/>
                </a:lnTo>
                <a:lnTo>
                  <a:pt x="2000250" y="3112503"/>
                </a:lnTo>
                <a:lnTo>
                  <a:pt x="2000719" y="3113621"/>
                </a:lnTo>
                <a:lnTo>
                  <a:pt x="2002586" y="3115487"/>
                </a:lnTo>
                <a:lnTo>
                  <a:pt x="2003704" y="3115945"/>
                </a:lnTo>
                <a:lnTo>
                  <a:pt x="2006333" y="3115945"/>
                </a:lnTo>
                <a:lnTo>
                  <a:pt x="2007450" y="3115487"/>
                </a:lnTo>
                <a:lnTo>
                  <a:pt x="2009317" y="3113621"/>
                </a:lnTo>
                <a:lnTo>
                  <a:pt x="2009775" y="3112503"/>
                </a:lnTo>
                <a:lnTo>
                  <a:pt x="2009775" y="3109874"/>
                </a:lnTo>
                <a:close/>
              </a:path>
              <a:path w="5867400" h="3897629">
                <a:moveTo>
                  <a:pt x="2009775" y="2333269"/>
                </a:moveTo>
                <a:lnTo>
                  <a:pt x="2009317" y="2332151"/>
                </a:lnTo>
                <a:lnTo>
                  <a:pt x="2007450" y="2330285"/>
                </a:lnTo>
                <a:lnTo>
                  <a:pt x="2006333" y="2329815"/>
                </a:lnTo>
                <a:lnTo>
                  <a:pt x="2003704" y="2329815"/>
                </a:lnTo>
                <a:lnTo>
                  <a:pt x="2002586" y="2330285"/>
                </a:lnTo>
                <a:lnTo>
                  <a:pt x="2000719" y="2332151"/>
                </a:lnTo>
                <a:lnTo>
                  <a:pt x="2000250" y="2333269"/>
                </a:lnTo>
                <a:lnTo>
                  <a:pt x="2000250" y="2335898"/>
                </a:lnTo>
                <a:lnTo>
                  <a:pt x="2000719" y="2337016"/>
                </a:lnTo>
                <a:lnTo>
                  <a:pt x="2002586" y="2338882"/>
                </a:lnTo>
                <a:lnTo>
                  <a:pt x="2003704" y="2339340"/>
                </a:lnTo>
                <a:lnTo>
                  <a:pt x="2006333" y="2339340"/>
                </a:lnTo>
                <a:lnTo>
                  <a:pt x="2007450" y="2338882"/>
                </a:lnTo>
                <a:lnTo>
                  <a:pt x="2009317" y="2337016"/>
                </a:lnTo>
                <a:lnTo>
                  <a:pt x="2009775" y="2335898"/>
                </a:lnTo>
                <a:lnTo>
                  <a:pt x="2009775" y="2333269"/>
                </a:lnTo>
                <a:close/>
              </a:path>
              <a:path w="5867400" h="3897629">
                <a:moveTo>
                  <a:pt x="2009775" y="1556664"/>
                </a:moveTo>
                <a:lnTo>
                  <a:pt x="2009317" y="1555546"/>
                </a:lnTo>
                <a:lnTo>
                  <a:pt x="2007450" y="1553679"/>
                </a:lnTo>
                <a:lnTo>
                  <a:pt x="2006333" y="1553210"/>
                </a:lnTo>
                <a:lnTo>
                  <a:pt x="2003704" y="1553210"/>
                </a:lnTo>
                <a:lnTo>
                  <a:pt x="2002586" y="1553679"/>
                </a:lnTo>
                <a:lnTo>
                  <a:pt x="2000719" y="1555546"/>
                </a:lnTo>
                <a:lnTo>
                  <a:pt x="2000250" y="1556664"/>
                </a:lnTo>
                <a:lnTo>
                  <a:pt x="2000250" y="1559293"/>
                </a:lnTo>
                <a:lnTo>
                  <a:pt x="2000719" y="1560410"/>
                </a:lnTo>
                <a:lnTo>
                  <a:pt x="2002586" y="1562277"/>
                </a:lnTo>
                <a:lnTo>
                  <a:pt x="2003704" y="1562735"/>
                </a:lnTo>
                <a:lnTo>
                  <a:pt x="2006333" y="1562735"/>
                </a:lnTo>
                <a:lnTo>
                  <a:pt x="2007450" y="1562277"/>
                </a:lnTo>
                <a:lnTo>
                  <a:pt x="2009317" y="1560410"/>
                </a:lnTo>
                <a:lnTo>
                  <a:pt x="2009775" y="1559293"/>
                </a:lnTo>
                <a:lnTo>
                  <a:pt x="2009775" y="1556664"/>
                </a:lnTo>
                <a:close/>
              </a:path>
              <a:path w="5867400" h="3897629">
                <a:moveTo>
                  <a:pt x="2009775" y="780059"/>
                </a:moveTo>
                <a:lnTo>
                  <a:pt x="2009317" y="778941"/>
                </a:lnTo>
                <a:lnTo>
                  <a:pt x="2007450" y="777074"/>
                </a:lnTo>
                <a:lnTo>
                  <a:pt x="2006333" y="776605"/>
                </a:lnTo>
                <a:lnTo>
                  <a:pt x="2003704" y="776605"/>
                </a:lnTo>
                <a:lnTo>
                  <a:pt x="2002586" y="777074"/>
                </a:lnTo>
                <a:lnTo>
                  <a:pt x="2000719" y="778941"/>
                </a:lnTo>
                <a:lnTo>
                  <a:pt x="2000250" y="780059"/>
                </a:lnTo>
                <a:lnTo>
                  <a:pt x="2000250" y="782688"/>
                </a:lnTo>
                <a:lnTo>
                  <a:pt x="2000719" y="783805"/>
                </a:lnTo>
                <a:lnTo>
                  <a:pt x="2002586" y="785672"/>
                </a:lnTo>
                <a:lnTo>
                  <a:pt x="2003704" y="786130"/>
                </a:lnTo>
                <a:lnTo>
                  <a:pt x="2006333" y="786130"/>
                </a:lnTo>
                <a:lnTo>
                  <a:pt x="2007450" y="785672"/>
                </a:lnTo>
                <a:lnTo>
                  <a:pt x="2009317" y="783805"/>
                </a:lnTo>
                <a:lnTo>
                  <a:pt x="2009775" y="782688"/>
                </a:lnTo>
                <a:lnTo>
                  <a:pt x="2009775" y="780059"/>
                </a:lnTo>
                <a:close/>
              </a:path>
              <a:path w="5867400" h="3897629">
                <a:moveTo>
                  <a:pt x="2009775" y="3454"/>
                </a:moveTo>
                <a:lnTo>
                  <a:pt x="2009317" y="2336"/>
                </a:lnTo>
                <a:lnTo>
                  <a:pt x="2007450" y="469"/>
                </a:lnTo>
                <a:lnTo>
                  <a:pt x="2006333" y="0"/>
                </a:lnTo>
                <a:lnTo>
                  <a:pt x="2003704" y="0"/>
                </a:lnTo>
                <a:lnTo>
                  <a:pt x="2002586" y="469"/>
                </a:lnTo>
                <a:lnTo>
                  <a:pt x="2000719" y="2336"/>
                </a:lnTo>
                <a:lnTo>
                  <a:pt x="2000250" y="3454"/>
                </a:lnTo>
                <a:lnTo>
                  <a:pt x="2000250" y="6083"/>
                </a:lnTo>
                <a:lnTo>
                  <a:pt x="2000719" y="7200"/>
                </a:lnTo>
                <a:lnTo>
                  <a:pt x="2002586" y="9067"/>
                </a:lnTo>
                <a:lnTo>
                  <a:pt x="2003704" y="9525"/>
                </a:lnTo>
                <a:lnTo>
                  <a:pt x="2006333" y="9525"/>
                </a:lnTo>
                <a:lnTo>
                  <a:pt x="2007450" y="9067"/>
                </a:lnTo>
                <a:lnTo>
                  <a:pt x="2009317" y="7200"/>
                </a:lnTo>
                <a:lnTo>
                  <a:pt x="2009775" y="6083"/>
                </a:lnTo>
                <a:lnTo>
                  <a:pt x="2009775" y="3454"/>
                </a:lnTo>
                <a:close/>
              </a:path>
              <a:path w="5867400" h="3897629">
                <a:moveTo>
                  <a:pt x="2057400" y="3886479"/>
                </a:moveTo>
                <a:lnTo>
                  <a:pt x="2056942" y="3885361"/>
                </a:lnTo>
                <a:lnTo>
                  <a:pt x="2055075" y="3883495"/>
                </a:lnTo>
                <a:lnTo>
                  <a:pt x="2053958" y="3883025"/>
                </a:lnTo>
                <a:lnTo>
                  <a:pt x="2051329" y="3883025"/>
                </a:lnTo>
                <a:lnTo>
                  <a:pt x="2050211" y="3883495"/>
                </a:lnTo>
                <a:lnTo>
                  <a:pt x="2048344" y="3885361"/>
                </a:lnTo>
                <a:lnTo>
                  <a:pt x="2047875" y="3886479"/>
                </a:lnTo>
                <a:lnTo>
                  <a:pt x="2047875" y="3889108"/>
                </a:lnTo>
                <a:lnTo>
                  <a:pt x="2048344" y="3890226"/>
                </a:lnTo>
                <a:lnTo>
                  <a:pt x="2050211" y="3892092"/>
                </a:lnTo>
                <a:lnTo>
                  <a:pt x="2051329" y="3892550"/>
                </a:lnTo>
                <a:lnTo>
                  <a:pt x="2053958" y="3892550"/>
                </a:lnTo>
                <a:lnTo>
                  <a:pt x="2055075" y="3892092"/>
                </a:lnTo>
                <a:lnTo>
                  <a:pt x="2056942" y="3890226"/>
                </a:lnTo>
                <a:lnTo>
                  <a:pt x="2057400" y="3889108"/>
                </a:lnTo>
                <a:lnTo>
                  <a:pt x="2057400" y="3886479"/>
                </a:lnTo>
                <a:close/>
              </a:path>
              <a:path w="5867400" h="3897629">
                <a:moveTo>
                  <a:pt x="2057400" y="3109874"/>
                </a:moveTo>
                <a:lnTo>
                  <a:pt x="2056942" y="3108756"/>
                </a:lnTo>
                <a:lnTo>
                  <a:pt x="2055075" y="3106890"/>
                </a:lnTo>
                <a:lnTo>
                  <a:pt x="2053958" y="3106420"/>
                </a:lnTo>
                <a:lnTo>
                  <a:pt x="2051329" y="3106420"/>
                </a:lnTo>
                <a:lnTo>
                  <a:pt x="2050211" y="3106890"/>
                </a:lnTo>
                <a:lnTo>
                  <a:pt x="2048344" y="3108756"/>
                </a:lnTo>
                <a:lnTo>
                  <a:pt x="2047875" y="3109874"/>
                </a:lnTo>
                <a:lnTo>
                  <a:pt x="2047875" y="3112503"/>
                </a:lnTo>
                <a:lnTo>
                  <a:pt x="2048344" y="3113621"/>
                </a:lnTo>
                <a:lnTo>
                  <a:pt x="2050211" y="3115487"/>
                </a:lnTo>
                <a:lnTo>
                  <a:pt x="2051329" y="3115945"/>
                </a:lnTo>
                <a:lnTo>
                  <a:pt x="2053958" y="3115945"/>
                </a:lnTo>
                <a:lnTo>
                  <a:pt x="2055075" y="3115487"/>
                </a:lnTo>
                <a:lnTo>
                  <a:pt x="2056942" y="3113621"/>
                </a:lnTo>
                <a:lnTo>
                  <a:pt x="2057400" y="3112503"/>
                </a:lnTo>
                <a:lnTo>
                  <a:pt x="2057400" y="3109874"/>
                </a:lnTo>
                <a:close/>
              </a:path>
              <a:path w="5867400" h="3897629">
                <a:moveTo>
                  <a:pt x="2057400" y="2333269"/>
                </a:moveTo>
                <a:lnTo>
                  <a:pt x="2056942" y="2332151"/>
                </a:lnTo>
                <a:lnTo>
                  <a:pt x="2055075" y="2330285"/>
                </a:lnTo>
                <a:lnTo>
                  <a:pt x="2053958" y="2329815"/>
                </a:lnTo>
                <a:lnTo>
                  <a:pt x="2051329" y="2329815"/>
                </a:lnTo>
                <a:lnTo>
                  <a:pt x="2050211" y="2330285"/>
                </a:lnTo>
                <a:lnTo>
                  <a:pt x="2048344" y="2332151"/>
                </a:lnTo>
                <a:lnTo>
                  <a:pt x="2047875" y="2333269"/>
                </a:lnTo>
                <a:lnTo>
                  <a:pt x="2047875" y="2335898"/>
                </a:lnTo>
                <a:lnTo>
                  <a:pt x="2048344" y="2337016"/>
                </a:lnTo>
                <a:lnTo>
                  <a:pt x="2050211" y="2338882"/>
                </a:lnTo>
                <a:lnTo>
                  <a:pt x="2051329" y="2339340"/>
                </a:lnTo>
                <a:lnTo>
                  <a:pt x="2053958" y="2339340"/>
                </a:lnTo>
                <a:lnTo>
                  <a:pt x="2055075" y="2338882"/>
                </a:lnTo>
                <a:lnTo>
                  <a:pt x="2056942" y="2337016"/>
                </a:lnTo>
                <a:lnTo>
                  <a:pt x="2057400" y="2335898"/>
                </a:lnTo>
                <a:lnTo>
                  <a:pt x="2057400" y="2333269"/>
                </a:lnTo>
                <a:close/>
              </a:path>
              <a:path w="5867400" h="3897629">
                <a:moveTo>
                  <a:pt x="2057400" y="1556664"/>
                </a:moveTo>
                <a:lnTo>
                  <a:pt x="2056942" y="1555546"/>
                </a:lnTo>
                <a:lnTo>
                  <a:pt x="2055075" y="1553679"/>
                </a:lnTo>
                <a:lnTo>
                  <a:pt x="2053958" y="1553210"/>
                </a:lnTo>
                <a:lnTo>
                  <a:pt x="2051329" y="1553210"/>
                </a:lnTo>
                <a:lnTo>
                  <a:pt x="2050211" y="1553679"/>
                </a:lnTo>
                <a:lnTo>
                  <a:pt x="2048344" y="1555546"/>
                </a:lnTo>
                <a:lnTo>
                  <a:pt x="2047875" y="1556664"/>
                </a:lnTo>
                <a:lnTo>
                  <a:pt x="2047875" y="1559293"/>
                </a:lnTo>
                <a:lnTo>
                  <a:pt x="2048344" y="1560410"/>
                </a:lnTo>
                <a:lnTo>
                  <a:pt x="2050211" y="1562277"/>
                </a:lnTo>
                <a:lnTo>
                  <a:pt x="2051329" y="1562735"/>
                </a:lnTo>
                <a:lnTo>
                  <a:pt x="2053958" y="1562735"/>
                </a:lnTo>
                <a:lnTo>
                  <a:pt x="2055075" y="1562277"/>
                </a:lnTo>
                <a:lnTo>
                  <a:pt x="2056942" y="1560410"/>
                </a:lnTo>
                <a:lnTo>
                  <a:pt x="2057400" y="1559293"/>
                </a:lnTo>
                <a:lnTo>
                  <a:pt x="2057400" y="1556664"/>
                </a:lnTo>
                <a:close/>
              </a:path>
              <a:path w="5867400" h="3897629">
                <a:moveTo>
                  <a:pt x="2057400" y="780059"/>
                </a:moveTo>
                <a:lnTo>
                  <a:pt x="2056942" y="778941"/>
                </a:lnTo>
                <a:lnTo>
                  <a:pt x="2055075" y="777074"/>
                </a:lnTo>
                <a:lnTo>
                  <a:pt x="2053958" y="776605"/>
                </a:lnTo>
                <a:lnTo>
                  <a:pt x="2051329" y="776605"/>
                </a:lnTo>
                <a:lnTo>
                  <a:pt x="2050211" y="777074"/>
                </a:lnTo>
                <a:lnTo>
                  <a:pt x="2048344" y="778941"/>
                </a:lnTo>
                <a:lnTo>
                  <a:pt x="2047875" y="780059"/>
                </a:lnTo>
                <a:lnTo>
                  <a:pt x="2047875" y="782688"/>
                </a:lnTo>
                <a:lnTo>
                  <a:pt x="2048344" y="783805"/>
                </a:lnTo>
                <a:lnTo>
                  <a:pt x="2050211" y="785672"/>
                </a:lnTo>
                <a:lnTo>
                  <a:pt x="2051329" y="786130"/>
                </a:lnTo>
                <a:lnTo>
                  <a:pt x="2053958" y="786130"/>
                </a:lnTo>
                <a:lnTo>
                  <a:pt x="2055075" y="785672"/>
                </a:lnTo>
                <a:lnTo>
                  <a:pt x="2056942" y="783805"/>
                </a:lnTo>
                <a:lnTo>
                  <a:pt x="2057400" y="782688"/>
                </a:lnTo>
                <a:lnTo>
                  <a:pt x="2057400" y="780059"/>
                </a:lnTo>
                <a:close/>
              </a:path>
              <a:path w="5867400" h="3897629">
                <a:moveTo>
                  <a:pt x="2057400" y="3454"/>
                </a:moveTo>
                <a:lnTo>
                  <a:pt x="2056942" y="2336"/>
                </a:lnTo>
                <a:lnTo>
                  <a:pt x="2055075" y="469"/>
                </a:lnTo>
                <a:lnTo>
                  <a:pt x="2053958" y="0"/>
                </a:lnTo>
                <a:lnTo>
                  <a:pt x="2051329" y="0"/>
                </a:lnTo>
                <a:lnTo>
                  <a:pt x="2050211" y="469"/>
                </a:lnTo>
                <a:lnTo>
                  <a:pt x="2048344" y="2336"/>
                </a:lnTo>
                <a:lnTo>
                  <a:pt x="2047875" y="3454"/>
                </a:lnTo>
                <a:lnTo>
                  <a:pt x="2047875" y="6083"/>
                </a:lnTo>
                <a:lnTo>
                  <a:pt x="2048344" y="7200"/>
                </a:lnTo>
                <a:lnTo>
                  <a:pt x="2050211" y="9067"/>
                </a:lnTo>
                <a:lnTo>
                  <a:pt x="2051329" y="9525"/>
                </a:lnTo>
                <a:lnTo>
                  <a:pt x="2053958" y="9525"/>
                </a:lnTo>
                <a:lnTo>
                  <a:pt x="2055075" y="9067"/>
                </a:lnTo>
                <a:lnTo>
                  <a:pt x="2056942" y="7200"/>
                </a:lnTo>
                <a:lnTo>
                  <a:pt x="2057400" y="6083"/>
                </a:lnTo>
                <a:lnTo>
                  <a:pt x="2057400" y="3454"/>
                </a:lnTo>
                <a:close/>
              </a:path>
              <a:path w="5867400" h="3897629">
                <a:moveTo>
                  <a:pt x="2105025" y="3886479"/>
                </a:moveTo>
                <a:lnTo>
                  <a:pt x="2104567" y="3885361"/>
                </a:lnTo>
                <a:lnTo>
                  <a:pt x="2102700" y="3883495"/>
                </a:lnTo>
                <a:lnTo>
                  <a:pt x="2101583" y="3883025"/>
                </a:lnTo>
                <a:lnTo>
                  <a:pt x="2098954" y="3883025"/>
                </a:lnTo>
                <a:lnTo>
                  <a:pt x="2097836" y="3883495"/>
                </a:lnTo>
                <a:lnTo>
                  <a:pt x="2095969" y="3885361"/>
                </a:lnTo>
                <a:lnTo>
                  <a:pt x="2095500" y="3886479"/>
                </a:lnTo>
                <a:lnTo>
                  <a:pt x="2095500" y="3889108"/>
                </a:lnTo>
                <a:lnTo>
                  <a:pt x="2095969" y="3890226"/>
                </a:lnTo>
                <a:lnTo>
                  <a:pt x="2097836" y="3892092"/>
                </a:lnTo>
                <a:lnTo>
                  <a:pt x="2098954" y="3892550"/>
                </a:lnTo>
                <a:lnTo>
                  <a:pt x="2101583" y="3892550"/>
                </a:lnTo>
                <a:lnTo>
                  <a:pt x="2102700" y="3892092"/>
                </a:lnTo>
                <a:lnTo>
                  <a:pt x="2104567" y="3890226"/>
                </a:lnTo>
                <a:lnTo>
                  <a:pt x="2105025" y="3889108"/>
                </a:lnTo>
                <a:lnTo>
                  <a:pt x="2105025" y="3886479"/>
                </a:lnTo>
                <a:close/>
              </a:path>
              <a:path w="5867400" h="3897629">
                <a:moveTo>
                  <a:pt x="2105025" y="3109874"/>
                </a:moveTo>
                <a:lnTo>
                  <a:pt x="2104567" y="3108756"/>
                </a:lnTo>
                <a:lnTo>
                  <a:pt x="2102700" y="3106890"/>
                </a:lnTo>
                <a:lnTo>
                  <a:pt x="2101583" y="3106420"/>
                </a:lnTo>
                <a:lnTo>
                  <a:pt x="2098954" y="3106420"/>
                </a:lnTo>
                <a:lnTo>
                  <a:pt x="2097836" y="3106890"/>
                </a:lnTo>
                <a:lnTo>
                  <a:pt x="2095969" y="3108756"/>
                </a:lnTo>
                <a:lnTo>
                  <a:pt x="2095500" y="3109874"/>
                </a:lnTo>
                <a:lnTo>
                  <a:pt x="2095500" y="3112503"/>
                </a:lnTo>
                <a:lnTo>
                  <a:pt x="2095969" y="3113621"/>
                </a:lnTo>
                <a:lnTo>
                  <a:pt x="2097836" y="3115487"/>
                </a:lnTo>
                <a:lnTo>
                  <a:pt x="2098954" y="3115945"/>
                </a:lnTo>
                <a:lnTo>
                  <a:pt x="2101583" y="3115945"/>
                </a:lnTo>
                <a:lnTo>
                  <a:pt x="2102700" y="3115487"/>
                </a:lnTo>
                <a:lnTo>
                  <a:pt x="2104567" y="3113621"/>
                </a:lnTo>
                <a:lnTo>
                  <a:pt x="2105025" y="3112503"/>
                </a:lnTo>
                <a:lnTo>
                  <a:pt x="2105025" y="3109874"/>
                </a:lnTo>
                <a:close/>
              </a:path>
              <a:path w="5867400" h="3897629">
                <a:moveTo>
                  <a:pt x="2105025" y="2333269"/>
                </a:moveTo>
                <a:lnTo>
                  <a:pt x="2104567" y="2332151"/>
                </a:lnTo>
                <a:lnTo>
                  <a:pt x="2102700" y="2330285"/>
                </a:lnTo>
                <a:lnTo>
                  <a:pt x="2101583" y="2329815"/>
                </a:lnTo>
                <a:lnTo>
                  <a:pt x="2098954" y="2329815"/>
                </a:lnTo>
                <a:lnTo>
                  <a:pt x="2097836" y="2330285"/>
                </a:lnTo>
                <a:lnTo>
                  <a:pt x="2095969" y="2332151"/>
                </a:lnTo>
                <a:lnTo>
                  <a:pt x="2095500" y="2333269"/>
                </a:lnTo>
                <a:lnTo>
                  <a:pt x="2095500" y="2335898"/>
                </a:lnTo>
                <a:lnTo>
                  <a:pt x="2095969" y="2337016"/>
                </a:lnTo>
                <a:lnTo>
                  <a:pt x="2097836" y="2338882"/>
                </a:lnTo>
                <a:lnTo>
                  <a:pt x="2098954" y="2339340"/>
                </a:lnTo>
                <a:lnTo>
                  <a:pt x="2101583" y="2339340"/>
                </a:lnTo>
                <a:lnTo>
                  <a:pt x="2102700" y="2338882"/>
                </a:lnTo>
                <a:lnTo>
                  <a:pt x="2104567" y="2337016"/>
                </a:lnTo>
                <a:lnTo>
                  <a:pt x="2105025" y="2335898"/>
                </a:lnTo>
                <a:lnTo>
                  <a:pt x="2105025" y="2333269"/>
                </a:lnTo>
                <a:close/>
              </a:path>
              <a:path w="5867400" h="3897629">
                <a:moveTo>
                  <a:pt x="2105025" y="1556664"/>
                </a:moveTo>
                <a:lnTo>
                  <a:pt x="2104567" y="1555546"/>
                </a:lnTo>
                <a:lnTo>
                  <a:pt x="2102700" y="1553679"/>
                </a:lnTo>
                <a:lnTo>
                  <a:pt x="2101583" y="1553210"/>
                </a:lnTo>
                <a:lnTo>
                  <a:pt x="2098954" y="1553210"/>
                </a:lnTo>
                <a:lnTo>
                  <a:pt x="2097836" y="1553679"/>
                </a:lnTo>
                <a:lnTo>
                  <a:pt x="2095969" y="1555546"/>
                </a:lnTo>
                <a:lnTo>
                  <a:pt x="2095500" y="1556664"/>
                </a:lnTo>
                <a:lnTo>
                  <a:pt x="2095500" y="1559293"/>
                </a:lnTo>
                <a:lnTo>
                  <a:pt x="2095969" y="1560410"/>
                </a:lnTo>
                <a:lnTo>
                  <a:pt x="2097836" y="1562277"/>
                </a:lnTo>
                <a:lnTo>
                  <a:pt x="2098954" y="1562735"/>
                </a:lnTo>
                <a:lnTo>
                  <a:pt x="2101583" y="1562735"/>
                </a:lnTo>
                <a:lnTo>
                  <a:pt x="2102700" y="1562277"/>
                </a:lnTo>
                <a:lnTo>
                  <a:pt x="2104567" y="1560410"/>
                </a:lnTo>
                <a:lnTo>
                  <a:pt x="2105025" y="1559293"/>
                </a:lnTo>
                <a:lnTo>
                  <a:pt x="2105025" y="1556664"/>
                </a:lnTo>
                <a:close/>
              </a:path>
              <a:path w="5867400" h="3897629">
                <a:moveTo>
                  <a:pt x="2105025" y="780059"/>
                </a:moveTo>
                <a:lnTo>
                  <a:pt x="2104567" y="778941"/>
                </a:lnTo>
                <a:lnTo>
                  <a:pt x="2102700" y="777074"/>
                </a:lnTo>
                <a:lnTo>
                  <a:pt x="2101583" y="776605"/>
                </a:lnTo>
                <a:lnTo>
                  <a:pt x="2098954" y="776605"/>
                </a:lnTo>
                <a:lnTo>
                  <a:pt x="2097836" y="777074"/>
                </a:lnTo>
                <a:lnTo>
                  <a:pt x="2095969" y="778941"/>
                </a:lnTo>
                <a:lnTo>
                  <a:pt x="2095500" y="780059"/>
                </a:lnTo>
                <a:lnTo>
                  <a:pt x="2095500" y="782688"/>
                </a:lnTo>
                <a:lnTo>
                  <a:pt x="2095969" y="783805"/>
                </a:lnTo>
                <a:lnTo>
                  <a:pt x="2097836" y="785672"/>
                </a:lnTo>
                <a:lnTo>
                  <a:pt x="2098954" y="786130"/>
                </a:lnTo>
                <a:lnTo>
                  <a:pt x="2101583" y="786130"/>
                </a:lnTo>
                <a:lnTo>
                  <a:pt x="2102700" y="785672"/>
                </a:lnTo>
                <a:lnTo>
                  <a:pt x="2104567" y="783805"/>
                </a:lnTo>
                <a:lnTo>
                  <a:pt x="2105025" y="782688"/>
                </a:lnTo>
                <a:lnTo>
                  <a:pt x="2105025" y="780059"/>
                </a:lnTo>
                <a:close/>
              </a:path>
              <a:path w="5867400" h="3897629">
                <a:moveTo>
                  <a:pt x="2105025" y="3454"/>
                </a:moveTo>
                <a:lnTo>
                  <a:pt x="2104567" y="2336"/>
                </a:lnTo>
                <a:lnTo>
                  <a:pt x="2102700" y="469"/>
                </a:lnTo>
                <a:lnTo>
                  <a:pt x="2101583" y="0"/>
                </a:lnTo>
                <a:lnTo>
                  <a:pt x="2098954" y="0"/>
                </a:lnTo>
                <a:lnTo>
                  <a:pt x="2097836" y="469"/>
                </a:lnTo>
                <a:lnTo>
                  <a:pt x="2095969" y="2336"/>
                </a:lnTo>
                <a:lnTo>
                  <a:pt x="2095500" y="3454"/>
                </a:lnTo>
                <a:lnTo>
                  <a:pt x="2095500" y="6083"/>
                </a:lnTo>
                <a:lnTo>
                  <a:pt x="2095969" y="7200"/>
                </a:lnTo>
                <a:lnTo>
                  <a:pt x="2097836" y="9067"/>
                </a:lnTo>
                <a:lnTo>
                  <a:pt x="2098954" y="9525"/>
                </a:lnTo>
                <a:lnTo>
                  <a:pt x="2101583" y="9525"/>
                </a:lnTo>
                <a:lnTo>
                  <a:pt x="2102700" y="9067"/>
                </a:lnTo>
                <a:lnTo>
                  <a:pt x="2104567" y="7200"/>
                </a:lnTo>
                <a:lnTo>
                  <a:pt x="2105025" y="6083"/>
                </a:lnTo>
                <a:lnTo>
                  <a:pt x="2105025" y="3454"/>
                </a:lnTo>
                <a:close/>
              </a:path>
              <a:path w="5867400" h="3897629">
                <a:moveTo>
                  <a:pt x="2152650" y="3886479"/>
                </a:moveTo>
                <a:lnTo>
                  <a:pt x="2152192" y="3885361"/>
                </a:lnTo>
                <a:lnTo>
                  <a:pt x="2150326" y="3883495"/>
                </a:lnTo>
                <a:lnTo>
                  <a:pt x="2149208" y="3883025"/>
                </a:lnTo>
                <a:lnTo>
                  <a:pt x="2146579" y="3883025"/>
                </a:lnTo>
                <a:lnTo>
                  <a:pt x="2145461" y="3883495"/>
                </a:lnTo>
                <a:lnTo>
                  <a:pt x="2143595" y="3885361"/>
                </a:lnTo>
                <a:lnTo>
                  <a:pt x="2143125" y="3886479"/>
                </a:lnTo>
                <a:lnTo>
                  <a:pt x="2143125" y="3889108"/>
                </a:lnTo>
                <a:lnTo>
                  <a:pt x="2143595" y="3890226"/>
                </a:lnTo>
                <a:lnTo>
                  <a:pt x="2145461" y="3892092"/>
                </a:lnTo>
                <a:lnTo>
                  <a:pt x="2146579" y="3892550"/>
                </a:lnTo>
                <a:lnTo>
                  <a:pt x="2149208" y="3892550"/>
                </a:lnTo>
                <a:lnTo>
                  <a:pt x="2150326" y="3892092"/>
                </a:lnTo>
                <a:lnTo>
                  <a:pt x="2152192" y="3890226"/>
                </a:lnTo>
                <a:lnTo>
                  <a:pt x="2152650" y="3889108"/>
                </a:lnTo>
                <a:lnTo>
                  <a:pt x="2152650" y="3886479"/>
                </a:lnTo>
                <a:close/>
              </a:path>
              <a:path w="5867400" h="3897629">
                <a:moveTo>
                  <a:pt x="2152650" y="3109874"/>
                </a:moveTo>
                <a:lnTo>
                  <a:pt x="2152192" y="3108756"/>
                </a:lnTo>
                <a:lnTo>
                  <a:pt x="2150326" y="3106890"/>
                </a:lnTo>
                <a:lnTo>
                  <a:pt x="2149208" y="3106420"/>
                </a:lnTo>
                <a:lnTo>
                  <a:pt x="2146579" y="3106420"/>
                </a:lnTo>
                <a:lnTo>
                  <a:pt x="2145461" y="3106890"/>
                </a:lnTo>
                <a:lnTo>
                  <a:pt x="2143595" y="3108756"/>
                </a:lnTo>
                <a:lnTo>
                  <a:pt x="2143125" y="3109874"/>
                </a:lnTo>
                <a:lnTo>
                  <a:pt x="2143125" y="3112503"/>
                </a:lnTo>
                <a:lnTo>
                  <a:pt x="2143595" y="3113621"/>
                </a:lnTo>
                <a:lnTo>
                  <a:pt x="2145461" y="3115487"/>
                </a:lnTo>
                <a:lnTo>
                  <a:pt x="2146579" y="3115945"/>
                </a:lnTo>
                <a:lnTo>
                  <a:pt x="2149208" y="3115945"/>
                </a:lnTo>
                <a:lnTo>
                  <a:pt x="2150326" y="3115487"/>
                </a:lnTo>
                <a:lnTo>
                  <a:pt x="2152192" y="3113621"/>
                </a:lnTo>
                <a:lnTo>
                  <a:pt x="2152650" y="3112503"/>
                </a:lnTo>
                <a:lnTo>
                  <a:pt x="2152650" y="3109874"/>
                </a:lnTo>
                <a:close/>
              </a:path>
              <a:path w="5867400" h="3897629">
                <a:moveTo>
                  <a:pt x="2152650" y="2333269"/>
                </a:moveTo>
                <a:lnTo>
                  <a:pt x="2152192" y="2332151"/>
                </a:lnTo>
                <a:lnTo>
                  <a:pt x="2150326" y="2330285"/>
                </a:lnTo>
                <a:lnTo>
                  <a:pt x="2149208" y="2329815"/>
                </a:lnTo>
                <a:lnTo>
                  <a:pt x="2146579" y="2329815"/>
                </a:lnTo>
                <a:lnTo>
                  <a:pt x="2145461" y="2330285"/>
                </a:lnTo>
                <a:lnTo>
                  <a:pt x="2143595" y="2332151"/>
                </a:lnTo>
                <a:lnTo>
                  <a:pt x="2143125" y="2333269"/>
                </a:lnTo>
                <a:lnTo>
                  <a:pt x="2143125" y="2335898"/>
                </a:lnTo>
                <a:lnTo>
                  <a:pt x="2143595" y="2337016"/>
                </a:lnTo>
                <a:lnTo>
                  <a:pt x="2145461" y="2338882"/>
                </a:lnTo>
                <a:lnTo>
                  <a:pt x="2146579" y="2339340"/>
                </a:lnTo>
                <a:lnTo>
                  <a:pt x="2149208" y="2339340"/>
                </a:lnTo>
                <a:lnTo>
                  <a:pt x="2150326" y="2338882"/>
                </a:lnTo>
                <a:lnTo>
                  <a:pt x="2152192" y="2337016"/>
                </a:lnTo>
                <a:lnTo>
                  <a:pt x="2152650" y="2335898"/>
                </a:lnTo>
                <a:lnTo>
                  <a:pt x="2152650" y="2333269"/>
                </a:lnTo>
                <a:close/>
              </a:path>
              <a:path w="5867400" h="3897629">
                <a:moveTo>
                  <a:pt x="2152650" y="1556664"/>
                </a:moveTo>
                <a:lnTo>
                  <a:pt x="2152192" y="1555546"/>
                </a:lnTo>
                <a:lnTo>
                  <a:pt x="2150326" y="1553679"/>
                </a:lnTo>
                <a:lnTo>
                  <a:pt x="2149208" y="1553210"/>
                </a:lnTo>
                <a:lnTo>
                  <a:pt x="2146579" y="1553210"/>
                </a:lnTo>
                <a:lnTo>
                  <a:pt x="2145461" y="1553679"/>
                </a:lnTo>
                <a:lnTo>
                  <a:pt x="2143595" y="1555546"/>
                </a:lnTo>
                <a:lnTo>
                  <a:pt x="2143125" y="1556664"/>
                </a:lnTo>
                <a:lnTo>
                  <a:pt x="2143125" y="1559293"/>
                </a:lnTo>
                <a:lnTo>
                  <a:pt x="2143595" y="1560410"/>
                </a:lnTo>
                <a:lnTo>
                  <a:pt x="2145461" y="1562277"/>
                </a:lnTo>
                <a:lnTo>
                  <a:pt x="2146579" y="1562735"/>
                </a:lnTo>
                <a:lnTo>
                  <a:pt x="2149208" y="1562735"/>
                </a:lnTo>
                <a:lnTo>
                  <a:pt x="2150326" y="1562277"/>
                </a:lnTo>
                <a:lnTo>
                  <a:pt x="2152192" y="1560410"/>
                </a:lnTo>
                <a:lnTo>
                  <a:pt x="2152650" y="1559293"/>
                </a:lnTo>
                <a:lnTo>
                  <a:pt x="2152650" y="1556664"/>
                </a:lnTo>
                <a:close/>
              </a:path>
              <a:path w="5867400" h="3897629">
                <a:moveTo>
                  <a:pt x="2152650" y="780059"/>
                </a:moveTo>
                <a:lnTo>
                  <a:pt x="2152192" y="778941"/>
                </a:lnTo>
                <a:lnTo>
                  <a:pt x="2150326" y="777074"/>
                </a:lnTo>
                <a:lnTo>
                  <a:pt x="2149208" y="776605"/>
                </a:lnTo>
                <a:lnTo>
                  <a:pt x="2146579" y="776605"/>
                </a:lnTo>
                <a:lnTo>
                  <a:pt x="2145461" y="777074"/>
                </a:lnTo>
                <a:lnTo>
                  <a:pt x="2143595" y="778941"/>
                </a:lnTo>
                <a:lnTo>
                  <a:pt x="2143125" y="780059"/>
                </a:lnTo>
                <a:lnTo>
                  <a:pt x="2143125" y="782688"/>
                </a:lnTo>
                <a:lnTo>
                  <a:pt x="2143595" y="783805"/>
                </a:lnTo>
                <a:lnTo>
                  <a:pt x="2145461" y="785672"/>
                </a:lnTo>
                <a:lnTo>
                  <a:pt x="2146579" y="786130"/>
                </a:lnTo>
                <a:lnTo>
                  <a:pt x="2149208" y="786130"/>
                </a:lnTo>
                <a:lnTo>
                  <a:pt x="2150326" y="785672"/>
                </a:lnTo>
                <a:lnTo>
                  <a:pt x="2152192" y="783805"/>
                </a:lnTo>
                <a:lnTo>
                  <a:pt x="2152650" y="782688"/>
                </a:lnTo>
                <a:lnTo>
                  <a:pt x="2152650" y="780059"/>
                </a:lnTo>
                <a:close/>
              </a:path>
              <a:path w="5867400" h="3897629">
                <a:moveTo>
                  <a:pt x="2152650" y="3454"/>
                </a:moveTo>
                <a:lnTo>
                  <a:pt x="2152192" y="2336"/>
                </a:lnTo>
                <a:lnTo>
                  <a:pt x="2150326" y="469"/>
                </a:lnTo>
                <a:lnTo>
                  <a:pt x="2149208" y="0"/>
                </a:lnTo>
                <a:lnTo>
                  <a:pt x="2146579" y="0"/>
                </a:lnTo>
                <a:lnTo>
                  <a:pt x="2145461" y="469"/>
                </a:lnTo>
                <a:lnTo>
                  <a:pt x="2143595" y="2336"/>
                </a:lnTo>
                <a:lnTo>
                  <a:pt x="2143125" y="3454"/>
                </a:lnTo>
                <a:lnTo>
                  <a:pt x="2143125" y="6083"/>
                </a:lnTo>
                <a:lnTo>
                  <a:pt x="2143595" y="7200"/>
                </a:lnTo>
                <a:lnTo>
                  <a:pt x="2145461" y="9067"/>
                </a:lnTo>
                <a:lnTo>
                  <a:pt x="2146579" y="9525"/>
                </a:lnTo>
                <a:lnTo>
                  <a:pt x="2149208" y="9525"/>
                </a:lnTo>
                <a:lnTo>
                  <a:pt x="2150326" y="9067"/>
                </a:lnTo>
                <a:lnTo>
                  <a:pt x="2152192" y="7200"/>
                </a:lnTo>
                <a:lnTo>
                  <a:pt x="2152650" y="6083"/>
                </a:lnTo>
                <a:lnTo>
                  <a:pt x="2152650" y="3454"/>
                </a:lnTo>
                <a:close/>
              </a:path>
              <a:path w="5867400" h="3897629">
                <a:moveTo>
                  <a:pt x="2200287" y="3886479"/>
                </a:moveTo>
                <a:lnTo>
                  <a:pt x="2199817" y="3885361"/>
                </a:lnTo>
                <a:lnTo>
                  <a:pt x="2197951" y="3883495"/>
                </a:lnTo>
                <a:lnTo>
                  <a:pt x="2196833" y="3883025"/>
                </a:lnTo>
                <a:lnTo>
                  <a:pt x="2194204" y="3883025"/>
                </a:lnTo>
                <a:lnTo>
                  <a:pt x="2193086" y="3883495"/>
                </a:lnTo>
                <a:lnTo>
                  <a:pt x="2191220" y="3885361"/>
                </a:lnTo>
                <a:lnTo>
                  <a:pt x="2190750" y="3886479"/>
                </a:lnTo>
                <a:lnTo>
                  <a:pt x="2190750" y="3889108"/>
                </a:lnTo>
                <a:lnTo>
                  <a:pt x="2191220" y="3890226"/>
                </a:lnTo>
                <a:lnTo>
                  <a:pt x="2193086" y="3892092"/>
                </a:lnTo>
                <a:lnTo>
                  <a:pt x="2194204" y="3892550"/>
                </a:lnTo>
                <a:lnTo>
                  <a:pt x="2196833" y="3892550"/>
                </a:lnTo>
                <a:lnTo>
                  <a:pt x="2197951" y="3892092"/>
                </a:lnTo>
                <a:lnTo>
                  <a:pt x="2199817" y="3890226"/>
                </a:lnTo>
                <a:lnTo>
                  <a:pt x="2200287" y="3889108"/>
                </a:lnTo>
                <a:lnTo>
                  <a:pt x="2200287" y="3886479"/>
                </a:lnTo>
                <a:close/>
              </a:path>
              <a:path w="5867400" h="3897629">
                <a:moveTo>
                  <a:pt x="2200287" y="3109874"/>
                </a:moveTo>
                <a:lnTo>
                  <a:pt x="2199817" y="3108756"/>
                </a:lnTo>
                <a:lnTo>
                  <a:pt x="2197951" y="3106890"/>
                </a:lnTo>
                <a:lnTo>
                  <a:pt x="2196833" y="3106420"/>
                </a:lnTo>
                <a:lnTo>
                  <a:pt x="2194204" y="3106420"/>
                </a:lnTo>
                <a:lnTo>
                  <a:pt x="2193086" y="3106890"/>
                </a:lnTo>
                <a:lnTo>
                  <a:pt x="2191220" y="3108756"/>
                </a:lnTo>
                <a:lnTo>
                  <a:pt x="2190750" y="3109874"/>
                </a:lnTo>
                <a:lnTo>
                  <a:pt x="2190750" y="3112503"/>
                </a:lnTo>
                <a:lnTo>
                  <a:pt x="2191220" y="3113621"/>
                </a:lnTo>
                <a:lnTo>
                  <a:pt x="2193086" y="3115487"/>
                </a:lnTo>
                <a:lnTo>
                  <a:pt x="2194204" y="3115945"/>
                </a:lnTo>
                <a:lnTo>
                  <a:pt x="2196833" y="3115945"/>
                </a:lnTo>
                <a:lnTo>
                  <a:pt x="2197951" y="3115487"/>
                </a:lnTo>
                <a:lnTo>
                  <a:pt x="2199817" y="3113621"/>
                </a:lnTo>
                <a:lnTo>
                  <a:pt x="2200287" y="3112503"/>
                </a:lnTo>
                <a:lnTo>
                  <a:pt x="2200287" y="3109874"/>
                </a:lnTo>
                <a:close/>
              </a:path>
              <a:path w="5867400" h="3897629">
                <a:moveTo>
                  <a:pt x="2200287" y="2333269"/>
                </a:moveTo>
                <a:lnTo>
                  <a:pt x="2199817" y="2332151"/>
                </a:lnTo>
                <a:lnTo>
                  <a:pt x="2197951" y="2330285"/>
                </a:lnTo>
                <a:lnTo>
                  <a:pt x="2196833" y="2329815"/>
                </a:lnTo>
                <a:lnTo>
                  <a:pt x="2194204" y="2329815"/>
                </a:lnTo>
                <a:lnTo>
                  <a:pt x="2193086" y="2330285"/>
                </a:lnTo>
                <a:lnTo>
                  <a:pt x="2191220" y="2332151"/>
                </a:lnTo>
                <a:lnTo>
                  <a:pt x="2190750" y="2333269"/>
                </a:lnTo>
                <a:lnTo>
                  <a:pt x="2190750" y="2335898"/>
                </a:lnTo>
                <a:lnTo>
                  <a:pt x="2191220" y="2337016"/>
                </a:lnTo>
                <a:lnTo>
                  <a:pt x="2193086" y="2338882"/>
                </a:lnTo>
                <a:lnTo>
                  <a:pt x="2194204" y="2339340"/>
                </a:lnTo>
                <a:lnTo>
                  <a:pt x="2196833" y="2339340"/>
                </a:lnTo>
                <a:lnTo>
                  <a:pt x="2197951" y="2338882"/>
                </a:lnTo>
                <a:lnTo>
                  <a:pt x="2199817" y="2337016"/>
                </a:lnTo>
                <a:lnTo>
                  <a:pt x="2200287" y="2335898"/>
                </a:lnTo>
                <a:lnTo>
                  <a:pt x="2200287" y="2333269"/>
                </a:lnTo>
                <a:close/>
              </a:path>
              <a:path w="5867400" h="3897629">
                <a:moveTo>
                  <a:pt x="2200287" y="1556664"/>
                </a:moveTo>
                <a:lnTo>
                  <a:pt x="2199817" y="1555546"/>
                </a:lnTo>
                <a:lnTo>
                  <a:pt x="2197951" y="1553679"/>
                </a:lnTo>
                <a:lnTo>
                  <a:pt x="2196833" y="1553210"/>
                </a:lnTo>
                <a:lnTo>
                  <a:pt x="2194204" y="1553210"/>
                </a:lnTo>
                <a:lnTo>
                  <a:pt x="2193086" y="1553679"/>
                </a:lnTo>
                <a:lnTo>
                  <a:pt x="2191220" y="1555546"/>
                </a:lnTo>
                <a:lnTo>
                  <a:pt x="2190750" y="1556664"/>
                </a:lnTo>
                <a:lnTo>
                  <a:pt x="2190750" y="1559293"/>
                </a:lnTo>
                <a:lnTo>
                  <a:pt x="2191220" y="1560410"/>
                </a:lnTo>
                <a:lnTo>
                  <a:pt x="2193086" y="1562277"/>
                </a:lnTo>
                <a:lnTo>
                  <a:pt x="2194204" y="1562735"/>
                </a:lnTo>
                <a:lnTo>
                  <a:pt x="2196833" y="1562735"/>
                </a:lnTo>
                <a:lnTo>
                  <a:pt x="2197951" y="1562277"/>
                </a:lnTo>
                <a:lnTo>
                  <a:pt x="2199817" y="1560410"/>
                </a:lnTo>
                <a:lnTo>
                  <a:pt x="2200287" y="1559293"/>
                </a:lnTo>
                <a:lnTo>
                  <a:pt x="2200287" y="1556664"/>
                </a:lnTo>
                <a:close/>
              </a:path>
              <a:path w="5867400" h="3897629">
                <a:moveTo>
                  <a:pt x="2200287" y="780059"/>
                </a:moveTo>
                <a:lnTo>
                  <a:pt x="2199817" y="778941"/>
                </a:lnTo>
                <a:lnTo>
                  <a:pt x="2197951" y="777074"/>
                </a:lnTo>
                <a:lnTo>
                  <a:pt x="2196833" y="776605"/>
                </a:lnTo>
                <a:lnTo>
                  <a:pt x="2194204" y="776605"/>
                </a:lnTo>
                <a:lnTo>
                  <a:pt x="2193086" y="777074"/>
                </a:lnTo>
                <a:lnTo>
                  <a:pt x="2191220" y="778941"/>
                </a:lnTo>
                <a:lnTo>
                  <a:pt x="2190750" y="780059"/>
                </a:lnTo>
                <a:lnTo>
                  <a:pt x="2190750" y="782688"/>
                </a:lnTo>
                <a:lnTo>
                  <a:pt x="2191220" y="783805"/>
                </a:lnTo>
                <a:lnTo>
                  <a:pt x="2193086" y="785672"/>
                </a:lnTo>
                <a:lnTo>
                  <a:pt x="2194204" y="786130"/>
                </a:lnTo>
                <a:lnTo>
                  <a:pt x="2196833" y="786130"/>
                </a:lnTo>
                <a:lnTo>
                  <a:pt x="2197951" y="785672"/>
                </a:lnTo>
                <a:lnTo>
                  <a:pt x="2199817" y="783805"/>
                </a:lnTo>
                <a:lnTo>
                  <a:pt x="2200287" y="782688"/>
                </a:lnTo>
                <a:lnTo>
                  <a:pt x="2200287" y="780059"/>
                </a:lnTo>
                <a:close/>
              </a:path>
              <a:path w="5867400" h="3897629">
                <a:moveTo>
                  <a:pt x="2200287" y="3454"/>
                </a:moveTo>
                <a:lnTo>
                  <a:pt x="2199817" y="2336"/>
                </a:lnTo>
                <a:lnTo>
                  <a:pt x="2197951" y="469"/>
                </a:lnTo>
                <a:lnTo>
                  <a:pt x="2196833" y="0"/>
                </a:lnTo>
                <a:lnTo>
                  <a:pt x="2194204" y="0"/>
                </a:lnTo>
                <a:lnTo>
                  <a:pt x="2193086" y="469"/>
                </a:lnTo>
                <a:lnTo>
                  <a:pt x="2191220" y="2336"/>
                </a:lnTo>
                <a:lnTo>
                  <a:pt x="2190750" y="3454"/>
                </a:lnTo>
                <a:lnTo>
                  <a:pt x="2190750" y="6083"/>
                </a:lnTo>
                <a:lnTo>
                  <a:pt x="2191220" y="7200"/>
                </a:lnTo>
                <a:lnTo>
                  <a:pt x="2193086" y="9067"/>
                </a:lnTo>
                <a:lnTo>
                  <a:pt x="2194204" y="9525"/>
                </a:lnTo>
                <a:lnTo>
                  <a:pt x="2196833" y="9525"/>
                </a:lnTo>
                <a:lnTo>
                  <a:pt x="2197951" y="9067"/>
                </a:lnTo>
                <a:lnTo>
                  <a:pt x="2199817" y="7200"/>
                </a:lnTo>
                <a:lnTo>
                  <a:pt x="2200287" y="6083"/>
                </a:lnTo>
                <a:lnTo>
                  <a:pt x="2200287" y="3454"/>
                </a:lnTo>
                <a:close/>
              </a:path>
              <a:path w="5867400" h="3897629">
                <a:moveTo>
                  <a:pt x="2247900" y="3886479"/>
                </a:moveTo>
                <a:lnTo>
                  <a:pt x="2247442" y="3885361"/>
                </a:lnTo>
                <a:lnTo>
                  <a:pt x="2245576" y="3883495"/>
                </a:lnTo>
                <a:lnTo>
                  <a:pt x="2244458" y="3883025"/>
                </a:lnTo>
                <a:lnTo>
                  <a:pt x="2241829" y="3883025"/>
                </a:lnTo>
                <a:lnTo>
                  <a:pt x="2240711" y="3883495"/>
                </a:lnTo>
                <a:lnTo>
                  <a:pt x="2238845" y="3885361"/>
                </a:lnTo>
                <a:lnTo>
                  <a:pt x="2238375" y="3886479"/>
                </a:lnTo>
                <a:lnTo>
                  <a:pt x="2238375" y="3889108"/>
                </a:lnTo>
                <a:lnTo>
                  <a:pt x="2238845" y="3890226"/>
                </a:lnTo>
                <a:lnTo>
                  <a:pt x="2240711" y="3892092"/>
                </a:lnTo>
                <a:lnTo>
                  <a:pt x="2241829" y="3892550"/>
                </a:lnTo>
                <a:lnTo>
                  <a:pt x="2244458" y="3892550"/>
                </a:lnTo>
                <a:lnTo>
                  <a:pt x="2245576" y="3892092"/>
                </a:lnTo>
                <a:lnTo>
                  <a:pt x="2247442" y="3890226"/>
                </a:lnTo>
                <a:lnTo>
                  <a:pt x="2247900" y="3889108"/>
                </a:lnTo>
                <a:lnTo>
                  <a:pt x="2247900" y="3886479"/>
                </a:lnTo>
                <a:close/>
              </a:path>
              <a:path w="5867400" h="3897629">
                <a:moveTo>
                  <a:pt x="2247900" y="3109874"/>
                </a:moveTo>
                <a:lnTo>
                  <a:pt x="2247442" y="3108756"/>
                </a:lnTo>
                <a:lnTo>
                  <a:pt x="2245576" y="3106890"/>
                </a:lnTo>
                <a:lnTo>
                  <a:pt x="2244458" y="3106420"/>
                </a:lnTo>
                <a:lnTo>
                  <a:pt x="2241829" y="3106420"/>
                </a:lnTo>
                <a:lnTo>
                  <a:pt x="2240711" y="3106890"/>
                </a:lnTo>
                <a:lnTo>
                  <a:pt x="2238845" y="3108756"/>
                </a:lnTo>
                <a:lnTo>
                  <a:pt x="2238375" y="3109874"/>
                </a:lnTo>
                <a:lnTo>
                  <a:pt x="2238375" y="3112503"/>
                </a:lnTo>
                <a:lnTo>
                  <a:pt x="2238845" y="3113621"/>
                </a:lnTo>
                <a:lnTo>
                  <a:pt x="2240711" y="3115487"/>
                </a:lnTo>
                <a:lnTo>
                  <a:pt x="2241829" y="3115945"/>
                </a:lnTo>
                <a:lnTo>
                  <a:pt x="2244458" y="3115945"/>
                </a:lnTo>
                <a:lnTo>
                  <a:pt x="2245576" y="3115487"/>
                </a:lnTo>
                <a:lnTo>
                  <a:pt x="2247442" y="3113621"/>
                </a:lnTo>
                <a:lnTo>
                  <a:pt x="2247900" y="3112503"/>
                </a:lnTo>
                <a:lnTo>
                  <a:pt x="2247900" y="3109874"/>
                </a:lnTo>
                <a:close/>
              </a:path>
              <a:path w="5867400" h="3897629">
                <a:moveTo>
                  <a:pt x="2247900" y="2333269"/>
                </a:moveTo>
                <a:lnTo>
                  <a:pt x="2247442" y="2332151"/>
                </a:lnTo>
                <a:lnTo>
                  <a:pt x="2245576" y="2330285"/>
                </a:lnTo>
                <a:lnTo>
                  <a:pt x="2244458" y="2329815"/>
                </a:lnTo>
                <a:lnTo>
                  <a:pt x="2241829" y="2329815"/>
                </a:lnTo>
                <a:lnTo>
                  <a:pt x="2240711" y="2330285"/>
                </a:lnTo>
                <a:lnTo>
                  <a:pt x="2238845" y="2332151"/>
                </a:lnTo>
                <a:lnTo>
                  <a:pt x="2238375" y="2333269"/>
                </a:lnTo>
                <a:lnTo>
                  <a:pt x="2238375" y="2335898"/>
                </a:lnTo>
                <a:lnTo>
                  <a:pt x="2238845" y="2337016"/>
                </a:lnTo>
                <a:lnTo>
                  <a:pt x="2240711" y="2338882"/>
                </a:lnTo>
                <a:lnTo>
                  <a:pt x="2241829" y="2339340"/>
                </a:lnTo>
                <a:lnTo>
                  <a:pt x="2244458" y="2339340"/>
                </a:lnTo>
                <a:lnTo>
                  <a:pt x="2245576" y="2338882"/>
                </a:lnTo>
                <a:lnTo>
                  <a:pt x="2247442" y="2337016"/>
                </a:lnTo>
                <a:lnTo>
                  <a:pt x="2247900" y="2335898"/>
                </a:lnTo>
                <a:lnTo>
                  <a:pt x="2247900" y="2333269"/>
                </a:lnTo>
                <a:close/>
              </a:path>
              <a:path w="5867400" h="3897629">
                <a:moveTo>
                  <a:pt x="2247900" y="1556664"/>
                </a:moveTo>
                <a:lnTo>
                  <a:pt x="2247442" y="1555546"/>
                </a:lnTo>
                <a:lnTo>
                  <a:pt x="2245576" y="1553679"/>
                </a:lnTo>
                <a:lnTo>
                  <a:pt x="2244458" y="1553210"/>
                </a:lnTo>
                <a:lnTo>
                  <a:pt x="2241829" y="1553210"/>
                </a:lnTo>
                <a:lnTo>
                  <a:pt x="2240711" y="1553679"/>
                </a:lnTo>
                <a:lnTo>
                  <a:pt x="2238845" y="1555546"/>
                </a:lnTo>
                <a:lnTo>
                  <a:pt x="2238375" y="1556664"/>
                </a:lnTo>
                <a:lnTo>
                  <a:pt x="2238375" y="1559293"/>
                </a:lnTo>
                <a:lnTo>
                  <a:pt x="2238845" y="1560410"/>
                </a:lnTo>
                <a:lnTo>
                  <a:pt x="2240711" y="1562277"/>
                </a:lnTo>
                <a:lnTo>
                  <a:pt x="2241829" y="1562735"/>
                </a:lnTo>
                <a:lnTo>
                  <a:pt x="2244458" y="1562735"/>
                </a:lnTo>
                <a:lnTo>
                  <a:pt x="2245576" y="1562277"/>
                </a:lnTo>
                <a:lnTo>
                  <a:pt x="2247442" y="1560410"/>
                </a:lnTo>
                <a:lnTo>
                  <a:pt x="2247900" y="1559293"/>
                </a:lnTo>
                <a:lnTo>
                  <a:pt x="2247900" y="1556664"/>
                </a:lnTo>
                <a:close/>
              </a:path>
              <a:path w="5867400" h="3897629">
                <a:moveTo>
                  <a:pt x="2247900" y="780059"/>
                </a:moveTo>
                <a:lnTo>
                  <a:pt x="2247442" y="778941"/>
                </a:lnTo>
                <a:lnTo>
                  <a:pt x="2245576" y="777074"/>
                </a:lnTo>
                <a:lnTo>
                  <a:pt x="2244458" y="776605"/>
                </a:lnTo>
                <a:lnTo>
                  <a:pt x="2241829" y="776605"/>
                </a:lnTo>
                <a:lnTo>
                  <a:pt x="2240711" y="777074"/>
                </a:lnTo>
                <a:lnTo>
                  <a:pt x="2238845" y="778941"/>
                </a:lnTo>
                <a:lnTo>
                  <a:pt x="2238375" y="780059"/>
                </a:lnTo>
                <a:lnTo>
                  <a:pt x="2238375" y="782688"/>
                </a:lnTo>
                <a:lnTo>
                  <a:pt x="2238845" y="783805"/>
                </a:lnTo>
                <a:lnTo>
                  <a:pt x="2240711" y="785672"/>
                </a:lnTo>
                <a:lnTo>
                  <a:pt x="2241829" y="786130"/>
                </a:lnTo>
                <a:lnTo>
                  <a:pt x="2244458" y="786130"/>
                </a:lnTo>
                <a:lnTo>
                  <a:pt x="2245576" y="785672"/>
                </a:lnTo>
                <a:lnTo>
                  <a:pt x="2247442" y="783805"/>
                </a:lnTo>
                <a:lnTo>
                  <a:pt x="2247900" y="782688"/>
                </a:lnTo>
                <a:lnTo>
                  <a:pt x="2247900" y="780059"/>
                </a:lnTo>
                <a:close/>
              </a:path>
              <a:path w="5867400" h="3897629">
                <a:moveTo>
                  <a:pt x="2247900" y="3454"/>
                </a:moveTo>
                <a:lnTo>
                  <a:pt x="2247442" y="2336"/>
                </a:lnTo>
                <a:lnTo>
                  <a:pt x="2245576" y="469"/>
                </a:lnTo>
                <a:lnTo>
                  <a:pt x="2244458" y="0"/>
                </a:lnTo>
                <a:lnTo>
                  <a:pt x="2241829" y="0"/>
                </a:lnTo>
                <a:lnTo>
                  <a:pt x="2240711" y="469"/>
                </a:lnTo>
                <a:lnTo>
                  <a:pt x="2238845" y="2336"/>
                </a:lnTo>
                <a:lnTo>
                  <a:pt x="2238375" y="3454"/>
                </a:lnTo>
                <a:lnTo>
                  <a:pt x="2238375" y="6083"/>
                </a:lnTo>
                <a:lnTo>
                  <a:pt x="2238845" y="7200"/>
                </a:lnTo>
                <a:lnTo>
                  <a:pt x="2240711" y="9067"/>
                </a:lnTo>
                <a:lnTo>
                  <a:pt x="2241829" y="9525"/>
                </a:lnTo>
                <a:lnTo>
                  <a:pt x="2244458" y="9525"/>
                </a:lnTo>
                <a:lnTo>
                  <a:pt x="2245576" y="9067"/>
                </a:lnTo>
                <a:lnTo>
                  <a:pt x="2247442" y="7200"/>
                </a:lnTo>
                <a:lnTo>
                  <a:pt x="2247900" y="6083"/>
                </a:lnTo>
                <a:lnTo>
                  <a:pt x="2247900" y="3454"/>
                </a:lnTo>
                <a:close/>
              </a:path>
              <a:path w="5867400" h="3897629">
                <a:moveTo>
                  <a:pt x="2295525" y="3886479"/>
                </a:moveTo>
                <a:lnTo>
                  <a:pt x="2295067" y="3885361"/>
                </a:lnTo>
                <a:lnTo>
                  <a:pt x="2293201" y="3883495"/>
                </a:lnTo>
                <a:lnTo>
                  <a:pt x="2292083" y="3883025"/>
                </a:lnTo>
                <a:lnTo>
                  <a:pt x="2289454" y="3883025"/>
                </a:lnTo>
                <a:lnTo>
                  <a:pt x="2288336" y="3883495"/>
                </a:lnTo>
                <a:lnTo>
                  <a:pt x="2286470" y="3885361"/>
                </a:lnTo>
                <a:lnTo>
                  <a:pt x="2286000" y="3886479"/>
                </a:lnTo>
                <a:lnTo>
                  <a:pt x="2286000" y="3889108"/>
                </a:lnTo>
                <a:lnTo>
                  <a:pt x="2286470" y="3890226"/>
                </a:lnTo>
                <a:lnTo>
                  <a:pt x="2288336" y="3892092"/>
                </a:lnTo>
                <a:lnTo>
                  <a:pt x="2289454" y="3892550"/>
                </a:lnTo>
                <a:lnTo>
                  <a:pt x="2292083" y="3892550"/>
                </a:lnTo>
                <a:lnTo>
                  <a:pt x="2293201" y="3892092"/>
                </a:lnTo>
                <a:lnTo>
                  <a:pt x="2295067" y="3890226"/>
                </a:lnTo>
                <a:lnTo>
                  <a:pt x="2295525" y="3889108"/>
                </a:lnTo>
                <a:lnTo>
                  <a:pt x="2295525" y="3886479"/>
                </a:lnTo>
                <a:close/>
              </a:path>
              <a:path w="5867400" h="3897629">
                <a:moveTo>
                  <a:pt x="2295525" y="3109874"/>
                </a:moveTo>
                <a:lnTo>
                  <a:pt x="2295067" y="3108756"/>
                </a:lnTo>
                <a:lnTo>
                  <a:pt x="2293201" y="3106890"/>
                </a:lnTo>
                <a:lnTo>
                  <a:pt x="2292083" y="3106420"/>
                </a:lnTo>
                <a:lnTo>
                  <a:pt x="2289454" y="3106420"/>
                </a:lnTo>
                <a:lnTo>
                  <a:pt x="2288336" y="3106890"/>
                </a:lnTo>
                <a:lnTo>
                  <a:pt x="2286470" y="3108756"/>
                </a:lnTo>
                <a:lnTo>
                  <a:pt x="2286000" y="3109874"/>
                </a:lnTo>
                <a:lnTo>
                  <a:pt x="2286000" y="3112503"/>
                </a:lnTo>
                <a:lnTo>
                  <a:pt x="2286470" y="3113621"/>
                </a:lnTo>
                <a:lnTo>
                  <a:pt x="2288336" y="3115487"/>
                </a:lnTo>
                <a:lnTo>
                  <a:pt x="2289454" y="3115945"/>
                </a:lnTo>
                <a:lnTo>
                  <a:pt x="2292083" y="3115945"/>
                </a:lnTo>
                <a:lnTo>
                  <a:pt x="2293201" y="3115487"/>
                </a:lnTo>
                <a:lnTo>
                  <a:pt x="2295067" y="3113621"/>
                </a:lnTo>
                <a:lnTo>
                  <a:pt x="2295525" y="3112503"/>
                </a:lnTo>
                <a:lnTo>
                  <a:pt x="2295525" y="3109874"/>
                </a:lnTo>
                <a:close/>
              </a:path>
              <a:path w="5867400" h="3897629">
                <a:moveTo>
                  <a:pt x="2295525" y="2333269"/>
                </a:moveTo>
                <a:lnTo>
                  <a:pt x="2295067" y="2332151"/>
                </a:lnTo>
                <a:lnTo>
                  <a:pt x="2293201" y="2330285"/>
                </a:lnTo>
                <a:lnTo>
                  <a:pt x="2292083" y="2329815"/>
                </a:lnTo>
                <a:lnTo>
                  <a:pt x="2289454" y="2329815"/>
                </a:lnTo>
                <a:lnTo>
                  <a:pt x="2288336" y="2330285"/>
                </a:lnTo>
                <a:lnTo>
                  <a:pt x="2286470" y="2332151"/>
                </a:lnTo>
                <a:lnTo>
                  <a:pt x="2286000" y="2333269"/>
                </a:lnTo>
                <a:lnTo>
                  <a:pt x="2286000" y="2335898"/>
                </a:lnTo>
                <a:lnTo>
                  <a:pt x="2286470" y="2337016"/>
                </a:lnTo>
                <a:lnTo>
                  <a:pt x="2288336" y="2338882"/>
                </a:lnTo>
                <a:lnTo>
                  <a:pt x="2289454" y="2339340"/>
                </a:lnTo>
                <a:lnTo>
                  <a:pt x="2292083" y="2339340"/>
                </a:lnTo>
                <a:lnTo>
                  <a:pt x="2293201" y="2338882"/>
                </a:lnTo>
                <a:lnTo>
                  <a:pt x="2295067" y="2337016"/>
                </a:lnTo>
                <a:lnTo>
                  <a:pt x="2295525" y="2335898"/>
                </a:lnTo>
                <a:lnTo>
                  <a:pt x="2295525" y="2333269"/>
                </a:lnTo>
                <a:close/>
              </a:path>
              <a:path w="5867400" h="3897629">
                <a:moveTo>
                  <a:pt x="2295525" y="1556664"/>
                </a:moveTo>
                <a:lnTo>
                  <a:pt x="2295067" y="1555546"/>
                </a:lnTo>
                <a:lnTo>
                  <a:pt x="2293201" y="1553679"/>
                </a:lnTo>
                <a:lnTo>
                  <a:pt x="2292083" y="1553210"/>
                </a:lnTo>
                <a:lnTo>
                  <a:pt x="2289454" y="1553210"/>
                </a:lnTo>
                <a:lnTo>
                  <a:pt x="2288336" y="1553679"/>
                </a:lnTo>
                <a:lnTo>
                  <a:pt x="2286470" y="1555546"/>
                </a:lnTo>
                <a:lnTo>
                  <a:pt x="2286000" y="1556664"/>
                </a:lnTo>
                <a:lnTo>
                  <a:pt x="2286000" y="1559293"/>
                </a:lnTo>
                <a:lnTo>
                  <a:pt x="2286470" y="1560410"/>
                </a:lnTo>
                <a:lnTo>
                  <a:pt x="2288336" y="1562277"/>
                </a:lnTo>
                <a:lnTo>
                  <a:pt x="2289454" y="1562735"/>
                </a:lnTo>
                <a:lnTo>
                  <a:pt x="2292083" y="1562735"/>
                </a:lnTo>
                <a:lnTo>
                  <a:pt x="2293201" y="1562277"/>
                </a:lnTo>
                <a:lnTo>
                  <a:pt x="2295067" y="1560410"/>
                </a:lnTo>
                <a:lnTo>
                  <a:pt x="2295525" y="1559293"/>
                </a:lnTo>
                <a:lnTo>
                  <a:pt x="2295525" y="1556664"/>
                </a:lnTo>
                <a:close/>
              </a:path>
              <a:path w="5867400" h="3897629">
                <a:moveTo>
                  <a:pt x="2295525" y="780059"/>
                </a:moveTo>
                <a:lnTo>
                  <a:pt x="2295067" y="778941"/>
                </a:lnTo>
                <a:lnTo>
                  <a:pt x="2293201" y="777074"/>
                </a:lnTo>
                <a:lnTo>
                  <a:pt x="2292083" y="776605"/>
                </a:lnTo>
                <a:lnTo>
                  <a:pt x="2289454" y="776605"/>
                </a:lnTo>
                <a:lnTo>
                  <a:pt x="2288336" y="777074"/>
                </a:lnTo>
                <a:lnTo>
                  <a:pt x="2286470" y="778941"/>
                </a:lnTo>
                <a:lnTo>
                  <a:pt x="2286000" y="780059"/>
                </a:lnTo>
                <a:lnTo>
                  <a:pt x="2286000" y="782688"/>
                </a:lnTo>
                <a:lnTo>
                  <a:pt x="2286470" y="783805"/>
                </a:lnTo>
                <a:lnTo>
                  <a:pt x="2288336" y="785672"/>
                </a:lnTo>
                <a:lnTo>
                  <a:pt x="2289454" y="786130"/>
                </a:lnTo>
                <a:lnTo>
                  <a:pt x="2292083" y="786130"/>
                </a:lnTo>
                <a:lnTo>
                  <a:pt x="2293201" y="785672"/>
                </a:lnTo>
                <a:lnTo>
                  <a:pt x="2295067" y="783805"/>
                </a:lnTo>
                <a:lnTo>
                  <a:pt x="2295525" y="782688"/>
                </a:lnTo>
                <a:lnTo>
                  <a:pt x="2295525" y="780059"/>
                </a:lnTo>
                <a:close/>
              </a:path>
              <a:path w="5867400" h="3897629">
                <a:moveTo>
                  <a:pt x="2295525" y="3454"/>
                </a:moveTo>
                <a:lnTo>
                  <a:pt x="2295067" y="2336"/>
                </a:lnTo>
                <a:lnTo>
                  <a:pt x="2293201" y="469"/>
                </a:lnTo>
                <a:lnTo>
                  <a:pt x="2292083" y="0"/>
                </a:lnTo>
                <a:lnTo>
                  <a:pt x="2289454" y="0"/>
                </a:lnTo>
                <a:lnTo>
                  <a:pt x="2288336" y="469"/>
                </a:lnTo>
                <a:lnTo>
                  <a:pt x="2286470" y="2336"/>
                </a:lnTo>
                <a:lnTo>
                  <a:pt x="2286000" y="3454"/>
                </a:lnTo>
                <a:lnTo>
                  <a:pt x="2286000" y="6083"/>
                </a:lnTo>
                <a:lnTo>
                  <a:pt x="2286470" y="7200"/>
                </a:lnTo>
                <a:lnTo>
                  <a:pt x="2288336" y="9067"/>
                </a:lnTo>
                <a:lnTo>
                  <a:pt x="2289454" y="9525"/>
                </a:lnTo>
                <a:lnTo>
                  <a:pt x="2292083" y="9525"/>
                </a:lnTo>
                <a:lnTo>
                  <a:pt x="2293201" y="9067"/>
                </a:lnTo>
                <a:lnTo>
                  <a:pt x="2295067" y="7200"/>
                </a:lnTo>
                <a:lnTo>
                  <a:pt x="2295525" y="6083"/>
                </a:lnTo>
                <a:lnTo>
                  <a:pt x="2295525" y="3454"/>
                </a:lnTo>
                <a:close/>
              </a:path>
              <a:path w="5867400" h="3897629">
                <a:moveTo>
                  <a:pt x="2343150" y="3886479"/>
                </a:moveTo>
                <a:lnTo>
                  <a:pt x="2342692" y="3885361"/>
                </a:lnTo>
                <a:lnTo>
                  <a:pt x="2340826" y="3883495"/>
                </a:lnTo>
                <a:lnTo>
                  <a:pt x="2339708" y="3883025"/>
                </a:lnTo>
                <a:lnTo>
                  <a:pt x="2337079" y="3883025"/>
                </a:lnTo>
                <a:lnTo>
                  <a:pt x="2335961" y="3883495"/>
                </a:lnTo>
                <a:lnTo>
                  <a:pt x="2334095" y="3885361"/>
                </a:lnTo>
                <a:lnTo>
                  <a:pt x="2333625" y="3886479"/>
                </a:lnTo>
                <a:lnTo>
                  <a:pt x="2333625" y="3889108"/>
                </a:lnTo>
                <a:lnTo>
                  <a:pt x="2334095" y="3890226"/>
                </a:lnTo>
                <a:lnTo>
                  <a:pt x="2335961" y="3892092"/>
                </a:lnTo>
                <a:lnTo>
                  <a:pt x="2337079" y="3892550"/>
                </a:lnTo>
                <a:lnTo>
                  <a:pt x="2339708" y="3892550"/>
                </a:lnTo>
                <a:lnTo>
                  <a:pt x="2340826" y="3892092"/>
                </a:lnTo>
                <a:lnTo>
                  <a:pt x="2342692" y="3890226"/>
                </a:lnTo>
                <a:lnTo>
                  <a:pt x="2343150" y="3889108"/>
                </a:lnTo>
                <a:lnTo>
                  <a:pt x="2343150" y="3886479"/>
                </a:lnTo>
                <a:close/>
              </a:path>
              <a:path w="5867400" h="3897629">
                <a:moveTo>
                  <a:pt x="2343150" y="3109874"/>
                </a:moveTo>
                <a:lnTo>
                  <a:pt x="2342692" y="3108756"/>
                </a:lnTo>
                <a:lnTo>
                  <a:pt x="2340826" y="3106890"/>
                </a:lnTo>
                <a:lnTo>
                  <a:pt x="2339708" y="3106420"/>
                </a:lnTo>
                <a:lnTo>
                  <a:pt x="2337079" y="3106420"/>
                </a:lnTo>
                <a:lnTo>
                  <a:pt x="2335961" y="3106890"/>
                </a:lnTo>
                <a:lnTo>
                  <a:pt x="2334095" y="3108756"/>
                </a:lnTo>
                <a:lnTo>
                  <a:pt x="2333625" y="3109874"/>
                </a:lnTo>
                <a:lnTo>
                  <a:pt x="2333625" y="3112503"/>
                </a:lnTo>
                <a:lnTo>
                  <a:pt x="2334095" y="3113621"/>
                </a:lnTo>
                <a:lnTo>
                  <a:pt x="2335961" y="3115487"/>
                </a:lnTo>
                <a:lnTo>
                  <a:pt x="2337079" y="3115945"/>
                </a:lnTo>
                <a:lnTo>
                  <a:pt x="2339708" y="3115945"/>
                </a:lnTo>
                <a:lnTo>
                  <a:pt x="2340826" y="3115487"/>
                </a:lnTo>
                <a:lnTo>
                  <a:pt x="2342692" y="3113621"/>
                </a:lnTo>
                <a:lnTo>
                  <a:pt x="2343150" y="3112503"/>
                </a:lnTo>
                <a:lnTo>
                  <a:pt x="2343150" y="3109874"/>
                </a:lnTo>
                <a:close/>
              </a:path>
              <a:path w="5867400" h="3897629">
                <a:moveTo>
                  <a:pt x="2343150" y="2333269"/>
                </a:moveTo>
                <a:lnTo>
                  <a:pt x="2342692" y="2332151"/>
                </a:lnTo>
                <a:lnTo>
                  <a:pt x="2340826" y="2330285"/>
                </a:lnTo>
                <a:lnTo>
                  <a:pt x="2339708" y="2329815"/>
                </a:lnTo>
                <a:lnTo>
                  <a:pt x="2337079" y="2329815"/>
                </a:lnTo>
                <a:lnTo>
                  <a:pt x="2335961" y="2330285"/>
                </a:lnTo>
                <a:lnTo>
                  <a:pt x="2334095" y="2332151"/>
                </a:lnTo>
                <a:lnTo>
                  <a:pt x="2333625" y="2333269"/>
                </a:lnTo>
                <a:lnTo>
                  <a:pt x="2333625" y="2335898"/>
                </a:lnTo>
                <a:lnTo>
                  <a:pt x="2334095" y="2337016"/>
                </a:lnTo>
                <a:lnTo>
                  <a:pt x="2335961" y="2338882"/>
                </a:lnTo>
                <a:lnTo>
                  <a:pt x="2337079" y="2339340"/>
                </a:lnTo>
                <a:lnTo>
                  <a:pt x="2339708" y="2339340"/>
                </a:lnTo>
                <a:lnTo>
                  <a:pt x="2340826" y="2338882"/>
                </a:lnTo>
                <a:lnTo>
                  <a:pt x="2342692" y="2337016"/>
                </a:lnTo>
                <a:lnTo>
                  <a:pt x="2343150" y="2335898"/>
                </a:lnTo>
                <a:lnTo>
                  <a:pt x="2343150" y="2333269"/>
                </a:lnTo>
                <a:close/>
              </a:path>
              <a:path w="5867400" h="3897629">
                <a:moveTo>
                  <a:pt x="2343150" y="1556664"/>
                </a:moveTo>
                <a:lnTo>
                  <a:pt x="2342692" y="1555546"/>
                </a:lnTo>
                <a:lnTo>
                  <a:pt x="2340826" y="1553679"/>
                </a:lnTo>
                <a:lnTo>
                  <a:pt x="2339708" y="1553210"/>
                </a:lnTo>
                <a:lnTo>
                  <a:pt x="2337079" y="1553210"/>
                </a:lnTo>
                <a:lnTo>
                  <a:pt x="2335961" y="1553679"/>
                </a:lnTo>
                <a:lnTo>
                  <a:pt x="2334095" y="1555546"/>
                </a:lnTo>
                <a:lnTo>
                  <a:pt x="2333625" y="1556664"/>
                </a:lnTo>
                <a:lnTo>
                  <a:pt x="2333625" y="1559293"/>
                </a:lnTo>
                <a:lnTo>
                  <a:pt x="2334095" y="1560410"/>
                </a:lnTo>
                <a:lnTo>
                  <a:pt x="2335961" y="1562277"/>
                </a:lnTo>
                <a:lnTo>
                  <a:pt x="2337079" y="1562735"/>
                </a:lnTo>
                <a:lnTo>
                  <a:pt x="2339708" y="1562735"/>
                </a:lnTo>
                <a:lnTo>
                  <a:pt x="2340826" y="1562277"/>
                </a:lnTo>
                <a:lnTo>
                  <a:pt x="2342692" y="1560410"/>
                </a:lnTo>
                <a:lnTo>
                  <a:pt x="2343150" y="1559293"/>
                </a:lnTo>
                <a:lnTo>
                  <a:pt x="2343150" y="1556664"/>
                </a:lnTo>
                <a:close/>
              </a:path>
              <a:path w="5867400" h="3897629">
                <a:moveTo>
                  <a:pt x="2343150" y="780059"/>
                </a:moveTo>
                <a:lnTo>
                  <a:pt x="2342692" y="778941"/>
                </a:lnTo>
                <a:lnTo>
                  <a:pt x="2340826" y="777074"/>
                </a:lnTo>
                <a:lnTo>
                  <a:pt x="2339708" y="776605"/>
                </a:lnTo>
                <a:lnTo>
                  <a:pt x="2337079" y="776605"/>
                </a:lnTo>
                <a:lnTo>
                  <a:pt x="2335961" y="777074"/>
                </a:lnTo>
                <a:lnTo>
                  <a:pt x="2334095" y="778941"/>
                </a:lnTo>
                <a:lnTo>
                  <a:pt x="2333625" y="780059"/>
                </a:lnTo>
                <a:lnTo>
                  <a:pt x="2333625" y="782688"/>
                </a:lnTo>
                <a:lnTo>
                  <a:pt x="2334095" y="783805"/>
                </a:lnTo>
                <a:lnTo>
                  <a:pt x="2335961" y="785672"/>
                </a:lnTo>
                <a:lnTo>
                  <a:pt x="2337079" y="786130"/>
                </a:lnTo>
                <a:lnTo>
                  <a:pt x="2339708" y="786130"/>
                </a:lnTo>
                <a:lnTo>
                  <a:pt x="2340826" y="785672"/>
                </a:lnTo>
                <a:lnTo>
                  <a:pt x="2342692" y="783805"/>
                </a:lnTo>
                <a:lnTo>
                  <a:pt x="2343150" y="782688"/>
                </a:lnTo>
                <a:lnTo>
                  <a:pt x="2343150" y="780059"/>
                </a:lnTo>
                <a:close/>
              </a:path>
              <a:path w="5867400" h="3897629">
                <a:moveTo>
                  <a:pt x="2343150" y="3454"/>
                </a:moveTo>
                <a:lnTo>
                  <a:pt x="2342692" y="2336"/>
                </a:lnTo>
                <a:lnTo>
                  <a:pt x="2340826" y="469"/>
                </a:lnTo>
                <a:lnTo>
                  <a:pt x="2339708" y="0"/>
                </a:lnTo>
                <a:lnTo>
                  <a:pt x="2337079" y="0"/>
                </a:lnTo>
                <a:lnTo>
                  <a:pt x="2335961" y="469"/>
                </a:lnTo>
                <a:lnTo>
                  <a:pt x="2334095" y="2336"/>
                </a:lnTo>
                <a:lnTo>
                  <a:pt x="2333625" y="3454"/>
                </a:lnTo>
                <a:lnTo>
                  <a:pt x="2333625" y="6083"/>
                </a:lnTo>
                <a:lnTo>
                  <a:pt x="2334095" y="7200"/>
                </a:lnTo>
                <a:lnTo>
                  <a:pt x="2335961" y="9067"/>
                </a:lnTo>
                <a:lnTo>
                  <a:pt x="2337079" y="9525"/>
                </a:lnTo>
                <a:lnTo>
                  <a:pt x="2339708" y="9525"/>
                </a:lnTo>
                <a:lnTo>
                  <a:pt x="2340826" y="9067"/>
                </a:lnTo>
                <a:lnTo>
                  <a:pt x="2342692" y="7200"/>
                </a:lnTo>
                <a:lnTo>
                  <a:pt x="2343150" y="6083"/>
                </a:lnTo>
                <a:lnTo>
                  <a:pt x="2343150" y="3454"/>
                </a:lnTo>
                <a:close/>
              </a:path>
              <a:path w="5867400" h="3897629">
                <a:moveTo>
                  <a:pt x="2390775" y="3886479"/>
                </a:moveTo>
                <a:lnTo>
                  <a:pt x="2390317" y="3885361"/>
                </a:lnTo>
                <a:lnTo>
                  <a:pt x="2388451" y="3883495"/>
                </a:lnTo>
                <a:lnTo>
                  <a:pt x="2387333" y="3883025"/>
                </a:lnTo>
                <a:lnTo>
                  <a:pt x="2384704" y="3883025"/>
                </a:lnTo>
                <a:lnTo>
                  <a:pt x="2383586" y="3883495"/>
                </a:lnTo>
                <a:lnTo>
                  <a:pt x="2381720" y="3885361"/>
                </a:lnTo>
                <a:lnTo>
                  <a:pt x="2381250" y="3886479"/>
                </a:lnTo>
                <a:lnTo>
                  <a:pt x="2381250" y="3889108"/>
                </a:lnTo>
                <a:lnTo>
                  <a:pt x="2381720" y="3890226"/>
                </a:lnTo>
                <a:lnTo>
                  <a:pt x="2383586" y="3892092"/>
                </a:lnTo>
                <a:lnTo>
                  <a:pt x="2384704" y="3892550"/>
                </a:lnTo>
                <a:lnTo>
                  <a:pt x="2387333" y="3892550"/>
                </a:lnTo>
                <a:lnTo>
                  <a:pt x="2388451" y="3892092"/>
                </a:lnTo>
                <a:lnTo>
                  <a:pt x="2390317" y="3890226"/>
                </a:lnTo>
                <a:lnTo>
                  <a:pt x="2390775" y="3889108"/>
                </a:lnTo>
                <a:lnTo>
                  <a:pt x="2390775" y="3886479"/>
                </a:lnTo>
                <a:close/>
              </a:path>
              <a:path w="5867400" h="3897629">
                <a:moveTo>
                  <a:pt x="2390775" y="3109874"/>
                </a:moveTo>
                <a:lnTo>
                  <a:pt x="2390317" y="3108756"/>
                </a:lnTo>
                <a:lnTo>
                  <a:pt x="2388451" y="3106890"/>
                </a:lnTo>
                <a:lnTo>
                  <a:pt x="2387333" y="3106420"/>
                </a:lnTo>
                <a:lnTo>
                  <a:pt x="2384704" y="3106420"/>
                </a:lnTo>
                <a:lnTo>
                  <a:pt x="2383586" y="3106890"/>
                </a:lnTo>
                <a:lnTo>
                  <a:pt x="2381720" y="3108756"/>
                </a:lnTo>
                <a:lnTo>
                  <a:pt x="2381250" y="3109874"/>
                </a:lnTo>
                <a:lnTo>
                  <a:pt x="2381250" y="3112503"/>
                </a:lnTo>
                <a:lnTo>
                  <a:pt x="2381720" y="3113621"/>
                </a:lnTo>
                <a:lnTo>
                  <a:pt x="2383586" y="3115487"/>
                </a:lnTo>
                <a:lnTo>
                  <a:pt x="2384704" y="3115945"/>
                </a:lnTo>
                <a:lnTo>
                  <a:pt x="2387333" y="3115945"/>
                </a:lnTo>
                <a:lnTo>
                  <a:pt x="2388451" y="3115487"/>
                </a:lnTo>
                <a:lnTo>
                  <a:pt x="2390317" y="3113621"/>
                </a:lnTo>
                <a:lnTo>
                  <a:pt x="2390775" y="3112503"/>
                </a:lnTo>
                <a:lnTo>
                  <a:pt x="2390775" y="3109874"/>
                </a:lnTo>
                <a:close/>
              </a:path>
              <a:path w="5867400" h="3897629">
                <a:moveTo>
                  <a:pt x="2390775" y="2333269"/>
                </a:moveTo>
                <a:lnTo>
                  <a:pt x="2390317" y="2332151"/>
                </a:lnTo>
                <a:lnTo>
                  <a:pt x="2388451" y="2330285"/>
                </a:lnTo>
                <a:lnTo>
                  <a:pt x="2387333" y="2329815"/>
                </a:lnTo>
                <a:lnTo>
                  <a:pt x="2384704" y="2329815"/>
                </a:lnTo>
                <a:lnTo>
                  <a:pt x="2383586" y="2330285"/>
                </a:lnTo>
                <a:lnTo>
                  <a:pt x="2381720" y="2332151"/>
                </a:lnTo>
                <a:lnTo>
                  <a:pt x="2381250" y="2333269"/>
                </a:lnTo>
                <a:lnTo>
                  <a:pt x="2381250" y="2335898"/>
                </a:lnTo>
                <a:lnTo>
                  <a:pt x="2381720" y="2337016"/>
                </a:lnTo>
                <a:lnTo>
                  <a:pt x="2383586" y="2338882"/>
                </a:lnTo>
                <a:lnTo>
                  <a:pt x="2384704" y="2339340"/>
                </a:lnTo>
                <a:lnTo>
                  <a:pt x="2387333" y="2339340"/>
                </a:lnTo>
                <a:lnTo>
                  <a:pt x="2388451" y="2338882"/>
                </a:lnTo>
                <a:lnTo>
                  <a:pt x="2390317" y="2337016"/>
                </a:lnTo>
                <a:lnTo>
                  <a:pt x="2390775" y="2335898"/>
                </a:lnTo>
                <a:lnTo>
                  <a:pt x="2390775" y="2333269"/>
                </a:lnTo>
                <a:close/>
              </a:path>
              <a:path w="5867400" h="3897629">
                <a:moveTo>
                  <a:pt x="2390775" y="1556664"/>
                </a:moveTo>
                <a:lnTo>
                  <a:pt x="2390317" y="1555546"/>
                </a:lnTo>
                <a:lnTo>
                  <a:pt x="2388451" y="1553679"/>
                </a:lnTo>
                <a:lnTo>
                  <a:pt x="2387333" y="1553210"/>
                </a:lnTo>
                <a:lnTo>
                  <a:pt x="2384704" y="1553210"/>
                </a:lnTo>
                <a:lnTo>
                  <a:pt x="2383586" y="1553679"/>
                </a:lnTo>
                <a:lnTo>
                  <a:pt x="2381720" y="1555546"/>
                </a:lnTo>
                <a:lnTo>
                  <a:pt x="2381250" y="1556664"/>
                </a:lnTo>
                <a:lnTo>
                  <a:pt x="2381250" y="1559293"/>
                </a:lnTo>
                <a:lnTo>
                  <a:pt x="2381720" y="1560410"/>
                </a:lnTo>
                <a:lnTo>
                  <a:pt x="2383586" y="1562277"/>
                </a:lnTo>
                <a:lnTo>
                  <a:pt x="2384704" y="1562735"/>
                </a:lnTo>
                <a:lnTo>
                  <a:pt x="2387333" y="1562735"/>
                </a:lnTo>
                <a:lnTo>
                  <a:pt x="2388451" y="1562277"/>
                </a:lnTo>
                <a:lnTo>
                  <a:pt x="2390317" y="1560410"/>
                </a:lnTo>
                <a:lnTo>
                  <a:pt x="2390775" y="1559293"/>
                </a:lnTo>
                <a:lnTo>
                  <a:pt x="2390775" y="1556664"/>
                </a:lnTo>
                <a:close/>
              </a:path>
              <a:path w="5867400" h="3897629">
                <a:moveTo>
                  <a:pt x="2390775" y="780059"/>
                </a:moveTo>
                <a:lnTo>
                  <a:pt x="2390317" y="778941"/>
                </a:lnTo>
                <a:lnTo>
                  <a:pt x="2388451" y="777074"/>
                </a:lnTo>
                <a:lnTo>
                  <a:pt x="2387333" y="776605"/>
                </a:lnTo>
                <a:lnTo>
                  <a:pt x="2384704" y="776605"/>
                </a:lnTo>
                <a:lnTo>
                  <a:pt x="2383586" y="777074"/>
                </a:lnTo>
                <a:lnTo>
                  <a:pt x="2381720" y="778941"/>
                </a:lnTo>
                <a:lnTo>
                  <a:pt x="2381250" y="780059"/>
                </a:lnTo>
                <a:lnTo>
                  <a:pt x="2381250" y="782688"/>
                </a:lnTo>
                <a:lnTo>
                  <a:pt x="2381720" y="783805"/>
                </a:lnTo>
                <a:lnTo>
                  <a:pt x="2383586" y="785672"/>
                </a:lnTo>
                <a:lnTo>
                  <a:pt x="2384704" y="786130"/>
                </a:lnTo>
                <a:lnTo>
                  <a:pt x="2387333" y="786130"/>
                </a:lnTo>
                <a:lnTo>
                  <a:pt x="2388451" y="785672"/>
                </a:lnTo>
                <a:lnTo>
                  <a:pt x="2390317" y="783805"/>
                </a:lnTo>
                <a:lnTo>
                  <a:pt x="2390775" y="782688"/>
                </a:lnTo>
                <a:lnTo>
                  <a:pt x="2390775" y="780059"/>
                </a:lnTo>
                <a:close/>
              </a:path>
              <a:path w="5867400" h="3897629">
                <a:moveTo>
                  <a:pt x="2390775" y="3454"/>
                </a:moveTo>
                <a:lnTo>
                  <a:pt x="2390317" y="2336"/>
                </a:lnTo>
                <a:lnTo>
                  <a:pt x="2388451" y="469"/>
                </a:lnTo>
                <a:lnTo>
                  <a:pt x="2387333" y="0"/>
                </a:lnTo>
                <a:lnTo>
                  <a:pt x="2384704" y="0"/>
                </a:lnTo>
                <a:lnTo>
                  <a:pt x="2383586" y="469"/>
                </a:lnTo>
                <a:lnTo>
                  <a:pt x="2381720" y="2336"/>
                </a:lnTo>
                <a:lnTo>
                  <a:pt x="2381250" y="3454"/>
                </a:lnTo>
                <a:lnTo>
                  <a:pt x="2381250" y="6083"/>
                </a:lnTo>
                <a:lnTo>
                  <a:pt x="2381720" y="7200"/>
                </a:lnTo>
                <a:lnTo>
                  <a:pt x="2383586" y="9067"/>
                </a:lnTo>
                <a:lnTo>
                  <a:pt x="2384704" y="9525"/>
                </a:lnTo>
                <a:lnTo>
                  <a:pt x="2387333" y="9525"/>
                </a:lnTo>
                <a:lnTo>
                  <a:pt x="2388451" y="9067"/>
                </a:lnTo>
                <a:lnTo>
                  <a:pt x="2390317" y="7200"/>
                </a:lnTo>
                <a:lnTo>
                  <a:pt x="2390775" y="6083"/>
                </a:lnTo>
                <a:lnTo>
                  <a:pt x="2390775" y="3454"/>
                </a:lnTo>
                <a:close/>
              </a:path>
              <a:path w="5867400" h="3897629">
                <a:moveTo>
                  <a:pt x="2438400" y="3886479"/>
                </a:moveTo>
                <a:lnTo>
                  <a:pt x="2437942" y="3885361"/>
                </a:lnTo>
                <a:lnTo>
                  <a:pt x="2436076" y="3883495"/>
                </a:lnTo>
                <a:lnTo>
                  <a:pt x="2434958" y="3883025"/>
                </a:lnTo>
                <a:lnTo>
                  <a:pt x="2432329" y="3883025"/>
                </a:lnTo>
                <a:lnTo>
                  <a:pt x="2431211" y="3883495"/>
                </a:lnTo>
                <a:lnTo>
                  <a:pt x="2429345" y="3885361"/>
                </a:lnTo>
                <a:lnTo>
                  <a:pt x="2428875" y="3886479"/>
                </a:lnTo>
                <a:lnTo>
                  <a:pt x="2428875" y="3889108"/>
                </a:lnTo>
                <a:lnTo>
                  <a:pt x="2429345" y="3890226"/>
                </a:lnTo>
                <a:lnTo>
                  <a:pt x="2431211" y="3892092"/>
                </a:lnTo>
                <a:lnTo>
                  <a:pt x="2432329" y="3892550"/>
                </a:lnTo>
                <a:lnTo>
                  <a:pt x="2434958" y="3892550"/>
                </a:lnTo>
                <a:lnTo>
                  <a:pt x="2436076" y="3892092"/>
                </a:lnTo>
                <a:lnTo>
                  <a:pt x="2437942" y="3890226"/>
                </a:lnTo>
                <a:lnTo>
                  <a:pt x="2438400" y="3889108"/>
                </a:lnTo>
                <a:lnTo>
                  <a:pt x="2438400" y="3886479"/>
                </a:lnTo>
                <a:close/>
              </a:path>
              <a:path w="5867400" h="3897629">
                <a:moveTo>
                  <a:pt x="2438400" y="3109874"/>
                </a:moveTo>
                <a:lnTo>
                  <a:pt x="2437942" y="3108756"/>
                </a:lnTo>
                <a:lnTo>
                  <a:pt x="2436076" y="3106890"/>
                </a:lnTo>
                <a:lnTo>
                  <a:pt x="2434958" y="3106420"/>
                </a:lnTo>
                <a:lnTo>
                  <a:pt x="2432329" y="3106420"/>
                </a:lnTo>
                <a:lnTo>
                  <a:pt x="2431211" y="3106890"/>
                </a:lnTo>
                <a:lnTo>
                  <a:pt x="2429345" y="3108756"/>
                </a:lnTo>
                <a:lnTo>
                  <a:pt x="2428875" y="3109874"/>
                </a:lnTo>
                <a:lnTo>
                  <a:pt x="2428875" y="3112503"/>
                </a:lnTo>
                <a:lnTo>
                  <a:pt x="2429345" y="3113621"/>
                </a:lnTo>
                <a:lnTo>
                  <a:pt x="2431211" y="3115487"/>
                </a:lnTo>
                <a:lnTo>
                  <a:pt x="2432329" y="3115945"/>
                </a:lnTo>
                <a:lnTo>
                  <a:pt x="2434958" y="3115945"/>
                </a:lnTo>
                <a:lnTo>
                  <a:pt x="2436076" y="3115487"/>
                </a:lnTo>
                <a:lnTo>
                  <a:pt x="2437942" y="3113621"/>
                </a:lnTo>
                <a:lnTo>
                  <a:pt x="2438400" y="3112503"/>
                </a:lnTo>
                <a:lnTo>
                  <a:pt x="2438400" y="3109874"/>
                </a:lnTo>
                <a:close/>
              </a:path>
              <a:path w="5867400" h="3897629">
                <a:moveTo>
                  <a:pt x="2438400" y="2333269"/>
                </a:moveTo>
                <a:lnTo>
                  <a:pt x="2437942" y="2332151"/>
                </a:lnTo>
                <a:lnTo>
                  <a:pt x="2436076" y="2330285"/>
                </a:lnTo>
                <a:lnTo>
                  <a:pt x="2434958" y="2329815"/>
                </a:lnTo>
                <a:lnTo>
                  <a:pt x="2432329" y="2329815"/>
                </a:lnTo>
                <a:lnTo>
                  <a:pt x="2431211" y="2330285"/>
                </a:lnTo>
                <a:lnTo>
                  <a:pt x="2429345" y="2332151"/>
                </a:lnTo>
                <a:lnTo>
                  <a:pt x="2428875" y="2333269"/>
                </a:lnTo>
                <a:lnTo>
                  <a:pt x="2428875" y="2335898"/>
                </a:lnTo>
                <a:lnTo>
                  <a:pt x="2429345" y="2337016"/>
                </a:lnTo>
                <a:lnTo>
                  <a:pt x="2431211" y="2338882"/>
                </a:lnTo>
                <a:lnTo>
                  <a:pt x="2432329" y="2339340"/>
                </a:lnTo>
                <a:lnTo>
                  <a:pt x="2434958" y="2339340"/>
                </a:lnTo>
                <a:lnTo>
                  <a:pt x="2436076" y="2338882"/>
                </a:lnTo>
                <a:lnTo>
                  <a:pt x="2437942" y="2337016"/>
                </a:lnTo>
                <a:lnTo>
                  <a:pt x="2438400" y="2335898"/>
                </a:lnTo>
                <a:lnTo>
                  <a:pt x="2438400" y="2333269"/>
                </a:lnTo>
                <a:close/>
              </a:path>
              <a:path w="5867400" h="3897629">
                <a:moveTo>
                  <a:pt x="2438400" y="1556664"/>
                </a:moveTo>
                <a:lnTo>
                  <a:pt x="2437942" y="1555546"/>
                </a:lnTo>
                <a:lnTo>
                  <a:pt x="2436076" y="1553679"/>
                </a:lnTo>
                <a:lnTo>
                  <a:pt x="2434958" y="1553210"/>
                </a:lnTo>
                <a:lnTo>
                  <a:pt x="2432329" y="1553210"/>
                </a:lnTo>
                <a:lnTo>
                  <a:pt x="2431211" y="1553679"/>
                </a:lnTo>
                <a:lnTo>
                  <a:pt x="2429345" y="1555546"/>
                </a:lnTo>
                <a:lnTo>
                  <a:pt x="2428875" y="1556664"/>
                </a:lnTo>
                <a:lnTo>
                  <a:pt x="2428875" y="1559293"/>
                </a:lnTo>
                <a:lnTo>
                  <a:pt x="2429345" y="1560410"/>
                </a:lnTo>
                <a:lnTo>
                  <a:pt x="2431211" y="1562277"/>
                </a:lnTo>
                <a:lnTo>
                  <a:pt x="2432329" y="1562735"/>
                </a:lnTo>
                <a:lnTo>
                  <a:pt x="2434958" y="1562735"/>
                </a:lnTo>
                <a:lnTo>
                  <a:pt x="2436076" y="1562277"/>
                </a:lnTo>
                <a:lnTo>
                  <a:pt x="2437942" y="1560410"/>
                </a:lnTo>
                <a:lnTo>
                  <a:pt x="2438400" y="1559293"/>
                </a:lnTo>
                <a:lnTo>
                  <a:pt x="2438400" y="1556664"/>
                </a:lnTo>
                <a:close/>
              </a:path>
              <a:path w="5867400" h="3897629">
                <a:moveTo>
                  <a:pt x="2438400" y="780059"/>
                </a:moveTo>
                <a:lnTo>
                  <a:pt x="2437942" y="778941"/>
                </a:lnTo>
                <a:lnTo>
                  <a:pt x="2436076" y="777074"/>
                </a:lnTo>
                <a:lnTo>
                  <a:pt x="2434958" y="776605"/>
                </a:lnTo>
                <a:lnTo>
                  <a:pt x="2432329" y="776605"/>
                </a:lnTo>
                <a:lnTo>
                  <a:pt x="2431211" y="777074"/>
                </a:lnTo>
                <a:lnTo>
                  <a:pt x="2429345" y="778941"/>
                </a:lnTo>
                <a:lnTo>
                  <a:pt x="2428875" y="780059"/>
                </a:lnTo>
                <a:lnTo>
                  <a:pt x="2428875" y="782688"/>
                </a:lnTo>
                <a:lnTo>
                  <a:pt x="2429345" y="783805"/>
                </a:lnTo>
                <a:lnTo>
                  <a:pt x="2431211" y="785672"/>
                </a:lnTo>
                <a:lnTo>
                  <a:pt x="2432329" y="786130"/>
                </a:lnTo>
                <a:lnTo>
                  <a:pt x="2434958" y="786130"/>
                </a:lnTo>
                <a:lnTo>
                  <a:pt x="2436076" y="785672"/>
                </a:lnTo>
                <a:lnTo>
                  <a:pt x="2437942" y="783805"/>
                </a:lnTo>
                <a:lnTo>
                  <a:pt x="2438400" y="782688"/>
                </a:lnTo>
                <a:lnTo>
                  <a:pt x="2438400" y="780059"/>
                </a:lnTo>
                <a:close/>
              </a:path>
              <a:path w="5867400" h="3897629">
                <a:moveTo>
                  <a:pt x="2438400" y="3454"/>
                </a:moveTo>
                <a:lnTo>
                  <a:pt x="2437942" y="2336"/>
                </a:lnTo>
                <a:lnTo>
                  <a:pt x="2436076" y="469"/>
                </a:lnTo>
                <a:lnTo>
                  <a:pt x="2434958" y="0"/>
                </a:lnTo>
                <a:lnTo>
                  <a:pt x="2432329" y="0"/>
                </a:lnTo>
                <a:lnTo>
                  <a:pt x="2431211" y="469"/>
                </a:lnTo>
                <a:lnTo>
                  <a:pt x="2429345" y="2336"/>
                </a:lnTo>
                <a:lnTo>
                  <a:pt x="2428875" y="3454"/>
                </a:lnTo>
                <a:lnTo>
                  <a:pt x="2428875" y="6083"/>
                </a:lnTo>
                <a:lnTo>
                  <a:pt x="2429345" y="7200"/>
                </a:lnTo>
                <a:lnTo>
                  <a:pt x="2431211" y="9067"/>
                </a:lnTo>
                <a:lnTo>
                  <a:pt x="2432329" y="9525"/>
                </a:lnTo>
                <a:lnTo>
                  <a:pt x="2434958" y="9525"/>
                </a:lnTo>
                <a:lnTo>
                  <a:pt x="2436076" y="9067"/>
                </a:lnTo>
                <a:lnTo>
                  <a:pt x="2437942" y="7200"/>
                </a:lnTo>
                <a:lnTo>
                  <a:pt x="2438400" y="6083"/>
                </a:lnTo>
                <a:lnTo>
                  <a:pt x="2438400" y="3454"/>
                </a:lnTo>
                <a:close/>
              </a:path>
              <a:path w="5867400" h="3897629">
                <a:moveTo>
                  <a:pt x="2486025" y="3886479"/>
                </a:moveTo>
                <a:lnTo>
                  <a:pt x="2485567" y="3885361"/>
                </a:lnTo>
                <a:lnTo>
                  <a:pt x="2483701" y="3883495"/>
                </a:lnTo>
                <a:lnTo>
                  <a:pt x="2482583" y="3883025"/>
                </a:lnTo>
                <a:lnTo>
                  <a:pt x="2479954" y="3883025"/>
                </a:lnTo>
                <a:lnTo>
                  <a:pt x="2478836" y="3883495"/>
                </a:lnTo>
                <a:lnTo>
                  <a:pt x="2476970" y="3885361"/>
                </a:lnTo>
                <a:lnTo>
                  <a:pt x="2476500" y="3886479"/>
                </a:lnTo>
                <a:lnTo>
                  <a:pt x="2476500" y="3889108"/>
                </a:lnTo>
                <a:lnTo>
                  <a:pt x="2476970" y="3890226"/>
                </a:lnTo>
                <a:lnTo>
                  <a:pt x="2478836" y="3892092"/>
                </a:lnTo>
                <a:lnTo>
                  <a:pt x="2479954" y="3892550"/>
                </a:lnTo>
                <a:lnTo>
                  <a:pt x="2482583" y="3892550"/>
                </a:lnTo>
                <a:lnTo>
                  <a:pt x="2483701" y="3892092"/>
                </a:lnTo>
                <a:lnTo>
                  <a:pt x="2485567" y="3890226"/>
                </a:lnTo>
                <a:lnTo>
                  <a:pt x="2486025" y="3889108"/>
                </a:lnTo>
                <a:lnTo>
                  <a:pt x="2486025" y="3886479"/>
                </a:lnTo>
                <a:close/>
              </a:path>
              <a:path w="5867400" h="3897629">
                <a:moveTo>
                  <a:pt x="2486025" y="3109874"/>
                </a:moveTo>
                <a:lnTo>
                  <a:pt x="2485567" y="3108756"/>
                </a:lnTo>
                <a:lnTo>
                  <a:pt x="2483701" y="3106890"/>
                </a:lnTo>
                <a:lnTo>
                  <a:pt x="2482583" y="3106420"/>
                </a:lnTo>
                <a:lnTo>
                  <a:pt x="2479954" y="3106420"/>
                </a:lnTo>
                <a:lnTo>
                  <a:pt x="2478836" y="3106890"/>
                </a:lnTo>
                <a:lnTo>
                  <a:pt x="2476970" y="3108756"/>
                </a:lnTo>
                <a:lnTo>
                  <a:pt x="2476500" y="3109874"/>
                </a:lnTo>
                <a:lnTo>
                  <a:pt x="2476500" y="3112503"/>
                </a:lnTo>
                <a:lnTo>
                  <a:pt x="2476970" y="3113621"/>
                </a:lnTo>
                <a:lnTo>
                  <a:pt x="2478836" y="3115487"/>
                </a:lnTo>
                <a:lnTo>
                  <a:pt x="2479954" y="3115945"/>
                </a:lnTo>
                <a:lnTo>
                  <a:pt x="2482583" y="3115945"/>
                </a:lnTo>
                <a:lnTo>
                  <a:pt x="2483701" y="3115487"/>
                </a:lnTo>
                <a:lnTo>
                  <a:pt x="2485567" y="3113621"/>
                </a:lnTo>
                <a:lnTo>
                  <a:pt x="2486025" y="3112503"/>
                </a:lnTo>
                <a:lnTo>
                  <a:pt x="2486025" y="3109874"/>
                </a:lnTo>
                <a:close/>
              </a:path>
              <a:path w="5867400" h="3897629">
                <a:moveTo>
                  <a:pt x="2486025" y="2333269"/>
                </a:moveTo>
                <a:lnTo>
                  <a:pt x="2485567" y="2332151"/>
                </a:lnTo>
                <a:lnTo>
                  <a:pt x="2483701" y="2330285"/>
                </a:lnTo>
                <a:lnTo>
                  <a:pt x="2482583" y="2329815"/>
                </a:lnTo>
                <a:lnTo>
                  <a:pt x="2479954" y="2329815"/>
                </a:lnTo>
                <a:lnTo>
                  <a:pt x="2478836" y="2330285"/>
                </a:lnTo>
                <a:lnTo>
                  <a:pt x="2476970" y="2332151"/>
                </a:lnTo>
                <a:lnTo>
                  <a:pt x="2476500" y="2333269"/>
                </a:lnTo>
                <a:lnTo>
                  <a:pt x="2476500" y="2335898"/>
                </a:lnTo>
                <a:lnTo>
                  <a:pt x="2476970" y="2337016"/>
                </a:lnTo>
                <a:lnTo>
                  <a:pt x="2478836" y="2338882"/>
                </a:lnTo>
                <a:lnTo>
                  <a:pt x="2479954" y="2339340"/>
                </a:lnTo>
                <a:lnTo>
                  <a:pt x="2482583" y="2339340"/>
                </a:lnTo>
                <a:lnTo>
                  <a:pt x="2483701" y="2338882"/>
                </a:lnTo>
                <a:lnTo>
                  <a:pt x="2485567" y="2337016"/>
                </a:lnTo>
                <a:lnTo>
                  <a:pt x="2486025" y="2335898"/>
                </a:lnTo>
                <a:lnTo>
                  <a:pt x="2486025" y="2333269"/>
                </a:lnTo>
                <a:close/>
              </a:path>
              <a:path w="5867400" h="3897629">
                <a:moveTo>
                  <a:pt x="2486025" y="1556664"/>
                </a:moveTo>
                <a:lnTo>
                  <a:pt x="2485567" y="1555546"/>
                </a:lnTo>
                <a:lnTo>
                  <a:pt x="2483701" y="1553679"/>
                </a:lnTo>
                <a:lnTo>
                  <a:pt x="2482583" y="1553210"/>
                </a:lnTo>
                <a:lnTo>
                  <a:pt x="2479954" y="1553210"/>
                </a:lnTo>
                <a:lnTo>
                  <a:pt x="2478836" y="1553679"/>
                </a:lnTo>
                <a:lnTo>
                  <a:pt x="2476970" y="1555546"/>
                </a:lnTo>
                <a:lnTo>
                  <a:pt x="2476500" y="1556664"/>
                </a:lnTo>
                <a:lnTo>
                  <a:pt x="2476500" y="1559293"/>
                </a:lnTo>
                <a:lnTo>
                  <a:pt x="2476970" y="1560410"/>
                </a:lnTo>
                <a:lnTo>
                  <a:pt x="2478836" y="1562277"/>
                </a:lnTo>
                <a:lnTo>
                  <a:pt x="2479954" y="1562735"/>
                </a:lnTo>
                <a:lnTo>
                  <a:pt x="2482583" y="1562735"/>
                </a:lnTo>
                <a:lnTo>
                  <a:pt x="2483701" y="1562277"/>
                </a:lnTo>
                <a:lnTo>
                  <a:pt x="2485567" y="1560410"/>
                </a:lnTo>
                <a:lnTo>
                  <a:pt x="2486025" y="1559293"/>
                </a:lnTo>
                <a:lnTo>
                  <a:pt x="2486025" y="1556664"/>
                </a:lnTo>
                <a:close/>
              </a:path>
              <a:path w="5867400" h="3897629">
                <a:moveTo>
                  <a:pt x="2486025" y="780059"/>
                </a:moveTo>
                <a:lnTo>
                  <a:pt x="2485567" y="778941"/>
                </a:lnTo>
                <a:lnTo>
                  <a:pt x="2483701" y="777074"/>
                </a:lnTo>
                <a:lnTo>
                  <a:pt x="2482583" y="776605"/>
                </a:lnTo>
                <a:lnTo>
                  <a:pt x="2479954" y="776605"/>
                </a:lnTo>
                <a:lnTo>
                  <a:pt x="2478836" y="777074"/>
                </a:lnTo>
                <a:lnTo>
                  <a:pt x="2476970" y="778941"/>
                </a:lnTo>
                <a:lnTo>
                  <a:pt x="2476500" y="780059"/>
                </a:lnTo>
                <a:lnTo>
                  <a:pt x="2476500" y="782688"/>
                </a:lnTo>
                <a:lnTo>
                  <a:pt x="2476970" y="783805"/>
                </a:lnTo>
                <a:lnTo>
                  <a:pt x="2478836" y="785672"/>
                </a:lnTo>
                <a:lnTo>
                  <a:pt x="2479954" y="786130"/>
                </a:lnTo>
                <a:lnTo>
                  <a:pt x="2482583" y="786130"/>
                </a:lnTo>
                <a:lnTo>
                  <a:pt x="2483701" y="785672"/>
                </a:lnTo>
                <a:lnTo>
                  <a:pt x="2485567" y="783805"/>
                </a:lnTo>
                <a:lnTo>
                  <a:pt x="2486025" y="782688"/>
                </a:lnTo>
                <a:lnTo>
                  <a:pt x="2486025" y="780059"/>
                </a:lnTo>
                <a:close/>
              </a:path>
              <a:path w="5867400" h="3897629">
                <a:moveTo>
                  <a:pt x="2486025" y="3454"/>
                </a:moveTo>
                <a:lnTo>
                  <a:pt x="2485567" y="2336"/>
                </a:lnTo>
                <a:lnTo>
                  <a:pt x="2483701" y="469"/>
                </a:lnTo>
                <a:lnTo>
                  <a:pt x="2482583" y="0"/>
                </a:lnTo>
                <a:lnTo>
                  <a:pt x="2479954" y="0"/>
                </a:lnTo>
                <a:lnTo>
                  <a:pt x="2478836" y="469"/>
                </a:lnTo>
                <a:lnTo>
                  <a:pt x="2476970" y="2336"/>
                </a:lnTo>
                <a:lnTo>
                  <a:pt x="2476500" y="3454"/>
                </a:lnTo>
                <a:lnTo>
                  <a:pt x="2476500" y="6083"/>
                </a:lnTo>
                <a:lnTo>
                  <a:pt x="2476970" y="7200"/>
                </a:lnTo>
                <a:lnTo>
                  <a:pt x="2478836" y="9067"/>
                </a:lnTo>
                <a:lnTo>
                  <a:pt x="2479954" y="9525"/>
                </a:lnTo>
                <a:lnTo>
                  <a:pt x="2482583" y="9525"/>
                </a:lnTo>
                <a:lnTo>
                  <a:pt x="2483701" y="9067"/>
                </a:lnTo>
                <a:lnTo>
                  <a:pt x="2485567" y="7200"/>
                </a:lnTo>
                <a:lnTo>
                  <a:pt x="2486025" y="6083"/>
                </a:lnTo>
                <a:lnTo>
                  <a:pt x="2486025" y="3454"/>
                </a:lnTo>
                <a:close/>
              </a:path>
              <a:path w="5867400" h="3897629">
                <a:moveTo>
                  <a:pt x="2533650" y="3886479"/>
                </a:moveTo>
                <a:lnTo>
                  <a:pt x="2533192" y="3885361"/>
                </a:lnTo>
                <a:lnTo>
                  <a:pt x="2531326" y="3883495"/>
                </a:lnTo>
                <a:lnTo>
                  <a:pt x="2530208" y="3883025"/>
                </a:lnTo>
                <a:lnTo>
                  <a:pt x="2527579" y="3883025"/>
                </a:lnTo>
                <a:lnTo>
                  <a:pt x="2526461" y="3883495"/>
                </a:lnTo>
                <a:lnTo>
                  <a:pt x="2524595" y="3885361"/>
                </a:lnTo>
                <a:lnTo>
                  <a:pt x="2524125" y="3886479"/>
                </a:lnTo>
                <a:lnTo>
                  <a:pt x="2524125" y="3889108"/>
                </a:lnTo>
                <a:lnTo>
                  <a:pt x="2524595" y="3890226"/>
                </a:lnTo>
                <a:lnTo>
                  <a:pt x="2526461" y="3892092"/>
                </a:lnTo>
                <a:lnTo>
                  <a:pt x="2527579" y="3892550"/>
                </a:lnTo>
                <a:lnTo>
                  <a:pt x="2530208" y="3892550"/>
                </a:lnTo>
                <a:lnTo>
                  <a:pt x="2531326" y="3892092"/>
                </a:lnTo>
                <a:lnTo>
                  <a:pt x="2533192" y="3890226"/>
                </a:lnTo>
                <a:lnTo>
                  <a:pt x="2533650" y="3889108"/>
                </a:lnTo>
                <a:lnTo>
                  <a:pt x="2533650" y="3886479"/>
                </a:lnTo>
                <a:close/>
              </a:path>
              <a:path w="5867400" h="3897629">
                <a:moveTo>
                  <a:pt x="2533650" y="3109874"/>
                </a:moveTo>
                <a:lnTo>
                  <a:pt x="2533192" y="3108756"/>
                </a:lnTo>
                <a:lnTo>
                  <a:pt x="2531326" y="3106890"/>
                </a:lnTo>
                <a:lnTo>
                  <a:pt x="2530208" y="3106420"/>
                </a:lnTo>
                <a:lnTo>
                  <a:pt x="2527579" y="3106420"/>
                </a:lnTo>
                <a:lnTo>
                  <a:pt x="2526461" y="3106890"/>
                </a:lnTo>
                <a:lnTo>
                  <a:pt x="2524595" y="3108756"/>
                </a:lnTo>
                <a:lnTo>
                  <a:pt x="2524125" y="3109874"/>
                </a:lnTo>
                <a:lnTo>
                  <a:pt x="2524125" y="3112503"/>
                </a:lnTo>
                <a:lnTo>
                  <a:pt x="2524595" y="3113621"/>
                </a:lnTo>
                <a:lnTo>
                  <a:pt x="2526461" y="3115487"/>
                </a:lnTo>
                <a:lnTo>
                  <a:pt x="2527579" y="3115945"/>
                </a:lnTo>
                <a:lnTo>
                  <a:pt x="2530208" y="3115945"/>
                </a:lnTo>
                <a:lnTo>
                  <a:pt x="2531326" y="3115487"/>
                </a:lnTo>
                <a:lnTo>
                  <a:pt x="2533192" y="3113621"/>
                </a:lnTo>
                <a:lnTo>
                  <a:pt x="2533650" y="3112503"/>
                </a:lnTo>
                <a:lnTo>
                  <a:pt x="2533650" y="3109874"/>
                </a:lnTo>
                <a:close/>
              </a:path>
              <a:path w="5867400" h="3897629">
                <a:moveTo>
                  <a:pt x="2533650" y="2333269"/>
                </a:moveTo>
                <a:lnTo>
                  <a:pt x="2533192" y="2332151"/>
                </a:lnTo>
                <a:lnTo>
                  <a:pt x="2531326" y="2330285"/>
                </a:lnTo>
                <a:lnTo>
                  <a:pt x="2530208" y="2329815"/>
                </a:lnTo>
                <a:lnTo>
                  <a:pt x="2527579" y="2329815"/>
                </a:lnTo>
                <a:lnTo>
                  <a:pt x="2526461" y="2330285"/>
                </a:lnTo>
                <a:lnTo>
                  <a:pt x="2524595" y="2332151"/>
                </a:lnTo>
                <a:lnTo>
                  <a:pt x="2524125" y="2333269"/>
                </a:lnTo>
                <a:lnTo>
                  <a:pt x="2524125" y="2335898"/>
                </a:lnTo>
                <a:lnTo>
                  <a:pt x="2524595" y="2337016"/>
                </a:lnTo>
                <a:lnTo>
                  <a:pt x="2526461" y="2338882"/>
                </a:lnTo>
                <a:lnTo>
                  <a:pt x="2527579" y="2339340"/>
                </a:lnTo>
                <a:lnTo>
                  <a:pt x="2530208" y="2339340"/>
                </a:lnTo>
                <a:lnTo>
                  <a:pt x="2531326" y="2338882"/>
                </a:lnTo>
                <a:lnTo>
                  <a:pt x="2533192" y="2337016"/>
                </a:lnTo>
                <a:lnTo>
                  <a:pt x="2533650" y="2335898"/>
                </a:lnTo>
                <a:lnTo>
                  <a:pt x="2533650" y="2333269"/>
                </a:lnTo>
                <a:close/>
              </a:path>
              <a:path w="5867400" h="3897629">
                <a:moveTo>
                  <a:pt x="2533650" y="1556664"/>
                </a:moveTo>
                <a:lnTo>
                  <a:pt x="2533192" y="1555546"/>
                </a:lnTo>
                <a:lnTo>
                  <a:pt x="2531326" y="1553679"/>
                </a:lnTo>
                <a:lnTo>
                  <a:pt x="2530208" y="1553210"/>
                </a:lnTo>
                <a:lnTo>
                  <a:pt x="2527579" y="1553210"/>
                </a:lnTo>
                <a:lnTo>
                  <a:pt x="2526461" y="1553679"/>
                </a:lnTo>
                <a:lnTo>
                  <a:pt x="2524595" y="1555546"/>
                </a:lnTo>
                <a:lnTo>
                  <a:pt x="2524125" y="1556664"/>
                </a:lnTo>
                <a:lnTo>
                  <a:pt x="2524125" y="1559293"/>
                </a:lnTo>
                <a:lnTo>
                  <a:pt x="2524595" y="1560410"/>
                </a:lnTo>
                <a:lnTo>
                  <a:pt x="2526461" y="1562277"/>
                </a:lnTo>
                <a:lnTo>
                  <a:pt x="2527579" y="1562735"/>
                </a:lnTo>
                <a:lnTo>
                  <a:pt x="2530208" y="1562735"/>
                </a:lnTo>
                <a:lnTo>
                  <a:pt x="2531326" y="1562277"/>
                </a:lnTo>
                <a:lnTo>
                  <a:pt x="2533192" y="1560410"/>
                </a:lnTo>
                <a:lnTo>
                  <a:pt x="2533650" y="1559293"/>
                </a:lnTo>
                <a:lnTo>
                  <a:pt x="2533650" y="1556664"/>
                </a:lnTo>
                <a:close/>
              </a:path>
              <a:path w="5867400" h="3897629">
                <a:moveTo>
                  <a:pt x="2533650" y="780059"/>
                </a:moveTo>
                <a:lnTo>
                  <a:pt x="2533192" y="778941"/>
                </a:lnTo>
                <a:lnTo>
                  <a:pt x="2531326" y="777074"/>
                </a:lnTo>
                <a:lnTo>
                  <a:pt x="2530208" y="776605"/>
                </a:lnTo>
                <a:lnTo>
                  <a:pt x="2527579" y="776605"/>
                </a:lnTo>
                <a:lnTo>
                  <a:pt x="2526461" y="777074"/>
                </a:lnTo>
                <a:lnTo>
                  <a:pt x="2524595" y="778941"/>
                </a:lnTo>
                <a:lnTo>
                  <a:pt x="2524125" y="780059"/>
                </a:lnTo>
                <a:lnTo>
                  <a:pt x="2524125" y="782688"/>
                </a:lnTo>
                <a:lnTo>
                  <a:pt x="2524595" y="783805"/>
                </a:lnTo>
                <a:lnTo>
                  <a:pt x="2526461" y="785672"/>
                </a:lnTo>
                <a:lnTo>
                  <a:pt x="2527579" y="786130"/>
                </a:lnTo>
                <a:lnTo>
                  <a:pt x="2530208" y="786130"/>
                </a:lnTo>
                <a:lnTo>
                  <a:pt x="2531326" y="785672"/>
                </a:lnTo>
                <a:lnTo>
                  <a:pt x="2533192" y="783805"/>
                </a:lnTo>
                <a:lnTo>
                  <a:pt x="2533650" y="782688"/>
                </a:lnTo>
                <a:lnTo>
                  <a:pt x="2533650" y="780059"/>
                </a:lnTo>
                <a:close/>
              </a:path>
              <a:path w="5867400" h="3897629">
                <a:moveTo>
                  <a:pt x="2533650" y="3454"/>
                </a:moveTo>
                <a:lnTo>
                  <a:pt x="2533192" y="2336"/>
                </a:lnTo>
                <a:lnTo>
                  <a:pt x="2531326" y="469"/>
                </a:lnTo>
                <a:lnTo>
                  <a:pt x="2530208" y="0"/>
                </a:lnTo>
                <a:lnTo>
                  <a:pt x="2527579" y="0"/>
                </a:lnTo>
                <a:lnTo>
                  <a:pt x="2526461" y="469"/>
                </a:lnTo>
                <a:lnTo>
                  <a:pt x="2524595" y="2336"/>
                </a:lnTo>
                <a:lnTo>
                  <a:pt x="2524125" y="3454"/>
                </a:lnTo>
                <a:lnTo>
                  <a:pt x="2524125" y="6083"/>
                </a:lnTo>
                <a:lnTo>
                  <a:pt x="2524595" y="7200"/>
                </a:lnTo>
                <a:lnTo>
                  <a:pt x="2526461" y="9067"/>
                </a:lnTo>
                <a:lnTo>
                  <a:pt x="2527579" y="9525"/>
                </a:lnTo>
                <a:lnTo>
                  <a:pt x="2530208" y="9525"/>
                </a:lnTo>
                <a:lnTo>
                  <a:pt x="2531326" y="9067"/>
                </a:lnTo>
                <a:lnTo>
                  <a:pt x="2533192" y="7200"/>
                </a:lnTo>
                <a:lnTo>
                  <a:pt x="2533650" y="6083"/>
                </a:lnTo>
                <a:lnTo>
                  <a:pt x="2533650" y="3454"/>
                </a:lnTo>
                <a:close/>
              </a:path>
              <a:path w="5867400" h="3897629">
                <a:moveTo>
                  <a:pt x="2581275" y="3886479"/>
                </a:moveTo>
                <a:lnTo>
                  <a:pt x="2580817" y="3885361"/>
                </a:lnTo>
                <a:lnTo>
                  <a:pt x="2578951" y="3883495"/>
                </a:lnTo>
                <a:lnTo>
                  <a:pt x="2577833" y="3883025"/>
                </a:lnTo>
                <a:lnTo>
                  <a:pt x="2575204" y="3883025"/>
                </a:lnTo>
                <a:lnTo>
                  <a:pt x="2574086" y="3883495"/>
                </a:lnTo>
                <a:lnTo>
                  <a:pt x="2572220" y="3885361"/>
                </a:lnTo>
                <a:lnTo>
                  <a:pt x="2571750" y="3886479"/>
                </a:lnTo>
                <a:lnTo>
                  <a:pt x="2571750" y="3889108"/>
                </a:lnTo>
                <a:lnTo>
                  <a:pt x="2572220" y="3890226"/>
                </a:lnTo>
                <a:lnTo>
                  <a:pt x="2574086" y="3892092"/>
                </a:lnTo>
                <a:lnTo>
                  <a:pt x="2575204" y="3892550"/>
                </a:lnTo>
                <a:lnTo>
                  <a:pt x="2577833" y="3892550"/>
                </a:lnTo>
                <a:lnTo>
                  <a:pt x="2578951" y="3892092"/>
                </a:lnTo>
                <a:lnTo>
                  <a:pt x="2580817" y="3890226"/>
                </a:lnTo>
                <a:lnTo>
                  <a:pt x="2581275" y="3889108"/>
                </a:lnTo>
                <a:lnTo>
                  <a:pt x="2581275" y="3886479"/>
                </a:lnTo>
                <a:close/>
              </a:path>
              <a:path w="5867400" h="3897629">
                <a:moveTo>
                  <a:pt x="2581275" y="3109874"/>
                </a:moveTo>
                <a:lnTo>
                  <a:pt x="2580817" y="3108756"/>
                </a:lnTo>
                <a:lnTo>
                  <a:pt x="2578951" y="3106890"/>
                </a:lnTo>
                <a:lnTo>
                  <a:pt x="2577833" y="3106420"/>
                </a:lnTo>
                <a:lnTo>
                  <a:pt x="2575204" y="3106420"/>
                </a:lnTo>
                <a:lnTo>
                  <a:pt x="2574086" y="3106890"/>
                </a:lnTo>
                <a:lnTo>
                  <a:pt x="2572220" y="3108756"/>
                </a:lnTo>
                <a:lnTo>
                  <a:pt x="2571750" y="3109874"/>
                </a:lnTo>
                <a:lnTo>
                  <a:pt x="2571750" y="3112503"/>
                </a:lnTo>
                <a:lnTo>
                  <a:pt x="2572220" y="3113621"/>
                </a:lnTo>
                <a:lnTo>
                  <a:pt x="2574086" y="3115487"/>
                </a:lnTo>
                <a:lnTo>
                  <a:pt x="2575204" y="3115945"/>
                </a:lnTo>
                <a:lnTo>
                  <a:pt x="2577833" y="3115945"/>
                </a:lnTo>
                <a:lnTo>
                  <a:pt x="2578951" y="3115487"/>
                </a:lnTo>
                <a:lnTo>
                  <a:pt x="2580817" y="3113621"/>
                </a:lnTo>
                <a:lnTo>
                  <a:pt x="2581275" y="3112503"/>
                </a:lnTo>
                <a:lnTo>
                  <a:pt x="2581275" y="3109874"/>
                </a:lnTo>
                <a:close/>
              </a:path>
              <a:path w="5867400" h="3897629">
                <a:moveTo>
                  <a:pt x="2581275" y="2333269"/>
                </a:moveTo>
                <a:lnTo>
                  <a:pt x="2580817" y="2332151"/>
                </a:lnTo>
                <a:lnTo>
                  <a:pt x="2578951" y="2330285"/>
                </a:lnTo>
                <a:lnTo>
                  <a:pt x="2577833" y="2329815"/>
                </a:lnTo>
                <a:lnTo>
                  <a:pt x="2575204" y="2329815"/>
                </a:lnTo>
                <a:lnTo>
                  <a:pt x="2574086" y="2330285"/>
                </a:lnTo>
                <a:lnTo>
                  <a:pt x="2572220" y="2332151"/>
                </a:lnTo>
                <a:lnTo>
                  <a:pt x="2571750" y="2333269"/>
                </a:lnTo>
                <a:lnTo>
                  <a:pt x="2571750" y="2335898"/>
                </a:lnTo>
                <a:lnTo>
                  <a:pt x="2572220" y="2337016"/>
                </a:lnTo>
                <a:lnTo>
                  <a:pt x="2574086" y="2338882"/>
                </a:lnTo>
                <a:lnTo>
                  <a:pt x="2575204" y="2339340"/>
                </a:lnTo>
                <a:lnTo>
                  <a:pt x="2577833" y="2339340"/>
                </a:lnTo>
                <a:lnTo>
                  <a:pt x="2578951" y="2338882"/>
                </a:lnTo>
                <a:lnTo>
                  <a:pt x="2580817" y="2337016"/>
                </a:lnTo>
                <a:lnTo>
                  <a:pt x="2581275" y="2335898"/>
                </a:lnTo>
                <a:lnTo>
                  <a:pt x="2581275" y="2333269"/>
                </a:lnTo>
                <a:close/>
              </a:path>
              <a:path w="5867400" h="3897629">
                <a:moveTo>
                  <a:pt x="2581275" y="1556664"/>
                </a:moveTo>
                <a:lnTo>
                  <a:pt x="2580817" y="1555546"/>
                </a:lnTo>
                <a:lnTo>
                  <a:pt x="2578951" y="1553679"/>
                </a:lnTo>
                <a:lnTo>
                  <a:pt x="2577833" y="1553210"/>
                </a:lnTo>
                <a:lnTo>
                  <a:pt x="2575204" y="1553210"/>
                </a:lnTo>
                <a:lnTo>
                  <a:pt x="2574086" y="1553679"/>
                </a:lnTo>
                <a:lnTo>
                  <a:pt x="2572220" y="1555546"/>
                </a:lnTo>
                <a:lnTo>
                  <a:pt x="2571750" y="1556664"/>
                </a:lnTo>
                <a:lnTo>
                  <a:pt x="2571750" y="1559293"/>
                </a:lnTo>
                <a:lnTo>
                  <a:pt x="2572220" y="1560410"/>
                </a:lnTo>
                <a:lnTo>
                  <a:pt x="2574086" y="1562277"/>
                </a:lnTo>
                <a:lnTo>
                  <a:pt x="2575204" y="1562735"/>
                </a:lnTo>
                <a:lnTo>
                  <a:pt x="2577833" y="1562735"/>
                </a:lnTo>
                <a:lnTo>
                  <a:pt x="2578951" y="1562277"/>
                </a:lnTo>
                <a:lnTo>
                  <a:pt x="2580817" y="1560410"/>
                </a:lnTo>
                <a:lnTo>
                  <a:pt x="2581275" y="1559293"/>
                </a:lnTo>
                <a:lnTo>
                  <a:pt x="2581275" y="1556664"/>
                </a:lnTo>
                <a:close/>
              </a:path>
              <a:path w="5867400" h="3897629">
                <a:moveTo>
                  <a:pt x="2581275" y="780059"/>
                </a:moveTo>
                <a:lnTo>
                  <a:pt x="2580817" y="778941"/>
                </a:lnTo>
                <a:lnTo>
                  <a:pt x="2578951" y="777074"/>
                </a:lnTo>
                <a:lnTo>
                  <a:pt x="2577833" y="776605"/>
                </a:lnTo>
                <a:lnTo>
                  <a:pt x="2575204" y="776605"/>
                </a:lnTo>
                <a:lnTo>
                  <a:pt x="2574086" y="777074"/>
                </a:lnTo>
                <a:lnTo>
                  <a:pt x="2572220" y="778941"/>
                </a:lnTo>
                <a:lnTo>
                  <a:pt x="2571750" y="780059"/>
                </a:lnTo>
                <a:lnTo>
                  <a:pt x="2571750" y="782688"/>
                </a:lnTo>
                <a:lnTo>
                  <a:pt x="2572220" y="783805"/>
                </a:lnTo>
                <a:lnTo>
                  <a:pt x="2574086" y="785672"/>
                </a:lnTo>
                <a:lnTo>
                  <a:pt x="2575204" y="786130"/>
                </a:lnTo>
                <a:lnTo>
                  <a:pt x="2577833" y="786130"/>
                </a:lnTo>
                <a:lnTo>
                  <a:pt x="2578951" y="785672"/>
                </a:lnTo>
                <a:lnTo>
                  <a:pt x="2580817" y="783805"/>
                </a:lnTo>
                <a:lnTo>
                  <a:pt x="2581275" y="782688"/>
                </a:lnTo>
                <a:lnTo>
                  <a:pt x="2581275" y="780059"/>
                </a:lnTo>
                <a:close/>
              </a:path>
              <a:path w="5867400" h="3897629">
                <a:moveTo>
                  <a:pt x="2581275" y="3454"/>
                </a:moveTo>
                <a:lnTo>
                  <a:pt x="2580817" y="2336"/>
                </a:lnTo>
                <a:lnTo>
                  <a:pt x="2578951" y="469"/>
                </a:lnTo>
                <a:lnTo>
                  <a:pt x="2577833" y="0"/>
                </a:lnTo>
                <a:lnTo>
                  <a:pt x="2575204" y="0"/>
                </a:lnTo>
                <a:lnTo>
                  <a:pt x="2574086" y="469"/>
                </a:lnTo>
                <a:lnTo>
                  <a:pt x="2572220" y="2336"/>
                </a:lnTo>
                <a:lnTo>
                  <a:pt x="2571750" y="3454"/>
                </a:lnTo>
                <a:lnTo>
                  <a:pt x="2571750" y="6083"/>
                </a:lnTo>
                <a:lnTo>
                  <a:pt x="2572220" y="7200"/>
                </a:lnTo>
                <a:lnTo>
                  <a:pt x="2574086" y="9067"/>
                </a:lnTo>
                <a:lnTo>
                  <a:pt x="2575204" y="9525"/>
                </a:lnTo>
                <a:lnTo>
                  <a:pt x="2577833" y="9525"/>
                </a:lnTo>
                <a:lnTo>
                  <a:pt x="2578951" y="9067"/>
                </a:lnTo>
                <a:lnTo>
                  <a:pt x="2580817" y="7200"/>
                </a:lnTo>
                <a:lnTo>
                  <a:pt x="2581275" y="6083"/>
                </a:lnTo>
                <a:lnTo>
                  <a:pt x="2581275" y="3454"/>
                </a:lnTo>
                <a:close/>
              </a:path>
              <a:path w="5867400" h="3897629">
                <a:moveTo>
                  <a:pt x="2628900" y="3886479"/>
                </a:moveTo>
                <a:lnTo>
                  <a:pt x="2628442" y="3885361"/>
                </a:lnTo>
                <a:lnTo>
                  <a:pt x="2626576" y="3883495"/>
                </a:lnTo>
                <a:lnTo>
                  <a:pt x="2625458" y="3883025"/>
                </a:lnTo>
                <a:lnTo>
                  <a:pt x="2622829" y="3883025"/>
                </a:lnTo>
                <a:lnTo>
                  <a:pt x="2621711" y="3883495"/>
                </a:lnTo>
                <a:lnTo>
                  <a:pt x="2619845" y="3885361"/>
                </a:lnTo>
                <a:lnTo>
                  <a:pt x="2619375" y="3886479"/>
                </a:lnTo>
                <a:lnTo>
                  <a:pt x="2619375" y="3889108"/>
                </a:lnTo>
                <a:lnTo>
                  <a:pt x="2619845" y="3890226"/>
                </a:lnTo>
                <a:lnTo>
                  <a:pt x="2621711" y="3892092"/>
                </a:lnTo>
                <a:lnTo>
                  <a:pt x="2622829" y="3892550"/>
                </a:lnTo>
                <a:lnTo>
                  <a:pt x="2625458" y="3892550"/>
                </a:lnTo>
                <a:lnTo>
                  <a:pt x="2626576" y="3892092"/>
                </a:lnTo>
                <a:lnTo>
                  <a:pt x="2628442" y="3890226"/>
                </a:lnTo>
                <a:lnTo>
                  <a:pt x="2628900" y="3889108"/>
                </a:lnTo>
                <a:lnTo>
                  <a:pt x="2628900" y="3886479"/>
                </a:lnTo>
                <a:close/>
              </a:path>
              <a:path w="5867400" h="3897629">
                <a:moveTo>
                  <a:pt x="2628900" y="3109874"/>
                </a:moveTo>
                <a:lnTo>
                  <a:pt x="2628442" y="3108756"/>
                </a:lnTo>
                <a:lnTo>
                  <a:pt x="2626576" y="3106890"/>
                </a:lnTo>
                <a:lnTo>
                  <a:pt x="2625458" y="3106420"/>
                </a:lnTo>
                <a:lnTo>
                  <a:pt x="2622829" y="3106420"/>
                </a:lnTo>
                <a:lnTo>
                  <a:pt x="2621711" y="3106890"/>
                </a:lnTo>
                <a:lnTo>
                  <a:pt x="2619845" y="3108756"/>
                </a:lnTo>
                <a:lnTo>
                  <a:pt x="2619375" y="3109874"/>
                </a:lnTo>
                <a:lnTo>
                  <a:pt x="2619375" y="3112503"/>
                </a:lnTo>
                <a:lnTo>
                  <a:pt x="2619845" y="3113621"/>
                </a:lnTo>
                <a:lnTo>
                  <a:pt x="2621711" y="3115487"/>
                </a:lnTo>
                <a:lnTo>
                  <a:pt x="2622829" y="3115945"/>
                </a:lnTo>
                <a:lnTo>
                  <a:pt x="2625458" y="3115945"/>
                </a:lnTo>
                <a:lnTo>
                  <a:pt x="2626576" y="3115487"/>
                </a:lnTo>
                <a:lnTo>
                  <a:pt x="2628442" y="3113621"/>
                </a:lnTo>
                <a:lnTo>
                  <a:pt x="2628900" y="3112503"/>
                </a:lnTo>
                <a:lnTo>
                  <a:pt x="2628900" y="3109874"/>
                </a:lnTo>
                <a:close/>
              </a:path>
              <a:path w="5867400" h="3897629">
                <a:moveTo>
                  <a:pt x="2628900" y="2333269"/>
                </a:moveTo>
                <a:lnTo>
                  <a:pt x="2628442" y="2332151"/>
                </a:lnTo>
                <a:lnTo>
                  <a:pt x="2626576" y="2330285"/>
                </a:lnTo>
                <a:lnTo>
                  <a:pt x="2625458" y="2329815"/>
                </a:lnTo>
                <a:lnTo>
                  <a:pt x="2622829" y="2329815"/>
                </a:lnTo>
                <a:lnTo>
                  <a:pt x="2621711" y="2330285"/>
                </a:lnTo>
                <a:lnTo>
                  <a:pt x="2619845" y="2332151"/>
                </a:lnTo>
                <a:lnTo>
                  <a:pt x="2619375" y="2333269"/>
                </a:lnTo>
                <a:lnTo>
                  <a:pt x="2619375" y="2335898"/>
                </a:lnTo>
                <a:lnTo>
                  <a:pt x="2619845" y="2337016"/>
                </a:lnTo>
                <a:lnTo>
                  <a:pt x="2621711" y="2338882"/>
                </a:lnTo>
                <a:lnTo>
                  <a:pt x="2622829" y="2339340"/>
                </a:lnTo>
                <a:lnTo>
                  <a:pt x="2625458" y="2339340"/>
                </a:lnTo>
                <a:lnTo>
                  <a:pt x="2626576" y="2338882"/>
                </a:lnTo>
                <a:lnTo>
                  <a:pt x="2628442" y="2337016"/>
                </a:lnTo>
                <a:lnTo>
                  <a:pt x="2628900" y="2335898"/>
                </a:lnTo>
                <a:lnTo>
                  <a:pt x="2628900" y="2333269"/>
                </a:lnTo>
                <a:close/>
              </a:path>
              <a:path w="5867400" h="3897629">
                <a:moveTo>
                  <a:pt x="2628900" y="1556664"/>
                </a:moveTo>
                <a:lnTo>
                  <a:pt x="2628442" y="1555546"/>
                </a:lnTo>
                <a:lnTo>
                  <a:pt x="2626576" y="1553679"/>
                </a:lnTo>
                <a:lnTo>
                  <a:pt x="2625458" y="1553210"/>
                </a:lnTo>
                <a:lnTo>
                  <a:pt x="2622829" y="1553210"/>
                </a:lnTo>
                <a:lnTo>
                  <a:pt x="2621711" y="1553679"/>
                </a:lnTo>
                <a:lnTo>
                  <a:pt x="2619845" y="1555546"/>
                </a:lnTo>
                <a:lnTo>
                  <a:pt x="2619375" y="1556664"/>
                </a:lnTo>
                <a:lnTo>
                  <a:pt x="2619375" y="1559293"/>
                </a:lnTo>
                <a:lnTo>
                  <a:pt x="2619845" y="1560410"/>
                </a:lnTo>
                <a:lnTo>
                  <a:pt x="2621711" y="1562277"/>
                </a:lnTo>
                <a:lnTo>
                  <a:pt x="2622829" y="1562735"/>
                </a:lnTo>
                <a:lnTo>
                  <a:pt x="2625458" y="1562735"/>
                </a:lnTo>
                <a:lnTo>
                  <a:pt x="2626576" y="1562277"/>
                </a:lnTo>
                <a:lnTo>
                  <a:pt x="2628442" y="1560410"/>
                </a:lnTo>
                <a:lnTo>
                  <a:pt x="2628900" y="1559293"/>
                </a:lnTo>
                <a:lnTo>
                  <a:pt x="2628900" y="1556664"/>
                </a:lnTo>
                <a:close/>
              </a:path>
              <a:path w="5867400" h="3897629">
                <a:moveTo>
                  <a:pt x="2628900" y="780059"/>
                </a:moveTo>
                <a:lnTo>
                  <a:pt x="2628442" y="778941"/>
                </a:lnTo>
                <a:lnTo>
                  <a:pt x="2626576" y="777074"/>
                </a:lnTo>
                <a:lnTo>
                  <a:pt x="2625458" y="776605"/>
                </a:lnTo>
                <a:lnTo>
                  <a:pt x="2622829" y="776605"/>
                </a:lnTo>
                <a:lnTo>
                  <a:pt x="2621711" y="777074"/>
                </a:lnTo>
                <a:lnTo>
                  <a:pt x="2619845" y="778941"/>
                </a:lnTo>
                <a:lnTo>
                  <a:pt x="2619375" y="780059"/>
                </a:lnTo>
                <a:lnTo>
                  <a:pt x="2619375" y="782688"/>
                </a:lnTo>
                <a:lnTo>
                  <a:pt x="2619845" y="783805"/>
                </a:lnTo>
                <a:lnTo>
                  <a:pt x="2621711" y="785672"/>
                </a:lnTo>
                <a:lnTo>
                  <a:pt x="2622829" y="786130"/>
                </a:lnTo>
                <a:lnTo>
                  <a:pt x="2625458" y="786130"/>
                </a:lnTo>
                <a:lnTo>
                  <a:pt x="2626576" y="785672"/>
                </a:lnTo>
                <a:lnTo>
                  <a:pt x="2628442" y="783805"/>
                </a:lnTo>
                <a:lnTo>
                  <a:pt x="2628900" y="782688"/>
                </a:lnTo>
                <a:lnTo>
                  <a:pt x="2628900" y="780059"/>
                </a:lnTo>
                <a:close/>
              </a:path>
              <a:path w="5867400" h="3897629">
                <a:moveTo>
                  <a:pt x="2628900" y="3454"/>
                </a:moveTo>
                <a:lnTo>
                  <a:pt x="2628442" y="2336"/>
                </a:lnTo>
                <a:lnTo>
                  <a:pt x="2626576" y="469"/>
                </a:lnTo>
                <a:lnTo>
                  <a:pt x="2625458" y="0"/>
                </a:lnTo>
                <a:lnTo>
                  <a:pt x="2622829" y="0"/>
                </a:lnTo>
                <a:lnTo>
                  <a:pt x="2621711" y="469"/>
                </a:lnTo>
                <a:lnTo>
                  <a:pt x="2619845" y="2336"/>
                </a:lnTo>
                <a:lnTo>
                  <a:pt x="2619375" y="3454"/>
                </a:lnTo>
                <a:lnTo>
                  <a:pt x="2619375" y="6083"/>
                </a:lnTo>
                <a:lnTo>
                  <a:pt x="2619845" y="7200"/>
                </a:lnTo>
                <a:lnTo>
                  <a:pt x="2621711" y="9067"/>
                </a:lnTo>
                <a:lnTo>
                  <a:pt x="2622829" y="9525"/>
                </a:lnTo>
                <a:lnTo>
                  <a:pt x="2625458" y="9525"/>
                </a:lnTo>
                <a:lnTo>
                  <a:pt x="2626576" y="9067"/>
                </a:lnTo>
                <a:lnTo>
                  <a:pt x="2628442" y="7200"/>
                </a:lnTo>
                <a:lnTo>
                  <a:pt x="2628900" y="6083"/>
                </a:lnTo>
                <a:lnTo>
                  <a:pt x="2628900" y="3454"/>
                </a:lnTo>
                <a:close/>
              </a:path>
              <a:path w="5867400" h="3897629">
                <a:moveTo>
                  <a:pt x="2676525" y="3886479"/>
                </a:moveTo>
                <a:lnTo>
                  <a:pt x="2676067" y="3885361"/>
                </a:lnTo>
                <a:lnTo>
                  <a:pt x="2674201" y="3883495"/>
                </a:lnTo>
                <a:lnTo>
                  <a:pt x="2673083" y="3883025"/>
                </a:lnTo>
                <a:lnTo>
                  <a:pt x="2670454" y="3883025"/>
                </a:lnTo>
                <a:lnTo>
                  <a:pt x="2669336" y="3883495"/>
                </a:lnTo>
                <a:lnTo>
                  <a:pt x="2667470" y="3885361"/>
                </a:lnTo>
                <a:lnTo>
                  <a:pt x="2667000" y="3886479"/>
                </a:lnTo>
                <a:lnTo>
                  <a:pt x="2667000" y="3889108"/>
                </a:lnTo>
                <a:lnTo>
                  <a:pt x="2667470" y="3890226"/>
                </a:lnTo>
                <a:lnTo>
                  <a:pt x="2669336" y="3892092"/>
                </a:lnTo>
                <a:lnTo>
                  <a:pt x="2670454" y="3892550"/>
                </a:lnTo>
                <a:lnTo>
                  <a:pt x="2673083" y="3892550"/>
                </a:lnTo>
                <a:lnTo>
                  <a:pt x="2674201" y="3892092"/>
                </a:lnTo>
                <a:lnTo>
                  <a:pt x="2676067" y="3890226"/>
                </a:lnTo>
                <a:lnTo>
                  <a:pt x="2676525" y="3889108"/>
                </a:lnTo>
                <a:lnTo>
                  <a:pt x="2676525" y="3886479"/>
                </a:lnTo>
                <a:close/>
              </a:path>
              <a:path w="5867400" h="3897629">
                <a:moveTo>
                  <a:pt x="2676525" y="3109874"/>
                </a:moveTo>
                <a:lnTo>
                  <a:pt x="2676067" y="3108756"/>
                </a:lnTo>
                <a:lnTo>
                  <a:pt x="2674201" y="3106890"/>
                </a:lnTo>
                <a:lnTo>
                  <a:pt x="2673083" y="3106420"/>
                </a:lnTo>
                <a:lnTo>
                  <a:pt x="2670454" y="3106420"/>
                </a:lnTo>
                <a:lnTo>
                  <a:pt x="2669336" y="3106890"/>
                </a:lnTo>
                <a:lnTo>
                  <a:pt x="2667470" y="3108756"/>
                </a:lnTo>
                <a:lnTo>
                  <a:pt x="2667000" y="3109874"/>
                </a:lnTo>
                <a:lnTo>
                  <a:pt x="2667000" y="3112503"/>
                </a:lnTo>
                <a:lnTo>
                  <a:pt x="2667470" y="3113621"/>
                </a:lnTo>
                <a:lnTo>
                  <a:pt x="2669336" y="3115487"/>
                </a:lnTo>
                <a:lnTo>
                  <a:pt x="2670454" y="3115945"/>
                </a:lnTo>
                <a:lnTo>
                  <a:pt x="2673083" y="3115945"/>
                </a:lnTo>
                <a:lnTo>
                  <a:pt x="2674201" y="3115487"/>
                </a:lnTo>
                <a:lnTo>
                  <a:pt x="2676067" y="3113621"/>
                </a:lnTo>
                <a:lnTo>
                  <a:pt x="2676525" y="3112503"/>
                </a:lnTo>
                <a:lnTo>
                  <a:pt x="2676525" y="3109874"/>
                </a:lnTo>
                <a:close/>
              </a:path>
              <a:path w="5867400" h="3897629">
                <a:moveTo>
                  <a:pt x="2676525" y="2333269"/>
                </a:moveTo>
                <a:lnTo>
                  <a:pt x="2676067" y="2332151"/>
                </a:lnTo>
                <a:lnTo>
                  <a:pt x="2674201" y="2330285"/>
                </a:lnTo>
                <a:lnTo>
                  <a:pt x="2673083" y="2329815"/>
                </a:lnTo>
                <a:lnTo>
                  <a:pt x="2670454" y="2329815"/>
                </a:lnTo>
                <a:lnTo>
                  <a:pt x="2669336" y="2330285"/>
                </a:lnTo>
                <a:lnTo>
                  <a:pt x="2667470" y="2332151"/>
                </a:lnTo>
                <a:lnTo>
                  <a:pt x="2667000" y="2333269"/>
                </a:lnTo>
                <a:lnTo>
                  <a:pt x="2667000" y="2335898"/>
                </a:lnTo>
                <a:lnTo>
                  <a:pt x="2667470" y="2337016"/>
                </a:lnTo>
                <a:lnTo>
                  <a:pt x="2669336" y="2338882"/>
                </a:lnTo>
                <a:lnTo>
                  <a:pt x="2670454" y="2339340"/>
                </a:lnTo>
                <a:lnTo>
                  <a:pt x="2673083" y="2339340"/>
                </a:lnTo>
                <a:lnTo>
                  <a:pt x="2674201" y="2338882"/>
                </a:lnTo>
                <a:lnTo>
                  <a:pt x="2676067" y="2337016"/>
                </a:lnTo>
                <a:lnTo>
                  <a:pt x="2676525" y="2335898"/>
                </a:lnTo>
                <a:lnTo>
                  <a:pt x="2676525" y="2333269"/>
                </a:lnTo>
                <a:close/>
              </a:path>
              <a:path w="5867400" h="3897629">
                <a:moveTo>
                  <a:pt x="2676525" y="1556664"/>
                </a:moveTo>
                <a:lnTo>
                  <a:pt x="2676067" y="1555546"/>
                </a:lnTo>
                <a:lnTo>
                  <a:pt x="2674201" y="1553679"/>
                </a:lnTo>
                <a:lnTo>
                  <a:pt x="2673083" y="1553210"/>
                </a:lnTo>
                <a:lnTo>
                  <a:pt x="2670454" y="1553210"/>
                </a:lnTo>
                <a:lnTo>
                  <a:pt x="2669336" y="1553679"/>
                </a:lnTo>
                <a:lnTo>
                  <a:pt x="2667470" y="1555546"/>
                </a:lnTo>
                <a:lnTo>
                  <a:pt x="2667000" y="1556664"/>
                </a:lnTo>
                <a:lnTo>
                  <a:pt x="2667000" y="1559293"/>
                </a:lnTo>
                <a:lnTo>
                  <a:pt x="2667470" y="1560410"/>
                </a:lnTo>
                <a:lnTo>
                  <a:pt x="2669336" y="1562277"/>
                </a:lnTo>
                <a:lnTo>
                  <a:pt x="2670454" y="1562735"/>
                </a:lnTo>
                <a:lnTo>
                  <a:pt x="2673083" y="1562735"/>
                </a:lnTo>
                <a:lnTo>
                  <a:pt x="2674201" y="1562277"/>
                </a:lnTo>
                <a:lnTo>
                  <a:pt x="2676067" y="1560410"/>
                </a:lnTo>
                <a:lnTo>
                  <a:pt x="2676525" y="1559293"/>
                </a:lnTo>
                <a:lnTo>
                  <a:pt x="2676525" y="1556664"/>
                </a:lnTo>
                <a:close/>
              </a:path>
              <a:path w="5867400" h="3897629">
                <a:moveTo>
                  <a:pt x="2676525" y="780059"/>
                </a:moveTo>
                <a:lnTo>
                  <a:pt x="2676067" y="778941"/>
                </a:lnTo>
                <a:lnTo>
                  <a:pt x="2674201" y="777074"/>
                </a:lnTo>
                <a:lnTo>
                  <a:pt x="2673083" y="776605"/>
                </a:lnTo>
                <a:lnTo>
                  <a:pt x="2670454" y="776605"/>
                </a:lnTo>
                <a:lnTo>
                  <a:pt x="2669336" y="777074"/>
                </a:lnTo>
                <a:lnTo>
                  <a:pt x="2667470" y="778941"/>
                </a:lnTo>
                <a:lnTo>
                  <a:pt x="2667000" y="780059"/>
                </a:lnTo>
                <a:lnTo>
                  <a:pt x="2667000" y="782688"/>
                </a:lnTo>
                <a:lnTo>
                  <a:pt x="2667470" y="783805"/>
                </a:lnTo>
                <a:lnTo>
                  <a:pt x="2669336" y="785672"/>
                </a:lnTo>
                <a:lnTo>
                  <a:pt x="2670454" y="786130"/>
                </a:lnTo>
                <a:lnTo>
                  <a:pt x="2673083" y="786130"/>
                </a:lnTo>
                <a:lnTo>
                  <a:pt x="2674201" y="785672"/>
                </a:lnTo>
                <a:lnTo>
                  <a:pt x="2676067" y="783805"/>
                </a:lnTo>
                <a:lnTo>
                  <a:pt x="2676525" y="782688"/>
                </a:lnTo>
                <a:lnTo>
                  <a:pt x="2676525" y="780059"/>
                </a:lnTo>
                <a:close/>
              </a:path>
              <a:path w="5867400" h="3897629">
                <a:moveTo>
                  <a:pt x="2676525" y="3454"/>
                </a:moveTo>
                <a:lnTo>
                  <a:pt x="2676067" y="2336"/>
                </a:lnTo>
                <a:lnTo>
                  <a:pt x="2674201" y="469"/>
                </a:lnTo>
                <a:lnTo>
                  <a:pt x="2673083" y="0"/>
                </a:lnTo>
                <a:lnTo>
                  <a:pt x="2670454" y="0"/>
                </a:lnTo>
                <a:lnTo>
                  <a:pt x="2669336" y="469"/>
                </a:lnTo>
                <a:lnTo>
                  <a:pt x="2667470" y="2336"/>
                </a:lnTo>
                <a:lnTo>
                  <a:pt x="2667000" y="3454"/>
                </a:lnTo>
                <a:lnTo>
                  <a:pt x="2667000" y="6083"/>
                </a:lnTo>
                <a:lnTo>
                  <a:pt x="2667470" y="7200"/>
                </a:lnTo>
                <a:lnTo>
                  <a:pt x="2669336" y="9067"/>
                </a:lnTo>
                <a:lnTo>
                  <a:pt x="2670454" y="9525"/>
                </a:lnTo>
                <a:lnTo>
                  <a:pt x="2673083" y="9525"/>
                </a:lnTo>
                <a:lnTo>
                  <a:pt x="2674201" y="9067"/>
                </a:lnTo>
                <a:lnTo>
                  <a:pt x="2676067" y="7200"/>
                </a:lnTo>
                <a:lnTo>
                  <a:pt x="2676525" y="6083"/>
                </a:lnTo>
                <a:lnTo>
                  <a:pt x="2676525" y="3454"/>
                </a:lnTo>
                <a:close/>
              </a:path>
              <a:path w="5867400" h="3897629">
                <a:moveTo>
                  <a:pt x="2724150" y="3886479"/>
                </a:moveTo>
                <a:lnTo>
                  <a:pt x="2723692" y="3885361"/>
                </a:lnTo>
                <a:lnTo>
                  <a:pt x="2721826" y="3883495"/>
                </a:lnTo>
                <a:lnTo>
                  <a:pt x="2720708" y="3883025"/>
                </a:lnTo>
                <a:lnTo>
                  <a:pt x="2718079" y="3883025"/>
                </a:lnTo>
                <a:lnTo>
                  <a:pt x="2716961" y="3883495"/>
                </a:lnTo>
                <a:lnTo>
                  <a:pt x="2715095" y="3885361"/>
                </a:lnTo>
                <a:lnTo>
                  <a:pt x="2714625" y="3886479"/>
                </a:lnTo>
                <a:lnTo>
                  <a:pt x="2714625" y="3889108"/>
                </a:lnTo>
                <a:lnTo>
                  <a:pt x="2715095" y="3890226"/>
                </a:lnTo>
                <a:lnTo>
                  <a:pt x="2716961" y="3892092"/>
                </a:lnTo>
                <a:lnTo>
                  <a:pt x="2718079" y="3892550"/>
                </a:lnTo>
                <a:lnTo>
                  <a:pt x="2720708" y="3892550"/>
                </a:lnTo>
                <a:lnTo>
                  <a:pt x="2721826" y="3892092"/>
                </a:lnTo>
                <a:lnTo>
                  <a:pt x="2723692" y="3890226"/>
                </a:lnTo>
                <a:lnTo>
                  <a:pt x="2724150" y="3889108"/>
                </a:lnTo>
                <a:lnTo>
                  <a:pt x="2724150" y="3886479"/>
                </a:lnTo>
                <a:close/>
              </a:path>
              <a:path w="5867400" h="3897629">
                <a:moveTo>
                  <a:pt x="2724150" y="3109874"/>
                </a:moveTo>
                <a:lnTo>
                  <a:pt x="2723692" y="3108756"/>
                </a:lnTo>
                <a:lnTo>
                  <a:pt x="2721826" y="3106890"/>
                </a:lnTo>
                <a:lnTo>
                  <a:pt x="2720708" y="3106420"/>
                </a:lnTo>
                <a:lnTo>
                  <a:pt x="2718079" y="3106420"/>
                </a:lnTo>
                <a:lnTo>
                  <a:pt x="2716961" y="3106890"/>
                </a:lnTo>
                <a:lnTo>
                  <a:pt x="2715095" y="3108756"/>
                </a:lnTo>
                <a:lnTo>
                  <a:pt x="2714625" y="3109874"/>
                </a:lnTo>
                <a:lnTo>
                  <a:pt x="2714625" y="3112503"/>
                </a:lnTo>
                <a:lnTo>
                  <a:pt x="2715095" y="3113621"/>
                </a:lnTo>
                <a:lnTo>
                  <a:pt x="2716961" y="3115487"/>
                </a:lnTo>
                <a:lnTo>
                  <a:pt x="2718079" y="3115945"/>
                </a:lnTo>
                <a:lnTo>
                  <a:pt x="2720708" y="3115945"/>
                </a:lnTo>
                <a:lnTo>
                  <a:pt x="2721826" y="3115487"/>
                </a:lnTo>
                <a:lnTo>
                  <a:pt x="2723692" y="3113621"/>
                </a:lnTo>
                <a:lnTo>
                  <a:pt x="2724150" y="3112503"/>
                </a:lnTo>
                <a:lnTo>
                  <a:pt x="2724150" y="3109874"/>
                </a:lnTo>
                <a:close/>
              </a:path>
              <a:path w="5867400" h="3897629">
                <a:moveTo>
                  <a:pt x="2724150" y="2333269"/>
                </a:moveTo>
                <a:lnTo>
                  <a:pt x="2723692" y="2332151"/>
                </a:lnTo>
                <a:lnTo>
                  <a:pt x="2721826" y="2330285"/>
                </a:lnTo>
                <a:lnTo>
                  <a:pt x="2720708" y="2329815"/>
                </a:lnTo>
                <a:lnTo>
                  <a:pt x="2718079" y="2329815"/>
                </a:lnTo>
                <a:lnTo>
                  <a:pt x="2716961" y="2330285"/>
                </a:lnTo>
                <a:lnTo>
                  <a:pt x="2715095" y="2332151"/>
                </a:lnTo>
                <a:lnTo>
                  <a:pt x="2714625" y="2333269"/>
                </a:lnTo>
                <a:lnTo>
                  <a:pt x="2714625" y="2335898"/>
                </a:lnTo>
                <a:lnTo>
                  <a:pt x="2715095" y="2337016"/>
                </a:lnTo>
                <a:lnTo>
                  <a:pt x="2716961" y="2338882"/>
                </a:lnTo>
                <a:lnTo>
                  <a:pt x="2718079" y="2339340"/>
                </a:lnTo>
                <a:lnTo>
                  <a:pt x="2720708" y="2339340"/>
                </a:lnTo>
                <a:lnTo>
                  <a:pt x="2721826" y="2338882"/>
                </a:lnTo>
                <a:lnTo>
                  <a:pt x="2723692" y="2337016"/>
                </a:lnTo>
                <a:lnTo>
                  <a:pt x="2724150" y="2335898"/>
                </a:lnTo>
                <a:lnTo>
                  <a:pt x="2724150" y="2333269"/>
                </a:lnTo>
                <a:close/>
              </a:path>
              <a:path w="5867400" h="3897629">
                <a:moveTo>
                  <a:pt x="2724150" y="1556664"/>
                </a:moveTo>
                <a:lnTo>
                  <a:pt x="2723692" y="1555546"/>
                </a:lnTo>
                <a:lnTo>
                  <a:pt x="2721826" y="1553679"/>
                </a:lnTo>
                <a:lnTo>
                  <a:pt x="2720708" y="1553210"/>
                </a:lnTo>
                <a:lnTo>
                  <a:pt x="2718079" y="1553210"/>
                </a:lnTo>
                <a:lnTo>
                  <a:pt x="2716961" y="1553679"/>
                </a:lnTo>
                <a:lnTo>
                  <a:pt x="2715095" y="1555546"/>
                </a:lnTo>
                <a:lnTo>
                  <a:pt x="2714625" y="1556664"/>
                </a:lnTo>
                <a:lnTo>
                  <a:pt x="2714625" y="1559293"/>
                </a:lnTo>
                <a:lnTo>
                  <a:pt x="2715095" y="1560410"/>
                </a:lnTo>
                <a:lnTo>
                  <a:pt x="2716961" y="1562277"/>
                </a:lnTo>
                <a:lnTo>
                  <a:pt x="2718079" y="1562735"/>
                </a:lnTo>
                <a:lnTo>
                  <a:pt x="2720708" y="1562735"/>
                </a:lnTo>
                <a:lnTo>
                  <a:pt x="2721826" y="1562277"/>
                </a:lnTo>
                <a:lnTo>
                  <a:pt x="2723692" y="1560410"/>
                </a:lnTo>
                <a:lnTo>
                  <a:pt x="2724150" y="1559293"/>
                </a:lnTo>
                <a:lnTo>
                  <a:pt x="2724150" y="1556664"/>
                </a:lnTo>
                <a:close/>
              </a:path>
              <a:path w="5867400" h="3897629">
                <a:moveTo>
                  <a:pt x="2724150" y="780059"/>
                </a:moveTo>
                <a:lnTo>
                  <a:pt x="2723692" y="778941"/>
                </a:lnTo>
                <a:lnTo>
                  <a:pt x="2721826" y="777074"/>
                </a:lnTo>
                <a:lnTo>
                  <a:pt x="2720708" y="776605"/>
                </a:lnTo>
                <a:lnTo>
                  <a:pt x="2718079" y="776605"/>
                </a:lnTo>
                <a:lnTo>
                  <a:pt x="2716961" y="777074"/>
                </a:lnTo>
                <a:lnTo>
                  <a:pt x="2715095" y="778941"/>
                </a:lnTo>
                <a:lnTo>
                  <a:pt x="2714625" y="780059"/>
                </a:lnTo>
                <a:lnTo>
                  <a:pt x="2714625" y="782688"/>
                </a:lnTo>
                <a:lnTo>
                  <a:pt x="2715095" y="783805"/>
                </a:lnTo>
                <a:lnTo>
                  <a:pt x="2716961" y="785672"/>
                </a:lnTo>
                <a:lnTo>
                  <a:pt x="2718079" y="786130"/>
                </a:lnTo>
                <a:lnTo>
                  <a:pt x="2720708" y="786130"/>
                </a:lnTo>
                <a:lnTo>
                  <a:pt x="2721826" y="785672"/>
                </a:lnTo>
                <a:lnTo>
                  <a:pt x="2723692" y="783805"/>
                </a:lnTo>
                <a:lnTo>
                  <a:pt x="2724150" y="782688"/>
                </a:lnTo>
                <a:lnTo>
                  <a:pt x="2724150" y="780059"/>
                </a:lnTo>
                <a:close/>
              </a:path>
              <a:path w="5867400" h="3897629">
                <a:moveTo>
                  <a:pt x="2724150" y="3454"/>
                </a:moveTo>
                <a:lnTo>
                  <a:pt x="2723692" y="2336"/>
                </a:lnTo>
                <a:lnTo>
                  <a:pt x="2721826" y="469"/>
                </a:lnTo>
                <a:lnTo>
                  <a:pt x="2720708" y="0"/>
                </a:lnTo>
                <a:lnTo>
                  <a:pt x="2718079" y="0"/>
                </a:lnTo>
                <a:lnTo>
                  <a:pt x="2716961" y="469"/>
                </a:lnTo>
                <a:lnTo>
                  <a:pt x="2715095" y="2336"/>
                </a:lnTo>
                <a:lnTo>
                  <a:pt x="2714625" y="3454"/>
                </a:lnTo>
                <a:lnTo>
                  <a:pt x="2714625" y="6083"/>
                </a:lnTo>
                <a:lnTo>
                  <a:pt x="2715095" y="7200"/>
                </a:lnTo>
                <a:lnTo>
                  <a:pt x="2716961" y="9067"/>
                </a:lnTo>
                <a:lnTo>
                  <a:pt x="2718079" y="9525"/>
                </a:lnTo>
                <a:lnTo>
                  <a:pt x="2720708" y="9525"/>
                </a:lnTo>
                <a:lnTo>
                  <a:pt x="2721826" y="9067"/>
                </a:lnTo>
                <a:lnTo>
                  <a:pt x="2723692" y="7200"/>
                </a:lnTo>
                <a:lnTo>
                  <a:pt x="2724150" y="6083"/>
                </a:lnTo>
                <a:lnTo>
                  <a:pt x="2724150" y="3454"/>
                </a:lnTo>
                <a:close/>
              </a:path>
              <a:path w="5867400" h="3897629">
                <a:moveTo>
                  <a:pt x="2771775" y="3886479"/>
                </a:moveTo>
                <a:lnTo>
                  <a:pt x="2771317" y="3885361"/>
                </a:lnTo>
                <a:lnTo>
                  <a:pt x="2769451" y="3883495"/>
                </a:lnTo>
                <a:lnTo>
                  <a:pt x="2768333" y="3883025"/>
                </a:lnTo>
                <a:lnTo>
                  <a:pt x="2765704" y="3883025"/>
                </a:lnTo>
                <a:lnTo>
                  <a:pt x="2764586" y="3883495"/>
                </a:lnTo>
                <a:lnTo>
                  <a:pt x="2762720" y="3885361"/>
                </a:lnTo>
                <a:lnTo>
                  <a:pt x="2762250" y="3886479"/>
                </a:lnTo>
                <a:lnTo>
                  <a:pt x="2762250" y="3889108"/>
                </a:lnTo>
                <a:lnTo>
                  <a:pt x="2762720" y="3890226"/>
                </a:lnTo>
                <a:lnTo>
                  <a:pt x="2764586" y="3892092"/>
                </a:lnTo>
                <a:lnTo>
                  <a:pt x="2765704" y="3892550"/>
                </a:lnTo>
                <a:lnTo>
                  <a:pt x="2768333" y="3892550"/>
                </a:lnTo>
                <a:lnTo>
                  <a:pt x="2769451" y="3892092"/>
                </a:lnTo>
                <a:lnTo>
                  <a:pt x="2771317" y="3890226"/>
                </a:lnTo>
                <a:lnTo>
                  <a:pt x="2771775" y="3889108"/>
                </a:lnTo>
                <a:lnTo>
                  <a:pt x="2771775" y="3886479"/>
                </a:lnTo>
                <a:close/>
              </a:path>
              <a:path w="5867400" h="3897629">
                <a:moveTo>
                  <a:pt x="2771775" y="3109874"/>
                </a:moveTo>
                <a:lnTo>
                  <a:pt x="2771317" y="3108756"/>
                </a:lnTo>
                <a:lnTo>
                  <a:pt x="2769451" y="3106890"/>
                </a:lnTo>
                <a:lnTo>
                  <a:pt x="2768333" y="3106420"/>
                </a:lnTo>
                <a:lnTo>
                  <a:pt x="2765704" y="3106420"/>
                </a:lnTo>
                <a:lnTo>
                  <a:pt x="2764586" y="3106890"/>
                </a:lnTo>
                <a:lnTo>
                  <a:pt x="2762720" y="3108756"/>
                </a:lnTo>
                <a:lnTo>
                  <a:pt x="2762250" y="3109874"/>
                </a:lnTo>
                <a:lnTo>
                  <a:pt x="2762250" y="3112503"/>
                </a:lnTo>
                <a:lnTo>
                  <a:pt x="2762720" y="3113621"/>
                </a:lnTo>
                <a:lnTo>
                  <a:pt x="2764586" y="3115487"/>
                </a:lnTo>
                <a:lnTo>
                  <a:pt x="2765704" y="3115945"/>
                </a:lnTo>
                <a:lnTo>
                  <a:pt x="2768333" y="3115945"/>
                </a:lnTo>
                <a:lnTo>
                  <a:pt x="2769451" y="3115487"/>
                </a:lnTo>
                <a:lnTo>
                  <a:pt x="2771317" y="3113621"/>
                </a:lnTo>
                <a:lnTo>
                  <a:pt x="2771775" y="3112503"/>
                </a:lnTo>
                <a:lnTo>
                  <a:pt x="2771775" y="3109874"/>
                </a:lnTo>
                <a:close/>
              </a:path>
              <a:path w="5867400" h="3897629">
                <a:moveTo>
                  <a:pt x="2771775" y="2333269"/>
                </a:moveTo>
                <a:lnTo>
                  <a:pt x="2771317" y="2332151"/>
                </a:lnTo>
                <a:lnTo>
                  <a:pt x="2769451" y="2330285"/>
                </a:lnTo>
                <a:lnTo>
                  <a:pt x="2768333" y="2329815"/>
                </a:lnTo>
                <a:lnTo>
                  <a:pt x="2765704" y="2329815"/>
                </a:lnTo>
                <a:lnTo>
                  <a:pt x="2764586" y="2330285"/>
                </a:lnTo>
                <a:lnTo>
                  <a:pt x="2762720" y="2332151"/>
                </a:lnTo>
                <a:lnTo>
                  <a:pt x="2762250" y="2333269"/>
                </a:lnTo>
                <a:lnTo>
                  <a:pt x="2762250" y="2335898"/>
                </a:lnTo>
                <a:lnTo>
                  <a:pt x="2762720" y="2337016"/>
                </a:lnTo>
                <a:lnTo>
                  <a:pt x="2764586" y="2338882"/>
                </a:lnTo>
                <a:lnTo>
                  <a:pt x="2765704" y="2339340"/>
                </a:lnTo>
                <a:lnTo>
                  <a:pt x="2768333" y="2339340"/>
                </a:lnTo>
                <a:lnTo>
                  <a:pt x="2769451" y="2338882"/>
                </a:lnTo>
                <a:lnTo>
                  <a:pt x="2771317" y="2337016"/>
                </a:lnTo>
                <a:lnTo>
                  <a:pt x="2771775" y="2335898"/>
                </a:lnTo>
                <a:lnTo>
                  <a:pt x="2771775" y="2333269"/>
                </a:lnTo>
                <a:close/>
              </a:path>
              <a:path w="5867400" h="3897629">
                <a:moveTo>
                  <a:pt x="2771775" y="1556664"/>
                </a:moveTo>
                <a:lnTo>
                  <a:pt x="2771317" y="1555546"/>
                </a:lnTo>
                <a:lnTo>
                  <a:pt x="2769451" y="1553679"/>
                </a:lnTo>
                <a:lnTo>
                  <a:pt x="2768333" y="1553210"/>
                </a:lnTo>
                <a:lnTo>
                  <a:pt x="2765704" y="1553210"/>
                </a:lnTo>
                <a:lnTo>
                  <a:pt x="2764586" y="1553679"/>
                </a:lnTo>
                <a:lnTo>
                  <a:pt x="2762720" y="1555546"/>
                </a:lnTo>
                <a:lnTo>
                  <a:pt x="2762250" y="1556664"/>
                </a:lnTo>
                <a:lnTo>
                  <a:pt x="2762250" y="1559293"/>
                </a:lnTo>
                <a:lnTo>
                  <a:pt x="2762720" y="1560410"/>
                </a:lnTo>
                <a:lnTo>
                  <a:pt x="2764586" y="1562277"/>
                </a:lnTo>
                <a:lnTo>
                  <a:pt x="2765704" y="1562735"/>
                </a:lnTo>
                <a:lnTo>
                  <a:pt x="2768333" y="1562735"/>
                </a:lnTo>
                <a:lnTo>
                  <a:pt x="2769451" y="1562277"/>
                </a:lnTo>
                <a:lnTo>
                  <a:pt x="2771317" y="1560410"/>
                </a:lnTo>
                <a:lnTo>
                  <a:pt x="2771775" y="1559293"/>
                </a:lnTo>
                <a:lnTo>
                  <a:pt x="2771775" y="1556664"/>
                </a:lnTo>
                <a:close/>
              </a:path>
              <a:path w="5867400" h="3897629">
                <a:moveTo>
                  <a:pt x="2771775" y="780059"/>
                </a:moveTo>
                <a:lnTo>
                  <a:pt x="2771317" y="778941"/>
                </a:lnTo>
                <a:lnTo>
                  <a:pt x="2769451" y="777074"/>
                </a:lnTo>
                <a:lnTo>
                  <a:pt x="2768333" y="776605"/>
                </a:lnTo>
                <a:lnTo>
                  <a:pt x="2765704" y="776605"/>
                </a:lnTo>
                <a:lnTo>
                  <a:pt x="2764586" y="777074"/>
                </a:lnTo>
                <a:lnTo>
                  <a:pt x="2762720" y="778941"/>
                </a:lnTo>
                <a:lnTo>
                  <a:pt x="2762250" y="780059"/>
                </a:lnTo>
                <a:lnTo>
                  <a:pt x="2762250" y="782688"/>
                </a:lnTo>
                <a:lnTo>
                  <a:pt x="2762720" y="783805"/>
                </a:lnTo>
                <a:lnTo>
                  <a:pt x="2764586" y="785672"/>
                </a:lnTo>
                <a:lnTo>
                  <a:pt x="2765704" y="786130"/>
                </a:lnTo>
                <a:lnTo>
                  <a:pt x="2768333" y="786130"/>
                </a:lnTo>
                <a:lnTo>
                  <a:pt x="2769451" y="785672"/>
                </a:lnTo>
                <a:lnTo>
                  <a:pt x="2771317" y="783805"/>
                </a:lnTo>
                <a:lnTo>
                  <a:pt x="2771775" y="782688"/>
                </a:lnTo>
                <a:lnTo>
                  <a:pt x="2771775" y="780059"/>
                </a:lnTo>
                <a:close/>
              </a:path>
              <a:path w="5867400" h="3897629">
                <a:moveTo>
                  <a:pt x="2771775" y="3454"/>
                </a:moveTo>
                <a:lnTo>
                  <a:pt x="2771317" y="2336"/>
                </a:lnTo>
                <a:lnTo>
                  <a:pt x="2769451" y="469"/>
                </a:lnTo>
                <a:lnTo>
                  <a:pt x="2768333" y="0"/>
                </a:lnTo>
                <a:lnTo>
                  <a:pt x="2765704" y="0"/>
                </a:lnTo>
                <a:lnTo>
                  <a:pt x="2764586" y="469"/>
                </a:lnTo>
                <a:lnTo>
                  <a:pt x="2762720" y="2336"/>
                </a:lnTo>
                <a:lnTo>
                  <a:pt x="2762250" y="3454"/>
                </a:lnTo>
                <a:lnTo>
                  <a:pt x="2762250" y="6083"/>
                </a:lnTo>
                <a:lnTo>
                  <a:pt x="2762720" y="7200"/>
                </a:lnTo>
                <a:lnTo>
                  <a:pt x="2764586" y="9067"/>
                </a:lnTo>
                <a:lnTo>
                  <a:pt x="2765704" y="9525"/>
                </a:lnTo>
                <a:lnTo>
                  <a:pt x="2768333" y="9525"/>
                </a:lnTo>
                <a:lnTo>
                  <a:pt x="2769451" y="9067"/>
                </a:lnTo>
                <a:lnTo>
                  <a:pt x="2771317" y="7200"/>
                </a:lnTo>
                <a:lnTo>
                  <a:pt x="2771775" y="6083"/>
                </a:lnTo>
                <a:lnTo>
                  <a:pt x="2771775" y="3454"/>
                </a:lnTo>
                <a:close/>
              </a:path>
              <a:path w="5867400" h="3897629">
                <a:moveTo>
                  <a:pt x="2819400" y="3886479"/>
                </a:moveTo>
                <a:lnTo>
                  <a:pt x="2818942" y="3885361"/>
                </a:lnTo>
                <a:lnTo>
                  <a:pt x="2817076" y="3883495"/>
                </a:lnTo>
                <a:lnTo>
                  <a:pt x="2815958" y="3883025"/>
                </a:lnTo>
                <a:lnTo>
                  <a:pt x="2813329" y="3883025"/>
                </a:lnTo>
                <a:lnTo>
                  <a:pt x="2812211" y="3883495"/>
                </a:lnTo>
                <a:lnTo>
                  <a:pt x="2810345" y="3885361"/>
                </a:lnTo>
                <a:lnTo>
                  <a:pt x="2809875" y="3886479"/>
                </a:lnTo>
                <a:lnTo>
                  <a:pt x="2809875" y="3889108"/>
                </a:lnTo>
                <a:lnTo>
                  <a:pt x="2810345" y="3890226"/>
                </a:lnTo>
                <a:lnTo>
                  <a:pt x="2812211" y="3892092"/>
                </a:lnTo>
                <a:lnTo>
                  <a:pt x="2813329" y="3892550"/>
                </a:lnTo>
                <a:lnTo>
                  <a:pt x="2815958" y="3892550"/>
                </a:lnTo>
                <a:lnTo>
                  <a:pt x="2817076" y="3892092"/>
                </a:lnTo>
                <a:lnTo>
                  <a:pt x="2818942" y="3890226"/>
                </a:lnTo>
                <a:lnTo>
                  <a:pt x="2819400" y="3889108"/>
                </a:lnTo>
                <a:lnTo>
                  <a:pt x="2819400" y="3886479"/>
                </a:lnTo>
                <a:close/>
              </a:path>
              <a:path w="5867400" h="3897629">
                <a:moveTo>
                  <a:pt x="2819400" y="3109874"/>
                </a:moveTo>
                <a:lnTo>
                  <a:pt x="2818942" y="3108756"/>
                </a:lnTo>
                <a:lnTo>
                  <a:pt x="2817076" y="3106890"/>
                </a:lnTo>
                <a:lnTo>
                  <a:pt x="2815958" y="3106420"/>
                </a:lnTo>
                <a:lnTo>
                  <a:pt x="2813329" y="3106420"/>
                </a:lnTo>
                <a:lnTo>
                  <a:pt x="2812211" y="3106890"/>
                </a:lnTo>
                <a:lnTo>
                  <a:pt x="2810345" y="3108756"/>
                </a:lnTo>
                <a:lnTo>
                  <a:pt x="2809875" y="3109874"/>
                </a:lnTo>
                <a:lnTo>
                  <a:pt x="2809875" y="3112503"/>
                </a:lnTo>
                <a:lnTo>
                  <a:pt x="2810345" y="3113621"/>
                </a:lnTo>
                <a:lnTo>
                  <a:pt x="2812211" y="3115487"/>
                </a:lnTo>
                <a:lnTo>
                  <a:pt x="2813329" y="3115945"/>
                </a:lnTo>
                <a:lnTo>
                  <a:pt x="2815958" y="3115945"/>
                </a:lnTo>
                <a:lnTo>
                  <a:pt x="2817076" y="3115487"/>
                </a:lnTo>
                <a:lnTo>
                  <a:pt x="2818942" y="3113621"/>
                </a:lnTo>
                <a:lnTo>
                  <a:pt x="2819400" y="3112503"/>
                </a:lnTo>
                <a:lnTo>
                  <a:pt x="2819400" y="3109874"/>
                </a:lnTo>
                <a:close/>
              </a:path>
              <a:path w="5867400" h="3897629">
                <a:moveTo>
                  <a:pt x="2819400" y="2333269"/>
                </a:moveTo>
                <a:lnTo>
                  <a:pt x="2818942" y="2332151"/>
                </a:lnTo>
                <a:lnTo>
                  <a:pt x="2817076" y="2330285"/>
                </a:lnTo>
                <a:lnTo>
                  <a:pt x="2815958" y="2329815"/>
                </a:lnTo>
                <a:lnTo>
                  <a:pt x="2813329" y="2329815"/>
                </a:lnTo>
                <a:lnTo>
                  <a:pt x="2812211" y="2330285"/>
                </a:lnTo>
                <a:lnTo>
                  <a:pt x="2810345" y="2332151"/>
                </a:lnTo>
                <a:lnTo>
                  <a:pt x="2809875" y="2333269"/>
                </a:lnTo>
                <a:lnTo>
                  <a:pt x="2809875" y="2335898"/>
                </a:lnTo>
                <a:lnTo>
                  <a:pt x="2810345" y="2337016"/>
                </a:lnTo>
                <a:lnTo>
                  <a:pt x="2812211" y="2338882"/>
                </a:lnTo>
                <a:lnTo>
                  <a:pt x="2813329" y="2339340"/>
                </a:lnTo>
                <a:lnTo>
                  <a:pt x="2815958" y="2339340"/>
                </a:lnTo>
                <a:lnTo>
                  <a:pt x="2817076" y="2338882"/>
                </a:lnTo>
                <a:lnTo>
                  <a:pt x="2818942" y="2337016"/>
                </a:lnTo>
                <a:lnTo>
                  <a:pt x="2819400" y="2335898"/>
                </a:lnTo>
                <a:lnTo>
                  <a:pt x="2819400" y="2333269"/>
                </a:lnTo>
                <a:close/>
              </a:path>
              <a:path w="5867400" h="3897629">
                <a:moveTo>
                  <a:pt x="2819400" y="1556664"/>
                </a:moveTo>
                <a:lnTo>
                  <a:pt x="2818942" y="1555546"/>
                </a:lnTo>
                <a:lnTo>
                  <a:pt x="2817076" y="1553679"/>
                </a:lnTo>
                <a:lnTo>
                  <a:pt x="2815958" y="1553210"/>
                </a:lnTo>
                <a:lnTo>
                  <a:pt x="2813329" y="1553210"/>
                </a:lnTo>
                <a:lnTo>
                  <a:pt x="2812211" y="1553679"/>
                </a:lnTo>
                <a:lnTo>
                  <a:pt x="2810345" y="1555546"/>
                </a:lnTo>
                <a:lnTo>
                  <a:pt x="2809875" y="1556664"/>
                </a:lnTo>
                <a:lnTo>
                  <a:pt x="2809875" y="1559293"/>
                </a:lnTo>
                <a:lnTo>
                  <a:pt x="2810345" y="1560410"/>
                </a:lnTo>
                <a:lnTo>
                  <a:pt x="2812211" y="1562277"/>
                </a:lnTo>
                <a:lnTo>
                  <a:pt x="2813329" y="1562735"/>
                </a:lnTo>
                <a:lnTo>
                  <a:pt x="2815958" y="1562735"/>
                </a:lnTo>
                <a:lnTo>
                  <a:pt x="2817076" y="1562277"/>
                </a:lnTo>
                <a:lnTo>
                  <a:pt x="2818942" y="1560410"/>
                </a:lnTo>
                <a:lnTo>
                  <a:pt x="2819400" y="1559293"/>
                </a:lnTo>
                <a:lnTo>
                  <a:pt x="2819400" y="1556664"/>
                </a:lnTo>
                <a:close/>
              </a:path>
              <a:path w="5867400" h="3897629">
                <a:moveTo>
                  <a:pt x="2819400" y="780059"/>
                </a:moveTo>
                <a:lnTo>
                  <a:pt x="2818942" y="778941"/>
                </a:lnTo>
                <a:lnTo>
                  <a:pt x="2817076" y="777074"/>
                </a:lnTo>
                <a:lnTo>
                  <a:pt x="2815958" y="776605"/>
                </a:lnTo>
                <a:lnTo>
                  <a:pt x="2813329" y="776605"/>
                </a:lnTo>
                <a:lnTo>
                  <a:pt x="2812211" y="777074"/>
                </a:lnTo>
                <a:lnTo>
                  <a:pt x="2810345" y="778941"/>
                </a:lnTo>
                <a:lnTo>
                  <a:pt x="2809875" y="780059"/>
                </a:lnTo>
                <a:lnTo>
                  <a:pt x="2809875" y="782688"/>
                </a:lnTo>
                <a:lnTo>
                  <a:pt x="2810345" y="783805"/>
                </a:lnTo>
                <a:lnTo>
                  <a:pt x="2812211" y="785672"/>
                </a:lnTo>
                <a:lnTo>
                  <a:pt x="2813329" y="786130"/>
                </a:lnTo>
                <a:lnTo>
                  <a:pt x="2815958" y="786130"/>
                </a:lnTo>
                <a:lnTo>
                  <a:pt x="2817076" y="785672"/>
                </a:lnTo>
                <a:lnTo>
                  <a:pt x="2818942" y="783805"/>
                </a:lnTo>
                <a:lnTo>
                  <a:pt x="2819400" y="782688"/>
                </a:lnTo>
                <a:lnTo>
                  <a:pt x="2819400" y="780059"/>
                </a:lnTo>
                <a:close/>
              </a:path>
              <a:path w="5867400" h="3897629">
                <a:moveTo>
                  <a:pt x="2819400" y="3454"/>
                </a:moveTo>
                <a:lnTo>
                  <a:pt x="2818942" y="2336"/>
                </a:lnTo>
                <a:lnTo>
                  <a:pt x="2817076" y="469"/>
                </a:lnTo>
                <a:lnTo>
                  <a:pt x="2815958" y="0"/>
                </a:lnTo>
                <a:lnTo>
                  <a:pt x="2813329" y="0"/>
                </a:lnTo>
                <a:lnTo>
                  <a:pt x="2812211" y="469"/>
                </a:lnTo>
                <a:lnTo>
                  <a:pt x="2810345" y="2336"/>
                </a:lnTo>
                <a:lnTo>
                  <a:pt x="2809875" y="3454"/>
                </a:lnTo>
                <a:lnTo>
                  <a:pt x="2809875" y="6083"/>
                </a:lnTo>
                <a:lnTo>
                  <a:pt x="2810345" y="7200"/>
                </a:lnTo>
                <a:lnTo>
                  <a:pt x="2812211" y="9067"/>
                </a:lnTo>
                <a:lnTo>
                  <a:pt x="2813329" y="9525"/>
                </a:lnTo>
                <a:lnTo>
                  <a:pt x="2815958" y="9525"/>
                </a:lnTo>
                <a:lnTo>
                  <a:pt x="2817076" y="9067"/>
                </a:lnTo>
                <a:lnTo>
                  <a:pt x="2818942" y="7200"/>
                </a:lnTo>
                <a:lnTo>
                  <a:pt x="2819400" y="6083"/>
                </a:lnTo>
                <a:lnTo>
                  <a:pt x="2819400" y="3454"/>
                </a:lnTo>
                <a:close/>
              </a:path>
              <a:path w="5867400" h="3897629">
                <a:moveTo>
                  <a:pt x="2867025" y="3886479"/>
                </a:moveTo>
                <a:lnTo>
                  <a:pt x="2866567" y="3885361"/>
                </a:lnTo>
                <a:lnTo>
                  <a:pt x="2864701" y="3883495"/>
                </a:lnTo>
                <a:lnTo>
                  <a:pt x="2863583" y="3883025"/>
                </a:lnTo>
                <a:lnTo>
                  <a:pt x="2860954" y="3883025"/>
                </a:lnTo>
                <a:lnTo>
                  <a:pt x="2859836" y="3883495"/>
                </a:lnTo>
                <a:lnTo>
                  <a:pt x="2857970" y="3885361"/>
                </a:lnTo>
                <a:lnTo>
                  <a:pt x="2857500" y="3886479"/>
                </a:lnTo>
                <a:lnTo>
                  <a:pt x="2857500" y="3889108"/>
                </a:lnTo>
                <a:lnTo>
                  <a:pt x="2857970" y="3890226"/>
                </a:lnTo>
                <a:lnTo>
                  <a:pt x="2859836" y="3892092"/>
                </a:lnTo>
                <a:lnTo>
                  <a:pt x="2860954" y="3892550"/>
                </a:lnTo>
                <a:lnTo>
                  <a:pt x="2863583" y="3892550"/>
                </a:lnTo>
                <a:lnTo>
                  <a:pt x="2864701" y="3892092"/>
                </a:lnTo>
                <a:lnTo>
                  <a:pt x="2866567" y="3890226"/>
                </a:lnTo>
                <a:lnTo>
                  <a:pt x="2867025" y="3889108"/>
                </a:lnTo>
                <a:lnTo>
                  <a:pt x="2867025" y="3886479"/>
                </a:lnTo>
                <a:close/>
              </a:path>
              <a:path w="5867400" h="3897629">
                <a:moveTo>
                  <a:pt x="2867025" y="3109874"/>
                </a:moveTo>
                <a:lnTo>
                  <a:pt x="2866567" y="3108756"/>
                </a:lnTo>
                <a:lnTo>
                  <a:pt x="2864701" y="3106890"/>
                </a:lnTo>
                <a:lnTo>
                  <a:pt x="2863583" y="3106420"/>
                </a:lnTo>
                <a:lnTo>
                  <a:pt x="2860954" y="3106420"/>
                </a:lnTo>
                <a:lnTo>
                  <a:pt x="2859836" y="3106890"/>
                </a:lnTo>
                <a:lnTo>
                  <a:pt x="2857970" y="3108756"/>
                </a:lnTo>
                <a:lnTo>
                  <a:pt x="2857500" y="3109874"/>
                </a:lnTo>
                <a:lnTo>
                  <a:pt x="2857500" y="3112503"/>
                </a:lnTo>
                <a:lnTo>
                  <a:pt x="2857970" y="3113621"/>
                </a:lnTo>
                <a:lnTo>
                  <a:pt x="2859836" y="3115487"/>
                </a:lnTo>
                <a:lnTo>
                  <a:pt x="2860954" y="3115945"/>
                </a:lnTo>
                <a:lnTo>
                  <a:pt x="2863583" y="3115945"/>
                </a:lnTo>
                <a:lnTo>
                  <a:pt x="2864701" y="3115487"/>
                </a:lnTo>
                <a:lnTo>
                  <a:pt x="2866567" y="3113621"/>
                </a:lnTo>
                <a:lnTo>
                  <a:pt x="2867025" y="3112503"/>
                </a:lnTo>
                <a:lnTo>
                  <a:pt x="2867025" y="3109874"/>
                </a:lnTo>
                <a:close/>
              </a:path>
              <a:path w="5867400" h="3897629">
                <a:moveTo>
                  <a:pt x="2867025" y="2333269"/>
                </a:moveTo>
                <a:lnTo>
                  <a:pt x="2866567" y="2332151"/>
                </a:lnTo>
                <a:lnTo>
                  <a:pt x="2864701" y="2330285"/>
                </a:lnTo>
                <a:lnTo>
                  <a:pt x="2863583" y="2329815"/>
                </a:lnTo>
                <a:lnTo>
                  <a:pt x="2860954" y="2329815"/>
                </a:lnTo>
                <a:lnTo>
                  <a:pt x="2859836" y="2330285"/>
                </a:lnTo>
                <a:lnTo>
                  <a:pt x="2857970" y="2332151"/>
                </a:lnTo>
                <a:lnTo>
                  <a:pt x="2857500" y="2333269"/>
                </a:lnTo>
                <a:lnTo>
                  <a:pt x="2857500" y="2335898"/>
                </a:lnTo>
                <a:lnTo>
                  <a:pt x="2857970" y="2337016"/>
                </a:lnTo>
                <a:lnTo>
                  <a:pt x="2859836" y="2338882"/>
                </a:lnTo>
                <a:lnTo>
                  <a:pt x="2860954" y="2339340"/>
                </a:lnTo>
                <a:lnTo>
                  <a:pt x="2863583" y="2339340"/>
                </a:lnTo>
                <a:lnTo>
                  <a:pt x="2864701" y="2338882"/>
                </a:lnTo>
                <a:lnTo>
                  <a:pt x="2866567" y="2337016"/>
                </a:lnTo>
                <a:lnTo>
                  <a:pt x="2867025" y="2335898"/>
                </a:lnTo>
                <a:lnTo>
                  <a:pt x="2867025" y="2333269"/>
                </a:lnTo>
                <a:close/>
              </a:path>
              <a:path w="5867400" h="3897629">
                <a:moveTo>
                  <a:pt x="2867025" y="1556664"/>
                </a:moveTo>
                <a:lnTo>
                  <a:pt x="2866567" y="1555546"/>
                </a:lnTo>
                <a:lnTo>
                  <a:pt x="2864701" y="1553679"/>
                </a:lnTo>
                <a:lnTo>
                  <a:pt x="2863583" y="1553210"/>
                </a:lnTo>
                <a:lnTo>
                  <a:pt x="2860954" y="1553210"/>
                </a:lnTo>
                <a:lnTo>
                  <a:pt x="2859836" y="1553679"/>
                </a:lnTo>
                <a:lnTo>
                  <a:pt x="2857970" y="1555546"/>
                </a:lnTo>
                <a:lnTo>
                  <a:pt x="2857500" y="1556664"/>
                </a:lnTo>
                <a:lnTo>
                  <a:pt x="2857500" y="1559293"/>
                </a:lnTo>
                <a:lnTo>
                  <a:pt x="2857970" y="1560410"/>
                </a:lnTo>
                <a:lnTo>
                  <a:pt x="2859836" y="1562277"/>
                </a:lnTo>
                <a:lnTo>
                  <a:pt x="2860954" y="1562735"/>
                </a:lnTo>
                <a:lnTo>
                  <a:pt x="2863583" y="1562735"/>
                </a:lnTo>
                <a:lnTo>
                  <a:pt x="2864701" y="1562277"/>
                </a:lnTo>
                <a:lnTo>
                  <a:pt x="2866567" y="1560410"/>
                </a:lnTo>
                <a:lnTo>
                  <a:pt x="2867025" y="1559293"/>
                </a:lnTo>
                <a:lnTo>
                  <a:pt x="2867025" y="1556664"/>
                </a:lnTo>
                <a:close/>
              </a:path>
              <a:path w="5867400" h="3897629">
                <a:moveTo>
                  <a:pt x="2867025" y="780059"/>
                </a:moveTo>
                <a:lnTo>
                  <a:pt x="2866567" y="778941"/>
                </a:lnTo>
                <a:lnTo>
                  <a:pt x="2864701" y="777074"/>
                </a:lnTo>
                <a:lnTo>
                  <a:pt x="2863583" y="776605"/>
                </a:lnTo>
                <a:lnTo>
                  <a:pt x="2860954" y="776605"/>
                </a:lnTo>
                <a:lnTo>
                  <a:pt x="2859836" y="777074"/>
                </a:lnTo>
                <a:lnTo>
                  <a:pt x="2857970" y="778941"/>
                </a:lnTo>
                <a:lnTo>
                  <a:pt x="2857500" y="780059"/>
                </a:lnTo>
                <a:lnTo>
                  <a:pt x="2857500" y="782688"/>
                </a:lnTo>
                <a:lnTo>
                  <a:pt x="2857970" y="783805"/>
                </a:lnTo>
                <a:lnTo>
                  <a:pt x="2859836" y="785672"/>
                </a:lnTo>
                <a:lnTo>
                  <a:pt x="2860954" y="786130"/>
                </a:lnTo>
                <a:lnTo>
                  <a:pt x="2863583" y="786130"/>
                </a:lnTo>
                <a:lnTo>
                  <a:pt x="2864701" y="785672"/>
                </a:lnTo>
                <a:lnTo>
                  <a:pt x="2866567" y="783805"/>
                </a:lnTo>
                <a:lnTo>
                  <a:pt x="2867025" y="782688"/>
                </a:lnTo>
                <a:lnTo>
                  <a:pt x="2867025" y="780059"/>
                </a:lnTo>
                <a:close/>
              </a:path>
              <a:path w="5867400" h="3897629">
                <a:moveTo>
                  <a:pt x="2867025" y="3454"/>
                </a:moveTo>
                <a:lnTo>
                  <a:pt x="2866567" y="2336"/>
                </a:lnTo>
                <a:lnTo>
                  <a:pt x="2864701" y="469"/>
                </a:lnTo>
                <a:lnTo>
                  <a:pt x="2863583" y="0"/>
                </a:lnTo>
                <a:lnTo>
                  <a:pt x="2860954" y="0"/>
                </a:lnTo>
                <a:lnTo>
                  <a:pt x="2859836" y="469"/>
                </a:lnTo>
                <a:lnTo>
                  <a:pt x="2857970" y="2336"/>
                </a:lnTo>
                <a:lnTo>
                  <a:pt x="2857500" y="3454"/>
                </a:lnTo>
                <a:lnTo>
                  <a:pt x="2857500" y="6083"/>
                </a:lnTo>
                <a:lnTo>
                  <a:pt x="2857970" y="7200"/>
                </a:lnTo>
                <a:lnTo>
                  <a:pt x="2859836" y="9067"/>
                </a:lnTo>
                <a:lnTo>
                  <a:pt x="2860954" y="9525"/>
                </a:lnTo>
                <a:lnTo>
                  <a:pt x="2863583" y="9525"/>
                </a:lnTo>
                <a:lnTo>
                  <a:pt x="2864701" y="9067"/>
                </a:lnTo>
                <a:lnTo>
                  <a:pt x="2866567" y="7200"/>
                </a:lnTo>
                <a:lnTo>
                  <a:pt x="2867025" y="6083"/>
                </a:lnTo>
                <a:lnTo>
                  <a:pt x="2867025" y="3454"/>
                </a:lnTo>
                <a:close/>
              </a:path>
              <a:path w="5867400" h="3897629">
                <a:moveTo>
                  <a:pt x="2914650" y="3886479"/>
                </a:moveTo>
                <a:lnTo>
                  <a:pt x="2914192" y="3885361"/>
                </a:lnTo>
                <a:lnTo>
                  <a:pt x="2912326" y="3883495"/>
                </a:lnTo>
                <a:lnTo>
                  <a:pt x="2911208" y="3883025"/>
                </a:lnTo>
                <a:lnTo>
                  <a:pt x="2908579" y="3883025"/>
                </a:lnTo>
                <a:lnTo>
                  <a:pt x="2907461" y="3883495"/>
                </a:lnTo>
                <a:lnTo>
                  <a:pt x="2905595" y="3885361"/>
                </a:lnTo>
                <a:lnTo>
                  <a:pt x="2905125" y="3886479"/>
                </a:lnTo>
                <a:lnTo>
                  <a:pt x="2905125" y="3889108"/>
                </a:lnTo>
                <a:lnTo>
                  <a:pt x="2905595" y="3890226"/>
                </a:lnTo>
                <a:lnTo>
                  <a:pt x="2907461" y="3892092"/>
                </a:lnTo>
                <a:lnTo>
                  <a:pt x="2908579" y="3892550"/>
                </a:lnTo>
                <a:lnTo>
                  <a:pt x="2911208" y="3892550"/>
                </a:lnTo>
                <a:lnTo>
                  <a:pt x="2912326" y="3892092"/>
                </a:lnTo>
                <a:lnTo>
                  <a:pt x="2914192" y="3890226"/>
                </a:lnTo>
                <a:lnTo>
                  <a:pt x="2914650" y="3889108"/>
                </a:lnTo>
                <a:lnTo>
                  <a:pt x="2914650" y="3886479"/>
                </a:lnTo>
                <a:close/>
              </a:path>
              <a:path w="5867400" h="3897629">
                <a:moveTo>
                  <a:pt x="2914650" y="3109874"/>
                </a:moveTo>
                <a:lnTo>
                  <a:pt x="2914192" y="3108756"/>
                </a:lnTo>
                <a:lnTo>
                  <a:pt x="2912326" y="3106890"/>
                </a:lnTo>
                <a:lnTo>
                  <a:pt x="2911208" y="3106420"/>
                </a:lnTo>
                <a:lnTo>
                  <a:pt x="2908579" y="3106420"/>
                </a:lnTo>
                <a:lnTo>
                  <a:pt x="2907461" y="3106890"/>
                </a:lnTo>
                <a:lnTo>
                  <a:pt x="2905595" y="3108756"/>
                </a:lnTo>
                <a:lnTo>
                  <a:pt x="2905125" y="3109874"/>
                </a:lnTo>
                <a:lnTo>
                  <a:pt x="2905125" y="3112503"/>
                </a:lnTo>
                <a:lnTo>
                  <a:pt x="2905595" y="3113621"/>
                </a:lnTo>
                <a:lnTo>
                  <a:pt x="2907461" y="3115487"/>
                </a:lnTo>
                <a:lnTo>
                  <a:pt x="2908579" y="3115945"/>
                </a:lnTo>
                <a:lnTo>
                  <a:pt x="2911208" y="3115945"/>
                </a:lnTo>
                <a:lnTo>
                  <a:pt x="2912326" y="3115487"/>
                </a:lnTo>
                <a:lnTo>
                  <a:pt x="2914192" y="3113621"/>
                </a:lnTo>
                <a:lnTo>
                  <a:pt x="2914650" y="3112503"/>
                </a:lnTo>
                <a:lnTo>
                  <a:pt x="2914650" y="3109874"/>
                </a:lnTo>
                <a:close/>
              </a:path>
              <a:path w="5867400" h="3897629">
                <a:moveTo>
                  <a:pt x="2914650" y="2333269"/>
                </a:moveTo>
                <a:lnTo>
                  <a:pt x="2914192" y="2332151"/>
                </a:lnTo>
                <a:lnTo>
                  <a:pt x="2912326" y="2330285"/>
                </a:lnTo>
                <a:lnTo>
                  <a:pt x="2911208" y="2329815"/>
                </a:lnTo>
                <a:lnTo>
                  <a:pt x="2908579" y="2329815"/>
                </a:lnTo>
                <a:lnTo>
                  <a:pt x="2907461" y="2330285"/>
                </a:lnTo>
                <a:lnTo>
                  <a:pt x="2905595" y="2332151"/>
                </a:lnTo>
                <a:lnTo>
                  <a:pt x="2905125" y="2333269"/>
                </a:lnTo>
                <a:lnTo>
                  <a:pt x="2905125" y="2335898"/>
                </a:lnTo>
                <a:lnTo>
                  <a:pt x="2905595" y="2337016"/>
                </a:lnTo>
                <a:lnTo>
                  <a:pt x="2907461" y="2338882"/>
                </a:lnTo>
                <a:lnTo>
                  <a:pt x="2908579" y="2339340"/>
                </a:lnTo>
                <a:lnTo>
                  <a:pt x="2911208" y="2339340"/>
                </a:lnTo>
                <a:lnTo>
                  <a:pt x="2912326" y="2338882"/>
                </a:lnTo>
                <a:lnTo>
                  <a:pt x="2914192" y="2337016"/>
                </a:lnTo>
                <a:lnTo>
                  <a:pt x="2914650" y="2335898"/>
                </a:lnTo>
                <a:lnTo>
                  <a:pt x="2914650" y="2333269"/>
                </a:lnTo>
                <a:close/>
              </a:path>
              <a:path w="5867400" h="3897629">
                <a:moveTo>
                  <a:pt x="2914650" y="1556664"/>
                </a:moveTo>
                <a:lnTo>
                  <a:pt x="2914192" y="1555546"/>
                </a:lnTo>
                <a:lnTo>
                  <a:pt x="2912326" y="1553679"/>
                </a:lnTo>
                <a:lnTo>
                  <a:pt x="2911208" y="1553210"/>
                </a:lnTo>
                <a:lnTo>
                  <a:pt x="2908579" y="1553210"/>
                </a:lnTo>
                <a:lnTo>
                  <a:pt x="2907461" y="1553679"/>
                </a:lnTo>
                <a:lnTo>
                  <a:pt x="2905595" y="1555546"/>
                </a:lnTo>
                <a:lnTo>
                  <a:pt x="2905125" y="1556664"/>
                </a:lnTo>
                <a:lnTo>
                  <a:pt x="2905125" y="1559293"/>
                </a:lnTo>
                <a:lnTo>
                  <a:pt x="2905595" y="1560410"/>
                </a:lnTo>
                <a:lnTo>
                  <a:pt x="2907461" y="1562277"/>
                </a:lnTo>
                <a:lnTo>
                  <a:pt x="2908579" y="1562735"/>
                </a:lnTo>
                <a:lnTo>
                  <a:pt x="2911208" y="1562735"/>
                </a:lnTo>
                <a:lnTo>
                  <a:pt x="2912326" y="1562277"/>
                </a:lnTo>
                <a:lnTo>
                  <a:pt x="2914192" y="1560410"/>
                </a:lnTo>
                <a:lnTo>
                  <a:pt x="2914650" y="1559293"/>
                </a:lnTo>
                <a:lnTo>
                  <a:pt x="2914650" y="1556664"/>
                </a:lnTo>
                <a:close/>
              </a:path>
              <a:path w="5867400" h="3897629">
                <a:moveTo>
                  <a:pt x="2914650" y="780059"/>
                </a:moveTo>
                <a:lnTo>
                  <a:pt x="2914192" y="778941"/>
                </a:lnTo>
                <a:lnTo>
                  <a:pt x="2912326" y="777074"/>
                </a:lnTo>
                <a:lnTo>
                  <a:pt x="2911208" y="776605"/>
                </a:lnTo>
                <a:lnTo>
                  <a:pt x="2908579" y="776605"/>
                </a:lnTo>
                <a:lnTo>
                  <a:pt x="2907461" y="777074"/>
                </a:lnTo>
                <a:lnTo>
                  <a:pt x="2905595" y="778941"/>
                </a:lnTo>
                <a:lnTo>
                  <a:pt x="2905125" y="780059"/>
                </a:lnTo>
                <a:lnTo>
                  <a:pt x="2905125" y="782688"/>
                </a:lnTo>
                <a:lnTo>
                  <a:pt x="2905595" y="783805"/>
                </a:lnTo>
                <a:lnTo>
                  <a:pt x="2907461" y="785672"/>
                </a:lnTo>
                <a:lnTo>
                  <a:pt x="2908579" y="786130"/>
                </a:lnTo>
                <a:lnTo>
                  <a:pt x="2911208" y="786130"/>
                </a:lnTo>
                <a:lnTo>
                  <a:pt x="2912326" y="785672"/>
                </a:lnTo>
                <a:lnTo>
                  <a:pt x="2914192" y="783805"/>
                </a:lnTo>
                <a:lnTo>
                  <a:pt x="2914650" y="782688"/>
                </a:lnTo>
                <a:lnTo>
                  <a:pt x="2914650" y="780059"/>
                </a:lnTo>
                <a:close/>
              </a:path>
              <a:path w="5867400" h="3897629">
                <a:moveTo>
                  <a:pt x="2914650" y="3454"/>
                </a:moveTo>
                <a:lnTo>
                  <a:pt x="2914192" y="2336"/>
                </a:lnTo>
                <a:lnTo>
                  <a:pt x="2912326" y="469"/>
                </a:lnTo>
                <a:lnTo>
                  <a:pt x="2911208" y="0"/>
                </a:lnTo>
                <a:lnTo>
                  <a:pt x="2908579" y="0"/>
                </a:lnTo>
                <a:lnTo>
                  <a:pt x="2907461" y="469"/>
                </a:lnTo>
                <a:lnTo>
                  <a:pt x="2905595" y="2336"/>
                </a:lnTo>
                <a:lnTo>
                  <a:pt x="2905125" y="3454"/>
                </a:lnTo>
                <a:lnTo>
                  <a:pt x="2905125" y="6083"/>
                </a:lnTo>
                <a:lnTo>
                  <a:pt x="2905595" y="7200"/>
                </a:lnTo>
                <a:lnTo>
                  <a:pt x="2907461" y="9067"/>
                </a:lnTo>
                <a:lnTo>
                  <a:pt x="2908579" y="9525"/>
                </a:lnTo>
                <a:lnTo>
                  <a:pt x="2911208" y="9525"/>
                </a:lnTo>
                <a:lnTo>
                  <a:pt x="2912326" y="9067"/>
                </a:lnTo>
                <a:lnTo>
                  <a:pt x="2914192" y="7200"/>
                </a:lnTo>
                <a:lnTo>
                  <a:pt x="2914650" y="6083"/>
                </a:lnTo>
                <a:lnTo>
                  <a:pt x="2914650" y="3454"/>
                </a:lnTo>
                <a:close/>
              </a:path>
              <a:path w="5867400" h="3897629">
                <a:moveTo>
                  <a:pt x="2962275" y="3886479"/>
                </a:moveTo>
                <a:lnTo>
                  <a:pt x="2961817" y="3885361"/>
                </a:lnTo>
                <a:lnTo>
                  <a:pt x="2959951" y="3883495"/>
                </a:lnTo>
                <a:lnTo>
                  <a:pt x="2958833" y="3883025"/>
                </a:lnTo>
                <a:lnTo>
                  <a:pt x="2956204" y="3883025"/>
                </a:lnTo>
                <a:lnTo>
                  <a:pt x="2955086" y="3883495"/>
                </a:lnTo>
                <a:lnTo>
                  <a:pt x="2953220" y="3885361"/>
                </a:lnTo>
                <a:lnTo>
                  <a:pt x="2952750" y="3886479"/>
                </a:lnTo>
                <a:lnTo>
                  <a:pt x="2952750" y="3889108"/>
                </a:lnTo>
                <a:lnTo>
                  <a:pt x="2953220" y="3890226"/>
                </a:lnTo>
                <a:lnTo>
                  <a:pt x="2955086" y="3892092"/>
                </a:lnTo>
                <a:lnTo>
                  <a:pt x="2956204" y="3892550"/>
                </a:lnTo>
                <a:lnTo>
                  <a:pt x="2958833" y="3892550"/>
                </a:lnTo>
                <a:lnTo>
                  <a:pt x="2959951" y="3892092"/>
                </a:lnTo>
                <a:lnTo>
                  <a:pt x="2961817" y="3890226"/>
                </a:lnTo>
                <a:lnTo>
                  <a:pt x="2962275" y="3889108"/>
                </a:lnTo>
                <a:lnTo>
                  <a:pt x="2962275" y="3886479"/>
                </a:lnTo>
                <a:close/>
              </a:path>
              <a:path w="5867400" h="3897629">
                <a:moveTo>
                  <a:pt x="2962275" y="3109874"/>
                </a:moveTo>
                <a:lnTo>
                  <a:pt x="2961817" y="3108756"/>
                </a:lnTo>
                <a:lnTo>
                  <a:pt x="2959951" y="3106890"/>
                </a:lnTo>
                <a:lnTo>
                  <a:pt x="2958833" y="3106420"/>
                </a:lnTo>
                <a:lnTo>
                  <a:pt x="2956204" y="3106420"/>
                </a:lnTo>
                <a:lnTo>
                  <a:pt x="2955086" y="3106890"/>
                </a:lnTo>
                <a:lnTo>
                  <a:pt x="2953220" y="3108756"/>
                </a:lnTo>
                <a:lnTo>
                  <a:pt x="2952750" y="3109874"/>
                </a:lnTo>
                <a:lnTo>
                  <a:pt x="2952750" y="3112503"/>
                </a:lnTo>
                <a:lnTo>
                  <a:pt x="2953220" y="3113621"/>
                </a:lnTo>
                <a:lnTo>
                  <a:pt x="2955086" y="3115487"/>
                </a:lnTo>
                <a:lnTo>
                  <a:pt x="2956204" y="3115945"/>
                </a:lnTo>
                <a:lnTo>
                  <a:pt x="2958833" y="3115945"/>
                </a:lnTo>
                <a:lnTo>
                  <a:pt x="2959951" y="3115487"/>
                </a:lnTo>
                <a:lnTo>
                  <a:pt x="2961817" y="3113621"/>
                </a:lnTo>
                <a:lnTo>
                  <a:pt x="2962275" y="3112503"/>
                </a:lnTo>
                <a:lnTo>
                  <a:pt x="2962275" y="3109874"/>
                </a:lnTo>
                <a:close/>
              </a:path>
              <a:path w="5867400" h="3897629">
                <a:moveTo>
                  <a:pt x="2962275" y="2333269"/>
                </a:moveTo>
                <a:lnTo>
                  <a:pt x="2961817" y="2332151"/>
                </a:lnTo>
                <a:lnTo>
                  <a:pt x="2959951" y="2330285"/>
                </a:lnTo>
                <a:lnTo>
                  <a:pt x="2958833" y="2329815"/>
                </a:lnTo>
                <a:lnTo>
                  <a:pt x="2956204" y="2329815"/>
                </a:lnTo>
                <a:lnTo>
                  <a:pt x="2955086" y="2330285"/>
                </a:lnTo>
                <a:lnTo>
                  <a:pt x="2953220" y="2332151"/>
                </a:lnTo>
                <a:lnTo>
                  <a:pt x="2952750" y="2333269"/>
                </a:lnTo>
                <a:lnTo>
                  <a:pt x="2952750" y="2335898"/>
                </a:lnTo>
                <a:lnTo>
                  <a:pt x="2953220" y="2337016"/>
                </a:lnTo>
                <a:lnTo>
                  <a:pt x="2955086" y="2338882"/>
                </a:lnTo>
                <a:lnTo>
                  <a:pt x="2956204" y="2339340"/>
                </a:lnTo>
                <a:lnTo>
                  <a:pt x="2958833" y="2339340"/>
                </a:lnTo>
                <a:lnTo>
                  <a:pt x="2959951" y="2338882"/>
                </a:lnTo>
                <a:lnTo>
                  <a:pt x="2961817" y="2337016"/>
                </a:lnTo>
                <a:lnTo>
                  <a:pt x="2962275" y="2335898"/>
                </a:lnTo>
                <a:lnTo>
                  <a:pt x="2962275" y="2333269"/>
                </a:lnTo>
                <a:close/>
              </a:path>
              <a:path w="5867400" h="3897629">
                <a:moveTo>
                  <a:pt x="2962275" y="1556664"/>
                </a:moveTo>
                <a:lnTo>
                  <a:pt x="2961817" y="1555546"/>
                </a:lnTo>
                <a:lnTo>
                  <a:pt x="2959951" y="1553679"/>
                </a:lnTo>
                <a:lnTo>
                  <a:pt x="2958833" y="1553210"/>
                </a:lnTo>
                <a:lnTo>
                  <a:pt x="2956204" y="1553210"/>
                </a:lnTo>
                <a:lnTo>
                  <a:pt x="2955086" y="1553679"/>
                </a:lnTo>
                <a:lnTo>
                  <a:pt x="2953220" y="1555546"/>
                </a:lnTo>
                <a:lnTo>
                  <a:pt x="2952750" y="1556664"/>
                </a:lnTo>
                <a:lnTo>
                  <a:pt x="2952750" y="1559293"/>
                </a:lnTo>
                <a:lnTo>
                  <a:pt x="2953220" y="1560410"/>
                </a:lnTo>
                <a:lnTo>
                  <a:pt x="2955086" y="1562277"/>
                </a:lnTo>
                <a:lnTo>
                  <a:pt x="2956204" y="1562735"/>
                </a:lnTo>
                <a:lnTo>
                  <a:pt x="2958833" y="1562735"/>
                </a:lnTo>
                <a:lnTo>
                  <a:pt x="2959951" y="1562277"/>
                </a:lnTo>
                <a:lnTo>
                  <a:pt x="2961817" y="1560410"/>
                </a:lnTo>
                <a:lnTo>
                  <a:pt x="2962275" y="1559293"/>
                </a:lnTo>
                <a:lnTo>
                  <a:pt x="2962275" y="1556664"/>
                </a:lnTo>
                <a:close/>
              </a:path>
              <a:path w="5867400" h="3897629">
                <a:moveTo>
                  <a:pt x="2962275" y="780059"/>
                </a:moveTo>
                <a:lnTo>
                  <a:pt x="2961817" y="778941"/>
                </a:lnTo>
                <a:lnTo>
                  <a:pt x="2959951" y="777074"/>
                </a:lnTo>
                <a:lnTo>
                  <a:pt x="2958833" y="776605"/>
                </a:lnTo>
                <a:lnTo>
                  <a:pt x="2956204" y="776605"/>
                </a:lnTo>
                <a:lnTo>
                  <a:pt x="2955086" y="777074"/>
                </a:lnTo>
                <a:lnTo>
                  <a:pt x="2953220" y="778941"/>
                </a:lnTo>
                <a:lnTo>
                  <a:pt x="2952750" y="780059"/>
                </a:lnTo>
                <a:lnTo>
                  <a:pt x="2952750" y="782688"/>
                </a:lnTo>
                <a:lnTo>
                  <a:pt x="2953220" y="783805"/>
                </a:lnTo>
                <a:lnTo>
                  <a:pt x="2955086" y="785672"/>
                </a:lnTo>
                <a:lnTo>
                  <a:pt x="2956204" y="786130"/>
                </a:lnTo>
                <a:lnTo>
                  <a:pt x="2958833" y="786130"/>
                </a:lnTo>
                <a:lnTo>
                  <a:pt x="2959951" y="785672"/>
                </a:lnTo>
                <a:lnTo>
                  <a:pt x="2961817" y="783805"/>
                </a:lnTo>
                <a:lnTo>
                  <a:pt x="2962275" y="782688"/>
                </a:lnTo>
                <a:lnTo>
                  <a:pt x="2962275" y="780059"/>
                </a:lnTo>
                <a:close/>
              </a:path>
              <a:path w="5867400" h="3897629">
                <a:moveTo>
                  <a:pt x="2962275" y="3454"/>
                </a:moveTo>
                <a:lnTo>
                  <a:pt x="2961817" y="2336"/>
                </a:lnTo>
                <a:lnTo>
                  <a:pt x="2959951" y="469"/>
                </a:lnTo>
                <a:lnTo>
                  <a:pt x="2958833" y="0"/>
                </a:lnTo>
                <a:lnTo>
                  <a:pt x="2956204" y="0"/>
                </a:lnTo>
                <a:lnTo>
                  <a:pt x="2955086" y="469"/>
                </a:lnTo>
                <a:lnTo>
                  <a:pt x="2953220" y="2336"/>
                </a:lnTo>
                <a:lnTo>
                  <a:pt x="2952750" y="3454"/>
                </a:lnTo>
                <a:lnTo>
                  <a:pt x="2952750" y="6083"/>
                </a:lnTo>
                <a:lnTo>
                  <a:pt x="2953220" y="7200"/>
                </a:lnTo>
                <a:lnTo>
                  <a:pt x="2955086" y="9067"/>
                </a:lnTo>
                <a:lnTo>
                  <a:pt x="2956204" y="9525"/>
                </a:lnTo>
                <a:lnTo>
                  <a:pt x="2958833" y="9525"/>
                </a:lnTo>
                <a:lnTo>
                  <a:pt x="2959951" y="9067"/>
                </a:lnTo>
                <a:lnTo>
                  <a:pt x="2961817" y="7200"/>
                </a:lnTo>
                <a:lnTo>
                  <a:pt x="2962275" y="6083"/>
                </a:lnTo>
                <a:lnTo>
                  <a:pt x="2962275" y="3454"/>
                </a:lnTo>
                <a:close/>
              </a:path>
              <a:path w="5867400" h="3897629">
                <a:moveTo>
                  <a:pt x="3009900" y="3886479"/>
                </a:moveTo>
                <a:lnTo>
                  <a:pt x="3009442" y="3885361"/>
                </a:lnTo>
                <a:lnTo>
                  <a:pt x="3007576" y="3883495"/>
                </a:lnTo>
                <a:lnTo>
                  <a:pt x="3006458" y="3883025"/>
                </a:lnTo>
                <a:lnTo>
                  <a:pt x="3003829" y="3883025"/>
                </a:lnTo>
                <a:lnTo>
                  <a:pt x="3002711" y="3883495"/>
                </a:lnTo>
                <a:lnTo>
                  <a:pt x="3000845" y="3885361"/>
                </a:lnTo>
                <a:lnTo>
                  <a:pt x="3000375" y="3886479"/>
                </a:lnTo>
                <a:lnTo>
                  <a:pt x="3000375" y="3889108"/>
                </a:lnTo>
                <a:lnTo>
                  <a:pt x="3000845" y="3890226"/>
                </a:lnTo>
                <a:lnTo>
                  <a:pt x="3002711" y="3892092"/>
                </a:lnTo>
                <a:lnTo>
                  <a:pt x="3003829" y="3892550"/>
                </a:lnTo>
                <a:lnTo>
                  <a:pt x="3006458" y="3892550"/>
                </a:lnTo>
                <a:lnTo>
                  <a:pt x="3007576" y="3892092"/>
                </a:lnTo>
                <a:lnTo>
                  <a:pt x="3009442" y="3890226"/>
                </a:lnTo>
                <a:lnTo>
                  <a:pt x="3009900" y="3889108"/>
                </a:lnTo>
                <a:lnTo>
                  <a:pt x="3009900" y="3886479"/>
                </a:lnTo>
                <a:close/>
              </a:path>
              <a:path w="5867400" h="3897629">
                <a:moveTo>
                  <a:pt x="3009900" y="3109874"/>
                </a:moveTo>
                <a:lnTo>
                  <a:pt x="3009442" y="3108756"/>
                </a:lnTo>
                <a:lnTo>
                  <a:pt x="3007576" y="3106890"/>
                </a:lnTo>
                <a:lnTo>
                  <a:pt x="3006458" y="3106420"/>
                </a:lnTo>
                <a:lnTo>
                  <a:pt x="3003829" y="3106420"/>
                </a:lnTo>
                <a:lnTo>
                  <a:pt x="3002711" y="3106890"/>
                </a:lnTo>
                <a:lnTo>
                  <a:pt x="3000845" y="3108756"/>
                </a:lnTo>
                <a:lnTo>
                  <a:pt x="3000375" y="3109874"/>
                </a:lnTo>
                <a:lnTo>
                  <a:pt x="3000375" y="3112503"/>
                </a:lnTo>
                <a:lnTo>
                  <a:pt x="3000845" y="3113621"/>
                </a:lnTo>
                <a:lnTo>
                  <a:pt x="3002711" y="3115487"/>
                </a:lnTo>
                <a:lnTo>
                  <a:pt x="3003829" y="3115945"/>
                </a:lnTo>
                <a:lnTo>
                  <a:pt x="3006458" y="3115945"/>
                </a:lnTo>
                <a:lnTo>
                  <a:pt x="3007576" y="3115487"/>
                </a:lnTo>
                <a:lnTo>
                  <a:pt x="3009442" y="3113621"/>
                </a:lnTo>
                <a:lnTo>
                  <a:pt x="3009900" y="3112503"/>
                </a:lnTo>
                <a:lnTo>
                  <a:pt x="3009900" y="3109874"/>
                </a:lnTo>
                <a:close/>
              </a:path>
              <a:path w="5867400" h="3897629">
                <a:moveTo>
                  <a:pt x="3009900" y="2333269"/>
                </a:moveTo>
                <a:lnTo>
                  <a:pt x="3009442" y="2332151"/>
                </a:lnTo>
                <a:lnTo>
                  <a:pt x="3007576" y="2330285"/>
                </a:lnTo>
                <a:lnTo>
                  <a:pt x="3006458" y="2329815"/>
                </a:lnTo>
                <a:lnTo>
                  <a:pt x="3003829" y="2329815"/>
                </a:lnTo>
                <a:lnTo>
                  <a:pt x="3002711" y="2330285"/>
                </a:lnTo>
                <a:lnTo>
                  <a:pt x="3000845" y="2332151"/>
                </a:lnTo>
                <a:lnTo>
                  <a:pt x="3000375" y="2333269"/>
                </a:lnTo>
                <a:lnTo>
                  <a:pt x="3000375" y="2335898"/>
                </a:lnTo>
                <a:lnTo>
                  <a:pt x="3000845" y="2337016"/>
                </a:lnTo>
                <a:lnTo>
                  <a:pt x="3002711" y="2338882"/>
                </a:lnTo>
                <a:lnTo>
                  <a:pt x="3003829" y="2339340"/>
                </a:lnTo>
                <a:lnTo>
                  <a:pt x="3006458" y="2339340"/>
                </a:lnTo>
                <a:lnTo>
                  <a:pt x="3007576" y="2338882"/>
                </a:lnTo>
                <a:lnTo>
                  <a:pt x="3009442" y="2337016"/>
                </a:lnTo>
                <a:lnTo>
                  <a:pt x="3009900" y="2335898"/>
                </a:lnTo>
                <a:lnTo>
                  <a:pt x="3009900" y="2333269"/>
                </a:lnTo>
                <a:close/>
              </a:path>
              <a:path w="5867400" h="3897629">
                <a:moveTo>
                  <a:pt x="3009900" y="1556664"/>
                </a:moveTo>
                <a:lnTo>
                  <a:pt x="3009442" y="1555546"/>
                </a:lnTo>
                <a:lnTo>
                  <a:pt x="3007576" y="1553679"/>
                </a:lnTo>
                <a:lnTo>
                  <a:pt x="3006458" y="1553210"/>
                </a:lnTo>
                <a:lnTo>
                  <a:pt x="3003829" y="1553210"/>
                </a:lnTo>
                <a:lnTo>
                  <a:pt x="3002711" y="1553679"/>
                </a:lnTo>
                <a:lnTo>
                  <a:pt x="3000845" y="1555546"/>
                </a:lnTo>
                <a:lnTo>
                  <a:pt x="3000375" y="1556664"/>
                </a:lnTo>
                <a:lnTo>
                  <a:pt x="3000375" y="1559293"/>
                </a:lnTo>
                <a:lnTo>
                  <a:pt x="3000845" y="1560410"/>
                </a:lnTo>
                <a:lnTo>
                  <a:pt x="3002711" y="1562277"/>
                </a:lnTo>
                <a:lnTo>
                  <a:pt x="3003829" y="1562735"/>
                </a:lnTo>
                <a:lnTo>
                  <a:pt x="3006458" y="1562735"/>
                </a:lnTo>
                <a:lnTo>
                  <a:pt x="3007576" y="1562277"/>
                </a:lnTo>
                <a:lnTo>
                  <a:pt x="3009442" y="1560410"/>
                </a:lnTo>
                <a:lnTo>
                  <a:pt x="3009900" y="1559293"/>
                </a:lnTo>
                <a:lnTo>
                  <a:pt x="3009900" y="1556664"/>
                </a:lnTo>
                <a:close/>
              </a:path>
              <a:path w="5867400" h="3897629">
                <a:moveTo>
                  <a:pt x="3009900" y="780059"/>
                </a:moveTo>
                <a:lnTo>
                  <a:pt x="3009442" y="778941"/>
                </a:lnTo>
                <a:lnTo>
                  <a:pt x="3007576" y="777074"/>
                </a:lnTo>
                <a:lnTo>
                  <a:pt x="3006458" y="776605"/>
                </a:lnTo>
                <a:lnTo>
                  <a:pt x="3003829" y="776605"/>
                </a:lnTo>
                <a:lnTo>
                  <a:pt x="3002711" y="777074"/>
                </a:lnTo>
                <a:lnTo>
                  <a:pt x="3000845" y="778941"/>
                </a:lnTo>
                <a:lnTo>
                  <a:pt x="3000375" y="780059"/>
                </a:lnTo>
                <a:lnTo>
                  <a:pt x="3000375" y="782688"/>
                </a:lnTo>
                <a:lnTo>
                  <a:pt x="3000845" y="783805"/>
                </a:lnTo>
                <a:lnTo>
                  <a:pt x="3002711" y="785672"/>
                </a:lnTo>
                <a:lnTo>
                  <a:pt x="3003829" y="786130"/>
                </a:lnTo>
                <a:lnTo>
                  <a:pt x="3006458" y="786130"/>
                </a:lnTo>
                <a:lnTo>
                  <a:pt x="3007576" y="785672"/>
                </a:lnTo>
                <a:lnTo>
                  <a:pt x="3009442" y="783805"/>
                </a:lnTo>
                <a:lnTo>
                  <a:pt x="3009900" y="782688"/>
                </a:lnTo>
                <a:lnTo>
                  <a:pt x="3009900" y="780059"/>
                </a:lnTo>
                <a:close/>
              </a:path>
              <a:path w="5867400" h="3897629">
                <a:moveTo>
                  <a:pt x="3009900" y="3454"/>
                </a:moveTo>
                <a:lnTo>
                  <a:pt x="3009442" y="2336"/>
                </a:lnTo>
                <a:lnTo>
                  <a:pt x="3007576" y="469"/>
                </a:lnTo>
                <a:lnTo>
                  <a:pt x="3006458" y="0"/>
                </a:lnTo>
                <a:lnTo>
                  <a:pt x="3003829" y="0"/>
                </a:lnTo>
                <a:lnTo>
                  <a:pt x="3002711" y="469"/>
                </a:lnTo>
                <a:lnTo>
                  <a:pt x="3000845" y="2336"/>
                </a:lnTo>
                <a:lnTo>
                  <a:pt x="3000375" y="3454"/>
                </a:lnTo>
                <a:lnTo>
                  <a:pt x="3000375" y="6083"/>
                </a:lnTo>
                <a:lnTo>
                  <a:pt x="3000845" y="7200"/>
                </a:lnTo>
                <a:lnTo>
                  <a:pt x="3002711" y="9067"/>
                </a:lnTo>
                <a:lnTo>
                  <a:pt x="3003829" y="9525"/>
                </a:lnTo>
                <a:lnTo>
                  <a:pt x="3006458" y="9525"/>
                </a:lnTo>
                <a:lnTo>
                  <a:pt x="3007576" y="9067"/>
                </a:lnTo>
                <a:lnTo>
                  <a:pt x="3009442" y="7200"/>
                </a:lnTo>
                <a:lnTo>
                  <a:pt x="3009900" y="6083"/>
                </a:lnTo>
                <a:lnTo>
                  <a:pt x="3009900" y="3454"/>
                </a:lnTo>
                <a:close/>
              </a:path>
              <a:path w="5867400" h="3897629">
                <a:moveTo>
                  <a:pt x="3057525" y="3886479"/>
                </a:moveTo>
                <a:lnTo>
                  <a:pt x="3057067" y="3885361"/>
                </a:lnTo>
                <a:lnTo>
                  <a:pt x="3055201" y="3883495"/>
                </a:lnTo>
                <a:lnTo>
                  <a:pt x="3054083" y="3883025"/>
                </a:lnTo>
                <a:lnTo>
                  <a:pt x="3051454" y="3883025"/>
                </a:lnTo>
                <a:lnTo>
                  <a:pt x="3050336" y="3883495"/>
                </a:lnTo>
                <a:lnTo>
                  <a:pt x="3048470" y="3885361"/>
                </a:lnTo>
                <a:lnTo>
                  <a:pt x="3048000" y="3886479"/>
                </a:lnTo>
                <a:lnTo>
                  <a:pt x="3048000" y="3889108"/>
                </a:lnTo>
                <a:lnTo>
                  <a:pt x="3048470" y="3890226"/>
                </a:lnTo>
                <a:lnTo>
                  <a:pt x="3050336" y="3892092"/>
                </a:lnTo>
                <a:lnTo>
                  <a:pt x="3051454" y="3892550"/>
                </a:lnTo>
                <a:lnTo>
                  <a:pt x="3054083" y="3892550"/>
                </a:lnTo>
                <a:lnTo>
                  <a:pt x="3055201" y="3892092"/>
                </a:lnTo>
                <a:lnTo>
                  <a:pt x="3057067" y="3890226"/>
                </a:lnTo>
                <a:lnTo>
                  <a:pt x="3057525" y="3889108"/>
                </a:lnTo>
                <a:lnTo>
                  <a:pt x="3057525" y="3886479"/>
                </a:lnTo>
                <a:close/>
              </a:path>
              <a:path w="5867400" h="3897629">
                <a:moveTo>
                  <a:pt x="3057525" y="3109874"/>
                </a:moveTo>
                <a:lnTo>
                  <a:pt x="3057067" y="3108756"/>
                </a:lnTo>
                <a:lnTo>
                  <a:pt x="3055201" y="3106890"/>
                </a:lnTo>
                <a:lnTo>
                  <a:pt x="3054083" y="3106420"/>
                </a:lnTo>
                <a:lnTo>
                  <a:pt x="3051454" y="3106420"/>
                </a:lnTo>
                <a:lnTo>
                  <a:pt x="3050336" y="3106890"/>
                </a:lnTo>
                <a:lnTo>
                  <a:pt x="3048470" y="3108756"/>
                </a:lnTo>
                <a:lnTo>
                  <a:pt x="3048000" y="3109874"/>
                </a:lnTo>
                <a:lnTo>
                  <a:pt x="3048000" y="3112503"/>
                </a:lnTo>
                <a:lnTo>
                  <a:pt x="3048470" y="3113621"/>
                </a:lnTo>
                <a:lnTo>
                  <a:pt x="3050336" y="3115487"/>
                </a:lnTo>
                <a:lnTo>
                  <a:pt x="3051454" y="3115945"/>
                </a:lnTo>
                <a:lnTo>
                  <a:pt x="3054083" y="3115945"/>
                </a:lnTo>
                <a:lnTo>
                  <a:pt x="3055201" y="3115487"/>
                </a:lnTo>
                <a:lnTo>
                  <a:pt x="3057067" y="3113621"/>
                </a:lnTo>
                <a:lnTo>
                  <a:pt x="3057525" y="3112503"/>
                </a:lnTo>
                <a:lnTo>
                  <a:pt x="3057525" y="3109874"/>
                </a:lnTo>
                <a:close/>
              </a:path>
              <a:path w="5867400" h="3897629">
                <a:moveTo>
                  <a:pt x="3057525" y="2333269"/>
                </a:moveTo>
                <a:lnTo>
                  <a:pt x="3057067" y="2332151"/>
                </a:lnTo>
                <a:lnTo>
                  <a:pt x="3055201" y="2330285"/>
                </a:lnTo>
                <a:lnTo>
                  <a:pt x="3054083" y="2329815"/>
                </a:lnTo>
                <a:lnTo>
                  <a:pt x="3051454" y="2329815"/>
                </a:lnTo>
                <a:lnTo>
                  <a:pt x="3050336" y="2330285"/>
                </a:lnTo>
                <a:lnTo>
                  <a:pt x="3048470" y="2332151"/>
                </a:lnTo>
                <a:lnTo>
                  <a:pt x="3048000" y="2333269"/>
                </a:lnTo>
                <a:lnTo>
                  <a:pt x="3048000" y="2335898"/>
                </a:lnTo>
                <a:lnTo>
                  <a:pt x="3048470" y="2337016"/>
                </a:lnTo>
                <a:lnTo>
                  <a:pt x="3050336" y="2338882"/>
                </a:lnTo>
                <a:lnTo>
                  <a:pt x="3051454" y="2339340"/>
                </a:lnTo>
                <a:lnTo>
                  <a:pt x="3054083" y="2339340"/>
                </a:lnTo>
                <a:lnTo>
                  <a:pt x="3055201" y="2338882"/>
                </a:lnTo>
                <a:lnTo>
                  <a:pt x="3057067" y="2337016"/>
                </a:lnTo>
                <a:lnTo>
                  <a:pt x="3057525" y="2335898"/>
                </a:lnTo>
                <a:lnTo>
                  <a:pt x="3057525" y="2333269"/>
                </a:lnTo>
                <a:close/>
              </a:path>
              <a:path w="5867400" h="3897629">
                <a:moveTo>
                  <a:pt x="3057525" y="1556664"/>
                </a:moveTo>
                <a:lnTo>
                  <a:pt x="3057067" y="1555546"/>
                </a:lnTo>
                <a:lnTo>
                  <a:pt x="3055201" y="1553679"/>
                </a:lnTo>
                <a:lnTo>
                  <a:pt x="3054083" y="1553210"/>
                </a:lnTo>
                <a:lnTo>
                  <a:pt x="3051454" y="1553210"/>
                </a:lnTo>
                <a:lnTo>
                  <a:pt x="3050336" y="1553679"/>
                </a:lnTo>
                <a:lnTo>
                  <a:pt x="3048470" y="1555546"/>
                </a:lnTo>
                <a:lnTo>
                  <a:pt x="3048000" y="1556664"/>
                </a:lnTo>
                <a:lnTo>
                  <a:pt x="3048000" y="1559293"/>
                </a:lnTo>
                <a:lnTo>
                  <a:pt x="3048470" y="1560410"/>
                </a:lnTo>
                <a:lnTo>
                  <a:pt x="3050336" y="1562277"/>
                </a:lnTo>
                <a:lnTo>
                  <a:pt x="3051454" y="1562735"/>
                </a:lnTo>
                <a:lnTo>
                  <a:pt x="3054083" y="1562735"/>
                </a:lnTo>
                <a:lnTo>
                  <a:pt x="3055201" y="1562277"/>
                </a:lnTo>
                <a:lnTo>
                  <a:pt x="3057067" y="1560410"/>
                </a:lnTo>
                <a:lnTo>
                  <a:pt x="3057525" y="1559293"/>
                </a:lnTo>
                <a:lnTo>
                  <a:pt x="3057525" y="1556664"/>
                </a:lnTo>
                <a:close/>
              </a:path>
              <a:path w="5867400" h="3897629">
                <a:moveTo>
                  <a:pt x="3057525" y="780059"/>
                </a:moveTo>
                <a:lnTo>
                  <a:pt x="3057067" y="778941"/>
                </a:lnTo>
                <a:lnTo>
                  <a:pt x="3055201" y="777074"/>
                </a:lnTo>
                <a:lnTo>
                  <a:pt x="3054083" y="776605"/>
                </a:lnTo>
                <a:lnTo>
                  <a:pt x="3051454" y="776605"/>
                </a:lnTo>
                <a:lnTo>
                  <a:pt x="3050336" y="777074"/>
                </a:lnTo>
                <a:lnTo>
                  <a:pt x="3048470" y="778941"/>
                </a:lnTo>
                <a:lnTo>
                  <a:pt x="3048000" y="780059"/>
                </a:lnTo>
                <a:lnTo>
                  <a:pt x="3048000" y="782688"/>
                </a:lnTo>
                <a:lnTo>
                  <a:pt x="3048470" y="783805"/>
                </a:lnTo>
                <a:lnTo>
                  <a:pt x="3050336" y="785672"/>
                </a:lnTo>
                <a:lnTo>
                  <a:pt x="3051454" y="786130"/>
                </a:lnTo>
                <a:lnTo>
                  <a:pt x="3054083" y="786130"/>
                </a:lnTo>
                <a:lnTo>
                  <a:pt x="3055201" y="785672"/>
                </a:lnTo>
                <a:lnTo>
                  <a:pt x="3057067" y="783805"/>
                </a:lnTo>
                <a:lnTo>
                  <a:pt x="3057525" y="782688"/>
                </a:lnTo>
                <a:lnTo>
                  <a:pt x="3057525" y="780059"/>
                </a:lnTo>
                <a:close/>
              </a:path>
              <a:path w="5867400" h="3897629">
                <a:moveTo>
                  <a:pt x="3057525" y="3454"/>
                </a:moveTo>
                <a:lnTo>
                  <a:pt x="3057067" y="2336"/>
                </a:lnTo>
                <a:lnTo>
                  <a:pt x="3055201" y="469"/>
                </a:lnTo>
                <a:lnTo>
                  <a:pt x="3054083" y="0"/>
                </a:lnTo>
                <a:lnTo>
                  <a:pt x="3051454" y="0"/>
                </a:lnTo>
                <a:lnTo>
                  <a:pt x="3050336" y="469"/>
                </a:lnTo>
                <a:lnTo>
                  <a:pt x="3048470" y="2336"/>
                </a:lnTo>
                <a:lnTo>
                  <a:pt x="3048000" y="3454"/>
                </a:lnTo>
                <a:lnTo>
                  <a:pt x="3048000" y="6083"/>
                </a:lnTo>
                <a:lnTo>
                  <a:pt x="3048470" y="7200"/>
                </a:lnTo>
                <a:lnTo>
                  <a:pt x="3050336" y="9067"/>
                </a:lnTo>
                <a:lnTo>
                  <a:pt x="3051454" y="9525"/>
                </a:lnTo>
                <a:lnTo>
                  <a:pt x="3054083" y="9525"/>
                </a:lnTo>
                <a:lnTo>
                  <a:pt x="3055201" y="9067"/>
                </a:lnTo>
                <a:lnTo>
                  <a:pt x="3057067" y="7200"/>
                </a:lnTo>
                <a:lnTo>
                  <a:pt x="3057525" y="6083"/>
                </a:lnTo>
                <a:lnTo>
                  <a:pt x="3057525" y="3454"/>
                </a:lnTo>
                <a:close/>
              </a:path>
              <a:path w="5867400" h="3897629">
                <a:moveTo>
                  <a:pt x="3105150" y="3886479"/>
                </a:moveTo>
                <a:lnTo>
                  <a:pt x="3104692" y="3885361"/>
                </a:lnTo>
                <a:lnTo>
                  <a:pt x="3102826" y="3883495"/>
                </a:lnTo>
                <a:lnTo>
                  <a:pt x="3101708" y="3883025"/>
                </a:lnTo>
                <a:lnTo>
                  <a:pt x="3099079" y="3883025"/>
                </a:lnTo>
                <a:lnTo>
                  <a:pt x="3097961" y="3883495"/>
                </a:lnTo>
                <a:lnTo>
                  <a:pt x="3096095" y="3885361"/>
                </a:lnTo>
                <a:lnTo>
                  <a:pt x="3095625" y="3886479"/>
                </a:lnTo>
                <a:lnTo>
                  <a:pt x="3095625" y="3889108"/>
                </a:lnTo>
                <a:lnTo>
                  <a:pt x="3096095" y="3890226"/>
                </a:lnTo>
                <a:lnTo>
                  <a:pt x="3097961" y="3892092"/>
                </a:lnTo>
                <a:lnTo>
                  <a:pt x="3099079" y="3892550"/>
                </a:lnTo>
                <a:lnTo>
                  <a:pt x="3101708" y="3892550"/>
                </a:lnTo>
                <a:lnTo>
                  <a:pt x="3102826" y="3892092"/>
                </a:lnTo>
                <a:lnTo>
                  <a:pt x="3104692" y="3890226"/>
                </a:lnTo>
                <a:lnTo>
                  <a:pt x="3105150" y="3889108"/>
                </a:lnTo>
                <a:lnTo>
                  <a:pt x="3105150" y="3886479"/>
                </a:lnTo>
                <a:close/>
              </a:path>
              <a:path w="5867400" h="3897629">
                <a:moveTo>
                  <a:pt x="3105150" y="3109874"/>
                </a:moveTo>
                <a:lnTo>
                  <a:pt x="3104692" y="3108756"/>
                </a:lnTo>
                <a:lnTo>
                  <a:pt x="3102826" y="3106890"/>
                </a:lnTo>
                <a:lnTo>
                  <a:pt x="3101708" y="3106420"/>
                </a:lnTo>
                <a:lnTo>
                  <a:pt x="3099079" y="3106420"/>
                </a:lnTo>
                <a:lnTo>
                  <a:pt x="3097961" y="3106890"/>
                </a:lnTo>
                <a:lnTo>
                  <a:pt x="3096095" y="3108756"/>
                </a:lnTo>
                <a:lnTo>
                  <a:pt x="3095625" y="3109874"/>
                </a:lnTo>
                <a:lnTo>
                  <a:pt x="3095625" y="3112503"/>
                </a:lnTo>
                <a:lnTo>
                  <a:pt x="3096095" y="3113621"/>
                </a:lnTo>
                <a:lnTo>
                  <a:pt x="3097961" y="3115487"/>
                </a:lnTo>
                <a:lnTo>
                  <a:pt x="3099079" y="3115945"/>
                </a:lnTo>
                <a:lnTo>
                  <a:pt x="3101708" y="3115945"/>
                </a:lnTo>
                <a:lnTo>
                  <a:pt x="3102826" y="3115487"/>
                </a:lnTo>
                <a:lnTo>
                  <a:pt x="3104692" y="3113621"/>
                </a:lnTo>
                <a:lnTo>
                  <a:pt x="3105150" y="3112503"/>
                </a:lnTo>
                <a:lnTo>
                  <a:pt x="3105150" y="3109874"/>
                </a:lnTo>
                <a:close/>
              </a:path>
              <a:path w="5867400" h="3897629">
                <a:moveTo>
                  <a:pt x="3105150" y="2333269"/>
                </a:moveTo>
                <a:lnTo>
                  <a:pt x="3104692" y="2332151"/>
                </a:lnTo>
                <a:lnTo>
                  <a:pt x="3102826" y="2330285"/>
                </a:lnTo>
                <a:lnTo>
                  <a:pt x="3101708" y="2329815"/>
                </a:lnTo>
                <a:lnTo>
                  <a:pt x="3099079" y="2329815"/>
                </a:lnTo>
                <a:lnTo>
                  <a:pt x="3097961" y="2330285"/>
                </a:lnTo>
                <a:lnTo>
                  <a:pt x="3096095" y="2332151"/>
                </a:lnTo>
                <a:lnTo>
                  <a:pt x="3095625" y="2333269"/>
                </a:lnTo>
                <a:lnTo>
                  <a:pt x="3095625" y="2335898"/>
                </a:lnTo>
                <a:lnTo>
                  <a:pt x="3096095" y="2337016"/>
                </a:lnTo>
                <a:lnTo>
                  <a:pt x="3097961" y="2338882"/>
                </a:lnTo>
                <a:lnTo>
                  <a:pt x="3099079" y="2339340"/>
                </a:lnTo>
                <a:lnTo>
                  <a:pt x="3101708" y="2339340"/>
                </a:lnTo>
                <a:lnTo>
                  <a:pt x="3102826" y="2338882"/>
                </a:lnTo>
                <a:lnTo>
                  <a:pt x="3104692" y="2337016"/>
                </a:lnTo>
                <a:lnTo>
                  <a:pt x="3105150" y="2335898"/>
                </a:lnTo>
                <a:lnTo>
                  <a:pt x="3105150" y="2333269"/>
                </a:lnTo>
                <a:close/>
              </a:path>
              <a:path w="5867400" h="3897629">
                <a:moveTo>
                  <a:pt x="3105150" y="1556664"/>
                </a:moveTo>
                <a:lnTo>
                  <a:pt x="3104692" y="1555546"/>
                </a:lnTo>
                <a:lnTo>
                  <a:pt x="3102826" y="1553679"/>
                </a:lnTo>
                <a:lnTo>
                  <a:pt x="3101708" y="1553210"/>
                </a:lnTo>
                <a:lnTo>
                  <a:pt x="3099079" y="1553210"/>
                </a:lnTo>
                <a:lnTo>
                  <a:pt x="3097961" y="1553679"/>
                </a:lnTo>
                <a:lnTo>
                  <a:pt x="3096095" y="1555546"/>
                </a:lnTo>
                <a:lnTo>
                  <a:pt x="3095625" y="1556664"/>
                </a:lnTo>
                <a:lnTo>
                  <a:pt x="3095625" y="1559293"/>
                </a:lnTo>
                <a:lnTo>
                  <a:pt x="3096095" y="1560410"/>
                </a:lnTo>
                <a:lnTo>
                  <a:pt x="3097961" y="1562277"/>
                </a:lnTo>
                <a:lnTo>
                  <a:pt x="3099079" y="1562735"/>
                </a:lnTo>
                <a:lnTo>
                  <a:pt x="3101708" y="1562735"/>
                </a:lnTo>
                <a:lnTo>
                  <a:pt x="3102826" y="1562277"/>
                </a:lnTo>
                <a:lnTo>
                  <a:pt x="3104692" y="1560410"/>
                </a:lnTo>
                <a:lnTo>
                  <a:pt x="3105150" y="1559293"/>
                </a:lnTo>
                <a:lnTo>
                  <a:pt x="3105150" y="1556664"/>
                </a:lnTo>
                <a:close/>
              </a:path>
              <a:path w="5867400" h="3897629">
                <a:moveTo>
                  <a:pt x="3105150" y="780059"/>
                </a:moveTo>
                <a:lnTo>
                  <a:pt x="3104692" y="778941"/>
                </a:lnTo>
                <a:lnTo>
                  <a:pt x="3102826" y="777074"/>
                </a:lnTo>
                <a:lnTo>
                  <a:pt x="3101708" y="776605"/>
                </a:lnTo>
                <a:lnTo>
                  <a:pt x="3099079" y="776605"/>
                </a:lnTo>
                <a:lnTo>
                  <a:pt x="3097961" y="777074"/>
                </a:lnTo>
                <a:lnTo>
                  <a:pt x="3096095" y="778941"/>
                </a:lnTo>
                <a:lnTo>
                  <a:pt x="3095625" y="780059"/>
                </a:lnTo>
                <a:lnTo>
                  <a:pt x="3095625" y="782688"/>
                </a:lnTo>
                <a:lnTo>
                  <a:pt x="3096095" y="783805"/>
                </a:lnTo>
                <a:lnTo>
                  <a:pt x="3097961" y="785672"/>
                </a:lnTo>
                <a:lnTo>
                  <a:pt x="3099079" y="786130"/>
                </a:lnTo>
                <a:lnTo>
                  <a:pt x="3101708" y="786130"/>
                </a:lnTo>
                <a:lnTo>
                  <a:pt x="3102826" y="785672"/>
                </a:lnTo>
                <a:lnTo>
                  <a:pt x="3104692" y="783805"/>
                </a:lnTo>
                <a:lnTo>
                  <a:pt x="3105150" y="782688"/>
                </a:lnTo>
                <a:lnTo>
                  <a:pt x="3105150" y="780059"/>
                </a:lnTo>
                <a:close/>
              </a:path>
              <a:path w="5867400" h="3897629">
                <a:moveTo>
                  <a:pt x="3105150" y="3454"/>
                </a:moveTo>
                <a:lnTo>
                  <a:pt x="3104692" y="2336"/>
                </a:lnTo>
                <a:lnTo>
                  <a:pt x="3102826" y="469"/>
                </a:lnTo>
                <a:lnTo>
                  <a:pt x="3101708" y="0"/>
                </a:lnTo>
                <a:lnTo>
                  <a:pt x="3099079" y="0"/>
                </a:lnTo>
                <a:lnTo>
                  <a:pt x="3097961" y="469"/>
                </a:lnTo>
                <a:lnTo>
                  <a:pt x="3096095" y="2336"/>
                </a:lnTo>
                <a:lnTo>
                  <a:pt x="3095625" y="3454"/>
                </a:lnTo>
                <a:lnTo>
                  <a:pt x="3095625" y="6083"/>
                </a:lnTo>
                <a:lnTo>
                  <a:pt x="3096095" y="7200"/>
                </a:lnTo>
                <a:lnTo>
                  <a:pt x="3097961" y="9067"/>
                </a:lnTo>
                <a:lnTo>
                  <a:pt x="3099079" y="9525"/>
                </a:lnTo>
                <a:lnTo>
                  <a:pt x="3101708" y="9525"/>
                </a:lnTo>
                <a:lnTo>
                  <a:pt x="3102826" y="9067"/>
                </a:lnTo>
                <a:lnTo>
                  <a:pt x="3104692" y="7200"/>
                </a:lnTo>
                <a:lnTo>
                  <a:pt x="3105150" y="6083"/>
                </a:lnTo>
                <a:lnTo>
                  <a:pt x="3105150" y="3454"/>
                </a:lnTo>
                <a:close/>
              </a:path>
              <a:path w="5867400" h="3897629">
                <a:moveTo>
                  <a:pt x="3152775" y="3886479"/>
                </a:moveTo>
                <a:lnTo>
                  <a:pt x="3152317" y="3885361"/>
                </a:lnTo>
                <a:lnTo>
                  <a:pt x="3150451" y="3883495"/>
                </a:lnTo>
                <a:lnTo>
                  <a:pt x="3149333" y="3883025"/>
                </a:lnTo>
                <a:lnTo>
                  <a:pt x="3146704" y="3883025"/>
                </a:lnTo>
                <a:lnTo>
                  <a:pt x="3145586" y="3883495"/>
                </a:lnTo>
                <a:lnTo>
                  <a:pt x="3143720" y="3885361"/>
                </a:lnTo>
                <a:lnTo>
                  <a:pt x="3143250" y="3886479"/>
                </a:lnTo>
                <a:lnTo>
                  <a:pt x="3143250" y="3889108"/>
                </a:lnTo>
                <a:lnTo>
                  <a:pt x="3143720" y="3890226"/>
                </a:lnTo>
                <a:lnTo>
                  <a:pt x="3145586" y="3892092"/>
                </a:lnTo>
                <a:lnTo>
                  <a:pt x="3146704" y="3892550"/>
                </a:lnTo>
                <a:lnTo>
                  <a:pt x="3149333" y="3892550"/>
                </a:lnTo>
                <a:lnTo>
                  <a:pt x="3150451" y="3892092"/>
                </a:lnTo>
                <a:lnTo>
                  <a:pt x="3152317" y="3890226"/>
                </a:lnTo>
                <a:lnTo>
                  <a:pt x="3152775" y="3889108"/>
                </a:lnTo>
                <a:lnTo>
                  <a:pt x="3152775" y="3886479"/>
                </a:lnTo>
                <a:close/>
              </a:path>
              <a:path w="5867400" h="3897629">
                <a:moveTo>
                  <a:pt x="3152775" y="3109874"/>
                </a:moveTo>
                <a:lnTo>
                  <a:pt x="3152317" y="3108756"/>
                </a:lnTo>
                <a:lnTo>
                  <a:pt x="3150451" y="3106890"/>
                </a:lnTo>
                <a:lnTo>
                  <a:pt x="3149333" y="3106420"/>
                </a:lnTo>
                <a:lnTo>
                  <a:pt x="3146704" y="3106420"/>
                </a:lnTo>
                <a:lnTo>
                  <a:pt x="3145586" y="3106890"/>
                </a:lnTo>
                <a:lnTo>
                  <a:pt x="3143720" y="3108756"/>
                </a:lnTo>
                <a:lnTo>
                  <a:pt x="3143250" y="3109874"/>
                </a:lnTo>
                <a:lnTo>
                  <a:pt x="3143250" y="3112503"/>
                </a:lnTo>
                <a:lnTo>
                  <a:pt x="3143720" y="3113621"/>
                </a:lnTo>
                <a:lnTo>
                  <a:pt x="3145586" y="3115487"/>
                </a:lnTo>
                <a:lnTo>
                  <a:pt x="3146704" y="3115945"/>
                </a:lnTo>
                <a:lnTo>
                  <a:pt x="3149333" y="3115945"/>
                </a:lnTo>
                <a:lnTo>
                  <a:pt x="3150451" y="3115487"/>
                </a:lnTo>
                <a:lnTo>
                  <a:pt x="3152317" y="3113621"/>
                </a:lnTo>
                <a:lnTo>
                  <a:pt x="3152775" y="3112503"/>
                </a:lnTo>
                <a:lnTo>
                  <a:pt x="3152775" y="3109874"/>
                </a:lnTo>
                <a:close/>
              </a:path>
              <a:path w="5867400" h="3897629">
                <a:moveTo>
                  <a:pt x="3152775" y="2333269"/>
                </a:moveTo>
                <a:lnTo>
                  <a:pt x="3152317" y="2332151"/>
                </a:lnTo>
                <a:lnTo>
                  <a:pt x="3150451" y="2330285"/>
                </a:lnTo>
                <a:lnTo>
                  <a:pt x="3149333" y="2329815"/>
                </a:lnTo>
                <a:lnTo>
                  <a:pt x="3146704" y="2329815"/>
                </a:lnTo>
                <a:lnTo>
                  <a:pt x="3145586" y="2330285"/>
                </a:lnTo>
                <a:lnTo>
                  <a:pt x="3143720" y="2332151"/>
                </a:lnTo>
                <a:lnTo>
                  <a:pt x="3143250" y="2333269"/>
                </a:lnTo>
                <a:lnTo>
                  <a:pt x="3143250" y="2335898"/>
                </a:lnTo>
                <a:lnTo>
                  <a:pt x="3143720" y="2337016"/>
                </a:lnTo>
                <a:lnTo>
                  <a:pt x="3145586" y="2338882"/>
                </a:lnTo>
                <a:lnTo>
                  <a:pt x="3146704" y="2339340"/>
                </a:lnTo>
                <a:lnTo>
                  <a:pt x="3149333" y="2339340"/>
                </a:lnTo>
                <a:lnTo>
                  <a:pt x="3150451" y="2338882"/>
                </a:lnTo>
                <a:lnTo>
                  <a:pt x="3152317" y="2337016"/>
                </a:lnTo>
                <a:lnTo>
                  <a:pt x="3152775" y="2335898"/>
                </a:lnTo>
                <a:lnTo>
                  <a:pt x="3152775" y="2333269"/>
                </a:lnTo>
                <a:close/>
              </a:path>
              <a:path w="5867400" h="3897629">
                <a:moveTo>
                  <a:pt x="3152775" y="1556664"/>
                </a:moveTo>
                <a:lnTo>
                  <a:pt x="3152317" y="1555546"/>
                </a:lnTo>
                <a:lnTo>
                  <a:pt x="3150451" y="1553679"/>
                </a:lnTo>
                <a:lnTo>
                  <a:pt x="3149333" y="1553210"/>
                </a:lnTo>
                <a:lnTo>
                  <a:pt x="3146704" y="1553210"/>
                </a:lnTo>
                <a:lnTo>
                  <a:pt x="3145586" y="1553679"/>
                </a:lnTo>
                <a:lnTo>
                  <a:pt x="3143720" y="1555546"/>
                </a:lnTo>
                <a:lnTo>
                  <a:pt x="3143250" y="1556664"/>
                </a:lnTo>
                <a:lnTo>
                  <a:pt x="3143250" y="1559293"/>
                </a:lnTo>
                <a:lnTo>
                  <a:pt x="3143720" y="1560410"/>
                </a:lnTo>
                <a:lnTo>
                  <a:pt x="3145586" y="1562277"/>
                </a:lnTo>
                <a:lnTo>
                  <a:pt x="3146704" y="1562735"/>
                </a:lnTo>
                <a:lnTo>
                  <a:pt x="3149333" y="1562735"/>
                </a:lnTo>
                <a:lnTo>
                  <a:pt x="3150451" y="1562277"/>
                </a:lnTo>
                <a:lnTo>
                  <a:pt x="3152317" y="1560410"/>
                </a:lnTo>
                <a:lnTo>
                  <a:pt x="3152775" y="1559293"/>
                </a:lnTo>
                <a:lnTo>
                  <a:pt x="3152775" y="1556664"/>
                </a:lnTo>
                <a:close/>
              </a:path>
              <a:path w="5867400" h="3897629">
                <a:moveTo>
                  <a:pt x="3152775" y="780059"/>
                </a:moveTo>
                <a:lnTo>
                  <a:pt x="3152317" y="778941"/>
                </a:lnTo>
                <a:lnTo>
                  <a:pt x="3150451" y="777074"/>
                </a:lnTo>
                <a:lnTo>
                  <a:pt x="3149333" y="776605"/>
                </a:lnTo>
                <a:lnTo>
                  <a:pt x="3146704" y="776605"/>
                </a:lnTo>
                <a:lnTo>
                  <a:pt x="3145586" y="777074"/>
                </a:lnTo>
                <a:lnTo>
                  <a:pt x="3143720" y="778941"/>
                </a:lnTo>
                <a:lnTo>
                  <a:pt x="3143250" y="780059"/>
                </a:lnTo>
                <a:lnTo>
                  <a:pt x="3143250" y="782688"/>
                </a:lnTo>
                <a:lnTo>
                  <a:pt x="3143720" y="783805"/>
                </a:lnTo>
                <a:lnTo>
                  <a:pt x="3145586" y="785672"/>
                </a:lnTo>
                <a:lnTo>
                  <a:pt x="3146704" y="786130"/>
                </a:lnTo>
                <a:lnTo>
                  <a:pt x="3149333" y="786130"/>
                </a:lnTo>
                <a:lnTo>
                  <a:pt x="3150451" y="785672"/>
                </a:lnTo>
                <a:lnTo>
                  <a:pt x="3152317" y="783805"/>
                </a:lnTo>
                <a:lnTo>
                  <a:pt x="3152775" y="782688"/>
                </a:lnTo>
                <a:lnTo>
                  <a:pt x="3152775" y="780059"/>
                </a:lnTo>
                <a:close/>
              </a:path>
              <a:path w="5867400" h="3897629">
                <a:moveTo>
                  <a:pt x="3152775" y="3454"/>
                </a:moveTo>
                <a:lnTo>
                  <a:pt x="3152317" y="2336"/>
                </a:lnTo>
                <a:lnTo>
                  <a:pt x="3150451" y="469"/>
                </a:lnTo>
                <a:lnTo>
                  <a:pt x="3149333" y="0"/>
                </a:lnTo>
                <a:lnTo>
                  <a:pt x="3146704" y="0"/>
                </a:lnTo>
                <a:lnTo>
                  <a:pt x="3145586" y="469"/>
                </a:lnTo>
                <a:lnTo>
                  <a:pt x="3143720" y="2336"/>
                </a:lnTo>
                <a:lnTo>
                  <a:pt x="3143250" y="3454"/>
                </a:lnTo>
                <a:lnTo>
                  <a:pt x="3143250" y="6083"/>
                </a:lnTo>
                <a:lnTo>
                  <a:pt x="3143720" y="7200"/>
                </a:lnTo>
                <a:lnTo>
                  <a:pt x="3145586" y="9067"/>
                </a:lnTo>
                <a:lnTo>
                  <a:pt x="3146704" y="9525"/>
                </a:lnTo>
                <a:lnTo>
                  <a:pt x="3149333" y="9525"/>
                </a:lnTo>
                <a:lnTo>
                  <a:pt x="3150451" y="9067"/>
                </a:lnTo>
                <a:lnTo>
                  <a:pt x="3152317" y="7200"/>
                </a:lnTo>
                <a:lnTo>
                  <a:pt x="3152775" y="6083"/>
                </a:lnTo>
                <a:lnTo>
                  <a:pt x="3152775" y="3454"/>
                </a:lnTo>
                <a:close/>
              </a:path>
              <a:path w="5867400" h="3897629">
                <a:moveTo>
                  <a:pt x="3200400" y="3886479"/>
                </a:moveTo>
                <a:lnTo>
                  <a:pt x="3199942" y="3885361"/>
                </a:lnTo>
                <a:lnTo>
                  <a:pt x="3198076" y="3883495"/>
                </a:lnTo>
                <a:lnTo>
                  <a:pt x="3196958" y="3883025"/>
                </a:lnTo>
                <a:lnTo>
                  <a:pt x="3194329" y="3883025"/>
                </a:lnTo>
                <a:lnTo>
                  <a:pt x="3193211" y="3883495"/>
                </a:lnTo>
                <a:lnTo>
                  <a:pt x="3191345" y="3885361"/>
                </a:lnTo>
                <a:lnTo>
                  <a:pt x="3190875" y="3886479"/>
                </a:lnTo>
                <a:lnTo>
                  <a:pt x="3190875" y="3889108"/>
                </a:lnTo>
                <a:lnTo>
                  <a:pt x="3191345" y="3890226"/>
                </a:lnTo>
                <a:lnTo>
                  <a:pt x="3193211" y="3892092"/>
                </a:lnTo>
                <a:lnTo>
                  <a:pt x="3194329" y="3892550"/>
                </a:lnTo>
                <a:lnTo>
                  <a:pt x="3196958" y="3892550"/>
                </a:lnTo>
                <a:lnTo>
                  <a:pt x="3198076" y="3892092"/>
                </a:lnTo>
                <a:lnTo>
                  <a:pt x="3199942" y="3890226"/>
                </a:lnTo>
                <a:lnTo>
                  <a:pt x="3200400" y="3889108"/>
                </a:lnTo>
                <a:lnTo>
                  <a:pt x="3200400" y="3886479"/>
                </a:lnTo>
                <a:close/>
              </a:path>
              <a:path w="5867400" h="3897629">
                <a:moveTo>
                  <a:pt x="3200400" y="3109874"/>
                </a:moveTo>
                <a:lnTo>
                  <a:pt x="3199942" y="3108756"/>
                </a:lnTo>
                <a:lnTo>
                  <a:pt x="3198076" y="3106890"/>
                </a:lnTo>
                <a:lnTo>
                  <a:pt x="3196958" y="3106420"/>
                </a:lnTo>
                <a:lnTo>
                  <a:pt x="3194329" y="3106420"/>
                </a:lnTo>
                <a:lnTo>
                  <a:pt x="3193211" y="3106890"/>
                </a:lnTo>
                <a:lnTo>
                  <a:pt x="3191345" y="3108756"/>
                </a:lnTo>
                <a:lnTo>
                  <a:pt x="3190875" y="3109874"/>
                </a:lnTo>
                <a:lnTo>
                  <a:pt x="3190875" y="3112503"/>
                </a:lnTo>
                <a:lnTo>
                  <a:pt x="3191345" y="3113621"/>
                </a:lnTo>
                <a:lnTo>
                  <a:pt x="3193211" y="3115487"/>
                </a:lnTo>
                <a:lnTo>
                  <a:pt x="3194329" y="3115945"/>
                </a:lnTo>
                <a:lnTo>
                  <a:pt x="3196958" y="3115945"/>
                </a:lnTo>
                <a:lnTo>
                  <a:pt x="3198076" y="3115487"/>
                </a:lnTo>
                <a:lnTo>
                  <a:pt x="3199942" y="3113621"/>
                </a:lnTo>
                <a:lnTo>
                  <a:pt x="3200400" y="3112503"/>
                </a:lnTo>
                <a:lnTo>
                  <a:pt x="3200400" y="3109874"/>
                </a:lnTo>
                <a:close/>
              </a:path>
              <a:path w="5867400" h="3897629">
                <a:moveTo>
                  <a:pt x="3200400" y="2333269"/>
                </a:moveTo>
                <a:lnTo>
                  <a:pt x="3199942" y="2332151"/>
                </a:lnTo>
                <a:lnTo>
                  <a:pt x="3198076" y="2330285"/>
                </a:lnTo>
                <a:lnTo>
                  <a:pt x="3196958" y="2329815"/>
                </a:lnTo>
                <a:lnTo>
                  <a:pt x="3194329" y="2329815"/>
                </a:lnTo>
                <a:lnTo>
                  <a:pt x="3193211" y="2330285"/>
                </a:lnTo>
                <a:lnTo>
                  <a:pt x="3191345" y="2332151"/>
                </a:lnTo>
                <a:lnTo>
                  <a:pt x="3190875" y="2333269"/>
                </a:lnTo>
                <a:lnTo>
                  <a:pt x="3190875" y="2335898"/>
                </a:lnTo>
                <a:lnTo>
                  <a:pt x="3191345" y="2337016"/>
                </a:lnTo>
                <a:lnTo>
                  <a:pt x="3193211" y="2338882"/>
                </a:lnTo>
                <a:lnTo>
                  <a:pt x="3194329" y="2339340"/>
                </a:lnTo>
                <a:lnTo>
                  <a:pt x="3196958" y="2339340"/>
                </a:lnTo>
                <a:lnTo>
                  <a:pt x="3198076" y="2338882"/>
                </a:lnTo>
                <a:lnTo>
                  <a:pt x="3199942" y="2337016"/>
                </a:lnTo>
                <a:lnTo>
                  <a:pt x="3200400" y="2335898"/>
                </a:lnTo>
                <a:lnTo>
                  <a:pt x="3200400" y="2333269"/>
                </a:lnTo>
                <a:close/>
              </a:path>
              <a:path w="5867400" h="3897629">
                <a:moveTo>
                  <a:pt x="3200400" y="1556664"/>
                </a:moveTo>
                <a:lnTo>
                  <a:pt x="3199942" y="1555546"/>
                </a:lnTo>
                <a:lnTo>
                  <a:pt x="3198076" y="1553679"/>
                </a:lnTo>
                <a:lnTo>
                  <a:pt x="3196958" y="1553210"/>
                </a:lnTo>
                <a:lnTo>
                  <a:pt x="3194329" y="1553210"/>
                </a:lnTo>
                <a:lnTo>
                  <a:pt x="3193211" y="1553679"/>
                </a:lnTo>
                <a:lnTo>
                  <a:pt x="3191345" y="1555546"/>
                </a:lnTo>
                <a:lnTo>
                  <a:pt x="3190875" y="1556664"/>
                </a:lnTo>
                <a:lnTo>
                  <a:pt x="3190875" y="1559293"/>
                </a:lnTo>
                <a:lnTo>
                  <a:pt x="3191345" y="1560410"/>
                </a:lnTo>
                <a:lnTo>
                  <a:pt x="3193211" y="1562277"/>
                </a:lnTo>
                <a:lnTo>
                  <a:pt x="3194329" y="1562735"/>
                </a:lnTo>
                <a:lnTo>
                  <a:pt x="3196958" y="1562735"/>
                </a:lnTo>
                <a:lnTo>
                  <a:pt x="3198076" y="1562277"/>
                </a:lnTo>
                <a:lnTo>
                  <a:pt x="3199942" y="1560410"/>
                </a:lnTo>
                <a:lnTo>
                  <a:pt x="3200400" y="1559293"/>
                </a:lnTo>
                <a:lnTo>
                  <a:pt x="3200400" y="1556664"/>
                </a:lnTo>
                <a:close/>
              </a:path>
              <a:path w="5867400" h="3897629">
                <a:moveTo>
                  <a:pt x="3200400" y="780059"/>
                </a:moveTo>
                <a:lnTo>
                  <a:pt x="3199942" y="778941"/>
                </a:lnTo>
                <a:lnTo>
                  <a:pt x="3198076" y="777074"/>
                </a:lnTo>
                <a:lnTo>
                  <a:pt x="3196958" y="776605"/>
                </a:lnTo>
                <a:lnTo>
                  <a:pt x="3194329" y="776605"/>
                </a:lnTo>
                <a:lnTo>
                  <a:pt x="3193211" y="777074"/>
                </a:lnTo>
                <a:lnTo>
                  <a:pt x="3191345" y="778941"/>
                </a:lnTo>
                <a:lnTo>
                  <a:pt x="3190875" y="780059"/>
                </a:lnTo>
                <a:lnTo>
                  <a:pt x="3190875" y="782688"/>
                </a:lnTo>
                <a:lnTo>
                  <a:pt x="3191345" y="783805"/>
                </a:lnTo>
                <a:lnTo>
                  <a:pt x="3193211" y="785672"/>
                </a:lnTo>
                <a:lnTo>
                  <a:pt x="3194329" y="786130"/>
                </a:lnTo>
                <a:lnTo>
                  <a:pt x="3196958" y="786130"/>
                </a:lnTo>
                <a:lnTo>
                  <a:pt x="3198076" y="785672"/>
                </a:lnTo>
                <a:lnTo>
                  <a:pt x="3199942" y="783805"/>
                </a:lnTo>
                <a:lnTo>
                  <a:pt x="3200400" y="782688"/>
                </a:lnTo>
                <a:lnTo>
                  <a:pt x="3200400" y="780059"/>
                </a:lnTo>
                <a:close/>
              </a:path>
              <a:path w="5867400" h="3897629">
                <a:moveTo>
                  <a:pt x="3200400" y="3454"/>
                </a:moveTo>
                <a:lnTo>
                  <a:pt x="3199942" y="2336"/>
                </a:lnTo>
                <a:lnTo>
                  <a:pt x="3198076" y="469"/>
                </a:lnTo>
                <a:lnTo>
                  <a:pt x="3196958" y="0"/>
                </a:lnTo>
                <a:lnTo>
                  <a:pt x="3194329" y="0"/>
                </a:lnTo>
                <a:lnTo>
                  <a:pt x="3193211" y="469"/>
                </a:lnTo>
                <a:lnTo>
                  <a:pt x="3191345" y="2336"/>
                </a:lnTo>
                <a:lnTo>
                  <a:pt x="3190875" y="3454"/>
                </a:lnTo>
                <a:lnTo>
                  <a:pt x="3190875" y="6083"/>
                </a:lnTo>
                <a:lnTo>
                  <a:pt x="3191345" y="7200"/>
                </a:lnTo>
                <a:lnTo>
                  <a:pt x="3193211" y="9067"/>
                </a:lnTo>
                <a:lnTo>
                  <a:pt x="3194329" y="9525"/>
                </a:lnTo>
                <a:lnTo>
                  <a:pt x="3196958" y="9525"/>
                </a:lnTo>
                <a:lnTo>
                  <a:pt x="3198076" y="9067"/>
                </a:lnTo>
                <a:lnTo>
                  <a:pt x="3199942" y="7200"/>
                </a:lnTo>
                <a:lnTo>
                  <a:pt x="3200400" y="6083"/>
                </a:lnTo>
                <a:lnTo>
                  <a:pt x="3200400" y="3454"/>
                </a:lnTo>
                <a:close/>
              </a:path>
              <a:path w="5867400" h="3897629">
                <a:moveTo>
                  <a:pt x="3248025" y="3886479"/>
                </a:moveTo>
                <a:lnTo>
                  <a:pt x="3247567" y="3885361"/>
                </a:lnTo>
                <a:lnTo>
                  <a:pt x="3245701" y="3883495"/>
                </a:lnTo>
                <a:lnTo>
                  <a:pt x="3244583" y="3883025"/>
                </a:lnTo>
                <a:lnTo>
                  <a:pt x="3241954" y="3883025"/>
                </a:lnTo>
                <a:lnTo>
                  <a:pt x="3240836" y="3883495"/>
                </a:lnTo>
                <a:lnTo>
                  <a:pt x="3238970" y="3885361"/>
                </a:lnTo>
                <a:lnTo>
                  <a:pt x="3238500" y="3886479"/>
                </a:lnTo>
                <a:lnTo>
                  <a:pt x="3238500" y="3889108"/>
                </a:lnTo>
                <a:lnTo>
                  <a:pt x="3238970" y="3890226"/>
                </a:lnTo>
                <a:lnTo>
                  <a:pt x="3240836" y="3892092"/>
                </a:lnTo>
                <a:lnTo>
                  <a:pt x="3241954" y="3892550"/>
                </a:lnTo>
                <a:lnTo>
                  <a:pt x="3244583" y="3892550"/>
                </a:lnTo>
                <a:lnTo>
                  <a:pt x="3245701" y="3892092"/>
                </a:lnTo>
                <a:lnTo>
                  <a:pt x="3247567" y="3890226"/>
                </a:lnTo>
                <a:lnTo>
                  <a:pt x="3248025" y="3889108"/>
                </a:lnTo>
                <a:lnTo>
                  <a:pt x="3248025" y="3886479"/>
                </a:lnTo>
                <a:close/>
              </a:path>
              <a:path w="5867400" h="3897629">
                <a:moveTo>
                  <a:pt x="3248025" y="3109874"/>
                </a:moveTo>
                <a:lnTo>
                  <a:pt x="3247567" y="3108756"/>
                </a:lnTo>
                <a:lnTo>
                  <a:pt x="3245701" y="3106890"/>
                </a:lnTo>
                <a:lnTo>
                  <a:pt x="3244583" y="3106420"/>
                </a:lnTo>
                <a:lnTo>
                  <a:pt x="3241954" y="3106420"/>
                </a:lnTo>
                <a:lnTo>
                  <a:pt x="3240836" y="3106890"/>
                </a:lnTo>
                <a:lnTo>
                  <a:pt x="3238970" y="3108756"/>
                </a:lnTo>
                <a:lnTo>
                  <a:pt x="3238500" y="3109874"/>
                </a:lnTo>
                <a:lnTo>
                  <a:pt x="3238500" y="3112503"/>
                </a:lnTo>
                <a:lnTo>
                  <a:pt x="3238970" y="3113621"/>
                </a:lnTo>
                <a:lnTo>
                  <a:pt x="3240836" y="3115487"/>
                </a:lnTo>
                <a:lnTo>
                  <a:pt x="3241954" y="3115945"/>
                </a:lnTo>
                <a:lnTo>
                  <a:pt x="3244583" y="3115945"/>
                </a:lnTo>
                <a:lnTo>
                  <a:pt x="3245701" y="3115487"/>
                </a:lnTo>
                <a:lnTo>
                  <a:pt x="3247567" y="3113621"/>
                </a:lnTo>
                <a:lnTo>
                  <a:pt x="3248025" y="3112503"/>
                </a:lnTo>
                <a:lnTo>
                  <a:pt x="3248025" y="3109874"/>
                </a:lnTo>
                <a:close/>
              </a:path>
              <a:path w="5867400" h="3897629">
                <a:moveTo>
                  <a:pt x="3248025" y="2333269"/>
                </a:moveTo>
                <a:lnTo>
                  <a:pt x="3247567" y="2332151"/>
                </a:lnTo>
                <a:lnTo>
                  <a:pt x="3245701" y="2330285"/>
                </a:lnTo>
                <a:lnTo>
                  <a:pt x="3244583" y="2329815"/>
                </a:lnTo>
                <a:lnTo>
                  <a:pt x="3241954" y="2329815"/>
                </a:lnTo>
                <a:lnTo>
                  <a:pt x="3240836" y="2330285"/>
                </a:lnTo>
                <a:lnTo>
                  <a:pt x="3238970" y="2332151"/>
                </a:lnTo>
                <a:lnTo>
                  <a:pt x="3238500" y="2333269"/>
                </a:lnTo>
                <a:lnTo>
                  <a:pt x="3238500" y="2335898"/>
                </a:lnTo>
                <a:lnTo>
                  <a:pt x="3238970" y="2337016"/>
                </a:lnTo>
                <a:lnTo>
                  <a:pt x="3240836" y="2338882"/>
                </a:lnTo>
                <a:lnTo>
                  <a:pt x="3241954" y="2339340"/>
                </a:lnTo>
                <a:lnTo>
                  <a:pt x="3244583" y="2339340"/>
                </a:lnTo>
                <a:lnTo>
                  <a:pt x="3245701" y="2338882"/>
                </a:lnTo>
                <a:lnTo>
                  <a:pt x="3247567" y="2337016"/>
                </a:lnTo>
                <a:lnTo>
                  <a:pt x="3248025" y="2335898"/>
                </a:lnTo>
                <a:lnTo>
                  <a:pt x="3248025" y="2333269"/>
                </a:lnTo>
                <a:close/>
              </a:path>
              <a:path w="5867400" h="3897629">
                <a:moveTo>
                  <a:pt x="3248025" y="1556664"/>
                </a:moveTo>
                <a:lnTo>
                  <a:pt x="3247567" y="1555546"/>
                </a:lnTo>
                <a:lnTo>
                  <a:pt x="3245701" y="1553679"/>
                </a:lnTo>
                <a:lnTo>
                  <a:pt x="3244583" y="1553210"/>
                </a:lnTo>
                <a:lnTo>
                  <a:pt x="3241954" y="1553210"/>
                </a:lnTo>
                <a:lnTo>
                  <a:pt x="3240836" y="1553679"/>
                </a:lnTo>
                <a:lnTo>
                  <a:pt x="3238970" y="1555546"/>
                </a:lnTo>
                <a:lnTo>
                  <a:pt x="3238500" y="1556664"/>
                </a:lnTo>
                <a:lnTo>
                  <a:pt x="3238500" y="1559293"/>
                </a:lnTo>
                <a:lnTo>
                  <a:pt x="3238970" y="1560410"/>
                </a:lnTo>
                <a:lnTo>
                  <a:pt x="3240836" y="1562277"/>
                </a:lnTo>
                <a:lnTo>
                  <a:pt x="3241954" y="1562735"/>
                </a:lnTo>
                <a:lnTo>
                  <a:pt x="3244583" y="1562735"/>
                </a:lnTo>
                <a:lnTo>
                  <a:pt x="3245701" y="1562277"/>
                </a:lnTo>
                <a:lnTo>
                  <a:pt x="3247567" y="1560410"/>
                </a:lnTo>
                <a:lnTo>
                  <a:pt x="3248025" y="1559293"/>
                </a:lnTo>
                <a:lnTo>
                  <a:pt x="3248025" y="1556664"/>
                </a:lnTo>
                <a:close/>
              </a:path>
              <a:path w="5867400" h="3897629">
                <a:moveTo>
                  <a:pt x="3248025" y="780059"/>
                </a:moveTo>
                <a:lnTo>
                  <a:pt x="3247567" y="778941"/>
                </a:lnTo>
                <a:lnTo>
                  <a:pt x="3245701" y="777074"/>
                </a:lnTo>
                <a:lnTo>
                  <a:pt x="3244583" y="776605"/>
                </a:lnTo>
                <a:lnTo>
                  <a:pt x="3241954" y="776605"/>
                </a:lnTo>
                <a:lnTo>
                  <a:pt x="3240836" y="777074"/>
                </a:lnTo>
                <a:lnTo>
                  <a:pt x="3238970" y="778941"/>
                </a:lnTo>
                <a:lnTo>
                  <a:pt x="3238500" y="780059"/>
                </a:lnTo>
                <a:lnTo>
                  <a:pt x="3238500" y="782688"/>
                </a:lnTo>
                <a:lnTo>
                  <a:pt x="3238970" y="783805"/>
                </a:lnTo>
                <a:lnTo>
                  <a:pt x="3240836" y="785672"/>
                </a:lnTo>
                <a:lnTo>
                  <a:pt x="3241954" y="786130"/>
                </a:lnTo>
                <a:lnTo>
                  <a:pt x="3244583" y="786130"/>
                </a:lnTo>
                <a:lnTo>
                  <a:pt x="3245701" y="785672"/>
                </a:lnTo>
                <a:lnTo>
                  <a:pt x="3247567" y="783805"/>
                </a:lnTo>
                <a:lnTo>
                  <a:pt x="3248025" y="782688"/>
                </a:lnTo>
                <a:lnTo>
                  <a:pt x="3248025" y="780059"/>
                </a:lnTo>
                <a:close/>
              </a:path>
              <a:path w="5867400" h="3897629">
                <a:moveTo>
                  <a:pt x="3248025" y="3454"/>
                </a:moveTo>
                <a:lnTo>
                  <a:pt x="3247567" y="2336"/>
                </a:lnTo>
                <a:lnTo>
                  <a:pt x="3245701" y="469"/>
                </a:lnTo>
                <a:lnTo>
                  <a:pt x="3244583" y="0"/>
                </a:lnTo>
                <a:lnTo>
                  <a:pt x="3241954" y="0"/>
                </a:lnTo>
                <a:lnTo>
                  <a:pt x="3240836" y="469"/>
                </a:lnTo>
                <a:lnTo>
                  <a:pt x="3238970" y="2336"/>
                </a:lnTo>
                <a:lnTo>
                  <a:pt x="3238500" y="3454"/>
                </a:lnTo>
                <a:lnTo>
                  <a:pt x="3238500" y="6083"/>
                </a:lnTo>
                <a:lnTo>
                  <a:pt x="3238970" y="7200"/>
                </a:lnTo>
                <a:lnTo>
                  <a:pt x="3240836" y="9067"/>
                </a:lnTo>
                <a:lnTo>
                  <a:pt x="3241954" y="9525"/>
                </a:lnTo>
                <a:lnTo>
                  <a:pt x="3244583" y="9525"/>
                </a:lnTo>
                <a:lnTo>
                  <a:pt x="3245701" y="9067"/>
                </a:lnTo>
                <a:lnTo>
                  <a:pt x="3247567" y="7200"/>
                </a:lnTo>
                <a:lnTo>
                  <a:pt x="3248025" y="6083"/>
                </a:lnTo>
                <a:lnTo>
                  <a:pt x="3248025" y="3454"/>
                </a:lnTo>
                <a:close/>
              </a:path>
              <a:path w="5867400" h="3897629">
                <a:moveTo>
                  <a:pt x="3295650" y="3886479"/>
                </a:moveTo>
                <a:lnTo>
                  <a:pt x="3295192" y="3885361"/>
                </a:lnTo>
                <a:lnTo>
                  <a:pt x="3293326" y="3883495"/>
                </a:lnTo>
                <a:lnTo>
                  <a:pt x="3292208" y="3883025"/>
                </a:lnTo>
                <a:lnTo>
                  <a:pt x="3289579" y="3883025"/>
                </a:lnTo>
                <a:lnTo>
                  <a:pt x="3288461" y="3883495"/>
                </a:lnTo>
                <a:lnTo>
                  <a:pt x="3286595" y="3885361"/>
                </a:lnTo>
                <a:lnTo>
                  <a:pt x="3286125" y="3886479"/>
                </a:lnTo>
                <a:lnTo>
                  <a:pt x="3286125" y="3889108"/>
                </a:lnTo>
                <a:lnTo>
                  <a:pt x="3286595" y="3890226"/>
                </a:lnTo>
                <a:lnTo>
                  <a:pt x="3288461" y="3892092"/>
                </a:lnTo>
                <a:lnTo>
                  <a:pt x="3289579" y="3892550"/>
                </a:lnTo>
                <a:lnTo>
                  <a:pt x="3292208" y="3892550"/>
                </a:lnTo>
                <a:lnTo>
                  <a:pt x="3293326" y="3892092"/>
                </a:lnTo>
                <a:lnTo>
                  <a:pt x="3295192" y="3890226"/>
                </a:lnTo>
                <a:lnTo>
                  <a:pt x="3295650" y="3889108"/>
                </a:lnTo>
                <a:lnTo>
                  <a:pt x="3295650" y="3886479"/>
                </a:lnTo>
                <a:close/>
              </a:path>
              <a:path w="5867400" h="3897629">
                <a:moveTo>
                  <a:pt x="3295650" y="3109874"/>
                </a:moveTo>
                <a:lnTo>
                  <a:pt x="3295192" y="3108756"/>
                </a:lnTo>
                <a:lnTo>
                  <a:pt x="3293326" y="3106890"/>
                </a:lnTo>
                <a:lnTo>
                  <a:pt x="3292208" y="3106420"/>
                </a:lnTo>
                <a:lnTo>
                  <a:pt x="3289579" y="3106420"/>
                </a:lnTo>
                <a:lnTo>
                  <a:pt x="3288461" y="3106890"/>
                </a:lnTo>
                <a:lnTo>
                  <a:pt x="3286595" y="3108756"/>
                </a:lnTo>
                <a:lnTo>
                  <a:pt x="3286125" y="3109874"/>
                </a:lnTo>
                <a:lnTo>
                  <a:pt x="3286125" y="3112503"/>
                </a:lnTo>
                <a:lnTo>
                  <a:pt x="3286595" y="3113621"/>
                </a:lnTo>
                <a:lnTo>
                  <a:pt x="3288461" y="3115487"/>
                </a:lnTo>
                <a:lnTo>
                  <a:pt x="3289579" y="3115945"/>
                </a:lnTo>
                <a:lnTo>
                  <a:pt x="3292208" y="3115945"/>
                </a:lnTo>
                <a:lnTo>
                  <a:pt x="3293326" y="3115487"/>
                </a:lnTo>
                <a:lnTo>
                  <a:pt x="3295192" y="3113621"/>
                </a:lnTo>
                <a:lnTo>
                  <a:pt x="3295650" y="3112503"/>
                </a:lnTo>
                <a:lnTo>
                  <a:pt x="3295650" y="3109874"/>
                </a:lnTo>
                <a:close/>
              </a:path>
              <a:path w="5867400" h="3897629">
                <a:moveTo>
                  <a:pt x="3295650" y="2333269"/>
                </a:moveTo>
                <a:lnTo>
                  <a:pt x="3295192" y="2332151"/>
                </a:lnTo>
                <a:lnTo>
                  <a:pt x="3293326" y="2330285"/>
                </a:lnTo>
                <a:lnTo>
                  <a:pt x="3292208" y="2329815"/>
                </a:lnTo>
                <a:lnTo>
                  <a:pt x="3289579" y="2329815"/>
                </a:lnTo>
                <a:lnTo>
                  <a:pt x="3288461" y="2330285"/>
                </a:lnTo>
                <a:lnTo>
                  <a:pt x="3286595" y="2332151"/>
                </a:lnTo>
                <a:lnTo>
                  <a:pt x="3286125" y="2333269"/>
                </a:lnTo>
                <a:lnTo>
                  <a:pt x="3286125" y="2335898"/>
                </a:lnTo>
                <a:lnTo>
                  <a:pt x="3286595" y="2337016"/>
                </a:lnTo>
                <a:lnTo>
                  <a:pt x="3288461" y="2338882"/>
                </a:lnTo>
                <a:lnTo>
                  <a:pt x="3289579" y="2339340"/>
                </a:lnTo>
                <a:lnTo>
                  <a:pt x="3292208" y="2339340"/>
                </a:lnTo>
                <a:lnTo>
                  <a:pt x="3293326" y="2338882"/>
                </a:lnTo>
                <a:lnTo>
                  <a:pt x="3295192" y="2337016"/>
                </a:lnTo>
                <a:lnTo>
                  <a:pt x="3295650" y="2335898"/>
                </a:lnTo>
                <a:lnTo>
                  <a:pt x="3295650" y="2333269"/>
                </a:lnTo>
                <a:close/>
              </a:path>
              <a:path w="5867400" h="3897629">
                <a:moveTo>
                  <a:pt x="3295650" y="1556664"/>
                </a:moveTo>
                <a:lnTo>
                  <a:pt x="3295192" y="1555546"/>
                </a:lnTo>
                <a:lnTo>
                  <a:pt x="3293326" y="1553679"/>
                </a:lnTo>
                <a:lnTo>
                  <a:pt x="3292208" y="1553210"/>
                </a:lnTo>
                <a:lnTo>
                  <a:pt x="3289579" y="1553210"/>
                </a:lnTo>
                <a:lnTo>
                  <a:pt x="3288461" y="1553679"/>
                </a:lnTo>
                <a:lnTo>
                  <a:pt x="3286595" y="1555546"/>
                </a:lnTo>
                <a:lnTo>
                  <a:pt x="3286125" y="1556664"/>
                </a:lnTo>
                <a:lnTo>
                  <a:pt x="3286125" y="1559293"/>
                </a:lnTo>
                <a:lnTo>
                  <a:pt x="3286595" y="1560410"/>
                </a:lnTo>
                <a:lnTo>
                  <a:pt x="3288461" y="1562277"/>
                </a:lnTo>
                <a:lnTo>
                  <a:pt x="3289579" y="1562735"/>
                </a:lnTo>
                <a:lnTo>
                  <a:pt x="3292208" y="1562735"/>
                </a:lnTo>
                <a:lnTo>
                  <a:pt x="3293326" y="1562277"/>
                </a:lnTo>
                <a:lnTo>
                  <a:pt x="3295192" y="1560410"/>
                </a:lnTo>
                <a:lnTo>
                  <a:pt x="3295650" y="1559293"/>
                </a:lnTo>
                <a:lnTo>
                  <a:pt x="3295650" y="1556664"/>
                </a:lnTo>
                <a:close/>
              </a:path>
              <a:path w="5867400" h="3897629">
                <a:moveTo>
                  <a:pt x="3295650" y="780059"/>
                </a:moveTo>
                <a:lnTo>
                  <a:pt x="3295192" y="778941"/>
                </a:lnTo>
                <a:lnTo>
                  <a:pt x="3293326" y="777074"/>
                </a:lnTo>
                <a:lnTo>
                  <a:pt x="3292208" y="776605"/>
                </a:lnTo>
                <a:lnTo>
                  <a:pt x="3289579" y="776605"/>
                </a:lnTo>
                <a:lnTo>
                  <a:pt x="3288461" y="777074"/>
                </a:lnTo>
                <a:lnTo>
                  <a:pt x="3286595" y="778941"/>
                </a:lnTo>
                <a:lnTo>
                  <a:pt x="3286125" y="780059"/>
                </a:lnTo>
                <a:lnTo>
                  <a:pt x="3286125" y="782688"/>
                </a:lnTo>
                <a:lnTo>
                  <a:pt x="3286595" y="783805"/>
                </a:lnTo>
                <a:lnTo>
                  <a:pt x="3288461" y="785672"/>
                </a:lnTo>
                <a:lnTo>
                  <a:pt x="3289579" y="786130"/>
                </a:lnTo>
                <a:lnTo>
                  <a:pt x="3292208" y="786130"/>
                </a:lnTo>
                <a:lnTo>
                  <a:pt x="3293326" y="785672"/>
                </a:lnTo>
                <a:lnTo>
                  <a:pt x="3295192" y="783805"/>
                </a:lnTo>
                <a:lnTo>
                  <a:pt x="3295650" y="782688"/>
                </a:lnTo>
                <a:lnTo>
                  <a:pt x="3295650" y="780059"/>
                </a:lnTo>
                <a:close/>
              </a:path>
              <a:path w="5867400" h="3897629">
                <a:moveTo>
                  <a:pt x="3295650" y="3454"/>
                </a:moveTo>
                <a:lnTo>
                  <a:pt x="3295192" y="2336"/>
                </a:lnTo>
                <a:lnTo>
                  <a:pt x="3293326" y="469"/>
                </a:lnTo>
                <a:lnTo>
                  <a:pt x="3292208" y="0"/>
                </a:lnTo>
                <a:lnTo>
                  <a:pt x="3289579" y="0"/>
                </a:lnTo>
                <a:lnTo>
                  <a:pt x="3288461" y="469"/>
                </a:lnTo>
                <a:lnTo>
                  <a:pt x="3286595" y="2336"/>
                </a:lnTo>
                <a:lnTo>
                  <a:pt x="3286125" y="3454"/>
                </a:lnTo>
                <a:lnTo>
                  <a:pt x="3286125" y="6083"/>
                </a:lnTo>
                <a:lnTo>
                  <a:pt x="3286595" y="7200"/>
                </a:lnTo>
                <a:lnTo>
                  <a:pt x="3288461" y="9067"/>
                </a:lnTo>
                <a:lnTo>
                  <a:pt x="3289579" y="9525"/>
                </a:lnTo>
                <a:lnTo>
                  <a:pt x="3292208" y="9525"/>
                </a:lnTo>
                <a:lnTo>
                  <a:pt x="3293326" y="9067"/>
                </a:lnTo>
                <a:lnTo>
                  <a:pt x="3295192" y="7200"/>
                </a:lnTo>
                <a:lnTo>
                  <a:pt x="3295650" y="6083"/>
                </a:lnTo>
                <a:lnTo>
                  <a:pt x="3295650" y="3454"/>
                </a:lnTo>
                <a:close/>
              </a:path>
              <a:path w="5867400" h="3897629">
                <a:moveTo>
                  <a:pt x="3343275" y="3886479"/>
                </a:moveTo>
                <a:lnTo>
                  <a:pt x="3342817" y="3885361"/>
                </a:lnTo>
                <a:lnTo>
                  <a:pt x="3340951" y="3883495"/>
                </a:lnTo>
                <a:lnTo>
                  <a:pt x="3339833" y="3883025"/>
                </a:lnTo>
                <a:lnTo>
                  <a:pt x="3337204" y="3883025"/>
                </a:lnTo>
                <a:lnTo>
                  <a:pt x="3336086" y="3883495"/>
                </a:lnTo>
                <a:lnTo>
                  <a:pt x="3334220" y="3885361"/>
                </a:lnTo>
                <a:lnTo>
                  <a:pt x="3333750" y="3886479"/>
                </a:lnTo>
                <a:lnTo>
                  <a:pt x="3333750" y="3889108"/>
                </a:lnTo>
                <a:lnTo>
                  <a:pt x="3334220" y="3890226"/>
                </a:lnTo>
                <a:lnTo>
                  <a:pt x="3336086" y="3892092"/>
                </a:lnTo>
                <a:lnTo>
                  <a:pt x="3337204" y="3892550"/>
                </a:lnTo>
                <a:lnTo>
                  <a:pt x="3339833" y="3892550"/>
                </a:lnTo>
                <a:lnTo>
                  <a:pt x="3340951" y="3892092"/>
                </a:lnTo>
                <a:lnTo>
                  <a:pt x="3342817" y="3890226"/>
                </a:lnTo>
                <a:lnTo>
                  <a:pt x="3343275" y="3889108"/>
                </a:lnTo>
                <a:lnTo>
                  <a:pt x="3343275" y="3886479"/>
                </a:lnTo>
                <a:close/>
              </a:path>
              <a:path w="5867400" h="3897629">
                <a:moveTo>
                  <a:pt x="3343275" y="3109874"/>
                </a:moveTo>
                <a:lnTo>
                  <a:pt x="3342817" y="3108756"/>
                </a:lnTo>
                <a:lnTo>
                  <a:pt x="3340951" y="3106890"/>
                </a:lnTo>
                <a:lnTo>
                  <a:pt x="3339833" y="3106420"/>
                </a:lnTo>
                <a:lnTo>
                  <a:pt x="3337204" y="3106420"/>
                </a:lnTo>
                <a:lnTo>
                  <a:pt x="3336086" y="3106890"/>
                </a:lnTo>
                <a:lnTo>
                  <a:pt x="3334220" y="3108756"/>
                </a:lnTo>
                <a:lnTo>
                  <a:pt x="3333750" y="3109874"/>
                </a:lnTo>
                <a:lnTo>
                  <a:pt x="3333750" y="3112503"/>
                </a:lnTo>
                <a:lnTo>
                  <a:pt x="3334220" y="3113621"/>
                </a:lnTo>
                <a:lnTo>
                  <a:pt x="3336086" y="3115487"/>
                </a:lnTo>
                <a:lnTo>
                  <a:pt x="3337204" y="3115945"/>
                </a:lnTo>
                <a:lnTo>
                  <a:pt x="3339833" y="3115945"/>
                </a:lnTo>
                <a:lnTo>
                  <a:pt x="3340951" y="3115487"/>
                </a:lnTo>
                <a:lnTo>
                  <a:pt x="3342817" y="3113621"/>
                </a:lnTo>
                <a:lnTo>
                  <a:pt x="3343275" y="3112503"/>
                </a:lnTo>
                <a:lnTo>
                  <a:pt x="3343275" y="3109874"/>
                </a:lnTo>
                <a:close/>
              </a:path>
              <a:path w="5867400" h="3897629">
                <a:moveTo>
                  <a:pt x="3343275" y="2333269"/>
                </a:moveTo>
                <a:lnTo>
                  <a:pt x="3342817" y="2332151"/>
                </a:lnTo>
                <a:lnTo>
                  <a:pt x="3340951" y="2330285"/>
                </a:lnTo>
                <a:lnTo>
                  <a:pt x="3339833" y="2329815"/>
                </a:lnTo>
                <a:lnTo>
                  <a:pt x="3337204" y="2329815"/>
                </a:lnTo>
                <a:lnTo>
                  <a:pt x="3336086" y="2330285"/>
                </a:lnTo>
                <a:lnTo>
                  <a:pt x="3334220" y="2332151"/>
                </a:lnTo>
                <a:lnTo>
                  <a:pt x="3333750" y="2333269"/>
                </a:lnTo>
                <a:lnTo>
                  <a:pt x="3333750" y="2335898"/>
                </a:lnTo>
                <a:lnTo>
                  <a:pt x="3334220" y="2337016"/>
                </a:lnTo>
                <a:lnTo>
                  <a:pt x="3336086" y="2338882"/>
                </a:lnTo>
                <a:lnTo>
                  <a:pt x="3337204" y="2339340"/>
                </a:lnTo>
                <a:lnTo>
                  <a:pt x="3339833" y="2339340"/>
                </a:lnTo>
                <a:lnTo>
                  <a:pt x="3340951" y="2338882"/>
                </a:lnTo>
                <a:lnTo>
                  <a:pt x="3342817" y="2337016"/>
                </a:lnTo>
                <a:lnTo>
                  <a:pt x="3343275" y="2335898"/>
                </a:lnTo>
                <a:lnTo>
                  <a:pt x="3343275" y="2333269"/>
                </a:lnTo>
                <a:close/>
              </a:path>
              <a:path w="5867400" h="3897629">
                <a:moveTo>
                  <a:pt x="3343275" y="1556664"/>
                </a:moveTo>
                <a:lnTo>
                  <a:pt x="3342817" y="1555546"/>
                </a:lnTo>
                <a:lnTo>
                  <a:pt x="3340951" y="1553679"/>
                </a:lnTo>
                <a:lnTo>
                  <a:pt x="3339833" y="1553210"/>
                </a:lnTo>
                <a:lnTo>
                  <a:pt x="3337204" y="1553210"/>
                </a:lnTo>
                <a:lnTo>
                  <a:pt x="3336086" y="1553679"/>
                </a:lnTo>
                <a:lnTo>
                  <a:pt x="3334220" y="1555546"/>
                </a:lnTo>
                <a:lnTo>
                  <a:pt x="3333750" y="1556664"/>
                </a:lnTo>
                <a:lnTo>
                  <a:pt x="3333750" y="1559293"/>
                </a:lnTo>
                <a:lnTo>
                  <a:pt x="3334220" y="1560410"/>
                </a:lnTo>
                <a:lnTo>
                  <a:pt x="3336086" y="1562277"/>
                </a:lnTo>
                <a:lnTo>
                  <a:pt x="3337204" y="1562735"/>
                </a:lnTo>
                <a:lnTo>
                  <a:pt x="3339833" y="1562735"/>
                </a:lnTo>
                <a:lnTo>
                  <a:pt x="3340951" y="1562277"/>
                </a:lnTo>
                <a:lnTo>
                  <a:pt x="3342817" y="1560410"/>
                </a:lnTo>
                <a:lnTo>
                  <a:pt x="3343275" y="1559293"/>
                </a:lnTo>
                <a:lnTo>
                  <a:pt x="3343275" y="1556664"/>
                </a:lnTo>
                <a:close/>
              </a:path>
              <a:path w="5867400" h="3897629">
                <a:moveTo>
                  <a:pt x="3343275" y="780059"/>
                </a:moveTo>
                <a:lnTo>
                  <a:pt x="3342817" y="778941"/>
                </a:lnTo>
                <a:lnTo>
                  <a:pt x="3340951" y="777074"/>
                </a:lnTo>
                <a:lnTo>
                  <a:pt x="3339833" y="776605"/>
                </a:lnTo>
                <a:lnTo>
                  <a:pt x="3337204" y="776605"/>
                </a:lnTo>
                <a:lnTo>
                  <a:pt x="3336086" y="777074"/>
                </a:lnTo>
                <a:lnTo>
                  <a:pt x="3334220" y="778941"/>
                </a:lnTo>
                <a:lnTo>
                  <a:pt x="3333750" y="780059"/>
                </a:lnTo>
                <a:lnTo>
                  <a:pt x="3333750" y="782688"/>
                </a:lnTo>
                <a:lnTo>
                  <a:pt x="3334220" y="783805"/>
                </a:lnTo>
                <a:lnTo>
                  <a:pt x="3336086" y="785672"/>
                </a:lnTo>
                <a:lnTo>
                  <a:pt x="3337204" y="786130"/>
                </a:lnTo>
                <a:lnTo>
                  <a:pt x="3339833" y="786130"/>
                </a:lnTo>
                <a:lnTo>
                  <a:pt x="3340951" y="785672"/>
                </a:lnTo>
                <a:lnTo>
                  <a:pt x="3342817" y="783805"/>
                </a:lnTo>
                <a:lnTo>
                  <a:pt x="3343275" y="782688"/>
                </a:lnTo>
                <a:lnTo>
                  <a:pt x="3343275" y="780059"/>
                </a:lnTo>
                <a:close/>
              </a:path>
              <a:path w="5867400" h="3897629">
                <a:moveTo>
                  <a:pt x="3343275" y="3454"/>
                </a:moveTo>
                <a:lnTo>
                  <a:pt x="3342817" y="2336"/>
                </a:lnTo>
                <a:lnTo>
                  <a:pt x="3340951" y="469"/>
                </a:lnTo>
                <a:lnTo>
                  <a:pt x="3339833" y="0"/>
                </a:lnTo>
                <a:lnTo>
                  <a:pt x="3337204" y="0"/>
                </a:lnTo>
                <a:lnTo>
                  <a:pt x="3336086" y="469"/>
                </a:lnTo>
                <a:lnTo>
                  <a:pt x="3334220" y="2336"/>
                </a:lnTo>
                <a:lnTo>
                  <a:pt x="3333750" y="3454"/>
                </a:lnTo>
                <a:lnTo>
                  <a:pt x="3333750" y="6083"/>
                </a:lnTo>
                <a:lnTo>
                  <a:pt x="3334220" y="7200"/>
                </a:lnTo>
                <a:lnTo>
                  <a:pt x="3336086" y="9067"/>
                </a:lnTo>
                <a:lnTo>
                  <a:pt x="3337204" y="9525"/>
                </a:lnTo>
                <a:lnTo>
                  <a:pt x="3339833" y="9525"/>
                </a:lnTo>
                <a:lnTo>
                  <a:pt x="3340951" y="9067"/>
                </a:lnTo>
                <a:lnTo>
                  <a:pt x="3342817" y="7200"/>
                </a:lnTo>
                <a:lnTo>
                  <a:pt x="3343275" y="6083"/>
                </a:lnTo>
                <a:lnTo>
                  <a:pt x="3343275" y="3454"/>
                </a:lnTo>
                <a:close/>
              </a:path>
              <a:path w="5867400" h="3897629">
                <a:moveTo>
                  <a:pt x="3390900" y="3886479"/>
                </a:moveTo>
                <a:lnTo>
                  <a:pt x="3390442" y="3885361"/>
                </a:lnTo>
                <a:lnTo>
                  <a:pt x="3388576" y="3883495"/>
                </a:lnTo>
                <a:lnTo>
                  <a:pt x="3387458" y="3883025"/>
                </a:lnTo>
                <a:lnTo>
                  <a:pt x="3384829" y="3883025"/>
                </a:lnTo>
                <a:lnTo>
                  <a:pt x="3383711" y="3883495"/>
                </a:lnTo>
                <a:lnTo>
                  <a:pt x="3381845" y="3885361"/>
                </a:lnTo>
                <a:lnTo>
                  <a:pt x="3381375" y="3886479"/>
                </a:lnTo>
                <a:lnTo>
                  <a:pt x="3381375" y="3889108"/>
                </a:lnTo>
                <a:lnTo>
                  <a:pt x="3381845" y="3890226"/>
                </a:lnTo>
                <a:lnTo>
                  <a:pt x="3383711" y="3892092"/>
                </a:lnTo>
                <a:lnTo>
                  <a:pt x="3384829" y="3892550"/>
                </a:lnTo>
                <a:lnTo>
                  <a:pt x="3387458" y="3892550"/>
                </a:lnTo>
                <a:lnTo>
                  <a:pt x="3388576" y="3892092"/>
                </a:lnTo>
                <a:lnTo>
                  <a:pt x="3390442" y="3890226"/>
                </a:lnTo>
                <a:lnTo>
                  <a:pt x="3390900" y="3889108"/>
                </a:lnTo>
                <a:lnTo>
                  <a:pt x="3390900" y="3886479"/>
                </a:lnTo>
                <a:close/>
              </a:path>
              <a:path w="5867400" h="3897629">
                <a:moveTo>
                  <a:pt x="3390900" y="3109874"/>
                </a:moveTo>
                <a:lnTo>
                  <a:pt x="3390442" y="3108756"/>
                </a:lnTo>
                <a:lnTo>
                  <a:pt x="3388576" y="3106890"/>
                </a:lnTo>
                <a:lnTo>
                  <a:pt x="3387458" y="3106420"/>
                </a:lnTo>
                <a:lnTo>
                  <a:pt x="3384829" y="3106420"/>
                </a:lnTo>
                <a:lnTo>
                  <a:pt x="3383711" y="3106890"/>
                </a:lnTo>
                <a:lnTo>
                  <a:pt x="3381845" y="3108756"/>
                </a:lnTo>
                <a:lnTo>
                  <a:pt x="3381375" y="3109874"/>
                </a:lnTo>
                <a:lnTo>
                  <a:pt x="3381375" y="3112503"/>
                </a:lnTo>
                <a:lnTo>
                  <a:pt x="3381845" y="3113621"/>
                </a:lnTo>
                <a:lnTo>
                  <a:pt x="3383711" y="3115487"/>
                </a:lnTo>
                <a:lnTo>
                  <a:pt x="3384829" y="3115945"/>
                </a:lnTo>
                <a:lnTo>
                  <a:pt x="3387458" y="3115945"/>
                </a:lnTo>
                <a:lnTo>
                  <a:pt x="3388576" y="3115487"/>
                </a:lnTo>
                <a:lnTo>
                  <a:pt x="3390442" y="3113621"/>
                </a:lnTo>
                <a:lnTo>
                  <a:pt x="3390900" y="3112503"/>
                </a:lnTo>
                <a:lnTo>
                  <a:pt x="3390900" y="3109874"/>
                </a:lnTo>
                <a:close/>
              </a:path>
              <a:path w="5867400" h="3897629">
                <a:moveTo>
                  <a:pt x="3390900" y="2333269"/>
                </a:moveTo>
                <a:lnTo>
                  <a:pt x="3390442" y="2332151"/>
                </a:lnTo>
                <a:lnTo>
                  <a:pt x="3388576" y="2330285"/>
                </a:lnTo>
                <a:lnTo>
                  <a:pt x="3387458" y="2329815"/>
                </a:lnTo>
                <a:lnTo>
                  <a:pt x="3384829" y="2329815"/>
                </a:lnTo>
                <a:lnTo>
                  <a:pt x="3383711" y="2330285"/>
                </a:lnTo>
                <a:lnTo>
                  <a:pt x="3381845" y="2332151"/>
                </a:lnTo>
                <a:lnTo>
                  <a:pt x="3381375" y="2333269"/>
                </a:lnTo>
                <a:lnTo>
                  <a:pt x="3381375" y="2335898"/>
                </a:lnTo>
                <a:lnTo>
                  <a:pt x="3381845" y="2337016"/>
                </a:lnTo>
                <a:lnTo>
                  <a:pt x="3383711" y="2338882"/>
                </a:lnTo>
                <a:lnTo>
                  <a:pt x="3384829" y="2339340"/>
                </a:lnTo>
                <a:lnTo>
                  <a:pt x="3387458" y="2339340"/>
                </a:lnTo>
                <a:lnTo>
                  <a:pt x="3388576" y="2338882"/>
                </a:lnTo>
                <a:lnTo>
                  <a:pt x="3390442" y="2337016"/>
                </a:lnTo>
                <a:lnTo>
                  <a:pt x="3390900" y="2335898"/>
                </a:lnTo>
                <a:lnTo>
                  <a:pt x="3390900" y="2333269"/>
                </a:lnTo>
                <a:close/>
              </a:path>
              <a:path w="5867400" h="3897629">
                <a:moveTo>
                  <a:pt x="3390900" y="1556664"/>
                </a:moveTo>
                <a:lnTo>
                  <a:pt x="3390442" y="1555546"/>
                </a:lnTo>
                <a:lnTo>
                  <a:pt x="3388576" y="1553679"/>
                </a:lnTo>
                <a:lnTo>
                  <a:pt x="3387458" y="1553210"/>
                </a:lnTo>
                <a:lnTo>
                  <a:pt x="3384829" y="1553210"/>
                </a:lnTo>
                <a:lnTo>
                  <a:pt x="3383711" y="1553679"/>
                </a:lnTo>
                <a:lnTo>
                  <a:pt x="3381845" y="1555546"/>
                </a:lnTo>
                <a:lnTo>
                  <a:pt x="3381375" y="1556664"/>
                </a:lnTo>
                <a:lnTo>
                  <a:pt x="3381375" y="1559293"/>
                </a:lnTo>
                <a:lnTo>
                  <a:pt x="3381845" y="1560410"/>
                </a:lnTo>
                <a:lnTo>
                  <a:pt x="3383711" y="1562277"/>
                </a:lnTo>
                <a:lnTo>
                  <a:pt x="3384829" y="1562735"/>
                </a:lnTo>
                <a:lnTo>
                  <a:pt x="3387458" y="1562735"/>
                </a:lnTo>
                <a:lnTo>
                  <a:pt x="3388576" y="1562277"/>
                </a:lnTo>
                <a:lnTo>
                  <a:pt x="3390442" y="1560410"/>
                </a:lnTo>
                <a:lnTo>
                  <a:pt x="3390900" y="1559293"/>
                </a:lnTo>
                <a:lnTo>
                  <a:pt x="3390900" y="1556664"/>
                </a:lnTo>
                <a:close/>
              </a:path>
              <a:path w="5867400" h="3897629">
                <a:moveTo>
                  <a:pt x="3390900" y="780059"/>
                </a:moveTo>
                <a:lnTo>
                  <a:pt x="3390442" y="778941"/>
                </a:lnTo>
                <a:lnTo>
                  <a:pt x="3388576" y="777074"/>
                </a:lnTo>
                <a:lnTo>
                  <a:pt x="3387458" y="776605"/>
                </a:lnTo>
                <a:lnTo>
                  <a:pt x="3384829" y="776605"/>
                </a:lnTo>
                <a:lnTo>
                  <a:pt x="3383711" y="777074"/>
                </a:lnTo>
                <a:lnTo>
                  <a:pt x="3381845" y="778941"/>
                </a:lnTo>
                <a:lnTo>
                  <a:pt x="3381375" y="780059"/>
                </a:lnTo>
                <a:lnTo>
                  <a:pt x="3381375" y="782688"/>
                </a:lnTo>
                <a:lnTo>
                  <a:pt x="3381845" y="783805"/>
                </a:lnTo>
                <a:lnTo>
                  <a:pt x="3383711" y="785672"/>
                </a:lnTo>
                <a:lnTo>
                  <a:pt x="3384829" y="786130"/>
                </a:lnTo>
                <a:lnTo>
                  <a:pt x="3387458" y="786130"/>
                </a:lnTo>
                <a:lnTo>
                  <a:pt x="3388576" y="785672"/>
                </a:lnTo>
                <a:lnTo>
                  <a:pt x="3390442" y="783805"/>
                </a:lnTo>
                <a:lnTo>
                  <a:pt x="3390900" y="782688"/>
                </a:lnTo>
                <a:lnTo>
                  <a:pt x="3390900" y="780059"/>
                </a:lnTo>
                <a:close/>
              </a:path>
              <a:path w="5867400" h="3897629">
                <a:moveTo>
                  <a:pt x="3390900" y="3454"/>
                </a:moveTo>
                <a:lnTo>
                  <a:pt x="3390442" y="2336"/>
                </a:lnTo>
                <a:lnTo>
                  <a:pt x="3388576" y="469"/>
                </a:lnTo>
                <a:lnTo>
                  <a:pt x="3387458" y="0"/>
                </a:lnTo>
                <a:lnTo>
                  <a:pt x="3384829" y="0"/>
                </a:lnTo>
                <a:lnTo>
                  <a:pt x="3383711" y="469"/>
                </a:lnTo>
                <a:lnTo>
                  <a:pt x="3381845" y="2336"/>
                </a:lnTo>
                <a:lnTo>
                  <a:pt x="3381375" y="3454"/>
                </a:lnTo>
                <a:lnTo>
                  <a:pt x="3381375" y="6083"/>
                </a:lnTo>
                <a:lnTo>
                  <a:pt x="3381845" y="7200"/>
                </a:lnTo>
                <a:lnTo>
                  <a:pt x="3383711" y="9067"/>
                </a:lnTo>
                <a:lnTo>
                  <a:pt x="3384829" y="9525"/>
                </a:lnTo>
                <a:lnTo>
                  <a:pt x="3387458" y="9525"/>
                </a:lnTo>
                <a:lnTo>
                  <a:pt x="3388576" y="9067"/>
                </a:lnTo>
                <a:lnTo>
                  <a:pt x="3390442" y="7200"/>
                </a:lnTo>
                <a:lnTo>
                  <a:pt x="3390900" y="6083"/>
                </a:lnTo>
                <a:lnTo>
                  <a:pt x="3390900" y="3454"/>
                </a:lnTo>
                <a:close/>
              </a:path>
              <a:path w="5867400" h="3897629">
                <a:moveTo>
                  <a:pt x="3438525" y="3886479"/>
                </a:moveTo>
                <a:lnTo>
                  <a:pt x="3438067" y="3885361"/>
                </a:lnTo>
                <a:lnTo>
                  <a:pt x="3436201" y="3883495"/>
                </a:lnTo>
                <a:lnTo>
                  <a:pt x="3435083" y="3883025"/>
                </a:lnTo>
                <a:lnTo>
                  <a:pt x="3432454" y="3883025"/>
                </a:lnTo>
                <a:lnTo>
                  <a:pt x="3431336" y="3883495"/>
                </a:lnTo>
                <a:lnTo>
                  <a:pt x="3429470" y="3885361"/>
                </a:lnTo>
                <a:lnTo>
                  <a:pt x="3429000" y="3886479"/>
                </a:lnTo>
                <a:lnTo>
                  <a:pt x="3429000" y="3889108"/>
                </a:lnTo>
                <a:lnTo>
                  <a:pt x="3429470" y="3890226"/>
                </a:lnTo>
                <a:lnTo>
                  <a:pt x="3431336" y="3892092"/>
                </a:lnTo>
                <a:lnTo>
                  <a:pt x="3432454" y="3892550"/>
                </a:lnTo>
                <a:lnTo>
                  <a:pt x="3435083" y="3892550"/>
                </a:lnTo>
                <a:lnTo>
                  <a:pt x="3436201" y="3892092"/>
                </a:lnTo>
                <a:lnTo>
                  <a:pt x="3438067" y="3890226"/>
                </a:lnTo>
                <a:lnTo>
                  <a:pt x="3438525" y="3889108"/>
                </a:lnTo>
                <a:lnTo>
                  <a:pt x="3438525" y="3886479"/>
                </a:lnTo>
                <a:close/>
              </a:path>
              <a:path w="5867400" h="3897629">
                <a:moveTo>
                  <a:pt x="3438525" y="3109874"/>
                </a:moveTo>
                <a:lnTo>
                  <a:pt x="3438067" y="3108756"/>
                </a:lnTo>
                <a:lnTo>
                  <a:pt x="3436201" y="3106890"/>
                </a:lnTo>
                <a:lnTo>
                  <a:pt x="3435083" y="3106420"/>
                </a:lnTo>
                <a:lnTo>
                  <a:pt x="3432454" y="3106420"/>
                </a:lnTo>
                <a:lnTo>
                  <a:pt x="3431336" y="3106890"/>
                </a:lnTo>
                <a:lnTo>
                  <a:pt x="3429470" y="3108756"/>
                </a:lnTo>
                <a:lnTo>
                  <a:pt x="3429000" y="3109874"/>
                </a:lnTo>
                <a:lnTo>
                  <a:pt x="3429000" y="3112503"/>
                </a:lnTo>
                <a:lnTo>
                  <a:pt x="3429470" y="3113621"/>
                </a:lnTo>
                <a:lnTo>
                  <a:pt x="3431336" y="3115487"/>
                </a:lnTo>
                <a:lnTo>
                  <a:pt x="3432454" y="3115945"/>
                </a:lnTo>
                <a:lnTo>
                  <a:pt x="3435083" y="3115945"/>
                </a:lnTo>
                <a:lnTo>
                  <a:pt x="3436201" y="3115487"/>
                </a:lnTo>
                <a:lnTo>
                  <a:pt x="3438067" y="3113621"/>
                </a:lnTo>
                <a:lnTo>
                  <a:pt x="3438525" y="3112503"/>
                </a:lnTo>
                <a:lnTo>
                  <a:pt x="3438525" y="3109874"/>
                </a:lnTo>
                <a:close/>
              </a:path>
              <a:path w="5867400" h="3897629">
                <a:moveTo>
                  <a:pt x="3438525" y="2333269"/>
                </a:moveTo>
                <a:lnTo>
                  <a:pt x="3438067" y="2332151"/>
                </a:lnTo>
                <a:lnTo>
                  <a:pt x="3436201" y="2330285"/>
                </a:lnTo>
                <a:lnTo>
                  <a:pt x="3435083" y="2329815"/>
                </a:lnTo>
                <a:lnTo>
                  <a:pt x="3432454" y="2329815"/>
                </a:lnTo>
                <a:lnTo>
                  <a:pt x="3431336" y="2330285"/>
                </a:lnTo>
                <a:lnTo>
                  <a:pt x="3429470" y="2332151"/>
                </a:lnTo>
                <a:lnTo>
                  <a:pt x="3429000" y="2333269"/>
                </a:lnTo>
                <a:lnTo>
                  <a:pt x="3429000" y="2335898"/>
                </a:lnTo>
                <a:lnTo>
                  <a:pt x="3429470" y="2337016"/>
                </a:lnTo>
                <a:lnTo>
                  <a:pt x="3431336" y="2338882"/>
                </a:lnTo>
                <a:lnTo>
                  <a:pt x="3432454" y="2339340"/>
                </a:lnTo>
                <a:lnTo>
                  <a:pt x="3435083" y="2339340"/>
                </a:lnTo>
                <a:lnTo>
                  <a:pt x="3436201" y="2338882"/>
                </a:lnTo>
                <a:lnTo>
                  <a:pt x="3438067" y="2337016"/>
                </a:lnTo>
                <a:lnTo>
                  <a:pt x="3438525" y="2335898"/>
                </a:lnTo>
                <a:lnTo>
                  <a:pt x="3438525" y="2333269"/>
                </a:lnTo>
                <a:close/>
              </a:path>
              <a:path w="5867400" h="3897629">
                <a:moveTo>
                  <a:pt x="3438525" y="1556664"/>
                </a:moveTo>
                <a:lnTo>
                  <a:pt x="3438067" y="1555546"/>
                </a:lnTo>
                <a:lnTo>
                  <a:pt x="3436201" y="1553679"/>
                </a:lnTo>
                <a:lnTo>
                  <a:pt x="3435083" y="1553210"/>
                </a:lnTo>
                <a:lnTo>
                  <a:pt x="3432454" y="1553210"/>
                </a:lnTo>
                <a:lnTo>
                  <a:pt x="3431336" y="1553679"/>
                </a:lnTo>
                <a:lnTo>
                  <a:pt x="3429470" y="1555546"/>
                </a:lnTo>
                <a:lnTo>
                  <a:pt x="3429000" y="1556664"/>
                </a:lnTo>
                <a:lnTo>
                  <a:pt x="3429000" y="1559293"/>
                </a:lnTo>
                <a:lnTo>
                  <a:pt x="3429470" y="1560410"/>
                </a:lnTo>
                <a:lnTo>
                  <a:pt x="3431336" y="1562277"/>
                </a:lnTo>
                <a:lnTo>
                  <a:pt x="3432454" y="1562735"/>
                </a:lnTo>
                <a:lnTo>
                  <a:pt x="3435083" y="1562735"/>
                </a:lnTo>
                <a:lnTo>
                  <a:pt x="3436201" y="1562277"/>
                </a:lnTo>
                <a:lnTo>
                  <a:pt x="3438067" y="1560410"/>
                </a:lnTo>
                <a:lnTo>
                  <a:pt x="3438525" y="1559293"/>
                </a:lnTo>
                <a:lnTo>
                  <a:pt x="3438525" y="1556664"/>
                </a:lnTo>
                <a:close/>
              </a:path>
              <a:path w="5867400" h="3897629">
                <a:moveTo>
                  <a:pt x="3438525" y="780059"/>
                </a:moveTo>
                <a:lnTo>
                  <a:pt x="3438067" y="778941"/>
                </a:lnTo>
                <a:lnTo>
                  <a:pt x="3436201" y="777074"/>
                </a:lnTo>
                <a:lnTo>
                  <a:pt x="3435083" y="776605"/>
                </a:lnTo>
                <a:lnTo>
                  <a:pt x="3432454" y="776605"/>
                </a:lnTo>
                <a:lnTo>
                  <a:pt x="3431336" y="777074"/>
                </a:lnTo>
                <a:lnTo>
                  <a:pt x="3429470" y="778941"/>
                </a:lnTo>
                <a:lnTo>
                  <a:pt x="3429000" y="780059"/>
                </a:lnTo>
                <a:lnTo>
                  <a:pt x="3429000" y="782688"/>
                </a:lnTo>
                <a:lnTo>
                  <a:pt x="3429470" y="783805"/>
                </a:lnTo>
                <a:lnTo>
                  <a:pt x="3431336" y="785672"/>
                </a:lnTo>
                <a:lnTo>
                  <a:pt x="3432454" y="786130"/>
                </a:lnTo>
                <a:lnTo>
                  <a:pt x="3435083" y="786130"/>
                </a:lnTo>
                <a:lnTo>
                  <a:pt x="3436201" y="785672"/>
                </a:lnTo>
                <a:lnTo>
                  <a:pt x="3438067" y="783805"/>
                </a:lnTo>
                <a:lnTo>
                  <a:pt x="3438525" y="782688"/>
                </a:lnTo>
                <a:lnTo>
                  <a:pt x="3438525" y="780059"/>
                </a:lnTo>
                <a:close/>
              </a:path>
              <a:path w="5867400" h="3897629">
                <a:moveTo>
                  <a:pt x="3438525" y="3454"/>
                </a:moveTo>
                <a:lnTo>
                  <a:pt x="3438067" y="2336"/>
                </a:lnTo>
                <a:lnTo>
                  <a:pt x="3436201" y="469"/>
                </a:lnTo>
                <a:lnTo>
                  <a:pt x="3435083" y="0"/>
                </a:lnTo>
                <a:lnTo>
                  <a:pt x="3432454" y="0"/>
                </a:lnTo>
                <a:lnTo>
                  <a:pt x="3431336" y="469"/>
                </a:lnTo>
                <a:lnTo>
                  <a:pt x="3429470" y="2336"/>
                </a:lnTo>
                <a:lnTo>
                  <a:pt x="3429000" y="3454"/>
                </a:lnTo>
                <a:lnTo>
                  <a:pt x="3429000" y="6083"/>
                </a:lnTo>
                <a:lnTo>
                  <a:pt x="3429470" y="7200"/>
                </a:lnTo>
                <a:lnTo>
                  <a:pt x="3431336" y="9067"/>
                </a:lnTo>
                <a:lnTo>
                  <a:pt x="3432454" y="9525"/>
                </a:lnTo>
                <a:lnTo>
                  <a:pt x="3435083" y="9525"/>
                </a:lnTo>
                <a:lnTo>
                  <a:pt x="3436201" y="9067"/>
                </a:lnTo>
                <a:lnTo>
                  <a:pt x="3438067" y="7200"/>
                </a:lnTo>
                <a:lnTo>
                  <a:pt x="3438525" y="6083"/>
                </a:lnTo>
                <a:lnTo>
                  <a:pt x="3438525" y="3454"/>
                </a:lnTo>
                <a:close/>
              </a:path>
              <a:path w="5867400" h="3897629">
                <a:moveTo>
                  <a:pt x="3486150" y="3886479"/>
                </a:moveTo>
                <a:lnTo>
                  <a:pt x="3485692" y="3885361"/>
                </a:lnTo>
                <a:lnTo>
                  <a:pt x="3483826" y="3883495"/>
                </a:lnTo>
                <a:lnTo>
                  <a:pt x="3482708" y="3883025"/>
                </a:lnTo>
                <a:lnTo>
                  <a:pt x="3480079" y="3883025"/>
                </a:lnTo>
                <a:lnTo>
                  <a:pt x="3478961" y="3883495"/>
                </a:lnTo>
                <a:lnTo>
                  <a:pt x="3477095" y="3885361"/>
                </a:lnTo>
                <a:lnTo>
                  <a:pt x="3476625" y="3886479"/>
                </a:lnTo>
                <a:lnTo>
                  <a:pt x="3476625" y="3889108"/>
                </a:lnTo>
                <a:lnTo>
                  <a:pt x="3477095" y="3890226"/>
                </a:lnTo>
                <a:lnTo>
                  <a:pt x="3478961" y="3892092"/>
                </a:lnTo>
                <a:lnTo>
                  <a:pt x="3480079" y="3892550"/>
                </a:lnTo>
                <a:lnTo>
                  <a:pt x="3482708" y="3892550"/>
                </a:lnTo>
                <a:lnTo>
                  <a:pt x="3483826" y="3892092"/>
                </a:lnTo>
                <a:lnTo>
                  <a:pt x="3485692" y="3890226"/>
                </a:lnTo>
                <a:lnTo>
                  <a:pt x="3486150" y="3889108"/>
                </a:lnTo>
                <a:lnTo>
                  <a:pt x="3486150" y="3886479"/>
                </a:lnTo>
                <a:close/>
              </a:path>
              <a:path w="5867400" h="3897629">
                <a:moveTo>
                  <a:pt x="3486150" y="3109874"/>
                </a:moveTo>
                <a:lnTo>
                  <a:pt x="3485692" y="3108756"/>
                </a:lnTo>
                <a:lnTo>
                  <a:pt x="3483826" y="3106890"/>
                </a:lnTo>
                <a:lnTo>
                  <a:pt x="3482708" y="3106420"/>
                </a:lnTo>
                <a:lnTo>
                  <a:pt x="3480079" y="3106420"/>
                </a:lnTo>
                <a:lnTo>
                  <a:pt x="3478961" y="3106890"/>
                </a:lnTo>
                <a:lnTo>
                  <a:pt x="3477095" y="3108756"/>
                </a:lnTo>
                <a:lnTo>
                  <a:pt x="3476625" y="3109874"/>
                </a:lnTo>
                <a:lnTo>
                  <a:pt x="3476625" y="3112503"/>
                </a:lnTo>
                <a:lnTo>
                  <a:pt x="3477095" y="3113621"/>
                </a:lnTo>
                <a:lnTo>
                  <a:pt x="3478961" y="3115487"/>
                </a:lnTo>
                <a:lnTo>
                  <a:pt x="3480079" y="3115945"/>
                </a:lnTo>
                <a:lnTo>
                  <a:pt x="3482708" y="3115945"/>
                </a:lnTo>
                <a:lnTo>
                  <a:pt x="3483826" y="3115487"/>
                </a:lnTo>
                <a:lnTo>
                  <a:pt x="3485692" y="3113621"/>
                </a:lnTo>
                <a:lnTo>
                  <a:pt x="3486150" y="3112503"/>
                </a:lnTo>
                <a:lnTo>
                  <a:pt x="3486150" y="3109874"/>
                </a:lnTo>
                <a:close/>
              </a:path>
              <a:path w="5867400" h="3897629">
                <a:moveTo>
                  <a:pt x="3486150" y="2333269"/>
                </a:moveTo>
                <a:lnTo>
                  <a:pt x="3485692" y="2332151"/>
                </a:lnTo>
                <a:lnTo>
                  <a:pt x="3483826" y="2330285"/>
                </a:lnTo>
                <a:lnTo>
                  <a:pt x="3482708" y="2329815"/>
                </a:lnTo>
                <a:lnTo>
                  <a:pt x="3480079" y="2329815"/>
                </a:lnTo>
                <a:lnTo>
                  <a:pt x="3478961" y="2330285"/>
                </a:lnTo>
                <a:lnTo>
                  <a:pt x="3477095" y="2332151"/>
                </a:lnTo>
                <a:lnTo>
                  <a:pt x="3476625" y="2333269"/>
                </a:lnTo>
                <a:lnTo>
                  <a:pt x="3476625" y="2335898"/>
                </a:lnTo>
                <a:lnTo>
                  <a:pt x="3477095" y="2337016"/>
                </a:lnTo>
                <a:lnTo>
                  <a:pt x="3478961" y="2338882"/>
                </a:lnTo>
                <a:lnTo>
                  <a:pt x="3480079" y="2339340"/>
                </a:lnTo>
                <a:lnTo>
                  <a:pt x="3482708" y="2339340"/>
                </a:lnTo>
                <a:lnTo>
                  <a:pt x="3483826" y="2338882"/>
                </a:lnTo>
                <a:lnTo>
                  <a:pt x="3485692" y="2337016"/>
                </a:lnTo>
                <a:lnTo>
                  <a:pt x="3486150" y="2335898"/>
                </a:lnTo>
                <a:lnTo>
                  <a:pt x="3486150" y="2333269"/>
                </a:lnTo>
                <a:close/>
              </a:path>
              <a:path w="5867400" h="3897629">
                <a:moveTo>
                  <a:pt x="3486150" y="1556664"/>
                </a:moveTo>
                <a:lnTo>
                  <a:pt x="3485692" y="1555546"/>
                </a:lnTo>
                <a:lnTo>
                  <a:pt x="3483826" y="1553679"/>
                </a:lnTo>
                <a:lnTo>
                  <a:pt x="3482708" y="1553210"/>
                </a:lnTo>
                <a:lnTo>
                  <a:pt x="3480079" y="1553210"/>
                </a:lnTo>
                <a:lnTo>
                  <a:pt x="3478961" y="1553679"/>
                </a:lnTo>
                <a:lnTo>
                  <a:pt x="3477095" y="1555546"/>
                </a:lnTo>
                <a:lnTo>
                  <a:pt x="3476625" y="1556664"/>
                </a:lnTo>
                <a:lnTo>
                  <a:pt x="3476625" y="1559293"/>
                </a:lnTo>
                <a:lnTo>
                  <a:pt x="3477095" y="1560410"/>
                </a:lnTo>
                <a:lnTo>
                  <a:pt x="3478961" y="1562277"/>
                </a:lnTo>
                <a:lnTo>
                  <a:pt x="3480079" y="1562735"/>
                </a:lnTo>
                <a:lnTo>
                  <a:pt x="3482708" y="1562735"/>
                </a:lnTo>
                <a:lnTo>
                  <a:pt x="3483826" y="1562277"/>
                </a:lnTo>
                <a:lnTo>
                  <a:pt x="3485692" y="1560410"/>
                </a:lnTo>
                <a:lnTo>
                  <a:pt x="3486150" y="1559293"/>
                </a:lnTo>
                <a:lnTo>
                  <a:pt x="3486150" y="1556664"/>
                </a:lnTo>
                <a:close/>
              </a:path>
              <a:path w="5867400" h="3897629">
                <a:moveTo>
                  <a:pt x="3486150" y="780059"/>
                </a:moveTo>
                <a:lnTo>
                  <a:pt x="3485692" y="778941"/>
                </a:lnTo>
                <a:lnTo>
                  <a:pt x="3483826" y="777074"/>
                </a:lnTo>
                <a:lnTo>
                  <a:pt x="3482708" y="776605"/>
                </a:lnTo>
                <a:lnTo>
                  <a:pt x="3480079" y="776605"/>
                </a:lnTo>
                <a:lnTo>
                  <a:pt x="3478961" y="777074"/>
                </a:lnTo>
                <a:lnTo>
                  <a:pt x="3477095" y="778941"/>
                </a:lnTo>
                <a:lnTo>
                  <a:pt x="3476625" y="780059"/>
                </a:lnTo>
                <a:lnTo>
                  <a:pt x="3476625" y="782688"/>
                </a:lnTo>
                <a:lnTo>
                  <a:pt x="3477095" y="783805"/>
                </a:lnTo>
                <a:lnTo>
                  <a:pt x="3478961" y="785672"/>
                </a:lnTo>
                <a:lnTo>
                  <a:pt x="3480079" y="786130"/>
                </a:lnTo>
                <a:lnTo>
                  <a:pt x="3482708" y="786130"/>
                </a:lnTo>
                <a:lnTo>
                  <a:pt x="3483826" y="785672"/>
                </a:lnTo>
                <a:lnTo>
                  <a:pt x="3485692" y="783805"/>
                </a:lnTo>
                <a:lnTo>
                  <a:pt x="3486150" y="782688"/>
                </a:lnTo>
                <a:lnTo>
                  <a:pt x="3486150" y="780059"/>
                </a:lnTo>
                <a:close/>
              </a:path>
              <a:path w="5867400" h="3897629">
                <a:moveTo>
                  <a:pt x="3486150" y="3454"/>
                </a:moveTo>
                <a:lnTo>
                  <a:pt x="3485692" y="2336"/>
                </a:lnTo>
                <a:lnTo>
                  <a:pt x="3483826" y="469"/>
                </a:lnTo>
                <a:lnTo>
                  <a:pt x="3482708" y="0"/>
                </a:lnTo>
                <a:lnTo>
                  <a:pt x="3480079" y="0"/>
                </a:lnTo>
                <a:lnTo>
                  <a:pt x="3478961" y="469"/>
                </a:lnTo>
                <a:lnTo>
                  <a:pt x="3477095" y="2336"/>
                </a:lnTo>
                <a:lnTo>
                  <a:pt x="3476625" y="3454"/>
                </a:lnTo>
                <a:lnTo>
                  <a:pt x="3476625" y="6083"/>
                </a:lnTo>
                <a:lnTo>
                  <a:pt x="3477095" y="7200"/>
                </a:lnTo>
                <a:lnTo>
                  <a:pt x="3478961" y="9067"/>
                </a:lnTo>
                <a:lnTo>
                  <a:pt x="3480079" y="9525"/>
                </a:lnTo>
                <a:lnTo>
                  <a:pt x="3482708" y="9525"/>
                </a:lnTo>
                <a:lnTo>
                  <a:pt x="3483826" y="9067"/>
                </a:lnTo>
                <a:lnTo>
                  <a:pt x="3485692" y="7200"/>
                </a:lnTo>
                <a:lnTo>
                  <a:pt x="3486150" y="6083"/>
                </a:lnTo>
                <a:lnTo>
                  <a:pt x="3486150" y="3454"/>
                </a:lnTo>
                <a:close/>
              </a:path>
              <a:path w="5867400" h="3897629">
                <a:moveTo>
                  <a:pt x="3533775" y="3886479"/>
                </a:moveTo>
                <a:lnTo>
                  <a:pt x="3533317" y="3885361"/>
                </a:lnTo>
                <a:lnTo>
                  <a:pt x="3531451" y="3883495"/>
                </a:lnTo>
                <a:lnTo>
                  <a:pt x="3530333" y="3883025"/>
                </a:lnTo>
                <a:lnTo>
                  <a:pt x="3527704" y="3883025"/>
                </a:lnTo>
                <a:lnTo>
                  <a:pt x="3526586" y="3883495"/>
                </a:lnTo>
                <a:lnTo>
                  <a:pt x="3524720" y="3885361"/>
                </a:lnTo>
                <a:lnTo>
                  <a:pt x="3524250" y="3886479"/>
                </a:lnTo>
                <a:lnTo>
                  <a:pt x="3524250" y="3889108"/>
                </a:lnTo>
                <a:lnTo>
                  <a:pt x="3524720" y="3890226"/>
                </a:lnTo>
                <a:lnTo>
                  <a:pt x="3526586" y="3892092"/>
                </a:lnTo>
                <a:lnTo>
                  <a:pt x="3527704" y="3892550"/>
                </a:lnTo>
                <a:lnTo>
                  <a:pt x="3530333" y="3892550"/>
                </a:lnTo>
                <a:lnTo>
                  <a:pt x="3531451" y="3892092"/>
                </a:lnTo>
                <a:lnTo>
                  <a:pt x="3533317" y="3890226"/>
                </a:lnTo>
                <a:lnTo>
                  <a:pt x="3533775" y="3889108"/>
                </a:lnTo>
                <a:lnTo>
                  <a:pt x="3533775" y="3886479"/>
                </a:lnTo>
                <a:close/>
              </a:path>
              <a:path w="5867400" h="3897629">
                <a:moveTo>
                  <a:pt x="3533775" y="3109874"/>
                </a:moveTo>
                <a:lnTo>
                  <a:pt x="3533317" y="3108756"/>
                </a:lnTo>
                <a:lnTo>
                  <a:pt x="3531451" y="3106890"/>
                </a:lnTo>
                <a:lnTo>
                  <a:pt x="3530333" y="3106420"/>
                </a:lnTo>
                <a:lnTo>
                  <a:pt x="3527704" y="3106420"/>
                </a:lnTo>
                <a:lnTo>
                  <a:pt x="3526586" y="3106890"/>
                </a:lnTo>
                <a:lnTo>
                  <a:pt x="3524720" y="3108756"/>
                </a:lnTo>
                <a:lnTo>
                  <a:pt x="3524250" y="3109874"/>
                </a:lnTo>
                <a:lnTo>
                  <a:pt x="3524250" y="3112503"/>
                </a:lnTo>
                <a:lnTo>
                  <a:pt x="3524720" y="3113621"/>
                </a:lnTo>
                <a:lnTo>
                  <a:pt x="3526586" y="3115487"/>
                </a:lnTo>
                <a:lnTo>
                  <a:pt x="3527704" y="3115945"/>
                </a:lnTo>
                <a:lnTo>
                  <a:pt x="3530333" y="3115945"/>
                </a:lnTo>
                <a:lnTo>
                  <a:pt x="3531451" y="3115487"/>
                </a:lnTo>
                <a:lnTo>
                  <a:pt x="3533317" y="3113621"/>
                </a:lnTo>
                <a:lnTo>
                  <a:pt x="3533775" y="3112503"/>
                </a:lnTo>
                <a:lnTo>
                  <a:pt x="3533775" y="3109874"/>
                </a:lnTo>
                <a:close/>
              </a:path>
              <a:path w="5867400" h="3897629">
                <a:moveTo>
                  <a:pt x="3533775" y="2333269"/>
                </a:moveTo>
                <a:lnTo>
                  <a:pt x="3533317" y="2332151"/>
                </a:lnTo>
                <a:lnTo>
                  <a:pt x="3531451" y="2330285"/>
                </a:lnTo>
                <a:lnTo>
                  <a:pt x="3530333" y="2329815"/>
                </a:lnTo>
                <a:lnTo>
                  <a:pt x="3527704" y="2329815"/>
                </a:lnTo>
                <a:lnTo>
                  <a:pt x="3526586" y="2330285"/>
                </a:lnTo>
                <a:lnTo>
                  <a:pt x="3524720" y="2332151"/>
                </a:lnTo>
                <a:lnTo>
                  <a:pt x="3524250" y="2333269"/>
                </a:lnTo>
                <a:lnTo>
                  <a:pt x="3524250" y="2335898"/>
                </a:lnTo>
                <a:lnTo>
                  <a:pt x="3524720" y="2337016"/>
                </a:lnTo>
                <a:lnTo>
                  <a:pt x="3526586" y="2338882"/>
                </a:lnTo>
                <a:lnTo>
                  <a:pt x="3527704" y="2339340"/>
                </a:lnTo>
                <a:lnTo>
                  <a:pt x="3530333" y="2339340"/>
                </a:lnTo>
                <a:lnTo>
                  <a:pt x="3531451" y="2338882"/>
                </a:lnTo>
                <a:lnTo>
                  <a:pt x="3533317" y="2337016"/>
                </a:lnTo>
                <a:lnTo>
                  <a:pt x="3533775" y="2335898"/>
                </a:lnTo>
                <a:lnTo>
                  <a:pt x="3533775" y="2333269"/>
                </a:lnTo>
                <a:close/>
              </a:path>
              <a:path w="5867400" h="3897629">
                <a:moveTo>
                  <a:pt x="3533775" y="1556664"/>
                </a:moveTo>
                <a:lnTo>
                  <a:pt x="3533317" y="1555546"/>
                </a:lnTo>
                <a:lnTo>
                  <a:pt x="3531451" y="1553679"/>
                </a:lnTo>
                <a:lnTo>
                  <a:pt x="3530333" y="1553210"/>
                </a:lnTo>
                <a:lnTo>
                  <a:pt x="3527704" y="1553210"/>
                </a:lnTo>
                <a:lnTo>
                  <a:pt x="3526586" y="1553679"/>
                </a:lnTo>
                <a:lnTo>
                  <a:pt x="3524720" y="1555546"/>
                </a:lnTo>
                <a:lnTo>
                  <a:pt x="3524250" y="1556664"/>
                </a:lnTo>
                <a:lnTo>
                  <a:pt x="3524250" y="1559293"/>
                </a:lnTo>
                <a:lnTo>
                  <a:pt x="3524720" y="1560410"/>
                </a:lnTo>
                <a:lnTo>
                  <a:pt x="3526586" y="1562277"/>
                </a:lnTo>
                <a:lnTo>
                  <a:pt x="3527704" y="1562735"/>
                </a:lnTo>
                <a:lnTo>
                  <a:pt x="3530333" y="1562735"/>
                </a:lnTo>
                <a:lnTo>
                  <a:pt x="3531451" y="1562277"/>
                </a:lnTo>
                <a:lnTo>
                  <a:pt x="3533317" y="1560410"/>
                </a:lnTo>
                <a:lnTo>
                  <a:pt x="3533775" y="1559293"/>
                </a:lnTo>
                <a:lnTo>
                  <a:pt x="3533775" y="1556664"/>
                </a:lnTo>
                <a:close/>
              </a:path>
              <a:path w="5867400" h="3897629">
                <a:moveTo>
                  <a:pt x="3533775" y="780059"/>
                </a:moveTo>
                <a:lnTo>
                  <a:pt x="3533317" y="778941"/>
                </a:lnTo>
                <a:lnTo>
                  <a:pt x="3531451" y="777074"/>
                </a:lnTo>
                <a:lnTo>
                  <a:pt x="3530333" y="776605"/>
                </a:lnTo>
                <a:lnTo>
                  <a:pt x="3527704" y="776605"/>
                </a:lnTo>
                <a:lnTo>
                  <a:pt x="3526586" y="777074"/>
                </a:lnTo>
                <a:lnTo>
                  <a:pt x="3524720" y="778941"/>
                </a:lnTo>
                <a:lnTo>
                  <a:pt x="3524250" y="780059"/>
                </a:lnTo>
                <a:lnTo>
                  <a:pt x="3524250" y="782688"/>
                </a:lnTo>
                <a:lnTo>
                  <a:pt x="3524720" y="783805"/>
                </a:lnTo>
                <a:lnTo>
                  <a:pt x="3526586" y="785672"/>
                </a:lnTo>
                <a:lnTo>
                  <a:pt x="3527704" y="786130"/>
                </a:lnTo>
                <a:lnTo>
                  <a:pt x="3530333" y="786130"/>
                </a:lnTo>
                <a:lnTo>
                  <a:pt x="3531451" y="785672"/>
                </a:lnTo>
                <a:lnTo>
                  <a:pt x="3533317" y="783805"/>
                </a:lnTo>
                <a:lnTo>
                  <a:pt x="3533775" y="782688"/>
                </a:lnTo>
                <a:lnTo>
                  <a:pt x="3533775" y="780059"/>
                </a:lnTo>
                <a:close/>
              </a:path>
              <a:path w="5867400" h="3897629">
                <a:moveTo>
                  <a:pt x="3533775" y="3454"/>
                </a:moveTo>
                <a:lnTo>
                  <a:pt x="3533317" y="2336"/>
                </a:lnTo>
                <a:lnTo>
                  <a:pt x="3531451" y="469"/>
                </a:lnTo>
                <a:lnTo>
                  <a:pt x="3530333" y="0"/>
                </a:lnTo>
                <a:lnTo>
                  <a:pt x="3527704" y="0"/>
                </a:lnTo>
                <a:lnTo>
                  <a:pt x="3526586" y="469"/>
                </a:lnTo>
                <a:lnTo>
                  <a:pt x="3524720" y="2336"/>
                </a:lnTo>
                <a:lnTo>
                  <a:pt x="3524250" y="3454"/>
                </a:lnTo>
                <a:lnTo>
                  <a:pt x="3524250" y="6083"/>
                </a:lnTo>
                <a:lnTo>
                  <a:pt x="3524720" y="7200"/>
                </a:lnTo>
                <a:lnTo>
                  <a:pt x="3526586" y="9067"/>
                </a:lnTo>
                <a:lnTo>
                  <a:pt x="3527704" y="9525"/>
                </a:lnTo>
                <a:lnTo>
                  <a:pt x="3530333" y="9525"/>
                </a:lnTo>
                <a:lnTo>
                  <a:pt x="3531451" y="9067"/>
                </a:lnTo>
                <a:lnTo>
                  <a:pt x="3533317" y="7200"/>
                </a:lnTo>
                <a:lnTo>
                  <a:pt x="3533775" y="6083"/>
                </a:lnTo>
                <a:lnTo>
                  <a:pt x="3533775" y="3454"/>
                </a:lnTo>
                <a:close/>
              </a:path>
              <a:path w="5867400" h="3897629">
                <a:moveTo>
                  <a:pt x="3581400" y="3886479"/>
                </a:moveTo>
                <a:lnTo>
                  <a:pt x="3580942" y="3885361"/>
                </a:lnTo>
                <a:lnTo>
                  <a:pt x="3579076" y="3883495"/>
                </a:lnTo>
                <a:lnTo>
                  <a:pt x="3577958" y="3883025"/>
                </a:lnTo>
                <a:lnTo>
                  <a:pt x="3575329" y="3883025"/>
                </a:lnTo>
                <a:lnTo>
                  <a:pt x="3574211" y="3883495"/>
                </a:lnTo>
                <a:lnTo>
                  <a:pt x="3572345" y="3885361"/>
                </a:lnTo>
                <a:lnTo>
                  <a:pt x="3571875" y="3886479"/>
                </a:lnTo>
                <a:lnTo>
                  <a:pt x="3571875" y="3889108"/>
                </a:lnTo>
                <a:lnTo>
                  <a:pt x="3572345" y="3890226"/>
                </a:lnTo>
                <a:lnTo>
                  <a:pt x="3574211" y="3892092"/>
                </a:lnTo>
                <a:lnTo>
                  <a:pt x="3575329" y="3892550"/>
                </a:lnTo>
                <a:lnTo>
                  <a:pt x="3577958" y="3892550"/>
                </a:lnTo>
                <a:lnTo>
                  <a:pt x="3579076" y="3892092"/>
                </a:lnTo>
                <a:lnTo>
                  <a:pt x="3580942" y="3890226"/>
                </a:lnTo>
                <a:lnTo>
                  <a:pt x="3581400" y="3889108"/>
                </a:lnTo>
                <a:lnTo>
                  <a:pt x="3581400" y="3886479"/>
                </a:lnTo>
                <a:close/>
              </a:path>
              <a:path w="5867400" h="3897629">
                <a:moveTo>
                  <a:pt x="3581400" y="3109874"/>
                </a:moveTo>
                <a:lnTo>
                  <a:pt x="3580942" y="3108756"/>
                </a:lnTo>
                <a:lnTo>
                  <a:pt x="3579076" y="3106890"/>
                </a:lnTo>
                <a:lnTo>
                  <a:pt x="3577958" y="3106420"/>
                </a:lnTo>
                <a:lnTo>
                  <a:pt x="3575329" y="3106420"/>
                </a:lnTo>
                <a:lnTo>
                  <a:pt x="3574211" y="3106890"/>
                </a:lnTo>
                <a:lnTo>
                  <a:pt x="3572345" y="3108756"/>
                </a:lnTo>
                <a:lnTo>
                  <a:pt x="3571875" y="3109874"/>
                </a:lnTo>
                <a:lnTo>
                  <a:pt x="3571875" y="3112503"/>
                </a:lnTo>
                <a:lnTo>
                  <a:pt x="3572345" y="3113621"/>
                </a:lnTo>
                <a:lnTo>
                  <a:pt x="3574211" y="3115487"/>
                </a:lnTo>
                <a:lnTo>
                  <a:pt x="3575329" y="3115945"/>
                </a:lnTo>
                <a:lnTo>
                  <a:pt x="3577958" y="3115945"/>
                </a:lnTo>
                <a:lnTo>
                  <a:pt x="3579076" y="3115487"/>
                </a:lnTo>
                <a:lnTo>
                  <a:pt x="3580942" y="3113621"/>
                </a:lnTo>
                <a:lnTo>
                  <a:pt x="3581400" y="3112503"/>
                </a:lnTo>
                <a:lnTo>
                  <a:pt x="3581400" y="3109874"/>
                </a:lnTo>
                <a:close/>
              </a:path>
              <a:path w="5867400" h="3897629">
                <a:moveTo>
                  <a:pt x="3581400" y="2333269"/>
                </a:moveTo>
                <a:lnTo>
                  <a:pt x="3580942" y="2332151"/>
                </a:lnTo>
                <a:lnTo>
                  <a:pt x="3579076" y="2330285"/>
                </a:lnTo>
                <a:lnTo>
                  <a:pt x="3577958" y="2329815"/>
                </a:lnTo>
                <a:lnTo>
                  <a:pt x="3575329" y="2329815"/>
                </a:lnTo>
                <a:lnTo>
                  <a:pt x="3574211" y="2330285"/>
                </a:lnTo>
                <a:lnTo>
                  <a:pt x="3572345" y="2332151"/>
                </a:lnTo>
                <a:lnTo>
                  <a:pt x="3571875" y="2333269"/>
                </a:lnTo>
                <a:lnTo>
                  <a:pt x="3571875" y="2335898"/>
                </a:lnTo>
                <a:lnTo>
                  <a:pt x="3572345" y="2337016"/>
                </a:lnTo>
                <a:lnTo>
                  <a:pt x="3574211" y="2338882"/>
                </a:lnTo>
                <a:lnTo>
                  <a:pt x="3575329" y="2339340"/>
                </a:lnTo>
                <a:lnTo>
                  <a:pt x="3577958" y="2339340"/>
                </a:lnTo>
                <a:lnTo>
                  <a:pt x="3579076" y="2338882"/>
                </a:lnTo>
                <a:lnTo>
                  <a:pt x="3580942" y="2337016"/>
                </a:lnTo>
                <a:lnTo>
                  <a:pt x="3581400" y="2335898"/>
                </a:lnTo>
                <a:lnTo>
                  <a:pt x="3581400" y="2333269"/>
                </a:lnTo>
                <a:close/>
              </a:path>
              <a:path w="5867400" h="3897629">
                <a:moveTo>
                  <a:pt x="3581400" y="1556664"/>
                </a:moveTo>
                <a:lnTo>
                  <a:pt x="3580942" y="1555546"/>
                </a:lnTo>
                <a:lnTo>
                  <a:pt x="3579076" y="1553679"/>
                </a:lnTo>
                <a:lnTo>
                  <a:pt x="3577958" y="1553210"/>
                </a:lnTo>
                <a:lnTo>
                  <a:pt x="3575329" y="1553210"/>
                </a:lnTo>
                <a:lnTo>
                  <a:pt x="3574211" y="1553679"/>
                </a:lnTo>
                <a:lnTo>
                  <a:pt x="3572345" y="1555546"/>
                </a:lnTo>
                <a:lnTo>
                  <a:pt x="3571875" y="1556664"/>
                </a:lnTo>
                <a:lnTo>
                  <a:pt x="3571875" y="1559293"/>
                </a:lnTo>
                <a:lnTo>
                  <a:pt x="3572345" y="1560410"/>
                </a:lnTo>
                <a:lnTo>
                  <a:pt x="3574211" y="1562277"/>
                </a:lnTo>
                <a:lnTo>
                  <a:pt x="3575329" y="1562735"/>
                </a:lnTo>
                <a:lnTo>
                  <a:pt x="3577958" y="1562735"/>
                </a:lnTo>
                <a:lnTo>
                  <a:pt x="3579076" y="1562277"/>
                </a:lnTo>
                <a:lnTo>
                  <a:pt x="3580942" y="1560410"/>
                </a:lnTo>
                <a:lnTo>
                  <a:pt x="3581400" y="1559293"/>
                </a:lnTo>
                <a:lnTo>
                  <a:pt x="3581400" y="1556664"/>
                </a:lnTo>
                <a:close/>
              </a:path>
              <a:path w="5867400" h="3897629">
                <a:moveTo>
                  <a:pt x="3581400" y="780059"/>
                </a:moveTo>
                <a:lnTo>
                  <a:pt x="3580942" y="778941"/>
                </a:lnTo>
                <a:lnTo>
                  <a:pt x="3579076" y="777074"/>
                </a:lnTo>
                <a:lnTo>
                  <a:pt x="3577958" y="776605"/>
                </a:lnTo>
                <a:lnTo>
                  <a:pt x="3575329" y="776605"/>
                </a:lnTo>
                <a:lnTo>
                  <a:pt x="3574211" y="777074"/>
                </a:lnTo>
                <a:lnTo>
                  <a:pt x="3572345" y="778941"/>
                </a:lnTo>
                <a:lnTo>
                  <a:pt x="3571875" y="780059"/>
                </a:lnTo>
                <a:lnTo>
                  <a:pt x="3571875" y="782688"/>
                </a:lnTo>
                <a:lnTo>
                  <a:pt x="3572345" y="783805"/>
                </a:lnTo>
                <a:lnTo>
                  <a:pt x="3574211" y="785672"/>
                </a:lnTo>
                <a:lnTo>
                  <a:pt x="3575329" y="786130"/>
                </a:lnTo>
                <a:lnTo>
                  <a:pt x="3577958" y="786130"/>
                </a:lnTo>
                <a:lnTo>
                  <a:pt x="3579076" y="785672"/>
                </a:lnTo>
                <a:lnTo>
                  <a:pt x="3580942" y="783805"/>
                </a:lnTo>
                <a:lnTo>
                  <a:pt x="3581400" y="782688"/>
                </a:lnTo>
                <a:lnTo>
                  <a:pt x="3581400" y="780059"/>
                </a:lnTo>
                <a:close/>
              </a:path>
              <a:path w="5867400" h="3897629">
                <a:moveTo>
                  <a:pt x="3581400" y="3454"/>
                </a:moveTo>
                <a:lnTo>
                  <a:pt x="3580942" y="2336"/>
                </a:lnTo>
                <a:lnTo>
                  <a:pt x="3579076" y="469"/>
                </a:lnTo>
                <a:lnTo>
                  <a:pt x="3577958" y="0"/>
                </a:lnTo>
                <a:lnTo>
                  <a:pt x="3575329" y="0"/>
                </a:lnTo>
                <a:lnTo>
                  <a:pt x="3574211" y="469"/>
                </a:lnTo>
                <a:lnTo>
                  <a:pt x="3572345" y="2336"/>
                </a:lnTo>
                <a:lnTo>
                  <a:pt x="3571875" y="3454"/>
                </a:lnTo>
                <a:lnTo>
                  <a:pt x="3571875" y="6083"/>
                </a:lnTo>
                <a:lnTo>
                  <a:pt x="3572345" y="7200"/>
                </a:lnTo>
                <a:lnTo>
                  <a:pt x="3574211" y="9067"/>
                </a:lnTo>
                <a:lnTo>
                  <a:pt x="3575329" y="9525"/>
                </a:lnTo>
                <a:lnTo>
                  <a:pt x="3577958" y="9525"/>
                </a:lnTo>
                <a:lnTo>
                  <a:pt x="3579076" y="9067"/>
                </a:lnTo>
                <a:lnTo>
                  <a:pt x="3580942" y="7200"/>
                </a:lnTo>
                <a:lnTo>
                  <a:pt x="3581400" y="6083"/>
                </a:lnTo>
                <a:lnTo>
                  <a:pt x="3581400" y="3454"/>
                </a:lnTo>
                <a:close/>
              </a:path>
              <a:path w="5867400" h="3897629">
                <a:moveTo>
                  <a:pt x="3629025" y="3886479"/>
                </a:moveTo>
                <a:lnTo>
                  <a:pt x="3628567" y="3885361"/>
                </a:lnTo>
                <a:lnTo>
                  <a:pt x="3626701" y="3883495"/>
                </a:lnTo>
                <a:lnTo>
                  <a:pt x="3625583" y="3883025"/>
                </a:lnTo>
                <a:lnTo>
                  <a:pt x="3622954" y="3883025"/>
                </a:lnTo>
                <a:lnTo>
                  <a:pt x="3621836" y="3883495"/>
                </a:lnTo>
                <a:lnTo>
                  <a:pt x="3619970" y="3885361"/>
                </a:lnTo>
                <a:lnTo>
                  <a:pt x="3619500" y="3886479"/>
                </a:lnTo>
                <a:lnTo>
                  <a:pt x="3619500" y="3889108"/>
                </a:lnTo>
                <a:lnTo>
                  <a:pt x="3619970" y="3890226"/>
                </a:lnTo>
                <a:lnTo>
                  <a:pt x="3621836" y="3892092"/>
                </a:lnTo>
                <a:lnTo>
                  <a:pt x="3622954" y="3892550"/>
                </a:lnTo>
                <a:lnTo>
                  <a:pt x="3625583" y="3892550"/>
                </a:lnTo>
                <a:lnTo>
                  <a:pt x="3626701" y="3892092"/>
                </a:lnTo>
                <a:lnTo>
                  <a:pt x="3628567" y="3890226"/>
                </a:lnTo>
                <a:lnTo>
                  <a:pt x="3629025" y="3889108"/>
                </a:lnTo>
                <a:lnTo>
                  <a:pt x="3629025" y="3886479"/>
                </a:lnTo>
                <a:close/>
              </a:path>
              <a:path w="5867400" h="3897629">
                <a:moveTo>
                  <a:pt x="3629025" y="3109874"/>
                </a:moveTo>
                <a:lnTo>
                  <a:pt x="3628567" y="3108756"/>
                </a:lnTo>
                <a:lnTo>
                  <a:pt x="3626701" y="3106890"/>
                </a:lnTo>
                <a:lnTo>
                  <a:pt x="3625583" y="3106420"/>
                </a:lnTo>
                <a:lnTo>
                  <a:pt x="3622954" y="3106420"/>
                </a:lnTo>
                <a:lnTo>
                  <a:pt x="3621836" y="3106890"/>
                </a:lnTo>
                <a:lnTo>
                  <a:pt x="3619970" y="3108756"/>
                </a:lnTo>
                <a:lnTo>
                  <a:pt x="3619500" y="3109874"/>
                </a:lnTo>
                <a:lnTo>
                  <a:pt x="3619500" y="3112503"/>
                </a:lnTo>
                <a:lnTo>
                  <a:pt x="3619970" y="3113621"/>
                </a:lnTo>
                <a:lnTo>
                  <a:pt x="3621836" y="3115487"/>
                </a:lnTo>
                <a:lnTo>
                  <a:pt x="3622954" y="3115945"/>
                </a:lnTo>
                <a:lnTo>
                  <a:pt x="3625583" y="3115945"/>
                </a:lnTo>
                <a:lnTo>
                  <a:pt x="3626701" y="3115487"/>
                </a:lnTo>
                <a:lnTo>
                  <a:pt x="3628567" y="3113621"/>
                </a:lnTo>
                <a:lnTo>
                  <a:pt x="3629025" y="3112503"/>
                </a:lnTo>
                <a:lnTo>
                  <a:pt x="3629025" y="3109874"/>
                </a:lnTo>
                <a:close/>
              </a:path>
              <a:path w="5867400" h="3897629">
                <a:moveTo>
                  <a:pt x="3629025" y="2333269"/>
                </a:moveTo>
                <a:lnTo>
                  <a:pt x="3628567" y="2332151"/>
                </a:lnTo>
                <a:lnTo>
                  <a:pt x="3626701" y="2330285"/>
                </a:lnTo>
                <a:lnTo>
                  <a:pt x="3625583" y="2329815"/>
                </a:lnTo>
                <a:lnTo>
                  <a:pt x="3622954" y="2329815"/>
                </a:lnTo>
                <a:lnTo>
                  <a:pt x="3621836" y="2330285"/>
                </a:lnTo>
                <a:lnTo>
                  <a:pt x="3619970" y="2332151"/>
                </a:lnTo>
                <a:lnTo>
                  <a:pt x="3619500" y="2333269"/>
                </a:lnTo>
                <a:lnTo>
                  <a:pt x="3619500" y="2335898"/>
                </a:lnTo>
                <a:lnTo>
                  <a:pt x="3619970" y="2337016"/>
                </a:lnTo>
                <a:lnTo>
                  <a:pt x="3621836" y="2338882"/>
                </a:lnTo>
                <a:lnTo>
                  <a:pt x="3622954" y="2339340"/>
                </a:lnTo>
                <a:lnTo>
                  <a:pt x="3625583" y="2339340"/>
                </a:lnTo>
                <a:lnTo>
                  <a:pt x="3626701" y="2338882"/>
                </a:lnTo>
                <a:lnTo>
                  <a:pt x="3628567" y="2337016"/>
                </a:lnTo>
                <a:lnTo>
                  <a:pt x="3629025" y="2335898"/>
                </a:lnTo>
                <a:lnTo>
                  <a:pt x="3629025" y="2333269"/>
                </a:lnTo>
                <a:close/>
              </a:path>
              <a:path w="5867400" h="3897629">
                <a:moveTo>
                  <a:pt x="3629025" y="1556664"/>
                </a:moveTo>
                <a:lnTo>
                  <a:pt x="3628567" y="1555546"/>
                </a:lnTo>
                <a:lnTo>
                  <a:pt x="3626701" y="1553679"/>
                </a:lnTo>
                <a:lnTo>
                  <a:pt x="3625583" y="1553210"/>
                </a:lnTo>
                <a:lnTo>
                  <a:pt x="3622954" y="1553210"/>
                </a:lnTo>
                <a:lnTo>
                  <a:pt x="3621836" y="1553679"/>
                </a:lnTo>
                <a:lnTo>
                  <a:pt x="3619970" y="1555546"/>
                </a:lnTo>
                <a:lnTo>
                  <a:pt x="3619500" y="1556664"/>
                </a:lnTo>
                <a:lnTo>
                  <a:pt x="3619500" y="1559293"/>
                </a:lnTo>
                <a:lnTo>
                  <a:pt x="3619970" y="1560410"/>
                </a:lnTo>
                <a:lnTo>
                  <a:pt x="3621836" y="1562277"/>
                </a:lnTo>
                <a:lnTo>
                  <a:pt x="3622954" y="1562735"/>
                </a:lnTo>
                <a:lnTo>
                  <a:pt x="3625583" y="1562735"/>
                </a:lnTo>
                <a:lnTo>
                  <a:pt x="3626701" y="1562277"/>
                </a:lnTo>
                <a:lnTo>
                  <a:pt x="3628567" y="1560410"/>
                </a:lnTo>
                <a:lnTo>
                  <a:pt x="3629025" y="1559293"/>
                </a:lnTo>
                <a:lnTo>
                  <a:pt x="3629025" y="1556664"/>
                </a:lnTo>
                <a:close/>
              </a:path>
              <a:path w="5867400" h="3897629">
                <a:moveTo>
                  <a:pt x="3629025" y="780059"/>
                </a:moveTo>
                <a:lnTo>
                  <a:pt x="3628567" y="778941"/>
                </a:lnTo>
                <a:lnTo>
                  <a:pt x="3626701" y="777074"/>
                </a:lnTo>
                <a:lnTo>
                  <a:pt x="3625583" y="776605"/>
                </a:lnTo>
                <a:lnTo>
                  <a:pt x="3622954" y="776605"/>
                </a:lnTo>
                <a:lnTo>
                  <a:pt x="3621836" y="777074"/>
                </a:lnTo>
                <a:lnTo>
                  <a:pt x="3619970" y="778941"/>
                </a:lnTo>
                <a:lnTo>
                  <a:pt x="3619500" y="780059"/>
                </a:lnTo>
                <a:lnTo>
                  <a:pt x="3619500" y="782688"/>
                </a:lnTo>
                <a:lnTo>
                  <a:pt x="3619970" y="783805"/>
                </a:lnTo>
                <a:lnTo>
                  <a:pt x="3621836" y="785672"/>
                </a:lnTo>
                <a:lnTo>
                  <a:pt x="3622954" y="786130"/>
                </a:lnTo>
                <a:lnTo>
                  <a:pt x="3625583" y="786130"/>
                </a:lnTo>
                <a:lnTo>
                  <a:pt x="3626701" y="785672"/>
                </a:lnTo>
                <a:lnTo>
                  <a:pt x="3628567" y="783805"/>
                </a:lnTo>
                <a:lnTo>
                  <a:pt x="3629025" y="782688"/>
                </a:lnTo>
                <a:lnTo>
                  <a:pt x="3629025" y="780059"/>
                </a:lnTo>
                <a:close/>
              </a:path>
              <a:path w="5867400" h="3897629">
                <a:moveTo>
                  <a:pt x="3629025" y="3454"/>
                </a:moveTo>
                <a:lnTo>
                  <a:pt x="3628567" y="2336"/>
                </a:lnTo>
                <a:lnTo>
                  <a:pt x="3626701" y="469"/>
                </a:lnTo>
                <a:lnTo>
                  <a:pt x="3625583" y="0"/>
                </a:lnTo>
                <a:lnTo>
                  <a:pt x="3622954" y="0"/>
                </a:lnTo>
                <a:lnTo>
                  <a:pt x="3621836" y="469"/>
                </a:lnTo>
                <a:lnTo>
                  <a:pt x="3619970" y="2336"/>
                </a:lnTo>
                <a:lnTo>
                  <a:pt x="3619500" y="3454"/>
                </a:lnTo>
                <a:lnTo>
                  <a:pt x="3619500" y="6083"/>
                </a:lnTo>
                <a:lnTo>
                  <a:pt x="3619970" y="7200"/>
                </a:lnTo>
                <a:lnTo>
                  <a:pt x="3621836" y="9067"/>
                </a:lnTo>
                <a:lnTo>
                  <a:pt x="3622954" y="9525"/>
                </a:lnTo>
                <a:lnTo>
                  <a:pt x="3625583" y="9525"/>
                </a:lnTo>
                <a:lnTo>
                  <a:pt x="3626701" y="9067"/>
                </a:lnTo>
                <a:lnTo>
                  <a:pt x="3628567" y="7200"/>
                </a:lnTo>
                <a:lnTo>
                  <a:pt x="3629025" y="6083"/>
                </a:lnTo>
                <a:lnTo>
                  <a:pt x="3629025" y="3454"/>
                </a:lnTo>
                <a:close/>
              </a:path>
              <a:path w="5867400" h="3897629">
                <a:moveTo>
                  <a:pt x="3676650" y="3886479"/>
                </a:moveTo>
                <a:lnTo>
                  <a:pt x="3676192" y="3885361"/>
                </a:lnTo>
                <a:lnTo>
                  <a:pt x="3674326" y="3883495"/>
                </a:lnTo>
                <a:lnTo>
                  <a:pt x="3673208" y="3883025"/>
                </a:lnTo>
                <a:lnTo>
                  <a:pt x="3670579" y="3883025"/>
                </a:lnTo>
                <a:lnTo>
                  <a:pt x="3669461" y="3883495"/>
                </a:lnTo>
                <a:lnTo>
                  <a:pt x="3667595" y="3885361"/>
                </a:lnTo>
                <a:lnTo>
                  <a:pt x="3667125" y="3886479"/>
                </a:lnTo>
                <a:lnTo>
                  <a:pt x="3667125" y="3889108"/>
                </a:lnTo>
                <a:lnTo>
                  <a:pt x="3667595" y="3890226"/>
                </a:lnTo>
                <a:lnTo>
                  <a:pt x="3669461" y="3892092"/>
                </a:lnTo>
                <a:lnTo>
                  <a:pt x="3670579" y="3892550"/>
                </a:lnTo>
                <a:lnTo>
                  <a:pt x="3673208" y="3892550"/>
                </a:lnTo>
                <a:lnTo>
                  <a:pt x="3674326" y="3892092"/>
                </a:lnTo>
                <a:lnTo>
                  <a:pt x="3676192" y="3890226"/>
                </a:lnTo>
                <a:lnTo>
                  <a:pt x="3676650" y="3889108"/>
                </a:lnTo>
                <a:lnTo>
                  <a:pt x="3676650" y="3886479"/>
                </a:lnTo>
                <a:close/>
              </a:path>
              <a:path w="5867400" h="3897629">
                <a:moveTo>
                  <a:pt x="3676650" y="3109874"/>
                </a:moveTo>
                <a:lnTo>
                  <a:pt x="3676192" y="3108756"/>
                </a:lnTo>
                <a:lnTo>
                  <a:pt x="3674326" y="3106890"/>
                </a:lnTo>
                <a:lnTo>
                  <a:pt x="3673208" y="3106420"/>
                </a:lnTo>
                <a:lnTo>
                  <a:pt x="3670579" y="3106420"/>
                </a:lnTo>
                <a:lnTo>
                  <a:pt x="3669461" y="3106890"/>
                </a:lnTo>
                <a:lnTo>
                  <a:pt x="3667595" y="3108756"/>
                </a:lnTo>
                <a:lnTo>
                  <a:pt x="3667125" y="3109874"/>
                </a:lnTo>
                <a:lnTo>
                  <a:pt x="3667125" y="3112503"/>
                </a:lnTo>
                <a:lnTo>
                  <a:pt x="3667595" y="3113621"/>
                </a:lnTo>
                <a:lnTo>
                  <a:pt x="3669461" y="3115487"/>
                </a:lnTo>
                <a:lnTo>
                  <a:pt x="3670579" y="3115945"/>
                </a:lnTo>
                <a:lnTo>
                  <a:pt x="3673208" y="3115945"/>
                </a:lnTo>
                <a:lnTo>
                  <a:pt x="3674326" y="3115487"/>
                </a:lnTo>
                <a:lnTo>
                  <a:pt x="3676192" y="3113621"/>
                </a:lnTo>
                <a:lnTo>
                  <a:pt x="3676650" y="3112503"/>
                </a:lnTo>
                <a:lnTo>
                  <a:pt x="3676650" y="3109874"/>
                </a:lnTo>
                <a:close/>
              </a:path>
              <a:path w="5867400" h="3897629">
                <a:moveTo>
                  <a:pt x="3676650" y="2333269"/>
                </a:moveTo>
                <a:lnTo>
                  <a:pt x="3676192" y="2332151"/>
                </a:lnTo>
                <a:lnTo>
                  <a:pt x="3674326" y="2330285"/>
                </a:lnTo>
                <a:lnTo>
                  <a:pt x="3673208" y="2329815"/>
                </a:lnTo>
                <a:lnTo>
                  <a:pt x="3670579" y="2329815"/>
                </a:lnTo>
                <a:lnTo>
                  <a:pt x="3669461" y="2330285"/>
                </a:lnTo>
                <a:lnTo>
                  <a:pt x="3667595" y="2332151"/>
                </a:lnTo>
                <a:lnTo>
                  <a:pt x="3667125" y="2333269"/>
                </a:lnTo>
                <a:lnTo>
                  <a:pt x="3667125" y="2335898"/>
                </a:lnTo>
                <a:lnTo>
                  <a:pt x="3667595" y="2337016"/>
                </a:lnTo>
                <a:lnTo>
                  <a:pt x="3669461" y="2338882"/>
                </a:lnTo>
                <a:lnTo>
                  <a:pt x="3670579" y="2339340"/>
                </a:lnTo>
                <a:lnTo>
                  <a:pt x="3673208" y="2339340"/>
                </a:lnTo>
                <a:lnTo>
                  <a:pt x="3674326" y="2338882"/>
                </a:lnTo>
                <a:lnTo>
                  <a:pt x="3676192" y="2337016"/>
                </a:lnTo>
                <a:lnTo>
                  <a:pt x="3676650" y="2335898"/>
                </a:lnTo>
                <a:lnTo>
                  <a:pt x="3676650" y="2333269"/>
                </a:lnTo>
                <a:close/>
              </a:path>
              <a:path w="5867400" h="3897629">
                <a:moveTo>
                  <a:pt x="3676650" y="1556664"/>
                </a:moveTo>
                <a:lnTo>
                  <a:pt x="3676192" y="1555546"/>
                </a:lnTo>
                <a:lnTo>
                  <a:pt x="3674326" y="1553679"/>
                </a:lnTo>
                <a:lnTo>
                  <a:pt x="3673208" y="1553210"/>
                </a:lnTo>
                <a:lnTo>
                  <a:pt x="3670579" y="1553210"/>
                </a:lnTo>
                <a:lnTo>
                  <a:pt x="3669461" y="1553679"/>
                </a:lnTo>
                <a:lnTo>
                  <a:pt x="3667595" y="1555546"/>
                </a:lnTo>
                <a:lnTo>
                  <a:pt x="3667125" y="1556664"/>
                </a:lnTo>
                <a:lnTo>
                  <a:pt x="3667125" y="1559293"/>
                </a:lnTo>
                <a:lnTo>
                  <a:pt x="3667595" y="1560410"/>
                </a:lnTo>
                <a:lnTo>
                  <a:pt x="3669461" y="1562277"/>
                </a:lnTo>
                <a:lnTo>
                  <a:pt x="3670579" y="1562735"/>
                </a:lnTo>
                <a:lnTo>
                  <a:pt x="3673208" y="1562735"/>
                </a:lnTo>
                <a:lnTo>
                  <a:pt x="3674326" y="1562277"/>
                </a:lnTo>
                <a:lnTo>
                  <a:pt x="3676192" y="1560410"/>
                </a:lnTo>
                <a:lnTo>
                  <a:pt x="3676650" y="1559293"/>
                </a:lnTo>
                <a:lnTo>
                  <a:pt x="3676650" y="1556664"/>
                </a:lnTo>
                <a:close/>
              </a:path>
              <a:path w="5867400" h="3897629">
                <a:moveTo>
                  <a:pt x="3676650" y="780059"/>
                </a:moveTo>
                <a:lnTo>
                  <a:pt x="3676192" y="778941"/>
                </a:lnTo>
                <a:lnTo>
                  <a:pt x="3674326" y="777074"/>
                </a:lnTo>
                <a:lnTo>
                  <a:pt x="3673208" y="776605"/>
                </a:lnTo>
                <a:lnTo>
                  <a:pt x="3670579" y="776605"/>
                </a:lnTo>
                <a:lnTo>
                  <a:pt x="3669461" y="777074"/>
                </a:lnTo>
                <a:lnTo>
                  <a:pt x="3667595" y="778941"/>
                </a:lnTo>
                <a:lnTo>
                  <a:pt x="3667125" y="780059"/>
                </a:lnTo>
                <a:lnTo>
                  <a:pt x="3667125" y="782688"/>
                </a:lnTo>
                <a:lnTo>
                  <a:pt x="3667595" y="783805"/>
                </a:lnTo>
                <a:lnTo>
                  <a:pt x="3669461" y="785672"/>
                </a:lnTo>
                <a:lnTo>
                  <a:pt x="3670579" y="786130"/>
                </a:lnTo>
                <a:lnTo>
                  <a:pt x="3673208" y="786130"/>
                </a:lnTo>
                <a:lnTo>
                  <a:pt x="3674326" y="785672"/>
                </a:lnTo>
                <a:lnTo>
                  <a:pt x="3676192" y="783805"/>
                </a:lnTo>
                <a:lnTo>
                  <a:pt x="3676650" y="782688"/>
                </a:lnTo>
                <a:lnTo>
                  <a:pt x="3676650" y="780059"/>
                </a:lnTo>
                <a:close/>
              </a:path>
              <a:path w="5867400" h="3897629">
                <a:moveTo>
                  <a:pt x="3676650" y="3454"/>
                </a:moveTo>
                <a:lnTo>
                  <a:pt x="3676192" y="2336"/>
                </a:lnTo>
                <a:lnTo>
                  <a:pt x="3674326" y="469"/>
                </a:lnTo>
                <a:lnTo>
                  <a:pt x="3673208" y="0"/>
                </a:lnTo>
                <a:lnTo>
                  <a:pt x="3670579" y="0"/>
                </a:lnTo>
                <a:lnTo>
                  <a:pt x="3669461" y="469"/>
                </a:lnTo>
                <a:lnTo>
                  <a:pt x="3667595" y="2336"/>
                </a:lnTo>
                <a:lnTo>
                  <a:pt x="3667125" y="3454"/>
                </a:lnTo>
                <a:lnTo>
                  <a:pt x="3667125" y="6083"/>
                </a:lnTo>
                <a:lnTo>
                  <a:pt x="3667595" y="7200"/>
                </a:lnTo>
                <a:lnTo>
                  <a:pt x="3669461" y="9067"/>
                </a:lnTo>
                <a:lnTo>
                  <a:pt x="3670579" y="9525"/>
                </a:lnTo>
                <a:lnTo>
                  <a:pt x="3673208" y="9525"/>
                </a:lnTo>
                <a:lnTo>
                  <a:pt x="3674326" y="9067"/>
                </a:lnTo>
                <a:lnTo>
                  <a:pt x="3676192" y="7200"/>
                </a:lnTo>
                <a:lnTo>
                  <a:pt x="3676650" y="6083"/>
                </a:lnTo>
                <a:lnTo>
                  <a:pt x="3676650" y="3454"/>
                </a:lnTo>
                <a:close/>
              </a:path>
              <a:path w="5867400" h="3897629">
                <a:moveTo>
                  <a:pt x="3724275" y="3886479"/>
                </a:moveTo>
                <a:lnTo>
                  <a:pt x="3723817" y="3885361"/>
                </a:lnTo>
                <a:lnTo>
                  <a:pt x="3721951" y="3883495"/>
                </a:lnTo>
                <a:lnTo>
                  <a:pt x="3720833" y="3883025"/>
                </a:lnTo>
                <a:lnTo>
                  <a:pt x="3718204" y="3883025"/>
                </a:lnTo>
                <a:lnTo>
                  <a:pt x="3717086" y="3883495"/>
                </a:lnTo>
                <a:lnTo>
                  <a:pt x="3715220" y="3885361"/>
                </a:lnTo>
                <a:lnTo>
                  <a:pt x="3714750" y="3886479"/>
                </a:lnTo>
                <a:lnTo>
                  <a:pt x="3714750" y="3889108"/>
                </a:lnTo>
                <a:lnTo>
                  <a:pt x="3715220" y="3890226"/>
                </a:lnTo>
                <a:lnTo>
                  <a:pt x="3717086" y="3892092"/>
                </a:lnTo>
                <a:lnTo>
                  <a:pt x="3718204" y="3892550"/>
                </a:lnTo>
                <a:lnTo>
                  <a:pt x="3720833" y="3892550"/>
                </a:lnTo>
                <a:lnTo>
                  <a:pt x="3721951" y="3892092"/>
                </a:lnTo>
                <a:lnTo>
                  <a:pt x="3723817" y="3890226"/>
                </a:lnTo>
                <a:lnTo>
                  <a:pt x="3724275" y="3889108"/>
                </a:lnTo>
                <a:lnTo>
                  <a:pt x="3724275" y="3886479"/>
                </a:lnTo>
                <a:close/>
              </a:path>
              <a:path w="5867400" h="3897629">
                <a:moveTo>
                  <a:pt x="3724275" y="3109874"/>
                </a:moveTo>
                <a:lnTo>
                  <a:pt x="3723817" y="3108756"/>
                </a:lnTo>
                <a:lnTo>
                  <a:pt x="3721951" y="3106890"/>
                </a:lnTo>
                <a:lnTo>
                  <a:pt x="3720833" y="3106420"/>
                </a:lnTo>
                <a:lnTo>
                  <a:pt x="3718204" y="3106420"/>
                </a:lnTo>
                <a:lnTo>
                  <a:pt x="3717086" y="3106890"/>
                </a:lnTo>
                <a:lnTo>
                  <a:pt x="3715220" y="3108756"/>
                </a:lnTo>
                <a:lnTo>
                  <a:pt x="3714750" y="3109874"/>
                </a:lnTo>
                <a:lnTo>
                  <a:pt x="3714750" y="3112503"/>
                </a:lnTo>
                <a:lnTo>
                  <a:pt x="3715220" y="3113621"/>
                </a:lnTo>
                <a:lnTo>
                  <a:pt x="3717086" y="3115487"/>
                </a:lnTo>
                <a:lnTo>
                  <a:pt x="3718204" y="3115945"/>
                </a:lnTo>
                <a:lnTo>
                  <a:pt x="3720833" y="3115945"/>
                </a:lnTo>
                <a:lnTo>
                  <a:pt x="3721951" y="3115487"/>
                </a:lnTo>
                <a:lnTo>
                  <a:pt x="3723817" y="3113621"/>
                </a:lnTo>
                <a:lnTo>
                  <a:pt x="3724275" y="3112503"/>
                </a:lnTo>
                <a:lnTo>
                  <a:pt x="3724275" y="3109874"/>
                </a:lnTo>
                <a:close/>
              </a:path>
              <a:path w="5867400" h="3897629">
                <a:moveTo>
                  <a:pt x="3724275" y="2333269"/>
                </a:moveTo>
                <a:lnTo>
                  <a:pt x="3723817" y="2332151"/>
                </a:lnTo>
                <a:lnTo>
                  <a:pt x="3721951" y="2330285"/>
                </a:lnTo>
                <a:lnTo>
                  <a:pt x="3720833" y="2329815"/>
                </a:lnTo>
                <a:lnTo>
                  <a:pt x="3718204" y="2329815"/>
                </a:lnTo>
                <a:lnTo>
                  <a:pt x="3717086" y="2330285"/>
                </a:lnTo>
                <a:lnTo>
                  <a:pt x="3715220" y="2332151"/>
                </a:lnTo>
                <a:lnTo>
                  <a:pt x="3714750" y="2333269"/>
                </a:lnTo>
                <a:lnTo>
                  <a:pt x="3714750" y="2335898"/>
                </a:lnTo>
                <a:lnTo>
                  <a:pt x="3715220" y="2337016"/>
                </a:lnTo>
                <a:lnTo>
                  <a:pt x="3717086" y="2338882"/>
                </a:lnTo>
                <a:lnTo>
                  <a:pt x="3718204" y="2339340"/>
                </a:lnTo>
                <a:lnTo>
                  <a:pt x="3720833" y="2339340"/>
                </a:lnTo>
                <a:lnTo>
                  <a:pt x="3721951" y="2338882"/>
                </a:lnTo>
                <a:lnTo>
                  <a:pt x="3723817" y="2337016"/>
                </a:lnTo>
                <a:lnTo>
                  <a:pt x="3724275" y="2335898"/>
                </a:lnTo>
                <a:lnTo>
                  <a:pt x="3724275" y="2333269"/>
                </a:lnTo>
                <a:close/>
              </a:path>
              <a:path w="5867400" h="3897629">
                <a:moveTo>
                  <a:pt x="3724275" y="1556664"/>
                </a:moveTo>
                <a:lnTo>
                  <a:pt x="3723817" y="1555546"/>
                </a:lnTo>
                <a:lnTo>
                  <a:pt x="3721951" y="1553679"/>
                </a:lnTo>
                <a:lnTo>
                  <a:pt x="3720833" y="1553210"/>
                </a:lnTo>
                <a:lnTo>
                  <a:pt x="3718204" y="1553210"/>
                </a:lnTo>
                <a:lnTo>
                  <a:pt x="3717086" y="1553679"/>
                </a:lnTo>
                <a:lnTo>
                  <a:pt x="3715220" y="1555546"/>
                </a:lnTo>
                <a:lnTo>
                  <a:pt x="3714750" y="1556664"/>
                </a:lnTo>
                <a:lnTo>
                  <a:pt x="3714750" y="1559293"/>
                </a:lnTo>
                <a:lnTo>
                  <a:pt x="3715220" y="1560410"/>
                </a:lnTo>
                <a:lnTo>
                  <a:pt x="3717086" y="1562277"/>
                </a:lnTo>
                <a:lnTo>
                  <a:pt x="3718204" y="1562735"/>
                </a:lnTo>
                <a:lnTo>
                  <a:pt x="3720833" y="1562735"/>
                </a:lnTo>
                <a:lnTo>
                  <a:pt x="3721951" y="1562277"/>
                </a:lnTo>
                <a:lnTo>
                  <a:pt x="3723817" y="1560410"/>
                </a:lnTo>
                <a:lnTo>
                  <a:pt x="3724275" y="1559293"/>
                </a:lnTo>
                <a:lnTo>
                  <a:pt x="3724275" y="1556664"/>
                </a:lnTo>
                <a:close/>
              </a:path>
              <a:path w="5867400" h="3897629">
                <a:moveTo>
                  <a:pt x="3724275" y="780059"/>
                </a:moveTo>
                <a:lnTo>
                  <a:pt x="3723817" y="778941"/>
                </a:lnTo>
                <a:lnTo>
                  <a:pt x="3721951" y="777074"/>
                </a:lnTo>
                <a:lnTo>
                  <a:pt x="3720833" y="776605"/>
                </a:lnTo>
                <a:lnTo>
                  <a:pt x="3718204" y="776605"/>
                </a:lnTo>
                <a:lnTo>
                  <a:pt x="3717086" y="777074"/>
                </a:lnTo>
                <a:lnTo>
                  <a:pt x="3715220" y="778941"/>
                </a:lnTo>
                <a:lnTo>
                  <a:pt x="3714750" y="780059"/>
                </a:lnTo>
                <a:lnTo>
                  <a:pt x="3714750" y="782688"/>
                </a:lnTo>
                <a:lnTo>
                  <a:pt x="3715220" y="783805"/>
                </a:lnTo>
                <a:lnTo>
                  <a:pt x="3717086" y="785672"/>
                </a:lnTo>
                <a:lnTo>
                  <a:pt x="3718204" y="786130"/>
                </a:lnTo>
                <a:lnTo>
                  <a:pt x="3720833" y="786130"/>
                </a:lnTo>
                <a:lnTo>
                  <a:pt x="3721951" y="785672"/>
                </a:lnTo>
                <a:lnTo>
                  <a:pt x="3723817" y="783805"/>
                </a:lnTo>
                <a:lnTo>
                  <a:pt x="3724275" y="782688"/>
                </a:lnTo>
                <a:lnTo>
                  <a:pt x="3724275" y="780059"/>
                </a:lnTo>
                <a:close/>
              </a:path>
              <a:path w="5867400" h="3897629">
                <a:moveTo>
                  <a:pt x="3724275" y="3454"/>
                </a:moveTo>
                <a:lnTo>
                  <a:pt x="3723817" y="2336"/>
                </a:lnTo>
                <a:lnTo>
                  <a:pt x="3721951" y="469"/>
                </a:lnTo>
                <a:lnTo>
                  <a:pt x="3720833" y="0"/>
                </a:lnTo>
                <a:lnTo>
                  <a:pt x="3718204" y="0"/>
                </a:lnTo>
                <a:lnTo>
                  <a:pt x="3717086" y="469"/>
                </a:lnTo>
                <a:lnTo>
                  <a:pt x="3715220" y="2336"/>
                </a:lnTo>
                <a:lnTo>
                  <a:pt x="3714750" y="3454"/>
                </a:lnTo>
                <a:lnTo>
                  <a:pt x="3714750" y="6083"/>
                </a:lnTo>
                <a:lnTo>
                  <a:pt x="3715220" y="7200"/>
                </a:lnTo>
                <a:lnTo>
                  <a:pt x="3717086" y="9067"/>
                </a:lnTo>
                <a:lnTo>
                  <a:pt x="3718204" y="9525"/>
                </a:lnTo>
                <a:lnTo>
                  <a:pt x="3720833" y="9525"/>
                </a:lnTo>
                <a:lnTo>
                  <a:pt x="3721951" y="9067"/>
                </a:lnTo>
                <a:lnTo>
                  <a:pt x="3723817" y="7200"/>
                </a:lnTo>
                <a:lnTo>
                  <a:pt x="3724275" y="6083"/>
                </a:lnTo>
                <a:lnTo>
                  <a:pt x="3724275" y="3454"/>
                </a:lnTo>
                <a:close/>
              </a:path>
              <a:path w="5867400" h="3897629">
                <a:moveTo>
                  <a:pt x="3771900" y="3886479"/>
                </a:moveTo>
                <a:lnTo>
                  <a:pt x="3771442" y="3885361"/>
                </a:lnTo>
                <a:lnTo>
                  <a:pt x="3769576" y="3883495"/>
                </a:lnTo>
                <a:lnTo>
                  <a:pt x="3768458" y="3883025"/>
                </a:lnTo>
                <a:lnTo>
                  <a:pt x="3765829" y="3883025"/>
                </a:lnTo>
                <a:lnTo>
                  <a:pt x="3764711" y="3883495"/>
                </a:lnTo>
                <a:lnTo>
                  <a:pt x="3762845" y="3885361"/>
                </a:lnTo>
                <a:lnTo>
                  <a:pt x="3762375" y="3886479"/>
                </a:lnTo>
                <a:lnTo>
                  <a:pt x="3762375" y="3889108"/>
                </a:lnTo>
                <a:lnTo>
                  <a:pt x="3762845" y="3890226"/>
                </a:lnTo>
                <a:lnTo>
                  <a:pt x="3764711" y="3892092"/>
                </a:lnTo>
                <a:lnTo>
                  <a:pt x="3765829" y="3892550"/>
                </a:lnTo>
                <a:lnTo>
                  <a:pt x="3768458" y="3892550"/>
                </a:lnTo>
                <a:lnTo>
                  <a:pt x="3769576" y="3892092"/>
                </a:lnTo>
                <a:lnTo>
                  <a:pt x="3771442" y="3890226"/>
                </a:lnTo>
                <a:lnTo>
                  <a:pt x="3771900" y="3889108"/>
                </a:lnTo>
                <a:lnTo>
                  <a:pt x="3771900" y="3886479"/>
                </a:lnTo>
                <a:close/>
              </a:path>
              <a:path w="5867400" h="3897629">
                <a:moveTo>
                  <a:pt x="3771900" y="3109874"/>
                </a:moveTo>
                <a:lnTo>
                  <a:pt x="3771442" y="3108756"/>
                </a:lnTo>
                <a:lnTo>
                  <a:pt x="3769576" y="3106890"/>
                </a:lnTo>
                <a:lnTo>
                  <a:pt x="3768458" y="3106420"/>
                </a:lnTo>
                <a:lnTo>
                  <a:pt x="3765829" y="3106420"/>
                </a:lnTo>
                <a:lnTo>
                  <a:pt x="3764711" y="3106890"/>
                </a:lnTo>
                <a:lnTo>
                  <a:pt x="3762845" y="3108756"/>
                </a:lnTo>
                <a:lnTo>
                  <a:pt x="3762375" y="3109874"/>
                </a:lnTo>
                <a:lnTo>
                  <a:pt x="3762375" y="3112503"/>
                </a:lnTo>
                <a:lnTo>
                  <a:pt x="3762845" y="3113621"/>
                </a:lnTo>
                <a:lnTo>
                  <a:pt x="3764711" y="3115487"/>
                </a:lnTo>
                <a:lnTo>
                  <a:pt x="3765829" y="3115945"/>
                </a:lnTo>
                <a:lnTo>
                  <a:pt x="3768458" y="3115945"/>
                </a:lnTo>
                <a:lnTo>
                  <a:pt x="3769576" y="3115487"/>
                </a:lnTo>
                <a:lnTo>
                  <a:pt x="3771442" y="3113621"/>
                </a:lnTo>
                <a:lnTo>
                  <a:pt x="3771900" y="3112503"/>
                </a:lnTo>
                <a:lnTo>
                  <a:pt x="3771900" y="3109874"/>
                </a:lnTo>
                <a:close/>
              </a:path>
              <a:path w="5867400" h="3897629">
                <a:moveTo>
                  <a:pt x="3771900" y="2333269"/>
                </a:moveTo>
                <a:lnTo>
                  <a:pt x="3771442" y="2332151"/>
                </a:lnTo>
                <a:lnTo>
                  <a:pt x="3769576" y="2330285"/>
                </a:lnTo>
                <a:lnTo>
                  <a:pt x="3768458" y="2329815"/>
                </a:lnTo>
                <a:lnTo>
                  <a:pt x="3765829" y="2329815"/>
                </a:lnTo>
                <a:lnTo>
                  <a:pt x="3764711" y="2330285"/>
                </a:lnTo>
                <a:lnTo>
                  <a:pt x="3762845" y="2332151"/>
                </a:lnTo>
                <a:lnTo>
                  <a:pt x="3762375" y="2333269"/>
                </a:lnTo>
                <a:lnTo>
                  <a:pt x="3762375" y="2335898"/>
                </a:lnTo>
                <a:lnTo>
                  <a:pt x="3762845" y="2337016"/>
                </a:lnTo>
                <a:lnTo>
                  <a:pt x="3764711" y="2338882"/>
                </a:lnTo>
                <a:lnTo>
                  <a:pt x="3765829" y="2339340"/>
                </a:lnTo>
                <a:lnTo>
                  <a:pt x="3768458" y="2339340"/>
                </a:lnTo>
                <a:lnTo>
                  <a:pt x="3769576" y="2338882"/>
                </a:lnTo>
                <a:lnTo>
                  <a:pt x="3771442" y="2337016"/>
                </a:lnTo>
                <a:lnTo>
                  <a:pt x="3771900" y="2335898"/>
                </a:lnTo>
                <a:lnTo>
                  <a:pt x="3771900" y="2333269"/>
                </a:lnTo>
                <a:close/>
              </a:path>
              <a:path w="5867400" h="3897629">
                <a:moveTo>
                  <a:pt x="3771900" y="1556664"/>
                </a:moveTo>
                <a:lnTo>
                  <a:pt x="3771442" y="1555546"/>
                </a:lnTo>
                <a:lnTo>
                  <a:pt x="3769576" y="1553679"/>
                </a:lnTo>
                <a:lnTo>
                  <a:pt x="3768458" y="1553210"/>
                </a:lnTo>
                <a:lnTo>
                  <a:pt x="3765829" y="1553210"/>
                </a:lnTo>
                <a:lnTo>
                  <a:pt x="3764711" y="1553679"/>
                </a:lnTo>
                <a:lnTo>
                  <a:pt x="3762845" y="1555546"/>
                </a:lnTo>
                <a:lnTo>
                  <a:pt x="3762375" y="1556664"/>
                </a:lnTo>
                <a:lnTo>
                  <a:pt x="3762375" y="1559293"/>
                </a:lnTo>
                <a:lnTo>
                  <a:pt x="3762845" y="1560410"/>
                </a:lnTo>
                <a:lnTo>
                  <a:pt x="3764711" y="1562277"/>
                </a:lnTo>
                <a:lnTo>
                  <a:pt x="3765829" y="1562735"/>
                </a:lnTo>
                <a:lnTo>
                  <a:pt x="3768458" y="1562735"/>
                </a:lnTo>
                <a:lnTo>
                  <a:pt x="3769576" y="1562277"/>
                </a:lnTo>
                <a:lnTo>
                  <a:pt x="3771442" y="1560410"/>
                </a:lnTo>
                <a:lnTo>
                  <a:pt x="3771900" y="1559293"/>
                </a:lnTo>
                <a:lnTo>
                  <a:pt x="3771900" y="1556664"/>
                </a:lnTo>
                <a:close/>
              </a:path>
              <a:path w="5867400" h="3897629">
                <a:moveTo>
                  <a:pt x="3771900" y="780059"/>
                </a:moveTo>
                <a:lnTo>
                  <a:pt x="3771442" y="778941"/>
                </a:lnTo>
                <a:lnTo>
                  <a:pt x="3769576" y="777074"/>
                </a:lnTo>
                <a:lnTo>
                  <a:pt x="3768458" y="776605"/>
                </a:lnTo>
                <a:lnTo>
                  <a:pt x="3765829" y="776605"/>
                </a:lnTo>
                <a:lnTo>
                  <a:pt x="3764711" y="777074"/>
                </a:lnTo>
                <a:lnTo>
                  <a:pt x="3762845" y="778941"/>
                </a:lnTo>
                <a:lnTo>
                  <a:pt x="3762375" y="780059"/>
                </a:lnTo>
                <a:lnTo>
                  <a:pt x="3762375" y="782688"/>
                </a:lnTo>
                <a:lnTo>
                  <a:pt x="3762845" y="783805"/>
                </a:lnTo>
                <a:lnTo>
                  <a:pt x="3764711" y="785672"/>
                </a:lnTo>
                <a:lnTo>
                  <a:pt x="3765829" y="786130"/>
                </a:lnTo>
                <a:lnTo>
                  <a:pt x="3768458" y="786130"/>
                </a:lnTo>
                <a:lnTo>
                  <a:pt x="3769576" y="785672"/>
                </a:lnTo>
                <a:lnTo>
                  <a:pt x="3771442" y="783805"/>
                </a:lnTo>
                <a:lnTo>
                  <a:pt x="3771900" y="782688"/>
                </a:lnTo>
                <a:lnTo>
                  <a:pt x="3771900" y="780059"/>
                </a:lnTo>
                <a:close/>
              </a:path>
              <a:path w="5867400" h="3897629">
                <a:moveTo>
                  <a:pt x="3771900" y="3454"/>
                </a:moveTo>
                <a:lnTo>
                  <a:pt x="3771442" y="2336"/>
                </a:lnTo>
                <a:lnTo>
                  <a:pt x="3769576" y="469"/>
                </a:lnTo>
                <a:lnTo>
                  <a:pt x="3768458" y="0"/>
                </a:lnTo>
                <a:lnTo>
                  <a:pt x="3765829" y="0"/>
                </a:lnTo>
                <a:lnTo>
                  <a:pt x="3764711" y="469"/>
                </a:lnTo>
                <a:lnTo>
                  <a:pt x="3762845" y="2336"/>
                </a:lnTo>
                <a:lnTo>
                  <a:pt x="3762375" y="3454"/>
                </a:lnTo>
                <a:lnTo>
                  <a:pt x="3762375" y="6083"/>
                </a:lnTo>
                <a:lnTo>
                  <a:pt x="3762845" y="7200"/>
                </a:lnTo>
                <a:lnTo>
                  <a:pt x="3764711" y="9067"/>
                </a:lnTo>
                <a:lnTo>
                  <a:pt x="3765829" y="9525"/>
                </a:lnTo>
                <a:lnTo>
                  <a:pt x="3768458" y="9525"/>
                </a:lnTo>
                <a:lnTo>
                  <a:pt x="3769576" y="9067"/>
                </a:lnTo>
                <a:lnTo>
                  <a:pt x="3771442" y="7200"/>
                </a:lnTo>
                <a:lnTo>
                  <a:pt x="3771900" y="6083"/>
                </a:lnTo>
                <a:lnTo>
                  <a:pt x="3771900" y="3454"/>
                </a:lnTo>
                <a:close/>
              </a:path>
              <a:path w="5867400" h="3897629">
                <a:moveTo>
                  <a:pt x="3819525" y="3886479"/>
                </a:moveTo>
                <a:lnTo>
                  <a:pt x="3819067" y="3885361"/>
                </a:lnTo>
                <a:lnTo>
                  <a:pt x="3817201" y="3883495"/>
                </a:lnTo>
                <a:lnTo>
                  <a:pt x="3816083" y="3883025"/>
                </a:lnTo>
                <a:lnTo>
                  <a:pt x="3813454" y="3883025"/>
                </a:lnTo>
                <a:lnTo>
                  <a:pt x="3812336" y="3883495"/>
                </a:lnTo>
                <a:lnTo>
                  <a:pt x="3810470" y="3885361"/>
                </a:lnTo>
                <a:lnTo>
                  <a:pt x="3810000" y="3886479"/>
                </a:lnTo>
                <a:lnTo>
                  <a:pt x="3810000" y="3889108"/>
                </a:lnTo>
                <a:lnTo>
                  <a:pt x="3810470" y="3890226"/>
                </a:lnTo>
                <a:lnTo>
                  <a:pt x="3812336" y="3892092"/>
                </a:lnTo>
                <a:lnTo>
                  <a:pt x="3813454" y="3892550"/>
                </a:lnTo>
                <a:lnTo>
                  <a:pt x="3816083" y="3892550"/>
                </a:lnTo>
                <a:lnTo>
                  <a:pt x="3817201" y="3892092"/>
                </a:lnTo>
                <a:lnTo>
                  <a:pt x="3819067" y="3890226"/>
                </a:lnTo>
                <a:lnTo>
                  <a:pt x="3819525" y="3889108"/>
                </a:lnTo>
                <a:lnTo>
                  <a:pt x="3819525" y="3886479"/>
                </a:lnTo>
                <a:close/>
              </a:path>
              <a:path w="5867400" h="3897629">
                <a:moveTo>
                  <a:pt x="3819525" y="3109874"/>
                </a:moveTo>
                <a:lnTo>
                  <a:pt x="3819067" y="3108756"/>
                </a:lnTo>
                <a:lnTo>
                  <a:pt x="3817201" y="3106890"/>
                </a:lnTo>
                <a:lnTo>
                  <a:pt x="3816083" y="3106420"/>
                </a:lnTo>
                <a:lnTo>
                  <a:pt x="3813454" y="3106420"/>
                </a:lnTo>
                <a:lnTo>
                  <a:pt x="3812336" y="3106890"/>
                </a:lnTo>
                <a:lnTo>
                  <a:pt x="3810470" y="3108756"/>
                </a:lnTo>
                <a:lnTo>
                  <a:pt x="3810000" y="3109874"/>
                </a:lnTo>
                <a:lnTo>
                  <a:pt x="3810000" y="3112503"/>
                </a:lnTo>
                <a:lnTo>
                  <a:pt x="3810470" y="3113621"/>
                </a:lnTo>
                <a:lnTo>
                  <a:pt x="3812336" y="3115487"/>
                </a:lnTo>
                <a:lnTo>
                  <a:pt x="3813454" y="3115945"/>
                </a:lnTo>
                <a:lnTo>
                  <a:pt x="3816083" y="3115945"/>
                </a:lnTo>
                <a:lnTo>
                  <a:pt x="3817201" y="3115487"/>
                </a:lnTo>
                <a:lnTo>
                  <a:pt x="3819067" y="3113621"/>
                </a:lnTo>
                <a:lnTo>
                  <a:pt x="3819525" y="3112503"/>
                </a:lnTo>
                <a:lnTo>
                  <a:pt x="3819525" y="3109874"/>
                </a:lnTo>
                <a:close/>
              </a:path>
              <a:path w="5867400" h="3897629">
                <a:moveTo>
                  <a:pt x="3819525" y="2333269"/>
                </a:moveTo>
                <a:lnTo>
                  <a:pt x="3819067" y="2332151"/>
                </a:lnTo>
                <a:lnTo>
                  <a:pt x="3817201" y="2330285"/>
                </a:lnTo>
                <a:lnTo>
                  <a:pt x="3816083" y="2329815"/>
                </a:lnTo>
                <a:lnTo>
                  <a:pt x="3813454" y="2329815"/>
                </a:lnTo>
                <a:lnTo>
                  <a:pt x="3812336" y="2330285"/>
                </a:lnTo>
                <a:lnTo>
                  <a:pt x="3810470" y="2332151"/>
                </a:lnTo>
                <a:lnTo>
                  <a:pt x="3810000" y="2333269"/>
                </a:lnTo>
                <a:lnTo>
                  <a:pt x="3810000" y="2335898"/>
                </a:lnTo>
                <a:lnTo>
                  <a:pt x="3810470" y="2337016"/>
                </a:lnTo>
                <a:lnTo>
                  <a:pt x="3812336" y="2338882"/>
                </a:lnTo>
                <a:lnTo>
                  <a:pt x="3813454" y="2339340"/>
                </a:lnTo>
                <a:lnTo>
                  <a:pt x="3816083" y="2339340"/>
                </a:lnTo>
                <a:lnTo>
                  <a:pt x="3817201" y="2338882"/>
                </a:lnTo>
                <a:lnTo>
                  <a:pt x="3819067" y="2337016"/>
                </a:lnTo>
                <a:lnTo>
                  <a:pt x="3819525" y="2335898"/>
                </a:lnTo>
                <a:lnTo>
                  <a:pt x="3819525" y="2333269"/>
                </a:lnTo>
                <a:close/>
              </a:path>
              <a:path w="5867400" h="3897629">
                <a:moveTo>
                  <a:pt x="3819525" y="1556664"/>
                </a:moveTo>
                <a:lnTo>
                  <a:pt x="3819067" y="1555546"/>
                </a:lnTo>
                <a:lnTo>
                  <a:pt x="3817201" y="1553679"/>
                </a:lnTo>
                <a:lnTo>
                  <a:pt x="3816083" y="1553210"/>
                </a:lnTo>
                <a:lnTo>
                  <a:pt x="3813454" y="1553210"/>
                </a:lnTo>
                <a:lnTo>
                  <a:pt x="3812336" y="1553679"/>
                </a:lnTo>
                <a:lnTo>
                  <a:pt x="3810470" y="1555546"/>
                </a:lnTo>
                <a:lnTo>
                  <a:pt x="3810000" y="1556664"/>
                </a:lnTo>
                <a:lnTo>
                  <a:pt x="3810000" y="1559293"/>
                </a:lnTo>
                <a:lnTo>
                  <a:pt x="3810470" y="1560410"/>
                </a:lnTo>
                <a:lnTo>
                  <a:pt x="3812336" y="1562277"/>
                </a:lnTo>
                <a:lnTo>
                  <a:pt x="3813454" y="1562735"/>
                </a:lnTo>
                <a:lnTo>
                  <a:pt x="3816083" y="1562735"/>
                </a:lnTo>
                <a:lnTo>
                  <a:pt x="3817201" y="1562277"/>
                </a:lnTo>
                <a:lnTo>
                  <a:pt x="3819067" y="1560410"/>
                </a:lnTo>
                <a:lnTo>
                  <a:pt x="3819525" y="1559293"/>
                </a:lnTo>
                <a:lnTo>
                  <a:pt x="3819525" y="1556664"/>
                </a:lnTo>
                <a:close/>
              </a:path>
              <a:path w="5867400" h="3897629">
                <a:moveTo>
                  <a:pt x="3819525" y="780059"/>
                </a:moveTo>
                <a:lnTo>
                  <a:pt x="3819067" y="778941"/>
                </a:lnTo>
                <a:lnTo>
                  <a:pt x="3817201" y="777074"/>
                </a:lnTo>
                <a:lnTo>
                  <a:pt x="3816083" y="776605"/>
                </a:lnTo>
                <a:lnTo>
                  <a:pt x="3813454" y="776605"/>
                </a:lnTo>
                <a:lnTo>
                  <a:pt x="3812336" y="777074"/>
                </a:lnTo>
                <a:lnTo>
                  <a:pt x="3810470" y="778941"/>
                </a:lnTo>
                <a:lnTo>
                  <a:pt x="3810000" y="780059"/>
                </a:lnTo>
                <a:lnTo>
                  <a:pt x="3810000" y="782688"/>
                </a:lnTo>
                <a:lnTo>
                  <a:pt x="3810470" y="783805"/>
                </a:lnTo>
                <a:lnTo>
                  <a:pt x="3812336" y="785672"/>
                </a:lnTo>
                <a:lnTo>
                  <a:pt x="3813454" y="786130"/>
                </a:lnTo>
                <a:lnTo>
                  <a:pt x="3816083" y="786130"/>
                </a:lnTo>
                <a:lnTo>
                  <a:pt x="3817201" y="785672"/>
                </a:lnTo>
                <a:lnTo>
                  <a:pt x="3819067" y="783805"/>
                </a:lnTo>
                <a:lnTo>
                  <a:pt x="3819525" y="782688"/>
                </a:lnTo>
                <a:lnTo>
                  <a:pt x="3819525" y="780059"/>
                </a:lnTo>
                <a:close/>
              </a:path>
              <a:path w="5867400" h="3897629">
                <a:moveTo>
                  <a:pt x="3819525" y="3454"/>
                </a:moveTo>
                <a:lnTo>
                  <a:pt x="3819067" y="2336"/>
                </a:lnTo>
                <a:lnTo>
                  <a:pt x="3817201" y="469"/>
                </a:lnTo>
                <a:lnTo>
                  <a:pt x="3816083" y="0"/>
                </a:lnTo>
                <a:lnTo>
                  <a:pt x="3813454" y="0"/>
                </a:lnTo>
                <a:lnTo>
                  <a:pt x="3812336" y="469"/>
                </a:lnTo>
                <a:lnTo>
                  <a:pt x="3810470" y="2336"/>
                </a:lnTo>
                <a:lnTo>
                  <a:pt x="3810000" y="3454"/>
                </a:lnTo>
                <a:lnTo>
                  <a:pt x="3810000" y="6083"/>
                </a:lnTo>
                <a:lnTo>
                  <a:pt x="3810470" y="7200"/>
                </a:lnTo>
                <a:lnTo>
                  <a:pt x="3812336" y="9067"/>
                </a:lnTo>
                <a:lnTo>
                  <a:pt x="3813454" y="9525"/>
                </a:lnTo>
                <a:lnTo>
                  <a:pt x="3816083" y="9525"/>
                </a:lnTo>
                <a:lnTo>
                  <a:pt x="3817201" y="9067"/>
                </a:lnTo>
                <a:lnTo>
                  <a:pt x="3819067" y="7200"/>
                </a:lnTo>
                <a:lnTo>
                  <a:pt x="3819525" y="6083"/>
                </a:lnTo>
                <a:lnTo>
                  <a:pt x="3819525" y="3454"/>
                </a:lnTo>
                <a:close/>
              </a:path>
              <a:path w="5867400" h="3897629">
                <a:moveTo>
                  <a:pt x="3867150" y="3886479"/>
                </a:moveTo>
                <a:lnTo>
                  <a:pt x="3866692" y="3885361"/>
                </a:lnTo>
                <a:lnTo>
                  <a:pt x="3864826" y="3883495"/>
                </a:lnTo>
                <a:lnTo>
                  <a:pt x="3863708" y="3883025"/>
                </a:lnTo>
                <a:lnTo>
                  <a:pt x="3861079" y="3883025"/>
                </a:lnTo>
                <a:lnTo>
                  <a:pt x="3859949" y="3883495"/>
                </a:lnTo>
                <a:lnTo>
                  <a:pt x="3858095" y="3885361"/>
                </a:lnTo>
                <a:lnTo>
                  <a:pt x="3857625" y="3886479"/>
                </a:lnTo>
                <a:lnTo>
                  <a:pt x="3857625" y="3889108"/>
                </a:lnTo>
                <a:lnTo>
                  <a:pt x="3858095" y="3890226"/>
                </a:lnTo>
                <a:lnTo>
                  <a:pt x="3859949" y="3892092"/>
                </a:lnTo>
                <a:lnTo>
                  <a:pt x="3861079" y="3892550"/>
                </a:lnTo>
                <a:lnTo>
                  <a:pt x="3863708" y="3892550"/>
                </a:lnTo>
                <a:lnTo>
                  <a:pt x="3864826" y="3892092"/>
                </a:lnTo>
                <a:lnTo>
                  <a:pt x="3866692" y="3890226"/>
                </a:lnTo>
                <a:lnTo>
                  <a:pt x="3867150" y="3889108"/>
                </a:lnTo>
                <a:lnTo>
                  <a:pt x="3867150" y="3886479"/>
                </a:lnTo>
                <a:close/>
              </a:path>
              <a:path w="5867400" h="3897629">
                <a:moveTo>
                  <a:pt x="3867150" y="3109874"/>
                </a:moveTo>
                <a:lnTo>
                  <a:pt x="3866692" y="3108756"/>
                </a:lnTo>
                <a:lnTo>
                  <a:pt x="3864826" y="3106890"/>
                </a:lnTo>
                <a:lnTo>
                  <a:pt x="3863708" y="3106420"/>
                </a:lnTo>
                <a:lnTo>
                  <a:pt x="3861079" y="3106420"/>
                </a:lnTo>
                <a:lnTo>
                  <a:pt x="3859949" y="3106890"/>
                </a:lnTo>
                <a:lnTo>
                  <a:pt x="3858095" y="3108756"/>
                </a:lnTo>
                <a:lnTo>
                  <a:pt x="3857625" y="3109874"/>
                </a:lnTo>
                <a:lnTo>
                  <a:pt x="3857625" y="3112503"/>
                </a:lnTo>
                <a:lnTo>
                  <a:pt x="3858095" y="3113621"/>
                </a:lnTo>
                <a:lnTo>
                  <a:pt x="3859949" y="3115487"/>
                </a:lnTo>
                <a:lnTo>
                  <a:pt x="3861079" y="3115945"/>
                </a:lnTo>
                <a:lnTo>
                  <a:pt x="3863708" y="3115945"/>
                </a:lnTo>
                <a:lnTo>
                  <a:pt x="3864826" y="3115487"/>
                </a:lnTo>
                <a:lnTo>
                  <a:pt x="3866692" y="3113621"/>
                </a:lnTo>
                <a:lnTo>
                  <a:pt x="3867150" y="3112503"/>
                </a:lnTo>
                <a:lnTo>
                  <a:pt x="3867150" y="3109874"/>
                </a:lnTo>
                <a:close/>
              </a:path>
              <a:path w="5867400" h="3897629">
                <a:moveTo>
                  <a:pt x="3867150" y="2333269"/>
                </a:moveTo>
                <a:lnTo>
                  <a:pt x="3866692" y="2332151"/>
                </a:lnTo>
                <a:lnTo>
                  <a:pt x="3864826" y="2330285"/>
                </a:lnTo>
                <a:lnTo>
                  <a:pt x="3863708" y="2329815"/>
                </a:lnTo>
                <a:lnTo>
                  <a:pt x="3861079" y="2329815"/>
                </a:lnTo>
                <a:lnTo>
                  <a:pt x="3859949" y="2330285"/>
                </a:lnTo>
                <a:lnTo>
                  <a:pt x="3858095" y="2332151"/>
                </a:lnTo>
                <a:lnTo>
                  <a:pt x="3857625" y="2333269"/>
                </a:lnTo>
                <a:lnTo>
                  <a:pt x="3857625" y="2335898"/>
                </a:lnTo>
                <a:lnTo>
                  <a:pt x="3858095" y="2337016"/>
                </a:lnTo>
                <a:lnTo>
                  <a:pt x="3859949" y="2338882"/>
                </a:lnTo>
                <a:lnTo>
                  <a:pt x="3861079" y="2339340"/>
                </a:lnTo>
                <a:lnTo>
                  <a:pt x="3863708" y="2339340"/>
                </a:lnTo>
                <a:lnTo>
                  <a:pt x="3864826" y="2338882"/>
                </a:lnTo>
                <a:lnTo>
                  <a:pt x="3866692" y="2337016"/>
                </a:lnTo>
                <a:lnTo>
                  <a:pt x="3867150" y="2335898"/>
                </a:lnTo>
                <a:lnTo>
                  <a:pt x="3867150" y="2333269"/>
                </a:lnTo>
                <a:close/>
              </a:path>
              <a:path w="5867400" h="3897629">
                <a:moveTo>
                  <a:pt x="3867150" y="1556664"/>
                </a:moveTo>
                <a:lnTo>
                  <a:pt x="3866692" y="1555546"/>
                </a:lnTo>
                <a:lnTo>
                  <a:pt x="3864826" y="1553679"/>
                </a:lnTo>
                <a:lnTo>
                  <a:pt x="3863708" y="1553210"/>
                </a:lnTo>
                <a:lnTo>
                  <a:pt x="3861079" y="1553210"/>
                </a:lnTo>
                <a:lnTo>
                  <a:pt x="3859949" y="1553679"/>
                </a:lnTo>
                <a:lnTo>
                  <a:pt x="3858095" y="1555546"/>
                </a:lnTo>
                <a:lnTo>
                  <a:pt x="3857625" y="1556664"/>
                </a:lnTo>
                <a:lnTo>
                  <a:pt x="3857625" y="1559293"/>
                </a:lnTo>
                <a:lnTo>
                  <a:pt x="3858095" y="1560410"/>
                </a:lnTo>
                <a:lnTo>
                  <a:pt x="3859949" y="1562277"/>
                </a:lnTo>
                <a:lnTo>
                  <a:pt x="3861079" y="1562735"/>
                </a:lnTo>
                <a:lnTo>
                  <a:pt x="3863708" y="1562735"/>
                </a:lnTo>
                <a:lnTo>
                  <a:pt x="3864826" y="1562277"/>
                </a:lnTo>
                <a:lnTo>
                  <a:pt x="3866692" y="1560410"/>
                </a:lnTo>
                <a:lnTo>
                  <a:pt x="3867150" y="1559293"/>
                </a:lnTo>
                <a:lnTo>
                  <a:pt x="3867150" y="1556664"/>
                </a:lnTo>
                <a:close/>
              </a:path>
              <a:path w="5867400" h="3897629">
                <a:moveTo>
                  <a:pt x="3867150" y="780059"/>
                </a:moveTo>
                <a:lnTo>
                  <a:pt x="3866692" y="778941"/>
                </a:lnTo>
                <a:lnTo>
                  <a:pt x="3864826" y="777074"/>
                </a:lnTo>
                <a:lnTo>
                  <a:pt x="3863708" y="776605"/>
                </a:lnTo>
                <a:lnTo>
                  <a:pt x="3861079" y="776605"/>
                </a:lnTo>
                <a:lnTo>
                  <a:pt x="3859949" y="777074"/>
                </a:lnTo>
                <a:lnTo>
                  <a:pt x="3858095" y="778941"/>
                </a:lnTo>
                <a:lnTo>
                  <a:pt x="3857625" y="780059"/>
                </a:lnTo>
                <a:lnTo>
                  <a:pt x="3857625" y="782688"/>
                </a:lnTo>
                <a:lnTo>
                  <a:pt x="3858095" y="783805"/>
                </a:lnTo>
                <a:lnTo>
                  <a:pt x="3859949" y="785672"/>
                </a:lnTo>
                <a:lnTo>
                  <a:pt x="3861079" y="786130"/>
                </a:lnTo>
                <a:lnTo>
                  <a:pt x="3863708" y="786130"/>
                </a:lnTo>
                <a:lnTo>
                  <a:pt x="3864826" y="785672"/>
                </a:lnTo>
                <a:lnTo>
                  <a:pt x="3866692" y="783805"/>
                </a:lnTo>
                <a:lnTo>
                  <a:pt x="3867150" y="782688"/>
                </a:lnTo>
                <a:lnTo>
                  <a:pt x="3867150" y="780059"/>
                </a:lnTo>
                <a:close/>
              </a:path>
              <a:path w="5867400" h="3897629">
                <a:moveTo>
                  <a:pt x="3867150" y="3454"/>
                </a:moveTo>
                <a:lnTo>
                  <a:pt x="3866692" y="2336"/>
                </a:lnTo>
                <a:lnTo>
                  <a:pt x="3864826" y="469"/>
                </a:lnTo>
                <a:lnTo>
                  <a:pt x="3863708" y="0"/>
                </a:lnTo>
                <a:lnTo>
                  <a:pt x="3861079" y="0"/>
                </a:lnTo>
                <a:lnTo>
                  <a:pt x="3859949" y="469"/>
                </a:lnTo>
                <a:lnTo>
                  <a:pt x="3858095" y="2336"/>
                </a:lnTo>
                <a:lnTo>
                  <a:pt x="3857625" y="3454"/>
                </a:lnTo>
                <a:lnTo>
                  <a:pt x="3857625" y="6083"/>
                </a:lnTo>
                <a:lnTo>
                  <a:pt x="3858095" y="7200"/>
                </a:lnTo>
                <a:lnTo>
                  <a:pt x="3859949" y="9067"/>
                </a:lnTo>
                <a:lnTo>
                  <a:pt x="3861079" y="9525"/>
                </a:lnTo>
                <a:lnTo>
                  <a:pt x="3863708" y="9525"/>
                </a:lnTo>
                <a:lnTo>
                  <a:pt x="3864826" y="9067"/>
                </a:lnTo>
                <a:lnTo>
                  <a:pt x="3866692" y="7200"/>
                </a:lnTo>
                <a:lnTo>
                  <a:pt x="3867150" y="6083"/>
                </a:lnTo>
                <a:lnTo>
                  <a:pt x="3867150" y="3454"/>
                </a:lnTo>
                <a:close/>
              </a:path>
              <a:path w="5867400" h="3897629">
                <a:moveTo>
                  <a:pt x="3914775" y="3886479"/>
                </a:moveTo>
                <a:lnTo>
                  <a:pt x="3914317" y="3885361"/>
                </a:lnTo>
                <a:lnTo>
                  <a:pt x="3912451" y="3883495"/>
                </a:lnTo>
                <a:lnTo>
                  <a:pt x="3911333" y="3883025"/>
                </a:lnTo>
                <a:lnTo>
                  <a:pt x="3908704" y="3883025"/>
                </a:lnTo>
                <a:lnTo>
                  <a:pt x="3907586" y="3883495"/>
                </a:lnTo>
                <a:lnTo>
                  <a:pt x="3905720" y="3885361"/>
                </a:lnTo>
                <a:lnTo>
                  <a:pt x="3905262" y="3886479"/>
                </a:lnTo>
                <a:lnTo>
                  <a:pt x="3905262" y="3889108"/>
                </a:lnTo>
                <a:lnTo>
                  <a:pt x="3905720" y="3890226"/>
                </a:lnTo>
                <a:lnTo>
                  <a:pt x="3907586" y="3892092"/>
                </a:lnTo>
                <a:lnTo>
                  <a:pt x="3908704" y="3892550"/>
                </a:lnTo>
                <a:lnTo>
                  <a:pt x="3911333" y="3892550"/>
                </a:lnTo>
                <a:lnTo>
                  <a:pt x="3912451" y="3892092"/>
                </a:lnTo>
                <a:lnTo>
                  <a:pt x="3914317" y="3890226"/>
                </a:lnTo>
                <a:lnTo>
                  <a:pt x="3914775" y="3889108"/>
                </a:lnTo>
                <a:lnTo>
                  <a:pt x="3914775" y="3886479"/>
                </a:lnTo>
                <a:close/>
              </a:path>
              <a:path w="5867400" h="3897629">
                <a:moveTo>
                  <a:pt x="3914775" y="3109874"/>
                </a:moveTo>
                <a:lnTo>
                  <a:pt x="3914317" y="3108756"/>
                </a:lnTo>
                <a:lnTo>
                  <a:pt x="3912451" y="3106890"/>
                </a:lnTo>
                <a:lnTo>
                  <a:pt x="3911333" y="3106420"/>
                </a:lnTo>
                <a:lnTo>
                  <a:pt x="3908704" y="3106420"/>
                </a:lnTo>
                <a:lnTo>
                  <a:pt x="3907586" y="3106890"/>
                </a:lnTo>
                <a:lnTo>
                  <a:pt x="3905720" y="3108756"/>
                </a:lnTo>
                <a:lnTo>
                  <a:pt x="3905262" y="3109874"/>
                </a:lnTo>
                <a:lnTo>
                  <a:pt x="3905262" y="3112503"/>
                </a:lnTo>
                <a:lnTo>
                  <a:pt x="3905720" y="3113621"/>
                </a:lnTo>
                <a:lnTo>
                  <a:pt x="3907586" y="3115487"/>
                </a:lnTo>
                <a:lnTo>
                  <a:pt x="3908704" y="3115945"/>
                </a:lnTo>
                <a:lnTo>
                  <a:pt x="3911333" y="3115945"/>
                </a:lnTo>
                <a:lnTo>
                  <a:pt x="3912451" y="3115487"/>
                </a:lnTo>
                <a:lnTo>
                  <a:pt x="3914317" y="3113621"/>
                </a:lnTo>
                <a:lnTo>
                  <a:pt x="3914775" y="3112503"/>
                </a:lnTo>
                <a:lnTo>
                  <a:pt x="3914775" y="3109874"/>
                </a:lnTo>
                <a:close/>
              </a:path>
              <a:path w="5867400" h="3897629">
                <a:moveTo>
                  <a:pt x="3914775" y="2333269"/>
                </a:moveTo>
                <a:lnTo>
                  <a:pt x="3914317" y="2332151"/>
                </a:lnTo>
                <a:lnTo>
                  <a:pt x="3912451" y="2330285"/>
                </a:lnTo>
                <a:lnTo>
                  <a:pt x="3911333" y="2329815"/>
                </a:lnTo>
                <a:lnTo>
                  <a:pt x="3908704" y="2329815"/>
                </a:lnTo>
                <a:lnTo>
                  <a:pt x="3907586" y="2330285"/>
                </a:lnTo>
                <a:lnTo>
                  <a:pt x="3905720" y="2332151"/>
                </a:lnTo>
                <a:lnTo>
                  <a:pt x="3905262" y="2333269"/>
                </a:lnTo>
                <a:lnTo>
                  <a:pt x="3905262" y="2335898"/>
                </a:lnTo>
                <a:lnTo>
                  <a:pt x="3905720" y="2337016"/>
                </a:lnTo>
                <a:lnTo>
                  <a:pt x="3907586" y="2338882"/>
                </a:lnTo>
                <a:lnTo>
                  <a:pt x="3908704" y="2339340"/>
                </a:lnTo>
                <a:lnTo>
                  <a:pt x="3911333" y="2339340"/>
                </a:lnTo>
                <a:lnTo>
                  <a:pt x="3912451" y="2338882"/>
                </a:lnTo>
                <a:lnTo>
                  <a:pt x="3914317" y="2337016"/>
                </a:lnTo>
                <a:lnTo>
                  <a:pt x="3914775" y="2335898"/>
                </a:lnTo>
                <a:lnTo>
                  <a:pt x="3914775" y="2333269"/>
                </a:lnTo>
                <a:close/>
              </a:path>
              <a:path w="5867400" h="3897629">
                <a:moveTo>
                  <a:pt x="3914775" y="1556664"/>
                </a:moveTo>
                <a:lnTo>
                  <a:pt x="3914317" y="1555546"/>
                </a:lnTo>
                <a:lnTo>
                  <a:pt x="3912451" y="1553679"/>
                </a:lnTo>
                <a:lnTo>
                  <a:pt x="3911333" y="1553210"/>
                </a:lnTo>
                <a:lnTo>
                  <a:pt x="3908704" y="1553210"/>
                </a:lnTo>
                <a:lnTo>
                  <a:pt x="3907586" y="1553679"/>
                </a:lnTo>
                <a:lnTo>
                  <a:pt x="3905720" y="1555546"/>
                </a:lnTo>
                <a:lnTo>
                  <a:pt x="3905262" y="1556664"/>
                </a:lnTo>
                <a:lnTo>
                  <a:pt x="3905262" y="1559293"/>
                </a:lnTo>
                <a:lnTo>
                  <a:pt x="3905720" y="1560410"/>
                </a:lnTo>
                <a:lnTo>
                  <a:pt x="3907586" y="1562277"/>
                </a:lnTo>
                <a:lnTo>
                  <a:pt x="3908704" y="1562735"/>
                </a:lnTo>
                <a:lnTo>
                  <a:pt x="3911333" y="1562735"/>
                </a:lnTo>
                <a:lnTo>
                  <a:pt x="3912451" y="1562277"/>
                </a:lnTo>
                <a:lnTo>
                  <a:pt x="3914317" y="1560410"/>
                </a:lnTo>
                <a:lnTo>
                  <a:pt x="3914775" y="1559293"/>
                </a:lnTo>
                <a:lnTo>
                  <a:pt x="3914775" y="1556664"/>
                </a:lnTo>
                <a:close/>
              </a:path>
              <a:path w="5867400" h="3897629">
                <a:moveTo>
                  <a:pt x="3914775" y="780059"/>
                </a:moveTo>
                <a:lnTo>
                  <a:pt x="3914317" y="778941"/>
                </a:lnTo>
                <a:lnTo>
                  <a:pt x="3912451" y="777074"/>
                </a:lnTo>
                <a:lnTo>
                  <a:pt x="3911333" y="776605"/>
                </a:lnTo>
                <a:lnTo>
                  <a:pt x="3908704" y="776605"/>
                </a:lnTo>
                <a:lnTo>
                  <a:pt x="3907586" y="777074"/>
                </a:lnTo>
                <a:lnTo>
                  <a:pt x="3905720" y="778941"/>
                </a:lnTo>
                <a:lnTo>
                  <a:pt x="3905262" y="780059"/>
                </a:lnTo>
                <a:lnTo>
                  <a:pt x="3905262" y="782688"/>
                </a:lnTo>
                <a:lnTo>
                  <a:pt x="3905720" y="783805"/>
                </a:lnTo>
                <a:lnTo>
                  <a:pt x="3907586" y="785672"/>
                </a:lnTo>
                <a:lnTo>
                  <a:pt x="3908704" y="786130"/>
                </a:lnTo>
                <a:lnTo>
                  <a:pt x="3911333" y="786130"/>
                </a:lnTo>
                <a:lnTo>
                  <a:pt x="3912451" y="785672"/>
                </a:lnTo>
                <a:lnTo>
                  <a:pt x="3914317" y="783805"/>
                </a:lnTo>
                <a:lnTo>
                  <a:pt x="3914775" y="782688"/>
                </a:lnTo>
                <a:lnTo>
                  <a:pt x="3914775" y="780059"/>
                </a:lnTo>
                <a:close/>
              </a:path>
              <a:path w="5867400" h="3897629">
                <a:moveTo>
                  <a:pt x="3914775" y="3454"/>
                </a:moveTo>
                <a:lnTo>
                  <a:pt x="3914317" y="2336"/>
                </a:lnTo>
                <a:lnTo>
                  <a:pt x="3912451" y="469"/>
                </a:lnTo>
                <a:lnTo>
                  <a:pt x="3911333" y="0"/>
                </a:lnTo>
                <a:lnTo>
                  <a:pt x="3908704" y="0"/>
                </a:lnTo>
                <a:lnTo>
                  <a:pt x="3907586" y="469"/>
                </a:lnTo>
                <a:lnTo>
                  <a:pt x="3905720" y="2336"/>
                </a:lnTo>
                <a:lnTo>
                  <a:pt x="3905262" y="3454"/>
                </a:lnTo>
                <a:lnTo>
                  <a:pt x="3905262" y="6083"/>
                </a:lnTo>
                <a:lnTo>
                  <a:pt x="3905720" y="7200"/>
                </a:lnTo>
                <a:lnTo>
                  <a:pt x="3907586" y="9067"/>
                </a:lnTo>
                <a:lnTo>
                  <a:pt x="3908704" y="9525"/>
                </a:lnTo>
                <a:lnTo>
                  <a:pt x="3911333" y="9525"/>
                </a:lnTo>
                <a:lnTo>
                  <a:pt x="3912451" y="9067"/>
                </a:lnTo>
                <a:lnTo>
                  <a:pt x="3914317" y="7200"/>
                </a:lnTo>
                <a:lnTo>
                  <a:pt x="3914775" y="6083"/>
                </a:lnTo>
                <a:lnTo>
                  <a:pt x="3914775" y="3454"/>
                </a:lnTo>
                <a:close/>
              </a:path>
              <a:path w="5867400" h="3897629">
                <a:moveTo>
                  <a:pt x="3962400" y="3886479"/>
                </a:moveTo>
                <a:lnTo>
                  <a:pt x="3961942" y="3885361"/>
                </a:lnTo>
                <a:lnTo>
                  <a:pt x="3960076" y="3883495"/>
                </a:lnTo>
                <a:lnTo>
                  <a:pt x="3958958" y="3883025"/>
                </a:lnTo>
                <a:lnTo>
                  <a:pt x="3956329" y="3883025"/>
                </a:lnTo>
                <a:lnTo>
                  <a:pt x="3955211" y="3883495"/>
                </a:lnTo>
                <a:lnTo>
                  <a:pt x="3953345" y="3885361"/>
                </a:lnTo>
                <a:lnTo>
                  <a:pt x="3952875" y="3886479"/>
                </a:lnTo>
                <a:lnTo>
                  <a:pt x="3952875" y="3889108"/>
                </a:lnTo>
                <a:lnTo>
                  <a:pt x="3953345" y="3890226"/>
                </a:lnTo>
                <a:lnTo>
                  <a:pt x="3955211" y="3892092"/>
                </a:lnTo>
                <a:lnTo>
                  <a:pt x="3956329" y="3892550"/>
                </a:lnTo>
                <a:lnTo>
                  <a:pt x="3958958" y="3892550"/>
                </a:lnTo>
                <a:lnTo>
                  <a:pt x="3960076" y="3892092"/>
                </a:lnTo>
                <a:lnTo>
                  <a:pt x="3961942" y="3890226"/>
                </a:lnTo>
                <a:lnTo>
                  <a:pt x="3962400" y="3889108"/>
                </a:lnTo>
                <a:lnTo>
                  <a:pt x="3962400" y="3886479"/>
                </a:lnTo>
                <a:close/>
              </a:path>
              <a:path w="5867400" h="3897629">
                <a:moveTo>
                  <a:pt x="3962400" y="3109874"/>
                </a:moveTo>
                <a:lnTo>
                  <a:pt x="3961942" y="3108756"/>
                </a:lnTo>
                <a:lnTo>
                  <a:pt x="3960076" y="3106890"/>
                </a:lnTo>
                <a:lnTo>
                  <a:pt x="3958958" y="3106420"/>
                </a:lnTo>
                <a:lnTo>
                  <a:pt x="3956329" y="3106420"/>
                </a:lnTo>
                <a:lnTo>
                  <a:pt x="3955211" y="3106890"/>
                </a:lnTo>
                <a:lnTo>
                  <a:pt x="3953345" y="3108756"/>
                </a:lnTo>
                <a:lnTo>
                  <a:pt x="3952875" y="3109874"/>
                </a:lnTo>
                <a:lnTo>
                  <a:pt x="3952875" y="3112503"/>
                </a:lnTo>
                <a:lnTo>
                  <a:pt x="3953345" y="3113621"/>
                </a:lnTo>
                <a:lnTo>
                  <a:pt x="3955211" y="3115487"/>
                </a:lnTo>
                <a:lnTo>
                  <a:pt x="3956329" y="3115945"/>
                </a:lnTo>
                <a:lnTo>
                  <a:pt x="3958958" y="3115945"/>
                </a:lnTo>
                <a:lnTo>
                  <a:pt x="3960076" y="3115487"/>
                </a:lnTo>
                <a:lnTo>
                  <a:pt x="3961942" y="3113621"/>
                </a:lnTo>
                <a:lnTo>
                  <a:pt x="3962400" y="3112503"/>
                </a:lnTo>
                <a:lnTo>
                  <a:pt x="3962400" y="3109874"/>
                </a:lnTo>
                <a:close/>
              </a:path>
              <a:path w="5867400" h="3897629">
                <a:moveTo>
                  <a:pt x="3962400" y="2333269"/>
                </a:moveTo>
                <a:lnTo>
                  <a:pt x="3961942" y="2332151"/>
                </a:lnTo>
                <a:lnTo>
                  <a:pt x="3960076" y="2330285"/>
                </a:lnTo>
                <a:lnTo>
                  <a:pt x="3958958" y="2329815"/>
                </a:lnTo>
                <a:lnTo>
                  <a:pt x="3956329" y="2329815"/>
                </a:lnTo>
                <a:lnTo>
                  <a:pt x="3955211" y="2330285"/>
                </a:lnTo>
                <a:lnTo>
                  <a:pt x="3953345" y="2332151"/>
                </a:lnTo>
                <a:lnTo>
                  <a:pt x="3952875" y="2333269"/>
                </a:lnTo>
                <a:lnTo>
                  <a:pt x="3952875" y="2335898"/>
                </a:lnTo>
                <a:lnTo>
                  <a:pt x="3953345" y="2337016"/>
                </a:lnTo>
                <a:lnTo>
                  <a:pt x="3955211" y="2338882"/>
                </a:lnTo>
                <a:lnTo>
                  <a:pt x="3956329" y="2339340"/>
                </a:lnTo>
                <a:lnTo>
                  <a:pt x="3958958" y="2339340"/>
                </a:lnTo>
                <a:lnTo>
                  <a:pt x="3960076" y="2338882"/>
                </a:lnTo>
                <a:lnTo>
                  <a:pt x="3961942" y="2337016"/>
                </a:lnTo>
                <a:lnTo>
                  <a:pt x="3962400" y="2335898"/>
                </a:lnTo>
                <a:lnTo>
                  <a:pt x="3962400" y="2333269"/>
                </a:lnTo>
                <a:close/>
              </a:path>
              <a:path w="5867400" h="3897629">
                <a:moveTo>
                  <a:pt x="3962400" y="1556664"/>
                </a:moveTo>
                <a:lnTo>
                  <a:pt x="3961942" y="1555546"/>
                </a:lnTo>
                <a:lnTo>
                  <a:pt x="3960076" y="1553679"/>
                </a:lnTo>
                <a:lnTo>
                  <a:pt x="3958958" y="1553210"/>
                </a:lnTo>
                <a:lnTo>
                  <a:pt x="3956329" y="1553210"/>
                </a:lnTo>
                <a:lnTo>
                  <a:pt x="3955211" y="1553679"/>
                </a:lnTo>
                <a:lnTo>
                  <a:pt x="3953345" y="1555546"/>
                </a:lnTo>
                <a:lnTo>
                  <a:pt x="3952875" y="1556664"/>
                </a:lnTo>
                <a:lnTo>
                  <a:pt x="3952875" y="1559293"/>
                </a:lnTo>
                <a:lnTo>
                  <a:pt x="3953345" y="1560410"/>
                </a:lnTo>
                <a:lnTo>
                  <a:pt x="3955211" y="1562277"/>
                </a:lnTo>
                <a:lnTo>
                  <a:pt x="3956329" y="1562735"/>
                </a:lnTo>
                <a:lnTo>
                  <a:pt x="3958958" y="1562735"/>
                </a:lnTo>
                <a:lnTo>
                  <a:pt x="3960076" y="1562277"/>
                </a:lnTo>
                <a:lnTo>
                  <a:pt x="3961942" y="1560410"/>
                </a:lnTo>
                <a:lnTo>
                  <a:pt x="3962400" y="1559293"/>
                </a:lnTo>
                <a:lnTo>
                  <a:pt x="3962400" y="1556664"/>
                </a:lnTo>
                <a:close/>
              </a:path>
              <a:path w="5867400" h="3897629">
                <a:moveTo>
                  <a:pt x="3962400" y="780059"/>
                </a:moveTo>
                <a:lnTo>
                  <a:pt x="3961942" y="778941"/>
                </a:lnTo>
                <a:lnTo>
                  <a:pt x="3960076" y="777074"/>
                </a:lnTo>
                <a:lnTo>
                  <a:pt x="3958958" y="776605"/>
                </a:lnTo>
                <a:lnTo>
                  <a:pt x="3956329" y="776605"/>
                </a:lnTo>
                <a:lnTo>
                  <a:pt x="3955211" y="777074"/>
                </a:lnTo>
                <a:lnTo>
                  <a:pt x="3953345" y="778941"/>
                </a:lnTo>
                <a:lnTo>
                  <a:pt x="3952875" y="780059"/>
                </a:lnTo>
                <a:lnTo>
                  <a:pt x="3952875" y="782688"/>
                </a:lnTo>
                <a:lnTo>
                  <a:pt x="3953345" y="783805"/>
                </a:lnTo>
                <a:lnTo>
                  <a:pt x="3955211" y="785672"/>
                </a:lnTo>
                <a:lnTo>
                  <a:pt x="3956329" y="786130"/>
                </a:lnTo>
                <a:lnTo>
                  <a:pt x="3958958" y="786130"/>
                </a:lnTo>
                <a:lnTo>
                  <a:pt x="3960076" y="785672"/>
                </a:lnTo>
                <a:lnTo>
                  <a:pt x="3961942" y="783805"/>
                </a:lnTo>
                <a:lnTo>
                  <a:pt x="3962400" y="782688"/>
                </a:lnTo>
                <a:lnTo>
                  <a:pt x="3962400" y="780059"/>
                </a:lnTo>
                <a:close/>
              </a:path>
              <a:path w="5867400" h="3897629">
                <a:moveTo>
                  <a:pt x="3962400" y="3454"/>
                </a:moveTo>
                <a:lnTo>
                  <a:pt x="3961942" y="2336"/>
                </a:lnTo>
                <a:lnTo>
                  <a:pt x="3960076" y="469"/>
                </a:lnTo>
                <a:lnTo>
                  <a:pt x="3958958" y="0"/>
                </a:lnTo>
                <a:lnTo>
                  <a:pt x="3956329" y="0"/>
                </a:lnTo>
                <a:lnTo>
                  <a:pt x="3955211" y="469"/>
                </a:lnTo>
                <a:lnTo>
                  <a:pt x="3953345" y="2336"/>
                </a:lnTo>
                <a:lnTo>
                  <a:pt x="3952875" y="3454"/>
                </a:lnTo>
                <a:lnTo>
                  <a:pt x="3952875" y="6083"/>
                </a:lnTo>
                <a:lnTo>
                  <a:pt x="3953345" y="7200"/>
                </a:lnTo>
                <a:lnTo>
                  <a:pt x="3955211" y="9067"/>
                </a:lnTo>
                <a:lnTo>
                  <a:pt x="3956329" y="9525"/>
                </a:lnTo>
                <a:lnTo>
                  <a:pt x="3958958" y="9525"/>
                </a:lnTo>
                <a:lnTo>
                  <a:pt x="3960076" y="9067"/>
                </a:lnTo>
                <a:lnTo>
                  <a:pt x="3961942" y="7200"/>
                </a:lnTo>
                <a:lnTo>
                  <a:pt x="3962400" y="6083"/>
                </a:lnTo>
                <a:lnTo>
                  <a:pt x="3962400" y="3454"/>
                </a:lnTo>
                <a:close/>
              </a:path>
              <a:path w="5867400" h="3897629">
                <a:moveTo>
                  <a:pt x="4010025" y="3886479"/>
                </a:moveTo>
                <a:lnTo>
                  <a:pt x="4009567" y="3885361"/>
                </a:lnTo>
                <a:lnTo>
                  <a:pt x="4007701" y="3883495"/>
                </a:lnTo>
                <a:lnTo>
                  <a:pt x="4006583" y="3883025"/>
                </a:lnTo>
                <a:lnTo>
                  <a:pt x="4003954" y="3883025"/>
                </a:lnTo>
                <a:lnTo>
                  <a:pt x="4002836" y="3883495"/>
                </a:lnTo>
                <a:lnTo>
                  <a:pt x="4000970" y="3885361"/>
                </a:lnTo>
                <a:lnTo>
                  <a:pt x="4000500" y="3886479"/>
                </a:lnTo>
                <a:lnTo>
                  <a:pt x="4000500" y="3889108"/>
                </a:lnTo>
                <a:lnTo>
                  <a:pt x="4000970" y="3890226"/>
                </a:lnTo>
                <a:lnTo>
                  <a:pt x="4002836" y="3892092"/>
                </a:lnTo>
                <a:lnTo>
                  <a:pt x="4003954" y="3892550"/>
                </a:lnTo>
                <a:lnTo>
                  <a:pt x="4006583" y="3892550"/>
                </a:lnTo>
                <a:lnTo>
                  <a:pt x="4007701" y="3892092"/>
                </a:lnTo>
                <a:lnTo>
                  <a:pt x="4009567" y="3890226"/>
                </a:lnTo>
                <a:lnTo>
                  <a:pt x="4010025" y="3889108"/>
                </a:lnTo>
                <a:lnTo>
                  <a:pt x="4010025" y="3886479"/>
                </a:lnTo>
                <a:close/>
              </a:path>
              <a:path w="5867400" h="3897629">
                <a:moveTo>
                  <a:pt x="4010025" y="3109874"/>
                </a:moveTo>
                <a:lnTo>
                  <a:pt x="4009567" y="3108756"/>
                </a:lnTo>
                <a:lnTo>
                  <a:pt x="4007701" y="3106890"/>
                </a:lnTo>
                <a:lnTo>
                  <a:pt x="4006583" y="3106420"/>
                </a:lnTo>
                <a:lnTo>
                  <a:pt x="4003954" y="3106420"/>
                </a:lnTo>
                <a:lnTo>
                  <a:pt x="4002836" y="3106890"/>
                </a:lnTo>
                <a:lnTo>
                  <a:pt x="4000970" y="3108756"/>
                </a:lnTo>
                <a:lnTo>
                  <a:pt x="4000500" y="3109874"/>
                </a:lnTo>
                <a:lnTo>
                  <a:pt x="4000500" y="3112503"/>
                </a:lnTo>
                <a:lnTo>
                  <a:pt x="4000970" y="3113621"/>
                </a:lnTo>
                <a:lnTo>
                  <a:pt x="4002836" y="3115487"/>
                </a:lnTo>
                <a:lnTo>
                  <a:pt x="4003954" y="3115945"/>
                </a:lnTo>
                <a:lnTo>
                  <a:pt x="4006583" y="3115945"/>
                </a:lnTo>
                <a:lnTo>
                  <a:pt x="4007701" y="3115487"/>
                </a:lnTo>
                <a:lnTo>
                  <a:pt x="4009567" y="3113621"/>
                </a:lnTo>
                <a:lnTo>
                  <a:pt x="4010025" y="3112503"/>
                </a:lnTo>
                <a:lnTo>
                  <a:pt x="4010025" y="3109874"/>
                </a:lnTo>
                <a:close/>
              </a:path>
              <a:path w="5867400" h="3897629">
                <a:moveTo>
                  <a:pt x="4010025" y="2333269"/>
                </a:moveTo>
                <a:lnTo>
                  <a:pt x="4009567" y="2332151"/>
                </a:lnTo>
                <a:lnTo>
                  <a:pt x="4007701" y="2330285"/>
                </a:lnTo>
                <a:lnTo>
                  <a:pt x="4006583" y="2329815"/>
                </a:lnTo>
                <a:lnTo>
                  <a:pt x="4003954" y="2329815"/>
                </a:lnTo>
                <a:lnTo>
                  <a:pt x="4002836" y="2330285"/>
                </a:lnTo>
                <a:lnTo>
                  <a:pt x="4000970" y="2332151"/>
                </a:lnTo>
                <a:lnTo>
                  <a:pt x="4000500" y="2333269"/>
                </a:lnTo>
                <a:lnTo>
                  <a:pt x="4000500" y="2335898"/>
                </a:lnTo>
                <a:lnTo>
                  <a:pt x="4000970" y="2337016"/>
                </a:lnTo>
                <a:lnTo>
                  <a:pt x="4002836" y="2338882"/>
                </a:lnTo>
                <a:lnTo>
                  <a:pt x="4003954" y="2339340"/>
                </a:lnTo>
                <a:lnTo>
                  <a:pt x="4006583" y="2339340"/>
                </a:lnTo>
                <a:lnTo>
                  <a:pt x="4007701" y="2338882"/>
                </a:lnTo>
                <a:lnTo>
                  <a:pt x="4009567" y="2337016"/>
                </a:lnTo>
                <a:lnTo>
                  <a:pt x="4010025" y="2335898"/>
                </a:lnTo>
                <a:lnTo>
                  <a:pt x="4010025" y="2333269"/>
                </a:lnTo>
                <a:close/>
              </a:path>
              <a:path w="5867400" h="3897629">
                <a:moveTo>
                  <a:pt x="4010025" y="1556664"/>
                </a:moveTo>
                <a:lnTo>
                  <a:pt x="4009567" y="1555546"/>
                </a:lnTo>
                <a:lnTo>
                  <a:pt x="4007701" y="1553679"/>
                </a:lnTo>
                <a:lnTo>
                  <a:pt x="4006583" y="1553210"/>
                </a:lnTo>
                <a:lnTo>
                  <a:pt x="4003954" y="1553210"/>
                </a:lnTo>
                <a:lnTo>
                  <a:pt x="4002836" y="1553679"/>
                </a:lnTo>
                <a:lnTo>
                  <a:pt x="4000970" y="1555546"/>
                </a:lnTo>
                <a:lnTo>
                  <a:pt x="4000500" y="1556664"/>
                </a:lnTo>
                <a:lnTo>
                  <a:pt x="4000500" y="1559293"/>
                </a:lnTo>
                <a:lnTo>
                  <a:pt x="4000970" y="1560410"/>
                </a:lnTo>
                <a:lnTo>
                  <a:pt x="4002836" y="1562277"/>
                </a:lnTo>
                <a:lnTo>
                  <a:pt x="4003954" y="1562735"/>
                </a:lnTo>
                <a:lnTo>
                  <a:pt x="4006583" y="1562735"/>
                </a:lnTo>
                <a:lnTo>
                  <a:pt x="4007701" y="1562277"/>
                </a:lnTo>
                <a:lnTo>
                  <a:pt x="4009567" y="1560410"/>
                </a:lnTo>
                <a:lnTo>
                  <a:pt x="4010025" y="1559293"/>
                </a:lnTo>
                <a:lnTo>
                  <a:pt x="4010025" y="1556664"/>
                </a:lnTo>
                <a:close/>
              </a:path>
              <a:path w="5867400" h="3897629">
                <a:moveTo>
                  <a:pt x="4010025" y="780059"/>
                </a:moveTo>
                <a:lnTo>
                  <a:pt x="4009567" y="778941"/>
                </a:lnTo>
                <a:lnTo>
                  <a:pt x="4007701" y="777074"/>
                </a:lnTo>
                <a:lnTo>
                  <a:pt x="4006583" y="776605"/>
                </a:lnTo>
                <a:lnTo>
                  <a:pt x="4003954" y="776605"/>
                </a:lnTo>
                <a:lnTo>
                  <a:pt x="4002836" y="777074"/>
                </a:lnTo>
                <a:lnTo>
                  <a:pt x="4000970" y="778941"/>
                </a:lnTo>
                <a:lnTo>
                  <a:pt x="4000500" y="780059"/>
                </a:lnTo>
                <a:lnTo>
                  <a:pt x="4000500" y="782688"/>
                </a:lnTo>
                <a:lnTo>
                  <a:pt x="4000970" y="783805"/>
                </a:lnTo>
                <a:lnTo>
                  <a:pt x="4002836" y="785672"/>
                </a:lnTo>
                <a:lnTo>
                  <a:pt x="4003954" y="786130"/>
                </a:lnTo>
                <a:lnTo>
                  <a:pt x="4006583" y="786130"/>
                </a:lnTo>
                <a:lnTo>
                  <a:pt x="4007701" y="785672"/>
                </a:lnTo>
                <a:lnTo>
                  <a:pt x="4009567" y="783805"/>
                </a:lnTo>
                <a:lnTo>
                  <a:pt x="4010025" y="782688"/>
                </a:lnTo>
                <a:lnTo>
                  <a:pt x="4010025" y="780059"/>
                </a:lnTo>
                <a:close/>
              </a:path>
              <a:path w="5867400" h="3897629">
                <a:moveTo>
                  <a:pt x="4010025" y="3454"/>
                </a:moveTo>
                <a:lnTo>
                  <a:pt x="4009567" y="2336"/>
                </a:lnTo>
                <a:lnTo>
                  <a:pt x="4007701" y="469"/>
                </a:lnTo>
                <a:lnTo>
                  <a:pt x="4006583" y="0"/>
                </a:lnTo>
                <a:lnTo>
                  <a:pt x="4003954" y="0"/>
                </a:lnTo>
                <a:lnTo>
                  <a:pt x="4002836" y="469"/>
                </a:lnTo>
                <a:lnTo>
                  <a:pt x="4000970" y="2336"/>
                </a:lnTo>
                <a:lnTo>
                  <a:pt x="4000500" y="3454"/>
                </a:lnTo>
                <a:lnTo>
                  <a:pt x="4000500" y="6083"/>
                </a:lnTo>
                <a:lnTo>
                  <a:pt x="4000970" y="7200"/>
                </a:lnTo>
                <a:lnTo>
                  <a:pt x="4002836" y="9067"/>
                </a:lnTo>
                <a:lnTo>
                  <a:pt x="4003954" y="9525"/>
                </a:lnTo>
                <a:lnTo>
                  <a:pt x="4006583" y="9525"/>
                </a:lnTo>
                <a:lnTo>
                  <a:pt x="4007701" y="9067"/>
                </a:lnTo>
                <a:lnTo>
                  <a:pt x="4009567" y="7200"/>
                </a:lnTo>
                <a:lnTo>
                  <a:pt x="4010025" y="6083"/>
                </a:lnTo>
                <a:lnTo>
                  <a:pt x="4010025" y="3454"/>
                </a:lnTo>
                <a:close/>
              </a:path>
              <a:path w="5867400" h="3897629">
                <a:moveTo>
                  <a:pt x="4057650" y="3886479"/>
                </a:moveTo>
                <a:lnTo>
                  <a:pt x="4057192" y="3885361"/>
                </a:lnTo>
                <a:lnTo>
                  <a:pt x="4055326" y="3883495"/>
                </a:lnTo>
                <a:lnTo>
                  <a:pt x="4054208" y="3883025"/>
                </a:lnTo>
                <a:lnTo>
                  <a:pt x="4051579" y="3883025"/>
                </a:lnTo>
                <a:lnTo>
                  <a:pt x="4050461" y="3883495"/>
                </a:lnTo>
                <a:lnTo>
                  <a:pt x="4048595" y="3885361"/>
                </a:lnTo>
                <a:lnTo>
                  <a:pt x="4048125" y="3886479"/>
                </a:lnTo>
                <a:lnTo>
                  <a:pt x="4048125" y="3889108"/>
                </a:lnTo>
                <a:lnTo>
                  <a:pt x="4048595" y="3890226"/>
                </a:lnTo>
                <a:lnTo>
                  <a:pt x="4050461" y="3892092"/>
                </a:lnTo>
                <a:lnTo>
                  <a:pt x="4051579" y="3892550"/>
                </a:lnTo>
                <a:lnTo>
                  <a:pt x="4054208" y="3892550"/>
                </a:lnTo>
                <a:lnTo>
                  <a:pt x="4055326" y="3892092"/>
                </a:lnTo>
                <a:lnTo>
                  <a:pt x="4057192" y="3890226"/>
                </a:lnTo>
                <a:lnTo>
                  <a:pt x="4057650" y="3889108"/>
                </a:lnTo>
                <a:lnTo>
                  <a:pt x="4057650" y="3886479"/>
                </a:lnTo>
                <a:close/>
              </a:path>
              <a:path w="5867400" h="3897629">
                <a:moveTo>
                  <a:pt x="4057650" y="3109874"/>
                </a:moveTo>
                <a:lnTo>
                  <a:pt x="4057192" y="3108756"/>
                </a:lnTo>
                <a:lnTo>
                  <a:pt x="4055326" y="3106890"/>
                </a:lnTo>
                <a:lnTo>
                  <a:pt x="4054208" y="3106420"/>
                </a:lnTo>
                <a:lnTo>
                  <a:pt x="4051579" y="3106420"/>
                </a:lnTo>
                <a:lnTo>
                  <a:pt x="4050461" y="3106890"/>
                </a:lnTo>
                <a:lnTo>
                  <a:pt x="4048595" y="3108756"/>
                </a:lnTo>
                <a:lnTo>
                  <a:pt x="4048125" y="3109874"/>
                </a:lnTo>
                <a:lnTo>
                  <a:pt x="4048125" y="3112503"/>
                </a:lnTo>
                <a:lnTo>
                  <a:pt x="4048595" y="3113621"/>
                </a:lnTo>
                <a:lnTo>
                  <a:pt x="4050461" y="3115487"/>
                </a:lnTo>
                <a:lnTo>
                  <a:pt x="4051579" y="3115945"/>
                </a:lnTo>
                <a:lnTo>
                  <a:pt x="4054208" y="3115945"/>
                </a:lnTo>
                <a:lnTo>
                  <a:pt x="4055326" y="3115487"/>
                </a:lnTo>
                <a:lnTo>
                  <a:pt x="4057192" y="3113621"/>
                </a:lnTo>
                <a:lnTo>
                  <a:pt x="4057650" y="3112503"/>
                </a:lnTo>
                <a:lnTo>
                  <a:pt x="4057650" y="3109874"/>
                </a:lnTo>
                <a:close/>
              </a:path>
              <a:path w="5867400" h="3897629">
                <a:moveTo>
                  <a:pt x="4057650" y="2333269"/>
                </a:moveTo>
                <a:lnTo>
                  <a:pt x="4057192" y="2332151"/>
                </a:lnTo>
                <a:lnTo>
                  <a:pt x="4055326" y="2330285"/>
                </a:lnTo>
                <a:lnTo>
                  <a:pt x="4054208" y="2329815"/>
                </a:lnTo>
                <a:lnTo>
                  <a:pt x="4051579" y="2329815"/>
                </a:lnTo>
                <a:lnTo>
                  <a:pt x="4050461" y="2330285"/>
                </a:lnTo>
                <a:lnTo>
                  <a:pt x="4048595" y="2332151"/>
                </a:lnTo>
                <a:lnTo>
                  <a:pt x="4048125" y="2333269"/>
                </a:lnTo>
                <a:lnTo>
                  <a:pt x="4048125" y="2335898"/>
                </a:lnTo>
                <a:lnTo>
                  <a:pt x="4048595" y="2337016"/>
                </a:lnTo>
                <a:lnTo>
                  <a:pt x="4050461" y="2338882"/>
                </a:lnTo>
                <a:lnTo>
                  <a:pt x="4051579" y="2339340"/>
                </a:lnTo>
                <a:lnTo>
                  <a:pt x="4054208" y="2339340"/>
                </a:lnTo>
                <a:lnTo>
                  <a:pt x="4055326" y="2338882"/>
                </a:lnTo>
                <a:lnTo>
                  <a:pt x="4057192" y="2337016"/>
                </a:lnTo>
                <a:lnTo>
                  <a:pt x="4057650" y="2335898"/>
                </a:lnTo>
                <a:lnTo>
                  <a:pt x="4057650" y="2333269"/>
                </a:lnTo>
                <a:close/>
              </a:path>
              <a:path w="5867400" h="3897629">
                <a:moveTo>
                  <a:pt x="4057650" y="1556664"/>
                </a:moveTo>
                <a:lnTo>
                  <a:pt x="4057192" y="1555546"/>
                </a:lnTo>
                <a:lnTo>
                  <a:pt x="4055326" y="1553679"/>
                </a:lnTo>
                <a:lnTo>
                  <a:pt x="4054208" y="1553210"/>
                </a:lnTo>
                <a:lnTo>
                  <a:pt x="4051579" y="1553210"/>
                </a:lnTo>
                <a:lnTo>
                  <a:pt x="4050461" y="1553679"/>
                </a:lnTo>
                <a:lnTo>
                  <a:pt x="4048595" y="1555546"/>
                </a:lnTo>
                <a:lnTo>
                  <a:pt x="4048125" y="1556664"/>
                </a:lnTo>
                <a:lnTo>
                  <a:pt x="4048125" y="1559293"/>
                </a:lnTo>
                <a:lnTo>
                  <a:pt x="4048595" y="1560410"/>
                </a:lnTo>
                <a:lnTo>
                  <a:pt x="4050461" y="1562277"/>
                </a:lnTo>
                <a:lnTo>
                  <a:pt x="4051579" y="1562735"/>
                </a:lnTo>
                <a:lnTo>
                  <a:pt x="4054208" y="1562735"/>
                </a:lnTo>
                <a:lnTo>
                  <a:pt x="4055326" y="1562277"/>
                </a:lnTo>
                <a:lnTo>
                  <a:pt x="4057192" y="1560410"/>
                </a:lnTo>
                <a:lnTo>
                  <a:pt x="4057650" y="1559293"/>
                </a:lnTo>
                <a:lnTo>
                  <a:pt x="4057650" y="1556664"/>
                </a:lnTo>
                <a:close/>
              </a:path>
              <a:path w="5867400" h="3897629">
                <a:moveTo>
                  <a:pt x="4057650" y="780059"/>
                </a:moveTo>
                <a:lnTo>
                  <a:pt x="4057192" y="778941"/>
                </a:lnTo>
                <a:lnTo>
                  <a:pt x="4055326" y="777074"/>
                </a:lnTo>
                <a:lnTo>
                  <a:pt x="4054208" y="776605"/>
                </a:lnTo>
                <a:lnTo>
                  <a:pt x="4051579" y="776605"/>
                </a:lnTo>
                <a:lnTo>
                  <a:pt x="4050461" y="777074"/>
                </a:lnTo>
                <a:lnTo>
                  <a:pt x="4048595" y="778941"/>
                </a:lnTo>
                <a:lnTo>
                  <a:pt x="4048125" y="780059"/>
                </a:lnTo>
                <a:lnTo>
                  <a:pt x="4048125" y="782688"/>
                </a:lnTo>
                <a:lnTo>
                  <a:pt x="4048595" y="783805"/>
                </a:lnTo>
                <a:lnTo>
                  <a:pt x="4050461" y="785672"/>
                </a:lnTo>
                <a:lnTo>
                  <a:pt x="4051579" y="786130"/>
                </a:lnTo>
                <a:lnTo>
                  <a:pt x="4054208" y="786130"/>
                </a:lnTo>
                <a:lnTo>
                  <a:pt x="4055326" y="785672"/>
                </a:lnTo>
                <a:lnTo>
                  <a:pt x="4057192" y="783805"/>
                </a:lnTo>
                <a:lnTo>
                  <a:pt x="4057650" y="782688"/>
                </a:lnTo>
                <a:lnTo>
                  <a:pt x="4057650" y="780059"/>
                </a:lnTo>
                <a:close/>
              </a:path>
              <a:path w="5867400" h="3897629">
                <a:moveTo>
                  <a:pt x="4057650" y="3454"/>
                </a:moveTo>
                <a:lnTo>
                  <a:pt x="4057192" y="2336"/>
                </a:lnTo>
                <a:lnTo>
                  <a:pt x="4055326" y="469"/>
                </a:lnTo>
                <a:lnTo>
                  <a:pt x="4054208" y="0"/>
                </a:lnTo>
                <a:lnTo>
                  <a:pt x="4051579" y="0"/>
                </a:lnTo>
                <a:lnTo>
                  <a:pt x="4050461" y="469"/>
                </a:lnTo>
                <a:lnTo>
                  <a:pt x="4048595" y="2336"/>
                </a:lnTo>
                <a:lnTo>
                  <a:pt x="4048125" y="3454"/>
                </a:lnTo>
                <a:lnTo>
                  <a:pt x="4048125" y="6083"/>
                </a:lnTo>
                <a:lnTo>
                  <a:pt x="4048595" y="7200"/>
                </a:lnTo>
                <a:lnTo>
                  <a:pt x="4050461" y="9067"/>
                </a:lnTo>
                <a:lnTo>
                  <a:pt x="4051579" y="9525"/>
                </a:lnTo>
                <a:lnTo>
                  <a:pt x="4054208" y="9525"/>
                </a:lnTo>
                <a:lnTo>
                  <a:pt x="4055326" y="9067"/>
                </a:lnTo>
                <a:lnTo>
                  <a:pt x="4057192" y="7200"/>
                </a:lnTo>
                <a:lnTo>
                  <a:pt x="4057650" y="6083"/>
                </a:lnTo>
                <a:lnTo>
                  <a:pt x="4057650" y="3454"/>
                </a:lnTo>
                <a:close/>
              </a:path>
              <a:path w="5867400" h="3897629">
                <a:moveTo>
                  <a:pt x="4105275" y="3886479"/>
                </a:moveTo>
                <a:lnTo>
                  <a:pt x="4104817" y="3885361"/>
                </a:lnTo>
                <a:lnTo>
                  <a:pt x="4102951" y="3883495"/>
                </a:lnTo>
                <a:lnTo>
                  <a:pt x="4101833" y="3883025"/>
                </a:lnTo>
                <a:lnTo>
                  <a:pt x="4099204" y="3883025"/>
                </a:lnTo>
                <a:lnTo>
                  <a:pt x="4098086" y="3883495"/>
                </a:lnTo>
                <a:lnTo>
                  <a:pt x="4096220" y="3885361"/>
                </a:lnTo>
                <a:lnTo>
                  <a:pt x="4095750" y="3886479"/>
                </a:lnTo>
                <a:lnTo>
                  <a:pt x="4095750" y="3889108"/>
                </a:lnTo>
                <a:lnTo>
                  <a:pt x="4096220" y="3890226"/>
                </a:lnTo>
                <a:lnTo>
                  <a:pt x="4098086" y="3892092"/>
                </a:lnTo>
                <a:lnTo>
                  <a:pt x="4099204" y="3892550"/>
                </a:lnTo>
                <a:lnTo>
                  <a:pt x="4101833" y="3892550"/>
                </a:lnTo>
                <a:lnTo>
                  <a:pt x="4102951" y="3892092"/>
                </a:lnTo>
                <a:lnTo>
                  <a:pt x="4104817" y="3890226"/>
                </a:lnTo>
                <a:lnTo>
                  <a:pt x="4105275" y="3889108"/>
                </a:lnTo>
                <a:lnTo>
                  <a:pt x="4105275" y="3886479"/>
                </a:lnTo>
                <a:close/>
              </a:path>
              <a:path w="5867400" h="3897629">
                <a:moveTo>
                  <a:pt x="4105275" y="3109874"/>
                </a:moveTo>
                <a:lnTo>
                  <a:pt x="4104817" y="3108756"/>
                </a:lnTo>
                <a:lnTo>
                  <a:pt x="4102951" y="3106890"/>
                </a:lnTo>
                <a:lnTo>
                  <a:pt x="4101833" y="3106420"/>
                </a:lnTo>
                <a:lnTo>
                  <a:pt x="4099204" y="3106420"/>
                </a:lnTo>
                <a:lnTo>
                  <a:pt x="4098086" y="3106890"/>
                </a:lnTo>
                <a:lnTo>
                  <a:pt x="4096220" y="3108756"/>
                </a:lnTo>
                <a:lnTo>
                  <a:pt x="4095750" y="3109874"/>
                </a:lnTo>
                <a:lnTo>
                  <a:pt x="4095750" y="3112503"/>
                </a:lnTo>
                <a:lnTo>
                  <a:pt x="4096220" y="3113621"/>
                </a:lnTo>
                <a:lnTo>
                  <a:pt x="4098086" y="3115487"/>
                </a:lnTo>
                <a:lnTo>
                  <a:pt x="4099204" y="3115945"/>
                </a:lnTo>
                <a:lnTo>
                  <a:pt x="4101833" y="3115945"/>
                </a:lnTo>
                <a:lnTo>
                  <a:pt x="4102951" y="3115487"/>
                </a:lnTo>
                <a:lnTo>
                  <a:pt x="4104817" y="3113621"/>
                </a:lnTo>
                <a:lnTo>
                  <a:pt x="4105275" y="3112503"/>
                </a:lnTo>
                <a:lnTo>
                  <a:pt x="4105275" y="3109874"/>
                </a:lnTo>
                <a:close/>
              </a:path>
              <a:path w="5867400" h="3897629">
                <a:moveTo>
                  <a:pt x="4105275" y="2333269"/>
                </a:moveTo>
                <a:lnTo>
                  <a:pt x="4104817" y="2332151"/>
                </a:lnTo>
                <a:lnTo>
                  <a:pt x="4102951" y="2330285"/>
                </a:lnTo>
                <a:lnTo>
                  <a:pt x="4101833" y="2329815"/>
                </a:lnTo>
                <a:lnTo>
                  <a:pt x="4099204" y="2329815"/>
                </a:lnTo>
                <a:lnTo>
                  <a:pt x="4098086" y="2330285"/>
                </a:lnTo>
                <a:lnTo>
                  <a:pt x="4096220" y="2332151"/>
                </a:lnTo>
                <a:lnTo>
                  <a:pt x="4095750" y="2333269"/>
                </a:lnTo>
                <a:lnTo>
                  <a:pt x="4095750" y="2335898"/>
                </a:lnTo>
                <a:lnTo>
                  <a:pt x="4096220" y="2337016"/>
                </a:lnTo>
                <a:lnTo>
                  <a:pt x="4098086" y="2338882"/>
                </a:lnTo>
                <a:lnTo>
                  <a:pt x="4099204" y="2339340"/>
                </a:lnTo>
                <a:lnTo>
                  <a:pt x="4101833" y="2339340"/>
                </a:lnTo>
                <a:lnTo>
                  <a:pt x="4102951" y="2338882"/>
                </a:lnTo>
                <a:lnTo>
                  <a:pt x="4104817" y="2337016"/>
                </a:lnTo>
                <a:lnTo>
                  <a:pt x="4105275" y="2335898"/>
                </a:lnTo>
                <a:lnTo>
                  <a:pt x="4105275" y="2333269"/>
                </a:lnTo>
                <a:close/>
              </a:path>
              <a:path w="5867400" h="3897629">
                <a:moveTo>
                  <a:pt x="4105275" y="1556664"/>
                </a:moveTo>
                <a:lnTo>
                  <a:pt x="4104817" y="1555546"/>
                </a:lnTo>
                <a:lnTo>
                  <a:pt x="4102951" y="1553679"/>
                </a:lnTo>
                <a:lnTo>
                  <a:pt x="4101833" y="1553210"/>
                </a:lnTo>
                <a:lnTo>
                  <a:pt x="4099204" y="1553210"/>
                </a:lnTo>
                <a:lnTo>
                  <a:pt x="4098086" y="1553679"/>
                </a:lnTo>
                <a:lnTo>
                  <a:pt x="4096220" y="1555546"/>
                </a:lnTo>
                <a:lnTo>
                  <a:pt x="4095750" y="1556664"/>
                </a:lnTo>
                <a:lnTo>
                  <a:pt x="4095750" y="1559293"/>
                </a:lnTo>
                <a:lnTo>
                  <a:pt x="4096220" y="1560410"/>
                </a:lnTo>
                <a:lnTo>
                  <a:pt x="4098086" y="1562277"/>
                </a:lnTo>
                <a:lnTo>
                  <a:pt x="4099204" y="1562735"/>
                </a:lnTo>
                <a:lnTo>
                  <a:pt x="4101833" y="1562735"/>
                </a:lnTo>
                <a:lnTo>
                  <a:pt x="4102951" y="1562277"/>
                </a:lnTo>
                <a:lnTo>
                  <a:pt x="4104817" y="1560410"/>
                </a:lnTo>
                <a:lnTo>
                  <a:pt x="4105275" y="1559293"/>
                </a:lnTo>
                <a:lnTo>
                  <a:pt x="4105275" y="1556664"/>
                </a:lnTo>
                <a:close/>
              </a:path>
              <a:path w="5867400" h="3897629">
                <a:moveTo>
                  <a:pt x="4105275" y="780059"/>
                </a:moveTo>
                <a:lnTo>
                  <a:pt x="4104817" y="778941"/>
                </a:lnTo>
                <a:lnTo>
                  <a:pt x="4102951" y="777074"/>
                </a:lnTo>
                <a:lnTo>
                  <a:pt x="4101833" y="776605"/>
                </a:lnTo>
                <a:lnTo>
                  <a:pt x="4099204" y="776605"/>
                </a:lnTo>
                <a:lnTo>
                  <a:pt x="4098086" y="777074"/>
                </a:lnTo>
                <a:lnTo>
                  <a:pt x="4096220" y="778941"/>
                </a:lnTo>
                <a:lnTo>
                  <a:pt x="4095750" y="780059"/>
                </a:lnTo>
                <a:lnTo>
                  <a:pt x="4095750" y="782688"/>
                </a:lnTo>
                <a:lnTo>
                  <a:pt x="4096220" y="783805"/>
                </a:lnTo>
                <a:lnTo>
                  <a:pt x="4098086" y="785672"/>
                </a:lnTo>
                <a:lnTo>
                  <a:pt x="4099204" y="786130"/>
                </a:lnTo>
                <a:lnTo>
                  <a:pt x="4101833" y="786130"/>
                </a:lnTo>
                <a:lnTo>
                  <a:pt x="4102951" y="785672"/>
                </a:lnTo>
                <a:lnTo>
                  <a:pt x="4104817" y="783805"/>
                </a:lnTo>
                <a:lnTo>
                  <a:pt x="4105275" y="782688"/>
                </a:lnTo>
                <a:lnTo>
                  <a:pt x="4105275" y="780059"/>
                </a:lnTo>
                <a:close/>
              </a:path>
              <a:path w="5867400" h="3897629">
                <a:moveTo>
                  <a:pt x="4105275" y="3454"/>
                </a:moveTo>
                <a:lnTo>
                  <a:pt x="4104817" y="2336"/>
                </a:lnTo>
                <a:lnTo>
                  <a:pt x="4102951" y="469"/>
                </a:lnTo>
                <a:lnTo>
                  <a:pt x="4101833" y="0"/>
                </a:lnTo>
                <a:lnTo>
                  <a:pt x="4099204" y="0"/>
                </a:lnTo>
                <a:lnTo>
                  <a:pt x="4098086" y="469"/>
                </a:lnTo>
                <a:lnTo>
                  <a:pt x="4096220" y="2336"/>
                </a:lnTo>
                <a:lnTo>
                  <a:pt x="4095750" y="3454"/>
                </a:lnTo>
                <a:lnTo>
                  <a:pt x="4095750" y="6083"/>
                </a:lnTo>
                <a:lnTo>
                  <a:pt x="4096220" y="7200"/>
                </a:lnTo>
                <a:lnTo>
                  <a:pt x="4098086" y="9067"/>
                </a:lnTo>
                <a:lnTo>
                  <a:pt x="4099204" y="9525"/>
                </a:lnTo>
                <a:lnTo>
                  <a:pt x="4101833" y="9525"/>
                </a:lnTo>
                <a:lnTo>
                  <a:pt x="4102951" y="9067"/>
                </a:lnTo>
                <a:lnTo>
                  <a:pt x="4104817" y="7200"/>
                </a:lnTo>
                <a:lnTo>
                  <a:pt x="4105275" y="6083"/>
                </a:lnTo>
                <a:lnTo>
                  <a:pt x="4105275" y="3454"/>
                </a:lnTo>
                <a:close/>
              </a:path>
              <a:path w="5867400" h="3897629">
                <a:moveTo>
                  <a:pt x="4152900" y="3886479"/>
                </a:moveTo>
                <a:lnTo>
                  <a:pt x="4152442" y="3885361"/>
                </a:lnTo>
                <a:lnTo>
                  <a:pt x="4150576" y="3883495"/>
                </a:lnTo>
                <a:lnTo>
                  <a:pt x="4149458" y="3883025"/>
                </a:lnTo>
                <a:lnTo>
                  <a:pt x="4146829" y="3883025"/>
                </a:lnTo>
                <a:lnTo>
                  <a:pt x="4145711" y="3883495"/>
                </a:lnTo>
                <a:lnTo>
                  <a:pt x="4143845" y="3885361"/>
                </a:lnTo>
                <a:lnTo>
                  <a:pt x="4143375" y="3886479"/>
                </a:lnTo>
                <a:lnTo>
                  <a:pt x="4143375" y="3889108"/>
                </a:lnTo>
                <a:lnTo>
                  <a:pt x="4143845" y="3890226"/>
                </a:lnTo>
                <a:lnTo>
                  <a:pt x="4145711" y="3892092"/>
                </a:lnTo>
                <a:lnTo>
                  <a:pt x="4146829" y="3892550"/>
                </a:lnTo>
                <a:lnTo>
                  <a:pt x="4149458" y="3892550"/>
                </a:lnTo>
                <a:lnTo>
                  <a:pt x="4150576" y="3892092"/>
                </a:lnTo>
                <a:lnTo>
                  <a:pt x="4152442" y="3890226"/>
                </a:lnTo>
                <a:lnTo>
                  <a:pt x="4152900" y="3889108"/>
                </a:lnTo>
                <a:lnTo>
                  <a:pt x="4152900" y="3886479"/>
                </a:lnTo>
                <a:close/>
              </a:path>
              <a:path w="5867400" h="3897629">
                <a:moveTo>
                  <a:pt x="4152900" y="3109874"/>
                </a:moveTo>
                <a:lnTo>
                  <a:pt x="4152442" y="3108756"/>
                </a:lnTo>
                <a:lnTo>
                  <a:pt x="4150576" y="3106890"/>
                </a:lnTo>
                <a:lnTo>
                  <a:pt x="4149458" y="3106420"/>
                </a:lnTo>
                <a:lnTo>
                  <a:pt x="4146829" y="3106420"/>
                </a:lnTo>
                <a:lnTo>
                  <a:pt x="4145711" y="3106890"/>
                </a:lnTo>
                <a:lnTo>
                  <a:pt x="4143845" y="3108756"/>
                </a:lnTo>
                <a:lnTo>
                  <a:pt x="4143375" y="3109874"/>
                </a:lnTo>
                <a:lnTo>
                  <a:pt x="4143375" y="3112503"/>
                </a:lnTo>
                <a:lnTo>
                  <a:pt x="4143845" y="3113621"/>
                </a:lnTo>
                <a:lnTo>
                  <a:pt x="4145711" y="3115487"/>
                </a:lnTo>
                <a:lnTo>
                  <a:pt x="4146829" y="3115945"/>
                </a:lnTo>
                <a:lnTo>
                  <a:pt x="4149458" y="3115945"/>
                </a:lnTo>
                <a:lnTo>
                  <a:pt x="4150576" y="3115487"/>
                </a:lnTo>
                <a:lnTo>
                  <a:pt x="4152442" y="3113621"/>
                </a:lnTo>
                <a:lnTo>
                  <a:pt x="4152900" y="3112503"/>
                </a:lnTo>
                <a:lnTo>
                  <a:pt x="4152900" y="3109874"/>
                </a:lnTo>
                <a:close/>
              </a:path>
              <a:path w="5867400" h="3897629">
                <a:moveTo>
                  <a:pt x="4152900" y="2333269"/>
                </a:moveTo>
                <a:lnTo>
                  <a:pt x="4152442" y="2332151"/>
                </a:lnTo>
                <a:lnTo>
                  <a:pt x="4150576" y="2330285"/>
                </a:lnTo>
                <a:lnTo>
                  <a:pt x="4149458" y="2329815"/>
                </a:lnTo>
                <a:lnTo>
                  <a:pt x="4146829" y="2329815"/>
                </a:lnTo>
                <a:lnTo>
                  <a:pt x="4145711" y="2330285"/>
                </a:lnTo>
                <a:lnTo>
                  <a:pt x="4143845" y="2332151"/>
                </a:lnTo>
                <a:lnTo>
                  <a:pt x="4143375" y="2333269"/>
                </a:lnTo>
                <a:lnTo>
                  <a:pt x="4143375" y="2335898"/>
                </a:lnTo>
                <a:lnTo>
                  <a:pt x="4143845" y="2337016"/>
                </a:lnTo>
                <a:lnTo>
                  <a:pt x="4145711" y="2338882"/>
                </a:lnTo>
                <a:lnTo>
                  <a:pt x="4146829" y="2339340"/>
                </a:lnTo>
                <a:lnTo>
                  <a:pt x="4149458" y="2339340"/>
                </a:lnTo>
                <a:lnTo>
                  <a:pt x="4150576" y="2338882"/>
                </a:lnTo>
                <a:lnTo>
                  <a:pt x="4152442" y="2337016"/>
                </a:lnTo>
                <a:lnTo>
                  <a:pt x="4152900" y="2335898"/>
                </a:lnTo>
                <a:lnTo>
                  <a:pt x="4152900" y="2333269"/>
                </a:lnTo>
                <a:close/>
              </a:path>
              <a:path w="5867400" h="3897629">
                <a:moveTo>
                  <a:pt x="4152900" y="1556664"/>
                </a:moveTo>
                <a:lnTo>
                  <a:pt x="4152442" y="1555546"/>
                </a:lnTo>
                <a:lnTo>
                  <a:pt x="4150576" y="1553679"/>
                </a:lnTo>
                <a:lnTo>
                  <a:pt x="4149458" y="1553210"/>
                </a:lnTo>
                <a:lnTo>
                  <a:pt x="4146829" y="1553210"/>
                </a:lnTo>
                <a:lnTo>
                  <a:pt x="4145711" y="1553679"/>
                </a:lnTo>
                <a:lnTo>
                  <a:pt x="4143845" y="1555546"/>
                </a:lnTo>
                <a:lnTo>
                  <a:pt x="4143375" y="1556664"/>
                </a:lnTo>
                <a:lnTo>
                  <a:pt x="4143375" y="1559293"/>
                </a:lnTo>
                <a:lnTo>
                  <a:pt x="4143845" y="1560410"/>
                </a:lnTo>
                <a:lnTo>
                  <a:pt x="4145711" y="1562277"/>
                </a:lnTo>
                <a:lnTo>
                  <a:pt x="4146829" y="1562735"/>
                </a:lnTo>
                <a:lnTo>
                  <a:pt x="4149458" y="1562735"/>
                </a:lnTo>
                <a:lnTo>
                  <a:pt x="4150576" y="1562277"/>
                </a:lnTo>
                <a:lnTo>
                  <a:pt x="4152442" y="1560410"/>
                </a:lnTo>
                <a:lnTo>
                  <a:pt x="4152900" y="1559293"/>
                </a:lnTo>
                <a:lnTo>
                  <a:pt x="4152900" y="1556664"/>
                </a:lnTo>
                <a:close/>
              </a:path>
              <a:path w="5867400" h="3897629">
                <a:moveTo>
                  <a:pt x="4152900" y="780059"/>
                </a:moveTo>
                <a:lnTo>
                  <a:pt x="4152442" y="778941"/>
                </a:lnTo>
                <a:lnTo>
                  <a:pt x="4150576" y="777074"/>
                </a:lnTo>
                <a:lnTo>
                  <a:pt x="4149458" y="776605"/>
                </a:lnTo>
                <a:lnTo>
                  <a:pt x="4146829" y="776605"/>
                </a:lnTo>
                <a:lnTo>
                  <a:pt x="4145711" y="777074"/>
                </a:lnTo>
                <a:lnTo>
                  <a:pt x="4143845" y="778941"/>
                </a:lnTo>
                <a:lnTo>
                  <a:pt x="4143375" y="780059"/>
                </a:lnTo>
                <a:lnTo>
                  <a:pt x="4143375" y="782688"/>
                </a:lnTo>
                <a:lnTo>
                  <a:pt x="4143845" y="783805"/>
                </a:lnTo>
                <a:lnTo>
                  <a:pt x="4145711" y="785672"/>
                </a:lnTo>
                <a:lnTo>
                  <a:pt x="4146829" y="786130"/>
                </a:lnTo>
                <a:lnTo>
                  <a:pt x="4149458" y="786130"/>
                </a:lnTo>
                <a:lnTo>
                  <a:pt x="4150576" y="785672"/>
                </a:lnTo>
                <a:lnTo>
                  <a:pt x="4152442" y="783805"/>
                </a:lnTo>
                <a:lnTo>
                  <a:pt x="4152900" y="782688"/>
                </a:lnTo>
                <a:lnTo>
                  <a:pt x="4152900" y="780059"/>
                </a:lnTo>
                <a:close/>
              </a:path>
              <a:path w="5867400" h="3897629">
                <a:moveTo>
                  <a:pt x="4152900" y="3454"/>
                </a:moveTo>
                <a:lnTo>
                  <a:pt x="4152442" y="2336"/>
                </a:lnTo>
                <a:lnTo>
                  <a:pt x="4150576" y="469"/>
                </a:lnTo>
                <a:lnTo>
                  <a:pt x="4149458" y="0"/>
                </a:lnTo>
                <a:lnTo>
                  <a:pt x="4146829" y="0"/>
                </a:lnTo>
                <a:lnTo>
                  <a:pt x="4145711" y="469"/>
                </a:lnTo>
                <a:lnTo>
                  <a:pt x="4143845" y="2336"/>
                </a:lnTo>
                <a:lnTo>
                  <a:pt x="4143375" y="3454"/>
                </a:lnTo>
                <a:lnTo>
                  <a:pt x="4143375" y="6083"/>
                </a:lnTo>
                <a:lnTo>
                  <a:pt x="4143845" y="7200"/>
                </a:lnTo>
                <a:lnTo>
                  <a:pt x="4145711" y="9067"/>
                </a:lnTo>
                <a:lnTo>
                  <a:pt x="4146829" y="9525"/>
                </a:lnTo>
                <a:lnTo>
                  <a:pt x="4149458" y="9525"/>
                </a:lnTo>
                <a:lnTo>
                  <a:pt x="4150576" y="9067"/>
                </a:lnTo>
                <a:lnTo>
                  <a:pt x="4152442" y="7200"/>
                </a:lnTo>
                <a:lnTo>
                  <a:pt x="4152900" y="6083"/>
                </a:lnTo>
                <a:lnTo>
                  <a:pt x="4152900" y="3454"/>
                </a:lnTo>
                <a:close/>
              </a:path>
              <a:path w="5867400" h="3897629">
                <a:moveTo>
                  <a:pt x="4200525" y="3886479"/>
                </a:moveTo>
                <a:lnTo>
                  <a:pt x="4200067" y="3885361"/>
                </a:lnTo>
                <a:lnTo>
                  <a:pt x="4198201" y="3883495"/>
                </a:lnTo>
                <a:lnTo>
                  <a:pt x="4197083" y="3883025"/>
                </a:lnTo>
                <a:lnTo>
                  <a:pt x="4194454" y="3883025"/>
                </a:lnTo>
                <a:lnTo>
                  <a:pt x="4193336" y="3883495"/>
                </a:lnTo>
                <a:lnTo>
                  <a:pt x="4191470" y="3885361"/>
                </a:lnTo>
                <a:lnTo>
                  <a:pt x="4191000" y="3886479"/>
                </a:lnTo>
                <a:lnTo>
                  <a:pt x="4191000" y="3889108"/>
                </a:lnTo>
                <a:lnTo>
                  <a:pt x="4191470" y="3890226"/>
                </a:lnTo>
                <a:lnTo>
                  <a:pt x="4193336" y="3892092"/>
                </a:lnTo>
                <a:lnTo>
                  <a:pt x="4194454" y="3892550"/>
                </a:lnTo>
                <a:lnTo>
                  <a:pt x="4197083" y="3892550"/>
                </a:lnTo>
                <a:lnTo>
                  <a:pt x="4198201" y="3892092"/>
                </a:lnTo>
                <a:lnTo>
                  <a:pt x="4200067" y="3890226"/>
                </a:lnTo>
                <a:lnTo>
                  <a:pt x="4200525" y="3889108"/>
                </a:lnTo>
                <a:lnTo>
                  <a:pt x="4200525" y="3886479"/>
                </a:lnTo>
                <a:close/>
              </a:path>
              <a:path w="5867400" h="3897629">
                <a:moveTo>
                  <a:pt x="4200525" y="3109874"/>
                </a:moveTo>
                <a:lnTo>
                  <a:pt x="4200067" y="3108756"/>
                </a:lnTo>
                <a:lnTo>
                  <a:pt x="4198201" y="3106890"/>
                </a:lnTo>
                <a:lnTo>
                  <a:pt x="4197083" y="3106420"/>
                </a:lnTo>
                <a:lnTo>
                  <a:pt x="4194454" y="3106420"/>
                </a:lnTo>
                <a:lnTo>
                  <a:pt x="4193336" y="3106890"/>
                </a:lnTo>
                <a:lnTo>
                  <a:pt x="4191470" y="3108756"/>
                </a:lnTo>
                <a:lnTo>
                  <a:pt x="4191000" y="3109874"/>
                </a:lnTo>
                <a:lnTo>
                  <a:pt x="4191000" y="3112503"/>
                </a:lnTo>
                <a:lnTo>
                  <a:pt x="4191470" y="3113621"/>
                </a:lnTo>
                <a:lnTo>
                  <a:pt x="4193336" y="3115487"/>
                </a:lnTo>
                <a:lnTo>
                  <a:pt x="4194454" y="3115945"/>
                </a:lnTo>
                <a:lnTo>
                  <a:pt x="4197083" y="3115945"/>
                </a:lnTo>
                <a:lnTo>
                  <a:pt x="4198201" y="3115487"/>
                </a:lnTo>
                <a:lnTo>
                  <a:pt x="4200067" y="3113621"/>
                </a:lnTo>
                <a:lnTo>
                  <a:pt x="4200525" y="3112503"/>
                </a:lnTo>
                <a:lnTo>
                  <a:pt x="4200525" y="3109874"/>
                </a:lnTo>
                <a:close/>
              </a:path>
              <a:path w="5867400" h="3897629">
                <a:moveTo>
                  <a:pt x="4200525" y="2333269"/>
                </a:moveTo>
                <a:lnTo>
                  <a:pt x="4200067" y="2332151"/>
                </a:lnTo>
                <a:lnTo>
                  <a:pt x="4198201" y="2330285"/>
                </a:lnTo>
                <a:lnTo>
                  <a:pt x="4197083" y="2329815"/>
                </a:lnTo>
                <a:lnTo>
                  <a:pt x="4194454" y="2329815"/>
                </a:lnTo>
                <a:lnTo>
                  <a:pt x="4193336" y="2330285"/>
                </a:lnTo>
                <a:lnTo>
                  <a:pt x="4191470" y="2332151"/>
                </a:lnTo>
                <a:lnTo>
                  <a:pt x="4191000" y="2333269"/>
                </a:lnTo>
                <a:lnTo>
                  <a:pt x="4191000" y="2335898"/>
                </a:lnTo>
                <a:lnTo>
                  <a:pt x="4191470" y="2337016"/>
                </a:lnTo>
                <a:lnTo>
                  <a:pt x="4193336" y="2338882"/>
                </a:lnTo>
                <a:lnTo>
                  <a:pt x="4194454" y="2339340"/>
                </a:lnTo>
                <a:lnTo>
                  <a:pt x="4197083" y="2339340"/>
                </a:lnTo>
                <a:lnTo>
                  <a:pt x="4198201" y="2338882"/>
                </a:lnTo>
                <a:lnTo>
                  <a:pt x="4200067" y="2337016"/>
                </a:lnTo>
                <a:lnTo>
                  <a:pt x="4200525" y="2335898"/>
                </a:lnTo>
                <a:lnTo>
                  <a:pt x="4200525" y="2333269"/>
                </a:lnTo>
                <a:close/>
              </a:path>
              <a:path w="5867400" h="3897629">
                <a:moveTo>
                  <a:pt x="4200525" y="1556664"/>
                </a:moveTo>
                <a:lnTo>
                  <a:pt x="4200067" y="1555546"/>
                </a:lnTo>
                <a:lnTo>
                  <a:pt x="4198201" y="1553679"/>
                </a:lnTo>
                <a:lnTo>
                  <a:pt x="4197083" y="1553210"/>
                </a:lnTo>
                <a:lnTo>
                  <a:pt x="4194454" y="1553210"/>
                </a:lnTo>
                <a:lnTo>
                  <a:pt x="4193336" y="1553679"/>
                </a:lnTo>
                <a:lnTo>
                  <a:pt x="4191470" y="1555546"/>
                </a:lnTo>
                <a:lnTo>
                  <a:pt x="4191000" y="1556664"/>
                </a:lnTo>
                <a:lnTo>
                  <a:pt x="4191000" y="1559293"/>
                </a:lnTo>
                <a:lnTo>
                  <a:pt x="4191470" y="1560410"/>
                </a:lnTo>
                <a:lnTo>
                  <a:pt x="4193336" y="1562277"/>
                </a:lnTo>
                <a:lnTo>
                  <a:pt x="4194454" y="1562735"/>
                </a:lnTo>
                <a:lnTo>
                  <a:pt x="4197083" y="1562735"/>
                </a:lnTo>
                <a:lnTo>
                  <a:pt x="4198201" y="1562277"/>
                </a:lnTo>
                <a:lnTo>
                  <a:pt x="4200067" y="1560410"/>
                </a:lnTo>
                <a:lnTo>
                  <a:pt x="4200525" y="1559293"/>
                </a:lnTo>
                <a:lnTo>
                  <a:pt x="4200525" y="1556664"/>
                </a:lnTo>
                <a:close/>
              </a:path>
              <a:path w="5867400" h="3897629">
                <a:moveTo>
                  <a:pt x="4200525" y="780059"/>
                </a:moveTo>
                <a:lnTo>
                  <a:pt x="4200067" y="778941"/>
                </a:lnTo>
                <a:lnTo>
                  <a:pt x="4198201" y="777074"/>
                </a:lnTo>
                <a:lnTo>
                  <a:pt x="4197083" y="776605"/>
                </a:lnTo>
                <a:lnTo>
                  <a:pt x="4194454" y="776605"/>
                </a:lnTo>
                <a:lnTo>
                  <a:pt x="4193336" y="777074"/>
                </a:lnTo>
                <a:lnTo>
                  <a:pt x="4191470" y="778941"/>
                </a:lnTo>
                <a:lnTo>
                  <a:pt x="4191000" y="780059"/>
                </a:lnTo>
                <a:lnTo>
                  <a:pt x="4191000" y="782688"/>
                </a:lnTo>
                <a:lnTo>
                  <a:pt x="4191470" y="783805"/>
                </a:lnTo>
                <a:lnTo>
                  <a:pt x="4193336" y="785672"/>
                </a:lnTo>
                <a:lnTo>
                  <a:pt x="4194454" y="786130"/>
                </a:lnTo>
                <a:lnTo>
                  <a:pt x="4197083" y="786130"/>
                </a:lnTo>
                <a:lnTo>
                  <a:pt x="4198201" y="785672"/>
                </a:lnTo>
                <a:lnTo>
                  <a:pt x="4200067" y="783805"/>
                </a:lnTo>
                <a:lnTo>
                  <a:pt x="4200525" y="782688"/>
                </a:lnTo>
                <a:lnTo>
                  <a:pt x="4200525" y="780059"/>
                </a:lnTo>
                <a:close/>
              </a:path>
              <a:path w="5867400" h="3897629">
                <a:moveTo>
                  <a:pt x="4200525" y="3454"/>
                </a:moveTo>
                <a:lnTo>
                  <a:pt x="4200067" y="2336"/>
                </a:lnTo>
                <a:lnTo>
                  <a:pt x="4198201" y="469"/>
                </a:lnTo>
                <a:lnTo>
                  <a:pt x="4197083" y="0"/>
                </a:lnTo>
                <a:lnTo>
                  <a:pt x="4194454" y="0"/>
                </a:lnTo>
                <a:lnTo>
                  <a:pt x="4193336" y="469"/>
                </a:lnTo>
                <a:lnTo>
                  <a:pt x="4191470" y="2336"/>
                </a:lnTo>
                <a:lnTo>
                  <a:pt x="4191000" y="3454"/>
                </a:lnTo>
                <a:lnTo>
                  <a:pt x="4191000" y="6083"/>
                </a:lnTo>
                <a:lnTo>
                  <a:pt x="4191470" y="7200"/>
                </a:lnTo>
                <a:lnTo>
                  <a:pt x="4193336" y="9067"/>
                </a:lnTo>
                <a:lnTo>
                  <a:pt x="4194454" y="9525"/>
                </a:lnTo>
                <a:lnTo>
                  <a:pt x="4197083" y="9525"/>
                </a:lnTo>
                <a:lnTo>
                  <a:pt x="4198201" y="9067"/>
                </a:lnTo>
                <a:lnTo>
                  <a:pt x="4200067" y="7200"/>
                </a:lnTo>
                <a:lnTo>
                  <a:pt x="4200525" y="6083"/>
                </a:lnTo>
                <a:lnTo>
                  <a:pt x="4200525" y="3454"/>
                </a:lnTo>
                <a:close/>
              </a:path>
              <a:path w="5867400" h="3897629">
                <a:moveTo>
                  <a:pt x="4248150" y="3886479"/>
                </a:moveTo>
                <a:lnTo>
                  <a:pt x="4247693" y="3885361"/>
                </a:lnTo>
                <a:lnTo>
                  <a:pt x="4245826" y="3883495"/>
                </a:lnTo>
                <a:lnTo>
                  <a:pt x="4244708" y="3883025"/>
                </a:lnTo>
                <a:lnTo>
                  <a:pt x="4242079" y="3883025"/>
                </a:lnTo>
                <a:lnTo>
                  <a:pt x="4240962" y="3883495"/>
                </a:lnTo>
                <a:lnTo>
                  <a:pt x="4239095" y="3885361"/>
                </a:lnTo>
                <a:lnTo>
                  <a:pt x="4238625" y="3886479"/>
                </a:lnTo>
                <a:lnTo>
                  <a:pt x="4238625" y="3889108"/>
                </a:lnTo>
                <a:lnTo>
                  <a:pt x="4239095" y="3890226"/>
                </a:lnTo>
                <a:lnTo>
                  <a:pt x="4240962" y="3892092"/>
                </a:lnTo>
                <a:lnTo>
                  <a:pt x="4242079" y="3892550"/>
                </a:lnTo>
                <a:lnTo>
                  <a:pt x="4244708" y="3892550"/>
                </a:lnTo>
                <a:lnTo>
                  <a:pt x="4245826" y="3892092"/>
                </a:lnTo>
                <a:lnTo>
                  <a:pt x="4247693" y="3890226"/>
                </a:lnTo>
                <a:lnTo>
                  <a:pt x="4248150" y="3889108"/>
                </a:lnTo>
                <a:lnTo>
                  <a:pt x="4248150" y="3886479"/>
                </a:lnTo>
                <a:close/>
              </a:path>
              <a:path w="5867400" h="3897629">
                <a:moveTo>
                  <a:pt x="4248150" y="3109874"/>
                </a:moveTo>
                <a:lnTo>
                  <a:pt x="4247693" y="3108756"/>
                </a:lnTo>
                <a:lnTo>
                  <a:pt x="4245826" y="3106890"/>
                </a:lnTo>
                <a:lnTo>
                  <a:pt x="4244708" y="3106420"/>
                </a:lnTo>
                <a:lnTo>
                  <a:pt x="4242079" y="3106420"/>
                </a:lnTo>
                <a:lnTo>
                  <a:pt x="4240962" y="3106890"/>
                </a:lnTo>
                <a:lnTo>
                  <a:pt x="4239095" y="3108756"/>
                </a:lnTo>
                <a:lnTo>
                  <a:pt x="4238625" y="3109874"/>
                </a:lnTo>
                <a:lnTo>
                  <a:pt x="4238625" y="3112503"/>
                </a:lnTo>
                <a:lnTo>
                  <a:pt x="4239095" y="3113621"/>
                </a:lnTo>
                <a:lnTo>
                  <a:pt x="4240962" y="3115487"/>
                </a:lnTo>
                <a:lnTo>
                  <a:pt x="4242079" y="3115945"/>
                </a:lnTo>
                <a:lnTo>
                  <a:pt x="4244708" y="3115945"/>
                </a:lnTo>
                <a:lnTo>
                  <a:pt x="4245826" y="3115487"/>
                </a:lnTo>
                <a:lnTo>
                  <a:pt x="4247693" y="3113621"/>
                </a:lnTo>
                <a:lnTo>
                  <a:pt x="4248150" y="3112503"/>
                </a:lnTo>
                <a:lnTo>
                  <a:pt x="4248150" y="3109874"/>
                </a:lnTo>
                <a:close/>
              </a:path>
              <a:path w="5867400" h="3897629">
                <a:moveTo>
                  <a:pt x="4248150" y="2333269"/>
                </a:moveTo>
                <a:lnTo>
                  <a:pt x="4247693" y="2332151"/>
                </a:lnTo>
                <a:lnTo>
                  <a:pt x="4245826" y="2330285"/>
                </a:lnTo>
                <a:lnTo>
                  <a:pt x="4244708" y="2329815"/>
                </a:lnTo>
                <a:lnTo>
                  <a:pt x="4242079" y="2329815"/>
                </a:lnTo>
                <a:lnTo>
                  <a:pt x="4240962" y="2330285"/>
                </a:lnTo>
                <a:lnTo>
                  <a:pt x="4239095" y="2332151"/>
                </a:lnTo>
                <a:lnTo>
                  <a:pt x="4238625" y="2333269"/>
                </a:lnTo>
                <a:lnTo>
                  <a:pt x="4238625" y="2335898"/>
                </a:lnTo>
                <a:lnTo>
                  <a:pt x="4239095" y="2337016"/>
                </a:lnTo>
                <a:lnTo>
                  <a:pt x="4240962" y="2338882"/>
                </a:lnTo>
                <a:lnTo>
                  <a:pt x="4242079" y="2339340"/>
                </a:lnTo>
                <a:lnTo>
                  <a:pt x="4244708" y="2339340"/>
                </a:lnTo>
                <a:lnTo>
                  <a:pt x="4245826" y="2338882"/>
                </a:lnTo>
                <a:lnTo>
                  <a:pt x="4247693" y="2337016"/>
                </a:lnTo>
                <a:lnTo>
                  <a:pt x="4248150" y="2335898"/>
                </a:lnTo>
                <a:lnTo>
                  <a:pt x="4248150" y="2333269"/>
                </a:lnTo>
                <a:close/>
              </a:path>
              <a:path w="5867400" h="3897629">
                <a:moveTo>
                  <a:pt x="4248150" y="1556664"/>
                </a:moveTo>
                <a:lnTo>
                  <a:pt x="4247693" y="1555546"/>
                </a:lnTo>
                <a:lnTo>
                  <a:pt x="4245826" y="1553679"/>
                </a:lnTo>
                <a:lnTo>
                  <a:pt x="4244708" y="1553210"/>
                </a:lnTo>
                <a:lnTo>
                  <a:pt x="4242079" y="1553210"/>
                </a:lnTo>
                <a:lnTo>
                  <a:pt x="4240962" y="1553679"/>
                </a:lnTo>
                <a:lnTo>
                  <a:pt x="4239095" y="1555546"/>
                </a:lnTo>
                <a:lnTo>
                  <a:pt x="4238625" y="1556664"/>
                </a:lnTo>
                <a:lnTo>
                  <a:pt x="4238625" y="1559293"/>
                </a:lnTo>
                <a:lnTo>
                  <a:pt x="4239095" y="1560410"/>
                </a:lnTo>
                <a:lnTo>
                  <a:pt x="4240962" y="1562277"/>
                </a:lnTo>
                <a:lnTo>
                  <a:pt x="4242079" y="1562735"/>
                </a:lnTo>
                <a:lnTo>
                  <a:pt x="4244708" y="1562735"/>
                </a:lnTo>
                <a:lnTo>
                  <a:pt x="4245826" y="1562277"/>
                </a:lnTo>
                <a:lnTo>
                  <a:pt x="4247693" y="1560410"/>
                </a:lnTo>
                <a:lnTo>
                  <a:pt x="4248150" y="1559293"/>
                </a:lnTo>
                <a:lnTo>
                  <a:pt x="4248150" y="1556664"/>
                </a:lnTo>
                <a:close/>
              </a:path>
              <a:path w="5867400" h="3897629">
                <a:moveTo>
                  <a:pt x="4248150" y="780059"/>
                </a:moveTo>
                <a:lnTo>
                  <a:pt x="4247693" y="778941"/>
                </a:lnTo>
                <a:lnTo>
                  <a:pt x="4245826" y="777074"/>
                </a:lnTo>
                <a:lnTo>
                  <a:pt x="4244708" y="776605"/>
                </a:lnTo>
                <a:lnTo>
                  <a:pt x="4242079" y="776605"/>
                </a:lnTo>
                <a:lnTo>
                  <a:pt x="4240962" y="777074"/>
                </a:lnTo>
                <a:lnTo>
                  <a:pt x="4239095" y="778941"/>
                </a:lnTo>
                <a:lnTo>
                  <a:pt x="4238625" y="780059"/>
                </a:lnTo>
                <a:lnTo>
                  <a:pt x="4238625" y="782688"/>
                </a:lnTo>
                <a:lnTo>
                  <a:pt x="4239095" y="783805"/>
                </a:lnTo>
                <a:lnTo>
                  <a:pt x="4240962" y="785672"/>
                </a:lnTo>
                <a:lnTo>
                  <a:pt x="4242079" y="786130"/>
                </a:lnTo>
                <a:lnTo>
                  <a:pt x="4244708" y="786130"/>
                </a:lnTo>
                <a:lnTo>
                  <a:pt x="4245826" y="785672"/>
                </a:lnTo>
                <a:lnTo>
                  <a:pt x="4247693" y="783805"/>
                </a:lnTo>
                <a:lnTo>
                  <a:pt x="4248150" y="782688"/>
                </a:lnTo>
                <a:lnTo>
                  <a:pt x="4248150" y="780059"/>
                </a:lnTo>
                <a:close/>
              </a:path>
              <a:path w="5867400" h="3897629">
                <a:moveTo>
                  <a:pt x="4248150" y="3454"/>
                </a:moveTo>
                <a:lnTo>
                  <a:pt x="4247693" y="2336"/>
                </a:lnTo>
                <a:lnTo>
                  <a:pt x="4245826" y="469"/>
                </a:lnTo>
                <a:lnTo>
                  <a:pt x="4244708" y="0"/>
                </a:lnTo>
                <a:lnTo>
                  <a:pt x="4242079" y="0"/>
                </a:lnTo>
                <a:lnTo>
                  <a:pt x="4240962" y="469"/>
                </a:lnTo>
                <a:lnTo>
                  <a:pt x="4239095" y="2336"/>
                </a:lnTo>
                <a:lnTo>
                  <a:pt x="4238625" y="3454"/>
                </a:lnTo>
                <a:lnTo>
                  <a:pt x="4238625" y="6083"/>
                </a:lnTo>
                <a:lnTo>
                  <a:pt x="4239095" y="7200"/>
                </a:lnTo>
                <a:lnTo>
                  <a:pt x="4240962" y="9067"/>
                </a:lnTo>
                <a:lnTo>
                  <a:pt x="4242079" y="9525"/>
                </a:lnTo>
                <a:lnTo>
                  <a:pt x="4244708" y="9525"/>
                </a:lnTo>
                <a:lnTo>
                  <a:pt x="4245826" y="9067"/>
                </a:lnTo>
                <a:lnTo>
                  <a:pt x="4247693" y="7200"/>
                </a:lnTo>
                <a:lnTo>
                  <a:pt x="4248150" y="6083"/>
                </a:lnTo>
                <a:lnTo>
                  <a:pt x="4248150" y="3454"/>
                </a:lnTo>
                <a:close/>
              </a:path>
              <a:path w="5867400" h="3897629">
                <a:moveTo>
                  <a:pt x="4295775" y="3886479"/>
                </a:moveTo>
                <a:lnTo>
                  <a:pt x="4295318" y="3885361"/>
                </a:lnTo>
                <a:lnTo>
                  <a:pt x="4293451" y="3883495"/>
                </a:lnTo>
                <a:lnTo>
                  <a:pt x="4292333" y="3883025"/>
                </a:lnTo>
                <a:lnTo>
                  <a:pt x="4289704" y="3883025"/>
                </a:lnTo>
                <a:lnTo>
                  <a:pt x="4288587" y="3883495"/>
                </a:lnTo>
                <a:lnTo>
                  <a:pt x="4286720" y="3885361"/>
                </a:lnTo>
                <a:lnTo>
                  <a:pt x="4286250" y="3886479"/>
                </a:lnTo>
                <a:lnTo>
                  <a:pt x="4286250" y="3889108"/>
                </a:lnTo>
                <a:lnTo>
                  <a:pt x="4286720" y="3890226"/>
                </a:lnTo>
                <a:lnTo>
                  <a:pt x="4288587" y="3892092"/>
                </a:lnTo>
                <a:lnTo>
                  <a:pt x="4289704" y="3892550"/>
                </a:lnTo>
                <a:lnTo>
                  <a:pt x="4292333" y="3892550"/>
                </a:lnTo>
                <a:lnTo>
                  <a:pt x="4293451" y="3892092"/>
                </a:lnTo>
                <a:lnTo>
                  <a:pt x="4295318" y="3890226"/>
                </a:lnTo>
                <a:lnTo>
                  <a:pt x="4295775" y="3889108"/>
                </a:lnTo>
                <a:lnTo>
                  <a:pt x="4295775" y="3886479"/>
                </a:lnTo>
                <a:close/>
              </a:path>
              <a:path w="5867400" h="3897629">
                <a:moveTo>
                  <a:pt x="4295775" y="3109874"/>
                </a:moveTo>
                <a:lnTo>
                  <a:pt x="4295318" y="3108756"/>
                </a:lnTo>
                <a:lnTo>
                  <a:pt x="4293451" y="3106890"/>
                </a:lnTo>
                <a:lnTo>
                  <a:pt x="4292333" y="3106420"/>
                </a:lnTo>
                <a:lnTo>
                  <a:pt x="4289704" y="3106420"/>
                </a:lnTo>
                <a:lnTo>
                  <a:pt x="4288587" y="3106890"/>
                </a:lnTo>
                <a:lnTo>
                  <a:pt x="4286720" y="3108756"/>
                </a:lnTo>
                <a:lnTo>
                  <a:pt x="4286250" y="3109874"/>
                </a:lnTo>
                <a:lnTo>
                  <a:pt x="4286250" y="3112503"/>
                </a:lnTo>
                <a:lnTo>
                  <a:pt x="4286720" y="3113621"/>
                </a:lnTo>
                <a:lnTo>
                  <a:pt x="4288587" y="3115487"/>
                </a:lnTo>
                <a:lnTo>
                  <a:pt x="4289704" y="3115945"/>
                </a:lnTo>
                <a:lnTo>
                  <a:pt x="4292333" y="3115945"/>
                </a:lnTo>
                <a:lnTo>
                  <a:pt x="4293451" y="3115487"/>
                </a:lnTo>
                <a:lnTo>
                  <a:pt x="4295318" y="3113621"/>
                </a:lnTo>
                <a:lnTo>
                  <a:pt x="4295775" y="3112503"/>
                </a:lnTo>
                <a:lnTo>
                  <a:pt x="4295775" y="3109874"/>
                </a:lnTo>
                <a:close/>
              </a:path>
              <a:path w="5867400" h="3897629">
                <a:moveTo>
                  <a:pt x="4295775" y="2333269"/>
                </a:moveTo>
                <a:lnTo>
                  <a:pt x="4295318" y="2332151"/>
                </a:lnTo>
                <a:lnTo>
                  <a:pt x="4293451" y="2330285"/>
                </a:lnTo>
                <a:lnTo>
                  <a:pt x="4292333" y="2329815"/>
                </a:lnTo>
                <a:lnTo>
                  <a:pt x="4289704" y="2329815"/>
                </a:lnTo>
                <a:lnTo>
                  <a:pt x="4288587" y="2330285"/>
                </a:lnTo>
                <a:lnTo>
                  <a:pt x="4286720" y="2332151"/>
                </a:lnTo>
                <a:lnTo>
                  <a:pt x="4286250" y="2333269"/>
                </a:lnTo>
                <a:lnTo>
                  <a:pt x="4286250" y="2335898"/>
                </a:lnTo>
                <a:lnTo>
                  <a:pt x="4286720" y="2337016"/>
                </a:lnTo>
                <a:lnTo>
                  <a:pt x="4288587" y="2338882"/>
                </a:lnTo>
                <a:lnTo>
                  <a:pt x="4289704" y="2339340"/>
                </a:lnTo>
                <a:lnTo>
                  <a:pt x="4292333" y="2339340"/>
                </a:lnTo>
                <a:lnTo>
                  <a:pt x="4293451" y="2338882"/>
                </a:lnTo>
                <a:lnTo>
                  <a:pt x="4295318" y="2337016"/>
                </a:lnTo>
                <a:lnTo>
                  <a:pt x="4295775" y="2335898"/>
                </a:lnTo>
                <a:lnTo>
                  <a:pt x="4295775" y="2333269"/>
                </a:lnTo>
                <a:close/>
              </a:path>
              <a:path w="5867400" h="3897629">
                <a:moveTo>
                  <a:pt x="4295775" y="1556664"/>
                </a:moveTo>
                <a:lnTo>
                  <a:pt x="4295318" y="1555546"/>
                </a:lnTo>
                <a:lnTo>
                  <a:pt x="4293451" y="1553679"/>
                </a:lnTo>
                <a:lnTo>
                  <a:pt x="4292333" y="1553210"/>
                </a:lnTo>
                <a:lnTo>
                  <a:pt x="4289704" y="1553210"/>
                </a:lnTo>
                <a:lnTo>
                  <a:pt x="4288587" y="1553679"/>
                </a:lnTo>
                <a:lnTo>
                  <a:pt x="4286720" y="1555546"/>
                </a:lnTo>
                <a:lnTo>
                  <a:pt x="4286250" y="1556664"/>
                </a:lnTo>
                <a:lnTo>
                  <a:pt x="4286250" y="1559293"/>
                </a:lnTo>
                <a:lnTo>
                  <a:pt x="4286720" y="1560410"/>
                </a:lnTo>
                <a:lnTo>
                  <a:pt x="4288587" y="1562277"/>
                </a:lnTo>
                <a:lnTo>
                  <a:pt x="4289704" y="1562735"/>
                </a:lnTo>
                <a:lnTo>
                  <a:pt x="4292333" y="1562735"/>
                </a:lnTo>
                <a:lnTo>
                  <a:pt x="4293451" y="1562277"/>
                </a:lnTo>
                <a:lnTo>
                  <a:pt x="4295318" y="1560410"/>
                </a:lnTo>
                <a:lnTo>
                  <a:pt x="4295775" y="1559293"/>
                </a:lnTo>
                <a:lnTo>
                  <a:pt x="4295775" y="1556664"/>
                </a:lnTo>
                <a:close/>
              </a:path>
              <a:path w="5867400" h="3897629">
                <a:moveTo>
                  <a:pt x="4295775" y="780059"/>
                </a:moveTo>
                <a:lnTo>
                  <a:pt x="4295318" y="778941"/>
                </a:lnTo>
                <a:lnTo>
                  <a:pt x="4293451" y="777074"/>
                </a:lnTo>
                <a:lnTo>
                  <a:pt x="4292333" y="776605"/>
                </a:lnTo>
                <a:lnTo>
                  <a:pt x="4289704" y="776605"/>
                </a:lnTo>
                <a:lnTo>
                  <a:pt x="4288587" y="777074"/>
                </a:lnTo>
                <a:lnTo>
                  <a:pt x="4286720" y="778941"/>
                </a:lnTo>
                <a:lnTo>
                  <a:pt x="4286250" y="780059"/>
                </a:lnTo>
                <a:lnTo>
                  <a:pt x="4286250" y="782688"/>
                </a:lnTo>
                <a:lnTo>
                  <a:pt x="4286720" y="783805"/>
                </a:lnTo>
                <a:lnTo>
                  <a:pt x="4288587" y="785672"/>
                </a:lnTo>
                <a:lnTo>
                  <a:pt x="4289704" y="786130"/>
                </a:lnTo>
                <a:lnTo>
                  <a:pt x="4292333" y="786130"/>
                </a:lnTo>
                <a:lnTo>
                  <a:pt x="4293451" y="785672"/>
                </a:lnTo>
                <a:lnTo>
                  <a:pt x="4295318" y="783805"/>
                </a:lnTo>
                <a:lnTo>
                  <a:pt x="4295775" y="782688"/>
                </a:lnTo>
                <a:lnTo>
                  <a:pt x="4295775" y="780059"/>
                </a:lnTo>
                <a:close/>
              </a:path>
              <a:path w="5867400" h="3897629">
                <a:moveTo>
                  <a:pt x="4295775" y="3454"/>
                </a:moveTo>
                <a:lnTo>
                  <a:pt x="4295318" y="2336"/>
                </a:lnTo>
                <a:lnTo>
                  <a:pt x="4293451" y="469"/>
                </a:lnTo>
                <a:lnTo>
                  <a:pt x="4292333" y="0"/>
                </a:lnTo>
                <a:lnTo>
                  <a:pt x="4289704" y="0"/>
                </a:lnTo>
                <a:lnTo>
                  <a:pt x="4288587" y="469"/>
                </a:lnTo>
                <a:lnTo>
                  <a:pt x="4286720" y="2336"/>
                </a:lnTo>
                <a:lnTo>
                  <a:pt x="4286250" y="3454"/>
                </a:lnTo>
                <a:lnTo>
                  <a:pt x="4286250" y="6083"/>
                </a:lnTo>
                <a:lnTo>
                  <a:pt x="4286720" y="7200"/>
                </a:lnTo>
                <a:lnTo>
                  <a:pt x="4288587" y="9067"/>
                </a:lnTo>
                <a:lnTo>
                  <a:pt x="4289704" y="9525"/>
                </a:lnTo>
                <a:lnTo>
                  <a:pt x="4292333" y="9525"/>
                </a:lnTo>
                <a:lnTo>
                  <a:pt x="4293451" y="9067"/>
                </a:lnTo>
                <a:lnTo>
                  <a:pt x="4295318" y="7200"/>
                </a:lnTo>
                <a:lnTo>
                  <a:pt x="4295775" y="6083"/>
                </a:lnTo>
                <a:lnTo>
                  <a:pt x="4295775" y="3454"/>
                </a:lnTo>
                <a:close/>
              </a:path>
              <a:path w="5867400" h="3897629">
                <a:moveTo>
                  <a:pt x="4343400" y="3886479"/>
                </a:moveTo>
                <a:lnTo>
                  <a:pt x="4342943" y="3885361"/>
                </a:lnTo>
                <a:lnTo>
                  <a:pt x="4341076" y="3883495"/>
                </a:lnTo>
                <a:lnTo>
                  <a:pt x="4339958" y="3883025"/>
                </a:lnTo>
                <a:lnTo>
                  <a:pt x="4337329" y="3883025"/>
                </a:lnTo>
                <a:lnTo>
                  <a:pt x="4336199" y="3883495"/>
                </a:lnTo>
                <a:lnTo>
                  <a:pt x="4334345" y="3885361"/>
                </a:lnTo>
                <a:lnTo>
                  <a:pt x="4333875" y="3886479"/>
                </a:lnTo>
                <a:lnTo>
                  <a:pt x="4333875" y="3889108"/>
                </a:lnTo>
                <a:lnTo>
                  <a:pt x="4334345" y="3890226"/>
                </a:lnTo>
                <a:lnTo>
                  <a:pt x="4336199" y="3892092"/>
                </a:lnTo>
                <a:lnTo>
                  <a:pt x="4337329" y="3892550"/>
                </a:lnTo>
                <a:lnTo>
                  <a:pt x="4339958" y="3892550"/>
                </a:lnTo>
                <a:lnTo>
                  <a:pt x="4341076" y="3892092"/>
                </a:lnTo>
                <a:lnTo>
                  <a:pt x="4342943" y="3890226"/>
                </a:lnTo>
                <a:lnTo>
                  <a:pt x="4343400" y="3889108"/>
                </a:lnTo>
                <a:lnTo>
                  <a:pt x="4343400" y="3886479"/>
                </a:lnTo>
                <a:close/>
              </a:path>
              <a:path w="5867400" h="3897629">
                <a:moveTo>
                  <a:pt x="4343400" y="3109874"/>
                </a:moveTo>
                <a:lnTo>
                  <a:pt x="4342943" y="3108756"/>
                </a:lnTo>
                <a:lnTo>
                  <a:pt x="4341076" y="3106890"/>
                </a:lnTo>
                <a:lnTo>
                  <a:pt x="4339958" y="3106420"/>
                </a:lnTo>
                <a:lnTo>
                  <a:pt x="4337329" y="3106420"/>
                </a:lnTo>
                <a:lnTo>
                  <a:pt x="4336199" y="3106890"/>
                </a:lnTo>
                <a:lnTo>
                  <a:pt x="4334345" y="3108756"/>
                </a:lnTo>
                <a:lnTo>
                  <a:pt x="4333875" y="3109874"/>
                </a:lnTo>
                <a:lnTo>
                  <a:pt x="4333875" y="3112503"/>
                </a:lnTo>
                <a:lnTo>
                  <a:pt x="4334345" y="3113621"/>
                </a:lnTo>
                <a:lnTo>
                  <a:pt x="4336199" y="3115487"/>
                </a:lnTo>
                <a:lnTo>
                  <a:pt x="4337329" y="3115945"/>
                </a:lnTo>
                <a:lnTo>
                  <a:pt x="4339958" y="3115945"/>
                </a:lnTo>
                <a:lnTo>
                  <a:pt x="4341076" y="3115487"/>
                </a:lnTo>
                <a:lnTo>
                  <a:pt x="4342943" y="3113621"/>
                </a:lnTo>
                <a:lnTo>
                  <a:pt x="4343400" y="3112503"/>
                </a:lnTo>
                <a:lnTo>
                  <a:pt x="4343400" y="3109874"/>
                </a:lnTo>
                <a:close/>
              </a:path>
              <a:path w="5867400" h="3897629">
                <a:moveTo>
                  <a:pt x="4343400" y="2333269"/>
                </a:moveTo>
                <a:lnTo>
                  <a:pt x="4342943" y="2332151"/>
                </a:lnTo>
                <a:lnTo>
                  <a:pt x="4341076" y="2330285"/>
                </a:lnTo>
                <a:lnTo>
                  <a:pt x="4339958" y="2329815"/>
                </a:lnTo>
                <a:lnTo>
                  <a:pt x="4337329" y="2329815"/>
                </a:lnTo>
                <a:lnTo>
                  <a:pt x="4336199" y="2330285"/>
                </a:lnTo>
                <a:lnTo>
                  <a:pt x="4334345" y="2332151"/>
                </a:lnTo>
                <a:lnTo>
                  <a:pt x="4333875" y="2333269"/>
                </a:lnTo>
                <a:lnTo>
                  <a:pt x="4333875" y="2335898"/>
                </a:lnTo>
                <a:lnTo>
                  <a:pt x="4334345" y="2337016"/>
                </a:lnTo>
                <a:lnTo>
                  <a:pt x="4336199" y="2338882"/>
                </a:lnTo>
                <a:lnTo>
                  <a:pt x="4337329" y="2339340"/>
                </a:lnTo>
                <a:lnTo>
                  <a:pt x="4339958" y="2339340"/>
                </a:lnTo>
                <a:lnTo>
                  <a:pt x="4341076" y="2338882"/>
                </a:lnTo>
                <a:lnTo>
                  <a:pt x="4342943" y="2337016"/>
                </a:lnTo>
                <a:lnTo>
                  <a:pt x="4343400" y="2335898"/>
                </a:lnTo>
                <a:lnTo>
                  <a:pt x="4343400" y="2333269"/>
                </a:lnTo>
                <a:close/>
              </a:path>
              <a:path w="5867400" h="3897629">
                <a:moveTo>
                  <a:pt x="4343400" y="1556664"/>
                </a:moveTo>
                <a:lnTo>
                  <a:pt x="4342943" y="1555546"/>
                </a:lnTo>
                <a:lnTo>
                  <a:pt x="4341076" y="1553679"/>
                </a:lnTo>
                <a:lnTo>
                  <a:pt x="4339958" y="1553210"/>
                </a:lnTo>
                <a:lnTo>
                  <a:pt x="4337329" y="1553210"/>
                </a:lnTo>
                <a:lnTo>
                  <a:pt x="4336199" y="1553679"/>
                </a:lnTo>
                <a:lnTo>
                  <a:pt x="4334345" y="1555546"/>
                </a:lnTo>
                <a:lnTo>
                  <a:pt x="4333875" y="1556664"/>
                </a:lnTo>
                <a:lnTo>
                  <a:pt x="4333875" y="1559293"/>
                </a:lnTo>
                <a:lnTo>
                  <a:pt x="4334345" y="1560410"/>
                </a:lnTo>
                <a:lnTo>
                  <a:pt x="4336199" y="1562277"/>
                </a:lnTo>
                <a:lnTo>
                  <a:pt x="4337329" y="1562735"/>
                </a:lnTo>
                <a:lnTo>
                  <a:pt x="4339958" y="1562735"/>
                </a:lnTo>
                <a:lnTo>
                  <a:pt x="4341076" y="1562277"/>
                </a:lnTo>
                <a:lnTo>
                  <a:pt x="4342943" y="1560410"/>
                </a:lnTo>
                <a:lnTo>
                  <a:pt x="4343400" y="1559293"/>
                </a:lnTo>
                <a:lnTo>
                  <a:pt x="4343400" y="1556664"/>
                </a:lnTo>
                <a:close/>
              </a:path>
              <a:path w="5867400" h="3897629">
                <a:moveTo>
                  <a:pt x="4343400" y="780059"/>
                </a:moveTo>
                <a:lnTo>
                  <a:pt x="4342943" y="778941"/>
                </a:lnTo>
                <a:lnTo>
                  <a:pt x="4341076" y="777074"/>
                </a:lnTo>
                <a:lnTo>
                  <a:pt x="4339958" y="776605"/>
                </a:lnTo>
                <a:lnTo>
                  <a:pt x="4337329" y="776605"/>
                </a:lnTo>
                <a:lnTo>
                  <a:pt x="4336199" y="777074"/>
                </a:lnTo>
                <a:lnTo>
                  <a:pt x="4334345" y="778941"/>
                </a:lnTo>
                <a:lnTo>
                  <a:pt x="4333875" y="780059"/>
                </a:lnTo>
                <a:lnTo>
                  <a:pt x="4333875" y="782688"/>
                </a:lnTo>
                <a:lnTo>
                  <a:pt x="4334345" y="783805"/>
                </a:lnTo>
                <a:lnTo>
                  <a:pt x="4336199" y="785672"/>
                </a:lnTo>
                <a:lnTo>
                  <a:pt x="4337329" y="786130"/>
                </a:lnTo>
                <a:lnTo>
                  <a:pt x="4339958" y="786130"/>
                </a:lnTo>
                <a:lnTo>
                  <a:pt x="4341076" y="785672"/>
                </a:lnTo>
                <a:lnTo>
                  <a:pt x="4342943" y="783805"/>
                </a:lnTo>
                <a:lnTo>
                  <a:pt x="4343400" y="782688"/>
                </a:lnTo>
                <a:lnTo>
                  <a:pt x="4343400" y="780059"/>
                </a:lnTo>
                <a:close/>
              </a:path>
              <a:path w="5867400" h="3897629">
                <a:moveTo>
                  <a:pt x="4343400" y="3454"/>
                </a:moveTo>
                <a:lnTo>
                  <a:pt x="4342943" y="2336"/>
                </a:lnTo>
                <a:lnTo>
                  <a:pt x="4341076" y="469"/>
                </a:lnTo>
                <a:lnTo>
                  <a:pt x="4339958" y="0"/>
                </a:lnTo>
                <a:lnTo>
                  <a:pt x="4337329" y="0"/>
                </a:lnTo>
                <a:lnTo>
                  <a:pt x="4336199" y="469"/>
                </a:lnTo>
                <a:lnTo>
                  <a:pt x="4334345" y="2336"/>
                </a:lnTo>
                <a:lnTo>
                  <a:pt x="4333875" y="3454"/>
                </a:lnTo>
                <a:lnTo>
                  <a:pt x="4333875" y="6083"/>
                </a:lnTo>
                <a:lnTo>
                  <a:pt x="4334345" y="7200"/>
                </a:lnTo>
                <a:lnTo>
                  <a:pt x="4336199" y="9067"/>
                </a:lnTo>
                <a:lnTo>
                  <a:pt x="4337329" y="9525"/>
                </a:lnTo>
                <a:lnTo>
                  <a:pt x="4339958" y="9525"/>
                </a:lnTo>
                <a:lnTo>
                  <a:pt x="4341076" y="9067"/>
                </a:lnTo>
                <a:lnTo>
                  <a:pt x="4342943" y="7200"/>
                </a:lnTo>
                <a:lnTo>
                  <a:pt x="4343400" y="6083"/>
                </a:lnTo>
                <a:lnTo>
                  <a:pt x="4343400" y="3454"/>
                </a:lnTo>
                <a:close/>
              </a:path>
              <a:path w="5867400" h="3897629">
                <a:moveTo>
                  <a:pt x="4391025" y="3886479"/>
                </a:moveTo>
                <a:lnTo>
                  <a:pt x="4390568" y="3885361"/>
                </a:lnTo>
                <a:lnTo>
                  <a:pt x="4388701" y="3883495"/>
                </a:lnTo>
                <a:lnTo>
                  <a:pt x="4387583" y="3883025"/>
                </a:lnTo>
                <a:lnTo>
                  <a:pt x="4384954" y="3883025"/>
                </a:lnTo>
                <a:lnTo>
                  <a:pt x="4383837" y="3883495"/>
                </a:lnTo>
                <a:lnTo>
                  <a:pt x="4381970" y="3885361"/>
                </a:lnTo>
                <a:lnTo>
                  <a:pt x="4381512" y="3886479"/>
                </a:lnTo>
                <a:lnTo>
                  <a:pt x="4381512" y="3889108"/>
                </a:lnTo>
                <a:lnTo>
                  <a:pt x="4381970" y="3890226"/>
                </a:lnTo>
                <a:lnTo>
                  <a:pt x="4383837" y="3892092"/>
                </a:lnTo>
                <a:lnTo>
                  <a:pt x="4384954" y="3892550"/>
                </a:lnTo>
                <a:lnTo>
                  <a:pt x="4387583" y="3892550"/>
                </a:lnTo>
                <a:lnTo>
                  <a:pt x="4388701" y="3892092"/>
                </a:lnTo>
                <a:lnTo>
                  <a:pt x="4390568" y="3890226"/>
                </a:lnTo>
                <a:lnTo>
                  <a:pt x="4391025" y="3889108"/>
                </a:lnTo>
                <a:lnTo>
                  <a:pt x="4391025" y="3886479"/>
                </a:lnTo>
                <a:close/>
              </a:path>
              <a:path w="5867400" h="3897629">
                <a:moveTo>
                  <a:pt x="4391025" y="3109874"/>
                </a:moveTo>
                <a:lnTo>
                  <a:pt x="4390568" y="3108756"/>
                </a:lnTo>
                <a:lnTo>
                  <a:pt x="4388701" y="3106890"/>
                </a:lnTo>
                <a:lnTo>
                  <a:pt x="4387583" y="3106420"/>
                </a:lnTo>
                <a:lnTo>
                  <a:pt x="4384954" y="3106420"/>
                </a:lnTo>
                <a:lnTo>
                  <a:pt x="4383837" y="3106890"/>
                </a:lnTo>
                <a:lnTo>
                  <a:pt x="4381970" y="3108756"/>
                </a:lnTo>
                <a:lnTo>
                  <a:pt x="4381512" y="3109874"/>
                </a:lnTo>
                <a:lnTo>
                  <a:pt x="4381512" y="3112503"/>
                </a:lnTo>
                <a:lnTo>
                  <a:pt x="4381970" y="3113621"/>
                </a:lnTo>
                <a:lnTo>
                  <a:pt x="4383837" y="3115487"/>
                </a:lnTo>
                <a:lnTo>
                  <a:pt x="4384954" y="3115945"/>
                </a:lnTo>
                <a:lnTo>
                  <a:pt x="4387583" y="3115945"/>
                </a:lnTo>
                <a:lnTo>
                  <a:pt x="4388701" y="3115487"/>
                </a:lnTo>
                <a:lnTo>
                  <a:pt x="4390568" y="3113621"/>
                </a:lnTo>
                <a:lnTo>
                  <a:pt x="4391025" y="3112503"/>
                </a:lnTo>
                <a:lnTo>
                  <a:pt x="4391025" y="3109874"/>
                </a:lnTo>
                <a:close/>
              </a:path>
              <a:path w="5867400" h="3897629">
                <a:moveTo>
                  <a:pt x="4391025" y="2333269"/>
                </a:moveTo>
                <a:lnTo>
                  <a:pt x="4390568" y="2332151"/>
                </a:lnTo>
                <a:lnTo>
                  <a:pt x="4388701" y="2330285"/>
                </a:lnTo>
                <a:lnTo>
                  <a:pt x="4387583" y="2329815"/>
                </a:lnTo>
                <a:lnTo>
                  <a:pt x="4384954" y="2329815"/>
                </a:lnTo>
                <a:lnTo>
                  <a:pt x="4383837" y="2330285"/>
                </a:lnTo>
                <a:lnTo>
                  <a:pt x="4381970" y="2332151"/>
                </a:lnTo>
                <a:lnTo>
                  <a:pt x="4381512" y="2333269"/>
                </a:lnTo>
                <a:lnTo>
                  <a:pt x="4381512" y="2335898"/>
                </a:lnTo>
                <a:lnTo>
                  <a:pt x="4381970" y="2337016"/>
                </a:lnTo>
                <a:lnTo>
                  <a:pt x="4383837" y="2338882"/>
                </a:lnTo>
                <a:lnTo>
                  <a:pt x="4384954" y="2339340"/>
                </a:lnTo>
                <a:lnTo>
                  <a:pt x="4387583" y="2339340"/>
                </a:lnTo>
                <a:lnTo>
                  <a:pt x="4388701" y="2338882"/>
                </a:lnTo>
                <a:lnTo>
                  <a:pt x="4390568" y="2337016"/>
                </a:lnTo>
                <a:lnTo>
                  <a:pt x="4391025" y="2335898"/>
                </a:lnTo>
                <a:lnTo>
                  <a:pt x="4391025" y="2333269"/>
                </a:lnTo>
                <a:close/>
              </a:path>
              <a:path w="5867400" h="3897629">
                <a:moveTo>
                  <a:pt x="4391025" y="1556664"/>
                </a:moveTo>
                <a:lnTo>
                  <a:pt x="4390568" y="1555546"/>
                </a:lnTo>
                <a:lnTo>
                  <a:pt x="4388701" y="1553679"/>
                </a:lnTo>
                <a:lnTo>
                  <a:pt x="4387583" y="1553210"/>
                </a:lnTo>
                <a:lnTo>
                  <a:pt x="4384954" y="1553210"/>
                </a:lnTo>
                <a:lnTo>
                  <a:pt x="4383837" y="1553679"/>
                </a:lnTo>
                <a:lnTo>
                  <a:pt x="4381970" y="1555546"/>
                </a:lnTo>
                <a:lnTo>
                  <a:pt x="4381512" y="1556664"/>
                </a:lnTo>
                <a:lnTo>
                  <a:pt x="4381512" y="1559293"/>
                </a:lnTo>
                <a:lnTo>
                  <a:pt x="4381970" y="1560410"/>
                </a:lnTo>
                <a:lnTo>
                  <a:pt x="4383837" y="1562277"/>
                </a:lnTo>
                <a:lnTo>
                  <a:pt x="4384954" y="1562735"/>
                </a:lnTo>
                <a:lnTo>
                  <a:pt x="4387583" y="1562735"/>
                </a:lnTo>
                <a:lnTo>
                  <a:pt x="4388701" y="1562277"/>
                </a:lnTo>
                <a:lnTo>
                  <a:pt x="4390568" y="1560410"/>
                </a:lnTo>
                <a:lnTo>
                  <a:pt x="4391025" y="1559293"/>
                </a:lnTo>
                <a:lnTo>
                  <a:pt x="4391025" y="1556664"/>
                </a:lnTo>
                <a:close/>
              </a:path>
              <a:path w="5867400" h="3897629">
                <a:moveTo>
                  <a:pt x="4391025" y="780059"/>
                </a:moveTo>
                <a:lnTo>
                  <a:pt x="4390568" y="778941"/>
                </a:lnTo>
                <a:lnTo>
                  <a:pt x="4388701" y="777074"/>
                </a:lnTo>
                <a:lnTo>
                  <a:pt x="4387583" y="776605"/>
                </a:lnTo>
                <a:lnTo>
                  <a:pt x="4384954" y="776605"/>
                </a:lnTo>
                <a:lnTo>
                  <a:pt x="4383837" y="777074"/>
                </a:lnTo>
                <a:lnTo>
                  <a:pt x="4381970" y="778941"/>
                </a:lnTo>
                <a:lnTo>
                  <a:pt x="4381512" y="780059"/>
                </a:lnTo>
                <a:lnTo>
                  <a:pt x="4381512" y="782688"/>
                </a:lnTo>
                <a:lnTo>
                  <a:pt x="4381970" y="783805"/>
                </a:lnTo>
                <a:lnTo>
                  <a:pt x="4383837" y="785672"/>
                </a:lnTo>
                <a:lnTo>
                  <a:pt x="4384954" y="786130"/>
                </a:lnTo>
                <a:lnTo>
                  <a:pt x="4387583" y="786130"/>
                </a:lnTo>
                <a:lnTo>
                  <a:pt x="4388701" y="785672"/>
                </a:lnTo>
                <a:lnTo>
                  <a:pt x="4390568" y="783805"/>
                </a:lnTo>
                <a:lnTo>
                  <a:pt x="4391025" y="782688"/>
                </a:lnTo>
                <a:lnTo>
                  <a:pt x="4391025" y="780059"/>
                </a:lnTo>
                <a:close/>
              </a:path>
              <a:path w="5867400" h="3897629">
                <a:moveTo>
                  <a:pt x="4391025" y="3454"/>
                </a:moveTo>
                <a:lnTo>
                  <a:pt x="4390568" y="2336"/>
                </a:lnTo>
                <a:lnTo>
                  <a:pt x="4388701" y="469"/>
                </a:lnTo>
                <a:lnTo>
                  <a:pt x="4387583" y="0"/>
                </a:lnTo>
                <a:lnTo>
                  <a:pt x="4384954" y="0"/>
                </a:lnTo>
                <a:lnTo>
                  <a:pt x="4383837" y="469"/>
                </a:lnTo>
                <a:lnTo>
                  <a:pt x="4381970" y="2336"/>
                </a:lnTo>
                <a:lnTo>
                  <a:pt x="4381512" y="3454"/>
                </a:lnTo>
                <a:lnTo>
                  <a:pt x="4381512" y="6083"/>
                </a:lnTo>
                <a:lnTo>
                  <a:pt x="4381970" y="7200"/>
                </a:lnTo>
                <a:lnTo>
                  <a:pt x="4383837" y="9067"/>
                </a:lnTo>
                <a:lnTo>
                  <a:pt x="4384954" y="9525"/>
                </a:lnTo>
                <a:lnTo>
                  <a:pt x="4387583" y="9525"/>
                </a:lnTo>
                <a:lnTo>
                  <a:pt x="4388701" y="9067"/>
                </a:lnTo>
                <a:lnTo>
                  <a:pt x="4390568" y="7200"/>
                </a:lnTo>
                <a:lnTo>
                  <a:pt x="4391025" y="6083"/>
                </a:lnTo>
                <a:lnTo>
                  <a:pt x="4391025" y="3454"/>
                </a:lnTo>
                <a:close/>
              </a:path>
              <a:path w="5867400" h="3897629">
                <a:moveTo>
                  <a:pt x="4438650" y="3886479"/>
                </a:moveTo>
                <a:lnTo>
                  <a:pt x="4438193" y="3885361"/>
                </a:lnTo>
                <a:lnTo>
                  <a:pt x="4436326" y="3883495"/>
                </a:lnTo>
                <a:lnTo>
                  <a:pt x="4435208" y="3883025"/>
                </a:lnTo>
                <a:lnTo>
                  <a:pt x="4432579" y="3883025"/>
                </a:lnTo>
                <a:lnTo>
                  <a:pt x="4431449" y="3883495"/>
                </a:lnTo>
                <a:lnTo>
                  <a:pt x="4429595" y="3885361"/>
                </a:lnTo>
                <a:lnTo>
                  <a:pt x="4429125" y="3886479"/>
                </a:lnTo>
                <a:lnTo>
                  <a:pt x="4429125" y="3889108"/>
                </a:lnTo>
                <a:lnTo>
                  <a:pt x="4429595" y="3890226"/>
                </a:lnTo>
                <a:lnTo>
                  <a:pt x="4431449" y="3892092"/>
                </a:lnTo>
                <a:lnTo>
                  <a:pt x="4432579" y="3892550"/>
                </a:lnTo>
                <a:lnTo>
                  <a:pt x="4435208" y="3892550"/>
                </a:lnTo>
                <a:lnTo>
                  <a:pt x="4436326" y="3892092"/>
                </a:lnTo>
                <a:lnTo>
                  <a:pt x="4438193" y="3890226"/>
                </a:lnTo>
                <a:lnTo>
                  <a:pt x="4438650" y="3889108"/>
                </a:lnTo>
                <a:lnTo>
                  <a:pt x="4438650" y="3886479"/>
                </a:lnTo>
                <a:close/>
              </a:path>
              <a:path w="5867400" h="3897629">
                <a:moveTo>
                  <a:pt x="4438650" y="3109874"/>
                </a:moveTo>
                <a:lnTo>
                  <a:pt x="4438193" y="3108756"/>
                </a:lnTo>
                <a:lnTo>
                  <a:pt x="4436326" y="3106890"/>
                </a:lnTo>
                <a:lnTo>
                  <a:pt x="4435208" y="3106420"/>
                </a:lnTo>
                <a:lnTo>
                  <a:pt x="4432579" y="3106420"/>
                </a:lnTo>
                <a:lnTo>
                  <a:pt x="4431449" y="3106890"/>
                </a:lnTo>
                <a:lnTo>
                  <a:pt x="4429595" y="3108756"/>
                </a:lnTo>
                <a:lnTo>
                  <a:pt x="4429125" y="3109874"/>
                </a:lnTo>
                <a:lnTo>
                  <a:pt x="4429125" y="3112503"/>
                </a:lnTo>
                <a:lnTo>
                  <a:pt x="4429595" y="3113621"/>
                </a:lnTo>
                <a:lnTo>
                  <a:pt x="4431449" y="3115487"/>
                </a:lnTo>
                <a:lnTo>
                  <a:pt x="4432579" y="3115945"/>
                </a:lnTo>
                <a:lnTo>
                  <a:pt x="4435208" y="3115945"/>
                </a:lnTo>
                <a:lnTo>
                  <a:pt x="4436326" y="3115487"/>
                </a:lnTo>
                <a:lnTo>
                  <a:pt x="4438193" y="3113621"/>
                </a:lnTo>
                <a:lnTo>
                  <a:pt x="4438650" y="3112503"/>
                </a:lnTo>
                <a:lnTo>
                  <a:pt x="4438650" y="3109874"/>
                </a:lnTo>
                <a:close/>
              </a:path>
              <a:path w="5867400" h="3897629">
                <a:moveTo>
                  <a:pt x="4438650" y="2333269"/>
                </a:moveTo>
                <a:lnTo>
                  <a:pt x="4438193" y="2332151"/>
                </a:lnTo>
                <a:lnTo>
                  <a:pt x="4436326" y="2330285"/>
                </a:lnTo>
                <a:lnTo>
                  <a:pt x="4435208" y="2329815"/>
                </a:lnTo>
                <a:lnTo>
                  <a:pt x="4432579" y="2329815"/>
                </a:lnTo>
                <a:lnTo>
                  <a:pt x="4431449" y="2330285"/>
                </a:lnTo>
                <a:lnTo>
                  <a:pt x="4429595" y="2332151"/>
                </a:lnTo>
                <a:lnTo>
                  <a:pt x="4429125" y="2333269"/>
                </a:lnTo>
                <a:lnTo>
                  <a:pt x="4429125" y="2335898"/>
                </a:lnTo>
                <a:lnTo>
                  <a:pt x="4429595" y="2337016"/>
                </a:lnTo>
                <a:lnTo>
                  <a:pt x="4431449" y="2338882"/>
                </a:lnTo>
                <a:lnTo>
                  <a:pt x="4432579" y="2339340"/>
                </a:lnTo>
                <a:lnTo>
                  <a:pt x="4435208" y="2339340"/>
                </a:lnTo>
                <a:lnTo>
                  <a:pt x="4436326" y="2338882"/>
                </a:lnTo>
                <a:lnTo>
                  <a:pt x="4438193" y="2337016"/>
                </a:lnTo>
                <a:lnTo>
                  <a:pt x="4438650" y="2335898"/>
                </a:lnTo>
                <a:lnTo>
                  <a:pt x="4438650" y="2333269"/>
                </a:lnTo>
                <a:close/>
              </a:path>
              <a:path w="5867400" h="3897629">
                <a:moveTo>
                  <a:pt x="4438650" y="1556664"/>
                </a:moveTo>
                <a:lnTo>
                  <a:pt x="4438193" y="1555546"/>
                </a:lnTo>
                <a:lnTo>
                  <a:pt x="4436326" y="1553679"/>
                </a:lnTo>
                <a:lnTo>
                  <a:pt x="4435208" y="1553210"/>
                </a:lnTo>
                <a:lnTo>
                  <a:pt x="4432579" y="1553210"/>
                </a:lnTo>
                <a:lnTo>
                  <a:pt x="4431449" y="1553679"/>
                </a:lnTo>
                <a:lnTo>
                  <a:pt x="4429595" y="1555546"/>
                </a:lnTo>
                <a:lnTo>
                  <a:pt x="4429125" y="1556664"/>
                </a:lnTo>
                <a:lnTo>
                  <a:pt x="4429125" y="1559293"/>
                </a:lnTo>
                <a:lnTo>
                  <a:pt x="4429595" y="1560410"/>
                </a:lnTo>
                <a:lnTo>
                  <a:pt x="4431449" y="1562277"/>
                </a:lnTo>
                <a:lnTo>
                  <a:pt x="4432579" y="1562735"/>
                </a:lnTo>
                <a:lnTo>
                  <a:pt x="4435208" y="1562735"/>
                </a:lnTo>
                <a:lnTo>
                  <a:pt x="4436326" y="1562277"/>
                </a:lnTo>
                <a:lnTo>
                  <a:pt x="4438193" y="1560410"/>
                </a:lnTo>
                <a:lnTo>
                  <a:pt x="4438650" y="1559293"/>
                </a:lnTo>
                <a:lnTo>
                  <a:pt x="4438650" y="1556664"/>
                </a:lnTo>
                <a:close/>
              </a:path>
              <a:path w="5867400" h="3897629">
                <a:moveTo>
                  <a:pt x="4438650" y="780059"/>
                </a:moveTo>
                <a:lnTo>
                  <a:pt x="4438193" y="778941"/>
                </a:lnTo>
                <a:lnTo>
                  <a:pt x="4436326" y="777074"/>
                </a:lnTo>
                <a:lnTo>
                  <a:pt x="4435208" y="776605"/>
                </a:lnTo>
                <a:lnTo>
                  <a:pt x="4432579" y="776605"/>
                </a:lnTo>
                <a:lnTo>
                  <a:pt x="4431449" y="777074"/>
                </a:lnTo>
                <a:lnTo>
                  <a:pt x="4429595" y="778941"/>
                </a:lnTo>
                <a:lnTo>
                  <a:pt x="4429125" y="780059"/>
                </a:lnTo>
                <a:lnTo>
                  <a:pt x="4429125" y="782688"/>
                </a:lnTo>
                <a:lnTo>
                  <a:pt x="4429595" y="783805"/>
                </a:lnTo>
                <a:lnTo>
                  <a:pt x="4431449" y="785672"/>
                </a:lnTo>
                <a:lnTo>
                  <a:pt x="4432579" y="786130"/>
                </a:lnTo>
                <a:lnTo>
                  <a:pt x="4435208" y="786130"/>
                </a:lnTo>
                <a:lnTo>
                  <a:pt x="4436326" y="785672"/>
                </a:lnTo>
                <a:lnTo>
                  <a:pt x="4438193" y="783805"/>
                </a:lnTo>
                <a:lnTo>
                  <a:pt x="4438650" y="782688"/>
                </a:lnTo>
                <a:lnTo>
                  <a:pt x="4438650" y="780059"/>
                </a:lnTo>
                <a:close/>
              </a:path>
              <a:path w="5867400" h="3897629">
                <a:moveTo>
                  <a:pt x="4438650" y="3454"/>
                </a:moveTo>
                <a:lnTo>
                  <a:pt x="4438193" y="2336"/>
                </a:lnTo>
                <a:lnTo>
                  <a:pt x="4436326" y="469"/>
                </a:lnTo>
                <a:lnTo>
                  <a:pt x="4435208" y="0"/>
                </a:lnTo>
                <a:lnTo>
                  <a:pt x="4432579" y="0"/>
                </a:lnTo>
                <a:lnTo>
                  <a:pt x="4431449" y="469"/>
                </a:lnTo>
                <a:lnTo>
                  <a:pt x="4429595" y="2336"/>
                </a:lnTo>
                <a:lnTo>
                  <a:pt x="4429125" y="3454"/>
                </a:lnTo>
                <a:lnTo>
                  <a:pt x="4429125" y="6083"/>
                </a:lnTo>
                <a:lnTo>
                  <a:pt x="4429595" y="7200"/>
                </a:lnTo>
                <a:lnTo>
                  <a:pt x="4431449" y="9067"/>
                </a:lnTo>
                <a:lnTo>
                  <a:pt x="4432579" y="9525"/>
                </a:lnTo>
                <a:lnTo>
                  <a:pt x="4435208" y="9525"/>
                </a:lnTo>
                <a:lnTo>
                  <a:pt x="4436326" y="9067"/>
                </a:lnTo>
                <a:lnTo>
                  <a:pt x="4438193" y="7200"/>
                </a:lnTo>
                <a:lnTo>
                  <a:pt x="4438650" y="6083"/>
                </a:lnTo>
                <a:lnTo>
                  <a:pt x="4438650" y="3454"/>
                </a:lnTo>
                <a:close/>
              </a:path>
              <a:path w="5867400" h="3897629">
                <a:moveTo>
                  <a:pt x="4486275" y="3886479"/>
                </a:moveTo>
                <a:lnTo>
                  <a:pt x="4485818" y="3885361"/>
                </a:lnTo>
                <a:lnTo>
                  <a:pt x="4483951" y="3883495"/>
                </a:lnTo>
                <a:lnTo>
                  <a:pt x="4482833" y="3883025"/>
                </a:lnTo>
                <a:lnTo>
                  <a:pt x="4480204" y="3883025"/>
                </a:lnTo>
                <a:lnTo>
                  <a:pt x="4479087" y="3883495"/>
                </a:lnTo>
                <a:lnTo>
                  <a:pt x="4477220" y="3885361"/>
                </a:lnTo>
                <a:lnTo>
                  <a:pt x="4476750" y="3886479"/>
                </a:lnTo>
                <a:lnTo>
                  <a:pt x="4476750" y="3889108"/>
                </a:lnTo>
                <a:lnTo>
                  <a:pt x="4477220" y="3890226"/>
                </a:lnTo>
                <a:lnTo>
                  <a:pt x="4479087" y="3892092"/>
                </a:lnTo>
                <a:lnTo>
                  <a:pt x="4480204" y="3892550"/>
                </a:lnTo>
                <a:lnTo>
                  <a:pt x="4482833" y="3892550"/>
                </a:lnTo>
                <a:lnTo>
                  <a:pt x="4483951" y="3892092"/>
                </a:lnTo>
                <a:lnTo>
                  <a:pt x="4485818" y="3890226"/>
                </a:lnTo>
                <a:lnTo>
                  <a:pt x="4486275" y="3889108"/>
                </a:lnTo>
                <a:lnTo>
                  <a:pt x="4486275" y="3886479"/>
                </a:lnTo>
                <a:close/>
              </a:path>
              <a:path w="5867400" h="3897629">
                <a:moveTo>
                  <a:pt x="4486275" y="3109874"/>
                </a:moveTo>
                <a:lnTo>
                  <a:pt x="4485818" y="3108756"/>
                </a:lnTo>
                <a:lnTo>
                  <a:pt x="4483951" y="3106890"/>
                </a:lnTo>
                <a:lnTo>
                  <a:pt x="4482833" y="3106420"/>
                </a:lnTo>
                <a:lnTo>
                  <a:pt x="4480204" y="3106420"/>
                </a:lnTo>
                <a:lnTo>
                  <a:pt x="4479087" y="3106890"/>
                </a:lnTo>
                <a:lnTo>
                  <a:pt x="4477220" y="3108756"/>
                </a:lnTo>
                <a:lnTo>
                  <a:pt x="4476750" y="3109874"/>
                </a:lnTo>
                <a:lnTo>
                  <a:pt x="4476750" y="3112503"/>
                </a:lnTo>
                <a:lnTo>
                  <a:pt x="4477220" y="3113621"/>
                </a:lnTo>
                <a:lnTo>
                  <a:pt x="4479087" y="3115487"/>
                </a:lnTo>
                <a:lnTo>
                  <a:pt x="4480204" y="3115945"/>
                </a:lnTo>
                <a:lnTo>
                  <a:pt x="4482833" y="3115945"/>
                </a:lnTo>
                <a:lnTo>
                  <a:pt x="4483951" y="3115487"/>
                </a:lnTo>
                <a:lnTo>
                  <a:pt x="4485818" y="3113621"/>
                </a:lnTo>
                <a:lnTo>
                  <a:pt x="4486275" y="3112503"/>
                </a:lnTo>
                <a:lnTo>
                  <a:pt x="4486275" y="3109874"/>
                </a:lnTo>
                <a:close/>
              </a:path>
              <a:path w="5867400" h="3897629">
                <a:moveTo>
                  <a:pt x="4486275" y="2333269"/>
                </a:moveTo>
                <a:lnTo>
                  <a:pt x="4485818" y="2332151"/>
                </a:lnTo>
                <a:lnTo>
                  <a:pt x="4483951" y="2330285"/>
                </a:lnTo>
                <a:lnTo>
                  <a:pt x="4482833" y="2329815"/>
                </a:lnTo>
                <a:lnTo>
                  <a:pt x="4480204" y="2329815"/>
                </a:lnTo>
                <a:lnTo>
                  <a:pt x="4479087" y="2330285"/>
                </a:lnTo>
                <a:lnTo>
                  <a:pt x="4477220" y="2332151"/>
                </a:lnTo>
                <a:lnTo>
                  <a:pt x="4476750" y="2333269"/>
                </a:lnTo>
                <a:lnTo>
                  <a:pt x="4476750" y="2335898"/>
                </a:lnTo>
                <a:lnTo>
                  <a:pt x="4477220" y="2337016"/>
                </a:lnTo>
                <a:lnTo>
                  <a:pt x="4479087" y="2338882"/>
                </a:lnTo>
                <a:lnTo>
                  <a:pt x="4480204" y="2339340"/>
                </a:lnTo>
                <a:lnTo>
                  <a:pt x="4482833" y="2339340"/>
                </a:lnTo>
                <a:lnTo>
                  <a:pt x="4483951" y="2338882"/>
                </a:lnTo>
                <a:lnTo>
                  <a:pt x="4485818" y="2337016"/>
                </a:lnTo>
                <a:lnTo>
                  <a:pt x="4486275" y="2335898"/>
                </a:lnTo>
                <a:lnTo>
                  <a:pt x="4486275" y="2333269"/>
                </a:lnTo>
                <a:close/>
              </a:path>
              <a:path w="5867400" h="3897629">
                <a:moveTo>
                  <a:pt x="4486275" y="1556664"/>
                </a:moveTo>
                <a:lnTo>
                  <a:pt x="4485818" y="1555546"/>
                </a:lnTo>
                <a:lnTo>
                  <a:pt x="4483951" y="1553679"/>
                </a:lnTo>
                <a:lnTo>
                  <a:pt x="4482833" y="1553210"/>
                </a:lnTo>
                <a:lnTo>
                  <a:pt x="4480204" y="1553210"/>
                </a:lnTo>
                <a:lnTo>
                  <a:pt x="4479087" y="1553679"/>
                </a:lnTo>
                <a:lnTo>
                  <a:pt x="4477220" y="1555546"/>
                </a:lnTo>
                <a:lnTo>
                  <a:pt x="4476750" y="1556664"/>
                </a:lnTo>
                <a:lnTo>
                  <a:pt x="4476750" y="1559293"/>
                </a:lnTo>
                <a:lnTo>
                  <a:pt x="4477220" y="1560410"/>
                </a:lnTo>
                <a:lnTo>
                  <a:pt x="4479087" y="1562277"/>
                </a:lnTo>
                <a:lnTo>
                  <a:pt x="4480204" y="1562735"/>
                </a:lnTo>
                <a:lnTo>
                  <a:pt x="4482833" y="1562735"/>
                </a:lnTo>
                <a:lnTo>
                  <a:pt x="4483951" y="1562277"/>
                </a:lnTo>
                <a:lnTo>
                  <a:pt x="4485818" y="1560410"/>
                </a:lnTo>
                <a:lnTo>
                  <a:pt x="4486275" y="1559293"/>
                </a:lnTo>
                <a:lnTo>
                  <a:pt x="4486275" y="1556664"/>
                </a:lnTo>
                <a:close/>
              </a:path>
              <a:path w="5867400" h="3897629">
                <a:moveTo>
                  <a:pt x="4486275" y="780059"/>
                </a:moveTo>
                <a:lnTo>
                  <a:pt x="4485818" y="778941"/>
                </a:lnTo>
                <a:lnTo>
                  <a:pt x="4483951" y="777074"/>
                </a:lnTo>
                <a:lnTo>
                  <a:pt x="4482833" y="776605"/>
                </a:lnTo>
                <a:lnTo>
                  <a:pt x="4480204" y="776605"/>
                </a:lnTo>
                <a:lnTo>
                  <a:pt x="4479087" y="777074"/>
                </a:lnTo>
                <a:lnTo>
                  <a:pt x="4477220" y="778941"/>
                </a:lnTo>
                <a:lnTo>
                  <a:pt x="4476750" y="780059"/>
                </a:lnTo>
                <a:lnTo>
                  <a:pt x="4476750" y="782688"/>
                </a:lnTo>
                <a:lnTo>
                  <a:pt x="4477220" y="783805"/>
                </a:lnTo>
                <a:lnTo>
                  <a:pt x="4479087" y="785672"/>
                </a:lnTo>
                <a:lnTo>
                  <a:pt x="4480204" y="786130"/>
                </a:lnTo>
                <a:lnTo>
                  <a:pt x="4482833" y="786130"/>
                </a:lnTo>
                <a:lnTo>
                  <a:pt x="4483951" y="785672"/>
                </a:lnTo>
                <a:lnTo>
                  <a:pt x="4485818" y="783805"/>
                </a:lnTo>
                <a:lnTo>
                  <a:pt x="4486275" y="782688"/>
                </a:lnTo>
                <a:lnTo>
                  <a:pt x="4486275" y="780059"/>
                </a:lnTo>
                <a:close/>
              </a:path>
              <a:path w="5867400" h="3897629">
                <a:moveTo>
                  <a:pt x="4486275" y="3454"/>
                </a:moveTo>
                <a:lnTo>
                  <a:pt x="4485818" y="2336"/>
                </a:lnTo>
                <a:lnTo>
                  <a:pt x="4483951" y="469"/>
                </a:lnTo>
                <a:lnTo>
                  <a:pt x="4482833" y="0"/>
                </a:lnTo>
                <a:lnTo>
                  <a:pt x="4480204" y="0"/>
                </a:lnTo>
                <a:lnTo>
                  <a:pt x="4479087" y="469"/>
                </a:lnTo>
                <a:lnTo>
                  <a:pt x="4477220" y="2336"/>
                </a:lnTo>
                <a:lnTo>
                  <a:pt x="4476750" y="3454"/>
                </a:lnTo>
                <a:lnTo>
                  <a:pt x="4476750" y="6083"/>
                </a:lnTo>
                <a:lnTo>
                  <a:pt x="4477220" y="7200"/>
                </a:lnTo>
                <a:lnTo>
                  <a:pt x="4479087" y="9067"/>
                </a:lnTo>
                <a:lnTo>
                  <a:pt x="4480204" y="9525"/>
                </a:lnTo>
                <a:lnTo>
                  <a:pt x="4482833" y="9525"/>
                </a:lnTo>
                <a:lnTo>
                  <a:pt x="4483951" y="9067"/>
                </a:lnTo>
                <a:lnTo>
                  <a:pt x="4485818" y="7200"/>
                </a:lnTo>
                <a:lnTo>
                  <a:pt x="4486275" y="6083"/>
                </a:lnTo>
                <a:lnTo>
                  <a:pt x="4486275" y="3454"/>
                </a:lnTo>
                <a:close/>
              </a:path>
              <a:path w="5867400" h="3897629">
                <a:moveTo>
                  <a:pt x="4533900" y="3886479"/>
                </a:moveTo>
                <a:lnTo>
                  <a:pt x="4533443" y="3885361"/>
                </a:lnTo>
                <a:lnTo>
                  <a:pt x="4531576" y="3883495"/>
                </a:lnTo>
                <a:lnTo>
                  <a:pt x="4530458" y="3883025"/>
                </a:lnTo>
                <a:lnTo>
                  <a:pt x="4527829" y="3883025"/>
                </a:lnTo>
                <a:lnTo>
                  <a:pt x="4526712" y="3883495"/>
                </a:lnTo>
                <a:lnTo>
                  <a:pt x="4524845" y="3885361"/>
                </a:lnTo>
                <a:lnTo>
                  <a:pt x="4524375" y="3886479"/>
                </a:lnTo>
                <a:lnTo>
                  <a:pt x="4524375" y="3889108"/>
                </a:lnTo>
                <a:lnTo>
                  <a:pt x="4524845" y="3890226"/>
                </a:lnTo>
                <a:lnTo>
                  <a:pt x="4526712" y="3892092"/>
                </a:lnTo>
                <a:lnTo>
                  <a:pt x="4527829" y="3892550"/>
                </a:lnTo>
                <a:lnTo>
                  <a:pt x="4530458" y="3892550"/>
                </a:lnTo>
                <a:lnTo>
                  <a:pt x="4531576" y="3892092"/>
                </a:lnTo>
                <a:lnTo>
                  <a:pt x="4533443" y="3890226"/>
                </a:lnTo>
                <a:lnTo>
                  <a:pt x="4533900" y="3889108"/>
                </a:lnTo>
                <a:lnTo>
                  <a:pt x="4533900" y="3886479"/>
                </a:lnTo>
                <a:close/>
              </a:path>
              <a:path w="5867400" h="3897629">
                <a:moveTo>
                  <a:pt x="4533900" y="3109874"/>
                </a:moveTo>
                <a:lnTo>
                  <a:pt x="4533443" y="3108756"/>
                </a:lnTo>
                <a:lnTo>
                  <a:pt x="4531576" y="3106890"/>
                </a:lnTo>
                <a:lnTo>
                  <a:pt x="4530458" y="3106420"/>
                </a:lnTo>
                <a:lnTo>
                  <a:pt x="4527829" y="3106420"/>
                </a:lnTo>
                <a:lnTo>
                  <a:pt x="4526712" y="3106890"/>
                </a:lnTo>
                <a:lnTo>
                  <a:pt x="4524845" y="3108756"/>
                </a:lnTo>
                <a:lnTo>
                  <a:pt x="4524375" y="3109874"/>
                </a:lnTo>
                <a:lnTo>
                  <a:pt x="4524375" y="3112503"/>
                </a:lnTo>
                <a:lnTo>
                  <a:pt x="4524845" y="3113621"/>
                </a:lnTo>
                <a:lnTo>
                  <a:pt x="4526712" y="3115487"/>
                </a:lnTo>
                <a:lnTo>
                  <a:pt x="4527829" y="3115945"/>
                </a:lnTo>
                <a:lnTo>
                  <a:pt x="4530458" y="3115945"/>
                </a:lnTo>
                <a:lnTo>
                  <a:pt x="4531576" y="3115487"/>
                </a:lnTo>
                <a:lnTo>
                  <a:pt x="4533443" y="3113621"/>
                </a:lnTo>
                <a:lnTo>
                  <a:pt x="4533900" y="3112503"/>
                </a:lnTo>
                <a:lnTo>
                  <a:pt x="4533900" y="3109874"/>
                </a:lnTo>
                <a:close/>
              </a:path>
              <a:path w="5867400" h="3897629">
                <a:moveTo>
                  <a:pt x="4533900" y="2333269"/>
                </a:moveTo>
                <a:lnTo>
                  <a:pt x="4533443" y="2332151"/>
                </a:lnTo>
                <a:lnTo>
                  <a:pt x="4531576" y="2330285"/>
                </a:lnTo>
                <a:lnTo>
                  <a:pt x="4530458" y="2329815"/>
                </a:lnTo>
                <a:lnTo>
                  <a:pt x="4527829" y="2329815"/>
                </a:lnTo>
                <a:lnTo>
                  <a:pt x="4526712" y="2330285"/>
                </a:lnTo>
                <a:lnTo>
                  <a:pt x="4524845" y="2332151"/>
                </a:lnTo>
                <a:lnTo>
                  <a:pt x="4524375" y="2333269"/>
                </a:lnTo>
                <a:lnTo>
                  <a:pt x="4524375" y="2335898"/>
                </a:lnTo>
                <a:lnTo>
                  <a:pt x="4524845" y="2337016"/>
                </a:lnTo>
                <a:lnTo>
                  <a:pt x="4526712" y="2338882"/>
                </a:lnTo>
                <a:lnTo>
                  <a:pt x="4527829" y="2339340"/>
                </a:lnTo>
                <a:lnTo>
                  <a:pt x="4530458" y="2339340"/>
                </a:lnTo>
                <a:lnTo>
                  <a:pt x="4531576" y="2338882"/>
                </a:lnTo>
                <a:lnTo>
                  <a:pt x="4533443" y="2337016"/>
                </a:lnTo>
                <a:lnTo>
                  <a:pt x="4533900" y="2335898"/>
                </a:lnTo>
                <a:lnTo>
                  <a:pt x="4533900" y="2333269"/>
                </a:lnTo>
                <a:close/>
              </a:path>
              <a:path w="5867400" h="3897629">
                <a:moveTo>
                  <a:pt x="4533900" y="1556664"/>
                </a:moveTo>
                <a:lnTo>
                  <a:pt x="4533443" y="1555546"/>
                </a:lnTo>
                <a:lnTo>
                  <a:pt x="4531576" y="1553679"/>
                </a:lnTo>
                <a:lnTo>
                  <a:pt x="4530458" y="1553210"/>
                </a:lnTo>
                <a:lnTo>
                  <a:pt x="4527829" y="1553210"/>
                </a:lnTo>
                <a:lnTo>
                  <a:pt x="4526712" y="1553679"/>
                </a:lnTo>
                <a:lnTo>
                  <a:pt x="4524845" y="1555546"/>
                </a:lnTo>
                <a:lnTo>
                  <a:pt x="4524375" y="1556664"/>
                </a:lnTo>
                <a:lnTo>
                  <a:pt x="4524375" y="1559293"/>
                </a:lnTo>
                <a:lnTo>
                  <a:pt x="4524845" y="1560410"/>
                </a:lnTo>
                <a:lnTo>
                  <a:pt x="4526712" y="1562277"/>
                </a:lnTo>
                <a:lnTo>
                  <a:pt x="4527829" y="1562735"/>
                </a:lnTo>
                <a:lnTo>
                  <a:pt x="4530458" y="1562735"/>
                </a:lnTo>
                <a:lnTo>
                  <a:pt x="4531576" y="1562277"/>
                </a:lnTo>
                <a:lnTo>
                  <a:pt x="4533443" y="1560410"/>
                </a:lnTo>
                <a:lnTo>
                  <a:pt x="4533900" y="1559293"/>
                </a:lnTo>
                <a:lnTo>
                  <a:pt x="4533900" y="1556664"/>
                </a:lnTo>
                <a:close/>
              </a:path>
              <a:path w="5867400" h="3897629">
                <a:moveTo>
                  <a:pt x="4533900" y="780059"/>
                </a:moveTo>
                <a:lnTo>
                  <a:pt x="4533443" y="778941"/>
                </a:lnTo>
                <a:lnTo>
                  <a:pt x="4531576" y="777074"/>
                </a:lnTo>
                <a:lnTo>
                  <a:pt x="4530458" y="776605"/>
                </a:lnTo>
                <a:lnTo>
                  <a:pt x="4527829" y="776605"/>
                </a:lnTo>
                <a:lnTo>
                  <a:pt x="4526712" y="777074"/>
                </a:lnTo>
                <a:lnTo>
                  <a:pt x="4524845" y="778941"/>
                </a:lnTo>
                <a:lnTo>
                  <a:pt x="4524375" y="780059"/>
                </a:lnTo>
                <a:lnTo>
                  <a:pt x="4524375" y="782688"/>
                </a:lnTo>
                <a:lnTo>
                  <a:pt x="4524845" y="783805"/>
                </a:lnTo>
                <a:lnTo>
                  <a:pt x="4526712" y="785672"/>
                </a:lnTo>
                <a:lnTo>
                  <a:pt x="4527829" y="786130"/>
                </a:lnTo>
                <a:lnTo>
                  <a:pt x="4530458" y="786130"/>
                </a:lnTo>
                <a:lnTo>
                  <a:pt x="4531576" y="785672"/>
                </a:lnTo>
                <a:lnTo>
                  <a:pt x="4533443" y="783805"/>
                </a:lnTo>
                <a:lnTo>
                  <a:pt x="4533900" y="782688"/>
                </a:lnTo>
                <a:lnTo>
                  <a:pt x="4533900" y="780059"/>
                </a:lnTo>
                <a:close/>
              </a:path>
              <a:path w="5867400" h="3897629">
                <a:moveTo>
                  <a:pt x="4533900" y="3454"/>
                </a:moveTo>
                <a:lnTo>
                  <a:pt x="4533443" y="2336"/>
                </a:lnTo>
                <a:lnTo>
                  <a:pt x="4531576" y="469"/>
                </a:lnTo>
                <a:lnTo>
                  <a:pt x="4530458" y="0"/>
                </a:lnTo>
                <a:lnTo>
                  <a:pt x="4527829" y="0"/>
                </a:lnTo>
                <a:lnTo>
                  <a:pt x="4526712" y="469"/>
                </a:lnTo>
                <a:lnTo>
                  <a:pt x="4524845" y="2336"/>
                </a:lnTo>
                <a:lnTo>
                  <a:pt x="4524375" y="3454"/>
                </a:lnTo>
                <a:lnTo>
                  <a:pt x="4524375" y="6083"/>
                </a:lnTo>
                <a:lnTo>
                  <a:pt x="4524845" y="7200"/>
                </a:lnTo>
                <a:lnTo>
                  <a:pt x="4526712" y="9067"/>
                </a:lnTo>
                <a:lnTo>
                  <a:pt x="4527829" y="9525"/>
                </a:lnTo>
                <a:lnTo>
                  <a:pt x="4530458" y="9525"/>
                </a:lnTo>
                <a:lnTo>
                  <a:pt x="4531576" y="9067"/>
                </a:lnTo>
                <a:lnTo>
                  <a:pt x="4533443" y="7200"/>
                </a:lnTo>
                <a:lnTo>
                  <a:pt x="4533900" y="6083"/>
                </a:lnTo>
                <a:lnTo>
                  <a:pt x="4533900" y="3454"/>
                </a:lnTo>
                <a:close/>
              </a:path>
              <a:path w="5867400" h="3897629">
                <a:moveTo>
                  <a:pt x="4581525" y="3886479"/>
                </a:moveTo>
                <a:lnTo>
                  <a:pt x="4581068" y="3885361"/>
                </a:lnTo>
                <a:lnTo>
                  <a:pt x="4579201" y="3883495"/>
                </a:lnTo>
                <a:lnTo>
                  <a:pt x="4578083" y="3883025"/>
                </a:lnTo>
                <a:lnTo>
                  <a:pt x="4575454" y="3883025"/>
                </a:lnTo>
                <a:lnTo>
                  <a:pt x="4574337" y="3883495"/>
                </a:lnTo>
                <a:lnTo>
                  <a:pt x="4572470" y="3885361"/>
                </a:lnTo>
                <a:lnTo>
                  <a:pt x="4572000" y="3886479"/>
                </a:lnTo>
                <a:lnTo>
                  <a:pt x="4572000" y="3889108"/>
                </a:lnTo>
                <a:lnTo>
                  <a:pt x="4572470" y="3890226"/>
                </a:lnTo>
                <a:lnTo>
                  <a:pt x="4574337" y="3892092"/>
                </a:lnTo>
                <a:lnTo>
                  <a:pt x="4575454" y="3892550"/>
                </a:lnTo>
                <a:lnTo>
                  <a:pt x="4578083" y="3892550"/>
                </a:lnTo>
                <a:lnTo>
                  <a:pt x="4579201" y="3892092"/>
                </a:lnTo>
                <a:lnTo>
                  <a:pt x="4581068" y="3890226"/>
                </a:lnTo>
                <a:lnTo>
                  <a:pt x="4581525" y="3889108"/>
                </a:lnTo>
                <a:lnTo>
                  <a:pt x="4581525" y="3886479"/>
                </a:lnTo>
                <a:close/>
              </a:path>
              <a:path w="5867400" h="3897629">
                <a:moveTo>
                  <a:pt x="4581525" y="3109874"/>
                </a:moveTo>
                <a:lnTo>
                  <a:pt x="4581068" y="3108756"/>
                </a:lnTo>
                <a:lnTo>
                  <a:pt x="4579201" y="3106890"/>
                </a:lnTo>
                <a:lnTo>
                  <a:pt x="4578083" y="3106420"/>
                </a:lnTo>
                <a:lnTo>
                  <a:pt x="4575454" y="3106420"/>
                </a:lnTo>
                <a:lnTo>
                  <a:pt x="4574337" y="3106890"/>
                </a:lnTo>
                <a:lnTo>
                  <a:pt x="4572470" y="3108756"/>
                </a:lnTo>
                <a:lnTo>
                  <a:pt x="4572000" y="3109874"/>
                </a:lnTo>
                <a:lnTo>
                  <a:pt x="4572000" y="3112503"/>
                </a:lnTo>
                <a:lnTo>
                  <a:pt x="4572470" y="3113621"/>
                </a:lnTo>
                <a:lnTo>
                  <a:pt x="4574337" y="3115487"/>
                </a:lnTo>
                <a:lnTo>
                  <a:pt x="4575454" y="3115945"/>
                </a:lnTo>
                <a:lnTo>
                  <a:pt x="4578083" y="3115945"/>
                </a:lnTo>
                <a:lnTo>
                  <a:pt x="4579201" y="3115487"/>
                </a:lnTo>
                <a:lnTo>
                  <a:pt x="4581068" y="3113621"/>
                </a:lnTo>
                <a:lnTo>
                  <a:pt x="4581525" y="3112503"/>
                </a:lnTo>
                <a:lnTo>
                  <a:pt x="4581525" y="3109874"/>
                </a:lnTo>
                <a:close/>
              </a:path>
              <a:path w="5867400" h="3897629">
                <a:moveTo>
                  <a:pt x="4581525" y="2333269"/>
                </a:moveTo>
                <a:lnTo>
                  <a:pt x="4581068" y="2332151"/>
                </a:lnTo>
                <a:lnTo>
                  <a:pt x="4579201" y="2330285"/>
                </a:lnTo>
                <a:lnTo>
                  <a:pt x="4578083" y="2329815"/>
                </a:lnTo>
                <a:lnTo>
                  <a:pt x="4575454" y="2329815"/>
                </a:lnTo>
                <a:lnTo>
                  <a:pt x="4574337" y="2330285"/>
                </a:lnTo>
                <a:lnTo>
                  <a:pt x="4572470" y="2332151"/>
                </a:lnTo>
                <a:lnTo>
                  <a:pt x="4572000" y="2333269"/>
                </a:lnTo>
                <a:lnTo>
                  <a:pt x="4572000" y="2335898"/>
                </a:lnTo>
                <a:lnTo>
                  <a:pt x="4572470" y="2337016"/>
                </a:lnTo>
                <a:lnTo>
                  <a:pt x="4574337" y="2338882"/>
                </a:lnTo>
                <a:lnTo>
                  <a:pt x="4575454" y="2339340"/>
                </a:lnTo>
                <a:lnTo>
                  <a:pt x="4578083" y="2339340"/>
                </a:lnTo>
                <a:lnTo>
                  <a:pt x="4579201" y="2338882"/>
                </a:lnTo>
                <a:lnTo>
                  <a:pt x="4581068" y="2337016"/>
                </a:lnTo>
                <a:lnTo>
                  <a:pt x="4581525" y="2335898"/>
                </a:lnTo>
                <a:lnTo>
                  <a:pt x="4581525" y="2333269"/>
                </a:lnTo>
                <a:close/>
              </a:path>
              <a:path w="5867400" h="3897629">
                <a:moveTo>
                  <a:pt x="4581525" y="1556664"/>
                </a:moveTo>
                <a:lnTo>
                  <a:pt x="4581068" y="1555546"/>
                </a:lnTo>
                <a:lnTo>
                  <a:pt x="4579201" y="1553679"/>
                </a:lnTo>
                <a:lnTo>
                  <a:pt x="4578083" y="1553210"/>
                </a:lnTo>
                <a:lnTo>
                  <a:pt x="4575454" y="1553210"/>
                </a:lnTo>
                <a:lnTo>
                  <a:pt x="4574337" y="1553679"/>
                </a:lnTo>
                <a:lnTo>
                  <a:pt x="4572470" y="1555546"/>
                </a:lnTo>
                <a:lnTo>
                  <a:pt x="4572000" y="1556664"/>
                </a:lnTo>
                <a:lnTo>
                  <a:pt x="4572000" y="1559293"/>
                </a:lnTo>
                <a:lnTo>
                  <a:pt x="4572470" y="1560410"/>
                </a:lnTo>
                <a:lnTo>
                  <a:pt x="4574337" y="1562277"/>
                </a:lnTo>
                <a:lnTo>
                  <a:pt x="4575454" y="1562735"/>
                </a:lnTo>
                <a:lnTo>
                  <a:pt x="4578083" y="1562735"/>
                </a:lnTo>
                <a:lnTo>
                  <a:pt x="4579201" y="1562277"/>
                </a:lnTo>
                <a:lnTo>
                  <a:pt x="4581068" y="1560410"/>
                </a:lnTo>
                <a:lnTo>
                  <a:pt x="4581525" y="1559293"/>
                </a:lnTo>
                <a:lnTo>
                  <a:pt x="4581525" y="1556664"/>
                </a:lnTo>
                <a:close/>
              </a:path>
              <a:path w="5867400" h="3897629">
                <a:moveTo>
                  <a:pt x="4581525" y="780059"/>
                </a:moveTo>
                <a:lnTo>
                  <a:pt x="4581068" y="778941"/>
                </a:lnTo>
                <a:lnTo>
                  <a:pt x="4579201" y="777074"/>
                </a:lnTo>
                <a:lnTo>
                  <a:pt x="4578083" y="776605"/>
                </a:lnTo>
                <a:lnTo>
                  <a:pt x="4575454" y="776605"/>
                </a:lnTo>
                <a:lnTo>
                  <a:pt x="4574337" y="777074"/>
                </a:lnTo>
                <a:lnTo>
                  <a:pt x="4572470" y="778941"/>
                </a:lnTo>
                <a:lnTo>
                  <a:pt x="4572000" y="780059"/>
                </a:lnTo>
                <a:lnTo>
                  <a:pt x="4572000" y="782688"/>
                </a:lnTo>
                <a:lnTo>
                  <a:pt x="4572470" y="783805"/>
                </a:lnTo>
                <a:lnTo>
                  <a:pt x="4574337" y="785672"/>
                </a:lnTo>
                <a:lnTo>
                  <a:pt x="4575454" y="786130"/>
                </a:lnTo>
                <a:lnTo>
                  <a:pt x="4578083" y="786130"/>
                </a:lnTo>
                <a:lnTo>
                  <a:pt x="4579201" y="785672"/>
                </a:lnTo>
                <a:lnTo>
                  <a:pt x="4581068" y="783805"/>
                </a:lnTo>
                <a:lnTo>
                  <a:pt x="4581525" y="782688"/>
                </a:lnTo>
                <a:lnTo>
                  <a:pt x="4581525" y="780059"/>
                </a:lnTo>
                <a:close/>
              </a:path>
              <a:path w="5867400" h="3897629">
                <a:moveTo>
                  <a:pt x="4581525" y="3454"/>
                </a:moveTo>
                <a:lnTo>
                  <a:pt x="4581068" y="2336"/>
                </a:lnTo>
                <a:lnTo>
                  <a:pt x="4579201" y="469"/>
                </a:lnTo>
                <a:lnTo>
                  <a:pt x="4578083" y="0"/>
                </a:lnTo>
                <a:lnTo>
                  <a:pt x="4575454" y="0"/>
                </a:lnTo>
                <a:lnTo>
                  <a:pt x="4574337" y="469"/>
                </a:lnTo>
                <a:lnTo>
                  <a:pt x="4572470" y="2336"/>
                </a:lnTo>
                <a:lnTo>
                  <a:pt x="4572000" y="3454"/>
                </a:lnTo>
                <a:lnTo>
                  <a:pt x="4572000" y="6083"/>
                </a:lnTo>
                <a:lnTo>
                  <a:pt x="4572470" y="7200"/>
                </a:lnTo>
                <a:lnTo>
                  <a:pt x="4574337" y="9067"/>
                </a:lnTo>
                <a:lnTo>
                  <a:pt x="4575454" y="9525"/>
                </a:lnTo>
                <a:lnTo>
                  <a:pt x="4578083" y="9525"/>
                </a:lnTo>
                <a:lnTo>
                  <a:pt x="4579201" y="9067"/>
                </a:lnTo>
                <a:lnTo>
                  <a:pt x="4581068" y="7200"/>
                </a:lnTo>
                <a:lnTo>
                  <a:pt x="4581525" y="6083"/>
                </a:lnTo>
                <a:lnTo>
                  <a:pt x="4581525" y="3454"/>
                </a:lnTo>
                <a:close/>
              </a:path>
              <a:path w="5867400" h="3897629">
                <a:moveTo>
                  <a:pt x="4629150" y="3886479"/>
                </a:moveTo>
                <a:lnTo>
                  <a:pt x="4628693" y="3885361"/>
                </a:lnTo>
                <a:lnTo>
                  <a:pt x="4626826" y="3883495"/>
                </a:lnTo>
                <a:lnTo>
                  <a:pt x="4625708" y="3883025"/>
                </a:lnTo>
                <a:lnTo>
                  <a:pt x="4623079" y="3883025"/>
                </a:lnTo>
                <a:lnTo>
                  <a:pt x="4621962" y="3883495"/>
                </a:lnTo>
                <a:lnTo>
                  <a:pt x="4620095" y="3885361"/>
                </a:lnTo>
                <a:lnTo>
                  <a:pt x="4619625" y="3886479"/>
                </a:lnTo>
                <a:lnTo>
                  <a:pt x="4619625" y="3889108"/>
                </a:lnTo>
                <a:lnTo>
                  <a:pt x="4620095" y="3890226"/>
                </a:lnTo>
                <a:lnTo>
                  <a:pt x="4621962" y="3892092"/>
                </a:lnTo>
                <a:lnTo>
                  <a:pt x="4623079" y="3892550"/>
                </a:lnTo>
                <a:lnTo>
                  <a:pt x="4625708" y="3892550"/>
                </a:lnTo>
                <a:lnTo>
                  <a:pt x="4626826" y="3892092"/>
                </a:lnTo>
                <a:lnTo>
                  <a:pt x="4628693" y="3890226"/>
                </a:lnTo>
                <a:lnTo>
                  <a:pt x="4629150" y="3889108"/>
                </a:lnTo>
                <a:lnTo>
                  <a:pt x="4629150" y="3886479"/>
                </a:lnTo>
                <a:close/>
              </a:path>
              <a:path w="5867400" h="3897629">
                <a:moveTo>
                  <a:pt x="4629150" y="3109874"/>
                </a:moveTo>
                <a:lnTo>
                  <a:pt x="4628693" y="3108756"/>
                </a:lnTo>
                <a:lnTo>
                  <a:pt x="4626826" y="3106890"/>
                </a:lnTo>
                <a:lnTo>
                  <a:pt x="4625708" y="3106420"/>
                </a:lnTo>
                <a:lnTo>
                  <a:pt x="4623079" y="3106420"/>
                </a:lnTo>
                <a:lnTo>
                  <a:pt x="4621962" y="3106890"/>
                </a:lnTo>
                <a:lnTo>
                  <a:pt x="4620095" y="3108756"/>
                </a:lnTo>
                <a:lnTo>
                  <a:pt x="4619625" y="3109874"/>
                </a:lnTo>
                <a:lnTo>
                  <a:pt x="4619625" y="3112503"/>
                </a:lnTo>
                <a:lnTo>
                  <a:pt x="4620095" y="3113621"/>
                </a:lnTo>
                <a:lnTo>
                  <a:pt x="4621962" y="3115487"/>
                </a:lnTo>
                <a:lnTo>
                  <a:pt x="4623079" y="3115945"/>
                </a:lnTo>
                <a:lnTo>
                  <a:pt x="4625708" y="3115945"/>
                </a:lnTo>
                <a:lnTo>
                  <a:pt x="4626826" y="3115487"/>
                </a:lnTo>
                <a:lnTo>
                  <a:pt x="4628693" y="3113621"/>
                </a:lnTo>
                <a:lnTo>
                  <a:pt x="4629150" y="3112503"/>
                </a:lnTo>
                <a:lnTo>
                  <a:pt x="4629150" y="3109874"/>
                </a:lnTo>
                <a:close/>
              </a:path>
              <a:path w="5867400" h="3897629">
                <a:moveTo>
                  <a:pt x="4629150" y="2333269"/>
                </a:moveTo>
                <a:lnTo>
                  <a:pt x="4628693" y="2332151"/>
                </a:lnTo>
                <a:lnTo>
                  <a:pt x="4626826" y="2330285"/>
                </a:lnTo>
                <a:lnTo>
                  <a:pt x="4625708" y="2329815"/>
                </a:lnTo>
                <a:lnTo>
                  <a:pt x="4623079" y="2329815"/>
                </a:lnTo>
                <a:lnTo>
                  <a:pt x="4621962" y="2330285"/>
                </a:lnTo>
                <a:lnTo>
                  <a:pt x="4620095" y="2332151"/>
                </a:lnTo>
                <a:lnTo>
                  <a:pt x="4619625" y="2333269"/>
                </a:lnTo>
                <a:lnTo>
                  <a:pt x="4619625" y="2335898"/>
                </a:lnTo>
                <a:lnTo>
                  <a:pt x="4620095" y="2337016"/>
                </a:lnTo>
                <a:lnTo>
                  <a:pt x="4621962" y="2338882"/>
                </a:lnTo>
                <a:lnTo>
                  <a:pt x="4623079" y="2339340"/>
                </a:lnTo>
                <a:lnTo>
                  <a:pt x="4625708" y="2339340"/>
                </a:lnTo>
                <a:lnTo>
                  <a:pt x="4626826" y="2338882"/>
                </a:lnTo>
                <a:lnTo>
                  <a:pt x="4628693" y="2337016"/>
                </a:lnTo>
                <a:lnTo>
                  <a:pt x="4629150" y="2335898"/>
                </a:lnTo>
                <a:lnTo>
                  <a:pt x="4629150" y="2333269"/>
                </a:lnTo>
                <a:close/>
              </a:path>
              <a:path w="5867400" h="3897629">
                <a:moveTo>
                  <a:pt x="4629150" y="1556664"/>
                </a:moveTo>
                <a:lnTo>
                  <a:pt x="4628693" y="1555546"/>
                </a:lnTo>
                <a:lnTo>
                  <a:pt x="4626826" y="1553679"/>
                </a:lnTo>
                <a:lnTo>
                  <a:pt x="4625708" y="1553210"/>
                </a:lnTo>
                <a:lnTo>
                  <a:pt x="4623079" y="1553210"/>
                </a:lnTo>
                <a:lnTo>
                  <a:pt x="4621962" y="1553679"/>
                </a:lnTo>
                <a:lnTo>
                  <a:pt x="4620095" y="1555546"/>
                </a:lnTo>
                <a:lnTo>
                  <a:pt x="4619625" y="1556664"/>
                </a:lnTo>
                <a:lnTo>
                  <a:pt x="4619625" y="1559293"/>
                </a:lnTo>
                <a:lnTo>
                  <a:pt x="4620095" y="1560410"/>
                </a:lnTo>
                <a:lnTo>
                  <a:pt x="4621962" y="1562277"/>
                </a:lnTo>
                <a:lnTo>
                  <a:pt x="4623079" y="1562735"/>
                </a:lnTo>
                <a:lnTo>
                  <a:pt x="4625708" y="1562735"/>
                </a:lnTo>
                <a:lnTo>
                  <a:pt x="4626826" y="1562277"/>
                </a:lnTo>
                <a:lnTo>
                  <a:pt x="4628693" y="1560410"/>
                </a:lnTo>
                <a:lnTo>
                  <a:pt x="4629150" y="1559293"/>
                </a:lnTo>
                <a:lnTo>
                  <a:pt x="4629150" y="1556664"/>
                </a:lnTo>
                <a:close/>
              </a:path>
              <a:path w="5867400" h="3897629">
                <a:moveTo>
                  <a:pt x="4629150" y="780059"/>
                </a:moveTo>
                <a:lnTo>
                  <a:pt x="4628693" y="778941"/>
                </a:lnTo>
                <a:lnTo>
                  <a:pt x="4626826" y="777074"/>
                </a:lnTo>
                <a:lnTo>
                  <a:pt x="4625708" y="776605"/>
                </a:lnTo>
                <a:lnTo>
                  <a:pt x="4623079" y="776605"/>
                </a:lnTo>
                <a:lnTo>
                  <a:pt x="4621962" y="777074"/>
                </a:lnTo>
                <a:lnTo>
                  <a:pt x="4620095" y="778941"/>
                </a:lnTo>
                <a:lnTo>
                  <a:pt x="4619625" y="780059"/>
                </a:lnTo>
                <a:lnTo>
                  <a:pt x="4619625" y="782688"/>
                </a:lnTo>
                <a:lnTo>
                  <a:pt x="4620095" y="783805"/>
                </a:lnTo>
                <a:lnTo>
                  <a:pt x="4621962" y="785672"/>
                </a:lnTo>
                <a:lnTo>
                  <a:pt x="4623079" y="786130"/>
                </a:lnTo>
                <a:lnTo>
                  <a:pt x="4625708" y="786130"/>
                </a:lnTo>
                <a:lnTo>
                  <a:pt x="4626826" y="785672"/>
                </a:lnTo>
                <a:lnTo>
                  <a:pt x="4628693" y="783805"/>
                </a:lnTo>
                <a:lnTo>
                  <a:pt x="4629150" y="782688"/>
                </a:lnTo>
                <a:lnTo>
                  <a:pt x="4629150" y="780059"/>
                </a:lnTo>
                <a:close/>
              </a:path>
              <a:path w="5867400" h="3897629">
                <a:moveTo>
                  <a:pt x="4629150" y="3454"/>
                </a:moveTo>
                <a:lnTo>
                  <a:pt x="4628693" y="2336"/>
                </a:lnTo>
                <a:lnTo>
                  <a:pt x="4626826" y="469"/>
                </a:lnTo>
                <a:lnTo>
                  <a:pt x="4625708" y="0"/>
                </a:lnTo>
                <a:lnTo>
                  <a:pt x="4623079" y="0"/>
                </a:lnTo>
                <a:lnTo>
                  <a:pt x="4621962" y="469"/>
                </a:lnTo>
                <a:lnTo>
                  <a:pt x="4620095" y="2336"/>
                </a:lnTo>
                <a:lnTo>
                  <a:pt x="4619625" y="3454"/>
                </a:lnTo>
                <a:lnTo>
                  <a:pt x="4619625" y="6083"/>
                </a:lnTo>
                <a:lnTo>
                  <a:pt x="4620095" y="7200"/>
                </a:lnTo>
                <a:lnTo>
                  <a:pt x="4621962" y="9067"/>
                </a:lnTo>
                <a:lnTo>
                  <a:pt x="4623079" y="9525"/>
                </a:lnTo>
                <a:lnTo>
                  <a:pt x="4625708" y="9525"/>
                </a:lnTo>
                <a:lnTo>
                  <a:pt x="4626826" y="9067"/>
                </a:lnTo>
                <a:lnTo>
                  <a:pt x="4628693" y="7200"/>
                </a:lnTo>
                <a:lnTo>
                  <a:pt x="4629150" y="6083"/>
                </a:lnTo>
                <a:lnTo>
                  <a:pt x="4629150" y="3454"/>
                </a:lnTo>
                <a:close/>
              </a:path>
              <a:path w="5867400" h="3897629">
                <a:moveTo>
                  <a:pt x="4676775" y="3886479"/>
                </a:moveTo>
                <a:lnTo>
                  <a:pt x="4676318" y="3885361"/>
                </a:lnTo>
                <a:lnTo>
                  <a:pt x="4674451" y="3883495"/>
                </a:lnTo>
                <a:lnTo>
                  <a:pt x="4673333" y="3883025"/>
                </a:lnTo>
                <a:lnTo>
                  <a:pt x="4670704" y="3883025"/>
                </a:lnTo>
                <a:lnTo>
                  <a:pt x="4669587" y="3883495"/>
                </a:lnTo>
                <a:lnTo>
                  <a:pt x="4667720" y="3885361"/>
                </a:lnTo>
                <a:lnTo>
                  <a:pt x="4667250" y="3886479"/>
                </a:lnTo>
                <a:lnTo>
                  <a:pt x="4667250" y="3889108"/>
                </a:lnTo>
                <a:lnTo>
                  <a:pt x="4667720" y="3890226"/>
                </a:lnTo>
                <a:lnTo>
                  <a:pt x="4669587" y="3892092"/>
                </a:lnTo>
                <a:lnTo>
                  <a:pt x="4670704" y="3892550"/>
                </a:lnTo>
                <a:lnTo>
                  <a:pt x="4673333" y="3892550"/>
                </a:lnTo>
                <a:lnTo>
                  <a:pt x="4674451" y="3892092"/>
                </a:lnTo>
                <a:lnTo>
                  <a:pt x="4676318" y="3890226"/>
                </a:lnTo>
                <a:lnTo>
                  <a:pt x="4676775" y="3889108"/>
                </a:lnTo>
                <a:lnTo>
                  <a:pt x="4676775" y="3886479"/>
                </a:lnTo>
                <a:close/>
              </a:path>
              <a:path w="5867400" h="3897629">
                <a:moveTo>
                  <a:pt x="4676775" y="3109874"/>
                </a:moveTo>
                <a:lnTo>
                  <a:pt x="4676318" y="3108756"/>
                </a:lnTo>
                <a:lnTo>
                  <a:pt x="4674451" y="3106890"/>
                </a:lnTo>
                <a:lnTo>
                  <a:pt x="4673333" y="3106420"/>
                </a:lnTo>
                <a:lnTo>
                  <a:pt x="4670704" y="3106420"/>
                </a:lnTo>
                <a:lnTo>
                  <a:pt x="4669587" y="3106890"/>
                </a:lnTo>
                <a:lnTo>
                  <a:pt x="4667720" y="3108756"/>
                </a:lnTo>
                <a:lnTo>
                  <a:pt x="4667250" y="3109874"/>
                </a:lnTo>
                <a:lnTo>
                  <a:pt x="4667250" y="3112503"/>
                </a:lnTo>
                <a:lnTo>
                  <a:pt x="4667720" y="3113621"/>
                </a:lnTo>
                <a:lnTo>
                  <a:pt x="4669587" y="3115487"/>
                </a:lnTo>
                <a:lnTo>
                  <a:pt x="4670704" y="3115945"/>
                </a:lnTo>
                <a:lnTo>
                  <a:pt x="4673333" y="3115945"/>
                </a:lnTo>
                <a:lnTo>
                  <a:pt x="4674451" y="3115487"/>
                </a:lnTo>
                <a:lnTo>
                  <a:pt x="4676318" y="3113621"/>
                </a:lnTo>
                <a:lnTo>
                  <a:pt x="4676775" y="3112503"/>
                </a:lnTo>
                <a:lnTo>
                  <a:pt x="4676775" y="3109874"/>
                </a:lnTo>
                <a:close/>
              </a:path>
              <a:path w="5867400" h="3897629">
                <a:moveTo>
                  <a:pt x="4676775" y="2333269"/>
                </a:moveTo>
                <a:lnTo>
                  <a:pt x="4676318" y="2332151"/>
                </a:lnTo>
                <a:lnTo>
                  <a:pt x="4674451" y="2330285"/>
                </a:lnTo>
                <a:lnTo>
                  <a:pt x="4673333" y="2329815"/>
                </a:lnTo>
                <a:lnTo>
                  <a:pt x="4670704" y="2329815"/>
                </a:lnTo>
                <a:lnTo>
                  <a:pt x="4669587" y="2330285"/>
                </a:lnTo>
                <a:lnTo>
                  <a:pt x="4667720" y="2332151"/>
                </a:lnTo>
                <a:lnTo>
                  <a:pt x="4667250" y="2333269"/>
                </a:lnTo>
                <a:lnTo>
                  <a:pt x="4667250" y="2335898"/>
                </a:lnTo>
                <a:lnTo>
                  <a:pt x="4667720" y="2337016"/>
                </a:lnTo>
                <a:lnTo>
                  <a:pt x="4669587" y="2338882"/>
                </a:lnTo>
                <a:lnTo>
                  <a:pt x="4670704" y="2339340"/>
                </a:lnTo>
                <a:lnTo>
                  <a:pt x="4673333" y="2339340"/>
                </a:lnTo>
                <a:lnTo>
                  <a:pt x="4674451" y="2338882"/>
                </a:lnTo>
                <a:lnTo>
                  <a:pt x="4676318" y="2337016"/>
                </a:lnTo>
                <a:lnTo>
                  <a:pt x="4676775" y="2335898"/>
                </a:lnTo>
                <a:lnTo>
                  <a:pt x="4676775" y="2333269"/>
                </a:lnTo>
                <a:close/>
              </a:path>
              <a:path w="5867400" h="3897629">
                <a:moveTo>
                  <a:pt x="4676775" y="1556664"/>
                </a:moveTo>
                <a:lnTo>
                  <a:pt x="4676318" y="1555546"/>
                </a:lnTo>
                <a:lnTo>
                  <a:pt x="4674451" y="1553679"/>
                </a:lnTo>
                <a:lnTo>
                  <a:pt x="4673333" y="1553210"/>
                </a:lnTo>
                <a:lnTo>
                  <a:pt x="4670704" y="1553210"/>
                </a:lnTo>
                <a:lnTo>
                  <a:pt x="4669587" y="1553679"/>
                </a:lnTo>
                <a:lnTo>
                  <a:pt x="4667720" y="1555546"/>
                </a:lnTo>
                <a:lnTo>
                  <a:pt x="4667250" y="1556664"/>
                </a:lnTo>
                <a:lnTo>
                  <a:pt x="4667250" y="1559293"/>
                </a:lnTo>
                <a:lnTo>
                  <a:pt x="4667720" y="1560410"/>
                </a:lnTo>
                <a:lnTo>
                  <a:pt x="4669587" y="1562277"/>
                </a:lnTo>
                <a:lnTo>
                  <a:pt x="4670704" y="1562735"/>
                </a:lnTo>
                <a:lnTo>
                  <a:pt x="4673333" y="1562735"/>
                </a:lnTo>
                <a:lnTo>
                  <a:pt x="4674451" y="1562277"/>
                </a:lnTo>
                <a:lnTo>
                  <a:pt x="4676318" y="1560410"/>
                </a:lnTo>
                <a:lnTo>
                  <a:pt x="4676775" y="1559293"/>
                </a:lnTo>
                <a:lnTo>
                  <a:pt x="4676775" y="1556664"/>
                </a:lnTo>
                <a:close/>
              </a:path>
              <a:path w="5867400" h="3897629">
                <a:moveTo>
                  <a:pt x="4676775" y="780059"/>
                </a:moveTo>
                <a:lnTo>
                  <a:pt x="4676318" y="778941"/>
                </a:lnTo>
                <a:lnTo>
                  <a:pt x="4674451" y="777074"/>
                </a:lnTo>
                <a:lnTo>
                  <a:pt x="4673333" y="776605"/>
                </a:lnTo>
                <a:lnTo>
                  <a:pt x="4670704" y="776605"/>
                </a:lnTo>
                <a:lnTo>
                  <a:pt x="4669587" y="777074"/>
                </a:lnTo>
                <a:lnTo>
                  <a:pt x="4667720" y="778941"/>
                </a:lnTo>
                <a:lnTo>
                  <a:pt x="4667250" y="780059"/>
                </a:lnTo>
                <a:lnTo>
                  <a:pt x="4667250" y="782688"/>
                </a:lnTo>
                <a:lnTo>
                  <a:pt x="4667720" y="783805"/>
                </a:lnTo>
                <a:lnTo>
                  <a:pt x="4669587" y="785672"/>
                </a:lnTo>
                <a:lnTo>
                  <a:pt x="4670704" y="786130"/>
                </a:lnTo>
                <a:lnTo>
                  <a:pt x="4673333" y="786130"/>
                </a:lnTo>
                <a:lnTo>
                  <a:pt x="4674451" y="785672"/>
                </a:lnTo>
                <a:lnTo>
                  <a:pt x="4676318" y="783805"/>
                </a:lnTo>
                <a:lnTo>
                  <a:pt x="4676775" y="782688"/>
                </a:lnTo>
                <a:lnTo>
                  <a:pt x="4676775" y="780059"/>
                </a:lnTo>
                <a:close/>
              </a:path>
              <a:path w="5867400" h="3897629">
                <a:moveTo>
                  <a:pt x="4676775" y="3454"/>
                </a:moveTo>
                <a:lnTo>
                  <a:pt x="4676318" y="2336"/>
                </a:lnTo>
                <a:lnTo>
                  <a:pt x="4674451" y="469"/>
                </a:lnTo>
                <a:lnTo>
                  <a:pt x="4673333" y="0"/>
                </a:lnTo>
                <a:lnTo>
                  <a:pt x="4670704" y="0"/>
                </a:lnTo>
                <a:lnTo>
                  <a:pt x="4669587" y="469"/>
                </a:lnTo>
                <a:lnTo>
                  <a:pt x="4667720" y="2336"/>
                </a:lnTo>
                <a:lnTo>
                  <a:pt x="4667250" y="3454"/>
                </a:lnTo>
                <a:lnTo>
                  <a:pt x="4667250" y="6083"/>
                </a:lnTo>
                <a:lnTo>
                  <a:pt x="4667720" y="7200"/>
                </a:lnTo>
                <a:lnTo>
                  <a:pt x="4669587" y="9067"/>
                </a:lnTo>
                <a:lnTo>
                  <a:pt x="4670704" y="9525"/>
                </a:lnTo>
                <a:lnTo>
                  <a:pt x="4673333" y="9525"/>
                </a:lnTo>
                <a:lnTo>
                  <a:pt x="4674451" y="9067"/>
                </a:lnTo>
                <a:lnTo>
                  <a:pt x="4676318" y="7200"/>
                </a:lnTo>
                <a:lnTo>
                  <a:pt x="4676775" y="6083"/>
                </a:lnTo>
                <a:lnTo>
                  <a:pt x="4676775" y="3454"/>
                </a:lnTo>
                <a:close/>
              </a:path>
              <a:path w="5867400" h="3897629">
                <a:moveTo>
                  <a:pt x="4724400" y="3886479"/>
                </a:moveTo>
                <a:lnTo>
                  <a:pt x="4723943" y="3885361"/>
                </a:lnTo>
                <a:lnTo>
                  <a:pt x="4722076" y="3883495"/>
                </a:lnTo>
                <a:lnTo>
                  <a:pt x="4720958" y="3883025"/>
                </a:lnTo>
                <a:lnTo>
                  <a:pt x="4718329" y="3883025"/>
                </a:lnTo>
                <a:lnTo>
                  <a:pt x="4717199" y="3883495"/>
                </a:lnTo>
                <a:lnTo>
                  <a:pt x="4715345" y="3885361"/>
                </a:lnTo>
                <a:lnTo>
                  <a:pt x="4714875" y="3886479"/>
                </a:lnTo>
                <a:lnTo>
                  <a:pt x="4714875" y="3889108"/>
                </a:lnTo>
                <a:lnTo>
                  <a:pt x="4715345" y="3890226"/>
                </a:lnTo>
                <a:lnTo>
                  <a:pt x="4717199" y="3892092"/>
                </a:lnTo>
                <a:lnTo>
                  <a:pt x="4718329" y="3892550"/>
                </a:lnTo>
                <a:lnTo>
                  <a:pt x="4720958" y="3892550"/>
                </a:lnTo>
                <a:lnTo>
                  <a:pt x="4722076" y="3892092"/>
                </a:lnTo>
                <a:lnTo>
                  <a:pt x="4723943" y="3890226"/>
                </a:lnTo>
                <a:lnTo>
                  <a:pt x="4724400" y="3889108"/>
                </a:lnTo>
                <a:lnTo>
                  <a:pt x="4724400" y="3886479"/>
                </a:lnTo>
                <a:close/>
              </a:path>
              <a:path w="5867400" h="3897629">
                <a:moveTo>
                  <a:pt x="4724400" y="3109874"/>
                </a:moveTo>
                <a:lnTo>
                  <a:pt x="4723943" y="3108756"/>
                </a:lnTo>
                <a:lnTo>
                  <a:pt x="4722076" y="3106890"/>
                </a:lnTo>
                <a:lnTo>
                  <a:pt x="4720958" y="3106420"/>
                </a:lnTo>
                <a:lnTo>
                  <a:pt x="4718329" y="3106420"/>
                </a:lnTo>
                <a:lnTo>
                  <a:pt x="4717199" y="3106890"/>
                </a:lnTo>
                <a:lnTo>
                  <a:pt x="4715345" y="3108756"/>
                </a:lnTo>
                <a:lnTo>
                  <a:pt x="4714875" y="3109874"/>
                </a:lnTo>
                <a:lnTo>
                  <a:pt x="4714875" y="3112503"/>
                </a:lnTo>
                <a:lnTo>
                  <a:pt x="4715345" y="3113621"/>
                </a:lnTo>
                <a:lnTo>
                  <a:pt x="4717199" y="3115487"/>
                </a:lnTo>
                <a:lnTo>
                  <a:pt x="4718329" y="3115945"/>
                </a:lnTo>
                <a:lnTo>
                  <a:pt x="4720958" y="3115945"/>
                </a:lnTo>
                <a:lnTo>
                  <a:pt x="4722076" y="3115487"/>
                </a:lnTo>
                <a:lnTo>
                  <a:pt x="4723943" y="3113621"/>
                </a:lnTo>
                <a:lnTo>
                  <a:pt x="4724400" y="3112503"/>
                </a:lnTo>
                <a:lnTo>
                  <a:pt x="4724400" y="3109874"/>
                </a:lnTo>
                <a:close/>
              </a:path>
              <a:path w="5867400" h="3897629">
                <a:moveTo>
                  <a:pt x="4724400" y="2333269"/>
                </a:moveTo>
                <a:lnTo>
                  <a:pt x="4723943" y="2332151"/>
                </a:lnTo>
                <a:lnTo>
                  <a:pt x="4722076" y="2330285"/>
                </a:lnTo>
                <a:lnTo>
                  <a:pt x="4720958" y="2329815"/>
                </a:lnTo>
                <a:lnTo>
                  <a:pt x="4718329" y="2329815"/>
                </a:lnTo>
                <a:lnTo>
                  <a:pt x="4717199" y="2330285"/>
                </a:lnTo>
                <a:lnTo>
                  <a:pt x="4715345" y="2332151"/>
                </a:lnTo>
                <a:lnTo>
                  <a:pt x="4714875" y="2333269"/>
                </a:lnTo>
                <a:lnTo>
                  <a:pt x="4714875" y="2335898"/>
                </a:lnTo>
                <a:lnTo>
                  <a:pt x="4715345" y="2337016"/>
                </a:lnTo>
                <a:lnTo>
                  <a:pt x="4717199" y="2338882"/>
                </a:lnTo>
                <a:lnTo>
                  <a:pt x="4718329" y="2339340"/>
                </a:lnTo>
                <a:lnTo>
                  <a:pt x="4720958" y="2339340"/>
                </a:lnTo>
                <a:lnTo>
                  <a:pt x="4722076" y="2338882"/>
                </a:lnTo>
                <a:lnTo>
                  <a:pt x="4723943" y="2337016"/>
                </a:lnTo>
                <a:lnTo>
                  <a:pt x="4724400" y="2335898"/>
                </a:lnTo>
                <a:lnTo>
                  <a:pt x="4724400" y="2333269"/>
                </a:lnTo>
                <a:close/>
              </a:path>
              <a:path w="5867400" h="3897629">
                <a:moveTo>
                  <a:pt x="4724400" y="1556664"/>
                </a:moveTo>
                <a:lnTo>
                  <a:pt x="4723943" y="1555546"/>
                </a:lnTo>
                <a:lnTo>
                  <a:pt x="4722076" y="1553679"/>
                </a:lnTo>
                <a:lnTo>
                  <a:pt x="4720958" y="1553210"/>
                </a:lnTo>
                <a:lnTo>
                  <a:pt x="4718329" y="1553210"/>
                </a:lnTo>
                <a:lnTo>
                  <a:pt x="4717199" y="1553679"/>
                </a:lnTo>
                <a:lnTo>
                  <a:pt x="4715345" y="1555546"/>
                </a:lnTo>
                <a:lnTo>
                  <a:pt x="4714875" y="1556664"/>
                </a:lnTo>
                <a:lnTo>
                  <a:pt x="4714875" y="1559293"/>
                </a:lnTo>
                <a:lnTo>
                  <a:pt x="4715345" y="1560410"/>
                </a:lnTo>
                <a:lnTo>
                  <a:pt x="4717199" y="1562277"/>
                </a:lnTo>
                <a:lnTo>
                  <a:pt x="4718329" y="1562735"/>
                </a:lnTo>
                <a:lnTo>
                  <a:pt x="4720958" y="1562735"/>
                </a:lnTo>
                <a:lnTo>
                  <a:pt x="4722076" y="1562277"/>
                </a:lnTo>
                <a:lnTo>
                  <a:pt x="4723943" y="1560410"/>
                </a:lnTo>
                <a:lnTo>
                  <a:pt x="4724400" y="1559293"/>
                </a:lnTo>
                <a:lnTo>
                  <a:pt x="4724400" y="1556664"/>
                </a:lnTo>
                <a:close/>
              </a:path>
              <a:path w="5867400" h="3897629">
                <a:moveTo>
                  <a:pt x="4724400" y="780059"/>
                </a:moveTo>
                <a:lnTo>
                  <a:pt x="4723943" y="778941"/>
                </a:lnTo>
                <a:lnTo>
                  <a:pt x="4722076" y="777074"/>
                </a:lnTo>
                <a:lnTo>
                  <a:pt x="4720958" y="776605"/>
                </a:lnTo>
                <a:lnTo>
                  <a:pt x="4718329" y="776605"/>
                </a:lnTo>
                <a:lnTo>
                  <a:pt x="4717199" y="777074"/>
                </a:lnTo>
                <a:lnTo>
                  <a:pt x="4715345" y="778941"/>
                </a:lnTo>
                <a:lnTo>
                  <a:pt x="4714875" y="780059"/>
                </a:lnTo>
                <a:lnTo>
                  <a:pt x="4714875" y="782688"/>
                </a:lnTo>
                <a:lnTo>
                  <a:pt x="4715345" y="783805"/>
                </a:lnTo>
                <a:lnTo>
                  <a:pt x="4717199" y="785672"/>
                </a:lnTo>
                <a:lnTo>
                  <a:pt x="4718329" y="786130"/>
                </a:lnTo>
                <a:lnTo>
                  <a:pt x="4720958" y="786130"/>
                </a:lnTo>
                <a:lnTo>
                  <a:pt x="4722076" y="785672"/>
                </a:lnTo>
                <a:lnTo>
                  <a:pt x="4723943" y="783805"/>
                </a:lnTo>
                <a:lnTo>
                  <a:pt x="4724400" y="782688"/>
                </a:lnTo>
                <a:lnTo>
                  <a:pt x="4724400" y="780059"/>
                </a:lnTo>
                <a:close/>
              </a:path>
              <a:path w="5867400" h="3897629">
                <a:moveTo>
                  <a:pt x="4724400" y="3454"/>
                </a:moveTo>
                <a:lnTo>
                  <a:pt x="4723943" y="2336"/>
                </a:lnTo>
                <a:lnTo>
                  <a:pt x="4722076" y="469"/>
                </a:lnTo>
                <a:lnTo>
                  <a:pt x="4720958" y="0"/>
                </a:lnTo>
                <a:lnTo>
                  <a:pt x="4718329" y="0"/>
                </a:lnTo>
                <a:lnTo>
                  <a:pt x="4717199" y="469"/>
                </a:lnTo>
                <a:lnTo>
                  <a:pt x="4715345" y="2336"/>
                </a:lnTo>
                <a:lnTo>
                  <a:pt x="4714875" y="3454"/>
                </a:lnTo>
                <a:lnTo>
                  <a:pt x="4714875" y="6083"/>
                </a:lnTo>
                <a:lnTo>
                  <a:pt x="4715345" y="7200"/>
                </a:lnTo>
                <a:lnTo>
                  <a:pt x="4717199" y="9067"/>
                </a:lnTo>
                <a:lnTo>
                  <a:pt x="4718329" y="9525"/>
                </a:lnTo>
                <a:lnTo>
                  <a:pt x="4720958" y="9525"/>
                </a:lnTo>
                <a:lnTo>
                  <a:pt x="4722076" y="9067"/>
                </a:lnTo>
                <a:lnTo>
                  <a:pt x="4723943" y="7200"/>
                </a:lnTo>
                <a:lnTo>
                  <a:pt x="4724400" y="6083"/>
                </a:lnTo>
                <a:lnTo>
                  <a:pt x="4724400" y="3454"/>
                </a:lnTo>
                <a:close/>
              </a:path>
              <a:path w="5867400" h="3897629">
                <a:moveTo>
                  <a:pt x="4772025" y="3886479"/>
                </a:moveTo>
                <a:lnTo>
                  <a:pt x="4771568" y="3885361"/>
                </a:lnTo>
                <a:lnTo>
                  <a:pt x="4769701" y="3883495"/>
                </a:lnTo>
                <a:lnTo>
                  <a:pt x="4768583" y="3883025"/>
                </a:lnTo>
                <a:lnTo>
                  <a:pt x="4765954" y="3883025"/>
                </a:lnTo>
                <a:lnTo>
                  <a:pt x="4764837" y="3883495"/>
                </a:lnTo>
                <a:lnTo>
                  <a:pt x="4762970" y="3885361"/>
                </a:lnTo>
                <a:lnTo>
                  <a:pt x="4762500" y="3886479"/>
                </a:lnTo>
                <a:lnTo>
                  <a:pt x="4762500" y="3889108"/>
                </a:lnTo>
                <a:lnTo>
                  <a:pt x="4762970" y="3890226"/>
                </a:lnTo>
                <a:lnTo>
                  <a:pt x="4764837" y="3892092"/>
                </a:lnTo>
                <a:lnTo>
                  <a:pt x="4765954" y="3892550"/>
                </a:lnTo>
                <a:lnTo>
                  <a:pt x="4768583" y="3892550"/>
                </a:lnTo>
                <a:lnTo>
                  <a:pt x="4769701" y="3892092"/>
                </a:lnTo>
                <a:lnTo>
                  <a:pt x="4771568" y="3890226"/>
                </a:lnTo>
                <a:lnTo>
                  <a:pt x="4772025" y="3889108"/>
                </a:lnTo>
                <a:lnTo>
                  <a:pt x="4772025" y="3886479"/>
                </a:lnTo>
                <a:close/>
              </a:path>
              <a:path w="5867400" h="3897629">
                <a:moveTo>
                  <a:pt x="4772025" y="3109874"/>
                </a:moveTo>
                <a:lnTo>
                  <a:pt x="4771568" y="3108756"/>
                </a:lnTo>
                <a:lnTo>
                  <a:pt x="4769701" y="3106890"/>
                </a:lnTo>
                <a:lnTo>
                  <a:pt x="4768583" y="3106420"/>
                </a:lnTo>
                <a:lnTo>
                  <a:pt x="4765954" y="3106420"/>
                </a:lnTo>
                <a:lnTo>
                  <a:pt x="4764837" y="3106890"/>
                </a:lnTo>
                <a:lnTo>
                  <a:pt x="4762970" y="3108756"/>
                </a:lnTo>
                <a:lnTo>
                  <a:pt x="4762500" y="3109874"/>
                </a:lnTo>
                <a:lnTo>
                  <a:pt x="4762500" y="3112503"/>
                </a:lnTo>
                <a:lnTo>
                  <a:pt x="4762970" y="3113621"/>
                </a:lnTo>
                <a:lnTo>
                  <a:pt x="4764837" y="3115487"/>
                </a:lnTo>
                <a:lnTo>
                  <a:pt x="4765954" y="3115945"/>
                </a:lnTo>
                <a:lnTo>
                  <a:pt x="4768583" y="3115945"/>
                </a:lnTo>
                <a:lnTo>
                  <a:pt x="4769701" y="3115487"/>
                </a:lnTo>
                <a:lnTo>
                  <a:pt x="4771568" y="3113621"/>
                </a:lnTo>
                <a:lnTo>
                  <a:pt x="4772025" y="3112503"/>
                </a:lnTo>
                <a:lnTo>
                  <a:pt x="4772025" y="3109874"/>
                </a:lnTo>
                <a:close/>
              </a:path>
              <a:path w="5867400" h="3897629">
                <a:moveTo>
                  <a:pt x="4772025" y="2333269"/>
                </a:moveTo>
                <a:lnTo>
                  <a:pt x="4771568" y="2332151"/>
                </a:lnTo>
                <a:lnTo>
                  <a:pt x="4769701" y="2330285"/>
                </a:lnTo>
                <a:lnTo>
                  <a:pt x="4768583" y="2329815"/>
                </a:lnTo>
                <a:lnTo>
                  <a:pt x="4765954" y="2329815"/>
                </a:lnTo>
                <a:lnTo>
                  <a:pt x="4764837" y="2330285"/>
                </a:lnTo>
                <a:lnTo>
                  <a:pt x="4762970" y="2332151"/>
                </a:lnTo>
                <a:lnTo>
                  <a:pt x="4762500" y="2333269"/>
                </a:lnTo>
                <a:lnTo>
                  <a:pt x="4762500" y="2335898"/>
                </a:lnTo>
                <a:lnTo>
                  <a:pt x="4762970" y="2337016"/>
                </a:lnTo>
                <a:lnTo>
                  <a:pt x="4764837" y="2338882"/>
                </a:lnTo>
                <a:lnTo>
                  <a:pt x="4765954" y="2339340"/>
                </a:lnTo>
                <a:lnTo>
                  <a:pt x="4768583" y="2339340"/>
                </a:lnTo>
                <a:lnTo>
                  <a:pt x="4769701" y="2338882"/>
                </a:lnTo>
                <a:lnTo>
                  <a:pt x="4771568" y="2337016"/>
                </a:lnTo>
                <a:lnTo>
                  <a:pt x="4772025" y="2335898"/>
                </a:lnTo>
                <a:lnTo>
                  <a:pt x="4772025" y="2333269"/>
                </a:lnTo>
                <a:close/>
              </a:path>
              <a:path w="5867400" h="3897629">
                <a:moveTo>
                  <a:pt x="4772025" y="1556664"/>
                </a:moveTo>
                <a:lnTo>
                  <a:pt x="4771568" y="1555546"/>
                </a:lnTo>
                <a:lnTo>
                  <a:pt x="4769701" y="1553679"/>
                </a:lnTo>
                <a:lnTo>
                  <a:pt x="4768583" y="1553210"/>
                </a:lnTo>
                <a:lnTo>
                  <a:pt x="4765954" y="1553210"/>
                </a:lnTo>
                <a:lnTo>
                  <a:pt x="4764837" y="1553679"/>
                </a:lnTo>
                <a:lnTo>
                  <a:pt x="4762970" y="1555546"/>
                </a:lnTo>
                <a:lnTo>
                  <a:pt x="4762500" y="1556664"/>
                </a:lnTo>
                <a:lnTo>
                  <a:pt x="4762500" y="1559293"/>
                </a:lnTo>
                <a:lnTo>
                  <a:pt x="4762970" y="1560410"/>
                </a:lnTo>
                <a:lnTo>
                  <a:pt x="4764837" y="1562277"/>
                </a:lnTo>
                <a:lnTo>
                  <a:pt x="4765954" y="1562735"/>
                </a:lnTo>
                <a:lnTo>
                  <a:pt x="4768583" y="1562735"/>
                </a:lnTo>
                <a:lnTo>
                  <a:pt x="4769701" y="1562277"/>
                </a:lnTo>
                <a:lnTo>
                  <a:pt x="4771568" y="1560410"/>
                </a:lnTo>
                <a:lnTo>
                  <a:pt x="4772025" y="1559293"/>
                </a:lnTo>
                <a:lnTo>
                  <a:pt x="4772025" y="1556664"/>
                </a:lnTo>
                <a:close/>
              </a:path>
              <a:path w="5867400" h="3897629">
                <a:moveTo>
                  <a:pt x="4772025" y="780059"/>
                </a:moveTo>
                <a:lnTo>
                  <a:pt x="4771568" y="778941"/>
                </a:lnTo>
                <a:lnTo>
                  <a:pt x="4769701" y="777074"/>
                </a:lnTo>
                <a:lnTo>
                  <a:pt x="4768583" y="776605"/>
                </a:lnTo>
                <a:lnTo>
                  <a:pt x="4765954" y="776605"/>
                </a:lnTo>
                <a:lnTo>
                  <a:pt x="4764837" y="777074"/>
                </a:lnTo>
                <a:lnTo>
                  <a:pt x="4762970" y="778941"/>
                </a:lnTo>
                <a:lnTo>
                  <a:pt x="4762500" y="780059"/>
                </a:lnTo>
                <a:lnTo>
                  <a:pt x="4762500" y="782688"/>
                </a:lnTo>
                <a:lnTo>
                  <a:pt x="4762970" y="783805"/>
                </a:lnTo>
                <a:lnTo>
                  <a:pt x="4764837" y="785672"/>
                </a:lnTo>
                <a:lnTo>
                  <a:pt x="4765954" y="786130"/>
                </a:lnTo>
                <a:lnTo>
                  <a:pt x="4768583" y="786130"/>
                </a:lnTo>
                <a:lnTo>
                  <a:pt x="4769701" y="785672"/>
                </a:lnTo>
                <a:lnTo>
                  <a:pt x="4771568" y="783805"/>
                </a:lnTo>
                <a:lnTo>
                  <a:pt x="4772025" y="782688"/>
                </a:lnTo>
                <a:lnTo>
                  <a:pt x="4772025" y="780059"/>
                </a:lnTo>
                <a:close/>
              </a:path>
              <a:path w="5867400" h="3897629">
                <a:moveTo>
                  <a:pt x="4772025" y="3454"/>
                </a:moveTo>
                <a:lnTo>
                  <a:pt x="4771568" y="2336"/>
                </a:lnTo>
                <a:lnTo>
                  <a:pt x="4769701" y="469"/>
                </a:lnTo>
                <a:lnTo>
                  <a:pt x="4768583" y="0"/>
                </a:lnTo>
                <a:lnTo>
                  <a:pt x="4765954" y="0"/>
                </a:lnTo>
                <a:lnTo>
                  <a:pt x="4764837" y="469"/>
                </a:lnTo>
                <a:lnTo>
                  <a:pt x="4762970" y="2336"/>
                </a:lnTo>
                <a:lnTo>
                  <a:pt x="4762500" y="3454"/>
                </a:lnTo>
                <a:lnTo>
                  <a:pt x="4762500" y="6083"/>
                </a:lnTo>
                <a:lnTo>
                  <a:pt x="4762970" y="7200"/>
                </a:lnTo>
                <a:lnTo>
                  <a:pt x="4764837" y="9067"/>
                </a:lnTo>
                <a:lnTo>
                  <a:pt x="4765954" y="9525"/>
                </a:lnTo>
                <a:lnTo>
                  <a:pt x="4768583" y="9525"/>
                </a:lnTo>
                <a:lnTo>
                  <a:pt x="4769701" y="9067"/>
                </a:lnTo>
                <a:lnTo>
                  <a:pt x="4771568" y="7200"/>
                </a:lnTo>
                <a:lnTo>
                  <a:pt x="4772025" y="6083"/>
                </a:lnTo>
                <a:lnTo>
                  <a:pt x="4772025" y="3454"/>
                </a:lnTo>
                <a:close/>
              </a:path>
              <a:path w="5867400" h="3897629">
                <a:moveTo>
                  <a:pt x="4819650" y="3886479"/>
                </a:moveTo>
                <a:lnTo>
                  <a:pt x="4819193" y="3885361"/>
                </a:lnTo>
                <a:lnTo>
                  <a:pt x="4817326" y="3883495"/>
                </a:lnTo>
                <a:lnTo>
                  <a:pt x="4816208" y="3883025"/>
                </a:lnTo>
                <a:lnTo>
                  <a:pt x="4813579" y="3883025"/>
                </a:lnTo>
                <a:lnTo>
                  <a:pt x="4812449" y="3883495"/>
                </a:lnTo>
                <a:lnTo>
                  <a:pt x="4810595" y="3885361"/>
                </a:lnTo>
                <a:lnTo>
                  <a:pt x="4810125" y="3886479"/>
                </a:lnTo>
                <a:lnTo>
                  <a:pt x="4810125" y="3889108"/>
                </a:lnTo>
                <a:lnTo>
                  <a:pt x="4810595" y="3890226"/>
                </a:lnTo>
                <a:lnTo>
                  <a:pt x="4812449" y="3892092"/>
                </a:lnTo>
                <a:lnTo>
                  <a:pt x="4813579" y="3892550"/>
                </a:lnTo>
                <a:lnTo>
                  <a:pt x="4816208" y="3892550"/>
                </a:lnTo>
                <a:lnTo>
                  <a:pt x="4817326" y="3892092"/>
                </a:lnTo>
                <a:lnTo>
                  <a:pt x="4819193" y="3890226"/>
                </a:lnTo>
                <a:lnTo>
                  <a:pt x="4819650" y="3889108"/>
                </a:lnTo>
                <a:lnTo>
                  <a:pt x="4819650" y="3886479"/>
                </a:lnTo>
                <a:close/>
              </a:path>
              <a:path w="5867400" h="3897629">
                <a:moveTo>
                  <a:pt x="4819650" y="3109874"/>
                </a:moveTo>
                <a:lnTo>
                  <a:pt x="4819193" y="3108756"/>
                </a:lnTo>
                <a:lnTo>
                  <a:pt x="4817326" y="3106890"/>
                </a:lnTo>
                <a:lnTo>
                  <a:pt x="4816208" y="3106420"/>
                </a:lnTo>
                <a:lnTo>
                  <a:pt x="4813579" y="3106420"/>
                </a:lnTo>
                <a:lnTo>
                  <a:pt x="4812449" y="3106890"/>
                </a:lnTo>
                <a:lnTo>
                  <a:pt x="4810595" y="3108756"/>
                </a:lnTo>
                <a:lnTo>
                  <a:pt x="4810125" y="3109874"/>
                </a:lnTo>
                <a:lnTo>
                  <a:pt x="4810125" y="3112503"/>
                </a:lnTo>
                <a:lnTo>
                  <a:pt x="4810595" y="3113621"/>
                </a:lnTo>
                <a:lnTo>
                  <a:pt x="4812449" y="3115487"/>
                </a:lnTo>
                <a:lnTo>
                  <a:pt x="4813579" y="3115945"/>
                </a:lnTo>
                <a:lnTo>
                  <a:pt x="4816208" y="3115945"/>
                </a:lnTo>
                <a:lnTo>
                  <a:pt x="4817326" y="3115487"/>
                </a:lnTo>
                <a:lnTo>
                  <a:pt x="4819193" y="3113621"/>
                </a:lnTo>
                <a:lnTo>
                  <a:pt x="4819650" y="3112503"/>
                </a:lnTo>
                <a:lnTo>
                  <a:pt x="4819650" y="3109874"/>
                </a:lnTo>
                <a:close/>
              </a:path>
              <a:path w="5867400" h="3897629">
                <a:moveTo>
                  <a:pt x="4819650" y="2333269"/>
                </a:moveTo>
                <a:lnTo>
                  <a:pt x="4819193" y="2332151"/>
                </a:lnTo>
                <a:lnTo>
                  <a:pt x="4817326" y="2330285"/>
                </a:lnTo>
                <a:lnTo>
                  <a:pt x="4816208" y="2329815"/>
                </a:lnTo>
                <a:lnTo>
                  <a:pt x="4813579" y="2329815"/>
                </a:lnTo>
                <a:lnTo>
                  <a:pt x="4812449" y="2330285"/>
                </a:lnTo>
                <a:lnTo>
                  <a:pt x="4810595" y="2332151"/>
                </a:lnTo>
                <a:lnTo>
                  <a:pt x="4810125" y="2333269"/>
                </a:lnTo>
                <a:lnTo>
                  <a:pt x="4810125" y="2335898"/>
                </a:lnTo>
                <a:lnTo>
                  <a:pt x="4810595" y="2337016"/>
                </a:lnTo>
                <a:lnTo>
                  <a:pt x="4812449" y="2338882"/>
                </a:lnTo>
                <a:lnTo>
                  <a:pt x="4813579" y="2339340"/>
                </a:lnTo>
                <a:lnTo>
                  <a:pt x="4816208" y="2339340"/>
                </a:lnTo>
                <a:lnTo>
                  <a:pt x="4817326" y="2338882"/>
                </a:lnTo>
                <a:lnTo>
                  <a:pt x="4819193" y="2337016"/>
                </a:lnTo>
                <a:lnTo>
                  <a:pt x="4819650" y="2335898"/>
                </a:lnTo>
                <a:lnTo>
                  <a:pt x="4819650" y="2333269"/>
                </a:lnTo>
                <a:close/>
              </a:path>
              <a:path w="5867400" h="3897629">
                <a:moveTo>
                  <a:pt x="4819650" y="1556664"/>
                </a:moveTo>
                <a:lnTo>
                  <a:pt x="4819193" y="1555546"/>
                </a:lnTo>
                <a:lnTo>
                  <a:pt x="4817326" y="1553679"/>
                </a:lnTo>
                <a:lnTo>
                  <a:pt x="4816208" y="1553210"/>
                </a:lnTo>
                <a:lnTo>
                  <a:pt x="4813579" y="1553210"/>
                </a:lnTo>
                <a:lnTo>
                  <a:pt x="4812449" y="1553679"/>
                </a:lnTo>
                <a:lnTo>
                  <a:pt x="4810595" y="1555546"/>
                </a:lnTo>
                <a:lnTo>
                  <a:pt x="4810125" y="1556664"/>
                </a:lnTo>
                <a:lnTo>
                  <a:pt x="4810125" y="1559293"/>
                </a:lnTo>
                <a:lnTo>
                  <a:pt x="4810595" y="1560410"/>
                </a:lnTo>
                <a:lnTo>
                  <a:pt x="4812449" y="1562277"/>
                </a:lnTo>
                <a:lnTo>
                  <a:pt x="4813579" y="1562735"/>
                </a:lnTo>
                <a:lnTo>
                  <a:pt x="4816208" y="1562735"/>
                </a:lnTo>
                <a:lnTo>
                  <a:pt x="4817326" y="1562277"/>
                </a:lnTo>
                <a:lnTo>
                  <a:pt x="4819193" y="1560410"/>
                </a:lnTo>
                <a:lnTo>
                  <a:pt x="4819650" y="1559293"/>
                </a:lnTo>
                <a:lnTo>
                  <a:pt x="4819650" y="1556664"/>
                </a:lnTo>
                <a:close/>
              </a:path>
              <a:path w="5867400" h="3897629">
                <a:moveTo>
                  <a:pt x="4819650" y="780059"/>
                </a:moveTo>
                <a:lnTo>
                  <a:pt x="4819193" y="778941"/>
                </a:lnTo>
                <a:lnTo>
                  <a:pt x="4817326" y="777074"/>
                </a:lnTo>
                <a:lnTo>
                  <a:pt x="4816208" y="776605"/>
                </a:lnTo>
                <a:lnTo>
                  <a:pt x="4813579" y="776605"/>
                </a:lnTo>
                <a:lnTo>
                  <a:pt x="4812449" y="777074"/>
                </a:lnTo>
                <a:lnTo>
                  <a:pt x="4810595" y="778941"/>
                </a:lnTo>
                <a:lnTo>
                  <a:pt x="4810125" y="780059"/>
                </a:lnTo>
                <a:lnTo>
                  <a:pt x="4810125" y="782688"/>
                </a:lnTo>
                <a:lnTo>
                  <a:pt x="4810595" y="783805"/>
                </a:lnTo>
                <a:lnTo>
                  <a:pt x="4812449" y="785672"/>
                </a:lnTo>
                <a:lnTo>
                  <a:pt x="4813579" y="786130"/>
                </a:lnTo>
                <a:lnTo>
                  <a:pt x="4816208" y="786130"/>
                </a:lnTo>
                <a:lnTo>
                  <a:pt x="4817326" y="785672"/>
                </a:lnTo>
                <a:lnTo>
                  <a:pt x="4819193" y="783805"/>
                </a:lnTo>
                <a:lnTo>
                  <a:pt x="4819650" y="782688"/>
                </a:lnTo>
                <a:lnTo>
                  <a:pt x="4819650" y="780059"/>
                </a:lnTo>
                <a:close/>
              </a:path>
              <a:path w="5867400" h="3897629">
                <a:moveTo>
                  <a:pt x="4819650" y="3454"/>
                </a:moveTo>
                <a:lnTo>
                  <a:pt x="4819193" y="2336"/>
                </a:lnTo>
                <a:lnTo>
                  <a:pt x="4817326" y="469"/>
                </a:lnTo>
                <a:lnTo>
                  <a:pt x="4816208" y="0"/>
                </a:lnTo>
                <a:lnTo>
                  <a:pt x="4813579" y="0"/>
                </a:lnTo>
                <a:lnTo>
                  <a:pt x="4812449" y="469"/>
                </a:lnTo>
                <a:lnTo>
                  <a:pt x="4810595" y="2336"/>
                </a:lnTo>
                <a:lnTo>
                  <a:pt x="4810125" y="3454"/>
                </a:lnTo>
                <a:lnTo>
                  <a:pt x="4810125" y="6083"/>
                </a:lnTo>
                <a:lnTo>
                  <a:pt x="4810595" y="7200"/>
                </a:lnTo>
                <a:lnTo>
                  <a:pt x="4812449" y="9067"/>
                </a:lnTo>
                <a:lnTo>
                  <a:pt x="4813579" y="9525"/>
                </a:lnTo>
                <a:lnTo>
                  <a:pt x="4816208" y="9525"/>
                </a:lnTo>
                <a:lnTo>
                  <a:pt x="4817326" y="9067"/>
                </a:lnTo>
                <a:lnTo>
                  <a:pt x="4819193" y="7200"/>
                </a:lnTo>
                <a:lnTo>
                  <a:pt x="4819650" y="6083"/>
                </a:lnTo>
                <a:lnTo>
                  <a:pt x="4819650" y="3454"/>
                </a:lnTo>
                <a:close/>
              </a:path>
              <a:path w="5867400" h="3897629">
                <a:moveTo>
                  <a:pt x="4867275" y="3886479"/>
                </a:moveTo>
                <a:lnTo>
                  <a:pt x="4866818" y="3885361"/>
                </a:lnTo>
                <a:lnTo>
                  <a:pt x="4864951" y="3883495"/>
                </a:lnTo>
                <a:lnTo>
                  <a:pt x="4863833" y="3883025"/>
                </a:lnTo>
                <a:lnTo>
                  <a:pt x="4861204" y="3883025"/>
                </a:lnTo>
                <a:lnTo>
                  <a:pt x="4860087" y="3883495"/>
                </a:lnTo>
                <a:lnTo>
                  <a:pt x="4858220" y="3885361"/>
                </a:lnTo>
                <a:lnTo>
                  <a:pt x="4857762" y="3886479"/>
                </a:lnTo>
                <a:lnTo>
                  <a:pt x="4857762" y="3889108"/>
                </a:lnTo>
                <a:lnTo>
                  <a:pt x="4858220" y="3890226"/>
                </a:lnTo>
                <a:lnTo>
                  <a:pt x="4860087" y="3892092"/>
                </a:lnTo>
                <a:lnTo>
                  <a:pt x="4861204" y="3892550"/>
                </a:lnTo>
                <a:lnTo>
                  <a:pt x="4863833" y="3892550"/>
                </a:lnTo>
                <a:lnTo>
                  <a:pt x="4864951" y="3892092"/>
                </a:lnTo>
                <a:lnTo>
                  <a:pt x="4866818" y="3890226"/>
                </a:lnTo>
                <a:lnTo>
                  <a:pt x="4867275" y="3889108"/>
                </a:lnTo>
                <a:lnTo>
                  <a:pt x="4867275" y="3886479"/>
                </a:lnTo>
                <a:close/>
              </a:path>
              <a:path w="5867400" h="3897629">
                <a:moveTo>
                  <a:pt x="4867275" y="3109874"/>
                </a:moveTo>
                <a:lnTo>
                  <a:pt x="4866818" y="3108756"/>
                </a:lnTo>
                <a:lnTo>
                  <a:pt x="4864951" y="3106890"/>
                </a:lnTo>
                <a:lnTo>
                  <a:pt x="4863833" y="3106420"/>
                </a:lnTo>
                <a:lnTo>
                  <a:pt x="4861204" y="3106420"/>
                </a:lnTo>
                <a:lnTo>
                  <a:pt x="4860087" y="3106890"/>
                </a:lnTo>
                <a:lnTo>
                  <a:pt x="4858220" y="3108756"/>
                </a:lnTo>
                <a:lnTo>
                  <a:pt x="4857762" y="3109874"/>
                </a:lnTo>
                <a:lnTo>
                  <a:pt x="4857762" y="3112503"/>
                </a:lnTo>
                <a:lnTo>
                  <a:pt x="4858220" y="3113621"/>
                </a:lnTo>
                <a:lnTo>
                  <a:pt x="4860087" y="3115487"/>
                </a:lnTo>
                <a:lnTo>
                  <a:pt x="4861204" y="3115945"/>
                </a:lnTo>
                <a:lnTo>
                  <a:pt x="4863833" y="3115945"/>
                </a:lnTo>
                <a:lnTo>
                  <a:pt x="4864951" y="3115487"/>
                </a:lnTo>
                <a:lnTo>
                  <a:pt x="4866818" y="3113621"/>
                </a:lnTo>
                <a:lnTo>
                  <a:pt x="4867275" y="3112503"/>
                </a:lnTo>
                <a:lnTo>
                  <a:pt x="4867275" y="3109874"/>
                </a:lnTo>
                <a:close/>
              </a:path>
              <a:path w="5867400" h="3897629">
                <a:moveTo>
                  <a:pt x="4867275" y="2333269"/>
                </a:moveTo>
                <a:lnTo>
                  <a:pt x="4866818" y="2332151"/>
                </a:lnTo>
                <a:lnTo>
                  <a:pt x="4864951" y="2330285"/>
                </a:lnTo>
                <a:lnTo>
                  <a:pt x="4863833" y="2329815"/>
                </a:lnTo>
                <a:lnTo>
                  <a:pt x="4861204" y="2329815"/>
                </a:lnTo>
                <a:lnTo>
                  <a:pt x="4860087" y="2330285"/>
                </a:lnTo>
                <a:lnTo>
                  <a:pt x="4858220" y="2332151"/>
                </a:lnTo>
                <a:lnTo>
                  <a:pt x="4857762" y="2333269"/>
                </a:lnTo>
                <a:lnTo>
                  <a:pt x="4857762" y="2335898"/>
                </a:lnTo>
                <a:lnTo>
                  <a:pt x="4858220" y="2337016"/>
                </a:lnTo>
                <a:lnTo>
                  <a:pt x="4860087" y="2338882"/>
                </a:lnTo>
                <a:lnTo>
                  <a:pt x="4861204" y="2339340"/>
                </a:lnTo>
                <a:lnTo>
                  <a:pt x="4863833" y="2339340"/>
                </a:lnTo>
                <a:lnTo>
                  <a:pt x="4864951" y="2338882"/>
                </a:lnTo>
                <a:lnTo>
                  <a:pt x="4866818" y="2337016"/>
                </a:lnTo>
                <a:lnTo>
                  <a:pt x="4867275" y="2335898"/>
                </a:lnTo>
                <a:lnTo>
                  <a:pt x="4867275" y="2333269"/>
                </a:lnTo>
                <a:close/>
              </a:path>
              <a:path w="5867400" h="3897629">
                <a:moveTo>
                  <a:pt x="4867275" y="1556664"/>
                </a:moveTo>
                <a:lnTo>
                  <a:pt x="4866818" y="1555546"/>
                </a:lnTo>
                <a:lnTo>
                  <a:pt x="4864951" y="1553679"/>
                </a:lnTo>
                <a:lnTo>
                  <a:pt x="4863833" y="1553210"/>
                </a:lnTo>
                <a:lnTo>
                  <a:pt x="4861204" y="1553210"/>
                </a:lnTo>
                <a:lnTo>
                  <a:pt x="4860087" y="1553679"/>
                </a:lnTo>
                <a:lnTo>
                  <a:pt x="4858220" y="1555546"/>
                </a:lnTo>
                <a:lnTo>
                  <a:pt x="4857762" y="1556664"/>
                </a:lnTo>
                <a:lnTo>
                  <a:pt x="4857762" y="1559293"/>
                </a:lnTo>
                <a:lnTo>
                  <a:pt x="4858220" y="1560410"/>
                </a:lnTo>
                <a:lnTo>
                  <a:pt x="4860087" y="1562277"/>
                </a:lnTo>
                <a:lnTo>
                  <a:pt x="4861204" y="1562735"/>
                </a:lnTo>
                <a:lnTo>
                  <a:pt x="4863833" y="1562735"/>
                </a:lnTo>
                <a:lnTo>
                  <a:pt x="4864951" y="1562277"/>
                </a:lnTo>
                <a:lnTo>
                  <a:pt x="4866818" y="1560410"/>
                </a:lnTo>
                <a:lnTo>
                  <a:pt x="4867275" y="1559293"/>
                </a:lnTo>
                <a:lnTo>
                  <a:pt x="4867275" y="1556664"/>
                </a:lnTo>
                <a:close/>
              </a:path>
              <a:path w="5867400" h="3897629">
                <a:moveTo>
                  <a:pt x="4867275" y="780059"/>
                </a:moveTo>
                <a:lnTo>
                  <a:pt x="4866818" y="778941"/>
                </a:lnTo>
                <a:lnTo>
                  <a:pt x="4864951" y="777074"/>
                </a:lnTo>
                <a:lnTo>
                  <a:pt x="4863833" y="776605"/>
                </a:lnTo>
                <a:lnTo>
                  <a:pt x="4861204" y="776605"/>
                </a:lnTo>
                <a:lnTo>
                  <a:pt x="4860087" y="777074"/>
                </a:lnTo>
                <a:lnTo>
                  <a:pt x="4858220" y="778941"/>
                </a:lnTo>
                <a:lnTo>
                  <a:pt x="4857762" y="780059"/>
                </a:lnTo>
                <a:lnTo>
                  <a:pt x="4857762" y="782688"/>
                </a:lnTo>
                <a:lnTo>
                  <a:pt x="4858220" y="783805"/>
                </a:lnTo>
                <a:lnTo>
                  <a:pt x="4860087" y="785672"/>
                </a:lnTo>
                <a:lnTo>
                  <a:pt x="4861204" y="786130"/>
                </a:lnTo>
                <a:lnTo>
                  <a:pt x="4863833" y="786130"/>
                </a:lnTo>
                <a:lnTo>
                  <a:pt x="4864951" y="785672"/>
                </a:lnTo>
                <a:lnTo>
                  <a:pt x="4866818" y="783805"/>
                </a:lnTo>
                <a:lnTo>
                  <a:pt x="4867275" y="782688"/>
                </a:lnTo>
                <a:lnTo>
                  <a:pt x="4867275" y="780059"/>
                </a:lnTo>
                <a:close/>
              </a:path>
              <a:path w="5867400" h="3897629">
                <a:moveTo>
                  <a:pt x="4867275" y="3454"/>
                </a:moveTo>
                <a:lnTo>
                  <a:pt x="4866818" y="2336"/>
                </a:lnTo>
                <a:lnTo>
                  <a:pt x="4864951" y="469"/>
                </a:lnTo>
                <a:lnTo>
                  <a:pt x="4863833" y="0"/>
                </a:lnTo>
                <a:lnTo>
                  <a:pt x="4861204" y="0"/>
                </a:lnTo>
                <a:lnTo>
                  <a:pt x="4860087" y="469"/>
                </a:lnTo>
                <a:lnTo>
                  <a:pt x="4858220" y="2336"/>
                </a:lnTo>
                <a:lnTo>
                  <a:pt x="4857762" y="3454"/>
                </a:lnTo>
                <a:lnTo>
                  <a:pt x="4857762" y="6083"/>
                </a:lnTo>
                <a:lnTo>
                  <a:pt x="4858220" y="7200"/>
                </a:lnTo>
                <a:lnTo>
                  <a:pt x="4860087" y="9067"/>
                </a:lnTo>
                <a:lnTo>
                  <a:pt x="4861204" y="9525"/>
                </a:lnTo>
                <a:lnTo>
                  <a:pt x="4863833" y="9525"/>
                </a:lnTo>
                <a:lnTo>
                  <a:pt x="4864951" y="9067"/>
                </a:lnTo>
                <a:lnTo>
                  <a:pt x="4866818" y="7200"/>
                </a:lnTo>
                <a:lnTo>
                  <a:pt x="4867275" y="6083"/>
                </a:lnTo>
                <a:lnTo>
                  <a:pt x="4867275" y="3454"/>
                </a:lnTo>
                <a:close/>
              </a:path>
              <a:path w="5867400" h="3897629">
                <a:moveTo>
                  <a:pt x="4914900" y="3886479"/>
                </a:moveTo>
                <a:lnTo>
                  <a:pt x="4914443" y="3885361"/>
                </a:lnTo>
                <a:lnTo>
                  <a:pt x="4912576" y="3883495"/>
                </a:lnTo>
                <a:lnTo>
                  <a:pt x="4911458" y="3883025"/>
                </a:lnTo>
                <a:lnTo>
                  <a:pt x="4908829" y="3883025"/>
                </a:lnTo>
                <a:lnTo>
                  <a:pt x="4907699" y="3883495"/>
                </a:lnTo>
                <a:lnTo>
                  <a:pt x="4905845" y="3885361"/>
                </a:lnTo>
                <a:lnTo>
                  <a:pt x="4905375" y="3886479"/>
                </a:lnTo>
                <a:lnTo>
                  <a:pt x="4905375" y="3889108"/>
                </a:lnTo>
                <a:lnTo>
                  <a:pt x="4905845" y="3890226"/>
                </a:lnTo>
                <a:lnTo>
                  <a:pt x="4907699" y="3892092"/>
                </a:lnTo>
                <a:lnTo>
                  <a:pt x="4908829" y="3892550"/>
                </a:lnTo>
                <a:lnTo>
                  <a:pt x="4911458" y="3892550"/>
                </a:lnTo>
                <a:lnTo>
                  <a:pt x="4912576" y="3892092"/>
                </a:lnTo>
                <a:lnTo>
                  <a:pt x="4914443" y="3890226"/>
                </a:lnTo>
                <a:lnTo>
                  <a:pt x="4914900" y="3889108"/>
                </a:lnTo>
                <a:lnTo>
                  <a:pt x="4914900" y="3886479"/>
                </a:lnTo>
                <a:close/>
              </a:path>
              <a:path w="5867400" h="3897629">
                <a:moveTo>
                  <a:pt x="4914900" y="3109874"/>
                </a:moveTo>
                <a:lnTo>
                  <a:pt x="4914443" y="3108756"/>
                </a:lnTo>
                <a:lnTo>
                  <a:pt x="4912576" y="3106890"/>
                </a:lnTo>
                <a:lnTo>
                  <a:pt x="4911458" y="3106420"/>
                </a:lnTo>
                <a:lnTo>
                  <a:pt x="4908829" y="3106420"/>
                </a:lnTo>
                <a:lnTo>
                  <a:pt x="4907699" y="3106890"/>
                </a:lnTo>
                <a:lnTo>
                  <a:pt x="4905845" y="3108756"/>
                </a:lnTo>
                <a:lnTo>
                  <a:pt x="4905375" y="3109874"/>
                </a:lnTo>
                <a:lnTo>
                  <a:pt x="4905375" y="3112503"/>
                </a:lnTo>
                <a:lnTo>
                  <a:pt x="4905845" y="3113621"/>
                </a:lnTo>
                <a:lnTo>
                  <a:pt x="4907699" y="3115487"/>
                </a:lnTo>
                <a:lnTo>
                  <a:pt x="4908829" y="3115945"/>
                </a:lnTo>
                <a:lnTo>
                  <a:pt x="4911458" y="3115945"/>
                </a:lnTo>
                <a:lnTo>
                  <a:pt x="4912576" y="3115487"/>
                </a:lnTo>
                <a:lnTo>
                  <a:pt x="4914443" y="3113621"/>
                </a:lnTo>
                <a:lnTo>
                  <a:pt x="4914900" y="3112503"/>
                </a:lnTo>
                <a:lnTo>
                  <a:pt x="4914900" y="3109874"/>
                </a:lnTo>
                <a:close/>
              </a:path>
              <a:path w="5867400" h="3897629">
                <a:moveTo>
                  <a:pt x="4914900" y="2333269"/>
                </a:moveTo>
                <a:lnTo>
                  <a:pt x="4914443" y="2332151"/>
                </a:lnTo>
                <a:lnTo>
                  <a:pt x="4912576" y="2330285"/>
                </a:lnTo>
                <a:lnTo>
                  <a:pt x="4911458" y="2329815"/>
                </a:lnTo>
                <a:lnTo>
                  <a:pt x="4908829" y="2329815"/>
                </a:lnTo>
                <a:lnTo>
                  <a:pt x="4907699" y="2330285"/>
                </a:lnTo>
                <a:lnTo>
                  <a:pt x="4905845" y="2332151"/>
                </a:lnTo>
                <a:lnTo>
                  <a:pt x="4905375" y="2333269"/>
                </a:lnTo>
                <a:lnTo>
                  <a:pt x="4905375" y="2335898"/>
                </a:lnTo>
                <a:lnTo>
                  <a:pt x="4905845" y="2337016"/>
                </a:lnTo>
                <a:lnTo>
                  <a:pt x="4907699" y="2338882"/>
                </a:lnTo>
                <a:lnTo>
                  <a:pt x="4908829" y="2339340"/>
                </a:lnTo>
                <a:lnTo>
                  <a:pt x="4911458" y="2339340"/>
                </a:lnTo>
                <a:lnTo>
                  <a:pt x="4912576" y="2338882"/>
                </a:lnTo>
                <a:lnTo>
                  <a:pt x="4914443" y="2337016"/>
                </a:lnTo>
                <a:lnTo>
                  <a:pt x="4914900" y="2335898"/>
                </a:lnTo>
                <a:lnTo>
                  <a:pt x="4914900" y="2333269"/>
                </a:lnTo>
                <a:close/>
              </a:path>
              <a:path w="5867400" h="3897629">
                <a:moveTo>
                  <a:pt x="4914900" y="1556664"/>
                </a:moveTo>
                <a:lnTo>
                  <a:pt x="4914443" y="1555546"/>
                </a:lnTo>
                <a:lnTo>
                  <a:pt x="4912576" y="1553679"/>
                </a:lnTo>
                <a:lnTo>
                  <a:pt x="4911458" y="1553210"/>
                </a:lnTo>
                <a:lnTo>
                  <a:pt x="4908829" y="1553210"/>
                </a:lnTo>
                <a:lnTo>
                  <a:pt x="4907699" y="1553679"/>
                </a:lnTo>
                <a:lnTo>
                  <a:pt x="4905845" y="1555546"/>
                </a:lnTo>
                <a:lnTo>
                  <a:pt x="4905375" y="1556664"/>
                </a:lnTo>
                <a:lnTo>
                  <a:pt x="4905375" y="1559293"/>
                </a:lnTo>
                <a:lnTo>
                  <a:pt x="4905845" y="1560410"/>
                </a:lnTo>
                <a:lnTo>
                  <a:pt x="4907699" y="1562277"/>
                </a:lnTo>
                <a:lnTo>
                  <a:pt x="4908829" y="1562735"/>
                </a:lnTo>
                <a:lnTo>
                  <a:pt x="4911458" y="1562735"/>
                </a:lnTo>
                <a:lnTo>
                  <a:pt x="4912576" y="1562277"/>
                </a:lnTo>
                <a:lnTo>
                  <a:pt x="4914443" y="1560410"/>
                </a:lnTo>
                <a:lnTo>
                  <a:pt x="4914900" y="1559293"/>
                </a:lnTo>
                <a:lnTo>
                  <a:pt x="4914900" y="1556664"/>
                </a:lnTo>
                <a:close/>
              </a:path>
              <a:path w="5867400" h="3897629">
                <a:moveTo>
                  <a:pt x="4914900" y="780059"/>
                </a:moveTo>
                <a:lnTo>
                  <a:pt x="4914443" y="778941"/>
                </a:lnTo>
                <a:lnTo>
                  <a:pt x="4912576" y="777074"/>
                </a:lnTo>
                <a:lnTo>
                  <a:pt x="4911458" y="776605"/>
                </a:lnTo>
                <a:lnTo>
                  <a:pt x="4908829" y="776605"/>
                </a:lnTo>
                <a:lnTo>
                  <a:pt x="4907699" y="777074"/>
                </a:lnTo>
                <a:lnTo>
                  <a:pt x="4905845" y="778941"/>
                </a:lnTo>
                <a:lnTo>
                  <a:pt x="4905375" y="780059"/>
                </a:lnTo>
                <a:lnTo>
                  <a:pt x="4905375" y="782688"/>
                </a:lnTo>
                <a:lnTo>
                  <a:pt x="4905845" y="783805"/>
                </a:lnTo>
                <a:lnTo>
                  <a:pt x="4907699" y="785672"/>
                </a:lnTo>
                <a:lnTo>
                  <a:pt x="4908829" y="786130"/>
                </a:lnTo>
                <a:lnTo>
                  <a:pt x="4911458" y="786130"/>
                </a:lnTo>
                <a:lnTo>
                  <a:pt x="4912576" y="785672"/>
                </a:lnTo>
                <a:lnTo>
                  <a:pt x="4914443" y="783805"/>
                </a:lnTo>
                <a:lnTo>
                  <a:pt x="4914900" y="782688"/>
                </a:lnTo>
                <a:lnTo>
                  <a:pt x="4914900" y="780059"/>
                </a:lnTo>
                <a:close/>
              </a:path>
              <a:path w="5867400" h="3897629">
                <a:moveTo>
                  <a:pt x="4914900" y="3454"/>
                </a:moveTo>
                <a:lnTo>
                  <a:pt x="4914443" y="2336"/>
                </a:lnTo>
                <a:lnTo>
                  <a:pt x="4912576" y="469"/>
                </a:lnTo>
                <a:lnTo>
                  <a:pt x="4911458" y="0"/>
                </a:lnTo>
                <a:lnTo>
                  <a:pt x="4908829" y="0"/>
                </a:lnTo>
                <a:lnTo>
                  <a:pt x="4907699" y="469"/>
                </a:lnTo>
                <a:lnTo>
                  <a:pt x="4905845" y="2336"/>
                </a:lnTo>
                <a:lnTo>
                  <a:pt x="4905375" y="3454"/>
                </a:lnTo>
                <a:lnTo>
                  <a:pt x="4905375" y="6083"/>
                </a:lnTo>
                <a:lnTo>
                  <a:pt x="4905845" y="7200"/>
                </a:lnTo>
                <a:lnTo>
                  <a:pt x="4907699" y="9067"/>
                </a:lnTo>
                <a:lnTo>
                  <a:pt x="4908829" y="9525"/>
                </a:lnTo>
                <a:lnTo>
                  <a:pt x="4911458" y="9525"/>
                </a:lnTo>
                <a:lnTo>
                  <a:pt x="4912576" y="9067"/>
                </a:lnTo>
                <a:lnTo>
                  <a:pt x="4914443" y="7200"/>
                </a:lnTo>
                <a:lnTo>
                  <a:pt x="4914900" y="6083"/>
                </a:lnTo>
                <a:lnTo>
                  <a:pt x="4914900" y="3454"/>
                </a:lnTo>
                <a:close/>
              </a:path>
              <a:path w="5867400" h="3897629">
                <a:moveTo>
                  <a:pt x="4962525" y="3886479"/>
                </a:moveTo>
                <a:lnTo>
                  <a:pt x="4962068" y="3885361"/>
                </a:lnTo>
                <a:lnTo>
                  <a:pt x="4960201" y="3883495"/>
                </a:lnTo>
                <a:lnTo>
                  <a:pt x="4959083" y="3883025"/>
                </a:lnTo>
                <a:lnTo>
                  <a:pt x="4956454" y="3883025"/>
                </a:lnTo>
                <a:lnTo>
                  <a:pt x="4955324" y="3883495"/>
                </a:lnTo>
                <a:lnTo>
                  <a:pt x="4953470" y="3885361"/>
                </a:lnTo>
                <a:lnTo>
                  <a:pt x="4953000" y="3886479"/>
                </a:lnTo>
                <a:lnTo>
                  <a:pt x="4953000" y="3889108"/>
                </a:lnTo>
                <a:lnTo>
                  <a:pt x="4953470" y="3890226"/>
                </a:lnTo>
                <a:lnTo>
                  <a:pt x="4955324" y="3892092"/>
                </a:lnTo>
                <a:lnTo>
                  <a:pt x="4956454" y="3892550"/>
                </a:lnTo>
                <a:lnTo>
                  <a:pt x="4959083" y="3892550"/>
                </a:lnTo>
                <a:lnTo>
                  <a:pt x="4960201" y="3892092"/>
                </a:lnTo>
                <a:lnTo>
                  <a:pt x="4962068" y="3890226"/>
                </a:lnTo>
                <a:lnTo>
                  <a:pt x="4962525" y="3889108"/>
                </a:lnTo>
                <a:lnTo>
                  <a:pt x="4962525" y="3886479"/>
                </a:lnTo>
                <a:close/>
              </a:path>
              <a:path w="5867400" h="3897629">
                <a:moveTo>
                  <a:pt x="4962525" y="3109874"/>
                </a:moveTo>
                <a:lnTo>
                  <a:pt x="4962068" y="3108756"/>
                </a:lnTo>
                <a:lnTo>
                  <a:pt x="4960201" y="3106890"/>
                </a:lnTo>
                <a:lnTo>
                  <a:pt x="4959083" y="3106420"/>
                </a:lnTo>
                <a:lnTo>
                  <a:pt x="4956454" y="3106420"/>
                </a:lnTo>
                <a:lnTo>
                  <a:pt x="4955324" y="3106890"/>
                </a:lnTo>
                <a:lnTo>
                  <a:pt x="4953470" y="3108756"/>
                </a:lnTo>
                <a:lnTo>
                  <a:pt x="4953000" y="3109874"/>
                </a:lnTo>
                <a:lnTo>
                  <a:pt x="4953000" y="3112503"/>
                </a:lnTo>
                <a:lnTo>
                  <a:pt x="4953470" y="3113621"/>
                </a:lnTo>
                <a:lnTo>
                  <a:pt x="4955324" y="3115487"/>
                </a:lnTo>
                <a:lnTo>
                  <a:pt x="4956454" y="3115945"/>
                </a:lnTo>
                <a:lnTo>
                  <a:pt x="4959083" y="3115945"/>
                </a:lnTo>
                <a:lnTo>
                  <a:pt x="4960201" y="3115487"/>
                </a:lnTo>
                <a:lnTo>
                  <a:pt x="4962068" y="3113621"/>
                </a:lnTo>
                <a:lnTo>
                  <a:pt x="4962525" y="3112503"/>
                </a:lnTo>
                <a:lnTo>
                  <a:pt x="4962525" y="3109874"/>
                </a:lnTo>
                <a:close/>
              </a:path>
              <a:path w="5867400" h="3897629">
                <a:moveTo>
                  <a:pt x="4962525" y="2333269"/>
                </a:moveTo>
                <a:lnTo>
                  <a:pt x="4962068" y="2332151"/>
                </a:lnTo>
                <a:lnTo>
                  <a:pt x="4960201" y="2330285"/>
                </a:lnTo>
                <a:lnTo>
                  <a:pt x="4959083" y="2329815"/>
                </a:lnTo>
                <a:lnTo>
                  <a:pt x="4956454" y="2329815"/>
                </a:lnTo>
                <a:lnTo>
                  <a:pt x="4955324" y="2330285"/>
                </a:lnTo>
                <a:lnTo>
                  <a:pt x="4953470" y="2332151"/>
                </a:lnTo>
                <a:lnTo>
                  <a:pt x="4953000" y="2333269"/>
                </a:lnTo>
                <a:lnTo>
                  <a:pt x="4953000" y="2335898"/>
                </a:lnTo>
                <a:lnTo>
                  <a:pt x="4953470" y="2337016"/>
                </a:lnTo>
                <a:lnTo>
                  <a:pt x="4955324" y="2338882"/>
                </a:lnTo>
                <a:lnTo>
                  <a:pt x="4956454" y="2339340"/>
                </a:lnTo>
                <a:lnTo>
                  <a:pt x="4959083" y="2339340"/>
                </a:lnTo>
                <a:lnTo>
                  <a:pt x="4960201" y="2338882"/>
                </a:lnTo>
                <a:lnTo>
                  <a:pt x="4962068" y="2337016"/>
                </a:lnTo>
                <a:lnTo>
                  <a:pt x="4962525" y="2335898"/>
                </a:lnTo>
                <a:lnTo>
                  <a:pt x="4962525" y="2333269"/>
                </a:lnTo>
                <a:close/>
              </a:path>
              <a:path w="5867400" h="3897629">
                <a:moveTo>
                  <a:pt x="4962525" y="1556664"/>
                </a:moveTo>
                <a:lnTo>
                  <a:pt x="4962068" y="1555546"/>
                </a:lnTo>
                <a:lnTo>
                  <a:pt x="4960201" y="1553679"/>
                </a:lnTo>
                <a:lnTo>
                  <a:pt x="4959083" y="1553210"/>
                </a:lnTo>
                <a:lnTo>
                  <a:pt x="4956454" y="1553210"/>
                </a:lnTo>
                <a:lnTo>
                  <a:pt x="4955324" y="1553679"/>
                </a:lnTo>
                <a:lnTo>
                  <a:pt x="4953470" y="1555546"/>
                </a:lnTo>
                <a:lnTo>
                  <a:pt x="4953000" y="1556664"/>
                </a:lnTo>
                <a:lnTo>
                  <a:pt x="4953000" y="1559293"/>
                </a:lnTo>
                <a:lnTo>
                  <a:pt x="4953470" y="1560410"/>
                </a:lnTo>
                <a:lnTo>
                  <a:pt x="4955324" y="1562277"/>
                </a:lnTo>
                <a:lnTo>
                  <a:pt x="4956454" y="1562735"/>
                </a:lnTo>
                <a:lnTo>
                  <a:pt x="4959083" y="1562735"/>
                </a:lnTo>
                <a:lnTo>
                  <a:pt x="4960201" y="1562277"/>
                </a:lnTo>
                <a:lnTo>
                  <a:pt x="4962068" y="1560410"/>
                </a:lnTo>
                <a:lnTo>
                  <a:pt x="4962525" y="1559293"/>
                </a:lnTo>
                <a:lnTo>
                  <a:pt x="4962525" y="1556664"/>
                </a:lnTo>
                <a:close/>
              </a:path>
              <a:path w="5867400" h="3897629">
                <a:moveTo>
                  <a:pt x="4962525" y="780059"/>
                </a:moveTo>
                <a:lnTo>
                  <a:pt x="4962068" y="778941"/>
                </a:lnTo>
                <a:lnTo>
                  <a:pt x="4960201" y="777074"/>
                </a:lnTo>
                <a:lnTo>
                  <a:pt x="4959083" y="776605"/>
                </a:lnTo>
                <a:lnTo>
                  <a:pt x="4956454" y="776605"/>
                </a:lnTo>
                <a:lnTo>
                  <a:pt x="4955324" y="777074"/>
                </a:lnTo>
                <a:lnTo>
                  <a:pt x="4953470" y="778941"/>
                </a:lnTo>
                <a:lnTo>
                  <a:pt x="4953000" y="780059"/>
                </a:lnTo>
                <a:lnTo>
                  <a:pt x="4953000" y="782688"/>
                </a:lnTo>
                <a:lnTo>
                  <a:pt x="4953470" y="783805"/>
                </a:lnTo>
                <a:lnTo>
                  <a:pt x="4955324" y="785672"/>
                </a:lnTo>
                <a:lnTo>
                  <a:pt x="4956454" y="786130"/>
                </a:lnTo>
                <a:lnTo>
                  <a:pt x="4959083" y="786130"/>
                </a:lnTo>
                <a:lnTo>
                  <a:pt x="4960201" y="785672"/>
                </a:lnTo>
                <a:lnTo>
                  <a:pt x="4962068" y="783805"/>
                </a:lnTo>
                <a:lnTo>
                  <a:pt x="4962525" y="782688"/>
                </a:lnTo>
                <a:lnTo>
                  <a:pt x="4962525" y="780059"/>
                </a:lnTo>
                <a:close/>
              </a:path>
              <a:path w="5867400" h="3897629">
                <a:moveTo>
                  <a:pt x="4962525" y="3454"/>
                </a:moveTo>
                <a:lnTo>
                  <a:pt x="4962068" y="2336"/>
                </a:lnTo>
                <a:lnTo>
                  <a:pt x="4960201" y="469"/>
                </a:lnTo>
                <a:lnTo>
                  <a:pt x="4959083" y="0"/>
                </a:lnTo>
                <a:lnTo>
                  <a:pt x="4956454" y="0"/>
                </a:lnTo>
                <a:lnTo>
                  <a:pt x="4955324" y="469"/>
                </a:lnTo>
                <a:lnTo>
                  <a:pt x="4953470" y="2336"/>
                </a:lnTo>
                <a:lnTo>
                  <a:pt x="4953000" y="3454"/>
                </a:lnTo>
                <a:lnTo>
                  <a:pt x="4953000" y="6083"/>
                </a:lnTo>
                <a:lnTo>
                  <a:pt x="4953470" y="7200"/>
                </a:lnTo>
                <a:lnTo>
                  <a:pt x="4955324" y="9067"/>
                </a:lnTo>
                <a:lnTo>
                  <a:pt x="4956454" y="9525"/>
                </a:lnTo>
                <a:lnTo>
                  <a:pt x="4959083" y="9525"/>
                </a:lnTo>
                <a:lnTo>
                  <a:pt x="4960201" y="9067"/>
                </a:lnTo>
                <a:lnTo>
                  <a:pt x="4962068" y="7200"/>
                </a:lnTo>
                <a:lnTo>
                  <a:pt x="4962525" y="6083"/>
                </a:lnTo>
                <a:lnTo>
                  <a:pt x="4962525" y="3454"/>
                </a:lnTo>
                <a:close/>
              </a:path>
              <a:path w="5867400" h="3897629">
                <a:moveTo>
                  <a:pt x="5010150" y="3886479"/>
                </a:moveTo>
                <a:lnTo>
                  <a:pt x="5009693" y="3885361"/>
                </a:lnTo>
                <a:lnTo>
                  <a:pt x="5007826" y="3883495"/>
                </a:lnTo>
                <a:lnTo>
                  <a:pt x="5006708" y="3883025"/>
                </a:lnTo>
                <a:lnTo>
                  <a:pt x="5004079" y="3883025"/>
                </a:lnTo>
                <a:lnTo>
                  <a:pt x="5002949" y="3883495"/>
                </a:lnTo>
                <a:lnTo>
                  <a:pt x="5001095" y="3885361"/>
                </a:lnTo>
                <a:lnTo>
                  <a:pt x="5000625" y="3886479"/>
                </a:lnTo>
                <a:lnTo>
                  <a:pt x="5000625" y="3889108"/>
                </a:lnTo>
                <a:lnTo>
                  <a:pt x="5001095" y="3890226"/>
                </a:lnTo>
                <a:lnTo>
                  <a:pt x="5002949" y="3892092"/>
                </a:lnTo>
                <a:lnTo>
                  <a:pt x="5004079" y="3892550"/>
                </a:lnTo>
                <a:lnTo>
                  <a:pt x="5006708" y="3892550"/>
                </a:lnTo>
                <a:lnTo>
                  <a:pt x="5007826" y="3892092"/>
                </a:lnTo>
                <a:lnTo>
                  <a:pt x="5009693" y="3890226"/>
                </a:lnTo>
                <a:lnTo>
                  <a:pt x="5010150" y="3889108"/>
                </a:lnTo>
                <a:lnTo>
                  <a:pt x="5010150" y="3886479"/>
                </a:lnTo>
                <a:close/>
              </a:path>
              <a:path w="5867400" h="3897629">
                <a:moveTo>
                  <a:pt x="5010150" y="3109874"/>
                </a:moveTo>
                <a:lnTo>
                  <a:pt x="5009693" y="3108756"/>
                </a:lnTo>
                <a:lnTo>
                  <a:pt x="5007826" y="3106890"/>
                </a:lnTo>
                <a:lnTo>
                  <a:pt x="5006708" y="3106420"/>
                </a:lnTo>
                <a:lnTo>
                  <a:pt x="5004079" y="3106420"/>
                </a:lnTo>
                <a:lnTo>
                  <a:pt x="5002949" y="3106890"/>
                </a:lnTo>
                <a:lnTo>
                  <a:pt x="5001095" y="3108756"/>
                </a:lnTo>
                <a:lnTo>
                  <a:pt x="5000625" y="3109874"/>
                </a:lnTo>
                <a:lnTo>
                  <a:pt x="5000625" y="3112503"/>
                </a:lnTo>
                <a:lnTo>
                  <a:pt x="5001095" y="3113621"/>
                </a:lnTo>
                <a:lnTo>
                  <a:pt x="5002949" y="3115487"/>
                </a:lnTo>
                <a:lnTo>
                  <a:pt x="5004079" y="3115945"/>
                </a:lnTo>
                <a:lnTo>
                  <a:pt x="5006708" y="3115945"/>
                </a:lnTo>
                <a:lnTo>
                  <a:pt x="5007826" y="3115487"/>
                </a:lnTo>
                <a:lnTo>
                  <a:pt x="5009693" y="3113621"/>
                </a:lnTo>
                <a:lnTo>
                  <a:pt x="5010150" y="3112503"/>
                </a:lnTo>
                <a:lnTo>
                  <a:pt x="5010150" y="3109874"/>
                </a:lnTo>
                <a:close/>
              </a:path>
              <a:path w="5867400" h="3897629">
                <a:moveTo>
                  <a:pt x="5010150" y="2333269"/>
                </a:moveTo>
                <a:lnTo>
                  <a:pt x="5009693" y="2332151"/>
                </a:lnTo>
                <a:lnTo>
                  <a:pt x="5007826" y="2330285"/>
                </a:lnTo>
                <a:lnTo>
                  <a:pt x="5006708" y="2329815"/>
                </a:lnTo>
                <a:lnTo>
                  <a:pt x="5004079" y="2329815"/>
                </a:lnTo>
                <a:lnTo>
                  <a:pt x="5002949" y="2330285"/>
                </a:lnTo>
                <a:lnTo>
                  <a:pt x="5001095" y="2332151"/>
                </a:lnTo>
                <a:lnTo>
                  <a:pt x="5000625" y="2333269"/>
                </a:lnTo>
                <a:lnTo>
                  <a:pt x="5000625" y="2335898"/>
                </a:lnTo>
                <a:lnTo>
                  <a:pt x="5001095" y="2337016"/>
                </a:lnTo>
                <a:lnTo>
                  <a:pt x="5002949" y="2338882"/>
                </a:lnTo>
                <a:lnTo>
                  <a:pt x="5004079" y="2339340"/>
                </a:lnTo>
                <a:lnTo>
                  <a:pt x="5006708" y="2339340"/>
                </a:lnTo>
                <a:lnTo>
                  <a:pt x="5007826" y="2338882"/>
                </a:lnTo>
                <a:lnTo>
                  <a:pt x="5009693" y="2337016"/>
                </a:lnTo>
                <a:lnTo>
                  <a:pt x="5010150" y="2335898"/>
                </a:lnTo>
                <a:lnTo>
                  <a:pt x="5010150" y="2333269"/>
                </a:lnTo>
                <a:close/>
              </a:path>
              <a:path w="5867400" h="3897629">
                <a:moveTo>
                  <a:pt x="5010150" y="1556664"/>
                </a:moveTo>
                <a:lnTo>
                  <a:pt x="5009693" y="1555546"/>
                </a:lnTo>
                <a:lnTo>
                  <a:pt x="5007826" y="1553679"/>
                </a:lnTo>
                <a:lnTo>
                  <a:pt x="5006708" y="1553210"/>
                </a:lnTo>
                <a:lnTo>
                  <a:pt x="5004079" y="1553210"/>
                </a:lnTo>
                <a:lnTo>
                  <a:pt x="5002949" y="1553679"/>
                </a:lnTo>
                <a:lnTo>
                  <a:pt x="5001095" y="1555546"/>
                </a:lnTo>
                <a:lnTo>
                  <a:pt x="5000625" y="1556664"/>
                </a:lnTo>
                <a:lnTo>
                  <a:pt x="5000625" y="1559293"/>
                </a:lnTo>
                <a:lnTo>
                  <a:pt x="5001095" y="1560410"/>
                </a:lnTo>
                <a:lnTo>
                  <a:pt x="5002949" y="1562277"/>
                </a:lnTo>
                <a:lnTo>
                  <a:pt x="5004079" y="1562735"/>
                </a:lnTo>
                <a:lnTo>
                  <a:pt x="5006708" y="1562735"/>
                </a:lnTo>
                <a:lnTo>
                  <a:pt x="5007826" y="1562277"/>
                </a:lnTo>
                <a:lnTo>
                  <a:pt x="5009693" y="1560410"/>
                </a:lnTo>
                <a:lnTo>
                  <a:pt x="5010150" y="1559293"/>
                </a:lnTo>
                <a:lnTo>
                  <a:pt x="5010150" y="1556664"/>
                </a:lnTo>
                <a:close/>
              </a:path>
              <a:path w="5867400" h="3897629">
                <a:moveTo>
                  <a:pt x="5010150" y="780059"/>
                </a:moveTo>
                <a:lnTo>
                  <a:pt x="5009693" y="778941"/>
                </a:lnTo>
                <a:lnTo>
                  <a:pt x="5007826" y="777074"/>
                </a:lnTo>
                <a:lnTo>
                  <a:pt x="5006708" y="776605"/>
                </a:lnTo>
                <a:lnTo>
                  <a:pt x="5004079" y="776605"/>
                </a:lnTo>
                <a:lnTo>
                  <a:pt x="5002949" y="777074"/>
                </a:lnTo>
                <a:lnTo>
                  <a:pt x="5001095" y="778941"/>
                </a:lnTo>
                <a:lnTo>
                  <a:pt x="5000625" y="780059"/>
                </a:lnTo>
                <a:lnTo>
                  <a:pt x="5000625" y="782688"/>
                </a:lnTo>
                <a:lnTo>
                  <a:pt x="5001095" y="783805"/>
                </a:lnTo>
                <a:lnTo>
                  <a:pt x="5002949" y="785672"/>
                </a:lnTo>
                <a:lnTo>
                  <a:pt x="5004079" y="786130"/>
                </a:lnTo>
                <a:lnTo>
                  <a:pt x="5006708" y="786130"/>
                </a:lnTo>
                <a:lnTo>
                  <a:pt x="5007826" y="785672"/>
                </a:lnTo>
                <a:lnTo>
                  <a:pt x="5009693" y="783805"/>
                </a:lnTo>
                <a:lnTo>
                  <a:pt x="5010150" y="782688"/>
                </a:lnTo>
                <a:lnTo>
                  <a:pt x="5010150" y="780059"/>
                </a:lnTo>
                <a:close/>
              </a:path>
              <a:path w="5867400" h="3897629">
                <a:moveTo>
                  <a:pt x="5010150" y="3454"/>
                </a:moveTo>
                <a:lnTo>
                  <a:pt x="5009693" y="2336"/>
                </a:lnTo>
                <a:lnTo>
                  <a:pt x="5007826" y="469"/>
                </a:lnTo>
                <a:lnTo>
                  <a:pt x="5006708" y="0"/>
                </a:lnTo>
                <a:lnTo>
                  <a:pt x="5004079" y="0"/>
                </a:lnTo>
                <a:lnTo>
                  <a:pt x="5002949" y="469"/>
                </a:lnTo>
                <a:lnTo>
                  <a:pt x="5001095" y="2336"/>
                </a:lnTo>
                <a:lnTo>
                  <a:pt x="5000625" y="3454"/>
                </a:lnTo>
                <a:lnTo>
                  <a:pt x="5000625" y="6083"/>
                </a:lnTo>
                <a:lnTo>
                  <a:pt x="5001095" y="7200"/>
                </a:lnTo>
                <a:lnTo>
                  <a:pt x="5002949" y="9067"/>
                </a:lnTo>
                <a:lnTo>
                  <a:pt x="5004079" y="9525"/>
                </a:lnTo>
                <a:lnTo>
                  <a:pt x="5006708" y="9525"/>
                </a:lnTo>
                <a:lnTo>
                  <a:pt x="5007826" y="9067"/>
                </a:lnTo>
                <a:lnTo>
                  <a:pt x="5009693" y="7200"/>
                </a:lnTo>
                <a:lnTo>
                  <a:pt x="5010150" y="6083"/>
                </a:lnTo>
                <a:lnTo>
                  <a:pt x="5010150" y="3454"/>
                </a:lnTo>
                <a:close/>
              </a:path>
              <a:path w="5867400" h="3897629">
                <a:moveTo>
                  <a:pt x="5057775" y="3886479"/>
                </a:moveTo>
                <a:lnTo>
                  <a:pt x="5057318" y="3885361"/>
                </a:lnTo>
                <a:lnTo>
                  <a:pt x="5055451" y="3883495"/>
                </a:lnTo>
                <a:lnTo>
                  <a:pt x="5054333" y="3883025"/>
                </a:lnTo>
                <a:lnTo>
                  <a:pt x="5051704" y="3883025"/>
                </a:lnTo>
                <a:lnTo>
                  <a:pt x="5050574" y="3883495"/>
                </a:lnTo>
                <a:lnTo>
                  <a:pt x="5048720" y="3885361"/>
                </a:lnTo>
                <a:lnTo>
                  <a:pt x="5048250" y="3886479"/>
                </a:lnTo>
                <a:lnTo>
                  <a:pt x="5048250" y="3889108"/>
                </a:lnTo>
                <a:lnTo>
                  <a:pt x="5048720" y="3890226"/>
                </a:lnTo>
                <a:lnTo>
                  <a:pt x="5050574" y="3892092"/>
                </a:lnTo>
                <a:lnTo>
                  <a:pt x="5051704" y="3892550"/>
                </a:lnTo>
                <a:lnTo>
                  <a:pt x="5054333" y="3892550"/>
                </a:lnTo>
                <a:lnTo>
                  <a:pt x="5055451" y="3892092"/>
                </a:lnTo>
                <a:lnTo>
                  <a:pt x="5057318" y="3890226"/>
                </a:lnTo>
                <a:lnTo>
                  <a:pt x="5057775" y="3889108"/>
                </a:lnTo>
                <a:lnTo>
                  <a:pt x="5057775" y="3886479"/>
                </a:lnTo>
                <a:close/>
              </a:path>
              <a:path w="5867400" h="3897629">
                <a:moveTo>
                  <a:pt x="5057775" y="3109874"/>
                </a:moveTo>
                <a:lnTo>
                  <a:pt x="5057318" y="3108756"/>
                </a:lnTo>
                <a:lnTo>
                  <a:pt x="5055451" y="3106890"/>
                </a:lnTo>
                <a:lnTo>
                  <a:pt x="5054333" y="3106420"/>
                </a:lnTo>
                <a:lnTo>
                  <a:pt x="5051704" y="3106420"/>
                </a:lnTo>
                <a:lnTo>
                  <a:pt x="5050574" y="3106890"/>
                </a:lnTo>
                <a:lnTo>
                  <a:pt x="5048720" y="3108756"/>
                </a:lnTo>
                <a:lnTo>
                  <a:pt x="5048250" y="3109874"/>
                </a:lnTo>
                <a:lnTo>
                  <a:pt x="5048250" y="3112503"/>
                </a:lnTo>
                <a:lnTo>
                  <a:pt x="5048720" y="3113621"/>
                </a:lnTo>
                <a:lnTo>
                  <a:pt x="5050574" y="3115487"/>
                </a:lnTo>
                <a:lnTo>
                  <a:pt x="5051704" y="3115945"/>
                </a:lnTo>
                <a:lnTo>
                  <a:pt x="5054333" y="3115945"/>
                </a:lnTo>
                <a:lnTo>
                  <a:pt x="5055451" y="3115487"/>
                </a:lnTo>
                <a:lnTo>
                  <a:pt x="5057318" y="3113621"/>
                </a:lnTo>
                <a:lnTo>
                  <a:pt x="5057775" y="3112503"/>
                </a:lnTo>
                <a:lnTo>
                  <a:pt x="5057775" y="3109874"/>
                </a:lnTo>
                <a:close/>
              </a:path>
              <a:path w="5867400" h="3897629">
                <a:moveTo>
                  <a:pt x="5057775" y="2333269"/>
                </a:moveTo>
                <a:lnTo>
                  <a:pt x="5057318" y="2332151"/>
                </a:lnTo>
                <a:lnTo>
                  <a:pt x="5055451" y="2330285"/>
                </a:lnTo>
                <a:lnTo>
                  <a:pt x="5054333" y="2329815"/>
                </a:lnTo>
                <a:lnTo>
                  <a:pt x="5051704" y="2329815"/>
                </a:lnTo>
                <a:lnTo>
                  <a:pt x="5050574" y="2330285"/>
                </a:lnTo>
                <a:lnTo>
                  <a:pt x="5048720" y="2332151"/>
                </a:lnTo>
                <a:lnTo>
                  <a:pt x="5048250" y="2333269"/>
                </a:lnTo>
                <a:lnTo>
                  <a:pt x="5048250" y="2335898"/>
                </a:lnTo>
                <a:lnTo>
                  <a:pt x="5048720" y="2337016"/>
                </a:lnTo>
                <a:lnTo>
                  <a:pt x="5050574" y="2338882"/>
                </a:lnTo>
                <a:lnTo>
                  <a:pt x="5051704" y="2339340"/>
                </a:lnTo>
                <a:lnTo>
                  <a:pt x="5054333" y="2339340"/>
                </a:lnTo>
                <a:lnTo>
                  <a:pt x="5055451" y="2338882"/>
                </a:lnTo>
                <a:lnTo>
                  <a:pt x="5057318" y="2337016"/>
                </a:lnTo>
                <a:lnTo>
                  <a:pt x="5057775" y="2335898"/>
                </a:lnTo>
                <a:lnTo>
                  <a:pt x="5057775" y="2333269"/>
                </a:lnTo>
                <a:close/>
              </a:path>
              <a:path w="5867400" h="3897629">
                <a:moveTo>
                  <a:pt x="5057775" y="1556664"/>
                </a:moveTo>
                <a:lnTo>
                  <a:pt x="5057318" y="1555546"/>
                </a:lnTo>
                <a:lnTo>
                  <a:pt x="5055451" y="1553679"/>
                </a:lnTo>
                <a:lnTo>
                  <a:pt x="5054333" y="1553210"/>
                </a:lnTo>
                <a:lnTo>
                  <a:pt x="5051704" y="1553210"/>
                </a:lnTo>
                <a:lnTo>
                  <a:pt x="5050574" y="1553679"/>
                </a:lnTo>
                <a:lnTo>
                  <a:pt x="5048720" y="1555546"/>
                </a:lnTo>
                <a:lnTo>
                  <a:pt x="5048250" y="1556664"/>
                </a:lnTo>
                <a:lnTo>
                  <a:pt x="5048250" y="1559293"/>
                </a:lnTo>
                <a:lnTo>
                  <a:pt x="5048720" y="1560410"/>
                </a:lnTo>
                <a:lnTo>
                  <a:pt x="5050574" y="1562277"/>
                </a:lnTo>
                <a:lnTo>
                  <a:pt x="5051704" y="1562735"/>
                </a:lnTo>
                <a:lnTo>
                  <a:pt x="5054333" y="1562735"/>
                </a:lnTo>
                <a:lnTo>
                  <a:pt x="5055451" y="1562277"/>
                </a:lnTo>
                <a:lnTo>
                  <a:pt x="5057318" y="1560410"/>
                </a:lnTo>
                <a:lnTo>
                  <a:pt x="5057775" y="1559293"/>
                </a:lnTo>
                <a:lnTo>
                  <a:pt x="5057775" y="1556664"/>
                </a:lnTo>
                <a:close/>
              </a:path>
              <a:path w="5867400" h="3897629">
                <a:moveTo>
                  <a:pt x="5057775" y="780059"/>
                </a:moveTo>
                <a:lnTo>
                  <a:pt x="5057318" y="778941"/>
                </a:lnTo>
                <a:lnTo>
                  <a:pt x="5055451" y="777074"/>
                </a:lnTo>
                <a:lnTo>
                  <a:pt x="5054333" y="776605"/>
                </a:lnTo>
                <a:lnTo>
                  <a:pt x="5051704" y="776605"/>
                </a:lnTo>
                <a:lnTo>
                  <a:pt x="5050574" y="777074"/>
                </a:lnTo>
                <a:lnTo>
                  <a:pt x="5048720" y="778941"/>
                </a:lnTo>
                <a:lnTo>
                  <a:pt x="5048250" y="780059"/>
                </a:lnTo>
                <a:lnTo>
                  <a:pt x="5048250" y="782688"/>
                </a:lnTo>
                <a:lnTo>
                  <a:pt x="5048720" y="783805"/>
                </a:lnTo>
                <a:lnTo>
                  <a:pt x="5050574" y="785672"/>
                </a:lnTo>
                <a:lnTo>
                  <a:pt x="5051704" y="786130"/>
                </a:lnTo>
                <a:lnTo>
                  <a:pt x="5054333" y="786130"/>
                </a:lnTo>
                <a:lnTo>
                  <a:pt x="5055451" y="785672"/>
                </a:lnTo>
                <a:lnTo>
                  <a:pt x="5057318" y="783805"/>
                </a:lnTo>
                <a:lnTo>
                  <a:pt x="5057775" y="782688"/>
                </a:lnTo>
                <a:lnTo>
                  <a:pt x="5057775" y="780059"/>
                </a:lnTo>
                <a:close/>
              </a:path>
              <a:path w="5867400" h="3897629">
                <a:moveTo>
                  <a:pt x="5057775" y="3454"/>
                </a:moveTo>
                <a:lnTo>
                  <a:pt x="5057318" y="2336"/>
                </a:lnTo>
                <a:lnTo>
                  <a:pt x="5055451" y="469"/>
                </a:lnTo>
                <a:lnTo>
                  <a:pt x="5054333" y="0"/>
                </a:lnTo>
                <a:lnTo>
                  <a:pt x="5051704" y="0"/>
                </a:lnTo>
                <a:lnTo>
                  <a:pt x="5050574" y="469"/>
                </a:lnTo>
                <a:lnTo>
                  <a:pt x="5048720" y="2336"/>
                </a:lnTo>
                <a:lnTo>
                  <a:pt x="5048250" y="3454"/>
                </a:lnTo>
                <a:lnTo>
                  <a:pt x="5048250" y="6083"/>
                </a:lnTo>
                <a:lnTo>
                  <a:pt x="5048720" y="7200"/>
                </a:lnTo>
                <a:lnTo>
                  <a:pt x="5050574" y="9067"/>
                </a:lnTo>
                <a:lnTo>
                  <a:pt x="5051704" y="9525"/>
                </a:lnTo>
                <a:lnTo>
                  <a:pt x="5054333" y="9525"/>
                </a:lnTo>
                <a:lnTo>
                  <a:pt x="5055451" y="9067"/>
                </a:lnTo>
                <a:lnTo>
                  <a:pt x="5057318" y="7200"/>
                </a:lnTo>
                <a:lnTo>
                  <a:pt x="5057775" y="6083"/>
                </a:lnTo>
                <a:lnTo>
                  <a:pt x="5057775" y="3454"/>
                </a:lnTo>
                <a:close/>
              </a:path>
              <a:path w="5867400" h="3897629">
                <a:moveTo>
                  <a:pt x="5105400" y="3886479"/>
                </a:moveTo>
                <a:lnTo>
                  <a:pt x="5104943" y="3885361"/>
                </a:lnTo>
                <a:lnTo>
                  <a:pt x="5103076" y="3883495"/>
                </a:lnTo>
                <a:lnTo>
                  <a:pt x="5101958" y="3883025"/>
                </a:lnTo>
                <a:lnTo>
                  <a:pt x="5099329" y="3883025"/>
                </a:lnTo>
                <a:lnTo>
                  <a:pt x="5098212" y="3883495"/>
                </a:lnTo>
                <a:lnTo>
                  <a:pt x="5096345" y="3885361"/>
                </a:lnTo>
                <a:lnTo>
                  <a:pt x="5095875" y="3886479"/>
                </a:lnTo>
                <a:lnTo>
                  <a:pt x="5095875" y="3889108"/>
                </a:lnTo>
                <a:lnTo>
                  <a:pt x="5096345" y="3890226"/>
                </a:lnTo>
                <a:lnTo>
                  <a:pt x="5098212" y="3892092"/>
                </a:lnTo>
                <a:lnTo>
                  <a:pt x="5099329" y="3892550"/>
                </a:lnTo>
                <a:lnTo>
                  <a:pt x="5101958" y="3892550"/>
                </a:lnTo>
                <a:lnTo>
                  <a:pt x="5103076" y="3892092"/>
                </a:lnTo>
                <a:lnTo>
                  <a:pt x="5104943" y="3890226"/>
                </a:lnTo>
                <a:lnTo>
                  <a:pt x="5105400" y="3889108"/>
                </a:lnTo>
                <a:lnTo>
                  <a:pt x="5105400" y="3886479"/>
                </a:lnTo>
                <a:close/>
              </a:path>
              <a:path w="5867400" h="3897629">
                <a:moveTo>
                  <a:pt x="5105400" y="3109874"/>
                </a:moveTo>
                <a:lnTo>
                  <a:pt x="5104943" y="3108756"/>
                </a:lnTo>
                <a:lnTo>
                  <a:pt x="5103076" y="3106890"/>
                </a:lnTo>
                <a:lnTo>
                  <a:pt x="5101958" y="3106420"/>
                </a:lnTo>
                <a:lnTo>
                  <a:pt x="5099329" y="3106420"/>
                </a:lnTo>
                <a:lnTo>
                  <a:pt x="5098212" y="3106890"/>
                </a:lnTo>
                <a:lnTo>
                  <a:pt x="5096345" y="3108756"/>
                </a:lnTo>
                <a:lnTo>
                  <a:pt x="5095875" y="3109874"/>
                </a:lnTo>
                <a:lnTo>
                  <a:pt x="5095875" y="3112503"/>
                </a:lnTo>
                <a:lnTo>
                  <a:pt x="5096345" y="3113621"/>
                </a:lnTo>
                <a:lnTo>
                  <a:pt x="5098212" y="3115487"/>
                </a:lnTo>
                <a:lnTo>
                  <a:pt x="5099329" y="3115945"/>
                </a:lnTo>
                <a:lnTo>
                  <a:pt x="5101958" y="3115945"/>
                </a:lnTo>
                <a:lnTo>
                  <a:pt x="5103076" y="3115487"/>
                </a:lnTo>
                <a:lnTo>
                  <a:pt x="5104943" y="3113621"/>
                </a:lnTo>
                <a:lnTo>
                  <a:pt x="5105400" y="3112503"/>
                </a:lnTo>
                <a:lnTo>
                  <a:pt x="5105400" y="3109874"/>
                </a:lnTo>
                <a:close/>
              </a:path>
              <a:path w="5867400" h="3897629">
                <a:moveTo>
                  <a:pt x="5105400" y="2333269"/>
                </a:moveTo>
                <a:lnTo>
                  <a:pt x="5104943" y="2332151"/>
                </a:lnTo>
                <a:lnTo>
                  <a:pt x="5103076" y="2330285"/>
                </a:lnTo>
                <a:lnTo>
                  <a:pt x="5101958" y="2329815"/>
                </a:lnTo>
                <a:lnTo>
                  <a:pt x="5099329" y="2329815"/>
                </a:lnTo>
                <a:lnTo>
                  <a:pt x="5098212" y="2330285"/>
                </a:lnTo>
                <a:lnTo>
                  <a:pt x="5096345" y="2332151"/>
                </a:lnTo>
                <a:lnTo>
                  <a:pt x="5095875" y="2333269"/>
                </a:lnTo>
                <a:lnTo>
                  <a:pt x="5095875" y="2335898"/>
                </a:lnTo>
                <a:lnTo>
                  <a:pt x="5096345" y="2337016"/>
                </a:lnTo>
                <a:lnTo>
                  <a:pt x="5098212" y="2338882"/>
                </a:lnTo>
                <a:lnTo>
                  <a:pt x="5099329" y="2339340"/>
                </a:lnTo>
                <a:lnTo>
                  <a:pt x="5101958" y="2339340"/>
                </a:lnTo>
                <a:lnTo>
                  <a:pt x="5103076" y="2338882"/>
                </a:lnTo>
                <a:lnTo>
                  <a:pt x="5104943" y="2337016"/>
                </a:lnTo>
                <a:lnTo>
                  <a:pt x="5105400" y="2335898"/>
                </a:lnTo>
                <a:lnTo>
                  <a:pt x="5105400" y="2333269"/>
                </a:lnTo>
                <a:close/>
              </a:path>
              <a:path w="5867400" h="3897629">
                <a:moveTo>
                  <a:pt x="5105400" y="1556664"/>
                </a:moveTo>
                <a:lnTo>
                  <a:pt x="5104943" y="1555546"/>
                </a:lnTo>
                <a:lnTo>
                  <a:pt x="5103076" y="1553679"/>
                </a:lnTo>
                <a:lnTo>
                  <a:pt x="5101958" y="1553210"/>
                </a:lnTo>
                <a:lnTo>
                  <a:pt x="5099329" y="1553210"/>
                </a:lnTo>
                <a:lnTo>
                  <a:pt x="5098212" y="1553679"/>
                </a:lnTo>
                <a:lnTo>
                  <a:pt x="5096345" y="1555546"/>
                </a:lnTo>
                <a:lnTo>
                  <a:pt x="5095875" y="1556664"/>
                </a:lnTo>
                <a:lnTo>
                  <a:pt x="5095875" y="1559293"/>
                </a:lnTo>
                <a:lnTo>
                  <a:pt x="5096345" y="1560410"/>
                </a:lnTo>
                <a:lnTo>
                  <a:pt x="5098212" y="1562277"/>
                </a:lnTo>
                <a:lnTo>
                  <a:pt x="5099329" y="1562735"/>
                </a:lnTo>
                <a:lnTo>
                  <a:pt x="5101958" y="1562735"/>
                </a:lnTo>
                <a:lnTo>
                  <a:pt x="5103076" y="1562277"/>
                </a:lnTo>
                <a:lnTo>
                  <a:pt x="5104943" y="1560410"/>
                </a:lnTo>
                <a:lnTo>
                  <a:pt x="5105400" y="1559293"/>
                </a:lnTo>
                <a:lnTo>
                  <a:pt x="5105400" y="1556664"/>
                </a:lnTo>
                <a:close/>
              </a:path>
              <a:path w="5867400" h="3897629">
                <a:moveTo>
                  <a:pt x="5105400" y="780059"/>
                </a:moveTo>
                <a:lnTo>
                  <a:pt x="5104943" y="778941"/>
                </a:lnTo>
                <a:lnTo>
                  <a:pt x="5103076" y="777074"/>
                </a:lnTo>
                <a:lnTo>
                  <a:pt x="5101958" y="776605"/>
                </a:lnTo>
                <a:lnTo>
                  <a:pt x="5099329" y="776605"/>
                </a:lnTo>
                <a:lnTo>
                  <a:pt x="5098212" y="777074"/>
                </a:lnTo>
                <a:lnTo>
                  <a:pt x="5096345" y="778941"/>
                </a:lnTo>
                <a:lnTo>
                  <a:pt x="5095875" y="780059"/>
                </a:lnTo>
                <a:lnTo>
                  <a:pt x="5095875" y="782688"/>
                </a:lnTo>
                <a:lnTo>
                  <a:pt x="5096345" y="783805"/>
                </a:lnTo>
                <a:lnTo>
                  <a:pt x="5098212" y="785672"/>
                </a:lnTo>
                <a:lnTo>
                  <a:pt x="5099329" y="786130"/>
                </a:lnTo>
                <a:lnTo>
                  <a:pt x="5101958" y="786130"/>
                </a:lnTo>
                <a:lnTo>
                  <a:pt x="5103076" y="785672"/>
                </a:lnTo>
                <a:lnTo>
                  <a:pt x="5104943" y="783805"/>
                </a:lnTo>
                <a:lnTo>
                  <a:pt x="5105400" y="782688"/>
                </a:lnTo>
                <a:lnTo>
                  <a:pt x="5105400" y="780059"/>
                </a:lnTo>
                <a:close/>
              </a:path>
              <a:path w="5867400" h="3897629">
                <a:moveTo>
                  <a:pt x="5105400" y="3454"/>
                </a:moveTo>
                <a:lnTo>
                  <a:pt x="5104943" y="2336"/>
                </a:lnTo>
                <a:lnTo>
                  <a:pt x="5103076" y="469"/>
                </a:lnTo>
                <a:lnTo>
                  <a:pt x="5101958" y="0"/>
                </a:lnTo>
                <a:lnTo>
                  <a:pt x="5099329" y="0"/>
                </a:lnTo>
                <a:lnTo>
                  <a:pt x="5098212" y="469"/>
                </a:lnTo>
                <a:lnTo>
                  <a:pt x="5096345" y="2336"/>
                </a:lnTo>
                <a:lnTo>
                  <a:pt x="5095875" y="3454"/>
                </a:lnTo>
                <a:lnTo>
                  <a:pt x="5095875" y="6083"/>
                </a:lnTo>
                <a:lnTo>
                  <a:pt x="5096345" y="7200"/>
                </a:lnTo>
                <a:lnTo>
                  <a:pt x="5098212" y="9067"/>
                </a:lnTo>
                <a:lnTo>
                  <a:pt x="5099329" y="9525"/>
                </a:lnTo>
                <a:lnTo>
                  <a:pt x="5101958" y="9525"/>
                </a:lnTo>
                <a:lnTo>
                  <a:pt x="5103076" y="9067"/>
                </a:lnTo>
                <a:lnTo>
                  <a:pt x="5104943" y="7200"/>
                </a:lnTo>
                <a:lnTo>
                  <a:pt x="5105400" y="6083"/>
                </a:lnTo>
                <a:lnTo>
                  <a:pt x="5105400" y="3454"/>
                </a:lnTo>
                <a:close/>
              </a:path>
              <a:path w="5867400" h="3897629">
                <a:moveTo>
                  <a:pt x="5153025" y="3886479"/>
                </a:moveTo>
                <a:lnTo>
                  <a:pt x="5152568" y="3885361"/>
                </a:lnTo>
                <a:lnTo>
                  <a:pt x="5150701" y="3883495"/>
                </a:lnTo>
                <a:lnTo>
                  <a:pt x="5149583" y="3883025"/>
                </a:lnTo>
                <a:lnTo>
                  <a:pt x="5146954" y="3883025"/>
                </a:lnTo>
                <a:lnTo>
                  <a:pt x="5145824" y="3883495"/>
                </a:lnTo>
                <a:lnTo>
                  <a:pt x="5143970" y="3885361"/>
                </a:lnTo>
                <a:lnTo>
                  <a:pt x="5143500" y="3886479"/>
                </a:lnTo>
                <a:lnTo>
                  <a:pt x="5143500" y="3889108"/>
                </a:lnTo>
                <a:lnTo>
                  <a:pt x="5143970" y="3890226"/>
                </a:lnTo>
                <a:lnTo>
                  <a:pt x="5145824" y="3892092"/>
                </a:lnTo>
                <a:lnTo>
                  <a:pt x="5146954" y="3892550"/>
                </a:lnTo>
                <a:lnTo>
                  <a:pt x="5149583" y="3892550"/>
                </a:lnTo>
                <a:lnTo>
                  <a:pt x="5150701" y="3892092"/>
                </a:lnTo>
                <a:lnTo>
                  <a:pt x="5152568" y="3890226"/>
                </a:lnTo>
                <a:lnTo>
                  <a:pt x="5153025" y="3889108"/>
                </a:lnTo>
                <a:lnTo>
                  <a:pt x="5153025" y="3886479"/>
                </a:lnTo>
                <a:close/>
              </a:path>
              <a:path w="5867400" h="3897629">
                <a:moveTo>
                  <a:pt x="5153025" y="3109874"/>
                </a:moveTo>
                <a:lnTo>
                  <a:pt x="5152568" y="3108756"/>
                </a:lnTo>
                <a:lnTo>
                  <a:pt x="5150701" y="3106890"/>
                </a:lnTo>
                <a:lnTo>
                  <a:pt x="5149583" y="3106420"/>
                </a:lnTo>
                <a:lnTo>
                  <a:pt x="5146954" y="3106420"/>
                </a:lnTo>
                <a:lnTo>
                  <a:pt x="5145824" y="3106890"/>
                </a:lnTo>
                <a:lnTo>
                  <a:pt x="5143970" y="3108756"/>
                </a:lnTo>
                <a:lnTo>
                  <a:pt x="5143500" y="3109874"/>
                </a:lnTo>
                <a:lnTo>
                  <a:pt x="5143500" y="3112503"/>
                </a:lnTo>
                <a:lnTo>
                  <a:pt x="5143970" y="3113621"/>
                </a:lnTo>
                <a:lnTo>
                  <a:pt x="5145824" y="3115487"/>
                </a:lnTo>
                <a:lnTo>
                  <a:pt x="5146954" y="3115945"/>
                </a:lnTo>
                <a:lnTo>
                  <a:pt x="5149583" y="3115945"/>
                </a:lnTo>
                <a:lnTo>
                  <a:pt x="5150701" y="3115487"/>
                </a:lnTo>
                <a:lnTo>
                  <a:pt x="5152568" y="3113621"/>
                </a:lnTo>
                <a:lnTo>
                  <a:pt x="5153025" y="3112503"/>
                </a:lnTo>
                <a:lnTo>
                  <a:pt x="5153025" y="3109874"/>
                </a:lnTo>
                <a:close/>
              </a:path>
              <a:path w="5867400" h="3897629">
                <a:moveTo>
                  <a:pt x="5153025" y="2333269"/>
                </a:moveTo>
                <a:lnTo>
                  <a:pt x="5152568" y="2332151"/>
                </a:lnTo>
                <a:lnTo>
                  <a:pt x="5150701" y="2330285"/>
                </a:lnTo>
                <a:lnTo>
                  <a:pt x="5149583" y="2329815"/>
                </a:lnTo>
                <a:lnTo>
                  <a:pt x="5146954" y="2329815"/>
                </a:lnTo>
                <a:lnTo>
                  <a:pt x="5145824" y="2330285"/>
                </a:lnTo>
                <a:lnTo>
                  <a:pt x="5143970" y="2332151"/>
                </a:lnTo>
                <a:lnTo>
                  <a:pt x="5143500" y="2333269"/>
                </a:lnTo>
                <a:lnTo>
                  <a:pt x="5143500" y="2335898"/>
                </a:lnTo>
                <a:lnTo>
                  <a:pt x="5143970" y="2337016"/>
                </a:lnTo>
                <a:lnTo>
                  <a:pt x="5145824" y="2338882"/>
                </a:lnTo>
                <a:lnTo>
                  <a:pt x="5146954" y="2339340"/>
                </a:lnTo>
                <a:lnTo>
                  <a:pt x="5149583" y="2339340"/>
                </a:lnTo>
                <a:lnTo>
                  <a:pt x="5150701" y="2338882"/>
                </a:lnTo>
                <a:lnTo>
                  <a:pt x="5152568" y="2337016"/>
                </a:lnTo>
                <a:lnTo>
                  <a:pt x="5153025" y="2335898"/>
                </a:lnTo>
                <a:lnTo>
                  <a:pt x="5153025" y="2333269"/>
                </a:lnTo>
                <a:close/>
              </a:path>
              <a:path w="5867400" h="3897629">
                <a:moveTo>
                  <a:pt x="5153025" y="1556664"/>
                </a:moveTo>
                <a:lnTo>
                  <a:pt x="5152568" y="1555546"/>
                </a:lnTo>
                <a:lnTo>
                  <a:pt x="5150701" y="1553679"/>
                </a:lnTo>
                <a:lnTo>
                  <a:pt x="5149583" y="1553210"/>
                </a:lnTo>
                <a:lnTo>
                  <a:pt x="5146954" y="1553210"/>
                </a:lnTo>
                <a:lnTo>
                  <a:pt x="5145824" y="1553679"/>
                </a:lnTo>
                <a:lnTo>
                  <a:pt x="5143970" y="1555546"/>
                </a:lnTo>
                <a:lnTo>
                  <a:pt x="5143500" y="1556664"/>
                </a:lnTo>
                <a:lnTo>
                  <a:pt x="5143500" y="1559293"/>
                </a:lnTo>
                <a:lnTo>
                  <a:pt x="5143970" y="1560410"/>
                </a:lnTo>
                <a:lnTo>
                  <a:pt x="5145824" y="1562277"/>
                </a:lnTo>
                <a:lnTo>
                  <a:pt x="5146954" y="1562735"/>
                </a:lnTo>
                <a:lnTo>
                  <a:pt x="5149583" y="1562735"/>
                </a:lnTo>
                <a:lnTo>
                  <a:pt x="5150701" y="1562277"/>
                </a:lnTo>
                <a:lnTo>
                  <a:pt x="5152568" y="1560410"/>
                </a:lnTo>
                <a:lnTo>
                  <a:pt x="5153025" y="1559293"/>
                </a:lnTo>
                <a:lnTo>
                  <a:pt x="5153025" y="1556664"/>
                </a:lnTo>
                <a:close/>
              </a:path>
              <a:path w="5867400" h="3897629">
                <a:moveTo>
                  <a:pt x="5153025" y="780059"/>
                </a:moveTo>
                <a:lnTo>
                  <a:pt x="5152568" y="778941"/>
                </a:lnTo>
                <a:lnTo>
                  <a:pt x="5150701" y="777074"/>
                </a:lnTo>
                <a:lnTo>
                  <a:pt x="5149583" y="776605"/>
                </a:lnTo>
                <a:lnTo>
                  <a:pt x="5146954" y="776605"/>
                </a:lnTo>
                <a:lnTo>
                  <a:pt x="5145824" y="777074"/>
                </a:lnTo>
                <a:lnTo>
                  <a:pt x="5143970" y="778941"/>
                </a:lnTo>
                <a:lnTo>
                  <a:pt x="5143500" y="780059"/>
                </a:lnTo>
                <a:lnTo>
                  <a:pt x="5143500" y="782688"/>
                </a:lnTo>
                <a:lnTo>
                  <a:pt x="5143970" y="783805"/>
                </a:lnTo>
                <a:lnTo>
                  <a:pt x="5145824" y="785672"/>
                </a:lnTo>
                <a:lnTo>
                  <a:pt x="5146954" y="786130"/>
                </a:lnTo>
                <a:lnTo>
                  <a:pt x="5149583" y="786130"/>
                </a:lnTo>
                <a:lnTo>
                  <a:pt x="5150701" y="785672"/>
                </a:lnTo>
                <a:lnTo>
                  <a:pt x="5152568" y="783805"/>
                </a:lnTo>
                <a:lnTo>
                  <a:pt x="5153025" y="782688"/>
                </a:lnTo>
                <a:lnTo>
                  <a:pt x="5153025" y="780059"/>
                </a:lnTo>
                <a:close/>
              </a:path>
              <a:path w="5867400" h="3897629">
                <a:moveTo>
                  <a:pt x="5153025" y="3454"/>
                </a:moveTo>
                <a:lnTo>
                  <a:pt x="5152568" y="2336"/>
                </a:lnTo>
                <a:lnTo>
                  <a:pt x="5150701" y="469"/>
                </a:lnTo>
                <a:lnTo>
                  <a:pt x="5149583" y="0"/>
                </a:lnTo>
                <a:lnTo>
                  <a:pt x="5146954" y="0"/>
                </a:lnTo>
                <a:lnTo>
                  <a:pt x="5145824" y="469"/>
                </a:lnTo>
                <a:lnTo>
                  <a:pt x="5143970" y="2336"/>
                </a:lnTo>
                <a:lnTo>
                  <a:pt x="5143500" y="3454"/>
                </a:lnTo>
                <a:lnTo>
                  <a:pt x="5143500" y="6083"/>
                </a:lnTo>
                <a:lnTo>
                  <a:pt x="5143970" y="7200"/>
                </a:lnTo>
                <a:lnTo>
                  <a:pt x="5145824" y="9067"/>
                </a:lnTo>
                <a:lnTo>
                  <a:pt x="5146954" y="9525"/>
                </a:lnTo>
                <a:lnTo>
                  <a:pt x="5149583" y="9525"/>
                </a:lnTo>
                <a:lnTo>
                  <a:pt x="5150701" y="9067"/>
                </a:lnTo>
                <a:lnTo>
                  <a:pt x="5152568" y="7200"/>
                </a:lnTo>
                <a:lnTo>
                  <a:pt x="5153025" y="6083"/>
                </a:lnTo>
                <a:lnTo>
                  <a:pt x="5153025" y="3454"/>
                </a:lnTo>
                <a:close/>
              </a:path>
              <a:path w="5867400" h="3897629">
                <a:moveTo>
                  <a:pt x="5200650" y="3886479"/>
                </a:moveTo>
                <a:lnTo>
                  <a:pt x="5200193" y="3885361"/>
                </a:lnTo>
                <a:lnTo>
                  <a:pt x="5198326" y="3883495"/>
                </a:lnTo>
                <a:lnTo>
                  <a:pt x="5197208" y="3883025"/>
                </a:lnTo>
                <a:lnTo>
                  <a:pt x="5194579" y="3883025"/>
                </a:lnTo>
                <a:lnTo>
                  <a:pt x="5193449" y="3883495"/>
                </a:lnTo>
                <a:lnTo>
                  <a:pt x="5191595" y="3885361"/>
                </a:lnTo>
                <a:lnTo>
                  <a:pt x="5191125" y="3886479"/>
                </a:lnTo>
                <a:lnTo>
                  <a:pt x="5191125" y="3889108"/>
                </a:lnTo>
                <a:lnTo>
                  <a:pt x="5191595" y="3890226"/>
                </a:lnTo>
                <a:lnTo>
                  <a:pt x="5193449" y="3892092"/>
                </a:lnTo>
                <a:lnTo>
                  <a:pt x="5194579" y="3892550"/>
                </a:lnTo>
                <a:lnTo>
                  <a:pt x="5197208" y="3892550"/>
                </a:lnTo>
                <a:lnTo>
                  <a:pt x="5198326" y="3892092"/>
                </a:lnTo>
                <a:lnTo>
                  <a:pt x="5200193" y="3890226"/>
                </a:lnTo>
                <a:lnTo>
                  <a:pt x="5200650" y="3889108"/>
                </a:lnTo>
                <a:lnTo>
                  <a:pt x="5200650" y="3886479"/>
                </a:lnTo>
                <a:close/>
              </a:path>
              <a:path w="5867400" h="3897629">
                <a:moveTo>
                  <a:pt x="5200650" y="3109874"/>
                </a:moveTo>
                <a:lnTo>
                  <a:pt x="5200193" y="3108756"/>
                </a:lnTo>
                <a:lnTo>
                  <a:pt x="5198326" y="3106890"/>
                </a:lnTo>
                <a:lnTo>
                  <a:pt x="5197208" y="3106420"/>
                </a:lnTo>
                <a:lnTo>
                  <a:pt x="5194579" y="3106420"/>
                </a:lnTo>
                <a:lnTo>
                  <a:pt x="5193449" y="3106890"/>
                </a:lnTo>
                <a:lnTo>
                  <a:pt x="5191595" y="3108756"/>
                </a:lnTo>
                <a:lnTo>
                  <a:pt x="5191125" y="3109874"/>
                </a:lnTo>
                <a:lnTo>
                  <a:pt x="5191125" y="3112503"/>
                </a:lnTo>
                <a:lnTo>
                  <a:pt x="5191595" y="3113621"/>
                </a:lnTo>
                <a:lnTo>
                  <a:pt x="5193449" y="3115487"/>
                </a:lnTo>
                <a:lnTo>
                  <a:pt x="5194579" y="3115945"/>
                </a:lnTo>
                <a:lnTo>
                  <a:pt x="5197208" y="3115945"/>
                </a:lnTo>
                <a:lnTo>
                  <a:pt x="5198326" y="3115487"/>
                </a:lnTo>
                <a:lnTo>
                  <a:pt x="5200193" y="3113621"/>
                </a:lnTo>
                <a:lnTo>
                  <a:pt x="5200650" y="3112503"/>
                </a:lnTo>
                <a:lnTo>
                  <a:pt x="5200650" y="3109874"/>
                </a:lnTo>
                <a:close/>
              </a:path>
              <a:path w="5867400" h="3897629">
                <a:moveTo>
                  <a:pt x="5200650" y="2333269"/>
                </a:moveTo>
                <a:lnTo>
                  <a:pt x="5200193" y="2332151"/>
                </a:lnTo>
                <a:lnTo>
                  <a:pt x="5198326" y="2330285"/>
                </a:lnTo>
                <a:lnTo>
                  <a:pt x="5197208" y="2329815"/>
                </a:lnTo>
                <a:lnTo>
                  <a:pt x="5194579" y="2329815"/>
                </a:lnTo>
                <a:lnTo>
                  <a:pt x="5193449" y="2330285"/>
                </a:lnTo>
                <a:lnTo>
                  <a:pt x="5191595" y="2332151"/>
                </a:lnTo>
                <a:lnTo>
                  <a:pt x="5191125" y="2333269"/>
                </a:lnTo>
                <a:lnTo>
                  <a:pt x="5191125" y="2335898"/>
                </a:lnTo>
                <a:lnTo>
                  <a:pt x="5191595" y="2337016"/>
                </a:lnTo>
                <a:lnTo>
                  <a:pt x="5193449" y="2338882"/>
                </a:lnTo>
                <a:lnTo>
                  <a:pt x="5194579" y="2339340"/>
                </a:lnTo>
                <a:lnTo>
                  <a:pt x="5197208" y="2339340"/>
                </a:lnTo>
                <a:lnTo>
                  <a:pt x="5198326" y="2338882"/>
                </a:lnTo>
                <a:lnTo>
                  <a:pt x="5200193" y="2337016"/>
                </a:lnTo>
                <a:lnTo>
                  <a:pt x="5200650" y="2335898"/>
                </a:lnTo>
                <a:lnTo>
                  <a:pt x="5200650" y="2333269"/>
                </a:lnTo>
                <a:close/>
              </a:path>
              <a:path w="5867400" h="3897629">
                <a:moveTo>
                  <a:pt x="5200650" y="1556664"/>
                </a:moveTo>
                <a:lnTo>
                  <a:pt x="5200193" y="1555546"/>
                </a:lnTo>
                <a:lnTo>
                  <a:pt x="5198326" y="1553679"/>
                </a:lnTo>
                <a:lnTo>
                  <a:pt x="5197208" y="1553210"/>
                </a:lnTo>
                <a:lnTo>
                  <a:pt x="5194579" y="1553210"/>
                </a:lnTo>
                <a:lnTo>
                  <a:pt x="5193449" y="1553679"/>
                </a:lnTo>
                <a:lnTo>
                  <a:pt x="5191595" y="1555546"/>
                </a:lnTo>
                <a:lnTo>
                  <a:pt x="5191125" y="1556664"/>
                </a:lnTo>
                <a:lnTo>
                  <a:pt x="5191125" y="1559293"/>
                </a:lnTo>
                <a:lnTo>
                  <a:pt x="5191595" y="1560410"/>
                </a:lnTo>
                <a:lnTo>
                  <a:pt x="5193449" y="1562277"/>
                </a:lnTo>
                <a:lnTo>
                  <a:pt x="5194579" y="1562735"/>
                </a:lnTo>
                <a:lnTo>
                  <a:pt x="5197208" y="1562735"/>
                </a:lnTo>
                <a:lnTo>
                  <a:pt x="5198326" y="1562277"/>
                </a:lnTo>
                <a:lnTo>
                  <a:pt x="5200193" y="1560410"/>
                </a:lnTo>
                <a:lnTo>
                  <a:pt x="5200650" y="1559293"/>
                </a:lnTo>
                <a:lnTo>
                  <a:pt x="5200650" y="1556664"/>
                </a:lnTo>
                <a:close/>
              </a:path>
              <a:path w="5867400" h="3897629">
                <a:moveTo>
                  <a:pt x="5200650" y="780059"/>
                </a:moveTo>
                <a:lnTo>
                  <a:pt x="5200193" y="778941"/>
                </a:lnTo>
                <a:lnTo>
                  <a:pt x="5198326" y="777074"/>
                </a:lnTo>
                <a:lnTo>
                  <a:pt x="5197208" y="776605"/>
                </a:lnTo>
                <a:lnTo>
                  <a:pt x="5194579" y="776605"/>
                </a:lnTo>
                <a:lnTo>
                  <a:pt x="5193449" y="777074"/>
                </a:lnTo>
                <a:lnTo>
                  <a:pt x="5191595" y="778941"/>
                </a:lnTo>
                <a:lnTo>
                  <a:pt x="5191125" y="780059"/>
                </a:lnTo>
                <a:lnTo>
                  <a:pt x="5191125" y="782688"/>
                </a:lnTo>
                <a:lnTo>
                  <a:pt x="5191595" y="783805"/>
                </a:lnTo>
                <a:lnTo>
                  <a:pt x="5193449" y="785672"/>
                </a:lnTo>
                <a:lnTo>
                  <a:pt x="5194579" y="786130"/>
                </a:lnTo>
                <a:lnTo>
                  <a:pt x="5197208" y="786130"/>
                </a:lnTo>
                <a:lnTo>
                  <a:pt x="5198326" y="785672"/>
                </a:lnTo>
                <a:lnTo>
                  <a:pt x="5200193" y="783805"/>
                </a:lnTo>
                <a:lnTo>
                  <a:pt x="5200650" y="782688"/>
                </a:lnTo>
                <a:lnTo>
                  <a:pt x="5200650" y="780059"/>
                </a:lnTo>
                <a:close/>
              </a:path>
              <a:path w="5867400" h="3897629">
                <a:moveTo>
                  <a:pt x="5200650" y="3454"/>
                </a:moveTo>
                <a:lnTo>
                  <a:pt x="5200193" y="2336"/>
                </a:lnTo>
                <a:lnTo>
                  <a:pt x="5198326" y="469"/>
                </a:lnTo>
                <a:lnTo>
                  <a:pt x="5197208" y="0"/>
                </a:lnTo>
                <a:lnTo>
                  <a:pt x="5194579" y="0"/>
                </a:lnTo>
                <a:lnTo>
                  <a:pt x="5193449" y="469"/>
                </a:lnTo>
                <a:lnTo>
                  <a:pt x="5191595" y="2336"/>
                </a:lnTo>
                <a:lnTo>
                  <a:pt x="5191125" y="3454"/>
                </a:lnTo>
                <a:lnTo>
                  <a:pt x="5191125" y="6083"/>
                </a:lnTo>
                <a:lnTo>
                  <a:pt x="5191595" y="7200"/>
                </a:lnTo>
                <a:lnTo>
                  <a:pt x="5193449" y="9067"/>
                </a:lnTo>
                <a:lnTo>
                  <a:pt x="5194579" y="9525"/>
                </a:lnTo>
                <a:lnTo>
                  <a:pt x="5197208" y="9525"/>
                </a:lnTo>
                <a:lnTo>
                  <a:pt x="5198326" y="9067"/>
                </a:lnTo>
                <a:lnTo>
                  <a:pt x="5200193" y="7200"/>
                </a:lnTo>
                <a:lnTo>
                  <a:pt x="5200650" y="6083"/>
                </a:lnTo>
                <a:lnTo>
                  <a:pt x="5200650" y="3454"/>
                </a:lnTo>
                <a:close/>
              </a:path>
              <a:path w="5867400" h="3897629">
                <a:moveTo>
                  <a:pt x="5248275" y="3886479"/>
                </a:moveTo>
                <a:lnTo>
                  <a:pt x="5247818" y="3885361"/>
                </a:lnTo>
                <a:lnTo>
                  <a:pt x="5245951" y="3883495"/>
                </a:lnTo>
                <a:lnTo>
                  <a:pt x="5244833" y="3883025"/>
                </a:lnTo>
                <a:lnTo>
                  <a:pt x="5242204" y="3883025"/>
                </a:lnTo>
                <a:lnTo>
                  <a:pt x="5241074" y="3883495"/>
                </a:lnTo>
                <a:lnTo>
                  <a:pt x="5239220" y="3885361"/>
                </a:lnTo>
                <a:lnTo>
                  <a:pt x="5238750" y="3886479"/>
                </a:lnTo>
                <a:lnTo>
                  <a:pt x="5238750" y="3889108"/>
                </a:lnTo>
                <a:lnTo>
                  <a:pt x="5239220" y="3890226"/>
                </a:lnTo>
                <a:lnTo>
                  <a:pt x="5241074" y="3892092"/>
                </a:lnTo>
                <a:lnTo>
                  <a:pt x="5242204" y="3892550"/>
                </a:lnTo>
                <a:lnTo>
                  <a:pt x="5244833" y="3892550"/>
                </a:lnTo>
                <a:lnTo>
                  <a:pt x="5245951" y="3892092"/>
                </a:lnTo>
                <a:lnTo>
                  <a:pt x="5247818" y="3890226"/>
                </a:lnTo>
                <a:lnTo>
                  <a:pt x="5248275" y="3889108"/>
                </a:lnTo>
                <a:lnTo>
                  <a:pt x="5248275" y="3886479"/>
                </a:lnTo>
                <a:close/>
              </a:path>
              <a:path w="5867400" h="3897629">
                <a:moveTo>
                  <a:pt x="5248275" y="3109874"/>
                </a:moveTo>
                <a:lnTo>
                  <a:pt x="5247818" y="3108756"/>
                </a:lnTo>
                <a:lnTo>
                  <a:pt x="5245951" y="3106890"/>
                </a:lnTo>
                <a:lnTo>
                  <a:pt x="5244833" y="3106420"/>
                </a:lnTo>
                <a:lnTo>
                  <a:pt x="5242204" y="3106420"/>
                </a:lnTo>
                <a:lnTo>
                  <a:pt x="5241074" y="3106890"/>
                </a:lnTo>
                <a:lnTo>
                  <a:pt x="5239220" y="3108756"/>
                </a:lnTo>
                <a:lnTo>
                  <a:pt x="5238750" y="3109874"/>
                </a:lnTo>
                <a:lnTo>
                  <a:pt x="5238750" y="3112503"/>
                </a:lnTo>
                <a:lnTo>
                  <a:pt x="5239220" y="3113621"/>
                </a:lnTo>
                <a:lnTo>
                  <a:pt x="5241074" y="3115487"/>
                </a:lnTo>
                <a:lnTo>
                  <a:pt x="5242204" y="3115945"/>
                </a:lnTo>
                <a:lnTo>
                  <a:pt x="5244833" y="3115945"/>
                </a:lnTo>
                <a:lnTo>
                  <a:pt x="5245951" y="3115487"/>
                </a:lnTo>
                <a:lnTo>
                  <a:pt x="5247818" y="3113621"/>
                </a:lnTo>
                <a:lnTo>
                  <a:pt x="5248275" y="3112503"/>
                </a:lnTo>
                <a:lnTo>
                  <a:pt x="5248275" y="3109874"/>
                </a:lnTo>
                <a:close/>
              </a:path>
              <a:path w="5867400" h="3897629">
                <a:moveTo>
                  <a:pt x="5248275" y="2333269"/>
                </a:moveTo>
                <a:lnTo>
                  <a:pt x="5247818" y="2332151"/>
                </a:lnTo>
                <a:lnTo>
                  <a:pt x="5245951" y="2330285"/>
                </a:lnTo>
                <a:lnTo>
                  <a:pt x="5244833" y="2329815"/>
                </a:lnTo>
                <a:lnTo>
                  <a:pt x="5242204" y="2329815"/>
                </a:lnTo>
                <a:lnTo>
                  <a:pt x="5241074" y="2330285"/>
                </a:lnTo>
                <a:lnTo>
                  <a:pt x="5239220" y="2332151"/>
                </a:lnTo>
                <a:lnTo>
                  <a:pt x="5238750" y="2333269"/>
                </a:lnTo>
                <a:lnTo>
                  <a:pt x="5238750" y="2335898"/>
                </a:lnTo>
                <a:lnTo>
                  <a:pt x="5239220" y="2337016"/>
                </a:lnTo>
                <a:lnTo>
                  <a:pt x="5241074" y="2338882"/>
                </a:lnTo>
                <a:lnTo>
                  <a:pt x="5242204" y="2339340"/>
                </a:lnTo>
                <a:lnTo>
                  <a:pt x="5244833" y="2339340"/>
                </a:lnTo>
                <a:lnTo>
                  <a:pt x="5245951" y="2338882"/>
                </a:lnTo>
                <a:lnTo>
                  <a:pt x="5247818" y="2337016"/>
                </a:lnTo>
                <a:lnTo>
                  <a:pt x="5248275" y="2335898"/>
                </a:lnTo>
                <a:lnTo>
                  <a:pt x="5248275" y="2333269"/>
                </a:lnTo>
                <a:close/>
              </a:path>
              <a:path w="5867400" h="3897629">
                <a:moveTo>
                  <a:pt x="5248275" y="1556664"/>
                </a:moveTo>
                <a:lnTo>
                  <a:pt x="5247818" y="1555546"/>
                </a:lnTo>
                <a:lnTo>
                  <a:pt x="5245951" y="1553679"/>
                </a:lnTo>
                <a:lnTo>
                  <a:pt x="5244833" y="1553210"/>
                </a:lnTo>
                <a:lnTo>
                  <a:pt x="5242204" y="1553210"/>
                </a:lnTo>
                <a:lnTo>
                  <a:pt x="5241074" y="1553679"/>
                </a:lnTo>
                <a:lnTo>
                  <a:pt x="5239220" y="1555546"/>
                </a:lnTo>
                <a:lnTo>
                  <a:pt x="5238750" y="1556664"/>
                </a:lnTo>
                <a:lnTo>
                  <a:pt x="5238750" y="1559293"/>
                </a:lnTo>
                <a:lnTo>
                  <a:pt x="5239220" y="1560410"/>
                </a:lnTo>
                <a:lnTo>
                  <a:pt x="5241074" y="1562277"/>
                </a:lnTo>
                <a:lnTo>
                  <a:pt x="5242204" y="1562735"/>
                </a:lnTo>
                <a:lnTo>
                  <a:pt x="5244833" y="1562735"/>
                </a:lnTo>
                <a:lnTo>
                  <a:pt x="5245951" y="1562277"/>
                </a:lnTo>
                <a:lnTo>
                  <a:pt x="5247818" y="1560410"/>
                </a:lnTo>
                <a:lnTo>
                  <a:pt x="5248275" y="1559293"/>
                </a:lnTo>
                <a:lnTo>
                  <a:pt x="5248275" y="1556664"/>
                </a:lnTo>
                <a:close/>
              </a:path>
              <a:path w="5867400" h="3897629">
                <a:moveTo>
                  <a:pt x="5248275" y="780059"/>
                </a:moveTo>
                <a:lnTo>
                  <a:pt x="5247818" y="778941"/>
                </a:lnTo>
                <a:lnTo>
                  <a:pt x="5245951" y="777074"/>
                </a:lnTo>
                <a:lnTo>
                  <a:pt x="5244833" y="776605"/>
                </a:lnTo>
                <a:lnTo>
                  <a:pt x="5242204" y="776605"/>
                </a:lnTo>
                <a:lnTo>
                  <a:pt x="5241074" y="777074"/>
                </a:lnTo>
                <a:lnTo>
                  <a:pt x="5239220" y="778941"/>
                </a:lnTo>
                <a:lnTo>
                  <a:pt x="5238750" y="780059"/>
                </a:lnTo>
                <a:lnTo>
                  <a:pt x="5238750" y="782688"/>
                </a:lnTo>
                <a:lnTo>
                  <a:pt x="5239220" y="783805"/>
                </a:lnTo>
                <a:lnTo>
                  <a:pt x="5241074" y="785672"/>
                </a:lnTo>
                <a:lnTo>
                  <a:pt x="5242204" y="786130"/>
                </a:lnTo>
                <a:lnTo>
                  <a:pt x="5244833" y="786130"/>
                </a:lnTo>
                <a:lnTo>
                  <a:pt x="5245951" y="785672"/>
                </a:lnTo>
                <a:lnTo>
                  <a:pt x="5247818" y="783805"/>
                </a:lnTo>
                <a:lnTo>
                  <a:pt x="5248275" y="782688"/>
                </a:lnTo>
                <a:lnTo>
                  <a:pt x="5248275" y="780059"/>
                </a:lnTo>
                <a:close/>
              </a:path>
              <a:path w="5867400" h="3897629">
                <a:moveTo>
                  <a:pt x="5248275" y="3454"/>
                </a:moveTo>
                <a:lnTo>
                  <a:pt x="5247818" y="2336"/>
                </a:lnTo>
                <a:lnTo>
                  <a:pt x="5245951" y="469"/>
                </a:lnTo>
                <a:lnTo>
                  <a:pt x="5244833" y="0"/>
                </a:lnTo>
                <a:lnTo>
                  <a:pt x="5242204" y="0"/>
                </a:lnTo>
                <a:lnTo>
                  <a:pt x="5241074" y="469"/>
                </a:lnTo>
                <a:lnTo>
                  <a:pt x="5239220" y="2336"/>
                </a:lnTo>
                <a:lnTo>
                  <a:pt x="5238750" y="3454"/>
                </a:lnTo>
                <a:lnTo>
                  <a:pt x="5238750" y="6083"/>
                </a:lnTo>
                <a:lnTo>
                  <a:pt x="5239220" y="7200"/>
                </a:lnTo>
                <a:lnTo>
                  <a:pt x="5241074" y="9067"/>
                </a:lnTo>
                <a:lnTo>
                  <a:pt x="5242204" y="9525"/>
                </a:lnTo>
                <a:lnTo>
                  <a:pt x="5244833" y="9525"/>
                </a:lnTo>
                <a:lnTo>
                  <a:pt x="5245951" y="9067"/>
                </a:lnTo>
                <a:lnTo>
                  <a:pt x="5247818" y="7200"/>
                </a:lnTo>
                <a:lnTo>
                  <a:pt x="5248275" y="6083"/>
                </a:lnTo>
                <a:lnTo>
                  <a:pt x="5248275" y="3454"/>
                </a:lnTo>
                <a:close/>
              </a:path>
              <a:path w="5867400" h="3897629">
                <a:moveTo>
                  <a:pt x="5295900" y="3886479"/>
                </a:moveTo>
                <a:lnTo>
                  <a:pt x="5295443" y="3885361"/>
                </a:lnTo>
                <a:lnTo>
                  <a:pt x="5293576" y="3883495"/>
                </a:lnTo>
                <a:lnTo>
                  <a:pt x="5292458" y="3883025"/>
                </a:lnTo>
                <a:lnTo>
                  <a:pt x="5289829" y="3883025"/>
                </a:lnTo>
                <a:lnTo>
                  <a:pt x="5288699" y="3883495"/>
                </a:lnTo>
                <a:lnTo>
                  <a:pt x="5286845" y="3885361"/>
                </a:lnTo>
                <a:lnTo>
                  <a:pt x="5286375" y="3886479"/>
                </a:lnTo>
                <a:lnTo>
                  <a:pt x="5286375" y="3889108"/>
                </a:lnTo>
                <a:lnTo>
                  <a:pt x="5286845" y="3890226"/>
                </a:lnTo>
                <a:lnTo>
                  <a:pt x="5288699" y="3892092"/>
                </a:lnTo>
                <a:lnTo>
                  <a:pt x="5289829" y="3892550"/>
                </a:lnTo>
                <a:lnTo>
                  <a:pt x="5292458" y="3892550"/>
                </a:lnTo>
                <a:lnTo>
                  <a:pt x="5293576" y="3892092"/>
                </a:lnTo>
                <a:lnTo>
                  <a:pt x="5295443" y="3890226"/>
                </a:lnTo>
                <a:lnTo>
                  <a:pt x="5295900" y="3889108"/>
                </a:lnTo>
                <a:lnTo>
                  <a:pt x="5295900" y="3886479"/>
                </a:lnTo>
                <a:close/>
              </a:path>
              <a:path w="5867400" h="3897629">
                <a:moveTo>
                  <a:pt x="5295900" y="3109874"/>
                </a:moveTo>
                <a:lnTo>
                  <a:pt x="5295443" y="3108756"/>
                </a:lnTo>
                <a:lnTo>
                  <a:pt x="5293576" y="3106890"/>
                </a:lnTo>
                <a:lnTo>
                  <a:pt x="5292458" y="3106420"/>
                </a:lnTo>
                <a:lnTo>
                  <a:pt x="5289829" y="3106420"/>
                </a:lnTo>
                <a:lnTo>
                  <a:pt x="5288699" y="3106890"/>
                </a:lnTo>
                <a:lnTo>
                  <a:pt x="5286845" y="3108756"/>
                </a:lnTo>
                <a:lnTo>
                  <a:pt x="5286375" y="3109874"/>
                </a:lnTo>
                <a:lnTo>
                  <a:pt x="5286375" y="3112503"/>
                </a:lnTo>
                <a:lnTo>
                  <a:pt x="5286845" y="3113621"/>
                </a:lnTo>
                <a:lnTo>
                  <a:pt x="5288699" y="3115487"/>
                </a:lnTo>
                <a:lnTo>
                  <a:pt x="5289829" y="3115945"/>
                </a:lnTo>
                <a:lnTo>
                  <a:pt x="5292458" y="3115945"/>
                </a:lnTo>
                <a:lnTo>
                  <a:pt x="5293576" y="3115487"/>
                </a:lnTo>
                <a:lnTo>
                  <a:pt x="5295443" y="3113621"/>
                </a:lnTo>
                <a:lnTo>
                  <a:pt x="5295900" y="3112503"/>
                </a:lnTo>
                <a:lnTo>
                  <a:pt x="5295900" y="3109874"/>
                </a:lnTo>
                <a:close/>
              </a:path>
              <a:path w="5867400" h="3897629">
                <a:moveTo>
                  <a:pt x="5295900" y="2333269"/>
                </a:moveTo>
                <a:lnTo>
                  <a:pt x="5295443" y="2332151"/>
                </a:lnTo>
                <a:lnTo>
                  <a:pt x="5293576" y="2330285"/>
                </a:lnTo>
                <a:lnTo>
                  <a:pt x="5292458" y="2329815"/>
                </a:lnTo>
                <a:lnTo>
                  <a:pt x="5289829" y="2329815"/>
                </a:lnTo>
                <a:lnTo>
                  <a:pt x="5288699" y="2330285"/>
                </a:lnTo>
                <a:lnTo>
                  <a:pt x="5286845" y="2332151"/>
                </a:lnTo>
                <a:lnTo>
                  <a:pt x="5286375" y="2333269"/>
                </a:lnTo>
                <a:lnTo>
                  <a:pt x="5286375" y="2335898"/>
                </a:lnTo>
                <a:lnTo>
                  <a:pt x="5286845" y="2337016"/>
                </a:lnTo>
                <a:lnTo>
                  <a:pt x="5288699" y="2338882"/>
                </a:lnTo>
                <a:lnTo>
                  <a:pt x="5289829" y="2339340"/>
                </a:lnTo>
                <a:lnTo>
                  <a:pt x="5292458" y="2339340"/>
                </a:lnTo>
                <a:lnTo>
                  <a:pt x="5293576" y="2338882"/>
                </a:lnTo>
                <a:lnTo>
                  <a:pt x="5295443" y="2337016"/>
                </a:lnTo>
                <a:lnTo>
                  <a:pt x="5295900" y="2335898"/>
                </a:lnTo>
                <a:lnTo>
                  <a:pt x="5295900" y="2333269"/>
                </a:lnTo>
                <a:close/>
              </a:path>
              <a:path w="5867400" h="3897629">
                <a:moveTo>
                  <a:pt x="5295900" y="1556664"/>
                </a:moveTo>
                <a:lnTo>
                  <a:pt x="5295443" y="1555546"/>
                </a:lnTo>
                <a:lnTo>
                  <a:pt x="5293576" y="1553679"/>
                </a:lnTo>
                <a:lnTo>
                  <a:pt x="5292458" y="1553210"/>
                </a:lnTo>
                <a:lnTo>
                  <a:pt x="5289829" y="1553210"/>
                </a:lnTo>
                <a:lnTo>
                  <a:pt x="5288699" y="1553679"/>
                </a:lnTo>
                <a:lnTo>
                  <a:pt x="5286845" y="1555546"/>
                </a:lnTo>
                <a:lnTo>
                  <a:pt x="5286375" y="1556664"/>
                </a:lnTo>
                <a:lnTo>
                  <a:pt x="5286375" y="1559293"/>
                </a:lnTo>
                <a:lnTo>
                  <a:pt x="5286845" y="1560410"/>
                </a:lnTo>
                <a:lnTo>
                  <a:pt x="5288699" y="1562277"/>
                </a:lnTo>
                <a:lnTo>
                  <a:pt x="5289829" y="1562735"/>
                </a:lnTo>
                <a:lnTo>
                  <a:pt x="5292458" y="1562735"/>
                </a:lnTo>
                <a:lnTo>
                  <a:pt x="5293576" y="1562277"/>
                </a:lnTo>
                <a:lnTo>
                  <a:pt x="5295443" y="1560410"/>
                </a:lnTo>
                <a:lnTo>
                  <a:pt x="5295900" y="1559293"/>
                </a:lnTo>
                <a:lnTo>
                  <a:pt x="5295900" y="1556664"/>
                </a:lnTo>
                <a:close/>
              </a:path>
              <a:path w="5867400" h="3897629">
                <a:moveTo>
                  <a:pt x="5295900" y="780059"/>
                </a:moveTo>
                <a:lnTo>
                  <a:pt x="5295443" y="778941"/>
                </a:lnTo>
                <a:lnTo>
                  <a:pt x="5293576" y="777074"/>
                </a:lnTo>
                <a:lnTo>
                  <a:pt x="5292458" y="776605"/>
                </a:lnTo>
                <a:lnTo>
                  <a:pt x="5289829" y="776605"/>
                </a:lnTo>
                <a:lnTo>
                  <a:pt x="5288699" y="777074"/>
                </a:lnTo>
                <a:lnTo>
                  <a:pt x="5286845" y="778941"/>
                </a:lnTo>
                <a:lnTo>
                  <a:pt x="5286375" y="780059"/>
                </a:lnTo>
                <a:lnTo>
                  <a:pt x="5286375" y="782688"/>
                </a:lnTo>
                <a:lnTo>
                  <a:pt x="5286845" y="783805"/>
                </a:lnTo>
                <a:lnTo>
                  <a:pt x="5288699" y="785672"/>
                </a:lnTo>
                <a:lnTo>
                  <a:pt x="5289829" y="786130"/>
                </a:lnTo>
                <a:lnTo>
                  <a:pt x="5292458" y="786130"/>
                </a:lnTo>
                <a:lnTo>
                  <a:pt x="5293576" y="785672"/>
                </a:lnTo>
                <a:lnTo>
                  <a:pt x="5295443" y="783805"/>
                </a:lnTo>
                <a:lnTo>
                  <a:pt x="5295900" y="782688"/>
                </a:lnTo>
                <a:lnTo>
                  <a:pt x="5295900" y="780059"/>
                </a:lnTo>
                <a:close/>
              </a:path>
              <a:path w="5867400" h="3897629">
                <a:moveTo>
                  <a:pt x="5295900" y="3454"/>
                </a:moveTo>
                <a:lnTo>
                  <a:pt x="5295443" y="2336"/>
                </a:lnTo>
                <a:lnTo>
                  <a:pt x="5293576" y="469"/>
                </a:lnTo>
                <a:lnTo>
                  <a:pt x="5292458" y="0"/>
                </a:lnTo>
                <a:lnTo>
                  <a:pt x="5289829" y="0"/>
                </a:lnTo>
                <a:lnTo>
                  <a:pt x="5288699" y="469"/>
                </a:lnTo>
                <a:lnTo>
                  <a:pt x="5286845" y="2336"/>
                </a:lnTo>
                <a:lnTo>
                  <a:pt x="5286375" y="3454"/>
                </a:lnTo>
                <a:lnTo>
                  <a:pt x="5286375" y="6083"/>
                </a:lnTo>
                <a:lnTo>
                  <a:pt x="5286845" y="7200"/>
                </a:lnTo>
                <a:lnTo>
                  <a:pt x="5288699" y="9067"/>
                </a:lnTo>
                <a:lnTo>
                  <a:pt x="5289829" y="9525"/>
                </a:lnTo>
                <a:lnTo>
                  <a:pt x="5292458" y="9525"/>
                </a:lnTo>
                <a:lnTo>
                  <a:pt x="5293576" y="9067"/>
                </a:lnTo>
                <a:lnTo>
                  <a:pt x="5295443" y="7200"/>
                </a:lnTo>
                <a:lnTo>
                  <a:pt x="5295900" y="6083"/>
                </a:lnTo>
                <a:lnTo>
                  <a:pt x="5295900" y="3454"/>
                </a:lnTo>
                <a:close/>
              </a:path>
              <a:path w="5867400" h="3897629">
                <a:moveTo>
                  <a:pt x="5343525" y="3886479"/>
                </a:moveTo>
                <a:lnTo>
                  <a:pt x="5343068" y="3885361"/>
                </a:lnTo>
                <a:lnTo>
                  <a:pt x="5341201" y="3883495"/>
                </a:lnTo>
                <a:lnTo>
                  <a:pt x="5340083" y="3883025"/>
                </a:lnTo>
                <a:lnTo>
                  <a:pt x="5337454" y="3883025"/>
                </a:lnTo>
                <a:lnTo>
                  <a:pt x="5336324" y="3883495"/>
                </a:lnTo>
                <a:lnTo>
                  <a:pt x="5334470" y="3885361"/>
                </a:lnTo>
                <a:lnTo>
                  <a:pt x="5334000" y="3886479"/>
                </a:lnTo>
                <a:lnTo>
                  <a:pt x="5334000" y="3889108"/>
                </a:lnTo>
                <a:lnTo>
                  <a:pt x="5334470" y="3890226"/>
                </a:lnTo>
                <a:lnTo>
                  <a:pt x="5336324" y="3892092"/>
                </a:lnTo>
                <a:lnTo>
                  <a:pt x="5337454" y="3892550"/>
                </a:lnTo>
                <a:lnTo>
                  <a:pt x="5340083" y="3892550"/>
                </a:lnTo>
                <a:lnTo>
                  <a:pt x="5341201" y="3892092"/>
                </a:lnTo>
                <a:lnTo>
                  <a:pt x="5343068" y="3890226"/>
                </a:lnTo>
                <a:lnTo>
                  <a:pt x="5343525" y="3889108"/>
                </a:lnTo>
                <a:lnTo>
                  <a:pt x="5343525" y="3886479"/>
                </a:lnTo>
                <a:close/>
              </a:path>
              <a:path w="5867400" h="3897629">
                <a:moveTo>
                  <a:pt x="5343525" y="3109874"/>
                </a:moveTo>
                <a:lnTo>
                  <a:pt x="5343068" y="3108756"/>
                </a:lnTo>
                <a:lnTo>
                  <a:pt x="5341201" y="3106890"/>
                </a:lnTo>
                <a:lnTo>
                  <a:pt x="5340083" y="3106420"/>
                </a:lnTo>
                <a:lnTo>
                  <a:pt x="5337454" y="3106420"/>
                </a:lnTo>
                <a:lnTo>
                  <a:pt x="5336324" y="3106890"/>
                </a:lnTo>
                <a:lnTo>
                  <a:pt x="5334470" y="3108756"/>
                </a:lnTo>
                <a:lnTo>
                  <a:pt x="5334000" y="3109874"/>
                </a:lnTo>
                <a:lnTo>
                  <a:pt x="5334000" y="3112503"/>
                </a:lnTo>
                <a:lnTo>
                  <a:pt x="5334470" y="3113621"/>
                </a:lnTo>
                <a:lnTo>
                  <a:pt x="5336324" y="3115487"/>
                </a:lnTo>
                <a:lnTo>
                  <a:pt x="5337454" y="3115945"/>
                </a:lnTo>
                <a:lnTo>
                  <a:pt x="5340083" y="3115945"/>
                </a:lnTo>
                <a:lnTo>
                  <a:pt x="5341201" y="3115487"/>
                </a:lnTo>
                <a:lnTo>
                  <a:pt x="5343068" y="3113621"/>
                </a:lnTo>
                <a:lnTo>
                  <a:pt x="5343525" y="3112503"/>
                </a:lnTo>
                <a:lnTo>
                  <a:pt x="5343525" y="3109874"/>
                </a:lnTo>
                <a:close/>
              </a:path>
              <a:path w="5867400" h="3897629">
                <a:moveTo>
                  <a:pt x="5343525" y="2333269"/>
                </a:moveTo>
                <a:lnTo>
                  <a:pt x="5343068" y="2332151"/>
                </a:lnTo>
                <a:lnTo>
                  <a:pt x="5341201" y="2330285"/>
                </a:lnTo>
                <a:lnTo>
                  <a:pt x="5340083" y="2329815"/>
                </a:lnTo>
                <a:lnTo>
                  <a:pt x="5337454" y="2329815"/>
                </a:lnTo>
                <a:lnTo>
                  <a:pt x="5336324" y="2330285"/>
                </a:lnTo>
                <a:lnTo>
                  <a:pt x="5334470" y="2332151"/>
                </a:lnTo>
                <a:lnTo>
                  <a:pt x="5334000" y="2333269"/>
                </a:lnTo>
                <a:lnTo>
                  <a:pt x="5334000" y="2335898"/>
                </a:lnTo>
                <a:lnTo>
                  <a:pt x="5334470" y="2337016"/>
                </a:lnTo>
                <a:lnTo>
                  <a:pt x="5336324" y="2338882"/>
                </a:lnTo>
                <a:lnTo>
                  <a:pt x="5337454" y="2339340"/>
                </a:lnTo>
                <a:lnTo>
                  <a:pt x="5340083" y="2339340"/>
                </a:lnTo>
                <a:lnTo>
                  <a:pt x="5341201" y="2338882"/>
                </a:lnTo>
                <a:lnTo>
                  <a:pt x="5343068" y="2337016"/>
                </a:lnTo>
                <a:lnTo>
                  <a:pt x="5343525" y="2335898"/>
                </a:lnTo>
                <a:lnTo>
                  <a:pt x="5343525" y="2333269"/>
                </a:lnTo>
                <a:close/>
              </a:path>
              <a:path w="5867400" h="3897629">
                <a:moveTo>
                  <a:pt x="5343525" y="1556664"/>
                </a:moveTo>
                <a:lnTo>
                  <a:pt x="5343068" y="1555546"/>
                </a:lnTo>
                <a:lnTo>
                  <a:pt x="5341201" y="1553679"/>
                </a:lnTo>
                <a:lnTo>
                  <a:pt x="5340083" y="1553210"/>
                </a:lnTo>
                <a:lnTo>
                  <a:pt x="5337454" y="1553210"/>
                </a:lnTo>
                <a:lnTo>
                  <a:pt x="5336324" y="1553679"/>
                </a:lnTo>
                <a:lnTo>
                  <a:pt x="5334470" y="1555546"/>
                </a:lnTo>
                <a:lnTo>
                  <a:pt x="5334000" y="1556664"/>
                </a:lnTo>
                <a:lnTo>
                  <a:pt x="5334000" y="1559293"/>
                </a:lnTo>
                <a:lnTo>
                  <a:pt x="5334470" y="1560410"/>
                </a:lnTo>
                <a:lnTo>
                  <a:pt x="5336324" y="1562277"/>
                </a:lnTo>
                <a:lnTo>
                  <a:pt x="5337454" y="1562735"/>
                </a:lnTo>
                <a:lnTo>
                  <a:pt x="5340083" y="1562735"/>
                </a:lnTo>
                <a:lnTo>
                  <a:pt x="5341201" y="1562277"/>
                </a:lnTo>
                <a:lnTo>
                  <a:pt x="5343068" y="1560410"/>
                </a:lnTo>
                <a:lnTo>
                  <a:pt x="5343525" y="1559293"/>
                </a:lnTo>
                <a:lnTo>
                  <a:pt x="5343525" y="1556664"/>
                </a:lnTo>
                <a:close/>
              </a:path>
              <a:path w="5867400" h="3897629">
                <a:moveTo>
                  <a:pt x="5343525" y="780059"/>
                </a:moveTo>
                <a:lnTo>
                  <a:pt x="5343068" y="778941"/>
                </a:lnTo>
                <a:lnTo>
                  <a:pt x="5341201" y="777074"/>
                </a:lnTo>
                <a:lnTo>
                  <a:pt x="5340083" y="776605"/>
                </a:lnTo>
                <a:lnTo>
                  <a:pt x="5337454" y="776605"/>
                </a:lnTo>
                <a:lnTo>
                  <a:pt x="5336324" y="777074"/>
                </a:lnTo>
                <a:lnTo>
                  <a:pt x="5334470" y="778941"/>
                </a:lnTo>
                <a:lnTo>
                  <a:pt x="5334000" y="780059"/>
                </a:lnTo>
                <a:lnTo>
                  <a:pt x="5334000" y="782688"/>
                </a:lnTo>
                <a:lnTo>
                  <a:pt x="5334470" y="783805"/>
                </a:lnTo>
                <a:lnTo>
                  <a:pt x="5336324" y="785672"/>
                </a:lnTo>
                <a:lnTo>
                  <a:pt x="5337454" y="786130"/>
                </a:lnTo>
                <a:lnTo>
                  <a:pt x="5340083" y="786130"/>
                </a:lnTo>
                <a:lnTo>
                  <a:pt x="5341201" y="785672"/>
                </a:lnTo>
                <a:lnTo>
                  <a:pt x="5343068" y="783805"/>
                </a:lnTo>
                <a:lnTo>
                  <a:pt x="5343525" y="782688"/>
                </a:lnTo>
                <a:lnTo>
                  <a:pt x="5343525" y="780059"/>
                </a:lnTo>
                <a:close/>
              </a:path>
              <a:path w="5867400" h="3897629">
                <a:moveTo>
                  <a:pt x="5343525" y="3454"/>
                </a:moveTo>
                <a:lnTo>
                  <a:pt x="5343068" y="2336"/>
                </a:lnTo>
                <a:lnTo>
                  <a:pt x="5341201" y="469"/>
                </a:lnTo>
                <a:lnTo>
                  <a:pt x="5340083" y="0"/>
                </a:lnTo>
                <a:lnTo>
                  <a:pt x="5337454" y="0"/>
                </a:lnTo>
                <a:lnTo>
                  <a:pt x="5336324" y="469"/>
                </a:lnTo>
                <a:lnTo>
                  <a:pt x="5334470" y="2336"/>
                </a:lnTo>
                <a:lnTo>
                  <a:pt x="5334000" y="3454"/>
                </a:lnTo>
                <a:lnTo>
                  <a:pt x="5334000" y="6083"/>
                </a:lnTo>
                <a:lnTo>
                  <a:pt x="5334470" y="7200"/>
                </a:lnTo>
                <a:lnTo>
                  <a:pt x="5336324" y="9067"/>
                </a:lnTo>
                <a:lnTo>
                  <a:pt x="5337454" y="9525"/>
                </a:lnTo>
                <a:lnTo>
                  <a:pt x="5340083" y="9525"/>
                </a:lnTo>
                <a:lnTo>
                  <a:pt x="5341201" y="9067"/>
                </a:lnTo>
                <a:lnTo>
                  <a:pt x="5343068" y="7200"/>
                </a:lnTo>
                <a:lnTo>
                  <a:pt x="5343525" y="6083"/>
                </a:lnTo>
                <a:lnTo>
                  <a:pt x="5343525" y="3454"/>
                </a:lnTo>
                <a:close/>
              </a:path>
              <a:path w="5867400" h="3897629">
                <a:moveTo>
                  <a:pt x="5391150" y="3886479"/>
                </a:moveTo>
                <a:lnTo>
                  <a:pt x="5390693" y="3885361"/>
                </a:lnTo>
                <a:lnTo>
                  <a:pt x="5388826" y="3883495"/>
                </a:lnTo>
                <a:lnTo>
                  <a:pt x="5387708" y="3883025"/>
                </a:lnTo>
                <a:lnTo>
                  <a:pt x="5385079" y="3883025"/>
                </a:lnTo>
                <a:lnTo>
                  <a:pt x="5383949" y="3883495"/>
                </a:lnTo>
                <a:lnTo>
                  <a:pt x="5382095" y="3885361"/>
                </a:lnTo>
                <a:lnTo>
                  <a:pt x="5381625" y="3886479"/>
                </a:lnTo>
                <a:lnTo>
                  <a:pt x="5381625" y="3889108"/>
                </a:lnTo>
                <a:lnTo>
                  <a:pt x="5382095" y="3890226"/>
                </a:lnTo>
                <a:lnTo>
                  <a:pt x="5383949" y="3892092"/>
                </a:lnTo>
                <a:lnTo>
                  <a:pt x="5385079" y="3892550"/>
                </a:lnTo>
                <a:lnTo>
                  <a:pt x="5387708" y="3892550"/>
                </a:lnTo>
                <a:lnTo>
                  <a:pt x="5388826" y="3892092"/>
                </a:lnTo>
                <a:lnTo>
                  <a:pt x="5390693" y="3890226"/>
                </a:lnTo>
                <a:lnTo>
                  <a:pt x="5391150" y="3889108"/>
                </a:lnTo>
                <a:lnTo>
                  <a:pt x="5391150" y="3886479"/>
                </a:lnTo>
                <a:close/>
              </a:path>
              <a:path w="5867400" h="3897629">
                <a:moveTo>
                  <a:pt x="5391150" y="3109874"/>
                </a:moveTo>
                <a:lnTo>
                  <a:pt x="5390693" y="3108756"/>
                </a:lnTo>
                <a:lnTo>
                  <a:pt x="5388826" y="3106890"/>
                </a:lnTo>
                <a:lnTo>
                  <a:pt x="5387708" y="3106420"/>
                </a:lnTo>
                <a:lnTo>
                  <a:pt x="5385079" y="3106420"/>
                </a:lnTo>
                <a:lnTo>
                  <a:pt x="5383949" y="3106890"/>
                </a:lnTo>
                <a:lnTo>
                  <a:pt x="5382095" y="3108756"/>
                </a:lnTo>
                <a:lnTo>
                  <a:pt x="5381625" y="3109874"/>
                </a:lnTo>
                <a:lnTo>
                  <a:pt x="5381625" y="3112503"/>
                </a:lnTo>
                <a:lnTo>
                  <a:pt x="5382095" y="3113621"/>
                </a:lnTo>
                <a:lnTo>
                  <a:pt x="5383949" y="3115487"/>
                </a:lnTo>
                <a:lnTo>
                  <a:pt x="5385079" y="3115945"/>
                </a:lnTo>
                <a:lnTo>
                  <a:pt x="5387708" y="3115945"/>
                </a:lnTo>
                <a:lnTo>
                  <a:pt x="5388826" y="3115487"/>
                </a:lnTo>
                <a:lnTo>
                  <a:pt x="5390693" y="3113621"/>
                </a:lnTo>
                <a:lnTo>
                  <a:pt x="5391150" y="3112503"/>
                </a:lnTo>
                <a:lnTo>
                  <a:pt x="5391150" y="3109874"/>
                </a:lnTo>
                <a:close/>
              </a:path>
              <a:path w="5867400" h="3897629">
                <a:moveTo>
                  <a:pt x="5391150" y="2333269"/>
                </a:moveTo>
                <a:lnTo>
                  <a:pt x="5390693" y="2332151"/>
                </a:lnTo>
                <a:lnTo>
                  <a:pt x="5388826" y="2330285"/>
                </a:lnTo>
                <a:lnTo>
                  <a:pt x="5387708" y="2329815"/>
                </a:lnTo>
                <a:lnTo>
                  <a:pt x="5385079" y="2329815"/>
                </a:lnTo>
                <a:lnTo>
                  <a:pt x="5383949" y="2330285"/>
                </a:lnTo>
                <a:lnTo>
                  <a:pt x="5382095" y="2332151"/>
                </a:lnTo>
                <a:lnTo>
                  <a:pt x="5381625" y="2333269"/>
                </a:lnTo>
                <a:lnTo>
                  <a:pt x="5381625" y="2335898"/>
                </a:lnTo>
                <a:lnTo>
                  <a:pt x="5382095" y="2337016"/>
                </a:lnTo>
                <a:lnTo>
                  <a:pt x="5383949" y="2338882"/>
                </a:lnTo>
                <a:lnTo>
                  <a:pt x="5385079" y="2339340"/>
                </a:lnTo>
                <a:lnTo>
                  <a:pt x="5387708" y="2339340"/>
                </a:lnTo>
                <a:lnTo>
                  <a:pt x="5388826" y="2338882"/>
                </a:lnTo>
                <a:lnTo>
                  <a:pt x="5390693" y="2337016"/>
                </a:lnTo>
                <a:lnTo>
                  <a:pt x="5391150" y="2335898"/>
                </a:lnTo>
                <a:lnTo>
                  <a:pt x="5391150" y="2333269"/>
                </a:lnTo>
                <a:close/>
              </a:path>
              <a:path w="5867400" h="3897629">
                <a:moveTo>
                  <a:pt x="5391150" y="1556664"/>
                </a:moveTo>
                <a:lnTo>
                  <a:pt x="5390693" y="1555546"/>
                </a:lnTo>
                <a:lnTo>
                  <a:pt x="5388826" y="1553679"/>
                </a:lnTo>
                <a:lnTo>
                  <a:pt x="5387708" y="1553210"/>
                </a:lnTo>
                <a:lnTo>
                  <a:pt x="5385079" y="1553210"/>
                </a:lnTo>
                <a:lnTo>
                  <a:pt x="5383949" y="1553679"/>
                </a:lnTo>
                <a:lnTo>
                  <a:pt x="5382095" y="1555546"/>
                </a:lnTo>
                <a:lnTo>
                  <a:pt x="5381625" y="1556664"/>
                </a:lnTo>
                <a:lnTo>
                  <a:pt x="5381625" y="1559293"/>
                </a:lnTo>
                <a:lnTo>
                  <a:pt x="5382095" y="1560410"/>
                </a:lnTo>
                <a:lnTo>
                  <a:pt x="5383949" y="1562277"/>
                </a:lnTo>
                <a:lnTo>
                  <a:pt x="5385079" y="1562735"/>
                </a:lnTo>
                <a:lnTo>
                  <a:pt x="5387708" y="1562735"/>
                </a:lnTo>
                <a:lnTo>
                  <a:pt x="5388826" y="1562277"/>
                </a:lnTo>
                <a:lnTo>
                  <a:pt x="5390693" y="1560410"/>
                </a:lnTo>
                <a:lnTo>
                  <a:pt x="5391150" y="1559293"/>
                </a:lnTo>
                <a:lnTo>
                  <a:pt x="5391150" y="1556664"/>
                </a:lnTo>
                <a:close/>
              </a:path>
              <a:path w="5867400" h="3897629">
                <a:moveTo>
                  <a:pt x="5391150" y="780059"/>
                </a:moveTo>
                <a:lnTo>
                  <a:pt x="5390693" y="778941"/>
                </a:lnTo>
                <a:lnTo>
                  <a:pt x="5388826" y="777074"/>
                </a:lnTo>
                <a:lnTo>
                  <a:pt x="5387708" y="776605"/>
                </a:lnTo>
                <a:lnTo>
                  <a:pt x="5385079" y="776605"/>
                </a:lnTo>
                <a:lnTo>
                  <a:pt x="5383949" y="777074"/>
                </a:lnTo>
                <a:lnTo>
                  <a:pt x="5382095" y="778941"/>
                </a:lnTo>
                <a:lnTo>
                  <a:pt x="5381625" y="780059"/>
                </a:lnTo>
                <a:lnTo>
                  <a:pt x="5381625" y="782688"/>
                </a:lnTo>
                <a:lnTo>
                  <a:pt x="5382095" y="783805"/>
                </a:lnTo>
                <a:lnTo>
                  <a:pt x="5383949" y="785672"/>
                </a:lnTo>
                <a:lnTo>
                  <a:pt x="5385079" y="786130"/>
                </a:lnTo>
                <a:lnTo>
                  <a:pt x="5387708" y="786130"/>
                </a:lnTo>
                <a:lnTo>
                  <a:pt x="5388826" y="785672"/>
                </a:lnTo>
                <a:lnTo>
                  <a:pt x="5390693" y="783805"/>
                </a:lnTo>
                <a:lnTo>
                  <a:pt x="5391150" y="782688"/>
                </a:lnTo>
                <a:lnTo>
                  <a:pt x="5391150" y="780059"/>
                </a:lnTo>
                <a:close/>
              </a:path>
              <a:path w="5867400" h="3897629">
                <a:moveTo>
                  <a:pt x="5391150" y="3454"/>
                </a:moveTo>
                <a:lnTo>
                  <a:pt x="5390693" y="2336"/>
                </a:lnTo>
                <a:lnTo>
                  <a:pt x="5388826" y="469"/>
                </a:lnTo>
                <a:lnTo>
                  <a:pt x="5387708" y="0"/>
                </a:lnTo>
                <a:lnTo>
                  <a:pt x="5385079" y="0"/>
                </a:lnTo>
                <a:lnTo>
                  <a:pt x="5383949" y="469"/>
                </a:lnTo>
                <a:lnTo>
                  <a:pt x="5382095" y="2336"/>
                </a:lnTo>
                <a:lnTo>
                  <a:pt x="5381625" y="3454"/>
                </a:lnTo>
                <a:lnTo>
                  <a:pt x="5381625" y="6083"/>
                </a:lnTo>
                <a:lnTo>
                  <a:pt x="5382095" y="7200"/>
                </a:lnTo>
                <a:lnTo>
                  <a:pt x="5383949" y="9067"/>
                </a:lnTo>
                <a:lnTo>
                  <a:pt x="5385079" y="9525"/>
                </a:lnTo>
                <a:lnTo>
                  <a:pt x="5387708" y="9525"/>
                </a:lnTo>
                <a:lnTo>
                  <a:pt x="5388826" y="9067"/>
                </a:lnTo>
                <a:lnTo>
                  <a:pt x="5390693" y="7200"/>
                </a:lnTo>
                <a:lnTo>
                  <a:pt x="5391150" y="6083"/>
                </a:lnTo>
                <a:lnTo>
                  <a:pt x="5391150" y="3454"/>
                </a:lnTo>
                <a:close/>
              </a:path>
              <a:path w="5867400" h="3897629">
                <a:moveTo>
                  <a:pt x="5438775" y="3886479"/>
                </a:moveTo>
                <a:lnTo>
                  <a:pt x="5438318" y="3885361"/>
                </a:lnTo>
                <a:lnTo>
                  <a:pt x="5436451" y="3883495"/>
                </a:lnTo>
                <a:lnTo>
                  <a:pt x="5435333" y="3883025"/>
                </a:lnTo>
                <a:lnTo>
                  <a:pt x="5432704" y="3883025"/>
                </a:lnTo>
                <a:lnTo>
                  <a:pt x="5431574" y="3883495"/>
                </a:lnTo>
                <a:lnTo>
                  <a:pt x="5429720" y="3885361"/>
                </a:lnTo>
                <a:lnTo>
                  <a:pt x="5429250" y="3886479"/>
                </a:lnTo>
                <a:lnTo>
                  <a:pt x="5429250" y="3889108"/>
                </a:lnTo>
                <a:lnTo>
                  <a:pt x="5429720" y="3890226"/>
                </a:lnTo>
                <a:lnTo>
                  <a:pt x="5431574" y="3892092"/>
                </a:lnTo>
                <a:lnTo>
                  <a:pt x="5432704" y="3892550"/>
                </a:lnTo>
                <a:lnTo>
                  <a:pt x="5435333" y="3892550"/>
                </a:lnTo>
                <a:lnTo>
                  <a:pt x="5436451" y="3892092"/>
                </a:lnTo>
                <a:lnTo>
                  <a:pt x="5438318" y="3890226"/>
                </a:lnTo>
                <a:lnTo>
                  <a:pt x="5438775" y="3889108"/>
                </a:lnTo>
                <a:lnTo>
                  <a:pt x="5438775" y="3886479"/>
                </a:lnTo>
                <a:close/>
              </a:path>
              <a:path w="5867400" h="3897629">
                <a:moveTo>
                  <a:pt x="5438775" y="3109874"/>
                </a:moveTo>
                <a:lnTo>
                  <a:pt x="5438318" y="3108756"/>
                </a:lnTo>
                <a:lnTo>
                  <a:pt x="5436451" y="3106890"/>
                </a:lnTo>
                <a:lnTo>
                  <a:pt x="5435333" y="3106420"/>
                </a:lnTo>
                <a:lnTo>
                  <a:pt x="5432704" y="3106420"/>
                </a:lnTo>
                <a:lnTo>
                  <a:pt x="5431574" y="3106890"/>
                </a:lnTo>
                <a:lnTo>
                  <a:pt x="5429720" y="3108756"/>
                </a:lnTo>
                <a:lnTo>
                  <a:pt x="5429250" y="3109874"/>
                </a:lnTo>
                <a:lnTo>
                  <a:pt x="5429250" y="3112503"/>
                </a:lnTo>
                <a:lnTo>
                  <a:pt x="5429720" y="3113621"/>
                </a:lnTo>
                <a:lnTo>
                  <a:pt x="5431574" y="3115487"/>
                </a:lnTo>
                <a:lnTo>
                  <a:pt x="5432704" y="3115945"/>
                </a:lnTo>
                <a:lnTo>
                  <a:pt x="5435333" y="3115945"/>
                </a:lnTo>
                <a:lnTo>
                  <a:pt x="5436451" y="3115487"/>
                </a:lnTo>
                <a:lnTo>
                  <a:pt x="5438318" y="3113621"/>
                </a:lnTo>
                <a:lnTo>
                  <a:pt x="5438775" y="3112503"/>
                </a:lnTo>
                <a:lnTo>
                  <a:pt x="5438775" y="3109874"/>
                </a:lnTo>
                <a:close/>
              </a:path>
              <a:path w="5867400" h="3897629">
                <a:moveTo>
                  <a:pt x="5438775" y="2333269"/>
                </a:moveTo>
                <a:lnTo>
                  <a:pt x="5438318" y="2332151"/>
                </a:lnTo>
                <a:lnTo>
                  <a:pt x="5436451" y="2330285"/>
                </a:lnTo>
                <a:lnTo>
                  <a:pt x="5435333" y="2329815"/>
                </a:lnTo>
                <a:lnTo>
                  <a:pt x="5432704" y="2329815"/>
                </a:lnTo>
                <a:lnTo>
                  <a:pt x="5431574" y="2330285"/>
                </a:lnTo>
                <a:lnTo>
                  <a:pt x="5429720" y="2332151"/>
                </a:lnTo>
                <a:lnTo>
                  <a:pt x="5429250" y="2333269"/>
                </a:lnTo>
                <a:lnTo>
                  <a:pt x="5429250" y="2335898"/>
                </a:lnTo>
                <a:lnTo>
                  <a:pt x="5429720" y="2337016"/>
                </a:lnTo>
                <a:lnTo>
                  <a:pt x="5431574" y="2338882"/>
                </a:lnTo>
                <a:lnTo>
                  <a:pt x="5432704" y="2339340"/>
                </a:lnTo>
                <a:lnTo>
                  <a:pt x="5435333" y="2339340"/>
                </a:lnTo>
                <a:lnTo>
                  <a:pt x="5436451" y="2338882"/>
                </a:lnTo>
                <a:lnTo>
                  <a:pt x="5438318" y="2337016"/>
                </a:lnTo>
                <a:lnTo>
                  <a:pt x="5438775" y="2335898"/>
                </a:lnTo>
                <a:lnTo>
                  <a:pt x="5438775" y="2333269"/>
                </a:lnTo>
                <a:close/>
              </a:path>
              <a:path w="5867400" h="3897629">
                <a:moveTo>
                  <a:pt x="5438775" y="1556664"/>
                </a:moveTo>
                <a:lnTo>
                  <a:pt x="5438318" y="1555546"/>
                </a:lnTo>
                <a:lnTo>
                  <a:pt x="5436451" y="1553679"/>
                </a:lnTo>
                <a:lnTo>
                  <a:pt x="5435333" y="1553210"/>
                </a:lnTo>
                <a:lnTo>
                  <a:pt x="5432704" y="1553210"/>
                </a:lnTo>
                <a:lnTo>
                  <a:pt x="5431574" y="1553679"/>
                </a:lnTo>
                <a:lnTo>
                  <a:pt x="5429720" y="1555546"/>
                </a:lnTo>
                <a:lnTo>
                  <a:pt x="5429250" y="1556664"/>
                </a:lnTo>
                <a:lnTo>
                  <a:pt x="5429250" y="1559293"/>
                </a:lnTo>
                <a:lnTo>
                  <a:pt x="5429720" y="1560410"/>
                </a:lnTo>
                <a:lnTo>
                  <a:pt x="5431574" y="1562277"/>
                </a:lnTo>
                <a:lnTo>
                  <a:pt x="5432704" y="1562735"/>
                </a:lnTo>
                <a:lnTo>
                  <a:pt x="5435333" y="1562735"/>
                </a:lnTo>
                <a:lnTo>
                  <a:pt x="5436451" y="1562277"/>
                </a:lnTo>
                <a:lnTo>
                  <a:pt x="5438318" y="1560410"/>
                </a:lnTo>
                <a:lnTo>
                  <a:pt x="5438775" y="1559293"/>
                </a:lnTo>
                <a:lnTo>
                  <a:pt x="5438775" y="1556664"/>
                </a:lnTo>
                <a:close/>
              </a:path>
              <a:path w="5867400" h="3897629">
                <a:moveTo>
                  <a:pt x="5438775" y="780059"/>
                </a:moveTo>
                <a:lnTo>
                  <a:pt x="5438318" y="778941"/>
                </a:lnTo>
                <a:lnTo>
                  <a:pt x="5436451" y="777074"/>
                </a:lnTo>
                <a:lnTo>
                  <a:pt x="5435333" y="776605"/>
                </a:lnTo>
                <a:lnTo>
                  <a:pt x="5432704" y="776605"/>
                </a:lnTo>
                <a:lnTo>
                  <a:pt x="5431574" y="777074"/>
                </a:lnTo>
                <a:lnTo>
                  <a:pt x="5429720" y="778941"/>
                </a:lnTo>
                <a:lnTo>
                  <a:pt x="5429250" y="780059"/>
                </a:lnTo>
                <a:lnTo>
                  <a:pt x="5429250" y="782688"/>
                </a:lnTo>
                <a:lnTo>
                  <a:pt x="5429720" y="783805"/>
                </a:lnTo>
                <a:lnTo>
                  <a:pt x="5431574" y="785672"/>
                </a:lnTo>
                <a:lnTo>
                  <a:pt x="5432704" y="786130"/>
                </a:lnTo>
                <a:lnTo>
                  <a:pt x="5435333" y="786130"/>
                </a:lnTo>
                <a:lnTo>
                  <a:pt x="5436451" y="785672"/>
                </a:lnTo>
                <a:lnTo>
                  <a:pt x="5438318" y="783805"/>
                </a:lnTo>
                <a:lnTo>
                  <a:pt x="5438775" y="782688"/>
                </a:lnTo>
                <a:lnTo>
                  <a:pt x="5438775" y="780059"/>
                </a:lnTo>
                <a:close/>
              </a:path>
              <a:path w="5867400" h="3897629">
                <a:moveTo>
                  <a:pt x="5438775" y="3454"/>
                </a:moveTo>
                <a:lnTo>
                  <a:pt x="5438318" y="2336"/>
                </a:lnTo>
                <a:lnTo>
                  <a:pt x="5436451" y="469"/>
                </a:lnTo>
                <a:lnTo>
                  <a:pt x="5435333" y="0"/>
                </a:lnTo>
                <a:lnTo>
                  <a:pt x="5432704" y="0"/>
                </a:lnTo>
                <a:lnTo>
                  <a:pt x="5431574" y="469"/>
                </a:lnTo>
                <a:lnTo>
                  <a:pt x="5429720" y="2336"/>
                </a:lnTo>
                <a:lnTo>
                  <a:pt x="5429250" y="3454"/>
                </a:lnTo>
                <a:lnTo>
                  <a:pt x="5429250" y="6083"/>
                </a:lnTo>
                <a:lnTo>
                  <a:pt x="5429720" y="7200"/>
                </a:lnTo>
                <a:lnTo>
                  <a:pt x="5431574" y="9067"/>
                </a:lnTo>
                <a:lnTo>
                  <a:pt x="5432704" y="9525"/>
                </a:lnTo>
                <a:lnTo>
                  <a:pt x="5435333" y="9525"/>
                </a:lnTo>
                <a:lnTo>
                  <a:pt x="5436451" y="9067"/>
                </a:lnTo>
                <a:lnTo>
                  <a:pt x="5438318" y="7200"/>
                </a:lnTo>
                <a:lnTo>
                  <a:pt x="5438775" y="6083"/>
                </a:lnTo>
                <a:lnTo>
                  <a:pt x="5438775" y="3454"/>
                </a:lnTo>
                <a:close/>
              </a:path>
              <a:path w="5867400" h="3897629">
                <a:moveTo>
                  <a:pt x="5486400" y="3886479"/>
                </a:moveTo>
                <a:lnTo>
                  <a:pt x="5485943" y="3885361"/>
                </a:lnTo>
                <a:lnTo>
                  <a:pt x="5484076" y="3883495"/>
                </a:lnTo>
                <a:lnTo>
                  <a:pt x="5482958" y="3883025"/>
                </a:lnTo>
                <a:lnTo>
                  <a:pt x="5480329" y="3883025"/>
                </a:lnTo>
                <a:lnTo>
                  <a:pt x="5479199" y="3883495"/>
                </a:lnTo>
                <a:lnTo>
                  <a:pt x="5477345" y="3885361"/>
                </a:lnTo>
                <a:lnTo>
                  <a:pt x="5476875" y="3886479"/>
                </a:lnTo>
                <a:lnTo>
                  <a:pt x="5476875" y="3889108"/>
                </a:lnTo>
                <a:lnTo>
                  <a:pt x="5477345" y="3890226"/>
                </a:lnTo>
                <a:lnTo>
                  <a:pt x="5479199" y="3892092"/>
                </a:lnTo>
                <a:lnTo>
                  <a:pt x="5480329" y="3892550"/>
                </a:lnTo>
                <a:lnTo>
                  <a:pt x="5482958" y="3892550"/>
                </a:lnTo>
                <a:lnTo>
                  <a:pt x="5484076" y="3892092"/>
                </a:lnTo>
                <a:lnTo>
                  <a:pt x="5485943" y="3890226"/>
                </a:lnTo>
                <a:lnTo>
                  <a:pt x="5486400" y="3889108"/>
                </a:lnTo>
                <a:lnTo>
                  <a:pt x="5486400" y="3886479"/>
                </a:lnTo>
                <a:close/>
              </a:path>
              <a:path w="5867400" h="3897629">
                <a:moveTo>
                  <a:pt x="5486400" y="3109874"/>
                </a:moveTo>
                <a:lnTo>
                  <a:pt x="5485943" y="3108756"/>
                </a:lnTo>
                <a:lnTo>
                  <a:pt x="5484076" y="3106890"/>
                </a:lnTo>
                <a:lnTo>
                  <a:pt x="5482958" y="3106420"/>
                </a:lnTo>
                <a:lnTo>
                  <a:pt x="5480329" y="3106420"/>
                </a:lnTo>
                <a:lnTo>
                  <a:pt x="5479199" y="3106890"/>
                </a:lnTo>
                <a:lnTo>
                  <a:pt x="5477345" y="3108756"/>
                </a:lnTo>
                <a:lnTo>
                  <a:pt x="5476875" y="3109874"/>
                </a:lnTo>
                <a:lnTo>
                  <a:pt x="5476875" y="3112503"/>
                </a:lnTo>
                <a:lnTo>
                  <a:pt x="5477345" y="3113621"/>
                </a:lnTo>
                <a:lnTo>
                  <a:pt x="5479199" y="3115487"/>
                </a:lnTo>
                <a:lnTo>
                  <a:pt x="5480329" y="3115945"/>
                </a:lnTo>
                <a:lnTo>
                  <a:pt x="5482958" y="3115945"/>
                </a:lnTo>
                <a:lnTo>
                  <a:pt x="5484076" y="3115487"/>
                </a:lnTo>
                <a:lnTo>
                  <a:pt x="5485943" y="3113621"/>
                </a:lnTo>
                <a:lnTo>
                  <a:pt x="5486400" y="3112503"/>
                </a:lnTo>
                <a:lnTo>
                  <a:pt x="5486400" y="3109874"/>
                </a:lnTo>
                <a:close/>
              </a:path>
              <a:path w="5867400" h="3897629">
                <a:moveTo>
                  <a:pt x="5486400" y="2333269"/>
                </a:moveTo>
                <a:lnTo>
                  <a:pt x="5485943" y="2332151"/>
                </a:lnTo>
                <a:lnTo>
                  <a:pt x="5484076" y="2330285"/>
                </a:lnTo>
                <a:lnTo>
                  <a:pt x="5482958" y="2329815"/>
                </a:lnTo>
                <a:lnTo>
                  <a:pt x="5480329" y="2329815"/>
                </a:lnTo>
                <a:lnTo>
                  <a:pt x="5479199" y="2330285"/>
                </a:lnTo>
                <a:lnTo>
                  <a:pt x="5477345" y="2332151"/>
                </a:lnTo>
                <a:lnTo>
                  <a:pt x="5476875" y="2333269"/>
                </a:lnTo>
                <a:lnTo>
                  <a:pt x="5476875" y="2335898"/>
                </a:lnTo>
                <a:lnTo>
                  <a:pt x="5477345" y="2337016"/>
                </a:lnTo>
                <a:lnTo>
                  <a:pt x="5479199" y="2338882"/>
                </a:lnTo>
                <a:lnTo>
                  <a:pt x="5480329" y="2339340"/>
                </a:lnTo>
                <a:lnTo>
                  <a:pt x="5482958" y="2339340"/>
                </a:lnTo>
                <a:lnTo>
                  <a:pt x="5484076" y="2338882"/>
                </a:lnTo>
                <a:lnTo>
                  <a:pt x="5485943" y="2337016"/>
                </a:lnTo>
                <a:lnTo>
                  <a:pt x="5486400" y="2335898"/>
                </a:lnTo>
                <a:lnTo>
                  <a:pt x="5486400" y="2333269"/>
                </a:lnTo>
                <a:close/>
              </a:path>
              <a:path w="5867400" h="3897629">
                <a:moveTo>
                  <a:pt x="5486400" y="1556664"/>
                </a:moveTo>
                <a:lnTo>
                  <a:pt x="5485943" y="1555546"/>
                </a:lnTo>
                <a:lnTo>
                  <a:pt x="5484076" y="1553679"/>
                </a:lnTo>
                <a:lnTo>
                  <a:pt x="5482958" y="1553210"/>
                </a:lnTo>
                <a:lnTo>
                  <a:pt x="5480329" y="1553210"/>
                </a:lnTo>
                <a:lnTo>
                  <a:pt x="5479199" y="1553679"/>
                </a:lnTo>
                <a:lnTo>
                  <a:pt x="5477345" y="1555546"/>
                </a:lnTo>
                <a:lnTo>
                  <a:pt x="5476875" y="1556664"/>
                </a:lnTo>
                <a:lnTo>
                  <a:pt x="5476875" y="1559293"/>
                </a:lnTo>
                <a:lnTo>
                  <a:pt x="5477345" y="1560410"/>
                </a:lnTo>
                <a:lnTo>
                  <a:pt x="5479199" y="1562277"/>
                </a:lnTo>
                <a:lnTo>
                  <a:pt x="5480329" y="1562735"/>
                </a:lnTo>
                <a:lnTo>
                  <a:pt x="5482958" y="1562735"/>
                </a:lnTo>
                <a:lnTo>
                  <a:pt x="5484076" y="1562277"/>
                </a:lnTo>
                <a:lnTo>
                  <a:pt x="5485943" y="1560410"/>
                </a:lnTo>
                <a:lnTo>
                  <a:pt x="5486400" y="1559293"/>
                </a:lnTo>
                <a:lnTo>
                  <a:pt x="5486400" y="1556664"/>
                </a:lnTo>
                <a:close/>
              </a:path>
              <a:path w="5867400" h="3897629">
                <a:moveTo>
                  <a:pt x="5486400" y="780059"/>
                </a:moveTo>
                <a:lnTo>
                  <a:pt x="5485943" y="778941"/>
                </a:lnTo>
                <a:lnTo>
                  <a:pt x="5484076" y="777074"/>
                </a:lnTo>
                <a:lnTo>
                  <a:pt x="5482958" y="776605"/>
                </a:lnTo>
                <a:lnTo>
                  <a:pt x="5480329" y="776605"/>
                </a:lnTo>
                <a:lnTo>
                  <a:pt x="5479199" y="777074"/>
                </a:lnTo>
                <a:lnTo>
                  <a:pt x="5477345" y="778941"/>
                </a:lnTo>
                <a:lnTo>
                  <a:pt x="5476875" y="780059"/>
                </a:lnTo>
                <a:lnTo>
                  <a:pt x="5476875" y="782688"/>
                </a:lnTo>
                <a:lnTo>
                  <a:pt x="5477345" y="783805"/>
                </a:lnTo>
                <a:lnTo>
                  <a:pt x="5479199" y="785672"/>
                </a:lnTo>
                <a:lnTo>
                  <a:pt x="5480329" y="786130"/>
                </a:lnTo>
                <a:lnTo>
                  <a:pt x="5482958" y="786130"/>
                </a:lnTo>
                <a:lnTo>
                  <a:pt x="5484076" y="785672"/>
                </a:lnTo>
                <a:lnTo>
                  <a:pt x="5485943" y="783805"/>
                </a:lnTo>
                <a:lnTo>
                  <a:pt x="5486400" y="782688"/>
                </a:lnTo>
                <a:lnTo>
                  <a:pt x="5486400" y="780059"/>
                </a:lnTo>
                <a:close/>
              </a:path>
              <a:path w="5867400" h="3897629">
                <a:moveTo>
                  <a:pt x="5486400" y="3454"/>
                </a:moveTo>
                <a:lnTo>
                  <a:pt x="5485943" y="2336"/>
                </a:lnTo>
                <a:lnTo>
                  <a:pt x="5484076" y="469"/>
                </a:lnTo>
                <a:lnTo>
                  <a:pt x="5482958" y="0"/>
                </a:lnTo>
                <a:lnTo>
                  <a:pt x="5480329" y="0"/>
                </a:lnTo>
                <a:lnTo>
                  <a:pt x="5479199" y="469"/>
                </a:lnTo>
                <a:lnTo>
                  <a:pt x="5477345" y="2336"/>
                </a:lnTo>
                <a:lnTo>
                  <a:pt x="5476875" y="3454"/>
                </a:lnTo>
                <a:lnTo>
                  <a:pt x="5476875" y="6083"/>
                </a:lnTo>
                <a:lnTo>
                  <a:pt x="5477345" y="7200"/>
                </a:lnTo>
                <a:lnTo>
                  <a:pt x="5479199" y="9067"/>
                </a:lnTo>
                <a:lnTo>
                  <a:pt x="5480329" y="9525"/>
                </a:lnTo>
                <a:lnTo>
                  <a:pt x="5482958" y="9525"/>
                </a:lnTo>
                <a:lnTo>
                  <a:pt x="5484076" y="9067"/>
                </a:lnTo>
                <a:lnTo>
                  <a:pt x="5485943" y="7200"/>
                </a:lnTo>
                <a:lnTo>
                  <a:pt x="5486400" y="6083"/>
                </a:lnTo>
                <a:lnTo>
                  <a:pt x="5486400" y="3454"/>
                </a:lnTo>
                <a:close/>
              </a:path>
              <a:path w="5867400" h="3897629">
                <a:moveTo>
                  <a:pt x="5534025" y="3886479"/>
                </a:moveTo>
                <a:lnTo>
                  <a:pt x="5533568" y="3885361"/>
                </a:lnTo>
                <a:lnTo>
                  <a:pt x="5531701" y="3883495"/>
                </a:lnTo>
                <a:lnTo>
                  <a:pt x="5530583" y="3883025"/>
                </a:lnTo>
                <a:lnTo>
                  <a:pt x="5527954" y="3883025"/>
                </a:lnTo>
                <a:lnTo>
                  <a:pt x="5526824" y="3883495"/>
                </a:lnTo>
                <a:lnTo>
                  <a:pt x="5524970" y="3885361"/>
                </a:lnTo>
                <a:lnTo>
                  <a:pt x="5524500" y="3886479"/>
                </a:lnTo>
                <a:lnTo>
                  <a:pt x="5524500" y="3889108"/>
                </a:lnTo>
                <a:lnTo>
                  <a:pt x="5524970" y="3890226"/>
                </a:lnTo>
                <a:lnTo>
                  <a:pt x="5526824" y="3892092"/>
                </a:lnTo>
                <a:lnTo>
                  <a:pt x="5527954" y="3892550"/>
                </a:lnTo>
                <a:lnTo>
                  <a:pt x="5530583" y="3892550"/>
                </a:lnTo>
                <a:lnTo>
                  <a:pt x="5531701" y="3892092"/>
                </a:lnTo>
                <a:lnTo>
                  <a:pt x="5533568" y="3890226"/>
                </a:lnTo>
                <a:lnTo>
                  <a:pt x="5534025" y="3889108"/>
                </a:lnTo>
                <a:lnTo>
                  <a:pt x="5534025" y="3886479"/>
                </a:lnTo>
                <a:close/>
              </a:path>
              <a:path w="5867400" h="3897629">
                <a:moveTo>
                  <a:pt x="5534025" y="3109874"/>
                </a:moveTo>
                <a:lnTo>
                  <a:pt x="5533568" y="3108756"/>
                </a:lnTo>
                <a:lnTo>
                  <a:pt x="5531701" y="3106890"/>
                </a:lnTo>
                <a:lnTo>
                  <a:pt x="5530583" y="3106420"/>
                </a:lnTo>
                <a:lnTo>
                  <a:pt x="5527954" y="3106420"/>
                </a:lnTo>
                <a:lnTo>
                  <a:pt x="5526824" y="3106890"/>
                </a:lnTo>
                <a:lnTo>
                  <a:pt x="5524970" y="3108756"/>
                </a:lnTo>
                <a:lnTo>
                  <a:pt x="5524500" y="3109874"/>
                </a:lnTo>
                <a:lnTo>
                  <a:pt x="5524500" y="3112503"/>
                </a:lnTo>
                <a:lnTo>
                  <a:pt x="5524970" y="3113621"/>
                </a:lnTo>
                <a:lnTo>
                  <a:pt x="5526824" y="3115487"/>
                </a:lnTo>
                <a:lnTo>
                  <a:pt x="5527954" y="3115945"/>
                </a:lnTo>
                <a:lnTo>
                  <a:pt x="5530583" y="3115945"/>
                </a:lnTo>
                <a:lnTo>
                  <a:pt x="5531701" y="3115487"/>
                </a:lnTo>
                <a:lnTo>
                  <a:pt x="5533568" y="3113621"/>
                </a:lnTo>
                <a:lnTo>
                  <a:pt x="5534025" y="3112503"/>
                </a:lnTo>
                <a:lnTo>
                  <a:pt x="5534025" y="3109874"/>
                </a:lnTo>
                <a:close/>
              </a:path>
              <a:path w="5867400" h="3897629">
                <a:moveTo>
                  <a:pt x="5534025" y="2333269"/>
                </a:moveTo>
                <a:lnTo>
                  <a:pt x="5533568" y="2332151"/>
                </a:lnTo>
                <a:lnTo>
                  <a:pt x="5531701" y="2330285"/>
                </a:lnTo>
                <a:lnTo>
                  <a:pt x="5530583" y="2329815"/>
                </a:lnTo>
                <a:lnTo>
                  <a:pt x="5527954" y="2329815"/>
                </a:lnTo>
                <a:lnTo>
                  <a:pt x="5526824" y="2330285"/>
                </a:lnTo>
                <a:lnTo>
                  <a:pt x="5524970" y="2332151"/>
                </a:lnTo>
                <a:lnTo>
                  <a:pt x="5524500" y="2333269"/>
                </a:lnTo>
                <a:lnTo>
                  <a:pt x="5524500" y="2335898"/>
                </a:lnTo>
                <a:lnTo>
                  <a:pt x="5524970" y="2337016"/>
                </a:lnTo>
                <a:lnTo>
                  <a:pt x="5526824" y="2338882"/>
                </a:lnTo>
                <a:lnTo>
                  <a:pt x="5527954" y="2339340"/>
                </a:lnTo>
                <a:lnTo>
                  <a:pt x="5530583" y="2339340"/>
                </a:lnTo>
                <a:lnTo>
                  <a:pt x="5531701" y="2338882"/>
                </a:lnTo>
                <a:lnTo>
                  <a:pt x="5533568" y="2337016"/>
                </a:lnTo>
                <a:lnTo>
                  <a:pt x="5534025" y="2335898"/>
                </a:lnTo>
                <a:lnTo>
                  <a:pt x="5534025" y="2333269"/>
                </a:lnTo>
                <a:close/>
              </a:path>
              <a:path w="5867400" h="3897629">
                <a:moveTo>
                  <a:pt x="5534025" y="1556664"/>
                </a:moveTo>
                <a:lnTo>
                  <a:pt x="5533568" y="1555546"/>
                </a:lnTo>
                <a:lnTo>
                  <a:pt x="5531701" y="1553679"/>
                </a:lnTo>
                <a:lnTo>
                  <a:pt x="5530583" y="1553210"/>
                </a:lnTo>
                <a:lnTo>
                  <a:pt x="5527954" y="1553210"/>
                </a:lnTo>
                <a:lnTo>
                  <a:pt x="5526824" y="1553679"/>
                </a:lnTo>
                <a:lnTo>
                  <a:pt x="5524970" y="1555546"/>
                </a:lnTo>
                <a:lnTo>
                  <a:pt x="5524500" y="1556664"/>
                </a:lnTo>
                <a:lnTo>
                  <a:pt x="5524500" y="1559293"/>
                </a:lnTo>
                <a:lnTo>
                  <a:pt x="5524970" y="1560410"/>
                </a:lnTo>
                <a:lnTo>
                  <a:pt x="5526824" y="1562277"/>
                </a:lnTo>
                <a:lnTo>
                  <a:pt x="5527954" y="1562735"/>
                </a:lnTo>
                <a:lnTo>
                  <a:pt x="5530583" y="1562735"/>
                </a:lnTo>
                <a:lnTo>
                  <a:pt x="5531701" y="1562277"/>
                </a:lnTo>
                <a:lnTo>
                  <a:pt x="5533568" y="1560410"/>
                </a:lnTo>
                <a:lnTo>
                  <a:pt x="5534025" y="1559293"/>
                </a:lnTo>
                <a:lnTo>
                  <a:pt x="5534025" y="1556664"/>
                </a:lnTo>
                <a:close/>
              </a:path>
              <a:path w="5867400" h="3897629">
                <a:moveTo>
                  <a:pt x="5534025" y="780059"/>
                </a:moveTo>
                <a:lnTo>
                  <a:pt x="5533568" y="778941"/>
                </a:lnTo>
                <a:lnTo>
                  <a:pt x="5531701" y="777074"/>
                </a:lnTo>
                <a:lnTo>
                  <a:pt x="5530583" y="776605"/>
                </a:lnTo>
                <a:lnTo>
                  <a:pt x="5527954" y="776605"/>
                </a:lnTo>
                <a:lnTo>
                  <a:pt x="5526824" y="777074"/>
                </a:lnTo>
                <a:lnTo>
                  <a:pt x="5524970" y="778941"/>
                </a:lnTo>
                <a:lnTo>
                  <a:pt x="5524500" y="780059"/>
                </a:lnTo>
                <a:lnTo>
                  <a:pt x="5524500" y="782688"/>
                </a:lnTo>
                <a:lnTo>
                  <a:pt x="5524970" y="783805"/>
                </a:lnTo>
                <a:lnTo>
                  <a:pt x="5526824" y="785672"/>
                </a:lnTo>
                <a:lnTo>
                  <a:pt x="5527954" y="786130"/>
                </a:lnTo>
                <a:lnTo>
                  <a:pt x="5530583" y="786130"/>
                </a:lnTo>
                <a:lnTo>
                  <a:pt x="5531701" y="785672"/>
                </a:lnTo>
                <a:lnTo>
                  <a:pt x="5533568" y="783805"/>
                </a:lnTo>
                <a:lnTo>
                  <a:pt x="5534025" y="782688"/>
                </a:lnTo>
                <a:lnTo>
                  <a:pt x="5534025" y="780059"/>
                </a:lnTo>
                <a:close/>
              </a:path>
              <a:path w="5867400" h="3897629">
                <a:moveTo>
                  <a:pt x="5534025" y="3454"/>
                </a:moveTo>
                <a:lnTo>
                  <a:pt x="5533568" y="2336"/>
                </a:lnTo>
                <a:lnTo>
                  <a:pt x="5531701" y="469"/>
                </a:lnTo>
                <a:lnTo>
                  <a:pt x="5530583" y="0"/>
                </a:lnTo>
                <a:lnTo>
                  <a:pt x="5527954" y="0"/>
                </a:lnTo>
                <a:lnTo>
                  <a:pt x="5526824" y="469"/>
                </a:lnTo>
                <a:lnTo>
                  <a:pt x="5524970" y="2336"/>
                </a:lnTo>
                <a:lnTo>
                  <a:pt x="5524500" y="3454"/>
                </a:lnTo>
                <a:lnTo>
                  <a:pt x="5524500" y="6083"/>
                </a:lnTo>
                <a:lnTo>
                  <a:pt x="5524970" y="7200"/>
                </a:lnTo>
                <a:lnTo>
                  <a:pt x="5526824" y="9067"/>
                </a:lnTo>
                <a:lnTo>
                  <a:pt x="5527954" y="9525"/>
                </a:lnTo>
                <a:lnTo>
                  <a:pt x="5530583" y="9525"/>
                </a:lnTo>
                <a:lnTo>
                  <a:pt x="5531701" y="9067"/>
                </a:lnTo>
                <a:lnTo>
                  <a:pt x="5533568" y="7200"/>
                </a:lnTo>
                <a:lnTo>
                  <a:pt x="5534025" y="6083"/>
                </a:lnTo>
                <a:lnTo>
                  <a:pt x="5534025" y="3454"/>
                </a:lnTo>
                <a:close/>
              </a:path>
              <a:path w="5867400" h="3897629">
                <a:moveTo>
                  <a:pt x="5581650" y="3886479"/>
                </a:moveTo>
                <a:lnTo>
                  <a:pt x="5581193" y="3885361"/>
                </a:lnTo>
                <a:lnTo>
                  <a:pt x="5579326" y="3883495"/>
                </a:lnTo>
                <a:lnTo>
                  <a:pt x="5578208" y="3883025"/>
                </a:lnTo>
                <a:lnTo>
                  <a:pt x="5575579" y="3883025"/>
                </a:lnTo>
                <a:lnTo>
                  <a:pt x="5574449" y="3883495"/>
                </a:lnTo>
                <a:lnTo>
                  <a:pt x="5572595" y="3885361"/>
                </a:lnTo>
                <a:lnTo>
                  <a:pt x="5572125" y="3886479"/>
                </a:lnTo>
                <a:lnTo>
                  <a:pt x="5572125" y="3889108"/>
                </a:lnTo>
                <a:lnTo>
                  <a:pt x="5572595" y="3890226"/>
                </a:lnTo>
                <a:lnTo>
                  <a:pt x="5574449" y="3892092"/>
                </a:lnTo>
                <a:lnTo>
                  <a:pt x="5575579" y="3892550"/>
                </a:lnTo>
                <a:lnTo>
                  <a:pt x="5578208" y="3892550"/>
                </a:lnTo>
                <a:lnTo>
                  <a:pt x="5579326" y="3892092"/>
                </a:lnTo>
                <a:lnTo>
                  <a:pt x="5581193" y="3890226"/>
                </a:lnTo>
                <a:lnTo>
                  <a:pt x="5581650" y="3889108"/>
                </a:lnTo>
                <a:lnTo>
                  <a:pt x="5581650" y="3886479"/>
                </a:lnTo>
                <a:close/>
              </a:path>
              <a:path w="5867400" h="3897629">
                <a:moveTo>
                  <a:pt x="5581650" y="3109874"/>
                </a:moveTo>
                <a:lnTo>
                  <a:pt x="5581193" y="3108756"/>
                </a:lnTo>
                <a:lnTo>
                  <a:pt x="5579326" y="3106890"/>
                </a:lnTo>
                <a:lnTo>
                  <a:pt x="5578208" y="3106420"/>
                </a:lnTo>
                <a:lnTo>
                  <a:pt x="5575579" y="3106420"/>
                </a:lnTo>
                <a:lnTo>
                  <a:pt x="5574449" y="3106890"/>
                </a:lnTo>
                <a:lnTo>
                  <a:pt x="5572595" y="3108756"/>
                </a:lnTo>
                <a:lnTo>
                  <a:pt x="5572125" y="3109874"/>
                </a:lnTo>
                <a:lnTo>
                  <a:pt x="5572125" y="3112503"/>
                </a:lnTo>
                <a:lnTo>
                  <a:pt x="5572595" y="3113621"/>
                </a:lnTo>
                <a:lnTo>
                  <a:pt x="5574449" y="3115487"/>
                </a:lnTo>
                <a:lnTo>
                  <a:pt x="5575579" y="3115945"/>
                </a:lnTo>
                <a:lnTo>
                  <a:pt x="5578208" y="3115945"/>
                </a:lnTo>
                <a:lnTo>
                  <a:pt x="5579326" y="3115487"/>
                </a:lnTo>
                <a:lnTo>
                  <a:pt x="5581193" y="3113621"/>
                </a:lnTo>
                <a:lnTo>
                  <a:pt x="5581650" y="3112503"/>
                </a:lnTo>
                <a:lnTo>
                  <a:pt x="5581650" y="3109874"/>
                </a:lnTo>
                <a:close/>
              </a:path>
              <a:path w="5867400" h="3897629">
                <a:moveTo>
                  <a:pt x="5581650" y="2333269"/>
                </a:moveTo>
                <a:lnTo>
                  <a:pt x="5581193" y="2332151"/>
                </a:lnTo>
                <a:lnTo>
                  <a:pt x="5579326" y="2330285"/>
                </a:lnTo>
                <a:lnTo>
                  <a:pt x="5578208" y="2329815"/>
                </a:lnTo>
                <a:lnTo>
                  <a:pt x="5575579" y="2329815"/>
                </a:lnTo>
                <a:lnTo>
                  <a:pt x="5574449" y="2330285"/>
                </a:lnTo>
                <a:lnTo>
                  <a:pt x="5572595" y="2332151"/>
                </a:lnTo>
                <a:lnTo>
                  <a:pt x="5572125" y="2333269"/>
                </a:lnTo>
                <a:lnTo>
                  <a:pt x="5572125" y="2335898"/>
                </a:lnTo>
                <a:lnTo>
                  <a:pt x="5572595" y="2337016"/>
                </a:lnTo>
                <a:lnTo>
                  <a:pt x="5574449" y="2338882"/>
                </a:lnTo>
                <a:lnTo>
                  <a:pt x="5575579" y="2339340"/>
                </a:lnTo>
                <a:lnTo>
                  <a:pt x="5578208" y="2339340"/>
                </a:lnTo>
                <a:lnTo>
                  <a:pt x="5579326" y="2338882"/>
                </a:lnTo>
                <a:lnTo>
                  <a:pt x="5581193" y="2337016"/>
                </a:lnTo>
                <a:lnTo>
                  <a:pt x="5581650" y="2335898"/>
                </a:lnTo>
                <a:lnTo>
                  <a:pt x="5581650" y="2333269"/>
                </a:lnTo>
                <a:close/>
              </a:path>
              <a:path w="5867400" h="3897629">
                <a:moveTo>
                  <a:pt x="5581650" y="1556664"/>
                </a:moveTo>
                <a:lnTo>
                  <a:pt x="5581193" y="1555546"/>
                </a:lnTo>
                <a:lnTo>
                  <a:pt x="5579326" y="1553679"/>
                </a:lnTo>
                <a:lnTo>
                  <a:pt x="5578208" y="1553210"/>
                </a:lnTo>
                <a:lnTo>
                  <a:pt x="5575579" y="1553210"/>
                </a:lnTo>
                <a:lnTo>
                  <a:pt x="5574449" y="1553679"/>
                </a:lnTo>
                <a:lnTo>
                  <a:pt x="5572595" y="1555546"/>
                </a:lnTo>
                <a:lnTo>
                  <a:pt x="5572125" y="1556664"/>
                </a:lnTo>
                <a:lnTo>
                  <a:pt x="5572125" y="1559293"/>
                </a:lnTo>
                <a:lnTo>
                  <a:pt x="5572595" y="1560410"/>
                </a:lnTo>
                <a:lnTo>
                  <a:pt x="5574449" y="1562277"/>
                </a:lnTo>
                <a:lnTo>
                  <a:pt x="5575579" y="1562735"/>
                </a:lnTo>
                <a:lnTo>
                  <a:pt x="5578208" y="1562735"/>
                </a:lnTo>
                <a:lnTo>
                  <a:pt x="5579326" y="1562277"/>
                </a:lnTo>
                <a:lnTo>
                  <a:pt x="5581193" y="1560410"/>
                </a:lnTo>
                <a:lnTo>
                  <a:pt x="5581650" y="1559293"/>
                </a:lnTo>
                <a:lnTo>
                  <a:pt x="5581650" y="1556664"/>
                </a:lnTo>
                <a:close/>
              </a:path>
              <a:path w="5867400" h="3897629">
                <a:moveTo>
                  <a:pt x="5581650" y="780059"/>
                </a:moveTo>
                <a:lnTo>
                  <a:pt x="5581193" y="778941"/>
                </a:lnTo>
                <a:lnTo>
                  <a:pt x="5579326" y="777074"/>
                </a:lnTo>
                <a:lnTo>
                  <a:pt x="5578208" y="776605"/>
                </a:lnTo>
                <a:lnTo>
                  <a:pt x="5575579" y="776605"/>
                </a:lnTo>
                <a:lnTo>
                  <a:pt x="5574449" y="777074"/>
                </a:lnTo>
                <a:lnTo>
                  <a:pt x="5572595" y="778941"/>
                </a:lnTo>
                <a:lnTo>
                  <a:pt x="5572125" y="780059"/>
                </a:lnTo>
                <a:lnTo>
                  <a:pt x="5572125" y="782688"/>
                </a:lnTo>
                <a:lnTo>
                  <a:pt x="5572595" y="783805"/>
                </a:lnTo>
                <a:lnTo>
                  <a:pt x="5574449" y="785672"/>
                </a:lnTo>
                <a:lnTo>
                  <a:pt x="5575579" y="786130"/>
                </a:lnTo>
                <a:lnTo>
                  <a:pt x="5578208" y="786130"/>
                </a:lnTo>
                <a:lnTo>
                  <a:pt x="5579326" y="785672"/>
                </a:lnTo>
                <a:lnTo>
                  <a:pt x="5581193" y="783805"/>
                </a:lnTo>
                <a:lnTo>
                  <a:pt x="5581650" y="782688"/>
                </a:lnTo>
                <a:lnTo>
                  <a:pt x="5581650" y="780059"/>
                </a:lnTo>
                <a:close/>
              </a:path>
              <a:path w="5867400" h="3897629">
                <a:moveTo>
                  <a:pt x="5581650" y="3454"/>
                </a:moveTo>
                <a:lnTo>
                  <a:pt x="5581193" y="2336"/>
                </a:lnTo>
                <a:lnTo>
                  <a:pt x="5579326" y="469"/>
                </a:lnTo>
                <a:lnTo>
                  <a:pt x="5578208" y="0"/>
                </a:lnTo>
                <a:lnTo>
                  <a:pt x="5575579" y="0"/>
                </a:lnTo>
                <a:lnTo>
                  <a:pt x="5574449" y="469"/>
                </a:lnTo>
                <a:lnTo>
                  <a:pt x="5572595" y="2336"/>
                </a:lnTo>
                <a:lnTo>
                  <a:pt x="5572125" y="3454"/>
                </a:lnTo>
                <a:lnTo>
                  <a:pt x="5572125" y="6083"/>
                </a:lnTo>
                <a:lnTo>
                  <a:pt x="5572595" y="7200"/>
                </a:lnTo>
                <a:lnTo>
                  <a:pt x="5574449" y="9067"/>
                </a:lnTo>
                <a:lnTo>
                  <a:pt x="5575579" y="9525"/>
                </a:lnTo>
                <a:lnTo>
                  <a:pt x="5578208" y="9525"/>
                </a:lnTo>
                <a:lnTo>
                  <a:pt x="5579326" y="9067"/>
                </a:lnTo>
                <a:lnTo>
                  <a:pt x="5581193" y="7200"/>
                </a:lnTo>
                <a:lnTo>
                  <a:pt x="5581650" y="6083"/>
                </a:lnTo>
                <a:lnTo>
                  <a:pt x="5581650" y="3454"/>
                </a:lnTo>
                <a:close/>
              </a:path>
              <a:path w="5867400" h="3897629">
                <a:moveTo>
                  <a:pt x="5629275" y="3886479"/>
                </a:moveTo>
                <a:lnTo>
                  <a:pt x="5628818" y="3885361"/>
                </a:lnTo>
                <a:lnTo>
                  <a:pt x="5626951" y="3883495"/>
                </a:lnTo>
                <a:lnTo>
                  <a:pt x="5625833" y="3883025"/>
                </a:lnTo>
                <a:lnTo>
                  <a:pt x="5623204" y="3883025"/>
                </a:lnTo>
                <a:lnTo>
                  <a:pt x="5622074" y="3883495"/>
                </a:lnTo>
                <a:lnTo>
                  <a:pt x="5620220" y="3885361"/>
                </a:lnTo>
                <a:lnTo>
                  <a:pt x="5619750" y="3886479"/>
                </a:lnTo>
                <a:lnTo>
                  <a:pt x="5619750" y="3889108"/>
                </a:lnTo>
                <a:lnTo>
                  <a:pt x="5620220" y="3890226"/>
                </a:lnTo>
                <a:lnTo>
                  <a:pt x="5622074" y="3892092"/>
                </a:lnTo>
                <a:lnTo>
                  <a:pt x="5623204" y="3892550"/>
                </a:lnTo>
                <a:lnTo>
                  <a:pt x="5625833" y="3892550"/>
                </a:lnTo>
                <a:lnTo>
                  <a:pt x="5626951" y="3892092"/>
                </a:lnTo>
                <a:lnTo>
                  <a:pt x="5628818" y="3890226"/>
                </a:lnTo>
                <a:lnTo>
                  <a:pt x="5629275" y="3889108"/>
                </a:lnTo>
                <a:lnTo>
                  <a:pt x="5629275" y="3886479"/>
                </a:lnTo>
                <a:close/>
              </a:path>
              <a:path w="5867400" h="3897629">
                <a:moveTo>
                  <a:pt x="5629275" y="3109874"/>
                </a:moveTo>
                <a:lnTo>
                  <a:pt x="5628818" y="3108756"/>
                </a:lnTo>
                <a:lnTo>
                  <a:pt x="5626951" y="3106890"/>
                </a:lnTo>
                <a:lnTo>
                  <a:pt x="5625833" y="3106420"/>
                </a:lnTo>
                <a:lnTo>
                  <a:pt x="5623204" y="3106420"/>
                </a:lnTo>
                <a:lnTo>
                  <a:pt x="5622074" y="3106890"/>
                </a:lnTo>
                <a:lnTo>
                  <a:pt x="5620220" y="3108756"/>
                </a:lnTo>
                <a:lnTo>
                  <a:pt x="5619750" y="3109874"/>
                </a:lnTo>
                <a:lnTo>
                  <a:pt x="5619750" y="3112503"/>
                </a:lnTo>
                <a:lnTo>
                  <a:pt x="5620220" y="3113621"/>
                </a:lnTo>
                <a:lnTo>
                  <a:pt x="5622074" y="3115487"/>
                </a:lnTo>
                <a:lnTo>
                  <a:pt x="5623204" y="3115945"/>
                </a:lnTo>
                <a:lnTo>
                  <a:pt x="5625833" y="3115945"/>
                </a:lnTo>
                <a:lnTo>
                  <a:pt x="5626951" y="3115487"/>
                </a:lnTo>
                <a:lnTo>
                  <a:pt x="5628818" y="3113621"/>
                </a:lnTo>
                <a:lnTo>
                  <a:pt x="5629275" y="3112503"/>
                </a:lnTo>
                <a:lnTo>
                  <a:pt x="5629275" y="3109874"/>
                </a:lnTo>
                <a:close/>
              </a:path>
              <a:path w="5867400" h="3897629">
                <a:moveTo>
                  <a:pt x="5629275" y="2333269"/>
                </a:moveTo>
                <a:lnTo>
                  <a:pt x="5628818" y="2332151"/>
                </a:lnTo>
                <a:lnTo>
                  <a:pt x="5626951" y="2330285"/>
                </a:lnTo>
                <a:lnTo>
                  <a:pt x="5625833" y="2329815"/>
                </a:lnTo>
                <a:lnTo>
                  <a:pt x="5623204" y="2329815"/>
                </a:lnTo>
                <a:lnTo>
                  <a:pt x="5622074" y="2330285"/>
                </a:lnTo>
                <a:lnTo>
                  <a:pt x="5620220" y="2332151"/>
                </a:lnTo>
                <a:lnTo>
                  <a:pt x="5619750" y="2333269"/>
                </a:lnTo>
                <a:lnTo>
                  <a:pt x="5619750" y="2335898"/>
                </a:lnTo>
                <a:lnTo>
                  <a:pt x="5620220" y="2337016"/>
                </a:lnTo>
                <a:lnTo>
                  <a:pt x="5622074" y="2338882"/>
                </a:lnTo>
                <a:lnTo>
                  <a:pt x="5623204" y="2339340"/>
                </a:lnTo>
                <a:lnTo>
                  <a:pt x="5625833" y="2339340"/>
                </a:lnTo>
                <a:lnTo>
                  <a:pt x="5626951" y="2338882"/>
                </a:lnTo>
                <a:lnTo>
                  <a:pt x="5628818" y="2337016"/>
                </a:lnTo>
                <a:lnTo>
                  <a:pt x="5629275" y="2335898"/>
                </a:lnTo>
                <a:lnTo>
                  <a:pt x="5629275" y="2333269"/>
                </a:lnTo>
                <a:close/>
              </a:path>
              <a:path w="5867400" h="3897629">
                <a:moveTo>
                  <a:pt x="5629275" y="1556664"/>
                </a:moveTo>
                <a:lnTo>
                  <a:pt x="5628818" y="1555546"/>
                </a:lnTo>
                <a:lnTo>
                  <a:pt x="5626951" y="1553679"/>
                </a:lnTo>
                <a:lnTo>
                  <a:pt x="5625833" y="1553210"/>
                </a:lnTo>
                <a:lnTo>
                  <a:pt x="5623204" y="1553210"/>
                </a:lnTo>
                <a:lnTo>
                  <a:pt x="5622074" y="1553679"/>
                </a:lnTo>
                <a:lnTo>
                  <a:pt x="5620220" y="1555546"/>
                </a:lnTo>
                <a:lnTo>
                  <a:pt x="5619750" y="1556664"/>
                </a:lnTo>
                <a:lnTo>
                  <a:pt x="5619750" y="1559293"/>
                </a:lnTo>
                <a:lnTo>
                  <a:pt x="5620220" y="1560410"/>
                </a:lnTo>
                <a:lnTo>
                  <a:pt x="5622074" y="1562277"/>
                </a:lnTo>
                <a:lnTo>
                  <a:pt x="5623204" y="1562735"/>
                </a:lnTo>
                <a:lnTo>
                  <a:pt x="5625833" y="1562735"/>
                </a:lnTo>
                <a:lnTo>
                  <a:pt x="5626951" y="1562277"/>
                </a:lnTo>
                <a:lnTo>
                  <a:pt x="5628818" y="1560410"/>
                </a:lnTo>
                <a:lnTo>
                  <a:pt x="5629275" y="1559293"/>
                </a:lnTo>
                <a:lnTo>
                  <a:pt x="5629275" y="1556664"/>
                </a:lnTo>
                <a:close/>
              </a:path>
              <a:path w="5867400" h="3897629">
                <a:moveTo>
                  <a:pt x="5629275" y="780059"/>
                </a:moveTo>
                <a:lnTo>
                  <a:pt x="5628818" y="778941"/>
                </a:lnTo>
                <a:lnTo>
                  <a:pt x="5626951" y="777074"/>
                </a:lnTo>
                <a:lnTo>
                  <a:pt x="5625833" y="776605"/>
                </a:lnTo>
                <a:lnTo>
                  <a:pt x="5623204" y="776605"/>
                </a:lnTo>
                <a:lnTo>
                  <a:pt x="5622074" y="777074"/>
                </a:lnTo>
                <a:lnTo>
                  <a:pt x="5620220" y="778941"/>
                </a:lnTo>
                <a:lnTo>
                  <a:pt x="5619750" y="780059"/>
                </a:lnTo>
                <a:lnTo>
                  <a:pt x="5619750" y="782688"/>
                </a:lnTo>
                <a:lnTo>
                  <a:pt x="5620220" y="783805"/>
                </a:lnTo>
                <a:lnTo>
                  <a:pt x="5622074" y="785672"/>
                </a:lnTo>
                <a:lnTo>
                  <a:pt x="5623204" y="786130"/>
                </a:lnTo>
                <a:lnTo>
                  <a:pt x="5625833" y="786130"/>
                </a:lnTo>
                <a:lnTo>
                  <a:pt x="5626951" y="785672"/>
                </a:lnTo>
                <a:lnTo>
                  <a:pt x="5628818" y="783805"/>
                </a:lnTo>
                <a:lnTo>
                  <a:pt x="5629275" y="782688"/>
                </a:lnTo>
                <a:lnTo>
                  <a:pt x="5629275" y="780059"/>
                </a:lnTo>
                <a:close/>
              </a:path>
              <a:path w="5867400" h="3897629">
                <a:moveTo>
                  <a:pt x="5629275" y="3454"/>
                </a:moveTo>
                <a:lnTo>
                  <a:pt x="5628818" y="2336"/>
                </a:lnTo>
                <a:lnTo>
                  <a:pt x="5626951" y="469"/>
                </a:lnTo>
                <a:lnTo>
                  <a:pt x="5625833" y="0"/>
                </a:lnTo>
                <a:lnTo>
                  <a:pt x="5623204" y="0"/>
                </a:lnTo>
                <a:lnTo>
                  <a:pt x="5622074" y="469"/>
                </a:lnTo>
                <a:lnTo>
                  <a:pt x="5620220" y="2336"/>
                </a:lnTo>
                <a:lnTo>
                  <a:pt x="5619750" y="3454"/>
                </a:lnTo>
                <a:lnTo>
                  <a:pt x="5619750" y="6083"/>
                </a:lnTo>
                <a:lnTo>
                  <a:pt x="5620220" y="7200"/>
                </a:lnTo>
                <a:lnTo>
                  <a:pt x="5622074" y="9067"/>
                </a:lnTo>
                <a:lnTo>
                  <a:pt x="5623204" y="9525"/>
                </a:lnTo>
                <a:lnTo>
                  <a:pt x="5625833" y="9525"/>
                </a:lnTo>
                <a:lnTo>
                  <a:pt x="5626951" y="9067"/>
                </a:lnTo>
                <a:lnTo>
                  <a:pt x="5628818" y="7200"/>
                </a:lnTo>
                <a:lnTo>
                  <a:pt x="5629275" y="6083"/>
                </a:lnTo>
                <a:lnTo>
                  <a:pt x="5629275" y="3454"/>
                </a:lnTo>
                <a:close/>
              </a:path>
              <a:path w="5867400" h="3897629">
                <a:moveTo>
                  <a:pt x="5676900" y="3886479"/>
                </a:moveTo>
                <a:lnTo>
                  <a:pt x="5676443" y="3885361"/>
                </a:lnTo>
                <a:lnTo>
                  <a:pt x="5674576" y="3883495"/>
                </a:lnTo>
                <a:lnTo>
                  <a:pt x="5673458" y="3883025"/>
                </a:lnTo>
                <a:lnTo>
                  <a:pt x="5670829" y="3883025"/>
                </a:lnTo>
                <a:lnTo>
                  <a:pt x="5669699" y="3883495"/>
                </a:lnTo>
                <a:lnTo>
                  <a:pt x="5667845" y="3885361"/>
                </a:lnTo>
                <a:lnTo>
                  <a:pt x="5667375" y="3886479"/>
                </a:lnTo>
                <a:lnTo>
                  <a:pt x="5667375" y="3889108"/>
                </a:lnTo>
                <a:lnTo>
                  <a:pt x="5667845" y="3890226"/>
                </a:lnTo>
                <a:lnTo>
                  <a:pt x="5669699" y="3892092"/>
                </a:lnTo>
                <a:lnTo>
                  <a:pt x="5670829" y="3892550"/>
                </a:lnTo>
                <a:lnTo>
                  <a:pt x="5673458" y="3892550"/>
                </a:lnTo>
                <a:lnTo>
                  <a:pt x="5674576" y="3892092"/>
                </a:lnTo>
                <a:lnTo>
                  <a:pt x="5676443" y="3890226"/>
                </a:lnTo>
                <a:lnTo>
                  <a:pt x="5676900" y="3889108"/>
                </a:lnTo>
                <a:lnTo>
                  <a:pt x="5676900" y="3886479"/>
                </a:lnTo>
                <a:close/>
              </a:path>
              <a:path w="5867400" h="3897629">
                <a:moveTo>
                  <a:pt x="5676900" y="3109874"/>
                </a:moveTo>
                <a:lnTo>
                  <a:pt x="5676443" y="3108756"/>
                </a:lnTo>
                <a:lnTo>
                  <a:pt x="5674576" y="3106890"/>
                </a:lnTo>
                <a:lnTo>
                  <a:pt x="5673458" y="3106420"/>
                </a:lnTo>
                <a:lnTo>
                  <a:pt x="5670829" y="3106420"/>
                </a:lnTo>
                <a:lnTo>
                  <a:pt x="5669699" y="3106890"/>
                </a:lnTo>
                <a:lnTo>
                  <a:pt x="5667845" y="3108756"/>
                </a:lnTo>
                <a:lnTo>
                  <a:pt x="5667375" y="3109874"/>
                </a:lnTo>
                <a:lnTo>
                  <a:pt x="5667375" y="3112503"/>
                </a:lnTo>
                <a:lnTo>
                  <a:pt x="5667845" y="3113621"/>
                </a:lnTo>
                <a:lnTo>
                  <a:pt x="5669699" y="3115487"/>
                </a:lnTo>
                <a:lnTo>
                  <a:pt x="5670829" y="3115945"/>
                </a:lnTo>
                <a:lnTo>
                  <a:pt x="5673458" y="3115945"/>
                </a:lnTo>
                <a:lnTo>
                  <a:pt x="5674576" y="3115487"/>
                </a:lnTo>
                <a:lnTo>
                  <a:pt x="5676443" y="3113621"/>
                </a:lnTo>
                <a:lnTo>
                  <a:pt x="5676900" y="3112503"/>
                </a:lnTo>
                <a:lnTo>
                  <a:pt x="5676900" y="3109874"/>
                </a:lnTo>
                <a:close/>
              </a:path>
              <a:path w="5867400" h="3897629">
                <a:moveTo>
                  <a:pt x="5676900" y="2333269"/>
                </a:moveTo>
                <a:lnTo>
                  <a:pt x="5676443" y="2332151"/>
                </a:lnTo>
                <a:lnTo>
                  <a:pt x="5674576" y="2330285"/>
                </a:lnTo>
                <a:lnTo>
                  <a:pt x="5673458" y="2329815"/>
                </a:lnTo>
                <a:lnTo>
                  <a:pt x="5670829" y="2329815"/>
                </a:lnTo>
                <a:lnTo>
                  <a:pt x="5669699" y="2330285"/>
                </a:lnTo>
                <a:lnTo>
                  <a:pt x="5667845" y="2332151"/>
                </a:lnTo>
                <a:lnTo>
                  <a:pt x="5667375" y="2333269"/>
                </a:lnTo>
                <a:lnTo>
                  <a:pt x="5667375" y="2335898"/>
                </a:lnTo>
                <a:lnTo>
                  <a:pt x="5667845" y="2337016"/>
                </a:lnTo>
                <a:lnTo>
                  <a:pt x="5669699" y="2338882"/>
                </a:lnTo>
                <a:lnTo>
                  <a:pt x="5670829" y="2339340"/>
                </a:lnTo>
                <a:lnTo>
                  <a:pt x="5673458" y="2339340"/>
                </a:lnTo>
                <a:lnTo>
                  <a:pt x="5674576" y="2338882"/>
                </a:lnTo>
                <a:lnTo>
                  <a:pt x="5676443" y="2337016"/>
                </a:lnTo>
                <a:lnTo>
                  <a:pt x="5676900" y="2335898"/>
                </a:lnTo>
                <a:lnTo>
                  <a:pt x="5676900" y="2333269"/>
                </a:lnTo>
                <a:close/>
              </a:path>
              <a:path w="5867400" h="3897629">
                <a:moveTo>
                  <a:pt x="5676900" y="1556664"/>
                </a:moveTo>
                <a:lnTo>
                  <a:pt x="5676443" y="1555546"/>
                </a:lnTo>
                <a:lnTo>
                  <a:pt x="5674576" y="1553679"/>
                </a:lnTo>
                <a:lnTo>
                  <a:pt x="5673458" y="1553210"/>
                </a:lnTo>
                <a:lnTo>
                  <a:pt x="5670829" y="1553210"/>
                </a:lnTo>
                <a:lnTo>
                  <a:pt x="5669699" y="1553679"/>
                </a:lnTo>
                <a:lnTo>
                  <a:pt x="5667845" y="1555546"/>
                </a:lnTo>
                <a:lnTo>
                  <a:pt x="5667375" y="1556664"/>
                </a:lnTo>
                <a:lnTo>
                  <a:pt x="5667375" y="1559293"/>
                </a:lnTo>
                <a:lnTo>
                  <a:pt x="5667845" y="1560410"/>
                </a:lnTo>
                <a:lnTo>
                  <a:pt x="5669699" y="1562277"/>
                </a:lnTo>
                <a:lnTo>
                  <a:pt x="5670829" y="1562735"/>
                </a:lnTo>
                <a:lnTo>
                  <a:pt x="5673458" y="1562735"/>
                </a:lnTo>
                <a:lnTo>
                  <a:pt x="5674576" y="1562277"/>
                </a:lnTo>
                <a:lnTo>
                  <a:pt x="5676443" y="1560410"/>
                </a:lnTo>
                <a:lnTo>
                  <a:pt x="5676900" y="1559293"/>
                </a:lnTo>
                <a:lnTo>
                  <a:pt x="5676900" y="1556664"/>
                </a:lnTo>
                <a:close/>
              </a:path>
              <a:path w="5867400" h="3897629">
                <a:moveTo>
                  <a:pt x="5676900" y="780059"/>
                </a:moveTo>
                <a:lnTo>
                  <a:pt x="5676443" y="778941"/>
                </a:lnTo>
                <a:lnTo>
                  <a:pt x="5674576" y="777074"/>
                </a:lnTo>
                <a:lnTo>
                  <a:pt x="5673458" y="776605"/>
                </a:lnTo>
                <a:lnTo>
                  <a:pt x="5670829" y="776605"/>
                </a:lnTo>
                <a:lnTo>
                  <a:pt x="5669699" y="777074"/>
                </a:lnTo>
                <a:lnTo>
                  <a:pt x="5667845" y="778941"/>
                </a:lnTo>
                <a:lnTo>
                  <a:pt x="5667375" y="780059"/>
                </a:lnTo>
                <a:lnTo>
                  <a:pt x="5667375" y="782688"/>
                </a:lnTo>
                <a:lnTo>
                  <a:pt x="5667845" y="783805"/>
                </a:lnTo>
                <a:lnTo>
                  <a:pt x="5669699" y="785672"/>
                </a:lnTo>
                <a:lnTo>
                  <a:pt x="5670829" y="786130"/>
                </a:lnTo>
                <a:lnTo>
                  <a:pt x="5673458" y="786130"/>
                </a:lnTo>
                <a:lnTo>
                  <a:pt x="5674576" y="785672"/>
                </a:lnTo>
                <a:lnTo>
                  <a:pt x="5676443" y="783805"/>
                </a:lnTo>
                <a:lnTo>
                  <a:pt x="5676900" y="782688"/>
                </a:lnTo>
                <a:lnTo>
                  <a:pt x="5676900" y="780059"/>
                </a:lnTo>
                <a:close/>
              </a:path>
              <a:path w="5867400" h="3897629">
                <a:moveTo>
                  <a:pt x="5676900" y="3454"/>
                </a:moveTo>
                <a:lnTo>
                  <a:pt x="5676443" y="2336"/>
                </a:lnTo>
                <a:lnTo>
                  <a:pt x="5674576" y="469"/>
                </a:lnTo>
                <a:lnTo>
                  <a:pt x="5673458" y="0"/>
                </a:lnTo>
                <a:lnTo>
                  <a:pt x="5670829" y="0"/>
                </a:lnTo>
                <a:lnTo>
                  <a:pt x="5669699" y="469"/>
                </a:lnTo>
                <a:lnTo>
                  <a:pt x="5667845" y="2336"/>
                </a:lnTo>
                <a:lnTo>
                  <a:pt x="5667375" y="3454"/>
                </a:lnTo>
                <a:lnTo>
                  <a:pt x="5667375" y="6083"/>
                </a:lnTo>
                <a:lnTo>
                  <a:pt x="5667845" y="7200"/>
                </a:lnTo>
                <a:lnTo>
                  <a:pt x="5669699" y="9067"/>
                </a:lnTo>
                <a:lnTo>
                  <a:pt x="5670829" y="9525"/>
                </a:lnTo>
                <a:lnTo>
                  <a:pt x="5673458" y="9525"/>
                </a:lnTo>
                <a:lnTo>
                  <a:pt x="5674576" y="9067"/>
                </a:lnTo>
                <a:lnTo>
                  <a:pt x="5676443" y="7200"/>
                </a:lnTo>
                <a:lnTo>
                  <a:pt x="5676900" y="6083"/>
                </a:lnTo>
                <a:lnTo>
                  <a:pt x="5676900" y="3454"/>
                </a:lnTo>
                <a:close/>
              </a:path>
              <a:path w="5867400" h="3897629">
                <a:moveTo>
                  <a:pt x="5724525" y="3886479"/>
                </a:moveTo>
                <a:lnTo>
                  <a:pt x="5724068" y="3885361"/>
                </a:lnTo>
                <a:lnTo>
                  <a:pt x="5722201" y="3883495"/>
                </a:lnTo>
                <a:lnTo>
                  <a:pt x="5721083" y="3883025"/>
                </a:lnTo>
                <a:lnTo>
                  <a:pt x="5718454" y="3883025"/>
                </a:lnTo>
                <a:lnTo>
                  <a:pt x="5717324" y="3883495"/>
                </a:lnTo>
                <a:lnTo>
                  <a:pt x="5715470" y="3885361"/>
                </a:lnTo>
                <a:lnTo>
                  <a:pt x="5715000" y="3886479"/>
                </a:lnTo>
                <a:lnTo>
                  <a:pt x="5715000" y="3889108"/>
                </a:lnTo>
                <a:lnTo>
                  <a:pt x="5715470" y="3890226"/>
                </a:lnTo>
                <a:lnTo>
                  <a:pt x="5717324" y="3892092"/>
                </a:lnTo>
                <a:lnTo>
                  <a:pt x="5718454" y="3892550"/>
                </a:lnTo>
                <a:lnTo>
                  <a:pt x="5721083" y="3892550"/>
                </a:lnTo>
                <a:lnTo>
                  <a:pt x="5722201" y="3892092"/>
                </a:lnTo>
                <a:lnTo>
                  <a:pt x="5724068" y="3890226"/>
                </a:lnTo>
                <a:lnTo>
                  <a:pt x="5724525" y="3889108"/>
                </a:lnTo>
                <a:lnTo>
                  <a:pt x="5724525" y="3886479"/>
                </a:lnTo>
                <a:close/>
              </a:path>
              <a:path w="5867400" h="3897629">
                <a:moveTo>
                  <a:pt x="5724525" y="3109874"/>
                </a:moveTo>
                <a:lnTo>
                  <a:pt x="5724068" y="3108756"/>
                </a:lnTo>
                <a:lnTo>
                  <a:pt x="5722201" y="3106890"/>
                </a:lnTo>
                <a:lnTo>
                  <a:pt x="5721083" y="3106420"/>
                </a:lnTo>
                <a:lnTo>
                  <a:pt x="5718454" y="3106420"/>
                </a:lnTo>
                <a:lnTo>
                  <a:pt x="5717324" y="3106890"/>
                </a:lnTo>
                <a:lnTo>
                  <a:pt x="5715470" y="3108756"/>
                </a:lnTo>
                <a:lnTo>
                  <a:pt x="5715000" y="3109874"/>
                </a:lnTo>
                <a:lnTo>
                  <a:pt x="5715000" y="3112503"/>
                </a:lnTo>
                <a:lnTo>
                  <a:pt x="5715470" y="3113621"/>
                </a:lnTo>
                <a:lnTo>
                  <a:pt x="5717324" y="3115487"/>
                </a:lnTo>
                <a:lnTo>
                  <a:pt x="5718454" y="3115945"/>
                </a:lnTo>
                <a:lnTo>
                  <a:pt x="5721083" y="3115945"/>
                </a:lnTo>
                <a:lnTo>
                  <a:pt x="5722201" y="3115487"/>
                </a:lnTo>
                <a:lnTo>
                  <a:pt x="5724068" y="3113621"/>
                </a:lnTo>
                <a:lnTo>
                  <a:pt x="5724525" y="3112503"/>
                </a:lnTo>
                <a:lnTo>
                  <a:pt x="5724525" y="3109874"/>
                </a:lnTo>
                <a:close/>
              </a:path>
              <a:path w="5867400" h="3897629">
                <a:moveTo>
                  <a:pt x="5724525" y="2333269"/>
                </a:moveTo>
                <a:lnTo>
                  <a:pt x="5724068" y="2332151"/>
                </a:lnTo>
                <a:lnTo>
                  <a:pt x="5722201" y="2330285"/>
                </a:lnTo>
                <a:lnTo>
                  <a:pt x="5721083" y="2329815"/>
                </a:lnTo>
                <a:lnTo>
                  <a:pt x="5718454" y="2329815"/>
                </a:lnTo>
                <a:lnTo>
                  <a:pt x="5717324" y="2330285"/>
                </a:lnTo>
                <a:lnTo>
                  <a:pt x="5715470" y="2332151"/>
                </a:lnTo>
                <a:lnTo>
                  <a:pt x="5715000" y="2333269"/>
                </a:lnTo>
                <a:lnTo>
                  <a:pt x="5715000" y="2335898"/>
                </a:lnTo>
                <a:lnTo>
                  <a:pt x="5715470" y="2337016"/>
                </a:lnTo>
                <a:lnTo>
                  <a:pt x="5717324" y="2338882"/>
                </a:lnTo>
                <a:lnTo>
                  <a:pt x="5718454" y="2339340"/>
                </a:lnTo>
                <a:lnTo>
                  <a:pt x="5721083" y="2339340"/>
                </a:lnTo>
                <a:lnTo>
                  <a:pt x="5722201" y="2338882"/>
                </a:lnTo>
                <a:lnTo>
                  <a:pt x="5724068" y="2337016"/>
                </a:lnTo>
                <a:lnTo>
                  <a:pt x="5724525" y="2335898"/>
                </a:lnTo>
                <a:lnTo>
                  <a:pt x="5724525" y="2333269"/>
                </a:lnTo>
                <a:close/>
              </a:path>
              <a:path w="5867400" h="3897629">
                <a:moveTo>
                  <a:pt x="5724525" y="1556664"/>
                </a:moveTo>
                <a:lnTo>
                  <a:pt x="5724068" y="1555546"/>
                </a:lnTo>
                <a:lnTo>
                  <a:pt x="5722201" y="1553679"/>
                </a:lnTo>
                <a:lnTo>
                  <a:pt x="5721083" y="1553210"/>
                </a:lnTo>
                <a:lnTo>
                  <a:pt x="5718454" y="1553210"/>
                </a:lnTo>
                <a:lnTo>
                  <a:pt x="5717324" y="1553679"/>
                </a:lnTo>
                <a:lnTo>
                  <a:pt x="5715470" y="1555546"/>
                </a:lnTo>
                <a:lnTo>
                  <a:pt x="5715000" y="1556664"/>
                </a:lnTo>
                <a:lnTo>
                  <a:pt x="5715000" y="1559293"/>
                </a:lnTo>
                <a:lnTo>
                  <a:pt x="5715470" y="1560410"/>
                </a:lnTo>
                <a:lnTo>
                  <a:pt x="5717324" y="1562277"/>
                </a:lnTo>
                <a:lnTo>
                  <a:pt x="5718454" y="1562735"/>
                </a:lnTo>
                <a:lnTo>
                  <a:pt x="5721083" y="1562735"/>
                </a:lnTo>
                <a:lnTo>
                  <a:pt x="5722201" y="1562277"/>
                </a:lnTo>
                <a:lnTo>
                  <a:pt x="5724068" y="1560410"/>
                </a:lnTo>
                <a:lnTo>
                  <a:pt x="5724525" y="1559293"/>
                </a:lnTo>
                <a:lnTo>
                  <a:pt x="5724525" y="1556664"/>
                </a:lnTo>
                <a:close/>
              </a:path>
              <a:path w="5867400" h="3897629">
                <a:moveTo>
                  <a:pt x="5724525" y="780059"/>
                </a:moveTo>
                <a:lnTo>
                  <a:pt x="5724068" y="778941"/>
                </a:lnTo>
                <a:lnTo>
                  <a:pt x="5722201" y="777074"/>
                </a:lnTo>
                <a:lnTo>
                  <a:pt x="5721083" y="776605"/>
                </a:lnTo>
                <a:lnTo>
                  <a:pt x="5718454" y="776605"/>
                </a:lnTo>
                <a:lnTo>
                  <a:pt x="5717324" y="777074"/>
                </a:lnTo>
                <a:lnTo>
                  <a:pt x="5715470" y="778941"/>
                </a:lnTo>
                <a:lnTo>
                  <a:pt x="5715000" y="780059"/>
                </a:lnTo>
                <a:lnTo>
                  <a:pt x="5715000" y="782688"/>
                </a:lnTo>
                <a:lnTo>
                  <a:pt x="5715470" y="783805"/>
                </a:lnTo>
                <a:lnTo>
                  <a:pt x="5717324" y="785672"/>
                </a:lnTo>
                <a:lnTo>
                  <a:pt x="5718454" y="786130"/>
                </a:lnTo>
                <a:lnTo>
                  <a:pt x="5721083" y="786130"/>
                </a:lnTo>
                <a:lnTo>
                  <a:pt x="5722201" y="785672"/>
                </a:lnTo>
                <a:lnTo>
                  <a:pt x="5724068" y="783805"/>
                </a:lnTo>
                <a:lnTo>
                  <a:pt x="5724525" y="782688"/>
                </a:lnTo>
                <a:lnTo>
                  <a:pt x="5724525" y="780059"/>
                </a:lnTo>
                <a:close/>
              </a:path>
              <a:path w="5867400" h="3897629">
                <a:moveTo>
                  <a:pt x="5724525" y="3454"/>
                </a:moveTo>
                <a:lnTo>
                  <a:pt x="5724068" y="2336"/>
                </a:lnTo>
                <a:lnTo>
                  <a:pt x="5722201" y="469"/>
                </a:lnTo>
                <a:lnTo>
                  <a:pt x="5721083" y="0"/>
                </a:lnTo>
                <a:lnTo>
                  <a:pt x="5718454" y="0"/>
                </a:lnTo>
                <a:lnTo>
                  <a:pt x="5717324" y="469"/>
                </a:lnTo>
                <a:lnTo>
                  <a:pt x="5715470" y="2336"/>
                </a:lnTo>
                <a:lnTo>
                  <a:pt x="5715000" y="3454"/>
                </a:lnTo>
                <a:lnTo>
                  <a:pt x="5715000" y="6083"/>
                </a:lnTo>
                <a:lnTo>
                  <a:pt x="5715470" y="7200"/>
                </a:lnTo>
                <a:lnTo>
                  <a:pt x="5717324" y="9067"/>
                </a:lnTo>
                <a:lnTo>
                  <a:pt x="5718454" y="9525"/>
                </a:lnTo>
                <a:lnTo>
                  <a:pt x="5721083" y="9525"/>
                </a:lnTo>
                <a:lnTo>
                  <a:pt x="5722201" y="9067"/>
                </a:lnTo>
                <a:lnTo>
                  <a:pt x="5724068" y="7200"/>
                </a:lnTo>
                <a:lnTo>
                  <a:pt x="5724525" y="6083"/>
                </a:lnTo>
                <a:lnTo>
                  <a:pt x="5724525" y="3454"/>
                </a:lnTo>
                <a:close/>
              </a:path>
              <a:path w="5867400" h="3897629">
                <a:moveTo>
                  <a:pt x="5772150" y="3886479"/>
                </a:moveTo>
                <a:lnTo>
                  <a:pt x="5771693" y="3885361"/>
                </a:lnTo>
                <a:lnTo>
                  <a:pt x="5769826" y="3883495"/>
                </a:lnTo>
                <a:lnTo>
                  <a:pt x="5768708" y="3883025"/>
                </a:lnTo>
                <a:lnTo>
                  <a:pt x="5766079" y="3883025"/>
                </a:lnTo>
                <a:lnTo>
                  <a:pt x="5764949" y="3883495"/>
                </a:lnTo>
                <a:lnTo>
                  <a:pt x="5763095" y="3885361"/>
                </a:lnTo>
                <a:lnTo>
                  <a:pt x="5762625" y="3886479"/>
                </a:lnTo>
                <a:lnTo>
                  <a:pt x="5762625" y="3889108"/>
                </a:lnTo>
                <a:lnTo>
                  <a:pt x="5763095" y="3890226"/>
                </a:lnTo>
                <a:lnTo>
                  <a:pt x="5764949" y="3892092"/>
                </a:lnTo>
                <a:lnTo>
                  <a:pt x="5766079" y="3892550"/>
                </a:lnTo>
                <a:lnTo>
                  <a:pt x="5768708" y="3892550"/>
                </a:lnTo>
                <a:lnTo>
                  <a:pt x="5769826" y="3892092"/>
                </a:lnTo>
                <a:lnTo>
                  <a:pt x="5771693" y="3890226"/>
                </a:lnTo>
                <a:lnTo>
                  <a:pt x="5772150" y="3889108"/>
                </a:lnTo>
                <a:lnTo>
                  <a:pt x="5772150" y="3886479"/>
                </a:lnTo>
                <a:close/>
              </a:path>
              <a:path w="5867400" h="3897629">
                <a:moveTo>
                  <a:pt x="5772150" y="3109874"/>
                </a:moveTo>
                <a:lnTo>
                  <a:pt x="5771693" y="3108756"/>
                </a:lnTo>
                <a:lnTo>
                  <a:pt x="5769826" y="3106890"/>
                </a:lnTo>
                <a:lnTo>
                  <a:pt x="5768708" y="3106420"/>
                </a:lnTo>
                <a:lnTo>
                  <a:pt x="5766079" y="3106420"/>
                </a:lnTo>
                <a:lnTo>
                  <a:pt x="5764949" y="3106890"/>
                </a:lnTo>
                <a:lnTo>
                  <a:pt x="5763095" y="3108756"/>
                </a:lnTo>
                <a:lnTo>
                  <a:pt x="5762625" y="3109874"/>
                </a:lnTo>
                <a:lnTo>
                  <a:pt x="5762625" y="3112503"/>
                </a:lnTo>
                <a:lnTo>
                  <a:pt x="5763095" y="3113621"/>
                </a:lnTo>
                <a:lnTo>
                  <a:pt x="5764949" y="3115487"/>
                </a:lnTo>
                <a:lnTo>
                  <a:pt x="5766079" y="3115945"/>
                </a:lnTo>
                <a:lnTo>
                  <a:pt x="5768708" y="3115945"/>
                </a:lnTo>
                <a:lnTo>
                  <a:pt x="5769826" y="3115487"/>
                </a:lnTo>
                <a:lnTo>
                  <a:pt x="5771693" y="3113621"/>
                </a:lnTo>
                <a:lnTo>
                  <a:pt x="5772150" y="3112503"/>
                </a:lnTo>
                <a:lnTo>
                  <a:pt x="5772150" y="3109874"/>
                </a:lnTo>
                <a:close/>
              </a:path>
              <a:path w="5867400" h="3897629">
                <a:moveTo>
                  <a:pt x="5772150" y="2333269"/>
                </a:moveTo>
                <a:lnTo>
                  <a:pt x="5771693" y="2332151"/>
                </a:lnTo>
                <a:lnTo>
                  <a:pt x="5769826" y="2330285"/>
                </a:lnTo>
                <a:lnTo>
                  <a:pt x="5768708" y="2329815"/>
                </a:lnTo>
                <a:lnTo>
                  <a:pt x="5766079" y="2329815"/>
                </a:lnTo>
                <a:lnTo>
                  <a:pt x="5764949" y="2330285"/>
                </a:lnTo>
                <a:lnTo>
                  <a:pt x="5763095" y="2332151"/>
                </a:lnTo>
                <a:lnTo>
                  <a:pt x="5762625" y="2333269"/>
                </a:lnTo>
                <a:lnTo>
                  <a:pt x="5762625" y="2335898"/>
                </a:lnTo>
                <a:lnTo>
                  <a:pt x="5763095" y="2337016"/>
                </a:lnTo>
                <a:lnTo>
                  <a:pt x="5764949" y="2338882"/>
                </a:lnTo>
                <a:lnTo>
                  <a:pt x="5766079" y="2339340"/>
                </a:lnTo>
                <a:lnTo>
                  <a:pt x="5768708" y="2339340"/>
                </a:lnTo>
                <a:lnTo>
                  <a:pt x="5769826" y="2338882"/>
                </a:lnTo>
                <a:lnTo>
                  <a:pt x="5771693" y="2337016"/>
                </a:lnTo>
                <a:lnTo>
                  <a:pt x="5772150" y="2335898"/>
                </a:lnTo>
                <a:lnTo>
                  <a:pt x="5772150" y="2333269"/>
                </a:lnTo>
                <a:close/>
              </a:path>
              <a:path w="5867400" h="3897629">
                <a:moveTo>
                  <a:pt x="5772150" y="1556664"/>
                </a:moveTo>
                <a:lnTo>
                  <a:pt x="5771693" y="1555546"/>
                </a:lnTo>
                <a:lnTo>
                  <a:pt x="5769826" y="1553679"/>
                </a:lnTo>
                <a:lnTo>
                  <a:pt x="5768708" y="1553210"/>
                </a:lnTo>
                <a:lnTo>
                  <a:pt x="5766079" y="1553210"/>
                </a:lnTo>
                <a:lnTo>
                  <a:pt x="5764949" y="1553679"/>
                </a:lnTo>
                <a:lnTo>
                  <a:pt x="5763095" y="1555546"/>
                </a:lnTo>
                <a:lnTo>
                  <a:pt x="5762625" y="1556664"/>
                </a:lnTo>
                <a:lnTo>
                  <a:pt x="5762625" y="1559293"/>
                </a:lnTo>
                <a:lnTo>
                  <a:pt x="5763095" y="1560410"/>
                </a:lnTo>
                <a:lnTo>
                  <a:pt x="5764949" y="1562277"/>
                </a:lnTo>
                <a:lnTo>
                  <a:pt x="5766079" y="1562735"/>
                </a:lnTo>
                <a:lnTo>
                  <a:pt x="5768708" y="1562735"/>
                </a:lnTo>
                <a:lnTo>
                  <a:pt x="5769826" y="1562277"/>
                </a:lnTo>
                <a:lnTo>
                  <a:pt x="5771693" y="1560410"/>
                </a:lnTo>
                <a:lnTo>
                  <a:pt x="5772150" y="1559293"/>
                </a:lnTo>
                <a:lnTo>
                  <a:pt x="5772150" y="1556664"/>
                </a:lnTo>
                <a:close/>
              </a:path>
              <a:path w="5867400" h="3897629">
                <a:moveTo>
                  <a:pt x="5772150" y="780059"/>
                </a:moveTo>
                <a:lnTo>
                  <a:pt x="5771693" y="778941"/>
                </a:lnTo>
                <a:lnTo>
                  <a:pt x="5769826" y="777074"/>
                </a:lnTo>
                <a:lnTo>
                  <a:pt x="5768708" y="776605"/>
                </a:lnTo>
                <a:lnTo>
                  <a:pt x="5766079" y="776605"/>
                </a:lnTo>
                <a:lnTo>
                  <a:pt x="5764949" y="777074"/>
                </a:lnTo>
                <a:lnTo>
                  <a:pt x="5763095" y="778941"/>
                </a:lnTo>
                <a:lnTo>
                  <a:pt x="5762625" y="780059"/>
                </a:lnTo>
                <a:lnTo>
                  <a:pt x="5762625" y="782688"/>
                </a:lnTo>
                <a:lnTo>
                  <a:pt x="5763095" y="783805"/>
                </a:lnTo>
                <a:lnTo>
                  <a:pt x="5764949" y="785672"/>
                </a:lnTo>
                <a:lnTo>
                  <a:pt x="5766079" y="786130"/>
                </a:lnTo>
                <a:lnTo>
                  <a:pt x="5768708" y="786130"/>
                </a:lnTo>
                <a:lnTo>
                  <a:pt x="5769826" y="785672"/>
                </a:lnTo>
                <a:lnTo>
                  <a:pt x="5771693" y="783805"/>
                </a:lnTo>
                <a:lnTo>
                  <a:pt x="5772150" y="782688"/>
                </a:lnTo>
                <a:lnTo>
                  <a:pt x="5772150" y="780059"/>
                </a:lnTo>
                <a:close/>
              </a:path>
              <a:path w="5867400" h="3897629">
                <a:moveTo>
                  <a:pt x="5772150" y="3454"/>
                </a:moveTo>
                <a:lnTo>
                  <a:pt x="5771693" y="2336"/>
                </a:lnTo>
                <a:lnTo>
                  <a:pt x="5769826" y="469"/>
                </a:lnTo>
                <a:lnTo>
                  <a:pt x="5768708" y="0"/>
                </a:lnTo>
                <a:lnTo>
                  <a:pt x="5766079" y="0"/>
                </a:lnTo>
                <a:lnTo>
                  <a:pt x="5764949" y="469"/>
                </a:lnTo>
                <a:lnTo>
                  <a:pt x="5763095" y="2336"/>
                </a:lnTo>
                <a:lnTo>
                  <a:pt x="5762625" y="3454"/>
                </a:lnTo>
                <a:lnTo>
                  <a:pt x="5762625" y="6083"/>
                </a:lnTo>
                <a:lnTo>
                  <a:pt x="5763095" y="7200"/>
                </a:lnTo>
                <a:lnTo>
                  <a:pt x="5764949" y="9067"/>
                </a:lnTo>
                <a:lnTo>
                  <a:pt x="5766079" y="9525"/>
                </a:lnTo>
                <a:lnTo>
                  <a:pt x="5768708" y="9525"/>
                </a:lnTo>
                <a:lnTo>
                  <a:pt x="5769826" y="9067"/>
                </a:lnTo>
                <a:lnTo>
                  <a:pt x="5771693" y="7200"/>
                </a:lnTo>
                <a:lnTo>
                  <a:pt x="5772150" y="6083"/>
                </a:lnTo>
                <a:lnTo>
                  <a:pt x="5772150" y="3454"/>
                </a:lnTo>
                <a:close/>
              </a:path>
              <a:path w="5867400" h="3897629">
                <a:moveTo>
                  <a:pt x="5819775" y="3886479"/>
                </a:moveTo>
                <a:lnTo>
                  <a:pt x="5819318" y="3885361"/>
                </a:lnTo>
                <a:lnTo>
                  <a:pt x="5817451" y="3883495"/>
                </a:lnTo>
                <a:lnTo>
                  <a:pt x="5816333" y="3883025"/>
                </a:lnTo>
                <a:lnTo>
                  <a:pt x="5813704" y="3883025"/>
                </a:lnTo>
                <a:lnTo>
                  <a:pt x="5812574" y="3883495"/>
                </a:lnTo>
                <a:lnTo>
                  <a:pt x="5810720" y="3885361"/>
                </a:lnTo>
                <a:lnTo>
                  <a:pt x="5810250" y="3886479"/>
                </a:lnTo>
                <a:lnTo>
                  <a:pt x="5810250" y="3889108"/>
                </a:lnTo>
                <a:lnTo>
                  <a:pt x="5810720" y="3890226"/>
                </a:lnTo>
                <a:lnTo>
                  <a:pt x="5812574" y="3892092"/>
                </a:lnTo>
                <a:lnTo>
                  <a:pt x="5813704" y="3892550"/>
                </a:lnTo>
                <a:lnTo>
                  <a:pt x="5816333" y="3892550"/>
                </a:lnTo>
                <a:lnTo>
                  <a:pt x="5817451" y="3892092"/>
                </a:lnTo>
                <a:lnTo>
                  <a:pt x="5819318" y="3890226"/>
                </a:lnTo>
                <a:lnTo>
                  <a:pt x="5819775" y="3889108"/>
                </a:lnTo>
                <a:lnTo>
                  <a:pt x="5819775" y="3886479"/>
                </a:lnTo>
                <a:close/>
              </a:path>
              <a:path w="5867400" h="3897629">
                <a:moveTo>
                  <a:pt x="5819775" y="3109874"/>
                </a:moveTo>
                <a:lnTo>
                  <a:pt x="5819318" y="3108756"/>
                </a:lnTo>
                <a:lnTo>
                  <a:pt x="5817451" y="3106890"/>
                </a:lnTo>
                <a:lnTo>
                  <a:pt x="5816333" y="3106420"/>
                </a:lnTo>
                <a:lnTo>
                  <a:pt x="5813704" y="3106420"/>
                </a:lnTo>
                <a:lnTo>
                  <a:pt x="5812574" y="3106890"/>
                </a:lnTo>
                <a:lnTo>
                  <a:pt x="5810720" y="3108756"/>
                </a:lnTo>
                <a:lnTo>
                  <a:pt x="5810250" y="3109874"/>
                </a:lnTo>
                <a:lnTo>
                  <a:pt x="5810250" y="3112503"/>
                </a:lnTo>
                <a:lnTo>
                  <a:pt x="5810720" y="3113621"/>
                </a:lnTo>
                <a:lnTo>
                  <a:pt x="5812574" y="3115487"/>
                </a:lnTo>
                <a:lnTo>
                  <a:pt x="5813704" y="3115945"/>
                </a:lnTo>
                <a:lnTo>
                  <a:pt x="5816333" y="3115945"/>
                </a:lnTo>
                <a:lnTo>
                  <a:pt x="5817451" y="3115487"/>
                </a:lnTo>
                <a:lnTo>
                  <a:pt x="5819318" y="3113621"/>
                </a:lnTo>
                <a:lnTo>
                  <a:pt x="5819775" y="3112503"/>
                </a:lnTo>
                <a:lnTo>
                  <a:pt x="5819775" y="3109874"/>
                </a:lnTo>
                <a:close/>
              </a:path>
              <a:path w="5867400" h="3897629">
                <a:moveTo>
                  <a:pt x="5819775" y="2333269"/>
                </a:moveTo>
                <a:lnTo>
                  <a:pt x="5819318" y="2332151"/>
                </a:lnTo>
                <a:lnTo>
                  <a:pt x="5817451" y="2330285"/>
                </a:lnTo>
                <a:lnTo>
                  <a:pt x="5816333" y="2329815"/>
                </a:lnTo>
                <a:lnTo>
                  <a:pt x="5813704" y="2329815"/>
                </a:lnTo>
                <a:lnTo>
                  <a:pt x="5812574" y="2330285"/>
                </a:lnTo>
                <a:lnTo>
                  <a:pt x="5810720" y="2332151"/>
                </a:lnTo>
                <a:lnTo>
                  <a:pt x="5810250" y="2333269"/>
                </a:lnTo>
                <a:lnTo>
                  <a:pt x="5810250" y="2335898"/>
                </a:lnTo>
                <a:lnTo>
                  <a:pt x="5810720" y="2337016"/>
                </a:lnTo>
                <a:lnTo>
                  <a:pt x="5812574" y="2338882"/>
                </a:lnTo>
                <a:lnTo>
                  <a:pt x="5813704" y="2339340"/>
                </a:lnTo>
                <a:lnTo>
                  <a:pt x="5816333" y="2339340"/>
                </a:lnTo>
                <a:lnTo>
                  <a:pt x="5817451" y="2338882"/>
                </a:lnTo>
                <a:lnTo>
                  <a:pt x="5819318" y="2337016"/>
                </a:lnTo>
                <a:lnTo>
                  <a:pt x="5819775" y="2335898"/>
                </a:lnTo>
                <a:lnTo>
                  <a:pt x="5819775" y="2333269"/>
                </a:lnTo>
                <a:close/>
              </a:path>
              <a:path w="5867400" h="3897629">
                <a:moveTo>
                  <a:pt x="5819775" y="1556664"/>
                </a:moveTo>
                <a:lnTo>
                  <a:pt x="5819318" y="1555546"/>
                </a:lnTo>
                <a:lnTo>
                  <a:pt x="5817451" y="1553679"/>
                </a:lnTo>
                <a:lnTo>
                  <a:pt x="5816333" y="1553210"/>
                </a:lnTo>
                <a:lnTo>
                  <a:pt x="5813704" y="1553210"/>
                </a:lnTo>
                <a:lnTo>
                  <a:pt x="5812574" y="1553679"/>
                </a:lnTo>
                <a:lnTo>
                  <a:pt x="5810720" y="1555546"/>
                </a:lnTo>
                <a:lnTo>
                  <a:pt x="5810250" y="1556664"/>
                </a:lnTo>
                <a:lnTo>
                  <a:pt x="5810250" y="1559293"/>
                </a:lnTo>
                <a:lnTo>
                  <a:pt x="5810720" y="1560410"/>
                </a:lnTo>
                <a:lnTo>
                  <a:pt x="5812574" y="1562277"/>
                </a:lnTo>
                <a:lnTo>
                  <a:pt x="5813704" y="1562735"/>
                </a:lnTo>
                <a:lnTo>
                  <a:pt x="5816333" y="1562735"/>
                </a:lnTo>
                <a:lnTo>
                  <a:pt x="5817451" y="1562277"/>
                </a:lnTo>
                <a:lnTo>
                  <a:pt x="5819318" y="1560410"/>
                </a:lnTo>
                <a:lnTo>
                  <a:pt x="5819775" y="1559293"/>
                </a:lnTo>
                <a:lnTo>
                  <a:pt x="5819775" y="1556664"/>
                </a:lnTo>
                <a:close/>
              </a:path>
              <a:path w="5867400" h="3897629">
                <a:moveTo>
                  <a:pt x="5819775" y="780059"/>
                </a:moveTo>
                <a:lnTo>
                  <a:pt x="5819318" y="778941"/>
                </a:lnTo>
                <a:lnTo>
                  <a:pt x="5817451" y="777074"/>
                </a:lnTo>
                <a:lnTo>
                  <a:pt x="5816333" y="776605"/>
                </a:lnTo>
                <a:lnTo>
                  <a:pt x="5813704" y="776605"/>
                </a:lnTo>
                <a:lnTo>
                  <a:pt x="5812574" y="777074"/>
                </a:lnTo>
                <a:lnTo>
                  <a:pt x="5810720" y="778941"/>
                </a:lnTo>
                <a:lnTo>
                  <a:pt x="5810250" y="780059"/>
                </a:lnTo>
                <a:lnTo>
                  <a:pt x="5810250" y="782688"/>
                </a:lnTo>
                <a:lnTo>
                  <a:pt x="5810720" y="783805"/>
                </a:lnTo>
                <a:lnTo>
                  <a:pt x="5812574" y="785672"/>
                </a:lnTo>
                <a:lnTo>
                  <a:pt x="5813704" y="786130"/>
                </a:lnTo>
                <a:lnTo>
                  <a:pt x="5816333" y="786130"/>
                </a:lnTo>
                <a:lnTo>
                  <a:pt x="5817451" y="785672"/>
                </a:lnTo>
                <a:lnTo>
                  <a:pt x="5819318" y="783805"/>
                </a:lnTo>
                <a:lnTo>
                  <a:pt x="5819775" y="782688"/>
                </a:lnTo>
                <a:lnTo>
                  <a:pt x="5819775" y="780059"/>
                </a:lnTo>
                <a:close/>
              </a:path>
              <a:path w="5867400" h="3897629">
                <a:moveTo>
                  <a:pt x="5819775" y="3454"/>
                </a:moveTo>
                <a:lnTo>
                  <a:pt x="5819318" y="2336"/>
                </a:lnTo>
                <a:lnTo>
                  <a:pt x="5817451" y="469"/>
                </a:lnTo>
                <a:lnTo>
                  <a:pt x="5816333" y="0"/>
                </a:lnTo>
                <a:lnTo>
                  <a:pt x="5813704" y="0"/>
                </a:lnTo>
                <a:lnTo>
                  <a:pt x="5812574" y="469"/>
                </a:lnTo>
                <a:lnTo>
                  <a:pt x="5810720" y="2336"/>
                </a:lnTo>
                <a:lnTo>
                  <a:pt x="5810250" y="3454"/>
                </a:lnTo>
                <a:lnTo>
                  <a:pt x="5810250" y="6083"/>
                </a:lnTo>
                <a:lnTo>
                  <a:pt x="5810720" y="7200"/>
                </a:lnTo>
                <a:lnTo>
                  <a:pt x="5812574" y="9067"/>
                </a:lnTo>
                <a:lnTo>
                  <a:pt x="5813704" y="9525"/>
                </a:lnTo>
                <a:lnTo>
                  <a:pt x="5816333" y="9525"/>
                </a:lnTo>
                <a:lnTo>
                  <a:pt x="5817451" y="9067"/>
                </a:lnTo>
                <a:lnTo>
                  <a:pt x="5819318" y="7200"/>
                </a:lnTo>
                <a:lnTo>
                  <a:pt x="5819775" y="6083"/>
                </a:lnTo>
                <a:lnTo>
                  <a:pt x="5819775" y="3454"/>
                </a:lnTo>
                <a:close/>
              </a:path>
              <a:path w="5867400" h="3897629">
                <a:moveTo>
                  <a:pt x="5867400" y="3886479"/>
                </a:moveTo>
                <a:lnTo>
                  <a:pt x="5866943" y="3885361"/>
                </a:lnTo>
                <a:lnTo>
                  <a:pt x="5865076" y="3883495"/>
                </a:lnTo>
                <a:lnTo>
                  <a:pt x="5863958" y="3883025"/>
                </a:lnTo>
                <a:lnTo>
                  <a:pt x="5861329" y="3883025"/>
                </a:lnTo>
                <a:lnTo>
                  <a:pt x="5860199" y="3883495"/>
                </a:lnTo>
                <a:lnTo>
                  <a:pt x="5858345" y="3885361"/>
                </a:lnTo>
                <a:lnTo>
                  <a:pt x="5857875" y="3886479"/>
                </a:lnTo>
                <a:lnTo>
                  <a:pt x="5857875" y="3889108"/>
                </a:lnTo>
                <a:lnTo>
                  <a:pt x="5858345" y="3890226"/>
                </a:lnTo>
                <a:lnTo>
                  <a:pt x="5860199" y="3892092"/>
                </a:lnTo>
                <a:lnTo>
                  <a:pt x="5861329" y="3892550"/>
                </a:lnTo>
                <a:lnTo>
                  <a:pt x="5863958" y="3892550"/>
                </a:lnTo>
                <a:lnTo>
                  <a:pt x="5865076" y="3892092"/>
                </a:lnTo>
                <a:lnTo>
                  <a:pt x="5866943" y="3890226"/>
                </a:lnTo>
                <a:lnTo>
                  <a:pt x="5867400" y="3889108"/>
                </a:lnTo>
                <a:lnTo>
                  <a:pt x="5867400" y="3886479"/>
                </a:lnTo>
                <a:close/>
              </a:path>
              <a:path w="5867400" h="3897629">
                <a:moveTo>
                  <a:pt x="5867400" y="3109874"/>
                </a:moveTo>
                <a:lnTo>
                  <a:pt x="5866943" y="3108756"/>
                </a:lnTo>
                <a:lnTo>
                  <a:pt x="5865076" y="3106890"/>
                </a:lnTo>
                <a:lnTo>
                  <a:pt x="5863958" y="3106420"/>
                </a:lnTo>
                <a:lnTo>
                  <a:pt x="5861329" y="3106420"/>
                </a:lnTo>
                <a:lnTo>
                  <a:pt x="5860199" y="3106890"/>
                </a:lnTo>
                <a:lnTo>
                  <a:pt x="5858345" y="3108756"/>
                </a:lnTo>
                <a:lnTo>
                  <a:pt x="5857875" y="3109874"/>
                </a:lnTo>
                <a:lnTo>
                  <a:pt x="5857875" y="3112503"/>
                </a:lnTo>
                <a:lnTo>
                  <a:pt x="5858345" y="3113621"/>
                </a:lnTo>
                <a:lnTo>
                  <a:pt x="5860199" y="3115487"/>
                </a:lnTo>
                <a:lnTo>
                  <a:pt x="5861329" y="3115945"/>
                </a:lnTo>
                <a:lnTo>
                  <a:pt x="5863958" y="3115945"/>
                </a:lnTo>
                <a:lnTo>
                  <a:pt x="5865076" y="3115487"/>
                </a:lnTo>
                <a:lnTo>
                  <a:pt x="5866943" y="3113621"/>
                </a:lnTo>
                <a:lnTo>
                  <a:pt x="5867400" y="3112503"/>
                </a:lnTo>
                <a:lnTo>
                  <a:pt x="5867400" y="3109874"/>
                </a:lnTo>
                <a:close/>
              </a:path>
              <a:path w="5867400" h="3897629">
                <a:moveTo>
                  <a:pt x="5867400" y="2333269"/>
                </a:moveTo>
                <a:lnTo>
                  <a:pt x="5866943" y="2332151"/>
                </a:lnTo>
                <a:lnTo>
                  <a:pt x="5865076" y="2330285"/>
                </a:lnTo>
                <a:lnTo>
                  <a:pt x="5863958" y="2329815"/>
                </a:lnTo>
                <a:lnTo>
                  <a:pt x="5861329" y="2329815"/>
                </a:lnTo>
                <a:lnTo>
                  <a:pt x="5860199" y="2330285"/>
                </a:lnTo>
                <a:lnTo>
                  <a:pt x="5858345" y="2332151"/>
                </a:lnTo>
                <a:lnTo>
                  <a:pt x="5857875" y="2333269"/>
                </a:lnTo>
                <a:lnTo>
                  <a:pt x="5857875" y="2335898"/>
                </a:lnTo>
                <a:lnTo>
                  <a:pt x="5858345" y="2337016"/>
                </a:lnTo>
                <a:lnTo>
                  <a:pt x="5860199" y="2338882"/>
                </a:lnTo>
                <a:lnTo>
                  <a:pt x="5861329" y="2339340"/>
                </a:lnTo>
                <a:lnTo>
                  <a:pt x="5863958" y="2339340"/>
                </a:lnTo>
                <a:lnTo>
                  <a:pt x="5865076" y="2338882"/>
                </a:lnTo>
                <a:lnTo>
                  <a:pt x="5866943" y="2337016"/>
                </a:lnTo>
                <a:lnTo>
                  <a:pt x="5867400" y="2335898"/>
                </a:lnTo>
                <a:lnTo>
                  <a:pt x="5867400" y="2333269"/>
                </a:lnTo>
                <a:close/>
              </a:path>
              <a:path w="5867400" h="3897629">
                <a:moveTo>
                  <a:pt x="5867400" y="1556664"/>
                </a:moveTo>
                <a:lnTo>
                  <a:pt x="5866943" y="1555546"/>
                </a:lnTo>
                <a:lnTo>
                  <a:pt x="5865076" y="1553679"/>
                </a:lnTo>
                <a:lnTo>
                  <a:pt x="5863958" y="1553210"/>
                </a:lnTo>
                <a:lnTo>
                  <a:pt x="5861329" y="1553210"/>
                </a:lnTo>
                <a:lnTo>
                  <a:pt x="5860199" y="1553679"/>
                </a:lnTo>
                <a:lnTo>
                  <a:pt x="5858345" y="1555546"/>
                </a:lnTo>
                <a:lnTo>
                  <a:pt x="5857875" y="1556664"/>
                </a:lnTo>
                <a:lnTo>
                  <a:pt x="5857875" y="1559293"/>
                </a:lnTo>
                <a:lnTo>
                  <a:pt x="5858345" y="1560410"/>
                </a:lnTo>
                <a:lnTo>
                  <a:pt x="5860199" y="1562277"/>
                </a:lnTo>
                <a:lnTo>
                  <a:pt x="5861329" y="1562735"/>
                </a:lnTo>
                <a:lnTo>
                  <a:pt x="5863958" y="1562735"/>
                </a:lnTo>
                <a:lnTo>
                  <a:pt x="5865076" y="1562277"/>
                </a:lnTo>
                <a:lnTo>
                  <a:pt x="5866943" y="1560410"/>
                </a:lnTo>
                <a:lnTo>
                  <a:pt x="5867400" y="1559293"/>
                </a:lnTo>
                <a:lnTo>
                  <a:pt x="5867400" y="1556664"/>
                </a:lnTo>
                <a:close/>
              </a:path>
              <a:path w="5867400" h="3897629">
                <a:moveTo>
                  <a:pt x="5867400" y="780059"/>
                </a:moveTo>
                <a:lnTo>
                  <a:pt x="5866943" y="778941"/>
                </a:lnTo>
                <a:lnTo>
                  <a:pt x="5865076" y="777074"/>
                </a:lnTo>
                <a:lnTo>
                  <a:pt x="5863958" y="776605"/>
                </a:lnTo>
                <a:lnTo>
                  <a:pt x="5861329" y="776605"/>
                </a:lnTo>
                <a:lnTo>
                  <a:pt x="5860199" y="777074"/>
                </a:lnTo>
                <a:lnTo>
                  <a:pt x="5858345" y="778941"/>
                </a:lnTo>
                <a:lnTo>
                  <a:pt x="5857875" y="780059"/>
                </a:lnTo>
                <a:lnTo>
                  <a:pt x="5857875" y="782688"/>
                </a:lnTo>
                <a:lnTo>
                  <a:pt x="5858345" y="783805"/>
                </a:lnTo>
                <a:lnTo>
                  <a:pt x="5860199" y="785672"/>
                </a:lnTo>
                <a:lnTo>
                  <a:pt x="5861329" y="786130"/>
                </a:lnTo>
                <a:lnTo>
                  <a:pt x="5863958" y="786130"/>
                </a:lnTo>
                <a:lnTo>
                  <a:pt x="5865076" y="785672"/>
                </a:lnTo>
                <a:lnTo>
                  <a:pt x="5866943" y="783805"/>
                </a:lnTo>
                <a:lnTo>
                  <a:pt x="5867400" y="782688"/>
                </a:lnTo>
                <a:lnTo>
                  <a:pt x="5867400" y="780059"/>
                </a:lnTo>
                <a:close/>
              </a:path>
              <a:path w="5867400" h="3897629">
                <a:moveTo>
                  <a:pt x="5867400" y="3454"/>
                </a:moveTo>
                <a:lnTo>
                  <a:pt x="5866943" y="2336"/>
                </a:lnTo>
                <a:lnTo>
                  <a:pt x="5865076" y="469"/>
                </a:lnTo>
                <a:lnTo>
                  <a:pt x="5863958" y="0"/>
                </a:lnTo>
                <a:lnTo>
                  <a:pt x="5861329" y="0"/>
                </a:lnTo>
                <a:lnTo>
                  <a:pt x="5860199" y="469"/>
                </a:lnTo>
                <a:lnTo>
                  <a:pt x="5858345" y="2336"/>
                </a:lnTo>
                <a:lnTo>
                  <a:pt x="5857875" y="3454"/>
                </a:lnTo>
                <a:lnTo>
                  <a:pt x="5857875" y="6083"/>
                </a:lnTo>
                <a:lnTo>
                  <a:pt x="5858345" y="7200"/>
                </a:lnTo>
                <a:lnTo>
                  <a:pt x="5860199" y="9067"/>
                </a:lnTo>
                <a:lnTo>
                  <a:pt x="5861329" y="9525"/>
                </a:lnTo>
                <a:lnTo>
                  <a:pt x="5863958" y="9525"/>
                </a:lnTo>
                <a:lnTo>
                  <a:pt x="5865076" y="9067"/>
                </a:lnTo>
                <a:lnTo>
                  <a:pt x="5866943" y="7200"/>
                </a:lnTo>
                <a:lnTo>
                  <a:pt x="5867400" y="6083"/>
                </a:lnTo>
                <a:lnTo>
                  <a:pt x="5867400" y="34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3682" y="3887568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1K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3682" y="3110963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2K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3682" y="2334359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3K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3682" y="1557754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4K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3370" y="1612057"/>
            <a:ext cx="177800" cy="23926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75"/>
              </a:lnSpc>
            </a:pPr>
            <a:r>
              <a:rPr sz="1200" spc="-75" dirty="0">
                <a:solidFill>
                  <a:srgbClr val="252423"/>
                </a:solidFill>
                <a:latin typeface="Trebuchet MS"/>
                <a:cs typeface="Trebuchet MS"/>
              </a:rPr>
              <a:t>Count</a:t>
            </a:r>
            <a:r>
              <a:rPr sz="1200" spc="-6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200" spc="-95" dirty="0">
                <a:solidFill>
                  <a:srgbClr val="252423"/>
                </a:solidFill>
                <a:latin typeface="Trebuchet MS"/>
                <a:cs typeface="Trebuchet MS"/>
              </a:rPr>
              <a:t>of</a:t>
            </a:r>
            <a:r>
              <a:rPr sz="1200" spc="-6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200" spc="-70" dirty="0">
                <a:solidFill>
                  <a:srgbClr val="252423"/>
                </a:solidFill>
                <a:latin typeface="Trebuchet MS"/>
                <a:cs typeface="Trebuchet MS"/>
              </a:rPr>
              <a:t>frequency</a:t>
            </a:r>
            <a:r>
              <a:rPr sz="1200" spc="-6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200" spc="-95" dirty="0">
                <a:solidFill>
                  <a:srgbClr val="252423"/>
                </a:solidFill>
                <a:latin typeface="Trebuchet MS"/>
                <a:cs typeface="Trebuchet MS"/>
              </a:rPr>
              <a:t>of</a:t>
            </a:r>
            <a:r>
              <a:rPr sz="1200" spc="-6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200" spc="-50" dirty="0">
                <a:solidFill>
                  <a:srgbClr val="252423"/>
                </a:solidFill>
                <a:latin typeface="Trebuchet MS"/>
                <a:cs typeface="Trebuchet MS"/>
              </a:rPr>
              <a:t>listening</a:t>
            </a:r>
            <a:r>
              <a:rPr sz="1200" spc="-6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200" spc="-95" dirty="0">
                <a:solidFill>
                  <a:srgbClr val="252423"/>
                </a:solidFill>
                <a:latin typeface="Trebuchet MS"/>
                <a:cs typeface="Trebuchet MS"/>
              </a:rPr>
              <a:t>to</a:t>
            </a:r>
            <a:r>
              <a:rPr sz="1200" spc="-6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200" spc="-35" dirty="0">
                <a:solidFill>
                  <a:srgbClr val="252423"/>
                </a:solidFill>
                <a:latin typeface="Trebuchet MS"/>
                <a:cs typeface="Trebuchet MS"/>
              </a:rPr>
              <a:t>radio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3682" y="4664173"/>
            <a:ext cx="284480" cy="273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975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0K</a:t>
            </a:r>
            <a:endParaRPr sz="900">
              <a:latin typeface="Segoe UI"/>
              <a:cs typeface="Segoe UI"/>
            </a:endParaRPr>
          </a:p>
          <a:p>
            <a:pPr marR="5080" algn="r">
              <a:lnSpc>
                <a:spcPts val="975"/>
              </a:lnSpc>
            </a:pPr>
            <a:r>
              <a:rPr sz="900" spc="-50" dirty="0">
                <a:solidFill>
                  <a:srgbClr val="605D5C"/>
                </a:solidFill>
                <a:latin typeface="Segoe UI"/>
                <a:cs typeface="Segoe UI"/>
              </a:rPr>
              <a:t>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83104" y="896937"/>
            <a:ext cx="9525" cy="3867150"/>
          </a:xfrm>
          <a:custGeom>
            <a:avLst/>
            <a:gdLst/>
            <a:ahLst/>
            <a:cxnLst/>
            <a:rect l="l" t="t" r="r" b="b"/>
            <a:pathLst>
              <a:path w="9525" h="3867150">
                <a:moveTo>
                  <a:pt x="6077" y="3867149"/>
                </a:moveTo>
                <a:lnTo>
                  <a:pt x="3447" y="3867149"/>
                </a:lnTo>
                <a:lnTo>
                  <a:pt x="2324" y="3866684"/>
                </a:lnTo>
                <a:lnTo>
                  <a:pt x="464" y="3864824"/>
                </a:lnTo>
                <a:lnTo>
                  <a:pt x="0" y="3863702"/>
                </a:lnTo>
                <a:lnTo>
                  <a:pt x="0" y="3861071"/>
                </a:lnTo>
                <a:lnTo>
                  <a:pt x="464" y="3859949"/>
                </a:lnTo>
                <a:lnTo>
                  <a:pt x="2324" y="3858089"/>
                </a:lnTo>
                <a:lnTo>
                  <a:pt x="3447" y="3857624"/>
                </a:lnTo>
                <a:lnTo>
                  <a:pt x="6077" y="3857624"/>
                </a:lnTo>
                <a:lnTo>
                  <a:pt x="7200" y="3858089"/>
                </a:lnTo>
                <a:lnTo>
                  <a:pt x="9060" y="3859949"/>
                </a:lnTo>
                <a:lnTo>
                  <a:pt x="9524" y="3861071"/>
                </a:lnTo>
                <a:lnTo>
                  <a:pt x="9524" y="3863702"/>
                </a:lnTo>
                <a:lnTo>
                  <a:pt x="9060" y="3864824"/>
                </a:lnTo>
                <a:lnTo>
                  <a:pt x="7200" y="3866684"/>
                </a:lnTo>
                <a:lnTo>
                  <a:pt x="6077" y="3867149"/>
                </a:lnTo>
                <a:close/>
              </a:path>
              <a:path w="9525" h="3867150">
                <a:moveTo>
                  <a:pt x="6077" y="3819524"/>
                </a:moveTo>
                <a:lnTo>
                  <a:pt x="3447" y="3819524"/>
                </a:lnTo>
                <a:lnTo>
                  <a:pt x="2324" y="3819059"/>
                </a:lnTo>
                <a:lnTo>
                  <a:pt x="464" y="3817199"/>
                </a:lnTo>
                <a:lnTo>
                  <a:pt x="0" y="3816077"/>
                </a:lnTo>
                <a:lnTo>
                  <a:pt x="0" y="3813446"/>
                </a:lnTo>
                <a:lnTo>
                  <a:pt x="464" y="3812324"/>
                </a:lnTo>
                <a:lnTo>
                  <a:pt x="2324" y="3810464"/>
                </a:lnTo>
                <a:lnTo>
                  <a:pt x="3447" y="3809999"/>
                </a:lnTo>
                <a:lnTo>
                  <a:pt x="6077" y="3809999"/>
                </a:lnTo>
                <a:lnTo>
                  <a:pt x="7200" y="3810464"/>
                </a:lnTo>
                <a:lnTo>
                  <a:pt x="9060" y="3812324"/>
                </a:lnTo>
                <a:lnTo>
                  <a:pt x="9524" y="3813446"/>
                </a:lnTo>
                <a:lnTo>
                  <a:pt x="9524" y="3816077"/>
                </a:lnTo>
                <a:lnTo>
                  <a:pt x="9060" y="3817199"/>
                </a:lnTo>
                <a:lnTo>
                  <a:pt x="7200" y="3819059"/>
                </a:lnTo>
                <a:lnTo>
                  <a:pt x="6077" y="3819524"/>
                </a:lnTo>
                <a:close/>
              </a:path>
              <a:path w="9525" h="3867150">
                <a:moveTo>
                  <a:pt x="6077" y="3771899"/>
                </a:moveTo>
                <a:lnTo>
                  <a:pt x="3447" y="3771899"/>
                </a:lnTo>
                <a:lnTo>
                  <a:pt x="2324" y="3771434"/>
                </a:lnTo>
                <a:lnTo>
                  <a:pt x="464" y="3769574"/>
                </a:lnTo>
                <a:lnTo>
                  <a:pt x="0" y="3768452"/>
                </a:lnTo>
                <a:lnTo>
                  <a:pt x="0" y="3765821"/>
                </a:lnTo>
                <a:lnTo>
                  <a:pt x="464" y="3764699"/>
                </a:lnTo>
                <a:lnTo>
                  <a:pt x="2324" y="3762839"/>
                </a:lnTo>
                <a:lnTo>
                  <a:pt x="3447" y="3762374"/>
                </a:lnTo>
                <a:lnTo>
                  <a:pt x="6077" y="3762374"/>
                </a:lnTo>
                <a:lnTo>
                  <a:pt x="7200" y="3762839"/>
                </a:lnTo>
                <a:lnTo>
                  <a:pt x="9060" y="3764699"/>
                </a:lnTo>
                <a:lnTo>
                  <a:pt x="9524" y="3765821"/>
                </a:lnTo>
                <a:lnTo>
                  <a:pt x="9524" y="3768452"/>
                </a:lnTo>
                <a:lnTo>
                  <a:pt x="9060" y="3769574"/>
                </a:lnTo>
                <a:lnTo>
                  <a:pt x="7200" y="3771434"/>
                </a:lnTo>
                <a:lnTo>
                  <a:pt x="6077" y="3771899"/>
                </a:lnTo>
                <a:close/>
              </a:path>
              <a:path w="9525" h="3867150">
                <a:moveTo>
                  <a:pt x="6077" y="3724274"/>
                </a:moveTo>
                <a:lnTo>
                  <a:pt x="3447" y="3724274"/>
                </a:lnTo>
                <a:lnTo>
                  <a:pt x="2324" y="3723809"/>
                </a:lnTo>
                <a:lnTo>
                  <a:pt x="464" y="3721949"/>
                </a:lnTo>
                <a:lnTo>
                  <a:pt x="0" y="3720827"/>
                </a:lnTo>
                <a:lnTo>
                  <a:pt x="0" y="3718196"/>
                </a:lnTo>
                <a:lnTo>
                  <a:pt x="464" y="3717074"/>
                </a:lnTo>
                <a:lnTo>
                  <a:pt x="2324" y="3715214"/>
                </a:lnTo>
                <a:lnTo>
                  <a:pt x="3447" y="3714749"/>
                </a:lnTo>
                <a:lnTo>
                  <a:pt x="6077" y="3714749"/>
                </a:lnTo>
                <a:lnTo>
                  <a:pt x="7200" y="3715214"/>
                </a:lnTo>
                <a:lnTo>
                  <a:pt x="9060" y="3717074"/>
                </a:lnTo>
                <a:lnTo>
                  <a:pt x="9524" y="3718196"/>
                </a:lnTo>
                <a:lnTo>
                  <a:pt x="9524" y="3720827"/>
                </a:lnTo>
                <a:lnTo>
                  <a:pt x="9060" y="3721949"/>
                </a:lnTo>
                <a:lnTo>
                  <a:pt x="7200" y="3723809"/>
                </a:lnTo>
                <a:lnTo>
                  <a:pt x="6077" y="3724274"/>
                </a:lnTo>
                <a:close/>
              </a:path>
              <a:path w="9525" h="3867150">
                <a:moveTo>
                  <a:pt x="6077" y="3676649"/>
                </a:moveTo>
                <a:lnTo>
                  <a:pt x="3447" y="3676649"/>
                </a:lnTo>
                <a:lnTo>
                  <a:pt x="2324" y="3676184"/>
                </a:lnTo>
                <a:lnTo>
                  <a:pt x="464" y="3674324"/>
                </a:lnTo>
                <a:lnTo>
                  <a:pt x="0" y="3673202"/>
                </a:lnTo>
                <a:lnTo>
                  <a:pt x="0" y="3670571"/>
                </a:lnTo>
                <a:lnTo>
                  <a:pt x="464" y="3669449"/>
                </a:lnTo>
                <a:lnTo>
                  <a:pt x="2324" y="3667589"/>
                </a:lnTo>
                <a:lnTo>
                  <a:pt x="3447" y="3667124"/>
                </a:lnTo>
                <a:lnTo>
                  <a:pt x="6077" y="3667124"/>
                </a:lnTo>
                <a:lnTo>
                  <a:pt x="7200" y="3667589"/>
                </a:lnTo>
                <a:lnTo>
                  <a:pt x="9060" y="3669449"/>
                </a:lnTo>
                <a:lnTo>
                  <a:pt x="9524" y="3670571"/>
                </a:lnTo>
                <a:lnTo>
                  <a:pt x="9524" y="3673202"/>
                </a:lnTo>
                <a:lnTo>
                  <a:pt x="9060" y="3674324"/>
                </a:lnTo>
                <a:lnTo>
                  <a:pt x="7200" y="3676184"/>
                </a:lnTo>
                <a:lnTo>
                  <a:pt x="6077" y="3676649"/>
                </a:lnTo>
                <a:close/>
              </a:path>
              <a:path w="9525" h="3867150">
                <a:moveTo>
                  <a:pt x="6077" y="3629024"/>
                </a:moveTo>
                <a:lnTo>
                  <a:pt x="3447" y="3629024"/>
                </a:lnTo>
                <a:lnTo>
                  <a:pt x="2324" y="3628559"/>
                </a:lnTo>
                <a:lnTo>
                  <a:pt x="464" y="3626699"/>
                </a:lnTo>
                <a:lnTo>
                  <a:pt x="0" y="3625577"/>
                </a:lnTo>
                <a:lnTo>
                  <a:pt x="0" y="3622946"/>
                </a:lnTo>
                <a:lnTo>
                  <a:pt x="464" y="3621824"/>
                </a:lnTo>
                <a:lnTo>
                  <a:pt x="2324" y="3619964"/>
                </a:lnTo>
                <a:lnTo>
                  <a:pt x="3447" y="3619499"/>
                </a:lnTo>
                <a:lnTo>
                  <a:pt x="6077" y="3619499"/>
                </a:lnTo>
                <a:lnTo>
                  <a:pt x="7200" y="3619964"/>
                </a:lnTo>
                <a:lnTo>
                  <a:pt x="9060" y="3621824"/>
                </a:lnTo>
                <a:lnTo>
                  <a:pt x="9524" y="3622946"/>
                </a:lnTo>
                <a:lnTo>
                  <a:pt x="9524" y="3625577"/>
                </a:lnTo>
                <a:lnTo>
                  <a:pt x="9060" y="3626699"/>
                </a:lnTo>
                <a:lnTo>
                  <a:pt x="7200" y="3628559"/>
                </a:lnTo>
                <a:lnTo>
                  <a:pt x="6077" y="3629024"/>
                </a:lnTo>
                <a:close/>
              </a:path>
              <a:path w="9525" h="3867150">
                <a:moveTo>
                  <a:pt x="6077" y="3581399"/>
                </a:moveTo>
                <a:lnTo>
                  <a:pt x="3447" y="3581399"/>
                </a:lnTo>
                <a:lnTo>
                  <a:pt x="2324" y="3580934"/>
                </a:lnTo>
                <a:lnTo>
                  <a:pt x="464" y="3579074"/>
                </a:lnTo>
                <a:lnTo>
                  <a:pt x="0" y="3577952"/>
                </a:lnTo>
                <a:lnTo>
                  <a:pt x="0" y="3575321"/>
                </a:lnTo>
                <a:lnTo>
                  <a:pt x="464" y="3574199"/>
                </a:lnTo>
                <a:lnTo>
                  <a:pt x="2324" y="3572339"/>
                </a:lnTo>
                <a:lnTo>
                  <a:pt x="3447" y="3571874"/>
                </a:lnTo>
                <a:lnTo>
                  <a:pt x="6077" y="3571874"/>
                </a:lnTo>
                <a:lnTo>
                  <a:pt x="7200" y="3572339"/>
                </a:lnTo>
                <a:lnTo>
                  <a:pt x="9060" y="3574199"/>
                </a:lnTo>
                <a:lnTo>
                  <a:pt x="9524" y="3575321"/>
                </a:lnTo>
                <a:lnTo>
                  <a:pt x="9524" y="3577952"/>
                </a:lnTo>
                <a:lnTo>
                  <a:pt x="9060" y="3579074"/>
                </a:lnTo>
                <a:lnTo>
                  <a:pt x="7200" y="3580934"/>
                </a:lnTo>
                <a:lnTo>
                  <a:pt x="6077" y="3581399"/>
                </a:lnTo>
                <a:close/>
              </a:path>
              <a:path w="9525" h="3867150">
                <a:moveTo>
                  <a:pt x="6077" y="3533774"/>
                </a:moveTo>
                <a:lnTo>
                  <a:pt x="3447" y="3533774"/>
                </a:lnTo>
                <a:lnTo>
                  <a:pt x="2324" y="3533309"/>
                </a:lnTo>
                <a:lnTo>
                  <a:pt x="464" y="3531449"/>
                </a:lnTo>
                <a:lnTo>
                  <a:pt x="0" y="3530327"/>
                </a:lnTo>
                <a:lnTo>
                  <a:pt x="0" y="3527696"/>
                </a:lnTo>
                <a:lnTo>
                  <a:pt x="464" y="3526574"/>
                </a:lnTo>
                <a:lnTo>
                  <a:pt x="2324" y="3524714"/>
                </a:lnTo>
                <a:lnTo>
                  <a:pt x="3447" y="3524249"/>
                </a:lnTo>
                <a:lnTo>
                  <a:pt x="6077" y="3524249"/>
                </a:lnTo>
                <a:lnTo>
                  <a:pt x="7200" y="3524714"/>
                </a:lnTo>
                <a:lnTo>
                  <a:pt x="9060" y="3526574"/>
                </a:lnTo>
                <a:lnTo>
                  <a:pt x="9524" y="3527696"/>
                </a:lnTo>
                <a:lnTo>
                  <a:pt x="9524" y="3530327"/>
                </a:lnTo>
                <a:lnTo>
                  <a:pt x="9060" y="3531449"/>
                </a:lnTo>
                <a:lnTo>
                  <a:pt x="7200" y="3533309"/>
                </a:lnTo>
                <a:lnTo>
                  <a:pt x="6077" y="3533774"/>
                </a:lnTo>
                <a:close/>
              </a:path>
              <a:path w="9525" h="3867150">
                <a:moveTo>
                  <a:pt x="6077" y="3486149"/>
                </a:moveTo>
                <a:lnTo>
                  <a:pt x="3447" y="3486149"/>
                </a:lnTo>
                <a:lnTo>
                  <a:pt x="2324" y="3485684"/>
                </a:lnTo>
                <a:lnTo>
                  <a:pt x="464" y="3483824"/>
                </a:lnTo>
                <a:lnTo>
                  <a:pt x="0" y="3482702"/>
                </a:lnTo>
                <a:lnTo>
                  <a:pt x="0" y="3480071"/>
                </a:lnTo>
                <a:lnTo>
                  <a:pt x="464" y="3478949"/>
                </a:lnTo>
                <a:lnTo>
                  <a:pt x="2324" y="3477089"/>
                </a:lnTo>
                <a:lnTo>
                  <a:pt x="3447" y="3476624"/>
                </a:lnTo>
                <a:lnTo>
                  <a:pt x="6077" y="3476624"/>
                </a:lnTo>
                <a:lnTo>
                  <a:pt x="7200" y="3477089"/>
                </a:lnTo>
                <a:lnTo>
                  <a:pt x="9060" y="3478949"/>
                </a:lnTo>
                <a:lnTo>
                  <a:pt x="9524" y="3480071"/>
                </a:lnTo>
                <a:lnTo>
                  <a:pt x="9524" y="3482702"/>
                </a:lnTo>
                <a:lnTo>
                  <a:pt x="9060" y="3483824"/>
                </a:lnTo>
                <a:lnTo>
                  <a:pt x="7200" y="3485684"/>
                </a:lnTo>
                <a:lnTo>
                  <a:pt x="6077" y="3486149"/>
                </a:lnTo>
                <a:close/>
              </a:path>
              <a:path w="9525" h="3867150">
                <a:moveTo>
                  <a:pt x="6077" y="3438524"/>
                </a:moveTo>
                <a:lnTo>
                  <a:pt x="3447" y="3438524"/>
                </a:lnTo>
                <a:lnTo>
                  <a:pt x="2324" y="3438059"/>
                </a:lnTo>
                <a:lnTo>
                  <a:pt x="464" y="3436199"/>
                </a:lnTo>
                <a:lnTo>
                  <a:pt x="0" y="3435077"/>
                </a:lnTo>
                <a:lnTo>
                  <a:pt x="0" y="3432446"/>
                </a:lnTo>
                <a:lnTo>
                  <a:pt x="464" y="3431324"/>
                </a:lnTo>
                <a:lnTo>
                  <a:pt x="2324" y="3429464"/>
                </a:lnTo>
                <a:lnTo>
                  <a:pt x="3447" y="3428999"/>
                </a:lnTo>
                <a:lnTo>
                  <a:pt x="6077" y="3428999"/>
                </a:lnTo>
                <a:lnTo>
                  <a:pt x="7200" y="3429464"/>
                </a:lnTo>
                <a:lnTo>
                  <a:pt x="9060" y="3431324"/>
                </a:lnTo>
                <a:lnTo>
                  <a:pt x="9524" y="3432446"/>
                </a:lnTo>
                <a:lnTo>
                  <a:pt x="9524" y="3435077"/>
                </a:lnTo>
                <a:lnTo>
                  <a:pt x="9060" y="3436199"/>
                </a:lnTo>
                <a:lnTo>
                  <a:pt x="7200" y="3438059"/>
                </a:lnTo>
                <a:lnTo>
                  <a:pt x="6077" y="3438524"/>
                </a:lnTo>
                <a:close/>
              </a:path>
              <a:path w="9525" h="3867150">
                <a:moveTo>
                  <a:pt x="6077" y="3390899"/>
                </a:moveTo>
                <a:lnTo>
                  <a:pt x="3447" y="3390899"/>
                </a:lnTo>
                <a:lnTo>
                  <a:pt x="2324" y="3390434"/>
                </a:lnTo>
                <a:lnTo>
                  <a:pt x="464" y="3388574"/>
                </a:lnTo>
                <a:lnTo>
                  <a:pt x="0" y="3387452"/>
                </a:lnTo>
                <a:lnTo>
                  <a:pt x="0" y="3384821"/>
                </a:lnTo>
                <a:lnTo>
                  <a:pt x="464" y="3383699"/>
                </a:lnTo>
                <a:lnTo>
                  <a:pt x="2324" y="3381839"/>
                </a:lnTo>
                <a:lnTo>
                  <a:pt x="3447" y="3381374"/>
                </a:lnTo>
                <a:lnTo>
                  <a:pt x="6077" y="3381374"/>
                </a:lnTo>
                <a:lnTo>
                  <a:pt x="7200" y="3381839"/>
                </a:lnTo>
                <a:lnTo>
                  <a:pt x="9060" y="3383699"/>
                </a:lnTo>
                <a:lnTo>
                  <a:pt x="9524" y="3384821"/>
                </a:lnTo>
                <a:lnTo>
                  <a:pt x="9524" y="3387452"/>
                </a:lnTo>
                <a:lnTo>
                  <a:pt x="9060" y="3388574"/>
                </a:lnTo>
                <a:lnTo>
                  <a:pt x="7200" y="3390434"/>
                </a:lnTo>
                <a:lnTo>
                  <a:pt x="6077" y="3390899"/>
                </a:lnTo>
                <a:close/>
              </a:path>
              <a:path w="9525" h="3867150">
                <a:moveTo>
                  <a:pt x="6077" y="3343274"/>
                </a:moveTo>
                <a:lnTo>
                  <a:pt x="3447" y="3343274"/>
                </a:lnTo>
                <a:lnTo>
                  <a:pt x="2324" y="3342809"/>
                </a:lnTo>
                <a:lnTo>
                  <a:pt x="464" y="3340949"/>
                </a:lnTo>
                <a:lnTo>
                  <a:pt x="0" y="3339827"/>
                </a:lnTo>
                <a:lnTo>
                  <a:pt x="0" y="3337196"/>
                </a:lnTo>
                <a:lnTo>
                  <a:pt x="464" y="3336074"/>
                </a:lnTo>
                <a:lnTo>
                  <a:pt x="2324" y="3334214"/>
                </a:lnTo>
                <a:lnTo>
                  <a:pt x="3447" y="3333749"/>
                </a:lnTo>
                <a:lnTo>
                  <a:pt x="6077" y="3333749"/>
                </a:lnTo>
                <a:lnTo>
                  <a:pt x="7200" y="3334214"/>
                </a:lnTo>
                <a:lnTo>
                  <a:pt x="9060" y="3336074"/>
                </a:lnTo>
                <a:lnTo>
                  <a:pt x="9524" y="3337196"/>
                </a:lnTo>
                <a:lnTo>
                  <a:pt x="9524" y="3339827"/>
                </a:lnTo>
                <a:lnTo>
                  <a:pt x="9060" y="3340949"/>
                </a:lnTo>
                <a:lnTo>
                  <a:pt x="7200" y="3342809"/>
                </a:lnTo>
                <a:lnTo>
                  <a:pt x="6077" y="3343274"/>
                </a:lnTo>
                <a:close/>
              </a:path>
              <a:path w="9525" h="3867150">
                <a:moveTo>
                  <a:pt x="6077" y="3295649"/>
                </a:moveTo>
                <a:lnTo>
                  <a:pt x="3447" y="3295649"/>
                </a:lnTo>
                <a:lnTo>
                  <a:pt x="2324" y="3295184"/>
                </a:lnTo>
                <a:lnTo>
                  <a:pt x="464" y="3293324"/>
                </a:lnTo>
                <a:lnTo>
                  <a:pt x="0" y="3292202"/>
                </a:lnTo>
                <a:lnTo>
                  <a:pt x="0" y="3289571"/>
                </a:lnTo>
                <a:lnTo>
                  <a:pt x="464" y="3288449"/>
                </a:lnTo>
                <a:lnTo>
                  <a:pt x="2324" y="3286589"/>
                </a:lnTo>
                <a:lnTo>
                  <a:pt x="3447" y="3286124"/>
                </a:lnTo>
                <a:lnTo>
                  <a:pt x="6077" y="3286124"/>
                </a:lnTo>
                <a:lnTo>
                  <a:pt x="7200" y="3286589"/>
                </a:lnTo>
                <a:lnTo>
                  <a:pt x="9060" y="3288449"/>
                </a:lnTo>
                <a:lnTo>
                  <a:pt x="9524" y="3289571"/>
                </a:lnTo>
                <a:lnTo>
                  <a:pt x="9524" y="3292202"/>
                </a:lnTo>
                <a:lnTo>
                  <a:pt x="9060" y="3293324"/>
                </a:lnTo>
                <a:lnTo>
                  <a:pt x="7200" y="3295184"/>
                </a:lnTo>
                <a:lnTo>
                  <a:pt x="6077" y="3295649"/>
                </a:lnTo>
                <a:close/>
              </a:path>
              <a:path w="9525" h="3867150">
                <a:moveTo>
                  <a:pt x="6077" y="3248024"/>
                </a:moveTo>
                <a:lnTo>
                  <a:pt x="3447" y="3248024"/>
                </a:lnTo>
                <a:lnTo>
                  <a:pt x="2324" y="3247559"/>
                </a:lnTo>
                <a:lnTo>
                  <a:pt x="464" y="3245699"/>
                </a:lnTo>
                <a:lnTo>
                  <a:pt x="0" y="3244577"/>
                </a:lnTo>
                <a:lnTo>
                  <a:pt x="0" y="3241946"/>
                </a:lnTo>
                <a:lnTo>
                  <a:pt x="464" y="3240824"/>
                </a:lnTo>
                <a:lnTo>
                  <a:pt x="2324" y="3238964"/>
                </a:lnTo>
                <a:lnTo>
                  <a:pt x="3447" y="3238499"/>
                </a:lnTo>
                <a:lnTo>
                  <a:pt x="6077" y="3238499"/>
                </a:lnTo>
                <a:lnTo>
                  <a:pt x="7200" y="3238964"/>
                </a:lnTo>
                <a:lnTo>
                  <a:pt x="9060" y="3240824"/>
                </a:lnTo>
                <a:lnTo>
                  <a:pt x="9524" y="3241946"/>
                </a:lnTo>
                <a:lnTo>
                  <a:pt x="9524" y="3244577"/>
                </a:lnTo>
                <a:lnTo>
                  <a:pt x="9060" y="3245699"/>
                </a:lnTo>
                <a:lnTo>
                  <a:pt x="7200" y="3247559"/>
                </a:lnTo>
                <a:lnTo>
                  <a:pt x="6077" y="3248024"/>
                </a:lnTo>
                <a:close/>
              </a:path>
              <a:path w="9525" h="3867150">
                <a:moveTo>
                  <a:pt x="6077" y="3200399"/>
                </a:moveTo>
                <a:lnTo>
                  <a:pt x="3447" y="3200399"/>
                </a:lnTo>
                <a:lnTo>
                  <a:pt x="2324" y="3199934"/>
                </a:lnTo>
                <a:lnTo>
                  <a:pt x="464" y="3198074"/>
                </a:lnTo>
                <a:lnTo>
                  <a:pt x="0" y="3196952"/>
                </a:lnTo>
                <a:lnTo>
                  <a:pt x="0" y="3194321"/>
                </a:lnTo>
                <a:lnTo>
                  <a:pt x="464" y="3193199"/>
                </a:lnTo>
                <a:lnTo>
                  <a:pt x="2324" y="3191339"/>
                </a:lnTo>
                <a:lnTo>
                  <a:pt x="3447" y="3190874"/>
                </a:lnTo>
                <a:lnTo>
                  <a:pt x="6077" y="3190874"/>
                </a:lnTo>
                <a:lnTo>
                  <a:pt x="7200" y="3191339"/>
                </a:lnTo>
                <a:lnTo>
                  <a:pt x="9060" y="3193199"/>
                </a:lnTo>
                <a:lnTo>
                  <a:pt x="9524" y="3194321"/>
                </a:lnTo>
                <a:lnTo>
                  <a:pt x="9524" y="3196952"/>
                </a:lnTo>
                <a:lnTo>
                  <a:pt x="9060" y="3198074"/>
                </a:lnTo>
                <a:lnTo>
                  <a:pt x="7200" y="3199934"/>
                </a:lnTo>
                <a:lnTo>
                  <a:pt x="6077" y="3200399"/>
                </a:lnTo>
                <a:close/>
              </a:path>
              <a:path w="9525" h="3867150">
                <a:moveTo>
                  <a:pt x="6077" y="3152774"/>
                </a:moveTo>
                <a:lnTo>
                  <a:pt x="3447" y="3152774"/>
                </a:lnTo>
                <a:lnTo>
                  <a:pt x="2324" y="3152309"/>
                </a:lnTo>
                <a:lnTo>
                  <a:pt x="464" y="3150449"/>
                </a:lnTo>
                <a:lnTo>
                  <a:pt x="0" y="3149327"/>
                </a:lnTo>
                <a:lnTo>
                  <a:pt x="0" y="3146696"/>
                </a:lnTo>
                <a:lnTo>
                  <a:pt x="464" y="3145574"/>
                </a:lnTo>
                <a:lnTo>
                  <a:pt x="2324" y="3143714"/>
                </a:lnTo>
                <a:lnTo>
                  <a:pt x="3447" y="3143249"/>
                </a:lnTo>
                <a:lnTo>
                  <a:pt x="6077" y="3143249"/>
                </a:lnTo>
                <a:lnTo>
                  <a:pt x="7200" y="3143714"/>
                </a:lnTo>
                <a:lnTo>
                  <a:pt x="9060" y="3145574"/>
                </a:lnTo>
                <a:lnTo>
                  <a:pt x="9524" y="3146696"/>
                </a:lnTo>
                <a:lnTo>
                  <a:pt x="9524" y="3149327"/>
                </a:lnTo>
                <a:lnTo>
                  <a:pt x="9060" y="3150449"/>
                </a:lnTo>
                <a:lnTo>
                  <a:pt x="7200" y="3152309"/>
                </a:lnTo>
                <a:lnTo>
                  <a:pt x="6077" y="3152774"/>
                </a:lnTo>
                <a:close/>
              </a:path>
              <a:path w="9525" h="3867150">
                <a:moveTo>
                  <a:pt x="6077" y="3105149"/>
                </a:moveTo>
                <a:lnTo>
                  <a:pt x="3447" y="3105149"/>
                </a:lnTo>
                <a:lnTo>
                  <a:pt x="2324" y="3104684"/>
                </a:lnTo>
                <a:lnTo>
                  <a:pt x="464" y="3102824"/>
                </a:lnTo>
                <a:lnTo>
                  <a:pt x="0" y="3101702"/>
                </a:lnTo>
                <a:lnTo>
                  <a:pt x="0" y="3099071"/>
                </a:lnTo>
                <a:lnTo>
                  <a:pt x="464" y="3097949"/>
                </a:lnTo>
                <a:lnTo>
                  <a:pt x="2324" y="3096089"/>
                </a:lnTo>
                <a:lnTo>
                  <a:pt x="3447" y="3095624"/>
                </a:lnTo>
                <a:lnTo>
                  <a:pt x="6077" y="3095624"/>
                </a:lnTo>
                <a:lnTo>
                  <a:pt x="7200" y="3096089"/>
                </a:lnTo>
                <a:lnTo>
                  <a:pt x="9060" y="3097949"/>
                </a:lnTo>
                <a:lnTo>
                  <a:pt x="9524" y="3099071"/>
                </a:lnTo>
                <a:lnTo>
                  <a:pt x="9524" y="3101702"/>
                </a:lnTo>
                <a:lnTo>
                  <a:pt x="9060" y="3102824"/>
                </a:lnTo>
                <a:lnTo>
                  <a:pt x="7200" y="3104684"/>
                </a:lnTo>
                <a:lnTo>
                  <a:pt x="6077" y="3105149"/>
                </a:lnTo>
                <a:close/>
              </a:path>
              <a:path w="9525" h="3867150">
                <a:moveTo>
                  <a:pt x="6077" y="3057524"/>
                </a:moveTo>
                <a:lnTo>
                  <a:pt x="3447" y="3057524"/>
                </a:lnTo>
                <a:lnTo>
                  <a:pt x="2324" y="3057059"/>
                </a:lnTo>
                <a:lnTo>
                  <a:pt x="464" y="3055199"/>
                </a:lnTo>
                <a:lnTo>
                  <a:pt x="0" y="3054077"/>
                </a:lnTo>
                <a:lnTo>
                  <a:pt x="0" y="3051446"/>
                </a:lnTo>
                <a:lnTo>
                  <a:pt x="464" y="3050324"/>
                </a:lnTo>
                <a:lnTo>
                  <a:pt x="2324" y="3048464"/>
                </a:lnTo>
                <a:lnTo>
                  <a:pt x="3447" y="3047999"/>
                </a:lnTo>
                <a:lnTo>
                  <a:pt x="6077" y="3047999"/>
                </a:lnTo>
                <a:lnTo>
                  <a:pt x="7200" y="3048464"/>
                </a:lnTo>
                <a:lnTo>
                  <a:pt x="9060" y="3050324"/>
                </a:lnTo>
                <a:lnTo>
                  <a:pt x="9524" y="3051446"/>
                </a:lnTo>
                <a:lnTo>
                  <a:pt x="9524" y="3054077"/>
                </a:lnTo>
                <a:lnTo>
                  <a:pt x="9060" y="3055199"/>
                </a:lnTo>
                <a:lnTo>
                  <a:pt x="7200" y="3057059"/>
                </a:lnTo>
                <a:lnTo>
                  <a:pt x="6077" y="3057524"/>
                </a:lnTo>
                <a:close/>
              </a:path>
              <a:path w="9525" h="3867150">
                <a:moveTo>
                  <a:pt x="6077" y="3009899"/>
                </a:moveTo>
                <a:lnTo>
                  <a:pt x="3447" y="3009899"/>
                </a:lnTo>
                <a:lnTo>
                  <a:pt x="2324" y="3009434"/>
                </a:lnTo>
                <a:lnTo>
                  <a:pt x="464" y="3007574"/>
                </a:lnTo>
                <a:lnTo>
                  <a:pt x="0" y="3006452"/>
                </a:lnTo>
                <a:lnTo>
                  <a:pt x="0" y="3003821"/>
                </a:lnTo>
                <a:lnTo>
                  <a:pt x="464" y="3002699"/>
                </a:lnTo>
                <a:lnTo>
                  <a:pt x="2324" y="3000839"/>
                </a:lnTo>
                <a:lnTo>
                  <a:pt x="3447" y="3000374"/>
                </a:lnTo>
                <a:lnTo>
                  <a:pt x="6077" y="3000374"/>
                </a:lnTo>
                <a:lnTo>
                  <a:pt x="7200" y="3000839"/>
                </a:lnTo>
                <a:lnTo>
                  <a:pt x="9060" y="3002699"/>
                </a:lnTo>
                <a:lnTo>
                  <a:pt x="9524" y="3003821"/>
                </a:lnTo>
                <a:lnTo>
                  <a:pt x="9524" y="3006452"/>
                </a:lnTo>
                <a:lnTo>
                  <a:pt x="9060" y="3007574"/>
                </a:lnTo>
                <a:lnTo>
                  <a:pt x="7200" y="3009434"/>
                </a:lnTo>
                <a:lnTo>
                  <a:pt x="6077" y="3009899"/>
                </a:lnTo>
                <a:close/>
              </a:path>
              <a:path w="9525" h="3867150">
                <a:moveTo>
                  <a:pt x="6077" y="2962274"/>
                </a:moveTo>
                <a:lnTo>
                  <a:pt x="3447" y="2962274"/>
                </a:lnTo>
                <a:lnTo>
                  <a:pt x="2324" y="2961809"/>
                </a:lnTo>
                <a:lnTo>
                  <a:pt x="464" y="2959949"/>
                </a:lnTo>
                <a:lnTo>
                  <a:pt x="0" y="2958827"/>
                </a:lnTo>
                <a:lnTo>
                  <a:pt x="0" y="2956197"/>
                </a:lnTo>
                <a:lnTo>
                  <a:pt x="464" y="2955074"/>
                </a:lnTo>
                <a:lnTo>
                  <a:pt x="2324" y="2953214"/>
                </a:lnTo>
                <a:lnTo>
                  <a:pt x="3447" y="2952749"/>
                </a:lnTo>
                <a:lnTo>
                  <a:pt x="6077" y="2952749"/>
                </a:lnTo>
                <a:lnTo>
                  <a:pt x="7200" y="2953214"/>
                </a:lnTo>
                <a:lnTo>
                  <a:pt x="9060" y="2955074"/>
                </a:lnTo>
                <a:lnTo>
                  <a:pt x="9524" y="2956197"/>
                </a:lnTo>
                <a:lnTo>
                  <a:pt x="9524" y="2958827"/>
                </a:lnTo>
                <a:lnTo>
                  <a:pt x="9060" y="2959949"/>
                </a:lnTo>
                <a:lnTo>
                  <a:pt x="7200" y="2961809"/>
                </a:lnTo>
                <a:lnTo>
                  <a:pt x="6077" y="2962274"/>
                </a:lnTo>
                <a:close/>
              </a:path>
              <a:path w="9525" h="3867150">
                <a:moveTo>
                  <a:pt x="6077" y="2914649"/>
                </a:moveTo>
                <a:lnTo>
                  <a:pt x="3447" y="2914649"/>
                </a:lnTo>
                <a:lnTo>
                  <a:pt x="2324" y="2914184"/>
                </a:lnTo>
                <a:lnTo>
                  <a:pt x="464" y="2912324"/>
                </a:lnTo>
                <a:lnTo>
                  <a:pt x="0" y="2911202"/>
                </a:lnTo>
                <a:lnTo>
                  <a:pt x="0" y="2908571"/>
                </a:lnTo>
                <a:lnTo>
                  <a:pt x="464" y="2907449"/>
                </a:lnTo>
                <a:lnTo>
                  <a:pt x="2324" y="2905589"/>
                </a:lnTo>
                <a:lnTo>
                  <a:pt x="3447" y="2905124"/>
                </a:lnTo>
                <a:lnTo>
                  <a:pt x="6077" y="2905124"/>
                </a:lnTo>
                <a:lnTo>
                  <a:pt x="7200" y="2905589"/>
                </a:lnTo>
                <a:lnTo>
                  <a:pt x="9060" y="2907449"/>
                </a:lnTo>
                <a:lnTo>
                  <a:pt x="9524" y="2908571"/>
                </a:lnTo>
                <a:lnTo>
                  <a:pt x="9524" y="2911202"/>
                </a:lnTo>
                <a:lnTo>
                  <a:pt x="9060" y="2912324"/>
                </a:lnTo>
                <a:lnTo>
                  <a:pt x="7200" y="2914184"/>
                </a:lnTo>
                <a:lnTo>
                  <a:pt x="6077" y="2914649"/>
                </a:lnTo>
                <a:close/>
              </a:path>
              <a:path w="9525" h="3867150">
                <a:moveTo>
                  <a:pt x="6077" y="2867024"/>
                </a:moveTo>
                <a:lnTo>
                  <a:pt x="3447" y="2867024"/>
                </a:lnTo>
                <a:lnTo>
                  <a:pt x="2324" y="2866559"/>
                </a:lnTo>
                <a:lnTo>
                  <a:pt x="464" y="2864699"/>
                </a:lnTo>
                <a:lnTo>
                  <a:pt x="0" y="2863577"/>
                </a:lnTo>
                <a:lnTo>
                  <a:pt x="0" y="2860947"/>
                </a:lnTo>
                <a:lnTo>
                  <a:pt x="464" y="2859824"/>
                </a:lnTo>
                <a:lnTo>
                  <a:pt x="2324" y="2857964"/>
                </a:lnTo>
                <a:lnTo>
                  <a:pt x="3447" y="2857499"/>
                </a:lnTo>
                <a:lnTo>
                  <a:pt x="6077" y="2857499"/>
                </a:lnTo>
                <a:lnTo>
                  <a:pt x="7200" y="2857964"/>
                </a:lnTo>
                <a:lnTo>
                  <a:pt x="9060" y="2859824"/>
                </a:lnTo>
                <a:lnTo>
                  <a:pt x="9524" y="2860947"/>
                </a:lnTo>
                <a:lnTo>
                  <a:pt x="9524" y="2863577"/>
                </a:lnTo>
                <a:lnTo>
                  <a:pt x="9060" y="2864699"/>
                </a:lnTo>
                <a:lnTo>
                  <a:pt x="7200" y="2866559"/>
                </a:lnTo>
                <a:lnTo>
                  <a:pt x="6077" y="2867024"/>
                </a:lnTo>
                <a:close/>
              </a:path>
              <a:path w="9525" h="3867150">
                <a:moveTo>
                  <a:pt x="6077" y="2819399"/>
                </a:moveTo>
                <a:lnTo>
                  <a:pt x="3447" y="2819399"/>
                </a:lnTo>
                <a:lnTo>
                  <a:pt x="2324" y="2818934"/>
                </a:lnTo>
                <a:lnTo>
                  <a:pt x="464" y="2817074"/>
                </a:lnTo>
                <a:lnTo>
                  <a:pt x="0" y="2815952"/>
                </a:lnTo>
                <a:lnTo>
                  <a:pt x="0" y="2813321"/>
                </a:lnTo>
                <a:lnTo>
                  <a:pt x="464" y="2812199"/>
                </a:lnTo>
                <a:lnTo>
                  <a:pt x="2324" y="2810339"/>
                </a:lnTo>
                <a:lnTo>
                  <a:pt x="3447" y="2809874"/>
                </a:lnTo>
                <a:lnTo>
                  <a:pt x="6077" y="2809874"/>
                </a:lnTo>
                <a:lnTo>
                  <a:pt x="7200" y="2810339"/>
                </a:lnTo>
                <a:lnTo>
                  <a:pt x="9060" y="2812199"/>
                </a:lnTo>
                <a:lnTo>
                  <a:pt x="9524" y="2813321"/>
                </a:lnTo>
                <a:lnTo>
                  <a:pt x="9524" y="2815952"/>
                </a:lnTo>
                <a:lnTo>
                  <a:pt x="9060" y="2817074"/>
                </a:lnTo>
                <a:lnTo>
                  <a:pt x="7200" y="2818934"/>
                </a:lnTo>
                <a:lnTo>
                  <a:pt x="6077" y="2819399"/>
                </a:lnTo>
                <a:close/>
              </a:path>
              <a:path w="9525" h="3867150">
                <a:moveTo>
                  <a:pt x="6077" y="2771774"/>
                </a:moveTo>
                <a:lnTo>
                  <a:pt x="3447" y="2771774"/>
                </a:lnTo>
                <a:lnTo>
                  <a:pt x="2324" y="2771309"/>
                </a:lnTo>
                <a:lnTo>
                  <a:pt x="464" y="2769449"/>
                </a:lnTo>
                <a:lnTo>
                  <a:pt x="0" y="2768327"/>
                </a:lnTo>
                <a:lnTo>
                  <a:pt x="0" y="2765696"/>
                </a:lnTo>
                <a:lnTo>
                  <a:pt x="464" y="2764574"/>
                </a:lnTo>
                <a:lnTo>
                  <a:pt x="2324" y="2762714"/>
                </a:lnTo>
                <a:lnTo>
                  <a:pt x="3447" y="2762249"/>
                </a:lnTo>
                <a:lnTo>
                  <a:pt x="6077" y="2762249"/>
                </a:lnTo>
                <a:lnTo>
                  <a:pt x="7200" y="2762714"/>
                </a:lnTo>
                <a:lnTo>
                  <a:pt x="9060" y="2764574"/>
                </a:lnTo>
                <a:lnTo>
                  <a:pt x="9524" y="2765696"/>
                </a:lnTo>
                <a:lnTo>
                  <a:pt x="9524" y="2768327"/>
                </a:lnTo>
                <a:lnTo>
                  <a:pt x="9060" y="2769449"/>
                </a:lnTo>
                <a:lnTo>
                  <a:pt x="7200" y="2771309"/>
                </a:lnTo>
                <a:lnTo>
                  <a:pt x="6077" y="2771774"/>
                </a:lnTo>
                <a:close/>
              </a:path>
              <a:path w="9525" h="3867150">
                <a:moveTo>
                  <a:pt x="6077" y="2724149"/>
                </a:moveTo>
                <a:lnTo>
                  <a:pt x="3447" y="2724149"/>
                </a:lnTo>
                <a:lnTo>
                  <a:pt x="2324" y="2723684"/>
                </a:lnTo>
                <a:lnTo>
                  <a:pt x="464" y="2721824"/>
                </a:lnTo>
                <a:lnTo>
                  <a:pt x="0" y="2720702"/>
                </a:lnTo>
                <a:lnTo>
                  <a:pt x="0" y="2718071"/>
                </a:lnTo>
                <a:lnTo>
                  <a:pt x="464" y="2716949"/>
                </a:lnTo>
                <a:lnTo>
                  <a:pt x="2324" y="2715089"/>
                </a:lnTo>
                <a:lnTo>
                  <a:pt x="3447" y="2714624"/>
                </a:lnTo>
                <a:lnTo>
                  <a:pt x="6077" y="2714624"/>
                </a:lnTo>
                <a:lnTo>
                  <a:pt x="7200" y="2715089"/>
                </a:lnTo>
                <a:lnTo>
                  <a:pt x="9060" y="2716949"/>
                </a:lnTo>
                <a:lnTo>
                  <a:pt x="9524" y="2718071"/>
                </a:lnTo>
                <a:lnTo>
                  <a:pt x="9524" y="2720702"/>
                </a:lnTo>
                <a:lnTo>
                  <a:pt x="9060" y="2721824"/>
                </a:lnTo>
                <a:lnTo>
                  <a:pt x="7200" y="2723684"/>
                </a:lnTo>
                <a:lnTo>
                  <a:pt x="6077" y="2724149"/>
                </a:lnTo>
                <a:close/>
              </a:path>
              <a:path w="9525" h="3867150">
                <a:moveTo>
                  <a:pt x="6077" y="2676524"/>
                </a:moveTo>
                <a:lnTo>
                  <a:pt x="3447" y="2676524"/>
                </a:lnTo>
                <a:lnTo>
                  <a:pt x="2324" y="2676059"/>
                </a:lnTo>
                <a:lnTo>
                  <a:pt x="464" y="2674199"/>
                </a:lnTo>
                <a:lnTo>
                  <a:pt x="0" y="2673077"/>
                </a:lnTo>
                <a:lnTo>
                  <a:pt x="0" y="2670447"/>
                </a:lnTo>
                <a:lnTo>
                  <a:pt x="464" y="2669324"/>
                </a:lnTo>
                <a:lnTo>
                  <a:pt x="2324" y="2667464"/>
                </a:lnTo>
                <a:lnTo>
                  <a:pt x="3447" y="2666999"/>
                </a:lnTo>
                <a:lnTo>
                  <a:pt x="6077" y="2666999"/>
                </a:lnTo>
                <a:lnTo>
                  <a:pt x="7200" y="2667464"/>
                </a:lnTo>
                <a:lnTo>
                  <a:pt x="9060" y="2669324"/>
                </a:lnTo>
                <a:lnTo>
                  <a:pt x="9524" y="2670447"/>
                </a:lnTo>
                <a:lnTo>
                  <a:pt x="9524" y="2673077"/>
                </a:lnTo>
                <a:lnTo>
                  <a:pt x="9060" y="2674199"/>
                </a:lnTo>
                <a:lnTo>
                  <a:pt x="7200" y="2676059"/>
                </a:lnTo>
                <a:lnTo>
                  <a:pt x="6077" y="2676524"/>
                </a:lnTo>
                <a:close/>
              </a:path>
              <a:path w="9525" h="3867150">
                <a:moveTo>
                  <a:pt x="6077" y="2628899"/>
                </a:moveTo>
                <a:lnTo>
                  <a:pt x="3447" y="2628899"/>
                </a:lnTo>
                <a:lnTo>
                  <a:pt x="2324" y="2628434"/>
                </a:lnTo>
                <a:lnTo>
                  <a:pt x="464" y="2626574"/>
                </a:lnTo>
                <a:lnTo>
                  <a:pt x="0" y="2625452"/>
                </a:lnTo>
                <a:lnTo>
                  <a:pt x="0" y="2622822"/>
                </a:lnTo>
                <a:lnTo>
                  <a:pt x="464" y="2621699"/>
                </a:lnTo>
                <a:lnTo>
                  <a:pt x="2324" y="2619839"/>
                </a:lnTo>
                <a:lnTo>
                  <a:pt x="3447" y="2619374"/>
                </a:lnTo>
                <a:lnTo>
                  <a:pt x="6077" y="2619374"/>
                </a:lnTo>
                <a:lnTo>
                  <a:pt x="7200" y="2619839"/>
                </a:lnTo>
                <a:lnTo>
                  <a:pt x="9060" y="2621699"/>
                </a:lnTo>
                <a:lnTo>
                  <a:pt x="9524" y="2622822"/>
                </a:lnTo>
                <a:lnTo>
                  <a:pt x="9524" y="2625452"/>
                </a:lnTo>
                <a:lnTo>
                  <a:pt x="9060" y="2626574"/>
                </a:lnTo>
                <a:lnTo>
                  <a:pt x="7200" y="2628434"/>
                </a:lnTo>
                <a:lnTo>
                  <a:pt x="6077" y="2628899"/>
                </a:lnTo>
                <a:close/>
              </a:path>
              <a:path w="9525" h="3867150">
                <a:moveTo>
                  <a:pt x="6077" y="2581274"/>
                </a:moveTo>
                <a:lnTo>
                  <a:pt x="3447" y="2581274"/>
                </a:lnTo>
                <a:lnTo>
                  <a:pt x="2324" y="2580809"/>
                </a:lnTo>
                <a:lnTo>
                  <a:pt x="464" y="2578949"/>
                </a:lnTo>
                <a:lnTo>
                  <a:pt x="0" y="2577827"/>
                </a:lnTo>
                <a:lnTo>
                  <a:pt x="0" y="2575197"/>
                </a:lnTo>
                <a:lnTo>
                  <a:pt x="464" y="2574074"/>
                </a:lnTo>
                <a:lnTo>
                  <a:pt x="2324" y="2572214"/>
                </a:lnTo>
                <a:lnTo>
                  <a:pt x="3447" y="2571749"/>
                </a:lnTo>
                <a:lnTo>
                  <a:pt x="6077" y="2571749"/>
                </a:lnTo>
                <a:lnTo>
                  <a:pt x="7200" y="2572214"/>
                </a:lnTo>
                <a:lnTo>
                  <a:pt x="9060" y="2574074"/>
                </a:lnTo>
                <a:lnTo>
                  <a:pt x="9524" y="2575197"/>
                </a:lnTo>
                <a:lnTo>
                  <a:pt x="9524" y="2577827"/>
                </a:lnTo>
                <a:lnTo>
                  <a:pt x="9060" y="2578949"/>
                </a:lnTo>
                <a:lnTo>
                  <a:pt x="7200" y="2580809"/>
                </a:lnTo>
                <a:lnTo>
                  <a:pt x="6077" y="2581274"/>
                </a:lnTo>
                <a:close/>
              </a:path>
              <a:path w="9525" h="3867150">
                <a:moveTo>
                  <a:pt x="6077" y="2533649"/>
                </a:moveTo>
                <a:lnTo>
                  <a:pt x="3447" y="2533649"/>
                </a:lnTo>
                <a:lnTo>
                  <a:pt x="2324" y="2533184"/>
                </a:lnTo>
                <a:lnTo>
                  <a:pt x="464" y="2531324"/>
                </a:lnTo>
                <a:lnTo>
                  <a:pt x="0" y="2530202"/>
                </a:lnTo>
                <a:lnTo>
                  <a:pt x="0" y="2527571"/>
                </a:lnTo>
                <a:lnTo>
                  <a:pt x="464" y="2526449"/>
                </a:lnTo>
                <a:lnTo>
                  <a:pt x="2324" y="2524589"/>
                </a:lnTo>
                <a:lnTo>
                  <a:pt x="3447" y="2524124"/>
                </a:lnTo>
                <a:lnTo>
                  <a:pt x="6077" y="2524124"/>
                </a:lnTo>
                <a:lnTo>
                  <a:pt x="7200" y="2524589"/>
                </a:lnTo>
                <a:lnTo>
                  <a:pt x="9060" y="2526449"/>
                </a:lnTo>
                <a:lnTo>
                  <a:pt x="9524" y="2527571"/>
                </a:lnTo>
                <a:lnTo>
                  <a:pt x="9524" y="2530202"/>
                </a:lnTo>
                <a:lnTo>
                  <a:pt x="9060" y="2531324"/>
                </a:lnTo>
                <a:lnTo>
                  <a:pt x="7200" y="2533184"/>
                </a:lnTo>
                <a:lnTo>
                  <a:pt x="6077" y="2533649"/>
                </a:lnTo>
                <a:close/>
              </a:path>
              <a:path w="9525" h="3867150">
                <a:moveTo>
                  <a:pt x="6077" y="2486024"/>
                </a:moveTo>
                <a:lnTo>
                  <a:pt x="3447" y="2486024"/>
                </a:lnTo>
                <a:lnTo>
                  <a:pt x="2324" y="2485559"/>
                </a:lnTo>
                <a:lnTo>
                  <a:pt x="464" y="2483699"/>
                </a:lnTo>
                <a:lnTo>
                  <a:pt x="0" y="2482577"/>
                </a:lnTo>
                <a:lnTo>
                  <a:pt x="0" y="2479947"/>
                </a:lnTo>
                <a:lnTo>
                  <a:pt x="464" y="2478824"/>
                </a:lnTo>
                <a:lnTo>
                  <a:pt x="2324" y="2476964"/>
                </a:lnTo>
                <a:lnTo>
                  <a:pt x="3447" y="2476499"/>
                </a:lnTo>
                <a:lnTo>
                  <a:pt x="6077" y="2476499"/>
                </a:lnTo>
                <a:lnTo>
                  <a:pt x="7200" y="2476964"/>
                </a:lnTo>
                <a:lnTo>
                  <a:pt x="9060" y="2478824"/>
                </a:lnTo>
                <a:lnTo>
                  <a:pt x="9524" y="2479947"/>
                </a:lnTo>
                <a:lnTo>
                  <a:pt x="9524" y="2482577"/>
                </a:lnTo>
                <a:lnTo>
                  <a:pt x="9060" y="2483699"/>
                </a:lnTo>
                <a:lnTo>
                  <a:pt x="7200" y="2485559"/>
                </a:lnTo>
                <a:lnTo>
                  <a:pt x="6077" y="2486024"/>
                </a:lnTo>
                <a:close/>
              </a:path>
              <a:path w="9525" h="3867150">
                <a:moveTo>
                  <a:pt x="6077" y="2438399"/>
                </a:moveTo>
                <a:lnTo>
                  <a:pt x="3447" y="2438399"/>
                </a:lnTo>
                <a:lnTo>
                  <a:pt x="2324" y="2437934"/>
                </a:lnTo>
                <a:lnTo>
                  <a:pt x="464" y="2436074"/>
                </a:lnTo>
                <a:lnTo>
                  <a:pt x="0" y="2434952"/>
                </a:lnTo>
                <a:lnTo>
                  <a:pt x="0" y="2432322"/>
                </a:lnTo>
                <a:lnTo>
                  <a:pt x="464" y="2431199"/>
                </a:lnTo>
                <a:lnTo>
                  <a:pt x="2324" y="2429339"/>
                </a:lnTo>
                <a:lnTo>
                  <a:pt x="3447" y="2428874"/>
                </a:lnTo>
                <a:lnTo>
                  <a:pt x="6077" y="2428874"/>
                </a:lnTo>
                <a:lnTo>
                  <a:pt x="7200" y="2429339"/>
                </a:lnTo>
                <a:lnTo>
                  <a:pt x="9060" y="2431199"/>
                </a:lnTo>
                <a:lnTo>
                  <a:pt x="9524" y="2432322"/>
                </a:lnTo>
                <a:lnTo>
                  <a:pt x="9524" y="2434952"/>
                </a:lnTo>
                <a:lnTo>
                  <a:pt x="9060" y="2436074"/>
                </a:lnTo>
                <a:lnTo>
                  <a:pt x="7200" y="2437934"/>
                </a:lnTo>
                <a:lnTo>
                  <a:pt x="6077" y="2438399"/>
                </a:lnTo>
                <a:close/>
              </a:path>
              <a:path w="9525" h="3867150">
                <a:moveTo>
                  <a:pt x="6077" y="2390774"/>
                </a:moveTo>
                <a:lnTo>
                  <a:pt x="3447" y="2390774"/>
                </a:lnTo>
                <a:lnTo>
                  <a:pt x="2324" y="2390309"/>
                </a:lnTo>
                <a:lnTo>
                  <a:pt x="464" y="2388449"/>
                </a:lnTo>
                <a:lnTo>
                  <a:pt x="0" y="2387327"/>
                </a:lnTo>
                <a:lnTo>
                  <a:pt x="0" y="2384697"/>
                </a:lnTo>
                <a:lnTo>
                  <a:pt x="464" y="2383574"/>
                </a:lnTo>
                <a:lnTo>
                  <a:pt x="2324" y="2381714"/>
                </a:lnTo>
                <a:lnTo>
                  <a:pt x="3447" y="2381249"/>
                </a:lnTo>
                <a:lnTo>
                  <a:pt x="6077" y="2381249"/>
                </a:lnTo>
                <a:lnTo>
                  <a:pt x="7200" y="2381714"/>
                </a:lnTo>
                <a:lnTo>
                  <a:pt x="9060" y="2383574"/>
                </a:lnTo>
                <a:lnTo>
                  <a:pt x="9524" y="2384697"/>
                </a:lnTo>
                <a:lnTo>
                  <a:pt x="9524" y="2387327"/>
                </a:lnTo>
                <a:lnTo>
                  <a:pt x="9060" y="2388449"/>
                </a:lnTo>
                <a:lnTo>
                  <a:pt x="7200" y="2390309"/>
                </a:lnTo>
                <a:lnTo>
                  <a:pt x="6077" y="2390774"/>
                </a:lnTo>
                <a:close/>
              </a:path>
              <a:path w="9525" h="3867150">
                <a:moveTo>
                  <a:pt x="6077" y="2343149"/>
                </a:moveTo>
                <a:lnTo>
                  <a:pt x="3447" y="2343149"/>
                </a:lnTo>
                <a:lnTo>
                  <a:pt x="2324" y="2342684"/>
                </a:lnTo>
                <a:lnTo>
                  <a:pt x="464" y="2340824"/>
                </a:lnTo>
                <a:lnTo>
                  <a:pt x="0" y="2339702"/>
                </a:lnTo>
                <a:lnTo>
                  <a:pt x="0" y="2337072"/>
                </a:lnTo>
                <a:lnTo>
                  <a:pt x="464" y="2335949"/>
                </a:lnTo>
                <a:lnTo>
                  <a:pt x="2324" y="2334089"/>
                </a:lnTo>
                <a:lnTo>
                  <a:pt x="3447" y="2333624"/>
                </a:lnTo>
                <a:lnTo>
                  <a:pt x="6077" y="2333624"/>
                </a:lnTo>
                <a:lnTo>
                  <a:pt x="7200" y="2334089"/>
                </a:lnTo>
                <a:lnTo>
                  <a:pt x="9060" y="2335949"/>
                </a:lnTo>
                <a:lnTo>
                  <a:pt x="9524" y="2337072"/>
                </a:lnTo>
                <a:lnTo>
                  <a:pt x="9524" y="2339702"/>
                </a:lnTo>
                <a:lnTo>
                  <a:pt x="9060" y="2340824"/>
                </a:lnTo>
                <a:lnTo>
                  <a:pt x="7200" y="2342684"/>
                </a:lnTo>
                <a:lnTo>
                  <a:pt x="6077" y="2343149"/>
                </a:lnTo>
                <a:close/>
              </a:path>
              <a:path w="9525" h="3867150">
                <a:moveTo>
                  <a:pt x="6077" y="2295524"/>
                </a:moveTo>
                <a:lnTo>
                  <a:pt x="3447" y="2295524"/>
                </a:lnTo>
                <a:lnTo>
                  <a:pt x="2324" y="2295059"/>
                </a:lnTo>
                <a:lnTo>
                  <a:pt x="464" y="2293199"/>
                </a:lnTo>
                <a:lnTo>
                  <a:pt x="0" y="2292077"/>
                </a:lnTo>
                <a:lnTo>
                  <a:pt x="0" y="2289446"/>
                </a:lnTo>
                <a:lnTo>
                  <a:pt x="464" y="2288324"/>
                </a:lnTo>
                <a:lnTo>
                  <a:pt x="2324" y="2286464"/>
                </a:lnTo>
                <a:lnTo>
                  <a:pt x="3447" y="2285999"/>
                </a:lnTo>
                <a:lnTo>
                  <a:pt x="6077" y="2285999"/>
                </a:lnTo>
                <a:lnTo>
                  <a:pt x="7200" y="2286464"/>
                </a:lnTo>
                <a:lnTo>
                  <a:pt x="9060" y="2288324"/>
                </a:lnTo>
                <a:lnTo>
                  <a:pt x="9524" y="2289446"/>
                </a:lnTo>
                <a:lnTo>
                  <a:pt x="9524" y="2292077"/>
                </a:lnTo>
                <a:lnTo>
                  <a:pt x="9060" y="2293199"/>
                </a:lnTo>
                <a:lnTo>
                  <a:pt x="7200" y="2295059"/>
                </a:lnTo>
                <a:lnTo>
                  <a:pt x="6077" y="2295524"/>
                </a:lnTo>
                <a:close/>
              </a:path>
              <a:path w="9525" h="3867150">
                <a:moveTo>
                  <a:pt x="6077" y="2247899"/>
                </a:moveTo>
                <a:lnTo>
                  <a:pt x="3447" y="2247899"/>
                </a:lnTo>
                <a:lnTo>
                  <a:pt x="2324" y="2247434"/>
                </a:lnTo>
                <a:lnTo>
                  <a:pt x="464" y="2245574"/>
                </a:lnTo>
                <a:lnTo>
                  <a:pt x="0" y="2244452"/>
                </a:lnTo>
                <a:lnTo>
                  <a:pt x="0" y="2241822"/>
                </a:lnTo>
                <a:lnTo>
                  <a:pt x="464" y="2240699"/>
                </a:lnTo>
                <a:lnTo>
                  <a:pt x="2324" y="2238839"/>
                </a:lnTo>
                <a:lnTo>
                  <a:pt x="3447" y="2238374"/>
                </a:lnTo>
                <a:lnTo>
                  <a:pt x="6077" y="2238374"/>
                </a:lnTo>
                <a:lnTo>
                  <a:pt x="7200" y="2238839"/>
                </a:lnTo>
                <a:lnTo>
                  <a:pt x="9060" y="2240699"/>
                </a:lnTo>
                <a:lnTo>
                  <a:pt x="9524" y="2241822"/>
                </a:lnTo>
                <a:lnTo>
                  <a:pt x="9524" y="2244452"/>
                </a:lnTo>
                <a:lnTo>
                  <a:pt x="9060" y="2245574"/>
                </a:lnTo>
                <a:lnTo>
                  <a:pt x="7200" y="2247434"/>
                </a:lnTo>
                <a:lnTo>
                  <a:pt x="6077" y="2247899"/>
                </a:lnTo>
                <a:close/>
              </a:path>
              <a:path w="9525" h="3867150">
                <a:moveTo>
                  <a:pt x="6077" y="2200274"/>
                </a:moveTo>
                <a:lnTo>
                  <a:pt x="3447" y="2200274"/>
                </a:lnTo>
                <a:lnTo>
                  <a:pt x="2324" y="2199809"/>
                </a:lnTo>
                <a:lnTo>
                  <a:pt x="464" y="2197949"/>
                </a:lnTo>
                <a:lnTo>
                  <a:pt x="0" y="2196827"/>
                </a:lnTo>
                <a:lnTo>
                  <a:pt x="0" y="2194197"/>
                </a:lnTo>
                <a:lnTo>
                  <a:pt x="464" y="2193074"/>
                </a:lnTo>
                <a:lnTo>
                  <a:pt x="2324" y="2191214"/>
                </a:lnTo>
                <a:lnTo>
                  <a:pt x="3447" y="2190749"/>
                </a:lnTo>
                <a:lnTo>
                  <a:pt x="6077" y="2190749"/>
                </a:lnTo>
                <a:lnTo>
                  <a:pt x="7200" y="2191214"/>
                </a:lnTo>
                <a:lnTo>
                  <a:pt x="9060" y="2193074"/>
                </a:lnTo>
                <a:lnTo>
                  <a:pt x="9524" y="2194197"/>
                </a:lnTo>
                <a:lnTo>
                  <a:pt x="9524" y="2196827"/>
                </a:lnTo>
                <a:lnTo>
                  <a:pt x="9060" y="2197949"/>
                </a:lnTo>
                <a:lnTo>
                  <a:pt x="7200" y="2199809"/>
                </a:lnTo>
                <a:lnTo>
                  <a:pt x="6077" y="2200274"/>
                </a:lnTo>
                <a:close/>
              </a:path>
              <a:path w="9525" h="3867150">
                <a:moveTo>
                  <a:pt x="6077" y="2152649"/>
                </a:moveTo>
                <a:lnTo>
                  <a:pt x="3447" y="2152649"/>
                </a:lnTo>
                <a:lnTo>
                  <a:pt x="2324" y="2152184"/>
                </a:lnTo>
                <a:lnTo>
                  <a:pt x="464" y="2150324"/>
                </a:lnTo>
                <a:lnTo>
                  <a:pt x="0" y="2149202"/>
                </a:lnTo>
                <a:lnTo>
                  <a:pt x="0" y="2146571"/>
                </a:lnTo>
                <a:lnTo>
                  <a:pt x="464" y="2145449"/>
                </a:lnTo>
                <a:lnTo>
                  <a:pt x="2324" y="2143589"/>
                </a:lnTo>
                <a:lnTo>
                  <a:pt x="3447" y="2143124"/>
                </a:lnTo>
                <a:lnTo>
                  <a:pt x="6077" y="2143124"/>
                </a:lnTo>
                <a:lnTo>
                  <a:pt x="7200" y="2143589"/>
                </a:lnTo>
                <a:lnTo>
                  <a:pt x="9060" y="2145449"/>
                </a:lnTo>
                <a:lnTo>
                  <a:pt x="9524" y="2146571"/>
                </a:lnTo>
                <a:lnTo>
                  <a:pt x="9524" y="2149202"/>
                </a:lnTo>
                <a:lnTo>
                  <a:pt x="9060" y="2150324"/>
                </a:lnTo>
                <a:lnTo>
                  <a:pt x="7200" y="2152184"/>
                </a:lnTo>
                <a:lnTo>
                  <a:pt x="6077" y="2152649"/>
                </a:lnTo>
                <a:close/>
              </a:path>
              <a:path w="9525" h="3867150">
                <a:moveTo>
                  <a:pt x="6077" y="2105024"/>
                </a:moveTo>
                <a:lnTo>
                  <a:pt x="3447" y="2105024"/>
                </a:lnTo>
                <a:lnTo>
                  <a:pt x="2324" y="2104559"/>
                </a:lnTo>
                <a:lnTo>
                  <a:pt x="464" y="2102699"/>
                </a:lnTo>
                <a:lnTo>
                  <a:pt x="0" y="2101577"/>
                </a:lnTo>
                <a:lnTo>
                  <a:pt x="0" y="2098947"/>
                </a:lnTo>
                <a:lnTo>
                  <a:pt x="464" y="2097824"/>
                </a:lnTo>
                <a:lnTo>
                  <a:pt x="2324" y="2095964"/>
                </a:lnTo>
                <a:lnTo>
                  <a:pt x="3447" y="2095499"/>
                </a:lnTo>
                <a:lnTo>
                  <a:pt x="6077" y="2095499"/>
                </a:lnTo>
                <a:lnTo>
                  <a:pt x="7200" y="2095964"/>
                </a:lnTo>
                <a:lnTo>
                  <a:pt x="9060" y="2097824"/>
                </a:lnTo>
                <a:lnTo>
                  <a:pt x="9524" y="2098947"/>
                </a:lnTo>
                <a:lnTo>
                  <a:pt x="9524" y="2101577"/>
                </a:lnTo>
                <a:lnTo>
                  <a:pt x="9060" y="2102699"/>
                </a:lnTo>
                <a:lnTo>
                  <a:pt x="7200" y="2104559"/>
                </a:lnTo>
                <a:lnTo>
                  <a:pt x="6077" y="2105024"/>
                </a:lnTo>
                <a:close/>
              </a:path>
              <a:path w="9525" h="3867150">
                <a:moveTo>
                  <a:pt x="6077" y="2057399"/>
                </a:moveTo>
                <a:lnTo>
                  <a:pt x="3447" y="2057399"/>
                </a:lnTo>
                <a:lnTo>
                  <a:pt x="2324" y="2056934"/>
                </a:lnTo>
                <a:lnTo>
                  <a:pt x="464" y="2055074"/>
                </a:lnTo>
                <a:lnTo>
                  <a:pt x="0" y="2053952"/>
                </a:lnTo>
                <a:lnTo>
                  <a:pt x="0" y="2051321"/>
                </a:lnTo>
                <a:lnTo>
                  <a:pt x="464" y="2050199"/>
                </a:lnTo>
                <a:lnTo>
                  <a:pt x="2324" y="2048339"/>
                </a:lnTo>
                <a:lnTo>
                  <a:pt x="3447" y="2047874"/>
                </a:lnTo>
                <a:lnTo>
                  <a:pt x="6077" y="2047874"/>
                </a:lnTo>
                <a:lnTo>
                  <a:pt x="7200" y="2048339"/>
                </a:lnTo>
                <a:lnTo>
                  <a:pt x="9060" y="2050199"/>
                </a:lnTo>
                <a:lnTo>
                  <a:pt x="9524" y="2051321"/>
                </a:lnTo>
                <a:lnTo>
                  <a:pt x="9524" y="2053952"/>
                </a:lnTo>
                <a:lnTo>
                  <a:pt x="9060" y="2055074"/>
                </a:lnTo>
                <a:lnTo>
                  <a:pt x="7200" y="2056934"/>
                </a:lnTo>
                <a:lnTo>
                  <a:pt x="6077" y="2057399"/>
                </a:lnTo>
                <a:close/>
              </a:path>
              <a:path w="9525" h="3867150">
                <a:moveTo>
                  <a:pt x="6077" y="2009774"/>
                </a:moveTo>
                <a:lnTo>
                  <a:pt x="3447" y="2009774"/>
                </a:lnTo>
                <a:lnTo>
                  <a:pt x="2324" y="2009309"/>
                </a:lnTo>
                <a:lnTo>
                  <a:pt x="464" y="2007449"/>
                </a:lnTo>
                <a:lnTo>
                  <a:pt x="0" y="2006327"/>
                </a:lnTo>
                <a:lnTo>
                  <a:pt x="0" y="2003697"/>
                </a:lnTo>
                <a:lnTo>
                  <a:pt x="464" y="2002574"/>
                </a:lnTo>
                <a:lnTo>
                  <a:pt x="2324" y="2000714"/>
                </a:lnTo>
                <a:lnTo>
                  <a:pt x="3447" y="2000249"/>
                </a:lnTo>
                <a:lnTo>
                  <a:pt x="6077" y="2000249"/>
                </a:lnTo>
                <a:lnTo>
                  <a:pt x="7200" y="2000714"/>
                </a:lnTo>
                <a:lnTo>
                  <a:pt x="9060" y="2002574"/>
                </a:lnTo>
                <a:lnTo>
                  <a:pt x="9524" y="2003697"/>
                </a:lnTo>
                <a:lnTo>
                  <a:pt x="9524" y="2006327"/>
                </a:lnTo>
                <a:lnTo>
                  <a:pt x="9060" y="2007449"/>
                </a:lnTo>
                <a:lnTo>
                  <a:pt x="7200" y="2009309"/>
                </a:lnTo>
                <a:lnTo>
                  <a:pt x="6077" y="2009774"/>
                </a:lnTo>
                <a:close/>
              </a:path>
              <a:path w="9525" h="3867150">
                <a:moveTo>
                  <a:pt x="6077" y="1962149"/>
                </a:moveTo>
                <a:lnTo>
                  <a:pt x="3447" y="1962149"/>
                </a:lnTo>
                <a:lnTo>
                  <a:pt x="2324" y="1961684"/>
                </a:lnTo>
                <a:lnTo>
                  <a:pt x="464" y="1959824"/>
                </a:lnTo>
                <a:lnTo>
                  <a:pt x="0" y="1958702"/>
                </a:lnTo>
                <a:lnTo>
                  <a:pt x="0" y="1956072"/>
                </a:lnTo>
                <a:lnTo>
                  <a:pt x="464" y="1954949"/>
                </a:lnTo>
                <a:lnTo>
                  <a:pt x="2324" y="1953089"/>
                </a:lnTo>
                <a:lnTo>
                  <a:pt x="3447" y="1952624"/>
                </a:lnTo>
                <a:lnTo>
                  <a:pt x="6077" y="1952624"/>
                </a:lnTo>
                <a:lnTo>
                  <a:pt x="7200" y="1953089"/>
                </a:lnTo>
                <a:lnTo>
                  <a:pt x="9060" y="1954949"/>
                </a:lnTo>
                <a:lnTo>
                  <a:pt x="9524" y="1956072"/>
                </a:lnTo>
                <a:lnTo>
                  <a:pt x="9524" y="1958702"/>
                </a:lnTo>
                <a:lnTo>
                  <a:pt x="9060" y="1959824"/>
                </a:lnTo>
                <a:lnTo>
                  <a:pt x="7200" y="1961684"/>
                </a:lnTo>
                <a:lnTo>
                  <a:pt x="6077" y="1962149"/>
                </a:lnTo>
                <a:close/>
              </a:path>
              <a:path w="9525" h="3867150">
                <a:moveTo>
                  <a:pt x="6077" y="1914524"/>
                </a:moveTo>
                <a:lnTo>
                  <a:pt x="3447" y="1914524"/>
                </a:lnTo>
                <a:lnTo>
                  <a:pt x="2324" y="1914059"/>
                </a:lnTo>
                <a:lnTo>
                  <a:pt x="464" y="1912199"/>
                </a:lnTo>
                <a:lnTo>
                  <a:pt x="0" y="1911077"/>
                </a:lnTo>
                <a:lnTo>
                  <a:pt x="0" y="1908447"/>
                </a:lnTo>
                <a:lnTo>
                  <a:pt x="464" y="1907324"/>
                </a:lnTo>
                <a:lnTo>
                  <a:pt x="2324" y="1905464"/>
                </a:lnTo>
                <a:lnTo>
                  <a:pt x="3447" y="1904999"/>
                </a:lnTo>
                <a:lnTo>
                  <a:pt x="6077" y="1904999"/>
                </a:lnTo>
                <a:lnTo>
                  <a:pt x="7200" y="1905464"/>
                </a:lnTo>
                <a:lnTo>
                  <a:pt x="9060" y="1907324"/>
                </a:lnTo>
                <a:lnTo>
                  <a:pt x="9524" y="1908447"/>
                </a:lnTo>
                <a:lnTo>
                  <a:pt x="9524" y="1911077"/>
                </a:lnTo>
                <a:lnTo>
                  <a:pt x="9060" y="1912199"/>
                </a:lnTo>
                <a:lnTo>
                  <a:pt x="7200" y="1914059"/>
                </a:lnTo>
                <a:lnTo>
                  <a:pt x="6077" y="1914524"/>
                </a:lnTo>
                <a:close/>
              </a:path>
              <a:path w="9525" h="3867150">
                <a:moveTo>
                  <a:pt x="6077" y="1866899"/>
                </a:moveTo>
                <a:lnTo>
                  <a:pt x="3447" y="1866899"/>
                </a:lnTo>
                <a:lnTo>
                  <a:pt x="2324" y="1866434"/>
                </a:lnTo>
                <a:lnTo>
                  <a:pt x="464" y="1864574"/>
                </a:lnTo>
                <a:lnTo>
                  <a:pt x="0" y="1863452"/>
                </a:lnTo>
                <a:lnTo>
                  <a:pt x="0" y="1860822"/>
                </a:lnTo>
                <a:lnTo>
                  <a:pt x="464" y="1859699"/>
                </a:lnTo>
                <a:lnTo>
                  <a:pt x="2324" y="1857839"/>
                </a:lnTo>
                <a:lnTo>
                  <a:pt x="3447" y="1857374"/>
                </a:lnTo>
                <a:lnTo>
                  <a:pt x="6077" y="1857374"/>
                </a:lnTo>
                <a:lnTo>
                  <a:pt x="7200" y="1857839"/>
                </a:lnTo>
                <a:lnTo>
                  <a:pt x="9060" y="1859699"/>
                </a:lnTo>
                <a:lnTo>
                  <a:pt x="9524" y="1860822"/>
                </a:lnTo>
                <a:lnTo>
                  <a:pt x="9524" y="1863452"/>
                </a:lnTo>
                <a:lnTo>
                  <a:pt x="9060" y="1864574"/>
                </a:lnTo>
                <a:lnTo>
                  <a:pt x="7200" y="1866434"/>
                </a:lnTo>
                <a:lnTo>
                  <a:pt x="6077" y="1866899"/>
                </a:lnTo>
                <a:close/>
              </a:path>
              <a:path w="9525" h="3867150">
                <a:moveTo>
                  <a:pt x="6077" y="1819274"/>
                </a:moveTo>
                <a:lnTo>
                  <a:pt x="3447" y="1819274"/>
                </a:lnTo>
                <a:lnTo>
                  <a:pt x="2324" y="1818809"/>
                </a:lnTo>
                <a:lnTo>
                  <a:pt x="464" y="1816949"/>
                </a:lnTo>
                <a:lnTo>
                  <a:pt x="0" y="1815827"/>
                </a:lnTo>
                <a:lnTo>
                  <a:pt x="0" y="1813196"/>
                </a:lnTo>
                <a:lnTo>
                  <a:pt x="464" y="1812074"/>
                </a:lnTo>
                <a:lnTo>
                  <a:pt x="2324" y="1810214"/>
                </a:lnTo>
                <a:lnTo>
                  <a:pt x="3447" y="1809749"/>
                </a:lnTo>
                <a:lnTo>
                  <a:pt x="6077" y="1809749"/>
                </a:lnTo>
                <a:lnTo>
                  <a:pt x="7200" y="1810214"/>
                </a:lnTo>
                <a:lnTo>
                  <a:pt x="9060" y="1812074"/>
                </a:lnTo>
                <a:lnTo>
                  <a:pt x="9524" y="1813196"/>
                </a:lnTo>
                <a:lnTo>
                  <a:pt x="9524" y="1815827"/>
                </a:lnTo>
                <a:lnTo>
                  <a:pt x="9060" y="1816949"/>
                </a:lnTo>
                <a:lnTo>
                  <a:pt x="7200" y="1818809"/>
                </a:lnTo>
                <a:lnTo>
                  <a:pt x="6077" y="1819274"/>
                </a:lnTo>
                <a:close/>
              </a:path>
              <a:path w="9525" h="3867150">
                <a:moveTo>
                  <a:pt x="6077" y="1771649"/>
                </a:moveTo>
                <a:lnTo>
                  <a:pt x="3447" y="1771649"/>
                </a:lnTo>
                <a:lnTo>
                  <a:pt x="2324" y="1771184"/>
                </a:lnTo>
                <a:lnTo>
                  <a:pt x="464" y="1769324"/>
                </a:lnTo>
                <a:lnTo>
                  <a:pt x="0" y="1768202"/>
                </a:lnTo>
                <a:lnTo>
                  <a:pt x="0" y="1765572"/>
                </a:lnTo>
                <a:lnTo>
                  <a:pt x="464" y="1764449"/>
                </a:lnTo>
                <a:lnTo>
                  <a:pt x="2324" y="1762589"/>
                </a:lnTo>
                <a:lnTo>
                  <a:pt x="3447" y="1762124"/>
                </a:lnTo>
                <a:lnTo>
                  <a:pt x="6077" y="1762124"/>
                </a:lnTo>
                <a:lnTo>
                  <a:pt x="7200" y="1762589"/>
                </a:lnTo>
                <a:lnTo>
                  <a:pt x="9060" y="1764449"/>
                </a:lnTo>
                <a:lnTo>
                  <a:pt x="9524" y="1765572"/>
                </a:lnTo>
                <a:lnTo>
                  <a:pt x="9524" y="1768202"/>
                </a:lnTo>
                <a:lnTo>
                  <a:pt x="9060" y="1769324"/>
                </a:lnTo>
                <a:lnTo>
                  <a:pt x="7200" y="1771184"/>
                </a:lnTo>
                <a:lnTo>
                  <a:pt x="6077" y="1771649"/>
                </a:lnTo>
                <a:close/>
              </a:path>
              <a:path w="9525" h="3867150">
                <a:moveTo>
                  <a:pt x="6077" y="1724024"/>
                </a:moveTo>
                <a:lnTo>
                  <a:pt x="3447" y="1724024"/>
                </a:lnTo>
                <a:lnTo>
                  <a:pt x="2324" y="1723559"/>
                </a:lnTo>
                <a:lnTo>
                  <a:pt x="464" y="1721700"/>
                </a:lnTo>
                <a:lnTo>
                  <a:pt x="0" y="1720577"/>
                </a:lnTo>
                <a:lnTo>
                  <a:pt x="0" y="1717947"/>
                </a:lnTo>
                <a:lnTo>
                  <a:pt x="464" y="1716824"/>
                </a:lnTo>
                <a:lnTo>
                  <a:pt x="2324" y="1714964"/>
                </a:lnTo>
                <a:lnTo>
                  <a:pt x="3447" y="1714499"/>
                </a:lnTo>
                <a:lnTo>
                  <a:pt x="6077" y="1714499"/>
                </a:lnTo>
                <a:lnTo>
                  <a:pt x="7200" y="1714964"/>
                </a:lnTo>
                <a:lnTo>
                  <a:pt x="9060" y="1716824"/>
                </a:lnTo>
                <a:lnTo>
                  <a:pt x="9524" y="1717947"/>
                </a:lnTo>
                <a:lnTo>
                  <a:pt x="9524" y="1720577"/>
                </a:lnTo>
                <a:lnTo>
                  <a:pt x="9060" y="1721700"/>
                </a:lnTo>
                <a:lnTo>
                  <a:pt x="7200" y="1723559"/>
                </a:lnTo>
                <a:lnTo>
                  <a:pt x="6077" y="1724024"/>
                </a:lnTo>
                <a:close/>
              </a:path>
              <a:path w="9525" h="3867150">
                <a:moveTo>
                  <a:pt x="6077" y="1676399"/>
                </a:moveTo>
                <a:lnTo>
                  <a:pt x="3447" y="1676399"/>
                </a:lnTo>
                <a:lnTo>
                  <a:pt x="2324" y="1675934"/>
                </a:lnTo>
                <a:lnTo>
                  <a:pt x="464" y="1674074"/>
                </a:lnTo>
                <a:lnTo>
                  <a:pt x="0" y="1672952"/>
                </a:lnTo>
                <a:lnTo>
                  <a:pt x="0" y="1670322"/>
                </a:lnTo>
                <a:lnTo>
                  <a:pt x="464" y="1669199"/>
                </a:lnTo>
                <a:lnTo>
                  <a:pt x="2324" y="1667339"/>
                </a:lnTo>
                <a:lnTo>
                  <a:pt x="3447" y="1666874"/>
                </a:lnTo>
                <a:lnTo>
                  <a:pt x="6077" y="1666874"/>
                </a:lnTo>
                <a:lnTo>
                  <a:pt x="7200" y="1667339"/>
                </a:lnTo>
                <a:lnTo>
                  <a:pt x="9060" y="1669199"/>
                </a:lnTo>
                <a:lnTo>
                  <a:pt x="9524" y="1670322"/>
                </a:lnTo>
                <a:lnTo>
                  <a:pt x="9524" y="1672952"/>
                </a:lnTo>
                <a:lnTo>
                  <a:pt x="9060" y="1674074"/>
                </a:lnTo>
                <a:lnTo>
                  <a:pt x="7200" y="1675934"/>
                </a:lnTo>
                <a:lnTo>
                  <a:pt x="6077" y="1676399"/>
                </a:lnTo>
                <a:close/>
              </a:path>
              <a:path w="9525" h="3867150">
                <a:moveTo>
                  <a:pt x="6077" y="1628774"/>
                </a:moveTo>
                <a:lnTo>
                  <a:pt x="3447" y="1628774"/>
                </a:lnTo>
                <a:lnTo>
                  <a:pt x="2324" y="1628309"/>
                </a:lnTo>
                <a:lnTo>
                  <a:pt x="464" y="1626449"/>
                </a:lnTo>
                <a:lnTo>
                  <a:pt x="0" y="1625327"/>
                </a:lnTo>
                <a:lnTo>
                  <a:pt x="0" y="1622697"/>
                </a:lnTo>
                <a:lnTo>
                  <a:pt x="464" y="1621574"/>
                </a:lnTo>
                <a:lnTo>
                  <a:pt x="2324" y="1619714"/>
                </a:lnTo>
                <a:lnTo>
                  <a:pt x="3447" y="1619249"/>
                </a:lnTo>
                <a:lnTo>
                  <a:pt x="6077" y="1619249"/>
                </a:lnTo>
                <a:lnTo>
                  <a:pt x="7200" y="1619714"/>
                </a:lnTo>
                <a:lnTo>
                  <a:pt x="9060" y="1621574"/>
                </a:lnTo>
                <a:lnTo>
                  <a:pt x="9524" y="1622697"/>
                </a:lnTo>
                <a:lnTo>
                  <a:pt x="9524" y="1625327"/>
                </a:lnTo>
                <a:lnTo>
                  <a:pt x="9060" y="1626449"/>
                </a:lnTo>
                <a:lnTo>
                  <a:pt x="7200" y="1628309"/>
                </a:lnTo>
                <a:lnTo>
                  <a:pt x="6077" y="1628774"/>
                </a:lnTo>
                <a:close/>
              </a:path>
              <a:path w="9525" h="3867150">
                <a:moveTo>
                  <a:pt x="6077" y="1581149"/>
                </a:moveTo>
                <a:lnTo>
                  <a:pt x="3447" y="1581149"/>
                </a:lnTo>
                <a:lnTo>
                  <a:pt x="2324" y="1580684"/>
                </a:lnTo>
                <a:lnTo>
                  <a:pt x="464" y="1578824"/>
                </a:lnTo>
                <a:lnTo>
                  <a:pt x="0" y="1577702"/>
                </a:lnTo>
                <a:lnTo>
                  <a:pt x="0" y="1575071"/>
                </a:lnTo>
                <a:lnTo>
                  <a:pt x="464" y="1573949"/>
                </a:lnTo>
                <a:lnTo>
                  <a:pt x="2324" y="1572089"/>
                </a:lnTo>
                <a:lnTo>
                  <a:pt x="3447" y="1571624"/>
                </a:lnTo>
                <a:lnTo>
                  <a:pt x="6077" y="1571624"/>
                </a:lnTo>
                <a:lnTo>
                  <a:pt x="7200" y="1572089"/>
                </a:lnTo>
                <a:lnTo>
                  <a:pt x="9060" y="1573949"/>
                </a:lnTo>
                <a:lnTo>
                  <a:pt x="9524" y="1575071"/>
                </a:lnTo>
                <a:lnTo>
                  <a:pt x="9524" y="1577702"/>
                </a:lnTo>
                <a:lnTo>
                  <a:pt x="9060" y="1578824"/>
                </a:lnTo>
                <a:lnTo>
                  <a:pt x="7200" y="1580684"/>
                </a:lnTo>
                <a:lnTo>
                  <a:pt x="6077" y="1581149"/>
                </a:lnTo>
                <a:close/>
              </a:path>
              <a:path w="9525" h="3867150">
                <a:moveTo>
                  <a:pt x="6077" y="1533524"/>
                </a:moveTo>
                <a:lnTo>
                  <a:pt x="3447" y="1533524"/>
                </a:lnTo>
                <a:lnTo>
                  <a:pt x="2324" y="1533059"/>
                </a:lnTo>
                <a:lnTo>
                  <a:pt x="464" y="1531199"/>
                </a:lnTo>
                <a:lnTo>
                  <a:pt x="0" y="1530077"/>
                </a:lnTo>
                <a:lnTo>
                  <a:pt x="0" y="1527447"/>
                </a:lnTo>
                <a:lnTo>
                  <a:pt x="464" y="1526324"/>
                </a:lnTo>
                <a:lnTo>
                  <a:pt x="2324" y="1524464"/>
                </a:lnTo>
                <a:lnTo>
                  <a:pt x="3447" y="1523999"/>
                </a:lnTo>
                <a:lnTo>
                  <a:pt x="6077" y="1523999"/>
                </a:lnTo>
                <a:lnTo>
                  <a:pt x="7200" y="1524464"/>
                </a:lnTo>
                <a:lnTo>
                  <a:pt x="9060" y="1526324"/>
                </a:lnTo>
                <a:lnTo>
                  <a:pt x="9524" y="1527447"/>
                </a:lnTo>
                <a:lnTo>
                  <a:pt x="9524" y="1530077"/>
                </a:lnTo>
                <a:lnTo>
                  <a:pt x="9060" y="1531199"/>
                </a:lnTo>
                <a:lnTo>
                  <a:pt x="7200" y="1533059"/>
                </a:lnTo>
                <a:lnTo>
                  <a:pt x="6077" y="1533524"/>
                </a:lnTo>
                <a:close/>
              </a:path>
              <a:path w="9525" h="3867150">
                <a:moveTo>
                  <a:pt x="6077" y="1485899"/>
                </a:moveTo>
                <a:lnTo>
                  <a:pt x="3447" y="1485899"/>
                </a:lnTo>
                <a:lnTo>
                  <a:pt x="2324" y="1485434"/>
                </a:lnTo>
                <a:lnTo>
                  <a:pt x="464" y="1483574"/>
                </a:lnTo>
                <a:lnTo>
                  <a:pt x="0" y="1482452"/>
                </a:lnTo>
                <a:lnTo>
                  <a:pt x="0" y="1479822"/>
                </a:lnTo>
                <a:lnTo>
                  <a:pt x="464" y="1478699"/>
                </a:lnTo>
                <a:lnTo>
                  <a:pt x="2324" y="1476839"/>
                </a:lnTo>
                <a:lnTo>
                  <a:pt x="3447" y="1476374"/>
                </a:lnTo>
                <a:lnTo>
                  <a:pt x="6077" y="1476374"/>
                </a:lnTo>
                <a:lnTo>
                  <a:pt x="7200" y="1476839"/>
                </a:lnTo>
                <a:lnTo>
                  <a:pt x="9060" y="1478699"/>
                </a:lnTo>
                <a:lnTo>
                  <a:pt x="9524" y="1479822"/>
                </a:lnTo>
                <a:lnTo>
                  <a:pt x="9524" y="1482452"/>
                </a:lnTo>
                <a:lnTo>
                  <a:pt x="9060" y="1483574"/>
                </a:lnTo>
                <a:lnTo>
                  <a:pt x="7200" y="1485434"/>
                </a:lnTo>
                <a:lnTo>
                  <a:pt x="6077" y="1485899"/>
                </a:lnTo>
                <a:close/>
              </a:path>
              <a:path w="9525" h="3867150">
                <a:moveTo>
                  <a:pt x="6077" y="1438274"/>
                </a:moveTo>
                <a:lnTo>
                  <a:pt x="3447" y="1438274"/>
                </a:lnTo>
                <a:lnTo>
                  <a:pt x="2324" y="1437809"/>
                </a:lnTo>
                <a:lnTo>
                  <a:pt x="464" y="1435949"/>
                </a:lnTo>
                <a:lnTo>
                  <a:pt x="0" y="1434827"/>
                </a:lnTo>
                <a:lnTo>
                  <a:pt x="0" y="1432196"/>
                </a:lnTo>
                <a:lnTo>
                  <a:pt x="464" y="1431074"/>
                </a:lnTo>
                <a:lnTo>
                  <a:pt x="2324" y="1429214"/>
                </a:lnTo>
                <a:lnTo>
                  <a:pt x="3447" y="1428749"/>
                </a:lnTo>
                <a:lnTo>
                  <a:pt x="6077" y="1428749"/>
                </a:lnTo>
                <a:lnTo>
                  <a:pt x="7200" y="1429214"/>
                </a:lnTo>
                <a:lnTo>
                  <a:pt x="9060" y="1431074"/>
                </a:lnTo>
                <a:lnTo>
                  <a:pt x="9524" y="1432196"/>
                </a:lnTo>
                <a:lnTo>
                  <a:pt x="9524" y="1434827"/>
                </a:lnTo>
                <a:lnTo>
                  <a:pt x="9060" y="1435949"/>
                </a:lnTo>
                <a:lnTo>
                  <a:pt x="7200" y="1437809"/>
                </a:lnTo>
                <a:lnTo>
                  <a:pt x="6077" y="1438274"/>
                </a:lnTo>
                <a:close/>
              </a:path>
              <a:path w="9525" h="3867150">
                <a:moveTo>
                  <a:pt x="6077" y="1390649"/>
                </a:moveTo>
                <a:lnTo>
                  <a:pt x="3447" y="1390649"/>
                </a:lnTo>
                <a:lnTo>
                  <a:pt x="2324" y="1390184"/>
                </a:lnTo>
                <a:lnTo>
                  <a:pt x="464" y="1388325"/>
                </a:lnTo>
                <a:lnTo>
                  <a:pt x="0" y="1387202"/>
                </a:lnTo>
                <a:lnTo>
                  <a:pt x="0" y="1384572"/>
                </a:lnTo>
                <a:lnTo>
                  <a:pt x="464" y="1383449"/>
                </a:lnTo>
                <a:lnTo>
                  <a:pt x="2324" y="1381590"/>
                </a:lnTo>
                <a:lnTo>
                  <a:pt x="3447" y="1381124"/>
                </a:lnTo>
                <a:lnTo>
                  <a:pt x="6077" y="1381124"/>
                </a:lnTo>
                <a:lnTo>
                  <a:pt x="7200" y="1381590"/>
                </a:lnTo>
                <a:lnTo>
                  <a:pt x="9060" y="1383449"/>
                </a:lnTo>
                <a:lnTo>
                  <a:pt x="9524" y="1384572"/>
                </a:lnTo>
                <a:lnTo>
                  <a:pt x="9524" y="1387202"/>
                </a:lnTo>
                <a:lnTo>
                  <a:pt x="9060" y="1388325"/>
                </a:lnTo>
                <a:lnTo>
                  <a:pt x="7200" y="1390184"/>
                </a:lnTo>
                <a:lnTo>
                  <a:pt x="6077" y="1390649"/>
                </a:lnTo>
                <a:close/>
              </a:path>
              <a:path w="9525" h="3867150">
                <a:moveTo>
                  <a:pt x="6077" y="1343024"/>
                </a:moveTo>
                <a:lnTo>
                  <a:pt x="3447" y="1343024"/>
                </a:lnTo>
                <a:lnTo>
                  <a:pt x="2324" y="1342559"/>
                </a:lnTo>
                <a:lnTo>
                  <a:pt x="464" y="1340700"/>
                </a:lnTo>
                <a:lnTo>
                  <a:pt x="0" y="1339577"/>
                </a:lnTo>
                <a:lnTo>
                  <a:pt x="0" y="1336947"/>
                </a:lnTo>
                <a:lnTo>
                  <a:pt x="464" y="1335824"/>
                </a:lnTo>
                <a:lnTo>
                  <a:pt x="2324" y="1333964"/>
                </a:lnTo>
                <a:lnTo>
                  <a:pt x="3447" y="1333499"/>
                </a:lnTo>
                <a:lnTo>
                  <a:pt x="6077" y="1333499"/>
                </a:lnTo>
                <a:lnTo>
                  <a:pt x="7200" y="1333964"/>
                </a:lnTo>
                <a:lnTo>
                  <a:pt x="9060" y="1335824"/>
                </a:lnTo>
                <a:lnTo>
                  <a:pt x="9524" y="1336947"/>
                </a:lnTo>
                <a:lnTo>
                  <a:pt x="9524" y="1339577"/>
                </a:lnTo>
                <a:lnTo>
                  <a:pt x="9060" y="1340700"/>
                </a:lnTo>
                <a:lnTo>
                  <a:pt x="7200" y="1342559"/>
                </a:lnTo>
                <a:lnTo>
                  <a:pt x="6077" y="1343024"/>
                </a:lnTo>
                <a:close/>
              </a:path>
              <a:path w="9525" h="3867150">
                <a:moveTo>
                  <a:pt x="6077" y="1295399"/>
                </a:moveTo>
                <a:lnTo>
                  <a:pt x="3447" y="1295399"/>
                </a:lnTo>
                <a:lnTo>
                  <a:pt x="2324" y="1294934"/>
                </a:lnTo>
                <a:lnTo>
                  <a:pt x="464" y="1293075"/>
                </a:lnTo>
                <a:lnTo>
                  <a:pt x="0" y="1291952"/>
                </a:lnTo>
                <a:lnTo>
                  <a:pt x="0" y="1289322"/>
                </a:lnTo>
                <a:lnTo>
                  <a:pt x="464" y="1288199"/>
                </a:lnTo>
                <a:lnTo>
                  <a:pt x="2324" y="1286339"/>
                </a:lnTo>
                <a:lnTo>
                  <a:pt x="3447" y="1285874"/>
                </a:lnTo>
                <a:lnTo>
                  <a:pt x="6077" y="1285874"/>
                </a:lnTo>
                <a:lnTo>
                  <a:pt x="7200" y="1286339"/>
                </a:lnTo>
                <a:lnTo>
                  <a:pt x="9060" y="1288199"/>
                </a:lnTo>
                <a:lnTo>
                  <a:pt x="9524" y="1289322"/>
                </a:lnTo>
                <a:lnTo>
                  <a:pt x="9524" y="1291952"/>
                </a:lnTo>
                <a:lnTo>
                  <a:pt x="9060" y="1293075"/>
                </a:lnTo>
                <a:lnTo>
                  <a:pt x="7200" y="1294934"/>
                </a:lnTo>
                <a:lnTo>
                  <a:pt x="6077" y="1295399"/>
                </a:lnTo>
                <a:close/>
              </a:path>
              <a:path w="9525" h="3867150">
                <a:moveTo>
                  <a:pt x="6077" y="1247774"/>
                </a:moveTo>
                <a:lnTo>
                  <a:pt x="3447" y="1247774"/>
                </a:lnTo>
                <a:lnTo>
                  <a:pt x="2324" y="1247309"/>
                </a:lnTo>
                <a:lnTo>
                  <a:pt x="464" y="1245449"/>
                </a:lnTo>
                <a:lnTo>
                  <a:pt x="0" y="1244327"/>
                </a:lnTo>
                <a:lnTo>
                  <a:pt x="0" y="1241697"/>
                </a:lnTo>
                <a:lnTo>
                  <a:pt x="464" y="1240574"/>
                </a:lnTo>
                <a:lnTo>
                  <a:pt x="2324" y="1238714"/>
                </a:lnTo>
                <a:lnTo>
                  <a:pt x="3447" y="1238249"/>
                </a:lnTo>
                <a:lnTo>
                  <a:pt x="6077" y="1238249"/>
                </a:lnTo>
                <a:lnTo>
                  <a:pt x="7200" y="1238714"/>
                </a:lnTo>
                <a:lnTo>
                  <a:pt x="9060" y="1240574"/>
                </a:lnTo>
                <a:lnTo>
                  <a:pt x="9524" y="1241697"/>
                </a:lnTo>
                <a:lnTo>
                  <a:pt x="9524" y="1244327"/>
                </a:lnTo>
                <a:lnTo>
                  <a:pt x="9060" y="1245449"/>
                </a:lnTo>
                <a:lnTo>
                  <a:pt x="7200" y="1247309"/>
                </a:lnTo>
                <a:lnTo>
                  <a:pt x="6077" y="1247774"/>
                </a:lnTo>
                <a:close/>
              </a:path>
              <a:path w="9525" h="3867150">
                <a:moveTo>
                  <a:pt x="6077" y="1200149"/>
                </a:moveTo>
                <a:lnTo>
                  <a:pt x="3447" y="1200149"/>
                </a:lnTo>
                <a:lnTo>
                  <a:pt x="2324" y="1199684"/>
                </a:lnTo>
                <a:lnTo>
                  <a:pt x="464" y="1197825"/>
                </a:lnTo>
                <a:lnTo>
                  <a:pt x="0" y="1196702"/>
                </a:lnTo>
                <a:lnTo>
                  <a:pt x="0" y="1194072"/>
                </a:lnTo>
                <a:lnTo>
                  <a:pt x="464" y="1192949"/>
                </a:lnTo>
                <a:lnTo>
                  <a:pt x="2324" y="1191089"/>
                </a:lnTo>
                <a:lnTo>
                  <a:pt x="3447" y="1190624"/>
                </a:lnTo>
                <a:lnTo>
                  <a:pt x="6077" y="1190624"/>
                </a:lnTo>
                <a:lnTo>
                  <a:pt x="7200" y="1191089"/>
                </a:lnTo>
                <a:lnTo>
                  <a:pt x="9060" y="1192949"/>
                </a:lnTo>
                <a:lnTo>
                  <a:pt x="9524" y="1194072"/>
                </a:lnTo>
                <a:lnTo>
                  <a:pt x="9524" y="1196702"/>
                </a:lnTo>
                <a:lnTo>
                  <a:pt x="9060" y="1197825"/>
                </a:lnTo>
                <a:lnTo>
                  <a:pt x="7200" y="1199684"/>
                </a:lnTo>
                <a:lnTo>
                  <a:pt x="6077" y="1200149"/>
                </a:lnTo>
                <a:close/>
              </a:path>
              <a:path w="9525" h="3867150">
                <a:moveTo>
                  <a:pt x="6077" y="1152524"/>
                </a:moveTo>
                <a:lnTo>
                  <a:pt x="3447" y="1152524"/>
                </a:lnTo>
                <a:lnTo>
                  <a:pt x="2324" y="1152059"/>
                </a:lnTo>
                <a:lnTo>
                  <a:pt x="464" y="1150200"/>
                </a:lnTo>
                <a:lnTo>
                  <a:pt x="0" y="1149077"/>
                </a:lnTo>
                <a:lnTo>
                  <a:pt x="0" y="1146447"/>
                </a:lnTo>
                <a:lnTo>
                  <a:pt x="464" y="1145324"/>
                </a:lnTo>
                <a:lnTo>
                  <a:pt x="2324" y="1143465"/>
                </a:lnTo>
                <a:lnTo>
                  <a:pt x="3447" y="1142999"/>
                </a:lnTo>
                <a:lnTo>
                  <a:pt x="6077" y="1142999"/>
                </a:lnTo>
                <a:lnTo>
                  <a:pt x="7200" y="1143465"/>
                </a:lnTo>
                <a:lnTo>
                  <a:pt x="9060" y="1145324"/>
                </a:lnTo>
                <a:lnTo>
                  <a:pt x="9524" y="1146447"/>
                </a:lnTo>
                <a:lnTo>
                  <a:pt x="9524" y="1149077"/>
                </a:lnTo>
                <a:lnTo>
                  <a:pt x="9060" y="1150200"/>
                </a:lnTo>
                <a:lnTo>
                  <a:pt x="7200" y="1152059"/>
                </a:lnTo>
                <a:lnTo>
                  <a:pt x="6077" y="1152524"/>
                </a:lnTo>
                <a:close/>
              </a:path>
              <a:path w="9525" h="3867150">
                <a:moveTo>
                  <a:pt x="6077" y="1104899"/>
                </a:moveTo>
                <a:lnTo>
                  <a:pt x="3447" y="1104899"/>
                </a:lnTo>
                <a:lnTo>
                  <a:pt x="2324" y="1104434"/>
                </a:lnTo>
                <a:lnTo>
                  <a:pt x="464" y="1102575"/>
                </a:lnTo>
                <a:lnTo>
                  <a:pt x="0" y="1101452"/>
                </a:lnTo>
                <a:lnTo>
                  <a:pt x="0" y="1098822"/>
                </a:lnTo>
                <a:lnTo>
                  <a:pt x="464" y="1097699"/>
                </a:lnTo>
                <a:lnTo>
                  <a:pt x="2324" y="1095839"/>
                </a:lnTo>
                <a:lnTo>
                  <a:pt x="3447" y="1095374"/>
                </a:lnTo>
                <a:lnTo>
                  <a:pt x="6077" y="1095374"/>
                </a:lnTo>
                <a:lnTo>
                  <a:pt x="7200" y="1095839"/>
                </a:lnTo>
                <a:lnTo>
                  <a:pt x="9060" y="1097699"/>
                </a:lnTo>
                <a:lnTo>
                  <a:pt x="9524" y="1098822"/>
                </a:lnTo>
                <a:lnTo>
                  <a:pt x="9524" y="1101452"/>
                </a:lnTo>
                <a:lnTo>
                  <a:pt x="9060" y="1102575"/>
                </a:lnTo>
                <a:lnTo>
                  <a:pt x="7200" y="1104434"/>
                </a:lnTo>
                <a:lnTo>
                  <a:pt x="6077" y="1104899"/>
                </a:lnTo>
                <a:close/>
              </a:path>
              <a:path w="9525" h="3867150">
                <a:moveTo>
                  <a:pt x="6077" y="1057274"/>
                </a:moveTo>
                <a:lnTo>
                  <a:pt x="3447" y="1057274"/>
                </a:lnTo>
                <a:lnTo>
                  <a:pt x="2324" y="1056809"/>
                </a:lnTo>
                <a:lnTo>
                  <a:pt x="464" y="1054950"/>
                </a:lnTo>
                <a:lnTo>
                  <a:pt x="0" y="1053827"/>
                </a:lnTo>
                <a:lnTo>
                  <a:pt x="0" y="1051197"/>
                </a:lnTo>
                <a:lnTo>
                  <a:pt x="464" y="1050074"/>
                </a:lnTo>
                <a:lnTo>
                  <a:pt x="2324" y="1048215"/>
                </a:lnTo>
                <a:lnTo>
                  <a:pt x="3447" y="1047749"/>
                </a:lnTo>
                <a:lnTo>
                  <a:pt x="6077" y="1047749"/>
                </a:lnTo>
                <a:lnTo>
                  <a:pt x="7200" y="1048215"/>
                </a:lnTo>
                <a:lnTo>
                  <a:pt x="9060" y="1050074"/>
                </a:lnTo>
                <a:lnTo>
                  <a:pt x="9524" y="1051197"/>
                </a:lnTo>
                <a:lnTo>
                  <a:pt x="9524" y="1053827"/>
                </a:lnTo>
                <a:lnTo>
                  <a:pt x="9060" y="1054950"/>
                </a:lnTo>
                <a:lnTo>
                  <a:pt x="7200" y="1056809"/>
                </a:lnTo>
                <a:lnTo>
                  <a:pt x="6077" y="1057274"/>
                </a:lnTo>
                <a:close/>
              </a:path>
              <a:path w="9525" h="3867150">
                <a:moveTo>
                  <a:pt x="6077" y="1009649"/>
                </a:moveTo>
                <a:lnTo>
                  <a:pt x="3447" y="1009649"/>
                </a:lnTo>
                <a:lnTo>
                  <a:pt x="2324" y="1009184"/>
                </a:lnTo>
                <a:lnTo>
                  <a:pt x="464" y="1007325"/>
                </a:lnTo>
                <a:lnTo>
                  <a:pt x="0" y="1006202"/>
                </a:lnTo>
                <a:lnTo>
                  <a:pt x="0" y="1003572"/>
                </a:lnTo>
                <a:lnTo>
                  <a:pt x="464" y="1002449"/>
                </a:lnTo>
                <a:lnTo>
                  <a:pt x="2324" y="1000589"/>
                </a:lnTo>
                <a:lnTo>
                  <a:pt x="3447" y="1000124"/>
                </a:lnTo>
                <a:lnTo>
                  <a:pt x="6077" y="1000124"/>
                </a:lnTo>
                <a:lnTo>
                  <a:pt x="7200" y="1000589"/>
                </a:lnTo>
                <a:lnTo>
                  <a:pt x="9060" y="1002449"/>
                </a:lnTo>
                <a:lnTo>
                  <a:pt x="9524" y="1003572"/>
                </a:lnTo>
                <a:lnTo>
                  <a:pt x="9524" y="1006202"/>
                </a:lnTo>
                <a:lnTo>
                  <a:pt x="9060" y="1007325"/>
                </a:lnTo>
                <a:lnTo>
                  <a:pt x="7200" y="1009184"/>
                </a:lnTo>
                <a:lnTo>
                  <a:pt x="6077" y="1009649"/>
                </a:lnTo>
                <a:close/>
              </a:path>
              <a:path w="9525" h="3867150">
                <a:moveTo>
                  <a:pt x="6077" y="962024"/>
                </a:moveTo>
                <a:lnTo>
                  <a:pt x="3447" y="962024"/>
                </a:lnTo>
                <a:lnTo>
                  <a:pt x="2324" y="961559"/>
                </a:lnTo>
                <a:lnTo>
                  <a:pt x="464" y="959700"/>
                </a:lnTo>
                <a:lnTo>
                  <a:pt x="0" y="958577"/>
                </a:lnTo>
                <a:lnTo>
                  <a:pt x="0" y="955947"/>
                </a:lnTo>
                <a:lnTo>
                  <a:pt x="464" y="954824"/>
                </a:lnTo>
                <a:lnTo>
                  <a:pt x="2324" y="952964"/>
                </a:lnTo>
                <a:lnTo>
                  <a:pt x="3447" y="952499"/>
                </a:lnTo>
                <a:lnTo>
                  <a:pt x="6077" y="952499"/>
                </a:lnTo>
                <a:lnTo>
                  <a:pt x="7200" y="952964"/>
                </a:lnTo>
                <a:lnTo>
                  <a:pt x="9060" y="954824"/>
                </a:lnTo>
                <a:lnTo>
                  <a:pt x="9524" y="955947"/>
                </a:lnTo>
                <a:lnTo>
                  <a:pt x="9524" y="958577"/>
                </a:lnTo>
                <a:lnTo>
                  <a:pt x="9060" y="959700"/>
                </a:lnTo>
                <a:lnTo>
                  <a:pt x="7200" y="961559"/>
                </a:lnTo>
                <a:lnTo>
                  <a:pt x="6077" y="962024"/>
                </a:lnTo>
                <a:close/>
              </a:path>
              <a:path w="9525" h="3867150">
                <a:moveTo>
                  <a:pt x="6077" y="914399"/>
                </a:moveTo>
                <a:lnTo>
                  <a:pt x="3447" y="914399"/>
                </a:lnTo>
                <a:lnTo>
                  <a:pt x="2324" y="913934"/>
                </a:lnTo>
                <a:lnTo>
                  <a:pt x="464" y="912075"/>
                </a:lnTo>
                <a:lnTo>
                  <a:pt x="0" y="910952"/>
                </a:lnTo>
                <a:lnTo>
                  <a:pt x="0" y="908322"/>
                </a:lnTo>
                <a:lnTo>
                  <a:pt x="464" y="907199"/>
                </a:lnTo>
                <a:lnTo>
                  <a:pt x="2324" y="905340"/>
                </a:lnTo>
                <a:lnTo>
                  <a:pt x="3447" y="904874"/>
                </a:lnTo>
                <a:lnTo>
                  <a:pt x="6077" y="904874"/>
                </a:lnTo>
                <a:lnTo>
                  <a:pt x="7200" y="905340"/>
                </a:lnTo>
                <a:lnTo>
                  <a:pt x="9060" y="907199"/>
                </a:lnTo>
                <a:lnTo>
                  <a:pt x="9524" y="908322"/>
                </a:lnTo>
                <a:lnTo>
                  <a:pt x="9524" y="910952"/>
                </a:lnTo>
                <a:lnTo>
                  <a:pt x="9060" y="912075"/>
                </a:lnTo>
                <a:lnTo>
                  <a:pt x="7200" y="913934"/>
                </a:lnTo>
                <a:lnTo>
                  <a:pt x="6077" y="914399"/>
                </a:lnTo>
                <a:close/>
              </a:path>
              <a:path w="9525" h="3867150">
                <a:moveTo>
                  <a:pt x="6077" y="866774"/>
                </a:moveTo>
                <a:lnTo>
                  <a:pt x="3447" y="866774"/>
                </a:lnTo>
                <a:lnTo>
                  <a:pt x="2324" y="866309"/>
                </a:lnTo>
                <a:lnTo>
                  <a:pt x="464" y="864450"/>
                </a:lnTo>
                <a:lnTo>
                  <a:pt x="0" y="863327"/>
                </a:lnTo>
                <a:lnTo>
                  <a:pt x="0" y="860697"/>
                </a:lnTo>
                <a:lnTo>
                  <a:pt x="464" y="859574"/>
                </a:lnTo>
                <a:lnTo>
                  <a:pt x="2324" y="857715"/>
                </a:lnTo>
                <a:lnTo>
                  <a:pt x="3447" y="857249"/>
                </a:lnTo>
                <a:lnTo>
                  <a:pt x="6077" y="857249"/>
                </a:lnTo>
                <a:lnTo>
                  <a:pt x="7200" y="857715"/>
                </a:lnTo>
                <a:lnTo>
                  <a:pt x="9060" y="859574"/>
                </a:lnTo>
                <a:lnTo>
                  <a:pt x="9524" y="860697"/>
                </a:lnTo>
                <a:lnTo>
                  <a:pt x="9524" y="863327"/>
                </a:lnTo>
                <a:lnTo>
                  <a:pt x="9060" y="864450"/>
                </a:lnTo>
                <a:lnTo>
                  <a:pt x="7200" y="866309"/>
                </a:lnTo>
                <a:lnTo>
                  <a:pt x="6077" y="866774"/>
                </a:lnTo>
                <a:close/>
              </a:path>
              <a:path w="9525" h="3867150">
                <a:moveTo>
                  <a:pt x="6077" y="819149"/>
                </a:moveTo>
                <a:lnTo>
                  <a:pt x="3447" y="819149"/>
                </a:lnTo>
                <a:lnTo>
                  <a:pt x="2324" y="818684"/>
                </a:lnTo>
                <a:lnTo>
                  <a:pt x="464" y="816825"/>
                </a:lnTo>
                <a:lnTo>
                  <a:pt x="0" y="815702"/>
                </a:lnTo>
                <a:lnTo>
                  <a:pt x="0" y="813072"/>
                </a:lnTo>
                <a:lnTo>
                  <a:pt x="464" y="811949"/>
                </a:lnTo>
                <a:lnTo>
                  <a:pt x="2324" y="810090"/>
                </a:lnTo>
                <a:lnTo>
                  <a:pt x="3447" y="809624"/>
                </a:lnTo>
                <a:lnTo>
                  <a:pt x="6077" y="809624"/>
                </a:lnTo>
                <a:lnTo>
                  <a:pt x="7200" y="810090"/>
                </a:lnTo>
                <a:lnTo>
                  <a:pt x="9060" y="811949"/>
                </a:lnTo>
                <a:lnTo>
                  <a:pt x="9524" y="813072"/>
                </a:lnTo>
                <a:lnTo>
                  <a:pt x="9524" y="815702"/>
                </a:lnTo>
                <a:lnTo>
                  <a:pt x="9060" y="816825"/>
                </a:lnTo>
                <a:lnTo>
                  <a:pt x="7200" y="818684"/>
                </a:lnTo>
                <a:lnTo>
                  <a:pt x="6077" y="819149"/>
                </a:lnTo>
                <a:close/>
              </a:path>
              <a:path w="9525" h="3867150">
                <a:moveTo>
                  <a:pt x="6077" y="771524"/>
                </a:moveTo>
                <a:lnTo>
                  <a:pt x="3447" y="771524"/>
                </a:lnTo>
                <a:lnTo>
                  <a:pt x="2324" y="771059"/>
                </a:lnTo>
                <a:lnTo>
                  <a:pt x="464" y="769199"/>
                </a:lnTo>
                <a:lnTo>
                  <a:pt x="0" y="768077"/>
                </a:lnTo>
                <a:lnTo>
                  <a:pt x="0" y="765447"/>
                </a:lnTo>
                <a:lnTo>
                  <a:pt x="464" y="764324"/>
                </a:lnTo>
                <a:lnTo>
                  <a:pt x="2324" y="762464"/>
                </a:lnTo>
                <a:lnTo>
                  <a:pt x="3447" y="761999"/>
                </a:lnTo>
                <a:lnTo>
                  <a:pt x="6077" y="761999"/>
                </a:lnTo>
                <a:lnTo>
                  <a:pt x="7200" y="762464"/>
                </a:lnTo>
                <a:lnTo>
                  <a:pt x="9060" y="764324"/>
                </a:lnTo>
                <a:lnTo>
                  <a:pt x="9524" y="765447"/>
                </a:lnTo>
                <a:lnTo>
                  <a:pt x="9524" y="768077"/>
                </a:lnTo>
                <a:lnTo>
                  <a:pt x="9060" y="769199"/>
                </a:lnTo>
                <a:lnTo>
                  <a:pt x="7200" y="771059"/>
                </a:lnTo>
                <a:lnTo>
                  <a:pt x="6077" y="771524"/>
                </a:lnTo>
                <a:close/>
              </a:path>
              <a:path w="9525" h="3867150">
                <a:moveTo>
                  <a:pt x="6077" y="723899"/>
                </a:moveTo>
                <a:lnTo>
                  <a:pt x="3447" y="723899"/>
                </a:lnTo>
                <a:lnTo>
                  <a:pt x="2324" y="723434"/>
                </a:lnTo>
                <a:lnTo>
                  <a:pt x="464" y="721575"/>
                </a:lnTo>
                <a:lnTo>
                  <a:pt x="0" y="720452"/>
                </a:lnTo>
                <a:lnTo>
                  <a:pt x="0" y="717822"/>
                </a:lnTo>
                <a:lnTo>
                  <a:pt x="464" y="716699"/>
                </a:lnTo>
                <a:lnTo>
                  <a:pt x="2324" y="714839"/>
                </a:lnTo>
                <a:lnTo>
                  <a:pt x="3447" y="714374"/>
                </a:lnTo>
                <a:lnTo>
                  <a:pt x="6077" y="714374"/>
                </a:lnTo>
                <a:lnTo>
                  <a:pt x="7200" y="714839"/>
                </a:lnTo>
                <a:lnTo>
                  <a:pt x="9060" y="716699"/>
                </a:lnTo>
                <a:lnTo>
                  <a:pt x="9524" y="717822"/>
                </a:lnTo>
                <a:lnTo>
                  <a:pt x="9524" y="720452"/>
                </a:lnTo>
                <a:lnTo>
                  <a:pt x="9060" y="721575"/>
                </a:lnTo>
                <a:lnTo>
                  <a:pt x="7200" y="723434"/>
                </a:lnTo>
                <a:lnTo>
                  <a:pt x="6077" y="723899"/>
                </a:lnTo>
                <a:close/>
              </a:path>
              <a:path w="9525" h="3867150">
                <a:moveTo>
                  <a:pt x="6077" y="676274"/>
                </a:moveTo>
                <a:lnTo>
                  <a:pt x="3447" y="676274"/>
                </a:lnTo>
                <a:lnTo>
                  <a:pt x="2324" y="675809"/>
                </a:lnTo>
                <a:lnTo>
                  <a:pt x="464" y="673950"/>
                </a:lnTo>
                <a:lnTo>
                  <a:pt x="0" y="672827"/>
                </a:lnTo>
                <a:lnTo>
                  <a:pt x="0" y="670197"/>
                </a:lnTo>
                <a:lnTo>
                  <a:pt x="464" y="669074"/>
                </a:lnTo>
                <a:lnTo>
                  <a:pt x="2324" y="667215"/>
                </a:lnTo>
                <a:lnTo>
                  <a:pt x="3447" y="666749"/>
                </a:lnTo>
                <a:lnTo>
                  <a:pt x="6077" y="666749"/>
                </a:lnTo>
                <a:lnTo>
                  <a:pt x="7200" y="667215"/>
                </a:lnTo>
                <a:lnTo>
                  <a:pt x="9060" y="669074"/>
                </a:lnTo>
                <a:lnTo>
                  <a:pt x="9524" y="670197"/>
                </a:lnTo>
                <a:lnTo>
                  <a:pt x="9524" y="672827"/>
                </a:lnTo>
                <a:lnTo>
                  <a:pt x="9060" y="673950"/>
                </a:lnTo>
                <a:lnTo>
                  <a:pt x="7200" y="675809"/>
                </a:lnTo>
                <a:lnTo>
                  <a:pt x="6077" y="676274"/>
                </a:lnTo>
                <a:close/>
              </a:path>
              <a:path w="9525" h="3867150">
                <a:moveTo>
                  <a:pt x="6077" y="628649"/>
                </a:moveTo>
                <a:lnTo>
                  <a:pt x="3447" y="628649"/>
                </a:lnTo>
                <a:lnTo>
                  <a:pt x="2324" y="628184"/>
                </a:lnTo>
                <a:lnTo>
                  <a:pt x="464" y="626325"/>
                </a:lnTo>
                <a:lnTo>
                  <a:pt x="0" y="625202"/>
                </a:lnTo>
                <a:lnTo>
                  <a:pt x="0" y="622572"/>
                </a:lnTo>
                <a:lnTo>
                  <a:pt x="464" y="621449"/>
                </a:lnTo>
                <a:lnTo>
                  <a:pt x="2324" y="619590"/>
                </a:lnTo>
                <a:lnTo>
                  <a:pt x="3447" y="619124"/>
                </a:lnTo>
                <a:lnTo>
                  <a:pt x="6077" y="619124"/>
                </a:lnTo>
                <a:lnTo>
                  <a:pt x="7200" y="619590"/>
                </a:lnTo>
                <a:lnTo>
                  <a:pt x="9060" y="621449"/>
                </a:lnTo>
                <a:lnTo>
                  <a:pt x="9524" y="622572"/>
                </a:lnTo>
                <a:lnTo>
                  <a:pt x="9524" y="625202"/>
                </a:lnTo>
                <a:lnTo>
                  <a:pt x="9060" y="626325"/>
                </a:lnTo>
                <a:lnTo>
                  <a:pt x="7200" y="628184"/>
                </a:lnTo>
                <a:lnTo>
                  <a:pt x="6077" y="628649"/>
                </a:lnTo>
                <a:close/>
              </a:path>
              <a:path w="9525" h="3867150">
                <a:moveTo>
                  <a:pt x="6077" y="581024"/>
                </a:moveTo>
                <a:lnTo>
                  <a:pt x="3447" y="581024"/>
                </a:lnTo>
                <a:lnTo>
                  <a:pt x="2324" y="580559"/>
                </a:lnTo>
                <a:lnTo>
                  <a:pt x="464" y="578700"/>
                </a:lnTo>
                <a:lnTo>
                  <a:pt x="0" y="577577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4"/>
                </a:lnTo>
                <a:lnTo>
                  <a:pt x="3447" y="571499"/>
                </a:lnTo>
                <a:lnTo>
                  <a:pt x="6077" y="571499"/>
                </a:lnTo>
                <a:lnTo>
                  <a:pt x="7200" y="571964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77577"/>
                </a:lnTo>
                <a:lnTo>
                  <a:pt x="9060" y="578700"/>
                </a:lnTo>
                <a:lnTo>
                  <a:pt x="7200" y="580559"/>
                </a:lnTo>
                <a:lnTo>
                  <a:pt x="6077" y="581024"/>
                </a:lnTo>
                <a:close/>
              </a:path>
              <a:path w="9525" h="3867150">
                <a:moveTo>
                  <a:pt x="6077" y="533399"/>
                </a:moveTo>
                <a:lnTo>
                  <a:pt x="3447" y="533399"/>
                </a:lnTo>
                <a:lnTo>
                  <a:pt x="2324" y="532934"/>
                </a:lnTo>
                <a:lnTo>
                  <a:pt x="464" y="531075"/>
                </a:lnTo>
                <a:lnTo>
                  <a:pt x="0" y="529952"/>
                </a:lnTo>
                <a:lnTo>
                  <a:pt x="0" y="527322"/>
                </a:lnTo>
                <a:lnTo>
                  <a:pt x="464" y="526199"/>
                </a:lnTo>
                <a:lnTo>
                  <a:pt x="2324" y="524339"/>
                </a:lnTo>
                <a:lnTo>
                  <a:pt x="3447" y="523874"/>
                </a:lnTo>
                <a:lnTo>
                  <a:pt x="6077" y="523874"/>
                </a:lnTo>
                <a:lnTo>
                  <a:pt x="7200" y="524339"/>
                </a:lnTo>
                <a:lnTo>
                  <a:pt x="9060" y="526199"/>
                </a:lnTo>
                <a:lnTo>
                  <a:pt x="9524" y="527322"/>
                </a:lnTo>
                <a:lnTo>
                  <a:pt x="9524" y="529952"/>
                </a:lnTo>
                <a:lnTo>
                  <a:pt x="9060" y="531075"/>
                </a:lnTo>
                <a:lnTo>
                  <a:pt x="7200" y="532934"/>
                </a:lnTo>
                <a:lnTo>
                  <a:pt x="6077" y="533399"/>
                </a:lnTo>
                <a:close/>
              </a:path>
              <a:path w="9525" h="3867150">
                <a:moveTo>
                  <a:pt x="6077" y="485774"/>
                </a:moveTo>
                <a:lnTo>
                  <a:pt x="3447" y="485774"/>
                </a:lnTo>
                <a:lnTo>
                  <a:pt x="2324" y="485309"/>
                </a:lnTo>
                <a:lnTo>
                  <a:pt x="464" y="483450"/>
                </a:lnTo>
                <a:lnTo>
                  <a:pt x="0" y="482327"/>
                </a:lnTo>
                <a:lnTo>
                  <a:pt x="0" y="479697"/>
                </a:lnTo>
                <a:lnTo>
                  <a:pt x="464" y="478574"/>
                </a:lnTo>
                <a:lnTo>
                  <a:pt x="2324" y="476714"/>
                </a:lnTo>
                <a:lnTo>
                  <a:pt x="3447" y="476249"/>
                </a:lnTo>
                <a:lnTo>
                  <a:pt x="6077" y="476249"/>
                </a:lnTo>
                <a:lnTo>
                  <a:pt x="7200" y="476714"/>
                </a:lnTo>
                <a:lnTo>
                  <a:pt x="9060" y="478574"/>
                </a:lnTo>
                <a:lnTo>
                  <a:pt x="9524" y="479697"/>
                </a:lnTo>
                <a:lnTo>
                  <a:pt x="9524" y="482327"/>
                </a:lnTo>
                <a:lnTo>
                  <a:pt x="9060" y="483450"/>
                </a:lnTo>
                <a:lnTo>
                  <a:pt x="7200" y="485309"/>
                </a:lnTo>
                <a:lnTo>
                  <a:pt x="6077" y="485774"/>
                </a:lnTo>
                <a:close/>
              </a:path>
              <a:path w="9525" h="3867150">
                <a:moveTo>
                  <a:pt x="6077" y="438149"/>
                </a:moveTo>
                <a:lnTo>
                  <a:pt x="3447" y="438149"/>
                </a:lnTo>
                <a:lnTo>
                  <a:pt x="2324" y="437684"/>
                </a:lnTo>
                <a:lnTo>
                  <a:pt x="464" y="435825"/>
                </a:lnTo>
                <a:lnTo>
                  <a:pt x="0" y="434702"/>
                </a:lnTo>
                <a:lnTo>
                  <a:pt x="0" y="432072"/>
                </a:lnTo>
                <a:lnTo>
                  <a:pt x="464" y="430949"/>
                </a:lnTo>
                <a:lnTo>
                  <a:pt x="2324" y="429090"/>
                </a:lnTo>
                <a:lnTo>
                  <a:pt x="3447" y="428624"/>
                </a:lnTo>
                <a:lnTo>
                  <a:pt x="6077" y="428624"/>
                </a:lnTo>
                <a:lnTo>
                  <a:pt x="7200" y="429090"/>
                </a:lnTo>
                <a:lnTo>
                  <a:pt x="9060" y="430949"/>
                </a:lnTo>
                <a:lnTo>
                  <a:pt x="9524" y="432072"/>
                </a:lnTo>
                <a:lnTo>
                  <a:pt x="9524" y="434702"/>
                </a:lnTo>
                <a:lnTo>
                  <a:pt x="9060" y="435825"/>
                </a:lnTo>
                <a:lnTo>
                  <a:pt x="7200" y="437684"/>
                </a:lnTo>
                <a:lnTo>
                  <a:pt x="6077" y="438149"/>
                </a:lnTo>
                <a:close/>
              </a:path>
              <a:path w="9525" h="3867150">
                <a:moveTo>
                  <a:pt x="6077" y="390524"/>
                </a:moveTo>
                <a:lnTo>
                  <a:pt x="3447" y="390524"/>
                </a:lnTo>
                <a:lnTo>
                  <a:pt x="2324" y="390059"/>
                </a:lnTo>
                <a:lnTo>
                  <a:pt x="464" y="388200"/>
                </a:lnTo>
                <a:lnTo>
                  <a:pt x="0" y="387077"/>
                </a:lnTo>
                <a:lnTo>
                  <a:pt x="0" y="384447"/>
                </a:lnTo>
                <a:lnTo>
                  <a:pt x="464" y="383324"/>
                </a:lnTo>
                <a:lnTo>
                  <a:pt x="2324" y="381465"/>
                </a:lnTo>
                <a:lnTo>
                  <a:pt x="3447" y="380999"/>
                </a:lnTo>
                <a:lnTo>
                  <a:pt x="6077" y="380999"/>
                </a:lnTo>
                <a:lnTo>
                  <a:pt x="7200" y="381465"/>
                </a:lnTo>
                <a:lnTo>
                  <a:pt x="9060" y="383324"/>
                </a:lnTo>
                <a:lnTo>
                  <a:pt x="9524" y="384447"/>
                </a:lnTo>
                <a:lnTo>
                  <a:pt x="9524" y="387077"/>
                </a:lnTo>
                <a:lnTo>
                  <a:pt x="9060" y="388200"/>
                </a:lnTo>
                <a:lnTo>
                  <a:pt x="7200" y="390059"/>
                </a:lnTo>
                <a:lnTo>
                  <a:pt x="6077" y="390524"/>
                </a:lnTo>
                <a:close/>
              </a:path>
              <a:path w="9525" h="3867150">
                <a:moveTo>
                  <a:pt x="6077" y="342899"/>
                </a:moveTo>
                <a:lnTo>
                  <a:pt x="3447" y="342899"/>
                </a:lnTo>
                <a:lnTo>
                  <a:pt x="2324" y="342434"/>
                </a:lnTo>
                <a:lnTo>
                  <a:pt x="464" y="340575"/>
                </a:lnTo>
                <a:lnTo>
                  <a:pt x="0" y="339452"/>
                </a:lnTo>
                <a:lnTo>
                  <a:pt x="0" y="336822"/>
                </a:lnTo>
                <a:lnTo>
                  <a:pt x="464" y="335699"/>
                </a:lnTo>
                <a:lnTo>
                  <a:pt x="2324" y="333840"/>
                </a:lnTo>
                <a:lnTo>
                  <a:pt x="3447" y="333374"/>
                </a:lnTo>
                <a:lnTo>
                  <a:pt x="6077" y="333374"/>
                </a:lnTo>
                <a:lnTo>
                  <a:pt x="7200" y="333840"/>
                </a:lnTo>
                <a:lnTo>
                  <a:pt x="9060" y="335699"/>
                </a:lnTo>
                <a:lnTo>
                  <a:pt x="9524" y="336822"/>
                </a:lnTo>
                <a:lnTo>
                  <a:pt x="9524" y="339452"/>
                </a:lnTo>
                <a:lnTo>
                  <a:pt x="9060" y="340575"/>
                </a:lnTo>
                <a:lnTo>
                  <a:pt x="7200" y="342434"/>
                </a:lnTo>
                <a:lnTo>
                  <a:pt x="6077" y="342899"/>
                </a:lnTo>
                <a:close/>
              </a:path>
              <a:path w="9525" h="3867150">
                <a:moveTo>
                  <a:pt x="6077" y="295274"/>
                </a:moveTo>
                <a:lnTo>
                  <a:pt x="3447" y="295274"/>
                </a:lnTo>
                <a:lnTo>
                  <a:pt x="2324" y="294809"/>
                </a:lnTo>
                <a:lnTo>
                  <a:pt x="464" y="292949"/>
                </a:lnTo>
                <a:lnTo>
                  <a:pt x="0" y="291827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5"/>
                </a:lnTo>
                <a:lnTo>
                  <a:pt x="3447" y="285749"/>
                </a:lnTo>
                <a:lnTo>
                  <a:pt x="6077" y="285749"/>
                </a:lnTo>
                <a:lnTo>
                  <a:pt x="7200" y="286215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291827"/>
                </a:lnTo>
                <a:lnTo>
                  <a:pt x="9060" y="292949"/>
                </a:lnTo>
                <a:lnTo>
                  <a:pt x="7200" y="294809"/>
                </a:lnTo>
                <a:lnTo>
                  <a:pt x="6077" y="295274"/>
                </a:lnTo>
                <a:close/>
              </a:path>
              <a:path w="9525" h="3867150">
                <a:moveTo>
                  <a:pt x="6077" y="247649"/>
                </a:moveTo>
                <a:lnTo>
                  <a:pt x="3447" y="247649"/>
                </a:lnTo>
                <a:lnTo>
                  <a:pt x="2324" y="247184"/>
                </a:lnTo>
                <a:lnTo>
                  <a:pt x="464" y="245325"/>
                </a:lnTo>
                <a:lnTo>
                  <a:pt x="0" y="244202"/>
                </a:lnTo>
                <a:lnTo>
                  <a:pt x="0" y="241572"/>
                </a:lnTo>
                <a:lnTo>
                  <a:pt x="464" y="240449"/>
                </a:lnTo>
                <a:lnTo>
                  <a:pt x="2324" y="238589"/>
                </a:lnTo>
                <a:lnTo>
                  <a:pt x="3447" y="238124"/>
                </a:lnTo>
                <a:lnTo>
                  <a:pt x="6077" y="238124"/>
                </a:lnTo>
                <a:lnTo>
                  <a:pt x="7200" y="238589"/>
                </a:lnTo>
                <a:lnTo>
                  <a:pt x="9060" y="240449"/>
                </a:lnTo>
                <a:lnTo>
                  <a:pt x="9524" y="241572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4"/>
                </a:lnTo>
                <a:lnTo>
                  <a:pt x="6077" y="247649"/>
                </a:lnTo>
                <a:close/>
              </a:path>
              <a:path w="9525" h="3867150">
                <a:moveTo>
                  <a:pt x="6077" y="200024"/>
                </a:moveTo>
                <a:lnTo>
                  <a:pt x="3447" y="200024"/>
                </a:lnTo>
                <a:lnTo>
                  <a:pt x="2324" y="199559"/>
                </a:lnTo>
                <a:lnTo>
                  <a:pt x="464" y="197700"/>
                </a:lnTo>
                <a:lnTo>
                  <a:pt x="0" y="196577"/>
                </a:lnTo>
                <a:lnTo>
                  <a:pt x="0" y="193947"/>
                </a:lnTo>
                <a:lnTo>
                  <a:pt x="464" y="192824"/>
                </a:lnTo>
                <a:lnTo>
                  <a:pt x="2324" y="190965"/>
                </a:lnTo>
                <a:lnTo>
                  <a:pt x="3447" y="190499"/>
                </a:lnTo>
                <a:lnTo>
                  <a:pt x="6077" y="190499"/>
                </a:lnTo>
                <a:lnTo>
                  <a:pt x="7200" y="190965"/>
                </a:lnTo>
                <a:lnTo>
                  <a:pt x="9060" y="192824"/>
                </a:lnTo>
                <a:lnTo>
                  <a:pt x="9524" y="193947"/>
                </a:lnTo>
                <a:lnTo>
                  <a:pt x="9524" y="196577"/>
                </a:lnTo>
                <a:lnTo>
                  <a:pt x="9060" y="197700"/>
                </a:lnTo>
                <a:lnTo>
                  <a:pt x="7200" y="199559"/>
                </a:lnTo>
                <a:lnTo>
                  <a:pt x="6077" y="200024"/>
                </a:lnTo>
                <a:close/>
              </a:path>
              <a:path w="9525" h="3867150">
                <a:moveTo>
                  <a:pt x="6077" y="152399"/>
                </a:moveTo>
                <a:lnTo>
                  <a:pt x="3447" y="152399"/>
                </a:lnTo>
                <a:lnTo>
                  <a:pt x="2324" y="151934"/>
                </a:lnTo>
                <a:lnTo>
                  <a:pt x="464" y="150075"/>
                </a:lnTo>
                <a:lnTo>
                  <a:pt x="0" y="148952"/>
                </a:lnTo>
                <a:lnTo>
                  <a:pt x="0" y="146322"/>
                </a:lnTo>
                <a:lnTo>
                  <a:pt x="464" y="145199"/>
                </a:lnTo>
                <a:lnTo>
                  <a:pt x="2324" y="143340"/>
                </a:lnTo>
                <a:lnTo>
                  <a:pt x="3447" y="142874"/>
                </a:lnTo>
                <a:lnTo>
                  <a:pt x="6077" y="142874"/>
                </a:lnTo>
                <a:lnTo>
                  <a:pt x="7200" y="143340"/>
                </a:lnTo>
                <a:lnTo>
                  <a:pt x="9060" y="145199"/>
                </a:lnTo>
                <a:lnTo>
                  <a:pt x="9524" y="146322"/>
                </a:lnTo>
                <a:lnTo>
                  <a:pt x="9524" y="148952"/>
                </a:lnTo>
                <a:lnTo>
                  <a:pt x="9060" y="150075"/>
                </a:lnTo>
                <a:lnTo>
                  <a:pt x="7200" y="151934"/>
                </a:lnTo>
                <a:lnTo>
                  <a:pt x="6077" y="152399"/>
                </a:lnTo>
                <a:close/>
              </a:path>
              <a:path w="9525" h="3867150">
                <a:moveTo>
                  <a:pt x="6077" y="104774"/>
                </a:moveTo>
                <a:lnTo>
                  <a:pt x="3447" y="104774"/>
                </a:lnTo>
                <a:lnTo>
                  <a:pt x="2324" y="104309"/>
                </a:lnTo>
                <a:lnTo>
                  <a:pt x="464" y="102450"/>
                </a:lnTo>
                <a:lnTo>
                  <a:pt x="0" y="101327"/>
                </a:lnTo>
                <a:lnTo>
                  <a:pt x="0" y="98697"/>
                </a:lnTo>
                <a:lnTo>
                  <a:pt x="464" y="97574"/>
                </a:lnTo>
                <a:lnTo>
                  <a:pt x="2324" y="95714"/>
                </a:lnTo>
                <a:lnTo>
                  <a:pt x="3447" y="95249"/>
                </a:lnTo>
                <a:lnTo>
                  <a:pt x="6077" y="95249"/>
                </a:lnTo>
                <a:lnTo>
                  <a:pt x="7200" y="95714"/>
                </a:lnTo>
                <a:lnTo>
                  <a:pt x="9060" y="97574"/>
                </a:lnTo>
                <a:lnTo>
                  <a:pt x="9524" y="98697"/>
                </a:lnTo>
                <a:lnTo>
                  <a:pt x="9524" y="101327"/>
                </a:lnTo>
                <a:lnTo>
                  <a:pt x="9060" y="102450"/>
                </a:lnTo>
                <a:lnTo>
                  <a:pt x="7200" y="104309"/>
                </a:lnTo>
                <a:lnTo>
                  <a:pt x="6077" y="104774"/>
                </a:lnTo>
                <a:close/>
              </a:path>
              <a:path w="9525" h="3867150">
                <a:moveTo>
                  <a:pt x="6077" y="57149"/>
                </a:moveTo>
                <a:lnTo>
                  <a:pt x="3447" y="57149"/>
                </a:lnTo>
                <a:lnTo>
                  <a:pt x="2324" y="56684"/>
                </a:lnTo>
                <a:lnTo>
                  <a:pt x="464" y="54825"/>
                </a:lnTo>
                <a:lnTo>
                  <a:pt x="0" y="53702"/>
                </a:lnTo>
                <a:lnTo>
                  <a:pt x="0" y="51072"/>
                </a:lnTo>
                <a:lnTo>
                  <a:pt x="464" y="49949"/>
                </a:lnTo>
                <a:lnTo>
                  <a:pt x="2324" y="48089"/>
                </a:lnTo>
                <a:lnTo>
                  <a:pt x="3447" y="47624"/>
                </a:lnTo>
                <a:lnTo>
                  <a:pt x="6077" y="47624"/>
                </a:lnTo>
                <a:lnTo>
                  <a:pt x="7200" y="48089"/>
                </a:lnTo>
                <a:lnTo>
                  <a:pt x="9060" y="49949"/>
                </a:lnTo>
                <a:lnTo>
                  <a:pt x="9524" y="51072"/>
                </a:lnTo>
                <a:lnTo>
                  <a:pt x="9524" y="53702"/>
                </a:lnTo>
                <a:lnTo>
                  <a:pt x="9060" y="54825"/>
                </a:lnTo>
                <a:lnTo>
                  <a:pt x="7200" y="56684"/>
                </a:lnTo>
                <a:lnTo>
                  <a:pt x="6077" y="57149"/>
                </a:lnTo>
                <a:close/>
              </a:path>
              <a:path w="9525" h="3867150">
                <a:moveTo>
                  <a:pt x="6077" y="9524"/>
                </a:moveTo>
                <a:lnTo>
                  <a:pt x="3447" y="9524"/>
                </a:lnTo>
                <a:lnTo>
                  <a:pt x="2324" y="9059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4"/>
                </a:lnTo>
                <a:lnTo>
                  <a:pt x="3447" y="0"/>
                </a:lnTo>
                <a:lnTo>
                  <a:pt x="6077" y="0"/>
                </a:lnTo>
                <a:lnTo>
                  <a:pt x="7200" y="464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6077"/>
                </a:lnTo>
                <a:lnTo>
                  <a:pt x="9060" y="7200"/>
                </a:lnTo>
                <a:lnTo>
                  <a:pt x="7200" y="9059"/>
                </a:lnTo>
                <a:lnTo>
                  <a:pt x="6077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851937" y="4775199"/>
            <a:ext cx="2724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1000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56572" y="896937"/>
            <a:ext cx="1183005" cy="3867150"/>
          </a:xfrm>
          <a:custGeom>
            <a:avLst/>
            <a:gdLst/>
            <a:ahLst/>
            <a:cxnLst/>
            <a:rect l="l" t="t" r="r" b="b"/>
            <a:pathLst>
              <a:path w="1183004" h="3867150">
                <a:moveTo>
                  <a:pt x="9525" y="3861079"/>
                </a:moveTo>
                <a:lnTo>
                  <a:pt x="9067" y="3859961"/>
                </a:lnTo>
                <a:lnTo>
                  <a:pt x="7200" y="3858095"/>
                </a:lnTo>
                <a:lnTo>
                  <a:pt x="6083" y="3857625"/>
                </a:lnTo>
                <a:lnTo>
                  <a:pt x="3454" y="3857625"/>
                </a:lnTo>
                <a:lnTo>
                  <a:pt x="2336" y="3858095"/>
                </a:lnTo>
                <a:lnTo>
                  <a:pt x="469" y="3859961"/>
                </a:lnTo>
                <a:lnTo>
                  <a:pt x="0" y="3861079"/>
                </a:lnTo>
                <a:lnTo>
                  <a:pt x="0" y="3863708"/>
                </a:lnTo>
                <a:lnTo>
                  <a:pt x="469" y="3864826"/>
                </a:lnTo>
                <a:lnTo>
                  <a:pt x="2336" y="3866692"/>
                </a:lnTo>
                <a:lnTo>
                  <a:pt x="3454" y="3867150"/>
                </a:lnTo>
                <a:lnTo>
                  <a:pt x="6083" y="3867150"/>
                </a:lnTo>
                <a:lnTo>
                  <a:pt x="7200" y="3866692"/>
                </a:lnTo>
                <a:lnTo>
                  <a:pt x="9067" y="3864826"/>
                </a:lnTo>
                <a:lnTo>
                  <a:pt x="9525" y="3863708"/>
                </a:lnTo>
                <a:lnTo>
                  <a:pt x="9525" y="3861079"/>
                </a:lnTo>
                <a:close/>
              </a:path>
              <a:path w="1183004" h="3867150">
                <a:moveTo>
                  <a:pt x="9525" y="3813454"/>
                </a:moveTo>
                <a:lnTo>
                  <a:pt x="9067" y="3812336"/>
                </a:lnTo>
                <a:lnTo>
                  <a:pt x="7200" y="3810470"/>
                </a:lnTo>
                <a:lnTo>
                  <a:pt x="6083" y="3810000"/>
                </a:lnTo>
                <a:lnTo>
                  <a:pt x="3454" y="3810000"/>
                </a:lnTo>
                <a:lnTo>
                  <a:pt x="2336" y="3810470"/>
                </a:lnTo>
                <a:lnTo>
                  <a:pt x="469" y="3812336"/>
                </a:lnTo>
                <a:lnTo>
                  <a:pt x="0" y="3813454"/>
                </a:lnTo>
                <a:lnTo>
                  <a:pt x="0" y="3816083"/>
                </a:lnTo>
                <a:lnTo>
                  <a:pt x="469" y="3817201"/>
                </a:lnTo>
                <a:lnTo>
                  <a:pt x="2336" y="3819067"/>
                </a:lnTo>
                <a:lnTo>
                  <a:pt x="3454" y="3819525"/>
                </a:lnTo>
                <a:lnTo>
                  <a:pt x="6083" y="3819525"/>
                </a:lnTo>
                <a:lnTo>
                  <a:pt x="7200" y="3819067"/>
                </a:lnTo>
                <a:lnTo>
                  <a:pt x="9067" y="3817201"/>
                </a:lnTo>
                <a:lnTo>
                  <a:pt x="9525" y="3816083"/>
                </a:lnTo>
                <a:lnTo>
                  <a:pt x="9525" y="3813454"/>
                </a:lnTo>
                <a:close/>
              </a:path>
              <a:path w="1183004" h="3867150">
                <a:moveTo>
                  <a:pt x="9525" y="3765829"/>
                </a:moveTo>
                <a:lnTo>
                  <a:pt x="9067" y="3764711"/>
                </a:lnTo>
                <a:lnTo>
                  <a:pt x="7200" y="3762845"/>
                </a:lnTo>
                <a:lnTo>
                  <a:pt x="6083" y="3762375"/>
                </a:lnTo>
                <a:lnTo>
                  <a:pt x="3454" y="3762375"/>
                </a:lnTo>
                <a:lnTo>
                  <a:pt x="2336" y="3762845"/>
                </a:lnTo>
                <a:lnTo>
                  <a:pt x="469" y="3764711"/>
                </a:lnTo>
                <a:lnTo>
                  <a:pt x="0" y="3765829"/>
                </a:lnTo>
                <a:lnTo>
                  <a:pt x="0" y="3768458"/>
                </a:lnTo>
                <a:lnTo>
                  <a:pt x="469" y="3769576"/>
                </a:lnTo>
                <a:lnTo>
                  <a:pt x="2336" y="3771442"/>
                </a:lnTo>
                <a:lnTo>
                  <a:pt x="3454" y="3771900"/>
                </a:lnTo>
                <a:lnTo>
                  <a:pt x="6083" y="3771900"/>
                </a:lnTo>
                <a:lnTo>
                  <a:pt x="7200" y="3771442"/>
                </a:lnTo>
                <a:lnTo>
                  <a:pt x="9067" y="3769576"/>
                </a:lnTo>
                <a:lnTo>
                  <a:pt x="9525" y="3768458"/>
                </a:lnTo>
                <a:lnTo>
                  <a:pt x="9525" y="3765829"/>
                </a:lnTo>
                <a:close/>
              </a:path>
              <a:path w="1183004" h="3867150">
                <a:moveTo>
                  <a:pt x="9525" y="3718204"/>
                </a:moveTo>
                <a:lnTo>
                  <a:pt x="9067" y="3717086"/>
                </a:lnTo>
                <a:lnTo>
                  <a:pt x="7200" y="3715220"/>
                </a:lnTo>
                <a:lnTo>
                  <a:pt x="6083" y="3714750"/>
                </a:lnTo>
                <a:lnTo>
                  <a:pt x="3454" y="3714750"/>
                </a:lnTo>
                <a:lnTo>
                  <a:pt x="2336" y="3715220"/>
                </a:lnTo>
                <a:lnTo>
                  <a:pt x="469" y="3717086"/>
                </a:lnTo>
                <a:lnTo>
                  <a:pt x="0" y="3718204"/>
                </a:lnTo>
                <a:lnTo>
                  <a:pt x="0" y="3720833"/>
                </a:lnTo>
                <a:lnTo>
                  <a:pt x="469" y="3721951"/>
                </a:lnTo>
                <a:lnTo>
                  <a:pt x="2336" y="3723817"/>
                </a:lnTo>
                <a:lnTo>
                  <a:pt x="3454" y="3724275"/>
                </a:lnTo>
                <a:lnTo>
                  <a:pt x="6083" y="3724275"/>
                </a:lnTo>
                <a:lnTo>
                  <a:pt x="7200" y="3723817"/>
                </a:lnTo>
                <a:lnTo>
                  <a:pt x="9067" y="3721951"/>
                </a:lnTo>
                <a:lnTo>
                  <a:pt x="9525" y="3720833"/>
                </a:lnTo>
                <a:lnTo>
                  <a:pt x="9525" y="3718204"/>
                </a:lnTo>
                <a:close/>
              </a:path>
              <a:path w="1183004" h="3867150">
                <a:moveTo>
                  <a:pt x="9525" y="3670579"/>
                </a:moveTo>
                <a:lnTo>
                  <a:pt x="9067" y="3669461"/>
                </a:lnTo>
                <a:lnTo>
                  <a:pt x="7200" y="3667595"/>
                </a:lnTo>
                <a:lnTo>
                  <a:pt x="6083" y="3667125"/>
                </a:lnTo>
                <a:lnTo>
                  <a:pt x="3454" y="3667125"/>
                </a:lnTo>
                <a:lnTo>
                  <a:pt x="2336" y="3667595"/>
                </a:lnTo>
                <a:lnTo>
                  <a:pt x="469" y="3669461"/>
                </a:lnTo>
                <a:lnTo>
                  <a:pt x="0" y="3670579"/>
                </a:lnTo>
                <a:lnTo>
                  <a:pt x="0" y="3673208"/>
                </a:lnTo>
                <a:lnTo>
                  <a:pt x="469" y="3674326"/>
                </a:lnTo>
                <a:lnTo>
                  <a:pt x="2336" y="3676192"/>
                </a:lnTo>
                <a:lnTo>
                  <a:pt x="3454" y="3676650"/>
                </a:lnTo>
                <a:lnTo>
                  <a:pt x="6083" y="3676650"/>
                </a:lnTo>
                <a:lnTo>
                  <a:pt x="7200" y="3676192"/>
                </a:lnTo>
                <a:lnTo>
                  <a:pt x="9067" y="3674326"/>
                </a:lnTo>
                <a:lnTo>
                  <a:pt x="9525" y="3673208"/>
                </a:lnTo>
                <a:lnTo>
                  <a:pt x="9525" y="3670579"/>
                </a:lnTo>
                <a:close/>
              </a:path>
              <a:path w="1183004" h="3867150">
                <a:moveTo>
                  <a:pt x="9525" y="3622954"/>
                </a:moveTo>
                <a:lnTo>
                  <a:pt x="9067" y="3621836"/>
                </a:lnTo>
                <a:lnTo>
                  <a:pt x="7200" y="3619970"/>
                </a:lnTo>
                <a:lnTo>
                  <a:pt x="6083" y="3619500"/>
                </a:lnTo>
                <a:lnTo>
                  <a:pt x="3454" y="3619500"/>
                </a:lnTo>
                <a:lnTo>
                  <a:pt x="2336" y="3619970"/>
                </a:lnTo>
                <a:lnTo>
                  <a:pt x="469" y="3621836"/>
                </a:lnTo>
                <a:lnTo>
                  <a:pt x="0" y="3622954"/>
                </a:lnTo>
                <a:lnTo>
                  <a:pt x="0" y="3625583"/>
                </a:lnTo>
                <a:lnTo>
                  <a:pt x="469" y="3626701"/>
                </a:lnTo>
                <a:lnTo>
                  <a:pt x="2336" y="3628567"/>
                </a:lnTo>
                <a:lnTo>
                  <a:pt x="3454" y="3629025"/>
                </a:lnTo>
                <a:lnTo>
                  <a:pt x="6083" y="3629025"/>
                </a:lnTo>
                <a:lnTo>
                  <a:pt x="7200" y="3628567"/>
                </a:lnTo>
                <a:lnTo>
                  <a:pt x="9067" y="3626701"/>
                </a:lnTo>
                <a:lnTo>
                  <a:pt x="9525" y="3625583"/>
                </a:lnTo>
                <a:lnTo>
                  <a:pt x="9525" y="3622954"/>
                </a:lnTo>
                <a:close/>
              </a:path>
              <a:path w="1183004" h="3867150">
                <a:moveTo>
                  <a:pt x="9525" y="3575329"/>
                </a:moveTo>
                <a:lnTo>
                  <a:pt x="9067" y="3574211"/>
                </a:lnTo>
                <a:lnTo>
                  <a:pt x="7200" y="3572345"/>
                </a:lnTo>
                <a:lnTo>
                  <a:pt x="6083" y="3571875"/>
                </a:lnTo>
                <a:lnTo>
                  <a:pt x="3454" y="3571875"/>
                </a:lnTo>
                <a:lnTo>
                  <a:pt x="2336" y="3572345"/>
                </a:lnTo>
                <a:lnTo>
                  <a:pt x="469" y="3574211"/>
                </a:lnTo>
                <a:lnTo>
                  <a:pt x="0" y="3575329"/>
                </a:lnTo>
                <a:lnTo>
                  <a:pt x="0" y="3577958"/>
                </a:lnTo>
                <a:lnTo>
                  <a:pt x="469" y="3579076"/>
                </a:lnTo>
                <a:lnTo>
                  <a:pt x="2336" y="3580942"/>
                </a:lnTo>
                <a:lnTo>
                  <a:pt x="3454" y="3581400"/>
                </a:lnTo>
                <a:lnTo>
                  <a:pt x="6083" y="3581400"/>
                </a:lnTo>
                <a:lnTo>
                  <a:pt x="7200" y="3580942"/>
                </a:lnTo>
                <a:lnTo>
                  <a:pt x="9067" y="3579076"/>
                </a:lnTo>
                <a:lnTo>
                  <a:pt x="9525" y="3577958"/>
                </a:lnTo>
                <a:lnTo>
                  <a:pt x="9525" y="3575329"/>
                </a:lnTo>
                <a:close/>
              </a:path>
              <a:path w="1183004" h="3867150">
                <a:moveTo>
                  <a:pt x="9525" y="3527704"/>
                </a:moveTo>
                <a:lnTo>
                  <a:pt x="9067" y="3526586"/>
                </a:lnTo>
                <a:lnTo>
                  <a:pt x="7200" y="3524720"/>
                </a:lnTo>
                <a:lnTo>
                  <a:pt x="6083" y="3524250"/>
                </a:lnTo>
                <a:lnTo>
                  <a:pt x="3454" y="3524250"/>
                </a:lnTo>
                <a:lnTo>
                  <a:pt x="2336" y="3524720"/>
                </a:lnTo>
                <a:lnTo>
                  <a:pt x="469" y="3526586"/>
                </a:lnTo>
                <a:lnTo>
                  <a:pt x="0" y="3527704"/>
                </a:lnTo>
                <a:lnTo>
                  <a:pt x="0" y="3530333"/>
                </a:lnTo>
                <a:lnTo>
                  <a:pt x="469" y="3531451"/>
                </a:lnTo>
                <a:lnTo>
                  <a:pt x="2336" y="3533317"/>
                </a:lnTo>
                <a:lnTo>
                  <a:pt x="3454" y="3533775"/>
                </a:lnTo>
                <a:lnTo>
                  <a:pt x="6083" y="3533775"/>
                </a:lnTo>
                <a:lnTo>
                  <a:pt x="7200" y="3533317"/>
                </a:lnTo>
                <a:lnTo>
                  <a:pt x="9067" y="3531451"/>
                </a:lnTo>
                <a:lnTo>
                  <a:pt x="9525" y="3530333"/>
                </a:lnTo>
                <a:lnTo>
                  <a:pt x="9525" y="3527704"/>
                </a:lnTo>
                <a:close/>
              </a:path>
              <a:path w="1183004" h="3867150">
                <a:moveTo>
                  <a:pt x="9525" y="3480079"/>
                </a:moveTo>
                <a:lnTo>
                  <a:pt x="9067" y="3478961"/>
                </a:lnTo>
                <a:lnTo>
                  <a:pt x="7200" y="3477095"/>
                </a:lnTo>
                <a:lnTo>
                  <a:pt x="6083" y="3476625"/>
                </a:lnTo>
                <a:lnTo>
                  <a:pt x="3454" y="3476625"/>
                </a:lnTo>
                <a:lnTo>
                  <a:pt x="2336" y="3477095"/>
                </a:lnTo>
                <a:lnTo>
                  <a:pt x="469" y="3478961"/>
                </a:lnTo>
                <a:lnTo>
                  <a:pt x="0" y="3480079"/>
                </a:lnTo>
                <a:lnTo>
                  <a:pt x="0" y="3482708"/>
                </a:lnTo>
                <a:lnTo>
                  <a:pt x="469" y="3483826"/>
                </a:lnTo>
                <a:lnTo>
                  <a:pt x="2336" y="3485692"/>
                </a:lnTo>
                <a:lnTo>
                  <a:pt x="3454" y="3486150"/>
                </a:lnTo>
                <a:lnTo>
                  <a:pt x="6083" y="3486150"/>
                </a:lnTo>
                <a:lnTo>
                  <a:pt x="7200" y="3485692"/>
                </a:lnTo>
                <a:lnTo>
                  <a:pt x="9067" y="3483826"/>
                </a:lnTo>
                <a:lnTo>
                  <a:pt x="9525" y="3482708"/>
                </a:lnTo>
                <a:lnTo>
                  <a:pt x="9525" y="3480079"/>
                </a:lnTo>
                <a:close/>
              </a:path>
              <a:path w="1183004" h="3867150">
                <a:moveTo>
                  <a:pt x="9525" y="3432454"/>
                </a:moveTo>
                <a:lnTo>
                  <a:pt x="9067" y="3431336"/>
                </a:lnTo>
                <a:lnTo>
                  <a:pt x="7200" y="3429470"/>
                </a:lnTo>
                <a:lnTo>
                  <a:pt x="6083" y="3429000"/>
                </a:lnTo>
                <a:lnTo>
                  <a:pt x="3454" y="3429000"/>
                </a:lnTo>
                <a:lnTo>
                  <a:pt x="2336" y="3429470"/>
                </a:lnTo>
                <a:lnTo>
                  <a:pt x="469" y="3431336"/>
                </a:lnTo>
                <a:lnTo>
                  <a:pt x="0" y="3432454"/>
                </a:lnTo>
                <a:lnTo>
                  <a:pt x="0" y="3435083"/>
                </a:lnTo>
                <a:lnTo>
                  <a:pt x="469" y="3436201"/>
                </a:lnTo>
                <a:lnTo>
                  <a:pt x="2336" y="3438067"/>
                </a:lnTo>
                <a:lnTo>
                  <a:pt x="3454" y="3438525"/>
                </a:lnTo>
                <a:lnTo>
                  <a:pt x="6083" y="3438525"/>
                </a:lnTo>
                <a:lnTo>
                  <a:pt x="7200" y="3438067"/>
                </a:lnTo>
                <a:lnTo>
                  <a:pt x="9067" y="3436201"/>
                </a:lnTo>
                <a:lnTo>
                  <a:pt x="9525" y="3435083"/>
                </a:lnTo>
                <a:lnTo>
                  <a:pt x="9525" y="3432454"/>
                </a:lnTo>
                <a:close/>
              </a:path>
              <a:path w="1183004" h="3867150">
                <a:moveTo>
                  <a:pt x="9525" y="3384829"/>
                </a:moveTo>
                <a:lnTo>
                  <a:pt x="9067" y="3383711"/>
                </a:lnTo>
                <a:lnTo>
                  <a:pt x="7200" y="3381845"/>
                </a:lnTo>
                <a:lnTo>
                  <a:pt x="6083" y="3381375"/>
                </a:lnTo>
                <a:lnTo>
                  <a:pt x="3454" y="3381375"/>
                </a:lnTo>
                <a:lnTo>
                  <a:pt x="2336" y="3381845"/>
                </a:lnTo>
                <a:lnTo>
                  <a:pt x="469" y="3383711"/>
                </a:lnTo>
                <a:lnTo>
                  <a:pt x="0" y="3384829"/>
                </a:lnTo>
                <a:lnTo>
                  <a:pt x="0" y="3387458"/>
                </a:lnTo>
                <a:lnTo>
                  <a:pt x="469" y="3388576"/>
                </a:lnTo>
                <a:lnTo>
                  <a:pt x="2336" y="3390442"/>
                </a:lnTo>
                <a:lnTo>
                  <a:pt x="3454" y="3390900"/>
                </a:lnTo>
                <a:lnTo>
                  <a:pt x="6083" y="3390900"/>
                </a:lnTo>
                <a:lnTo>
                  <a:pt x="7200" y="3390442"/>
                </a:lnTo>
                <a:lnTo>
                  <a:pt x="9067" y="3388576"/>
                </a:lnTo>
                <a:lnTo>
                  <a:pt x="9525" y="3387458"/>
                </a:lnTo>
                <a:lnTo>
                  <a:pt x="9525" y="3384829"/>
                </a:lnTo>
                <a:close/>
              </a:path>
              <a:path w="1183004" h="3867150">
                <a:moveTo>
                  <a:pt x="9525" y="3337204"/>
                </a:moveTo>
                <a:lnTo>
                  <a:pt x="9067" y="3336086"/>
                </a:lnTo>
                <a:lnTo>
                  <a:pt x="7200" y="3334220"/>
                </a:lnTo>
                <a:lnTo>
                  <a:pt x="6083" y="3333750"/>
                </a:lnTo>
                <a:lnTo>
                  <a:pt x="3454" y="3333750"/>
                </a:lnTo>
                <a:lnTo>
                  <a:pt x="2336" y="3334220"/>
                </a:lnTo>
                <a:lnTo>
                  <a:pt x="469" y="3336086"/>
                </a:lnTo>
                <a:lnTo>
                  <a:pt x="0" y="3337204"/>
                </a:lnTo>
                <a:lnTo>
                  <a:pt x="0" y="3339833"/>
                </a:lnTo>
                <a:lnTo>
                  <a:pt x="469" y="3340951"/>
                </a:lnTo>
                <a:lnTo>
                  <a:pt x="2336" y="3342817"/>
                </a:lnTo>
                <a:lnTo>
                  <a:pt x="3454" y="3343275"/>
                </a:lnTo>
                <a:lnTo>
                  <a:pt x="6083" y="3343275"/>
                </a:lnTo>
                <a:lnTo>
                  <a:pt x="7200" y="3342817"/>
                </a:lnTo>
                <a:lnTo>
                  <a:pt x="9067" y="3340951"/>
                </a:lnTo>
                <a:lnTo>
                  <a:pt x="9525" y="3339833"/>
                </a:lnTo>
                <a:lnTo>
                  <a:pt x="9525" y="3337204"/>
                </a:lnTo>
                <a:close/>
              </a:path>
              <a:path w="1183004" h="3867150">
                <a:moveTo>
                  <a:pt x="9525" y="3289579"/>
                </a:moveTo>
                <a:lnTo>
                  <a:pt x="9067" y="3288461"/>
                </a:lnTo>
                <a:lnTo>
                  <a:pt x="7200" y="3286595"/>
                </a:lnTo>
                <a:lnTo>
                  <a:pt x="6083" y="3286125"/>
                </a:lnTo>
                <a:lnTo>
                  <a:pt x="3454" y="3286125"/>
                </a:lnTo>
                <a:lnTo>
                  <a:pt x="2336" y="3286595"/>
                </a:lnTo>
                <a:lnTo>
                  <a:pt x="469" y="3288461"/>
                </a:lnTo>
                <a:lnTo>
                  <a:pt x="0" y="3289579"/>
                </a:lnTo>
                <a:lnTo>
                  <a:pt x="0" y="3292208"/>
                </a:lnTo>
                <a:lnTo>
                  <a:pt x="469" y="3293326"/>
                </a:lnTo>
                <a:lnTo>
                  <a:pt x="2336" y="3295192"/>
                </a:lnTo>
                <a:lnTo>
                  <a:pt x="3454" y="3295650"/>
                </a:lnTo>
                <a:lnTo>
                  <a:pt x="6083" y="3295650"/>
                </a:lnTo>
                <a:lnTo>
                  <a:pt x="7200" y="3295192"/>
                </a:lnTo>
                <a:lnTo>
                  <a:pt x="9067" y="3293326"/>
                </a:lnTo>
                <a:lnTo>
                  <a:pt x="9525" y="3292208"/>
                </a:lnTo>
                <a:lnTo>
                  <a:pt x="9525" y="3289579"/>
                </a:lnTo>
                <a:close/>
              </a:path>
              <a:path w="1183004" h="3867150">
                <a:moveTo>
                  <a:pt x="9525" y="3241954"/>
                </a:moveTo>
                <a:lnTo>
                  <a:pt x="9067" y="3240836"/>
                </a:lnTo>
                <a:lnTo>
                  <a:pt x="7200" y="3238970"/>
                </a:lnTo>
                <a:lnTo>
                  <a:pt x="6083" y="3238500"/>
                </a:lnTo>
                <a:lnTo>
                  <a:pt x="3454" y="3238500"/>
                </a:lnTo>
                <a:lnTo>
                  <a:pt x="2336" y="3238970"/>
                </a:lnTo>
                <a:lnTo>
                  <a:pt x="469" y="3240836"/>
                </a:lnTo>
                <a:lnTo>
                  <a:pt x="0" y="3241954"/>
                </a:lnTo>
                <a:lnTo>
                  <a:pt x="0" y="3244583"/>
                </a:lnTo>
                <a:lnTo>
                  <a:pt x="469" y="3245701"/>
                </a:lnTo>
                <a:lnTo>
                  <a:pt x="2336" y="3247567"/>
                </a:lnTo>
                <a:lnTo>
                  <a:pt x="3454" y="3248025"/>
                </a:lnTo>
                <a:lnTo>
                  <a:pt x="6083" y="3248025"/>
                </a:lnTo>
                <a:lnTo>
                  <a:pt x="7200" y="3247567"/>
                </a:lnTo>
                <a:lnTo>
                  <a:pt x="9067" y="3245701"/>
                </a:lnTo>
                <a:lnTo>
                  <a:pt x="9525" y="3244583"/>
                </a:lnTo>
                <a:lnTo>
                  <a:pt x="9525" y="3241954"/>
                </a:lnTo>
                <a:close/>
              </a:path>
              <a:path w="1183004" h="3867150">
                <a:moveTo>
                  <a:pt x="9525" y="3194329"/>
                </a:moveTo>
                <a:lnTo>
                  <a:pt x="9067" y="3193211"/>
                </a:lnTo>
                <a:lnTo>
                  <a:pt x="7200" y="3191345"/>
                </a:lnTo>
                <a:lnTo>
                  <a:pt x="6083" y="3190875"/>
                </a:lnTo>
                <a:lnTo>
                  <a:pt x="3454" y="3190875"/>
                </a:lnTo>
                <a:lnTo>
                  <a:pt x="2336" y="3191345"/>
                </a:lnTo>
                <a:lnTo>
                  <a:pt x="469" y="3193211"/>
                </a:lnTo>
                <a:lnTo>
                  <a:pt x="0" y="3194329"/>
                </a:lnTo>
                <a:lnTo>
                  <a:pt x="0" y="3196958"/>
                </a:lnTo>
                <a:lnTo>
                  <a:pt x="469" y="3198076"/>
                </a:lnTo>
                <a:lnTo>
                  <a:pt x="2336" y="3199942"/>
                </a:lnTo>
                <a:lnTo>
                  <a:pt x="3454" y="3200400"/>
                </a:lnTo>
                <a:lnTo>
                  <a:pt x="6083" y="3200400"/>
                </a:lnTo>
                <a:lnTo>
                  <a:pt x="7200" y="3199942"/>
                </a:lnTo>
                <a:lnTo>
                  <a:pt x="9067" y="3198076"/>
                </a:lnTo>
                <a:lnTo>
                  <a:pt x="9525" y="3196958"/>
                </a:lnTo>
                <a:lnTo>
                  <a:pt x="9525" y="3194329"/>
                </a:lnTo>
                <a:close/>
              </a:path>
              <a:path w="1183004" h="3867150">
                <a:moveTo>
                  <a:pt x="9525" y="3146704"/>
                </a:moveTo>
                <a:lnTo>
                  <a:pt x="9067" y="3145586"/>
                </a:lnTo>
                <a:lnTo>
                  <a:pt x="7200" y="3143720"/>
                </a:lnTo>
                <a:lnTo>
                  <a:pt x="6083" y="3143250"/>
                </a:lnTo>
                <a:lnTo>
                  <a:pt x="3454" y="3143250"/>
                </a:lnTo>
                <a:lnTo>
                  <a:pt x="2336" y="3143720"/>
                </a:lnTo>
                <a:lnTo>
                  <a:pt x="469" y="3145586"/>
                </a:lnTo>
                <a:lnTo>
                  <a:pt x="0" y="3146704"/>
                </a:lnTo>
                <a:lnTo>
                  <a:pt x="0" y="3149333"/>
                </a:lnTo>
                <a:lnTo>
                  <a:pt x="469" y="3150451"/>
                </a:lnTo>
                <a:lnTo>
                  <a:pt x="2336" y="3152317"/>
                </a:lnTo>
                <a:lnTo>
                  <a:pt x="3454" y="3152775"/>
                </a:lnTo>
                <a:lnTo>
                  <a:pt x="6083" y="3152775"/>
                </a:lnTo>
                <a:lnTo>
                  <a:pt x="7200" y="3152317"/>
                </a:lnTo>
                <a:lnTo>
                  <a:pt x="9067" y="3150451"/>
                </a:lnTo>
                <a:lnTo>
                  <a:pt x="9525" y="3149333"/>
                </a:lnTo>
                <a:lnTo>
                  <a:pt x="9525" y="3146704"/>
                </a:lnTo>
                <a:close/>
              </a:path>
              <a:path w="1183004" h="3867150">
                <a:moveTo>
                  <a:pt x="9525" y="3099079"/>
                </a:moveTo>
                <a:lnTo>
                  <a:pt x="9067" y="3097961"/>
                </a:lnTo>
                <a:lnTo>
                  <a:pt x="7200" y="3096095"/>
                </a:lnTo>
                <a:lnTo>
                  <a:pt x="6083" y="3095625"/>
                </a:lnTo>
                <a:lnTo>
                  <a:pt x="3454" y="3095625"/>
                </a:lnTo>
                <a:lnTo>
                  <a:pt x="2336" y="3096095"/>
                </a:lnTo>
                <a:lnTo>
                  <a:pt x="469" y="3097961"/>
                </a:lnTo>
                <a:lnTo>
                  <a:pt x="0" y="3099079"/>
                </a:lnTo>
                <a:lnTo>
                  <a:pt x="0" y="3101708"/>
                </a:lnTo>
                <a:lnTo>
                  <a:pt x="469" y="3102826"/>
                </a:lnTo>
                <a:lnTo>
                  <a:pt x="2336" y="3104692"/>
                </a:lnTo>
                <a:lnTo>
                  <a:pt x="3454" y="3105150"/>
                </a:lnTo>
                <a:lnTo>
                  <a:pt x="6083" y="3105150"/>
                </a:lnTo>
                <a:lnTo>
                  <a:pt x="7200" y="3104692"/>
                </a:lnTo>
                <a:lnTo>
                  <a:pt x="9067" y="3102826"/>
                </a:lnTo>
                <a:lnTo>
                  <a:pt x="9525" y="3101708"/>
                </a:lnTo>
                <a:lnTo>
                  <a:pt x="9525" y="3099079"/>
                </a:lnTo>
                <a:close/>
              </a:path>
              <a:path w="1183004" h="3867150">
                <a:moveTo>
                  <a:pt x="9525" y="3051454"/>
                </a:moveTo>
                <a:lnTo>
                  <a:pt x="9067" y="3050336"/>
                </a:lnTo>
                <a:lnTo>
                  <a:pt x="7200" y="3048470"/>
                </a:lnTo>
                <a:lnTo>
                  <a:pt x="6083" y="3048000"/>
                </a:lnTo>
                <a:lnTo>
                  <a:pt x="3454" y="3048000"/>
                </a:lnTo>
                <a:lnTo>
                  <a:pt x="2336" y="3048470"/>
                </a:lnTo>
                <a:lnTo>
                  <a:pt x="469" y="3050336"/>
                </a:lnTo>
                <a:lnTo>
                  <a:pt x="0" y="3051454"/>
                </a:lnTo>
                <a:lnTo>
                  <a:pt x="0" y="3054083"/>
                </a:lnTo>
                <a:lnTo>
                  <a:pt x="469" y="3055201"/>
                </a:lnTo>
                <a:lnTo>
                  <a:pt x="2336" y="3057067"/>
                </a:lnTo>
                <a:lnTo>
                  <a:pt x="3454" y="3057525"/>
                </a:lnTo>
                <a:lnTo>
                  <a:pt x="6083" y="3057525"/>
                </a:lnTo>
                <a:lnTo>
                  <a:pt x="7200" y="3057067"/>
                </a:lnTo>
                <a:lnTo>
                  <a:pt x="9067" y="3055201"/>
                </a:lnTo>
                <a:lnTo>
                  <a:pt x="9525" y="3054083"/>
                </a:lnTo>
                <a:lnTo>
                  <a:pt x="9525" y="3051454"/>
                </a:lnTo>
                <a:close/>
              </a:path>
              <a:path w="1183004" h="3867150">
                <a:moveTo>
                  <a:pt x="9525" y="3003829"/>
                </a:moveTo>
                <a:lnTo>
                  <a:pt x="9067" y="3002711"/>
                </a:lnTo>
                <a:lnTo>
                  <a:pt x="7200" y="3000845"/>
                </a:lnTo>
                <a:lnTo>
                  <a:pt x="6083" y="3000375"/>
                </a:lnTo>
                <a:lnTo>
                  <a:pt x="3454" y="3000375"/>
                </a:lnTo>
                <a:lnTo>
                  <a:pt x="2336" y="3000845"/>
                </a:lnTo>
                <a:lnTo>
                  <a:pt x="469" y="3002711"/>
                </a:lnTo>
                <a:lnTo>
                  <a:pt x="0" y="3003829"/>
                </a:lnTo>
                <a:lnTo>
                  <a:pt x="0" y="3006458"/>
                </a:lnTo>
                <a:lnTo>
                  <a:pt x="469" y="3007576"/>
                </a:lnTo>
                <a:lnTo>
                  <a:pt x="2336" y="3009442"/>
                </a:lnTo>
                <a:lnTo>
                  <a:pt x="3454" y="3009900"/>
                </a:lnTo>
                <a:lnTo>
                  <a:pt x="6083" y="3009900"/>
                </a:lnTo>
                <a:lnTo>
                  <a:pt x="7200" y="3009442"/>
                </a:lnTo>
                <a:lnTo>
                  <a:pt x="9067" y="3007576"/>
                </a:lnTo>
                <a:lnTo>
                  <a:pt x="9525" y="3006458"/>
                </a:lnTo>
                <a:lnTo>
                  <a:pt x="9525" y="3003829"/>
                </a:lnTo>
                <a:close/>
              </a:path>
              <a:path w="1183004" h="3867150">
                <a:moveTo>
                  <a:pt x="9525" y="2956204"/>
                </a:moveTo>
                <a:lnTo>
                  <a:pt x="9067" y="2955086"/>
                </a:lnTo>
                <a:lnTo>
                  <a:pt x="7200" y="2953220"/>
                </a:lnTo>
                <a:lnTo>
                  <a:pt x="6083" y="2952750"/>
                </a:lnTo>
                <a:lnTo>
                  <a:pt x="3454" y="2952750"/>
                </a:lnTo>
                <a:lnTo>
                  <a:pt x="2336" y="2953220"/>
                </a:lnTo>
                <a:lnTo>
                  <a:pt x="469" y="2955086"/>
                </a:lnTo>
                <a:lnTo>
                  <a:pt x="0" y="2956204"/>
                </a:lnTo>
                <a:lnTo>
                  <a:pt x="0" y="2958833"/>
                </a:lnTo>
                <a:lnTo>
                  <a:pt x="469" y="2959951"/>
                </a:lnTo>
                <a:lnTo>
                  <a:pt x="2336" y="2961817"/>
                </a:lnTo>
                <a:lnTo>
                  <a:pt x="3454" y="2962275"/>
                </a:lnTo>
                <a:lnTo>
                  <a:pt x="6083" y="2962275"/>
                </a:lnTo>
                <a:lnTo>
                  <a:pt x="7200" y="2961817"/>
                </a:lnTo>
                <a:lnTo>
                  <a:pt x="9067" y="2959951"/>
                </a:lnTo>
                <a:lnTo>
                  <a:pt x="9525" y="2958833"/>
                </a:lnTo>
                <a:lnTo>
                  <a:pt x="9525" y="2956204"/>
                </a:lnTo>
                <a:close/>
              </a:path>
              <a:path w="1183004" h="3867150">
                <a:moveTo>
                  <a:pt x="9525" y="2908579"/>
                </a:moveTo>
                <a:lnTo>
                  <a:pt x="9067" y="2907461"/>
                </a:lnTo>
                <a:lnTo>
                  <a:pt x="7200" y="2905595"/>
                </a:lnTo>
                <a:lnTo>
                  <a:pt x="6083" y="2905125"/>
                </a:lnTo>
                <a:lnTo>
                  <a:pt x="3454" y="2905125"/>
                </a:lnTo>
                <a:lnTo>
                  <a:pt x="2336" y="2905595"/>
                </a:lnTo>
                <a:lnTo>
                  <a:pt x="469" y="2907461"/>
                </a:lnTo>
                <a:lnTo>
                  <a:pt x="0" y="2908579"/>
                </a:lnTo>
                <a:lnTo>
                  <a:pt x="0" y="2911208"/>
                </a:lnTo>
                <a:lnTo>
                  <a:pt x="469" y="2912326"/>
                </a:lnTo>
                <a:lnTo>
                  <a:pt x="2336" y="2914192"/>
                </a:lnTo>
                <a:lnTo>
                  <a:pt x="3454" y="2914650"/>
                </a:lnTo>
                <a:lnTo>
                  <a:pt x="6083" y="2914650"/>
                </a:lnTo>
                <a:lnTo>
                  <a:pt x="7200" y="2914192"/>
                </a:lnTo>
                <a:lnTo>
                  <a:pt x="9067" y="2912326"/>
                </a:lnTo>
                <a:lnTo>
                  <a:pt x="9525" y="2911208"/>
                </a:lnTo>
                <a:lnTo>
                  <a:pt x="9525" y="2908579"/>
                </a:lnTo>
                <a:close/>
              </a:path>
              <a:path w="1183004" h="3867150">
                <a:moveTo>
                  <a:pt x="9525" y="2860954"/>
                </a:moveTo>
                <a:lnTo>
                  <a:pt x="9067" y="2859836"/>
                </a:lnTo>
                <a:lnTo>
                  <a:pt x="7200" y="2857970"/>
                </a:lnTo>
                <a:lnTo>
                  <a:pt x="6083" y="2857500"/>
                </a:lnTo>
                <a:lnTo>
                  <a:pt x="3454" y="2857500"/>
                </a:lnTo>
                <a:lnTo>
                  <a:pt x="2336" y="2857970"/>
                </a:lnTo>
                <a:lnTo>
                  <a:pt x="469" y="2859836"/>
                </a:lnTo>
                <a:lnTo>
                  <a:pt x="0" y="2860954"/>
                </a:lnTo>
                <a:lnTo>
                  <a:pt x="0" y="2863583"/>
                </a:lnTo>
                <a:lnTo>
                  <a:pt x="469" y="2864701"/>
                </a:lnTo>
                <a:lnTo>
                  <a:pt x="2336" y="2866567"/>
                </a:lnTo>
                <a:lnTo>
                  <a:pt x="3454" y="2867025"/>
                </a:lnTo>
                <a:lnTo>
                  <a:pt x="6083" y="2867025"/>
                </a:lnTo>
                <a:lnTo>
                  <a:pt x="7200" y="2866567"/>
                </a:lnTo>
                <a:lnTo>
                  <a:pt x="9067" y="2864701"/>
                </a:lnTo>
                <a:lnTo>
                  <a:pt x="9525" y="2863583"/>
                </a:lnTo>
                <a:lnTo>
                  <a:pt x="9525" y="2860954"/>
                </a:lnTo>
                <a:close/>
              </a:path>
              <a:path w="1183004" h="3867150">
                <a:moveTo>
                  <a:pt x="9525" y="2813329"/>
                </a:moveTo>
                <a:lnTo>
                  <a:pt x="9067" y="2812211"/>
                </a:lnTo>
                <a:lnTo>
                  <a:pt x="7200" y="2810345"/>
                </a:lnTo>
                <a:lnTo>
                  <a:pt x="6083" y="2809875"/>
                </a:lnTo>
                <a:lnTo>
                  <a:pt x="3454" y="2809875"/>
                </a:lnTo>
                <a:lnTo>
                  <a:pt x="2336" y="2810345"/>
                </a:lnTo>
                <a:lnTo>
                  <a:pt x="469" y="2812211"/>
                </a:lnTo>
                <a:lnTo>
                  <a:pt x="0" y="2813329"/>
                </a:lnTo>
                <a:lnTo>
                  <a:pt x="0" y="2815958"/>
                </a:lnTo>
                <a:lnTo>
                  <a:pt x="469" y="2817076"/>
                </a:lnTo>
                <a:lnTo>
                  <a:pt x="2336" y="2818942"/>
                </a:lnTo>
                <a:lnTo>
                  <a:pt x="3454" y="2819400"/>
                </a:lnTo>
                <a:lnTo>
                  <a:pt x="6083" y="2819400"/>
                </a:lnTo>
                <a:lnTo>
                  <a:pt x="7200" y="2818942"/>
                </a:lnTo>
                <a:lnTo>
                  <a:pt x="9067" y="2817076"/>
                </a:lnTo>
                <a:lnTo>
                  <a:pt x="9525" y="2815958"/>
                </a:lnTo>
                <a:lnTo>
                  <a:pt x="9525" y="2813329"/>
                </a:lnTo>
                <a:close/>
              </a:path>
              <a:path w="1183004" h="3867150">
                <a:moveTo>
                  <a:pt x="9525" y="2765704"/>
                </a:moveTo>
                <a:lnTo>
                  <a:pt x="9067" y="2764586"/>
                </a:lnTo>
                <a:lnTo>
                  <a:pt x="7200" y="2762720"/>
                </a:lnTo>
                <a:lnTo>
                  <a:pt x="6083" y="2762250"/>
                </a:lnTo>
                <a:lnTo>
                  <a:pt x="3454" y="2762250"/>
                </a:lnTo>
                <a:lnTo>
                  <a:pt x="2336" y="2762720"/>
                </a:lnTo>
                <a:lnTo>
                  <a:pt x="469" y="2764586"/>
                </a:lnTo>
                <a:lnTo>
                  <a:pt x="0" y="2765704"/>
                </a:lnTo>
                <a:lnTo>
                  <a:pt x="0" y="2768333"/>
                </a:lnTo>
                <a:lnTo>
                  <a:pt x="469" y="2769451"/>
                </a:lnTo>
                <a:lnTo>
                  <a:pt x="2336" y="2771317"/>
                </a:lnTo>
                <a:lnTo>
                  <a:pt x="3454" y="2771775"/>
                </a:lnTo>
                <a:lnTo>
                  <a:pt x="6083" y="2771775"/>
                </a:lnTo>
                <a:lnTo>
                  <a:pt x="7200" y="2771317"/>
                </a:lnTo>
                <a:lnTo>
                  <a:pt x="9067" y="2769451"/>
                </a:lnTo>
                <a:lnTo>
                  <a:pt x="9525" y="2768333"/>
                </a:lnTo>
                <a:lnTo>
                  <a:pt x="9525" y="2765704"/>
                </a:lnTo>
                <a:close/>
              </a:path>
              <a:path w="1183004" h="3867150">
                <a:moveTo>
                  <a:pt x="9525" y="2718079"/>
                </a:moveTo>
                <a:lnTo>
                  <a:pt x="9067" y="2716961"/>
                </a:lnTo>
                <a:lnTo>
                  <a:pt x="7200" y="2715095"/>
                </a:lnTo>
                <a:lnTo>
                  <a:pt x="6083" y="2714625"/>
                </a:lnTo>
                <a:lnTo>
                  <a:pt x="3454" y="2714625"/>
                </a:lnTo>
                <a:lnTo>
                  <a:pt x="2336" y="2715095"/>
                </a:lnTo>
                <a:lnTo>
                  <a:pt x="469" y="2716961"/>
                </a:lnTo>
                <a:lnTo>
                  <a:pt x="0" y="2718079"/>
                </a:lnTo>
                <a:lnTo>
                  <a:pt x="0" y="2720708"/>
                </a:lnTo>
                <a:lnTo>
                  <a:pt x="469" y="2721826"/>
                </a:lnTo>
                <a:lnTo>
                  <a:pt x="2336" y="2723692"/>
                </a:lnTo>
                <a:lnTo>
                  <a:pt x="3454" y="2724150"/>
                </a:lnTo>
                <a:lnTo>
                  <a:pt x="6083" y="2724150"/>
                </a:lnTo>
                <a:lnTo>
                  <a:pt x="7200" y="2723692"/>
                </a:lnTo>
                <a:lnTo>
                  <a:pt x="9067" y="2721826"/>
                </a:lnTo>
                <a:lnTo>
                  <a:pt x="9525" y="2720708"/>
                </a:lnTo>
                <a:lnTo>
                  <a:pt x="9525" y="2718079"/>
                </a:lnTo>
                <a:close/>
              </a:path>
              <a:path w="1183004" h="3867150">
                <a:moveTo>
                  <a:pt x="9525" y="2670454"/>
                </a:moveTo>
                <a:lnTo>
                  <a:pt x="9067" y="2669336"/>
                </a:lnTo>
                <a:lnTo>
                  <a:pt x="7200" y="2667470"/>
                </a:lnTo>
                <a:lnTo>
                  <a:pt x="6083" y="2667000"/>
                </a:lnTo>
                <a:lnTo>
                  <a:pt x="3454" y="2667000"/>
                </a:lnTo>
                <a:lnTo>
                  <a:pt x="2336" y="2667470"/>
                </a:lnTo>
                <a:lnTo>
                  <a:pt x="469" y="2669336"/>
                </a:lnTo>
                <a:lnTo>
                  <a:pt x="0" y="2670454"/>
                </a:lnTo>
                <a:lnTo>
                  <a:pt x="0" y="2673083"/>
                </a:lnTo>
                <a:lnTo>
                  <a:pt x="469" y="2674201"/>
                </a:lnTo>
                <a:lnTo>
                  <a:pt x="2336" y="2676067"/>
                </a:lnTo>
                <a:lnTo>
                  <a:pt x="3454" y="2676525"/>
                </a:lnTo>
                <a:lnTo>
                  <a:pt x="6083" y="2676525"/>
                </a:lnTo>
                <a:lnTo>
                  <a:pt x="7200" y="2676067"/>
                </a:lnTo>
                <a:lnTo>
                  <a:pt x="9067" y="2674201"/>
                </a:lnTo>
                <a:lnTo>
                  <a:pt x="9525" y="2673083"/>
                </a:lnTo>
                <a:lnTo>
                  <a:pt x="9525" y="2670454"/>
                </a:lnTo>
                <a:close/>
              </a:path>
              <a:path w="1183004" h="3867150">
                <a:moveTo>
                  <a:pt x="9525" y="2622829"/>
                </a:moveTo>
                <a:lnTo>
                  <a:pt x="9067" y="2621711"/>
                </a:lnTo>
                <a:lnTo>
                  <a:pt x="7200" y="2619845"/>
                </a:lnTo>
                <a:lnTo>
                  <a:pt x="6083" y="2619375"/>
                </a:lnTo>
                <a:lnTo>
                  <a:pt x="3454" y="2619375"/>
                </a:lnTo>
                <a:lnTo>
                  <a:pt x="2336" y="2619845"/>
                </a:lnTo>
                <a:lnTo>
                  <a:pt x="469" y="2621711"/>
                </a:lnTo>
                <a:lnTo>
                  <a:pt x="0" y="2622829"/>
                </a:lnTo>
                <a:lnTo>
                  <a:pt x="0" y="2625458"/>
                </a:lnTo>
                <a:lnTo>
                  <a:pt x="469" y="2626576"/>
                </a:lnTo>
                <a:lnTo>
                  <a:pt x="2336" y="2628442"/>
                </a:lnTo>
                <a:lnTo>
                  <a:pt x="3454" y="2628900"/>
                </a:lnTo>
                <a:lnTo>
                  <a:pt x="6083" y="2628900"/>
                </a:lnTo>
                <a:lnTo>
                  <a:pt x="7200" y="2628442"/>
                </a:lnTo>
                <a:lnTo>
                  <a:pt x="9067" y="2626576"/>
                </a:lnTo>
                <a:lnTo>
                  <a:pt x="9525" y="2625458"/>
                </a:lnTo>
                <a:lnTo>
                  <a:pt x="9525" y="2622829"/>
                </a:lnTo>
                <a:close/>
              </a:path>
              <a:path w="1183004" h="3867150">
                <a:moveTo>
                  <a:pt x="9525" y="2575204"/>
                </a:moveTo>
                <a:lnTo>
                  <a:pt x="9067" y="2574086"/>
                </a:lnTo>
                <a:lnTo>
                  <a:pt x="7200" y="2572220"/>
                </a:lnTo>
                <a:lnTo>
                  <a:pt x="6083" y="2571750"/>
                </a:lnTo>
                <a:lnTo>
                  <a:pt x="3454" y="2571750"/>
                </a:lnTo>
                <a:lnTo>
                  <a:pt x="2336" y="2572220"/>
                </a:lnTo>
                <a:lnTo>
                  <a:pt x="469" y="2574086"/>
                </a:lnTo>
                <a:lnTo>
                  <a:pt x="0" y="2575204"/>
                </a:lnTo>
                <a:lnTo>
                  <a:pt x="0" y="2577833"/>
                </a:lnTo>
                <a:lnTo>
                  <a:pt x="469" y="2578951"/>
                </a:lnTo>
                <a:lnTo>
                  <a:pt x="2336" y="2580817"/>
                </a:lnTo>
                <a:lnTo>
                  <a:pt x="3454" y="2581275"/>
                </a:lnTo>
                <a:lnTo>
                  <a:pt x="6083" y="2581275"/>
                </a:lnTo>
                <a:lnTo>
                  <a:pt x="7200" y="2580817"/>
                </a:lnTo>
                <a:lnTo>
                  <a:pt x="9067" y="2578951"/>
                </a:lnTo>
                <a:lnTo>
                  <a:pt x="9525" y="2577833"/>
                </a:lnTo>
                <a:lnTo>
                  <a:pt x="9525" y="2575204"/>
                </a:lnTo>
                <a:close/>
              </a:path>
              <a:path w="1183004" h="3867150">
                <a:moveTo>
                  <a:pt x="9525" y="2527579"/>
                </a:moveTo>
                <a:lnTo>
                  <a:pt x="9067" y="2526461"/>
                </a:lnTo>
                <a:lnTo>
                  <a:pt x="7200" y="2524595"/>
                </a:lnTo>
                <a:lnTo>
                  <a:pt x="6083" y="2524125"/>
                </a:lnTo>
                <a:lnTo>
                  <a:pt x="3454" y="2524125"/>
                </a:lnTo>
                <a:lnTo>
                  <a:pt x="2336" y="2524595"/>
                </a:lnTo>
                <a:lnTo>
                  <a:pt x="469" y="2526461"/>
                </a:lnTo>
                <a:lnTo>
                  <a:pt x="0" y="2527579"/>
                </a:lnTo>
                <a:lnTo>
                  <a:pt x="0" y="2530208"/>
                </a:lnTo>
                <a:lnTo>
                  <a:pt x="469" y="2531326"/>
                </a:lnTo>
                <a:lnTo>
                  <a:pt x="2336" y="2533192"/>
                </a:lnTo>
                <a:lnTo>
                  <a:pt x="3454" y="2533650"/>
                </a:lnTo>
                <a:lnTo>
                  <a:pt x="6083" y="2533650"/>
                </a:lnTo>
                <a:lnTo>
                  <a:pt x="7200" y="2533192"/>
                </a:lnTo>
                <a:lnTo>
                  <a:pt x="9067" y="2531326"/>
                </a:lnTo>
                <a:lnTo>
                  <a:pt x="9525" y="2530208"/>
                </a:lnTo>
                <a:lnTo>
                  <a:pt x="9525" y="2527579"/>
                </a:lnTo>
                <a:close/>
              </a:path>
              <a:path w="1183004" h="3867150">
                <a:moveTo>
                  <a:pt x="9525" y="2479954"/>
                </a:moveTo>
                <a:lnTo>
                  <a:pt x="9067" y="2478836"/>
                </a:lnTo>
                <a:lnTo>
                  <a:pt x="7200" y="2476970"/>
                </a:lnTo>
                <a:lnTo>
                  <a:pt x="6083" y="2476500"/>
                </a:lnTo>
                <a:lnTo>
                  <a:pt x="3454" y="2476500"/>
                </a:lnTo>
                <a:lnTo>
                  <a:pt x="2336" y="2476970"/>
                </a:lnTo>
                <a:lnTo>
                  <a:pt x="469" y="2478836"/>
                </a:lnTo>
                <a:lnTo>
                  <a:pt x="0" y="2479954"/>
                </a:lnTo>
                <a:lnTo>
                  <a:pt x="0" y="2482583"/>
                </a:lnTo>
                <a:lnTo>
                  <a:pt x="469" y="2483701"/>
                </a:lnTo>
                <a:lnTo>
                  <a:pt x="2336" y="2485567"/>
                </a:lnTo>
                <a:lnTo>
                  <a:pt x="3454" y="2486025"/>
                </a:lnTo>
                <a:lnTo>
                  <a:pt x="6083" y="2486025"/>
                </a:lnTo>
                <a:lnTo>
                  <a:pt x="7200" y="2485567"/>
                </a:lnTo>
                <a:lnTo>
                  <a:pt x="9067" y="2483701"/>
                </a:lnTo>
                <a:lnTo>
                  <a:pt x="9525" y="2482583"/>
                </a:lnTo>
                <a:lnTo>
                  <a:pt x="9525" y="2479954"/>
                </a:lnTo>
                <a:close/>
              </a:path>
              <a:path w="1183004" h="3867150">
                <a:moveTo>
                  <a:pt x="9525" y="2432329"/>
                </a:moveTo>
                <a:lnTo>
                  <a:pt x="9067" y="2431211"/>
                </a:lnTo>
                <a:lnTo>
                  <a:pt x="7200" y="2429345"/>
                </a:lnTo>
                <a:lnTo>
                  <a:pt x="6083" y="2428875"/>
                </a:lnTo>
                <a:lnTo>
                  <a:pt x="3454" y="2428875"/>
                </a:lnTo>
                <a:lnTo>
                  <a:pt x="2336" y="2429345"/>
                </a:lnTo>
                <a:lnTo>
                  <a:pt x="469" y="2431211"/>
                </a:lnTo>
                <a:lnTo>
                  <a:pt x="0" y="2432329"/>
                </a:lnTo>
                <a:lnTo>
                  <a:pt x="0" y="2434958"/>
                </a:lnTo>
                <a:lnTo>
                  <a:pt x="469" y="2436076"/>
                </a:lnTo>
                <a:lnTo>
                  <a:pt x="2336" y="2437942"/>
                </a:lnTo>
                <a:lnTo>
                  <a:pt x="3454" y="2438400"/>
                </a:lnTo>
                <a:lnTo>
                  <a:pt x="6083" y="2438400"/>
                </a:lnTo>
                <a:lnTo>
                  <a:pt x="7200" y="2437942"/>
                </a:lnTo>
                <a:lnTo>
                  <a:pt x="9067" y="2436076"/>
                </a:lnTo>
                <a:lnTo>
                  <a:pt x="9525" y="2434958"/>
                </a:lnTo>
                <a:lnTo>
                  <a:pt x="9525" y="2432329"/>
                </a:lnTo>
                <a:close/>
              </a:path>
              <a:path w="1183004" h="3867150">
                <a:moveTo>
                  <a:pt x="9525" y="2384704"/>
                </a:moveTo>
                <a:lnTo>
                  <a:pt x="9067" y="2383586"/>
                </a:lnTo>
                <a:lnTo>
                  <a:pt x="7200" y="2381720"/>
                </a:lnTo>
                <a:lnTo>
                  <a:pt x="6083" y="2381250"/>
                </a:lnTo>
                <a:lnTo>
                  <a:pt x="3454" y="2381250"/>
                </a:lnTo>
                <a:lnTo>
                  <a:pt x="2336" y="2381720"/>
                </a:lnTo>
                <a:lnTo>
                  <a:pt x="469" y="2383586"/>
                </a:lnTo>
                <a:lnTo>
                  <a:pt x="0" y="2384704"/>
                </a:lnTo>
                <a:lnTo>
                  <a:pt x="0" y="2387333"/>
                </a:lnTo>
                <a:lnTo>
                  <a:pt x="469" y="2388451"/>
                </a:lnTo>
                <a:lnTo>
                  <a:pt x="2336" y="2390317"/>
                </a:lnTo>
                <a:lnTo>
                  <a:pt x="3454" y="2390775"/>
                </a:lnTo>
                <a:lnTo>
                  <a:pt x="6083" y="2390775"/>
                </a:lnTo>
                <a:lnTo>
                  <a:pt x="7200" y="2390317"/>
                </a:lnTo>
                <a:lnTo>
                  <a:pt x="9067" y="2388451"/>
                </a:lnTo>
                <a:lnTo>
                  <a:pt x="9525" y="2387333"/>
                </a:lnTo>
                <a:lnTo>
                  <a:pt x="9525" y="2384704"/>
                </a:lnTo>
                <a:close/>
              </a:path>
              <a:path w="1183004" h="3867150">
                <a:moveTo>
                  <a:pt x="9525" y="2337079"/>
                </a:moveTo>
                <a:lnTo>
                  <a:pt x="9067" y="2335961"/>
                </a:lnTo>
                <a:lnTo>
                  <a:pt x="7200" y="2334095"/>
                </a:lnTo>
                <a:lnTo>
                  <a:pt x="6083" y="2333625"/>
                </a:lnTo>
                <a:lnTo>
                  <a:pt x="3454" y="2333625"/>
                </a:lnTo>
                <a:lnTo>
                  <a:pt x="2336" y="2334095"/>
                </a:lnTo>
                <a:lnTo>
                  <a:pt x="469" y="2335961"/>
                </a:lnTo>
                <a:lnTo>
                  <a:pt x="0" y="2337079"/>
                </a:lnTo>
                <a:lnTo>
                  <a:pt x="0" y="2339708"/>
                </a:lnTo>
                <a:lnTo>
                  <a:pt x="469" y="2340826"/>
                </a:lnTo>
                <a:lnTo>
                  <a:pt x="2336" y="2342692"/>
                </a:lnTo>
                <a:lnTo>
                  <a:pt x="3454" y="2343150"/>
                </a:lnTo>
                <a:lnTo>
                  <a:pt x="6083" y="2343150"/>
                </a:lnTo>
                <a:lnTo>
                  <a:pt x="7200" y="2342692"/>
                </a:lnTo>
                <a:lnTo>
                  <a:pt x="9067" y="2340826"/>
                </a:lnTo>
                <a:lnTo>
                  <a:pt x="9525" y="2339708"/>
                </a:lnTo>
                <a:lnTo>
                  <a:pt x="9525" y="2337079"/>
                </a:lnTo>
                <a:close/>
              </a:path>
              <a:path w="1183004" h="3867150">
                <a:moveTo>
                  <a:pt x="9525" y="2289454"/>
                </a:moveTo>
                <a:lnTo>
                  <a:pt x="9067" y="2288336"/>
                </a:lnTo>
                <a:lnTo>
                  <a:pt x="7200" y="2286470"/>
                </a:lnTo>
                <a:lnTo>
                  <a:pt x="6083" y="2286000"/>
                </a:lnTo>
                <a:lnTo>
                  <a:pt x="3454" y="2286000"/>
                </a:lnTo>
                <a:lnTo>
                  <a:pt x="2336" y="2286470"/>
                </a:lnTo>
                <a:lnTo>
                  <a:pt x="469" y="2288336"/>
                </a:lnTo>
                <a:lnTo>
                  <a:pt x="0" y="2289454"/>
                </a:lnTo>
                <a:lnTo>
                  <a:pt x="0" y="2292083"/>
                </a:lnTo>
                <a:lnTo>
                  <a:pt x="469" y="2293201"/>
                </a:lnTo>
                <a:lnTo>
                  <a:pt x="2336" y="2295067"/>
                </a:lnTo>
                <a:lnTo>
                  <a:pt x="3454" y="2295525"/>
                </a:lnTo>
                <a:lnTo>
                  <a:pt x="6083" y="2295525"/>
                </a:lnTo>
                <a:lnTo>
                  <a:pt x="7200" y="2295067"/>
                </a:lnTo>
                <a:lnTo>
                  <a:pt x="9067" y="2293201"/>
                </a:lnTo>
                <a:lnTo>
                  <a:pt x="9525" y="2292083"/>
                </a:lnTo>
                <a:lnTo>
                  <a:pt x="9525" y="2289454"/>
                </a:lnTo>
                <a:close/>
              </a:path>
              <a:path w="1183004" h="3867150">
                <a:moveTo>
                  <a:pt x="9525" y="2241829"/>
                </a:moveTo>
                <a:lnTo>
                  <a:pt x="9067" y="2240711"/>
                </a:lnTo>
                <a:lnTo>
                  <a:pt x="7200" y="2238845"/>
                </a:lnTo>
                <a:lnTo>
                  <a:pt x="6083" y="2238375"/>
                </a:lnTo>
                <a:lnTo>
                  <a:pt x="3454" y="2238375"/>
                </a:lnTo>
                <a:lnTo>
                  <a:pt x="2336" y="2238845"/>
                </a:lnTo>
                <a:lnTo>
                  <a:pt x="469" y="2240711"/>
                </a:lnTo>
                <a:lnTo>
                  <a:pt x="0" y="2241829"/>
                </a:lnTo>
                <a:lnTo>
                  <a:pt x="0" y="2244458"/>
                </a:lnTo>
                <a:lnTo>
                  <a:pt x="469" y="2245576"/>
                </a:lnTo>
                <a:lnTo>
                  <a:pt x="2336" y="2247442"/>
                </a:lnTo>
                <a:lnTo>
                  <a:pt x="3454" y="2247900"/>
                </a:lnTo>
                <a:lnTo>
                  <a:pt x="6083" y="2247900"/>
                </a:lnTo>
                <a:lnTo>
                  <a:pt x="7200" y="2247442"/>
                </a:lnTo>
                <a:lnTo>
                  <a:pt x="9067" y="2245576"/>
                </a:lnTo>
                <a:lnTo>
                  <a:pt x="9525" y="2244458"/>
                </a:lnTo>
                <a:lnTo>
                  <a:pt x="9525" y="2241829"/>
                </a:lnTo>
                <a:close/>
              </a:path>
              <a:path w="1183004" h="3867150">
                <a:moveTo>
                  <a:pt x="9525" y="2194204"/>
                </a:moveTo>
                <a:lnTo>
                  <a:pt x="9067" y="2193086"/>
                </a:lnTo>
                <a:lnTo>
                  <a:pt x="7200" y="2191220"/>
                </a:lnTo>
                <a:lnTo>
                  <a:pt x="6083" y="2190750"/>
                </a:lnTo>
                <a:lnTo>
                  <a:pt x="3454" y="2190750"/>
                </a:lnTo>
                <a:lnTo>
                  <a:pt x="2336" y="2191220"/>
                </a:lnTo>
                <a:lnTo>
                  <a:pt x="469" y="2193086"/>
                </a:lnTo>
                <a:lnTo>
                  <a:pt x="0" y="2194204"/>
                </a:lnTo>
                <a:lnTo>
                  <a:pt x="0" y="2196833"/>
                </a:lnTo>
                <a:lnTo>
                  <a:pt x="469" y="2197951"/>
                </a:lnTo>
                <a:lnTo>
                  <a:pt x="2336" y="2199817"/>
                </a:lnTo>
                <a:lnTo>
                  <a:pt x="3454" y="2200275"/>
                </a:lnTo>
                <a:lnTo>
                  <a:pt x="6083" y="2200275"/>
                </a:lnTo>
                <a:lnTo>
                  <a:pt x="7200" y="2199817"/>
                </a:lnTo>
                <a:lnTo>
                  <a:pt x="9067" y="2197951"/>
                </a:lnTo>
                <a:lnTo>
                  <a:pt x="9525" y="2196833"/>
                </a:lnTo>
                <a:lnTo>
                  <a:pt x="9525" y="2194204"/>
                </a:lnTo>
                <a:close/>
              </a:path>
              <a:path w="1183004" h="3867150">
                <a:moveTo>
                  <a:pt x="9525" y="2146579"/>
                </a:moveTo>
                <a:lnTo>
                  <a:pt x="9067" y="2145461"/>
                </a:lnTo>
                <a:lnTo>
                  <a:pt x="7200" y="2143595"/>
                </a:lnTo>
                <a:lnTo>
                  <a:pt x="6083" y="2143125"/>
                </a:lnTo>
                <a:lnTo>
                  <a:pt x="3454" y="2143125"/>
                </a:lnTo>
                <a:lnTo>
                  <a:pt x="2336" y="2143595"/>
                </a:lnTo>
                <a:lnTo>
                  <a:pt x="469" y="2145461"/>
                </a:lnTo>
                <a:lnTo>
                  <a:pt x="0" y="2146579"/>
                </a:lnTo>
                <a:lnTo>
                  <a:pt x="0" y="2149208"/>
                </a:lnTo>
                <a:lnTo>
                  <a:pt x="469" y="2150326"/>
                </a:lnTo>
                <a:lnTo>
                  <a:pt x="2336" y="2152192"/>
                </a:lnTo>
                <a:lnTo>
                  <a:pt x="3454" y="2152650"/>
                </a:lnTo>
                <a:lnTo>
                  <a:pt x="6083" y="2152650"/>
                </a:lnTo>
                <a:lnTo>
                  <a:pt x="7200" y="2152192"/>
                </a:lnTo>
                <a:lnTo>
                  <a:pt x="9067" y="2150326"/>
                </a:lnTo>
                <a:lnTo>
                  <a:pt x="9525" y="2149208"/>
                </a:lnTo>
                <a:lnTo>
                  <a:pt x="9525" y="2146579"/>
                </a:lnTo>
                <a:close/>
              </a:path>
              <a:path w="1183004" h="3867150">
                <a:moveTo>
                  <a:pt x="9525" y="2098954"/>
                </a:moveTo>
                <a:lnTo>
                  <a:pt x="9067" y="2097836"/>
                </a:lnTo>
                <a:lnTo>
                  <a:pt x="7200" y="2095969"/>
                </a:lnTo>
                <a:lnTo>
                  <a:pt x="6083" y="2095500"/>
                </a:lnTo>
                <a:lnTo>
                  <a:pt x="3454" y="2095500"/>
                </a:lnTo>
                <a:lnTo>
                  <a:pt x="2336" y="2095969"/>
                </a:lnTo>
                <a:lnTo>
                  <a:pt x="469" y="2097836"/>
                </a:lnTo>
                <a:lnTo>
                  <a:pt x="0" y="2098954"/>
                </a:lnTo>
                <a:lnTo>
                  <a:pt x="0" y="2101583"/>
                </a:lnTo>
                <a:lnTo>
                  <a:pt x="469" y="2102700"/>
                </a:lnTo>
                <a:lnTo>
                  <a:pt x="2336" y="2104567"/>
                </a:lnTo>
                <a:lnTo>
                  <a:pt x="3454" y="2105025"/>
                </a:lnTo>
                <a:lnTo>
                  <a:pt x="6083" y="2105025"/>
                </a:lnTo>
                <a:lnTo>
                  <a:pt x="7200" y="2104567"/>
                </a:lnTo>
                <a:lnTo>
                  <a:pt x="9067" y="2102700"/>
                </a:lnTo>
                <a:lnTo>
                  <a:pt x="9525" y="2101583"/>
                </a:lnTo>
                <a:lnTo>
                  <a:pt x="9525" y="2098954"/>
                </a:lnTo>
                <a:close/>
              </a:path>
              <a:path w="1183004" h="3867150">
                <a:moveTo>
                  <a:pt x="9525" y="2051329"/>
                </a:moveTo>
                <a:lnTo>
                  <a:pt x="9067" y="2050211"/>
                </a:lnTo>
                <a:lnTo>
                  <a:pt x="7200" y="2048344"/>
                </a:lnTo>
                <a:lnTo>
                  <a:pt x="6083" y="2047875"/>
                </a:lnTo>
                <a:lnTo>
                  <a:pt x="3454" y="2047875"/>
                </a:lnTo>
                <a:lnTo>
                  <a:pt x="2336" y="2048344"/>
                </a:lnTo>
                <a:lnTo>
                  <a:pt x="469" y="2050211"/>
                </a:lnTo>
                <a:lnTo>
                  <a:pt x="0" y="2051329"/>
                </a:lnTo>
                <a:lnTo>
                  <a:pt x="0" y="2053958"/>
                </a:lnTo>
                <a:lnTo>
                  <a:pt x="469" y="2055075"/>
                </a:lnTo>
                <a:lnTo>
                  <a:pt x="2336" y="2056942"/>
                </a:lnTo>
                <a:lnTo>
                  <a:pt x="3454" y="2057400"/>
                </a:lnTo>
                <a:lnTo>
                  <a:pt x="6083" y="2057400"/>
                </a:lnTo>
                <a:lnTo>
                  <a:pt x="7200" y="2056942"/>
                </a:lnTo>
                <a:lnTo>
                  <a:pt x="9067" y="2055075"/>
                </a:lnTo>
                <a:lnTo>
                  <a:pt x="9525" y="2053958"/>
                </a:lnTo>
                <a:lnTo>
                  <a:pt x="9525" y="2051329"/>
                </a:lnTo>
                <a:close/>
              </a:path>
              <a:path w="1183004" h="3867150">
                <a:moveTo>
                  <a:pt x="9525" y="2003704"/>
                </a:moveTo>
                <a:lnTo>
                  <a:pt x="9067" y="2002586"/>
                </a:lnTo>
                <a:lnTo>
                  <a:pt x="7200" y="2000719"/>
                </a:lnTo>
                <a:lnTo>
                  <a:pt x="6083" y="2000250"/>
                </a:lnTo>
                <a:lnTo>
                  <a:pt x="3454" y="2000250"/>
                </a:lnTo>
                <a:lnTo>
                  <a:pt x="2336" y="2000719"/>
                </a:lnTo>
                <a:lnTo>
                  <a:pt x="469" y="2002586"/>
                </a:lnTo>
                <a:lnTo>
                  <a:pt x="0" y="2003704"/>
                </a:lnTo>
                <a:lnTo>
                  <a:pt x="0" y="2006333"/>
                </a:lnTo>
                <a:lnTo>
                  <a:pt x="469" y="2007450"/>
                </a:lnTo>
                <a:lnTo>
                  <a:pt x="2336" y="2009317"/>
                </a:lnTo>
                <a:lnTo>
                  <a:pt x="3454" y="2009775"/>
                </a:lnTo>
                <a:lnTo>
                  <a:pt x="6083" y="2009775"/>
                </a:lnTo>
                <a:lnTo>
                  <a:pt x="7200" y="2009317"/>
                </a:lnTo>
                <a:lnTo>
                  <a:pt x="9067" y="2007450"/>
                </a:lnTo>
                <a:lnTo>
                  <a:pt x="9525" y="2006333"/>
                </a:lnTo>
                <a:lnTo>
                  <a:pt x="9525" y="2003704"/>
                </a:lnTo>
                <a:close/>
              </a:path>
              <a:path w="1183004" h="3867150">
                <a:moveTo>
                  <a:pt x="9525" y="1956079"/>
                </a:moveTo>
                <a:lnTo>
                  <a:pt x="9067" y="1954961"/>
                </a:lnTo>
                <a:lnTo>
                  <a:pt x="7200" y="1953094"/>
                </a:lnTo>
                <a:lnTo>
                  <a:pt x="6083" y="1952625"/>
                </a:lnTo>
                <a:lnTo>
                  <a:pt x="3454" y="1952625"/>
                </a:lnTo>
                <a:lnTo>
                  <a:pt x="2336" y="1953094"/>
                </a:lnTo>
                <a:lnTo>
                  <a:pt x="469" y="1954961"/>
                </a:lnTo>
                <a:lnTo>
                  <a:pt x="0" y="1956079"/>
                </a:lnTo>
                <a:lnTo>
                  <a:pt x="0" y="1958708"/>
                </a:lnTo>
                <a:lnTo>
                  <a:pt x="469" y="1959825"/>
                </a:lnTo>
                <a:lnTo>
                  <a:pt x="2336" y="1961692"/>
                </a:lnTo>
                <a:lnTo>
                  <a:pt x="3454" y="1962150"/>
                </a:lnTo>
                <a:lnTo>
                  <a:pt x="6083" y="1962150"/>
                </a:lnTo>
                <a:lnTo>
                  <a:pt x="7200" y="1961692"/>
                </a:lnTo>
                <a:lnTo>
                  <a:pt x="9067" y="1959825"/>
                </a:lnTo>
                <a:lnTo>
                  <a:pt x="9525" y="1958708"/>
                </a:lnTo>
                <a:lnTo>
                  <a:pt x="9525" y="1956079"/>
                </a:lnTo>
                <a:close/>
              </a:path>
              <a:path w="1183004" h="3867150">
                <a:moveTo>
                  <a:pt x="9525" y="1908454"/>
                </a:moveTo>
                <a:lnTo>
                  <a:pt x="9067" y="1907336"/>
                </a:lnTo>
                <a:lnTo>
                  <a:pt x="7200" y="1905469"/>
                </a:lnTo>
                <a:lnTo>
                  <a:pt x="6083" y="1905000"/>
                </a:lnTo>
                <a:lnTo>
                  <a:pt x="3454" y="1905000"/>
                </a:lnTo>
                <a:lnTo>
                  <a:pt x="2336" y="1905469"/>
                </a:lnTo>
                <a:lnTo>
                  <a:pt x="469" y="1907336"/>
                </a:lnTo>
                <a:lnTo>
                  <a:pt x="0" y="1908454"/>
                </a:lnTo>
                <a:lnTo>
                  <a:pt x="0" y="1911083"/>
                </a:lnTo>
                <a:lnTo>
                  <a:pt x="469" y="1912200"/>
                </a:lnTo>
                <a:lnTo>
                  <a:pt x="2336" y="1914067"/>
                </a:lnTo>
                <a:lnTo>
                  <a:pt x="3454" y="1914525"/>
                </a:lnTo>
                <a:lnTo>
                  <a:pt x="6083" y="1914525"/>
                </a:lnTo>
                <a:lnTo>
                  <a:pt x="7200" y="1914067"/>
                </a:lnTo>
                <a:lnTo>
                  <a:pt x="9067" y="1912200"/>
                </a:lnTo>
                <a:lnTo>
                  <a:pt x="9525" y="1911083"/>
                </a:lnTo>
                <a:lnTo>
                  <a:pt x="9525" y="1908454"/>
                </a:lnTo>
                <a:close/>
              </a:path>
              <a:path w="1183004" h="3867150">
                <a:moveTo>
                  <a:pt x="9525" y="1860829"/>
                </a:moveTo>
                <a:lnTo>
                  <a:pt x="9067" y="1859711"/>
                </a:lnTo>
                <a:lnTo>
                  <a:pt x="7200" y="1857844"/>
                </a:lnTo>
                <a:lnTo>
                  <a:pt x="6083" y="1857375"/>
                </a:lnTo>
                <a:lnTo>
                  <a:pt x="3454" y="1857375"/>
                </a:lnTo>
                <a:lnTo>
                  <a:pt x="2336" y="1857844"/>
                </a:lnTo>
                <a:lnTo>
                  <a:pt x="469" y="1859711"/>
                </a:lnTo>
                <a:lnTo>
                  <a:pt x="0" y="1860829"/>
                </a:lnTo>
                <a:lnTo>
                  <a:pt x="0" y="1863458"/>
                </a:lnTo>
                <a:lnTo>
                  <a:pt x="469" y="1864575"/>
                </a:lnTo>
                <a:lnTo>
                  <a:pt x="2336" y="1866442"/>
                </a:lnTo>
                <a:lnTo>
                  <a:pt x="3454" y="1866900"/>
                </a:lnTo>
                <a:lnTo>
                  <a:pt x="6083" y="1866900"/>
                </a:lnTo>
                <a:lnTo>
                  <a:pt x="7200" y="1866442"/>
                </a:lnTo>
                <a:lnTo>
                  <a:pt x="9067" y="1864575"/>
                </a:lnTo>
                <a:lnTo>
                  <a:pt x="9525" y="1863458"/>
                </a:lnTo>
                <a:lnTo>
                  <a:pt x="9525" y="1860829"/>
                </a:lnTo>
                <a:close/>
              </a:path>
              <a:path w="1183004" h="3867150">
                <a:moveTo>
                  <a:pt x="9525" y="1813204"/>
                </a:moveTo>
                <a:lnTo>
                  <a:pt x="9067" y="1812086"/>
                </a:lnTo>
                <a:lnTo>
                  <a:pt x="7200" y="1810219"/>
                </a:lnTo>
                <a:lnTo>
                  <a:pt x="6083" y="1809750"/>
                </a:lnTo>
                <a:lnTo>
                  <a:pt x="3454" y="1809750"/>
                </a:lnTo>
                <a:lnTo>
                  <a:pt x="2336" y="1810219"/>
                </a:lnTo>
                <a:lnTo>
                  <a:pt x="469" y="1812086"/>
                </a:lnTo>
                <a:lnTo>
                  <a:pt x="0" y="1813204"/>
                </a:lnTo>
                <a:lnTo>
                  <a:pt x="0" y="1815833"/>
                </a:lnTo>
                <a:lnTo>
                  <a:pt x="469" y="1816950"/>
                </a:lnTo>
                <a:lnTo>
                  <a:pt x="2336" y="1818817"/>
                </a:lnTo>
                <a:lnTo>
                  <a:pt x="3454" y="1819275"/>
                </a:lnTo>
                <a:lnTo>
                  <a:pt x="6083" y="1819275"/>
                </a:lnTo>
                <a:lnTo>
                  <a:pt x="7200" y="1818817"/>
                </a:lnTo>
                <a:lnTo>
                  <a:pt x="9067" y="1816950"/>
                </a:lnTo>
                <a:lnTo>
                  <a:pt x="9525" y="1815833"/>
                </a:lnTo>
                <a:lnTo>
                  <a:pt x="9525" y="1813204"/>
                </a:lnTo>
                <a:close/>
              </a:path>
              <a:path w="1183004" h="3867150">
                <a:moveTo>
                  <a:pt x="9525" y="1765579"/>
                </a:moveTo>
                <a:lnTo>
                  <a:pt x="9067" y="1764461"/>
                </a:lnTo>
                <a:lnTo>
                  <a:pt x="7200" y="1762594"/>
                </a:lnTo>
                <a:lnTo>
                  <a:pt x="6083" y="1762125"/>
                </a:lnTo>
                <a:lnTo>
                  <a:pt x="3454" y="1762125"/>
                </a:lnTo>
                <a:lnTo>
                  <a:pt x="2336" y="1762594"/>
                </a:lnTo>
                <a:lnTo>
                  <a:pt x="469" y="1764461"/>
                </a:lnTo>
                <a:lnTo>
                  <a:pt x="0" y="1765579"/>
                </a:lnTo>
                <a:lnTo>
                  <a:pt x="0" y="1768208"/>
                </a:lnTo>
                <a:lnTo>
                  <a:pt x="469" y="1769325"/>
                </a:lnTo>
                <a:lnTo>
                  <a:pt x="2336" y="1771192"/>
                </a:lnTo>
                <a:lnTo>
                  <a:pt x="3454" y="1771650"/>
                </a:lnTo>
                <a:lnTo>
                  <a:pt x="6083" y="1771650"/>
                </a:lnTo>
                <a:lnTo>
                  <a:pt x="7200" y="1771192"/>
                </a:lnTo>
                <a:lnTo>
                  <a:pt x="9067" y="1769325"/>
                </a:lnTo>
                <a:lnTo>
                  <a:pt x="9525" y="1768208"/>
                </a:lnTo>
                <a:lnTo>
                  <a:pt x="9525" y="1765579"/>
                </a:lnTo>
                <a:close/>
              </a:path>
              <a:path w="1183004" h="3867150">
                <a:moveTo>
                  <a:pt x="9525" y="1717954"/>
                </a:moveTo>
                <a:lnTo>
                  <a:pt x="9067" y="1716836"/>
                </a:lnTo>
                <a:lnTo>
                  <a:pt x="7200" y="1714969"/>
                </a:lnTo>
                <a:lnTo>
                  <a:pt x="6083" y="1714500"/>
                </a:lnTo>
                <a:lnTo>
                  <a:pt x="3454" y="1714500"/>
                </a:lnTo>
                <a:lnTo>
                  <a:pt x="2336" y="1714969"/>
                </a:lnTo>
                <a:lnTo>
                  <a:pt x="469" y="1716836"/>
                </a:lnTo>
                <a:lnTo>
                  <a:pt x="0" y="1717954"/>
                </a:lnTo>
                <a:lnTo>
                  <a:pt x="0" y="1720583"/>
                </a:lnTo>
                <a:lnTo>
                  <a:pt x="469" y="1721700"/>
                </a:lnTo>
                <a:lnTo>
                  <a:pt x="2336" y="1723567"/>
                </a:lnTo>
                <a:lnTo>
                  <a:pt x="3454" y="1724025"/>
                </a:lnTo>
                <a:lnTo>
                  <a:pt x="6083" y="1724025"/>
                </a:lnTo>
                <a:lnTo>
                  <a:pt x="7200" y="1723567"/>
                </a:lnTo>
                <a:lnTo>
                  <a:pt x="9067" y="1721700"/>
                </a:lnTo>
                <a:lnTo>
                  <a:pt x="9525" y="1720583"/>
                </a:lnTo>
                <a:lnTo>
                  <a:pt x="9525" y="1717954"/>
                </a:lnTo>
                <a:close/>
              </a:path>
              <a:path w="1183004" h="3867150">
                <a:moveTo>
                  <a:pt x="9525" y="1670329"/>
                </a:moveTo>
                <a:lnTo>
                  <a:pt x="9067" y="1669211"/>
                </a:lnTo>
                <a:lnTo>
                  <a:pt x="7200" y="1667344"/>
                </a:lnTo>
                <a:lnTo>
                  <a:pt x="6083" y="1666875"/>
                </a:lnTo>
                <a:lnTo>
                  <a:pt x="3454" y="1666875"/>
                </a:lnTo>
                <a:lnTo>
                  <a:pt x="2336" y="1667344"/>
                </a:lnTo>
                <a:lnTo>
                  <a:pt x="469" y="1669211"/>
                </a:lnTo>
                <a:lnTo>
                  <a:pt x="0" y="1670329"/>
                </a:lnTo>
                <a:lnTo>
                  <a:pt x="0" y="1672958"/>
                </a:lnTo>
                <a:lnTo>
                  <a:pt x="469" y="1674075"/>
                </a:lnTo>
                <a:lnTo>
                  <a:pt x="2336" y="1675942"/>
                </a:lnTo>
                <a:lnTo>
                  <a:pt x="3454" y="1676400"/>
                </a:lnTo>
                <a:lnTo>
                  <a:pt x="6083" y="1676400"/>
                </a:lnTo>
                <a:lnTo>
                  <a:pt x="7200" y="1675942"/>
                </a:lnTo>
                <a:lnTo>
                  <a:pt x="9067" y="1674075"/>
                </a:lnTo>
                <a:lnTo>
                  <a:pt x="9525" y="1672958"/>
                </a:lnTo>
                <a:lnTo>
                  <a:pt x="9525" y="1670329"/>
                </a:lnTo>
                <a:close/>
              </a:path>
              <a:path w="1183004" h="3867150">
                <a:moveTo>
                  <a:pt x="9525" y="1622704"/>
                </a:moveTo>
                <a:lnTo>
                  <a:pt x="9067" y="1621586"/>
                </a:lnTo>
                <a:lnTo>
                  <a:pt x="7200" y="1619719"/>
                </a:lnTo>
                <a:lnTo>
                  <a:pt x="6083" y="1619250"/>
                </a:lnTo>
                <a:lnTo>
                  <a:pt x="3454" y="1619250"/>
                </a:lnTo>
                <a:lnTo>
                  <a:pt x="2336" y="1619719"/>
                </a:lnTo>
                <a:lnTo>
                  <a:pt x="469" y="1621586"/>
                </a:lnTo>
                <a:lnTo>
                  <a:pt x="0" y="1622704"/>
                </a:lnTo>
                <a:lnTo>
                  <a:pt x="0" y="1625333"/>
                </a:lnTo>
                <a:lnTo>
                  <a:pt x="469" y="1626450"/>
                </a:lnTo>
                <a:lnTo>
                  <a:pt x="2336" y="1628317"/>
                </a:lnTo>
                <a:lnTo>
                  <a:pt x="3454" y="1628775"/>
                </a:lnTo>
                <a:lnTo>
                  <a:pt x="6083" y="1628775"/>
                </a:lnTo>
                <a:lnTo>
                  <a:pt x="7200" y="1628317"/>
                </a:lnTo>
                <a:lnTo>
                  <a:pt x="9067" y="1626450"/>
                </a:lnTo>
                <a:lnTo>
                  <a:pt x="9525" y="1625333"/>
                </a:lnTo>
                <a:lnTo>
                  <a:pt x="9525" y="1622704"/>
                </a:lnTo>
                <a:close/>
              </a:path>
              <a:path w="1183004" h="3867150">
                <a:moveTo>
                  <a:pt x="9525" y="1575079"/>
                </a:moveTo>
                <a:lnTo>
                  <a:pt x="9067" y="1573961"/>
                </a:lnTo>
                <a:lnTo>
                  <a:pt x="7200" y="1572094"/>
                </a:lnTo>
                <a:lnTo>
                  <a:pt x="6083" y="1571625"/>
                </a:lnTo>
                <a:lnTo>
                  <a:pt x="3454" y="1571625"/>
                </a:lnTo>
                <a:lnTo>
                  <a:pt x="2336" y="1572094"/>
                </a:lnTo>
                <a:lnTo>
                  <a:pt x="469" y="1573961"/>
                </a:lnTo>
                <a:lnTo>
                  <a:pt x="0" y="1575079"/>
                </a:lnTo>
                <a:lnTo>
                  <a:pt x="0" y="1577708"/>
                </a:lnTo>
                <a:lnTo>
                  <a:pt x="469" y="1578825"/>
                </a:lnTo>
                <a:lnTo>
                  <a:pt x="2336" y="1580692"/>
                </a:lnTo>
                <a:lnTo>
                  <a:pt x="3454" y="1581150"/>
                </a:lnTo>
                <a:lnTo>
                  <a:pt x="6083" y="1581150"/>
                </a:lnTo>
                <a:lnTo>
                  <a:pt x="7200" y="1580692"/>
                </a:lnTo>
                <a:lnTo>
                  <a:pt x="9067" y="1578825"/>
                </a:lnTo>
                <a:lnTo>
                  <a:pt x="9525" y="1577708"/>
                </a:lnTo>
                <a:lnTo>
                  <a:pt x="9525" y="1575079"/>
                </a:lnTo>
                <a:close/>
              </a:path>
              <a:path w="1183004" h="3867150">
                <a:moveTo>
                  <a:pt x="9525" y="1527454"/>
                </a:moveTo>
                <a:lnTo>
                  <a:pt x="9067" y="1526336"/>
                </a:lnTo>
                <a:lnTo>
                  <a:pt x="7200" y="1524469"/>
                </a:lnTo>
                <a:lnTo>
                  <a:pt x="6083" y="1524000"/>
                </a:lnTo>
                <a:lnTo>
                  <a:pt x="3454" y="1524000"/>
                </a:lnTo>
                <a:lnTo>
                  <a:pt x="2336" y="1524469"/>
                </a:lnTo>
                <a:lnTo>
                  <a:pt x="469" y="1526336"/>
                </a:lnTo>
                <a:lnTo>
                  <a:pt x="0" y="1527454"/>
                </a:lnTo>
                <a:lnTo>
                  <a:pt x="0" y="1530083"/>
                </a:lnTo>
                <a:lnTo>
                  <a:pt x="469" y="1531200"/>
                </a:lnTo>
                <a:lnTo>
                  <a:pt x="2336" y="1533067"/>
                </a:lnTo>
                <a:lnTo>
                  <a:pt x="3454" y="1533525"/>
                </a:lnTo>
                <a:lnTo>
                  <a:pt x="6083" y="1533525"/>
                </a:lnTo>
                <a:lnTo>
                  <a:pt x="7200" y="1533067"/>
                </a:lnTo>
                <a:lnTo>
                  <a:pt x="9067" y="1531200"/>
                </a:lnTo>
                <a:lnTo>
                  <a:pt x="9525" y="1530083"/>
                </a:lnTo>
                <a:lnTo>
                  <a:pt x="9525" y="1527454"/>
                </a:lnTo>
                <a:close/>
              </a:path>
              <a:path w="1183004" h="3867150">
                <a:moveTo>
                  <a:pt x="9525" y="1479829"/>
                </a:moveTo>
                <a:lnTo>
                  <a:pt x="9067" y="1478711"/>
                </a:lnTo>
                <a:lnTo>
                  <a:pt x="7200" y="1476844"/>
                </a:lnTo>
                <a:lnTo>
                  <a:pt x="6083" y="1476375"/>
                </a:lnTo>
                <a:lnTo>
                  <a:pt x="3454" y="1476375"/>
                </a:lnTo>
                <a:lnTo>
                  <a:pt x="2336" y="1476844"/>
                </a:lnTo>
                <a:lnTo>
                  <a:pt x="469" y="1478711"/>
                </a:lnTo>
                <a:lnTo>
                  <a:pt x="0" y="1479829"/>
                </a:lnTo>
                <a:lnTo>
                  <a:pt x="0" y="1482458"/>
                </a:lnTo>
                <a:lnTo>
                  <a:pt x="469" y="1483575"/>
                </a:lnTo>
                <a:lnTo>
                  <a:pt x="2336" y="1485442"/>
                </a:lnTo>
                <a:lnTo>
                  <a:pt x="3454" y="1485900"/>
                </a:lnTo>
                <a:lnTo>
                  <a:pt x="6083" y="1485900"/>
                </a:lnTo>
                <a:lnTo>
                  <a:pt x="7200" y="1485442"/>
                </a:lnTo>
                <a:lnTo>
                  <a:pt x="9067" y="1483575"/>
                </a:lnTo>
                <a:lnTo>
                  <a:pt x="9525" y="1482458"/>
                </a:lnTo>
                <a:lnTo>
                  <a:pt x="9525" y="1479829"/>
                </a:lnTo>
                <a:close/>
              </a:path>
              <a:path w="1183004" h="3867150">
                <a:moveTo>
                  <a:pt x="9525" y="1432204"/>
                </a:moveTo>
                <a:lnTo>
                  <a:pt x="9067" y="1431086"/>
                </a:lnTo>
                <a:lnTo>
                  <a:pt x="7200" y="1429219"/>
                </a:lnTo>
                <a:lnTo>
                  <a:pt x="6083" y="1428750"/>
                </a:lnTo>
                <a:lnTo>
                  <a:pt x="3454" y="1428750"/>
                </a:lnTo>
                <a:lnTo>
                  <a:pt x="2336" y="1429219"/>
                </a:lnTo>
                <a:lnTo>
                  <a:pt x="469" y="1431086"/>
                </a:lnTo>
                <a:lnTo>
                  <a:pt x="0" y="1432204"/>
                </a:lnTo>
                <a:lnTo>
                  <a:pt x="0" y="1434833"/>
                </a:lnTo>
                <a:lnTo>
                  <a:pt x="469" y="1435950"/>
                </a:lnTo>
                <a:lnTo>
                  <a:pt x="2336" y="1437817"/>
                </a:lnTo>
                <a:lnTo>
                  <a:pt x="3454" y="1438275"/>
                </a:lnTo>
                <a:lnTo>
                  <a:pt x="6083" y="1438275"/>
                </a:lnTo>
                <a:lnTo>
                  <a:pt x="7200" y="1437817"/>
                </a:lnTo>
                <a:lnTo>
                  <a:pt x="9067" y="1435950"/>
                </a:lnTo>
                <a:lnTo>
                  <a:pt x="9525" y="1434833"/>
                </a:lnTo>
                <a:lnTo>
                  <a:pt x="9525" y="1432204"/>
                </a:lnTo>
                <a:close/>
              </a:path>
              <a:path w="1183004" h="3867150">
                <a:moveTo>
                  <a:pt x="9525" y="1384579"/>
                </a:moveTo>
                <a:lnTo>
                  <a:pt x="9067" y="1383461"/>
                </a:lnTo>
                <a:lnTo>
                  <a:pt x="7200" y="1381594"/>
                </a:lnTo>
                <a:lnTo>
                  <a:pt x="6083" y="1381125"/>
                </a:lnTo>
                <a:lnTo>
                  <a:pt x="3454" y="1381125"/>
                </a:lnTo>
                <a:lnTo>
                  <a:pt x="2336" y="1381594"/>
                </a:lnTo>
                <a:lnTo>
                  <a:pt x="469" y="1383461"/>
                </a:lnTo>
                <a:lnTo>
                  <a:pt x="0" y="1384579"/>
                </a:lnTo>
                <a:lnTo>
                  <a:pt x="0" y="1387208"/>
                </a:lnTo>
                <a:lnTo>
                  <a:pt x="469" y="1388325"/>
                </a:lnTo>
                <a:lnTo>
                  <a:pt x="2336" y="1390192"/>
                </a:lnTo>
                <a:lnTo>
                  <a:pt x="3454" y="1390650"/>
                </a:lnTo>
                <a:lnTo>
                  <a:pt x="6083" y="1390650"/>
                </a:lnTo>
                <a:lnTo>
                  <a:pt x="7200" y="1390192"/>
                </a:lnTo>
                <a:lnTo>
                  <a:pt x="9067" y="1388325"/>
                </a:lnTo>
                <a:lnTo>
                  <a:pt x="9525" y="1387208"/>
                </a:lnTo>
                <a:lnTo>
                  <a:pt x="9525" y="1384579"/>
                </a:lnTo>
                <a:close/>
              </a:path>
              <a:path w="1183004" h="3867150">
                <a:moveTo>
                  <a:pt x="9525" y="1336954"/>
                </a:moveTo>
                <a:lnTo>
                  <a:pt x="9067" y="1335836"/>
                </a:lnTo>
                <a:lnTo>
                  <a:pt x="7200" y="1333969"/>
                </a:lnTo>
                <a:lnTo>
                  <a:pt x="6083" y="1333500"/>
                </a:lnTo>
                <a:lnTo>
                  <a:pt x="3454" y="1333500"/>
                </a:lnTo>
                <a:lnTo>
                  <a:pt x="2336" y="1333969"/>
                </a:lnTo>
                <a:lnTo>
                  <a:pt x="469" y="1335836"/>
                </a:lnTo>
                <a:lnTo>
                  <a:pt x="0" y="1336954"/>
                </a:lnTo>
                <a:lnTo>
                  <a:pt x="0" y="1339583"/>
                </a:lnTo>
                <a:lnTo>
                  <a:pt x="469" y="1340700"/>
                </a:lnTo>
                <a:lnTo>
                  <a:pt x="2336" y="1342567"/>
                </a:lnTo>
                <a:lnTo>
                  <a:pt x="3454" y="1343025"/>
                </a:lnTo>
                <a:lnTo>
                  <a:pt x="6083" y="1343025"/>
                </a:lnTo>
                <a:lnTo>
                  <a:pt x="7200" y="1342567"/>
                </a:lnTo>
                <a:lnTo>
                  <a:pt x="9067" y="1340700"/>
                </a:lnTo>
                <a:lnTo>
                  <a:pt x="9525" y="1339583"/>
                </a:lnTo>
                <a:lnTo>
                  <a:pt x="9525" y="1336954"/>
                </a:lnTo>
                <a:close/>
              </a:path>
              <a:path w="1183004" h="3867150">
                <a:moveTo>
                  <a:pt x="9525" y="1289329"/>
                </a:moveTo>
                <a:lnTo>
                  <a:pt x="9067" y="1288211"/>
                </a:lnTo>
                <a:lnTo>
                  <a:pt x="7200" y="1286344"/>
                </a:lnTo>
                <a:lnTo>
                  <a:pt x="6083" y="1285875"/>
                </a:lnTo>
                <a:lnTo>
                  <a:pt x="3454" y="1285875"/>
                </a:lnTo>
                <a:lnTo>
                  <a:pt x="2336" y="1286344"/>
                </a:lnTo>
                <a:lnTo>
                  <a:pt x="469" y="1288211"/>
                </a:lnTo>
                <a:lnTo>
                  <a:pt x="0" y="1289329"/>
                </a:lnTo>
                <a:lnTo>
                  <a:pt x="0" y="1291958"/>
                </a:lnTo>
                <a:lnTo>
                  <a:pt x="469" y="1293075"/>
                </a:lnTo>
                <a:lnTo>
                  <a:pt x="2336" y="1294942"/>
                </a:lnTo>
                <a:lnTo>
                  <a:pt x="3454" y="1295400"/>
                </a:lnTo>
                <a:lnTo>
                  <a:pt x="6083" y="1295400"/>
                </a:lnTo>
                <a:lnTo>
                  <a:pt x="7200" y="1294942"/>
                </a:lnTo>
                <a:lnTo>
                  <a:pt x="9067" y="1293075"/>
                </a:lnTo>
                <a:lnTo>
                  <a:pt x="9525" y="1291958"/>
                </a:lnTo>
                <a:lnTo>
                  <a:pt x="9525" y="1289329"/>
                </a:lnTo>
                <a:close/>
              </a:path>
              <a:path w="1183004" h="3867150">
                <a:moveTo>
                  <a:pt x="9525" y="1241704"/>
                </a:moveTo>
                <a:lnTo>
                  <a:pt x="9067" y="1240586"/>
                </a:lnTo>
                <a:lnTo>
                  <a:pt x="7200" y="1238719"/>
                </a:lnTo>
                <a:lnTo>
                  <a:pt x="6083" y="1238250"/>
                </a:lnTo>
                <a:lnTo>
                  <a:pt x="3454" y="1238250"/>
                </a:lnTo>
                <a:lnTo>
                  <a:pt x="2336" y="1238719"/>
                </a:lnTo>
                <a:lnTo>
                  <a:pt x="469" y="1240586"/>
                </a:lnTo>
                <a:lnTo>
                  <a:pt x="0" y="1241704"/>
                </a:lnTo>
                <a:lnTo>
                  <a:pt x="0" y="1244333"/>
                </a:lnTo>
                <a:lnTo>
                  <a:pt x="469" y="1245450"/>
                </a:lnTo>
                <a:lnTo>
                  <a:pt x="2336" y="1247317"/>
                </a:lnTo>
                <a:lnTo>
                  <a:pt x="3454" y="1247775"/>
                </a:lnTo>
                <a:lnTo>
                  <a:pt x="6083" y="1247775"/>
                </a:lnTo>
                <a:lnTo>
                  <a:pt x="7200" y="1247317"/>
                </a:lnTo>
                <a:lnTo>
                  <a:pt x="9067" y="1245450"/>
                </a:lnTo>
                <a:lnTo>
                  <a:pt x="9525" y="1244333"/>
                </a:lnTo>
                <a:lnTo>
                  <a:pt x="9525" y="1241704"/>
                </a:lnTo>
                <a:close/>
              </a:path>
              <a:path w="1183004" h="3867150">
                <a:moveTo>
                  <a:pt x="9525" y="1194079"/>
                </a:moveTo>
                <a:lnTo>
                  <a:pt x="9067" y="1192961"/>
                </a:lnTo>
                <a:lnTo>
                  <a:pt x="7200" y="1191094"/>
                </a:lnTo>
                <a:lnTo>
                  <a:pt x="6083" y="1190625"/>
                </a:lnTo>
                <a:lnTo>
                  <a:pt x="3454" y="1190625"/>
                </a:lnTo>
                <a:lnTo>
                  <a:pt x="2336" y="1191094"/>
                </a:lnTo>
                <a:lnTo>
                  <a:pt x="469" y="1192961"/>
                </a:lnTo>
                <a:lnTo>
                  <a:pt x="0" y="1194079"/>
                </a:lnTo>
                <a:lnTo>
                  <a:pt x="0" y="1196708"/>
                </a:lnTo>
                <a:lnTo>
                  <a:pt x="469" y="1197825"/>
                </a:lnTo>
                <a:lnTo>
                  <a:pt x="2336" y="1199692"/>
                </a:lnTo>
                <a:lnTo>
                  <a:pt x="3454" y="1200150"/>
                </a:lnTo>
                <a:lnTo>
                  <a:pt x="6083" y="1200150"/>
                </a:lnTo>
                <a:lnTo>
                  <a:pt x="7200" y="1199692"/>
                </a:lnTo>
                <a:lnTo>
                  <a:pt x="9067" y="1197825"/>
                </a:lnTo>
                <a:lnTo>
                  <a:pt x="9525" y="1196708"/>
                </a:lnTo>
                <a:lnTo>
                  <a:pt x="9525" y="1194079"/>
                </a:lnTo>
                <a:close/>
              </a:path>
              <a:path w="1183004" h="3867150">
                <a:moveTo>
                  <a:pt x="9525" y="1146454"/>
                </a:moveTo>
                <a:lnTo>
                  <a:pt x="9067" y="1145336"/>
                </a:lnTo>
                <a:lnTo>
                  <a:pt x="7200" y="1143469"/>
                </a:lnTo>
                <a:lnTo>
                  <a:pt x="6083" y="1143000"/>
                </a:lnTo>
                <a:lnTo>
                  <a:pt x="3454" y="1143000"/>
                </a:lnTo>
                <a:lnTo>
                  <a:pt x="2336" y="1143469"/>
                </a:lnTo>
                <a:lnTo>
                  <a:pt x="469" y="1145336"/>
                </a:lnTo>
                <a:lnTo>
                  <a:pt x="0" y="1146454"/>
                </a:lnTo>
                <a:lnTo>
                  <a:pt x="0" y="1149083"/>
                </a:lnTo>
                <a:lnTo>
                  <a:pt x="469" y="1150200"/>
                </a:lnTo>
                <a:lnTo>
                  <a:pt x="2336" y="1152067"/>
                </a:lnTo>
                <a:lnTo>
                  <a:pt x="3454" y="1152525"/>
                </a:lnTo>
                <a:lnTo>
                  <a:pt x="6083" y="1152525"/>
                </a:lnTo>
                <a:lnTo>
                  <a:pt x="7200" y="1152067"/>
                </a:lnTo>
                <a:lnTo>
                  <a:pt x="9067" y="1150200"/>
                </a:lnTo>
                <a:lnTo>
                  <a:pt x="9525" y="1149083"/>
                </a:lnTo>
                <a:lnTo>
                  <a:pt x="9525" y="1146454"/>
                </a:lnTo>
                <a:close/>
              </a:path>
              <a:path w="1183004" h="3867150">
                <a:moveTo>
                  <a:pt x="9525" y="1098829"/>
                </a:moveTo>
                <a:lnTo>
                  <a:pt x="9067" y="1097711"/>
                </a:lnTo>
                <a:lnTo>
                  <a:pt x="7200" y="1095844"/>
                </a:lnTo>
                <a:lnTo>
                  <a:pt x="6083" y="1095375"/>
                </a:lnTo>
                <a:lnTo>
                  <a:pt x="3454" y="1095375"/>
                </a:lnTo>
                <a:lnTo>
                  <a:pt x="2336" y="1095844"/>
                </a:lnTo>
                <a:lnTo>
                  <a:pt x="469" y="1097711"/>
                </a:lnTo>
                <a:lnTo>
                  <a:pt x="0" y="1098829"/>
                </a:lnTo>
                <a:lnTo>
                  <a:pt x="0" y="1101458"/>
                </a:lnTo>
                <a:lnTo>
                  <a:pt x="469" y="1102575"/>
                </a:lnTo>
                <a:lnTo>
                  <a:pt x="2336" y="1104442"/>
                </a:lnTo>
                <a:lnTo>
                  <a:pt x="3454" y="1104900"/>
                </a:lnTo>
                <a:lnTo>
                  <a:pt x="6083" y="1104900"/>
                </a:lnTo>
                <a:lnTo>
                  <a:pt x="7200" y="1104442"/>
                </a:lnTo>
                <a:lnTo>
                  <a:pt x="9067" y="1102575"/>
                </a:lnTo>
                <a:lnTo>
                  <a:pt x="9525" y="1101458"/>
                </a:lnTo>
                <a:lnTo>
                  <a:pt x="9525" y="1098829"/>
                </a:lnTo>
                <a:close/>
              </a:path>
              <a:path w="1183004" h="3867150">
                <a:moveTo>
                  <a:pt x="9525" y="1051204"/>
                </a:moveTo>
                <a:lnTo>
                  <a:pt x="9067" y="1050086"/>
                </a:lnTo>
                <a:lnTo>
                  <a:pt x="7200" y="1048219"/>
                </a:lnTo>
                <a:lnTo>
                  <a:pt x="6083" y="1047750"/>
                </a:lnTo>
                <a:lnTo>
                  <a:pt x="3454" y="1047750"/>
                </a:lnTo>
                <a:lnTo>
                  <a:pt x="2336" y="1048219"/>
                </a:lnTo>
                <a:lnTo>
                  <a:pt x="469" y="1050086"/>
                </a:lnTo>
                <a:lnTo>
                  <a:pt x="0" y="1051204"/>
                </a:lnTo>
                <a:lnTo>
                  <a:pt x="0" y="1053833"/>
                </a:lnTo>
                <a:lnTo>
                  <a:pt x="469" y="1054950"/>
                </a:lnTo>
                <a:lnTo>
                  <a:pt x="2336" y="1056817"/>
                </a:lnTo>
                <a:lnTo>
                  <a:pt x="3454" y="1057275"/>
                </a:lnTo>
                <a:lnTo>
                  <a:pt x="6083" y="1057275"/>
                </a:lnTo>
                <a:lnTo>
                  <a:pt x="7200" y="1056817"/>
                </a:lnTo>
                <a:lnTo>
                  <a:pt x="9067" y="1054950"/>
                </a:lnTo>
                <a:lnTo>
                  <a:pt x="9525" y="1053833"/>
                </a:lnTo>
                <a:lnTo>
                  <a:pt x="9525" y="1051204"/>
                </a:lnTo>
                <a:close/>
              </a:path>
              <a:path w="1183004" h="3867150">
                <a:moveTo>
                  <a:pt x="9525" y="1003579"/>
                </a:moveTo>
                <a:lnTo>
                  <a:pt x="9067" y="1002461"/>
                </a:lnTo>
                <a:lnTo>
                  <a:pt x="7200" y="1000594"/>
                </a:lnTo>
                <a:lnTo>
                  <a:pt x="6083" y="1000125"/>
                </a:lnTo>
                <a:lnTo>
                  <a:pt x="3454" y="1000125"/>
                </a:lnTo>
                <a:lnTo>
                  <a:pt x="2336" y="1000594"/>
                </a:lnTo>
                <a:lnTo>
                  <a:pt x="469" y="1002461"/>
                </a:lnTo>
                <a:lnTo>
                  <a:pt x="0" y="1003579"/>
                </a:lnTo>
                <a:lnTo>
                  <a:pt x="0" y="1006208"/>
                </a:lnTo>
                <a:lnTo>
                  <a:pt x="469" y="1007325"/>
                </a:lnTo>
                <a:lnTo>
                  <a:pt x="2336" y="1009192"/>
                </a:lnTo>
                <a:lnTo>
                  <a:pt x="3454" y="1009650"/>
                </a:lnTo>
                <a:lnTo>
                  <a:pt x="6083" y="1009650"/>
                </a:lnTo>
                <a:lnTo>
                  <a:pt x="7200" y="1009192"/>
                </a:lnTo>
                <a:lnTo>
                  <a:pt x="9067" y="1007325"/>
                </a:lnTo>
                <a:lnTo>
                  <a:pt x="9525" y="1006208"/>
                </a:lnTo>
                <a:lnTo>
                  <a:pt x="9525" y="1003579"/>
                </a:lnTo>
                <a:close/>
              </a:path>
              <a:path w="1183004" h="3867150">
                <a:moveTo>
                  <a:pt x="9525" y="955954"/>
                </a:moveTo>
                <a:lnTo>
                  <a:pt x="9067" y="954836"/>
                </a:lnTo>
                <a:lnTo>
                  <a:pt x="7200" y="952969"/>
                </a:lnTo>
                <a:lnTo>
                  <a:pt x="6083" y="952500"/>
                </a:lnTo>
                <a:lnTo>
                  <a:pt x="3454" y="952500"/>
                </a:lnTo>
                <a:lnTo>
                  <a:pt x="2336" y="952969"/>
                </a:lnTo>
                <a:lnTo>
                  <a:pt x="469" y="954836"/>
                </a:lnTo>
                <a:lnTo>
                  <a:pt x="0" y="955954"/>
                </a:lnTo>
                <a:lnTo>
                  <a:pt x="0" y="958583"/>
                </a:lnTo>
                <a:lnTo>
                  <a:pt x="469" y="959700"/>
                </a:lnTo>
                <a:lnTo>
                  <a:pt x="2336" y="961567"/>
                </a:lnTo>
                <a:lnTo>
                  <a:pt x="3454" y="962025"/>
                </a:lnTo>
                <a:lnTo>
                  <a:pt x="6083" y="962025"/>
                </a:lnTo>
                <a:lnTo>
                  <a:pt x="7200" y="961567"/>
                </a:lnTo>
                <a:lnTo>
                  <a:pt x="9067" y="959700"/>
                </a:lnTo>
                <a:lnTo>
                  <a:pt x="9525" y="958583"/>
                </a:lnTo>
                <a:lnTo>
                  <a:pt x="9525" y="955954"/>
                </a:lnTo>
                <a:close/>
              </a:path>
              <a:path w="1183004" h="3867150">
                <a:moveTo>
                  <a:pt x="9525" y="908329"/>
                </a:moveTo>
                <a:lnTo>
                  <a:pt x="9067" y="907211"/>
                </a:lnTo>
                <a:lnTo>
                  <a:pt x="7200" y="905344"/>
                </a:lnTo>
                <a:lnTo>
                  <a:pt x="6083" y="904875"/>
                </a:lnTo>
                <a:lnTo>
                  <a:pt x="3454" y="904875"/>
                </a:lnTo>
                <a:lnTo>
                  <a:pt x="2336" y="905344"/>
                </a:lnTo>
                <a:lnTo>
                  <a:pt x="469" y="907211"/>
                </a:lnTo>
                <a:lnTo>
                  <a:pt x="0" y="908329"/>
                </a:lnTo>
                <a:lnTo>
                  <a:pt x="0" y="910958"/>
                </a:lnTo>
                <a:lnTo>
                  <a:pt x="469" y="912075"/>
                </a:lnTo>
                <a:lnTo>
                  <a:pt x="2336" y="913942"/>
                </a:lnTo>
                <a:lnTo>
                  <a:pt x="3454" y="914400"/>
                </a:lnTo>
                <a:lnTo>
                  <a:pt x="6083" y="914400"/>
                </a:lnTo>
                <a:lnTo>
                  <a:pt x="7200" y="913942"/>
                </a:lnTo>
                <a:lnTo>
                  <a:pt x="9067" y="912075"/>
                </a:lnTo>
                <a:lnTo>
                  <a:pt x="9525" y="910958"/>
                </a:lnTo>
                <a:lnTo>
                  <a:pt x="9525" y="908329"/>
                </a:lnTo>
                <a:close/>
              </a:path>
              <a:path w="1183004" h="3867150">
                <a:moveTo>
                  <a:pt x="9525" y="860704"/>
                </a:moveTo>
                <a:lnTo>
                  <a:pt x="9067" y="859586"/>
                </a:lnTo>
                <a:lnTo>
                  <a:pt x="7200" y="857719"/>
                </a:lnTo>
                <a:lnTo>
                  <a:pt x="6083" y="857250"/>
                </a:lnTo>
                <a:lnTo>
                  <a:pt x="3454" y="857250"/>
                </a:lnTo>
                <a:lnTo>
                  <a:pt x="2336" y="857719"/>
                </a:lnTo>
                <a:lnTo>
                  <a:pt x="469" y="859586"/>
                </a:lnTo>
                <a:lnTo>
                  <a:pt x="0" y="860704"/>
                </a:lnTo>
                <a:lnTo>
                  <a:pt x="0" y="863333"/>
                </a:lnTo>
                <a:lnTo>
                  <a:pt x="469" y="864450"/>
                </a:lnTo>
                <a:lnTo>
                  <a:pt x="2336" y="866317"/>
                </a:lnTo>
                <a:lnTo>
                  <a:pt x="3454" y="866775"/>
                </a:lnTo>
                <a:lnTo>
                  <a:pt x="6083" y="866775"/>
                </a:lnTo>
                <a:lnTo>
                  <a:pt x="7200" y="866317"/>
                </a:lnTo>
                <a:lnTo>
                  <a:pt x="9067" y="864450"/>
                </a:lnTo>
                <a:lnTo>
                  <a:pt x="9525" y="863333"/>
                </a:lnTo>
                <a:lnTo>
                  <a:pt x="9525" y="860704"/>
                </a:lnTo>
                <a:close/>
              </a:path>
              <a:path w="1183004" h="3867150">
                <a:moveTo>
                  <a:pt x="9525" y="813079"/>
                </a:moveTo>
                <a:lnTo>
                  <a:pt x="9067" y="811961"/>
                </a:lnTo>
                <a:lnTo>
                  <a:pt x="7200" y="810094"/>
                </a:lnTo>
                <a:lnTo>
                  <a:pt x="6083" y="809625"/>
                </a:lnTo>
                <a:lnTo>
                  <a:pt x="3454" y="809625"/>
                </a:lnTo>
                <a:lnTo>
                  <a:pt x="2336" y="810094"/>
                </a:lnTo>
                <a:lnTo>
                  <a:pt x="469" y="811961"/>
                </a:lnTo>
                <a:lnTo>
                  <a:pt x="0" y="813079"/>
                </a:lnTo>
                <a:lnTo>
                  <a:pt x="0" y="815708"/>
                </a:lnTo>
                <a:lnTo>
                  <a:pt x="469" y="816825"/>
                </a:lnTo>
                <a:lnTo>
                  <a:pt x="2336" y="818692"/>
                </a:lnTo>
                <a:lnTo>
                  <a:pt x="3454" y="819150"/>
                </a:lnTo>
                <a:lnTo>
                  <a:pt x="6083" y="819150"/>
                </a:lnTo>
                <a:lnTo>
                  <a:pt x="7200" y="818692"/>
                </a:lnTo>
                <a:lnTo>
                  <a:pt x="9067" y="816825"/>
                </a:lnTo>
                <a:lnTo>
                  <a:pt x="9525" y="815708"/>
                </a:lnTo>
                <a:lnTo>
                  <a:pt x="9525" y="813079"/>
                </a:lnTo>
                <a:close/>
              </a:path>
              <a:path w="1183004" h="3867150">
                <a:moveTo>
                  <a:pt x="9525" y="765454"/>
                </a:moveTo>
                <a:lnTo>
                  <a:pt x="9067" y="764336"/>
                </a:lnTo>
                <a:lnTo>
                  <a:pt x="7200" y="762469"/>
                </a:lnTo>
                <a:lnTo>
                  <a:pt x="6083" y="762000"/>
                </a:lnTo>
                <a:lnTo>
                  <a:pt x="3454" y="762000"/>
                </a:lnTo>
                <a:lnTo>
                  <a:pt x="2336" y="762469"/>
                </a:lnTo>
                <a:lnTo>
                  <a:pt x="469" y="764336"/>
                </a:lnTo>
                <a:lnTo>
                  <a:pt x="0" y="765454"/>
                </a:lnTo>
                <a:lnTo>
                  <a:pt x="0" y="768083"/>
                </a:lnTo>
                <a:lnTo>
                  <a:pt x="469" y="769200"/>
                </a:lnTo>
                <a:lnTo>
                  <a:pt x="2336" y="771067"/>
                </a:lnTo>
                <a:lnTo>
                  <a:pt x="3454" y="771525"/>
                </a:lnTo>
                <a:lnTo>
                  <a:pt x="6083" y="771525"/>
                </a:lnTo>
                <a:lnTo>
                  <a:pt x="7200" y="771067"/>
                </a:lnTo>
                <a:lnTo>
                  <a:pt x="9067" y="769200"/>
                </a:lnTo>
                <a:lnTo>
                  <a:pt x="9525" y="768083"/>
                </a:lnTo>
                <a:lnTo>
                  <a:pt x="9525" y="765454"/>
                </a:lnTo>
                <a:close/>
              </a:path>
              <a:path w="1183004" h="3867150">
                <a:moveTo>
                  <a:pt x="9525" y="717829"/>
                </a:moveTo>
                <a:lnTo>
                  <a:pt x="9067" y="716711"/>
                </a:lnTo>
                <a:lnTo>
                  <a:pt x="7200" y="714844"/>
                </a:lnTo>
                <a:lnTo>
                  <a:pt x="6083" y="714375"/>
                </a:lnTo>
                <a:lnTo>
                  <a:pt x="3454" y="714375"/>
                </a:lnTo>
                <a:lnTo>
                  <a:pt x="2336" y="714844"/>
                </a:lnTo>
                <a:lnTo>
                  <a:pt x="469" y="716711"/>
                </a:lnTo>
                <a:lnTo>
                  <a:pt x="0" y="717829"/>
                </a:lnTo>
                <a:lnTo>
                  <a:pt x="0" y="720458"/>
                </a:lnTo>
                <a:lnTo>
                  <a:pt x="469" y="721575"/>
                </a:lnTo>
                <a:lnTo>
                  <a:pt x="2336" y="723442"/>
                </a:lnTo>
                <a:lnTo>
                  <a:pt x="3454" y="723900"/>
                </a:lnTo>
                <a:lnTo>
                  <a:pt x="6083" y="723900"/>
                </a:lnTo>
                <a:lnTo>
                  <a:pt x="7200" y="723442"/>
                </a:lnTo>
                <a:lnTo>
                  <a:pt x="9067" y="721575"/>
                </a:lnTo>
                <a:lnTo>
                  <a:pt x="9525" y="720458"/>
                </a:lnTo>
                <a:lnTo>
                  <a:pt x="9525" y="717829"/>
                </a:lnTo>
                <a:close/>
              </a:path>
              <a:path w="1183004" h="3867150">
                <a:moveTo>
                  <a:pt x="9525" y="670204"/>
                </a:moveTo>
                <a:lnTo>
                  <a:pt x="9067" y="669086"/>
                </a:lnTo>
                <a:lnTo>
                  <a:pt x="7200" y="667219"/>
                </a:lnTo>
                <a:lnTo>
                  <a:pt x="6083" y="666750"/>
                </a:lnTo>
                <a:lnTo>
                  <a:pt x="3454" y="666750"/>
                </a:lnTo>
                <a:lnTo>
                  <a:pt x="2336" y="667219"/>
                </a:lnTo>
                <a:lnTo>
                  <a:pt x="469" y="669086"/>
                </a:lnTo>
                <a:lnTo>
                  <a:pt x="0" y="670204"/>
                </a:lnTo>
                <a:lnTo>
                  <a:pt x="0" y="672833"/>
                </a:lnTo>
                <a:lnTo>
                  <a:pt x="469" y="673950"/>
                </a:lnTo>
                <a:lnTo>
                  <a:pt x="2336" y="675817"/>
                </a:lnTo>
                <a:lnTo>
                  <a:pt x="3454" y="676275"/>
                </a:lnTo>
                <a:lnTo>
                  <a:pt x="6083" y="676275"/>
                </a:lnTo>
                <a:lnTo>
                  <a:pt x="7200" y="675817"/>
                </a:lnTo>
                <a:lnTo>
                  <a:pt x="9067" y="673950"/>
                </a:lnTo>
                <a:lnTo>
                  <a:pt x="9525" y="672833"/>
                </a:lnTo>
                <a:lnTo>
                  <a:pt x="9525" y="670204"/>
                </a:lnTo>
                <a:close/>
              </a:path>
              <a:path w="1183004" h="3867150">
                <a:moveTo>
                  <a:pt x="9525" y="622579"/>
                </a:moveTo>
                <a:lnTo>
                  <a:pt x="9067" y="621461"/>
                </a:lnTo>
                <a:lnTo>
                  <a:pt x="7200" y="619594"/>
                </a:lnTo>
                <a:lnTo>
                  <a:pt x="6083" y="619125"/>
                </a:lnTo>
                <a:lnTo>
                  <a:pt x="3454" y="619125"/>
                </a:lnTo>
                <a:lnTo>
                  <a:pt x="2336" y="619594"/>
                </a:lnTo>
                <a:lnTo>
                  <a:pt x="469" y="621461"/>
                </a:lnTo>
                <a:lnTo>
                  <a:pt x="0" y="622579"/>
                </a:lnTo>
                <a:lnTo>
                  <a:pt x="0" y="625208"/>
                </a:lnTo>
                <a:lnTo>
                  <a:pt x="469" y="626325"/>
                </a:lnTo>
                <a:lnTo>
                  <a:pt x="2336" y="628192"/>
                </a:lnTo>
                <a:lnTo>
                  <a:pt x="3454" y="628650"/>
                </a:lnTo>
                <a:lnTo>
                  <a:pt x="6083" y="628650"/>
                </a:lnTo>
                <a:lnTo>
                  <a:pt x="7200" y="628192"/>
                </a:lnTo>
                <a:lnTo>
                  <a:pt x="9067" y="626325"/>
                </a:lnTo>
                <a:lnTo>
                  <a:pt x="9525" y="625208"/>
                </a:lnTo>
                <a:lnTo>
                  <a:pt x="9525" y="622579"/>
                </a:lnTo>
                <a:close/>
              </a:path>
              <a:path w="1183004" h="3867150">
                <a:moveTo>
                  <a:pt x="9525" y="574954"/>
                </a:moveTo>
                <a:lnTo>
                  <a:pt x="9067" y="573836"/>
                </a:lnTo>
                <a:lnTo>
                  <a:pt x="7200" y="571969"/>
                </a:lnTo>
                <a:lnTo>
                  <a:pt x="6083" y="571500"/>
                </a:lnTo>
                <a:lnTo>
                  <a:pt x="3454" y="571500"/>
                </a:lnTo>
                <a:lnTo>
                  <a:pt x="2336" y="571969"/>
                </a:lnTo>
                <a:lnTo>
                  <a:pt x="469" y="573836"/>
                </a:lnTo>
                <a:lnTo>
                  <a:pt x="0" y="574954"/>
                </a:lnTo>
                <a:lnTo>
                  <a:pt x="0" y="577583"/>
                </a:lnTo>
                <a:lnTo>
                  <a:pt x="469" y="578700"/>
                </a:lnTo>
                <a:lnTo>
                  <a:pt x="2336" y="580567"/>
                </a:lnTo>
                <a:lnTo>
                  <a:pt x="3454" y="581025"/>
                </a:lnTo>
                <a:lnTo>
                  <a:pt x="6083" y="581025"/>
                </a:lnTo>
                <a:lnTo>
                  <a:pt x="7200" y="580567"/>
                </a:lnTo>
                <a:lnTo>
                  <a:pt x="9067" y="578700"/>
                </a:lnTo>
                <a:lnTo>
                  <a:pt x="9525" y="577583"/>
                </a:lnTo>
                <a:lnTo>
                  <a:pt x="9525" y="574954"/>
                </a:lnTo>
                <a:close/>
              </a:path>
              <a:path w="1183004" h="3867150">
                <a:moveTo>
                  <a:pt x="9525" y="527329"/>
                </a:moveTo>
                <a:lnTo>
                  <a:pt x="9067" y="526211"/>
                </a:lnTo>
                <a:lnTo>
                  <a:pt x="7200" y="524344"/>
                </a:lnTo>
                <a:lnTo>
                  <a:pt x="6083" y="523875"/>
                </a:lnTo>
                <a:lnTo>
                  <a:pt x="3454" y="523875"/>
                </a:lnTo>
                <a:lnTo>
                  <a:pt x="2336" y="524344"/>
                </a:lnTo>
                <a:lnTo>
                  <a:pt x="469" y="526211"/>
                </a:lnTo>
                <a:lnTo>
                  <a:pt x="0" y="527329"/>
                </a:lnTo>
                <a:lnTo>
                  <a:pt x="0" y="529958"/>
                </a:lnTo>
                <a:lnTo>
                  <a:pt x="469" y="531075"/>
                </a:lnTo>
                <a:lnTo>
                  <a:pt x="2336" y="532942"/>
                </a:lnTo>
                <a:lnTo>
                  <a:pt x="3454" y="533400"/>
                </a:lnTo>
                <a:lnTo>
                  <a:pt x="6083" y="533400"/>
                </a:lnTo>
                <a:lnTo>
                  <a:pt x="7200" y="532942"/>
                </a:lnTo>
                <a:lnTo>
                  <a:pt x="9067" y="531075"/>
                </a:lnTo>
                <a:lnTo>
                  <a:pt x="9525" y="529958"/>
                </a:lnTo>
                <a:lnTo>
                  <a:pt x="9525" y="527329"/>
                </a:lnTo>
                <a:close/>
              </a:path>
              <a:path w="1183004" h="3867150">
                <a:moveTo>
                  <a:pt x="9525" y="479704"/>
                </a:moveTo>
                <a:lnTo>
                  <a:pt x="9067" y="478586"/>
                </a:lnTo>
                <a:lnTo>
                  <a:pt x="7200" y="476719"/>
                </a:lnTo>
                <a:lnTo>
                  <a:pt x="6083" y="476250"/>
                </a:lnTo>
                <a:lnTo>
                  <a:pt x="3454" y="476250"/>
                </a:lnTo>
                <a:lnTo>
                  <a:pt x="2336" y="476719"/>
                </a:lnTo>
                <a:lnTo>
                  <a:pt x="469" y="478586"/>
                </a:lnTo>
                <a:lnTo>
                  <a:pt x="0" y="479704"/>
                </a:lnTo>
                <a:lnTo>
                  <a:pt x="0" y="482333"/>
                </a:lnTo>
                <a:lnTo>
                  <a:pt x="469" y="483450"/>
                </a:lnTo>
                <a:lnTo>
                  <a:pt x="2336" y="485317"/>
                </a:lnTo>
                <a:lnTo>
                  <a:pt x="3454" y="485775"/>
                </a:lnTo>
                <a:lnTo>
                  <a:pt x="6083" y="485775"/>
                </a:lnTo>
                <a:lnTo>
                  <a:pt x="7200" y="485317"/>
                </a:lnTo>
                <a:lnTo>
                  <a:pt x="9067" y="483450"/>
                </a:lnTo>
                <a:lnTo>
                  <a:pt x="9525" y="482333"/>
                </a:lnTo>
                <a:lnTo>
                  <a:pt x="9525" y="479704"/>
                </a:lnTo>
                <a:close/>
              </a:path>
              <a:path w="1183004" h="3867150">
                <a:moveTo>
                  <a:pt x="9525" y="432079"/>
                </a:moveTo>
                <a:lnTo>
                  <a:pt x="9067" y="430961"/>
                </a:lnTo>
                <a:lnTo>
                  <a:pt x="7200" y="429094"/>
                </a:lnTo>
                <a:lnTo>
                  <a:pt x="6083" y="428625"/>
                </a:lnTo>
                <a:lnTo>
                  <a:pt x="3454" y="428625"/>
                </a:lnTo>
                <a:lnTo>
                  <a:pt x="2336" y="429094"/>
                </a:lnTo>
                <a:lnTo>
                  <a:pt x="469" y="430961"/>
                </a:lnTo>
                <a:lnTo>
                  <a:pt x="0" y="432079"/>
                </a:lnTo>
                <a:lnTo>
                  <a:pt x="0" y="434708"/>
                </a:lnTo>
                <a:lnTo>
                  <a:pt x="469" y="435825"/>
                </a:lnTo>
                <a:lnTo>
                  <a:pt x="2336" y="437692"/>
                </a:lnTo>
                <a:lnTo>
                  <a:pt x="3454" y="438150"/>
                </a:lnTo>
                <a:lnTo>
                  <a:pt x="6083" y="438150"/>
                </a:lnTo>
                <a:lnTo>
                  <a:pt x="7200" y="437692"/>
                </a:lnTo>
                <a:lnTo>
                  <a:pt x="9067" y="435825"/>
                </a:lnTo>
                <a:lnTo>
                  <a:pt x="9525" y="434708"/>
                </a:lnTo>
                <a:lnTo>
                  <a:pt x="9525" y="432079"/>
                </a:lnTo>
                <a:close/>
              </a:path>
              <a:path w="1183004" h="3867150">
                <a:moveTo>
                  <a:pt x="9525" y="384454"/>
                </a:moveTo>
                <a:lnTo>
                  <a:pt x="9067" y="383336"/>
                </a:lnTo>
                <a:lnTo>
                  <a:pt x="7200" y="381469"/>
                </a:lnTo>
                <a:lnTo>
                  <a:pt x="6083" y="381000"/>
                </a:lnTo>
                <a:lnTo>
                  <a:pt x="3454" y="381000"/>
                </a:lnTo>
                <a:lnTo>
                  <a:pt x="2336" y="381469"/>
                </a:lnTo>
                <a:lnTo>
                  <a:pt x="469" y="383336"/>
                </a:lnTo>
                <a:lnTo>
                  <a:pt x="0" y="384454"/>
                </a:lnTo>
                <a:lnTo>
                  <a:pt x="0" y="387083"/>
                </a:lnTo>
                <a:lnTo>
                  <a:pt x="469" y="388200"/>
                </a:lnTo>
                <a:lnTo>
                  <a:pt x="2336" y="390067"/>
                </a:lnTo>
                <a:lnTo>
                  <a:pt x="3454" y="390525"/>
                </a:lnTo>
                <a:lnTo>
                  <a:pt x="6083" y="390525"/>
                </a:lnTo>
                <a:lnTo>
                  <a:pt x="7200" y="390067"/>
                </a:lnTo>
                <a:lnTo>
                  <a:pt x="9067" y="388200"/>
                </a:lnTo>
                <a:lnTo>
                  <a:pt x="9525" y="387083"/>
                </a:lnTo>
                <a:lnTo>
                  <a:pt x="9525" y="384454"/>
                </a:lnTo>
                <a:close/>
              </a:path>
              <a:path w="1183004" h="3867150">
                <a:moveTo>
                  <a:pt x="9525" y="336829"/>
                </a:moveTo>
                <a:lnTo>
                  <a:pt x="9067" y="335711"/>
                </a:lnTo>
                <a:lnTo>
                  <a:pt x="7200" y="333844"/>
                </a:lnTo>
                <a:lnTo>
                  <a:pt x="6083" y="333375"/>
                </a:lnTo>
                <a:lnTo>
                  <a:pt x="3454" y="333375"/>
                </a:lnTo>
                <a:lnTo>
                  <a:pt x="2336" y="333844"/>
                </a:lnTo>
                <a:lnTo>
                  <a:pt x="469" y="335711"/>
                </a:lnTo>
                <a:lnTo>
                  <a:pt x="0" y="336829"/>
                </a:lnTo>
                <a:lnTo>
                  <a:pt x="0" y="339458"/>
                </a:lnTo>
                <a:lnTo>
                  <a:pt x="469" y="340575"/>
                </a:lnTo>
                <a:lnTo>
                  <a:pt x="2336" y="342442"/>
                </a:lnTo>
                <a:lnTo>
                  <a:pt x="3454" y="342900"/>
                </a:lnTo>
                <a:lnTo>
                  <a:pt x="6083" y="342900"/>
                </a:lnTo>
                <a:lnTo>
                  <a:pt x="7200" y="342442"/>
                </a:lnTo>
                <a:lnTo>
                  <a:pt x="9067" y="340575"/>
                </a:lnTo>
                <a:lnTo>
                  <a:pt x="9525" y="339458"/>
                </a:lnTo>
                <a:lnTo>
                  <a:pt x="9525" y="336829"/>
                </a:lnTo>
                <a:close/>
              </a:path>
              <a:path w="1183004" h="3867150">
                <a:moveTo>
                  <a:pt x="9525" y="289204"/>
                </a:moveTo>
                <a:lnTo>
                  <a:pt x="9067" y="288086"/>
                </a:lnTo>
                <a:lnTo>
                  <a:pt x="7200" y="286219"/>
                </a:lnTo>
                <a:lnTo>
                  <a:pt x="6083" y="285750"/>
                </a:lnTo>
                <a:lnTo>
                  <a:pt x="3454" y="285750"/>
                </a:lnTo>
                <a:lnTo>
                  <a:pt x="2336" y="286219"/>
                </a:lnTo>
                <a:lnTo>
                  <a:pt x="469" y="288086"/>
                </a:lnTo>
                <a:lnTo>
                  <a:pt x="0" y="289204"/>
                </a:lnTo>
                <a:lnTo>
                  <a:pt x="0" y="291833"/>
                </a:lnTo>
                <a:lnTo>
                  <a:pt x="469" y="292950"/>
                </a:lnTo>
                <a:lnTo>
                  <a:pt x="2336" y="294817"/>
                </a:lnTo>
                <a:lnTo>
                  <a:pt x="3454" y="295275"/>
                </a:lnTo>
                <a:lnTo>
                  <a:pt x="6083" y="295275"/>
                </a:lnTo>
                <a:lnTo>
                  <a:pt x="7200" y="294817"/>
                </a:lnTo>
                <a:lnTo>
                  <a:pt x="9067" y="292950"/>
                </a:lnTo>
                <a:lnTo>
                  <a:pt x="9525" y="291833"/>
                </a:lnTo>
                <a:lnTo>
                  <a:pt x="9525" y="289204"/>
                </a:lnTo>
                <a:close/>
              </a:path>
              <a:path w="1183004" h="3867150">
                <a:moveTo>
                  <a:pt x="9525" y="241579"/>
                </a:moveTo>
                <a:lnTo>
                  <a:pt x="9067" y="240461"/>
                </a:lnTo>
                <a:lnTo>
                  <a:pt x="7200" y="238594"/>
                </a:lnTo>
                <a:lnTo>
                  <a:pt x="6083" y="238125"/>
                </a:lnTo>
                <a:lnTo>
                  <a:pt x="3454" y="238125"/>
                </a:lnTo>
                <a:lnTo>
                  <a:pt x="2336" y="238594"/>
                </a:lnTo>
                <a:lnTo>
                  <a:pt x="469" y="240461"/>
                </a:lnTo>
                <a:lnTo>
                  <a:pt x="0" y="241579"/>
                </a:lnTo>
                <a:lnTo>
                  <a:pt x="0" y="244208"/>
                </a:lnTo>
                <a:lnTo>
                  <a:pt x="469" y="245325"/>
                </a:lnTo>
                <a:lnTo>
                  <a:pt x="2336" y="247192"/>
                </a:lnTo>
                <a:lnTo>
                  <a:pt x="3454" y="247650"/>
                </a:lnTo>
                <a:lnTo>
                  <a:pt x="6083" y="247650"/>
                </a:lnTo>
                <a:lnTo>
                  <a:pt x="7200" y="247192"/>
                </a:lnTo>
                <a:lnTo>
                  <a:pt x="9067" y="245325"/>
                </a:lnTo>
                <a:lnTo>
                  <a:pt x="9525" y="244208"/>
                </a:lnTo>
                <a:lnTo>
                  <a:pt x="9525" y="241579"/>
                </a:lnTo>
                <a:close/>
              </a:path>
              <a:path w="1183004" h="3867150">
                <a:moveTo>
                  <a:pt x="9525" y="193954"/>
                </a:moveTo>
                <a:lnTo>
                  <a:pt x="9067" y="192836"/>
                </a:lnTo>
                <a:lnTo>
                  <a:pt x="7200" y="190969"/>
                </a:lnTo>
                <a:lnTo>
                  <a:pt x="6083" y="190500"/>
                </a:lnTo>
                <a:lnTo>
                  <a:pt x="3454" y="190500"/>
                </a:lnTo>
                <a:lnTo>
                  <a:pt x="2336" y="190969"/>
                </a:lnTo>
                <a:lnTo>
                  <a:pt x="469" y="192836"/>
                </a:lnTo>
                <a:lnTo>
                  <a:pt x="0" y="193954"/>
                </a:lnTo>
                <a:lnTo>
                  <a:pt x="0" y="196583"/>
                </a:lnTo>
                <a:lnTo>
                  <a:pt x="469" y="197700"/>
                </a:lnTo>
                <a:lnTo>
                  <a:pt x="2336" y="199567"/>
                </a:lnTo>
                <a:lnTo>
                  <a:pt x="3454" y="200025"/>
                </a:lnTo>
                <a:lnTo>
                  <a:pt x="6083" y="200025"/>
                </a:lnTo>
                <a:lnTo>
                  <a:pt x="7200" y="199567"/>
                </a:lnTo>
                <a:lnTo>
                  <a:pt x="9067" y="197700"/>
                </a:lnTo>
                <a:lnTo>
                  <a:pt x="9525" y="196583"/>
                </a:lnTo>
                <a:lnTo>
                  <a:pt x="9525" y="193954"/>
                </a:lnTo>
                <a:close/>
              </a:path>
              <a:path w="1183004" h="3867150">
                <a:moveTo>
                  <a:pt x="9525" y="146329"/>
                </a:moveTo>
                <a:lnTo>
                  <a:pt x="9067" y="145211"/>
                </a:lnTo>
                <a:lnTo>
                  <a:pt x="7200" y="143344"/>
                </a:lnTo>
                <a:lnTo>
                  <a:pt x="6083" y="142875"/>
                </a:lnTo>
                <a:lnTo>
                  <a:pt x="3454" y="142875"/>
                </a:lnTo>
                <a:lnTo>
                  <a:pt x="2336" y="143344"/>
                </a:lnTo>
                <a:lnTo>
                  <a:pt x="469" y="145211"/>
                </a:lnTo>
                <a:lnTo>
                  <a:pt x="0" y="146329"/>
                </a:lnTo>
                <a:lnTo>
                  <a:pt x="0" y="148958"/>
                </a:lnTo>
                <a:lnTo>
                  <a:pt x="469" y="150075"/>
                </a:lnTo>
                <a:lnTo>
                  <a:pt x="2336" y="151942"/>
                </a:lnTo>
                <a:lnTo>
                  <a:pt x="3454" y="152400"/>
                </a:lnTo>
                <a:lnTo>
                  <a:pt x="6083" y="152400"/>
                </a:lnTo>
                <a:lnTo>
                  <a:pt x="7200" y="151942"/>
                </a:lnTo>
                <a:lnTo>
                  <a:pt x="9067" y="150075"/>
                </a:lnTo>
                <a:lnTo>
                  <a:pt x="9525" y="148958"/>
                </a:lnTo>
                <a:lnTo>
                  <a:pt x="9525" y="146329"/>
                </a:lnTo>
                <a:close/>
              </a:path>
              <a:path w="1183004" h="3867150">
                <a:moveTo>
                  <a:pt x="9525" y="98704"/>
                </a:moveTo>
                <a:lnTo>
                  <a:pt x="9067" y="97586"/>
                </a:lnTo>
                <a:lnTo>
                  <a:pt x="7200" y="95719"/>
                </a:lnTo>
                <a:lnTo>
                  <a:pt x="6083" y="95250"/>
                </a:lnTo>
                <a:lnTo>
                  <a:pt x="3454" y="95250"/>
                </a:lnTo>
                <a:lnTo>
                  <a:pt x="2336" y="95719"/>
                </a:lnTo>
                <a:lnTo>
                  <a:pt x="469" y="97586"/>
                </a:lnTo>
                <a:lnTo>
                  <a:pt x="0" y="98704"/>
                </a:lnTo>
                <a:lnTo>
                  <a:pt x="0" y="101333"/>
                </a:lnTo>
                <a:lnTo>
                  <a:pt x="469" y="102450"/>
                </a:lnTo>
                <a:lnTo>
                  <a:pt x="2336" y="104317"/>
                </a:lnTo>
                <a:lnTo>
                  <a:pt x="3454" y="104775"/>
                </a:lnTo>
                <a:lnTo>
                  <a:pt x="6083" y="104775"/>
                </a:lnTo>
                <a:lnTo>
                  <a:pt x="7200" y="104317"/>
                </a:lnTo>
                <a:lnTo>
                  <a:pt x="9067" y="102450"/>
                </a:lnTo>
                <a:lnTo>
                  <a:pt x="9525" y="101333"/>
                </a:lnTo>
                <a:lnTo>
                  <a:pt x="9525" y="98704"/>
                </a:lnTo>
                <a:close/>
              </a:path>
              <a:path w="1183004" h="3867150">
                <a:moveTo>
                  <a:pt x="9525" y="51079"/>
                </a:moveTo>
                <a:lnTo>
                  <a:pt x="9067" y="49961"/>
                </a:lnTo>
                <a:lnTo>
                  <a:pt x="7200" y="48094"/>
                </a:lnTo>
                <a:lnTo>
                  <a:pt x="6083" y="47625"/>
                </a:lnTo>
                <a:lnTo>
                  <a:pt x="3454" y="47625"/>
                </a:lnTo>
                <a:lnTo>
                  <a:pt x="2336" y="48094"/>
                </a:lnTo>
                <a:lnTo>
                  <a:pt x="469" y="49961"/>
                </a:lnTo>
                <a:lnTo>
                  <a:pt x="0" y="51079"/>
                </a:lnTo>
                <a:lnTo>
                  <a:pt x="0" y="53708"/>
                </a:lnTo>
                <a:lnTo>
                  <a:pt x="469" y="54825"/>
                </a:lnTo>
                <a:lnTo>
                  <a:pt x="2336" y="56692"/>
                </a:lnTo>
                <a:lnTo>
                  <a:pt x="3454" y="57150"/>
                </a:lnTo>
                <a:lnTo>
                  <a:pt x="6083" y="57150"/>
                </a:lnTo>
                <a:lnTo>
                  <a:pt x="7200" y="56692"/>
                </a:lnTo>
                <a:lnTo>
                  <a:pt x="9067" y="54825"/>
                </a:lnTo>
                <a:lnTo>
                  <a:pt x="9525" y="53708"/>
                </a:lnTo>
                <a:lnTo>
                  <a:pt x="9525" y="51079"/>
                </a:lnTo>
                <a:close/>
              </a:path>
              <a:path w="1183004" h="3867150">
                <a:moveTo>
                  <a:pt x="9525" y="3454"/>
                </a:moveTo>
                <a:lnTo>
                  <a:pt x="9067" y="2336"/>
                </a:lnTo>
                <a:lnTo>
                  <a:pt x="7200" y="469"/>
                </a:lnTo>
                <a:lnTo>
                  <a:pt x="6083" y="0"/>
                </a:lnTo>
                <a:lnTo>
                  <a:pt x="3454" y="0"/>
                </a:lnTo>
                <a:lnTo>
                  <a:pt x="2336" y="469"/>
                </a:lnTo>
                <a:lnTo>
                  <a:pt x="469" y="2336"/>
                </a:lnTo>
                <a:lnTo>
                  <a:pt x="0" y="3454"/>
                </a:lnTo>
                <a:lnTo>
                  <a:pt x="0" y="6083"/>
                </a:lnTo>
                <a:lnTo>
                  <a:pt x="469" y="7200"/>
                </a:lnTo>
                <a:lnTo>
                  <a:pt x="2336" y="9067"/>
                </a:lnTo>
                <a:lnTo>
                  <a:pt x="3454" y="9525"/>
                </a:lnTo>
                <a:lnTo>
                  <a:pt x="6083" y="9525"/>
                </a:lnTo>
                <a:lnTo>
                  <a:pt x="7200" y="9067"/>
                </a:lnTo>
                <a:lnTo>
                  <a:pt x="9067" y="7200"/>
                </a:lnTo>
                <a:lnTo>
                  <a:pt x="9525" y="6083"/>
                </a:lnTo>
                <a:lnTo>
                  <a:pt x="9525" y="3454"/>
                </a:lnTo>
                <a:close/>
              </a:path>
              <a:path w="1183004" h="3867150">
                <a:moveTo>
                  <a:pt x="1183005" y="3861079"/>
                </a:moveTo>
                <a:lnTo>
                  <a:pt x="1182547" y="3859961"/>
                </a:lnTo>
                <a:lnTo>
                  <a:pt x="1180680" y="3858095"/>
                </a:lnTo>
                <a:lnTo>
                  <a:pt x="1179563" y="3857625"/>
                </a:lnTo>
                <a:lnTo>
                  <a:pt x="1176934" y="3857625"/>
                </a:lnTo>
                <a:lnTo>
                  <a:pt x="1175816" y="3858095"/>
                </a:lnTo>
                <a:lnTo>
                  <a:pt x="1173949" y="3859961"/>
                </a:lnTo>
                <a:lnTo>
                  <a:pt x="1173480" y="3861079"/>
                </a:lnTo>
                <a:lnTo>
                  <a:pt x="1173480" y="3863708"/>
                </a:lnTo>
                <a:lnTo>
                  <a:pt x="1173949" y="3864826"/>
                </a:lnTo>
                <a:lnTo>
                  <a:pt x="1175816" y="3866692"/>
                </a:lnTo>
                <a:lnTo>
                  <a:pt x="1176934" y="3867150"/>
                </a:lnTo>
                <a:lnTo>
                  <a:pt x="1179563" y="3867150"/>
                </a:lnTo>
                <a:lnTo>
                  <a:pt x="1180680" y="3866692"/>
                </a:lnTo>
                <a:lnTo>
                  <a:pt x="1182547" y="3864826"/>
                </a:lnTo>
                <a:lnTo>
                  <a:pt x="1183005" y="3863708"/>
                </a:lnTo>
                <a:lnTo>
                  <a:pt x="1183005" y="3861079"/>
                </a:lnTo>
                <a:close/>
              </a:path>
              <a:path w="1183004" h="3867150">
                <a:moveTo>
                  <a:pt x="1183005" y="3813454"/>
                </a:moveTo>
                <a:lnTo>
                  <a:pt x="1182547" y="3812336"/>
                </a:lnTo>
                <a:lnTo>
                  <a:pt x="1180680" y="3810470"/>
                </a:lnTo>
                <a:lnTo>
                  <a:pt x="1179563" y="3810000"/>
                </a:lnTo>
                <a:lnTo>
                  <a:pt x="1176934" y="3810000"/>
                </a:lnTo>
                <a:lnTo>
                  <a:pt x="1175816" y="3810470"/>
                </a:lnTo>
                <a:lnTo>
                  <a:pt x="1173949" y="3812336"/>
                </a:lnTo>
                <a:lnTo>
                  <a:pt x="1173480" y="3813454"/>
                </a:lnTo>
                <a:lnTo>
                  <a:pt x="1173480" y="3816083"/>
                </a:lnTo>
                <a:lnTo>
                  <a:pt x="1173949" y="3817201"/>
                </a:lnTo>
                <a:lnTo>
                  <a:pt x="1175816" y="3819067"/>
                </a:lnTo>
                <a:lnTo>
                  <a:pt x="1176934" y="3819525"/>
                </a:lnTo>
                <a:lnTo>
                  <a:pt x="1179563" y="3819525"/>
                </a:lnTo>
                <a:lnTo>
                  <a:pt x="1180680" y="3819067"/>
                </a:lnTo>
                <a:lnTo>
                  <a:pt x="1182547" y="3817201"/>
                </a:lnTo>
                <a:lnTo>
                  <a:pt x="1183005" y="3816083"/>
                </a:lnTo>
                <a:lnTo>
                  <a:pt x="1183005" y="3813454"/>
                </a:lnTo>
                <a:close/>
              </a:path>
              <a:path w="1183004" h="3867150">
                <a:moveTo>
                  <a:pt x="1183005" y="3765829"/>
                </a:moveTo>
                <a:lnTo>
                  <a:pt x="1182547" y="3764711"/>
                </a:lnTo>
                <a:lnTo>
                  <a:pt x="1180680" y="3762845"/>
                </a:lnTo>
                <a:lnTo>
                  <a:pt x="1179563" y="3762375"/>
                </a:lnTo>
                <a:lnTo>
                  <a:pt x="1176934" y="3762375"/>
                </a:lnTo>
                <a:lnTo>
                  <a:pt x="1175816" y="3762845"/>
                </a:lnTo>
                <a:lnTo>
                  <a:pt x="1173949" y="3764711"/>
                </a:lnTo>
                <a:lnTo>
                  <a:pt x="1173480" y="3765829"/>
                </a:lnTo>
                <a:lnTo>
                  <a:pt x="1173480" y="3768458"/>
                </a:lnTo>
                <a:lnTo>
                  <a:pt x="1173949" y="3769576"/>
                </a:lnTo>
                <a:lnTo>
                  <a:pt x="1175816" y="3771442"/>
                </a:lnTo>
                <a:lnTo>
                  <a:pt x="1176934" y="3771900"/>
                </a:lnTo>
                <a:lnTo>
                  <a:pt x="1179563" y="3771900"/>
                </a:lnTo>
                <a:lnTo>
                  <a:pt x="1180680" y="3771442"/>
                </a:lnTo>
                <a:lnTo>
                  <a:pt x="1182547" y="3769576"/>
                </a:lnTo>
                <a:lnTo>
                  <a:pt x="1183005" y="3768458"/>
                </a:lnTo>
                <a:lnTo>
                  <a:pt x="1183005" y="3765829"/>
                </a:lnTo>
                <a:close/>
              </a:path>
              <a:path w="1183004" h="3867150">
                <a:moveTo>
                  <a:pt x="1183005" y="3718204"/>
                </a:moveTo>
                <a:lnTo>
                  <a:pt x="1182547" y="3717086"/>
                </a:lnTo>
                <a:lnTo>
                  <a:pt x="1180680" y="3715220"/>
                </a:lnTo>
                <a:lnTo>
                  <a:pt x="1179563" y="3714750"/>
                </a:lnTo>
                <a:lnTo>
                  <a:pt x="1176934" y="3714750"/>
                </a:lnTo>
                <a:lnTo>
                  <a:pt x="1175816" y="3715220"/>
                </a:lnTo>
                <a:lnTo>
                  <a:pt x="1173949" y="3717086"/>
                </a:lnTo>
                <a:lnTo>
                  <a:pt x="1173480" y="3718204"/>
                </a:lnTo>
                <a:lnTo>
                  <a:pt x="1173480" y="3720833"/>
                </a:lnTo>
                <a:lnTo>
                  <a:pt x="1173949" y="3721951"/>
                </a:lnTo>
                <a:lnTo>
                  <a:pt x="1175816" y="3723817"/>
                </a:lnTo>
                <a:lnTo>
                  <a:pt x="1176934" y="3724275"/>
                </a:lnTo>
                <a:lnTo>
                  <a:pt x="1179563" y="3724275"/>
                </a:lnTo>
                <a:lnTo>
                  <a:pt x="1180680" y="3723817"/>
                </a:lnTo>
                <a:lnTo>
                  <a:pt x="1182547" y="3721951"/>
                </a:lnTo>
                <a:lnTo>
                  <a:pt x="1183005" y="3720833"/>
                </a:lnTo>
                <a:lnTo>
                  <a:pt x="1183005" y="3718204"/>
                </a:lnTo>
                <a:close/>
              </a:path>
              <a:path w="1183004" h="3867150">
                <a:moveTo>
                  <a:pt x="1183005" y="3670579"/>
                </a:moveTo>
                <a:lnTo>
                  <a:pt x="1182547" y="3669461"/>
                </a:lnTo>
                <a:lnTo>
                  <a:pt x="1180680" y="3667595"/>
                </a:lnTo>
                <a:lnTo>
                  <a:pt x="1179563" y="3667125"/>
                </a:lnTo>
                <a:lnTo>
                  <a:pt x="1176934" y="3667125"/>
                </a:lnTo>
                <a:lnTo>
                  <a:pt x="1175816" y="3667595"/>
                </a:lnTo>
                <a:lnTo>
                  <a:pt x="1173949" y="3669461"/>
                </a:lnTo>
                <a:lnTo>
                  <a:pt x="1173480" y="3670579"/>
                </a:lnTo>
                <a:lnTo>
                  <a:pt x="1173480" y="3673208"/>
                </a:lnTo>
                <a:lnTo>
                  <a:pt x="1173949" y="3674326"/>
                </a:lnTo>
                <a:lnTo>
                  <a:pt x="1175816" y="3676192"/>
                </a:lnTo>
                <a:lnTo>
                  <a:pt x="1176934" y="3676650"/>
                </a:lnTo>
                <a:lnTo>
                  <a:pt x="1179563" y="3676650"/>
                </a:lnTo>
                <a:lnTo>
                  <a:pt x="1180680" y="3676192"/>
                </a:lnTo>
                <a:lnTo>
                  <a:pt x="1182547" y="3674326"/>
                </a:lnTo>
                <a:lnTo>
                  <a:pt x="1183005" y="3673208"/>
                </a:lnTo>
                <a:lnTo>
                  <a:pt x="1183005" y="3670579"/>
                </a:lnTo>
                <a:close/>
              </a:path>
              <a:path w="1183004" h="3867150">
                <a:moveTo>
                  <a:pt x="1183005" y="3622954"/>
                </a:moveTo>
                <a:lnTo>
                  <a:pt x="1182547" y="3621836"/>
                </a:lnTo>
                <a:lnTo>
                  <a:pt x="1180680" y="3619970"/>
                </a:lnTo>
                <a:lnTo>
                  <a:pt x="1179563" y="3619500"/>
                </a:lnTo>
                <a:lnTo>
                  <a:pt x="1176934" y="3619500"/>
                </a:lnTo>
                <a:lnTo>
                  <a:pt x="1175816" y="3619970"/>
                </a:lnTo>
                <a:lnTo>
                  <a:pt x="1173949" y="3621836"/>
                </a:lnTo>
                <a:lnTo>
                  <a:pt x="1173480" y="3622954"/>
                </a:lnTo>
                <a:lnTo>
                  <a:pt x="1173480" y="3625583"/>
                </a:lnTo>
                <a:lnTo>
                  <a:pt x="1173949" y="3626701"/>
                </a:lnTo>
                <a:lnTo>
                  <a:pt x="1175816" y="3628567"/>
                </a:lnTo>
                <a:lnTo>
                  <a:pt x="1176934" y="3629025"/>
                </a:lnTo>
                <a:lnTo>
                  <a:pt x="1179563" y="3629025"/>
                </a:lnTo>
                <a:lnTo>
                  <a:pt x="1180680" y="3628567"/>
                </a:lnTo>
                <a:lnTo>
                  <a:pt x="1182547" y="3626701"/>
                </a:lnTo>
                <a:lnTo>
                  <a:pt x="1183005" y="3625583"/>
                </a:lnTo>
                <a:lnTo>
                  <a:pt x="1183005" y="3622954"/>
                </a:lnTo>
                <a:close/>
              </a:path>
              <a:path w="1183004" h="3867150">
                <a:moveTo>
                  <a:pt x="1183005" y="3575329"/>
                </a:moveTo>
                <a:lnTo>
                  <a:pt x="1182547" y="3574211"/>
                </a:lnTo>
                <a:lnTo>
                  <a:pt x="1180680" y="3572345"/>
                </a:lnTo>
                <a:lnTo>
                  <a:pt x="1179563" y="3571875"/>
                </a:lnTo>
                <a:lnTo>
                  <a:pt x="1176934" y="3571875"/>
                </a:lnTo>
                <a:lnTo>
                  <a:pt x="1175816" y="3572345"/>
                </a:lnTo>
                <a:lnTo>
                  <a:pt x="1173949" y="3574211"/>
                </a:lnTo>
                <a:lnTo>
                  <a:pt x="1173480" y="3575329"/>
                </a:lnTo>
                <a:lnTo>
                  <a:pt x="1173480" y="3577958"/>
                </a:lnTo>
                <a:lnTo>
                  <a:pt x="1173949" y="3579076"/>
                </a:lnTo>
                <a:lnTo>
                  <a:pt x="1175816" y="3580942"/>
                </a:lnTo>
                <a:lnTo>
                  <a:pt x="1176934" y="3581400"/>
                </a:lnTo>
                <a:lnTo>
                  <a:pt x="1179563" y="3581400"/>
                </a:lnTo>
                <a:lnTo>
                  <a:pt x="1180680" y="3580942"/>
                </a:lnTo>
                <a:lnTo>
                  <a:pt x="1182547" y="3579076"/>
                </a:lnTo>
                <a:lnTo>
                  <a:pt x="1183005" y="3577958"/>
                </a:lnTo>
                <a:lnTo>
                  <a:pt x="1183005" y="3575329"/>
                </a:lnTo>
                <a:close/>
              </a:path>
              <a:path w="1183004" h="3867150">
                <a:moveTo>
                  <a:pt x="1183005" y="3527704"/>
                </a:moveTo>
                <a:lnTo>
                  <a:pt x="1182547" y="3526586"/>
                </a:lnTo>
                <a:lnTo>
                  <a:pt x="1180680" y="3524720"/>
                </a:lnTo>
                <a:lnTo>
                  <a:pt x="1179563" y="3524250"/>
                </a:lnTo>
                <a:lnTo>
                  <a:pt x="1176934" y="3524250"/>
                </a:lnTo>
                <a:lnTo>
                  <a:pt x="1175816" y="3524720"/>
                </a:lnTo>
                <a:lnTo>
                  <a:pt x="1173949" y="3526586"/>
                </a:lnTo>
                <a:lnTo>
                  <a:pt x="1173480" y="3527704"/>
                </a:lnTo>
                <a:lnTo>
                  <a:pt x="1173480" y="3530333"/>
                </a:lnTo>
                <a:lnTo>
                  <a:pt x="1173949" y="3531451"/>
                </a:lnTo>
                <a:lnTo>
                  <a:pt x="1175816" y="3533317"/>
                </a:lnTo>
                <a:lnTo>
                  <a:pt x="1176934" y="3533775"/>
                </a:lnTo>
                <a:lnTo>
                  <a:pt x="1179563" y="3533775"/>
                </a:lnTo>
                <a:lnTo>
                  <a:pt x="1180680" y="3533317"/>
                </a:lnTo>
                <a:lnTo>
                  <a:pt x="1182547" y="3531451"/>
                </a:lnTo>
                <a:lnTo>
                  <a:pt x="1183005" y="3530333"/>
                </a:lnTo>
                <a:lnTo>
                  <a:pt x="1183005" y="3527704"/>
                </a:lnTo>
                <a:close/>
              </a:path>
              <a:path w="1183004" h="3867150">
                <a:moveTo>
                  <a:pt x="1183005" y="3480079"/>
                </a:moveTo>
                <a:lnTo>
                  <a:pt x="1182547" y="3478961"/>
                </a:lnTo>
                <a:lnTo>
                  <a:pt x="1180680" y="3477095"/>
                </a:lnTo>
                <a:lnTo>
                  <a:pt x="1179563" y="3476625"/>
                </a:lnTo>
                <a:lnTo>
                  <a:pt x="1176934" y="3476625"/>
                </a:lnTo>
                <a:lnTo>
                  <a:pt x="1175816" y="3477095"/>
                </a:lnTo>
                <a:lnTo>
                  <a:pt x="1173949" y="3478961"/>
                </a:lnTo>
                <a:lnTo>
                  <a:pt x="1173480" y="3480079"/>
                </a:lnTo>
                <a:lnTo>
                  <a:pt x="1173480" y="3482708"/>
                </a:lnTo>
                <a:lnTo>
                  <a:pt x="1173949" y="3483826"/>
                </a:lnTo>
                <a:lnTo>
                  <a:pt x="1175816" y="3485692"/>
                </a:lnTo>
                <a:lnTo>
                  <a:pt x="1176934" y="3486150"/>
                </a:lnTo>
                <a:lnTo>
                  <a:pt x="1179563" y="3486150"/>
                </a:lnTo>
                <a:lnTo>
                  <a:pt x="1180680" y="3485692"/>
                </a:lnTo>
                <a:lnTo>
                  <a:pt x="1182547" y="3483826"/>
                </a:lnTo>
                <a:lnTo>
                  <a:pt x="1183005" y="3482708"/>
                </a:lnTo>
                <a:lnTo>
                  <a:pt x="1183005" y="3480079"/>
                </a:lnTo>
                <a:close/>
              </a:path>
              <a:path w="1183004" h="3867150">
                <a:moveTo>
                  <a:pt x="1183005" y="3432454"/>
                </a:moveTo>
                <a:lnTo>
                  <a:pt x="1182547" y="3431336"/>
                </a:lnTo>
                <a:lnTo>
                  <a:pt x="1180680" y="3429470"/>
                </a:lnTo>
                <a:lnTo>
                  <a:pt x="1179563" y="3429000"/>
                </a:lnTo>
                <a:lnTo>
                  <a:pt x="1176934" y="3429000"/>
                </a:lnTo>
                <a:lnTo>
                  <a:pt x="1175816" y="3429470"/>
                </a:lnTo>
                <a:lnTo>
                  <a:pt x="1173949" y="3431336"/>
                </a:lnTo>
                <a:lnTo>
                  <a:pt x="1173480" y="3432454"/>
                </a:lnTo>
                <a:lnTo>
                  <a:pt x="1173480" y="3435083"/>
                </a:lnTo>
                <a:lnTo>
                  <a:pt x="1173949" y="3436201"/>
                </a:lnTo>
                <a:lnTo>
                  <a:pt x="1175816" y="3438067"/>
                </a:lnTo>
                <a:lnTo>
                  <a:pt x="1176934" y="3438525"/>
                </a:lnTo>
                <a:lnTo>
                  <a:pt x="1179563" y="3438525"/>
                </a:lnTo>
                <a:lnTo>
                  <a:pt x="1180680" y="3438067"/>
                </a:lnTo>
                <a:lnTo>
                  <a:pt x="1182547" y="3436201"/>
                </a:lnTo>
                <a:lnTo>
                  <a:pt x="1183005" y="3435083"/>
                </a:lnTo>
                <a:lnTo>
                  <a:pt x="1183005" y="3432454"/>
                </a:lnTo>
                <a:close/>
              </a:path>
              <a:path w="1183004" h="3867150">
                <a:moveTo>
                  <a:pt x="1183005" y="3384829"/>
                </a:moveTo>
                <a:lnTo>
                  <a:pt x="1182547" y="3383711"/>
                </a:lnTo>
                <a:lnTo>
                  <a:pt x="1180680" y="3381845"/>
                </a:lnTo>
                <a:lnTo>
                  <a:pt x="1179563" y="3381375"/>
                </a:lnTo>
                <a:lnTo>
                  <a:pt x="1176934" y="3381375"/>
                </a:lnTo>
                <a:lnTo>
                  <a:pt x="1175816" y="3381845"/>
                </a:lnTo>
                <a:lnTo>
                  <a:pt x="1173949" y="3383711"/>
                </a:lnTo>
                <a:lnTo>
                  <a:pt x="1173480" y="3384829"/>
                </a:lnTo>
                <a:lnTo>
                  <a:pt x="1173480" y="3387458"/>
                </a:lnTo>
                <a:lnTo>
                  <a:pt x="1173949" y="3388576"/>
                </a:lnTo>
                <a:lnTo>
                  <a:pt x="1175816" y="3390442"/>
                </a:lnTo>
                <a:lnTo>
                  <a:pt x="1176934" y="3390900"/>
                </a:lnTo>
                <a:lnTo>
                  <a:pt x="1179563" y="3390900"/>
                </a:lnTo>
                <a:lnTo>
                  <a:pt x="1180680" y="3390442"/>
                </a:lnTo>
                <a:lnTo>
                  <a:pt x="1182547" y="3388576"/>
                </a:lnTo>
                <a:lnTo>
                  <a:pt x="1183005" y="3387458"/>
                </a:lnTo>
                <a:lnTo>
                  <a:pt x="1183005" y="3384829"/>
                </a:lnTo>
                <a:close/>
              </a:path>
              <a:path w="1183004" h="3867150">
                <a:moveTo>
                  <a:pt x="1183005" y="3337204"/>
                </a:moveTo>
                <a:lnTo>
                  <a:pt x="1182547" y="3336086"/>
                </a:lnTo>
                <a:lnTo>
                  <a:pt x="1180680" y="3334220"/>
                </a:lnTo>
                <a:lnTo>
                  <a:pt x="1179563" y="3333750"/>
                </a:lnTo>
                <a:lnTo>
                  <a:pt x="1176934" y="3333750"/>
                </a:lnTo>
                <a:lnTo>
                  <a:pt x="1175816" y="3334220"/>
                </a:lnTo>
                <a:lnTo>
                  <a:pt x="1173949" y="3336086"/>
                </a:lnTo>
                <a:lnTo>
                  <a:pt x="1173480" y="3337204"/>
                </a:lnTo>
                <a:lnTo>
                  <a:pt x="1173480" y="3339833"/>
                </a:lnTo>
                <a:lnTo>
                  <a:pt x="1173949" y="3340951"/>
                </a:lnTo>
                <a:lnTo>
                  <a:pt x="1175816" y="3342817"/>
                </a:lnTo>
                <a:lnTo>
                  <a:pt x="1176934" y="3343275"/>
                </a:lnTo>
                <a:lnTo>
                  <a:pt x="1179563" y="3343275"/>
                </a:lnTo>
                <a:lnTo>
                  <a:pt x="1180680" y="3342817"/>
                </a:lnTo>
                <a:lnTo>
                  <a:pt x="1182547" y="3340951"/>
                </a:lnTo>
                <a:lnTo>
                  <a:pt x="1183005" y="3339833"/>
                </a:lnTo>
                <a:lnTo>
                  <a:pt x="1183005" y="3337204"/>
                </a:lnTo>
                <a:close/>
              </a:path>
              <a:path w="1183004" h="3867150">
                <a:moveTo>
                  <a:pt x="1183005" y="3289579"/>
                </a:moveTo>
                <a:lnTo>
                  <a:pt x="1182547" y="3288461"/>
                </a:lnTo>
                <a:lnTo>
                  <a:pt x="1180680" y="3286595"/>
                </a:lnTo>
                <a:lnTo>
                  <a:pt x="1179563" y="3286125"/>
                </a:lnTo>
                <a:lnTo>
                  <a:pt x="1176934" y="3286125"/>
                </a:lnTo>
                <a:lnTo>
                  <a:pt x="1175816" y="3286595"/>
                </a:lnTo>
                <a:lnTo>
                  <a:pt x="1173949" y="3288461"/>
                </a:lnTo>
                <a:lnTo>
                  <a:pt x="1173480" y="3289579"/>
                </a:lnTo>
                <a:lnTo>
                  <a:pt x="1173480" y="3292208"/>
                </a:lnTo>
                <a:lnTo>
                  <a:pt x="1173949" y="3293326"/>
                </a:lnTo>
                <a:lnTo>
                  <a:pt x="1175816" y="3295192"/>
                </a:lnTo>
                <a:lnTo>
                  <a:pt x="1176934" y="3295650"/>
                </a:lnTo>
                <a:lnTo>
                  <a:pt x="1179563" y="3295650"/>
                </a:lnTo>
                <a:lnTo>
                  <a:pt x="1180680" y="3295192"/>
                </a:lnTo>
                <a:lnTo>
                  <a:pt x="1182547" y="3293326"/>
                </a:lnTo>
                <a:lnTo>
                  <a:pt x="1183005" y="3292208"/>
                </a:lnTo>
                <a:lnTo>
                  <a:pt x="1183005" y="3289579"/>
                </a:lnTo>
                <a:close/>
              </a:path>
              <a:path w="1183004" h="3867150">
                <a:moveTo>
                  <a:pt x="1183005" y="3241954"/>
                </a:moveTo>
                <a:lnTo>
                  <a:pt x="1182547" y="3240836"/>
                </a:lnTo>
                <a:lnTo>
                  <a:pt x="1180680" y="3238970"/>
                </a:lnTo>
                <a:lnTo>
                  <a:pt x="1179563" y="3238500"/>
                </a:lnTo>
                <a:lnTo>
                  <a:pt x="1176934" y="3238500"/>
                </a:lnTo>
                <a:lnTo>
                  <a:pt x="1175816" y="3238970"/>
                </a:lnTo>
                <a:lnTo>
                  <a:pt x="1173949" y="3240836"/>
                </a:lnTo>
                <a:lnTo>
                  <a:pt x="1173480" y="3241954"/>
                </a:lnTo>
                <a:lnTo>
                  <a:pt x="1173480" y="3244583"/>
                </a:lnTo>
                <a:lnTo>
                  <a:pt x="1173949" y="3245701"/>
                </a:lnTo>
                <a:lnTo>
                  <a:pt x="1175816" y="3247567"/>
                </a:lnTo>
                <a:lnTo>
                  <a:pt x="1176934" y="3248025"/>
                </a:lnTo>
                <a:lnTo>
                  <a:pt x="1179563" y="3248025"/>
                </a:lnTo>
                <a:lnTo>
                  <a:pt x="1180680" y="3247567"/>
                </a:lnTo>
                <a:lnTo>
                  <a:pt x="1182547" y="3245701"/>
                </a:lnTo>
                <a:lnTo>
                  <a:pt x="1183005" y="3244583"/>
                </a:lnTo>
                <a:lnTo>
                  <a:pt x="1183005" y="3241954"/>
                </a:lnTo>
                <a:close/>
              </a:path>
              <a:path w="1183004" h="3867150">
                <a:moveTo>
                  <a:pt x="1183005" y="3194329"/>
                </a:moveTo>
                <a:lnTo>
                  <a:pt x="1182547" y="3193211"/>
                </a:lnTo>
                <a:lnTo>
                  <a:pt x="1180680" y="3191345"/>
                </a:lnTo>
                <a:lnTo>
                  <a:pt x="1179563" y="3190875"/>
                </a:lnTo>
                <a:lnTo>
                  <a:pt x="1176934" y="3190875"/>
                </a:lnTo>
                <a:lnTo>
                  <a:pt x="1175816" y="3191345"/>
                </a:lnTo>
                <a:lnTo>
                  <a:pt x="1173949" y="3193211"/>
                </a:lnTo>
                <a:lnTo>
                  <a:pt x="1173480" y="3194329"/>
                </a:lnTo>
                <a:lnTo>
                  <a:pt x="1173480" y="3196958"/>
                </a:lnTo>
                <a:lnTo>
                  <a:pt x="1173949" y="3198076"/>
                </a:lnTo>
                <a:lnTo>
                  <a:pt x="1175816" y="3199942"/>
                </a:lnTo>
                <a:lnTo>
                  <a:pt x="1176934" y="3200400"/>
                </a:lnTo>
                <a:lnTo>
                  <a:pt x="1179563" y="3200400"/>
                </a:lnTo>
                <a:lnTo>
                  <a:pt x="1180680" y="3199942"/>
                </a:lnTo>
                <a:lnTo>
                  <a:pt x="1182547" y="3198076"/>
                </a:lnTo>
                <a:lnTo>
                  <a:pt x="1183005" y="3196958"/>
                </a:lnTo>
                <a:lnTo>
                  <a:pt x="1183005" y="3194329"/>
                </a:lnTo>
                <a:close/>
              </a:path>
              <a:path w="1183004" h="3867150">
                <a:moveTo>
                  <a:pt x="1183005" y="3146704"/>
                </a:moveTo>
                <a:lnTo>
                  <a:pt x="1182547" y="3145586"/>
                </a:lnTo>
                <a:lnTo>
                  <a:pt x="1180680" y="3143720"/>
                </a:lnTo>
                <a:lnTo>
                  <a:pt x="1179563" y="3143250"/>
                </a:lnTo>
                <a:lnTo>
                  <a:pt x="1176934" y="3143250"/>
                </a:lnTo>
                <a:lnTo>
                  <a:pt x="1175816" y="3143720"/>
                </a:lnTo>
                <a:lnTo>
                  <a:pt x="1173949" y="3145586"/>
                </a:lnTo>
                <a:lnTo>
                  <a:pt x="1173480" y="3146704"/>
                </a:lnTo>
                <a:lnTo>
                  <a:pt x="1173480" y="3149333"/>
                </a:lnTo>
                <a:lnTo>
                  <a:pt x="1173949" y="3150451"/>
                </a:lnTo>
                <a:lnTo>
                  <a:pt x="1175816" y="3152317"/>
                </a:lnTo>
                <a:lnTo>
                  <a:pt x="1176934" y="3152775"/>
                </a:lnTo>
                <a:lnTo>
                  <a:pt x="1179563" y="3152775"/>
                </a:lnTo>
                <a:lnTo>
                  <a:pt x="1180680" y="3152317"/>
                </a:lnTo>
                <a:lnTo>
                  <a:pt x="1182547" y="3150451"/>
                </a:lnTo>
                <a:lnTo>
                  <a:pt x="1183005" y="3149333"/>
                </a:lnTo>
                <a:lnTo>
                  <a:pt x="1183005" y="3146704"/>
                </a:lnTo>
                <a:close/>
              </a:path>
              <a:path w="1183004" h="3867150">
                <a:moveTo>
                  <a:pt x="1183005" y="3099079"/>
                </a:moveTo>
                <a:lnTo>
                  <a:pt x="1182547" y="3097961"/>
                </a:lnTo>
                <a:lnTo>
                  <a:pt x="1180680" y="3096095"/>
                </a:lnTo>
                <a:lnTo>
                  <a:pt x="1179563" y="3095625"/>
                </a:lnTo>
                <a:lnTo>
                  <a:pt x="1176934" y="3095625"/>
                </a:lnTo>
                <a:lnTo>
                  <a:pt x="1175816" y="3096095"/>
                </a:lnTo>
                <a:lnTo>
                  <a:pt x="1173949" y="3097961"/>
                </a:lnTo>
                <a:lnTo>
                  <a:pt x="1173480" y="3099079"/>
                </a:lnTo>
                <a:lnTo>
                  <a:pt x="1173480" y="3101708"/>
                </a:lnTo>
                <a:lnTo>
                  <a:pt x="1173949" y="3102826"/>
                </a:lnTo>
                <a:lnTo>
                  <a:pt x="1175816" y="3104692"/>
                </a:lnTo>
                <a:lnTo>
                  <a:pt x="1176934" y="3105150"/>
                </a:lnTo>
                <a:lnTo>
                  <a:pt x="1179563" y="3105150"/>
                </a:lnTo>
                <a:lnTo>
                  <a:pt x="1180680" y="3104692"/>
                </a:lnTo>
                <a:lnTo>
                  <a:pt x="1182547" y="3102826"/>
                </a:lnTo>
                <a:lnTo>
                  <a:pt x="1183005" y="3101708"/>
                </a:lnTo>
                <a:lnTo>
                  <a:pt x="1183005" y="3099079"/>
                </a:lnTo>
                <a:close/>
              </a:path>
              <a:path w="1183004" h="3867150">
                <a:moveTo>
                  <a:pt x="1183005" y="3051454"/>
                </a:moveTo>
                <a:lnTo>
                  <a:pt x="1182547" y="3050336"/>
                </a:lnTo>
                <a:lnTo>
                  <a:pt x="1180680" y="3048470"/>
                </a:lnTo>
                <a:lnTo>
                  <a:pt x="1179563" y="3048000"/>
                </a:lnTo>
                <a:lnTo>
                  <a:pt x="1176934" y="3048000"/>
                </a:lnTo>
                <a:lnTo>
                  <a:pt x="1175816" y="3048470"/>
                </a:lnTo>
                <a:lnTo>
                  <a:pt x="1173949" y="3050336"/>
                </a:lnTo>
                <a:lnTo>
                  <a:pt x="1173480" y="3051454"/>
                </a:lnTo>
                <a:lnTo>
                  <a:pt x="1173480" y="3054083"/>
                </a:lnTo>
                <a:lnTo>
                  <a:pt x="1173949" y="3055201"/>
                </a:lnTo>
                <a:lnTo>
                  <a:pt x="1175816" y="3057067"/>
                </a:lnTo>
                <a:lnTo>
                  <a:pt x="1176934" y="3057525"/>
                </a:lnTo>
                <a:lnTo>
                  <a:pt x="1179563" y="3057525"/>
                </a:lnTo>
                <a:lnTo>
                  <a:pt x="1180680" y="3057067"/>
                </a:lnTo>
                <a:lnTo>
                  <a:pt x="1182547" y="3055201"/>
                </a:lnTo>
                <a:lnTo>
                  <a:pt x="1183005" y="3054083"/>
                </a:lnTo>
                <a:lnTo>
                  <a:pt x="1183005" y="3051454"/>
                </a:lnTo>
                <a:close/>
              </a:path>
              <a:path w="1183004" h="3867150">
                <a:moveTo>
                  <a:pt x="1183005" y="3003829"/>
                </a:moveTo>
                <a:lnTo>
                  <a:pt x="1182547" y="3002711"/>
                </a:lnTo>
                <a:lnTo>
                  <a:pt x="1180680" y="3000845"/>
                </a:lnTo>
                <a:lnTo>
                  <a:pt x="1179563" y="3000375"/>
                </a:lnTo>
                <a:lnTo>
                  <a:pt x="1176934" y="3000375"/>
                </a:lnTo>
                <a:lnTo>
                  <a:pt x="1175816" y="3000845"/>
                </a:lnTo>
                <a:lnTo>
                  <a:pt x="1173949" y="3002711"/>
                </a:lnTo>
                <a:lnTo>
                  <a:pt x="1173480" y="3003829"/>
                </a:lnTo>
                <a:lnTo>
                  <a:pt x="1173480" y="3006458"/>
                </a:lnTo>
                <a:lnTo>
                  <a:pt x="1173949" y="3007576"/>
                </a:lnTo>
                <a:lnTo>
                  <a:pt x="1175816" y="3009442"/>
                </a:lnTo>
                <a:lnTo>
                  <a:pt x="1176934" y="3009900"/>
                </a:lnTo>
                <a:lnTo>
                  <a:pt x="1179563" y="3009900"/>
                </a:lnTo>
                <a:lnTo>
                  <a:pt x="1180680" y="3009442"/>
                </a:lnTo>
                <a:lnTo>
                  <a:pt x="1182547" y="3007576"/>
                </a:lnTo>
                <a:lnTo>
                  <a:pt x="1183005" y="3006458"/>
                </a:lnTo>
                <a:lnTo>
                  <a:pt x="1183005" y="3003829"/>
                </a:lnTo>
                <a:close/>
              </a:path>
              <a:path w="1183004" h="3867150">
                <a:moveTo>
                  <a:pt x="1183005" y="2956204"/>
                </a:moveTo>
                <a:lnTo>
                  <a:pt x="1182547" y="2955086"/>
                </a:lnTo>
                <a:lnTo>
                  <a:pt x="1180680" y="2953220"/>
                </a:lnTo>
                <a:lnTo>
                  <a:pt x="1179563" y="2952750"/>
                </a:lnTo>
                <a:lnTo>
                  <a:pt x="1176934" y="2952750"/>
                </a:lnTo>
                <a:lnTo>
                  <a:pt x="1175816" y="2953220"/>
                </a:lnTo>
                <a:lnTo>
                  <a:pt x="1173949" y="2955086"/>
                </a:lnTo>
                <a:lnTo>
                  <a:pt x="1173480" y="2956204"/>
                </a:lnTo>
                <a:lnTo>
                  <a:pt x="1173480" y="2958833"/>
                </a:lnTo>
                <a:lnTo>
                  <a:pt x="1173949" y="2959951"/>
                </a:lnTo>
                <a:lnTo>
                  <a:pt x="1175816" y="2961817"/>
                </a:lnTo>
                <a:lnTo>
                  <a:pt x="1176934" y="2962275"/>
                </a:lnTo>
                <a:lnTo>
                  <a:pt x="1179563" y="2962275"/>
                </a:lnTo>
                <a:lnTo>
                  <a:pt x="1180680" y="2961817"/>
                </a:lnTo>
                <a:lnTo>
                  <a:pt x="1182547" y="2959951"/>
                </a:lnTo>
                <a:lnTo>
                  <a:pt x="1183005" y="2958833"/>
                </a:lnTo>
                <a:lnTo>
                  <a:pt x="1183005" y="2956204"/>
                </a:lnTo>
                <a:close/>
              </a:path>
              <a:path w="1183004" h="3867150">
                <a:moveTo>
                  <a:pt x="1183005" y="2908579"/>
                </a:moveTo>
                <a:lnTo>
                  <a:pt x="1182547" y="2907461"/>
                </a:lnTo>
                <a:lnTo>
                  <a:pt x="1180680" y="2905595"/>
                </a:lnTo>
                <a:lnTo>
                  <a:pt x="1179563" y="2905125"/>
                </a:lnTo>
                <a:lnTo>
                  <a:pt x="1176934" y="2905125"/>
                </a:lnTo>
                <a:lnTo>
                  <a:pt x="1175816" y="2905595"/>
                </a:lnTo>
                <a:lnTo>
                  <a:pt x="1173949" y="2907461"/>
                </a:lnTo>
                <a:lnTo>
                  <a:pt x="1173480" y="2908579"/>
                </a:lnTo>
                <a:lnTo>
                  <a:pt x="1173480" y="2911208"/>
                </a:lnTo>
                <a:lnTo>
                  <a:pt x="1173949" y="2912326"/>
                </a:lnTo>
                <a:lnTo>
                  <a:pt x="1175816" y="2914192"/>
                </a:lnTo>
                <a:lnTo>
                  <a:pt x="1176934" y="2914650"/>
                </a:lnTo>
                <a:lnTo>
                  <a:pt x="1179563" y="2914650"/>
                </a:lnTo>
                <a:lnTo>
                  <a:pt x="1180680" y="2914192"/>
                </a:lnTo>
                <a:lnTo>
                  <a:pt x="1182547" y="2912326"/>
                </a:lnTo>
                <a:lnTo>
                  <a:pt x="1183005" y="2911208"/>
                </a:lnTo>
                <a:lnTo>
                  <a:pt x="1183005" y="2908579"/>
                </a:lnTo>
                <a:close/>
              </a:path>
              <a:path w="1183004" h="3867150">
                <a:moveTo>
                  <a:pt x="1183005" y="2860954"/>
                </a:moveTo>
                <a:lnTo>
                  <a:pt x="1182547" y="2859836"/>
                </a:lnTo>
                <a:lnTo>
                  <a:pt x="1180680" y="2857970"/>
                </a:lnTo>
                <a:lnTo>
                  <a:pt x="1179563" y="2857500"/>
                </a:lnTo>
                <a:lnTo>
                  <a:pt x="1176934" y="2857500"/>
                </a:lnTo>
                <a:lnTo>
                  <a:pt x="1175816" y="2857970"/>
                </a:lnTo>
                <a:lnTo>
                  <a:pt x="1173949" y="2859836"/>
                </a:lnTo>
                <a:lnTo>
                  <a:pt x="1173480" y="2860954"/>
                </a:lnTo>
                <a:lnTo>
                  <a:pt x="1173480" y="2863583"/>
                </a:lnTo>
                <a:lnTo>
                  <a:pt x="1173949" y="2864701"/>
                </a:lnTo>
                <a:lnTo>
                  <a:pt x="1175816" y="2866567"/>
                </a:lnTo>
                <a:lnTo>
                  <a:pt x="1176934" y="2867025"/>
                </a:lnTo>
                <a:lnTo>
                  <a:pt x="1179563" y="2867025"/>
                </a:lnTo>
                <a:lnTo>
                  <a:pt x="1180680" y="2866567"/>
                </a:lnTo>
                <a:lnTo>
                  <a:pt x="1182547" y="2864701"/>
                </a:lnTo>
                <a:lnTo>
                  <a:pt x="1183005" y="2863583"/>
                </a:lnTo>
                <a:lnTo>
                  <a:pt x="1183005" y="2860954"/>
                </a:lnTo>
                <a:close/>
              </a:path>
              <a:path w="1183004" h="3867150">
                <a:moveTo>
                  <a:pt x="1183005" y="2813329"/>
                </a:moveTo>
                <a:lnTo>
                  <a:pt x="1182547" y="2812211"/>
                </a:lnTo>
                <a:lnTo>
                  <a:pt x="1180680" y="2810345"/>
                </a:lnTo>
                <a:lnTo>
                  <a:pt x="1179563" y="2809875"/>
                </a:lnTo>
                <a:lnTo>
                  <a:pt x="1176934" y="2809875"/>
                </a:lnTo>
                <a:lnTo>
                  <a:pt x="1175816" y="2810345"/>
                </a:lnTo>
                <a:lnTo>
                  <a:pt x="1173949" y="2812211"/>
                </a:lnTo>
                <a:lnTo>
                  <a:pt x="1173480" y="2813329"/>
                </a:lnTo>
                <a:lnTo>
                  <a:pt x="1173480" y="2815958"/>
                </a:lnTo>
                <a:lnTo>
                  <a:pt x="1173949" y="2817076"/>
                </a:lnTo>
                <a:lnTo>
                  <a:pt x="1175816" y="2818942"/>
                </a:lnTo>
                <a:lnTo>
                  <a:pt x="1176934" y="2819400"/>
                </a:lnTo>
                <a:lnTo>
                  <a:pt x="1179563" y="2819400"/>
                </a:lnTo>
                <a:lnTo>
                  <a:pt x="1180680" y="2818942"/>
                </a:lnTo>
                <a:lnTo>
                  <a:pt x="1182547" y="2817076"/>
                </a:lnTo>
                <a:lnTo>
                  <a:pt x="1183005" y="2815958"/>
                </a:lnTo>
                <a:lnTo>
                  <a:pt x="1183005" y="2813329"/>
                </a:lnTo>
                <a:close/>
              </a:path>
              <a:path w="1183004" h="3867150">
                <a:moveTo>
                  <a:pt x="1183005" y="2765704"/>
                </a:moveTo>
                <a:lnTo>
                  <a:pt x="1182547" y="2764586"/>
                </a:lnTo>
                <a:lnTo>
                  <a:pt x="1180680" y="2762720"/>
                </a:lnTo>
                <a:lnTo>
                  <a:pt x="1179563" y="2762250"/>
                </a:lnTo>
                <a:lnTo>
                  <a:pt x="1176934" y="2762250"/>
                </a:lnTo>
                <a:lnTo>
                  <a:pt x="1175816" y="2762720"/>
                </a:lnTo>
                <a:lnTo>
                  <a:pt x="1173949" y="2764586"/>
                </a:lnTo>
                <a:lnTo>
                  <a:pt x="1173480" y="2765704"/>
                </a:lnTo>
                <a:lnTo>
                  <a:pt x="1173480" y="2768333"/>
                </a:lnTo>
                <a:lnTo>
                  <a:pt x="1173949" y="2769451"/>
                </a:lnTo>
                <a:lnTo>
                  <a:pt x="1175816" y="2771317"/>
                </a:lnTo>
                <a:lnTo>
                  <a:pt x="1176934" y="2771775"/>
                </a:lnTo>
                <a:lnTo>
                  <a:pt x="1179563" y="2771775"/>
                </a:lnTo>
                <a:lnTo>
                  <a:pt x="1180680" y="2771317"/>
                </a:lnTo>
                <a:lnTo>
                  <a:pt x="1182547" y="2769451"/>
                </a:lnTo>
                <a:lnTo>
                  <a:pt x="1183005" y="2768333"/>
                </a:lnTo>
                <a:lnTo>
                  <a:pt x="1183005" y="2765704"/>
                </a:lnTo>
                <a:close/>
              </a:path>
              <a:path w="1183004" h="3867150">
                <a:moveTo>
                  <a:pt x="1183005" y="2718079"/>
                </a:moveTo>
                <a:lnTo>
                  <a:pt x="1182547" y="2716961"/>
                </a:lnTo>
                <a:lnTo>
                  <a:pt x="1180680" y="2715095"/>
                </a:lnTo>
                <a:lnTo>
                  <a:pt x="1179563" y="2714625"/>
                </a:lnTo>
                <a:lnTo>
                  <a:pt x="1176934" y="2714625"/>
                </a:lnTo>
                <a:lnTo>
                  <a:pt x="1175816" y="2715095"/>
                </a:lnTo>
                <a:lnTo>
                  <a:pt x="1173949" y="2716961"/>
                </a:lnTo>
                <a:lnTo>
                  <a:pt x="1173480" y="2718079"/>
                </a:lnTo>
                <a:lnTo>
                  <a:pt x="1173480" y="2720708"/>
                </a:lnTo>
                <a:lnTo>
                  <a:pt x="1173949" y="2721826"/>
                </a:lnTo>
                <a:lnTo>
                  <a:pt x="1175816" y="2723692"/>
                </a:lnTo>
                <a:lnTo>
                  <a:pt x="1176934" y="2724150"/>
                </a:lnTo>
                <a:lnTo>
                  <a:pt x="1179563" y="2724150"/>
                </a:lnTo>
                <a:lnTo>
                  <a:pt x="1180680" y="2723692"/>
                </a:lnTo>
                <a:lnTo>
                  <a:pt x="1182547" y="2721826"/>
                </a:lnTo>
                <a:lnTo>
                  <a:pt x="1183005" y="2720708"/>
                </a:lnTo>
                <a:lnTo>
                  <a:pt x="1183005" y="2718079"/>
                </a:lnTo>
                <a:close/>
              </a:path>
              <a:path w="1183004" h="3867150">
                <a:moveTo>
                  <a:pt x="1183005" y="2670454"/>
                </a:moveTo>
                <a:lnTo>
                  <a:pt x="1182547" y="2669336"/>
                </a:lnTo>
                <a:lnTo>
                  <a:pt x="1180680" y="2667470"/>
                </a:lnTo>
                <a:lnTo>
                  <a:pt x="1179563" y="2667000"/>
                </a:lnTo>
                <a:lnTo>
                  <a:pt x="1176934" y="2667000"/>
                </a:lnTo>
                <a:lnTo>
                  <a:pt x="1175816" y="2667470"/>
                </a:lnTo>
                <a:lnTo>
                  <a:pt x="1173949" y="2669336"/>
                </a:lnTo>
                <a:lnTo>
                  <a:pt x="1173480" y="2670454"/>
                </a:lnTo>
                <a:lnTo>
                  <a:pt x="1173480" y="2673083"/>
                </a:lnTo>
                <a:lnTo>
                  <a:pt x="1173949" y="2674201"/>
                </a:lnTo>
                <a:lnTo>
                  <a:pt x="1175816" y="2676067"/>
                </a:lnTo>
                <a:lnTo>
                  <a:pt x="1176934" y="2676525"/>
                </a:lnTo>
                <a:lnTo>
                  <a:pt x="1179563" y="2676525"/>
                </a:lnTo>
                <a:lnTo>
                  <a:pt x="1180680" y="2676067"/>
                </a:lnTo>
                <a:lnTo>
                  <a:pt x="1182547" y="2674201"/>
                </a:lnTo>
                <a:lnTo>
                  <a:pt x="1183005" y="2673083"/>
                </a:lnTo>
                <a:lnTo>
                  <a:pt x="1183005" y="2670454"/>
                </a:lnTo>
                <a:close/>
              </a:path>
              <a:path w="1183004" h="3867150">
                <a:moveTo>
                  <a:pt x="1183005" y="2622829"/>
                </a:moveTo>
                <a:lnTo>
                  <a:pt x="1182547" y="2621711"/>
                </a:lnTo>
                <a:lnTo>
                  <a:pt x="1180680" y="2619845"/>
                </a:lnTo>
                <a:lnTo>
                  <a:pt x="1179563" y="2619375"/>
                </a:lnTo>
                <a:lnTo>
                  <a:pt x="1176934" y="2619375"/>
                </a:lnTo>
                <a:lnTo>
                  <a:pt x="1175816" y="2619845"/>
                </a:lnTo>
                <a:lnTo>
                  <a:pt x="1173949" y="2621711"/>
                </a:lnTo>
                <a:lnTo>
                  <a:pt x="1173480" y="2622829"/>
                </a:lnTo>
                <a:lnTo>
                  <a:pt x="1173480" y="2625458"/>
                </a:lnTo>
                <a:lnTo>
                  <a:pt x="1173949" y="2626576"/>
                </a:lnTo>
                <a:lnTo>
                  <a:pt x="1175816" y="2628442"/>
                </a:lnTo>
                <a:lnTo>
                  <a:pt x="1176934" y="2628900"/>
                </a:lnTo>
                <a:lnTo>
                  <a:pt x="1179563" y="2628900"/>
                </a:lnTo>
                <a:lnTo>
                  <a:pt x="1180680" y="2628442"/>
                </a:lnTo>
                <a:lnTo>
                  <a:pt x="1182547" y="2626576"/>
                </a:lnTo>
                <a:lnTo>
                  <a:pt x="1183005" y="2625458"/>
                </a:lnTo>
                <a:lnTo>
                  <a:pt x="1183005" y="2622829"/>
                </a:lnTo>
                <a:close/>
              </a:path>
              <a:path w="1183004" h="3867150">
                <a:moveTo>
                  <a:pt x="1183005" y="2575204"/>
                </a:moveTo>
                <a:lnTo>
                  <a:pt x="1182547" y="2574086"/>
                </a:lnTo>
                <a:lnTo>
                  <a:pt x="1180680" y="2572220"/>
                </a:lnTo>
                <a:lnTo>
                  <a:pt x="1179563" y="2571750"/>
                </a:lnTo>
                <a:lnTo>
                  <a:pt x="1176934" y="2571750"/>
                </a:lnTo>
                <a:lnTo>
                  <a:pt x="1175816" y="2572220"/>
                </a:lnTo>
                <a:lnTo>
                  <a:pt x="1173949" y="2574086"/>
                </a:lnTo>
                <a:lnTo>
                  <a:pt x="1173480" y="2575204"/>
                </a:lnTo>
                <a:lnTo>
                  <a:pt x="1173480" y="2577833"/>
                </a:lnTo>
                <a:lnTo>
                  <a:pt x="1173949" y="2578951"/>
                </a:lnTo>
                <a:lnTo>
                  <a:pt x="1175816" y="2580817"/>
                </a:lnTo>
                <a:lnTo>
                  <a:pt x="1176934" y="2581275"/>
                </a:lnTo>
                <a:lnTo>
                  <a:pt x="1179563" y="2581275"/>
                </a:lnTo>
                <a:lnTo>
                  <a:pt x="1180680" y="2580817"/>
                </a:lnTo>
                <a:lnTo>
                  <a:pt x="1182547" y="2578951"/>
                </a:lnTo>
                <a:lnTo>
                  <a:pt x="1183005" y="2577833"/>
                </a:lnTo>
                <a:lnTo>
                  <a:pt x="1183005" y="2575204"/>
                </a:lnTo>
                <a:close/>
              </a:path>
              <a:path w="1183004" h="3867150">
                <a:moveTo>
                  <a:pt x="1183005" y="2527579"/>
                </a:moveTo>
                <a:lnTo>
                  <a:pt x="1182547" y="2526461"/>
                </a:lnTo>
                <a:lnTo>
                  <a:pt x="1180680" y="2524595"/>
                </a:lnTo>
                <a:lnTo>
                  <a:pt x="1179563" y="2524125"/>
                </a:lnTo>
                <a:lnTo>
                  <a:pt x="1176934" y="2524125"/>
                </a:lnTo>
                <a:lnTo>
                  <a:pt x="1175816" y="2524595"/>
                </a:lnTo>
                <a:lnTo>
                  <a:pt x="1173949" y="2526461"/>
                </a:lnTo>
                <a:lnTo>
                  <a:pt x="1173480" y="2527579"/>
                </a:lnTo>
                <a:lnTo>
                  <a:pt x="1173480" y="2530208"/>
                </a:lnTo>
                <a:lnTo>
                  <a:pt x="1173949" y="2531326"/>
                </a:lnTo>
                <a:lnTo>
                  <a:pt x="1175816" y="2533192"/>
                </a:lnTo>
                <a:lnTo>
                  <a:pt x="1176934" y="2533650"/>
                </a:lnTo>
                <a:lnTo>
                  <a:pt x="1179563" y="2533650"/>
                </a:lnTo>
                <a:lnTo>
                  <a:pt x="1180680" y="2533192"/>
                </a:lnTo>
                <a:lnTo>
                  <a:pt x="1182547" y="2531326"/>
                </a:lnTo>
                <a:lnTo>
                  <a:pt x="1183005" y="2530208"/>
                </a:lnTo>
                <a:lnTo>
                  <a:pt x="1183005" y="2527579"/>
                </a:lnTo>
                <a:close/>
              </a:path>
              <a:path w="1183004" h="3867150">
                <a:moveTo>
                  <a:pt x="1183005" y="2479954"/>
                </a:moveTo>
                <a:lnTo>
                  <a:pt x="1182547" y="2478836"/>
                </a:lnTo>
                <a:lnTo>
                  <a:pt x="1180680" y="2476970"/>
                </a:lnTo>
                <a:lnTo>
                  <a:pt x="1179563" y="2476500"/>
                </a:lnTo>
                <a:lnTo>
                  <a:pt x="1176934" y="2476500"/>
                </a:lnTo>
                <a:lnTo>
                  <a:pt x="1175816" y="2476970"/>
                </a:lnTo>
                <a:lnTo>
                  <a:pt x="1173949" y="2478836"/>
                </a:lnTo>
                <a:lnTo>
                  <a:pt x="1173480" y="2479954"/>
                </a:lnTo>
                <a:lnTo>
                  <a:pt x="1173480" y="2482583"/>
                </a:lnTo>
                <a:lnTo>
                  <a:pt x="1173949" y="2483701"/>
                </a:lnTo>
                <a:lnTo>
                  <a:pt x="1175816" y="2485567"/>
                </a:lnTo>
                <a:lnTo>
                  <a:pt x="1176934" y="2486025"/>
                </a:lnTo>
                <a:lnTo>
                  <a:pt x="1179563" y="2486025"/>
                </a:lnTo>
                <a:lnTo>
                  <a:pt x="1180680" y="2485567"/>
                </a:lnTo>
                <a:lnTo>
                  <a:pt x="1182547" y="2483701"/>
                </a:lnTo>
                <a:lnTo>
                  <a:pt x="1183005" y="2482583"/>
                </a:lnTo>
                <a:lnTo>
                  <a:pt x="1183005" y="2479954"/>
                </a:lnTo>
                <a:close/>
              </a:path>
              <a:path w="1183004" h="3867150">
                <a:moveTo>
                  <a:pt x="1183005" y="2432329"/>
                </a:moveTo>
                <a:lnTo>
                  <a:pt x="1182547" y="2431211"/>
                </a:lnTo>
                <a:lnTo>
                  <a:pt x="1180680" y="2429345"/>
                </a:lnTo>
                <a:lnTo>
                  <a:pt x="1179563" y="2428875"/>
                </a:lnTo>
                <a:lnTo>
                  <a:pt x="1176934" y="2428875"/>
                </a:lnTo>
                <a:lnTo>
                  <a:pt x="1175816" y="2429345"/>
                </a:lnTo>
                <a:lnTo>
                  <a:pt x="1173949" y="2431211"/>
                </a:lnTo>
                <a:lnTo>
                  <a:pt x="1173480" y="2432329"/>
                </a:lnTo>
                <a:lnTo>
                  <a:pt x="1173480" y="2434958"/>
                </a:lnTo>
                <a:lnTo>
                  <a:pt x="1173949" y="2436076"/>
                </a:lnTo>
                <a:lnTo>
                  <a:pt x="1175816" y="2437942"/>
                </a:lnTo>
                <a:lnTo>
                  <a:pt x="1176934" y="2438400"/>
                </a:lnTo>
                <a:lnTo>
                  <a:pt x="1179563" y="2438400"/>
                </a:lnTo>
                <a:lnTo>
                  <a:pt x="1180680" y="2437942"/>
                </a:lnTo>
                <a:lnTo>
                  <a:pt x="1182547" y="2436076"/>
                </a:lnTo>
                <a:lnTo>
                  <a:pt x="1183005" y="2434958"/>
                </a:lnTo>
                <a:lnTo>
                  <a:pt x="1183005" y="2432329"/>
                </a:lnTo>
                <a:close/>
              </a:path>
              <a:path w="1183004" h="3867150">
                <a:moveTo>
                  <a:pt x="1183005" y="2384704"/>
                </a:moveTo>
                <a:lnTo>
                  <a:pt x="1182547" y="2383586"/>
                </a:lnTo>
                <a:lnTo>
                  <a:pt x="1180680" y="2381720"/>
                </a:lnTo>
                <a:lnTo>
                  <a:pt x="1179563" y="2381250"/>
                </a:lnTo>
                <a:lnTo>
                  <a:pt x="1176934" y="2381250"/>
                </a:lnTo>
                <a:lnTo>
                  <a:pt x="1175816" y="2381720"/>
                </a:lnTo>
                <a:lnTo>
                  <a:pt x="1173949" y="2383586"/>
                </a:lnTo>
                <a:lnTo>
                  <a:pt x="1173480" y="2384704"/>
                </a:lnTo>
                <a:lnTo>
                  <a:pt x="1173480" y="2387333"/>
                </a:lnTo>
                <a:lnTo>
                  <a:pt x="1173949" y="2388451"/>
                </a:lnTo>
                <a:lnTo>
                  <a:pt x="1175816" y="2390317"/>
                </a:lnTo>
                <a:lnTo>
                  <a:pt x="1176934" y="2390775"/>
                </a:lnTo>
                <a:lnTo>
                  <a:pt x="1179563" y="2390775"/>
                </a:lnTo>
                <a:lnTo>
                  <a:pt x="1180680" y="2390317"/>
                </a:lnTo>
                <a:lnTo>
                  <a:pt x="1182547" y="2388451"/>
                </a:lnTo>
                <a:lnTo>
                  <a:pt x="1183005" y="2387333"/>
                </a:lnTo>
                <a:lnTo>
                  <a:pt x="1183005" y="2384704"/>
                </a:lnTo>
                <a:close/>
              </a:path>
              <a:path w="1183004" h="3867150">
                <a:moveTo>
                  <a:pt x="1183005" y="2337079"/>
                </a:moveTo>
                <a:lnTo>
                  <a:pt x="1182547" y="2335961"/>
                </a:lnTo>
                <a:lnTo>
                  <a:pt x="1180680" y="2334095"/>
                </a:lnTo>
                <a:lnTo>
                  <a:pt x="1179563" y="2333625"/>
                </a:lnTo>
                <a:lnTo>
                  <a:pt x="1176934" y="2333625"/>
                </a:lnTo>
                <a:lnTo>
                  <a:pt x="1175816" y="2334095"/>
                </a:lnTo>
                <a:lnTo>
                  <a:pt x="1173949" y="2335961"/>
                </a:lnTo>
                <a:lnTo>
                  <a:pt x="1173480" y="2337079"/>
                </a:lnTo>
                <a:lnTo>
                  <a:pt x="1173480" y="2339708"/>
                </a:lnTo>
                <a:lnTo>
                  <a:pt x="1173949" y="2340826"/>
                </a:lnTo>
                <a:lnTo>
                  <a:pt x="1175816" y="2342692"/>
                </a:lnTo>
                <a:lnTo>
                  <a:pt x="1176934" y="2343150"/>
                </a:lnTo>
                <a:lnTo>
                  <a:pt x="1179563" y="2343150"/>
                </a:lnTo>
                <a:lnTo>
                  <a:pt x="1180680" y="2342692"/>
                </a:lnTo>
                <a:lnTo>
                  <a:pt x="1182547" y="2340826"/>
                </a:lnTo>
                <a:lnTo>
                  <a:pt x="1183005" y="2339708"/>
                </a:lnTo>
                <a:lnTo>
                  <a:pt x="1183005" y="2337079"/>
                </a:lnTo>
                <a:close/>
              </a:path>
              <a:path w="1183004" h="3867150">
                <a:moveTo>
                  <a:pt x="1183005" y="2289454"/>
                </a:moveTo>
                <a:lnTo>
                  <a:pt x="1182547" y="2288336"/>
                </a:lnTo>
                <a:lnTo>
                  <a:pt x="1180680" y="2286470"/>
                </a:lnTo>
                <a:lnTo>
                  <a:pt x="1179563" y="2286000"/>
                </a:lnTo>
                <a:lnTo>
                  <a:pt x="1176934" y="2286000"/>
                </a:lnTo>
                <a:lnTo>
                  <a:pt x="1175816" y="2286470"/>
                </a:lnTo>
                <a:lnTo>
                  <a:pt x="1173949" y="2288336"/>
                </a:lnTo>
                <a:lnTo>
                  <a:pt x="1173480" y="2289454"/>
                </a:lnTo>
                <a:lnTo>
                  <a:pt x="1173480" y="2292083"/>
                </a:lnTo>
                <a:lnTo>
                  <a:pt x="1173949" y="2293201"/>
                </a:lnTo>
                <a:lnTo>
                  <a:pt x="1175816" y="2295067"/>
                </a:lnTo>
                <a:lnTo>
                  <a:pt x="1176934" y="2295525"/>
                </a:lnTo>
                <a:lnTo>
                  <a:pt x="1179563" y="2295525"/>
                </a:lnTo>
                <a:lnTo>
                  <a:pt x="1180680" y="2295067"/>
                </a:lnTo>
                <a:lnTo>
                  <a:pt x="1182547" y="2293201"/>
                </a:lnTo>
                <a:lnTo>
                  <a:pt x="1183005" y="2292083"/>
                </a:lnTo>
                <a:lnTo>
                  <a:pt x="1183005" y="2289454"/>
                </a:lnTo>
                <a:close/>
              </a:path>
              <a:path w="1183004" h="3867150">
                <a:moveTo>
                  <a:pt x="1183005" y="2241829"/>
                </a:moveTo>
                <a:lnTo>
                  <a:pt x="1182547" y="2240711"/>
                </a:lnTo>
                <a:lnTo>
                  <a:pt x="1180680" y="2238845"/>
                </a:lnTo>
                <a:lnTo>
                  <a:pt x="1179563" y="2238375"/>
                </a:lnTo>
                <a:lnTo>
                  <a:pt x="1176934" y="2238375"/>
                </a:lnTo>
                <a:lnTo>
                  <a:pt x="1175816" y="2238845"/>
                </a:lnTo>
                <a:lnTo>
                  <a:pt x="1173949" y="2240711"/>
                </a:lnTo>
                <a:lnTo>
                  <a:pt x="1173480" y="2241829"/>
                </a:lnTo>
                <a:lnTo>
                  <a:pt x="1173480" y="2244458"/>
                </a:lnTo>
                <a:lnTo>
                  <a:pt x="1173949" y="2245576"/>
                </a:lnTo>
                <a:lnTo>
                  <a:pt x="1175816" y="2247442"/>
                </a:lnTo>
                <a:lnTo>
                  <a:pt x="1176934" y="2247900"/>
                </a:lnTo>
                <a:lnTo>
                  <a:pt x="1179563" y="2247900"/>
                </a:lnTo>
                <a:lnTo>
                  <a:pt x="1180680" y="2247442"/>
                </a:lnTo>
                <a:lnTo>
                  <a:pt x="1182547" y="2245576"/>
                </a:lnTo>
                <a:lnTo>
                  <a:pt x="1183005" y="2244458"/>
                </a:lnTo>
                <a:lnTo>
                  <a:pt x="1183005" y="2241829"/>
                </a:lnTo>
                <a:close/>
              </a:path>
              <a:path w="1183004" h="3867150">
                <a:moveTo>
                  <a:pt x="1183005" y="2194204"/>
                </a:moveTo>
                <a:lnTo>
                  <a:pt x="1182547" y="2193086"/>
                </a:lnTo>
                <a:lnTo>
                  <a:pt x="1180680" y="2191220"/>
                </a:lnTo>
                <a:lnTo>
                  <a:pt x="1179563" y="2190750"/>
                </a:lnTo>
                <a:lnTo>
                  <a:pt x="1176934" y="2190750"/>
                </a:lnTo>
                <a:lnTo>
                  <a:pt x="1175816" y="2191220"/>
                </a:lnTo>
                <a:lnTo>
                  <a:pt x="1173949" y="2193086"/>
                </a:lnTo>
                <a:lnTo>
                  <a:pt x="1173480" y="2194204"/>
                </a:lnTo>
                <a:lnTo>
                  <a:pt x="1173480" y="2196833"/>
                </a:lnTo>
                <a:lnTo>
                  <a:pt x="1173949" y="2197951"/>
                </a:lnTo>
                <a:lnTo>
                  <a:pt x="1175816" y="2199817"/>
                </a:lnTo>
                <a:lnTo>
                  <a:pt x="1176934" y="2200275"/>
                </a:lnTo>
                <a:lnTo>
                  <a:pt x="1179563" y="2200275"/>
                </a:lnTo>
                <a:lnTo>
                  <a:pt x="1180680" y="2199817"/>
                </a:lnTo>
                <a:lnTo>
                  <a:pt x="1182547" y="2197951"/>
                </a:lnTo>
                <a:lnTo>
                  <a:pt x="1183005" y="2196833"/>
                </a:lnTo>
                <a:lnTo>
                  <a:pt x="1183005" y="2194204"/>
                </a:lnTo>
                <a:close/>
              </a:path>
              <a:path w="1183004" h="3867150">
                <a:moveTo>
                  <a:pt x="1183005" y="2146579"/>
                </a:moveTo>
                <a:lnTo>
                  <a:pt x="1182547" y="2145461"/>
                </a:lnTo>
                <a:lnTo>
                  <a:pt x="1180680" y="2143595"/>
                </a:lnTo>
                <a:lnTo>
                  <a:pt x="1179563" y="2143125"/>
                </a:lnTo>
                <a:lnTo>
                  <a:pt x="1176934" y="2143125"/>
                </a:lnTo>
                <a:lnTo>
                  <a:pt x="1175816" y="2143595"/>
                </a:lnTo>
                <a:lnTo>
                  <a:pt x="1173949" y="2145461"/>
                </a:lnTo>
                <a:lnTo>
                  <a:pt x="1173480" y="2146579"/>
                </a:lnTo>
                <a:lnTo>
                  <a:pt x="1173480" y="2149208"/>
                </a:lnTo>
                <a:lnTo>
                  <a:pt x="1173949" y="2150326"/>
                </a:lnTo>
                <a:lnTo>
                  <a:pt x="1175816" y="2152192"/>
                </a:lnTo>
                <a:lnTo>
                  <a:pt x="1176934" y="2152650"/>
                </a:lnTo>
                <a:lnTo>
                  <a:pt x="1179563" y="2152650"/>
                </a:lnTo>
                <a:lnTo>
                  <a:pt x="1180680" y="2152192"/>
                </a:lnTo>
                <a:lnTo>
                  <a:pt x="1182547" y="2150326"/>
                </a:lnTo>
                <a:lnTo>
                  <a:pt x="1183005" y="2149208"/>
                </a:lnTo>
                <a:lnTo>
                  <a:pt x="1183005" y="2146579"/>
                </a:lnTo>
                <a:close/>
              </a:path>
              <a:path w="1183004" h="3867150">
                <a:moveTo>
                  <a:pt x="1183005" y="2098954"/>
                </a:moveTo>
                <a:lnTo>
                  <a:pt x="1182547" y="2097836"/>
                </a:lnTo>
                <a:lnTo>
                  <a:pt x="1180680" y="2095969"/>
                </a:lnTo>
                <a:lnTo>
                  <a:pt x="1179563" y="2095500"/>
                </a:lnTo>
                <a:lnTo>
                  <a:pt x="1176934" y="2095500"/>
                </a:lnTo>
                <a:lnTo>
                  <a:pt x="1175816" y="2095969"/>
                </a:lnTo>
                <a:lnTo>
                  <a:pt x="1173949" y="2097836"/>
                </a:lnTo>
                <a:lnTo>
                  <a:pt x="1173480" y="2098954"/>
                </a:lnTo>
                <a:lnTo>
                  <a:pt x="1173480" y="2101583"/>
                </a:lnTo>
                <a:lnTo>
                  <a:pt x="1173949" y="2102700"/>
                </a:lnTo>
                <a:lnTo>
                  <a:pt x="1175816" y="2104567"/>
                </a:lnTo>
                <a:lnTo>
                  <a:pt x="1176934" y="2105025"/>
                </a:lnTo>
                <a:lnTo>
                  <a:pt x="1179563" y="2105025"/>
                </a:lnTo>
                <a:lnTo>
                  <a:pt x="1180680" y="2104567"/>
                </a:lnTo>
                <a:lnTo>
                  <a:pt x="1182547" y="2102700"/>
                </a:lnTo>
                <a:lnTo>
                  <a:pt x="1183005" y="2101583"/>
                </a:lnTo>
                <a:lnTo>
                  <a:pt x="1183005" y="2098954"/>
                </a:lnTo>
                <a:close/>
              </a:path>
              <a:path w="1183004" h="3867150">
                <a:moveTo>
                  <a:pt x="1183005" y="2051329"/>
                </a:moveTo>
                <a:lnTo>
                  <a:pt x="1182547" y="2050211"/>
                </a:lnTo>
                <a:lnTo>
                  <a:pt x="1180680" y="2048344"/>
                </a:lnTo>
                <a:lnTo>
                  <a:pt x="1179563" y="2047875"/>
                </a:lnTo>
                <a:lnTo>
                  <a:pt x="1176934" y="2047875"/>
                </a:lnTo>
                <a:lnTo>
                  <a:pt x="1175816" y="2048344"/>
                </a:lnTo>
                <a:lnTo>
                  <a:pt x="1173949" y="2050211"/>
                </a:lnTo>
                <a:lnTo>
                  <a:pt x="1173480" y="2051329"/>
                </a:lnTo>
                <a:lnTo>
                  <a:pt x="1173480" y="2053958"/>
                </a:lnTo>
                <a:lnTo>
                  <a:pt x="1173949" y="2055075"/>
                </a:lnTo>
                <a:lnTo>
                  <a:pt x="1175816" y="2056942"/>
                </a:lnTo>
                <a:lnTo>
                  <a:pt x="1176934" y="2057400"/>
                </a:lnTo>
                <a:lnTo>
                  <a:pt x="1179563" y="2057400"/>
                </a:lnTo>
                <a:lnTo>
                  <a:pt x="1180680" y="2056942"/>
                </a:lnTo>
                <a:lnTo>
                  <a:pt x="1182547" y="2055075"/>
                </a:lnTo>
                <a:lnTo>
                  <a:pt x="1183005" y="2053958"/>
                </a:lnTo>
                <a:lnTo>
                  <a:pt x="1183005" y="2051329"/>
                </a:lnTo>
                <a:close/>
              </a:path>
              <a:path w="1183004" h="3867150">
                <a:moveTo>
                  <a:pt x="1183005" y="2003704"/>
                </a:moveTo>
                <a:lnTo>
                  <a:pt x="1182547" y="2002586"/>
                </a:lnTo>
                <a:lnTo>
                  <a:pt x="1180680" y="2000719"/>
                </a:lnTo>
                <a:lnTo>
                  <a:pt x="1179563" y="2000250"/>
                </a:lnTo>
                <a:lnTo>
                  <a:pt x="1176934" y="2000250"/>
                </a:lnTo>
                <a:lnTo>
                  <a:pt x="1175816" y="2000719"/>
                </a:lnTo>
                <a:lnTo>
                  <a:pt x="1173949" y="2002586"/>
                </a:lnTo>
                <a:lnTo>
                  <a:pt x="1173480" y="2003704"/>
                </a:lnTo>
                <a:lnTo>
                  <a:pt x="1173480" y="2006333"/>
                </a:lnTo>
                <a:lnTo>
                  <a:pt x="1173949" y="2007450"/>
                </a:lnTo>
                <a:lnTo>
                  <a:pt x="1175816" y="2009317"/>
                </a:lnTo>
                <a:lnTo>
                  <a:pt x="1176934" y="2009775"/>
                </a:lnTo>
                <a:lnTo>
                  <a:pt x="1179563" y="2009775"/>
                </a:lnTo>
                <a:lnTo>
                  <a:pt x="1180680" y="2009317"/>
                </a:lnTo>
                <a:lnTo>
                  <a:pt x="1182547" y="2007450"/>
                </a:lnTo>
                <a:lnTo>
                  <a:pt x="1183005" y="2006333"/>
                </a:lnTo>
                <a:lnTo>
                  <a:pt x="1183005" y="2003704"/>
                </a:lnTo>
                <a:close/>
              </a:path>
              <a:path w="1183004" h="3867150">
                <a:moveTo>
                  <a:pt x="1183005" y="1956079"/>
                </a:moveTo>
                <a:lnTo>
                  <a:pt x="1182547" y="1954961"/>
                </a:lnTo>
                <a:lnTo>
                  <a:pt x="1180680" y="1953094"/>
                </a:lnTo>
                <a:lnTo>
                  <a:pt x="1179563" y="1952625"/>
                </a:lnTo>
                <a:lnTo>
                  <a:pt x="1176934" y="1952625"/>
                </a:lnTo>
                <a:lnTo>
                  <a:pt x="1175816" y="1953094"/>
                </a:lnTo>
                <a:lnTo>
                  <a:pt x="1173949" y="1954961"/>
                </a:lnTo>
                <a:lnTo>
                  <a:pt x="1173480" y="1956079"/>
                </a:lnTo>
                <a:lnTo>
                  <a:pt x="1173480" y="1958708"/>
                </a:lnTo>
                <a:lnTo>
                  <a:pt x="1173949" y="1959825"/>
                </a:lnTo>
                <a:lnTo>
                  <a:pt x="1175816" y="1961692"/>
                </a:lnTo>
                <a:lnTo>
                  <a:pt x="1176934" y="1962150"/>
                </a:lnTo>
                <a:lnTo>
                  <a:pt x="1179563" y="1962150"/>
                </a:lnTo>
                <a:lnTo>
                  <a:pt x="1180680" y="1961692"/>
                </a:lnTo>
                <a:lnTo>
                  <a:pt x="1182547" y="1959825"/>
                </a:lnTo>
                <a:lnTo>
                  <a:pt x="1183005" y="1958708"/>
                </a:lnTo>
                <a:lnTo>
                  <a:pt x="1183005" y="1956079"/>
                </a:lnTo>
                <a:close/>
              </a:path>
              <a:path w="1183004" h="3867150">
                <a:moveTo>
                  <a:pt x="1183005" y="1908454"/>
                </a:moveTo>
                <a:lnTo>
                  <a:pt x="1182547" y="1907336"/>
                </a:lnTo>
                <a:lnTo>
                  <a:pt x="1180680" y="1905469"/>
                </a:lnTo>
                <a:lnTo>
                  <a:pt x="1179563" y="1905000"/>
                </a:lnTo>
                <a:lnTo>
                  <a:pt x="1176934" y="1905000"/>
                </a:lnTo>
                <a:lnTo>
                  <a:pt x="1175816" y="1905469"/>
                </a:lnTo>
                <a:lnTo>
                  <a:pt x="1173949" y="1907336"/>
                </a:lnTo>
                <a:lnTo>
                  <a:pt x="1173480" y="1908454"/>
                </a:lnTo>
                <a:lnTo>
                  <a:pt x="1173480" y="1911083"/>
                </a:lnTo>
                <a:lnTo>
                  <a:pt x="1173949" y="1912200"/>
                </a:lnTo>
                <a:lnTo>
                  <a:pt x="1175816" y="1914067"/>
                </a:lnTo>
                <a:lnTo>
                  <a:pt x="1176934" y="1914525"/>
                </a:lnTo>
                <a:lnTo>
                  <a:pt x="1179563" y="1914525"/>
                </a:lnTo>
                <a:lnTo>
                  <a:pt x="1180680" y="1914067"/>
                </a:lnTo>
                <a:lnTo>
                  <a:pt x="1182547" y="1912200"/>
                </a:lnTo>
                <a:lnTo>
                  <a:pt x="1183005" y="1911083"/>
                </a:lnTo>
                <a:lnTo>
                  <a:pt x="1183005" y="1908454"/>
                </a:lnTo>
                <a:close/>
              </a:path>
              <a:path w="1183004" h="3867150">
                <a:moveTo>
                  <a:pt x="1183005" y="1860829"/>
                </a:moveTo>
                <a:lnTo>
                  <a:pt x="1182547" y="1859711"/>
                </a:lnTo>
                <a:lnTo>
                  <a:pt x="1180680" y="1857844"/>
                </a:lnTo>
                <a:lnTo>
                  <a:pt x="1179563" y="1857375"/>
                </a:lnTo>
                <a:lnTo>
                  <a:pt x="1176934" y="1857375"/>
                </a:lnTo>
                <a:lnTo>
                  <a:pt x="1175816" y="1857844"/>
                </a:lnTo>
                <a:lnTo>
                  <a:pt x="1173949" y="1859711"/>
                </a:lnTo>
                <a:lnTo>
                  <a:pt x="1173480" y="1860829"/>
                </a:lnTo>
                <a:lnTo>
                  <a:pt x="1173480" y="1863458"/>
                </a:lnTo>
                <a:lnTo>
                  <a:pt x="1173949" y="1864575"/>
                </a:lnTo>
                <a:lnTo>
                  <a:pt x="1175816" y="1866442"/>
                </a:lnTo>
                <a:lnTo>
                  <a:pt x="1176934" y="1866900"/>
                </a:lnTo>
                <a:lnTo>
                  <a:pt x="1179563" y="1866900"/>
                </a:lnTo>
                <a:lnTo>
                  <a:pt x="1180680" y="1866442"/>
                </a:lnTo>
                <a:lnTo>
                  <a:pt x="1182547" y="1864575"/>
                </a:lnTo>
                <a:lnTo>
                  <a:pt x="1183005" y="1863458"/>
                </a:lnTo>
                <a:lnTo>
                  <a:pt x="1183005" y="1860829"/>
                </a:lnTo>
                <a:close/>
              </a:path>
              <a:path w="1183004" h="3867150">
                <a:moveTo>
                  <a:pt x="1183005" y="1813204"/>
                </a:moveTo>
                <a:lnTo>
                  <a:pt x="1182547" y="1812086"/>
                </a:lnTo>
                <a:lnTo>
                  <a:pt x="1180680" y="1810219"/>
                </a:lnTo>
                <a:lnTo>
                  <a:pt x="1179563" y="1809750"/>
                </a:lnTo>
                <a:lnTo>
                  <a:pt x="1176934" y="1809750"/>
                </a:lnTo>
                <a:lnTo>
                  <a:pt x="1175816" y="1810219"/>
                </a:lnTo>
                <a:lnTo>
                  <a:pt x="1173949" y="1812086"/>
                </a:lnTo>
                <a:lnTo>
                  <a:pt x="1173480" y="1813204"/>
                </a:lnTo>
                <a:lnTo>
                  <a:pt x="1173480" y="1815833"/>
                </a:lnTo>
                <a:lnTo>
                  <a:pt x="1173949" y="1816950"/>
                </a:lnTo>
                <a:lnTo>
                  <a:pt x="1175816" y="1818817"/>
                </a:lnTo>
                <a:lnTo>
                  <a:pt x="1176934" y="1819275"/>
                </a:lnTo>
                <a:lnTo>
                  <a:pt x="1179563" y="1819275"/>
                </a:lnTo>
                <a:lnTo>
                  <a:pt x="1180680" y="1818817"/>
                </a:lnTo>
                <a:lnTo>
                  <a:pt x="1182547" y="1816950"/>
                </a:lnTo>
                <a:lnTo>
                  <a:pt x="1183005" y="1815833"/>
                </a:lnTo>
                <a:lnTo>
                  <a:pt x="1183005" y="1813204"/>
                </a:lnTo>
                <a:close/>
              </a:path>
              <a:path w="1183004" h="3867150">
                <a:moveTo>
                  <a:pt x="1183005" y="1765579"/>
                </a:moveTo>
                <a:lnTo>
                  <a:pt x="1182547" y="1764461"/>
                </a:lnTo>
                <a:lnTo>
                  <a:pt x="1180680" y="1762594"/>
                </a:lnTo>
                <a:lnTo>
                  <a:pt x="1179563" y="1762125"/>
                </a:lnTo>
                <a:lnTo>
                  <a:pt x="1176934" y="1762125"/>
                </a:lnTo>
                <a:lnTo>
                  <a:pt x="1175816" y="1762594"/>
                </a:lnTo>
                <a:lnTo>
                  <a:pt x="1173949" y="1764461"/>
                </a:lnTo>
                <a:lnTo>
                  <a:pt x="1173480" y="1765579"/>
                </a:lnTo>
                <a:lnTo>
                  <a:pt x="1173480" y="1768208"/>
                </a:lnTo>
                <a:lnTo>
                  <a:pt x="1173949" y="1769325"/>
                </a:lnTo>
                <a:lnTo>
                  <a:pt x="1175816" y="1771192"/>
                </a:lnTo>
                <a:lnTo>
                  <a:pt x="1176934" y="1771650"/>
                </a:lnTo>
                <a:lnTo>
                  <a:pt x="1179563" y="1771650"/>
                </a:lnTo>
                <a:lnTo>
                  <a:pt x="1180680" y="1771192"/>
                </a:lnTo>
                <a:lnTo>
                  <a:pt x="1182547" y="1769325"/>
                </a:lnTo>
                <a:lnTo>
                  <a:pt x="1183005" y="1768208"/>
                </a:lnTo>
                <a:lnTo>
                  <a:pt x="1183005" y="1765579"/>
                </a:lnTo>
                <a:close/>
              </a:path>
              <a:path w="1183004" h="3867150">
                <a:moveTo>
                  <a:pt x="1183005" y="1717954"/>
                </a:moveTo>
                <a:lnTo>
                  <a:pt x="1182547" y="1716836"/>
                </a:lnTo>
                <a:lnTo>
                  <a:pt x="1180680" y="1714969"/>
                </a:lnTo>
                <a:lnTo>
                  <a:pt x="1179563" y="1714500"/>
                </a:lnTo>
                <a:lnTo>
                  <a:pt x="1176934" y="1714500"/>
                </a:lnTo>
                <a:lnTo>
                  <a:pt x="1175816" y="1714969"/>
                </a:lnTo>
                <a:lnTo>
                  <a:pt x="1173949" y="1716836"/>
                </a:lnTo>
                <a:lnTo>
                  <a:pt x="1173480" y="1717954"/>
                </a:lnTo>
                <a:lnTo>
                  <a:pt x="1173480" y="1720583"/>
                </a:lnTo>
                <a:lnTo>
                  <a:pt x="1173949" y="1721700"/>
                </a:lnTo>
                <a:lnTo>
                  <a:pt x="1175816" y="1723567"/>
                </a:lnTo>
                <a:lnTo>
                  <a:pt x="1176934" y="1724025"/>
                </a:lnTo>
                <a:lnTo>
                  <a:pt x="1179563" y="1724025"/>
                </a:lnTo>
                <a:lnTo>
                  <a:pt x="1180680" y="1723567"/>
                </a:lnTo>
                <a:lnTo>
                  <a:pt x="1182547" y="1721700"/>
                </a:lnTo>
                <a:lnTo>
                  <a:pt x="1183005" y="1720583"/>
                </a:lnTo>
                <a:lnTo>
                  <a:pt x="1183005" y="1717954"/>
                </a:lnTo>
                <a:close/>
              </a:path>
              <a:path w="1183004" h="3867150">
                <a:moveTo>
                  <a:pt x="1183005" y="1670329"/>
                </a:moveTo>
                <a:lnTo>
                  <a:pt x="1182547" y="1669211"/>
                </a:lnTo>
                <a:lnTo>
                  <a:pt x="1180680" y="1667344"/>
                </a:lnTo>
                <a:lnTo>
                  <a:pt x="1179563" y="1666875"/>
                </a:lnTo>
                <a:lnTo>
                  <a:pt x="1176934" y="1666875"/>
                </a:lnTo>
                <a:lnTo>
                  <a:pt x="1175816" y="1667344"/>
                </a:lnTo>
                <a:lnTo>
                  <a:pt x="1173949" y="1669211"/>
                </a:lnTo>
                <a:lnTo>
                  <a:pt x="1173480" y="1670329"/>
                </a:lnTo>
                <a:lnTo>
                  <a:pt x="1173480" y="1672958"/>
                </a:lnTo>
                <a:lnTo>
                  <a:pt x="1173949" y="1674075"/>
                </a:lnTo>
                <a:lnTo>
                  <a:pt x="1175816" y="1675942"/>
                </a:lnTo>
                <a:lnTo>
                  <a:pt x="1176934" y="1676400"/>
                </a:lnTo>
                <a:lnTo>
                  <a:pt x="1179563" y="1676400"/>
                </a:lnTo>
                <a:lnTo>
                  <a:pt x="1180680" y="1675942"/>
                </a:lnTo>
                <a:lnTo>
                  <a:pt x="1182547" y="1674075"/>
                </a:lnTo>
                <a:lnTo>
                  <a:pt x="1183005" y="1672958"/>
                </a:lnTo>
                <a:lnTo>
                  <a:pt x="1183005" y="1670329"/>
                </a:lnTo>
                <a:close/>
              </a:path>
              <a:path w="1183004" h="3867150">
                <a:moveTo>
                  <a:pt x="1183005" y="1622704"/>
                </a:moveTo>
                <a:lnTo>
                  <a:pt x="1182547" y="1621586"/>
                </a:lnTo>
                <a:lnTo>
                  <a:pt x="1180680" y="1619719"/>
                </a:lnTo>
                <a:lnTo>
                  <a:pt x="1179563" y="1619250"/>
                </a:lnTo>
                <a:lnTo>
                  <a:pt x="1176934" y="1619250"/>
                </a:lnTo>
                <a:lnTo>
                  <a:pt x="1175816" y="1619719"/>
                </a:lnTo>
                <a:lnTo>
                  <a:pt x="1173949" y="1621586"/>
                </a:lnTo>
                <a:lnTo>
                  <a:pt x="1173480" y="1622704"/>
                </a:lnTo>
                <a:lnTo>
                  <a:pt x="1173480" y="1625333"/>
                </a:lnTo>
                <a:lnTo>
                  <a:pt x="1173949" y="1626450"/>
                </a:lnTo>
                <a:lnTo>
                  <a:pt x="1175816" y="1628317"/>
                </a:lnTo>
                <a:lnTo>
                  <a:pt x="1176934" y="1628775"/>
                </a:lnTo>
                <a:lnTo>
                  <a:pt x="1179563" y="1628775"/>
                </a:lnTo>
                <a:lnTo>
                  <a:pt x="1180680" y="1628317"/>
                </a:lnTo>
                <a:lnTo>
                  <a:pt x="1182547" y="1626450"/>
                </a:lnTo>
                <a:lnTo>
                  <a:pt x="1183005" y="1625333"/>
                </a:lnTo>
                <a:lnTo>
                  <a:pt x="1183005" y="1622704"/>
                </a:lnTo>
                <a:close/>
              </a:path>
              <a:path w="1183004" h="3867150">
                <a:moveTo>
                  <a:pt x="1183005" y="1575079"/>
                </a:moveTo>
                <a:lnTo>
                  <a:pt x="1182547" y="1573961"/>
                </a:lnTo>
                <a:lnTo>
                  <a:pt x="1180680" y="1572094"/>
                </a:lnTo>
                <a:lnTo>
                  <a:pt x="1179563" y="1571625"/>
                </a:lnTo>
                <a:lnTo>
                  <a:pt x="1176934" y="1571625"/>
                </a:lnTo>
                <a:lnTo>
                  <a:pt x="1175816" y="1572094"/>
                </a:lnTo>
                <a:lnTo>
                  <a:pt x="1173949" y="1573961"/>
                </a:lnTo>
                <a:lnTo>
                  <a:pt x="1173480" y="1575079"/>
                </a:lnTo>
                <a:lnTo>
                  <a:pt x="1173480" y="1577708"/>
                </a:lnTo>
                <a:lnTo>
                  <a:pt x="1173949" y="1578825"/>
                </a:lnTo>
                <a:lnTo>
                  <a:pt x="1175816" y="1580692"/>
                </a:lnTo>
                <a:lnTo>
                  <a:pt x="1176934" y="1581150"/>
                </a:lnTo>
                <a:lnTo>
                  <a:pt x="1179563" y="1581150"/>
                </a:lnTo>
                <a:lnTo>
                  <a:pt x="1180680" y="1580692"/>
                </a:lnTo>
                <a:lnTo>
                  <a:pt x="1182547" y="1578825"/>
                </a:lnTo>
                <a:lnTo>
                  <a:pt x="1183005" y="1577708"/>
                </a:lnTo>
                <a:lnTo>
                  <a:pt x="1183005" y="1575079"/>
                </a:lnTo>
                <a:close/>
              </a:path>
              <a:path w="1183004" h="3867150">
                <a:moveTo>
                  <a:pt x="1183005" y="1527454"/>
                </a:moveTo>
                <a:lnTo>
                  <a:pt x="1182547" y="1526336"/>
                </a:lnTo>
                <a:lnTo>
                  <a:pt x="1180680" y="1524469"/>
                </a:lnTo>
                <a:lnTo>
                  <a:pt x="1179563" y="1524000"/>
                </a:lnTo>
                <a:lnTo>
                  <a:pt x="1176934" y="1524000"/>
                </a:lnTo>
                <a:lnTo>
                  <a:pt x="1175816" y="1524469"/>
                </a:lnTo>
                <a:lnTo>
                  <a:pt x="1173949" y="1526336"/>
                </a:lnTo>
                <a:lnTo>
                  <a:pt x="1173480" y="1527454"/>
                </a:lnTo>
                <a:lnTo>
                  <a:pt x="1173480" y="1530083"/>
                </a:lnTo>
                <a:lnTo>
                  <a:pt x="1173949" y="1531200"/>
                </a:lnTo>
                <a:lnTo>
                  <a:pt x="1175816" y="1533067"/>
                </a:lnTo>
                <a:lnTo>
                  <a:pt x="1176934" y="1533525"/>
                </a:lnTo>
                <a:lnTo>
                  <a:pt x="1179563" y="1533525"/>
                </a:lnTo>
                <a:lnTo>
                  <a:pt x="1180680" y="1533067"/>
                </a:lnTo>
                <a:lnTo>
                  <a:pt x="1182547" y="1531200"/>
                </a:lnTo>
                <a:lnTo>
                  <a:pt x="1183005" y="1530083"/>
                </a:lnTo>
                <a:lnTo>
                  <a:pt x="1183005" y="1527454"/>
                </a:lnTo>
                <a:close/>
              </a:path>
              <a:path w="1183004" h="3867150">
                <a:moveTo>
                  <a:pt x="1183005" y="1479829"/>
                </a:moveTo>
                <a:lnTo>
                  <a:pt x="1182547" y="1478711"/>
                </a:lnTo>
                <a:lnTo>
                  <a:pt x="1180680" y="1476844"/>
                </a:lnTo>
                <a:lnTo>
                  <a:pt x="1179563" y="1476375"/>
                </a:lnTo>
                <a:lnTo>
                  <a:pt x="1176934" y="1476375"/>
                </a:lnTo>
                <a:lnTo>
                  <a:pt x="1175816" y="1476844"/>
                </a:lnTo>
                <a:lnTo>
                  <a:pt x="1173949" y="1478711"/>
                </a:lnTo>
                <a:lnTo>
                  <a:pt x="1173480" y="1479829"/>
                </a:lnTo>
                <a:lnTo>
                  <a:pt x="1173480" y="1482458"/>
                </a:lnTo>
                <a:lnTo>
                  <a:pt x="1173949" y="1483575"/>
                </a:lnTo>
                <a:lnTo>
                  <a:pt x="1175816" y="1485442"/>
                </a:lnTo>
                <a:lnTo>
                  <a:pt x="1176934" y="1485900"/>
                </a:lnTo>
                <a:lnTo>
                  <a:pt x="1179563" y="1485900"/>
                </a:lnTo>
                <a:lnTo>
                  <a:pt x="1180680" y="1485442"/>
                </a:lnTo>
                <a:lnTo>
                  <a:pt x="1182547" y="1483575"/>
                </a:lnTo>
                <a:lnTo>
                  <a:pt x="1183005" y="1482458"/>
                </a:lnTo>
                <a:lnTo>
                  <a:pt x="1183005" y="1479829"/>
                </a:lnTo>
                <a:close/>
              </a:path>
              <a:path w="1183004" h="3867150">
                <a:moveTo>
                  <a:pt x="1183005" y="1432204"/>
                </a:moveTo>
                <a:lnTo>
                  <a:pt x="1182547" y="1431086"/>
                </a:lnTo>
                <a:lnTo>
                  <a:pt x="1180680" y="1429219"/>
                </a:lnTo>
                <a:lnTo>
                  <a:pt x="1179563" y="1428750"/>
                </a:lnTo>
                <a:lnTo>
                  <a:pt x="1176934" y="1428750"/>
                </a:lnTo>
                <a:lnTo>
                  <a:pt x="1175816" y="1429219"/>
                </a:lnTo>
                <a:lnTo>
                  <a:pt x="1173949" y="1431086"/>
                </a:lnTo>
                <a:lnTo>
                  <a:pt x="1173480" y="1432204"/>
                </a:lnTo>
                <a:lnTo>
                  <a:pt x="1173480" y="1434833"/>
                </a:lnTo>
                <a:lnTo>
                  <a:pt x="1173949" y="1435950"/>
                </a:lnTo>
                <a:lnTo>
                  <a:pt x="1175816" y="1437817"/>
                </a:lnTo>
                <a:lnTo>
                  <a:pt x="1176934" y="1438275"/>
                </a:lnTo>
                <a:lnTo>
                  <a:pt x="1179563" y="1438275"/>
                </a:lnTo>
                <a:lnTo>
                  <a:pt x="1180680" y="1437817"/>
                </a:lnTo>
                <a:lnTo>
                  <a:pt x="1182547" y="1435950"/>
                </a:lnTo>
                <a:lnTo>
                  <a:pt x="1183005" y="1434833"/>
                </a:lnTo>
                <a:lnTo>
                  <a:pt x="1183005" y="1432204"/>
                </a:lnTo>
                <a:close/>
              </a:path>
              <a:path w="1183004" h="3867150">
                <a:moveTo>
                  <a:pt x="1183005" y="1384579"/>
                </a:moveTo>
                <a:lnTo>
                  <a:pt x="1182547" y="1383461"/>
                </a:lnTo>
                <a:lnTo>
                  <a:pt x="1180680" y="1381594"/>
                </a:lnTo>
                <a:lnTo>
                  <a:pt x="1179563" y="1381125"/>
                </a:lnTo>
                <a:lnTo>
                  <a:pt x="1176934" y="1381125"/>
                </a:lnTo>
                <a:lnTo>
                  <a:pt x="1175816" y="1381594"/>
                </a:lnTo>
                <a:lnTo>
                  <a:pt x="1173949" y="1383461"/>
                </a:lnTo>
                <a:lnTo>
                  <a:pt x="1173480" y="1384579"/>
                </a:lnTo>
                <a:lnTo>
                  <a:pt x="1173480" y="1387208"/>
                </a:lnTo>
                <a:lnTo>
                  <a:pt x="1173949" y="1388325"/>
                </a:lnTo>
                <a:lnTo>
                  <a:pt x="1175816" y="1390192"/>
                </a:lnTo>
                <a:lnTo>
                  <a:pt x="1176934" y="1390650"/>
                </a:lnTo>
                <a:lnTo>
                  <a:pt x="1179563" y="1390650"/>
                </a:lnTo>
                <a:lnTo>
                  <a:pt x="1180680" y="1390192"/>
                </a:lnTo>
                <a:lnTo>
                  <a:pt x="1182547" y="1388325"/>
                </a:lnTo>
                <a:lnTo>
                  <a:pt x="1183005" y="1387208"/>
                </a:lnTo>
                <a:lnTo>
                  <a:pt x="1183005" y="1384579"/>
                </a:lnTo>
                <a:close/>
              </a:path>
              <a:path w="1183004" h="3867150">
                <a:moveTo>
                  <a:pt x="1183005" y="1336954"/>
                </a:moveTo>
                <a:lnTo>
                  <a:pt x="1182547" y="1335836"/>
                </a:lnTo>
                <a:lnTo>
                  <a:pt x="1180680" y="1333969"/>
                </a:lnTo>
                <a:lnTo>
                  <a:pt x="1179563" y="1333500"/>
                </a:lnTo>
                <a:lnTo>
                  <a:pt x="1176934" y="1333500"/>
                </a:lnTo>
                <a:lnTo>
                  <a:pt x="1175816" y="1333969"/>
                </a:lnTo>
                <a:lnTo>
                  <a:pt x="1173949" y="1335836"/>
                </a:lnTo>
                <a:lnTo>
                  <a:pt x="1173480" y="1336954"/>
                </a:lnTo>
                <a:lnTo>
                  <a:pt x="1173480" y="1339583"/>
                </a:lnTo>
                <a:lnTo>
                  <a:pt x="1173949" y="1340700"/>
                </a:lnTo>
                <a:lnTo>
                  <a:pt x="1175816" y="1342567"/>
                </a:lnTo>
                <a:lnTo>
                  <a:pt x="1176934" y="1343025"/>
                </a:lnTo>
                <a:lnTo>
                  <a:pt x="1179563" y="1343025"/>
                </a:lnTo>
                <a:lnTo>
                  <a:pt x="1180680" y="1342567"/>
                </a:lnTo>
                <a:lnTo>
                  <a:pt x="1182547" y="1340700"/>
                </a:lnTo>
                <a:lnTo>
                  <a:pt x="1183005" y="1339583"/>
                </a:lnTo>
                <a:lnTo>
                  <a:pt x="1183005" y="1336954"/>
                </a:lnTo>
                <a:close/>
              </a:path>
              <a:path w="1183004" h="3867150">
                <a:moveTo>
                  <a:pt x="1183005" y="1289329"/>
                </a:moveTo>
                <a:lnTo>
                  <a:pt x="1182547" y="1288211"/>
                </a:lnTo>
                <a:lnTo>
                  <a:pt x="1180680" y="1286344"/>
                </a:lnTo>
                <a:lnTo>
                  <a:pt x="1179563" y="1285875"/>
                </a:lnTo>
                <a:lnTo>
                  <a:pt x="1176934" y="1285875"/>
                </a:lnTo>
                <a:lnTo>
                  <a:pt x="1175816" y="1286344"/>
                </a:lnTo>
                <a:lnTo>
                  <a:pt x="1173949" y="1288211"/>
                </a:lnTo>
                <a:lnTo>
                  <a:pt x="1173480" y="1289329"/>
                </a:lnTo>
                <a:lnTo>
                  <a:pt x="1173480" y="1291958"/>
                </a:lnTo>
                <a:lnTo>
                  <a:pt x="1173949" y="1293075"/>
                </a:lnTo>
                <a:lnTo>
                  <a:pt x="1175816" y="1294942"/>
                </a:lnTo>
                <a:lnTo>
                  <a:pt x="1176934" y="1295400"/>
                </a:lnTo>
                <a:lnTo>
                  <a:pt x="1179563" y="1295400"/>
                </a:lnTo>
                <a:lnTo>
                  <a:pt x="1180680" y="1294942"/>
                </a:lnTo>
                <a:lnTo>
                  <a:pt x="1182547" y="1293075"/>
                </a:lnTo>
                <a:lnTo>
                  <a:pt x="1183005" y="1291958"/>
                </a:lnTo>
                <a:lnTo>
                  <a:pt x="1183005" y="1289329"/>
                </a:lnTo>
                <a:close/>
              </a:path>
              <a:path w="1183004" h="3867150">
                <a:moveTo>
                  <a:pt x="1183005" y="1241704"/>
                </a:moveTo>
                <a:lnTo>
                  <a:pt x="1182547" y="1240586"/>
                </a:lnTo>
                <a:lnTo>
                  <a:pt x="1180680" y="1238719"/>
                </a:lnTo>
                <a:lnTo>
                  <a:pt x="1179563" y="1238250"/>
                </a:lnTo>
                <a:lnTo>
                  <a:pt x="1176934" y="1238250"/>
                </a:lnTo>
                <a:lnTo>
                  <a:pt x="1175816" y="1238719"/>
                </a:lnTo>
                <a:lnTo>
                  <a:pt x="1173949" y="1240586"/>
                </a:lnTo>
                <a:lnTo>
                  <a:pt x="1173480" y="1241704"/>
                </a:lnTo>
                <a:lnTo>
                  <a:pt x="1173480" y="1244333"/>
                </a:lnTo>
                <a:lnTo>
                  <a:pt x="1173949" y="1245450"/>
                </a:lnTo>
                <a:lnTo>
                  <a:pt x="1175816" y="1247317"/>
                </a:lnTo>
                <a:lnTo>
                  <a:pt x="1176934" y="1247775"/>
                </a:lnTo>
                <a:lnTo>
                  <a:pt x="1179563" y="1247775"/>
                </a:lnTo>
                <a:lnTo>
                  <a:pt x="1180680" y="1247317"/>
                </a:lnTo>
                <a:lnTo>
                  <a:pt x="1182547" y="1245450"/>
                </a:lnTo>
                <a:lnTo>
                  <a:pt x="1183005" y="1244333"/>
                </a:lnTo>
                <a:lnTo>
                  <a:pt x="1183005" y="1241704"/>
                </a:lnTo>
                <a:close/>
              </a:path>
              <a:path w="1183004" h="3867150">
                <a:moveTo>
                  <a:pt x="1183005" y="1194079"/>
                </a:moveTo>
                <a:lnTo>
                  <a:pt x="1182547" y="1192961"/>
                </a:lnTo>
                <a:lnTo>
                  <a:pt x="1180680" y="1191094"/>
                </a:lnTo>
                <a:lnTo>
                  <a:pt x="1179563" y="1190625"/>
                </a:lnTo>
                <a:lnTo>
                  <a:pt x="1176934" y="1190625"/>
                </a:lnTo>
                <a:lnTo>
                  <a:pt x="1175816" y="1191094"/>
                </a:lnTo>
                <a:lnTo>
                  <a:pt x="1173949" y="1192961"/>
                </a:lnTo>
                <a:lnTo>
                  <a:pt x="1173480" y="1194079"/>
                </a:lnTo>
                <a:lnTo>
                  <a:pt x="1173480" y="1196708"/>
                </a:lnTo>
                <a:lnTo>
                  <a:pt x="1173949" y="1197825"/>
                </a:lnTo>
                <a:lnTo>
                  <a:pt x="1175816" y="1199692"/>
                </a:lnTo>
                <a:lnTo>
                  <a:pt x="1176934" y="1200150"/>
                </a:lnTo>
                <a:lnTo>
                  <a:pt x="1179563" y="1200150"/>
                </a:lnTo>
                <a:lnTo>
                  <a:pt x="1180680" y="1199692"/>
                </a:lnTo>
                <a:lnTo>
                  <a:pt x="1182547" y="1197825"/>
                </a:lnTo>
                <a:lnTo>
                  <a:pt x="1183005" y="1196708"/>
                </a:lnTo>
                <a:lnTo>
                  <a:pt x="1183005" y="1194079"/>
                </a:lnTo>
                <a:close/>
              </a:path>
              <a:path w="1183004" h="3867150">
                <a:moveTo>
                  <a:pt x="1183005" y="1146454"/>
                </a:moveTo>
                <a:lnTo>
                  <a:pt x="1182547" y="1145336"/>
                </a:lnTo>
                <a:lnTo>
                  <a:pt x="1180680" y="1143469"/>
                </a:lnTo>
                <a:lnTo>
                  <a:pt x="1179563" y="1143000"/>
                </a:lnTo>
                <a:lnTo>
                  <a:pt x="1176934" y="1143000"/>
                </a:lnTo>
                <a:lnTo>
                  <a:pt x="1175816" y="1143469"/>
                </a:lnTo>
                <a:lnTo>
                  <a:pt x="1173949" y="1145336"/>
                </a:lnTo>
                <a:lnTo>
                  <a:pt x="1173480" y="1146454"/>
                </a:lnTo>
                <a:lnTo>
                  <a:pt x="1173480" y="1149083"/>
                </a:lnTo>
                <a:lnTo>
                  <a:pt x="1173949" y="1150200"/>
                </a:lnTo>
                <a:lnTo>
                  <a:pt x="1175816" y="1152067"/>
                </a:lnTo>
                <a:lnTo>
                  <a:pt x="1176934" y="1152525"/>
                </a:lnTo>
                <a:lnTo>
                  <a:pt x="1179563" y="1152525"/>
                </a:lnTo>
                <a:lnTo>
                  <a:pt x="1180680" y="1152067"/>
                </a:lnTo>
                <a:lnTo>
                  <a:pt x="1182547" y="1150200"/>
                </a:lnTo>
                <a:lnTo>
                  <a:pt x="1183005" y="1149083"/>
                </a:lnTo>
                <a:lnTo>
                  <a:pt x="1183005" y="1146454"/>
                </a:lnTo>
                <a:close/>
              </a:path>
              <a:path w="1183004" h="3867150">
                <a:moveTo>
                  <a:pt x="1183005" y="1098829"/>
                </a:moveTo>
                <a:lnTo>
                  <a:pt x="1182547" y="1097711"/>
                </a:lnTo>
                <a:lnTo>
                  <a:pt x="1180680" y="1095844"/>
                </a:lnTo>
                <a:lnTo>
                  <a:pt x="1179563" y="1095375"/>
                </a:lnTo>
                <a:lnTo>
                  <a:pt x="1176934" y="1095375"/>
                </a:lnTo>
                <a:lnTo>
                  <a:pt x="1175816" y="1095844"/>
                </a:lnTo>
                <a:lnTo>
                  <a:pt x="1173949" y="1097711"/>
                </a:lnTo>
                <a:lnTo>
                  <a:pt x="1173480" y="1098829"/>
                </a:lnTo>
                <a:lnTo>
                  <a:pt x="1173480" y="1101458"/>
                </a:lnTo>
                <a:lnTo>
                  <a:pt x="1173949" y="1102575"/>
                </a:lnTo>
                <a:lnTo>
                  <a:pt x="1175816" y="1104442"/>
                </a:lnTo>
                <a:lnTo>
                  <a:pt x="1176934" y="1104900"/>
                </a:lnTo>
                <a:lnTo>
                  <a:pt x="1179563" y="1104900"/>
                </a:lnTo>
                <a:lnTo>
                  <a:pt x="1180680" y="1104442"/>
                </a:lnTo>
                <a:lnTo>
                  <a:pt x="1182547" y="1102575"/>
                </a:lnTo>
                <a:lnTo>
                  <a:pt x="1183005" y="1101458"/>
                </a:lnTo>
                <a:lnTo>
                  <a:pt x="1183005" y="1098829"/>
                </a:lnTo>
                <a:close/>
              </a:path>
              <a:path w="1183004" h="3867150">
                <a:moveTo>
                  <a:pt x="1183005" y="1051204"/>
                </a:moveTo>
                <a:lnTo>
                  <a:pt x="1182547" y="1050086"/>
                </a:lnTo>
                <a:lnTo>
                  <a:pt x="1180680" y="1048219"/>
                </a:lnTo>
                <a:lnTo>
                  <a:pt x="1179563" y="1047750"/>
                </a:lnTo>
                <a:lnTo>
                  <a:pt x="1176934" y="1047750"/>
                </a:lnTo>
                <a:lnTo>
                  <a:pt x="1175816" y="1048219"/>
                </a:lnTo>
                <a:lnTo>
                  <a:pt x="1173949" y="1050086"/>
                </a:lnTo>
                <a:lnTo>
                  <a:pt x="1173480" y="1051204"/>
                </a:lnTo>
                <a:lnTo>
                  <a:pt x="1173480" y="1053833"/>
                </a:lnTo>
                <a:lnTo>
                  <a:pt x="1173949" y="1054950"/>
                </a:lnTo>
                <a:lnTo>
                  <a:pt x="1175816" y="1056817"/>
                </a:lnTo>
                <a:lnTo>
                  <a:pt x="1176934" y="1057275"/>
                </a:lnTo>
                <a:lnTo>
                  <a:pt x="1179563" y="1057275"/>
                </a:lnTo>
                <a:lnTo>
                  <a:pt x="1180680" y="1056817"/>
                </a:lnTo>
                <a:lnTo>
                  <a:pt x="1182547" y="1054950"/>
                </a:lnTo>
                <a:lnTo>
                  <a:pt x="1183005" y="1053833"/>
                </a:lnTo>
                <a:lnTo>
                  <a:pt x="1183005" y="1051204"/>
                </a:lnTo>
                <a:close/>
              </a:path>
              <a:path w="1183004" h="3867150">
                <a:moveTo>
                  <a:pt x="1183005" y="1003579"/>
                </a:moveTo>
                <a:lnTo>
                  <a:pt x="1182547" y="1002461"/>
                </a:lnTo>
                <a:lnTo>
                  <a:pt x="1180680" y="1000594"/>
                </a:lnTo>
                <a:lnTo>
                  <a:pt x="1179563" y="1000125"/>
                </a:lnTo>
                <a:lnTo>
                  <a:pt x="1176934" y="1000125"/>
                </a:lnTo>
                <a:lnTo>
                  <a:pt x="1175816" y="1000594"/>
                </a:lnTo>
                <a:lnTo>
                  <a:pt x="1173949" y="1002461"/>
                </a:lnTo>
                <a:lnTo>
                  <a:pt x="1173480" y="1003579"/>
                </a:lnTo>
                <a:lnTo>
                  <a:pt x="1173480" y="1006208"/>
                </a:lnTo>
                <a:lnTo>
                  <a:pt x="1173949" y="1007325"/>
                </a:lnTo>
                <a:lnTo>
                  <a:pt x="1175816" y="1009192"/>
                </a:lnTo>
                <a:lnTo>
                  <a:pt x="1176934" y="1009650"/>
                </a:lnTo>
                <a:lnTo>
                  <a:pt x="1179563" y="1009650"/>
                </a:lnTo>
                <a:lnTo>
                  <a:pt x="1180680" y="1009192"/>
                </a:lnTo>
                <a:lnTo>
                  <a:pt x="1182547" y="1007325"/>
                </a:lnTo>
                <a:lnTo>
                  <a:pt x="1183005" y="1006208"/>
                </a:lnTo>
                <a:lnTo>
                  <a:pt x="1183005" y="1003579"/>
                </a:lnTo>
                <a:close/>
              </a:path>
              <a:path w="1183004" h="3867150">
                <a:moveTo>
                  <a:pt x="1183005" y="955954"/>
                </a:moveTo>
                <a:lnTo>
                  <a:pt x="1182547" y="954836"/>
                </a:lnTo>
                <a:lnTo>
                  <a:pt x="1180680" y="952969"/>
                </a:lnTo>
                <a:lnTo>
                  <a:pt x="1179563" y="952500"/>
                </a:lnTo>
                <a:lnTo>
                  <a:pt x="1176934" y="952500"/>
                </a:lnTo>
                <a:lnTo>
                  <a:pt x="1175816" y="952969"/>
                </a:lnTo>
                <a:lnTo>
                  <a:pt x="1173949" y="954836"/>
                </a:lnTo>
                <a:lnTo>
                  <a:pt x="1173480" y="955954"/>
                </a:lnTo>
                <a:lnTo>
                  <a:pt x="1173480" y="958583"/>
                </a:lnTo>
                <a:lnTo>
                  <a:pt x="1173949" y="959700"/>
                </a:lnTo>
                <a:lnTo>
                  <a:pt x="1175816" y="961567"/>
                </a:lnTo>
                <a:lnTo>
                  <a:pt x="1176934" y="962025"/>
                </a:lnTo>
                <a:lnTo>
                  <a:pt x="1179563" y="962025"/>
                </a:lnTo>
                <a:lnTo>
                  <a:pt x="1180680" y="961567"/>
                </a:lnTo>
                <a:lnTo>
                  <a:pt x="1182547" y="959700"/>
                </a:lnTo>
                <a:lnTo>
                  <a:pt x="1183005" y="958583"/>
                </a:lnTo>
                <a:lnTo>
                  <a:pt x="1183005" y="955954"/>
                </a:lnTo>
                <a:close/>
              </a:path>
              <a:path w="1183004" h="3867150">
                <a:moveTo>
                  <a:pt x="1183005" y="908329"/>
                </a:moveTo>
                <a:lnTo>
                  <a:pt x="1182547" y="907211"/>
                </a:lnTo>
                <a:lnTo>
                  <a:pt x="1180680" y="905344"/>
                </a:lnTo>
                <a:lnTo>
                  <a:pt x="1179563" y="904875"/>
                </a:lnTo>
                <a:lnTo>
                  <a:pt x="1176934" y="904875"/>
                </a:lnTo>
                <a:lnTo>
                  <a:pt x="1175816" y="905344"/>
                </a:lnTo>
                <a:lnTo>
                  <a:pt x="1173949" y="907211"/>
                </a:lnTo>
                <a:lnTo>
                  <a:pt x="1173480" y="908329"/>
                </a:lnTo>
                <a:lnTo>
                  <a:pt x="1173480" y="910958"/>
                </a:lnTo>
                <a:lnTo>
                  <a:pt x="1173949" y="912075"/>
                </a:lnTo>
                <a:lnTo>
                  <a:pt x="1175816" y="913942"/>
                </a:lnTo>
                <a:lnTo>
                  <a:pt x="1176934" y="914400"/>
                </a:lnTo>
                <a:lnTo>
                  <a:pt x="1179563" y="914400"/>
                </a:lnTo>
                <a:lnTo>
                  <a:pt x="1180680" y="913942"/>
                </a:lnTo>
                <a:lnTo>
                  <a:pt x="1182547" y="912075"/>
                </a:lnTo>
                <a:lnTo>
                  <a:pt x="1183005" y="910958"/>
                </a:lnTo>
                <a:lnTo>
                  <a:pt x="1183005" y="908329"/>
                </a:lnTo>
                <a:close/>
              </a:path>
              <a:path w="1183004" h="3867150">
                <a:moveTo>
                  <a:pt x="1183005" y="860704"/>
                </a:moveTo>
                <a:lnTo>
                  <a:pt x="1182547" y="859586"/>
                </a:lnTo>
                <a:lnTo>
                  <a:pt x="1180680" y="857719"/>
                </a:lnTo>
                <a:lnTo>
                  <a:pt x="1179563" y="857250"/>
                </a:lnTo>
                <a:lnTo>
                  <a:pt x="1176934" y="857250"/>
                </a:lnTo>
                <a:lnTo>
                  <a:pt x="1175816" y="857719"/>
                </a:lnTo>
                <a:lnTo>
                  <a:pt x="1173949" y="859586"/>
                </a:lnTo>
                <a:lnTo>
                  <a:pt x="1173480" y="860704"/>
                </a:lnTo>
                <a:lnTo>
                  <a:pt x="1173480" y="863333"/>
                </a:lnTo>
                <a:lnTo>
                  <a:pt x="1173949" y="864450"/>
                </a:lnTo>
                <a:lnTo>
                  <a:pt x="1175816" y="866317"/>
                </a:lnTo>
                <a:lnTo>
                  <a:pt x="1176934" y="866775"/>
                </a:lnTo>
                <a:lnTo>
                  <a:pt x="1179563" y="866775"/>
                </a:lnTo>
                <a:lnTo>
                  <a:pt x="1180680" y="866317"/>
                </a:lnTo>
                <a:lnTo>
                  <a:pt x="1182547" y="864450"/>
                </a:lnTo>
                <a:lnTo>
                  <a:pt x="1183005" y="863333"/>
                </a:lnTo>
                <a:lnTo>
                  <a:pt x="1183005" y="860704"/>
                </a:lnTo>
                <a:close/>
              </a:path>
              <a:path w="1183004" h="3867150">
                <a:moveTo>
                  <a:pt x="1183005" y="813079"/>
                </a:moveTo>
                <a:lnTo>
                  <a:pt x="1182547" y="811961"/>
                </a:lnTo>
                <a:lnTo>
                  <a:pt x="1180680" y="810094"/>
                </a:lnTo>
                <a:lnTo>
                  <a:pt x="1179563" y="809625"/>
                </a:lnTo>
                <a:lnTo>
                  <a:pt x="1176934" y="809625"/>
                </a:lnTo>
                <a:lnTo>
                  <a:pt x="1175816" y="810094"/>
                </a:lnTo>
                <a:lnTo>
                  <a:pt x="1173949" y="811961"/>
                </a:lnTo>
                <a:lnTo>
                  <a:pt x="1173480" y="813079"/>
                </a:lnTo>
                <a:lnTo>
                  <a:pt x="1173480" y="815708"/>
                </a:lnTo>
                <a:lnTo>
                  <a:pt x="1173949" y="816825"/>
                </a:lnTo>
                <a:lnTo>
                  <a:pt x="1175816" y="818692"/>
                </a:lnTo>
                <a:lnTo>
                  <a:pt x="1176934" y="819150"/>
                </a:lnTo>
                <a:lnTo>
                  <a:pt x="1179563" y="819150"/>
                </a:lnTo>
                <a:lnTo>
                  <a:pt x="1180680" y="818692"/>
                </a:lnTo>
                <a:lnTo>
                  <a:pt x="1182547" y="816825"/>
                </a:lnTo>
                <a:lnTo>
                  <a:pt x="1183005" y="815708"/>
                </a:lnTo>
                <a:lnTo>
                  <a:pt x="1183005" y="813079"/>
                </a:lnTo>
                <a:close/>
              </a:path>
              <a:path w="1183004" h="3867150">
                <a:moveTo>
                  <a:pt x="1183005" y="765454"/>
                </a:moveTo>
                <a:lnTo>
                  <a:pt x="1182547" y="764336"/>
                </a:lnTo>
                <a:lnTo>
                  <a:pt x="1180680" y="762469"/>
                </a:lnTo>
                <a:lnTo>
                  <a:pt x="1179563" y="762000"/>
                </a:lnTo>
                <a:lnTo>
                  <a:pt x="1176934" y="762000"/>
                </a:lnTo>
                <a:lnTo>
                  <a:pt x="1175816" y="762469"/>
                </a:lnTo>
                <a:lnTo>
                  <a:pt x="1173949" y="764336"/>
                </a:lnTo>
                <a:lnTo>
                  <a:pt x="1173480" y="765454"/>
                </a:lnTo>
                <a:lnTo>
                  <a:pt x="1173480" y="768083"/>
                </a:lnTo>
                <a:lnTo>
                  <a:pt x="1173949" y="769200"/>
                </a:lnTo>
                <a:lnTo>
                  <a:pt x="1175816" y="771067"/>
                </a:lnTo>
                <a:lnTo>
                  <a:pt x="1176934" y="771525"/>
                </a:lnTo>
                <a:lnTo>
                  <a:pt x="1179563" y="771525"/>
                </a:lnTo>
                <a:lnTo>
                  <a:pt x="1180680" y="771067"/>
                </a:lnTo>
                <a:lnTo>
                  <a:pt x="1182547" y="769200"/>
                </a:lnTo>
                <a:lnTo>
                  <a:pt x="1183005" y="768083"/>
                </a:lnTo>
                <a:lnTo>
                  <a:pt x="1183005" y="765454"/>
                </a:lnTo>
                <a:close/>
              </a:path>
              <a:path w="1183004" h="3867150">
                <a:moveTo>
                  <a:pt x="1183005" y="717829"/>
                </a:moveTo>
                <a:lnTo>
                  <a:pt x="1182547" y="716711"/>
                </a:lnTo>
                <a:lnTo>
                  <a:pt x="1180680" y="714844"/>
                </a:lnTo>
                <a:lnTo>
                  <a:pt x="1179563" y="714375"/>
                </a:lnTo>
                <a:lnTo>
                  <a:pt x="1176934" y="714375"/>
                </a:lnTo>
                <a:lnTo>
                  <a:pt x="1175816" y="714844"/>
                </a:lnTo>
                <a:lnTo>
                  <a:pt x="1173949" y="716711"/>
                </a:lnTo>
                <a:lnTo>
                  <a:pt x="1173480" y="717829"/>
                </a:lnTo>
                <a:lnTo>
                  <a:pt x="1173480" y="720458"/>
                </a:lnTo>
                <a:lnTo>
                  <a:pt x="1173949" y="721575"/>
                </a:lnTo>
                <a:lnTo>
                  <a:pt x="1175816" y="723442"/>
                </a:lnTo>
                <a:lnTo>
                  <a:pt x="1176934" y="723900"/>
                </a:lnTo>
                <a:lnTo>
                  <a:pt x="1179563" y="723900"/>
                </a:lnTo>
                <a:lnTo>
                  <a:pt x="1180680" y="723442"/>
                </a:lnTo>
                <a:lnTo>
                  <a:pt x="1182547" y="721575"/>
                </a:lnTo>
                <a:lnTo>
                  <a:pt x="1183005" y="720458"/>
                </a:lnTo>
                <a:lnTo>
                  <a:pt x="1183005" y="717829"/>
                </a:lnTo>
                <a:close/>
              </a:path>
              <a:path w="1183004" h="3867150">
                <a:moveTo>
                  <a:pt x="1183005" y="670204"/>
                </a:moveTo>
                <a:lnTo>
                  <a:pt x="1182547" y="669086"/>
                </a:lnTo>
                <a:lnTo>
                  <a:pt x="1180680" y="667219"/>
                </a:lnTo>
                <a:lnTo>
                  <a:pt x="1179563" y="666750"/>
                </a:lnTo>
                <a:lnTo>
                  <a:pt x="1176934" y="666750"/>
                </a:lnTo>
                <a:lnTo>
                  <a:pt x="1175816" y="667219"/>
                </a:lnTo>
                <a:lnTo>
                  <a:pt x="1173949" y="669086"/>
                </a:lnTo>
                <a:lnTo>
                  <a:pt x="1173480" y="670204"/>
                </a:lnTo>
                <a:lnTo>
                  <a:pt x="1173480" y="672833"/>
                </a:lnTo>
                <a:lnTo>
                  <a:pt x="1173949" y="673950"/>
                </a:lnTo>
                <a:lnTo>
                  <a:pt x="1175816" y="675817"/>
                </a:lnTo>
                <a:lnTo>
                  <a:pt x="1176934" y="676275"/>
                </a:lnTo>
                <a:lnTo>
                  <a:pt x="1179563" y="676275"/>
                </a:lnTo>
                <a:lnTo>
                  <a:pt x="1180680" y="675817"/>
                </a:lnTo>
                <a:lnTo>
                  <a:pt x="1182547" y="673950"/>
                </a:lnTo>
                <a:lnTo>
                  <a:pt x="1183005" y="672833"/>
                </a:lnTo>
                <a:lnTo>
                  <a:pt x="1183005" y="670204"/>
                </a:lnTo>
                <a:close/>
              </a:path>
              <a:path w="1183004" h="3867150">
                <a:moveTo>
                  <a:pt x="1183005" y="622579"/>
                </a:moveTo>
                <a:lnTo>
                  <a:pt x="1182547" y="621461"/>
                </a:lnTo>
                <a:lnTo>
                  <a:pt x="1180680" y="619594"/>
                </a:lnTo>
                <a:lnTo>
                  <a:pt x="1179563" y="619125"/>
                </a:lnTo>
                <a:lnTo>
                  <a:pt x="1176934" y="619125"/>
                </a:lnTo>
                <a:lnTo>
                  <a:pt x="1175816" y="619594"/>
                </a:lnTo>
                <a:lnTo>
                  <a:pt x="1173949" y="621461"/>
                </a:lnTo>
                <a:lnTo>
                  <a:pt x="1173480" y="622579"/>
                </a:lnTo>
                <a:lnTo>
                  <a:pt x="1173480" y="625208"/>
                </a:lnTo>
                <a:lnTo>
                  <a:pt x="1173949" y="626325"/>
                </a:lnTo>
                <a:lnTo>
                  <a:pt x="1175816" y="628192"/>
                </a:lnTo>
                <a:lnTo>
                  <a:pt x="1176934" y="628650"/>
                </a:lnTo>
                <a:lnTo>
                  <a:pt x="1179563" y="628650"/>
                </a:lnTo>
                <a:lnTo>
                  <a:pt x="1180680" y="628192"/>
                </a:lnTo>
                <a:lnTo>
                  <a:pt x="1182547" y="626325"/>
                </a:lnTo>
                <a:lnTo>
                  <a:pt x="1183005" y="625208"/>
                </a:lnTo>
                <a:lnTo>
                  <a:pt x="1183005" y="622579"/>
                </a:lnTo>
                <a:close/>
              </a:path>
              <a:path w="1183004" h="3867150">
                <a:moveTo>
                  <a:pt x="1183005" y="574954"/>
                </a:moveTo>
                <a:lnTo>
                  <a:pt x="1182547" y="573836"/>
                </a:lnTo>
                <a:lnTo>
                  <a:pt x="1180680" y="571969"/>
                </a:lnTo>
                <a:lnTo>
                  <a:pt x="1179563" y="571500"/>
                </a:lnTo>
                <a:lnTo>
                  <a:pt x="1176934" y="571500"/>
                </a:lnTo>
                <a:lnTo>
                  <a:pt x="1175816" y="571969"/>
                </a:lnTo>
                <a:lnTo>
                  <a:pt x="1173949" y="573836"/>
                </a:lnTo>
                <a:lnTo>
                  <a:pt x="1173480" y="574954"/>
                </a:lnTo>
                <a:lnTo>
                  <a:pt x="1173480" y="577583"/>
                </a:lnTo>
                <a:lnTo>
                  <a:pt x="1173949" y="578700"/>
                </a:lnTo>
                <a:lnTo>
                  <a:pt x="1175816" y="580567"/>
                </a:lnTo>
                <a:lnTo>
                  <a:pt x="1176934" y="581025"/>
                </a:lnTo>
                <a:lnTo>
                  <a:pt x="1179563" y="581025"/>
                </a:lnTo>
                <a:lnTo>
                  <a:pt x="1180680" y="580567"/>
                </a:lnTo>
                <a:lnTo>
                  <a:pt x="1182547" y="578700"/>
                </a:lnTo>
                <a:lnTo>
                  <a:pt x="1183005" y="577583"/>
                </a:lnTo>
                <a:lnTo>
                  <a:pt x="1183005" y="574954"/>
                </a:lnTo>
                <a:close/>
              </a:path>
              <a:path w="1183004" h="3867150">
                <a:moveTo>
                  <a:pt x="1183005" y="527329"/>
                </a:moveTo>
                <a:lnTo>
                  <a:pt x="1182547" y="526211"/>
                </a:lnTo>
                <a:lnTo>
                  <a:pt x="1180680" y="524344"/>
                </a:lnTo>
                <a:lnTo>
                  <a:pt x="1179563" y="523875"/>
                </a:lnTo>
                <a:lnTo>
                  <a:pt x="1176934" y="523875"/>
                </a:lnTo>
                <a:lnTo>
                  <a:pt x="1175816" y="524344"/>
                </a:lnTo>
                <a:lnTo>
                  <a:pt x="1173949" y="526211"/>
                </a:lnTo>
                <a:lnTo>
                  <a:pt x="1173480" y="527329"/>
                </a:lnTo>
                <a:lnTo>
                  <a:pt x="1173480" y="529958"/>
                </a:lnTo>
                <a:lnTo>
                  <a:pt x="1173949" y="531075"/>
                </a:lnTo>
                <a:lnTo>
                  <a:pt x="1175816" y="532942"/>
                </a:lnTo>
                <a:lnTo>
                  <a:pt x="1176934" y="533400"/>
                </a:lnTo>
                <a:lnTo>
                  <a:pt x="1179563" y="533400"/>
                </a:lnTo>
                <a:lnTo>
                  <a:pt x="1180680" y="532942"/>
                </a:lnTo>
                <a:lnTo>
                  <a:pt x="1182547" y="531075"/>
                </a:lnTo>
                <a:lnTo>
                  <a:pt x="1183005" y="529958"/>
                </a:lnTo>
                <a:lnTo>
                  <a:pt x="1183005" y="527329"/>
                </a:lnTo>
                <a:close/>
              </a:path>
              <a:path w="1183004" h="3867150">
                <a:moveTo>
                  <a:pt x="1183005" y="479704"/>
                </a:moveTo>
                <a:lnTo>
                  <a:pt x="1182547" y="478586"/>
                </a:lnTo>
                <a:lnTo>
                  <a:pt x="1180680" y="476719"/>
                </a:lnTo>
                <a:lnTo>
                  <a:pt x="1179563" y="476250"/>
                </a:lnTo>
                <a:lnTo>
                  <a:pt x="1176934" y="476250"/>
                </a:lnTo>
                <a:lnTo>
                  <a:pt x="1175816" y="476719"/>
                </a:lnTo>
                <a:lnTo>
                  <a:pt x="1173949" y="478586"/>
                </a:lnTo>
                <a:lnTo>
                  <a:pt x="1173480" y="479704"/>
                </a:lnTo>
                <a:lnTo>
                  <a:pt x="1173480" y="482333"/>
                </a:lnTo>
                <a:lnTo>
                  <a:pt x="1173949" y="483450"/>
                </a:lnTo>
                <a:lnTo>
                  <a:pt x="1175816" y="485317"/>
                </a:lnTo>
                <a:lnTo>
                  <a:pt x="1176934" y="485775"/>
                </a:lnTo>
                <a:lnTo>
                  <a:pt x="1179563" y="485775"/>
                </a:lnTo>
                <a:lnTo>
                  <a:pt x="1180680" y="485317"/>
                </a:lnTo>
                <a:lnTo>
                  <a:pt x="1182547" y="483450"/>
                </a:lnTo>
                <a:lnTo>
                  <a:pt x="1183005" y="482333"/>
                </a:lnTo>
                <a:lnTo>
                  <a:pt x="1183005" y="479704"/>
                </a:lnTo>
                <a:close/>
              </a:path>
              <a:path w="1183004" h="3867150">
                <a:moveTo>
                  <a:pt x="1183005" y="432079"/>
                </a:moveTo>
                <a:lnTo>
                  <a:pt x="1182547" y="430961"/>
                </a:lnTo>
                <a:lnTo>
                  <a:pt x="1180680" y="429094"/>
                </a:lnTo>
                <a:lnTo>
                  <a:pt x="1179563" y="428625"/>
                </a:lnTo>
                <a:lnTo>
                  <a:pt x="1176934" y="428625"/>
                </a:lnTo>
                <a:lnTo>
                  <a:pt x="1175816" y="429094"/>
                </a:lnTo>
                <a:lnTo>
                  <a:pt x="1173949" y="430961"/>
                </a:lnTo>
                <a:lnTo>
                  <a:pt x="1173480" y="432079"/>
                </a:lnTo>
                <a:lnTo>
                  <a:pt x="1173480" y="434708"/>
                </a:lnTo>
                <a:lnTo>
                  <a:pt x="1173949" y="435825"/>
                </a:lnTo>
                <a:lnTo>
                  <a:pt x="1175816" y="437692"/>
                </a:lnTo>
                <a:lnTo>
                  <a:pt x="1176934" y="438150"/>
                </a:lnTo>
                <a:lnTo>
                  <a:pt x="1179563" y="438150"/>
                </a:lnTo>
                <a:lnTo>
                  <a:pt x="1180680" y="437692"/>
                </a:lnTo>
                <a:lnTo>
                  <a:pt x="1182547" y="435825"/>
                </a:lnTo>
                <a:lnTo>
                  <a:pt x="1183005" y="434708"/>
                </a:lnTo>
                <a:lnTo>
                  <a:pt x="1183005" y="432079"/>
                </a:lnTo>
                <a:close/>
              </a:path>
              <a:path w="1183004" h="3867150">
                <a:moveTo>
                  <a:pt x="1183005" y="384454"/>
                </a:moveTo>
                <a:lnTo>
                  <a:pt x="1182547" y="383336"/>
                </a:lnTo>
                <a:lnTo>
                  <a:pt x="1180680" y="381469"/>
                </a:lnTo>
                <a:lnTo>
                  <a:pt x="1179563" y="381000"/>
                </a:lnTo>
                <a:lnTo>
                  <a:pt x="1176934" y="381000"/>
                </a:lnTo>
                <a:lnTo>
                  <a:pt x="1175816" y="381469"/>
                </a:lnTo>
                <a:lnTo>
                  <a:pt x="1173949" y="383336"/>
                </a:lnTo>
                <a:lnTo>
                  <a:pt x="1173480" y="384454"/>
                </a:lnTo>
                <a:lnTo>
                  <a:pt x="1173480" y="387083"/>
                </a:lnTo>
                <a:lnTo>
                  <a:pt x="1173949" y="388200"/>
                </a:lnTo>
                <a:lnTo>
                  <a:pt x="1175816" y="390067"/>
                </a:lnTo>
                <a:lnTo>
                  <a:pt x="1176934" y="390525"/>
                </a:lnTo>
                <a:lnTo>
                  <a:pt x="1179563" y="390525"/>
                </a:lnTo>
                <a:lnTo>
                  <a:pt x="1180680" y="390067"/>
                </a:lnTo>
                <a:lnTo>
                  <a:pt x="1182547" y="388200"/>
                </a:lnTo>
                <a:lnTo>
                  <a:pt x="1183005" y="387083"/>
                </a:lnTo>
                <a:lnTo>
                  <a:pt x="1183005" y="384454"/>
                </a:lnTo>
                <a:close/>
              </a:path>
              <a:path w="1183004" h="3867150">
                <a:moveTo>
                  <a:pt x="1183005" y="336829"/>
                </a:moveTo>
                <a:lnTo>
                  <a:pt x="1182547" y="335711"/>
                </a:lnTo>
                <a:lnTo>
                  <a:pt x="1180680" y="333844"/>
                </a:lnTo>
                <a:lnTo>
                  <a:pt x="1179563" y="333375"/>
                </a:lnTo>
                <a:lnTo>
                  <a:pt x="1176934" y="333375"/>
                </a:lnTo>
                <a:lnTo>
                  <a:pt x="1175816" y="333844"/>
                </a:lnTo>
                <a:lnTo>
                  <a:pt x="1173949" y="335711"/>
                </a:lnTo>
                <a:lnTo>
                  <a:pt x="1173480" y="336829"/>
                </a:lnTo>
                <a:lnTo>
                  <a:pt x="1173480" y="339458"/>
                </a:lnTo>
                <a:lnTo>
                  <a:pt x="1173949" y="340575"/>
                </a:lnTo>
                <a:lnTo>
                  <a:pt x="1175816" y="342442"/>
                </a:lnTo>
                <a:lnTo>
                  <a:pt x="1176934" y="342900"/>
                </a:lnTo>
                <a:lnTo>
                  <a:pt x="1179563" y="342900"/>
                </a:lnTo>
                <a:lnTo>
                  <a:pt x="1180680" y="342442"/>
                </a:lnTo>
                <a:lnTo>
                  <a:pt x="1182547" y="340575"/>
                </a:lnTo>
                <a:lnTo>
                  <a:pt x="1183005" y="339458"/>
                </a:lnTo>
                <a:lnTo>
                  <a:pt x="1183005" y="336829"/>
                </a:lnTo>
                <a:close/>
              </a:path>
              <a:path w="1183004" h="3867150">
                <a:moveTo>
                  <a:pt x="1183005" y="289204"/>
                </a:moveTo>
                <a:lnTo>
                  <a:pt x="1182547" y="288086"/>
                </a:lnTo>
                <a:lnTo>
                  <a:pt x="1180680" y="286219"/>
                </a:lnTo>
                <a:lnTo>
                  <a:pt x="1179563" y="285750"/>
                </a:lnTo>
                <a:lnTo>
                  <a:pt x="1176934" y="285750"/>
                </a:lnTo>
                <a:lnTo>
                  <a:pt x="1175816" y="286219"/>
                </a:lnTo>
                <a:lnTo>
                  <a:pt x="1173949" y="288086"/>
                </a:lnTo>
                <a:lnTo>
                  <a:pt x="1173480" y="289204"/>
                </a:lnTo>
                <a:lnTo>
                  <a:pt x="1173480" y="291833"/>
                </a:lnTo>
                <a:lnTo>
                  <a:pt x="1173949" y="292950"/>
                </a:lnTo>
                <a:lnTo>
                  <a:pt x="1175816" y="294817"/>
                </a:lnTo>
                <a:lnTo>
                  <a:pt x="1176934" y="295275"/>
                </a:lnTo>
                <a:lnTo>
                  <a:pt x="1179563" y="295275"/>
                </a:lnTo>
                <a:lnTo>
                  <a:pt x="1180680" y="294817"/>
                </a:lnTo>
                <a:lnTo>
                  <a:pt x="1182547" y="292950"/>
                </a:lnTo>
                <a:lnTo>
                  <a:pt x="1183005" y="291833"/>
                </a:lnTo>
                <a:lnTo>
                  <a:pt x="1183005" y="289204"/>
                </a:lnTo>
                <a:close/>
              </a:path>
              <a:path w="1183004" h="3867150">
                <a:moveTo>
                  <a:pt x="1183005" y="241579"/>
                </a:moveTo>
                <a:lnTo>
                  <a:pt x="1182547" y="240461"/>
                </a:lnTo>
                <a:lnTo>
                  <a:pt x="1180680" y="238594"/>
                </a:lnTo>
                <a:lnTo>
                  <a:pt x="1179563" y="238125"/>
                </a:lnTo>
                <a:lnTo>
                  <a:pt x="1176934" y="238125"/>
                </a:lnTo>
                <a:lnTo>
                  <a:pt x="1175816" y="238594"/>
                </a:lnTo>
                <a:lnTo>
                  <a:pt x="1173949" y="240461"/>
                </a:lnTo>
                <a:lnTo>
                  <a:pt x="1173480" y="241579"/>
                </a:lnTo>
                <a:lnTo>
                  <a:pt x="1173480" y="244208"/>
                </a:lnTo>
                <a:lnTo>
                  <a:pt x="1173949" y="245325"/>
                </a:lnTo>
                <a:lnTo>
                  <a:pt x="1175816" y="247192"/>
                </a:lnTo>
                <a:lnTo>
                  <a:pt x="1176934" y="247650"/>
                </a:lnTo>
                <a:lnTo>
                  <a:pt x="1179563" y="247650"/>
                </a:lnTo>
                <a:lnTo>
                  <a:pt x="1180680" y="247192"/>
                </a:lnTo>
                <a:lnTo>
                  <a:pt x="1182547" y="245325"/>
                </a:lnTo>
                <a:lnTo>
                  <a:pt x="1183005" y="244208"/>
                </a:lnTo>
                <a:lnTo>
                  <a:pt x="1183005" y="241579"/>
                </a:lnTo>
                <a:close/>
              </a:path>
              <a:path w="1183004" h="3867150">
                <a:moveTo>
                  <a:pt x="1183005" y="193954"/>
                </a:moveTo>
                <a:lnTo>
                  <a:pt x="1182547" y="192836"/>
                </a:lnTo>
                <a:lnTo>
                  <a:pt x="1180680" y="190969"/>
                </a:lnTo>
                <a:lnTo>
                  <a:pt x="1179563" y="190500"/>
                </a:lnTo>
                <a:lnTo>
                  <a:pt x="1176934" y="190500"/>
                </a:lnTo>
                <a:lnTo>
                  <a:pt x="1175816" y="190969"/>
                </a:lnTo>
                <a:lnTo>
                  <a:pt x="1173949" y="192836"/>
                </a:lnTo>
                <a:lnTo>
                  <a:pt x="1173480" y="193954"/>
                </a:lnTo>
                <a:lnTo>
                  <a:pt x="1173480" y="196583"/>
                </a:lnTo>
                <a:lnTo>
                  <a:pt x="1173949" y="197700"/>
                </a:lnTo>
                <a:lnTo>
                  <a:pt x="1175816" y="199567"/>
                </a:lnTo>
                <a:lnTo>
                  <a:pt x="1176934" y="200025"/>
                </a:lnTo>
                <a:lnTo>
                  <a:pt x="1179563" y="200025"/>
                </a:lnTo>
                <a:lnTo>
                  <a:pt x="1180680" y="199567"/>
                </a:lnTo>
                <a:lnTo>
                  <a:pt x="1182547" y="197700"/>
                </a:lnTo>
                <a:lnTo>
                  <a:pt x="1183005" y="196583"/>
                </a:lnTo>
                <a:lnTo>
                  <a:pt x="1183005" y="193954"/>
                </a:lnTo>
                <a:close/>
              </a:path>
              <a:path w="1183004" h="3867150">
                <a:moveTo>
                  <a:pt x="1183005" y="146329"/>
                </a:moveTo>
                <a:lnTo>
                  <a:pt x="1182547" y="145211"/>
                </a:lnTo>
                <a:lnTo>
                  <a:pt x="1180680" y="143344"/>
                </a:lnTo>
                <a:lnTo>
                  <a:pt x="1179563" y="142875"/>
                </a:lnTo>
                <a:lnTo>
                  <a:pt x="1176934" y="142875"/>
                </a:lnTo>
                <a:lnTo>
                  <a:pt x="1175816" y="143344"/>
                </a:lnTo>
                <a:lnTo>
                  <a:pt x="1173949" y="145211"/>
                </a:lnTo>
                <a:lnTo>
                  <a:pt x="1173480" y="146329"/>
                </a:lnTo>
                <a:lnTo>
                  <a:pt x="1173480" y="148958"/>
                </a:lnTo>
                <a:lnTo>
                  <a:pt x="1173949" y="150075"/>
                </a:lnTo>
                <a:lnTo>
                  <a:pt x="1175816" y="151942"/>
                </a:lnTo>
                <a:lnTo>
                  <a:pt x="1176934" y="152400"/>
                </a:lnTo>
                <a:lnTo>
                  <a:pt x="1179563" y="152400"/>
                </a:lnTo>
                <a:lnTo>
                  <a:pt x="1180680" y="151942"/>
                </a:lnTo>
                <a:lnTo>
                  <a:pt x="1182547" y="150075"/>
                </a:lnTo>
                <a:lnTo>
                  <a:pt x="1183005" y="148958"/>
                </a:lnTo>
                <a:lnTo>
                  <a:pt x="1183005" y="146329"/>
                </a:lnTo>
                <a:close/>
              </a:path>
              <a:path w="1183004" h="3867150">
                <a:moveTo>
                  <a:pt x="1183005" y="98704"/>
                </a:moveTo>
                <a:lnTo>
                  <a:pt x="1182547" y="97586"/>
                </a:lnTo>
                <a:lnTo>
                  <a:pt x="1180680" y="95719"/>
                </a:lnTo>
                <a:lnTo>
                  <a:pt x="1179563" y="95250"/>
                </a:lnTo>
                <a:lnTo>
                  <a:pt x="1176934" y="95250"/>
                </a:lnTo>
                <a:lnTo>
                  <a:pt x="1175816" y="95719"/>
                </a:lnTo>
                <a:lnTo>
                  <a:pt x="1173949" y="97586"/>
                </a:lnTo>
                <a:lnTo>
                  <a:pt x="1173480" y="98704"/>
                </a:lnTo>
                <a:lnTo>
                  <a:pt x="1173480" y="101333"/>
                </a:lnTo>
                <a:lnTo>
                  <a:pt x="1173949" y="102450"/>
                </a:lnTo>
                <a:lnTo>
                  <a:pt x="1175816" y="104317"/>
                </a:lnTo>
                <a:lnTo>
                  <a:pt x="1176934" y="104775"/>
                </a:lnTo>
                <a:lnTo>
                  <a:pt x="1179563" y="104775"/>
                </a:lnTo>
                <a:lnTo>
                  <a:pt x="1180680" y="104317"/>
                </a:lnTo>
                <a:lnTo>
                  <a:pt x="1182547" y="102450"/>
                </a:lnTo>
                <a:lnTo>
                  <a:pt x="1183005" y="101333"/>
                </a:lnTo>
                <a:lnTo>
                  <a:pt x="1183005" y="98704"/>
                </a:lnTo>
                <a:close/>
              </a:path>
              <a:path w="1183004" h="3867150">
                <a:moveTo>
                  <a:pt x="1183005" y="51079"/>
                </a:moveTo>
                <a:lnTo>
                  <a:pt x="1182547" y="49961"/>
                </a:lnTo>
                <a:lnTo>
                  <a:pt x="1180680" y="48094"/>
                </a:lnTo>
                <a:lnTo>
                  <a:pt x="1179563" y="47625"/>
                </a:lnTo>
                <a:lnTo>
                  <a:pt x="1176934" y="47625"/>
                </a:lnTo>
                <a:lnTo>
                  <a:pt x="1175816" y="48094"/>
                </a:lnTo>
                <a:lnTo>
                  <a:pt x="1173949" y="49961"/>
                </a:lnTo>
                <a:lnTo>
                  <a:pt x="1173480" y="51079"/>
                </a:lnTo>
                <a:lnTo>
                  <a:pt x="1173480" y="53708"/>
                </a:lnTo>
                <a:lnTo>
                  <a:pt x="1173949" y="54825"/>
                </a:lnTo>
                <a:lnTo>
                  <a:pt x="1175816" y="56692"/>
                </a:lnTo>
                <a:lnTo>
                  <a:pt x="1176934" y="57150"/>
                </a:lnTo>
                <a:lnTo>
                  <a:pt x="1179563" y="57150"/>
                </a:lnTo>
                <a:lnTo>
                  <a:pt x="1180680" y="56692"/>
                </a:lnTo>
                <a:lnTo>
                  <a:pt x="1182547" y="54825"/>
                </a:lnTo>
                <a:lnTo>
                  <a:pt x="1183005" y="53708"/>
                </a:lnTo>
                <a:lnTo>
                  <a:pt x="1183005" y="51079"/>
                </a:lnTo>
                <a:close/>
              </a:path>
              <a:path w="1183004" h="3867150">
                <a:moveTo>
                  <a:pt x="1183005" y="3454"/>
                </a:moveTo>
                <a:lnTo>
                  <a:pt x="1182547" y="2336"/>
                </a:lnTo>
                <a:lnTo>
                  <a:pt x="1180680" y="469"/>
                </a:lnTo>
                <a:lnTo>
                  <a:pt x="1179563" y="0"/>
                </a:lnTo>
                <a:lnTo>
                  <a:pt x="1176934" y="0"/>
                </a:lnTo>
                <a:lnTo>
                  <a:pt x="1175816" y="469"/>
                </a:lnTo>
                <a:lnTo>
                  <a:pt x="1173949" y="2336"/>
                </a:lnTo>
                <a:lnTo>
                  <a:pt x="1173480" y="3454"/>
                </a:lnTo>
                <a:lnTo>
                  <a:pt x="1173480" y="6083"/>
                </a:lnTo>
                <a:lnTo>
                  <a:pt x="1173949" y="7200"/>
                </a:lnTo>
                <a:lnTo>
                  <a:pt x="1175816" y="9067"/>
                </a:lnTo>
                <a:lnTo>
                  <a:pt x="1176934" y="9525"/>
                </a:lnTo>
                <a:lnTo>
                  <a:pt x="1179563" y="9525"/>
                </a:lnTo>
                <a:lnTo>
                  <a:pt x="1180680" y="9067"/>
                </a:lnTo>
                <a:lnTo>
                  <a:pt x="1182547" y="7200"/>
                </a:lnTo>
                <a:lnTo>
                  <a:pt x="1183005" y="6083"/>
                </a:lnTo>
                <a:lnTo>
                  <a:pt x="1183005" y="34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630784" y="4775199"/>
            <a:ext cx="2225040" cy="351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" algn="ctr">
              <a:lnSpc>
                <a:spcPct val="100000"/>
              </a:lnSpc>
              <a:spcBef>
                <a:spcPts val="100"/>
              </a:spcBef>
              <a:tabLst>
                <a:tab pos="1183005" algn="l"/>
              </a:tabLst>
            </a:pP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2000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3000</a:t>
            </a:r>
            <a:endParaRPr sz="90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200" spc="-75" dirty="0">
                <a:solidFill>
                  <a:srgbClr val="252423"/>
                </a:solidFill>
                <a:latin typeface="Trebuchet MS"/>
                <a:cs typeface="Trebuchet MS"/>
              </a:rPr>
              <a:t>Count</a:t>
            </a:r>
            <a:r>
              <a:rPr sz="1200" spc="-7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200" spc="-95" dirty="0">
                <a:solidFill>
                  <a:srgbClr val="252423"/>
                </a:solidFill>
                <a:latin typeface="Trebuchet MS"/>
                <a:cs typeface="Trebuchet MS"/>
              </a:rPr>
              <a:t>of</a:t>
            </a:r>
            <a:r>
              <a:rPr sz="1200" spc="-6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200" spc="-85" dirty="0">
                <a:solidFill>
                  <a:srgbClr val="252423"/>
                </a:solidFill>
                <a:latin typeface="Trebuchet MS"/>
                <a:cs typeface="Trebuchet MS"/>
              </a:rPr>
              <a:t>time</a:t>
            </a:r>
            <a:r>
              <a:rPr sz="1200" spc="-7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200" spc="-95" dirty="0">
                <a:solidFill>
                  <a:srgbClr val="252423"/>
                </a:solidFill>
                <a:latin typeface="Trebuchet MS"/>
                <a:cs typeface="Trebuchet MS"/>
              </a:rPr>
              <a:t>to</a:t>
            </a:r>
            <a:r>
              <a:rPr sz="1200" spc="-6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200" spc="-70" dirty="0">
                <a:solidFill>
                  <a:srgbClr val="252423"/>
                </a:solidFill>
                <a:latin typeface="Trebuchet MS"/>
                <a:cs typeface="Trebuchet MS"/>
              </a:rPr>
              <a:t>get</a:t>
            </a:r>
            <a:r>
              <a:rPr sz="1200" spc="-6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200" spc="-95" dirty="0">
                <a:solidFill>
                  <a:srgbClr val="252423"/>
                </a:solidFill>
                <a:latin typeface="Trebuchet MS"/>
                <a:cs typeface="Trebuchet MS"/>
              </a:rPr>
              <a:t>to</a:t>
            </a:r>
            <a:r>
              <a:rPr sz="1200" spc="-7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200" spc="-75" dirty="0">
                <a:solidFill>
                  <a:srgbClr val="252423"/>
                </a:solidFill>
                <a:latin typeface="Trebuchet MS"/>
                <a:cs typeface="Trebuchet MS"/>
              </a:rPr>
              <a:t>water</a:t>
            </a:r>
            <a:r>
              <a:rPr sz="1200" spc="-6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52423"/>
                </a:solidFill>
                <a:latin typeface="Trebuchet MS"/>
                <a:cs typeface="Trebuchet MS"/>
              </a:rPr>
              <a:t>source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503544" y="896937"/>
            <a:ext cx="9525" cy="3867150"/>
          </a:xfrm>
          <a:custGeom>
            <a:avLst/>
            <a:gdLst/>
            <a:ahLst/>
            <a:cxnLst/>
            <a:rect l="l" t="t" r="r" b="b"/>
            <a:pathLst>
              <a:path w="9525" h="3867150">
                <a:moveTo>
                  <a:pt x="6077" y="3867149"/>
                </a:moveTo>
                <a:lnTo>
                  <a:pt x="3447" y="3867149"/>
                </a:lnTo>
                <a:lnTo>
                  <a:pt x="2324" y="3866684"/>
                </a:lnTo>
                <a:lnTo>
                  <a:pt x="464" y="3864824"/>
                </a:lnTo>
                <a:lnTo>
                  <a:pt x="0" y="3863702"/>
                </a:lnTo>
                <a:lnTo>
                  <a:pt x="0" y="3861071"/>
                </a:lnTo>
                <a:lnTo>
                  <a:pt x="464" y="3859949"/>
                </a:lnTo>
                <a:lnTo>
                  <a:pt x="2324" y="3858089"/>
                </a:lnTo>
                <a:lnTo>
                  <a:pt x="3447" y="3857624"/>
                </a:lnTo>
                <a:lnTo>
                  <a:pt x="6077" y="3857624"/>
                </a:lnTo>
                <a:lnTo>
                  <a:pt x="7200" y="3858089"/>
                </a:lnTo>
                <a:lnTo>
                  <a:pt x="9060" y="3859949"/>
                </a:lnTo>
                <a:lnTo>
                  <a:pt x="9524" y="3861071"/>
                </a:lnTo>
                <a:lnTo>
                  <a:pt x="9524" y="3863702"/>
                </a:lnTo>
                <a:lnTo>
                  <a:pt x="9060" y="3864824"/>
                </a:lnTo>
                <a:lnTo>
                  <a:pt x="7200" y="3866684"/>
                </a:lnTo>
                <a:lnTo>
                  <a:pt x="6077" y="3867149"/>
                </a:lnTo>
                <a:close/>
              </a:path>
              <a:path w="9525" h="3867150">
                <a:moveTo>
                  <a:pt x="6077" y="3819524"/>
                </a:moveTo>
                <a:lnTo>
                  <a:pt x="3447" y="3819524"/>
                </a:lnTo>
                <a:lnTo>
                  <a:pt x="2324" y="3819059"/>
                </a:lnTo>
                <a:lnTo>
                  <a:pt x="464" y="3817199"/>
                </a:lnTo>
                <a:lnTo>
                  <a:pt x="0" y="3816077"/>
                </a:lnTo>
                <a:lnTo>
                  <a:pt x="0" y="3813446"/>
                </a:lnTo>
                <a:lnTo>
                  <a:pt x="464" y="3812324"/>
                </a:lnTo>
                <a:lnTo>
                  <a:pt x="2324" y="3810464"/>
                </a:lnTo>
                <a:lnTo>
                  <a:pt x="3447" y="3809999"/>
                </a:lnTo>
                <a:lnTo>
                  <a:pt x="6077" y="3809999"/>
                </a:lnTo>
                <a:lnTo>
                  <a:pt x="7200" y="3810464"/>
                </a:lnTo>
                <a:lnTo>
                  <a:pt x="9060" y="3812324"/>
                </a:lnTo>
                <a:lnTo>
                  <a:pt x="9524" y="3813446"/>
                </a:lnTo>
                <a:lnTo>
                  <a:pt x="9524" y="3816077"/>
                </a:lnTo>
                <a:lnTo>
                  <a:pt x="9060" y="3817199"/>
                </a:lnTo>
                <a:lnTo>
                  <a:pt x="7200" y="3819059"/>
                </a:lnTo>
                <a:lnTo>
                  <a:pt x="6077" y="3819524"/>
                </a:lnTo>
                <a:close/>
              </a:path>
              <a:path w="9525" h="3867150">
                <a:moveTo>
                  <a:pt x="6077" y="3771899"/>
                </a:moveTo>
                <a:lnTo>
                  <a:pt x="3447" y="3771899"/>
                </a:lnTo>
                <a:lnTo>
                  <a:pt x="2324" y="3771434"/>
                </a:lnTo>
                <a:lnTo>
                  <a:pt x="464" y="3769574"/>
                </a:lnTo>
                <a:lnTo>
                  <a:pt x="0" y="3768452"/>
                </a:lnTo>
                <a:lnTo>
                  <a:pt x="0" y="3765821"/>
                </a:lnTo>
                <a:lnTo>
                  <a:pt x="464" y="3764699"/>
                </a:lnTo>
                <a:lnTo>
                  <a:pt x="2324" y="3762839"/>
                </a:lnTo>
                <a:lnTo>
                  <a:pt x="3447" y="3762374"/>
                </a:lnTo>
                <a:lnTo>
                  <a:pt x="6077" y="3762374"/>
                </a:lnTo>
                <a:lnTo>
                  <a:pt x="7200" y="3762839"/>
                </a:lnTo>
                <a:lnTo>
                  <a:pt x="9060" y="3764699"/>
                </a:lnTo>
                <a:lnTo>
                  <a:pt x="9524" y="3765821"/>
                </a:lnTo>
                <a:lnTo>
                  <a:pt x="9524" y="3768452"/>
                </a:lnTo>
                <a:lnTo>
                  <a:pt x="9060" y="3769574"/>
                </a:lnTo>
                <a:lnTo>
                  <a:pt x="7200" y="3771434"/>
                </a:lnTo>
                <a:lnTo>
                  <a:pt x="6077" y="3771899"/>
                </a:lnTo>
                <a:close/>
              </a:path>
              <a:path w="9525" h="3867150">
                <a:moveTo>
                  <a:pt x="6077" y="3724274"/>
                </a:moveTo>
                <a:lnTo>
                  <a:pt x="3447" y="3724274"/>
                </a:lnTo>
                <a:lnTo>
                  <a:pt x="2324" y="3723809"/>
                </a:lnTo>
                <a:lnTo>
                  <a:pt x="464" y="3721949"/>
                </a:lnTo>
                <a:lnTo>
                  <a:pt x="0" y="3720827"/>
                </a:lnTo>
                <a:lnTo>
                  <a:pt x="0" y="3718196"/>
                </a:lnTo>
                <a:lnTo>
                  <a:pt x="464" y="3717074"/>
                </a:lnTo>
                <a:lnTo>
                  <a:pt x="2324" y="3715214"/>
                </a:lnTo>
                <a:lnTo>
                  <a:pt x="3447" y="3714749"/>
                </a:lnTo>
                <a:lnTo>
                  <a:pt x="6077" y="3714749"/>
                </a:lnTo>
                <a:lnTo>
                  <a:pt x="7200" y="3715214"/>
                </a:lnTo>
                <a:lnTo>
                  <a:pt x="9060" y="3717074"/>
                </a:lnTo>
                <a:lnTo>
                  <a:pt x="9524" y="3718196"/>
                </a:lnTo>
                <a:lnTo>
                  <a:pt x="9524" y="3720827"/>
                </a:lnTo>
                <a:lnTo>
                  <a:pt x="9060" y="3721949"/>
                </a:lnTo>
                <a:lnTo>
                  <a:pt x="7200" y="3723809"/>
                </a:lnTo>
                <a:lnTo>
                  <a:pt x="6077" y="3724274"/>
                </a:lnTo>
                <a:close/>
              </a:path>
              <a:path w="9525" h="3867150">
                <a:moveTo>
                  <a:pt x="6077" y="3676649"/>
                </a:moveTo>
                <a:lnTo>
                  <a:pt x="3447" y="3676649"/>
                </a:lnTo>
                <a:lnTo>
                  <a:pt x="2324" y="3676184"/>
                </a:lnTo>
                <a:lnTo>
                  <a:pt x="464" y="3674324"/>
                </a:lnTo>
                <a:lnTo>
                  <a:pt x="0" y="3673202"/>
                </a:lnTo>
                <a:lnTo>
                  <a:pt x="0" y="3670571"/>
                </a:lnTo>
                <a:lnTo>
                  <a:pt x="464" y="3669449"/>
                </a:lnTo>
                <a:lnTo>
                  <a:pt x="2324" y="3667589"/>
                </a:lnTo>
                <a:lnTo>
                  <a:pt x="3447" y="3667124"/>
                </a:lnTo>
                <a:lnTo>
                  <a:pt x="6077" y="3667124"/>
                </a:lnTo>
                <a:lnTo>
                  <a:pt x="7200" y="3667589"/>
                </a:lnTo>
                <a:lnTo>
                  <a:pt x="9060" y="3669449"/>
                </a:lnTo>
                <a:lnTo>
                  <a:pt x="9524" y="3670571"/>
                </a:lnTo>
                <a:lnTo>
                  <a:pt x="9524" y="3673202"/>
                </a:lnTo>
                <a:lnTo>
                  <a:pt x="9060" y="3674324"/>
                </a:lnTo>
                <a:lnTo>
                  <a:pt x="7200" y="3676184"/>
                </a:lnTo>
                <a:lnTo>
                  <a:pt x="6077" y="3676649"/>
                </a:lnTo>
                <a:close/>
              </a:path>
              <a:path w="9525" h="3867150">
                <a:moveTo>
                  <a:pt x="6077" y="3629024"/>
                </a:moveTo>
                <a:lnTo>
                  <a:pt x="3447" y="3629024"/>
                </a:lnTo>
                <a:lnTo>
                  <a:pt x="2324" y="3628559"/>
                </a:lnTo>
                <a:lnTo>
                  <a:pt x="464" y="3626699"/>
                </a:lnTo>
                <a:lnTo>
                  <a:pt x="0" y="3625577"/>
                </a:lnTo>
                <a:lnTo>
                  <a:pt x="0" y="3622946"/>
                </a:lnTo>
                <a:lnTo>
                  <a:pt x="464" y="3621824"/>
                </a:lnTo>
                <a:lnTo>
                  <a:pt x="2324" y="3619964"/>
                </a:lnTo>
                <a:lnTo>
                  <a:pt x="3447" y="3619499"/>
                </a:lnTo>
                <a:lnTo>
                  <a:pt x="6077" y="3619499"/>
                </a:lnTo>
                <a:lnTo>
                  <a:pt x="7200" y="3619964"/>
                </a:lnTo>
                <a:lnTo>
                  <a:pt x="9060" y="3621824"/>
                </a:lnTo>
                <a:lnTo>
                  <a:pt x="9524" y="3622946"/>
                </a:lnTo>
                <a:lnTo>
                  <a:pt x="9524" y="3625577"/>
                </a:lnTo>
                <a:lnTo>
                  <a:pt x="9060" y="3626699"/>
                </a:lnTo>
                <a:lnTo>
                  <a:pt x="7200" y="3628559"/>
                </a:lnTo>
                <a:lnTo>
                  <a:pt x="6077" y="3629024"/>
                </a:lnTo>
                <a:close/>
              </a:path>
              <a:path w="9525" h="3867150">
                <a:moveTo>
                  <a:pt x="6077" y="3581399"/>
                </a:moveTo>
                <a:lnTo>
                  <a:pt x="3447" y="3581399"/>
                </a:lnTo>
                <a:lnTo>
                  <a:pt x="2324" y="3580934"/>
                </a:lnTo>
                <a:lnTo>
                  <a:pt x="464" y="3579074"/>
                </a:lnTo>
                <a:lnTo>
                  <a:pt x="0" y="3577952"/>
                </a:lnTo>
                <a:lnTo>
                  <a:pt x="0" y="3575321"/>
                </a:lnTo>
                <a:lnTo>
                  <a:pt x="464" y="3574199"/>
                </a:lnTo>
                <a:lnTo>
                  <a:pt x="2324" y="3572339"/>
                </a:lnTo>
                <a:lnTo>
                  <a:pt x="3447" y="3571874"/>
                </a:lnTo>
                <a:lnTo>
                  <a:pt x="6077" y="3571874"/>
                </a:lnTo>
                <a:lnTo>
                  <a:pt x="7200" y="3572339"/>
                </a:lnTo>
                <a:lnTo>
                  <a:pt x="9060" y="3574199"/>
                </a:lnTo>
                <a:lnTo>
                  <a:pt x="9524" y="3575321"/>
                </a:lnTo>
                <a:lnTo>
                  <a:pt x="9524" y="3577952"/>
                </a:lnTo>
                <a:lnTo>
                  <a:pt x="9060" y="3579074"/>
                </a:lnTo>
                <a:lnTo>
                  <a:pt x="7200" y="3580934"/>
                </a:lnTo>
                <a:lnTo>
                  <a:pt x="6077" y="3581399"/>
                </a:lnTo>
                <a:close/>
              </a:path>
              <a:path w="9525" h="3867150">
                <a:moveTo>
                  <a:pt x="6077" y="3533774"/>
                </a:moveTo>
                <a:lnTo>
                  <a:pt x="3447" y="3533774"/>
                </a:lnTo>
                <a:lnTo>
                  <a:pt x="2324" y="3533309"/>
                </a:lnTo>
                <a:lnTo>
                  <a:pt x="464" y="3531449"/>
                </a:lnTo>
                <a:lnTo>
                  <a:pt x="0" y="3530327"/>
                </a:lnTo>
                <a:lnTo>
                  <a:pt x="0" y="3527696"/>
                </a:lnTo>
                <a:lnTo>
                  <a:pt x="464" y="3526574"/>
                </a:lnTo>
                <a:lnTo>
                  <a:pt x="2324" y="3524714"/>
                </a:lnTo>
                <a:lnTo>
                  <a:pt x="3447" y="3524249"/>
                </a:lnTo>
                <a:lnTo>
                  <a:pt x="6077" y="3524249"/>
                </a:lnTo>
                <a:lnTo>
                  <a:pt x="7200" y="3524714"/>
                </a:lnTo>
                <a:lnTo>
                  <a:pt x="9060" y="3526574"/>
                </a:lnTo>
                <a:lnTo>
                  <a:pt x="9524" y="3527696"/>
                </a:lnTo>
                <a:lnTo>
                  <a:pt x="9524" y="3530327"/>
                </a:lnTo>
                <a:lnTo>
                  <a:pt x="9060" y="3531449"/>
                </a:lnTo>
                <a:lnTo>
                  <a:pt x="7200" y="3533309"/>
                </a:lnTo>
                <a:lnTo>
                  <a:pt x="6077" y="3533774"/>
                </a:lnTo>
                <a:close/>
              </a:path>
              <a:path w="9525" h="3867150">
                <a:moveTo>
                  <a:pt x="6077" y="3486149"/>
                </a:moveTo>
                <a:lnTo>
                  <a:pt x="3447" y="3486149"/>
                </a:lnTo>
                <a:lnTo>
                  <a:pt x="2324" y="3485684"/>
                </a:lnTo>
                <a:lnTo>
                  <a:pt x="464" y="3483824"/>
                </a:lnTo>
                <a:lnTo>
                  <a:pt x="0" y="3482702"/>
                </a:lnTo>
                <a:lnTo>
                  <a:pt x="0" y="3480071"/>
                </a:lnTo>
                <a:lnTo>
                  <a:pt x="464" y="3478949"/>
                </a:lnTo>
                <a:lnTo>
                  <a:pt x="2324" y="3477089"/>
                </a:lnTo>
                <a:lnTo>
                  <a:pt x="3447" y="3476624"/>
                </a:lnTo>
                <a:lnTo>
                  <a:pt x="6077" y="3476624"/>
                </a:lnTo>
                <a:lnTo>
                  <a:pt x="7200" y="3477089"/>
                </a:lnTo>
                <a:lnTo>
                  <a:pt x="9060" y="3478949"/>
                </a:lnTo>
                <a:lnTo>
                  <a:pt x="9524" y="3480071"/>
                </a:lnTo>
                <a:lnTo>
                  <a:pt x="9524" y="3482702"/>
                </a:lnTo>
                <a:lnTo>
                  <a:pt x="9060" y="3483824"/>
                </a:lnTo>
                <a:lnTo>
                  <a:pt x="7200" y="3485684"/>
                </a:lnTo>
                <a:lnTo>
                  <a:pt x="6077" y="3486149"/>
                </a:lnTo>
                <a:close/>
              </a:path>
              <a:path w="9525" h="3867150">
                <a:moveTo>
                  <a:pt x="6077" y="3438524"/>
                </a:moveTo>
                <a:lnTo>
                  <a:pt x="3447" y="3438524"/>
                </a:lnTo>
                <a:lnTo>
                  <a:pt x="2324" y="3438059"/>
                </a:lnTo>
                <a:lnTo>
                  <a:pt x="464" y="3436199"/>
                </a:lnTo>
                <a:lnTo>
                  <a:pt x="0" y="3435077"/>
                </a:lnTo>
                <a:lnTo>
                  <a:pt x="0" y="3432446"/>
                </a:lnTo>
                <a:lnTo>
                  <a:pt x="464" y="3431324"/>
                </a:lnTo>
                <a:lnTo>
                  <a:pt x="2324" y="3429464"/>
                </a:lnTo>
                <a:lnTo>
                  <a:pt x="3447" y="3428999"/>
                </a:lnTo>
                <a:lnTo>
                  <a:pt x="6077" y="3428999"/>
                </a:lnTo>
                <a:lnTo>
                  <a:pt x="7200" y="3429464"/>
                </a:lnTo>
                <a:lnTo>
                  <a:pt x="9060" y="3431324"/>
                </a:lnTo>
                <a:lnTo>
                  <a:pt x="9524" y="3432446"/>
                </a:lnTo>
                <a:lnTo>
                  <a:pt x="9524" y="3435077"/>
                </a:lnTo>
                <a:lnTo>
                  <a:pt x="9060" y="3436199"/>
                </a:lnTo>
                <a:lnTo>
                  <a:pt x="7200" y="3438059"/>
                </a:lnTo>
                <a:lnTo>
                  <a:pt x="6077" y="3438524"/>
                </a:lnTo>
                <a:close/>
              </a:path>
              <a:path w="9525" h="3867150">
                <a:moveTo>
                  <a:pt x="6077" y="3390899"/>
                </a:moveTo>
                <a:lnTo>
                  <a:pt x="3447" y="3390899"/>
                </a:lnTo>
                <a:lnTo>
                  <a:pt x="2324" y="3390434"/>
                </a:lnTo>
                <a:lnTo>
                  <a:pt x="464" y="3388574"/>
                </a:lnTo>
                <a:lnTo>
                  <a:pt x="0" y="3387452"/>
                </a:lnTo>
                <a:lnTo>
                  <a:pt x="0" y="3384821"/>
                </a:lnTo>
                <a:lnTo>
                  <a:pt x="464" y="3383699"/>
                </a:lnTo>
                <a:lnTo>
                  <a:pt x="2324" y="3381839"/>
                </a:lnTo>
                <a:lnTo>
                  <a:pt x="3447" y="3381374"/>
                </a:lnTo>
                <a:lnTo>
                  <a:pt x="6077" y="3381374"/>
                </a:lnTo>
                <a:lnTo>
                  <a:pt x="7200" y="3381839"/>
                </a:lnTo>
                <a:lnTo>
                  <a:pt x="9060" y="3383699"/>
                </a:lnTo>
                <a:lnTo>
                  <a:pt x="9524" y="3384821"/>
                </a:lnTo>
                <a:lnTo>
                  <a:pt x="9524" y="3387452"/>
                </a:lnTo>
                <a:lnTo>
                  <a:pt x="9060" y="3388574"/>
                </a:lnTo>
                <a:lnTo>
                  <a:pt x="7200" y="3390434"/>
                </a:lnTo>
                <a:lnTo>
                  <a:pt x="6077" y="3390899"/>
                </a:lnTo>
                <a:close/>
              </a:path>
              <a:path w="9525" h="3867150">
                <a:moveTo>
                  <a:pt x="6077" y="3343274"/>
                </a:moveTo>
                <a:lnTo>
                  <a:pt x="3447" y="3343274"/>
                </a:lnTo>
                <a:lnTo>
                  <a:pt x="2324" y="3342809"/>
                </a:lnTo>
                <a:lnTo>
                  <a:pt x="464" y="3340949"/>
                </a:lnTo>
                <a:lnTo>
                  <a:pt x="0" y="3339827"/>
                </a:lnTo>
                <a:lnTo>
                  <a:pt x="0" y="3337196"/>
                </a:lnTo>
                <a:lnTo>
                  <a:pt x="464" y="3336074"/>
                </a:lnTo>
                <a:lnTo>
                  <a:pt x="2324" y="3334214"/>
                </a:lnTo>
                <a:lnTo>
                  <a:pt x="3447" y="3333749"/>
                </a:lnTo>
                <a:lnTo>
                  <a:pt x="6077" y="3333749"/>
                </a:lnTo>
                <a:lnTo>
                  <a:pt x="7200" y="3334214"/>
                </a:lnTo>
                <a:lnTo>
                  <a:pt x="9060" y="3336074"/>
                </a:lnTo>
                <a:lnTo>
                  <a:pt x="9524" y="3337196"/>
                </a:lnTo>
                <a:lnTo>
                  <a:pt x="9524" y="3339827"/>
                </a:lnTo>
                <a:lnTo>
                  <a:pt x="9060" y="3340949"/>
                </a:lnTo>
                <a:lnTo>
                  <a:pt x="7200" y="3342809"/>
                </a:lnTo>
                <a:lnTo>
                  <a:pt x="6077" y="3343274"/>
                </a:lnTo>
                <a:close/>
              </a:path>
              <a:path w="9525" h="3867150">
                <a:moveTo>
                  <a:pt x="6077" y="3295649"/>
                </a:moveTo>
                <a:lnTo>
                  <a:pt x="3447" y="3295649"/>
                </a:lnTo>
                <a:lnTo>
                  <a:pt x="2324" y="3295184"/>
                </a:lnTo>
                <a:lnTo>
                  <a:pt x="464" y="3293324"/>
                </a:lnTo>
                <a:lnTo>
                  <a:pt x="0" y="3292202"/>
                </a:lnTo>
                <a:lnTo>
                  <a:pt x="0" y="3289571"/>
                </a:lnTo>
                <a:lnTo>
                  <a:pt x="464" y="3288449"/>
                </a:lnTo>
                <a:lnTo>
                  <a:pt x="2324" y="3286589"/>
                </a:lnTo>
                <a:lnTo>
                  <a:pt x="3447" y="3286124"/>
                </a:lnTo>
                <a:lnTo>
                  <a:pt x="6077" y="3286124"/>
                </a:lnTo>
                <a:lnTo>
                  <a:pt x="7200" y="3286589"/>
                </a:lnTo>
                <a:lnTo>
                  <a:pt x="9060" y="3288449"/>
                </a:lnTo>
                <a:lnTo>
                  <a:pt x="9524" y="3289571"/>
                </a:lnTo>
                <a:lnTo>
                  <a:pt x="9524" y="3292202"/>
                </a:lnTo>
                <a:lnTo>
                  <a:pt x="9060" y="3293324"/>
                </a:lnTo>
                <a:lnTo>
                  <a:pt x="7200" y="3295184"/>
                </a:lnTo>
                <a:lnTo>
                  <a:pt x="6077" y="3295649"/>
                </a:lnTo>
                <a:close/>
              </a:path>
              <a:path w="9525" h="3867150">
                <a:moveTo>
                  <a:pt x="6077" y="3248024"/>
                </a:moveTo>
                <a:lnTo>
                  <a:pt x="3447" y="3248024"/>
                </a:lnTo>
                <a:lnTo>
                  <a:pt x="2324" y="3247559"/>
                </a:lnTo>
                <a:lnTo>
                  <a:pt x="464" y="3245699"/>
                </a:lnTo>
                <a:lnTo>
                  <a:pt x="0" y="3244577"/>
                </a:lnTo>
                <a:lnTo>
                  <a:pt x="0" y="3241946"/>
                </a:lnTo>
                <a:lnTo>
                  <a:pt x="464" y="3240824"/>
                </a:lnTo>
                <a:lnTo>
                  <a:pt x="2324" y="3238964"/>
                </a:lnTo>
                <a:lnTo>
                  <a:pt x="3447" y="3238499"/>
                </a:lnTo>
                <a:lnTo>
                  <a:pt x="6077" y="3238499"/>
                </a:lnTo>
                <a:lnTo>
                  <a:pt x="7200" y="3238964"/>
                </a:lnTo>
                <a:lnTo>
                  <a:pt x="9060" y="3240824"/>
                </a:lnTo>
                <a:lnTo>
                  <a:pt x="9524" y="3241946"/>
                </a:lnTo>
                <a:lnTo>
                  <a:pt x="9524" y="3244577"/>
                </a:lnTo>
                <a:lnTo>
                  <a:pt x="9060" y="3245699"/>
                </a:lnTo>
                <a:lnTo>
                  <a:pt x="7200" y="3247559"/>
                </a:lnTo>
                <a:lnTo>
                  <a:pt x="6077" y="3248024"/>
                </a:lnTo>
                <a:close/>
              </a:path>
              <a:path w="9525" h="3867150">
                <a:moveTo>
                  <a:pt x="6077" y="3200399"/>
                </a:moveTo>
                <a:lnTo>
                  <a:pt x="3447" y="3200399"/>
                </a:lnTo>
                <a:lnTo>
                  <a:pt x="2324" y="3199934"/>
                </a:lnTo>
                <a:lnTo>
                  <a:pt x="464" y="3198074"/>
                </a:lnTo>
                <a:lnTo>
                  <a:pt x="0" y="3196952"/>
                </a:lnTo>
                <a:lnTo>
                  <a:pt x="0" y="3194321"/>
                </a:lnTo>
                <a:lnTo>
                  <a:pt x="464" y="3193199"/>
                </a:lnTo>
                <a:lnTo>
                  <a:pt x="2324" y="3191339"/>
                </a:lnTo>
                <a:lnTo>
                  <a:pt x="3447" y="3190874"/>
                </a:lnTo>
                <a:lnTo>
                  <a:pt x="6077" y="3190874"/>
                </a:lnTo>
                <a:lnTo>
                  <a:pt x="7200" y="3191339"/>
                </a:lnTo>
                <a:lnTo>
                  <a:pt x="9060" y="3193199"/>
                </a:lnTo>
                <a:lnTo>
                  <a:pt x="9524" y="3194321"/>
                </a:lnTo>
                <a:lnTo>
                  <a:pt x="9524" y="3196952"/>
                </a:lnTo>
                <a:lnTo>
                  <a:pt x="9060" y="3198074"/>
                </a:lnTo>
                <a:lnTo>
                  <a:pt x="7200" y="3199934"/>
                </a:lnTo>
                <a:lnTo>
                  <a:pt x="6077" y="3200399"/>
                </a:lnTo>
                <a:close/>
              </a:path>
              <a:path w="9525" h="3867150">
                <a:moveTo>
                  <a:pt x="6077" y="3152774"/>
                </a:moveTo>
                <a:lnTo>
                  <a:pt x="3447" y="3152774"/>
                </a:lnTo>
                <a:lnTo>
                  <a:pt x="2324" y="3152309"/>
                </a:lnTo>
                <a:lnTo>
                  <a:pt x="464" y="3150449"/>
                </a:lnTo>
                <a:lnTo>
                  <a:pt x="0" y="3149327"/>
                </a:lnTo>
                <a:lnTo>
                  <a:pt x="0" y="3146696"/>
                </a:lnTo>
                <a:lnTo>
                  <a:pt x="464" y="3145574"/>
                </a:lnTo>
                <a:lnTo>
                  <a:pt x="2324" y="3143714"/>
                </a:lnTo>
                <a:lnTo>
                  <a:pt x="3447" y="3143249"/>
                </a:lnTo>
                <a:lnTo>
                  <a:pt x="6077" y="3143249"/>
                </a:lnTo>
                <a:lnTo>
                  <a:pt x="7200" y="3143714"/>
                </a:lnTo>
                <a:lnTo>
                  <a:pt x="9060" y="3145574"/>
                </a:lnTo>
                <a:lnTo>
                  <a:pt x="9524" y="3146696"/>
                </a:lnTo>
                <a:lnTo>
                  <a:pt x="9524" y="3149327"/>
                </a:lnTo>
                <a:lnTo>
                  <a:pt x="9060" y="3150449"/>
                </a:lnTo>
                <a:lnTo>
                  <a:pt x="7200" y="3152309"/>
                </a:lnTo>
                <a:lnTo>
                  <a:pt x="6077" y="3152774"/>
                </a:lnTo>
                <a:close/>
              </a:path>
              <a:path w="9525" h="3867150">
                <a:moveTo>
                  <a:pt x="6077" y="3105149"/>
                </a:moveTo>
                <a:lnTo>
                  <a:pt x="3447" y="3105149"/>
                </a:lnTo>
                <a:lnTo>
                  <a:pt x="2324" y="3104684"/>
                </a:lnTo>
                <a:lnTo>
                  <a:pt x="464" y="3102824"/>
                </a:lnTo>
                <a:lnTo>
                  <a:pt x="0" y="3101702"/>
                </a:lnTo>
                <a:lnTo>
                  <a:pt x="0" y="3099071"/>
                </a:lnTo>
                <a:lnTo>
                  <a:pt x="464" y="3097949"/>
                </a:lnTo>
                <a:lnTo>
                  <a:pt x="2324" y="3096089"/>
                </a:lnTo>
                <a:lnTo>
                  <a:pt x="3447" y="3095624"/>
                </a:lnTo>
                <a:lnTo>
                  <a:pt x="6077" y="3095624"/>
                </a:lnTo>
                <a:lnTo>
                  <a:pt x="7200" y="3096089"/>
                </a:lnTo>
                <a:lnTo>
                  <a:pt x="9060" y="3097949"/>
                </a:lnTo>
                <a:lnTo>
                  <a:pt x="9524" y="3099071"/>
                </a:lnTo>
                <a:lnTo>
                  <a:pt x="9524" y="3101702"/>
                </a:lnTo>
                <a:lnTo>
                  <a:pt x="9060" y="3102824"/>
                </a:lnTo>
                <a:lnTo>
                  <a:pt x="7200" y="3104684"/>
                </a:lnTo>
                <a:lnTo>
                  <a:pt x="6077" y="3105149"/>
                </a:lnTo>
                <a:close/>
              </a:path>
              <a:path w="9525" h="3867150">
                <a:moveTo>
                  <a:pt x="6077" y="3057524"/>
                </a:moveTo>
                <a:lnTo>
                  <a:pt x="3447" y="3057524"/>
                </a:lnTo>
                <a:lnTo>
                  <a:pt x="2324" y="3057059"/>
                </a:lnTo>
                <a:lnTo>
                  <a:pt x="464" y="3055199"/>
                </a:lnTo>
                <a:lnTo>
                  <a:pt x="0" y="3054077"/>
                </a:lnTo>
                <a:lnTo>
                  <a:pt x="0" y="3051446"/>
                </a:lnTo>
                <a:lnTo>
                  <a:pt x="464" y="3050324"/>
                </a:lnTo>
                <a:lnTo>
                  <a:pt x="2324" y="3048464"/>
                </a:lnTo>
                <a:lnTo>
                  <a:pt x="3447" y="3047999"/>
                </a:lnTo>
                <a:lnTo>
                  <a:pt x="6077" y="3047999"/>
                </a:lnTo>
                <a:lnTo>
                  <a:pt x="7200" y="3048464"/>
                </a:lnTo>
                <a:lnTo>
                  <a:pt x="9060" y="3050324"/>
                </a:lnTo>
                <a:lnTo>
                  <a:pt x="9524" y="3051446"/>
                </a:lnTo>
                <a:lnTo>
                  <a:pt x="9524" y="3054077"/>
                </a:lnTo>
                <a:lnTo>
                  <a:pt x="9060" y="3055199"/>
                </a:lnTo>
                <a:lnTo>
                  <a:pt x="7200" y="3057059"/>
                </a:lnTo>
                <a:lnTo>
                  <a:pt x="6077" y="3057524"/>
                </a:lnTo>
                <a:close/>
              </a:path>
              <a:path w="9525" h="3867150">
                <a:moveTo>
                  <a:pt x="6077" y="3009899"/>
                </a:moveTo>
                <a:lnTo>
                  <a:pt x="3447" y="3009899"/>
                </a:lnTo>
                <a:lnTo>
                  <a:pt x="2324" y="3009434"/>
                </a:lnTo>
                <a:lnTo>
                  <a:pt x="464" y="3007574"/>
                </a:lnTo>
                <a:lnTo>
                  <a:pt x="0" y="3006452"/>
                </a:lnTo>
                <a:lnTo>
                  <a:pt x="0" y="3003821"/>
                </a:lnTo>
                <a:lnTo>
                  <a:pt x="464" y="3002699"/>
                </a:lnTo>
                <a:lnTo>
                  <a:pt x="2324" y="3000839"/>
                </a:lnTo>
                <a:lnTo>
                  <a:pt x="3447" y="3000374"/>
                </a:lnTo>
                <a:lnTo>
                  <a:pt x="6077" y="3000374"/>
                </a:lnTo>
                <a:lnTo>
                  <a:pt x="7200" y="3000839"/>
                </a:lnTo>
                <a:lnTo>
                  <a:pt x="9060" y="3002699"/>
                </a:lnTo>
                <a:lnTo>
                  <a:pt x="9524" y="3003821"/>
                </a:lnTo>
                <a:lnTo>
                  <a:pt x="9524" y="3006452"/>
                </a:lnTo>
                <a:lnTo>
                  <a:pt x="9060" y="3007574"/>
                </a:lnTo>
                <a:lnTo>
                  <a:pt x="7200" y="3009434"/>
                </a:lnTo>
                <a:lnTo>
                  <a:pt x="6077" y="3009899"/>
                </a:lnTo>
                <a:close/>
              </a:path>
              <a:path w="9525" h="3867150">
                <a:moveTo>
                  <a:pt x="6077" y="2962274"/>
                </a:moveTo>
                <a:lnTo>
                  <a:pt x="3447" y="2962274"/>
                </a:lnTo>
                <a:lnTo>
                  <a:pt x="2324" y="2961809"/>
                </a:lnTo>
                <a:lnTo>
                  <a:pt x="464" y="2959949"/>
                </a:lnTo>
                <a:lnTo>
                  <a:pt x="0" y="2958827"/>
                </a:lnTo>
                <a:lnTo>
                  <a:pt x="0" y="2956197"/>
                </a:lnTo>
                <a:lnTo>
                  <a:pt x="464" y="2955074"/>
                </a:lnTo>
                <a:lnTo>
                  <a:pt x="2324" y="2953214"/>
                </a:lnTo>
                <a:lnTo>
                  <a:pt x="3447" y="2952749"/>
                </a:lnTo>
                <a:lnTo>
                  <a:pt x="6077" y="2952749"/>
                </a:lnTo>
                <a:lnTo>
                  <a:pt x="7200" y="2953214"/>
                </a:lnTo>
                <a:lnTo>
                  <a:pt x="9060" y="2955074"/>
                </a:lnTo>
                <a:lnTo>
                  <a:pt x="9524" y="2956197"/>
                </a:lnTo>
                <a:lnTo>
                  <a:pt x="9524" y="2958827"/>
                </a:lnTo>
                <a:lnTo>
                  <a:pt x="9060" y="2959949"/>
                </a:lnTo>
                <a:lnTo>
                  <a:pt x="7200" y="2961809"/>
                </a:lnTo>
                <a:lnTo>
                  <a:pt x="6077" y="2962274"/>
                </a:lnTo>
                <a:close/>
              </a:path>
              <a:path w="9525" h="3867150">
                <a:moveTo>
                  <a:pt x="6077" y="2914649"/>
                </a:moveTo>
                <a:lnTo>
                  <a:pt x="3447" y="2914649"/>
                </a:lnTo>
                <a:lnTo>
                  <a:pt x="2324" y="2914184"/>
                </a:lnTo>
                <a:lnTo>
                  <a:pt x="464" y="2912324"/>
                </a:lnTo>
                <a:lnTo>
                  <a:pt x="0" y="2911202"/>
                </a:lnTo>
                <a:lnTo>
                  <a:pt x="0" y="2908571"/>
                </a:lnTo>
                <a:lnTo>
                  <a:pt x="464" y="2907449"/>
                </a:lnTo>
                <a:lnTo>
                  <a:pt x="2324" y="2905589"/>
                </a:lnTo>
                <a:lnTo>
                  <a:pt x="3447" y="2905124"/>
                </a:lnTo>
                <a:lnTo>
                  <a:pt x="6077" y="2905124"/>
                </a:lnTo>
                <a:lnTo>
                  <a:pt x="7200" y="2905589"/>
                </a:lnTo>
                <a:lnTo>
                  <a:pt x="9060" y="2907449"/>
                </a:lnTo>
                <a:lnTo>
                  <a:pt x="9524" y="2908571"/>
                </a:lnTo>
                <a:lnTo>
                  <a:pt x="9524" y="2911202"/>
                </a:lnTo>
                <a:lnTo>
                  <a:pt x="9060" y="2912324"/>
                </a:lnTo>
                <a:lnTo>
                  <a:pt x="7200" y="2914184"/>
                </a:lnTo>
                <a:lnTo>
                  <a:pt x="6077" y="2914649"/>
                </a:lnTo>
                <a:close/>
              </a:path>
              <a:path w="9525" h="3867150">
                <a:moveTo>
                  <a:pt x="6077" y="2867024"/>
                </a:moveTo>
                <a:lnTo>
                  <a:pt x="3447" y="2867024"/>
                </a:lnTo>
                <a:lnTo>
                  <a:pt x="2324" y="2866559"/>
                </a:lnTo>
                <a:lnTo>
                  <a:pt x="464" y="2864699"/>
                </a:lnTo>
                <a:lnTo>
                  <a:pt x="0" y="2863577"/>
                </a:lnTo>
                <a:lnTo>
                  <a:pt x="0" y="2860947"/>
                </a:lnTo>
                <a:lnTo>
                  <a:pt x="464" y="2859824"/>
                </a:lnTo>
                <a:lnTo>
                  <a:pt x="2324" y="2857964"/>
                </a:lnTo>
                <a:lnTo>
                  <a:pt x="3447" y="2857499"/>
                </a:lnTo>
                <a:lnTo>
                  <a:pt x="6077" y="2857499"/>
                </a:lnTo>
                <a:lnTo>
                  <a:pt x="7200" y="2857964"/>
                </a:lnTo>
                <a:lnTo>
                  <a:pt x="9060" y="2859824"/>
                </a:lnTo>
                <a:lnTo>
                  <a:pt x="9524" y="2860947"/>
                </a:lnTo>
                <a:lnTo>
                  <a:pt x="9524" y="2863577"/>
                </a:lnTo>
                <a:lnTo>
                  <a:pt x="9060" y="2864699"/>
                </a:lnTo>
                <a:lnTo>
                  <a:pt x="7200" y="2866559"/>
                </a:lnTo>
                <a:lnTo>
                  <a:pt x="6077" y="2867024"/>
                </a:lnTo>
                <a:close/>
              </a:path>
              <a:path w="9525" h="3867150">
                <a:moveTo>
                  <a:pt x="6077" y="2819399"/>
                </a:moveTo>
                <a:lnTo>
                  <a:pt x="3447" y="2819399"/>
                </a:lnTo>
                <a:lnTo>
                  <a:pt x="2324" y="2818934"/>
                </a:lnTo>
                <a:lnTo>
                  <a:pt x="464" y="2817074"/>
                </a:lnTo>
                <a:lnTo>
                  <a:pt x="0" y="2815952"/>
                </a:lnTo>
                <a:lnTo>
                  <a:pt x="0" y="2813321"/>
                </a:lnTo>
                <a:lnTo>
                  <a:pt x="464" y="2812199"/>
                </a:lnTo>
                <a:lnTo>
                  <a:pt x="2324" y="2810339"/>
                </a:lnTo>
                <a:lnTo>
                  <a:pt x="3447" y="2809874"/>
                </a:lnTo>
                <a:lnTo>
                  <a:pt x="6077" y="2809874"/>
                </a:lnTo>
                <a:lnTo>
                  <a:pt x="7200" y="2810339"/>
                </a:lnTo>
                <a:lnTo>
                  <a:pt x="9060" y="2812199"/>
                </a:lnTo>
                <a:lnTo>
                  <a:pt x="9524" y="2813321"/>
                </a:lnTo>
                <a:lnTo>
                  <a:pt x="9524" y="2815952"/>
                </a:lnTo>
                <a:lnTo>
                  <a:pt x="9060" y="2817074"/>
                </a:lnTo>
                <a:lnTo>
                  <a:pt x="7200" y="2818934"/>
                </a:lnTo>
                <a:lnTo>
                  <a:pt x="6077" y="2819399"/>
                </a:lnTo>
                <a:close/>
              </a:path>
              <a:path w="9525" h="3867150">
                <a:moveTo>
                  <a:pt x="6077" y="2771774"/>
                </a:moveTo>
                <a:lnTo>
                  <a:pt x="3447" y="2771774"/>
                </a:lnTo>
                <a:lnTo>
                  <a:pt x="2324" y="2771309"/>
                </a:lnTo>
                <a:lnTo>
                  <a:pt x="464" y="2769449"/>
                </a:lnTo>
                <a:lnTo>
                  <a:pt x="0" y="2768327"/>
                </a:lnTo>
                <a:lnTo>
                  <a:pt x="0" y="2765696"/>
                </a:lnTo>
                <a:lnTo>
                  <a:pt x="464" y="2764574"/>
                </a:lnTo>
                <a:lnTo>
                  <a:pt x="2324" y="2762714"/>
                </a:lnTo>
                <a:lnTo>
                  <a:pt x="3447" y="2762249"/>
                </a:lnTo>
                <a:lnTo>
                  <a:pt x="6077" y="2762249"/>
                </a:lnTo>
                <a:lnTo>
                  <a:pt x="7200" y="2762714"/>
                </a:lnTo>
                <a:lnTo>
                  <a:pt x="9060" y="2764574"/>
                </a:lnTo>
                <a:lnTo>
                  <a:pt x="9524" y="2765696"/>
                </a:lnTo>
                <a:lnTo>
                  <a:pt x="9524" y="2768327"/>
                </a:lnTo>
                <a:lnTo>
                  <a:pt x="9060" y="2769449"/>
                </a:lnTo>
                <a:lnTo>
                  <a:pt x="7200" y="2771309"/>
                </a:lnTo>
                <a:lnTo>
                  <a:pt x="6077" y="2771774"/>
                </a:lnTo>
                <a:close/>
              </a:path>
              <a:path w="9525" h="3867150">
                <a:moveTo>
                  <a:pt x="6077" y="2724149"/>
                </a:moveTo>
                <a:lnTo>
                  <a:pt x="3447" y="2724149"/>
                </a:lnTo>
                <a:lnTo>
                  <a:pt x="2324" y="2723684"/>
                </a:lnTo>
                <a:lnTo>
                  <a:pt x="464" y="2721824"/>
                </a:lnTo>
                <a:lnTo>
                  <a:pt x="0" y="2720702"/>
                </a:lnTo>
                <a:lnTo>
                  <a:pt x="0" y="2718071"/>
                </a:lnTo>
                <a:lnTo>
                  <a:pt x="464" y="2716949"/>
                </a:lnTo>
                <a:lnTo>
                  <a:pt x="2324" y="2715089"/>
                </a:lnTo>
                <a:lnTo>
                  <a:pt x="3447" y="2714624"/>
                </a:lnTo>
                <a:lnTo>
                  <a:pt x="6077" y="2714624"/>
                </a:lnTo>
                <a:lnTo>
                  <a:pt x="7200" y="2715089"/>
                </a:lnTo>
                <a:lnTo>
                  <a:pt x="9060" y="2716949"/>
                </a:lnTo>
                <a:lnTo>
                  <a:pt x="9524" y="2718071"/>
                </a:lnTo>
                <a:lnTo>
                  <a:pt x="9524" y="2720702"/>
                </a:lnTo>
                <a:lnTo>
                  <a:pt x="9060" y="2721824"/>
                </a:lnTo>
                <a:lnTo>
                  <a:pt x="7200" y="2723684"/>
                </a:lnTo>
                <a:lnTo>
                  <a:pt x="6077" y="2724149"/>
                </a:lnTo>
                <a:close/>
              </a:path>
              <a:path w="9525" h="3867150">
                <a:moveTo>
                  <a:pt x="6077" y="2676524"/>
                </a:moveTo>
                <a:lnTo>
                  <a:pt x="3447" y="2676524"/>
                </a:lnTo>
                <a:lnTo>
                  <a:pt x="2324" y="2676059"/>
                </a:lnTo>
                <a:lnTo>
                  <a:pt x="464" y="2674199"/>
                </a:lnTo>
                <a:lnTo>
                  <a:pt x="0" y="2673077"/>
                </a:lnTo>
                <a:lnTo>
                  <a:pt x="0" y="2670447"/>
                </a:lnTo>
                <a:lnTo>
                  <a:pt x="464" y="2669324"/>
                </a:lnTo>
                <a:lnTo>
                  <a:pt x="2324" y="2667464"/>
                </a:lnTo>
                <a:lnTo>
                  <a:pt x="3447" y="2666999"/>
                </a:lnTo>
                <a:lnTo>
                  <a:pt x="6077" y="2666999"/>
                </a:lnTo>
                <a:lnTo>
                  <a:pt x="7200" y="2667464"/>
                </a:lnTo>
                <a:lnTo>
                  <a:pt x="9060" y="2669324"/>
                </a:lnTo>
                <a:lnTo>
                  <a:pt x="9524" y="2670447"/>
                </a:lnTo>
                <a:lnTo>
                  <a:pt x="9524" y="2673077"/>
                </a:lnTo>
                <a:lnTo>
                  <a:pt x="9060" y="2674199"/>
                </a:lnTo>
                <a:lnTo>
                  <a:pt x="7200" y="2676059"/>
                </a:lnTo>
                <a:lnTo>
                  <a:pt x="6077" y="2676524"/>
                </a:lnTo>
                <a:close/>
              </a:path>
              <a:path w="9525" h="3867150">
                <a:moveTo>
                  <a:pt x="6077" y="2628899"/>
                </a:moveTo>
                <a:lnTo>
                  <a:pt x="3447" y="2628899"/>
                </a:lnTo>
                <a:lnTo>
                  <a:pt x="2324" y="2628434"/>
                </a:lnTo>
                <a:lnTo>
                  <a:pt x="464" y="2626574"/>
                </a:lnTo>
                <a:lnTo>
                  <a:pt x="0" y="2625452"/>
                </a:lnTo>
                <a:lnTo>
                  <a:pt x="0" y="2622822"/>
                </a:lnTo>
                <a:lnTo>
                  <a:pt x="464" y="2621699"/>
                </a:lnTo>
                <a:lnTo>
                  <a:pt x="2324" y="2619839"/>
                </a:lnTo>
                <a:lnTo>
                  <a:pt x="3447" y="2619374"/>
                </a:lnTo>
                <a:lnTo>
                  <a:pt x="6077" y="2619374"/>
                </a:lnTo>
                <a:lnTo>
                  <a:pt x="7200" y="2619839"/>
                </a:lnTo>
                <a:lnTo>
                  <a:pt x="9060" y="2621699"/>
                </a:lnTo>
                <a:lnTo>
                  <a:pt x="9524" y="2622822"/>
                </a:lnTo>
                <a:lnTo>
                  <a:pt x="9524" y="2625452"/>
                </a:lnTo>
                <a:lnTo>
                  <a:pt x="9060" y="2626574"/>
                </a:lnTo>
                <a:lnTo>
                  <a:pt x="7200" y="2628434"/>
                </a:lnTo>
                <a:lnTo>
                  <a:pt x="6077" y="2628899"/>
                </a:lnTo>
                <a:close/>
              </a:path>
              <a:path w="9525" h="3867150">
                <a:moveTo>
                  <a:pt x="6077" y="2581274"/>
                </a:moveTo>
                <a:lnTo>
                  <a:pt x="3447" y="2581274"/>
                </a:lnTo>
                <a:lnTo>
                  <a:pt x="2324" y="2580809"/>
                </a:lnTo>
                <a:lnTo>
                  <a:pt x="464" y="2578949"/>
                </a:lnTo>
                <a:lnTo>
                  <a:pt x="0" y="2577827"/>
                </a:lnTo>
                <a:lnTo>
                  <a:pt x="0" y="2575197"/>
                </a:lnTo>
                <a:lnTo>
                  <a:pt x="464" y="2574074"/>
                </a:lnTo>
                <a:lnTo>
                  <a:pt x="2324" y="2572214"/>
                </a:lnTo>
                <a:lnTo>
                  <a:pt x="3447" y="2571749"/>
                </a:lnTo>
                <a:lnTo>
                  <a:pt x="6077" y="2571749"/>
                </a:lnTo>
                <a:lnTo>
                  <a:pt x="7200" y="2572214"/>
                </a:lnTo>
                <a:lnTo>
                  <a:pt x="9060" y="2574074"/>
                </a:lnTo>
                <a:lnTo>
                  <a:pt x="9524" y="2575197"/>
                </a:lnTo>
                <a:lnTo>
                  <a:pt x="9524" y="2577827"/>
                </a:lnTo>
                <a:lnTo>
                  <a:pt x="9060" y="2578949"/>
                </a:lnTo>
                <a:lnTo>
                  <a:pt x="7200" y="2580809"/>
                </a:lnTo>
                <a:lnTo>
                  <a:pt x="6077" y="2581274"/>
                </a:lnTo>
                <a:close/>
              </a:path>
              <a:path w="9525" h="3867150">
                <a:moveTo>
                  <a:pt x="6077" y="2533649"/>
                </a:moveTo>
                <a:lnTo>
                  <a:pt x="3447" y="2533649"/>
                </a:lnTo>
                <a:lnTo>
                  <a:pt x="2324" y="2533184"/>
                </a:lnTo>
                <a:lnTo>
                  <a:pt x="464" y="2531324"/>
                </a:lnTo>
                <a:lnTo>
                  <a:pt x="0" y="2530202"/>
                </a:lnTo>
                <a:lnTo>
                  <a:pt x="0" y="2527571"/>
                </a:lnTo>
                <a:lnTo>
                  <a:pt x="464" y="2526449"/>
                </a:lnTo>
                <a:lnTo>
                  <a:pt x="2324" y="2524589"/>
                </a:lnTo>
                <a:lnTo>
                  <a:pt x="3447" y="2524124"/>
                </a:lnTo>
                <a:lnTo>
                  <a:pt x="6077" y="2524124"/>
                </a:lnTo>
                <a:lnTo>
                  <a:pt x="7200" y="2524589"/>
                </a:lnTo>
                <a:lnTo>
                  <a:pt x="9060" y="2526449"/>
                </a:lnTo>
                <a:lnTo>
                  <a:pt x="9524" y="2527571"/>
                </a:lnTo>
                <a:lnTo>
                  <a:pt x="9524" y="2530202"/>
                </a:lnTo>
                <a:lnTo>
                  <a:pt x="9060" y="2531324"/>
                </a:lnTo>
                <a:lnTo>
                  <a:pt x="7200" y="2533184"/>
                </a:lnTo>
                <a:lnTo>
                  <a:pt x="6077" y="2533649"/>
                </a:lnTo>
                <a:close/>
              </a:path>
              <a:path w="9525" h="3867150">
                <a:moveTo>
                  <a:pt x="6077" y="2486024"/>
                </a:moveTo>
                <a:lnTo>
                  <a:pt x="3447" y="2486024"/>
                </a:lnTo>
                <a:lnTo>
                  <a:pt x="2324" y="2485559"/>
                </a:lnTo>
                <a:lnTo>
                  <a:pt x="464" y="2483699"/>
                </a:lnTo>
                <a:lnTo>
                  <a:pt x="0" y="2482577"/>
                </a:lnTo>
                <a:lnTo>
                  <a:pt x="0" y="2479947"/>
                </a:lnTo>
                <a:lnTo>
                  <a:pt x="464" y="2478824"/>
                </a:lnTo>
                <a:lnTo>
                  <a:pt x="2324" y="2476964"/>
                </a:lnTo>
                <a:lnTo>
                  <a:pt x="3447" y="2476499"/>
                </a:lnTo>
                <a:lnTo>
                  <a:pt x="6077" y="2476499"/>
                </a:lnTo>
                <a:lnTo>
                  <a:pt x="7200" y="2476964"/>
                </a:lnTo>
                <a:lnTo>
                  <a:pt x="9060" y="2478824"/>
                </a:lnTo>
                <a:lnTo>
                  <a:pt x="9524" y="2479947"/>
                </a:lnTo>
                <a:lnTo>
                  <a:pt x="9524" y="2482577"/>
                </a:lnTo>
                <a:lnTo>
                  <a:pt x="9060" y="2483699"/>
                </a:lnTo>
                <a:lnTo>
                  <a:pt x="7200" y="2485559"/>
                </a:lnTo>
                <a:lnTo>
                  <a:pt x="6077" y="2486024"/>
                </a:lnTo>
                <a:close/>
              </a:path>
              <a:path w="9525" h="3867150">
                <a:moveTo>
                  <a:pt x="6077" y="2438399"/>
                </a:moveTo>
                <a:lnTo>
                  <a:pt x="3447" y="2438399"/>
                </a:lnTo>
                <a:lnTo>
                  <a:pt x="2324" y="2437934"/>
                </a:lnTo>
                <a:lnTo>
                  <a:pt x="464" y="2436074"/>
                </a:lnTo>
                <a:lnTo>
                  <a:pt x="0" y="2434952"/>
                </a:lnTo>
                <a:lnTo>
                  <a:pt x="0" y="2432322"/>
                </a:lnTo>
                <a:lnTo>
                  <a:pt x="464" y="2431199"/>
                </a:lnTo>
                <a:lnTo>
                  <a:pt x="2324" y="2429339"/>
                </a:lnTo>
                <a:lnTo>
                  <a:pt x="3447" y="2428874"/>
                </a:lnTo>
                <a:lnTo>
                  <a:pt x="6077" y="2428874"/>
                </a:lnTo>
                <a:lnTo>
                  <a:pt x="7200" y="2429339"/>
                </a:lnTo>
                <a:lnTo>
                  <a:pt x="9060" y="2431199"/>
                </a:lnTo>
                <a:lnTo>
                  <a:pt x="9524" y="2432322"/>
                </a:lnTo>
                <a:lnTo>
                  <a:pt x="9524" y="2434952"/>
                </a:lnTo>
                <a:lnTo>
                  <a:pt x="9060" y="2436074"/>
                </a:lnTo>
                <a:lnTo>
                  <a:pt x="7200" y="2437934"/>
                </a:lnTo>
                <a:lnTo>
                  <a:pt x="6077" y="2438399"/>
                </a:lnTo>
                <a:close/>
              </a:path>
              <a:path w="9525" h="3867150">
                <a:moveTo>
                  <a:pt x="6077" y="2390774"/>
                </a:moveTo>
                <a:lnTo>
                  <a:pt x="3447" y="2390774"/>
                </a:lnTo>
                <a:lnTo>
                  <a:pt x="2324" y="2390309"/>
                </a:lnTo>
                <a:lnTo>
                  <a:pt x="464" y="2388449"/>
                </a:lnTo>
                <a:lnTo>
                  <a:pt x="0" y="2387327"/>
                </a:lnTo>
                <a:lnTo>
                  <a:pt x="0" y="2384697"/>
                </a:lnTo>
                <a:lnTo>
                  <a:pt x="464" y="2383574"/>
                </a:lnTo>
                <a:lnTo>
                  <a:pt x="2324" y="2381714"/>
                </a:lnTo>
                <a:lnTo>
                  <a:pt x="3447" y="2381249"/>
                </a:lnTo>
                <a:lnTo>
                  <a:pt x="6077" y="2381249"/>
                </a:lnTo>
                <a:lnTo>
                  <a:pt x="7200" y="2381714"/>
                </a:lnTo>
                <a:lnTo>
                  <a:pt x="9060" y="2383574"/>
                </a:lnTo>
                <a:lnTo>
                  <a:pt x="9524" y="2384697"/>
                </a:lnTo>
                <a:lnTo>
                  <a:pt x="9524" y="2387327"/>
                </a:lnTo>
                <a:lnTo>
                  <a:pt x="9060" y="2388449"/>
                </a:lnTo>
                <a:lnTo>
                  <a:pt x="7200" y="2390309"/>
                </a:lnTo>
                <a:lnTo>
                  <a:pt x="6077" y="2390774"/>
                </a:lnTo>
                <a:close/>
              </a:path>
              <a:path w="9525" h="3867150">
                <a:moveTo>
                  <a:pt x="6077" y="2343149"/>
                </a:moveTo>
                <a:lnTo>
                  <a:pt x="3447" y="2343149"/>
                </a:lnTo>
                <a:lnTo>
                  <a:pt x="2324" y="2342684"/>
                </a:lnTo>
                <a:lnTo>
                  <a:pt x="464" y="2340824"/>
                </a:lnTo>
                <a:lnTo>
                  <a:pt x="0" y="2339702"/>
                </a:lnTo>
                <a:lnTo>
                  <a:pt x="0" y="2337072"/>
                </a:lnTo>
                <a:lnTo>
                  <a:pt x="464" y="2335949"/>
                </a:lnTo>
                <a:lnTo>
                  <a:pt x="2324" y="2334089"/>
                </a:lnTo>
                <a:lnTo>
                  <a:pt x="3447" y="2333624"/>
                </a:lnTo>
                <a:lnTo>
                  <a:pt x="6077" y="2333624"/>
                </a:lnTo>
                <a:lnTo>
                  <a:pt x="7200" y="2334089"/>
                </a:lnTo>
                <a:lnTo>
                  <a:pt x="9060" y="2335949"/>
                </a:lnTo>
                <a:lnTo>
                  <a:pt x="9524" y="2337072"/>
                </a:lnTo>
                <a:lnTo>
                  <a:pt x="9524" y="2339702"/>
                </a:lnTo>
                <a:lnTo>
                  <a:pt x="9060" y="2340824"/>
                </a:lnTo>
                <a:lnTo>
                  <a:pt x="7200" y="2342684"/>
                </a:lnTo>
                <a:lnTo>
                  <a:pt x="6077" y="2343149"/>
                </a:lnTo>
                <a:close/>
              </a:path>
              <a:path w="9525" h="3867150">
                <a:moveTo>
                  <a:pt x="6077" y="2295524"/>
                </a:moveTo>
                <a:lnTo>
                  <a:pt x="3447" y="2295524"/>
                </a:lnTo>
                <a:lnTo>
                  <a:pt x="2324" y="2295059"/>
                </a:lnTo>
                <a:lnTo>
                  <a:pt x="464" y="2293199"/>
                </a:lnTo>
                <a:lnTo>
                  <a:pt x="0" y="2292077"/>
                </a:lnTo>
                <a:lnTo>
                  <a:pt x="0" y="2289446"/>
                </a:lnTo>
                <a:lnTo>
                  <a:pt x="464" y="2288324"/>
                </a:lnTo>
                <a:lnTo>
                  <a:pt x="2324" y="2286464"/>
                </a:lnTo>
                <a:lnTo>
                  <a:pt x="3447" y="2285999"/>
                </a:lnTo>
                <a:lnTo>
                  <a:pt x="6077" y="2285999"/>
                </a:lnTo>
                <a:lnTo>
                  <a:pt x="7200" y="2286464"/>
                </a:lnTo>
                <a:lnTo>
                  <a:pt x="9060" y="2288324"/>
                </a:lnTo>
                <a:lnTo>
                  <a:pt x="9524" y="2289446"/>
                </a:lnTo>
                <a:lnTo>
                  <a:pt x="9524" y="2292077"/>
                </a:lnTo>
                <a:lnTo>
                  <a:pt x="9060" y="2293199"/>
                </a:lnTo>
                <a:lnTo>
                  <a:pt x="7200" y="2295059"/>
                </a:lnTo>
                <a:lnTo>
                  <a:pt x="6077" y="2295524"/>
                </a:lnTo>
                <a:close/>
              </a:path>
              <a:path w="9525" h="3867150">
                <a:moveTo>
                  <a:pt x="6077" y="2247899"/>
                </a:moveTo>
                <a:lnTo>
                  <a:pt x="3447" y="2247899"/>
                </a:lnTo>
                <a:lnTo>
                  <a:pt x="2324" y="2247434"/>
                </a:lnTo>
                <a:lnTo>
                  <a:pt x="464" y="2245574"/>
                </a:lnTo>
                <a:lnTo>
                  <a:pt x="0" y="2244452"/>
                </a:lnTo>
                <a:lnTo>
                  <a:pt x="0" y="2241822"/>
                </a:lnTo>
                <a:lnTo>
                  <a:pt x="464" y="2240699"/>
                </a:lnTo>
                <a:lnTo>
                  <a:pt x="2324" y="2238839"/>
                </a:lnTo>
                <a:lnTo>
                  <a:pt x="3447" y="2238374"/>
                </a:lnTo>
                <a:lnTo>
                  <a:pt x="6077" y="2238374"/>
                </a:lnTo>
                <a:lnTo>
                  <a:pt x="7200" y="2238839"/>
                </a:lnTo>
                <a:lnTo>
                  <a:pt x="9060" y="2240699"/>
                </a:lnTo>
                <a:lnTo>
                  <a:pt x="9524" y="2241822"/>
                </a:lnTo>
                <a:lnTo>
                  <a:pt x="9524" y="2244452"/>
                </a:lnTo>
                <a:lnTo>
                  <a:pt x="9060" y="2245574"/>
                </a:lnTo>
                <a:lnTo>
                  <a:pt x="7200" y="2247434"/>
                </a:lnTo>
                <a:lnTo>
                  <a:pt x="6077" y="2247899"/>
                </a:lnTo>
                <a:close/>
              </a:path>
              <a:path w="9525" h="3867150">
                <a:moveTo>
                  <a:pt x="6077" y="2200274"/>
                </a:moveTo>
                <a:lnTo>
                  <a:pt x="3447" y="2200274"/>
                </a:lnTo>
                <a:lnTo>
                  <a:pt x="2324" y="2199809"/>
                </a:lnTo>
                <a:lnTo>
                  <a:pt x="464" y="2197949"/>
                </a:lnTo>
                <a:lnTo>
                  <a:pt x="0" y="2196827"/>
                </a:lnTo>
                <a:lnTo>
                  <a:pt x="0" y="2194197"/>
                </a:lnTo>
                <a:lnTo>
                  <a:pt x="464" y="2193074"/>
                </a:lnTo>
                <a:lnTo>
                  <a:pt x="2324" y="2191214"/>
                </a:lnTo>
                <a:lnTo>
                  <a:pt x="3447" y="2190749"/>
                </a:lnTo>
                <a:lnTo>
                  <a:pt x="6077" y="2190749"/>
                </a:lnTo>
                <a:lnTo>
                  <a:pt x="7200" y="2191214"/>
                </a:lnTo>
                <a:lnTo>
                  <a:pt x="9060" y="2193074"/>
                </a:lnTo>
                <a:lnTo>
                  <a:pt x="9524" y="2194197"/>
                </a:lnTo>
                <a:lnTo>
                  <a:pt x="9524" y="2196827"/>
                </a:lnTo>
                <a:lnTo>
                  <a:pt x="9060" y="2197949"/>
                </a:lnTo>
                <a:lnTo>
                  <a:pt x="7200" y="2199809"/>
                </a:lnTo>
                <a:lnTo>
                  <a:pt x="6077" y="2200274"/>
                </a:lnTo>
                <a:close/>
              </a:path>
              <a:path w="9525" h="3867150">
                <a:moveTo>
                  <a:pt x="6077" y="2152649"/>
                </a:moveTo>
                <a:lnTo>
                  <a:pt x="3447" y="2152649"/>
                </a:lnTo>
                <a:lnTo>
                  <a:pt x="2324" y="2152184"/>
                </a:lnTo>
                <a:lnTo>
                  <a:pt x="464" y="2150324"/>
                </a:lnTo>
                <a:lnTo>
                  <a:pt x="0" y="2149202"/>
                </a:lnTo>
                <a:lnTo>
                  <a:pt x="0" y="2146571"/>
                </a:lnTo>
                <a:lnTo>
                  <a:pt x="464" y="2145449"/>
                </a:lnTo>
                <a:lnTo>
                  <a:pt x="2324" y="2143589"/>
                </a:lnTo>
                <a:lnTo>
                  <a:pt x="3447" y="2143124"/>
                </a:lnTo>
                <a:lnTo>
                  <a:pt x="6077" y="2143124"/>
                </a:lnTo>
                <a:lnTo>
                  <a:pt x="7200" y="2143589"/>
                </a:lnTo>
                <a:lnTo>
                  <a:pt x="9060" y="2145449"/>
                </a:lnTo>
                <a:lnTo>
                  <a:pt x="9524" y="2146571"/>
                </a:lnTo>
                <a:lnTo>
                  <a:pt x="9524" y="2149202"/>
                </a:lnTo>
                <a:lnTo>
                  <a:pt x="9060" y="2150324"/>
                </a:lnTo>
                <a:lnTo>
                  <a:pt x="7200" y="2152184"/>
                </a:lnTo>
                <a:lnTo>
                  <a:pt x="6077" y="2152649"/>
                </a:lnTo>
                <a:close/>
              </a:path>
              <a:path w="9525" h="3867150">
                <a:moveTo>
                  <a:pt x="6077" y="2105024"/>
                </a:moveTo>
                <a:lnTo>
                  <a:pt x="3447" y="2105024"/>
                </a:lnTo>
                <a:lnTo>
                  <a:pt x="2324" y="2104559"/>
                </a:lnTo>
                <a:lnTo>
                  <a:pt x="464" y="2102699"/>
                </a:lnTo>
                <a:lnTo>
                  <a:pt x="0" y="2101577"/>
                </a:lnTo>
                <a:lnTo>
                  <a:pt x="0" y="2098947"/>
                </a:lnTo>
                <a:lnTo>
                  <a:pt x="464" y="2097824"/>
                </a:lnTo>
                <a:lnTo>
                  <a:pt x="2324" y="2095964"/>
                </a:lnTo>
                <a:lnTo>
                  <a:pt x="3447" y="2095499"/>
                </a:lnTo>
                <a:lnTo>
                  <a:pt x="6077" y="2095499"/>
                </a:lnTo>
                <a:lnTo>
                  <a:pt x="7200" y="2095964"/>
                </a:lnTo>
                <a:lnTo>
                  <a:pt x="9060" y="2097824"/>
                </a:lnTo>
                <a:lnTo>
                  <a:pt x="9524" y="2098947"/>
                </a:lnTo>
                <a:lnTo>
                  <a:pt x="9524" y="2101577"/>
                </a:lnTo>
                <a:lnTo>
                  <a:pt x="9060" y="2102699"/>
                </a:lnTo>
                <a:lnTo>
                  <a:pt x="7200" y="2104559"/>
                </a:lnTo>
                <a:lnTo>
                  <a:pt x="6077" y="2105024"/>
                </a:lnTo>
                <a:close/>
              </a:path>
              <a:path w="9525" h="3867150">
                <a:moveTo>
                  <a:pt x="6077" y="2057399"/>
                </a:moveTo>
                <a:lnTo>
                  <a:pt x="3447" y="2057399"/>
                </a:lnTo>
                <a:lnTo>
                  <a:pt x="2324" y="2056934"/>
                </a:lnTo>
                <a:lnTo>
                  <a:pt x="464" y="2055074"/>
                </a:lnTo>
                <a:lnTo>
                  <a:pt x="0" y="2053952"/>
                </a:lnTo>
                <a:lnTo>
                  <a:pt x="0" y="2051321"/>
                </a:lnTo>
                <a:lnTo>
                  <a:pt x="464" y="2050199"/>
                </a:lnTo>
                <a:lnTo>
                  <a:pt x="2324" y="2048339"/>
                </a:lnTo>
                <a:lnTo>
                  <a:pt x="3447" y="2047874"/>
                </a:lnTo>
                <a:lnTo>
                  <a:pt x="6077" y="2047874"/>
                </a:lnTo>
                <a:lnTo>
                  <a:pt x="7200" y="2048339"/>
                </a:lnTo>
                <a:lnTo>
                  <a:pt x="9060" y="2050199"/>
                </a:lnTo>
                <a:lnTo>
                  <a:pt x="9524" y="2051321"/>
                </a:lnTo>
                <a:lnTo>
                  <a:pt x="9524" y="2053952"/>
                </a:lnTo>
                <a:lnTo>
                  <a:pt x="9060" y="2055074"/>
                </a:lnTo>
                <a:lnTo>
                  <a:pt x="7200" y="2056934"/>
                </a:lnTo>
                <a:lnTo>
                  <a:pt x="6077" y="2057399"/>
                </a:lnTo>
                <a:close/>
              </a:path>
              <a:path w="9525" h="3867150">
                <a:moveTo>
                  <a:pt x="6077" y="2009774"/>
                </a:moveTo>
                <a:lnTo>
                  <a:pt x="3447" y="2009774"/>
                </a:lnTo>
                <a:lnTo>
                  <a:pt x="2324" y="2009309"/>
                </a:lnTo>
                <a:lnTo>
                  <a:pt x="464" y="2007449"/>
                </a:lnTo>
                <a:lnTo>
                  <a:pt x="0" y="2006327"/>
                </a:lnTo>
                <a:lnTo>
                  <a:pt x="0" y="2003697"/>
                </a:lnTo>
                <a:lnTo>
                  <a:pt x="464" y="2002574"/>
                </a:lnTo>
                <a:lnTo>
                  <a:pt x="2324" y="2000714"/>
                </a:lnTo>
                <a:lnTo>
                  <a:pt x="3447" y="2000249"/>
                </a:lnTo>
                <a:lnTo>
                  <a:pt x="6077" y="2000249"/>
                </a:lnTo>
                <a:lnTo>
                  <a:pt x="7200" y="2000714"/>
                </a:lnTo>
                <a:lnTo>
                  <a:pt x="9060" y="2002574"/>
                </a:lnTo>
                <a:lnTo>
                  <a:pt x="9524" y="2003697"/>
                </a:lnTo>
                <a:lnTo>
                  <a:pt x="9524" y="2006327"/>
                </a:lnTo>
                <a:lnTo>
                  <a:pt x="9060" y="2007449"/>
                </a:lnTo>
                <a:lnTo>
                  <a:pt x="7200" y="2009309"/>
                </a:lnTo>
                <a:lnTo>
                  <a:pt x="6077" y="2009774"/>
                </a:lnTo>
                <a:close/>
              </a:path>
              <a:path w="9525" h="3867150">
                <a:moveTo>
                  <a:pt x="6077" y="1962149"/>
                </a:moveTo>
                <a:lnTo>
                  <a:pt x="3447" y="1962149"/>
                </a:lnTo>
                <a:lnTo>
                  <a:pt x="2324" y="1961684"/>
                </a:lnTo>
                <a:lnTo>
                  <a:pt x="464" y="1959824"/>
                </a:lnTo>
                <a:lnTo>
                  <a:pt x="0" y="1958702"/>
                </a:lnTo>
                <a:lnTo>
                  <a:pt x="0" y="1956072"/>
                </a:lnTo>
                <a:lnTo>
                  <a:pt x="464" y="1954949"/>
                </a:lnTo>
                <a:lnTo>
                  <a:pt x="2324" y="1953089"/>
                </a:lnTo>
                <a:lnTo>
                  <a:pt x="3447" y="1952624"/>
                </a:lnTo>
                <a:lnTo>
                  <a:pt x="6077" y="1952624"/>
                </a:lnTo>
                <a:lnTo>
                  <a:pt x="7200" y="1953089"/>
                </a:lnTo>
                <a:lnTo>
                  <a:pt x="9060" y="1954949"/>
                </a:lnTo>
                <a:lnTo>
                  <a:pt x="9524" y="1956072"/>
                </a:lnTo>
                <a:lnTo>
                  <a:pt x="9524" y="1958702"/>
                </a:lnTo>
                <a:lnTo>
                  <a:pt x="9060" y="1959824"/>
                </a:lnTo>
                <a:lnTo>
                  <a:pt x="7200" y="1961684"/>
                </a:lnTo>
                <a:lnTo>
                  <a:pt x="6077" y="1962149"/>
                </a:lnTo>
                <a:close/>
              </a:path>
              <a:path w="9525" h="3867150">
                <a:moveTo>
                  <a:pt x="6077" y="1914524"/>
                </a:moveTo>
                <a:lnTo>
                  <a:pt x="3447" y="1914524"/>
                </a:lnTo>
                <a:lnTo>
                  <a:pt x="2324" y="1914059"/>
                </a:lnTo>
                <a:lnTo>
                  <a:pt x="464" y="1912199"/>
                </a:lnTo>
                <a:lnTo>
                  <a:pt x="0" y="1911077"/>
                </a:lnTo>
                <a:lnTo>
                  <a:pt x="0" y="1908447"/>
                </a:lnTo>
                <a:lnTo>
                  <a:pt x="464" y="1907324"/>
                </a:lnTo>
                <a:lnTo>
                  <a:pt x="2324" y="1905464"/>
                </a:lnTo>
                <a:lnTo>
                  <a:pt x="3447" y="1904999"/>
                </a:lnTo>
                <a:lnTo>
                  <a:pt x="6077" y="1904999"/>
                </a:lnTo>
                <a:lnTo>
                  <a:pt x="7200" y="1905464"/>
                </a:lnTo>
                <a:lnTo>
                  <a:pt x="9060" y="1907324"/>
                </a:lnTo>
                <a:lnTo>
                  <a:pt x="9524" y="1908447"/>
                </a:lnTo>
                <a:lnTo>
                  <a:pt x="9524" y="1911077"/>
                </a:lnTo>
                <a:lnTo>
                  <a:pt x="9060" y="1912199"/>
                </a:lnTo>
                <a:lnTo>
                  <a:pt x="7200" y="1914059"/>
                </a:lnTo>
                <a:lnTo>
                  <a:pt x="6077" y="1914524"/>
                </a:lnTo>
                <a:close/>
              </a:path>
              <a:path w="9525" h="3867150">
                <a:moveTo>
                  <a:pt x="6077" y="1866899"/>
                </a:moveTo>
                <a:lnTo>
                  <a:pt x="3447" y="1866899"/>
                </a:lnTo>
                <a:lnTo>
                  <a:pt x="2324" y="1866434"/>
                </a:lnTo>
                <a:lnTo>
                  <a:pt x="464" y="1864574"/>
                </a:lnTo>
                <a:lnTo>
                  <a:pt x="0" y="1863452"/>
                </a:lnTo>
                <a:lnTo>
                  <a:pt x="0" y="1860822"/>
                </a:lnTo>
                <a:lnTo>
                  <a:pt x="464" y="1859699"/>
                </a:lnTo>
                <a:lnTo>
                  <a:pt x="2324" y="1857839"/>
                </a:lnTo>
                <a:lnTo>
                  <a:pt x="3447" y="1857374"/>
                </a:lnTo>
                <a:lnTo>
                  <a:pt x="6077" y="1857374"/>
                </a:lnTo>
                <a:lnTo>
                  <a:pt x="7200" y="1857839"/>
                </a:lnTo>
                <a:lnTo>
                  <a:pt x="9060" y="1859699"/>
                </a:lnTo>
                <a:lnTo>
                  <a:pt x="9524" y="1860822"/>
                </a:lnTo>
                <a:lnTo>
                  <a:pt x="9524" y="1863452"/>
                </a:lnTo>
                <a:lnTo>
                  <a:pt x="9060" y="1864574"/>
                </a:lnTo>
                <a:lnTo>
                  <a:pt x="7200" y="1866434"/>
                </a:lnTo>
                <a:lnTo>
                  <a:pt x="6077" y="1866899"/>
                </a:lnTo>
                <a:close/>
              </a:path>
              <a:path w="9525" h="3867150">
                <a:moveTo>
                  <a:pt x="6077" y="1819274"/>
                </a:moveTo>
                <a:lnTo>
                  <a:pt x="3447" y="1819274"/>
                </a:lnTo>
                <a:lnTo>
                  <a:pt x="2324" y="1818809"/>
                </a:lnTo>
                <a:lnTo>
                  <a:pt x="464" y="1816949"/>
                </a:lnTo>
                <a:lnTo>
                  <a:pt x="0" y="1815827"/>
                </a:lnTo>
                <a:lnTo>
                  <a:pt x="0" y="1813196"/>
                </a:lnTo>
                <a:lnTo>
                  <a:pt x="464" y="1812074"/>
                </a:lnTo>
                <a:lnTo>
                  <a:pt x="2324" y="1810214"/>
                </a:lnTo>
                <a:lnTo>
                  <a:pt x="3447" y="1809749"/>
                </a:lnTo>
                <a:lnTo>
                  <a:pt x="6077" y="1809749"/>
                </a:lnTo>
                <a:lnTo>
                  <a:pt x="7200" y="1810214"/>
                </a:lnTo>
                <a:lnTo>
                  <a:pt x="9060" y="1812074"/>
                </a:lnTo>
                <a:lnTo>
                  <a:pt x="9524" y="1813196"/>
                </a:lnTo>
                <a:lnTo>
                  <a:pt x="9524" y="1815827"/>
                </a:lnTo>
                <a:lnTo>
                  <a:pt x="9060" y="1816949"/>
                </a:lnTo>
                <a:lnTo>
                  <a:pt x="7200" y="1818809"/>
                </a:lnTo>
                <a:lnTo>
                  <a:pt x="6077" y="1819274"/>
                </a:lnTo>
                <a:close/>
              </a:path>
              <a:path w="9525" h="3867150">
                <a:moveTo>
                  <a:pt x="6077" y="1771649"/>
                </a:moveTo>
                <a:lnTo>
                  <a:pt x="3447" y="1771649"/>
                </a:lnTo>
                <a:lnTo>
                  <a:pt x="2324" y="1771184"/>
                </a:lnTo>
                <a:lnTo>
                  <a:pt x="464" y="1769324"/>
                </a:lnTo>
                <a:lnTo>
                  <a:pt x="0" y="1768202"/>
                </a:lnTo>
                <a:lnTo>
                  <a:pt x="0" y="1765572"/>
                </a:lnTo>
                <a:lnTo>
                  <a:pt x="464" y="1764449"/>
                </a:lnTo>
                <a:lnTo>
                  <a:pt x="2324" y="1762589"/>
                </a:lnTo>
                <a:lnTo>
                  <a:pt x="3447" y="1762124"/>
                </a:lnTo>
                <a:lnTo>
                  <a:pt x="6077" y="1762124"/>
                </a:lnTo>
                <a:lnTo>
                  <a:pt x="7200" y="1762589"/>
                </a:lnTo>
                <a:lnTo>
                  <a:pt x="9060" y="1764449"/>
                </a:lnTo>
                <a:lnTo>
                  <a:pt x="9524" y="1765572"/>
                </a:lnTo>
                <a:lnTo>
                  <a:pt x="9524" y="1768202"/>
                </a:lnTo>
                <a:lnTo>
                  <a:pt x="9060" y="1769324"/>
                </a:lnTo>
                <a:lnTo>
                  <a:pt x="7200" y="1771184"/>
                </a:lnTo>
                <a:lnTo>
                  <a:pt x="6077" y="1771649"/>
                </a:lnTo>
                <a:close/>
              </a:path>
              <a:path w="9525" h="3867150">
                <a:moveTo>
                  <a:pt x="6077" y="1724024"/>
                </a:moveTo>
                <a:lnTo>
                  <a:pt x="3447" y="1724024"/>
                </a:lnTo>
                <a:lnTo>
                  <a:pt x="2324" y="1723559"/>
                </a:lnTo>
                <a:lnTo>
                  <a:pt x="464" y="1721700"/>
                </a:lnTo>
                <a:lnTo>
                  <a:pt x="0" y="1720577"/>
                </a:lnTo>
                <a:lnTo>
                  <a:pt x="0" y="1717947"/>
                </a:lnTo>
                <a:lnTo>
                  <a:pt x="464" y="1716824"/>
                </a:lnTo>
                <a:lnTo>
                  <a:pt x="2324" y="1714964"/>
                </a:lnTo>
                <a:lnTo>
                  <a:pt x="3447" y="1714499"/>
                </a:lnTo>
                <a:lnTo>
                  <a:pt x="6077" y="1714499"/>
                </a:lnTo>
                <a:lnTo>
                  <a:pt x="7200" y="1714964"/>
                </a:lnTo>
                <a:lnTo>
                  <a:pt x="9060" y="1716824"/>
                </a:lnTo>
                <a:lnTo>
                  <a:pt x="9524" y="1717947"/>
                </a:lnTo>
                <a:lnTo>
                  <a:pt x="9524" y="1720577"/>
                </a:lnTo>
                <a:lnTo>
                  <a:pt x="9060" y="1721700"/>
                </a:lnTo>
                <a:lnTo>
                  <a:pt x="7200" y="1723559"/>
                </a:lnTo>
                <a:lnTo>
                  <a:pt x="6077" y="1724024"/>
                </a:lnTo>
                <a:close/>
              </a:path>
              <a:path w="9525" h="3867150">
                <a:moveTo>
                  <a:pt x="6077" y="1676399"/>
                </a:moveTo>
                <a:lnTo>
                  <a:pt x="3447" y="1676399"/>
                </a:lnTo>
                <a:lnTo>
                  <a:pt x="2324" y="1675934"/>
                </a:lnTo>
                <a:lnTo>
                  <a:pt x="464" y="1674074"/>
                </a:lnTo>
                <a:lnTo>
                  <a:pt x="0" y="1672952"/>
                </a:lnTo>
                <a:lnTo>
                  <a:pt x="0" y="1670322"/>
                </a:lnTo>
                <a:lnTo>
                  <a:pt x="464" y="1669199"/>
                </a:lnTo>
                <a:lnTo>
                  <a:pt x="2324" y="1667339"/>
                </a:lnTo>
                <a:lnTo>
                  <a:pt x="3447" y="1666874"/>
                </a:lnTo>
                <a:lnTo>
                  <a:pt x="6077" y="1666874"/>
                </a:lnTo>
                <a:lnTo>
                  <a:pt x="7200" y="1667339"/>
                </a:lnTo>
                <a:lnTo>
                  <a:pt x="9060" y="1669199"/>
                </a:lnTo>
                <a:lnTo>
                  <a:pt x="9524" y="1670322"/>
                </a:lnTo>
                <a:lnTo>
                  <a:pt x="9524" y="1672952"/>
                </a:lnTo>
                <a:lnTo>
                  <a:pt x="9060" y="1674074"/>
                </a:lnTo>
                <a:lnTo>
                  <a:pt x="7200" y="1675934"/>
                </a:lnTo>
                <a:lnTo>
                  <a:pt x="6077" y="1676399"/>
                </a:lnTo>
                <a:close/>
              </a:path>
              <a:path w="9525" h="3867150">
                <a:moveTo>
                  <a:pt x="6077" y="1628774"/>
                </a:moveTo>
                <a:lnTo>
                  <a:pt x="3447" y="1628774"/>
                </a:lnTo>
                <a:lnTo>
                  <a:pt x="2324" y="1628309"/>
                </a:lnTo>
                <a:lnTo>
                  <a:pt x="464" y="1626449"/>
                </a:lnTo>
                <a:lnTo>
                  <a:pt x="0" y="1625327"/>
                </a:lnTo>
                <a:lnTo>
                  <a:pt x="0" y="1622697"/>
                </a:lnTo>
                <a:lnTo>
                  <a:pt x="464" y="1621574"/>
                </a:lnTo>
                <a:lnTo>
                  <a:pt x="2324" y="1619714"/>
                </a:lnTo>
                <a:lnTo>
                  <a:pt x="3447" y="1619249"/>
                </a:lnTo>
                <a:lnTo>
                  <a:pt x="6077" y="1619249"/>
                </a:lnTo>
                <a:lnTo>
                  <a:pt x="7200" y="1619714"/>
                </a:lnTo>
                <a:lnTo>
                  <a:pt x="9060" y="1621574"/>
                </a:lnTo>
                <a:lnTo>
                  <a:pt x="9524" y="1622697"/>
                </a:lnTo>
                <a:lnTo>
                  <a:pt x="9524" y="1625327"/>
                </a:lnTo>
                <a:lnTo>
                  <a:pt x="9060" y="1626449"/>
                </a:lnTo>
                <a:lnTo>
                  <a:pt x="7200" y="1628309"/>
                </a:lnTo>
                <a:lnTo>
                  <a:pt x="6077" y="1628774"/>
                </a:lnTo>
                <a:close/>
              </a:path>
              <a:path w="9525" h="3867150">
                <a:moveTo>
                  <a:pt x="6077" y="1581149"/>
                </a:moveTo>
                <a:lnTo>
                  <a:pt x="3447" y="1581149"/>
                </a:lnTo>
                <a:lnTo>
                  <a:pt x="2324" y="1580684"/>
                </a:lnTo>
                <a:lnTo>
                  <a:pt x="464" y="1578824"/>
                </a:lnTo>
                <a:lnTo>
                  <a:pt x="0" y="1577702"/>
                </a:lnTo>
                <a:lnTo>
                  <a:pt x="0" y="1575071"/>
                </a:lnTo>
                <a:lnTo>
                  <a:pt x="464" y="1573949"/>
                </a:lnTo>
                <a:lnTo>
                  <a:pt x="2324" y="1572089"/>
                </a:lnTo>
                <a:lnTo>
                  <a:pt x="3447" y="1571624"/>
                </a:lnTo>
                <a:lnTo>
                  <a:pt x="6077" y="1571624"/>
                </a:lnTo>
                <a:lnTo>
                  <a:pt x="7200" y="1572089"/>
                </a:lnTo>
                <a:lnTo>
                  <a:pt x="9060" y="1573949"/>
                </a:lnTo>
                <a:lnTo>
                  <a:pt x="9524" y="1575071"/>
                </a:lnTo>
                <a:lnTo>
                  <a:pt x="9524" y="1577702"/>
                </a:lnTo>
                <a:lnTo>
                  <a:pt x="9060" y="1578824"/>
                </a:lnTo>
                <a:lnTo>
                  <a:pt x="7200" y="1580684"/>
                </a:lnTo>
                <a:lnTo>
                  <a:pt x="6077" y="1581149"/>
                </a:lnTo>
                <a:close/>
              </a:path>
              <a:path w="9525" h="3867150">
                <a:moveTo>
                  <a:pt x="6077" y="1533524"/>
                </a:moveTo>
                <a:lnTo>
                  <a:pt x="3447" y="1533524"/>
                </a:lnTo>
                <a:lnTo>
                  <a:pt x="2324" y="1533059"/>
                </a:lnTo>
                <a:lnTo>
                  <a:pt x="464" y="1531199"/>
                </a:lnTo>
                <a:lnTo>
                  <a:pt x="0" y="1530077"/>
                </a:lnTo>
                <a:lnTo>
                  <a:pt x="0" y="1527447"/>
                </a:lnTo>
                <a:lnTo>
                  <a:pt x="464" y="1526324"/>
                </a:lnTo>
                <a:lnTo>
                  <a:pt x="2324" y="1524464"/>
                </a:lnTo>
                <a:lnTo>
                  <a:pt x="3447" y="1523999"/>
                </a:lnTo>
                <a:lnTo>
                  <a:pt x="6077" y="1523999"/>
                </a:lnTo>
                <a:lnTo>
                  <a:pt x="7200" y="1524464"/>
                </a:lnTo>
                <a:lnTo>
                  <a:pt x="9060" y="1526324"/>
                </a:lnTo>
                <a:lnTo>
                  <a:pt x="9524" y="1527447"/>
                </a:lnTo>
                <a:lnTo>
                  <a:pt x="9524" y="1530077"/>
                </a:lnTo>
                <a:lnTo>
                  <a:pt x="9060" y="1531199"/>
                </a:lnTo>
                <a:lnTo>
                  <a:pt x="7200" y="1533059"/>
                </a:lnTo>
                <a:lnTo>
                  <a:pt x="6077" y="1533524"/>
                </a:lnTo>
                <a:close/>
              </a:path>
              <a:path w="9525" h="3867150">
                <a:moveTo>
                  <a:pt x="6077" y="1485899"/>
                </a:moveTo>
                <a:lnTo>
                  <a:pt x="3447" y="1485899"/>
                </a:lnTo>
                <a:lnTo>
                  <a:pt x="2324" y="1485434"/>
                </a:lnTo>
                <a:lnTo>
                  <a:pt x="464" y="1483574"/>
                </a:lnTo>
                <a:lnTo>
                  <a:pt x="0" y="1482452"/>
                </a:lnTo>
                <a:lnTo>
                  <a:pt x="0" y="1479822"/>
                </a:lnTo>
                <a:lnTo>
                  <a:pt x="464" y="1478699"/>
                </a:lnTo>
                <a:lnTo>
                  <a:pt x="2324" y="1476839"/>
                </a:lnTo>
                <a:lnTo>
                  <a:pt x="3447" y="1476374"/>
                </a:lnTo>
                <a:lnTo>
                  <a:pt x="6077" y="1476374"/>
                </a:lnTo>
                <a:lnTo>
                  <a:pt x="7200" y="1476839"/>
                </a:lnTo>
                <a:lnTo>
                  <a:pt x="9060" y="1478699"/>
                </a:lnTo>
                <a:lnTo>
                  <a:pt x="9524" y="1479822"/>
                </a:lnTo>
                <a:lnTo>
                  <a:pt x="9524" y="1482452"/>
                </a:lnTo>
                <a:lnTo>
                  <a:pt x="9060" y="1483574"/>
                </a:lnTo>
                <a:lnTo>
                  <a:pt x="7200" y="1485434"/>
                </a:lnTo>
                <a:lnTo>
                  <a:pt x="6077" y="1485899"/>
                </a:lnTo>
                <a:close/>
              </a:path>
              <a:path w="9525" h="3867150">
                <a:moveTo>
                  <a:pt x="6077" y="1438274"/>
                </a:moveTo>
                <a:lnTo>
                  <a:pt x="3447" y="1438274"/>
                </a:lnTo>
                <a:lnTo>
                  <a:pt x="2324" y="1437809"/>
                </a:lnTo>
                <a:lnTo>
                  <a:pt x="464" y="1435949"/>
                </a:lnTo>
                <a:lnTo>
                  <a:pt x="0" y="1434827"/>
                </a:lnTo>
                <a:lnTo>
                  <a:pt x="0" y="1432196"/>
                </a:lnTo>
                <a:lnTo>
                  <a:pt x="464" y="1431074"/>
                </a:lnTo>
                <a:lnTo>
                  <a:pt x="2324" y="1429214"/>
                </a:lnTo>
                <a:lnTo>
                  <a:pt x="3447" y="1428749"/>
                </a:lnTo>
                <a:lnTo>
                  <a:pt x="6077" y="1428749"/>
                </a:lnTo>
                <a:lnTo>
                  <a:pt x="7200" y="1429214"/>
                </a:lnTo>
                <a:lnTo>
                  <a:pt x="9060" y="1431074"/>
                </a:lnTo>
                <a:lnTo>
                  <a:pt x="9524" y="1432196"/>
                </a:lnTo>
                <a:lnTo>
                  <a:pt x="9524" y="1434827"/>
                </a:lnTo>
                <a:lnTo>
                  <a:pt x="9060" y="1435949"/>
                </a:lnTo>
                <a:lnTo>
                  <a:pt x="7200" y="1437809"/>
                </a:lnTo>
                <a:lnTo>
                  <a:pt x="6077" y="1438274"/>
                </a:lnTo>
                <a:close/>
              </a:path>
              <a:path w="9525" h="3867150">
                <a:moveTo>
                  <a:pt x="6077" y="1390649"/>
                </a:moveTo>
                <a:lnTo>
                  <a:pt x="3447" y="1390649"/>
                </a:lnTo>
                <a:lnTo>
                  <a:pt x="2324" y="1390184"/>
                </a:lnTo>
                <a:lnTo>
                  <a:pt x="464" y="1388325"/>
                </a:lnTo>
                <a:lnTo>
                  <a:pt x="0" y="1387202"/>
                </a:lnTo>
                <a:lnTo>
                  <a:pt x="0" y="1384572"/>
                </a:lnTo>
                <a:lnTo>
                  <a:pt x="464" y="1383449"/>
                </a:lnTo>
                <a:lnTo>
                  <a:pt x="2324" y="1381590"/>
                </a:lnTo>
                <a:lnTo>
                  <a:pt x="3447" y="1381124"/>
                </a:lnTo>
                <a:lnTo>
                  <a:pt x="6077" y="1381124"/>
                </a:lnTo>
                <a:lnTo>
                  <a:pt x="7200" y="1381590"/>
                </a:lnTo>
                <a:lnTo>
                  <a:pt x="9060" y="1383449"/>
                </a:lnTo>
                <a:lnTo>
                  <a:pt x="9524" y="1384572"/>
                </a:lnTo>
                <a:lnTo>
                  <a:pt x="9524" y="1387202"/>
                </a:lnTo>
                <a:lnTo>
                  <a:pt x="9060" y="1388325"/>
                </a:lnTo>
                <a:lnTo>
                  <a:pt x="7200" y="1390184"/>
                </a:lnTo>
                <a:lnTo>
                  <a:pt x="6077" y="1390649"/>
                </a:lnTo>
                <a:close/>
              </a:path>
              <a:path w="9525" h="3867150">
                <a:moveTo>
                  <a:pt x="6077" y="1343024"/>
                </a:moveTo>
                <a:lnTo>
                  <a:pt x="3447" y="1343024"/>
                </a:lnTo>
                <a:lnTo>
                  <a:pt x="2324" y="1342559"/>
                </a:lnTo>
                <a:lnTo>
                  <a:pt x="464" y="1340700"/>
                </a:lnTo>
                <a:lnTo>
                  <a:pt x="0" y="1339577"/>
                </a:lnTo>
                <a:lnTo>
                  <a:pt x="0" y="1336947"/>
                </a:lnTo>
                <a:lnTo>
                  <a:pt x="464" y="1335824"/>
                </a:lnTo>
                <a:lnTo>
                  <a:pt x="2324" y="1333964"/>
                </a:lnTo>
                <a:lnTo>
                  <a:pt x="3447" y="1333499"/>
                </a:lnTo>
                <a:lnTo>
                  <a:pt x="6077" y="1333499"/>
                </a:lnTo>
                <a:lnTo>
                  <a:pt x="7200" y="1333964"/>
                </a:lnTo>
                <a:lnTo>
                  <a:pt x="9060" y="1335824"/>
                </a:lnTo>
                <a:lnTo>
                  <a:pt x="9524" y="1336947"/>
                </a:lnTo>
                <a:lnTo>
                  <a:pt x="9524" y="1339577"/>
                </a:lnTo>
                <a:lnTo>
                  <a:pt x="9060" y="1340700"/>
                </a:lnTo>
                <a:lnTo>
                  <a:pt x="7200" y="1342559"/>
                </a:lnTo>
                <a:lnTo>
                  <a:pt x="6077" y="1343024"/>
                </a:lnTo>
                <a:close/>
              </a:path>
              <a:path w="9525" h="3867150">
                <a:moveTo>
                  <a:pt x="6077" y="1295399"/>
                </a:moveTo>
                <a:lnTo>
                  <a:pt x="3447" y="1295399"/>
                </a:lnTo>
                <a:lnTo>
                  <a:pt x="2324" y="1294934"/>
                </a:lnTo>
                <a:lnTo>
                  <a:pt x="464" y="1293075"/>
                </a:lnTo>
                <a:lnTo>
                  <a:pt x="0" y="1291952"/>
                </a:lnTo>
                <a:lnTo>
                  <a:pt x="0" y="1289322"/>
                </a:lnTo>
                <a:lnTo>
                  <a:pt x="464" y="1288199"/>
                </a:lnTo>
                <a:lnTo>
                  <a:pt x="2324" y="1286339"/>
                </a:lnTo>
                <a:lnTo>
                  <a:pt x="3447" y="1285874"/>
                </a:lnTo>
                <a:lnTo>
                  <a:pt x="6077" y="1285874"/>
                </a:lnTo>
                <a:lnTo>
                  <a:pt x="7200" y="1286339"/>
                </a:lnTo>
                <a:lnTo>
                  <a:pt x="9060" y="1288199"/>
                </a:lnTo>
                <a:lnTo>
                  <a:pt x="9524" y="1289322"/>
                </a:lnTo>
                <a:lnTo>
                  <a:pt x="9524" y="1291952"/>
                </a:lnTo>
                <a:lnTo>
                  <a:pt x="9060" y="1293075"/>
                </a:lnTo>
                <a:lnTo>
                  <a:pt x="7200" y="1294934"/>
                </a:lnTo>
                <a:lnTo>
                  <a:pt x="6077" y="1295399"/>
                </a:lnTo>
                <a:close/>
              </a:path>
              <a:path w="9525" h="3867150">
                <a:moveTo>
                  <a:pt x="6077" y="1247774"/>
                </a:moveTo>
                <a:lnTo>
                  <a:pt x="3447" y="1247774"/>
                </a:lnTo>
                <a:lnTo>
                  <a:pt x="2324" y="1247309"/>
                </a:lnTo>
                <a:lnTo>
                  <a:pt x="464" y="1245449"/>
                </a:lnTo>
                <a:lnTo>
                  <a:pt x="0" y="1244327"/>
                </a:lnTo>
                <a:lnTo>
                  <a:pt x="0" y="1241697"/>
                </a:lnTo>
                <a:lnTo>
                  <a:pt x="464" y="1240574"/>
                </a:lnTo>
                <a:lnTo>
                  <a:pt x="2324" y="1238714"/>
                </a:lnTo>
                <a:lnTo>
                  <a:pt x="3447" y="1238249"/>
                </a:lnTo>
                <a:lnTo>
                  <a:pt x="6077" y="1238249"/>
                </a:lnTo>
                <a:lnTo>
                  <a:pt x="7200" y="1238714"/>
                </a:lnTo>
                <a:lnTo>
                  <a:pt x="9060" y="1240574"/>
                </a:lnTo>
                <a:lnTo>
                  <a:pt x="9524" y="1241697"/>
                </a:lnTo>
                <a:lnTo>
                  <a:pt x="9524" y="1244327"/>
                </a:lnTo>
                <a:lnTo>
                  <a:pt x="9060" y="1245449"/>
                </a:lnTo>
                <a:lnTo>
                  <a:pt x="7200" y="1247309"/>
                </a:lnTo>
                <a:lnTo>
                  <a:pt x="6077" y="1247774"/>
                </a:lnTo>
                <a:close/>
              </a:path>
              <a:path w="9525" h="3867150">
                <a:moveTo>
                  <a:pt x="6077" y="1200149"/>
                </a:moveTo>
                <a:lnTo>
                  <a:pt x="3447" y="1200149"/>
                </a:lnTo>
                <a:lnTo>
                  <a:pt x="2324" y="1199684"/>
                </a:lnTo>
                <a:lnTo>
                  <a:pt x="464" y="1197825"/>
                </a:lnTo>
                <a:lnTo>
                  <a:pt x="0" y="1196702"/>
                </a:lnTo>
                <a:lnTo>
                  <a:pt x="0" y="1194072"/>
                </a:lnTo>
                <a:lnTo>
                  <a:pt x="464" y="1192949"/>
                </a:lnTo>
                <a:lnTo>
                  <a:pt x="2324" y="1191089"/>
                </a:lnTo>
                <a:lnTo>
                  <a:pt x="3447" y="1190624"/>
                </a:lnTo>
                <a:lnTo>
                  <a:pt x="6077" y="1190624"/>
                </a:lnTo>
                <a:lnTo>
                  <a:pt x="7200" y="1191089"/>
                </a:lnTo>
                <a:lnTo>
                  <a:pt x="9060" y="1192949"/>
                </a:lnTo>
                <a:lnTo>
                  <a:pt x="9524" y="1194072"/>
                </a:lnTo>
                <a:lnTo>
                  <a:pt x="9524" y="1196702"/>
                </a:lnTo>
                <a:lnTo>
                  <a:pt x="9060" y="1197825"/>
                </a:lnTo>
                <a:lnTo>
                  <a:pt x="7200" y="1199684"/>
                </a:lnTo>
                <a:lnTo>
                  <a:pt x="6077" y="1200149"/>
                </a:lnTo>
                <a:close/>
              </a:path>
              <a:path w="9525" h="3867150">
                <a:moveTo>
                  <a:pt x="6077" y="1152524"/>
                </a:moveTo>
                <a:lnTo>
                  <a:pt x="3447" y="1152524"/>
                </a:lnTo>
                <a:lnTo>
                  <a:pt x="2324" y="1152059"/>
                </a:lnTo>
                <a:lnTo>
                  <a:pt x="464" y="1150200"/>
                </a:lnTo>
                <a:lnTo>
                  <a:pt x="0" y="1149077"/>
                </a:lnTo>
                <a:lnTo>
                  <a:pt x="0" y="1146447"/>
                </a:lnTo>
                <a:lnTo>
                  <a:pt x="464" y="1145324"/>
                </a:lnTo>
                <a:lnTo>
                  <a:pt x="2324" y="1143465"/>
                </a:lnTo>
                <a:lnTo>
                  <a:pt x="3447" y="1142999"/>
                </a:lnTo>
                <a:lnTo>
                  <a:pt x="6077" y="1142999"/>
                </a:lnTo>
                <a:lnTo>
                  <a:pt x="7200" y="1143465"/>
                </a:lnTo>
                <a:lnTo>
                  <a:pt x="9060" y="1145324"/>
                </a:lnTo>
                <a:lnTo>
                  <a:pt x="9524" y="1146447"/>
                </a:lnTo>
                <a:lnTo>
                  <a:pt x="9524" y="1149077"/>
                </a:lnTo>
                <a:lnTo>
                  <a:pt x="9060" y="1150200"/>
                </a:lnTo>
                <a:lnTo>
                  <a:pt x="7200" y="1152059"/>
                </a:lnTo>
                <a:lnTo>
                  <a:pt x="6077" y="1152524"/>
                </a:lnTo>
                <a:close/>
              </a:path>
              <a:path w="9525" h="3867150">
                <a:moveTo>
                  <a:pt x="6077" y="1104899"/>
                </a:moveTo>
                <a:lnTo>
                  <a:pt x="3447" y="1104899"/>
                </a:lnTo>
                <a:lnTo>
                  <a:pt x="2324" y="1104434"/>
                </a:lnTo>
                <a:lnTo>
                  <a:pt x="464" y="1102575"/>
                </a:lnTo>
                <a:lnTo>
                  <a:pt x="0" y="1101452"/>
                </a:lnTo>
                <a:lnTo>
                  <a:pt x="0" y="1098822"/>
                </a:lnTo>
                <a:lnTo>
                  <a:pt x="464" y="1097699"/>
                </a:lnTo>
                <a:lnTo>
                  <a:pt x="2324" y="1095839"/>
                </a:lnTo>
                <a:lnTo>
                  <a:pt x="3447" y="1095374"/>
                </a:lnTo>
                <a:lnTo>
                  <a:pt x="6077" y="1095374"/>
                </a:lnTo>
                <a:lnTo>
                  <a:pt x="7200" y="1095839"/>
                </a:lnTo>
                <a:lnTo>
                  <a:pt x="9060" y="1097699"/>
                </a:lnTo>
                <a:lnTo>
                  <a:pt x="9524" y="1098822"/>
                </a:lnTo>
                <a:lnTo>
                  <a:pt x="9524" y="1101452"/>
                </a:lnTo>
                <a:lnTo>
                  <a:pt x="9060" y="1102575"/>
                </a:lnTo>
                <a:lnTo>
                  <a:pt x="7200" y="1104434"/>
                </a:lnTo>
                <a:lnTo>
                  <a:pt x="6077" y="1104899"/>
                </a:lnTo>
                <a:close/>
              </a:path>
              <a:path w="9525" h="3867150">
                <a:moveTo>
                  <a:pt x="6077" y="1057274"/>
                </a:moveTo>
                <a:lnTo>
                  <a:pt x="3447" y="1057274"/>
                </a:lnTo>
                <a:lnTo>
                  <a:pt x="2324" y="1056809"/>
                </a:lnTo>
                <a:lnTo>
                  <a:pt x="464" y="1054950"/>
                </a:lnTo>
                <a:lnTo>
                  <a:pt x="0" y="1053827"/>
                </a:lnTo>
                <a:lnTo>
                  <a:pt x="0" y="1051197"/>
                </a:lnTo>
                <a:lnTo>
                  <a:pt x="464" y="1050074"/>
                </a:lnTo>
                <a:lnTo>
                  <a:pt x="2324" y="1048215"/>
                </a:lnTo>
                <a:lnTo>
                  <a:pt x="3447" y="1047749"/>
                </a:lnTo>
                <a:lnTo>
                  <a:pt x="6077" y="1047749"/>
                </a:lnTo>
                <a:lnTo>
                  <a:pt x="7200" y="1048215"/>
                </a:lnTo>
                <a:lnTo>
                  <a:pt x="9060" y="1050074"/>
                </a:lnTo>
                <a:lnTo>
                  <a:pt x="9524" y="1051197"/>
                </a:lnTo>
                <a:lnTo>
                  <a:pt x="9524" y="1053827"/>
                </a:lnTo>
                <a:lnTo>
                  <a:pt x="9060" y="1054950"/>
                </a:lnTo>
                <a:lnTo>
                  <a:pt x="7200" y="1056809"/>
                </a:lnTo>
                <a:lnTo>
                  <a:pt x="6077" y="1057274"/>
                </a:lnTo>
                <a:close/>
              </a:path>
              <a:path w="9525" h="3867150">
                <a:moveTo>
                  <a:pt x="6077" y="1009649"/>
                </a:moveTo>
                <a:lnTo>
                  <a:pt x="3447" y="1009649"/>
                </a:lnTo>
                <a:lnTo>
                  <a:pt x="2324" y="1009184"/>
                </a:lnTo>
                <a:lnTo>
                  <a:pt x="464" y="1007325"/>
                </a:lnTo>
                <a:lnTo>
                  <a:pt x="0" y="1006202"/>
                </a:lnTo>
                <a:lnTo>
                  <a:pt x="0" y="1003572"/>
                </a:lnTo>
                <a:lnTo>
                  <a:pt x="464" y="1002449"/>
                </a:lnTo>
                <a:lnTo>
                  <a:pt x="2324" y="1000589"/>
                </a:lnTo>
                <a:lnTo>
                  <a:pt x="3447" y="1000124"/>
                </a:lnTo>
                <a:lnTo>
                  <a:pt x="6077" y="1000124"/>
                </a:lnTo>
                <a:lnTo>
                  <a:pt x="7200" y="1000589"/>
                </a:lnTo>
                <a:lnTo>
                  <a:pt x="9060" y="1002449"/>
                </a:lnTo>
                <a:lnTo>
                  <a:pt x="9524" y="1003572"/>
                </a:lnTo>
                <a:lnTo>
                  <a:pt x="9524" y="1006202"/>
                </a:lnTo>
                <a:lnTo>
                  <a:pt x="9060" y="1007325"/>
                </a:lnTo>
                <a:lnTo>
                  <a:pt x="7200" y="1009184"/>
                </a:lnTo>
                <a:lnTo>
                  <a:pt x="6077" y="1009649"/>
                </a:lnTo>
                <a:close/>
              </a:path>
              <a:path w="9525" h="3867150">
                <a:moveTo>
                  <a:pt x="6077" y="962024"/>
                </a:moveTo>
                <a:lnTo>
                  <a:pt x="3447" y="962024"/>
                </a:lnTo>
                <a:lnTo>
                  <a:pt x="2324" y="961559"/>
                </a:lnTo>
                <a:lnTo>
                  <a:pt x="464" y="959700"/>
                </a:lnTo>
                <a:lnTo>
                  <a:pt x="0" y="958577"/>
                </a:lnTo>
                <a:lnTo>
                  <a:pt x="0" y="955947"/>
                </a:lnTo>
                <a:lnTo>
                  <a:pt x="464" y="954824"/>
                </a:lnTo>
                <a:lnTo>
                  <a:pt x="2324" y="952964"/>
                </a:lnTo>
                <a:lnTo>
                  <a:pt x="3447" y="952499"/>
                </a:lnTo>
                <a:lnTo>
                  <a:pt x="6077" y="952499"/>
                </a:lnTo>
                <a:lnTo>
                  <a:pt x="7200" y="952964"/>
                </a:lnTo>
                <a:lnTo>
                  <a:pt x="9060" y="954824"/>
                </a:lnTo>
                <a:lnTo>
                  <a:pt x="9524" y="955947"/>
                </a:lnTo>
                <a:lnTo>
                  <a:pt x="9524" y="958577"/>
                </a:lnTo>
                <a:lnTo>
                  <a:pt x="9060" y="959700"/>
                </a:lnTo>
                <a:lnTo>
                  <a:pt x="7200" y="961559"/>
                </a:lnTo>
                <a:lnTo>
                  <a:pt x="6077" y="962024"/>
                </a:lnTo>
                <a:close/>
              </a:path>
              <a:path w="9525" h="3867150">
                <a:moveTo>
                  <a:pt x="6077" y="914399"/>
                </a:moveTo>
                <a:lnTo>
                  <a:pt x="3447" y="914399"/>
                </a:lnTo>
                <a:lnTo>
                  <a:pt x="2324" y="913934"/>
                </a:lnTo>
                <a:lnTo>
                  <a:pt x="464" y="912075"/>
                </a:lnTo>
                <a:lnTo>
                  <a:pt x="0" y="910952"/>
                </a:lnTo>
                <a:lnTo>
                  <a:pt x="0" y="908322"/>
                </a:lnTo>
                <a:lnTo>
                  <a:pt x="464" y="907199"/>
                </a:lnTo>
                <a:lnTo>
                  <a:pt x="2324" y="905340"/>
                </a:lnTo>
                <a:lnTo>
                  <a:pt x="3447" y="904874"/>
                </a:lnTo>
                <a:lnTo>
                  <a:pt x="6077" y="904874"/>
                </a:lnTo>
                <a:lnTo>
                  <a:pt x="7200" y="905340"/>
                </a:lnTo>
                <a:lnTo>
                  <a:pt x="9060" y="907199"/>
                </a:lnTo>
                <a:lnTo>
                  <a:pt x="9524" y="908322"/>
                </a:lnTo>
                <a:lnTo>
                  <a:pt x="9524" y="910952"/>
                </a:lnTo>
                <a:lnTo>
                  <a:pt x="9060" y="912075"/>
                </a:lnTo>
                <a:lnTo>
                  <a:pt x="7200" y="913934"/>
                </a:lnTo>
                <a:lnTo>
                  <a:pt x="6077" y="914399"/>
                </a:lnTo>
                <a:close/>
              </a:path>
              <a:path w="9525" h="3867150">
                <a:moveTo>
                  <a:pt x="6077" y="866774"/>
                </a:moveTo>
                <a:lnTo>
                  <a:pt x="3447" y="866774"/>
                </a:lnTo>
                <a:lnTo>
                  <a:pt x="2324" y="866309"/>
                </a:lnTo>
                <a:lnTo>
                  <a:pt x="464" y="864450"/>
                </a:lnTo>
                <a:lnTo>
                  <a:pt x="0" y="863327"/>
                </a:lnTo>
                <a:lnTo>
                  <a:pt x="0" y="860697"/>
                </a:lnTo>
                <a:lnTo>
                  <a:pt x="464" y="859574"/>
                </a:lnTo>
                <a:lnTo>
                  <a:pt x="2324" y="857715"/>
                </a:lnTo>
                <a:lnTo>
                  <a:pt x="3447" y="857249"/>
                </a:lnTo>
                <a:lnTo>
                  <a:pt x="6077" y="857249"/>
                </a:lnTo>
                <a:lnTo>
                  <a:pt x="7200" y="857715"/>
                </a:lnTo>
                <a:lnTo>
                  <a:pt x="9060" y="859574"/>
                </a:lnTo>
                <a:lnTo>
                  <a:pt x="9524" y="860697"/>
                </a:lnTo>
                <a:lnTo>
                  <a:pt x="9524" y="863327"/>
                </a:lnTo>
                <a:lnTo>
                  <a:pt x="9060" y="864450"/>
                </a:lnTo>
                <a:lnTo>
                  <a:pt x="7200" y="866309"/>
                </a:lnTo>
                <a:lnTo>
                  <a:pt x="6077" y="866774"/>
                </a:lnTo>
                <a:close/>
              </a:path>
              <a:path w="9525" h="3867150">
                <a:moveTo>
                  <a:pt x="6077" y="819149"/>
                </a:moveTo>
                <a:lnTo>
                  <a:pt x="3447" y="819149"/>
                </a:lnTo>
                <a:lnTo>
                  <a:pt x="2324" y="818684"/>
                </a:lnTo>
                <a:lnTo>
                  <a:pt x="464" y="816825"/>
                </a:lnTo>
                <a:lnTo>
                  <a:pt x="0" y="815702"/>
                </a:lnTo>
                <a:lnTo>
                  <a:pt x="0" y="813072"/>
                </a:lnTo>
                <a:lnTo>
                  <a:pt x="464" y="811949"/>
                </a:lnTo>
                <a:lnTo>
                  <a:pt x="2324" y="810090"/>
                </a:lnTo>
                <a:lnTo>
                  <a:pt x="3447" y="809624"/>
                </a:lnTo>
                <a:lnTo>
                  <a:pt x="6077" y="809624"/>
                </a:lnTo>
                <a:lnTo>
                  <a:pt x="7200" y="810090"/>
                </a:lnTo>
                <a:lnTo>
                  <a:pt x="9060" y="811949"/>
                </a:lnTo>
                <a:lnTo>
                  <a:pt x="9524" y="813072"/>
                </a:lnTo>
                <a:lnTo>
                  <a:pt x="9524" y="815702"/>
                </a:lnTo>
                <a:lnTo>
                  <a:pt x="9060" y="816825"/>
                </a:lnTo>
                <a:lnTo>
                  <a:pt x="7200" y="818684"/>
                </a:lnTo>
                <a:lnTo>
                  <a:pt x="6077" y="819149"/>
                </a:lnTo>
                <a:close/>
              </a:path>
              <a:path w="9525" h="3867150">
                <a:moveTo>
                  <a:pt x="6077" y="771524"/>
                </a:moveTo>
                <a:lnTo>
                  <a:pt x="3447" y="771524"/>
                </a:lnTo>
                <a:lnTo>
                  <a:pt x="2324" y="771059"/>
                </a:lnTo>
                <a:lnTo>
                  <a:pt x="464" y="769199"/>
                </a:lnTo>
                <a:lnTo>
                  <a:pt x="0" y="768077"/>
                </a:lnTo>
                <a:lnTo>
                  <a:pt x="0" y="765447"/>
                </a:lnTo>
                <a:lnTo>
                  <a:pt x="464" y="764324"/>
                </a:lnTo>
                <a:lnTo>
                  <a:pt x="2324" y="762464"/>
                </a:lnTo>
                <a:lnTo>
                  <a:pt x="3447" y="761999"/>
                </a:lnTo>
                <a:lnTo>
                  <a:pt x="6077" y="761999"/>
                </a:lnTo>
                <a:lnTo>
                  <a:pt x="7200" y="762464"/>
                </a:lnTo>
                <a:lnTo>
                  <a:pt x="9060" y="764324"/>
                </a:lnTo>
                <a:lnTo>
                  <a:pt x="9524" y="765447"/>
                </a:lnTo>
                <a:lnTo>
                  <a:pt x="9524" y="768077"/>
                </a:lnTo>
                <a:lnTo>
                  <a:pt x="9060" y="769199"/>
                </a:lnTo>
                <a:lnTo>
                  <a:pt x="7200" y="771059"/>
                </a:lnTo>
                <a:lnTo>
                  <a:pt x="6077" y="771524"/>
                </a:lnTo>
                <a:close/>
              </a:path>
              <a:path w="9525" h="3867150">
                <a:moveTo>
                  <a:pt x="6077" y="723899"/>
                </a:moveTo>
                <a:lnTo>
                  <a:pt x="3447" y="723899"/>
                </a:lnTo>
                <a:lnTo>
                  <a:pt x="2324" y="723434"/>
                </a:lnTo>
                <a:lnTo>
                  <a:pt x="464" y="721575"/>
                </a:lnTo>
                <a:lnTo>
                  <a:pt x="0" y="720452"/>
                </a:lnTo>
                <a:lnTo>
                  <a:pt x="0" y="717822"/>
                </a:lnTo>
                <a:lnTo>
                  <a:pt x="464" y="716699"/>
                </a:lnTo>
                <a:lnTo>
                  <a:pt x="2324" y="714839"/>
                </a:lnTo>
                <a:lnTo>
                  <a:pt x="3447" y="714374"/>
                </a:lnTo>
                <a:lnTo>
                  <a:pt x="6077" y="714374"/>
                </a:lnTo>
                <a:lnTo>
                  <a:pt x="7200" y="714839"/>
                </a:lnTo>
                <a:lnTo>
                  <a:pt x="9060" y="716699"/>
                </a:lnTo>
                <a:lnTo>
                  <a:pt x="9524" y="717822"/>
                </a:lnTo>
                <a:lnTo>
                  <a:pt x="9524" y="720452"/>
                </a:lnTo>
                <a:lnTo>
                  <a:pt x="9060" y="721575"/>
                </a:lnTo>
                <a:lnTo>
                  <a:pt x="7200" y="723434"/>
                </a:lnTo>
                <a:lnTo>
                  <a:pt x="6077" y="723899"/>
                </a:lnTo>
                <a:close/>
              </a:path>
              <a:path w="9525" h="3867150">
                <a:moveTo>
                  <a:pt x="6077" y="676274"/>
                </a:moveTo>
                <a:lnTo>
                  <a:pt x="3447" y="676274"/>
                </a:lnTo>
                <a:lnTo>
                  <a:pt x="2324" y="675809"/>
                </a:lnTo>
                <a:lnTo>
                  <a:pt x="464" y="673950"/>
                </a:lnTo>
                <a:lnTo>
                  <a:pt x="0" y="672827"/>
                </a:lnTo>
                <a:lnTo>
                  <a:pt x="0" y="670197"/>
                </a:lnTo>
                <a:lnTo>
                  <a:pt x="464" y="669074"/>
                </a:lnTo>
                <a:lnTo>
                  <a:pt x="2324" y="667215"/>
                </a:lnTo>
                <a:lnTo>
                  <a:pt x="3447" y="666749"/>
                </a:lnTo>
                <a:lnTo>
                  <a:pt x="6077" y="666749"/>
                </a:lnTo>
                <a:lnTo>
                  <a:pt x="7200" y="667215"/>
                </a:lnTo>
                <a:lnTo>
                  <a:pt x="9060" y="669074"/>
                </a:lnTo>
                <a:lnTo>
                  <a:pt x="9524" y="670197"/>
                </a:lnTo>
                <a:lnTo>
                  <a:pt x="9524" y="672827"/>
                </a:lnTo>
                <a:lnTo>
                  <a:pt x="9060" y="673950"/>
                </a:lnTo>
                <a:lnTo>
                  <a:pt x="7200" y="675809"/>
                </a:lnTo>
                <a:lnTo>
                  <a:pt x="6077" y="676274"/>
                </a:lnTo>
                <a:close/>
              </a:path>
              <a:path w="9525" h="3867150">
                <a:moveTo>
                  <a:pt x="6077" y="628649"/>
                </a:moveTo>
                <a:lnTo>
                  <a:pt x="3447" y="628649"/>
                </a:lnTo>
                <a:lnTo>
                  <a:pt x="2324" y="628184"/>
                </a:lnTo>
                <a:lnTo>
                  <a:pt x="464" y="626325"/>
                </a:lnTo>
                <a:lnTo>
                  <a:pt x="0" y="625202"/>
                </a:lnTo>
                <a:lnTo>
                  <a:pt x="0" y="622572"/>
                </a:lnTo>
                <a:lnTo>
                  <a:pt x="464" y="621449"/>
                </a:lnTo>
                <a:lnTo>
                  <a:pt x="2324" y="619590"/>
                </a:lnTo>
                <a:lnTo>
                  <a:pt x="3447" y="619124"/>
                </a:lnTo>
                <a:lnTo>
                  <a:pt x="6077" y="619124"/>
                </a:lnTo>
                <a:lnTo>
                  <a:pt x="7200" y="619590"/>
                </a:lnTo>
                <a:lnTo>
                  <a:pt x="9060" y="621449"/>
                </a:lnTo>
                <a:lnTo>
                  <a:pt x="9524" y="622572"/>
                </a:lnTo>
                <a:lnTo>
                  <a:pt x="9524" y="625202"/>
                </a:lnTo>
                <a:lnTo>
                  <a:pt x="9060" y="626325"/>
                </a:lnTo>
                <a:lnTo>
                  <a:pt x="7200" y="628184"/>
                </a:lnTo>
                <a:lnTo>
                  <a:pt x="6077" y="628649"/>
                </a:lnTo>
                <a:close/>
              </a:path>
              <a:path w="9525" h="3867150">
                <a:moveTo>
                  <a:pt x="6077" y="581024"/>
                </a:moveTo>
                <a:lnTo>
                  <a:pt x="3447" y="581024"/>
                </a:lnTo>
                <a:lnTo>
                  <a:pt x="2324" y="580559"/>
                </a:lnTo>
                <a:lnTo>
                  <a:pt x="464" y="578700"/>
                </a:lnTo>
                <a:lnTo>
                  <a:pt x="0" y="577577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4"/>
                </a:lnTo>
                <a:lnTo>
                  <a:pt x="3447" y="571499"/>
                </a:lnTo>
                <a:lnTo>
                  <a:pt x="6077" y="571499"/>
                </a:lnTo>
                <a:lnTo>
                  <a:pt x="7200" y="571964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77577"/>
                </a:lnTo>
                <a:lnTo>
                  <a:pt x="9060" y="578700"/>
                </a:lnTo>
                <a:lnTo>
                  <a:pt x="7200" y="580559"/>
                </a:lnTo>
                <a:lnTo>
                  <a:pt x="6077" y="581024"/>
                </a:lnTo>
                <a:close/>
              </a:path>
              <a:path w="9525" h="3867150">
                <a:moveTo>
                  <a:pt x="6077" y="533399"/>
                </a:moveTo>
                <a:lnTo>
                  <a:pt x="3447" y="533399"/>
                </a:lnTo>
                <a:lnTo>
                  <a:pt x="2324" y="532934"/>
                </a:lnTo>
                <a:lnTo>
                  <a:pt x="464" y="531075"/>
                </a:lnTo>
                <a:lnTo>
                  <a:pt x="0" y="529952"/>
                </a:lnTo>
                <a:lnTo>
                  <a:pt x="0" y="527322"/>
                </a:lnTo>
                <a:lnTo>
                  <a:pt x="464" y="526199"/>
                </a:lnTo>
                <a:lnTo>
                  <a:pt x="2324" y="524339"/>
                </a:lnTo>
                <a:lnTo>
                  <a:pt x="3447" y="523874"/>
                </a:lnTo>
                <a:lnTo>
                  <a:pt x="6077" y="523874"/>
                </a:lnTo>
                <a:lnTo>
                  <a:pt x="7200" y="524339"/>
                </a:lnTo>
                <a:lnTo>
                  <a:pt x="9060" y="526199"/>
                </a:lnTo>
                <a:lnTo>
                  <a:pt x="9524" y="527322"/>
                </a:lnTo>
                <a:lnTo>
                  <a:pt x="9524" y="529952"/>
                </a:lnTo>
                <a:lnTo>
                  <a:pt x="9060" y="531075"/>
                </a:lnTo>
                <a:lnTo>
                  <a:pt x="7200" y="532934"/>
                </a:lnTo>
                <a:lnTo>
                  <a:pt x="6077" y="533399"/>
                </a:lnTo>
                <a:close/>
              </a:path>
              <a:path w="9525" h="3867150">
                <a:moveTo>
                  <a:pt x="6077" y="485774"/>
                </a:moveTo>
                <a:lnTo>
                  <a:pt x="3447" y="485774"/>
                </a:lnTo>
                <a:lnTo>
                  <a:pt x="2324" y="485309"/>
                </a:lnTo>
                <a:lnTo>
                  <a:pt x="464" y="483450"/>
                </a:lnTo>
                <a:lnTo>
                  <a:pt x="0" y="482327"/>
                </a:lnTo>
                <a:lnTo>
                  <a:pt x="0" y="479697"/>
                </a:lnTo>
                <a:lnTo>
                  <a:pt x="464" y="478574"/>
                </a:lnTo>
                <a:lnTo>
                  <a:pt x="2324" y="476714"/>
                </a:lnTo>
                <a:lnTo>
                  <a:pt x="3447" y="476249"/>
                </a:lnTo>
                <a:lnTo>
                  <a:pt x="6077" y="476249"/>
                </a:lnTo>
                <a:lnTo>
                  <a:pt x="7200" y="476714"/>
                </a:lnTo>
                <a:lnTo>
                  <a:pt x="9060" y="478574"/>
                </a:lnTo>
                <a:lnTo>
                  <a:pt x="9524" y="479697"/>
                </a:lnTo>
                <a:lnTo>
                  <a:pt x="9524" y="482327"/>
                </a:lnTo>
                <a:lnTo>
                  <a:pt x="9060" y="483450"/>
                </a:lnTo>
                <a:lnTo>
                  <a:pt x="7200" y="485309"/>
                </a:lnTo>
                <a:lnTo>
                  <a:pt x="6077" y="485774"/>
                </a:lnTo>
                <a:close/>
              </a:path>
              <a:path w="9525" h="3867150">
                <a:moveTo>
                  <a:pt x="6077" y="438149"/>
                </a:moveTo>
                <a:lnTo>
                  <a:pt x="3447" y="438149"/>
                </a:lnTo>
                <a:lnTo>
                  <a:pt x="2324" y="437684"/>
                </a:lnTo>
                <a:lnTo>
                  <a:pt x="464" y="435825"/>
                </a:lnTo>
                <a:lnTo>
                  <a:pt x="0" y="434702"/>
                </a:lnTo>
                <a:lnTo>
                  <a:pt x="0" y="432072"/>
                </a:lnTo>
                <a:lnTo>
                  <a:pt x="464" y="430949"/>
                </a:lnTo>
                <a:lnTo>
                  <a:pt x="2324" y="429090"/>
                </a:lnTo>
                <a:lnTo>
                  <a:pt x="3447" y="428624"/>
                </a:lnTo>
                <a:lnTo>
                  <a:pt x="6077" y="428624"/>
                </a:lnTo>
                <a:lnTo>
                  <a:pt x="7200" y="429090"/>
                </a:lnTo>
                <a:lnTo>
                  <a:pt x="9060" y="430949"/>
                </a:lnTo>
                <a:lnTo>
                  <a:pt x="9524" y="432072"/>
                </a:lnTo>
                <a:lnTo>
                  <a:pt x="9524" y="434702"/>
                </a:lnTo>
                <a:lnTo>
                  <a:pt x="9060" y="435825"/>
                </a:lnTo>
                <a:lnTo>
                  <a:pt x="7200" y="437684"/>
                </a:lnTo>
                <a:lnTo>
                  <a:pt x="6077" y="438149"/>
                </a:lnTo>
                <a:close/>
              </a:path>
              <a:path w="9525" h="3867150">
                <a:moveTo>
                  <a:pt x="6077" y="390524"/>
                </a:moveTo>
                <a:lnTo>
                  <a:pt x="3447" y="390524"/>
                </a:lnTo>
                <a:lnTo>
                  <a:pt x="2324" y="390059"/>
                </a:lnTo>
                <a:lnTo>
                  <a:pt x="464" y="388200"/>
                </a:lnTo>
                <a:lnTo>
                  <a:pt x="0" y="387077"/>
                </a:lnTo>
                <a:lnTo>
                  <a:pt x="0" y="384447"/>
                </a:lnTo>
                <a:lnTo>
                  <a:pt x="464" y="383324"/>
                </a:lnTo>
                <a:lnTo>
                  <a:pt x="2324" y="381465"/>
                </a:lnTo>
                <a:lnTo>
                  <a:pt x="3447" y="380999"/>
                </a:lnTo>
                <a:lnTo>
                  <a:pt x="6077" y="380999"/>
                </a:lnTo>
                <a:lnTo>
                  <a:pt x="7200" y="381465"/>
                </a:lnTo>
                <a:lnTo>
                  <a:pt x="9060" y="383324"/>
                </a:lnTo>
                <a:lnTo>
                  <a:pt x="9524" y="384447"/>
                </a:lnTo>
                <a:lnTo>
                  <a:pt x="9524" y="387077"/>
                </a:lnTo>
                <a:lnTo>
                  <a:pt x="9060" y="388200"/>
                </a:lnTo>
                <a:lnTo>
                  <a:pt x="7200" y="390059"/>
                </a:lnTo>
                <a:lnTo>
                  <a:pt x="6077" y="390524"/>
                </a:lnTo>
                <a:close/>
              </a:path>
              <a:path w="9525" h="3867150">
                <a:moveTo>
                  <a:pt x="6077" y="342899"/>
                </a:moveTo>
                <a:lnTo>
                  <a:pt x="3447" y="342899"/>
                </a:lnTo>
                <a:lnTo>
                  <a:pt x="2324" y="342434"/>
                </a:lnTo>
                <a:lnTo>
                  <a:pt x="464" y="340575"/>
                </a:lnTo>
                <a:lnTo>
                  <a:pt x="0" y="339452"/>
                </a:lnTo>
                <a:lnTo>
                  <a:pt x="0" y="336822"/>
                </a:lnTo>
                <a:lnTo>
                  <a:pt x="464" y="335699"/>
                </a:lnTo>
                <a:lnTo>
                  <a:pt x="2324" y="333840"/>
                </a:lnTo>
                <a:lnTo>
                  <a:pt x="3447" y="333374"/>
                </a:lnTo>
                <a:lnTo>
                  <a:pt x="6077" y="333374"/>
                </a:lnTo>
                <a:lnTo>
                  <a:pt x="7200" y="333840"/>
                </a:lnTo>
                <a:lnTo>
                  <a:pt x="9060" y="335699"/>
                </a:lnTo>
                <a:lnTo>
                  <a:pt x="9524" y="336822"/>
                </a:lnTo>
                <a:lnTo>
                  <a:pt x="9524" y="339452"/>
                </a:lnTo>
                <a:lnTo>
                  <a:pt x="9060" y="340575"/>
                </a:lnTo>
                <a:lnTo>
                  <a:pt x="7200" y="342434"/>
                </a:lnTo>
                <a:lnTo>
                  <a:pt x="6077" y="342899"/>
                </a:lnTo>
                <a:close/>
              </a:path>
              <a:path w="9525" h="3867150">
                <a:moveTo>
                  <a:pt x="6077" y="295274"/>
                </a:moveTo>
                <a:lnTo>
                  <a:pt x="3447" y="295274"/>
                </a:lnTo>
                <a:lnTo>
                  <a:pt x="2324" y="294809"/>
                </a:lnTo>
                <a:lnTo>
                  <a:pt x="464" y="292949"/>
                </a:lnTo>
                <a:lnTo>
                  <a:pt x="0" y="291827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5"/>
                </a:lnTo>
                <a:lnTo>
                  <a:pt x="3447" y="285749"/>
                </a:lnTo>
                <a:lnTo>
                  <a:pt x="6077" y="285749"/>
                </a:lnTo>
                <a:lnTo>
                  <a:pt x="7200" y="286215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291827"/>
                </a:lnTo>
                <a:lnTo>
                  <a:pt x="9060" y="292949"/>
                </a:lnTo>
                <a:lnTo>
                  <a:pt x="7200" y="294809"/>
                </a:lnTo>
                <a:lnTo>
                  <a:pt x="6077" y="295274"/>
                </a:lnTo>
                <a:close/>
              </a:path>
              <a:path w="9525" h="3867150">
                <a:moveTo>
                  <a:pt x="6077" y="247649"/>
                </a:moveTo>
                <a:lnTo>
                  <a:pt x="3447" y="247649"/>
                </a:lnTo>
                <a:lnTo>
                  <a:pt x="2324" y="247184"/>
                </a:lnTo>
                <a:lnTo>
                  <a:pt x="464" y="245325"/>
                </a:lnTo>
                <a:lnTo>
                  <a:pt x="0" y="244202"/>
                </a:lnTo>
                <a:lnTo>
                  <a:pt x="0" y="241572"/>
                </a:lnTo>
                <a:lnTo>
                  <a:pt x="464" y="240449"/>
                </a:lnTo>
                <a:lnTo>
                  <a:pt x="2324" y="238589"/>
                </a:lnTo>
                <a:lnTo>
                  <a:pt x="3447" y="238124"/>
                </a:lnTo>
                <a:lnTo>
                  <a:pt x="6077" y="238124"/>
                </a:lnTo>
                <a:lnTo>
                  <a:pt x="7200" y="238589"/>
                </a:lnTo>
                <a:lnTo>
                  <a:pt x="9060" y="240449"/>
                </a:lnTo>
                <a:lnTo>
                  <a:pt x="9524" y="241572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4"/>
                </a:lnTo>
                <a:lnTo>
                  <a:pt x="6077" y="247649"/>
                </a:lnTo>
                <a:close/>
              </a:path>
              <a:path w="9525" h="3867150">
                <a:moveTo>
                  <a:pt x="6077" y="200024"/>
                </a:moveTo>
                <a:lnTo>
                  <a:pt x="3447" y="200024"/>
                </a:lnTo>
                <a:lnTo>
                  <a:pt x="2324" y="199559"/>
                </a:lnTo>
                <a:lnTo>
                  <a:pt x="464" y="197700"/>
                </a:lnTo>
                <a:lnTo>
                  <a:pt x="0" y="196577"/>
                </a:lnTo>
                <a:lnTo>
                  <a:pt x="0" y="193947"/>
                </a:lnTo>
                <a:lnTo>
                  <a:pt x="464" y="192824"/>
                </a:lnTo>
                <a:lnTo>
                  <a:pt x="2324" y="190965"/>
                </a:lnTo>
                <a:lnTo>
                  <a:pt x="3447" y="190499"/>
                </a:lnTo>
                <a:lnTo>
                  <a:pt x="6077" y="190499"/>
                </a:lnTo>
                <a:lnTo>
                  <a:pt x="7200" y="190965"/>
                </a:lnTo>
                <a:lnTo>
                  <a:pt x="9060" y="192824"/>
                </a:lnTo>
                <a:lnTo>
                  <a:pt x="9524" y="193947"/>
                </a:lnTo>
                <a:lnTo>
                  <a:pt x="9524" y="196577"/>
                </a:lnTo>
                <a:lnTo>
                  <a:pt x="9060" y="197700"/>
                </a:lnTo>
                <a:lnTo>
                  <a:pt x="7200" y="199559"/>
                </a:lnTo>
                <a:lnTo>
                  <a:pt x="6077" y="200024"/>
                </a:lnTo>
                <a:close/>
              </a:path>
              <a:path w="9525" h="3867150">
                <a:moveTo>
                  <a:pt x="6077" y="152399"/>
                </a:moveTo>
                <a:lnTo>
                  <a:pt x="3447" y="152399"/>
                </a:lnTo>
                <a:lnTo>
                  <a:pt x="2324" y="151934"/>
                </a:lnTo>
                <a:lnTo>
                  <a:pt x="464" y="150075"/>
                </a:lnTo>
                <a:lnTo>
                  <a:pt x="0" y="148952"/>
                </a:lnTo>
                <a:lnTo>
                  <a:pt x="0" y="146322"/>
                </a:lnTo>
                <a:lnTo>
                  <a:pt x="464" y="145199"/>
                </a:lnTo>
                <a:lnTo>
                  <a:pt x="2324" y="143340"/>
                </a:lnTo>
                <a:lnTo>
                  <a:pt x="3447" y="142874"/>
                </a:lnTo>
                <a:lnTo>
                  <a:pt x="6077" y="142874"/>
                </a:lnTo>
                <a:lnTo>
                  <a:pt x="7200" y="143340"/>
                </a:lnTo>
                <a:lnTo>
                  <a:pt x="9060" y="145199"/>
                </a:lnTo>
                <a:lnTo>
                  <a:pt x="9524" y="146322"/>
                </a:lnTo>
                <a:lnTo>
                  <a:pt x="9524" y="148952"/>
                </a:lnTo>
                <a:lnTo>
                  <a:pt x="9060" y="150075"/>
                </a:lnTo>
                <a:lnTo>
                  <a:pt x="7200" y="151934"/>
                </a:lnTo>
                <a:lnTo>
                  <a:pt x="6077" y="152399"/>
                </a:lnTo>
                <a:close/>
              </a:path>
              <a:path w="9525" h="3867150">
                <a:moveTo>
                  <a:pt x="6077" y="104774"/>
                </a:moveTo>
                <a:lnTo>
                  <a:pt x="3447" y="104774"/>
                </a:lnTo>
                <a:lnTo>
                  <a:pt x="2324" y="104309"/>
                </a:lnTo>
                <a:lnTo>
                  <a:pt x="464" y="102450"/>
                </a:lnTo>
                <a:lnTo>
                  <a:pt x="0" y="101327"/>
                </a:lnTo>
                <a:lnTo>
                  <a:pt x="0" y="98697"/>
                </a:lnTo>
                <a:lnTo>
                  <a:pt x="464" y="97574"/>
                </a:lnTo>
                <a:lnTo>
                  <a:pt x="2324" y="95714"/>
                </a:lnTo>
                <a:lnTo>
                  <a:pt x="3447" y="95249"/>
                </a:lnTo>
                <a:lnTo>
                  <a:pt x="6077" y="95249"/>
                </a:lnTo>
                <a:lnTo>
                  <a:pt x="7200" y="95714"/>
                </a:lnTo>
                <a:lnTo>
                  <a:pt x="9060" y="97574"/>
                </a:lnTo>
                <a:lnTo>
                  <a:pt x="9524" y="98697"/>
                </a:lnTo>
                <a:lnTo>
                  <a:pt x="9524" y="101327"/>
                </a:lnTo>
                <a:lnTo>
                  <a:pt x="9060" y="102450"/>
                </a:lnTo>
                <a:lnTo>
                  <a:pt x="7200" y="104309"/>
                </a:lnTo>
                <a:lnTo>
                  <a:pt x="6077" y="104774"/>
                </a:lnTo>
                <a:close/>
              </a:path>
              <a:path w="9525" h="3867150">
                <a:moveTo>
                  <a:pt x="6077" y="57149"/>
                </a:moveTo>
                <a:lnTo>
                  <a:pt x="3447" y="57149"/>
                </a:lnTo>
                <a:lnTo>
                  <a:pt x="2324" y="56684"/>
                </a:lnTo>
                <a:lnTo>
                  <a:pt x="464" y="54825"/>
                </a:lnTo>
                <a:lnTo>
                  <a:pt x="0" y="53702"/>
                </a:lnTo>
                <a:lnTo>
                  <a:pt x="0" y="51072"/>
                </a:lnTo>
                <a:lnTo>
                  <a:pt x="464" y="49949"/>
                </a:lnTo>
                <a:lnTo>
                  <a:pt x="2324" y="48089"/>
                </a:lnTo>
                <a:lnTo>
                  <a:pt x="3447" y="47624"/>
                </a:lnTo>
                <a:lnTo>
                  <a:pt x="6077" y="47624"/>
                </a:lnTo>
                <a:lnTo>
                  <a:pt x="7200" y="48089"/>
                </a:lnTo>
                <a:lnTo>
                  <a:pt x="9060" y="49949"/>
                </a:lnTo>
                <a:lnTo>
                  <a:pt x="9524" y="51072"/>
                </a:lnTo>
                <a:lnTo>
                  <a:pt x="9524" y="53702"/>
                </a:lnTo>
                <a:lnTo>
                  <a:pt x="9060" y="54825"/>
                </a:lnTo>
                <a:lnTo>
                  <a:pt x="7200" y="56684"/>
                </a:lnTo>
                <a:lnTo>
                  <a:pt x="6077" y="57149"/>
                </a:lnTo>
                <a:close/>
              </a:path>
              <a:path w="9525" h="3867150">
                <a:moveTo>
                  <a:pt x="6077" y="9524"/>
                </a:moveTo>
                <a:lnTo>
                  <a:pt x="3447" y="9524"/>
                </a:lnTo>
                <a:lnTo>
                  <a:pt x="2324" y="9059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4"/>
                </a:lnTo>
                <a:lnTo>
                  <a:pt x="3447" y="0"/>
                </a:lnTo>
                <a:lnTo>
                  <a:pt x="6077" y="0"/>
                </a:lnTo>
                <a:lnTo>
                  <a:pt x="7200" y="464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6077"/>
                </a:lnTo>
                <a:lnTo>
                  <a:pt x="9060" y="7200"/>
                </a:lnTo>
                <a:lnTo>
                  <a:pt x="7200" y="9059"/>
                </a:lnTo>
                <a:lnTo>
                  <a:pt x="6077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372377" y="4775199"/>
            <a:ext cx="2724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4000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677025" y="896937"/>
            <a:ext cx="9525" cy="3867150"/>
          </a:xfrm>
          <a:custGeom>
            <a:avLst/>
            <a:gdLst/>
            <a:ahLst/>
            <a:cxnLst/>
            <a:rect l="l" t="t" r="r" b="b"/>
            <a:pathLst>
              <a:path w="9525" h="3867150">
                <a:moveTo>
                  <a:pt x="6077" y="3867149"/>
                </a:moveTo>
                <a:lnTo>
                  <a:pt x="3447" y="3867149"/>
                </a:lnTo>
                <a:lnTo>
                  <a:pt x="2324" y="3866684"/>
                </a:lnTo>
                <a:lnTo>
                  <a:pt x="464" y="3864824"/>
                </a:lnTo>
                <a:lnTo>
                  <a:pt x="0" y="3863702"/>
                </a:lnTo>
                <a:lnTo>
                  <a:pt x="0" y="3861071"/>
                </a:lnTo>
                <a:lnTo>
                  <a:pt x="464" y="3859949"/>
                </a:lnTo>
                <a:lnTo>
                  <a:pt x="2324" y="3858089"/>
                </a:lnTo>
                <a:lnTo>
                  <a:pt x="3447" y="3857624"/>
                </a:lnTo>
                <a:lnTo>
                  <a:pt x="6077" y="3857624"/>
                </a:lnTo>
                <a:lnTo>
                  <a:pt x="7200" y="3858089"/>
                </a:lnTo>
                <a:lnTo>
                  <a:pt x="9060" y="3859949"/>
                </a:lnTo>
                <a:lnTo>
                  <a:pt x="9524" y="3861071"/>
                </a:lnTo>
                <a:lnTo>
                  <a:pt x="9524" y="3863702"/>
                </a:lnTo>
                <a:lnTo>
                  <a:pt x="9060" y="3864824"/>
                </a:lnTo>
                <a:lnTo>
                  <a:pt x="7200" y="3866684"/>
                </a:lnTo>
                <a:lnTo>
                  <a:pt x="6077" y="3867149"/>
                </a:lnTo>
                <a:close/>
              </a:path>
              <a:path w="9525" h="3867150">
                <a:moveTo>
                  <a:pt x="6077" y="3819524"/>
                </a:moveTo>
                <a:lnTo>
                  <a:pt x="3447" y="3819524"/>
                </a:lnTo>
                <a:lnTo>
                  <a:pt x="2324" y="3819059"/>
                </a:lnTo>
                <a:lnTo>
                  <a:pt x="464" y="3817199"/>
                </a:lnTo>
                <a:lnTo>
                  <a:pt x="0" y="3816077"/>
                </a:lnTo>
                <a:lnTo>
                  <a:pt x="0" y="3813446"/>
                </a:lnTo>
                <a:lnTo>
                  <a:pt x="464" y="3812324"/>
                </a:lnTo>
                <a:lnTo>
                  <a:pt x="2324" y="3810464"/>
                </a:lnTo>
                <a:lnTo>
                  <a:pt x="3447" y="3809999"/>
                </a:lnTo>
                <a:lnTo>
                  <a:pt x="6077" y="3809999"/>
                </a:lnTo>
                <a:lnTo>
                  <a:pt x="7200" y="3810464"/>
                </a:lnTo>
                <a:lnTo>
                  <a:pt x="9060" y="3812324"/>
                </a:lnTo>
                <a:lnTo>
                  <a:pt x="9524" y="3813446"/>
                </a:lnTo>
                <a:lnTo>
                  <a:pt x="9524" y="3816077"/>
                </a:lnTo>
                <a:lnTo>
                  <a:pt x="9060" y="3817199"/>
                </a:lnTo>
                <a:lnTo>
                  <a:pt x="7200" y="3819059"/>
                </a:lnTo>
                <a:lnTo>
                  <a:pt x="6077" y="3819524"/>
                </a:lnTo>
                <a:close/>
              </a:path>
              <a:path w="9525" h="3867150">
                <a:moveTo>
                  <a:pt x="6077" y="3771899"/>
                </a:moveTo>
                <a:lnTo>
                  <a:pt x="3447" y="3771899"/>
                </a:lnTo>
                <a:lnTo>
                  <a:pt x="2324" y="3771434"/>
                </a:lnTo>
                <a:lnTo>
                  <a:pt x="464" y="3769574"/>
                </a:lnTo>
                <a:lnTo>
                  <a:pt x="0" y="3768452"/>
                </a:lnTo>
                <a:lnTo>
                  <a:pt x="0" y="3765821"/>
                </a:lnTo>
                <a:lnTo>
                  <a:pt x="464" y="3764699"/>
                </a:lnTo>
                <a:lnTo>
                  <a:pt x="2324" y="3762839"/>
                </a:lnTo>
                <a:lnTo>
                  <a:pt x="3447" y="3762374"/>
                </a:lnTo>
                <a:lnTo>
                  <a:pt x="6077" y="3762374"/>
                </a:lnTo>
                <a:lnTo>
                  <a:pt x="7200" y="3762839"/>
                </a:lnTo>
                <a:lnTo>
                  <a:pt x="9060" y="3764699"/>
                </a:lnTo>
                <a:lnTo>
                  <a:pt x="9524" y="3765821"/>
                </a:lnTo>
                <a:lnTo>
                  <a:pt x="9524" y="3768452"/>
                </a:lnTo>
                <a:lnTo>
                  <a:pt x="9060" y="3769574"/>
                </a:lnTo>
                <a:lnTo>
                  <a:pt x="7200" y="3771434"/>
                </a:lnTo>
                <a:lnTo>
                  <a:pt x="6077" y="3771899"/>
                </a:lnTo>
                <a:close/>
              </a:path>
              <a:path w="9525" h="3867150">
                <a:moveTo>
                  <a:pt x="6077" y="3724274"/>
                </a:moveTo>
                <a:lnTo>
                  <a:pt x="3447" y="3724274"/>
                </a:lnTo>
                <a:lnTo>
                  <a:pt x="2324" y="3723809"/>
                </a:lnTo>
                <a:lnTo>
                  <a:pt x="464" y="3721949"/>
                </a:lnTo>
                <a:lnTo>
                  <a:pt x="0" y="3720827"/>
                </a:lnTo>
                <a:lnTo>
                  <a:pt x="0" y="3718196"/>
                </a:lnTo>
                <a:lnTo>
                  <a:pt x="464" y="3717074"/>
                </a:lnTo>
                <a:lnTo>
                  <a:pt x="2324" y="3715214"/>
                </a:lnTo>
                <a:lnTo>
                  <a:pt x="3447" y="3714749"/>
                </a:lnTo>
                <a:lnTo>
                  <a:pt x="6077" y="3714749"/>
                </a:lnTo>
                <a:lnTo>
                  <a:pt x="7200" y="3715214"/>
                </a:lnTo>
                <a:lnTo>
                  <a:pt x="9060" y="3717074"/>
                </a:lnTo>
                <a:lnTo>
                  <a:pt x="9524" y="3718196"/>
                </a:lnTo>
                <a:lnTo>
                  <a:pt x="9524" y="3720827"/>
                </a:lnTo>
                <a:lnTo>
                  <a:pt x="9060" y="3721949"/>
                </a:lnTo>
                <a:lnTo>
                  <a:pt x="7200" y="3723809"/>
                </a:lnTo>
                <a:lnTo>
                  <a:pt x="6077" y="3724274"/>
                </a:lnTo>
                <a:close/>
              </a:path>
              <a:path w="9525" h="3867150">
                <a:moveTo>
                  <a:pt x="6077" y="3676649"/>
                </a:moveTo>
                <a:lnTo>
                  <a:pt x="3447" y="3676649"/>
                </a:lnTo>
                <a:lnTo>
                  <a:pt x="2324" y="3676184"/>
                </a:lnTo>
                <a:lnTo>
                  <a:pt x="464" y="3674324"/>
                </a:lnTo>
                <a:lnTo>
                  <a:pt x="0" y="3673202"/>
                </a:lnTo>
                <a:lnTo>
                  <a:pt x="0" y="3670571"/>
                </a:lnTo>
                <a:lnTo>
                  <a:pt x="464" y="3669449"/>
                </a:lnTo>
                <a:lnTo>
                  <a:pt x="2324" y="3667589"/>
                </a:lnTo>
                <a:lnTo>
                  <a:pt x="3447" y="3667124"/>
                </a:lnTo>
                <a:lnTo>
                  <a:pt x="6077" y="3667124"/>
                </a:lnTo>
                <a:lnTo>
                  <a:pt x="7200" y="3667589"/>
                </a:lnTo>
                <a:lnTo>
                  <a:pt x="9060" y="3669449"/>
                </a:lnTo>
                <a:lnTo>
                  <a:pt x="9524" y="3670571"/>
                </a:lnTo>
                <a:lnTo>
                  <a:pt x="9524" y="3673202"/>
                </a:lnTo>
                <a:lnTo>
                  <a:pt x="9060" y="3674324"/>
                </a:lnTo>
                <a:lnTo>
                  <a:pt x="7200" y="3676184"/>
                </a:lnTo>
                <a:lnTo>
                  <a:pt x="6077" y="3676649"/>
                </a:lnTo>
                <a:close/>
              </a:path>
              <a:path w="9525" h="3867150">
                <a:moveTo>
                  <a:pt x="6077" y="3629024"/>
                </a:moveTo>
                <a:lnTo>
                  <a:pt x="3447" y="3629024"/>
                </a:lnTo>
                <a:lnTo>
                  <a:pt x="2324" y="3628559"/>
                </a:lnTo>
                <a:lnTo>
                  <a:pt x="464" y="3626699"/>
                </a:lnTo>
                <a:lnTo>
                  <a:pt x="0" y="3625577"/>
                </a:lnTo>
                <a:lnTo>
                  <a:pt x="0" y="3622946"/>
                </a:lnTo>
                <a:lnTo>
                  <a:pt x="464" y="3621824"/>
                </a:lnTo>
                <a:lnTo>
                  <a:pt x="2324" y="3619964"/>
                </a:lnTo>
                <a:lnTo>
                  <a:pt x="3447" y="3619499"/>
                </a:lnTo>
                <a:lnTo>
                  <a:pt x="6077" y="3619499"/>
                </a:lnTo>
                <a:lnTo>
                  <a:pt x="7200" y="3619964"/>
                </a:lnTo>
                <a:lnTo>
                  <a:pt x="9060" y="3621824"/>
                </a:lnTo>
                <a:lnTo>
                  <a:pt x="9524" y="3622946"/>
                </a:lnTo>
                <a:lnTo>
                  <a:pt x="9524" y="3625577"/>
                </a:lnTo>
                <a:lnTo>
                  <a:pt x="9060" y="3626699"/>
                </a:lnTo>
                <a:lnTo>
                  <a:pt x="7200" y="3628559"/>
                </a:lnTo>
                <a:lnTo>
                  <a:pt x="6077" y="3629024"/>
                </a:lnTo>
                <a:close/>
              </a:path>
              <a:path w="9525" h="3867150">
                <a:moveTo>
                  <a:pt x="6077" y="3581399"/>
                </a:moveTo>
                <a:lnTo>
                  <a:pt x="3447" y="3581399"/>
                </a:lnTo>
                <a:lnTo>
                  <a:pt x="2324" y="3580934"/>
                </a:lnTo>
                <a:lnTo>
                  <a:pt x="464" y="3579074"/>
                </a:lnTo>
                <a:lnTo>
                  <a:pt x="0" y="3577952"/>
                </a:lnTo>
                <a:lnTo>
                  <a:pt x="0" y="3575321"/>
                </a:lnTo>
                <a:lnTo>
                  <a:pt x="464" y="3574199"/>
                </a:lnTo>
                <a:lnTo>
                  <a:pt x="2324" y="3572339"/>
                </a:lnTo>
                <a:lnTo>
                  <a:pt x="3447" y="3571874"/>
                </a:lnTo>
                <a:lnTo>
                  <a:pt x="6077" y="3571874"/>
                </a:lnTo>
                <a:lnTo>
                  <a:pt x="7200" y="3572339"/>
                </a:lnTo>
                <a:lnTo>
                  <a:pt x="9060" y="3574199"/>
                </a:lnTo>
                <a:lnTo>
                  <a:pt x="9524" y="3575321"/>
                </a:lnTo>
                <a:lnTo>
                  <a:pt x="9524" y="3577952"/>
                </a:lnTo>
                <a:lnTo>
                  <a:pt x="9060" y="3579074"/>
                </a:lnTo>
                <a:lnTo>
                  <a:pt x="7200" y="3580934"/>
                </a:lnTo>
                <a:lnTo>
                  <a:pt x="6077" y="3581399"/>
                </a:lnTo>
                <a:close/>
              </a:path>
              <a:path w="9525" h="3867150">
                <a:moveTo>
                  <a:pt x="6077" y="3533774"/>
                </a:moveTo>
                <a:lnTo>
                  <a:pt x="3447" y="3533774"/>
                </a:lnTo>
                <a:lnTo>
                  <a:pt x="2324" y="3533309"/>
                </a:lnTo>
                <a:lnTo>
                  <a:pt x="464" y="3531449"/>
                </a:lnTo>
                <a:lnTo>
                  <a:pt x="0" y="3530327"/>
                </a:lnTo>
                <a:lnTo>
                  <a:pt x="0" y="3527696"/>
                </a:lnTo>
                <a:lnTo>
                  <a:pt x="464" y="3526574"/>
                </a:lnTo>
                <a:lnTo>
                  <a:pt x="2324" y="3524714"/>
                </a:lnTo>
                <a:lnTo>
                  <a:pt x="3447" y="3524249"/>
                </a:lnTo>
                <a:lnTo>
                  <a:pt x="6077" y="3524249"/>
                </a:lnTo>
                <a:lnTo>
                  <a:pt x="7200" y="3524714"/>
                </a:lnTo>
                <a:lnTo>
                  <a:pt x="9060" y="3526574"/>
                </a:lnTo>
                <a:lnTo>
                  <a:pt x="9524" y="3527696"/>
                </a:lnTo>
                <a:lnTo>
                  <a:pt x="9524" y="3530327"/>
                </a:lnTo>
                <a:lnTo>
                  <a:pt x="9060" y="3531449"/>
                </a:lnTo>
                <a:lnTo>
                  <a:pt x="7200" y="3533309"/>
                </a:lnTo>
                <a:lnTo>
                  <a:pt x="6077" y="3533774"/>
                </a:lnTo>
                <a:close/>
              </a:path>
              <a:path w="9525" h="3867150">
                <a:moveTo>
                  <a:pt x="6077" y="3486149"/>
                </a:moveTo>
                <a:lnTo>
                  <a:pt x="3447" y="3486149"/>
                </a:lnTo>
                <a:lnTo>
                  <a:pt x="2324" y="3485684"/>
                </a:lnTo>
                <a:lnTo>
                  <a:pt x="464" y="3483824"/>
                </a:lnTo>
                <a:lnTo>
                  <a:pt x="0" y="3482702"/>
                </a:lnTo>
                <a:lnTo>
                  <a:pt x="0" y="3480071"/>
                </a:lnTo>
                <a:lnTo>
                  <a:pt x="464" y="3478949"/>
                </a:lnTo>
                <a:lnTo>
                  <a:pt x="2324" y="3477089"/>
                </a:lnTo>
                <a:lnTo>
                  <a:pt x="3447" y="3476624"/>
                </a:lnTo>
                <a:lnTo>
                  <a:pt x="6077" y="3476624"/>
                </a:lnTo>
                <a:lnTo>
                  <a:pt x="7200" y="3477089"/>
                </a:lnTo>
                <a:lnTo>
                  <a:pt x="9060" y="3478949"/>
                </a:lnTo>
                <a:lnTo>
                  <a:pt x="9524" y="3480071"/>
                </a:lnTo>
                <a:lnTo>
                  <a:pt x="9524" y="3482702"/>
                </a:lnTo>
                <a:lnTo>
                  <a:pt x="9060" y="3483824"/>
                </a:lnTo>
                <a:lnTo>
                  <a:pt x="7200" y="3485684"/>
                </a:lnTo>
                <a:lnTo>
                  <a:pt x="6077" y="3486149"/>
                </a:lnTo>
                <a:close/>
              </a:path>
              <a:path w="9525" h="3867150">
                <a:moveTo>
                  <a:pt x="6077" y="3438524"/>
                </a:moveTo>
                <a:lnTo>
                  <a:pt x="3447" y="3438524"/>
                </a:lnTo>
                <a:lnTo>
                  <a:pt x="2324" y="3438059"/>
                </a:lnTo>
                <a:lnTo>
                  <a:pt x="464" y="3436199"/>
                </a:lnTo>
                <a:lnTo>
                  <a:pt x="0" y="3435077"/>
                </a:lnTo>
                <a:lnTo>
                  <a:pt x="0" y="3432446"/>
                </a:lnTo>
                <a:lnTo>
                  <a:pt x="464" y="3431324"/>
                </a:lnTo>
                <a:lnTo>
                  <a:pt x="2324" y="3429464"/>
                </a:lnTo>
                <a:lnTo>
                  <a:pt x="3447" y="3428999"/>
                </a:lnTo>
                <a:lnTo>
                  <a:pt x="6077" y="3428999"/>
                </a:lnTo>
                <a:lnTo>
                  <a:pt x="7200" y="3429464"/>
                </a:lnTo>
                <a:lnTo>
                  <a:pt x="9060" y="3431324"/>
                </a:lnTo>
                <a:lnTo>
                  <a:pt x="9524" y="3432446"/>
                </a:lnTo>
                <a:lnTo>
                  <a:pt x="9524" y="3435077"/>
                </a:lnTo>
                <a:lnTo>
                  <a:pt x="9060" y="3436199"/>
                </a:lnTo>
                <a:lnTo>
                  <a:pt x="7200" y="3438059"/>
                </a:lnTo>
                <a:lnTo>
                  <a:pt x="6077" y="3438524"/>
                </a:lnTo>
                <a:close/>
              </a:path>
              <a:path w="9525" h="3867150">
                <a:moveTo>
                  <a:pt x="6077" y="3390899"/>
                </a:moveTo>
                <a:lnTo>
                  <a:pt x="3447" y="3390899"/>
                </a:lnTo>
                <a:lnTo>
                  <a:pt x="2324" y="3390434"/>
                </a:lnTo>
                <a:lnTo>
                  <a:pt x="464" y="3388574"/>
                </a:lnTo>
                <a:lnTo>
                  <a:pt x="0" y="3387452"/>
                </a:lnTo>
                <a:lnTo>
                  <a:pt x="0" y="3384821"/>
                </a:lnTo>
                <a:lnTo>
                  <a:pt x="464" y="3383699"/>
                </a:lnTo>
                <a:lnTo>
                  <a:pt x="2324" y="3381839"/>
                </a:lnTo>
                <a:lnTo>
                  <a:pt x="3447" y="3381374"/>
                </a:lnTo>
                <a:lnTo>
                  <a:pt x="6077" y="3381374"/>
                </a:lnTo>
                <a:lnTo>
                  <a:pt x="7200" y="3381839"/>
                </a:lnTo>
                <a:lnTo>
                  <a:pt x="9060" y="3383699"/>
                </a:lnTo>
                <a:lnTo>
                  <a:pt x="9524" y="3384821"/>
                </a:lnTo>
                <a:lnTo>
                  <a:pt x="9524" y="3387452"/>
                </a:lnTo>
                <a:lnTo>
                  <a:pt x="9060" y="3388574"/>
                </a:lnTo>
                <a:lnTo>
                  <a:pt x="7200" y="3390434"/>
                </a:lnTo>
                <a:lnTo>
                  <a:pt x="6077" y="3390899"/>
                </a:lnTo>
                <a:close/>
              </a:path>
              <a:path w="9525" h="3867150">
                <a:moveTo>
                  <a:pt x="6077" y="3343274"/>
                </a:moveTo>
                <a:lnTo>
                  <a:pt x="3447" y="3343274"/>
                </a:lnTo>
                <a:lnTo>
                  <a:pt x="2324" y="3342809"/>
                </a:lnTo>
                <a:lnTo>
                  <a:pt x="464" y="3340949"/>
                </a:lnTo>
                <a:lnTo>
                  <a:pt x="0" y="3339827"/>
                </a:lnTo>
                <a:lnTo>
                  <a:pt x="0" y="3337196"/>
                </a:lnTo>
                <a:lnTo>
                  <a:pt x="464" y="3336074"/>
                </a:lnTo>
                <a:lnTo>
                  <a:pt x="2324" y="3334214"/>
                </a:lnTo>
                <a:lnTo>
                  <a:pt x="3447" y="3333749"/>
                </a:lnTo>
                <a:lnTo>
                  <a:pt x="6077" y="3333749"/>
                </a:lnTo>
                <a:lnTo>
                  <a:pt x="7200" y="3334214"/>
                </a:lnTo>
                <a:lnTo>
                  <a:pt x="9060" y="3336074"/>
                </a:lnTo>
                <a:lnTo>
                  <a:pt x="9524" y="3337196"/>
                </a:lnTo>
                <a:lnTo>
                  <a:pt x="9524" y="3339827"/>
                </a:lnTo>
                <a:lnTo>
                  <a:pt x="9060" y="3340949"/>
                </a:lnTo>
                <a:lnTo>
                  <a:pt x="7200" y="3342809"/>
                </a:lnTo>
                <a:lnTo>
                  <a:pt x="6077" y="3343274"/>
                </a:lnTo>
                <a:close/>
              </a:path>
              <a:path w="9525" h="3867150">
                <a:moveTo>
                  <a:pt x="6077" y="3295649"/>
                </a:moveTo>
                <a:lnTo>
                  <a:pt x="3447" y="3295649"/>
                </a:lnTo>
                <a:lnTo>
                  <a:pt x="2324" y="3295184"/>
                </a:lnTo>
                <a:lnTo>
                  <a:pt x="464" y="3293324"/>
                </a:lnTo>
                <a:lnTo>
                  <a:pt x="0" y="3292202"/>
                </a:lnTo>
                <a:lnTo>
                  <a:pt x="0" y="3289571"/>
                </a:lnTo>
                <a:lnTo>
                  <a:pt x="464" y="3288449"/>
                </a:lnTo>
                <a:lnTo>
                  <a:pt x="2324" y="3286589"/>
                </a:lnTo>
                <a:lnTo>
                  <a:pt x="3447" y="3286124"/>
                </a:lnTo>
                <a:lnTo>
                  <a:pt x="6077" y="3286124"/>
                </a:lnTo>
                <a:lnTo>
                  <a:pt x="7200" y="3286589"/>
                </a:lnTo>
                <a:lnTo>
                  <a:pt x="9060" y="3288449"/>
                </a:lnTo>
                <a:lnTo>
                  <a:pt x="9524" y="3289571"/>
                </a:lnTo>
                <a:lnTo>
                  <a:pt x="9524" y="3292202"/>
                </a:lnTo>
                <a:lnTo>
                  <a:pt x="9060" y="3293324"/>
                </a:lnTo>
                <a:lnTo>
                  <a:pt x="7200" y="3295184"/>
                </a:lnTo>
                <a:lnTo>
                  <a:pt x="6077" y="3295649"/>
                </a:lnTo>
                <a:close/>
              </a:path>
              <a:path w="9525" h="3867150">
                <a:moveTo>
                  <a:pt x="6077" y="3248024"/>
                </a:moveTo>
                <a:lnTo>
                  <a:pt x="3447" y="3248024"/>
                </a:lnTo>
                <a:lnTo>
                  <a:pt x="2324" y="3247559"/>
                </a:lnTo>
                <a:lnTo>
                  <a:pt x="464" y="3245699"/>
                </a:lnTo>
                <a:lnTo>
                  <a:pt x="0" y="3244577"/>
                </a:lnTo>
                <a:lnTo>
                  <a:pt x="0" y="3241946"/>
                </a:lnTo>
                <a:lnTo>
                  <a:pt x="464" y="3240824"/>
                </a:lnTo>
                <a:lnTo>
                  <a:pt x="2324" y="3238964"/>
                </a:lnTo>
                <a:lnTo>
                  <a:pt x="3447" y="3238499"/>
                </a:lnTo>
                <a:lnTo>
                  <a:pt x="6077" y="3238499"/>
                </a:lnTo>
                <a:lnTo>
                  <a:pt x="7200" y="3238964"/>
                </a:lnTo>
                <a:lnTo>
                  <a:pt x="9060" y="3240824"/>
                </a:lnTo>
                <a:lnTo>
                  <a:pt x="9524" y="3241946"/>
                </a:lnTo>
                <a:lnTo>
                  <a:pt x="9524" y="3244577"/>
                </a:lnTo>
                <a:lnTo>
                  <a:pt x="9060" y="3245699"/>
                </a:lnTo>
                <a:lnTo>
                  <a:pt x="7200" y="3247559"/>
                </a:lnTo>
                <a:lnTo>
                  <a:pt x="6077" y="3248024"/>
                </a:lnTo>
                <a:close/>
              </a:path>
              <a:path w="9525" h="3867150">
                <a:moveTo>
                  <a:pt x="6077" y="3200399"/>
                </a:moveTo>
                <a:lnTo>
                  <a:pt x="3447" y="3200399"/>
                </a:lnTo>
                <a:lnTo>
                  <a:pt x="2324" y="3199934"/>
                </a:lnTo>
                <a:lnTo>
                  <a:pt x="464" y="3198074"/>
                </a:lnTo>
                <a:lnTo>
                  <a:pt x="0" y="3196952"/>
                </a:lnTo>
                <a:lnTo>
                  <a:pt x="0" y="3194321"/>
                </a:lnTo>
                <a:lnTo>
                  <a:pt x="464" y="3193199"/>
                </a:lnTo>
                <a:lnTo>
                  <a:pt x="2324" y="3191339"/>
                </a:lnTo>
                <a:lnTo>
                  <a:pt x="3447" y="3190874"/>
                </a:lnTo>
                <a:lnTo>
                  <a:pt x="6077" y="3190874"/>
                </a:lnTo>
                <a:lnTo>
                  <a:pt x="7200" y="3191339"/>
                </a:lnTo>
                <a:lnTo>
                  <a:pt x="9060" y="3193199"/>
                </a:lnTo>
                <a:lnTo>
                  <a:pt x="9524" y="3194321"/>
                </a:lnTo>
                <a:lnTo>
                  <a:pt x="9524" y="3196952"/>
                </a:lnTo>
                <a:lnTo>
                  <a:pt x="9060" y="3198074"/>
                </a:lnTo>
                <a:lnTo>
                  <a:pt x="7200" y="3199934"/>
                </a:lnTo>
                <a:lnTo>
                  <a:pt x="6077" y="3200399"/>
                </a:lnTo>
                <a:close/>
              </a:path>
              <a:path w="9525" h="3867150">
                <a:moveTo>
                  <a:pt x="6077" y="3152774"/>
                </a:moveTo>
                <a:lnTo>
                  <a:pt x="3447" y="3152774"/>
                </a:lnTo>
                <a:lnTo>
                  <a:pt x="2324" y="3152309"/>
                </a:lnTo>
                <a:lnTo>
                  <a:pt x="464" y="3150449"/>
                </a:lnTo>
                <a:lnTo>
                  <a:pt x="0" y="3149327"/>
                </a:lnTo>
                <a:lnTo>
                  <a:pt x="0" y="3146696"/>
                </a:lnTo>
                <a:lnTo>
                  <a:pt x="464" y="3145574"/>
                </a:lnTo>
                <a:lnTo>
                  <a:pt x="2324" y="3143714"/>
                </a:lnTo>
                <a:lnTo>
                  <a:pt x="3447" y="3143249"/>
                </a:lnTo>
                <a:lnTo>
                  <a:pt x="6077" y="3143249"/>
                </a:lnTo>
                <a:lnTo>
                  <a:pt x="7200" y="3143714"/>
                </a:lnTo>
                <a:lnTo>
                  <a:pt x="9060" y="3145574"/>
                </a:lnTo>
                <a:lnTo>
                  <a:pt x="9524" y="3146696"/>
                </a:lnTo>
                <a:lnTo>
                  <a:pt x="9524" y="3149327"/>
                </a:lnTo>
                <a:lnTo>
                  <a:pt x="9060" y="3150449"/>
                </a:lnTo>
                <a:lnTo>
                  <a:pt x="7200" y="3152309"/>
                </a:lnTo>
                <a:lnTo>
                  <a:pt x="6077" y="3152774"/>
                </a:lnTo>
                <a:close/>
              </a:path>
              <a:path w="9525" h="3867150">
                <a:moveTo>
                  <a:pt x="6077" y="3105149"/>
                </a:moveTo>
                <a:lnTo>
                  <a:pt x="3447" y="3105149"/>
                </a:lnTo>
                <a:lnTo>
                  <a:pt x="2324" y="3104684"/>
                </a:lnTo>
                <a:lnTo>
                  <a:pt x="464" y="3102824"/>
                </a:lnTo>
                <a:lnTo>
                  <a:pt x="0" y="3101702"/>
                </a:lnTo>
                <a:lnTo>
                  <a:pt x="0" y="3099071"/>
                </a:lnTo>
                <a:lnTo>
                  <a:pt x="464" y="3097949"/>
                </a:lnTo>
                <a:lnTo>
                  <a:pt x="2324" y="3096089"/>
                </a:lnTo>
                <a:lnTo>
                  <a:pt x="3447" y="3095624"/>
                </a:lnTo>
                <a:lnTo>
                  <a:pt x="6077" y="3095624"/>
                </a:lnTo>
                <a:lnTo>
                  <a:pt x="7200" y="3096089"/>
                </a:lnTo>
                <a:lnTo>
                  <a:pt x="9060" y="3097949"/>
                </a:lnTo>
                <a:lnTo>
                  <a:pt x="9524" y="3099071"/>
                </a:lnTo>
                <a:lnTo>
                  <a:pt x="9524" y="3101702"/>
                </a:lnTo>
                <a:lnTo>
                  <a:pt x="9060" y="3102824"/>
                </a:lnTo>
                <a:lnTo>
                  <a:pt x="7200" y="3104684"/>
                </a:lnTo>
                <a:lnTo>
                  <a:pt x="6077" y="3105149"/>
                </a:lnTo>
                <a:close/>
              </a:path>
              <a:path w="9525" h="3867150">
                <a:moveTo>
                  <a:pt x="6077" y="3057524"/>
                </a:moveTo>
                <a:lnTo>
                  <a:pt x="3447" y="3057524"/>
                </a:lnTo>
                <a:lnTo>
                  <a:pt x="2324" y="3057059"/>
                </a:lnTo>
                <a:lnTo>
                  <a:pt x="464" y="3055199"/>
                </a:lnTo>
                <a:lnTo>
                  <a:pt x="0" y="3054077"/>
                </a:lnTo>
                <a:lnTo>
                  <a:pt x="0" y="3051446"/>
                </a:lnTo>
                <a:lnTo>
                  <a:pt x="464" y="3050324"/>
                </a:lnTo>
                <a:lnTo>
                  <a:pt x="2324" y="3048464"/>
                </a:lnTo>
                <a:lnTo>
                  <a:pt x="3447" y="3047999"/>
                </a:lnTo>
                <a:lnTo>
                  <a:pt x="6077" y="3047999"/>
                </a:lnTo>
                <a:lnTo>
                  <a:pt x="7200" y="3048464"/>
                </a:lnTo>
                <a:lnTo>
                  <a:pt x="9060" y="3050324"/>
                </a:lnTo>
                <a:lnTo>
                  <a:pt x="9524" y="3051446"/>
                </a:lnTo>
                <a:lnTo>
                  <a:pt x="9524" y="3054077"/>
                </a:lnTo>
                <a:lnTo>
                  <a:pt x="9060" y="3055199"/>
                </a:lnTo>
                <a:lnTo>
                  <a:pt x="7200" y="3057059"/>
                </a:lnTo>
                <a:lnTo>
                  <a:pt x="6077" y="3057524"/>
                </a:lnTo>
                <a:close/>
              </a:path>
              <a:path w="9525" h="3867150">
                <a:moveTo>
                  <a:pt x="6077" y="3009899"/>
                </a:moveTo>
                <a:lnTo>
                  <a:pt x="3447" y="3009899"/>
                </a:lnTo>
                <a:lnTo>
                  <a:pt x="2324" y="3009434"/>
                </a:lnTo>
                <a:lnTo>
                  <a:pt x="464" y="3007574"/>
                </a:lnTo>
                <a:lnTo>
                  <a:pt x="0" y="3006452"/>
                </a:lnTo>
                <a:lnTo>
                  <a:pt x="0" y="3003821"/>
                </a:lnTo>
                <a:lnTo>
                  <a:pt x="464" y="3002699"/>
                </a:lnTo>
                <a:lnTo>
                  <a:pt x="2324" y="3000839"/>
                </a:lnTo>
                <a:lnTo>
                  <a:pt x="3447" y="3000374"/>
                </a:lnTo>
                <a:lnTo>
                  <a:pt x="6077" y="3000374"/>
                </a:lnTo>
                <a:lnTo>
                  <a:pt x="7200" y="3000839"/>
                </a:lnTo>
                <a:lnTo>
                  <a:pt x="9060" y="3002699"/>
                </a:lnTo>
                <a:lnTo>
                  <a:pt x="9524" y="3003821"/>
                </a:lnTo>
                <a:lnTo>
                  <a:pt x="9524" y="3006452"/>
                </a:lnTo>
                <a:lnTo>
                  <a:pt x="9060" y="3007574"/>
                </a:lnTo>
                <a:lnTo>
                  <a:pt x="7200" y="3009434"/>
                </a:lnTo>
                <a:lnTo>
                  <a:pt x="6077" y="3009899"/>
                </a:lnTo>
                <a:close/>
              </a:path>
              <a:path w="9525" h="3867150">
                <a:moveTo>
                  <a:pt x="6077" y="2962274"/>
                </a:moveTo>
                <a:lnTo>
                  <a:pt x="3447" y="2962274"/>
                </a:lnTo>
                <a:lnTo>
                  <a:pt x="2324" y="2961809"/>
                </a:lnTo>
                <a:lnTo>
                  <a:pt x="464" y="2959949"/>
                </a:lnTo>
                <a:lnTo>
                  <a:pt x="0" y="2958827"/>
                </a:lnTo>
                <a:lnTo>
                  <a:pt x="0" y="2956197"/>
                </a:lnTo>
                <a:lnTo>
                  <a:pt x="464" y="2955074"/>
                </a:lnTo>
                <a:lnTo>
                  <a:pt x="2324" y="2953214"/>
                </a:lnTo>
                <a:lnTo>
                  <a:pt x="3447" y="2952749"/>
                </a:lnTo>
                <a:lnTo>
                  <a:pt x="6077" y="2952749"/>
                </a:lnTo>
                <a:lnTo>
                  <a:pt x="7200" y="2953214"/>
                </a:lnTo>
                <a:lnTo>
                  <a:pt x="9060" y="2955074"/>
                </a:lnTo>
                <a:lnTo>
                  <a:pt x="9524" y="2956197"/>
                </a:lnTo>
                <a:lnTo>
                  <a:pt x="9524" y="2958827"/>
                </a:lnTo>
                <a:lnTo>
                  <a:pt x="9060" y="2959949"/>
                </a:lnTo>
                <a:lnTo>
                  <a:pt x="7200" y="2961809"/>
                </a:lnTo>
                <a:lnTo>
                  <a:pt x="6077" y="2962274"/>
                </a:lnTo>
                <a:close/>
              </a:path>
              <a:path w="9525" h="3867150">
                <a:moveTo>
                  <a:pt x="6077" y="2914649"/>
                </a:moveTo>
                <a:lnTo>
                  <a:pt x="3447" y="2914649"/>
                </a:lnTo>
                <a:lnTo>
                  <a:pt x="2324" y="2914184"/>
                </a:lnTo>
                <a:lnTo>
                  <a:pt x="464" y="2912324"/>
                </a:lnTo>
                <a:lnTo>
                  <a:pt x="0" y="2911202"/>
                </a:lnTo>
                <a:lnTo>
                  <a:pt x="0" y="2908571"/>
                </a:lnTo>
                <a:lnTo>
                  <a:pt x="464" y="2907449"/>
                </a:lnTo>
                <a:lnTo>
                  <a:pt x="2324" y="2905589"/>
                </a:lnTo>
                <a:lnTo>
                  <a:pt x="3447" y="2905124"/>
                </a:lnTo>
                <a:lnTo>
                  <a:pt x="6077" y="2905124"/>
                </a:lnTo>
                <a:lnTo>
                  <a:pt x="7200" y="2905589"/>
                </a:lnTo>
                <a:lnTo>
                  <a:pt x="9060" y="2907449"/>
                </a:lnTo>
                <a:lnTo>
                  <a:pt x="9524" y="2908571"/>
                </a:lnTo>
                <a:lnTo>
                  <a:pt x="9524" y="2911202"/>
                </a:lnTo>
                <a:lnTo>
                  <a:pt x="9060" y="2912324"/>
                </a:lnTo>
                <a:lnTo>
                  <a:pt x="7200" y="2914184"/>
                </a:lnTo>
                <a:lnTo>
                  <a:pt x="6077" y="2914649"/>
                </a:lnTo>
                <a:close/>
              </a:path>
              <a:path w="9525" h="3867150">
                <a:moveTo>
                  <a:pt x="6077" y="2867024"/>
                </a:moveTo>
                <a:lnTo>
                  <a:pt x="3447" y="2867024"/>
                </a:lnTo>
                <a:lnTo>
                  <a:pt x="2324" y="2866559"/>
                </a:lnTo>
                <a:lnTo>
                  <a:pt x="464" y="2864699"/>
                </a:lnTo>
                <a:lnTo>
                  <a:pt x="0" y="2863577"/>
                </a:lnTo>
                <a:lnTo>
                  <a:pt x="0" y="2860947"/>
                </a:lnTo>
                <a:lnTo>
                  <a:pt x="464" y="2859824"/>
                </a:lnTo>
                <a:lnTo>
                  <a:pt x="2324" y="2857964"/>
                </a:lnTo>
                <a:lnTo>
                  <a:pt x="3447" y="2857499"/>
                </a:lnTo>
                <a:lnTo>
                  <a:pt x="6077" y="2857499"/>
                </a:lnTo>
                <a:lnTo>
                  <a:pt x="7200" y="2857964"/>
                </a:lnTo>
                <a:lnTo>
                  <a:pt x="9060" y="2859824"/>
                </a:lnTo>
                <a:lnTo>
                  <a:pt x="9524" y="2860947"/>
                </a:lnTo>
                <a:lnTo>
                  <a:pt x="9524" y="2863577"/>
                </a:lnTo>
                <a:lnTo>
                  <a:pt x="9060" y="2864699"/>
                </a:lnTo>
                <a:lnTo>
                  <a:pt x="7200" y="2866559"/>
                </a:lnTo>
                <a:lnTo>
                  <a:pt x="6077" y="2867024"/>
                </a:lnTo>
                <a:close/>
              </a:path>
              <a:path w="9525" h="3867150">
                <a:moveTo>
                  <a:pt x="6077" y="2819399"/>
                </a:moveTo>
                <a:lnTo>
                  <a:pt x="3447" y="2819399"/>
                </a:lnTo>
                <a:lnTo>
                  <a:pt x="2324" y="2818934"/>
                </a:lnTo>
                <a:lnTo>
                  <a:pt x="464" y="2817074"/>
                </a:lnTo>
                <a:lnTo>
                  <a:pt x="0" y="2815952"/>
                </a:lnTo>
                <a:lnTo>
                  <a:pt x="0" y="2813321"/>
                </a:lnTo>
                <a:lnTo>
                  <a:pt x="464" y="2812199"/>
                </a:lnTo>
                <a:lnTo>
                  <a:pt x="2324" y="2810339"/>
                </a:lnTo>
                <a:lnTo>
                  <a:pt x="3447" y="2809874"/>
                </a:lnTo>
                <a:lnTo>
                  <a:pt x="6077" y="2809874"/>
                </a:lnTo>
                <a:lnTo>
                  <a:pt x="7200" y="2810339"/>
                </a:lnTo>
                <a:lnTo>
                  <a:pt x="9060" y="2812199"/>
                </a:lnTo>
                <a:lnTo>
                  <a:pt x="9524" y="2813321"/>
                </a:lnTo>
                <a:lnTo>
                  <a:pt x="9524" y="2815952"/>
                </a:lnTo>
                <a:lnTo>
                  <a:pt x="9060" y="2817074"/>
                </a:lnTo>
                <a:lnTo>
                  <a:pt x="7200" y="2818934"/>
                </a:lnTo>
                <a:lnTo>
                  <a:pt x="6077" y="2819399"/>
                </a:lnTo>
                <a:close/>
              </a:path>
              <a:path w="9525" h="3867150">
                <a:moveTo>
                  <a:pt x="6077" y="2771774"/>
                </a:moveTo>
                <a:lnTo>
                  <a:pt x="3447" y="2771774"/>
                </a:lnTo>
                <a:lnTo>
                  <a:pt x="2324" y="2771309"/>
                </a:lnTo>
                <a:lnTo>
                  <a:pt x="464" y="2769449"/>
                </a:lnTo>
                <a:lnTo>
                  <a:pt x="0" y="2768327"/>
                </a:lnTo>
                <a:lnTo>
                  <a:pt x="0" y="2765696"/>
                </a:lnTo>
                <a:lnTo>
                  <a:pt x="464" y="2764574"/>
                </a:lnTo>
                <a:lnTo>
                  <a:pt x="2324" y="2762714"/>
                </a:lnTo>
                <a:lnTo>
                  <a:pt x="3447" y="2762249"/>
                </a:lnTo>
                <a:lnTo>
                  <a:pt x="6077" y="2762249"/>
                </a:lnTo>
                <a:lnTo>
                  <a:pt x="7200" y="2762714"/>
                </a:lnTo>
                <a:lnTo>
                  <a:pt x="9060" y="2764574"/>
                </a:lnTo>
                <a:lnTo>
                  <a:pt x="9524" y="2765696"/>
                </a:lnTo>
                <a:lnTo>
                  <a:pt x="9524" y="2768327"/>
                </a:lnTo>
                <a:lnTo>
                  <a:pt x="9060" y="2769449"/>
                </a:lnTo>
                <a:lnTo>
                  <a:pt x="7200" y="2771309"/>
                </a:lnTo>
                <a:lnTo>
                  <a:pt x="6077" y="2771774"/>
                </a:lnTo>
                <a:close/>
              </a:path>
              <a:path w="9525" h="3867150">
                <a:moveTo>
                  <a:pt x="6077" y="2724149"/>
                </a:moveTo>
                <a:lnTo>
                  <a:pt x="3447" y="2724149"/>
                </a:lnTo>
                <a:lnTo>
                  <a:pt x="2324" y="2723684"/>
                </a:lnTo>
                <a:lnTo>
                  <a:pt x="464" y="2721824"/>
                </a:lnTo>
                <a:lnTo>
                  <a:pt x="0" y="2720702"/>
                </a:lnTo>
                <a:lnTo>
                  <a:pt x="0" y="2718071"/>
                </a:lnTo>
                <a:lnTo>
                  <a:pt x="464" y="2716949"/>
                </a:lnTo>
                <a:lnTo>
                  <a:pt x="2324" y="2715089"/>
                </a:lnTo>
                <a:lnTo>
                  <a:pt x="3447" y="2714624"/>
                </a:lnTo>
                <a:lnTo>
                  <a:pt x="6077" y="2714624"/>
                </a:lnTo>
                <a:lnTo>
                  <a:pt x="7200" y="2715089"/>
                </a:lnTo>
                <a:lnTo>
                  <a:pt x="9060" y="2716949"/>
                </a:lnTo>
                <a:lnTo>
                  <a:pt x="9524" y="2718071"/>
                </a:lnTo>
                <a:lnTo>
                  <a:pt x="9524" y="2720702"/>
                </a:lnTo>
                <a:lnTo>
                  <a:pt x="9060" y="2721824"/>
                </a:lnTo>
                <a:lnTo>
                  <a:pt x="7200" y="2723684"/>
                </a:lnTo>
                <a:lnTo>
                  <a:pt x="6077" y="2724149"/>
                </a:lnTo>
                <a:close/>
              </a:path>
              <a:path w="9525" h="3867150">
                <a:moveTo>
                  <a:pt x="6077" y="2676524"/>
                </a:moveTo>
                <a:lnTo>
                  <a:pt x="3447" y="2676524"/>
                </a:lnTo>
                <a:lnTo>
                  <a:pt x="2324" y="2676059"/>
                </a:lnTo>
                <a:lnTo>
                  <a:pt x="464" y="2674199"/>
                </a:lnTo>
                <a:lnTo>
                  <a:pt x="0" y="2673077"/>
                </a:lnTo>
                <a:lnTo>
                  <a:pt x="0" y="2670447"/>
                </a:lnTo>
                <a:lnTo>
                  <a:pt x="464" y="2669324"/>
                </a:lnTo>
                <a:lnTo>
                  <a:pt x="2324" y="2667464"/>
                </a:lnTo>
                <a:lnTo>
                  <a:pt x="3447" y="2666999"/>
                </a:lnTo>
                <a:lnTo>
                  <a:pt x="6077" y="2666999"/>
                </a:lnTo>
                <a:lnTo>
                  <a:pt x="7200" y="2667464"/>
                </a:lnTo>
                <a:lnTo>
                  <a:pt x="9060" y="2669324"/>
                </a:lnTo>
                <a:lnTo>
                  <a:pt x="9524" y="2670447"/>
                </a:lnTo>
                <a:lnTo>
                  <a:pt x="9524" y="2673077"/>
                </a:lnTo>
                <a:lnTo>
                  <a:pt x="9060" y="2674199"/>
                </a:lnTo>
                <a:lnTo>
                  <a:pt x="7200" y="2676059"/>
                </a:lnTo>
                <a:lnTo>
                  <a:pt x="6077" y="2676524"/>
                </a:lnTo>
                <a:close/>
              </a:path>
              <a:path w="9525" h="3867150">
                <a:moveTo>
                  <a:pt x="6077" y="2628899"/>
                </a:moveTo>
                <a:lnTo>
                  <a:pt x="3447" y="2628899"/>
                </a:lnTo>
                <a:lnTo>
                  <a:pt x="2324" y="2628434"/>
                </a:lnTo>
                <a:lnTo>
                  <a:pt x="464" y="2626574"/>
                </a:lnTo>
                <a:lnTo>
                  <a:pt x="0" y="2625452"/>
                </a:lnTo>
                <a:lnTo>
                  <a:pt x="0" y="2622822"/>
                </a:lnTo>
                <a:lnTo>
                  <a:pt x="464" y="2621699"/>
                </a:lnTo>
                <a:lnTo>
                  <a:pt x="2324" y="2619839"/>
                </a:lnTo>
                <a:lnTo>
                  <a:pt x="3447" y="2619374"/>
                </a:lnTo>
                <a:lnTo>
                  <a:pt x="6077" y="2619374"/>
                </a:lnTo>
                <a:lnTo>
                  <a:pt x="7200" y="2619839"/>
                </a:lnTo>
                <a:lnTo>
                  <a:pt x="9060" y="2621699"/>
                </a:lnTo>
                <a:lnTo>
                  <a:pt x="9524" y="2622822"/>
                </a:lnTo>
                <a:lnTo>
                  <a:pt x="9524" y="2625452"/>
                </a:lnTo>
                <a:lnTo>
                  <a:pt x="9060" y="2626574"/>
                </a:lnTo>
                <a:lnTo>
                  <a:pt x="7200" y="2628434"/>
                </a:lnTo>
                <a:lnTo>
                  <a:pt x="6077" y="2628899"/>
                </a:lnTo>
                <a:close/>
              </a:path>
              <a:path w="9525" h="3867150">
                <a:moveTo>
                  <a:pt x="6077" y="2581274"/>
                </a:moveTo>
                <a:lnTo>
                  <a:pt x="3447" y="2581274"/>
                </a:lnTo>
                <a:lnTo>
                  <a:pt x="2324" y="2580809"/>
                </a:lnTo>
                <a:lnTo>
                  <a:pt x="464" y="2578949"/>
                </a:lnTo>
                <a:lnTo>
                  <a:pt x="0" y="2577827"/>
                </a:lnTo>
                <a:lnTo>
                  <a:pt x="0" y="2575197"/>
                </a:lnTo>
                <a:lnTo>
                  <a:pt x="464" y="2574074"/>
                </a:lnTo>
                <a:lnTo>
                  <a:pt x="2324" y="2572214"/>
                </a:lnTo>
                <a:lnTo>
                  <a:pt x="3447" y="2571749"/>
                </a:lnTo>
                <a:lnTo>
                  <a:pt x="6077" y="2571749"/>
                </a:lnTo>
                <a:lnTo>
                  <a:pt x="7200" y="2572214"/>
                </a:lnTo>
                <a:lnTo>
                  <a:pt x="9060" y="2574074"/>
                </a:lnTo>
                <a:lnTo>
                  <a:pt x="9524" y="2575197"/>
                </a:lnTo>
                <a:lnTo>
                  <a:pt x="9524" y="2577827"/>
                </a:lnTo>
                <a:lnTo>
                  <a:pt x="9060" y="2578949"/>
                </a:lnTo>
                <a:lnTo>
                  <a:pt x="7200" y="2580809"/>
                </a:lnTo>
                <a:lnTo>
                  <a:pt x="6077" y="2581274"/>
                </a:lnTo>
                <a:close/>
              </a:path>
              <a:path w="9525" h="3867150">
                <a:moveTo>
                  <a:pt x="6077" y="2533649"/>
                </a:moveTo>
                <a:lnTo>
                  <a:pt x="3447" y="2533649"/>
                </a:lnTo>
                <a:lnTo>
                  <a:pt x="2324" y="2533184"/>
                </a:lnTo>
                <a:lnTo>
                  <a:pt x="464" y="2531324"/>
                </a:lnTo>
                <a:lnTo>
                  <a:pt x="0" y="2530202"/>
                </a:lnTo>
                <a:lnTo>
                  <a:pt x="0" y="2527571"/>
                </a:lnTo>
                <a:lnTo>
                  <a:pt x="464" y="2526449"/>
                </a:lnTo>
                <a:lnTo>
                  <a:pt x="2324" y="2524589"/>
                </a:lnTo>
                <a:lnTo>
                  <a:pt x="3447" y="2524124"/>
                </a:lnTo>
                <a:lnTo>
                  <a:pt x="6077" y="2524124"/>
                </a:lnTo>
                <a:lnTo>
                  <a:pt x="7200" y="2524589"/>
                </a:lnTo>
                <a:lnTo>
                  <a:pt x="9060" y="2526449"/>
                </a:lnTo>
                <a:lnTo>
                  <a:pt x="9524" y="2527571"/>
                </a:lnTo>
                <a:lnTo>
                  <a:pt x="9524" y="2530202"/>
                </a:lnTo>
                <a:lnTo>
                  <a:pt x="9060" y="2531324"/>
                </a:lnTo>
                <a:lnTo>
                  <a:pt x="7200" y="2533184"/>
                </a:lnTo>
                <a:lnTo>
                  <a:pt x="6077" y="2533649"/>
                </a:lnTo>
                <a:close/>
              </a:path>
              <a:path w="9525" h="3867150">
                <a:moveTo>
                  <a:pt x="6077" y="2486024"/>
                </a:moveTo>
                <a:lnTo>
                  <a:pt x="3447" y="2486024"/>
                </a:lnTo>
                <a:lnTo>
                  <a:pt x="2324" y="2485559"/>
                </a:lnTo>
                <a:lnTo>
                  <a:pt x="464" y="2483699"/>
                </a:lnTo>
                <a:lnTo>
                  <a:pt x="0" y="2482577"/>
                </a:lnTo>
                <a:lnTo>
                  <a:pt x="0" y="2479947"/>
                </a:lnTo>
                <a:lnTo>
                  <a:pt x="464" y="2478824"/>
                </a:lnTo>
                <a:lnTo>
                  <a:pt x="2324" y="2476964"/>
                </a:lnTo>
                <a:lnTo>
                  <a:pt x="3447" y="2476499"/>
                </a:lnTo>
                <a:lnTo>
                  <a:pt x="6077" y="2476499"/>
                </a:lnTo>
                <a:lnTo>
                  <a:pt x="7200" y="2476964"/>
                </a:lnTo>
                <a:lnTo>
                  <a:pt x="9060" y="2478824"/>
                </a:lnTo>
                <a:lnTo>
                  <a:pt x="9524" y="2479947"/>
                </a:lnTo>
                <a:lnTo>
                  <a:pt x="9524" y="2482577"/>
                </a:lnTo>
                <a:lnTo>
                  <a:pt x="9060" y="2483699"/>
                </a:lnTo>
                <a:lnTo>
                  <a:pt x="7200" y="2485559"/>
                </a:lnTo>
                <a:lnTo>
                  <a:pt x="6077" y="2486024"/>
                </a:lnTo>
                <a:close/>
              </a:path>
              <a:path w="9525" h="3867150">
                <a:moveTo>
                  <a:pt x="6077" y="2438399"/>
                </a:moveTo>
                <a:lnTo>
                  <a:pt x="3447" y="2438399"/>
                </a:lnTo>
                <a:lnTo>
                  <a:pt x="2324" y="2437934"/>
                </a:lnTo>
                <a:lnTo>
                  <a:pt x="464" y="2436074"/>
                </a:lnTo>
                <a:lnTo>
                  <a:pt x="0" y="2434952"/>
                </a:lnTo>
                <a:lnTo>
                  <a:pt x="0" y="2432322"/>
                </a:lnTo>
                <a:lnTo>
                  <a:pt x="464" y="2431199"/>
                </a:lnTo>
                <a:lnTo>
                  <a:pt x="2324" y="2429339"/>
                </a:lnTo>
                <a:lnTo>
                  <a:pt x="3447" y="2428874"/>
                </a:lnTo>
                <a:lnTo>
                  <a:pt x="6077" y="2428874"/>
                </a:lnTo>
                <a:lnTo>
                  <a:pt x="7200" y="2429339"/>
                </a:lnTo>
                <a:lnTo>
                  <a:pt x="9060" y="2431199"/>
                </a:lnTo>
                <a:lnTo>
                  <a:pt x="9524" y="2432322"/>
                </a:lnTo>
                <a:lnTo>
                  <a:pt x="9524" y="2434952"/>
                </a:lnTo>
                <a:lnTo>
                  <a:pt x="9060" y="2436074"/>
                </a:lnTo>
                <a:lnTo>
                  <a:pt x="7200" y="2437934"/>
                </a:lnTo>
                <a:lnTo>
                  <a:pt x="6077" y="2438399"/>
                </a:lnTo>
                <a:close/>
              </a:path>
              <a:path w="9525" h="3867150">
                <a:moveTo>
                  <a:pt x="6077" y="2390774"/>
                </a:moveTo>
                <a:lnTo>
                  <a:pt x="3447" y="2390774"/>
                </a:lnTo>
                <a:lnTo>
                  <a:pt x="2324" y="2390309"/>
                </a:lnTo>
                <a:lnTo>
                  <a:pt x="464" y="2388449"/>
                </a:lnTo>
                <a:lnTo>
                  <a:pt x="0" y="2387327"/>
                </a:lnTo>
                <a:lnTo>
                  <a:pt x="0" y="2384697"/>
                </a:lnTo>
                <a:lnTo>
                  <a:pt x="464" y="2383574"/>
                </a:lnTo>
                <a:lnTo>
                  <a:pt x="2324" y="2381714"/>
                </a:lnTo>
                <a:lnTo>
                  <a:pt x="3447" y="2381249"/>
                </a:lnTo>
                <a:lnTo>
                  <a:pt x="6077" y="2381249"/>
                </a:lnTo>
                <a:lnTo>
                  <a:pt x="7200" y="2381714"/>
                </a:lnTo>
                <a:lnTo>
                  <a:pt x="9060" y="2383574"/>
                </a:lnTo>
                <a:lnTo>
                  <a:pt x="9524" y="2384697"/>
                </a:lnTo>
                <a:lnTo>
                  <a:pt x="9524" y="2387327"/>
                </a:lnTo>
                <a:lnTo>
                  <a:pt x="9060" y="2388449"/>
                </a:lnTo>
                <a:lnTo>
                  <a:pt x="7200" y="2390309"/>
                </a:lnTo>
                <a:lnTo>
                  <a:pt x="6077" y="2390774"/>
                </a:lnTo>
                <a:close/>
              </a:path>
              <a:path w="9525" h="3867150">
                <a:moveTo>
                  <a:pt x="6077" y="2343149"/>
                </a:moveTo>
                <a:lnTo>
                  <a:pt x="3447" y="2343149"/>
                </a:lnTo>
                <a:lnTo>
                  <a:pt x="2324" y="2342684"/>
                </a:lnTo>
                <a:lnTo>
                  <a:pt x="464" y="2340824"/>
                </a:lnTo>
                <a:lnTo>
                  <a:pt x="0" y="2339702"/>
                </a:lnTo>
                <a:lnTo>
                  <a:pt x="0" y="2337072"/>
                </a:lnTo>
                <a:lnTo>
                  <a:pt x="464" y="2335949"/>
                </a:lnTo>
                <a:lnTo>
                  <a:pt x="2324" y="2334089"/>
                </a:lnTo>
                <a:lnTo>
                  <a:pt x="3447" y="2333624"/>
                </a:lnTo>
                <a:lnTo>
                  <a:pt x="6077" y="2333624"/>
                </a:lnTo>
                <a:lnTo>
                  <a:pt x="7200" y="2334089"/>
                </a:lnTo>
                <a:lnTo>
                  <a:pt x="9060" y="2335949"/>
                </a:lnTo>
                <a:lnTo>
                  <a:pt x="9524" y="2337072"/>
                </a:lnTo>
                <a:lnTo>
                  <a:pt x="9524" y="2339702"/>
                </a:lnTo>
                <a:lnTo>
                  <a:pt x="9060" y="2340824"/>
                </a:lnTo>
                <a:lnTo>
                  <a:pt x="7200" y="2342684"/>
                </a:lnTo>
                <a:lnTo>
                  <a:pt x="6077" y="2343149"/>
                </a:lnTo>
                <a:close/>
              </a:path>
              <a:path w="9525" h="3867150">
                <a:moveTo>
                  <a:pt x="6077" y="2295524"/>
                </a:moveTo>
                <a:lnTo>
                  <a:pt x="3447" y="2295524"/>
                </a:lnTo>
                <a:lnTo>
                  <a:pt x="2324" y="2295059"/>
                </a:lnTo>
                <a:lnTo>
                  <a:pt x="464" y="2293199"/>
                </a:lnTo>
                <a:lnTo>
                  <a:pt x="0" y="2292077"/>
                </a:lnTo>
                <a:lnTo>
                  <a:pt x="0" y="2289446"/>
                </a:lnTo>
                <a:lnTo>
                  <a:pt x="464" y="2288324"/>
                </a:lnTo>
                <a:lnTo>
                  <a:pt x="2324" y="2286464"/>
                </a:lnTo>
                <a:lnTo>
                  <a:pt x="3447" y="2285999"/>
                </a:lnTo>
                <a:lnTo>
                  <a:pt x="6077" y="2285999"/>
                </a:lnTo>
                <a:lnTo>
                  <a:pt x="7200" y="2286464"/>
                </a:lnTo>
                <a:lnTo>
                  <a:pt x="9060" y="2288324"/>
                </a:lnTo>
                <a:lnTo>
                  <a:pt x="9524" y="2289446"/>
                </a:lnTo>
                <a:lnTo>
                  <a:pt x="9524" y="2292077"/>
                </a:lnTo>
                <a:lnTo>
                  <a:pt x="9060" y="2293199"/>
                </a:lnTo>
                <a:lnTo>
                  <a:pt x="7200" y="2295059"/>
                </a:lnTo>
                <a:lnTo>
                  <a:pt x="6077" y="2295524"/>
                </a:lnTo>
                <a:close/>
              </a:path>
              <a:path w="9525" h="3867150">
                <a:moveTo>
                  <a:pt x="6077" y="2247899"/>
                </a:moveTo>
                <a:lnTo>
                  <a:pt x="3447" y="2247899"/>
                </a:lnTo>
                <a:lnTo>
                  <a:pt x="2324" y="2247434"/>
                </a:lnTo>
                <a:lnTo>
                  <a:pt x="464" y="2245574"/>
                </a:lnTo>
                <a:lnTo>
                  <a:pt x="0" y="2244452"/>
                </a:lnTo>
                <a:lnTo>
                  <a:pt x="0" y="2241822"/>
                </a:lnTo>
                <a:lnTo>
                  <a:pt x="464" y="2240699"/>
                </a:lnTo>
                <a:lnTo>
                  <a:pt x="2324" y="2238839"/>
                </a:lnTo>
                <a:lnTo>
                  <a:pt x="3447" y="2238374"/>
                </a:lnTo>
                <a:lnTo>
                  <a:pt x="6077" y="2238374"/>
                </a:lnTo>
                <a:lnTo>
                  <a:pt x="7200" y="2238839"/>
                </a:lnTo>
                <a:lnTo>
                  <a:pt x="9060" y="2240699"/>
                </a:lnTo>
                <a:lnTo>
                  <a:pt x="9524" y="2241822"/>
                </a:lnTo>
                <a:lnTo>
                  <a:pt x="9524" y="2244452"/>
                </a:lnTo>
                <a:lnTo>
                  <a:pt x="9060" y="2245574"/>
                </a:lnTo>
                <a:lnTo>
                  <a:pt x="7200" y="2247434"/>
                </a:lnTo>
                <a:lnTo>
                  <a:pt x="6077" y="2247899"/>
                </a:lnTo>
                <a:close/>
              </a:path>
              <a:path w="9525" h="3867150">
                <a:moveTo>
                  <a:pt x="6077" y="2200274"/>
                </a:moveTo>
                <a:lnTo>
                  <a:pt x="3447" y="2200274"/>
                </a:lnTo>
                <a:lnTo>
                  <a:pt x="2324" y="2199809"/>
                </a:lnTo>
                <a:lnTo>
                  <a:pt x="464" y="2197949"/>
                </a:lnTo>
                <a:lnTo>
                  <a:pt x="0" y="2196827"/>
                </a:lnTo>
                <a:lnTo>
                  <a:pt x="0" y="2194197"/>
                </a:lnTo>
                <a:lnTo>
                  <a:pt x="464" y="2193074"/>
                </a:lnTo>
                <a:lnTo>
                  <a:pt x="2324" y="2191214"/>
                </a:lnTo>
                <a:lnTo>
                  <a:pt x="3447" y="2190749"/>
                </a:lnTo>
                <a:lnTo>
                  <a:pt x="6077" y="2190749"/>
                </a:lnTo>
                <a:lnTo>
                  <a:pt x="7200" y="2191214"/>
                </a:lnTo>
                <a:lnTo>
                  <a:pt x="9060" y="2193074"/>
                </a:lnTo>
                <a:lnTo>
                  <a:pt x="9524" y="2194197"/>
                </a:lnTo>
                <a:lnTo>
                  <a:pt x="9524" y="2196827"/>
                </a:lnTo>
                <a:lnTo>
                  <a:pt x="9060" y="2197949"/>
                </a:lnTo>
                <a:lnTo>
                  <a:pt x="7200" y="2199809"/>
                </a:lnTo>
                <a:lnTo>
                  <a:pt x="6077" y="2200274"/>
                </a:lnTo>
                <a:close/>
              </a:path>
              <a:path w="9525" h="3867150">
                <a:moveTo>
                  <a:pt x="6077" y="2152649"/>
                </a:moveTo>
                <a:lnTo>
                  <a:pt x="3447" y="2152649"/>
                </a:lnTo>
                <a:lnTo>
                  <a:pt x="2324" y="2152184"/>
                </a:lnTo>
                <a:lnTo>
                  <a:pt x="464" y="2150324"/>
                </a:lnTo>
                <a:lnTo>
                  <a:pt x="0" y="2149202"/>
                </a:lnTo>
                <a:lnTo>
                  <a:pt x="0" y="2146571"/>
                </a:lnTo>
                <a:lnTo>
                  <a:pt x="464" y="2145449"/>
                </a:lnTo>
                <a:lnTo>
                  <a:pt x="2324" y="2143589"/>
                </a:lnTo>
                <a:lnTo>
                  <a:pt x="3447" y="2143124"/>
                </a:lnTo>
                <a:lnTo>
                  <a:pt x="6077" y="2143124"/>
                </a:lnTo>
                <a:lnTo>
                  <a:pt x="7200" y="2143589"/>
                </a:lnTo>
                <a:lnTo>
                  <a:pt x="9060" y="2145449"/>
                </a:lnTo>
                <a:lnTo>
                  <a:pt x="9524" y="2146571"/>
                </a:lnTo>
                <a:lnTo>
                  <a:pt x="9524" y="2149202"/>
                </a:lnTo>
                <a:lnTo>
                  <a:pt x="9060" y="2150324"/>
                </a:lnTo>
                <a:lnTo>
                  <a:pt x="7200" y="2152184"/>
                </a:lnTo>
                <a:lnTo>
                  <a:pt x="6077" y="2152649"/>
                </a:lnTo>
                <a:close/>
              </a:path>
              <a:path w="9525" h="3867150">
                <a:moveTo>
                  <a:pt x="6077" y="2105024"/>
                </a:moveTo>
                <a:lnTo>
                  <a:pt x="3447" y="2105024"/>
                </a:lnTo>
                <a:lnTo>
                  <a:pt x="2324" y="2104559"/>
                </a:lnTo>
                <a:lnTo>
                  <a:pt x="464" y="2102699"/>
                </a:lnTo>
                <a:lnTo>
                  <a:pt x="0" y="2101577"/>
                </a:lnTo>
                <a:lnTo>
                  <a:pt x="0" y="2098947"/>
                </a:lnTo>
                <a:lnTo>
                  <a:pt x="464" y="2097824"/>
                </a:lnTo>
                <a:lnTo>
                  <a:pt x="2324" y="2095964"/>
                </a:lnTo>
                <a:lnTo>
                  <a:pt x="3447" y="2095499"/>
                </a:lnTo>
                <a:lnTo>
                  <a:pt x="6077" y="2095499"/>
                </a:lnTo>
                <a:lnTo>
                  <a:pt x="7200" y="2095964"/>
                </a:lnTo>
                <a:lnTo>
                  <a:pt x="9060" y="2097824"/>
                </a:lnTo>
                <a:lnTo>
                  <a:pt x="9524" y="2098947"/>
                </a:lnTo>
                <a:lnTo>
                  <a:pt x="9524" y="2101577"/>
                </a:lnTo>
                <a:lnTo>
                  <a:pt x="9060" y="2102699"/>
                </a:lnTo>
                <a:lnTo>
                  <a:pt x="7200" y="2104559"/>
                </a:lnTo>
                <a:lnTo>
                  <a:pt x="6077" y="2105024"/>
                </a:lnTo>
                <a:close/>
              </a:path>
              <a:path w="9525" h="3867150">
                <a:moveTo>
                  <a:pt x="6077" y="2057399"/>
                </a:moveTo>
                <a:lnTo>
                  <a:pt x="3447" y="2057399"/>
                </a:lnTo>
                <a:lnTo>
                  <a:pt x="2324" y="2056934"/>
                </a:lnTo>
                <a:lnTo>
                  <a:pt x="464" y="2055074"/>
                </a:lnTo>
                <a:lnTo>
                  <a:pt x="0" y="2053952"/>
                </a:lnTo>
                <a:lnTo>
                  <a:pt x="0" y="2051321"/>
                </a:lnTo>
                <a:lnTo>
                  <a:pt x="464" y="2050199"/>
                </a:lnTo>
                <a:lnTo>
                  <a:pt x="2324" y="2048339"/>
                </a:lnTo>
                <a:lnTo>
                  <a:pt x="3447" y="2047874"/>
                </a:lnTo>
                <a:lnTo>
                  <a:pt x="6077" y="2047874"/>
                </a:lnTo>
                <a:lnTo>
                  <a:pt x="7200" y="2048339"/>
                </a:lnTo>
                <a:lnTo>
                  <a:pt x="9060" y="2050199"/>
                </a:lnTo>
                <a:lnTo>
                  <a:pt x="9524" y="2051321"/>
                </a:lnTo>
                <a:lnTo>
                  <a:pt x="9524" y="2053952"/>
                </a:lnTo>
                <a:lnTo>
                  <a:pt x="9060" y="2055074"/>
                </a:lnTo>
                <a:lnTo>
                  <a:pt x="7200" y="2056934"/>
                </a:lnTo>
                <a:lnTo>
                  <a:pt x="6077" y="2057399"/>
                </a:lnTo>
                <a:close/>
              </a:path>
              <a:path w="9525" h="3867150">
                <a:moveTo>
                  <a:pt x="6077" y="2009774"/>
                </a:moveTo>
                <a:lnTo>
                  <a:pt x="3447" y="2009774"/>
                </a:lnTo>
                <a:lnTo>
                  <a:pt x="2324" y="2009309"/>
                </a:lnTo>
                <a:lnTo>
                  <a:pt x="464" y="2007449"/>
                </a:lnTo>
                <a:lnTo>
                  <a:pt x="0" y="2006327"/>
                </a:lnTo>
                <a:lnTo>
                  <a:pt x="0" y="2003697"/>
                </a:lnTo>
                <a:lnTo>
                  <a:pt x="464" y="2002574"/>
                </a:lnTo>
                <a:lnTo>
                  <a:pt x="2324" y="2000714"/>
                </a:lnTo>
                <a:lnTo>
                  <a:pt x="3447" y="2000249"/>
                </a:lnTo>
                <a:lnTo>
                  <a:pt x="6077" y="2000249"/>
                </a:lnTo>
                <a:lnTo>
                  <a:pt x="7200" y="2000714"/>
                </a:lnTo>
                <a:lnTo>
                  <a:pt x="9060" y="2002574"/>
                </a:lnTo>
                <a:lnTo>
                  <a:pt x="9524" y="2003697"/>
                </a:lnTo>
                <a:lnTo>
                  <a:pt x="9524" y="2006327"/>
                </a:lnTo>
                <a:lnTo>
                  <a:pt x="9060" y="2007449"/>
                </a:lnTo>
                <a:lnTo>
                  <a:pt x="7200" y="2009309"/>
                </a:lnTo>
                <a:lnTo>
                  <a:pt x="6077" y="2009774"/>
                </a:lnTo>
                <a:close/>
              </a:path>
              <a:path w="9525" h="3867150">
                <a:moveTo>
                  <a:pt x="6077" y="1962149"/>
                </a:moveTo>
                <a:lnTo>
                  <a:pt x="3447" y="1962149"/>
                </a:lnTo>
                <a:lnTo>
                  <a:pt x="2324" y="1961684"/>
                </a:lnTo>
                <a:lnTo>
                  <a:pt x="464" y="1959824"/>
                </a:lnTo>
                <a:lnTo>
                  <a:pt x="0" y="1958702"/>
                </a:lnTo>
                <a:lnTo>
                  <a:pt x="0" y="1956072"/>
                </a:lnTo>
                <a:lnTo>
                  <a:pt x="464" y="1954949"/>
                </a:lnTo>
                <a:lnTo>
                  <a:pt x="2324" y="1953089"/>
                </a:lnTo>
                <a:lnTo>
                  <a:pt x="3447" y="1952624"/>
                </a:lnTo>
                <a:lnTo>
                  <a:pt x="6077" y="1952624"/>
                </a:lnTo>
                <a:lnTo>
                  <a:pt x="7200" y="1953089"/>
                </a:lnTo>
                <a:lnTo>
                  <a:pt x="9060" y="1954949"/>
                </a:lnTo>
                <a:lnTo>
                  <a:pt x="9524" y="1956072"/>
                </a:lnTo>
                <a:lnTo>
                  <a:pt x="9524" y="1958702"/>
                </a:lnTo>
                <a:lnTo>
                  <a:pt x="9060" y="1959824"/>
                </a:lnTo>
                <a:lnTo>
                  <a:pt x="7200" y="1961684"/>
                </a:lnTo>
                <a:lnTo>
                  <a:pt x="6077" y="1962149"/>
                </a:lnTo>
                <a:close/>
              </a:path>
              <a:path w="9525" h="3867150">
                <a:moveTo>
                  <a:pt x="6077" y="1914524"/>
                </a:moveTo>
                <a:lnTo>
                  <a:pt x="3447" y="1914524"/>
                </a:lnTo>
                <a:lnTo>
                  <a:pt x="2324" y="1914059"/>
                </a:lnTo>
                <a:lnTo>
                  <a:pt x="464" y="1912199"/>
                </a:lnTo>
                <a:lnTo>
                  <a:pt x="0" y="1911077"/>
                </a:lnTo>
                <a:lnTo>
                  <a:pt x="0" y="1908447"/>
                </a:lnTo>
                <a:lnTo>
                  <a:pt x="464" y="1907324"/>
                </a:lnTo>
                <a:lnTo>
                  <a:pt x="2324" y="1905464"/>
                </a:lnTo>
                <a:lnTo>
                  <a:pt x="3447" y="1904999"/>
                </a:lnTo>
                <a:lnTo>
                  <a:pt x="6077" y="1904999"/>
                </a:lnTo>
                <a:lnTo>
                  <a:pt x="7200" y="1905464"/>
                </a:lnTo>
                <a:lnTo>
                  <a:pt x="9060" y="1907324"/>
                </a:lnTo>
                <a:lnTo>
                  <a:pt x="9524" y="1908447"/>
                </a:lnTo>
                <a:lnTo>
                  <a:pt x="9524" y="1911077"/>
                </a:lnTo>
                <a:lnTo>
                  <a:pt x="9060" y="1912199"/>
                </a:lnTo>
                <a:lnTo>
                  <a:pt x="7200" y="1914059"/>
                </a:lnTo>
                <a:lnTo>
                  <a:pt x="6077" y="1914524"/>
                </a:lnTo>
                <a:close/>
              </a:path>
              <a:path w="9525" h="3867150">
                <a:moveTo>
                  <a:pt x="6077" y="1866899"/>
                </a:moveTo>
                <a:lnTo>
                  <a:pt x="3447" y="1866899"/>
                </a:lnTo>
                <a:lnTo>
                  <a:pt x="2324" y="1866434"/>
                </a:lnTo>
                <a:lnTo>
                  <a:pt x="464" y="1864574"/>
                </a:lnTo>
                <a:lnTo>
                  <a:pt x="0" y="1863452"/>
                </a:lnTo>
                <a:lnTo>
                  <a:pt x="0" y="1860822"/>
                </a:lnTo>
                <a:lnTo>
                  <a:pt x="464" y="1859699"/>
                </a:lnTo>
                <a:lnTo>
                  <a:pt x="2324" y="1857839"/>
                </a:lnTo>
                <a:lnTo>
                  <a:pt x="3447" y="1857374"/>
                </a:lnTo>
                <a:lnTo>
                  <a:pt x="6077" y="1857374"/>
                </a:lnTo>
                <a:lnTo>
                  <a:pt x="7200" y="1857839"/>
                </a:lnTo>
                <a:lnTo>
                  <a:pt x="9060" y="1859699"/>
                </a:lnTo>
                <a:lnTo>
                  <a:pt x="9524" y="1860822"/>
                </a:lnTo>
                <a:lnTo>
                  <a:pt x="9524" y="1863452"/>
                </a:lnTo>
                <a:lnTo>
                  <a:pt x="9060" y="1864574"/>
                </a:lnTo>
                <a:lnTo>
                  <a:pt x="7200" y="1866434"/>
                </a:lnTo>
                <a:lnTo>
                  <a:pt x="6077" y="1866899"/>
                </a:lnTo>
                <a:close/>
              </a:path>
              <a:path w="9525" h="3867150">
                <a:moveTo>
                  <a:pt x="6077" y="1819274"/>
                </a:moveTo>
                <a:lnTo>
                  <a:pt x="3447" y="1819274"/>
                </a:lnTo>
                <a:lnTo>
                  <a:pt x="2324" y="1818809"/>
                </a:lnTo>
                <a:lnTo>
                  <a:pt x="464" y="1816949"/>
                </a:lnTo>
                <a:lnTo>
                  <a:pt x="0" y="1815827"/>
                </a:lnTo>
                <a:lnTo>
                  <a:pt x="0" y="1813196"/>
                </a:lnTo>
                <a:lnTo>
                  <a:pt x="464" y="1812074"/>
                </a:lnTo>
                <a:lnTo>
                  <a:pt x="2324" y="1810214"/>
                </a:lnTo>
                <a:lnTo>
                  <a:pt x="3447" y="1809749"/>
                </a:lnTo>
                <a:lnTo>
                  <a:pt x="6077" y="1809749"/>
                </a:lnTo>
                <a:lnTo>
                  <a:pt x="7200" y="1810214"/>
                </a:lnTo>
                <a:lnTo>
                  <a:pt x="9060" y="1812074"/>
                </a:lnTo>
                <a:lnTo>
                  <a:pt x="9524" y="1813196"/>
                </a:lnTo>
                <a:lnTo>
                  <a:pt x="9524" y="1815827"/>
                </a:lnTo>
                <a:lnTo>
                  <a:pt x="9060" y="1816949"/>
                </a:lnTo>
                <a:lnTo>
                  <a:pt x="7200" y="1818809"/>
                </a:lnTo>
                <a:lnTo>
                  <a:pt x="6077" y="1819274"/>
                </a:lnTo>
                <a:close/>
              </a:path>
              <a:path w="9525" h="3867150">
                <a:moveTo>
                  <a:pt x="6077" y="1771649"/>
                </a:moveTo>
                <a:lnTo>
                  <a:pt x="3447" y="1771649"/>
                </a:lnTo>
                <a:lnTo>
                  <a:pt x="2324" y="1771184"/>
                </a:lnTo>
                <a:lnTo>
                  <a:pt x="464" y="1769324"/>
                </a:lnTo>
                <a:lnTo>
                  <a:pt x="0" y="1768202"/>
                </a:lnTo>
                <a:lnTo>
                  <a:pt x="0" y="1765572"/>
                </a:lnTo>
                <a:lnTo>
                  <a:pt x="464" y="1764449"/>
                </a:lnTo>
                <a:lnTo>
                  <a:pt x="2324" y="1762589"/>
                </a:lnTo>
                <a:lnTo>
                  <a:pt x="3447" y="1762124"/>
                </a:lnTo>
                <a:lnTo>
                  <a:pt x="6077" y="1762124"/>
                </a:lnTo>
                <a:lnTo>
                  <a:pt x="7200" y="1762589"/>
                </a:lnTo>
                <a:lnTo>
                  <a:pt x="9060" y="1764449"/>
                </a:lnTo>
                <a:lnTo>
                  <a:pt x="9524" y="1765572"/>
                </a:lnTo>
                <a:lnTo>
                  <a:pt x="9524" y="1768202"/>
                </a:lnTo>
                <a:lnTo>
                  <a:pt x="9060" y="1769324"/>
                </a:lnTo>
                <a:lnTo>
                  <a:pt x="7200" y="1771184"/>
                </a:lnTo>
                <a:lnTo>
                  <a:pt x="6077" y="1771649"/>
                </a:lnTo>
                <a:close/>
              </a:path>
              <a:path w="9525" h="3867150">
                <a:moveTo>
                  <a:pt x="6077" y="1724024"/>
                </a:moveTo>
                <a:lnTo>
                  <a:pt x="3447" y="1724024"/>
                </a:lnTo>
                <a:lnTo>
                  <a:pt x="2324" y="1723559"/>
                </a:lnTo>
                <a:lnTo>
                  <a:pt x="464" y="1721700"/>
                </a:lnTo>
                <a:lnTo>
                  <a:pt x="0" y="1720577"/>
                </a:lnTo>
                <a:lnTo>
                  <a:pt x="0" y="1717947"/>
                </a:lnTo>
                <a:lnTo>
                  <a:pt x="464" y="1716824"/>
                </a:lnTo>
                <a:lnTo>
                  <a:pt x="2324" y="1714964"/>
                </a:lnTo>
                <a:lnTo>
                  <a:pt x="3447" y="1714499"/>
                </a:lnTo>
                <a:lnTo>
                  <a:pt x="6077" y="1714499"/>
                </a:lnTo>
                <a:lnTo>
                  <a:pt x="7200" y="1714964"/>
                </a:lnTo>
                <a:lnTo>
                  <a:pt x="9060" y="1716824"/>
                </a:lnTo>
                <a:lnTo>
                  <a:pt x="9524" y="1717947"/>
                </a:lnTo>
                <a:lnTo>
                  <a:pt x="9524" y="1720577"/>
                </a:lnTo>
                <a:lnTo>
                  <a:pt x="9060" y="1721700"/>
                </a:lnTo>
                <a:lnTo>
                  <a:pt x="7200" y="1723559"/>
                </a:lnTo>
                <a:lnTo>
                  <a:pt x="6077" y="1724024"/>
                </a:lnTo>
                <a:close/>
              </a:path>
              <a:path w="9525" h="3867150">
                <a:moveTo>
                  <a:pt x="6077" y="1676399"/>
                </a:moveTo>
                <a:lnTo>
                  <a:pt x="3447" y="1676399"/>
                </a:lnTo>
                <a:lnTo>
                  <a:pt x="2324" y="1675934"/>
                </a:lnTo>
                <a:lnTo>
                  <a:pt x="464" y="1674074"/>
                </a:lnTo>
                <a:lnTo>
                  <a:pt x="0" y="1672952"/>
                </a:lnTo>
                <a:lnTo>
                  <a:pt x="0" y="1670322"/>
                </a:lnTo>
                <a:lnTo>
                  <a:pt x="464" y="1669199"/>
                </a:lnTo>
                <a:lnTo>
                  <a:pt x="2324" y="1667339"/>
                </a:lnTo>
                <a:lnTo>
                  <a:pt x="3447" y="1666874"/>
                </a:lnTo>
                <a:lnTo>
                  <a:pt x="6077" y="1666874"/>
                </a:lnTo>
                <a:lnTo>
                  <a:pt x="7200" y="1667339"/>
                </a:lnTo>
                <a:lnTo>
                  <a:pt x="9060" y="1669199"/>
                </a:lnTo>
                <a:lnTo>
                  <a:pt x="9524" y="1670322"/>
                </a:lnTo>
                <a:lnTo>
                  <a:pt x="9524" y="1672952"/>
                </a:lnTo>
                <a:lnTo>
                  <a:pt x="9060" y="1674074"/>
                </a:lnTo>
                <a:lnTo>
                  <a:pt x="7200" y="1675934"/>
                </a:lnTo>
                <a:lnTo>
                  <a:pt x="6077" y="1676399"/>
                </a:lnTo>
                <a:close/>
              </a:path>
              <a:path w="9525" h="3867150">
                <a:moveTo>
                  <a:pt x="6077" y="1628774"/>
                </a:moveTo>
                <a:lnTo>
                  <a:pt x="3447" y="1628774"/>
                </a:lnTo>
                <a:lnTo>
                  <a:pt x="2324" y="1628309"/>
                </a:lnTo>
                <a:lnTo>
                  <a:pt x="464" y="1626449"/>
                </a:lnTo>
                <a:lnTo>
                  <a:pt x="0" y="1625327"/>
                </a:lnTo>
                <a:lnTo>
                  <a:pt x="0" y="1622697"/>
                </a:lnTo>
                <a:lnTo>
                  <a:pt x="464" y="1621574"/>
                </a:lnTo>
                <a:lnTo>
                  <a:pt x="2324" y="1619714"/>
                </a:lnTo>
                <a:lnTo>
                  <a:pt x="3447" y="1619249"/>
                </a:lnTo>
                <a:lnTo>
                  <a:pt x="6077" y="1619249"/>
                </a:lnTo>
                <a:lnTo>
                  <a:pt x="7200" y="1619714"/>
                </a:lnTo>
                <a:lnTo>
                  <a:pt x="9060" y="1621574"/>
                </a:lnTo>
                <a:lnTo>
                  <a:pt x="9524" y="1622697"/>
                </a:lnTo>
                <a:lnTo>
                  <a:pt x="9524" y="1625327"/>
                </a:lnTo>
                <a:lnTo>
                  <a:pt x="9060" y="1626449"/>
                </a:lnTo>
                <a:lnTo>
                  <a:pt x="7200" y="1628309"/>
                </a:lnTo>
                <a:lnTo>
                  <a:pt x="6077" y="1628774"/>
                </a:lnTo>
                <a:close/>
              </a:path>
              <a:path w="9525" h="3867150">
                <a:moveTo>
                  <a:pt x="6077" y="1581149"/>
                </a:moveTo>
                <a:lnTo>
                  <a:pt x="3447" y="1581149"/>
                </a:lnTo>
                <a:lnTo>
                  <a:pt x="2324" y="1580684"/>
                </a:lnTo>
                <a:lnTo>
                  <a:pt x="464" y="1578824"/>
                </a:lnTo>
                <a:lnTo>
                  <a:pt x="0" y="1577702"/>
                </a:lnTo>
                <a:lnTo>
                  <a:pt x="0" y="1575071"/>
                </a:lnTo>
                <a:lnTo>
                  <a:pt x="464" y="1573949"/>
                </a:lnTo>
                <a:lnTo>
                  <a:pt x="2324" y="1572089"/>
                </a:lnTo>
                <a:lnTo>
                  <a:pt x="3447" y="1571624"/>
                </a:lnTo>
                <a:lnTo>
                  <a:pt x="6077" y="1571624"/>
                </a:lnTo>
                <a:lnTo>
                  <a:pt x="7200" y="1572089"/>
                </a:lnTo>
                <a:lnTo>
                  <a:pt x="9060" y="1573949"/>
                </a:lnTo>
                <a:lnTo>
                  <a:pt x="9524" y="1575071"/>
                </a:lnTo>
                <a:lnTo>
                  <a:pt x="9524" y="1577702"/>
                </a:lnTo>
                <a:lnTo>
                  <a:pt x="9060" y="1578824"/>
                </a:lnTo>
                <a:lnTo>
                  <a:pt x="7200" y="1580684"/>
                </a:lnTo>
                <a:lnTo>
                  <a:pt x="6077" y="1581149"/>
                </a:lnTo>
                <a:close/>
              </a:path>
              <a:path w="9525" h="3867150">
                <a:moveTo>
                  <a:pt x="6077" y="1533524"/>
                </a:moveTo>
                <a:lnTo>
                  <a:pt x="3447" y="1533524"/>
                </a:lnTo>
                <a:lnTo>
                  <a:pt x="2324" y="1533059"/>
                </a:lnTo>
                <a:lnTo>
                  <a:pt x="464" y="1531199"/>
                </a:lnTo>
                <a:lnTo>
                  <a:pt x="0" y="1530077"/>
                </a:lnTo>
                <a:lnTo>
                  <a:pt x="0" y="1527447"/>
                </a:lnTo>
                <a:lnTo>
                  <a:pt x="464" y="1526324"/>
                </a:lnTo>
                <a:lnTo>
                  <a:pt x="2324" y="1524464"/>
                </a:lnTo>
                <a:lnTo>
                  <a:pt x="3447" y="1523999"/>
                </a:lnTo>
                <a:lnTo>
                  <a:pt x="6077" y="1523999"/>
                </a:lnTo>
                <a:lnTo>
                  <a:pt x="7200" y="1524464"/>
                </a:lnTo>
                <a:lnTo>
                  <a:pt x="9060" y="1526324"/>
                </a:lnTo>
                <a:lnTo>
                  <a:pt x="9524" y="1527447"/>
                </a:lnTo>
                <a:lnTo>
                  <a:pt x="9524" y="1530077"/>
                </a:lnTo>
                <a:lnTo>
                  <a:pt x="9060" y="1531199"/>
                </a:lnTo>
                <a:lnTo>
                  <a:pt x="7200" y="1533059"/>
                </a:lnTo>
                <a:lnTo>
                  <a:pt x="6077" y="1533524"/>
                </a:lnTo>
                <a:close/>
              </a:path>
              <a:path w="9525" h="3867150">
                <a:moveTo>
                  <a:pt x="6077" y="1485899"/>
                </a:moveTo>
                <a:lnTo>
                  <a:pt x="3447" y="1485899"/>
                </a:lnTo>
                <a:lnTo>
                  <a:pt x="2324" y="1485434"/>
                </a:lnTo>
                <a:lnTo>
                  <a:pt x="464" y="1483574"/>
                </a:lnTo>
                <a:lnTo>
                  <a:pt x="0" y="1482452"/>
                </a:lnTo>
                <a:lnTo>
                  <a:pt x="0" y="1479822"/>
                </a:lnTo>
                <a:lnTo>
                  <a:pt x="464" y="1478699"/>
                </a:lnTo>
                <a:lnTo>
                  <a:pt x="2324" y="1476839"/>
                </a:lnTo>
                <a:lnTo>
                  <a:pt x="3447" y="1476374"/>
                </a:lnTo>
                <a:lnTo>
                  <a:pt x="6077" y="1476374"/>
                </a:lnTo>
                <a:lnTo>
                  <a:pt x="7200" y="1476839"/>
                </a:lnTo>
                <a:lnTo>
                  <a:pt x="9060" y="1478699"/>
                </a:lnTo>
                <a:lnTo>
                  <a:pt x="9524" y="1479822"/>
                </a:lnTo>
                <a:lnTo>
                  <a:pt x="9524" y="1482452"/>
                </a:lnTo>
                <a:lnTo>
                  <a:pt x="9060" y="1483574"/>
                </a:lnTo>
                <a:lnTo>
                  <a:pt x="7200" y="1485434"/>
                </a:lnTo>
                <a:lnTo>
                  <a:pt x="6077" y="1485899"/>
                </a:lnTo>
                <a:close/>
              </a:path>
              <a:path w="9525" h="3867150">
                <a:moveTo>
                  <a:pt x="6077" y="1438274"/>
                </a:moveTo>
                <a:lnTo>
                  <a:pt x="3447" y="1438274"/>
                </a:lnTo>
                <a:lnTo>
                  <a:pt x="2324" y="1437809"/>
                </a:lnTo>
                <a:lnTo>
                  <a:pt x="464" y="1435949"/>
                </a:lnTo>
                <a:lnTo>
                  <a:pt x="0" y="1434827"/>
                </a:lnTo>
                <a:lnTo>
                  <a:pt x="0" y="1432196"/>
                </a:lnTo>
                <a:lnTo>
                  <a:pt x="464" y="1431074"/>
                </a:lnTo>
                <a:lnTo>
                  <a:pt x="2324" y="1429214"/>
                </a:lnTo>
                <a:lnTo>
                  <a:pt x="3447" y="1428749"/>
                </a:lnTo>
                <a:lnTo>
                  <a:pt x="6077" y="1428749"/>
                </a:lnTo>
                <a:lnTo>
                  <a:pt x="7200" y="1429214"/>
                </a:lnTo>
                <a:lnTo>
                  <a:pt x="9060" y="1431074"/>
                </a:lnTo>
                <a:lnTo>
                  <a:pt x="9524" y="1432196"/>
                </a:lnTo>
                <a:lnTo>
                  <a:pt x="9524" y="1434827"/>
                </a:lnTo>
                <a:lnTo>
                  <a:pt x="9060" y="1435949"/>
                </a:lnTo>
                <a:lnTo>
                  <a:pt x="7200" y="1437809"/>
                </a:lnTo>
                <a:lnTo>
                  <a:pt x="6077" y="1438274"/>
                </a:lnTo>
                <a:close/>
              </a:path>
              <a:path w="9525" h="3867150">
                <a:moveTo>
                  <a:pt x="6077" y="1390649"/>
                </a:moveTo>
                <a:lnTo>
                  <a:pt x="3447" y="1390649"/>
                </a:lnTo>
                <a:lnTo>
                  <a:pt x="2324" y="1390184"/>
                </a:lnTo>
                <a:lnTo>
                  <a:pt x="464" y="1388325"/>
                </a:lnTo>
                <a:lnTo>
                  <a:pt x="0" y="1387202"/>
                </a:lnTo>
                <a:lnTo>
                  <a:pt x="0" y="1384572"/>
                </a:lnTo>
                <a:lnTo>
                  <a:pt x="464" y="1383449"/>
                </a:lnTo>
                <a:lnTo>
                  <a:pt x="2324" y="1381590"/>
                </a:lnTo>
                <a:lnTo>
                  <a:pt x="3447" y="1381124"/>
                </a:lnTo>
                <a:lnTo>
                  <a:pt x="6077" y="1381124"/>
                </a:lnTo>
                <a:lnTo>
                  <a:pt x="7200" y="1381590"/>
                </a:lnTo>
                <a:lnTo>
                  <a:pt x="9060" y="1383449"/>
                </a:lnTo>
                <a:lnTo>
                  <a:pt x="9524" y="1384572"/>
                </a:lnTo>
                <a:lnTo>
                  <a:pt x="9524" y="1387202"/>
                </a:lnTo>
                <a:lnTo>
                  <a:pt x="9060" y="1388325"/>
                </a:lnTo>
                <a:lnTo>
                  <a:pt x="7200" y="1390184"/>
                </a:lnTo>
                <a:lnTo>
                  <a:pt x="6077" y="1390649"/>
                </a:lnTo>
                <a:close/>
              </a:path>
              <a:path w="9525" h="3867150">
                <a:moveTo>
                  <a:pt x="6077" y="1343024"/>
                </a:moveTo>
                <a:lnTo>
                  <a:pt x="3447" y="1343024"/>
                </a:lnTo>
                <a:lnTo>
                  <a:pt x="2324" y="1342559"/>
                </a:lnTo>
                <a:lnTo>
                  <a:pt x="464" y="1340700"/>
                </a:lnTo>
                <a:lnTo>
                  <a:pt x="0" y="1339577"/>
                </a:lnTo>
                <a:lnTo>
                  <a:pt x="0" y="1336947"/>
                </a:lnTo>
                <a:lnTo>
                  <a:pt x="464" y="1335824"/>
                </a:lnTo>
                <a:lnTo>
                  <a:pt x="2324" y="1333964"/>
                </a:lnTo>
                <a:lnTo>
                  <a:pt x="3447" y="1333499"/>
                </a:lnTo>
                <a:lnTo>
                  <a:pt x="6077" y="1333499"/>
                </a:lnTo>
                <a:lnTo>
                  <a:pt x="7200" y="1333964"/>
                </a:lnTo>
                <a:lnTo>
                  <a:pt x="9060" y="1335824"/>
                </a:lnTo>
                <a:lnTo>
                  <a:pt x="9524" y="1336947"/>
                </a:lnTo>
                <a:lnTo>
                  <a:pt x="9524" y="1339577"/>
                </a:lnTo>
                <a:lnTo>
                  <a:pt x="9060" y="1340700"/>
                </a:lnTo>
                <a:lnTo>
                  <a:pt x="7200" y="1342559"/>
                </a:lnTo>
                <a:lnTo>
                  <a:pt x="6077" y="1343024"/>
                </a:lnTo>
                <a:close/>
              </a:path>
              <a:path w="9525" h="3867150">
                <a:moveTo>
                  <a:pt x="6077" y="1295399"/>
                </a:moveTo>
                <a:lnTo>
                  <a:pt x="3447" y="1295399"/>
                </a:lnTo>
                <a:lnTo>
                  <a:pt x="2324" y="1294934"/>
                </a:lnTo>
                <a:lnTo>
                  <a:pt x="464" y="1293075"/>
                </a:lnTo>
                <a:lnTo>
                  <a:pt x="0" y="1291952"/>
                </a:lnTo>
                <a:lnTo>
                  <a:pt x="0" y="1289322"/>
                </a:lnTo>
                <a:lnTo>
                  <a:pt x="464" y="1288199"/>
                </a:lnTo>
                <a:lnTo>
                  <a:pt x="2324" y="1286339"/>
                </a:lnTo>
                <a:lnTo>
                  <a:pt x="3447" y="1285874"/>
                </a:lnTo>
                <a:lnTo>
                  <a:pt x="6077" y="1285874"/>
                </a:lnTo>
                <a:lnTo>
                  <a:pt x="7200" y="1286339"/>
                </a:lnTo>
                <a:lnTo>
                  <a:pt x="9060" y="1288199"/>
                </a:lnTo>
                <a:lnTo>
                  <a:pt x="9524" y="1289322"/>
                </a:lnTo>
                <a:lnTo>
                  <a:pt x="9524" y="1291952"/>
                </a:lnTo>
                <a:lnTo>
                  <a:pt x="9060" y="1293075"/>
                </a:lnTo>
                <a:lnTo>
                  <a:pt x="7200" y="1294934"/>
                </a:lnTo>
                <a:lnTo>
                  <a:pt x="6077" y="1295399"/>
                </a:lnTo>
                <a:close/>
              </a:path>
              <a:path w="9525" h="3867150">
                <a:moveTo>
                  <a:pt x="6077" y="1247774"/>
                </a:moveTo>
                <a:lnTo>
                  <a:pt x="3447" y="1247774"/>
                </a:lnTo>
                <a:lnTo>
                  <a:pt x="2324" y="1247309"/>
                </a:lnTo>
                <a:lnTo>
                  <a:pt x="464" y="1245449"/>
                </a:lnTo>
                <a:lnTo>
                  <a:pt x="0" y="1244327"/>
                </a:lnTo>
                <a:lnTo>
                  <a:pt x="0" y="1241697"/>
                </a:lnTo>
                <a:lnTo>
                  <a:pt x="464" y="1240574"/>
                </a:lnTo>
                <a:lnTo>
                  <a:pt x="2324" y="1238714"/>
                </a:lnTo>
                <a:lnTo>
                  <a:pt x="3447" y="1238249"/>
                </a:lnTo>
                <a:lnTo>
                  <a:pt x="6077" y="1238249"/>
                </a:lnTo>
                <a:lnTo>
                  <a:pt x="7200" y="1238714"/>
                </a:lnTo>
                <a:lnTo>
                  <a:pt x="9060" y="1240574"/>
                </a:lnTo>
                <a:lnTo>
                  <a:pt x="9524" y="1241697"/>
                </a:lnTo>
                <a:lnTo>
                  <a:pt x="9524" y="1244327"/>
                </a:lnTo>
                <a:lnTo>
                  <a:pt x="9060" y="1245449"/>
                </a:lnTo>
                <a:lnTo>
                  <a:pt x="7200" y="1247309"/>
                </a:lnTo>
                <a:lnTo>
                  <a:pt x="6077" y="1247774"/>
                </a:lnTo>
                <a:close/>
              </a:path>
              <a:path w="9525" h="3867150">
                <a:moveTo>
                  <a:pt x="6077" y="1200149"/>
                </a:moveTo>
                <a:lnTo>
                  <a:pt x="3447" y="1200149"/>
                </a:lnTo>
                <a:lnTo>
                  <a:pt x="2324" y="1199684"/>
                </a:lnTo>
                <a:lnTo>
                  <a:pt x="464" y="1197825"/>
                </a:lnTo>
                <a:lnTo>
                  <a:pt x="0" y="1196702"/>
                </a:lnTo>
                <a:lnTo>
                  <a:pt x="0" y="1194072"/>
                </a:lnTo>
                <a:lnTo>
                  <a:pt x="464" y="1192949"/>
                </a:lnTo>
                <a:lnTo>
                  <a:pt x="2324" y="1191089"/>
                </a:lnTo>
                <a:lnTo>
                  <a:pt x="3447" y="1190624"/>
                </a:lnTo>
                <a:lnTo>
                  <a:pt x="6077" y="1190624"/>
                </a:lnTo>
                <a:lnTo>
                  <a:pt x="7200" y="1191089"/>
                </a:lnTo>
                <a:lnTo>
                  <a:pt x="9060" y="1192949"/>
                </a:lnTo>
                <a:lnTo>
                  <a:pt x="9524" y="1194072"/>
                </a:lnTo>
                <a:lnTo>
                  <a:pt x="9524" y="1196702"/>
                </a:lnTo>
                <a:lnTo>
                  <a:pt x="9060" y="1197825"/>
                </a:lnTo>
                <a:lnTo>
                  <a:pt x="7200" y="1199684"/>
                </a:lnTo>
                <a:lnTo>
                  <a:pt x="6077" y="1200149"/>
                </a:lnTo>
                <a:close/>
              </a:path>
              <a:path w="9525" h="3867150">
                <a:moveTo>
                  <a:pt x="6077" y="1152524"/>
                </a:moveTo>
                <a:lnTo>
                  <a:pt x="3447" y="1152524"/>
                </a:lnTo>
                <a:lnTo>
                  <a:pt x="2324" y="1152059"/>
                </a:lnTo>
                <a:lnTo>
                  <a:pt x="464" y="1150200"/>
                </a:lnTo>
                <a:lnTo>
                  <a:pt x="0" y="1149077"/>
                </a:lnTo>
                <a:lnTo>
                  <a:pt x="0" y="1146447"/>
                </a:lnTo>
                <a:lnTo>
                  <a:pt x="464" y="1145324"/>
                </a:lnTo>
                <a:lnTo>
                  <a:pt x="2324" y="1143465"/>
                </a:lnTo>
                <a:lnTo>
                  <a:pt x="3447" y="1142999"/>
                </a:lnTo>
                <a:lnTo>
                  <a:pt x="6077" y="1142999"/>
                </a:lnTo>
                <a:lnTo>
                  <a:pt x="7200" y="1143465"/>
                </a:lnTo>
                <a:lnTo>
                  <a:pt x="9060" y="1145324"/>
                </a:lnTo>
                <a:lnTo>
                  <a:pt x="9524" y="1146447"/>
                </a:lnTo>
                <a:lnTo>
                  <a:pt x="9524" y="1149077"/>
                </a:lnTo>
                <a:lnTo>
                  <a:pt x="9060" y="1150200"/>
                </a:lnTo>
                <a:lnTo>
                  <a:pt x="7200" y="1152059"/>
                </a:lnTo>
                <a:lnTo>
                  <a:pt x="6077" y="1152524"/>
                </a:lnTo>
                <a:close/>
              </a:path>
              <a:path w="9525" h="3867150">
                <a:moveTo>
                  <a:pt x="6077" y="1104899"/>
                </a:moveTo>
                <a:lnTo>
                  <a:pt x="3447" y="1104899"/>
                </a:lnTo>
                <a:lnTo>
                  <a:pt x="2324" y="1104434"/>
                </a:lnTo>
                <a:lnTo>
                  <a:pt x="464" y="1102575"/>
                </a:lnTo>
                <a:lnTo>
                  <a:pt x="0" y="1101452"/>
                </a:lnTo>
                <a:lnTo>
                  <a:pt x="0" y="1098822"/>
                </a:lnTo>
                <a:lnTo>
                  <a:pt x="464" y="1097699"/>
                </a:lnTo>
                <a:lnTo>
                  <a:pt x="2324" y="1095839"/>
                </a:lnTo>
                <a:lnTo>
                  <a:pt x="3447" y="1095374"/>
                </a:lnTo>
                <a:lnTo>
                  <a:pt x="6077" y="1095374"/>
                </a:lnTo>
                <a:lnTo>
                  <a:pt x="7200" y="1095839"/>
                </a:lnTo>
                <a:lnTo>
                  <a:pt x="9060" y="1097699"/>
                </a:lnTo>
                <a:lnTo>
                  <a:pt x="9524" y="1098822"/>
                </a:lnTo>
                <a:lnTo>
                  <a:pt x="9524" y="1101452"/>
                </a:lnTo>
                <a:lnTo>
                  <a:pt x="9060" y="1102575"/>
                </a:lnTo>
                <a:lnTo>
                  <a:pt x="7200" y="1104434"/>
                </a:lnTo>
                <a:lnTo>
                  <a:pt x="6077" y="1104899"/>
                </a:lnTo>
                <a:close/>
              </a:path>
              <a:path w="9525" h="3867150">
                <a:moveTo>
                  <a:pt x="6077" y="1057274"/>
                </a:moveTo>
                <a:lnTo>
                  <a:pt x="3447" y="1057274"/>
                </a:lnTo>
                <a:lnTo>
                  <a:pt x="2324" y="1056809"/>
                </a:lnTo>
                <a:lnTo>
                  <a:pt x="464" y="1054950"/>
                </a:lnTo>
                <a:lnTo>
                  <a:pt x="0" y="1053827"/>
                </a:lnTo>
                <a:lnTo>
                  <a:pt x="0" y="1051197"/>
                </a:lnTo>
                <a:lnTo>
                  <a:pt x="464" y="1050074"/>
                </a:lnTo>
                <a:lnTo>
                  <a:pt x="2324" y="1048215"/>
                </a:lnTo>
                <a:lnTo>
                  <a:pt x="3447" y="1047749"/>
                </a:lnTo>
                <a:lnTo>
                  <a:pt x="6077" y="1047749"/>
                </a:lnTo>
                <a:lnTo>
                  <a:pt x="7200" y="1048215"/>
                </a:lnTo>
                <a:lnTo>
                  <a:pt x="9060" y="1050074"/>
                </a:lnTo>
                <a:lnTo>
                  <a:pt x="9524" y="1051197"/>
                </a:lnTo>
                <a:lnTo>
                  <a:pt x="9524" y="1053827"/>
                </a:lnTo>
                <a:lnTo>
                  <a:pt x="9060" y="1054950"/>
                </a:lnTo>
                <a:lnTo>
                  <a:pt x="7200" y="1056809"/>
                </a:lnTo>
                <a:lnTo>
                  <a:pt x="6077" y="1057274"/>
                </a:lnTo>
                <a:close/>
              </a:path>
              <a:path w="9525" h="3867150">
                <a:moveTo>
                  <a:pt x="6077" y="1009649"/>
                </a:moveTo>
                <a:lnTo>
                  <a:pt x="3447" y="1009649"/>
                </a:lnTo>
                <a:lnTo>
                  <a:pt x="2324" y="1009184"/>
                </a:lnTo>
                <a:lnTo>
                  <a:pt x="464" y="1007325"/>
                </a:lnTo>
                <a:lnTo>
                  <a:pt x="0" y="1006202"/>
                </a:lnTo>
                <a:lnTo>
                  <a:pt x="0" y="1003572"/>
                </a:lnTo>
                <a:lnTo>
                  <a:pt x="464" y="1002449"/>
                </a:lnTo>
                <a:lnTo>
                  <a:pt x="2324" y="1000589"/>
                </a:lnTo>
                <a:lnTo>
                  <a:pt x="3447" y="1000124"/>
                </a:lnTo>
                <a:lnTo>
                  <a:pt x="6077" y="1000124"/>
                </a:lnTo>
                <a:lnTo>
                  <a:pt x="7200" y="1000589"/>
                </a:lnTo>
                <a:lnTo>
                  <a:pt x="9060" y="1002449"/>
                </a:lnTo>
                <a:lnTo>
                  <a:pt x="9524" y="1003572"/>
                </a:lnTo>
                <a:lnTo>
                  <a:pt x="9524" y="1006202"/>
                </a:lnTo>
                <a:lnTo>
                  <a:pt x="9060" y="1007325"/>
                </a:lnTo>
                <a:lnTo>
                  <a:pt x="7200" y="1009184"/>
                </a:lnTo>
                <a:lnTo>
                  <a:pt x="6077" y="1009649"/>
                </a:lnTo>
                <a:close/>
              </a:path>
              <a:path w="9525" h="3867150">
                <a:moveTo>
                  <a:pt x="6077" y="962024"/>
                </a:moveTo>
                <a:lnTo>
                  <a:pt x="3447" y="962024"/>
                </a:lnTo>
                <a:lnTo>
                  <a:pt x="2324" y="961559"/>
                </a:lnTo>
                <a:lnTo>
                  <a:pt x="464" y="959700"/>
                </a:lnTo>
                <a:lnTo>
                  <a:pt x="0" y="958577"/>
                </a:lnTo>
                <a:lnTo>
                  <a:pt x="0" y="955947"/>
                </a:lnTo>
                <a:lnTo>
                  <a:pt x="464" y="954824"/>
                </a:lnTo>
                <a:lnTo>
                  <a:pt x="2324" y="952964"/>
                </a:lnTo>
                <a:lnTo>
                  <a:pt x="3447" y="952499"/>
                </a:lnTo>
                <a:lnTo>
                  <a:pt x="6077" y="952499"/>
                </a:lnTo>
                <a:lnTo>
                  <a:pt x="7200" y="952964"/>
                </a:lnTo>
                <a:lnTo>
                  <a:pt x="9060" y="954824"/>
                </a:lnTo>
                <a:lnTo>
                  <a:pt x="9524" y="955947"/>
                </a:lnTo>
                <a:lnTo>
                  <a:pt x="9524" y="958577"/>
                </a:lnTo>
                <a:lnTo>
                  <a:pt x="9060" y="959700"/>
                </a:lnTo>
                <a:lnTo>
                  <a:pt x="7200" y="961559"/>
                </a:lnTo>
                <a:lnTo>
                  <a:pt x="6077" y="962024"/>
                </a:lnTo>
                <a:close/>
              </a:path>
              <a:path w="9525" h="3867150">
                <a:moveTo>
                  <a:pt x="6077" y="914399"/>
                </a:moveTo>
                <a:lnTo>
                  <a:pt x="3447" y="914399"/>
                </a:lnTo>
                <a:lnTo>
                  <a:pt x="2324" y="913934"/>
                </a:lnTo>
                <a:lnTo>
                  <a:pt x="464" y="912075"/>
                </a:lnTo>
                <a:lnTo>
                  <a:pt x="0" y="910952"/>
                </a:lnTo>
                <a:lnTo>
                  <a:pt x="0" y="908322"/>
                </a:lnTo>
                <a:lnTo>
                  <a:pt x="464" y="907199"/>
                </a:lnTo>
                <a:lnTo>
                  <a:pt x="2324" y="905340"/>
                </a:lnTo>
                <a:lnTo>
                  <a:pt x="3447" y="904874"/>
                </a:lnTo>
                <a:lnTo>
                  <a:pt x="6077" y="904874"/>
                </a:lnTo>
                <a:lnTo>
                  <a:pt x="7200" y="905340"/>
                </a:lnTo>
                <a:lnTo>
                  <a:pt x="9060" y="907199"/>
                </a:lnTo>
                <a:lnTo>
                  <a:pt x="9524" y="908322"/>
                </a:lnTo>
                <a:lnTo>
                  <a:pt x="9524" y="910952"/>
                </a:lnTo>
                <a:lnTo>
                  <a:pt x="9060" y="912075"/>
                </a:lnTo>
                <a:lnTo>
                  <a:pt x="7200" y="913934"/>
                </a:lnTo>
                <a:lnTo>
                  <a:pt x="6077" y="914399"/>
                </a:lnTo>
                <a:close/>
              </a:path>
              <a:path w="9525" h="3867150">
                <a:moveTo>
                  <a:pt x="6077" y="866774"/>
                </a:moveTo>
                <a:lnTo>
                  <a:pt x="3447" y="866774"/>
                </a:lnTo>
                <a:lnTo>
                  <a:pt x="2324" y="866309"/>
                </a:lnTo>
                <a:lnTo>
                  <a:pt x="464" y="864450"/>
                </a:lnTo>
                <a:lnTo>
                  <a:pt x="0" y="863327"/>
                </a:lnTo>
                <a:lnTo>
                  <a:pt x="0" y="860697"/>
                </a:lnTo>
                <a:lnTo>
                  <a:pt x="464" y="859574"/>
                </a:lnTo>
                <a:lnTo>
                  <a:pt x="2324" y="857715"/>
                </a:lnTo>
                <a:lnTo>
                  <a:pt x="3447" y="857249"/>
                </a:lnTo>
                <a:lnTo>
                  <a:pt x="6077" y="857249"/>
                </a:lnTo>
                <a:lnTo>
                  <a:pt x="7200" y="857715"/>
                </a:lnTo>
                <a:lnTo>
                  <a:pt x="9060" y="859574"/>
                </a:lnTo>
                <a:lnTo>
                  <a:pt x="9524" y="860697"/>
                </a:lnTo>
                <a:lnTo>
                  <a:pt x="9524" y="863327"/>
                </a:lnTo>
                <a:lnTo>
                  <a:pt x="9060" y="864450"/>
                </a:lnTo>
                <a:lnTo>
                  <a:pt x="7200" y="866309"/>
                </a:lnTo>
                <a:lnTo>
                  <a:pt x="6077" y="866774"/>
                </a:lnTo>
                <a:close/>
              </a:path>
              <a:path w="9525" h="3867150">
                <a:moveTo>
                  <a:pt x="6077" y="819149"/>
                </a:moveTo>
                <a:lnTo>
                  <a:pt x="3447" y="819149"/>
                </a:lnTo>
                <a:lnTo>
                  <a:pt x="2324" y="818684"/>
                </a:lnTo>
                <a:lnTo>
                  <a:pt x="464" y="816825"/>
                </a:lnTo>
                <a:lnTo>
                  <a:pt x="0" y="815702"/>
                </a:lnTo>
                <a:lnTo>
                  <a:pt x="0" y="813072"/>
                </a:lnTo>
                <a:lnTo>
                  <a:pt x="464" y="811949"/>
                </a:lnTo>
                <a:lnTo>
                  <a:pt x="2324" y="810090"/>
                </a:lnTo>
                <a:lnTo>
                  <a:pt x="3447" y="809624"/>
                </a:lnTo>
                <a:lnTo>
                  <a:pt x="6077" y="809624"/>
                </a:lnTo>
                <a:lnTo>
                  <a:pt x="7200" y="810090"/>
                </a:lnTo>
                <a:lnTo>
                  <a:pt x="9060" y="811949"/>
                </a:lnTo>
                <a:lnTo>
                  <a:pt x="9524" y="813072"/>
                </a:lnTo>
                <a:lnTo>
                  <a:pt x="9524" y="815702"/>
                </a:lnTo>
                <a:lnTo>
                  <a:pt x="9060" y="816825"/>
                </a:lnTo>
                <a:lnTo>
                  <a:pt x="7200" y="818684"/>
                </a:lnTo>
                <a:lnTo>
                  <a:pt x="6077" y="819149"/>
                </a:lnTo>
                <a:close/>
              </a:path>
              <a:path w="9525" h="3867150">
                <a:moveTo>
                  <a:pt x="6077" y="771524"/>
                </a:moveTo>
                <a:lnTo>
                  <a:pt x="3447" y="771524"/>
                </a:lnTo>
                <a:lnTo>
                  <a:pt x="2324" y="771059"/>
                </a:lnTo>
                <a:lnTo>
                  <a:pt x="464" y="769199"/>
                </a:lnTo>
                <a:lnTo>
                  <a:pt x="0" y="768077"/>
                </a:lnTo>
                <a:lnTo>
                  <a:pt x="0" y="765447"/>
                </a:lnTo>
                <a:lnTo>
                  <a:pt x="464" y="764324"/>
                </a:lnTo>
                <a:lnTo>
                  <a:pt x="2324" y="762464"/>
                </a:lnTo>
                <a:lnTo>
                  <a:pt x="3447" y="761999"/>
                </a:lnTo>
                <a:lnTo>
                  <a:pt x="6077" y="761999"/>
                </a:lnTo>
                <a:lnTo>
                  <a:pt x="7200" y="762464"/>
                </a:lnTo>
                <a:lnTo>
                  <a:pt x="9060" y="764324"/>
                </a:lnTo>
                <a:lnTo>
                  <a:pt x="9524" y="765447"/>
                </a:lnTo>
                <a:lnTo>
                  <a:pt x="9524" y="768077"/>
                </a:lnTo>
                <a:lnTo>
                  <a:pt x="9060" y="769199"/>
                </a:lnTo>
                <a:lnTo>
                  <a:pt x="7200" y="771059"/>
                </a:lnTo>
                <a:lnTo>
                  <a:pt x="6077" y="771524"/>
                </a:lnTo>
                <a:close/>
              </a:path>
              <a:path w="9525" h="3867150">
                <a:moveTo>
                  <a:pt x="6077" y="723899"/>
                </a:moveTo>
                <a:lnTo>
                  <a:pt x="3447" y="723899"/>
                </a:lnTo>
                <a:lnTo>
                  <a:pt x="2324" y="723434"/>
                </a:lnTo>
                <a:lnTo>
                  <a:pt x="464" y="721575"/>
                </a:lnTo>
                <a:lnTo>
                  <a:pt x="0" y="720452"/>
                </a:lnTo>
                <a:lnTo>
                  <a:pt x="0" y="717822"/>
                </a:lnTo>
                <a:lnTo>
                  <a:pt x="464" y="716699"/>
                </a:lnTo>
                <a:lnTo>
                  <a:pt x="2324" y="714839"/>
                </a:lnTo>
                <a:lnTo>
                  <a:pt x="3447" y="714374"/>
                </a:lnTo>
                <a:lnTo>
                  <a:pt x="6077" y="714374"/>
                </a:lnTo>
                <a:lnTo>
                  <a:pt x="7200" y="714839"/>
                </a:lnTo>
                <a:lnTo>
                  <a:pt x="9060" y="716699"/>
                </a:lnTo>
                <a:lnTo>
                  <a:pt x="9524" y="717822"/>
                </a:lnTo>
                <a:lnTo>
                  <a:pt x="9524" y="720452"/>
                </a:lnTo>
                <a:lnTo>
                  <a:pt x="9060" y="721575"/>
                </a:lnTo>
                <a:lnTo>
                  <a:pt x="7200" y="723434"/>
                </a:lnTo>
                <a:lnTo>
                  <a:pt x="6077" y="723899"/>
                </a:lnTo>
                <a:close/>
              </a:path>
              <a:path w="9525" h="3867150">
                <a:moveTo>
                  <a:pt x="6077" y="676274"/>
                </a:moveTo>
                <a:lnTo>
                  <a:pt x="3447" y="676274"/>
                </a:lnTo>
                <a:lnTo>
                  <a:pt x="2324" y="675809"/>
                </a:lnTo>
                <a:lnTo>
                  <a:pt x="464" y="673950"/>
                </a:lnTo>
                <a:lnTo>
                  <a:pt x="0" y="672827"/>
                </a:lnTo>
                <a:lnTo>
                  <a:pt x="0" y="670197"/>
                </a:lnTo>
                <a:lnTo>
                  <a:pt x="464" y="669074"/>
                </a:lnTo>
                <a:lnTo>
                  <a:pt x="2324" y="667215"/>
                </a:lnTo>
                <a:lnTo>
                  <a:pt x="3447" y="666749"/>
                </a:lnTo>
                <a:lnTo>
                  <a:pt x="6077" y="666749"/>
                </a:lnTo>
                <a:lnTo>
                  <a:pt x="7200" y="667215"/>
                </a:lnTo>
                <a:lnTo>
                  <a:pt x="9060" y="669074"/>
                </a:lnTo>
                <a:lnTo>
                  <a:pt x="9524" y="670197"/>
                </a:lnTo>
                <a:lnTo>
                  <a:pt x="9524" y="672827"/>
                </a:lnTo>
                <a:lnTo>
                  <a:pt x="9060" y="673950"/>
                </a:lnTo>
                <a:lnTo>
                  <a:pt x="7200" y="675809"/>
                </a:lnTo>
                <a:lnTo>
                  <a:pt x="6077" y="676274"/>
                </a:lnTo>
                <a:close/>
              </a:path>
              <a:path w="9525" h="3867150">
                <a:moveTo>
                  <a:pt x="6077" y="628649"/>
                </a:moveTo>
                <a:lnTo>
                  <a:pt x="3447" y="628649"/>
                </a:lnTo>
                <a:lnTo>
                  <a:pt x="2324" y="628184"/>
                </a:lnTo>
                <a:lnTo>
                  <a:pt x="464" y="626325"/>
                </a:lnTo>
                <a:lnTo>
                  <a:pt x="0" y="625202"/>
                </a:lnTo>
                <a:lnTo>
                  <a:pt x="0" y="622572"/>
                </a:lnTo>
                <a:lnTo>
                  <a:pt x="464" y="621449"/>
                </a:lnTo>
                <a:lnTo>
                  <a:pt x="2324" y="619590"/>
                </a:lnTo>
                <a:lnTo>
                  <a:pt x="3447" y="619124"/>
                </a:lnTo>
                <a:lnTo>
                  <a:pt x="6077" y="619124"/>
                </a:lnTo>
                <a:lnTo>
                  <a:pt x="7200" y="619590"/>
                </a:lnTo>
                <a:lnTo>
                  <a:pt x="9060" y="621449"/>
                </a:lnTo>
                <a:lnTo>
                  <a:pt x="9524" y="622572"/>
                </a:lnTo>
                <a:lnTo>
                  <a:pt x="9524" y="625202"/>
                </a:lnTo>
                <a:lnTo>
                  <a:pt x="9060" y="626325"/>
                </a:lnTo>
                <a:lnTo>
                  <a:pt x="7200" y="628184"/>
                </a:lnTo>
                <a:lnTo>
                  <a:pt x="6077" y="628649"/>
                </a:lnTo>
                <a:close/>
              </a:path>
              <a:path w="9525" h="3867150">
                <a:moveTo>
                  <a:pt x="6077" y="581024"/>
                </a:moveTo>
                <a:lnTo>
                  <a:pt x="3447" y="581024"/>
                </a:lnTo>
                <a:lnTo>
                  <a:pt x="2324" y="580559"/>
                </a:lnTo>
                <a:lnTo>
                  <a:pt x="464" y="578700"/>
                </a:lnTo>
                <a:lnTo>
                  <a:pt x="0" y="577577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4"/>
                </a:lnTo>
                <a:lnTo>
                  <a:pt x="3447" y="571499"/>
                </a:lnTo>
                <a:lnTo>
                  <a:pt x="6077" y="571499"/>
                </a:lnTo>
                <a:lnTo>
                  <a:pt x="7200" y="571964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77577"/>
                </a:lnTo>
                <a:lnTo>
                  <a:pt x="9060" y="578700"/>
                </a:lnTo>
                <a:lnTo>
                  <a:pt x="7200" y="580559"/>
                </a:lnTo>
                <a:lnTo>
                  <a:pt x="6077" y="581024"/>
                </a:lnTo>
                <a:close/>
              </a:path>
              <a:path w="9525" h="3867150">
                <a:moveTo>
                  <a:pt x="6077" y="533399"/>
                </a:moveTo>
                <a:lnTo>
                  <a:pt x="3447" y="533399"/>
                </a:lnTo>
                <a:lnTo>
                  <a:pt x="2324" y="532934"/>
                </a:lnTo>
                <a:lnTo>
                  <a:pt x="464" y="531075"/>
                </a:lnTo>
                <a:lnTo>
                  <a:pt x="0" y="529952"/>
                </a:lnTo>
                <a:lnTo>
                  <a:pt x="0" y="527322"/>
                </a:lnTo>
                <a:lnTo>
                  <a:pt x="464" y="526199"/>
                </a:lnTo>
                <a:lnTo>
                  <a:pt x="2324" y="524339"/>
                </a:lnTo>
                <a:lnTo>
                  <a:pt x="3447" y="523874"/>
                </a:lnTo>
                <a:lnTo>
                  <a:pt x="6077" y="523874"/>
                </a:lnTo>
                <a:lnTo>
                  <a:pt x="7200" y="524339"/>
                </a:lnTo>
                <a:lnTo>
                  <a:pt x="9060" y="526199"/>
                </a:lnTo>
                <a:lnTo>
                  <a:pt x="9524" y="527322"/>
                </a:lnTo>
                <a:lnTo>
                  <a:pt x="9524" y="529952"/>
                </a:lnTo>
                <a:lnTo>
                  <a:pt x="9060" y="531075"/>
                </a:lnTo>
                <a:lnTo>
                  <a:pt x="7200" y="532934"/>
                </a:lnTo>
                <a:lnTo>
                  <a:pt x="6077" y="533399"/>
                </a:lnTo>
                <a:close/>
              </a:path>
              <a:path w="9525" h="3867150">
                <a:moveTo>
                  <a:pt x="6077" y="485774"/>
                </a:moveTo>
                <a:lnTo>
                  <a:pt x="3447" y="485774"/>
                </a:lnTo>
                <a:lnTo>
                  <a:pt x="2324" y="485309"/>
                </a:lnTo>
                <a:lnTo>
                  <a:pt x="464" y="483450"/>
                </a:lnTo>
                <a:lnTo>
                  <a:pt x="0" y="482327"/>
                </a:lnTo>
                <a:lnTo>
                  <a:pt x="0" y="479697"/>
                </a:lnTo>
                <a:lnTo>
                  <a:pt x="464" y="478574"/>
                </a:lnTo>
                <a:lnTo>
                  <a:pt x="2324" y="476714"/>
                </a:lnTo>
                <a:lnTo>
                  <a:pt x="3447" y="476249"/>
                </a:lnTo>
                <a:lnTo>
                  <a:pt x="6077" y="476249"/>
                </a:lnTo>
                <a:lnTo>
                  <a:pt x="7200" y="476714"/>
                </a:lnTo>
                <a:lnTo>
                  <a:pt x="9060" y="478574"/>
                </a:lnTo>
                <a:lnTo>
                  <a:pt x="9524" y="479697"/>
                </a:lnTo>
                <a:lnTo>
                  <a:pt x="9524" y="482327"/>
                </a:lnTo>
                <a:lnTo>
                  <a:pt x="9060" y="483450"/>
                </a:lnTo>
                <a:lnTo>
                  <a:pt x="7200" y="485309"/>
                </a:lnTo>
                <a:lnTo>
                  <a:pt x="6077" y="485774"/>
                </a:lnTo>
                <a:close/>
              </a:path>
              <a:path w="9525" h="3867150">
                <a:moveTo>
                  <a:pt x="6077" y="438149"/>
                </a:moveTo>
                <a:lnTo>
                  <a:pt x="3447" y="438149"/>
                </a:lnTo>
                <a:lnTo>
                  <a:pt x="2324" y="437684"/>
                </a:lnTo>
                <a:lnTo>
                  <a:pt x="464" y="435825"/>
                </a:lnTo>
                <a:lnTo>
                  <a:pt x="0" y="434702"/>
                </a:lnTo>
                <a:lnTo>
                  <a:pt x="0" y="432072"/>
                </a:lnTo>
                <a:lnTo>
                  <a:pt x="464" y="430949"/>
                </a:lnTo>
                <a:lnTo>
                  <a:pt x="2324" y="429090"/>
                </a:lnTo>
                <a:lnTo>
                  <a:pt x="3447" y="428624"/>
                </a:lnTo>
                <a:lnTo>
                  <a:pt x="6077" y="428624"/>
                </a:lnTo>
                <a:lnTo>
                  <a:pt x="7200" y="429090"/>
                </a:lnTo>
                <a:lnTo>
                  <a:pt x="9060" y="430949"/>
                </a:lnTo>
                <a:lnTo>
                  <a:pt x="9524" y="432072"/>
                </a:lnTo>
                <a:lnTo>
                  <a:pt x="9524" y="434702"/>
                </a:lnTo>
                <a:lnTo>
                  <a:pt x="9060" y="435825"/>
                </a:lnTo>
                <a:lnTo>
                  <a:pt x="7200" y="437684"/>
                </a:lnTo>
                <a:lnTo>
                  <a:pt x="6077" y="438149"/>
                </a:lnTo>
                <a:close/>
              </a:path>
              <a:path w="9525" h="3867150">
                <a:moveTo>
                  <a:pt x="6077" y="390524"/>
                </a:moveTo>
                <a:lnTo>
                  <a:pt x="3447" y="390524"/>
                </a:lnTo>
                <a:lnTo>
                  <a:pt x="2324" y="390059"/>
                </a:lnTo>
                <a:lnTo>
                  <a:pt x="464" y="388200"/>
                </a:lnTo>
                <a:lnTo>
                  <a:pt x="0" y="387077"/>
                </a:lnTo>
                <a:lnTo>
                  <a:pt x="0" y="384447"/>
                </a:lnTo>
                <a:lnTo>
                  <a:pt x="464" y="383324"/>
                </a:lnTo>
                <a:lnTo>
                  <a:pt x="2324" y="381465"/>
                </a:lnTo>
                <a:lnTo>
                  <a:pt x="3447" y="380999"/>
                </a:lnTo>
                <a:lnTo>
                  <a:pt x="6077" y="380999"/>
                </a:lnTo>
                <a:lnTo>
                  <a:pt x="7200" y="381465"/>
                </a:lnTo>
                <a:lnTo>
                  <a:pt x="9060" y="383324"/>
                </a:lnTo>
                <a:lnTo>
                  <a:pt x="9524" y="384447"/>
                </a:lnTo>
                <a:lnTo>
                  <a:pt x="9524" y="387077"/>
                </a:lnTo>
                <a:lnTo>
                  <a:pt x="9060" y="388200"/>
                </a:lnTo>
                <a:lnTo>
                  <a:pt x="7200" y="390059"/>
                </a:lnTo>
                <a:lnTo>
                  <a:pt x="6077" y="390524"/>
                </a:lnTo>
                <a:close/>
              </a:path>
              <a:path w="9525" h="3867150">
                <a:moveTo>
                  <a:pt x="6077" y="342899"/>
                </a:moveTo>
                <a:lnTo>
                  <a:pt x="3447" y="342899"/>
                </a:lnTo>
                <a:lnTo>
                  <a:pt x="2324" y="342434"/>
                </a:lnTo>
                <a:lnTo>
                  <a:pt x="464" y="340575"/>
                </a:lnTo>
                <a:lnTo>
                  <a:pt x="0" y="339452"/>
                </a:lnTo>
                <a:lnTo>
                  <a:pt x="0" y="336822"/>
                </a:lnTo>
                <a:lnTo>
                  <a:pt x="464" y="335699"/>
                </a:lnTo>
                <a:lnTo>
                  <a:pt x="2324" y="333840"/>
                </a:lnTo>
                <a:lnTo>
                  <a:pt x="3447" y="333374"/>
                </a:lnTo>
                <a:lnTo>
                  <a:pt x="6077" y="333374"/>
                </a:lnTo>
                <a:lnTo>
                  <a:pt x="7200" y="333840"/>
                </a:lnTo>
                <a:lnTo>
                  <a:pt x="9060" y="335699"/>
                </a:lnTo>
                <a:lnTo>
                  <a:pt x="9524" y="336822"/>
                </a:lnTo>
                <a:lnTo>
                  <a:pt x="9524" y="339452"/>
                </a:lnTo>
                <a:lnTo>
                  <a:pt x="9060" y="340575"/>
                </a:lnTo>
                <a:lnTo>
                  <a:pt x="7200" y="342434"/>
                </a:lnTo>
                <a:lnTo>
                  <a:pt x="6077" y="342899"/>
                </a:lnTo>
                <a:close/>
              </a:path>
              <a:path w="9525" h="3867150">
                <a:moveTo>
                  <a:pt x="6077" y="295274"/>
                </a:moveTo>
                <a:lnTo>
                  <a:pt x="3447" y="295274"/>
                </a:lnTo>
                <a:lnTo>
                  <a:pt x="2324" y="294809"/>
                </a:lnTo>
                <a:lnTo>
                  <a:pt x="464" y="292949"/>
                </a:lnTo>
                <a:lnTo>
                  <a:pt x="0" y="291827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5"/>
                </a:lnTo>
                <a:lnTo>
                  <a:pt x="3447" y="285749"/>
                </a:lnTo>
                <a:lnTo>
                  <a:pt x="6077" y="285749"/>
                </a:lnTo>
                <a:lnTo>
                  <a:pt x="7200" y="286215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291827"/>
                </a:lnTo>
                <a:lnTo>
                  <a:pt x="9060" y="292949"/>
                </a:lnTo>
                <a:lnTo>
                  <a:pt x="7200" y="294809"/>
                </a:lnTo>
                <a:lnTo>
                  <a:pt x="6077" y="295274"/>
                </a:lnTo>
                <a:close/>
              </a:path>
              <a:path w="9525" h="3867150">
                <a:moveTo>
                  <a:pt x="6077" y="247649"/>
                </a:moveTo>
                <a:lnTo>
                  <a:pt x="3447" y="247649"/>
                </a:lnTo>
                <a:lnTo>
                  <a:pt x="2324" y="247184"/>
                </a:lnTo>
                <a:lnTo>
                  <a:pt x="464" y="245325"/>
                </a:lnTo>
                <a:lnTo>
                  <a:pt x="0" y="244202"/>
                </a:lnTo>
                <a:lnTo>
                  <a:pt x="0" y="241572"/>
                </a:lnTo>
                <a:lnTo>
                  <a:pt x="464" y="240449"/>
                </a:lnTo>
                <a:lnTo>
                  <a:pt x="2324" y="238589"/>
                </a:lnTo>
                <a:lnTo>
                  <a:pt x="3447" y="238124"/>
                </a:lnTo>
                <a:lnTo>
                  <a:pt x="6077" y="238124"/>
                </a:lnTo>
                <a:lnTo>
                  <a:pt x="7200" y="238589"/>
                </a:lnTo>
                <a:lnTo>
                  <a:pt x="9060" y="240449"/>
                </a:lnTo>
                <a:lnTo>
                  <a:pt x="9524" y="241572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4"/>
                </a:lnTo>
                <a:lnTo>
                  <a:pt x="6077" y="247649"/>
                </a:lnTo>
                <a:close/>
              </a:path>
              <a:path w="9525" h="3867150">
                <a:moveTo>
                  <a:pt x="6077" y="200024"/>
                </a:moveTo>
                <a:lnTo>
                  <a:pt x="3447" y="200024"/>
                </a:lnTo>
                <a:lnTo>
                  <a:pt x="2324" y="199559"/>
                </a:lnTo>
                <a:lnTo>
                  <a:pt x="464" y="197700"/>
                </a:lnTo>
                <a:lnTo>
                  <a:pt x="0" y="196577"/>
                </a:lnTo>
                <a:lnTo>
                  <a:pt x="0" y="193947"/>
                </a:lnTo>
                <a:lnTo>
                  <a:pt x="464" y="192824"/>
                </a:lnTo>
                <a:lnTo>
                  <a:pt x="2324" y="190965"/>
                </a:lnTo>
                <a:lnTo>
                  <a:pt x="3447" y="190499"/>
                </a:lnTo>
                <a:lnTo>
                  <a:pt x="6077" y="190499"/>
                </a:lnTo>
                <a:lnTo>
                  <a:pt x="7200" y="190965"/>
                </a:lnTo>
                <a:lnTo>
                  <a:pt x="9060" y="192824"/>
                </a:lnTo>
                <a:lnTo>
                  <a:pt x="9524" y="193947"/>
                </a:lnTo>
                <a:lnTo>
                  <a:pt x="9524" y="196577"/>
                </a:lnTo>
                <a:lnTo>
                  <a:pt x="9060" y="197700"/>
                </a:lnTo>
                <a:lnTo>
                  <a:pt x="7200" y="199559"/>
                </a:lnTo>
                <a:lnTo>
                  <a:pt x="6077" y="200024"/>
                </a:lnTo>
                <a:close/>
              </a:path>
              <a:path w="9525" h="3867150">
                <a:moveTo>
                  <a:pt x="6077" y="152399"/>
                </a:moveTo>
                <a:lnTo>
                  <a:pt x="3447" y="152399"/>
                </a:lnTo>
                <a:lnTo>
                  <a:pt x="2324" y="151934"/>
                </a:lnTo>
                <a:lnTo>
                  <a:pt x="464" y="150075"/>
                </a:lnTo>
                <a:lnTo>
                  <a:pt x="0" y="148952"/>
                </a:lnTo>
                <a:lnTo>
                  <a:pt x="0" y="146322"/>
                </a:lnTo>
                <a:lnTo>
                  <a:pt x="464" y="145199"/>
                </a:lnTo>
                <a:lnTo>
                  <a:pt x="2324" y="143340"/>
                </a:lnTo>
                <a:lnTo>
                  <a:pt x="3447" y="142874"/>
                </a:lnTo>
                <a:lnTo>
                  <a:pt x="6077" y="142874"/>
                </a:lnTo>
                <a:lnTo>
                  <a:pt x="7200" y="143340"/>
                </a:lnTo>
                <a:lnTo>
                  <a:pt x="9060" y="145199"/>
                </a:lnTo>
                <a:lnTo>
                  <a:pt x="9524" y="146322"/>
                </a:lnTo>
                <a:lnTo>
                  <a:pt x="9524" y="148952"/>
                </a:lnTo>
                <a:lnTo>
                  <a:pt x="9060" y="150075"/>
                </a:lnTo>
                <a:lnTo>
                  <a:pt x="7200" y="151934"/>
                </a:lnTo>
                <a:lnTo>
                  <a:pt x="6077" y="152399"/>
                </a:lnTo>
                <a:close/>
              </a:path>
              <a:path w="9525" h="3867150">
                <a:moveTo>
                  <a:pt x="6077" y="104774"/>
                </a:moveTo>
                <a:lnTo>
                  <a:pt x="3447" y="104774"/>
                </a:lnTo>
                <a:lnTo>
                  <a:pt x="2324" y="104309"/>
                </a:lnTo>
                <a:lnTo>
                  <a:pt x="464" y="102450"/>
                </a:lnTo>
                <a:lnTo>
                  <a:pt x="0" y="101327"/>
                </a:lnTo>
                <a:lnTo>
                  <a:pt x="0" y="98697"/>
                </a:lnTo>
                <a:lnTo>
                  <a:pt x="464" y="97574"/>
                </a:lnTo>
                <a:lnTo>
                  <a:pt x="2324" y="95714"/>
                </a:lnTo>
                <a:lnTo>
                  <a:pt x="3447" y="95249"/>
                </a:lnTo>
                <a:lnTo>
                  <a:pt x="6077" y="95249"/>
                </a:lnTo>
                <a:lnTo>
                  <a:pt x="7200" y="95714"/>
                </a:lnTo>
                <a:lnTo>
                  <a:pt x="9060" y="97574"/>
                </a:lnTo>
                <a:lnTo>
                  <a:pt x="9524" y="98697"/>
                </a:lnTo>
                <a:lnTo>
                  <a:pt x="9524" y="101327"/>
                </a:lnTo>
                <a:lnTo>
                  <a:pt x="9060" y="102450"/>
                </a:lnTo>
                <a:lnTo>
                  <a:pt x="7200" y="104309"/>
                </a:lnTo>
                <a:lnTo>
                  <a:pt x="6077" y="104774"/>
                </a:lnTo>
                <a:close/>
              </a:path>
              <a:path w="9525" h="3867150">
                <a:moveTo>
                  <a:pt x="6077" y="57149"/>
                </a:moveTo>
                <a:lnTo>
                  <a:pt x="3447" y="57149"/>
                </a:lnTo>
                <a:lnTo>
                  <a:pt x="2324" y="56684"/>
                </a:lnTo>
                <a:lnTo>
                  <a:pt x="464" y="54825"/>
                </a:lnTo>
                <a:lnTo>
                  <a:pt x="0" y="53702"/>
                </a:lnTo>
                <a:lnTo>
                  <a:pt x="0" y="51072"/>
                </a:lnTo>
                <a:lnTo>
                  <a:pt x="464" y="49949"/>
                </a:lnTo>
                <a:lnTo>
                  <a:pt x="2324" y="48089"/>
                </a:lnTo>
                <a:lnTo>
                  <a:pt x="3447" y="47624"/>
                </a:lnTo>
                <a:lnTo>
                  <a:pt x="6077" y="47624"/>
                </a:lnTo>
                <a:lnTo>
                  <a:pt x="7200" y="48089"/>
                </a:lnTo>
                <a:lnTo>
                  <a:pt x="9060" y="49949"/>
                </a:lnTo>
                <a:lnTo>
                  <a:pt x="9524" y="51072"/>
                </a:lnTo>
                <a:lnTo>
                  <a:pt x="9524" y="53702"/>
                </a:lnTo>
                <a:lnTo>
                  <a:pt x="9060" y="54825"/>
                </a:lnTo>
                <a:lnTo>
                  <a:pt x="7200" y="56684"/>
                </a:lnTo>
                <a:lnTo>
                  <a:pt x="6077" y="57149"/>
                </a:lnTo>
                <a:close/>
              </a:path>
              <a:path w="9525" h="3867150">
                <a:moveTo>
                  <a:pt x="6077" y="9524"/>
                </a:moveTo>
                <a:lnTo>
                  <a:pt x="3447" y="9524"/>
                </a:lnTo>
                <a:lnTo>
                  <a:pt x="2324" y="9059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4"/>
                </a:lnTo>
                <a:lnTo>
                  <a:pt x="3447" y="0"/>
                </a:lnTo>
                <a:lnTo>
                  <a:pt x="6077" y="0"/>
                </a:lnTo>
                <a:lnTo>
                  <a:pt x="7200" y="464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6077"/>
                </a:lnTo>
                <a:lnTo>
                  <a:pt x="9060" y="7200"/>
                </a:lnTo>
                <a:lnTo>
                  <a:pt x="7200" y="9059"/>
                </a:lnTo>
                <a:lnTo>
                  <a:pt x="6077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545857" y="4775199"/>
            <a:ext cx="2724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5000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04862" y="924266"/>
            <a:ext cx="5643245" cy="3839845"/>
            <a:chOff x="804862" y="924266"/>
            <a:chExt cx="5643245" cy="3839845"/>
          </a:xfrm>
        </p:grpSpPr>
        <p:sp>
          <p:nvSpPr>
            <p:cNvPr id="20" name="object 20"/>
            <p:cNvSpPr/>
            <p:nvPr/>
          </p:nvSpPr>
          <p:spPr>
            <a:xfrm>
              <a:off x="5896935" y="929028"/>
              <a:ext cx="546735" cy="546735"/>
            </a:xfrm>
            <a:custGeom>
              <a:avLst/>
              <a:gdLst/>
              <a:ahLst/>
              <a:cxnLst/>
              <a:rect l="l" t="t" r="r" b="b"/>
              <a:pathLst>
                <a:path w="546735" h="546735">
                  <a:moveTo>
                    <a:pt x="273145" y="546479"/>
                  </a:moveTo>
                  <a:lnTo>
                    <a:pt x="233057" y="543521"/>
                  </a:lnTo>
                  <a:lnTo>
                    <a:pt x="193838" y="534712"/>
                  </a:lnTo>
                  <a:lnTo>
                    <a:pt x="156336" y="520243"/>
                  </a:lnTo>
                  <a:lnTo>
                    <a:pt x="121364" y="500426"/>
                  </a:lnTo>
                  <a:lnTo>
                    <a:pt x="89679" y="475691"/>
                  </a:lnTo>
                  <a:lnTo>
                    <a:pt x="61967" y="446574"/>
                  </a:lnTo>
                  <a:lnTo>
                    <a:pt x="38828" y="413705"/>
                  </a:lnTo>
                  <a:lnTo>
                    <a:pt x="20764" y="377796"/>
                  </a:lnTo>
                  <a:lnTo>
                    <a:pt x="8166" y="339625"/>
                  </a:lnTo>
                  <a:lnTo>
                    <a:pt x="1306" y="300018"/>
                  </a:lnTo>
                  <a:lnTo>
                    <a:pt x="0" y="273239"/>
                  </a:lnTo>
                  <a:lnTo>
                    <a:pt x="324" y="259833"/>
                  </a:lnTo>
                  <a:lnTo>
                    <a:pt x="5232" y="219938"/>
                  </a:lnTo>
                  <a:lnTo>
                    <a:pt x="15941" y="181194"/>
                  </a:lnTo>
                  <a:lnTo>
                    <a:pt x="32222" y="144442"/>
                  </a:lnTo>
                  <a:lnTo>
                    <a:pt x="53719" y="110477"/>
                  </a:lnTo>
                  <a:lnTo>
                    <a:pt x="79969" y="80035"/>
                  </a:lnTo>
                  <a:lnTo>
                    <a:pt x="110401" y="53775"/>
                  </a:lnTo>
                  <a:lnTo>
                    <a:pt x="144359" y="32266"/>
                  </a:lnTo>
                  <a:lnTo>
                    <a:pt x="181105" y="15973"/>
                  </a:lnTo>
                  <a:lnTo>
                    <a:pt x="219845" y="5250"/>
                  </a:lnTo>
                  <a:lnTo>
                    <a:pt x="259739" y="328"/>
                  </a:lnTo>
                  <a:lnTo>
                    <a:pt x="273145" y="0"/>
                  </a:lnTo>
                  <a:lnTo>
                    <a:pt x="286550" y="328"/>
                  </a:lnTo>
                  <a:lnTo>
                    <a:pt x="326444" y="5250"/>
                  </a:lnTo>
                  <a:lnTo>
                    <a:pt x="365184" y="15973"/>
                  </a:lnTo>
                  <a:lnTo>
                    <a:pt x="401931" y="32266"/>
                  </a:lnTo>
                  <a:lnTo>
                    <a:pt x="435888" y="53775"/>
                  </a:lnTo>
                  <a:lnTo>
                    <a:pt x="466321" y="80035"/>
                  </a:lnTo>
                  <a:lnTo>
                    <a:pt x="492571" y="110477"/>
                  </a:lnTo>
                  <a:lnTo>
                    <a:pt x="514068" y="144442"/>
                  </a:lnTo>
                  <a:lnTo>
                    <a:pt x="530348" y="181194"/>
                  </a:lnTo>
                  <a:lnTo>
                    <a:pt x="541058" y="219938"/>
                  </a:lnTo>
                  <a:lnTo>
                    <a:pt x="545966" y="259833"/>
                  </a:lnTo>
                  <a:lnTo>
                    <a:pt x="546290" y="273239"/>
                  </a:lnTo>
                  <a:lnTo>
                    <a:pt x="545966" y="286645"/>
                  </a:lnTo>
                  <a:lnTo>
                    <a:pt x="541058" y="326540"/>
                  </a:lnTo>
                  <a:lnTo>
                    <a:pt x="530348" y="365284"/>
                  </a:lnTo>
                  <a:lnTo>
                    <a:pt x="514068" y="402036"/>
                  </a:lnTo>
                  <a:lnTo>
                    <a:pt x="492571" y="436001"/>
                  </a:lnTo>
                  <a:lnTo>
                    <a:pt x="466321" y="466443"/>
                  </a:lnTo>
                  <a:lnTo>
                    <a:pt x="435888" y="492703"/>
                  </a:lnTo>
                  <a:lnTo>
                    <a:pt x="401931" y="514212"/>
                  </a:lnTo>
                  <a:lnTo>
                    <a:pt x="365184" y="530505"/>
                  </a:lnTo>
                  <a:lnTo>
                    <a:pt x="326444" y="541228"/>
                  </a:lnTo>
                  <a:lnTo>
                    <a:pt x="286550" y="546150"/>
                  </a:lnTo>
                  <a:lnTo>
                    <a:pt x="273145" y="546479"/>
                  </a:lnTo>
                  <a:close/>
                </a:path>
              </a:pathLst>
            </a:custGeom>
            <a:solidFill>
              <a:srgbClr val="6A007B">
                <a:alpha val="8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896935" y="929028"/>
              <a:ext cx="546735" cy="546735"/>
            </a:xfrm>
            <a:custGeom>
              <a:avLst/>
              <a:gdLst/>
              <a:ahLst/>
              <a:cxnLst/>
              <a:rect l="l" t="t" r="r" b="b"/>
              <a:pathLst>
                <a:path w="546735" h="546735">
                  <a:moveTo>
                    <a:pt x="0" y="273239"/>
                  </a:moveTo>
                  <a:lnTo>
                    <a:pt x="2943" y="313328"/>
                  </a:lnTo>
                  <a:lnTo>
                    <a:pt x="11739" y="352550"/>
                  </a:lnTo>
                  <a:lnTo>
                    <a:pt x="26195" y="390057"/>
                  </a:lnTo>
                  <a:lnTo>
                    <a:pt x="46000" y="425036"/>
                  </a:lnTo>
                  <a:lnTo>
                    <a:pt x="70724" y="456729"/>
                  </a:lnTo>
                  <a:lnTo>
                    <a:pt x="99831" y="484451"/>
                  </a:lnTo>
                  <a:lnTo>
                    <a:pt x="132692" y="507601"/>
                  </a:lnTo>
                  <a:lnTo>
                    <a:pt x="168595" y="525678"/>
                  </a:lnTo>
                  <a:lnTo>
                    <a:pt x="206762" y="538289"/>
                  </a:lnTo>
                  <a:lnTo>
                    <a:pt x="246366" y="545163"/>
                  </a:lnTo>
                  <a:lnTo>
                    <a:pt x="273145" y="546479"/>
                  </a:lnTo>
                  <a:lnTo>
                    <a:pt x="279852" y="546396"/>
                  </a:lnTo>
                  <a:lnTo>
                    <a:pt x="319850" y="542456"/>
                  </a:lnTo>
                  <a:lnTo>
                    <a:pt x="358846" y="532686"/>
                  </a:lnTo>
                  <a:lnTo>
                    <a:pt x="395977" y="517302"/>
                  </a:lnTo>
                  <a:lnTo>
                    <a:pt x="430456" y="496630"/>
                  </a:lnTo>
                  <a:lnTo>
                    <a:pt x="461521" y="471128"/>
                  </a:lnTo>
                  <a:lnTo>
                    <a:pt x="488513" y="441336"/>
                  </a:lnTo>
                  <a:lnTo>
                    <a:pt x="510835" y="407913"/>
                  </a:lnTo>
                  <a:lnTo>
                    <a:pt x="528014" y="371568"/>
                  </a:lnTo>
                  <a:lnTo>
                    <a:pt x="539671" y="333103"/>
                  </a:lnTo>
                  <a:lnTo>
                    <a:pt x="545557" y="293335"/>
                  </a:lnTo>
                  <a:lnTo>
                    <a:pt x="546290" y="273239"/>
                  </a:lnTo>
                  <a:lnTo>
                    <a:pt x="546210" y="266532"/>
                  </a:lnTo>
                  <a:lnTo>
                    <a:pt x="542283" y="226532"/>
                  </a:lnTo>
                  <a:lnTo>
                    <a:pt x="532527" y="187533"/>
                  </a:lnTo>
                  <a:lnTo>
                    <a:pt x="517156" y="150397"/>
                  </a:lnTo>
                  <a:lnTo>
                    <a:pt x="496496" y="115911"/>
                  </a:lnTo>
                  <a:lnTo>
                    <a:pt x="471004" y="84837"/>
                  </a:lnTo>
                  <a:lnTo>
                    <a:pt x="441222" y="57835"/>
                  </a:lnTo>
                  <a:lnTo>
                    <a:pt x="407806" y="35501"/>
                  </a:lnTo>
                  <a:lnTo>
                    <a:pt x="371467" y="18309"/>
                  </a:lnTo>
                  <a:lnTo>
                    <a:pt x="333006" y="6640"/>
                  </a:lnTo>
                  <a:lnTo>
                    <a:pt x="293241" y="740"/>
                  </a:lnTo>
                  <a:lnTo>
                    <a:pt x="273145" y="0"/>
                  </a:lnTo>
                  <a:lnTo>
                    <a:pt x="266438" y="82"/>
                  </a:lnTo>
                  <a:lnTo>
                    <a:pt x="226439" y="4022"/>
                  </a:lnTo>
                  <a:lnTo>
                    <a:pt x="187444" y="13792"/>
                  </a:lnTo>
                  <a:lnTo>
                    <a:pt x="150312" y="29176"/>
                  </a:lnTo>
                  <a:lnTo>
                    <a:pt x="115834" y="49848"/>
                  </a:lnTo>
                  <a:lnTo>
                    <a:pt x="84768" y="75350"/>
                  </a:lnTo>
                  <a:lnTo>
                    <a:pt x="57777" y="105142"/>
                  </a:lnTo>
                  <a:lnTo>
                    <a:pt x="35454" y="138565"/>
                  </a:lnTo>
                  <a:lnTo>
                    <a:pt x="18275" y="174910"/>
                  </a:lnTo>
                  <a:lnTo>
                    <a:pt x="6619" y="213375"/>
                  </a:lnTo>
                  <a:lnTo>
                    <a:pt x="733" y="253143"/>
                  </a:lnTo>
                  <a:lnTo>
                    <a:pt x="0" y="273239"/>
                  </a:lnTo>
                </a:path>
              </a:pathLst>
            </a:custGeom>
            <a:ln w="9524">
              <a:solidFill>
                <a:srgbClr val="6A00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09625" y="4499453"/>
              <a:ext cx="297180" cy="260350"/>
            </a:xfrm>
            <a:custGeom>
              <a:avLst/>
              <a:gdLst/>
              <a:ahLst/>
              <a:cxnLst/>
              <a:rect l="l" t="t" r="r" b="b"/>
              <a:pathLst>
                <a:path w="297180" h="260350">
                  <a:moveTo>
                    <a:pt x="261196" y="259870"/>
                  </a:moveTo>
                  <a:lnTo>
                    <a:pt x="13398" y="259870"/>
                  </a:lnTo>
                  <a:lnTo>
                    <a:pt x="9203" y="254495"/>
                  </a:lnTo>
                  <a:lnTo>
                    <a:pt x="4691" y="248087"/>
                  </a:lnTo>
                  <a:lnTo>
                    <a:pt x="498" y="241466"/>
                  </a:lnTo>
                  <a:lnTo>
                    <a:pt x="0" y="240587"/>
                  </a:lnTo>
                  <a:lnTo>
                    <a:pt x="0" y="78379"/>
                  </a:lnTo>
                  <a:lnTo>
                    <a:pt x="24525" y="46711"/>
                  </a:lnTo>
                  <a:lnTo>
                    <a:pt x="55314" y="22684"/>
                  </a:lnTo>
                  <a:lnTo>
                    <a:pt x="91001" y="6865"/>
                  </a:lnTo>
                  <a:lnTo>
                    <a:pt x="129462" y="191"/>
                  </a:lnTo>
                  <a:lnTo>
                    <a:pt x="137297" y="0"/>
                  </a:lnTo>
                  <a:lnTo>
                    <a:pt x="145132" y="191"/>
                  </a:lnTo>
                  <a:lnTo>
                    <a:pt x="183593" y="6865"/>
                  </a:lnTo>
                  <a:lnTo>
                    <a:pt x="219280" y="22684"/>
                  </a:lnTo>
                  <a:lnTo>
                    <a:pt x="250068" y="46711"/>
                  </a:lnTo>
                  <a:lnTo>
                    <a:pt x="274096" y="77500"/>
                  </a:lnTo>
                  <a:lnTo>
                    <a:pt x="289914" y="113187"/>
                  </a:lnTo>
                  <a:lnTo>
                    <a:pt x="296588" y="151648"/>
                  </a:lnTo>
                  <a:lnTo>
                    <a:pt x="296780" y="159483"/>
                  </a:lnTo>
                  <a:lnTo>
                    <a:pt x="296588" y="167318"/>
                  </a:lnTo>
                  <a:lnTo>
                    <a:pt x="289914" y="205779"/>
                  </a:lnTo>
                  <a:lnTo>
                    <a:pt x="274096" y="241466"/>
                  </a:lnTo>
                  <a:lnTo>
                    <a:pt x="261196" y="259870"/>
                  </a:lnTo>
                  <a:close/>
                </a:path>
              </a:pathLst>
            </a:custGeom>
            <a:solidFill>
              <a:srgbClr val="1AAB40">
                <a:alpha val="8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09625" y="4499453"/>
              <a:ext cx="297180" cy="260350"/>
            </a:xfrm>
            <a:custGeom>
              <a:avLst/>
              <a:gdLst/>
              <a:ahLst/>
              <a:cxnLst/>
              <a:rect l="l" t="t" r="r" b="b"/>
              <a:pathLst>
                <a:path w="297180" h="260350">
                  <a:moveTo>
                    <a:pt x="0" y="240587"/>
                  </a:moveTo>
                  <a:lnTo>
                    <a:pt x="498" y="241466"/>
                  </a:lnTo>
                  <a:lnTo>
                    <a:pt x="4691" y="248087"/>
                  </a:lnTo>
                  <a:lnTo>
                    <a:pt x="9203" y="254495"/>
                  </a:lnTo>
                  <a:lnTo>
                    <a:pt x="13398" y="259870"/>
                  </a:lnTo>
                </a:path>
                <a:path w="297180" h="260350">
                  <a:moveTo>
                    <a:pt x="261196" y="259870"/>
                  </a:moveTo>
                  <a:lnTo>
                    <a:pt x="284640" y="220514"/>
                  </a:lnTo>
                  <a:lnTo>
                    <a:pt x="295056" y="182875"/>
                  </a:lnTo>
                  <a:lnTo>
                    <a:pt x="296780" y="159483"/>
                  </a:lnTo>
                  <a:lnTo>
                    <a:pt x="296588" y="151648"/>
                  </a:lnTo>
                  <a:lnTo>
                    <a:pt x="289914" y="113187"/>
                  </a:lnTo>
                  <a:lnTo>
                    <a:pt x="274096" y="77500"/>
                  </a:lnTo>
                  <a:lnTo>
                    <a:pt x="250068" y="46711"/>
                  </a:lnTo>
                  <a:lnTo>
                    <a:pt x="219280" y="22684"/>
                  </a:lnTo>
                  <a:lnTo>
                    <a:pt x="183593" y="6865"/>
                  </a:lnTo>
                  <a:lnTo>
                    <a:pt x="145132" y="191"/>
                  </a:lnTo>
                  <a:lnTo>
                    <a:pt x="137297" y="0"/>
                  </a:lnTo>
                  <a:lnTo>
                    <a:pt x="129462" y="191"/>
                  </a:lnTo>
                  <a:lnTo>
                    <a:pt x="91001" y="6865"/>
                  </a:lnTo>
                  <a:lnTo>
                    <a:pt x="55314" y="22684"/>
                  </a:lnTo>
                  <a:lnTo>
                    <a:pt x="24525" y="46711"/>
                  </a:lnTo>
                  <a:lnTo>
                    <a:pt x="498" y="77500"/>
                  </a:lnTo>
                  <a:lnTo>
                    <a:pt x="0" y="78379"/>
                  </a:lnTo>
                </a:path>
              </a:pathLst>
            </a:custGeom>
            <a:ln w="9524">
              <a:solidFill>
                <a:srgbClr val="1AAB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46089" y="3037342"/>
              <a:ext cx="280035" cy="280035"/>
            </a:xfrm>
            <a:custGeom>
              <a:avLst/>
              <a:gdLst/>
              <a:ahLst/>
              <a:cxnLst/>
              <a:rect l="l" t="t" r="r" b="b"/>
              <a:pathLst>
                <a:path w="280035" h="280035">
                  <a:moveTo>
                    <a:pt x="139831" y="279663"/>
                  </a:moveTo>
                  <a:lnTo>
                    <a:pt x="99240" y="273644"/>
                  </a:lnTo>
                  <a:lnTo>
                    <a:pt x="62145" y="256098"/>
                  </a:lnTo>
                  <a:lnTo>
                    <a:pt x="31739" y="228541"/>
                  </a:lnTo>
                  <a:lnTo>
                    <a:pt x="10644" y="193343"/>
                  </a:lnTo>
                  <a:lnTo>
                    <a:pt x="671" y="153538"/>
                  </a:lnTo>
                  <a:lnTo>
                    <a:pt x="0" y="139831"/>
                  </a:lnTo>
                  <a:lnTo>
                    <a:pt x="167" y="132962"/>
                  </a:lnTo>
                  <a:lnTo>
                    <a:pt x="8170" y="92731"/>
                  </a:lnTo>
                  <a:lnTo>
                    <a:pt x="27522" y="56526"/>
                  </a:lnTo>
                  <a:lnTo>
                    <a:pt x="56526" y="27522"/>
                  </a:lnTo>
                  <a:lnTo>
                    <a:pt x="92731" y="8170"/>
                  </a:lnTo>
                  <a:lnTo>
                    <a:pt x="132962" y="167"/>
                  </a:lnTo>
                  <a:lnTo>
                    <a:pt x="139831" y="0"/>
                  </a:lnTo>
                  <a:lnTo>
                    <a:pt x="146701" y="167"/>
                  </a:lnTo>
                  <a:lnTo>
                    <a:pt x="186932" y="8170"/>
                  </a:lnTo>
                  <a:lnTo>
                    <a:pt x="223137" y="27522"/>
                  </a:lnTo>
                  <a:lnTo>
                    <a:pt x="252141" y="56526"/>
                  </a:lnTo>
                  <a:lnTo>
                    <a:pt x="271493" y="92731"/>
                  </a:lnTo>
                  <a:lnTo>
                    <a:pt x="279496" y="132962"/>
                  </a:lnTo>
                  <a:lnTo>
                    <a:pt x="279663" y="139831"/>
                  </a:lnTo>
                  <a:lnTo>
                    <a:pt x="279496" y="146701"/>
                  </a:lnTo>
                  <a:lnTo>
                    <a:pt x="271493" y="186932"/>
                  </a:lnTo>
                  <a:lnTo>
                    <a:pt x="252141" y="223137"/>
                  </a:lnTo>
                  <a:lnTo>
                    <a:pt x="223137" y="252141"/>
                  </a:lnTo>
                  <a:lnTo>
                    <a:pt x="186932" y="271493"/>
                  </a:lnTo>
                  <a:lnTo>
                    <a:pt x="146701" y="279496"/>
                  </a:lnTo>
                  <a:lnTo>
                    <a:pt x="139831" y="279663"/>
                  </a:lnTo>
                  <a:close/>
                </a:path>
              </a:pathLst>
            </a:custGeom>
            <a:solidFill>
              <a:srgbClr val="734EC2">
                <a:alpha val="8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46089" y="3037342"/>
              <a:ext cx="280035" cy="280035"/>
            </a:xfrm>
            <a:custGeom>
              <a:avLst/>
              <a:gdLst/>
              <a:ahLst/>
              <a:cxnLst/>
              <a:rect l="l" t="t" r="r" b="b"/>
              <a:pathLst>
                <a:path w="280035" h="280035">
                  <a:moveTo>
                    <a:pt x="0" y="139831"/>
                  </a:moveTo>
                  <a:lnTo>
                    <a:pt x="6019" y="180423"/>
                  </a:lnTo>
                  <a:lnTo>
                    <a:pt x="23565" y="217518"/>
                  </a:lnTo>
                  <a:lnTo>
                    <a:pt x="51122" y="247924"/>
                  </a:lnTo>
                  <a:lnTo>
                    <a:pt x="86320" y="269019"/>
                  </a:lnTo>
                  <a:lnTo>
                    <a:pt x="126125" y="278992"/>
                  </a:lnTo>
                  <a:lnTo>
                    <a:pt x="139831" y="279663"/>
                  </a:lnTo>
                  <a:lnTo>
                    <a:pt x="146701" y="279496"/>
                  </a:lnTo>
                  <a:lnTo>
                    <a:pt x="186932" y="271493"/>
                  </a:lnTo>
                  <a:lnTo>
                    <a:pt x="223137" y="252141"/>
                  </a:lnTo>
                  <a:lnTo>
                    <a:pt x="252141" y="223137"/>
                  </a:lnTo>
                  <a:lnTo>
                    <a:pt x="271493" y="186932"/>
                  </a:lnTo>
                  <a:lnTo>
                    <a:pt x="279496" y="146701"/>
                  </a:lnTo>
                  <a:lnTo>
                    <a:pt x="279663" y="139831"/>
                  </a:lnTo>
                  <a:lnTo>
                    <a:pt x="279496" y="132962"/>
                  </a:lnTo>
                  <a:lnTo>
                    <a:pt x="271493" y="92731"/>
                  </a:lnTo>
                  <a:lnTo>
                    <a:pt x="252141" y="56526"/>
                  </a:lnTo>
                  <a:lnTo>
                    <a:pt x="223137" y="27522"/>
                  </a:lnTo>
                  <a:lnTo>
                    <a:pt x="186932" y="8170"/>
                  </a:lnTo>
                  <a:lnTo>
                    <a:pt x="146701" y="167"/>
                  </a:lnTo>
                  <a:lnTo>
                    <a:pt x="139831" y="0"/>
                  </a:lnTo>
                  <a:lnTo>
                    <a:pt x="132962" y="167"/>
                  </a:lnTo>
                  <a:lnTo>
                    <a:pt x="92731" y="8170"/>
                  </a:lnTo>
                  <a:lnTo>
                    <a:pt x="56526" y="27522"/>
                  </a:lnTo>
                  <a:lnTo>
                    <a:pt x="27522" y="56526"/>
                  </a:lnTo>
                  <a:lnTo>
                    <a:pt x="8170" y="92731"/>
                  </a:lnTo>
                  <a:lnTo>
                    <a:pt x="167" y="132962"/>
                  </a:lnTo>
                  <a:lnTo>
                    <a:pt x="0" y="139831"/>
                  </a:lnTo>
                </a:path>
              </a:pathLst>
            </a:custGeom>
            <a:ln w="9524">
              <a:solidFill>
                <a:srgbClr val="734E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4862" y="4688060"/>
              <a:ext cx="77217" cy="76026"/>
            </a:xfrm>
            <a:prstGeom prst="rect">
              <a:avLst/>
            </a:prstGeom>
          </p:spPr>
        </p:pic>
      </p:grpSp>
      <p:pic>
        <p:nvPicPr>
          <p:cNvPr id="27" name="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2260" y="602487"/>
            <a:ext cx="95249" cy="95249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86584" y="602487"/>
            <a:ext cx="95249" cy="95249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00909" y="602487"/>
            <a:ext cx="95249" cy="95249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505710" y="602487"/>
            <a:ext cx="95249" cy="95249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20035" y="602487"/>
            <a:ext cx="95249" cy="95249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24835" y="602487"/>
            <a:ext cx="95249" cy="95249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439159" y="602487"/>
            <a:ext cx="95249" cy="95249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743959" y="602487"/>
            <a:ext cx="95249" cy="95249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058284" y="602487"/>
            <a:ext cx="95249" cy="95249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363084" y="602487"/>
            <a:ext cx="95249" cy="95249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368299" y="215900"/>
            <a:ext cx="5348605" cy="728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252423"/>
                </a:solidFill>
                <a:latin typeface="Tahoma"/>
                <a:cs typeface="Tahoma"/>
              </a:rPr>
              <a:t>Time</a:t>
            </a:r>
            <a:r>
              <a:rPr sz="1500" b="1" spc="-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500" b="1" dirty="0">
                <a:solidFill>
                  <a:srgbClr val="252423"/>
                </a:solidFill>
                <a:latin typeface="Tahoma"/>
                <a:cs typeface="Tahoma"/>
              </a:rPr>
              <a:t>Poverty:</a:t>
            </a:r>
            <a:r>
              <a:rPr sz="1500" b="1" spc="-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500" b="1" dirty="0">
                <a:solidFill>
                  <a:srgbClr val="252423"/>
                </a:solidFill>
                <a:latin typeface="Tahoma"/>
                <a:cs typeface="Tahoma"/>
              </a:rPr>
              <a:t>Water</a:t>
            </a:r>
            <a:r>
              <a:rPr sz="1500" b="1" spc="-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500" b="1" dirty="0">
                <a:solidFill>
                  <a:srgbClr val="252423"/>
                </a:solidFill>
                <a:latin typeface="Tahoma"/>
                <a:cs typeface="Tahoma"/>
              </a:rPr>
              <a:t>Collection vs.</a:t>
            </a:r>
            <a:r>
              <a:rPr sz="1500" b="1" spc="-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500" b="1" dirty="0">
                <a:solidFill>
                  <a:srgbClr val="252423"/>
                </a:solidFill>
                <a:latin typeface="Tahoma"/>
                <a:cs typeface="Tahoma"/>
              </a:rPr>
              <a:t>Productive</a:t>
            </a:r>
            <a:r>
              <a:rPr sz="1500" b="1" spc="-5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500" b="1" spc="-10" dirty="0">
                <a:solidFill>
                  <a:srgbClr val="252423"/>
                </a:solidFill>
                <a:latin typeface="Tahoma"/>
                <a:cs typeface="Tahoma"/>
              </a:rPr>
              <a:t>Activities</a:t>
            </a:r>
            <a:endParaRPr sz="1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  <a:tabLst>
                <a:tab pos="1322070" algn="l"/>
                <a:tab pos="1632585" algn="l"/>
                <a:tab pos="1942464" algn="l"/>
                <a:tab pos="2252345" algn="l"/>
                <a:tab pos="2562860" algn="l"/>
                <a:tab pos="2872740" algn="l"/>
                <a:tab pos="3183255" algn="l"/>
                <a:tab pos="3493135" algn="l"/>
                <a:tab pos="3803650" algn="l"/>
                <a:tab pos="4113529" algn="l"/>
              </a:tabLst>
            </a:pPr>
            <a:r>
              <a:rPr sz="1000" b="1" dirty="0">
                <a:solidFill>
                  <a:srgbClr val="605D5C"/>
                </a:solidFill>
                <a:latin typeface="Segoe UI"/>
                <a:cs typeface="Segoe UI"/>
              </a:rPr>
              <a:t>main</a:t>
            </a:r>
            <a:r>
              <a:rPr sz="1000" b="1" spc="-3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605D5C"/>
                </a:solidFill>
                <a:latin typeface="Segoe UI"/>
                <a:cs typeface="Segoe UI"/>
              </a:rPr>
              <a:t>roof</a:t>
            </a:r>
            <a:r>
              <a:rPr sz="1000" b="1" spc="-3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b="1" spc="-10" dirty="0">
                <a:solidFill>
                  <a:srgbClr val="605D5C"/>
                </a:solidFill>
                <a:latin typeface="Segoe UI"/>
                <a:cs typeface="Segoe UI"/>
              </a:rPr>
              <a:t>material</a:t>
            </a:r>
            <a:r>
              <a:rPr sz="1000" b="1" dirty="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sz="1000" spc="-25" dirty="0">
                <a:solidFill>
                  <a:srgbClr val="605D5C"/>
                </a:solidFill>
                <a:latin typeface="Segoe UI"/>
                <a:cs typeface="Segoe UI"/>
              </a:rPr>
              <a:t>11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sz="1000" spc="-25" dirty="0">
                <a:solidFill>
                  <a:srgbClr val="605D5C"/>
                </a:solidFill>
                <a:latin typeface="Segoe UI"/>
                <a:cs typeface="Segoe UI"/>
              </a:rPr>
              <a:t>12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sz="1000" spc="-25" dirty="0">
                <a:solidFill>
                  <a:srgbClr val="605D5C"/>
                </a:solidFill>
                <a:latin typeface="Segoe UI"/>
                <a:cs typeface="Segoe UI"/>
              </a:rPr>
              <a:t>21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sz="1000" spc="-25" dirty="0">
                <a:solidFill>
                  <a:srgbClr val="605D5C"/>
                </a:solidFill>
                <a:latin typeface="Segoe UI"/>
                <a:cs typeface="Segoe UI"/>
              </a:rPr>
              <a:t>31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sz="1000" spc="-25" dirty="0">
                <a:solidFill>
                  <a:srgbClr val="605D5C"/>
                </a:solidFill>
                <a:latin typeface="Segoe UI"/>
                <a:cs typeface="Segoe UI"/>
              </a:rPr>
              <a:t>32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sz="1000" spc="-25" dirty="0">
                <a:solidFill>
                  <a:srgbClr val="605D5C"/>
                </a:solidFill>
                <a:latin typeface="Segoe UI"/>
                <a:cs typeface="Segoe UI"/>
              </a:rPr>
              <a:t>33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sz="1000" spc="-25" dirty="0">
                <a:solidFill>
                  <a:srgbClr val="605D5C"/>
                </a:solidFill>
                <a:latin typeface="Segoe UI"/>
                <a:cs typeface="Segoe UI"/>
              </a:rPr>
              <a:t>34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sz="1000" spc="-25" dirty="0">
                <a:solidFill>
                  <a:srgbClr val="605D5C"/>
                </a:solidFill>
                <a:latin typeface="Segoe UI"/>
                <a:cs typeface="Segoe UI"/>
              </a:rPr>
              <a:t>35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sz="1000" spc="-25" dirty="0">
                <a:solidFill>
                  <a:srgbClr val="605D5C"/>
                </a:solidFill>
                <a:latin typeface="Segoe UI"/>
                <a:cs typeface="Segoe UI"/>
              </a:rPr>
              <a:t>96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sz="1000" spc="-25" dirty="0">
                <a:solidFill>
                  <a:srgbClr val="605D5C"/>
                </a:solidFill>
                <a:latin typeface="Segoe UI"/>
                <a:cs typeface="Segoe UI"/>
              </a:rPr>
              <a:t>97</a:t>
            </a:r>
            <a:endParaRPr sz="1000">
              <a:latin typeface="Segoe UI"/>
              <a:cs typeface="Segoe UI"/>
            </a:endParaRPr>
          </a:p>
          <a:p>
            <a:pPr marL="217804">
              <a:lnSpc>
                <a:spcPct val="100000"/>
              </a:lnSpc>
              <a:spcBef>
                <a:spcPts val="575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5K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534400" y="944245"/>
            <a:ext cx="373380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What it shows</a:t>
            </a:r>
            <a:r>
              <a:rPr lang="en-US" dirty="0"/>
              <a:t>:</a:t>
            </a:r>
          </a:p>
          <a:p>
            <a:pPr>
              <a:lnSpc>
                <a:spcPct val="150000"/>
              </a:lnSpc>
            </a:pPr>
            <a:r>
              <a:rPr lang="en-US" dirty="0"/>
              <a:t>Scatter plot linking water-fetching time (X-axis) to radio frequency (Y-axis).</a:t>
            </a:r>
            <a:br>
              <a:rPr lang="en-US" dirty="0"/>
            </a:br>
            <a:r>
              <a:rPr lang="en-US" b="1" dirty="0"/>
              <a:t>Insight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*"Households spending &gt;1 hour/day fetching water show 50% lower radio use → lost economic time."*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228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650081" y="831056"/>
            <a:ext cx="7482205" cy="5882005"/>
            <a:chOff x="650081" y="831056"/>
            <a:chExt cx="7482205" cy="5882005"/>
          </a:xfrm>
        </p:grpSpPr>
        <p:sp>
          <p:nvSpPr>
            <p:cNvPr id="5" name="object 5"/>
            <p:cNvSpPr/>
            <p:nvPr/>
          </p:nvSpPr>
          <p:spPr>
            <a:xfrm>
              <a:off x="657224" y="838199"/>
              <a:ext cx="7467600" cy="5867400"/>
            </a:xfrm>
            <a:custGeom>
              <a:avLst/>
              <a:gdLst/>
              <a:ahLst/>
              <a:cxnLst/>
              <a:rect l="l" t="t" r="r" b="b"/>
              <a:pathLst>
                <a:path w="7467600" h="5867400">
                  <a:moveTo>
                    <a:pt x="0" y="0"/>
                  </a:moveTo>
                  <a:lnTo>
                    <a:pt x="5037954" y="0"/>
                  </a:lnTo>
                  <a:lnTo>
                    <a:pt x="5037954" y="5867399"/>
                  </a:lnTo>
                  <a:lnTo>
                    <a:pt x="0" y="5867399"/>
                  </a:lnTo>
                  <a:lnTo>
                    <a:pt x="0" y="0"/>
                  </a:lnTo>
                  <a:close/>
                </a:path>
                <a:path w="7467600" h="5867400">
                  <a:moveTo>
                    <a:pt x="5037954" y="0"/>
                  </a:moveTo>
                  <a:lnTo>
                    <a:pt x="7467599" y="0"/>
                  </a:lnTo>
                  <a:lnTo>
                    <a:pt x="7467599" y="5393319"/>
                  </a:lnTo>
                  <a:lnTo>
                    <a:pt x="5037954" y="5393319"/>
                  </a:lnTo>
                  <a:lnTo>
                    <a:pt x="5037954" y="0"/>
                  </a:lnTo>
                  <a:close/>
                </a:path>
                <a:path w="7467600" h="5867400">
                  <a:moveTo>
                    <a:pt x="5037954" y="5393319"/>
                  </a:moveTo>
                  <a:lnTo>
                    <a:pt x="6634968" y="5393319"/>
                  </a:lnTo>
                  <a:lnTo>
                    <a:pt x="6634968" y="5867399"/>
                  </a:lnTo>
                  <a:lnTo>
                    <a:pt x="5037954" y="5867399"/>
                  </a:lnTo>
                  <a:lnTo>
                    <a:pt x="5037954" y="5393319"/>
                  </a:lnTo>
                  <a:close/>
                </a:path>
                <a:path w="7467600" h="5867400">
                  <a:moveTo>
                    <a:pt x="6634968" y="5393319"/>
                  </a:moveTo>
                  <a:lnTo>
                    <a:pt x="7235554" y="5393319"/>
                  </a:lnTo>
                  <a:lnTo>
                    <a:pt x="7235554" y="5684232"/>
                  </a:lnTo>
                  <a:lnTo>
                    <a:pt x="6634968" y="5684232"/>
                  </a:lnTo>
                  <a:lnTo>
                    <a:pt x="6634968" y="5393319"/>
                  </a:lnTo>
                  <a:close/>
                </a:path>
                <a:path w="7467600" h="5867400">
                  <a:moveTo>
                    <a:pt x="6634968" y="5684232"/>
                  </a:moveTo>
                  <a:lnTo>
                    <a:pt x="7235554" y="5684232"/>
                  </a:lnTo>
                  <a:lnTo>
                    <a:pt x="7235554" y="5867399"/>
                  </a:lnTo>
                  <a:lnTo>
                    <a:pt x="6634968" y="5867399"/>
                  </a:lnTo>
                  <a:lnTo>
                    <a:pt x="6634968" y="5684232"/>
                  </a:lnTo>
                  <a:close/>
                </a:path>
                <a:path w="7467600" h="5867400">
                  <a:moveTo>
                    <a:pt x="7235554" y="5393319"/>
                  </a:moveTo>
                  <a:lnTo>
                    <a:pt x="7351577" y="5393319"/>
                  </a:lnTo>
                  <a:lnTo>
                    <a:pt x="7351577" y="5672189"/>
                  </a:lnTo>
                  <a:lnTo>
                    <a:pt x="7235554" y="5672189"/>
                  </a:lnTo>
                  <a:lnTo>
                    <a:pt x="7235554" y="5393319"/>
                  </a:lnTo>
                  <a:close/>
                </a:path>
                <a:path w="7467600" h="5867400">
                  <a:moveTo>
                    <a:pt x="7351576" y="5393319"/>
                  </a:moveTo>
                  <a:lnTo>
                    <a:pt x="7467599" y="5393319"/>
                  </a:lnTo>
                  <a:lnTo>
                    <a:pt x="7467599" y="5672189"/>
                  </a:lnTo>
                  <a:lnTo>
                    <a:pt x="7351576" y="5672189"/>
                  </a:lnTo>
                  <a:lnTo>
                    <a:pt x="7351576" y="5393319"/>
                  </a:lnTo>
                  <a:close/>
                </a:path>
                <a:path w="7467600" h="5867400">
                  <a:moveTo>
                    <a:pt x="7235554" y="5672190"/>
                  </a:moveTo>
                  <a:lnTo>
                    <a:pt x="7434450" y="5672190"/>
                  </a:lnTo>
                  <a:lnTo>
                    <a:pt x="7434450" y="5802330"/>
                  </a:lnTo>
                  <a:lnTo>
                    <a:pt x="7235554" y="5802330"/>
                  </a:lnTo>
                  <a:lnTo>
                    <a:pt x="7235554" y="5672190"/>
                  </a:lnTo>
                  <a:close/>
                </a:path>
                <a:path w="7467600" h="5867400">
                  <a:moveTo>
                    <a:pt x="7235554" y="5802329"/>
                  </a:moveTo>
                  <a:lnTo>
                    <a:pt x="7434450" y="5802329"/>
                  </a:lnTo>
                  <a:lnTo>
                    <a:pt x="7434450" y="5867399"/>
                  </a:lnTo>
                  <a:lnTo>
                    <a:pt x="7235554" y="5867399"/>
                  </a:lnTo>
                  <a:lnTo>
                    <a:pt x="7235554" y="5802329"/>
                  </a:lnTo>
                  <a:close/>
                </a:path>
                <a:path w="7467600" h="5867400">
                  <a:moveTo>
                    <a:pt x="7434450" y="5672190"/>
                  </a:moveTo>
                  <a:lnTo>
                    <a:pt x="7467599" y="5672190"/>
                  </a:lnTo>
                  <a:lnTo>
                    <a:pt x="7467599" y="5867399"/>
                  </a:lnTo>
                  <a:lnTo>
                    <a:pt x="7434450" y="5867399"/>
                  </a:lnTo>
                  <a:lnTo>
                    <a:pt x="7434450" y="5672190"/>
                  </a:lnTo>
                  <a:close/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7224" y="838199"/>
              <a:ext cx="3030220" cy="3629025"/>
            </a:xfrm>
            <a:custGeom>
              <a:avLst/>
              <a:gdLst/>
              <a:ahLst/>
              <a:cxnLst/>
              <a:rect l="l" t="t" r="r" b="b"/>
              <a:pathLst>
                <a:path w="3030220" h="3629025">
                  <a:moveTo>
                    <a:pt x="3029906" y="3628591"/>
                  </a:moveTo>
                  <a:lnTo>
                    <a:pt x="0" y="3628591"/>
                  </a:lnTo>
                  <a:lnTo>
                    <a:pt x="0" y="0"/>
                  </a:lnTo>
                  <a:lnTo>
                    <a:pt x="3029906" y="0"/>
                  </a:lnTo>
                  <a:lnTo>
                    <a:pt x="3029906" y="3628591"/>
                  </a:lnTo>
                  <a:close/>
                </a:path>
              </a:pathLst>
            </a:custGeom>
            <a:solidFill>
              <a:srgbClr val="6A00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7224" y="838199"/>
              <a:ext cx="3030220" cy="3629025"/>
            </a:xfrm>
            <a:custGeom>
              <a:avLst/>
              <a:gdLst/>
              <a:ahLst/>
              <a:cxnLst/>
              <a:rect l="l" t="t" r="r" b="b"/>
              <a:pathLst>
                <a:path w="3030220" h="3629025">
                  <a:moveTo>
                    <a:pt x="0" y="0"/>
                  </a:moveTo>
                  <a:lnTo>
                    <a:pt x="3029906" y="0"/>
                  </a:lnTo>
                  <a:lnTo>
                    <a:pt x="3029906" y="3628591"/>
                  </a:lnTo>
                  <a:lnTo>
                    <a:pt x="0" y="362859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87131" y="838199"/>
              <a:ext cx="2008505" cy="3629025"/>
            </a:xfrm>
            <a:custGeom>
              <a:avLst/>
              <a:gdLst/>
              <a:ahLst/>
              <a:cxnLst/>
              <a:rect l="l" t="t" r="r" b="b"/>
              <a:pathLst>
                <a:path w="2008504" h="3629025">
                  <a:moveTo>
                    <a:pt x="2008048" y="3628591"/>
                  </a:moveTo>
                  <a:lnTo>
                    <a:pt x="0" y="3628591"/>
                  </a:lnTo>
                  <a:lnTo>
                    <a:pt x="0" y="0"/>
                  </a:lnTo>
                  <a:lnTo>
                    <a:pt x="2008048" y="0"/>
                  </a:lnTo>
                  <a:lnTo>
                    <a:pt x="2008048" y="3628591"/>
                  </a:lnTo>
                  <a:close/>
                </a:path>
              </a:pathLst>
            </a:custGeom>
            <a:solidFill>
              <a:srgbClr val="6A00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87131" y="838199"/>
              <a:ext cx="2008505" cy="3629025"/>
            </a:xfrm>
            <a:custGeom>
              <a:avLst/>
              <a:gdLst/>
              <a:ahLst/>
              <a:cxnLst/>
              <a:rect l="l" t="t" r="r" b="b"/>
              <a:pathLst>
                <a:path w="2008504" h="3629025">
                  <a:moveTo>
                    <a:pt x="0" y="0"/>
                  </a:moveTo>
                  <a:lnTo>
                    <a:pt x="2008048" y="0"/>
                  </a:lnTo>
                  <a:lnTo>
                    <a:pt x="2008048" y="3628591"/>
                  </a:lnTo>
                  <a:lnTo>
                    <a:pt x="0" y="362859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7224" y="4466790"/>
              <a:ext cx="1896110" cy="2239010"/>
            </a:xfrm>
            <a:custGeom>
              <a:avLst/>
              <a:gdLst/>
              <a:ahLst/>
              <a:cxnLst/>
              <a:rect l="l" t="t" r="r" b="b"/>
              <a:pathLst>
                <a:path w="1896110" h="2239009">
                  <a:moveTo>
                    <a:pt x="1896097" y="2238808"/>
                  </a:moveTo>
                  <a:lnTo>
                    <a:pt x="0" y="2238808"/>
                  </a:lnTo>
                  <a:lnTo>
                    <a:pt x="0" y="0"/>
                  </a:lnTo>
                  <a:lnTo>
                    <a:pt x="1896097" y="0"/>
                  </a:lnTo>
                  <a:lnTo>
                    <a:pt x="1896097" y="2238808"/>
                  </a:lnTo>
                  <a:close/>
                </a:path>
              </a:pathLst>
            </a:custGeom>
            <a:solidFill>
              <a:srgbClr val="6A00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7224" y="4466790"/>
              <a:ext cx="1896110" cy="2239010"/>
            </a:xfrm>
            <a:custGeom>
              <a:avLst/>
              <a:gdLst/>
              <a:ahLst/>
              <a:cxnLst/>
              <a:rect l="l" t="t" r="r" b="b"/>
              <a:pathLst>
                <a:path w="1896110" h="2239009">
                  <a:moveTo>
                    <a:pt x="0" y="0"/>
                  </a:moveTo>
                  <a:lnTo>
                    <a:pt x="1896097" y="0"/>
                  </a:lnTo>
                  <a:lnTo>
                    <a:pt x="1896097" y="2238808"/>
                  </a:lnTo>
                  <a:lnTo>
                    <a:pt x="0" y="223880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53322" y="4466790"/>
              <a:ext cx="1830070" cy="1521460"/>
            </a:xfrm>
            <a:custGeom>
              <a:avLst/>
              <a:gdLst/>
              <a:ahLst/>
              <a:cxnLst/>
              <a:rect l="l" t="t" r="r" b="b"/>
              <a:pathLst>
                <a:path w="1830070" h="1521460">
                  <a:moveTo>
                    <a:pt x="1829618" y="1520833"/>
                  </a:moveTo>
                  <a:lnTo>
                    <a:pt x="0" y="1520833"/>
                  </a:lnTo>
                  <a:lnTo>
                    <a:pt x="0" y="0"/>
                  </a:lnTo>
                  <a:lnTo>
                    <a:pt x="1829618" y="0"/>
                  </a:lnTo>
                  <a:lnTo>
                    <a:pt x="1829618" y="1520833"/>
                  </a:lnTo>
                  <a:close/>
                </a:path>
              </a:pathLst>
            </a:custGeom>
            <a:solidFill>
              <a:srgbClr val="6A00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53322" y="4466790"/>
              <a:ext cx="1830070" cy="1521460"/>
            </a:xfrm>
            <a:custGeom>
              <a:avLst/>
              <a:gdLst/>
              <a:ahLst/>
              <a:cxnLst/>
              <a:rect l="l" t="t" r="r" b="b"/>
              <a:pathLst>
                <a:path w="1830070" h="1521460">
                  <a:moveTo>
                    <a:pt x="0" y="0"/>
                  </a:moveTo>
                  <a:lnTo>
                    <a:pt x="1829618" y="0"/>
                  </a:lnTo>
                  <a:lnTo>
                    <a:pt x="1829618" y="1520833"/>
                  </a:lnTo>
                  <a:lnTo>
                    <a:pt x="0" y="152083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553322" y="5987624"/>
              <a:ext cx="1830070" cy="718185"/>
            </a:xfrm>
            <a:custGeom>
              <a:avLst/>
              <a:gdLst/>
              <a:ahLst/>
              <a:cxnLst/>
              <a:rect l="l" t="t" r="r" b="b"/>
              <a:pathLst>
                <a:path w="1830070" h="718184">
                  <a:moveTo>
                    <a:pt x="1829618" y="717974"/>
                  </a:moveTo>
                  <a:lnTo>
                    <a:pt x="0" y="717974"/>
                  </a:lnTo>
                  <a:lnTo>
                    <a:pt x="0" y="0"/>
                  </a:lnTo>
                  <a:lnTo>
                    <a:pt x="1829618" y="0"/>
                  </a:lnTo>
                  <a:lnTo>
                    <a:pt x="1829618" y="717974"/>
                  </a:lnTo>
                  <a:close/>
                </a:path>
              </a:pathLst>
            </a:custGeom>
            <a:solidFill>
              <a:srgbClr val="6A00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53322" y="5987624"/>
              <a:ext cx="1830070" cy="718185"/>
            </a:xfrm>
            <a:custGeom>
              <a:avLst/>
              <a:gdLst/>
              <a:ahLst/>
              <a:cxnLst/>
              <a:rect l="l" t="t" r="r" b="b"/>
              <a:pathLst>
                <a:path w="1830070" h="718184">
                  <a:moveTo>
                    <a:pt x="0" y="0"/>
                  </a:moveTo>
                  <a:lnTo>
                    <a:pt x="1829618" y="0"/>
                  </a:lnTo>
                  <a:lnTo>
                    <a:pt x="1829618" y="717974"/>
                  </a:lnTo>
                  <a:lnTo>
                    <a:pt x="0" y="7179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382941" y="4466790"/>
              <a:ext cx="788670" cy="1272540"/>
            </a:xfrm>
            <a:custGeom>
              <a:avLst/>
              <a:gdLst/>
              <a:ahLst/>
              <a:cxnLst/>
              <a:rect l="l" t="t" r="r" b="b"/>
              <a:pathLst>
                <a:path w="788670" h="1272539">
                  <a:moveTo>
                    <a:pt x="788360" y="1272274"/>
                  </a:moveTo>
                  <a:lnTo>
                    <a:pt x="0" y="1272274"/>
                  </a:lnTo>
                  <a:lnTo>
                    <a:pt x="0" y="0"/>
                  </a:lnTo>
                  <a:lnTo>
                    <a:pt x="788360" y="0"/>
                  </a:lnTo>
                  <a:lnTo>
                    <a:pt x="788360" y="1272274"/>
                  </a:lnTo>
                  <a:close/>
                </a:path>
              </a:pathLst>
            </a:custGeom>
            <a:solidFill>
              <a:srgbClr val="6A00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82941" y="4466790"/>
              <a:ext cx="788670" cy="1272540"/>
            </a:xfrm>
            <a:custGeom>
              <a:avLst/>
              <a:gdLst/>
              <a:ahLst/>
              <a:cxnLst/>
              <a:rect l="l" t="t" r="r" b="b"/>
              <a:pathLst>
                <a:path w="788670" h="1272539">
                  <a:moveTo>
                    <a:pt x="0" y="0"/>
                  </a:moveTo>
                  <a:lnTo>
                    <a:pt x="788360" y="0"/>
                  </a:lnTo>
                  <a:lnTo>
                    <a:pt x="788360" y="1272274"/>
                  </a:lnTo>
                  <a:lnTo>
                    <a:pt x="0" y="12722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71301" y="4466790"/>
              <a:ext cx="523875" cy="1272540"/>
            </a:xfrm>
            <a:custGeom>
              <a:avLst/>
              <a:gdLst/>
              <a:ahLst/>
              <a:cxnLst/>
              <a:rect l="l" t="t" r="r" b="b"/>
              <a:pathLst>
                <a:path w="523875" h="1272539">
                  <a:moveTo>
                    <a:pt x="523877" y="1272274"/>
                  </a:moveTo>
                  <a:lnTo>
                    <a:pt x="0" y="1272274"/>
                  </a:lnTo>
                  <a:lnTo>
                    <a:pt x="0" y="0"/>
                  </a:lnTo>
                  <a:lnTo>
                    <a:pt x="523877" y="0"/>
                  </a:lnTo>
                  <a:lnTo>
                    <a:pt x="523877" y="1272274"/>
                  </a:lnTo>
                  <a:close/>
                </a:path>
              </a:pathLst>
            </a:custGeom>
            <a:solidFill>
              <a:srgbClr val="6A00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171301" y="4466790"/>
              <a:ext cx="523875" cy="1272540"/>
            </a:xfrm>
            <a:custGeom>
              <a:avLst/>
              <a:gdLst/>
              <a:ahLst/>
              <a:cxnLst/>
              <a:rect l="l" t="t" r="r" b="b"/>
              <a:pathLst>
                <a:path w="523875" h="1272539">
                  <a:moveTo>
                    <a:pt x="0" y="0"/>
                  </a:moveTo>
                  <a:lnTo>
                    <a:pt x="523877" y="0"/>
                  </a:lnTo>
                  <a:lnTo>
                    <a:pt x="523877" y="1272274"/>
                  </a:lnTo>
                  <a:lnTo>
                    <a:pt x="0" y="12722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82941" y="5739065"/>
              <a:ext cx="777240" cy="567055"/>
            </a:xfrm>
            <a:custGeom>
              <a:avLst/>
              <a:gdLst/>
              <a:ahLst/>
              <a:cxnLst/>
              <a:rect l="l" t="t" r="r" b="b"/>
              <a:pathLst>
                <a:path w="777239" h="567054">
                  <a:moveTo>
                    <a:pt x="776631" y="566589"/>
                  </a:moveTo>
                  <a:lnTo>
                    <a:pt x="0" y="566589"/>
                  </a:lnTo>
                  <a:lnTo>
                    <a:pt x="0" y="0"/>
                  </a:lnTo>
                  <a:lnTo>
                    <a:pt x="776631" y="0"/>
                  </a:lnTo>
                  <a:lnTo>
                    <a:pt x="776631" y="566589"/>
                  </a:lnTo>
                  <a:close/>
                </a:path>
              </a:pathLst>
            </a:custGeom>
            <a:solidFill>
              <a:srgbClr val="6A00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159572" y="6174005"/>
              <a:ext cx="499109" cy="350520"/>
            </a:xfrm>
            <a:custGeom>
              <a:avLst/>
              <a:gdLst/>
              <a:ahLst/>
              <a:cxnLst/>
              <a:rect l="l" t="t" r="r" b="b"/>
              <a:pathLst>
                <a:path w="499110" h="350520">
                  <a:moveTo>
                    <a:pt x="0" y="0"/>
                  </a:moveTo>
                  <a:lnTo>
                    <a:pt x="499088" y="0"/>
                  </a:lnTo>
                  <a:lnTo>
                    <a:pt x="499088" y="350073"/>
                  </a:lnTo>
                  <a:lnTo>
                    <a:pt x="0" y="35007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59572" y="6524079"/>
              <a:ext cx="499109" cy="181610"/>
            </a:xfrm>
            <a:custGeom>
              <a:avLst/>
              <a:gdLst/>
              <a:ahLst/>
              <a:cxnLst/>
              <a:rect l="l" t="t" r="r" b="b"/>
              <a:pathLst>
                <a:path w="499110" h="181609">
                  <a:moveTo>
                    <a:pt x="499088" y="181519"/>
                  </a:moveTo>
                  <a:lnTo>
                    <a:pt x="0" y="181519"/>
                  </a:lnTo>
                  <a:lnTo>
                    <a:pt x="0" y="0"/>
                  </a:lnTo>
                  <a:lnTo>
                    <a:pt x="499088" y="0"/>
                  </a:lnTo>
                  <a:lnTo>
                    <a:pt x="499088" y="181519"/>
                  </a:lnTo>
                  <a:close/>
                </a:path>
              </a:pathLst>
            </a:custGeom>
            <a:solidFill>
              <a:srgbClr val="6A00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59572" y="6174005"/>
              <a:ext cx="535940" cy="532130"/>
            </a:xfrm>
            <a:custGeom>
              <a:avLst/>
              <a:gdLst/>
              <a:ahLst/>
              <a:cxnLst/>
              <a:rect l="l" t="t" r="r" b="b"/>
              <a:pathLst>
                <a:path w="535939" h="532129">
                  <a:moveTo>
                    <a:pt x="0" y="350073"/>
                  </a:moveTo>
                  <a:lnTo>
                    <a:pt x="499088" y="350073"/>
                  </a:lnTo>
                  <a:lnTo>
                    <a:pt x="499088" y="531593"/>
                  </a:lnTo>
                  <a:lnTo>
                    <a:pt x="0" y="531593"/>
                  </a:lnTo>
                  <a:lnTo>
                    <a:pt x="0" y="350073"/>
                  </a:lnTo>
                  <a:close/>
                </a:path>
                <a:path w="535939" h="532129">
                  <a:moveTo>
                    <a:pt x="499088" y="0"/>
                  </a:moveTo>
                  <a:lnTo>
                    <a:pt x="535607" y="0"/>
                  </a:lnTo>
                  <a:lnTo>
                    <a:pt x="535607" y="354395"/>
                  </a:lnTo>
                  <a:lnTo>
                    <a:pt x="499088" y="354395"/>
                  </a:lnTo>
                  <a:lnTo>
                    <a:pt x="499088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658661" y="6528401"/>
              <a:ext cx="36830" cy="177800"/>
            </a:xfrm>
            <a:custGeom>
              <a:avLst/>
              <a:gdLst/>
              <a:ahLst/>
              <a:cxnLst/>
              <a:rect l="l" t="t" r="r" b="b"/>
              <a:pathLst>
                <a:path w="36829" h="177800">
                  <a:moveTo>
                    <a:pt x="36518" y="177197"/>
                  </a:moveTo>
                  <a:lnTo>
                    <a:pt x="0" y="177197"/>
                  </a:lnTo>
                  <a:lnTo>
                    <a:pt x="0" y="0"/>
                  </a:lnTo>
                  <a:lnTo>
                    <a:pt x="36518" y="0"/>
                  </a:lnTo>
                  <a:lnTo>
                    <a:pt x="36518" y="177197"/>
                  </a:lnTo>
                  <a:close/>
                </a:path>
              </a:pathLst>
            </a:custGeom>
            <a:solidFill>
              <a:srgbClr val="6A00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58661" y="6528401"/>
              <a:ext cx="36830" cy="177800"/>
            </a:xfrm>
            <a:custGeom>
              <a:avLst/>
              <a:gdLst/>
              <a:ahLst/>
              <a:cxnLst/>
              <a:rect l="l" t="t" r="r" b="b"/>
              <a:pathLst>
                <a:path w="36829" h="177800">
                  <a:moveTo>
                    <a:pt x="0" y="0"/>
                  </a:moveTo>
                  <a:lnTo>
                    <a:pt x="36518" y="0"/>
                  </a:lnTo>
                  <a:lnTo>
                    <a:pt x="36518" y="177197"/>
                  </a:lnTo>
                  <a:lnTo>
                    <a:pt x="0" y="17719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695179" y="838199"/>
              <a:ext cx="2430145" cy="2690495"/>
            </a:xfrm>
            <a:custGeom>
              <a:avLst/>
              <a:gdLst/>
              <a:ahLst/>
              <a:cxnLst/>
              <a:rect l="l" t="t" r="r" b="b"/>
              <a:pathLst>
                <a:path w="2430145" h="2690495">
                  <a:moveTo>
                    <a:pt x="2429644" y="2690001"/>
                  </a:moveTo>
                  <a:lnTo>
                    <a:pt x="0" y="2690001"/>
                  </a:lnTo>
                  <a:lnTo>
                    <a:pt x="0" y="0"/>
                  </a:lnTo>
                  <a:lnTo>
                    <a:pt x="2429644" y="0"/>
                  </a:lnTo>
                  <a:lnTo>
                    <a:pt x="2429644" y="2690001"/>
                  </a:lnTo>
                  <a:close/>
                </a:path>
              </a:pathLst>
            </a:custGeom>
            <a:solidFill>
              <a:srgbClr val="734E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695179" y="838199"/>
              <a:ext cx="2430145" cy="2690495"/>
            </a:xfrm>
            <a:custGeom>
              <a:avLst/>
              <a:gdLst/>
              <a:ahLst/>
              <a:cxnLst/>
              <a:rect l="l" t="t" r="r" b="b"/>
              <a:pathLst>
                <a:path w="2430145" h="2690495">
                  <a:moveTo>
                    <a:pt x="0" y="0"/>
                  </a:moveTo>
                  <a:lnTo>
                    <a:pt x="2429644" y="0"/>
                  </a:lnTo>
                  <a:lnTo>
                    <a:pt x="2429644" y="2690001"/>
                  </a:lnTo>
                  <a:lnTo>
                    <a:pt x="0" y="269000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695179" y="3528201"/>
              <a:ext cx="1343660" cy="2240280"/>
            </a:xfrm>
            <a:custGeom>
              <a:avLst/>
              <a:gdLst/>
              <a:ahLst/>
              <a:cxnLst/>
              <a:rect l="l" t="t" r="r" b="b"/>
              <a:pathLst>
                <a:path w="1343659" h="2240279">
                  <a:moveTo>
                    <a:pt x="1343382" y="2239892"/>
                  </a:moveTo>
                  <a:lnTo>
                    <a:pt x="0" y="2239892"/>
                  </a:lnTo>
                  <a:lnTo>
                    <a:pt x="0" y="0"/>
                  </a:lnTo>
                  <a:lnTo>
                    <a:pt x="1343382" y="0"/>
                  </a:lnTo>
                  <a:lnTo>
                    <a:pt x="1343382" y="2239892"/>
                  </a:lnTo>
                  <a:close/>
                </a:path>
              </a:pathLst>
            </a:custGeom>
            <a:solidFill>
              <a:srgbClr val="734E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695179" y="3528201"/>
              <a:ext cx="1343660" cy="2240280"/>
            </a:xfrm>
            <a:custGeom>
              <a:avLst/>
              <a:gdLst/>
              <a:ahLst/>
              <a:cxnLst/>
              <a:rect l="l" t="t" r="r" b="b"/>
              <a:pathLst>
                <a:path w="1343659" h="2240279">
                  <a:moveTo>
                    <a:pt x="0" y="0"/>
                  </a:moveTo>
                  <a:lnTo>
                    <a:pt x="1343382" y="0"/>
                  </a:lnTo>
                  <a:lnTo>
                    <a:pt x="1343382" y="2239892"/>
                  </a:lnTo>
                  <a:lnTo>
                    <a:pt x="0" y="223989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038562" y="3528201"/>
              <a:ext cx="1086485" cy="2240280"/>
            </a:xfrm>
            <a:custGeom>
              <a:avLst/>
              <a:gdLst/>
              <a:ahLst/>
              <a:cxnLst/>
              <a:rect l="l" t="t" r="r" b="b"/>
              <a:pathLst>
                <a:path w="1086484" h="2240279">
                  <a:moveTo>
                    <a:pt x="1086262" y="2239892"/>
                  </a:moveTo>
                  <a:lnTo>
                    <a:pt x="0" y="2239892"/>
                  </a:lnTo>
                  <a:lnTo>
                    <a:pt x="0" y="0"/>
                  </a:lnTo>
                  <a:lnTo>
                    <a:pt x="1086262" y="0"/>
                  </a:lnTo>
                  <a:lnTo>
                    <a:pt x="1086262" y="2239892"/>
                  </a:lnTo>
                  <a:close/>
                </a:path>
              </a:pathLst>
            </a:custGeom>
            <a:solidFill>
              <a:srgbClr val="734E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038562" y="3528201"/>
              <a:ext cx="1086485" cy="2240280"/>
            </a:xfrm>
            <a:custGeom>
              <a:avLst/>
              <a:gdLst/>
              <a:ahLst/>
              <a:cxnLst/>
              <a:rect l="l" t="t" r="r" b="b"/>
              <a:pathLst>
                <a:path w="1086484" h="2240279">
                  <a:moveTo>
                    <a:pt x="0" y="0"/>
                  </a:moveTo>
                  <a:lnTo>
                    <a:pt x="1086262" y="0"/>
                  </a:lnTo>
                  <a:lnTo>
                    <a:pt x="1086262" y="2239892"/>
                  </a:lnTo>
                  <a:lnTo>
                    <a:pt x="0" y="223989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482497" y="5768098"/>
              <a:ext cx="405130" cy="463550"/>
            </a:xfrm>
            <a:custGeom>
              <a:avLst/>
              <a:gdLst/>
              <a:ahLst/>
              <a:cxnLst/>
              <a:rect l="l" t="t" r="r" b="b"/>
              <a:pathLst>
                <a:path w="405129" h="463550">
                  <a:moveTo>
                    <a:pt x="404939" y="0"/>
                  </a:moveTo>
                  <a:lnTo>
                    <a:pt x="0" y="0"/>
                  </a:lnTo>
                  <a:lnTo>
                    <a:pt x="0" y="255689"/>
                  </a:lnTo>
                  <a:lnTo>
                    <a:pt x="0" y="463423"/>
                  </a:lnTo>
                  <a:lnTo>
                    <a:pt x="404939" y="463423"/>
                  </a:lnTo>
                  <a:lnTo>
                    <a:pt x="404939" y="255689"/>
                  </a:lnTo>
                  <a:lnTo>
                    <a:pt x="404939" y="0"/>
                  </a:lnTo>
                  <a:close/>
                </a:path>
              </a:pathLst>
            </a:custGeom>
            <a:solidFill>
              <a:srgbClr val="734E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482504" y="6023777"/>
              <a:ext cx="405130" cy="208279"/>
            </a:xfrm>
            <a:custGeom>
              <a:avLst/>
              <a:gdLst/>
              <a:ahLst/>
              <a:cxnLst/>
              <a:rect l="l" t="t" r="r" b="b"/>
              <a:pathLst>
                <a:path w="405129" h="208279">
                  <a:moveTo>
                    <a:pt x="0" y="0"/>
                  </a:moveTo>
                  <a:lnTo>
                    <a:pt x="404940" y="0"/>
                  </a:lnTo>
                  <a:lnTo>
                    <a:pt x="404940" y="207742"/>
                  </a:lnTo>
                  <a:lnTo>
                    <a:pt x="0" y="20774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887445" y="5768094"/>
              <a:ext cx="237490" cy="300355"/>
            </a:xfrm>
            <a:custGeom>
              <a:avLst/>
              <a:gdLst/>
              <a:ahLst/>
              <a:cxnLst/>
              <a:rect l="l" t="t" r="r" b="b"/>
              <a:pathLst>
                <a:path w="237490" h="300354">
                  <a:moveTo>
                    <a:pt x="237379" y="299863"/>
                  </a:moveTo>
                  <a:lnTo>
                    <a:pt x="0" y="299863"/>
                  </a:lnTo>
                  <a:lnTo>
                    <a:pt x="0" y="0"/>
                  </a:lnTo>
                  <a:lnTo>
                    <a:pt x="237379" y="0"/>
                  </a:lnTo>
                  <a:lnTo>
                    <a:pt x="237379" y="299863"/>
                  </a:lnTo>
                  <a:close/>
                </a:path>
              </a:pathLst>
            </a:custGeom>
            <a:solidFill>
              <a:srgbClr val="734E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887445" y="5768094"/>
              <a:ext cx="237490" cy="300355"/>
            </a:xfrm>
            <a:custGeom>
              <a:avLst/>
              <a:gdLst/>
              <a:ahLst/>
              <a:cxnLst/>
              <a:rect l="l" t="t" r="r" b="b"/>
              <a:pathLst>
                <a:path w="237490" h="300354">
                  <a:moveTo>
                    <a:pt x="0" y="0"/>
                  </a:moveTo>
                  <a:lnTo>
                    <a:pt x="237379" y="0"/>
                  </a:lnTo>
                  <a:lnTo>
                    <a:pt x="237379" y="299863"/>
                  </a:lnTo>
                  <a:lnTo>
                    <a:pt x="0" y="29986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82683" y="6063195"/>
              <a:ext cx="246904" cy="173087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5695179" y="6231519"/>
              <a:ext cx="1597025" cy="474345"/>
            </a:xfrm>
            <a:custGeom>
              <a:avLst/>
              <a:gdLst/>
              <a:ahLst/>
              <a:cxnLst/>
              <a:rect l="l" t="t" r="r" b="b"/>
              <a:pathLst>
                <a:path w="1597025" h="474345">
                  <a:moveTo>
                    <a:pt x="1597013" y="474079"/>
                  </a:moveTo>
                  <a:lnTo>
                    <a:pt x="0" y="474079"/>
                  </a:lnTo>
                  <a:lnTo>
                    <a:pt x="0" y="0"/>
                  </a:lnTo>
                  <a:lnTo>
                    <a:pt x="1597013" y="0"/>
                  </a:lnTo>
                  <a:lnTo>
                    <a:pt x="1597013" y="474079"/>
                  </a:lnTo>
                  <a:close/>
                </a:path>
              </a:pathLst>
            </a:custGeom>
            <a:solidFill>
              <a:srgbClr val="1AA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292193" y="6388165"/>
              <a:ext cx="289560" cy="134620"/>
            </a:xfrm>
            <a:custGeom>
              <a:avLst/>
              <a:gdLst/>
              <a:ahLst/>
              <a:cxnLst/>
              <a:rect l="l" t="t" r="r" b="b"/>
              <a:pathLst>
                <a:path w="289559" h="134620">
                  <a:moveTo>
                    <a:pt x="289171" y="134267"/>
                  </a:moveTo>
                  <a:lnTo>
                    <a:pt x="0" y="134267"/>
                  </a:lnTo>
                  <a:lnTo>
                    <a:pt x="0" y="0"/>
                  </a:lnTo>
                  <a:lnTo>
                    <a:pt x="289171" y="0"/>
                  </a:lnTo>
                  <a:lnTo>
                    <a:pt x="289171" y="134267"/>
                  </a:lnTo>
                  <a:close/>
                </a:path>
              </a:pathLst>
            </a:custGeom>
            <a:solidFill>
              <a:srgbClr val="D545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292193" y="6388165"/>
              <a:ext cx="289560" cy="134620"/>
            </a:xfrm>
            <a:custGeom>
              <a:avLst/>
              <a:gdLst/>
              <a:ahLst/>
              <a:cxnLst/>
              <a:rect l="l" t="t" r="r" b="b"/>
              <a:pathLst>
                <a:path w="289559" h="134620">
                  <a:moveTo>
                    <a:pt x="0" y="0"/>
                  </a:moveTo>
                  <a:lnTo>
                    <a:pt x="289171" y="0"/>
                  </a:lnTo>
                  <a:lnTo>
                    <a:pt x="289171" y="134267"/>
                  </a:lnTo>
                  <a:lnTo>
                    <a:pt x="0" y="13426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76601" y="6226757"/>
              <a:ext cx="320940" cy="300437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7292193" y="6522432"/>
              <a:ext cx="424180" cy="183515"/>
            </a:xfrm>
            <a:custGeom>
              <a:avLst/>
              <a:gdLst/>
              <a:ahLst/>
              <a:cxnLst/>
              <a:rect l="l" t="t" r="r" b="b"/>
              <a:pathLst>
                <a:path w="424179" h="183515">
                  <a:moveTo>
                    <a:pt x="423943" y="183167"/>
                  </a:moveTo>
                  <a:lnTo>
                    <a:pt x="0" y="183167"/>
                  </a:lnTo>
                  <a:lnTo>
                    <a:pt x="0" y="0"/>
                  </a:lnTo>
                  <a:lnTo>
                    <a:pt x="423943" y="0"/>
                  </a:lnTo>
                  <a:lnTo>
                    <a:pt x="423943" y="183167"/>
                  </a:lnTo>
                  <a:close/>
                </a:path>
              </a:pathLst>
            </a:custGeom>
            <a:solidFill>
              <a:srgbClr val="D9B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292193" y="6522432"/>
              <a:ext cx="424180" cy="183515"/>
            </a:xfrm>
            <a:custGeom>
              <a:avLst/>
              <a:gdLst/>
              <a:ahLst/>
              <a:cxnLst/>
              <a:rect l="l" t="t" r="r" b="b"/>
              <a:pathLst>
                <a:path w="424179" h="183515">
                  <a:moveTo>
                    <a:pt x="0" y="0"/>
                  </a:moveTo>
                  <a:lnTo>
                    <a:pt x="423943" y="0"/>
                  </a:lnTo>
                  <a:lnTo>
                    <a:pt x="423943" y="183167"/>
                  </a:lnTo>
                  <a:lnTo>
                    <a:pt x="0" y="18316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11374" y="6517669"/>
              <a:ext cx="186168" cy="192692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7892780" y="6231519"/>
              <a:ext cx="116205" cy="279400"/>
            </a:xfrm>
            <a:custGeom>
              <a:avLst/>
              <a:gdLst/>
              <a:ahLst/>
              <a:cxnLst/>
              <a:rect l="l" t="t" r="r" b="b"/>
              <a:pathLst>
                <a:path w="116204" h="279400">
                  <a:moveTo>
                    <a:pt x="116022" y="278870"/>
                  </a:moveTo>
                  <a:lnTo>
                    <a:pt x="0" y="278870"/>
                  </a:lnTo>
                  <a:lnTo>
                    <a:pt x="0" y="0"/>
                  </a:lnTo>
                  <a:lnTo>
                    <a:pt x="116022" y="0"/>
                  </a:lnTo>
                  <a:lnTo>
                    <a:pt x="116022" y="278870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892780" y="6231519"/>
              <a:ext cx="116205" cy="279400"/>
            </a:xfrm>
            <a:custGeom>
              <a:avLst/>
              <a:gdLst/>
              <a:ahLst/>
              <a:cxnLst/>
              <a:rect l="l" t="t" r="r" b="b"/>
              <a:pathLst>
                <a:path w="116204" h="279400">
                  <a:moveTo>
                    <a:pt x="0" y="0"/>
                  </a:moveTo>
                  <a:lnTo>
                    <a:pt x="116022" y="0"/>
                  </a:lnTo>
                  <a:lnTo>
                    <a:pt x="116022" y="278870"/>
                  </a:lnTo>
                  <a:lnTo>
                    <a:pt x="0" y="27887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88017" y="6226757"/>
              <a:ext cx="241569" cy="483604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644524" y="549275"/>
            <a:ext cx="5975350" cy="501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u="sng" dirty="0">
                <a:solidFill>
                  <a:srgbClr val="252423"/>
                </a:solidFill>
                <a:uFill>
                  <a:solidFill>
                    <a:srgbClr val="252423"/>
                  </a:solidFill>
                </a:uFill>
                <a:latin typeface="Tahoma"/>
                <a:cs typeface="Tahoma"/>
              </a:rPr>
              <a:t>Housing</a:t>
            </a:r>
            <a:r>
              <a:rPr sz="1500" b="1" u="sng" spc="-10" dirty="0">
                <a:solidFill>
                  <a:srgbClr val="252423"/>
                </a:solidFill>
                <a:uFill>
                  <a:solidFill>
                    <a:srgbClr val="252423"/>
                  </a:solidFill>
                </a:uFill>
                <a:latin typeface="Tahoma"/>
                <a:cs typeface="Tahoma"/>
              </a:rPr>
              <a:t> </a:t>
            </a:r>
            <a:r>
              <a:rPr sz="1500" b="1" u="sng" dirty="0">
                <a:solidFill>
                  <a:srgbClr val="252423"/>
                </a:solidFill>
                <a:uFill>
                  <a:solidFill>
                    <a:srgbClr val="252423"/>
                  </a:solidFill>
                </a:uFill>
                <a:latin typeface="Tahoma"/>
                <a:cs typeface="Tahoma"/>
              </a:rPr>
              <a:t>Qualit</a:t>
            </a:r>
            <a:r>
              <a:rPr sz="1500" b="1" dirty="0">
                <a:solidFill>
                  <a:srgbClr val="252423"/>
                </a:solidFill>
                <a:latin typeface="Tahoma"/>
                <a:cs typeface="Tahoma"/>
              </a:rPr>
              <a:t>y</a:t>
            </a:r>
            <a:r>
              <a:rPr sz="1500" b="1" u="sng" spc="170" dirty="0">
                <a:solidFill>
                  <a:srgbClr val="252423"/>
                </a:solidFill>
                <a:uFill>
                  <a:solidFill>
                    <a:srgbClr val="252423"/>
                  </a:solidFill>
                </a:uFill>
                <a:latin typeface="Tahoma"/>
                <a:cs typeface="Tahoma"/>
              </a:rPr>
              <a:t> </a:t>
            </a:r>
            <a:r>
              <a:rPr sz="1500" b="1" u="sng" dirty="0">
                <a:solidFill>
                  <a:srgbClr val="252423"/>
                </a:solidFill>
                <a:uFill>
                  <a:solidFill>
                    <a:srgbClr val="252423"/>
                  </a:solidFill>
                </a:uFill>
                <a:latin typeface="Tahoma"/>
                <a:cs typeface="Tahoma"/>
              </a:rPr>
              <a:t>as</a:t>
            </a:r>
            <a:r>
              <a:rPr sz="1500" b="1" u="sng" spc="-45" dirty="0">
                <a:solidFill>
                  <a:srgbClr val="252423"/>
                </a:solidFill>
                <a:uFill>
                  <a:solidFill>
                    <a:srgbClr val="252423"/>
                  </a:solidFill>
                </a:uFill>
                <a:latin typeface="Tahoma"/>
                <a:cs typeface="Tahoma"/>
              </a:rPr>
              <a:t> </a:t>
            </a:r>
            <a:r>
              <a:rPr sz="1500" b="1" u="sng" dirty="0">
                <a:solidFill>
                  <a:srgbClr val="252423"/>
                </a:solidFill>
                <a:uFill>
                  <a:solidFill>
                    <a:srgbClr val="252423"/>
                  </a:solidFill>
                </a:uFill>
                <a:latin typeface="Tahoma"/>
                <a:cs typeface="Tahoma"/>
              </a:rPr>
              <a:t>a</a:t>
            </a:r>
            <a:r>
              <a:rPr sz="1500" b="1" u="sng" spc="-50" dirty="0">
                <a:solidFill>
                  <a:srgbClr val="252423"/>
                </a:solidFill>
                <a:uFill>
                  <a:solidFill>
                    <a:srgbClr val="252423"/>
                  </a:solidFill>
                </a:uFill>
                <a:latin typeface="Tahoma"/>
                <a:cs typeface="Tahoma"/>
              </a:rPr>
              <a:t> </a:t>
            </a:r>
            <a:r>
              <a:rPr sz="1500" b="1" u="sng" dirty="0">
                <a:solidFill>
                  <a:srgbClr val="252423"/>
                </a:solidFill>
                <a:uFill>
                  <a:solidFill>
                    <a:srgbClr val="252423"/>
                  </a:solidFill>
                </a:uFill>
                <a:latin typeface="Tahoma"/>
                <a:cs typeface="Tahoma"/>
              </a:rPr>
              <a:t>Wealth</a:t>
            </a:r>
            <a:r>
              <a:rPr sz="1500" b="1" u="sng" spc="-45" dirty="0">
                <a:solidFill>
                  <a:srgbClr val="252423"/>
                </a:solidFill>
                <a:uFill>
                  <a:solidFill>
                    <a:srgbClr val="252423"/>
                  </a:solidFill>
                </a:uFill>
                <a:latin typeface="Tahoma"/>
                <a:cs typeface="Tahoma"/>
              </a:rPr>
              <a:t> </a:t>
            </a:r>
            <a:r>
              <a:rPr sz="1500" b="1" u="sng" dirty="0">
                <a:solidFill>
                  <a:srgbClr val="252423"/>
                </a:solidFill>
                <a:uFill>
                  <a:solidFill>
                    <a:srgbClr val="252423"/>
                  </a:solidFill>
                </a:uFill>
                <a:latin typeface="Tahoma"/>
                <a:cs typeface="Tahoma"/>
              </a:rPr>
              <a:t>Proxy:</a:t>
            </a:r>
            <a:r>
              <a:rPr sz="1500" b="1" u="sng" spc="-50" dirty="0">
                <a:solidFill>
                  <a:srgbClr val="252423"/>
                </a:solidFill>
                <a:uFill>
                  <a:solidFill>
                    <a:srgbClr val="252423"/>
                  </a:solidFill>
                </a:uFill>
                <a:latin typeface="Tahoma"/>
                <a:cs typeface="Tahoma"/>
              </a:rPr>
              <a:t> </a:t>
            </a:r>
            <a:r>
              <a:rPr sz="1500" b="1" u="sng" dirty="0">
                <a:solidFill>
                  <a:srgbClr val="252423"/>
                </a:solidFill>
                <a:uFill>
                  <a:solidFill>
                    <a:srgbClr val="252423"/>
                  </a:solidFill>
                </a:uFill>
                <a:latin typeface="Tahoma"/>
                <a:cs typeface="Tahoma"/>
              </a:rPr>
              <a:t>Floor/Roof/Wall</a:t>
            </a:r>
            <a:r>
              <a:rPr sz="1500" b="1" u="sng" spc="-45" dirty="0">
                <a:solidFill>
                  <a:srgbClr val="252423"/>
                </a:solidFill>
                <a:uFill>
                  <a:solidFill>
                    <a:srgbClr val="252423"/>
                  </a:solidFill>
                </a:uFill>
                <a:latin typeface="Tahoma"/>
                <a:cs typeface="Tahoma"/>
              </a:rPr>
              <a:t> </a:t>
            </a:r>
            <a:r>
              <a:rPr sz="1500" b="1" u="sng" spc="-10" dirty="0">
                <a:solidFill>
                  <a:srgbClr val="252423"/>
                </a:solidFill>
                <a:uFill>
                  <a:solidFill>
                    <a:srgbClr val="252423"/>
                  </a:solidFill>
                </a:uFill>
                <a:latin typeface="Tahoma"/>
                <a:cs typeface="Tahoma"/>
              </a:rPr>
              <a:t>Materials</a:t>
            </a:r>
            <a:endParaRPr sz="1500">
              <a:latin typeface="Tahoma"/>
              <a:cs typeface="Tahoma"/>
            </a:endParaRPr>
          </a:p>
          <a:p>
            <a:pPr marL="59690">
              <a:lnSpc>
                <a:spcPct val="100000"/>
              </a:lnSpc>
              <a:spcBef>
                <a:spcPts val="750"/>
              </a:spcBef>
              <a:tabLst>
                <a:tab pos="5097780" algn="l"/>
              </a:tabLst>
            </a:pPr>
            <a:r>
              <a:rPr sz="1000" spc="-25" dirty="0">
                <a:solidFill>
                  <a:srgbClr val="FFFFFF"/>
                </a:solidFill>
                <a:latin typeface="Segoe UI"/>
                <a:cs typeface="Segoe UI"/>
              </a:rPr>
              <a:t>31</a:t>
            </a:r>
            <a:r>
              <a:rPr sz="1000" dirty="0">
                <a:solidFill>
                  <a:srgbClr val="FFFFFF"/>
                </a:solidFill>
                <a:latin typeface="Segoe UI"/>
                <a:cs typeface="Segoe UI"/>
              </a:rPr>
              <a:t>	</a:t>
            </a:r>
            <a:r>
              <a:rPr sz="1000" spc="-25" dirty="0">
                <a:solidFill>
                  <a:srgbClr val="FFFFFF"/>
                </a:solidFill>
                <a:latin typeface="Segoe UI"/>
                <a:cs typeface="Segoe UI"/>
              </a:rPr>
              <a:t>33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292193" y="6231519"/>
            <a:ext cx="289560" cy="156845"/>
          </a:xfrm>
          <a:prstGeom prst="rect">
            <a:avLst/>
          </a:prstGeom>
          <a:solidFill>
            <a:srgbClr val="D5454F"/>
          </a:solidFill>
          <a:ln w="9524">
            <a:solidFill>
              <a:srgbClr val="FFFFFF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6990">
              <a:lnSpc>
                <a:spcPts val="860"/>
              </a:lnSpc>
              <a:spcBef>
                <a:spcPts val="370"/>
              </a:spcBef>
            </a:pPr>
            <a:r>
              <a:rPr sz="1000" spc="-25" dirty="0">
                <a:solidFill>
                  <a:srgbClr val="FFFFFF"/>
                </a:solidFill>
                <a:latin typeface="Segoe UI"/>
                <a:cs typeface="Segoe UI"/>
              </a:rPr>
              <a:t>35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04849" y="4292153"/>
            <a:ext cx="1365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36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734692" y="4292153"/>
            <a:ext cx="1365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23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04849" y="6530975"/>
            <a:ext cx="1365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21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600920" y="5812879"/>
            <a:ext cx="1365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31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600920" y="6530975"/>
            <a:ext cx="1365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34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430464" y="5564336"/>
            <a:ext cx="1365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33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176064" y="5564336"/>
            <a:ext cx="5143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24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382941" y="5768094"/>
            <a:ext cx="788670" cy="537845"/>
          </a:xfrm>
          <a:prstGeom prst="rect">
            <a:avLst/>
          </a:prstGeom>
          <a:ln w="9524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85"/>
              </a:spcBef>
            </a:pPr>
            <a:endParaRPr sz="900">
              <a:latin typeface="Times New Roman"/>
              <a:cs typeface="Times New Roman"/>
            </a:endParaRPr>
          </a:p>
          <a:p>
            <a:pPr marL="46990">
              <a:lnSpc>
                <a:spcPct val="100000"/>
              </a:lnSpc>
            </a:pP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35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382941" y="6305654"/>
            <a:ext cx="788670" cy="400050"/>
          </a:xfrm>
          <a:prstGeom prst="rect">
            <a:avLst/>
          </a:prstGeom>
          <a:solidFill>
            <a:srgbClr val="6A007B"/>
          </a:solidFill>
          <a:ln w="9524">
            <a:solidFill>
              <a:srgbClr val="FFFFFF"/>
            </a:solidFill>
          </a:ln>
        </p:spPr>
        <p:txBody>
          <a:bodyPr vert="horz" wrap="square" lIns="0" tIns="1060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35"/>
              </a:spcBef>
            </a:pPr>
            <a:endParaRPr sz="900">
              <a:latin typeface="Times New Roman"/>
              <a:cs typeface="Times New Roman"/>
            </a:endParaRPr>
          </a:p>
          <a:p>
            <a:pPr marL="46990">
              <a:lnSpc>
                <a:spcPct val="100000"/>
              </a:lnSpc>
              <a:spcBef>
                <a:spcPts val="5"/>
              </a:spcBef>
            </a:pP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32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171301" y="5768094"/>
            <a:ext cx="523875" cy="406400"/>
          </a:xfrm>
          <a:prstGeom prst="rect">
            <a:avLst/>
          </a:prstGeom>
          <a:solidFill>
            <a:srgbClr val="6A007B"/>
          </a:solidFill>
          <a:ln w="9524">
            <a:solidFill>
              <a:srgbClr val="FFFFFF"/>
            </a:solidFill>
          </a:ln>
        </p:spPr>
        <p:txBody>
          <a:bodyPr vert="horz" wrap="square" lIns="0" tIns="1123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85"/>
              </a:spcBef>
            </a:pPr>
            <a:endParaRPr sz="900">
              <a:latin typeface="Times New Roman"/>
              <a:cs typeface="Times New Roman"/>
            </a:endParaRPr>
          </a:p>
          <a:p>
            <a:pPr marL="35560">
              <a:lnSpc>
                <a:spcPct val="100000"/>
              </a:lnSpc>
            </a:pP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37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176064" y="6178768"/>
            <a:ext cx="514350" cy="337185"/>
          </a:xfrm>
          <a:prstGeom prst="rect">
            <a:avLst/>
          </a:prstGeom>
          <a:solidFill>
            <a:srgbClr val="6A007B"/>
          </a:solidFill>
        </p:spPr>
        <p:txBody>
          <a:bodyPr vert="horz" wrap="square" lIns="0" tIns="514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5"/>
              </a:spcBef>
            </a:pPr>
            <a:endParaRPr sz="90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22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742681" y="3353494"/>
            <a:ext cx="1365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23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742681" y="5593357"/>
            <a:ext cx="1365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36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086153" y="5593357"/>
            <a:ext cx="1365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21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695179" y="5768094"/>
            <a:ext cx="824230" cy="463550"/>
          </a:xfrm>
          <a:prstGeom prst="rect">
            <a:avLst/>
          </a:prstGeom>
          <a:solidFill>
            <a:srgbClr val="734EC2"/>
          </a:solidFill>
          <a:ln w="9524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900">
              <a:latin typeface="Times New Roman"/>
              <a:cs typeface="Times New Roman"/>
            </a:endParaRPr>
          </a:p>
          <a:p>
            <a:pPr marL="46990">
              <a:lnSpc>
                <a:spcPct val="100000"/>
              </a:lnSpc>
            </a:pP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31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519024" y="5768094"/>
            <a:ext cx="520065" cy="463550"/>
          </a:xfrm>
          <a:prstGeom prst="rect">
            <a:avLst/>
          </a:prstGeom>
          <a:solidFill>
            <a:srgbClr val="734EC2"/>
          </a:solidFill>
          <a:ln w="9524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900">
              <a:latin typeface="Times New Roman"/>
              <a:cs typeface="Times New Roman"/>
            </a:endParaRPr>
          </a:p>
          <a:p>
            <a:pPr marL="46990">
              <a:lnSpc>
                <a:spcPct val="100000"/>
              </a:lnSpc>
            </a:pP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24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038562" y="5768094"/>
            <a:ext cx="444500" cy="463550"/>
          </a:xfrm>
          <a:prstGeom prst="rect">
            <a:avLst/>
          </a:prstGeom>
          <a:solidFill>
            <a:srgbClr val="734EC2"/>
          </a:solidFill>
          <a:ln w="9525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900">
              <a:latin typeface="Times New Roman"/>
              <a:cs typeface="Times New Roman"/>
            </a:endParaRPr>
          </a:p>
          <a:p>
            <a:pPr marL="72390">
              <a:lnSpc>
                <a:spcPct val="100000"/>
              </a:lnSpc>
            </a:pP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22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482504" y="5768094"/>
            <a:ext cx="407670" cy="238125"/>
          </a:xfrm>
          <a:prstGeom prst="rect">
            <a:avLst/>
          </a:prstGeom>
          <a:ln w="9525">
            <a:solidFill>
              <a:srgbClr val="FFFFFF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735"/>
              </a:spcBef>
            </a:pP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33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695179" y="6231519"/>
            <a:ext cx="1597025" cy="474345"/>
          </a:xfrm>
          <a:prstGeom prst="rect">
            <a:avLst/>
          </a:prstGeom>
          <a:ln w="9525">
            <a:solidFill>
              <a:srgbClr val="FFFFFF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370"/>
              </a:spcBef>
            </a:pPr>
            <a:r>
              <a:rPr sz="1000" spc="-25" dirty="0">
                <a:solidFill>
                  <a:srgbClr val="FFFFFF"/>
                </a:solidFill>
                <a:latin typeface="Segoe UI"/>
                <a:cs typeface="Segoe UI"/>
              </a:rPr>
              <a:t>97</a:t>
            </a:r>
            <a:endParaRPr sz="1000">
              <a:latin typeface="Segoe UI"/>
              <a:cs typeface="Segoe UI"/>
            </a:endParaRPr>
          </a:p>
          <a:p>
            <a:pPr marL="46990">
              <a:lnSpc>
                <a:spcPct val="100000"/>
              </a:lnSpc>
              <a:spcBef>
                <a:spcPts val="885"/>
              </a:spcBef>
            </a:pP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97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915400" y="1050925"/>
            <a:ext cx="3200400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What it shows</a:t>
            </a:r>
            <a:r>
              <a:rPr lang="en-US" dirty="0"/>
              <a:t>: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Treemap</a:t>
            </a:r>
            <a:r>
              <a:rPr lang="en-US" dirty="0"/>
              <a:t> of material combinations, sized by % of households.</a:t>
            </a:r>
            <a:br>
              <a:rPr lang="en-US" dirty="0"/>
            </a:br>
            <a:r>
              <a:rPr lang="en-US" b="1" dirty="0"/>
              <a:t>Insight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*"60% of thatch-roof homes have mud walls (lowest wealth tier) vs. 5% with concrete."*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228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42999" y="1666874"/>
            <a:ext cx="6677025" cy="3249930"/>
          </a:xfrm>
          <a:custGeom>
            <a:avLst/>
            <a:gdLst/>
            <a:ahLst/>
            <a:cxnLst/>
            <a:rect l="l" t="t" r="r" b="b"/>
            <a:pathLst>
              <a:path w="6677025" h="3249929">
                <a:moveTo>
                  <a:pt x="9525" y="2591714"/>
                </a:moveTo>
                <a:lnTo>
                  <a:pt x="9067" y="2590596"/>
                </a:lnTo>
                <a:lnTo>
                  <a:pt x="7200" y="2588730"/>
                </a:lnTo>
                <a:lnTo>
                  <a:pt x="6083" y="2588272"/>
                </a:lnTo>
                <a:lnTo>
                  <a:pt x="3454" y="2588272"/>
                </a:lnTo>
                <a:lnTo>
                  <a:pt x="2336" y="2588730"/>
                </a:lnTo>
                <a:lnTo>
                  <a:pt x="469" y="2590596"/>
                </a:lnTo>
                <a:lnTo>
                  <a:pt x="0" y="2591714"/>
                </a:lnTo>
                <a:lnTo>
                  <a:pt x="0" y="2594343"/>
                </a:lnTo>
                <a:lnTo>
                  <a:pt x="469" y="2595461"/>
                </a:lnTo>
                <a:lnTo>
                  <a:pt x="2336" y="2597327"/>
                </a:lnTo>
                <a:lnTo>
                  <a:pt x="3454" y="2597797"/>
                </a:lnTo>
                <a:lnTo>
                  <a:pt x="6083" y="2597797"/>
                </a:lnTo>
                <a:lnTo>
                  <a:pt x="7200" y="2597327"/>
                </a:lnTo>
                <a:lnTo>
                  <a:pt x="9067" y="2595461"/>
                </a:lnTo>
                <a:lnTo>
                  <a:pt x="9525" y="2594343"/>
                </a:lnTo>
                <a:lnTo>
                  <a:pt x="9525" y="2591714"/>
                </a:lnTo>
                <a:close/>
              </a:path>
              <a:path w="6677025" h="3249929">
                <a:moveTo>
                  <a:pt x="9525" y="1944649"/>
                </a:moveTo>
                <a:lnTo>
                  <a:pt x="9067" y="1943531"/>
                </a:lnTo>
                <a:lnTo>
                  <a:pt x="7200" y="1941664"/>
                </a:lnTo>
                <a:lnTo>
                  <a:pt x="6083" y="1941195"/>
                </a:lnTo>
                <a:lnTo>
                  <a:pt x="3454" y="1941195"/>
                </a:lnTo>
                <a:lnTo>
                  <a:pt x="2336" y="1941664"/>
                </a:lnTo>
                <a:lnTo>
                  <a:pt x="469" y="1943531"/>
                </a:lnTo>
                <a:lnTo>
                  <a:pt x="0" y="1944649"/>
                </a:lnTo>
                <a:lnTo>
                  <a:pt x="0" y="1947278"/>
                </a:lnTo>
                <a:lnTo>
                  <a:pt x="469" y="1948395"/>
                </a:lnTo>
                <a:lnTo>
                  <a:pt x="2336" y="1950262"/>
                </a:lnTo>
                <a:lnTo>
                  <a:pt x="3454" y="1950720"/>
                </a:lnTo>
                <a:lnTo>
                  <a:pt x="6083" y="1950720"/>
                </a:lnTo>
                <a:lnTo>
                  <a:pt x="7200" y="1950262"/>
                </a:lnTo>
                <a:lnTo>
                  <a:pt x="9067" y="1948395"/>
                </a:lnTo>
                <a:lnTo>
                  <a:pt x="9525" y="1947278"/>
                </a:lnTo>
                <a:lnTo>
                  <a:pt x="9525" y="1944649"/>
                </a:lnTo>
                <a:close/>
              </a:path>
              <a:path w="6677025" h="3249929">
                <a:moveTo>
                  <a:pt x="9525" y="650519"/>
                </a:moveTo>
                <a:lnTo>
                  <a:pt x="9067" y="649401"/>
                </a:lnTo>
                <a:lnTo>
                  <a:pt x="7200" y="647534"/>
                </a:lnTo>
                <a:lnTo>
                  <a:pt x="6083" y="647065"/>
                </a:lnTo>
                <a:lnTo>
                  <a:pt x="3454" y="647065"/>
                </a:lnTo>
                <a:lnTo>
                  <a:pt x="2336" y="647534"/>
                </a:lnTo>
                <a:lnTo>
                  <a:pt x="469" y="649401"/>
                </a:lnTo>
                <a:lnTo>
                  <a:pt x="0" y="650519"/>
                </a:lnTo>
                <a:lnTo>
                  <a:pt x="0" y="653148"/>
                </a:lnTo>
                <a:lnTo>
                  <a:pt x="469" y="654265"/>
                </a:lnTo>
                <a:lnTo>
                  <a:pt x="2336" y="656132"/>
                </a:lnTo>
                <a:lnTo>
                  <a:pt x="3454" y="656590"/>
                </a:lnTo>
                <a:lnTo>
                  <a:pt x="6083" y="656590"/>
                </a:lnTo>
                <a:lnTo>
                  <a:pt x="7200" y="656132"/>
                </a:lnTo>
                <a:lnTo>
                  <a:pt x="9067" y="654265"/>
                </a:lnTo>
                <a:lnTo>
                  <a:pt x="9525" y="653148"/>
                </a:lnTo>
                <a:lnTo>
                  <a:pt x="9525" y="650519"/>
                </a:lnTo>
                <a:close/>
              </a:path>
              <a:path w="6677025" h="3249929">
                <a:moveTo>
                  <a:pt x="14287" y="3243542"/>
                </a:moveTo>
                <a:lnTo>
                  <a:pt x="13830" y="3242424"/>
                </a:lnTo>
                <a:lnTo>
                  <a:pt x="11963" y="3240557"/>
                </a:lnTo>
                <a:lnTo>
                  <a:pt x="10845" y="3240087"/>
                </a:lnTo>
                <a:lnTo>
                  <a:pt x="9525" y="3240087"/>
                </a:lnTo>
                <a:lnTo>
                  <a:pt x="9525" y="3238779"/>
                </a:lnTo>
                <a:lnTo>
                  <a:pt x="9067" y="3237661"/>
                </a:lnTo>
                <a:lnTo>
                  <a:pt x="7200" y="3235795"/>
                </a:lnTo>
                <a:lnTo>
                  <a:pt x="6083" y="3235325"/>
                </a:lnTo>
                <a:lnTo>
                  <a:pt x="3454" y="3235325"/>
                </a:lnTo>
                <a:lnTo>
                  <a:pt x="2336" y="3235795"/>
                </a:lnTo>
                <a:lnTo>
                  <a:pt x="469" y="3237661"/>
                </a:lnTo>
                <a:lnTo>
                  <a:pt x="0" y="3238779"/>
                </a:lnTo>
                <a:lnTo>
                  <a:pt x="0" y="3241408"/>
                </a:lnTo>
                <a:lnTo>
                  <a:pt x="469" y="3242526"/>
                </a:lnTo>
                <a:lnTo>
                  <a:pt x="2336" y="3244392"/>
                </a:lnTo>
                <a:lnTo>
                  <a:pt x="3454" y="3244850"/>
                </a:lnTo>
                <a:lnTo>
                  <a:pt x="4762" y="3244850"/>
                </a:lnTo>
                <a:lnTo>
                  <a:pt x="4762" y="3246170"/>
                </a:lnTo>
                <a:lnTo>
                  <a:pt x="5232" y="3247288"/>
                </a:lnTo>
                <a:lnTo>
                  <a:pt x="7099" y="3249155"/>
                </a:lnTo>
                <a:lnTo>
                  <a:pt x="8216" y="3249612"/>
                </a:lnTo>
                <a:lnTo>
                  <a:pt x="10845" y="3249612"/>
                </a:lnTo>
                <a:lnTo>
                  <a:pt x="11963" y="3249155"/>
                </a:lnTo>
                <a:lnTo>
                  <a:pt x="13830" y="3247288"/>
                </a:lnTo>
                <a:lnTo>
                  <a:pt x="14287" y="3246170"/>
                </a:lnTo>
                <a:lnTo>
                  <a:pt x="14287" y="3243542"/>
                </a:lnTo>
                <a:close/>
              </a:path>
              <a:path w="6677025" h="3249929">
                <a:moveTo>
                  <a:pt x="14287" y="3195917"/>
                </a:moveTo>
                <a:lnTo>
                  <a:pt x="13830" y="3194799"/>
                </a:lnTo>
                <a:lnTo>
                  <a:pt x="11963" y="3192932"/>
                </a:lnTo>
                <a:lnTo>
                  <a:pt x="10845" y="3192462"/>
                </a:lnTo>
                <a:lnTo>
                  <a:pt x="8216" y="3192462"/>
                </a:lnTo>
                <a:lnTo>
                  <a:pt x="7099" y="3192932"/>
                </a:lnTo>
                <a:lnTo>
                  <a:pt x="5232" y="3194799"/>
                </a:lnTo>
                <a:lnTo>
                  <a:pt x="4762" y="3195917"/>
                </a:lnTo>
                <a:lnTo>
                  <a:pt x="4762" y="3198545"/>
                </a:lnTo>
                <a:lnTo>
                  <a:pt x="5232" y="3199663"/>
                </a:lnTo>
                <a:lnTo>
                  <a:pt x="7099" y="3201530"/>
                </a:lnTo>
                <a:lnTo>
                  <a:pt x="8216" y="3201987"/>
                </a:lnTo>
                <a:lnTo>
                  <a:pt x="10845" y="3201987"/>
                </a:lnTo>
                <a:lnTo>
                  <a:pt x="11963" y="3201530"/>
                </a:lnTo>
                <a:lnTo>
                  <a:pt x="13830" y="3199663"/>
                </a:lnTo>
                <a:lnTo>
                  <a:pt x="14287" y="3198545"/>
                </a:lnTo>
                <a:lnTo>
                  <a:pt x="14287" y="3195917"/>
                </a:lnTo>
                <a:close/>
              </a:path>
              <a:path w="6677025" h="3249929">
                <a:moveTo>
                  <a:pt x="14287" y="3148292"/>
                </a:moveTo>
                <a:lnTo>
                  <a:pt x="13830" y="3147174"/>
                </a:lnTo>
                <a:lnTo>
                  <a:pt x="11963" y="3145307"/>
                </a:lnTo>
                <a:lnTo>
                  <a:pt x="10845" y="3144837"/>
                </a:lnTo>
                <a:lnTo>
                  <a:pt x="8216" y="3144837"/>
                </a:lnTo>
                <a:lnTo>
                  <a:pt x="7099" y="3145307"/>
                </a:lnTo>
                <a:lnTo>
                  <a:pt x="5232" y="3147174"/>
                </a:lnTo>
                <a:lnTo>
                  <a:pt x="4762" y="3148292"/>
                </a:lnTo>
                <a:lnTo>
                  <a:pt x="4762" y="3150920"/>
                </a:lnTo>
                <a:lnTo>
                  <a:pt x="5232" y="3152038"/>
                </a:lnTo>
                <a:lnTo>
                  <a:pt x="7099" y="3153905"/>
                </a:lnTo>
                <a:lnTo>
                  <a:pt x="8216" y="3154362"/>
                </a:lnTo>
                <a:lnTo>
                  <a:pt x="10845" y="3154362"/>
                </a:lnTo>
                <a:lnTo>
                  <a:pt x="11963" y="3153905"/>
                </a:lnTo>
                <a:lnTo>
                  <a:pt x="13830" y="3152038"/>
                </a:lnTo>
                <a:lnTo>
                  <a:pt x="14287" y="3150920"/>
                </a:lnTo>
                <a:lnTo>
                  <a:pt x="14287" y="3148292"/>
                </a:lnTo>
                <a:close/>
              </a:path>
              <a:path w="6677025" h="3249929">
                <a:moveTo>
                  <a:pt x="14287" y="3100667"/>
                </a:moveTo>
                <a:lnTo>
                  <a:pt x="13830" y="3099549"/>
                </a:lnTo>
                <a:lnTo>
                  <a:pt x="11963" y="3097682"/>
                </a:lnTo>
                <a:lnTo>
                  <a:pt x="10845" y="3097212"/>
                </a:lnTo>
                <a:lnTo>
                  <a:pt x="8216" y="3097212"/>
                </a:lnTo>
                <a:lnTo>
                  <a:pt x="7099" y="3097682"/>
                </a:lnTo>
                <a:lnTo>
                  <a:pt x="5232" y="3099549"/>
                </a:lnTo>
                <a:lnTo>
                  <a:pt x="4762" y="3100667"/>
                </a:lnTo>
                <a:lnTo>
                  <a:pt x="4762" y="3103295"/>
                </a:lnTo>
                <a:lnTo>
                  <a:pt x="5232" y="3104413"/>
                </a:lnTo>
                <a:lnTo>
                  <a:pt x="7099" y="3106280"/>
                </a:lnTo>
                <a:lnTo>
                  <a:pt x="8216" y="3106737"/>
                </a:lnTo>
                <a:lnTo>
                  <a:pt x="10845" y="3106737"/>
                </a:lnTo>
                <a:lnTo>
                  <a:pt x="11963" y="3106280"/>
                </a:lnTo>
                <a:lnTo>
                  <a:pt x="13830" y="3104413"/>
                </a:lnTo>
                <a:lnTo>
                  <a:pt x="14287" y="3103295"/>
                </a:lnTo>
                <a:lnTo>
                  <a:pt x="14287" y="3100667"/>
                </a:lnTo>
                <a:close/>
              </a:path>
              <a:path w="6677025" h="3249929">
                <a:moveTo>
                  <a:pt x="14287" y="3053042"/>
                </a:moveTo>
                <a:lnTo>
                  <a:pt x="13830" y="3051924"/>
                </a:lnTo>
                <a:lnTo>
                  <a:pt x="11963" y="3050057"/>
                </a:lnTo>
                <a:lnTo>
                  <a:pt x="10845" y="3049587"/>
                </a:lnTo>
                <a:lnTo>
                  <a:pt x="8216" y="3049587"/>
                </a:lnTo>
                <a:lnTo>
                  <a:pt x="7099" y="3050057"/>
                </a:lnTo>
                <a:lnTo>
                  <a:pt x="5232" y="3051924"/>
                </a:lnTo>
                <a:lnTo>
                  <a:pt x="4762" y="3053042"/>
                </a:lnTo>
                <a:lnTo>
                  <a:pt x="4762" y="3055670"/>
                </a:lnTo>
                <a:lnTo>
                  <a:pt x="5232" y="3056788"/>
                </a:lnTo>
                <a:lnTo>
                  <a:pt x="7099" y="3058655"/>
                </a:lnTo>
                <a:lnTo>
                  <a:pt x="8216" y="3059112"/>
                </a:lnTo>
                <a:lnTo>
                  <a:pt x="10845" y="3059112"/>
                </a:lnTo>
                <a:lnTo>
                  <a:pt x="11963" y="3058655"/>
                </a:lnTo>
                <a:lnTo>
                  <a:pt x="13830" y="3056788"/>
                </a:lnTo>
                <a:lnTo>
                  <a:pt x="14287" y="3055670"/>
                </a:lnTo>
                <a:lnTo>
                  <a:pt x="14287" y="3053042"/>
                </a:lnTo>
                <a:close/>
              </a:path>
              <a:path w="6677025" h="3249929">
                <a:moveTo>
                  <a:pt x="14287" y="3005417"/>
                </a:moveTo>
                <a:lnTo>
                  <a:pt x="13830" y="3004299"/>
                </a:lnTo>
                <a:lnTo>
                  <a:pt x="11963" y="3002432"/>
                </a:lnTo>
                <a:lnTo>
                  <a:pt x="10845" y="3001962"/>
                </a:lnTo>
                <a:lnTo>
                  <a:pt x="8216" y="3001962"/>
                </a:lnTo>
                <a:lnTo>
                  <a:pt x="7099" y="3002432"/>
                </a:lnTo>
                <a:lnTo>
                  <a:pt x="5232" y="3004299"/>
                </a:lnTo>
                <a:lnTo>
                  <a:pt x="4762" y="3005417"/>
                </a:lnTo>
                <a:lnTo>
                  <a:pt x="4762" y="3008045"/>
                </a:lnTo>
                <a:lnTo>
                  <a:pt x="5232" y="3009163"/>
                </a:lnTo>
                <a:lnTo>
                  <a:pt x="7099" y="3011030"/>
                </a:lnTo>
                <a:lnTo>
                  <a:pt x="8216" y="3011487"/>
                </a:lnTo>
                <a:lnTo>
                  <a:pt x="10845" y="3011487"/>
                </a:lnTo>
                <a:lnTo>
                  <a:pt x="11963" y="3011030"/>
                </a:lnTo>
                <a:lnTo>
                  <a:pt x="13830" y="3009163"/>
                </a:lnTo>
                <a:lnTo>
                  <a:pt x="14287" y="3008045"/>
                </a:lnTo>
                <a:lnTo>
                  <a:pt x="14287" y="3005417"/>
                </a:lnTo>
                <a:close/>
              </a:path>
              <a:path w="6677025" h="3249929">
                <a:moveTo>
                  <a:pt x="14287" y="2957792"/>
                </a:moveTo>
                <a:lnTo>
                  <a:pt x="13830" y="2956674"/>
                </a:lnTo>
                <a:lnTo>
                  <a:pt x="11963" y="2954807"/>
                </a:lnTo>
                <a:lnTo>
                  <a:pt x="10845" y="2954337"/>
                </a:lnTo>
                <a:lnTo>
                  <a:pt x="8216" y="2954337"/>
                </a:lnTo>
                <a:lnTo>
                  <a:pt x="7099" y="2954807"/>
                </a:lnTo>
                <a:lnTo>
                  <a:pt x="5232" y="2956674"/>
                </a:lnTo>
                <a:lnTo>
                  <a:pt x="4762" y="2957792"/>
                </a:lnTo>
                <a:lnTo>
                  <a:pt x="4762" y="2960420"/>
                </a:lnTo>
                <a:lnTo>
                  <a:pt x="5232" y="2961538"/>
                </a:lnTo>
                <a:lnTo>
                  <a:pt x="7099" y="2963405"/>
                </a:lnTo>
                <a:lnTo>
                  <a:pt x="8216" y="2963862"/>
                </a:lnTo>
                <a:lnTo>
                  <a:pt x="10845" y="2963862"/>
                </a:lnTo>
                <a:lnTo>
                  <a:pt x="11963" y="2963405"/>
                </a:lnTo>
                <a:lnTo>
                  <a:pt x="13830" y="2961538"/>
                </a:lnTo>
                <a:lnTo>
                  <a:pt x="14287" y="2960420"/>
                </a:lnTo>
                <a:lnTo>
                  <a:pt x="14287" y="2957792"/>
                </a:lnTo>
                <a:close/>
              </a:path>
              <a:path w="6677025" h="3249929">
                <a:moveTo>
                  <a:pt x="14287" y="2910167"/>
                </a:moveTo>
                <a:lnTo>
                  <a:pt x="13830" y="2909049"/>
                </a:lnTo>
                <a:lnTo>
                  <a:pt x="11963" y="2907182"/>
                </a:lnTo>
                <a:lnTo>
                  <a:pt x="10845" y="2906712"/>
                </a:lnTo>
                <a:lnTo>
                  <a:pt x="8216" y="2906712"/>
                </a:lnTo>
                <a:lnTo>
                  <a:pt x="7099" y="2907182"/>
                </a:lnTo>
                <a:lnTo>
                  <a:pt x="5232" y="2909049"/>
                </a:lnTo>
                <a:lnTo>
                  <a:pt x="4762" y="2910167"/>
                </a:lnTo>
                <a:lnTo>
                  <a:pt x="4762" y="2912795"/>
                </a:lnTo>
                <a:lnTo>
                  <a:pt x="5232" y="2913913"/>
                </a:lnTo>
                <a:lnTo>
                  <a:pt x="7099" y="2915780"/>
                </a:lnTo>
                <a:lnTo>
                  <a:pt x="8216" y="2916237"/>
                </a:lnTo>
                <a:lnTo>
                  <a:pt x="10845" y="2916237"/>
                </a:lnTo>
                <a:lnTo>
                  <a:pt x="11963" y="2915780"/>
                </a:lnTo>
                <a:lnTo>
                  <a:pt x="13830" y="2913913"/>
                </a:lnTo>
                <a:lnTo>
                  <a:pt x="14287" y="2912795"/>
                </a:lnTo>
                <a:lnTo>
                  <a:pt x="14287" y="2910167"/>
                </a:lnTo>
                <a:close/>
              </a:path>
              <a:path w="6677025" h="3249929">
                <a:moveTo>
                  <a:pt x="14287" y="2862542"/>
                </a:moveTo>
                <a:lnTo>
                  <a:pt x="13830" y="2861424"/>
                </a:lnTo>
                <a:lnTo>
                  <a:pt x="11963" y="2859557"/>
                </a:lnTo>
                <a:lnTo>
                  <a:pt x="10845" y="2859087"/>
                </a:lnTo>
                <a:lnTo>
                  <a:pt x="8216" y="2859087"/>
                </a:lnTo>
                <a:lnTo>
                  <a:pt x="7099" y="2859557"/>
                </a:lnTo>
                <a:lnTo>
                  <a:pt x="5232" y="2861424"/>
                </a:lnTo>
                <a:lnTo>
                  <a:pt x="4762" y="2862542"/>
                </a:lnTo>
                <a:lnTo>
                  <a:pt x="4762" y="2865170"/>
                </a:lnTo>
                <a:lnTo>
                  <a:pt x="5232" y="2866288"/>
                </a:lnTo>
                <a:lnTo>
                  <a:pt x="7099" y="2868155"/>
                </a:lnTo>
                <a:lnTo>
                  <a:pt x="8216" y="2868612"/>
                </a:lnTo>
                <a:lnTo>
                  <a:pt x="10845" y="2868612"/>
                </a:lnTo>
                <a:lnTo>
                  <a:pt x="11963" y="2868155"/>
                </a:lnTo>
                <a:lnTo>
                  <a:pt x="13830" y="2866288"/>
                </a:lnTo>
                <a:lnTo>
                  <a:pt x="14287" y="2865170"/>
                </a:lnTo>
                <a:lnTo>
                  <a:pt x="14287" y="2862542"/>
                </a:lnTo>
                <a:close/>
              </a:path>
              <a:path w="6677025" h="3249929">
                <a:moveTo>
                  <a:pt x="14287" y="2814917"/>
                </a:moveTo>
                <a:lnTo>
                  <a:pt x="13830" y="2813799"/>
                </a:lnTo>
                <a:lnTo>
                  <a:pt x="11963" y="2811932"/>
                </a:lnTo>
                <a:lnTo>
                  <a:pt x="10845" y="2811462"/>
                </a:lnTo>
                <a:lnTo>
                  <a:pt x="8216" y="2811462"/>
                </a:lnTo>
                <a:lnTo>
                  <a:pt x="7099" y="2811932"/>
                </a:lnTo>
                <a:lnTo>
                  <a:pt x="5232" y="2813799"/>
                </a:lnTo>
                <a:lnTo>
                  <a:pt x="4762" y="2814917"/>
                </a:lnTo>
                <a:lnTo>
                  <a:pt x="4762" y="2817545"/>
                </a:lnTo>
                <a:lnTo>
                  <a:pt x="5232" y="2818663"/>
                </a:lnTo>
                <a:lnTo>
                  <a:pt x="7099" y="2820530"/>
                </a:lnTo>
                <a:lnTo>
                  <a:pt x="8216" y="2820987"/>
                </a:lnTo>
                <a:lnTo>
                  <a:pt x="10845" y="2820987"/>
                </a:lnTo>
                <a:lnTo>
                  <a:pt x="11963" y="2820530"/>
                </a:lnTo>
                <a:lnTo>
                  <a:pt x="13830" y="2818663"/>
                </a:lnTo>
                <a:lnTo>
                  <a:pt x="14287" y="2817545"/>
                </a:lnTo>
                <a:lnTo>
                  <a:pt x="14287" y="2814917"/>
                </a:lnTo>
                <a:close/>
              </a:path>
              <a:path w="6677025" h="3249929">
                <a:moveTo>
                  <a:pt x="14287" y="2767292"/>
                </a:moveTo>
                <a:lnTo>
                  <a:pt x="13830" y="2766174"/>
                </a:lnTo>
                <a:lnTo>
                  <a:pt x="11963" y="2764307"/>
                </a:lnTo>
                <a:lnTo>
                  <a:pt x="10845" y="2763837"/>
                </a:lnTo>
                <a:lnTo>
                  <a:pt x="8216" y="2763837"/>
                </a:lnTo>
                <a:lnTo>
                  <a:pt x="7099" y="2764307"/>
                </a:lnTo>
                <a:lnTo>
                  <a:pt x="5232" y="2766174"/>
                </a:lnTo>
                <a:lnTo>
                  <a:pt x="4762" y="2767292"/>
                </a:lnTo>
                <a:lnTo>
                  <a:pt x="4762" y="2769920"/>
                </a:lnTo>
                <a:lnTo>
                  <a:pt x="5232" y="2771038"/>
                </a:lnTo>
                <a:lnTo>
                  <a:pt x="7099" y="2772905"/>
                </a:lnTo>
                <a:lnTo>
                  <a:pt x="8216" y="2773362"/>
                </a:lnTo>
                <a:lnTo>
                  <a:pt x="10845" y="2773362"/>
                </a:lnTo>
                <a:lnTo>
                  <a:pt x="11963" y="2772905"/>
                </a:lnTo>
                <a:lnTo>
                  <a:pt x="13830" y="2771038"/>
                </a:lnTo>
                <a:lnTo>
                  <a:pt x="14287" y="2769920"/>
                </a:lnTo>
                <a:lnTo>
                  <a:pt x="14287" y="2767292"/>
                </a:lnTo>
                <a:close/>
              </a:path>
              <a:path w="6677025" h="3249929">
                <a:moveTo>
                  <a:pt x="14287" y="2719667"/>
                </a:moveTo>
                <a:lnTo>
                  <a:pt x="13830" y="2718549"/>
                </a:lnTo>
                <a:lnTo>
                  <a:pt x="11963" y="2716682"/>
                </a:lnTo>
                <a:lnTo>
                  <a:pt x="10845" y="2716212"/>
                </a:lnTo>
                <a:lnTo>
                  <a:pt x="8216" y="2716212"/>
                </a:lnTo>
                <a:lnTo>
                  <a:pt x="7099" y="2716682"/>
                </a:lnTo>
                <a:lnTo>
                  <a:pt x="5232" y="2718549"/>
                </a:lnTo>
                <a:lnTo>
                  <a:pt x="4762" y="2719667"/>
                </a:lnTo>
                <a:lnTo>
                  <a:pt x="4762" y="2722295"/>
                </a:lnTo>
                <a:lnTo>
                  <a:pt x="5232" y="2723413"/>
                </a:lnTo>
                <a:lnTo>
                  <a:pt x="7099" y="2725280"/>
                </a:lnTo>
                <a:lnTo>
                  <a:pt x="8216" y="2725737"/>
                </a:lnTo>
                <a:lnTo>
                  <a:pt x="10845" y="2725737"/>
                </a:lnTo>
                <a:lnTo>
                  <a:pt x="11963" y="2725280"/>
                </a:lnTo>
                <a:lnTo>
                  <a:pt x="13830" y="2723413"/>
                </a:lnTo>
                <a:lnTo>
                  <a:pt x="14287" y="2722295"/>
                </a:lnTo>
                <a:lnTo>
                  <a:pt x="14287" y="2719667"/>
                </a:lnTo>
                <a:close/>
              </a:path>
              <a:path w="6677025" h="3249929">
                <a:moveTo>
                  <a:pt x="14287" y="2672042"/>
                </a:moveTo>
                <a:lnTo>
                  <a:pt x="13830" y="2670924"/>
                </a:lnTo>
                <a:lnTo>
                  <a:pt x="11963" y="2669057"/>
                </a:lnTo>
                <a:lnTo>
                  <a:pt x="10845" y="2668587"/>
                </a:lnTo>
                <a:lnTo>
                  <a:pt x="8216" y="2668587"/>
                </a:lnTo>
                <a:lnTo>
                  <a:pt x="7099" y="2669057"/>
                </a:lnTo>
                <a:lnTo>
                  <a:pt x="5232" y="2670924"/>
                </a:lnTo>
                <a:lnTo>
                  <a:pt x="4762" y="2672042"/>
                </a:lnTo>
                <a:lnTo>
                  <a:pt x="4762" y="2674670"/>
                </a:lnTo>
                <a:lnTo>
                  <a:pt x="5232" y="2675788"/>
                </a:lnTo>
                <a:lnTo>
                  <a:pt x="7099" y="2677655"/>
                </a:lnTo>
                <a:lnTo>
                  <a:pt x="8216" y="2678112"/>
                </a:lnTo>
                <a:lnTo>
                  <a:pt x="10845" y="2678112"/>
                </a:lnTo>
                <a:lnTo>
                  <a:pt x="11963" y="2677655"/>
                </a:lnTo>
                <a:lnTo>
                  <a:pt x="13830" y="2675788"/>
                </a:lnTo>
                <a:lnTo>
                  <a:pt x="14287" y="2674670"/>
                </a:lnTo>
                <a:lnTo>
                  <a:pt x="14287" y="2672042"/>
                </a:lnTo>
                <a:close/>
              </a:path>
              <a:path w="6677025" h="3249929">
                <a:moveTo>
                  <a:pt x="14287" y="2624417"/>
                </a:moveTo>
                <a:lnTo>
                  <a:pt x="13830" y="2623299"/>
                </a:lnTo>
                <a:lnTo>
                  <a:pt x="11963" y="2621432"/>
                </a:lnTo>
                <a:lnTo>
                  <a:pt x="10845" y="2620962"/>
                </a:lnTo>
                <a:lnTo>
                  <a:pt x="8216" y="2620962"/>
                </a:lnTo>
                <a:lnTo>
                  <a:pt x="7099" y="2621432"/>
                </a:lnTo>
                <a:lnTo>
                  <a:pt x="5232" y="2623299"/>
                </a:lnTo>
                <a:lnTo>
                  <a:pt x="4762" y="2624417"/>
                </a:lnTo>
                <a:lnTo>
                  <a:pt x="4762" y="2627045"/>
                </a:lnTo>
                <a:lnTo>
                  <a:pt x="5232" y="2628163"/>
                </a:lnTo>
                <a:lnTo>
                  <a:pt x="7099" y="2630030"/>
                </a:lnTo>
                <a:lnTo>
                  <a:pt x="8216" y="2630487"/>
                </a:lnTo>
                <a:lnTo>
                  <a:pt x="10845" y="2630487"/>
                </a:lnTo>
                <a:lnTo>
                  <a:pt x="11963" y="2630030"/>
                </a:lnTo>
                <a:lnTo>
                  <a:pt x="13830" y="2628163"/>
                </a:lnTo>
                <a:lnTo>
                  <a:pt x="14287" y="2627045"/>
                </a:lnTo>
                <a:lnTo>
                  <a:pt x="14287" y="2624417"/>
                </a:lnTo>
                <a:close/>
              </a:path>
              <a:path w="6677025" h="3249929">
                <a:moveTo>
                  <a:pt x="14287" y="2576792"/>
                </a:moveTo>
                <a:lnTo>
                  <a:pt x="13830" y="2575674"/>
                </a:lnTo>
                <a:lnTo>
                  <a:pt x="11963" y="2573807"/>
                </a:lnTo>
                <a:lnTo>
                  <a:pt x="10845" y="2573337"/>
                </a:lnTo>
                <a:lnTo>
                  <a:pt x="8216" y="2573337"/>
                </a:lnTo>
                <a:lnTo>
                  <a:pt x="7099" y="2573807"/>
                </a:lnTo>
                <a:lnTo>
                  <a:pt x="5232" y="2575674"/>
                </a:lnTo>
                <a:lnTo>
                  <a:pt x="4762" y="2576792"/>
                </a:lnTo>
                <a:lnTo>
                  <a:pt x="4762" y="2579420"/>
                </a:lnTo>
                <a:lnTo>
                  <a:pt x="5232" y="2580538"/>
                </a:lnTo>
                <a:lnTo>
                  <a:pt x="7099" y="2582405"/>
                </a:lnTo>
                <a:lnTo>
                  <a:pt x="8216" y="2582862"/>
                </a:lnTo>
                <a:lnTo>
                  <a:pt x="10845" y="2582862"/>
                </a:lnTo>
                <a:lnTo>
                  <a:pt x="11963" y="2582405"/>
                </a:lnTo>
                <a:lnTo>
                  <a:pt x="13830" y="2580538"/>
                </a:lnTo>
                <a:lnTo>
                  <a:pt x="14287" y="2579420"/>
                </a:lnTo>
                <a:lnTo>
                  <a:pt x="14287" y="2576792"/>
                </a:lnTo>
                <a:close/>
              </a:path>
              <a:path w="6677025" h="3249929">
                <a:moveTo>
                  <a:pt x="14287" y="2529167"/>
                </a:moveTo>
                <a:lnTo>
                  <a:pt x="13830" y="2528049"/>
                </a:lnTo>
                <a:lnTo>
                  <a:pt x="11963" y="2526182"/>
                </a:lnTo>
                <a:lnTo>
                  <a:pt x="10845" y="2525712"/>
                </a:lnTo>
                <a:lnTo>
                  <a:pt x="8216" y="2525712"/>
                </a:lnTo>
                <a:lnTo>
                  <a:pt x="7099" y="2526182"/>
                </a:lnTo>
                <a:lnTo>
                  <a:pt x="5232" y="2528049"/>
                </a:lnTo>
                <a:lnTo>
                  <a:pt x="4762" y="2529167"/>
                </a:lnTo>
                <a:lnTo>
                  <a:pt x="4762" y="2531795"/>
                </a:lnTo>
                <a:lnTo>
                  <a:pt x="5232" y="2532913"/>
                </a:lnTo>
                <a:lnTo>
                  <a:pt x="7099" y="2534780"/>
                </a:lnTo>
                <a:lnTo>
                  <a:pt x="8216" y="2535237"/>
                </a:lnTo>
                <a:lnTo>
                  <a:pt x="10845" y="2535237"/>
                </a:lnTo>
                <a:lnTo>
                  <a:pt x="11963" y="2534780"/>
                </a:lnTo>
                <a:lnTo>
                  <a:pt x="13830" y="2532913"/>
                </a:lnTo>
                <a:lnTo>
                  <a:pt x="14287" y="2531795"/>
                </a:lnTo>
                <a:lnTo>
                  <a:pt x="14287" y="2529167"/>
                </a:lnTo>
                <a:close/>
              </a:path>
              <a:path w="6677025" h="3249929">
                <a:moveTo>
                  <a:pt x="14287" y="2481542"/>
                </a:moveTo>
                <a:lnTo>
                  <a:pt x="13830" y="2480424"/>
                </a:lnTo>
                <a:lnTo>
                  <a:pt x="11963" y="2478557"/>
                </a:lnTo>
                <a:lnTo>
                  <a:pt x="10845" y="2478087"/>
                </a:lnTo>
                <a:lnTo>
                  <a:pt x="8216" y="2478087"/>
                </a:lnTo>
                <a:lnTo>
                  <a:pt x="7099" y="2478557"/>
                </a:lnTo>
                <a:lnTo>
                  <a:pt x="5232" y="2480424"/>
                </a:lnTo>
                <a:lnTo>
                  <a:pt x="4762" y="2481542"/>
                </a:lnTo>
                <a:lnTo>
                  <a:pt x="4762" y="2484170"/>
                </a:lnTo>
                <a:lnTo>
                  <a:pt x="5232" y="2485288"/>
                </a:lnTo>
                <a:lnTo>
                  <a:pt x="7099" y="2487155"/>
                </a:lnTo>
                <a:lnTo>
                  <a:pt x="8216" y="2487612"/>
                </a:lnTo>
                <a:lnTo>
                  <a:pt x="10845" y="2487612"/>
                </a:lnTo>
                <a:lnTo>
                  <a:pt x="11963" y="2487155"/>
                </a:lnTo>
                <a:lnTo>
                  <a:pt x="13830" y="2485288"/>
                </a:lnTo>
                <a:lnTo>
                  <a:pt x="14287" y="2484170"/>
                </a:lnTo>
                <a:lnTo>
                  <a:pt x="14287" y="2481542"/>
                </a:lnTo>
                <a:close/>
              </a:path>
              <a:path w="6677025" h="3249929">
                <a:moveTo>
                  <a:pt x="14287" y="2433917"/>
                </a:moveTo>
                <a:lnTo>
                  <a:pt x="13830" y="2432799"/>
                </a:lnTo>
                <a:lnTo>
                  <a:pt x="11963" y="2430932"/>
                </a:lnTo>
                <a:lnTo>
                  <a:pt x="10845" y="2430462"/>
                </a:lnTo>
                <a:lnTo>
                  <a:pt x="8216" y="2430462"/>
                </a:lnTo>
                <a:lnTo>
                  <a:pt x="7099" y="2430932"/>
                </a:lnTo>
                <a:lnTo>
                  <a:pt x="5232" y="2432799"/>
                </a:lnTo>
                <a:lnTo>
                  <a:pt x="4762" y="2433917"/>
                </a:lnTo>
                <a:lnTo>
                  <a:pt x="4762" y="2436545"/>
                </a:lnTo>
                <a:lnTo>
                  <a:pt x="5232" y="2437663"/>
                </a:lnTo>
                <a:lnTo>
                  <a:pt x="7099" y="2439530"/>
                </a:lnTo>
                <a:lnTo>
                  <a:pt x="8216" y="2439987"/>
                </a:lnTo>
                <a:lnTo>
                  <a:pt x="10845" y="2439987"/>
                </a:lnTo>
                <a:lnTo>
                  <a:pt x="11963" y="2439530"/>
                </a:lnTo>
                <a:lnTo>
                  <a:pt x="13830" y="2437663"/>
                </a:lnTo>
                <a:lnTo>
                  <a:pt x="14287" y="2436545"/>
                </a:lnTo>
                <a:lnTo>
                  <a:pt x="14287" y="2433917"/>
                </a:lnTo>
                <a:close/>
              </a:path>
              <a:path w="6677025" h="3249929">
                <a:moveTo>
                  <a:pt x="14287" y="2386292"/>
                </a:moveTo>
                <a:lnTo>
                  <a:pt x="13830" y="2385174"/>
                </a:lnTo>
                <a:lnTo>
                  <a:pt x="11963" y="2383307"/>
                </a:lnTo>
                <a:lnTo>
                  <a:pt x="10845" y="2382837"/>
                </a:lnTo>
                <a:lnTo>
                  <a:pt x="8216" y="2382837"/>
                </a:lnTo>
                <a:lnTo>
                  <a:pt x="7099" y="2383307"/>
                </a:lnTo>
                <a:lnTo>
                  <a:pt x="5232" y="2385174"/>
                </a:lnTo>
                <a:lnTo>
                  <a:pt x="4762" y="2386292"/>
                </a:lnTo>
                <a:lnTo>
                  <a:pt x="4762" y="2388920"/>
                </a:lnTo>
                <a:lnTo>
                  <a:pt x="5232" y="2390038"/>
                </a:lnTo>
                <a:lnTo>
                  <a:pt x="7099" y="2391905"/>
                </a:lnTo>
                <a:lnTo>
                  <a:pt x="8216" y="2392362"/>
                </a:lnTo>
                <a:lnTo>
                  <a:pt x="10845" y="2392362"/>
                </a:lnTo>
                <a:lnTo>
                  <a:pt x="11963" y="2391905"/>
                </a:lnTo>
                <a:lnTo>
                  <a:pt x="13830" y="2390038"/>
                </a:lnTo>
                <a:lnTo>
                  <a:pt x="14287" y="2388920"/>
                </a:lnTo>
                <a:lnTo>
                  <a:pt x="14287" y="2386292"/>
                </a:lnTo>
                <a:close/>
              </a:path>
              <a:path w="6677025" h="3249929">
                <a:moveTo>
                  <a:pt x="14287" y="2338667"/>
                </a:moveTo>
                <a:lnTo>
                  <a:pt x="13830" y="2337549"/>
                </a:lnTo>
                <a:lnTo>
                  <a:pt x="11963" y="2335682"/>
                </a:lnTo>
                <a:lnTo>
                  <a:pt x="10845" y="2335212"/>
                </a:lnTo>
                <a:lnTo>
                  <a:pt x="8216" y="2335212"/>
                </a:lnTo>
                <a:lnTo>
                  <a:pt x="7099" y="2335682"/>
                </a:lnTo>
                <a:lnTo>
                  <a:pt x="5232" y="2337549"/>
                </a:lnTo>
                <a:lnTo>
                  <a:pt x="4762" y="2338667"/>
                </a:lnTo>
                <a:lnTo>
                  <a:pt x="4762" y="2341295"/>
                </a:lnTo>
                <a:lnTo>
                  <a:pt x="5232" y="2342413"/>
                </a:lnTo>
                <a:lnTo>
                  <a:pt x="7099" y="2344280"/>
                </a:lnTo>
                <a:lnTo>
                  <a:pt x="8216" y="2344737"/>
                </a:lnTo>
                <a:lnTo>
                  <a:pt x="10845" y="2344737"/>
                </a:lnTo>
                <a:lnTo>
                  <a:pt x="11963" y="2344280"/>
                </a:lnTo>
                <a:lnTo>
                  <a:pt x="13830" y="2342413"/>
                </a:lnTo>
                <a:lnTo>
                  <a:pt x="14287" y="2341295"/>
                </a:lnTo>
                <a:lnTo>
                  <a:pt x="14287" y="2338667"/>
                </a:lnTo>
                <a:close/>
              </a:path>
              <a:path w="6677025" h="3249929">
                <a:moveTo>
                  <a:pt x="14287" y="2291042"/>
                </a:moveTo>
                <a:lnTo>
                  <a:pt x="13830" y="2289924"/>
                </a:lnTo>
                <a:lnTo>
                  <a:pt x="11963" y="2288057"/>
                </a:lnTo>
                <a:lnTo>
                  <a:pt x="10845" y="2287587"/>
                </a:lnTo>
                <a:lnTo>
                  <a:pt x="8216" y="2287587"/>
                </a:lnTo>
                <a:lnTo>
                  <a:pt x="7099" y="2288057"/>
                </a:lnTo>
                <a:lnTo>
                  <a:pt x="5232" y="2289924"/>
                </a:lnTo>
                <a:lnTo>
                  <a:pt x="4762" y="2291042"/>
                </a:lnTo>
                <a:lnTo>
                  <a:pt x="4762" y="2293670"/>
                </a:lnTo>
                <a:lnTo>
                  <a:pt x="5232" y="2294788"/>
                </a:lnTo>
                <a:lnTo>
                  <a:pt x="7099" y="2296655"/>
                </a:lnTo>
                <a:lnTo>
                  <a:pt x="8216" y="2297112"/>
                </a:lnTo>
                <a:lnTo>
                  <a:pt x="10845" y="2297112"/>
                </a:lnTo>
                <a:lnTo>
                  <a:pt x="11963" y="2296655"/>
                </a:lnTo>
                <a:lnTo>
                  <a:pt x="13830" y="2294788"/>
                </a:lnTo>
                <a:lnTo>
                  <a:pt x="14287" y="2293670"/>
                </a:lnTo>
                <a:lnTo>
                  <a:pt x="14287" y="2291042"/>
                </a:lnTo>
                <a:close/>
              </a:path>
              <a:path w="6677025" h="3249929">
                <a:moveTo>
                  <a:pt x="14287" y="2243417"/>
                </a:moveTo>
                <a:lnTo>
                  <a:pt x="13830" y="2242299"/>
                </a:lnTo>
                <a:lnTo>
                  <a:pt x="11963" y="2240432"/>
                </a:lnTo>
                <a:lnTo>
                  <a:pt x="10845" y="2239962"/>
                </a:lnTo>
                <a:lnTo>
                  <a:pt x="8216" y="2239962"/>
                </a:lnTo>
                <a:lnTo>
                  <a:pt x="7099" y="2240432"/>
                </a:lnTo>
                <a:lnTo>
                  <a:pt x="5232" y="2242299"/>
                </a:lnTo>
                <a:lnTo>
                  <a:pt x="4762" y="2243417"/>
                </a:lnTo>
                <a:lnTo>
                  <a:pt x="4762" y="2246045"/>
                </a:lnTo>
                <a:lnTo>
                  <a:pt x="5232" y="2247163"/>
                </a:lnTo>
                <a:lnTo>
                  <a:pt x="7099" y="2249030"/>
                </a:lnTo>
                <a:lnTo>
                  <a:pt x="8216" y="2249487"/>
                </a:lnTo>
                <a:lnTo>
                  <a:pt x="10845" y="2249487"/>
                </a:lnTo>
                <a:lnTo>
                  <a:pt x="11963" y="2249030"/>
                </a:lnTo>
                <a:lnTo>
                  <a:pt x="13830" y="2247163"/>
                </a:lnTo>
                <a:lnTo>
                  <a:pt x="14287" y="2246045"/>
                </a:lnTo>
                <a:lnTo>
                  <a:pt x="14287" y="2243417"/>
                </a:lnTo>
                <a:close/>
              </a:path>
              <a:path w="6677025" h="3249929">
                <a:moveTo>
                  <a:pt x="14287" y="2195792"/>
                </a:moveTo>
                <a:lnTo>
                  <a:pt x="13830" y="2194674"/>
                </a:lnTo>
                <a:lnTo>
                  <a:pt x="11963" y="2192807"/>
                </a:lnTo>
                <a:lnTo>
                  <a:pt x="10845" y="2192337"/>
                </a:lnTo>
                <a:lnTo>
                  <a:pt x="8216" y="2192337"/>
                </a:lnTo>
                <a:lnTo>
                  <a:pt x="7099" y="2192807"/>
                </a:lnTo>
                <a:lnTo>
                  <a:pt x="5232" y="2194674"/>
                </a:lnTo>
                <a:lnTo>
                  <a:pt x="4762" y="2195792"/>
                </a:lnTo>
                <a:lnTo>
                  <a:pt x="4762" y="2198420"/>
                </a:lnTo>
                <a:lnTo>
                  <a:pt x="5232" y="2199538"/>
                </a:lnTo>
                <a:lnTo>
                  <a:pt x="7099" y="2201405"/>
                </a:lnTo>
                <a:lnTo>
                  <a:pt x="8216" y="2201862"/>
                </a:lnTo>
                <a:lnTo>
                  <a:pt x="10845" y="2201862"/>
                </a:lnTo>
                <a:lnTo>
                  <a:pt x="11963" y="2201405"/>
                </a:lnTo>
                <a:lnTo>
                  <a:pt x="13830" y="2199538"/>
                </a:lnTo>
                <a:lnTo>
                  <a:pt x="14287" y="2198420"/>
                </a:lnTo>
                <a:lnTo>
                  <a:pt x="14287" y="2195792"/>
                </a:lnTo>
                <a:close/>
              </a:path>
              <a:path w="6677025" h="3249929">
                <a:moveTo>
                  <a:pt x="14287" y="2148167"/>
                </a:moveTo>
                <a:lnTo>
                  <a:pt x="13830" y="2147049"/>
                </a:lnTo>
                <a:lnTo>
                  <a:pt x="11963" y="2145182"/>
                </a:lnTo>
                <a:lnTo>
                  <a:pt x="10845" y="2144712"/>
                </a:lnTo>
                <a:lnTo>
                  <a:pt x="8216" y="2144712"/>
                </a:lnTo>
                <a:lnTo>
                  <a:pt x="7099" y="2145182"/>
                </a:lnTo>
                <a:lnTo>
                  <a:pt x="5232" y="2147049"/>
                </a:lnTo>
                <a:lnTo>
                  <a:pt x="4762" y="2148167"/>
                </a:lnTo>
                <a:lnTo>
                  <a:pt x="4762" y="2150795"/>
                </a:lnTo>
                <a:lnTo>
                  <a:pt x="5232" y="2151913"/>
                </a:lnTo>
                <a:lnTo>
                  <a:pt x="7099" y="2153780"/>
                </a:lnTo>
                <a:lnTo>
                  <a:pt x="8216" y="2154237"/>
                </a:lnTo>
                <a:lnTo>
                  <a:pt x="10845" y="2154237"/>
                </a:lnTo>
                <a:lnTo>
                  <a:pt x="11963" y="2153780"/>
                </a:lnTo>
                <a:lnTo>
                  <a:pt x="13830" y="2151913"/>
                </a:lnTo>
                <a:lnTo>
                  <a:pt x="14287" y="2150795"/>
                </a:lnTo>
                <a:lnTo>
                  <a:pt x="14287" y="2148167"/>
                </a:lnTo>
                <a:close/>
              </a:path>
              <a:path w="6677025" h="3249929">
                <a:moveTo>
                  <a:pt x="14287" y="2100541"/>
                </a:moveTo>
                <a:lnTo>
                  <a:pt x="13830" y="2099424"/>
                </a:lnTo>
                <a:lnTo>
                  <a:pt x="11963" y="2097557"/>
                </a:lnTo>
                <a:lnTo>
                  <a:pt x="10845" y="2097087"/>
                </a:lnTo>
                <a:lnTo>
                  <a:pt x="8216" y="2097087"/>
                </a:lnTo>
                <a:lnTo>
                  <a:pt x="7099" y="2097557"/>
                </a:lnTo>
                <a:lnTo>
                  <a:pt x="5232" y="2099424"/>
                </a:lnTo>
                <a:lnTo>
                  <a:pt x="4762" y="2100541"/>
                </a:lnTo>
                <a:lnTo>
                  <a:pt x="4762" y="2103170"/>
                </a:lnTo>
                <a:lnTo>
                  <a:pt x="5232" y="2104288"/>
                </a:lnTo>
                <a:lnTo>
                  <a:pt x="7099" y="2106155"/>
                </a:lnTo>
                <a:lnTo>
                  <a:pt x="8216" y="2106612"/>
                </a:lnTo>
                <a:lnTo>
                  <a:pt x="10845" y="2106612"/>
                </a:lnTo>
                <a:lnTo>
                  <a:pt x="11963" y="2106155"/>
                </a:lnTo>
                <a:lnTo>
                  <a:pt x="13830" y="2104288"/>
                </a:lnTo>
                <a:lnTo>
                  <a:pt x="14287" y="2103170"/>
                </a:lnTo>
                <a:lnTo>
                  <a:pt x="14287" y="2100541"/>
                </a:lnTo>
                <a:close/>
              </a:path>
              <a:path w="6677025" h="3249929">
                <a:moveTo>
                  <a:pt x="14287" y="2052916"/>
                </a:moveTo>
                <a:lnTo>
                  <a:pt x="13830" y="2051799"/>
                </a:lnTo>
                <a:lnTo>
                  <a:pt x="11963" y="2049932"/>
                </a:lnTo>
                <a:lnTo>
                  <a:pt x="10845" y="2049462"/>
                </a:lnTo>
                <a:lnTo>
                  <a:pt x="8216" y="2049462"/>
                </a:lnTo>
                <a:lnTo>
                  <a:pt x="7099" y="2049932"/>
                </a:lnTo>
                <a:lnTo>
                  <a:pt x="5232" y="2051799"/>
                </a:lnTo>
                <a:lnTo>
                  <a:pt x="4762" y="2052916"/>
                </a:lnTo>
                <a:lnTo>
                  <a:pt x="4762" y="2055545"/>
                </a:lnTo>
                <a:lnTo>
                  <a:pt x="5232" y="2056663"/>
                </a:lnTo>
                <a:lnTo>
                  <a:pt x="7099" y="2058530"/>
                </a:lnTo>
                <a:lnTo>
                  <a:pt x="8216" y="2058987"/>
                </a:lnTo>
                <a:lnTo>
                  <a:pt x="10845" y="2058987"/>
                </a:lnTo>
                <a:lnTo>
                  <a:pt x="11963" y="2058530"/>
                </a:lnTo>
                <a:lnTo>
                  <a:pt x="13830" y="2056663"/>
                </a:lnTo>
                <a:lnTo>
                  <a:pt x="14287" y="2055545"/>
                </a:lnTo>
                <a:lnTo>
                  <a:pt x="14287" y="2052916"/>
                </a:lnTo>
                <a:close/>
              </a:path>
              <a:path w="6677025" h="3249929">
                <a:moveTo>
                  <a:pt x="14287" y="2005291"/>
                </a:moveTo>
                <a:lnTo>
                  <a:pt x="13830" y="2004174"/>
                </a:lnTo>
                <a:lnTo>
                  <a:pt x="11963" y="2002307"/>
                </a:lnTo>
                <a:lnTo>
                  <a:pt x="10845" y="2001837"/>
                </a:lnTo>
                <a:lnTo>
                  <a:pt x="8216" y="2001837"/>
                </a:lnTo>
                <a:lnTo>
                  <a:pt x="7099" y="2002307"/>
                </a:lnTo>
                <a:lnTo>
                  <a:pt x="5232" y="2004174"/>
                </a:lnTo>
                <a:lnTo>
                  <a:pt x="4762" y="2005291"/>
                </a:lnTo>
                <a:lnTo>
                  <a:pt x="4762" y="2007920"/>
                </a:lnTo>
                <a:lnTo>
                  <a:pt x="5232" y="2009038"/>
                </a:lnTo>
                <a:lnTo>
                  <a:pt x="7099" y="2010905"/>
                </a:lnTo>
                <a:lnTo>
                  <a:pt x="8216" y="2011362"/>
                </a:lnTo>
                <a:lnTo>
                  <a:pt x="10845" y="2011362"/>
                </a:lnTo>
                <a:lnTo>
                  <a:pt x="11963" y="2010905"/>
                </a:lnTo>
                <a:lnTo>
                  <a:pt x="13830" y="2009038"/>
                </a:lnTo>
                <a:lnTo>
                  <a:pt x="14287" y="2007920"/>
                </a:lnTo>
                <a:lnTo>
                  <a:pt x="14287" y="2005291"/>
                </a:lnTo>
                <a:close/>
              </a:path>
              <a:path w="6677025" h="3249929">
                <a:moveTo>
                  <a:pt x="14287" y="1957666"/>
                </a:moveTo>
                <a:lnTo>
                  <a:pt x="13830" y="1956549"/>
                </a:lnTo>
                <a:lnTo>
                  <a:pt x="11963" y="1954682"/>
                </a:lnTo>
                <a:lnTo>
                  <a:pt x="10845" y="1954212"/>
                </a:lnTo>
                <a:lnTo>
                  <a:pt x="8216" y="1954212"/>
                </a:lnTo>
                <a:lnTo>
                  <a:pt x="7099" y="1954682"/>
                </a:lnTo>
                <a:lnTo>
                  <a:pt x="5232" y="1956549"/>
                </a:lnTo>
                <a:lnTo>
                  <a:pt x="4762" y="1957666"/>
                </a:lnTo>
                <a:lnTo>
                  <a:pt x="4762" y="1960295"/>
                </a:lnTo>
                <a:lnTo>
                  <a:pt x="5232" y="1961413"/>
                </a:lnTo>
                <a:lnTo>
                  <a:pt x="7099" y="1963280"/>
                </a:lnTo>
                <a:lnTo>
                  <a:pt x="8216" y="1963737"/>
                </a:lnTo>
                <a:lnTo>
                  <a:pt x="10845" y="1963737"/>
                </a:lnTo>
                <a:lnTo>
                  <a:pt x="11963" y="1963280"/>
                </a:lnTo>
                <a:lnTo>
                  <a:pt x="13830" y="1961413"/>
                </a:lnTo>
                <a:lnTo>
                  <a:pt x="14287" y="1960295"/>
                </a:lnTo>
                <a:lnTo>
                  <a:pt x="14287" y="1957666"/>
                </a:lnTo>
                <a:close/>
              </a:path>
              <a:path w="6677025" h="3249929">
                <a:moveTo>
                  <a:pt x="14287" y="1910041"/>
                </a:moveTo>
                <a:lnTo>
                  <a:pt x="13830" y="1908924"/>
                </a:lnTo>
                <a:lnTo>
                  <a:pt x="11963" y="1907057"/>
                </a:lnTo>
                <a:lnTo>
                  <a:pt x="10845" y="1906587"/>
                </a:lnTo>
                <a:lnTo>
                  <a:pt x="8216" y="1906587"/>
                </a:lnTo>
                <a:lnTo>
                  <a:pt x="7099" y="1907057"/>
                </a:lnTo>
                <a:lnTo>
                  <a:pt x="5232" y="1908924"/>
                </a:lnTo>
                <a:lnTo>
                  <a:pt x="4762" y="1910041"/>
                </a:lnTo>
                <a:lnTo>
                  <a:pt x="4762" y="1912670"/>
                </a:lnTo>
                <a:lnTo>
                  <a:pt x="5232" y="1913788"/>
                </a:lnTo>
                <a:lnTo>
                  <a:pt x="7099" y="1915655"/>
                </a:lnTo>
                <a:lnTo>
                  <a:pt x="8216" y="1916112"/>
                </a:lnTo>
                <a:lnTo>
                  <a:pt x="10845" y="1916112"/>
                </a:lnTo>
                <a:lnTo>
                  <a:pt x="11963" y="1915655"/>
                </a:lnTo>
                <a:lnTo>
                  <a:pt x="13830" y="1913788"/>
                </a:lnTo>
                <a:lnTo>
                  <a:pt x="14287" y="1912670"/>
                </a:lnTo>
                <a:lnTo>
                  <a:pt x="14287" y="1910041"/>
                </a:lnTo>
                <a:close/>
              </a:path>
              <a:path w="6677025" h="3249929">
                <a:moveTo>
                  <a:pt x="14287" y="1862416"/>
                </a:moveTo>
                <a:lnTo>
                  <a:pt x="13830" y="1861299"/>
                </a:lnTo>
                <a:lnTo>
                  <a:pt x="11963" y="1859432"/>
                </a:lnTo>
                <a:lnTo>
                  <a:pt x="10845" y="1858962"/>
                </a:lnTo>
                <a:lnTo>
                  <a:pt x="8216" y="1858962"/>
                </a:lnTo>
                <a:lnTo>
                  <a:pt x="7099" y="1859432"/>
                </a:lnTo>
                <a:lnTo>
                  <a:pt x="5232" y="1861299"/>
                </a:lnTo>
                <a:lnTo>
                  <a:pt x="4762" y="1862416"/>
                </a:lnTo>
                <a:lnTo>
                  <a:pt x="4762" y="1865045"/>
                </a:lnTo>
                <a:lnTo>
                  <a:pt x="5232" y="1866163"/>
                </a:lnTo>
                <a:lnTo>
                  <a:pt x="7099" y="1868030"/>
                </a:lnTo>
                <a:lnTo>
                  <a:pt x="8216" y="1868487"/>
                </a:lnTo>
                <a:lnTo>
                  <a:pt x="10845" y="1868487"/>
                </a:lnTo>
                <a:lnTo>
                  <a:pt x="11963" y="1868030"/>
                </a:lnTo>
                <a:lnTo>
                  <a:pt x="13830" y="1866163"/>
                </a:lnTo>
                <a:lnTo>
                  <a:pt x="14287" y="1865045"/>
                </a:lnTo>
                <a:lnTo>
                  <a:pt x="14287" y="1862416"/>
                </a:lnTo>
                <a:close/>
              </a:path>
              <a:path w="6677025" h="3249929">
                <a:moveTo>
                  <a:pt x="14287" y="1814791"/>
                </a:moveTo>
                <a:lnTo>
                  <a:pt x="13830" y="1813674"/>
                </a:lnTo>
                <a:lnTo>
                  <a:pt x="11963" y="1811807"/>
                </a:lnTo>
                <a:lnTo>
                  <a:pt x="10845" y="1811337"/>
                </a:lnTo>
                <a:lnTo>
                  <a:pt x="8216" y="1811337"/>
                </a:lnTo>
                <a:lnTo>
                  <a:pt x="7099" y="1811807"/>
                </a:lnTo>
                <a:lnTo>
                  <a:pt x="5232" y="1813674"/>
                </a:lnTo>
                <a:lnTo>
                  <a:pt x="4762" y="1814791"/>
                </a:lnTo>
                <a:lnTo>
                  <a:pt x="4762" y="1817420"/>
                </a:lnTo>
                <a:lnTo>
                  <a:pt x="5232" y="1818538"/>
                </a:lnTo>
                <a:lnTo>
                  <a:pt x="7099" y="1820405"/>
                </a:lnTo>
                <a:lnTo>
                  <a:pt x="8216" y="1820862"/>
                </a:lnTo>
                <a:lnTo>
                  <a:pt x="10845" y="1820862"/>
                </a:lnTo>
                <a:lnTo>
                  <a:pt x="11963" y="1820405"/>
                </a:lnTo>
                <a:lnTo>
                  <a:pt x="13830" y="1818538"/>
                </a:lnTo>
                <a:lnTo>
                  <a:pt x="14287" y="1817420"/>
                </a:lnTo>
                <a:lnTo>
                  <a:pt x="14287" y="1814791"/>
                </a:lnTo>
                <a:close/>
              </a:path>
              <a:path w="6677025" h="3249929">
                <a:moveTo>
                  <a:pt x="14287" y="1767166"/>
                </a:moveTo>
                <a:lnTo>
                  <a:pt x="13830" y="1766049"/>
                </a:lnTo>
                <a:lnTo>
                  <a:pt x="11963" y="1764182"/>
                </a:lnTo>
                <a:lnTo>
                  <a:pt x="10845" y="1763712"/>
                </a:lnTo>
                <a:lnTo>
                  <a:pt x="8216" y="1763712"/>
                </a:lnTo>
                <a:lnTo>
                  <a:pt x="7099" y="1764182"/>
                </a:lnTo>
                <a:lnTo>
                  <a:pt x="5232" y="1766049"/>
                </a:lnTo>
                <a:lnTo>
                  <a:pt x="4762" y="1767166"/>
                </a:lnTo>
                <a:lnTo>
                  <a:pt x="4762" y="1769795"/>
                </a:lnTo>
                <a:lnTo>
                  <a:pt x="5232" y="1770913"/>
                </a:lnTo>
                <a:lnTo>
                  <a:pt x="7099" y="1772780"/>
                </a:lnTo>
                <a:lnTo>
                  <a:pt x="8216" y="1773237"/>
                </a:lnTo>
                <a:lnTo>
                  <a:pt x="10845" y="1773237"/>
                </a:lnTo>
                <a:lnTo>
                  <a:pt x="11963" y="1772780"/>
                </a:lnTo>
                <a:lnTo>
                  <a:pt x="13830" y="1770913"/>
                </a:lnTo>
                <a:lnTo>
                  <a:pt x="14287" y="1769795"/>
                </a:lnTo>
                <a:lnTo>
                  <a:pt x="14287" y="1767166"/>
                </a:lnTo>
                <a:close/>
              </a:path>
              <a:path w="6677025" h="3249929">
                <a:moveTo>
                  <a:pt x="14287" y="1719541"/>
                </a:moveTo>
                <a:lnTo>
                  <a:pt x="13830" y="1718424"/>
                </a:lnTo>
                <a:lnTo>
                  <a:pt x="11963" y="1716557"/>
                </a:lnTo>
                <a:lnTo>
                  <a:pt x="10845" y="1716087"/>
                </a:lnTo>
                <a:lnTo>
                  <a:pt x="8216" y="1716087"/>
                </a:lnTo>
                <a:lnTo>
                  <a:pt x="7099" y="1716557"/>
                </a:lnTo>
                <a:lnTo>
                  <a:pt x="5232" y="1718424"/>
                </a:lnTo>
                <a:lnTo>
                  <a:pt x="4762" y="1719541"/>
                </a:lnTo>
                <a:lnTo>
                  <a:pt x="4762" y="1722170"/>
                </a:lnTo>
                <a:lnTo>
                  <a:pt x="5232" y="1723288"/>
                </a:lnTo>
                <a:lnTo>
                  <a:pt x="7099" y="1725155"/>
                </a:lnTo>
                <a:lnTo>
                  <a:pt x="8216" y="1725612"/>
                </a:lnTo>
                <a:lnTo>
                  <a:pt x="10845" y="1725612"/>
                </a:lnTo>
                <a:lnTo>
                  <a:pt x="11963" y="1725155"/>
                </a:lnTo>
                <a:lnTo>
                  <a:pt x="13830" y="1723288"/>
                </a:lnTo>
                <a:lnTo>
                  <a:pt x="14287" y="1722170"/>
                </a:lnTo>
                <a:lnTo>
                  <a:pt x="14287" y="1719541"/>
                </a:lnTo>
                <a:close/>
              </a:path>
              <a:path w="6677025" h="3249929">
                <a:moveTo>
                  <a:pt x="14287" y="1671916"/>
                </a:moveTo>
                <a:lnTo>
                  <a:pt x="13830" y="1670799"/>
                </a:lnTo>
                <a:lnTo>
                  <a:pt x="11963" y="1668932"/>
                </a:lnTo>
                <a:lnTo>
                  <a:pt x="10845" y="1668462"/>
                </a:lnTo>
                <a:lnTo>
                  <a:pt x="8216" y="1668462"/>
                </a:lnTo>
                <a:lnTo>
                  <a:pt x="7099" y="1668932"/>
                </a:lnTo>
                <a:lnTo>
                  <a:pt x="5232" y="1670799"/>
                </a:lnTo>
                <a:lnTo>
                  <a:pt x="4762" y="1671916"/>
                </a:lnTo>
                <a:lnTo>
                  <a:pt x="4762" y="1674545"/>
                </a:lnTo>
                <a:lnTo>
                  <a:pt x="5232" y="1675663"/>
                </a:lnTo>
                <a:lnTo>
                  <a:pt x="7099" y="1677530"/>
                </a:lnTo>
                <a:lnTo>
                  <a:pt x="8216" y="1677987"/>
                </a:lnTo>
                <a:lnTo>
                  <a:pt x="10845" y="1677987"/>
                </a:lnTo>
                <a:lnTo>
                  <a:pt x="11963" y="1677530"/>
                </a:lnTo>
                <a:lnTo>
                  <a:pt x="13830" y="1675663"/>
                </a:lnTo>
                <a:lnTo>
                  <a:pt x="14287" y="1674545"/>
                </a:lnTo>
                <a:lnTo>
                  <a:pt x="14287" y="1671916"/>
                </a:lnTo>
                <a:close/>
              </a:path>
              <a:path w="6677025" h="3249929">
                <a:moveTo>
                  <a:pt x="14287" y="1624291"/>
                </a:moveTo>
                <a:lnTo>
                  <a:pt x="13830" y="1623174"/>
                </a:lnTo>
                <a:lnTo>
                  <a:pt x="11963" y="1621307"/>
                </a:lnTo>
                <a:lnTo>
                  <a:pt x="10845" y="1620837"/>
                </a:lnTo>
                <a:lnTo>
                  <a:pt x="8216" y="1620837"/>
                </a:lnTo>
                <a:lnTo>
                  <a:pt x="7099" y="1621307"/>
                </a:lnTo>
                <a:lnTo>
                  <a:pt x="5232" y="1623174"/>
                </a:lnTo>
                <a:lnTo>
                  <a:pt x="4762" y="1624291"/>
                </a:lnTo>
                <a:lnTo>
                  <a:pt x="4762" y="1626920"/>
                </a:lnTo>
                <a:lnTo>
                  <a:pt x="5232" y="1628038"/>
                </a:lnTo>
                <a:lnTo>
                  <a:pt x="7099" y="1629905"/>
                </a:lnTo>
                <a:lnTo>
                  <a:pt x="8216" y="1630362"/>
                </a:lnTo>
                <a:lnTo>
                  <a:pt x="10845" y="1630362"/>
                </a:lnTo>
                <a:lnTo>
                  <a:pt x="11963" y="1629905"/>
                </a:lnTo>
                <a:lnTo>
                  <a:pt x="13830" y="1628038"/>
                </a:lnTo>
                <a:lnTo>
                  <a:pt x="14287" y="1626920"/>
                </a:lnTo>
                <a:lnTo>
                  <a:pt x="14287" y="1624291"/>
                </a:lnTo>
                <a:close/>
              </a:path>
              <a:path w="6677025" h="3249929">
                <a:moveTo>
                  <a:pt x="14287" y="1576666"/>
                </a:moveTo>
                <a:lnTo>
                  <a:pt x="13830" y="1575549"/>
                </a:lnTo>
                <a:lnTo>
                  <a:pt x="11963" y="1573682"/>
                </a:lnTo>
                <a:lnTo>
                  <a:pt x="10845" y="1573212"/>
                </a:lnTo>
                <a:lnTo>
                  <a:pt x="8216" y="1573212"/>
                </a:lnTo>
                <a:lnTo>
                  <a:pt x="7099" y="1573682"/>
                </a:lnTo>
                <a:lnTo>
                  <a:pt x="5232" y="1575549"/>
                </a:lnTo>
                <a:lnTo>
                  <a:pt x="4762" y="1576666"/>
                </a:lnTo>
                <a:lnTo>
                  <a:pt x="4762" y="1579295"/>
                </a:lnTo>
                <a:lnTo>
                  <a:pt x="5232" y="1580413"/>
                </a:lnTo>
                <a:lnTo>
                  <a:pt x="7099" y="1582280"/>
                </a:lnTo>
                <a:lnTo>
                  <a:pt x="8216" y="1582737"/>
                </a:lnTo>
                <a:lnTo>
                  <a:pt x="10845" y="1582737"/>
                </a:lnTo>
                <a:lnTo>
                  <a:pt x="11963" y="1582280"/>
                </a:lnTo>
                <a:lnTo>
                  <a:pt x="13830" y="1580413"/>
                </a:lnTo>
                <a:lnTo>
                  <a:pt x="14287" y="1579295"/>
                </a:lnTo>
                <a:lnTo>
                  <a:pt x="14287" y="1576666"/>
                </a:lnTo>
                <a:close/>
              </a:path>
              <a:path w="6677025" h="3249929">
                <a:moveTo>
                  <a:pt x="14287" y="1529041"/>
                </a:moveTo>
                <a:lnTo>
                  <a:pt x="13830" y="1527924"/>
                </a:lnTo>
                <a:lnTo>
                  <a:pt x="11963" y="1526057"/>
                </a:lnTo>
                <a:lnTo>
                  <a:pt x="10845" y="1525587"/>
                </a:lnTo>
                <a:lnTo>
                  <a:pt x="8216" y="1525587"/>
                </a:lnTo>
                <a:lnTo>
                  <a:pt x="7099" y="1526057"/>
                </a:lnTo>
                <a:lnTo>
                  <a:pt x="5232" y="1527924"/>
                </a:lnTo>
                <a:lnTo>
                  <a:pt x="4762" y="1529041"/>
                </a:lnTo>
                <a:lnTo>
                  <a:pt x="4762" y="1531670"/>
                </a:lnTo>
                <a:lnTo>
                  <a:pt x="5232" y="1532788"/>
                </a:lnTo>
                <a:lnTo>
                  <a:pt x="7099" y="1534655"/>
                </a:lnTo>
                <a:lnTo>
                  <a:pt x="8216" y="1535112"/>
                </a:lnTo>
                <a:lnTo>
                  <a:pt x="10845" y="1535112"/>
                </a:lnTo>
                <a:lnTo>
                  <a:pt x="11963" y="1534655"/>
                </a:lnTo>
                <a:lnTo>
                  <a:pt x="13830" y="1532788"/>
                </a:lnTo>
                <a:lnTo>
                  <a:pt x="14287" y="1531670"/>
                </a:lnTo>
                <a:lnTo>
                  <a:pt x="14287" y="1529041"/>
                </a:lnTo>
                <a:close/>
              </a:path>
              <a:path w="6677025" h="3249929">
                <a:moveTo>
                  <a:pt x="14287" y="1481416"/>
                </a:moveTo>
                <a:lnTo>
                  <a:pt x="13830" y="1480299"/>
                </a:lnTo>
                <a:lnTo>
                  <a:pt x="11963" y="1478432"/>
                </a:lnTo>
                <a:lnTo>
                  <a:pt x="10845" y="1477962"/>
                </a:lnTo>
                <a:lnTo>
                  <a:pt x="8216" y="1477962"/>
                </a:lnTo>
                <a:lnTo>
                  <a:pt x="7099" y="1478432"/>
                </a:lnTo>
                <a:lnTo>
                  <a:pt x="5232" y="1480299"/>
                </a:lnTo>
                <a:lnTo>
                  <a:pt x="4762" y="1481416"/>
                </a:lnTo>
                <a:lnTo>
                  <a:pt x="4762" y="1484045"/>
                </a:lnTo>
                <a:lnTo>
                  <a:pt x="5232" y="1485163"/>
                </a:lnTo>
                <a:lnTo>
                  <a:pt x="7099" y="1487030"/>
                </a:lnTo>
                <a:lnTo>
                  <a:pt x="8216" y="1487487"/>
                </a:lnTo>
                <a:lnTo>
                  <a:pt x="10845" y="1487487"/>
                </a:lnTo>
                <a:lnTo>
                  <a:pt x="11963" y="1487030"/>
                </a:lnTo>
                <a:lnTo>
                  <a:pt x="13830" y="1485163"/>
                </a:lnTo>
                <a:lnTo>
                  <a:pt x="14287" y="1484045"/>
                </a:lnTo>
                <a:lnTo>
                  <a:pt x="14287" y="1481416"/>
                </a:lnTo>
                <a:close/>
              </a:path>
              <a:path w="6677025" h="3249929">
                <a:moveTo>
                  <a:pt x="14287" y="1433791"/>
                </a:moveTo>
                <a:lnTo>
                  <a:pt x="13830" y="1432674"/>
                </a:lnTo>
                <a:lnTo>
                  <a:pt x="11963" y="1430807"/>
                </a:lnTo>
                <a:lnTo>
                  <a:pt x="10845" y="1430337"/>
                </a:lnTo>
                <a:lnTo>
                  <a:pt x="8216" y="1430337"/>
                </a:lnTo>
                <a:lnTo>
                  <a:pt x="7099" y="1430807"/>
                </a:lnTo>
                <a:lnTo>
                  <a:pt x="5232" y="1432674"/>
                </a:lnTo>
                <a:lnTo>
                  <a:pt x="4762" y="1433791"/>
                </a:lnTo>
                <a:lnTo>
                  <a:pt x="4762" y="1436420"/>
                </a:lnTo>
                <a:lnTo>
                  <a:pt x="5232" y="1437538"/>
                </a:lnTo>
                <a:lnTo>
                  <a:pt x="7099" y="1439405"/>
                </a:lnTo>
                <a:lnTo>
                  <a:pt x="8216" y="1439862"/>
                </a:lnTo>
                <a:lnTo>
                  <a:pt x="10845" y="1439862"/>
                </a:lnTo>
                <a:lnTo>
                  <a:pt x="11963" y="1439405"/>
                </a:lnTo>
                <a:lnTo>
                  <a:pt x="13830" y="1437538"/>
                </a:lnTo>
                <a:lnTo>
                  <a:pt x="14287" y="1436420"/>
                </a:lnTo>
                <a:lnTo>
                  <a:pt x="14287" y="1433791"/>
                </a:lnTo>
                <a:close/>
              </a:path>
              <a:path w="6677025" h="3249929">
                <a:moveTo>
                  <a:pt x="14287" y="1386166"/>
                </a:moveTo>
                <a:lnTo>
                  <a:pt x="13830" y="1385049"/>
                </a:lnTo>
                <a:lnTo>
                  <a:pt x="11963" y="1383182"/>
                </a:lnTo>
                <a:lnTo>
                  <a:pt x="10845" y="1382712"/>
                </a:lnTo>
                <a:lnTo>
                  <a:pt x="8216" y="1382712"/>
                </a:lnTo>
                <a:lnTo>
                  <a:pt x="7099" y="1383182"/>
                </a:lnTo>
                <a:lnTo>
                  <a:pt x="5232" y="1385049"/>
                </a:lnTo>
                <a:lnTo>
                  <a:pt x="4762" y="1386166"/>
                </a:lnTo>
                <a:lnTo>
                  <a:pt x="4762" y="1388795"/>
                </a:lnTo>
                <a:lnTo>
                  <a:pt x="5232" y="1389913"/>
                </a:lnTo>
                <a:lnTo>
                  <a:pt x="7099" y="1391780"/>
                </a:lnTo>
                <a:lnTo>
                  <a:pt x="8216" y="1392237"/>
                </a:lnTo>
                <a:lnTo>
                  <a:pt x="10845" y="1392237"/>
                </a:lnTo>
                <a:lnTo>
                  <a:pt x="11963" y="1391780"/>
                </a:lnTo>
                <a:lnTo>
                  <a:pt x="13830" y="1389913"/>
                </a:lnTo>
                <a:lnTo>
                  <a:pt x="14287" y="1388795"/>
                </a:lnTo>
                <a:lnTo>
                  <a:pt x="14287" y="1386166"/>
                </a:lnTo>
                <a:close/>
              </a:path>
              <a:path w="6677025" h="3249929">
                <a:moveTo>
                  <a:pt x="14287" y="1338541"/>
                </a:moveTo>
                <a:lnTo>
                  <a:pt x="13830" y="1337424"/>
                </a:lnTo>
                <a:lnTo>
                  <a:pt x="11963" y="1335557"/>
                </a:lnTo>
                <a:lnTo>
                  <a:pt x="10845" y="1335087"/>
                </a:lnTo>
                <a:lnTo>
                  <a:pt x="8216" y="1335087"/>
                </a:lnTo>
                <a:lnTo>
                  <a:pt x="7099" y="1335557"/>
                </a:lnTo>
                <a:lnTo>
                  <a:pt x="5232" y="1337424"/>
                </a:lnTo>
                <a:lnTo>
                  <a:pt x="4762" y="1338541"/>
                </a:lnTo>
                <a:lnTo>
                  <a:pt x="4762" y="1341170"/>
                </a:lnTo>
                <a:lnTo>
                  <a:pt x="5232" y="1342288"/>
                </a:lnTo>
                <a:lnTo>
                  <a:pt x="7099" y="1344155"/>
                </a:lnTo>
                <a:lnTo>
                  <a:pt x="8216" y="1344612"/>
                </a:lnTo>
                <a:lnTo>
                  <a:pt x="10845" y="1344612"/>
                </a:lnTo>
                <a:lnTo>
                  <a:pt x="11963" y="1344155"/>
                </a:lnTo>
                <a:lnTo>
                  <a:pt x="13830" y="1342288"/>
                </a:lnTo>
                <a:lnTo>
                  <a:pt x="14287" y="1341170"/>
                </a:lnTo>
                <a:lnTo>
                  <a:pt x="14287" y="1338541"/>
                </a:lnTo>
                <a:close/>
              </a:path>
              <a:path w="6677025" h="3249929">
                <a:moveTo>
                  <a:pt x="14287" y="1290916"/>
                </a:moveTo>
                <a:lnTo>
                  <a:pt x="13830" y="1289799"/>
                </a:lnTo>
                <a:lnTo>
                  <a:pt x="11963" y="1287932"/>
                </a:lnTo>
                <a:lnTo>
                  <a:pt x="10845" y="1287462"/>
                </a:lnTo>
                <a:lnTo>
                  <a:pt x="8216" y="1287462"/>
                </a:lnTo>
                <a:lnTo>
                  <a:pt x="7099" y="1287932"/>
                </a:lnTo>
                <a:lnTo>
                  <a:pt x="5232" y="1289799"/>
                </a:lnTo>
                <a:lnTo>
                  <a:pt x="4762" y="1290916"/>
                </a:lnTo>
                <a:lnTo>
                  <a:pt x="4762" y="1293545"/>
                </a:lnTo>
                <a:lnTo>
                  <a:pt x="5003" y="1294130"/>
                </a:lnTo>
                <a:lnTo>
                  <a:pt x="3454" y="1294130"/>
                </a:lnTo>
                <a:lnTo>
                  <a:pt x="2336" y="1294599"/>
                </a:lnTo>
                <a:lnTo>
                  <a:pt x="469" y="1296466"/>
                </a:lnTo>
                <a:lnTo>
                  <a:pt x="0" y="1297584"/>
                </a:lnTo>
                <a:lnTo>
                  <a:pt x="0" y="1300213"/>
                </a:lnTo>
                <a:lnTo>
                  <a:pt x="469" y="1301330"/>
                </a:lnTo>
                <a:lnTo>
                  <a:pt x="2336" y="1303197"/>
                </a:lnTo>
                <a:lnTo>
                  <a:pt x="3454" y="1303655"/>
                </a:lnTo>
                <a:lnTo>
                  <a:pt x="6083" y="1303655"/>
                </a:lnTo>
                <a:lnTo>
                  <a:pt x="7200" y="1303197"/>
                </a:lnTo>
                <a:lnTo>
                  <a:pt x="9067" y="1301330"/>
                </a:lnTo>
                <a:lnTo>
                  <a:pt x="9525" y="1300213"/>
                </a:lnTo>
                <a:lnTo>
                  <a:pt x="9525" y="1297584"/>
                </a:lnTo>
                <a:lnTo>
                  <a:pt x="9271" y="1296987"/>
                </a:lnTo>
                <a:lnTo>
                  <a:pt x="10845" y="1296987"/>
                </a:lnTo>
                <a:lnTo>
                  <a:pt x="11963" y="1296530"/>
                </a:lnTo>
                <a:lnTo>
                  <a:pt x="13830" y="1294663"/>
                </a:lnTo>
                <a:lnTo>
                  <a:pt x="14287" y="1293545"/>
                </a:lnTo>
                <a:lnTo>
                  <a:pt x="14287" y="1290916"/>
                </a:lnTo>
                <a:close/>
              </a:path>
              <a:path w="6677025" h="3249929">
                <a:moveTo>
                  <a:pt x="14287" y="1243291"/>
                </a:moveTo>
                <a:lnTo>
                  <a:pt x="13830" y="1242174"/>
                </a:lnTo>
                <a:lnTo>
                  <a:pt x="11963" y="1240307"/>
                </a:lnTo>
                <a:lnTo>
                  <a:pt x="10845" y="1239837"/>
                </a:lnTo>
                <a:lnTo>
                  <a:pt x="8216" y="1239837"/>
                </a:lnTo>
                <a:lnTo>
                  <a:pt x="7099" y="1240307"/>
                </a:lnTo>
                <a:lnTo>
                  <a:pt x="5232" y="1242174"/>
                </a:lnTo>
                <a:lnTo>
                  <a:pt x="4762" y="1243291"/>
                </a:lnTo>
                <a:lnTo>
                  <a:pt x="4762" y="1245920"/>
                </a:lnTo>
                <a:lnTo>
                  <a:pt x="5232" y="1247038"/>
                </a:lnTo>
                <a:lnTo>
                  <a:pt x="7099" y="1248905"/>
                </a:lnTo>
                <a:lnTo>
                  <a:pt x="8216" y="1249362"/>
                </a:lnTo>
                <a:lnTo>
                  <a:pt x="10845" y="1249362"/>
                </a:lnTo>
                <a:lnTo>
                  <a:pt x="11963" y="1248905"/>
                </a:lnTo>
                <a:lnTo>
                  <a:pt x="13830" y="1247038"/>
                </a:lnTo>
                <a:lnTo>
                  <a:pt x="14287" y="1245920"/>
                </a:lnTo>
                <a:lnTo>
                  <a:pt x="14287" y="1243291"/>
                </a:lnTo>
                <a:close/>
              </a:path>
              <a:path w="6677025" h="3249929">
                <a:moveTo>
                  <a:pt x="14287" y="1195666"/>
                </a:moveTo>
                <a:lnTo>
                  <a:pt x="13830" y="1194549"/>
                </a:lnTo>
                <a:lnTo>
                  <a:pt x="11963" y="1192682"/>
                </a:lnTo>
                <a:lnTo>
                  <a:pt x="10845" y="1192212"/>
                </a:lnTo>
                <a:lnTo>
                  <a:pt x="8216" y="1192212"/>
                </a:lnTo>
                <a:lnTo>
                  <a:pt x="7099" y="1192682"/>
                </a:lnTo>
                <a:lnTo>
                  <a:pt x="5232" y="1194549"/>
                </a:lnTo>
                <a:lnTo>
                  <a:pt x="4762" y="1195666"/>
                </a:lnTo>
                <a:lnTo>
                  <a:pt x="4762" y="1198295"/>
                </a:lnTo>
                <a:lnTo>
                  <a:pt x="5232" y="1199413"/>
                </a:lnTo>
                <a:lnTo>
                  <a:pt x="7099" y="1201280"/>
                </a:lnTo>
                <a:lnTo>
                  <a:pt x="8216" y="1201737"/>
                </a:lnTo>
                <a:lnTo>
                  <a:pt x="10845" y="1201737"/>
                </a:lnTo>
                <a:lnTo>
                  <a:pt x="11963" y="1201280"/>
                </a:lnTo>
                <a:lnTo>
                  <a:pt x="13830" y="1199413"/>
                </a:lnTo>
                <a:lnTo>
                  <a:pt x="14287" y="1198295"/>
                </a:lnTo>
                <a:lnTo>
                  <a:pt x="14287" y="1195666"/>
                </a:lnTo>
                <a:close/>
              </a:path>
              <a:path w="6677025" h="3249929">
                <a:moveTo>
                  <a:pt x="14287" y="1148041"/>
                </a:moveTo>
                <a:lnTo>
                  <a:pt x="13830" y="1146924"/>
                </a:lnTo>
                <a:lnTo>
                  <a:pt x="11963" y="1145057"/>
                </a:lnTo>
                <a:lnTo>
                  <a:pt x="10845" y="1144587"/>
                </a:lnTo>
                <a:lnTo>
                  <a:pt x="8216" y="1144587"/>
                </a:lnTo>
                <a:lnTo>
                  <a:pt x="7099" y="1145057"/>
                </a:lnTo>
                <a:lnTo>
                  <a:pt x="5232" y="1146924"/>
                </a:lnTo>
                <a:lnTo>
                  <a:pt x="4762" y="1148041"/>
                </a:lnTo>
                <a:lnTo>
                  <a:pt x="4762" y="1150670"/>
                </a:lnTo>
                <a:lnTo>
                  <a:pt x="5232" y="1151788"/>
                </a:lnTo>
                <a:lnTo>
                  <a:pt x="7099" y="1153655"/>
                </a:lnTo>
                <a:lnTo>
                  <a:pt x="8216" y="1154112"/>
                </a:lnTo>
                <a:lnTo>
                  <a:pt x="10845" y="1154112"/>
                </a:lnTo>
                <a:lnTo>
                  <a:pt x="11963" y="1153655"/>
                </a:lnTo>
                <a:lnTo>
                  <a:pt x="13830" y="1151788"/>
                </a:lnTo>
                <a:lnTo>
                  <a:pt x="14287" y="1150670"/>
                </a:lnTo>
                <a:lnTo>
                  <a:pt x="14287" y="1148041"/>
                </a:lnTo>
                <a:close/>
              </a:path>
              <a:path w="6677025" h="3249929">
                <a:moveTo>
                  <a:pt x="14287" y="1100416"/>
                </a:moveTo>
                <a:lnTo>
                  <a:pt x="13830" y="1099299"/>
                </a:lnTo>
                <a:lnTo>
                  <a:pt x="11963" y="1097432"/>
                </a:lnTo>
                <a:lnTo>
                  <a:pt x="10845" y="1096962"/>
                </a:lnTo>
                <a:lnTo>
                  <a:pt x="8216" y="1096962"/>
                </a:lnTo>
                <a:lnTo>
                  <a:pt x="7099" y="1097432"/>
                </a:lnTo>
                <a:lnTo>
                  <a:pt x="5232" y="1099299"/>
                </a:lnTo>
                <a:lnTo>
                  <a:pt x="4762" y="1100416"/>
                </a:lnTo>
                <a:lnTo>
                  <a:pt x="4762" y="1103045"/>
                </a:lnTo>
                <a:lnTo>
                  <a:pt x="5232" y="1104163"/>
                </a:lnTo>
                <a:lnTo>
                  <a:pt x="7099" y="1106030"/>
                </a:lnTo>
                <a:lnTo>
                  <a:pt x="8216" y="1106487"/>
                </a:lnTo>
                <a:lnTo>
                  <a:pt x="10845" y="1106487"/>
                </a:lnTo>
                <a:lnTo>
                  <a:pt x="11963" y="1106030"/>
                </a:lnTo>
                <a:lnTo>
                  <a:pt x="13830" y="1104163"/>
                </a:lnTo>
                <a:lnTo>
                  <a:pt x="14287" y="1103045"/>
                </a:lnTo>
                <a:lnTo>
                  <a:pt x="14287" y="1100416"/>
                </a:lnTo>
                <a:close/>
              </a:path>
              <a:path w="6677025" h="3249929">
                <a:moveTo>
                  <a:pt x="14287" y="1052791"/>
                </a:moveTo>
                <a:lnTo>
                  <a:pt x="13830" y="1051674"/>
                </a:lnTo>
                <a:lnTo>
                  <a:pt x="11963" y="1049807"/>
                </a:lnTo>
                <a:lnTo>
                  <a:pt x="10845" y="1049337"/>
                </a:lnTo>
                <a:lnTo>
                  <a:pt x="8216" y="1049337"/>
                </a:lnTo>
                <a:lnTo>
                  <a:pt x="7099" y="1049807"/>
                </a:lnTo>
                <a:lnTo>
                  <a:pt x="5232" y="1051674"/>
                </a:lnTo>
                <a:lnTo>
                  <a:pt x="4762" y="1052791"/>
                </a:lnTo>
                <a:lnTo>
                  <a:pt x="4762" y="1055420"/>
                </a:lnTo>
                <a:lnTo>
                  <a:pt x="5232" y="1056538"/>
                </a:lnTo>
                <a:lnTo>
                  <a:pt x="7099" y="1058405"/>
                </a:lnTo>
                <a:lnTo>
                  <a:pt x="8216" y="1058862"/>
                </a:lnTo>
                <a:lnTo>
                  <a:pt x="10845" y="1058862"/>
                </a:lnTo>
                <a:lnTo>
                  <a:pt x="11963" y="1058405"/>
                </a:lnTo>
                <a:lnTo>
                  <a:pt x="13830" y="1056538"/>
                </a:lnTo>
                <a:lnTo>
                  <a:pt x="14287" y="1055420"/>
                </a:lnTo>
                <a:lnTo>
                  <a:pt x="14287" y="1052791"/>
                </a:lnTo>
                <a:close/>
              </a:path>
              <a:path w="6677025" h="3249929">
                <a:moveTo>
                  <a:pt x="14287" y="1005166"/>
                </a:moveTo>
                <a:lnTo>
                  <a:pt x="13830" y="1004049"/>
                </a:lnTo>
                <a:lnTo>
                  <a:pt x="11963" y="1002182"/>
                </a:lnTo>
                <a:lnTo>
                  <a:pt x="10845" y="1001712"/>
                </a:lnTo>
                <a:lnTo>
                  <a:pt x="8216" y="1001712"/>
                </a:lnTo>
                <a:lnTo>
                  <a:pt x="7099" y="1002182"/>
                </a:lnTo>
                <a:lnTo>
                  <a:pt x="5232" y="1004049"/>
                </a:lnTo>
                <a:lnTo>
                  <a:pt x="4762" y="1005166"/>
                </a:lnTo>
                <a:lnTo>
                  <a:pt x="4762" y="1007795"/>
                </a:lnTo>
                <a:lnTo>
                  <a:pt x="5232" y="1008913"/>
                </a:lnTo>
                <a:lnTo>
                  <a:pt x="7099" y="1010780"/>
                </a:lnTo>
                <a:lnTo>
                  <a:pt x="8216" y="1011237"/>
                </a:lnTo>
                <a:lnTo>
                  <a:pt x="10845" y="1011237"/>
                </a:lnTo>
                <a:lnTo>
                  <a:pt x="11963" y="1010780"/>
                </a:lnTo>
                <a:lnTo>
                  <a:pt x="13830" y="1008913"/>
                </a:lnTo>
                <a:lnTo>
                  <a:pt x="14287" y="1007795"/>
                </a:lnTo>
                <a:lnTo>
                  <a:pt x="14287" y="1005166"/>
                </a:lnTo>
                <a:close/>
              </a:path>
              <a:path w="6677025" h="3249929">
                <a:moveTo>
                  <a:pt x="14287" y="957541"/>
                </a:moveTo>
                <a:lnTo>
                  <a:pt x="13830" y="956424"/>
                </a:lnTo>
                <a:lnTo>
                  <a:pt x="11963" y="954557"/>
                </a:lnTo>
                <a:lnTo>
                  <a:pt x="10845" y="954087"/>
                </a:lnTo>
                <a:lnTo>
                  <a:pt x="8216" y="954087"/>
                </a:lnTo>
                <a:lnTo>
                  <a:pt x="7099" y="954557"/>
                </a:lnTo>
                <a:lnTo>
                  <a:pt x="5232" y="956424"/>
                </a:lnTo>
                <a:lnTo>
                  <a:pt x="4762" y="957541"/>
                </a:lnTo>
                <a:lnTo>
                  <a:pt x="4762" y="960170"/>
                </a:lnTo>
                <a:lnTo>
                  <a:pt x="5232" y="961288"/>
                </a:lnTo>
                <a:lnTo>
                  <a:pt x="7099" y="963155"/>
                </a:lnTo>
                <a:lnTo>
                  <a:pt x="8216" y="963612"/>
                </a:lnTo>
                <a:lnTo>
                  <a:pt x="10845" y="963612"/>
                </a:lnTo>
                <a:lnTo>
                  <a:pt x="11963" y="963155"/>
                </a:lnTo>
                <a:lnTo>
                  <a:pt x="13830" y="961288"/>
                </a:lnTo>
                <a:lnTo>
                  <a:pt x="14287" y="960170"/>
                </a:lnTo>
                <a:lnTo>
                  <a:pt x="14287" y="957541"/>
                </a:lnTo>
                <a:close/>
              </a:path>
              <a:path w="6677025" h="3249929">
                <a:moveTo>
                  <a:pt x="14287" y="909916"/>
                </a:moveTo>
                <a:lnTo>
                  <a:pt x="13830" y="908799"/>
                </a:lnTo>
                <a:lnTo>
                  <a:pt x="11963" y="906932"/>
                </a:lnTo>
                <a:lnTo>
                  <a:pt x="10845" y="906462"/>
                </a:lnTo>
                <a:lnTo>
                  <a:pt x="8216" y="906462"/>
                </a:lnTo>
                <a:lnTo>
                  <a:pt x="7099" y="906932"/>
                </a:lnTo>
                <a:lnTo>
                  <a:pt x="5232" y="908799"/>
                </a:lnTo>
                <a:lnTo>
                  <a:pt x="4762" y="909916"/>
                </a:lnTo>
                <a:lnTo>
                  <a:pt x="4762" y="912545"/>
                </a:lnTo>
                <a:lnTo>
                  <a:pt x="5232" y="913663"/>
                </a:lnTo>
                <a:lnTo>
                  <a:pt x="7099" y="915530"/>
                </a:lnTo>
                <a:lnTo>
                  <a:pt x="8216" y="915987"/>
                </a:lnTo>
                <a:lnTo>
                  <a:pt x="10845" y="915987"/>
                </a:lnTo>
                <a:lnTo>
                  <a:pt x="11963" y="915530"/>
                </a:lnTo>
                <a:lnTo>
                  <a:pt x="13830" y="913663"/>
                </a:lnTo>
                <a:lnTo>
                  <a:pt x="14287" y="912545"/>
                </a:lnTo>
                <a:lnTo>
                  <a:pt x="14287" y="909916"/>
                </a:lnTo>
                <a:close/>
              </a:path>
              <a:path w="6677025" h="3249929">
                <a:moveTo>
                  <a:pt x="14287" y="862291"/>
                </a:moveTo>
                <a:lnTo>
                  <a:pt x="13830" y="861174"/>
                </a:lnTo>
                <a:lnTo>
                  <a:pt x="11963" y="859307"/>
                </a:lnTo>
                <a:lnTo>
                  <a:pt x="10845" y="858837"/>
                </a:lnTo>
                <a:lnTo>
                  <a:pt x="8216" y="858837"/>
                </a:lnTo>
                <a:lnTo>
                  <a:pt x="7099" y="859307"/>
                </a:lnTo>
                <a:lnTo>
                  <a:pt x="5232" y="861174"/>
                </a:lnTo>
                <a:lnTo>
                  <a:pt x="4762" y="862291"/>
                </a:lnTo>
                <a:lnTo>
                  <a:pt x="4762" y="864920"/>
                </a:lnTo>
                <a:lnTo>
                  <a:pt x="5232" y="866038"/>
                </a:lnTo>
                <a:lnTo>
                  <a:pt x="7099" y="867905"/>
                </a:lnTo>
                <a:lnTo>
                  <a:pt x="8216" y="868362"/>
                </a:lnTo>
                <a:lnTo>
                  <a:pt x="10845" y="868362"/>
                </a:lnTo>
                <a:lnTo>
                  <a:pt x="11963" y="867905"/>
                </a:lnTo>
                <a:lnTo>
                  <a:pt x="13830" y="866038"/>
                </a:lnTo>
                <a:lnTo>
                  <a:pt x="14287" y="864920"/>
                </a:lnTo>
                <a:lnTo>
                  <a:pt x="14287" y="862291"/>
                </a:lnTo>
                <a:close/>
              </a:path>
              <a:path w="6677025" h="3249929">
                <a:moveTo>
                  <a:pt x="14287" y="814666"/>
                </a:moveTo>
                <a:lnTo>
                  <a:pt x="13830" y="813549"/>
                </a:lnTo>
                <a:lnTo>
                  <a:pt x="11963" y="811682"/>
                </a:lnTo>
                <a:lnTo>
                  <a:pt x="10845" y="811212"/>
                </a:lnTo>
                <a:lnTo>
                  <a:pt x="8216" y="811212"/>
                </a:lnTo>
                <a:lnTo>
                  <a:pt x="7099" y="811682"/>
                </a:lnTo>
                <a:lnTo>
                  <a:pt x="5232" y="813549"/>
                </a:lnTo>
                <a:lnTo>
                  <a:pt x="4762" y="814666"/>
                </a:lnTo>
                <a:lnTo>
                  <a:pt x="4762" y="817295"/>
                </a:lnTo>
                <a:lnTo>
                  <a:pt x="5232" y="818413"/>
                </a:lnTo>
                <a:lnTo>
                  <a:pt x="7099" y="820280"/>
                </a:lnTo>
                <a:lnTo>
                  <a:pt x="8216" y="820737"/>
                </a:lnTo>
                <a:lnTo>
                  <a:pt x="10845" y="820737"/>
                </a:lnTo>
                <a:lnTo>
                  <a:pt x="11963" y="820280"/>
                </a:lnTo>
                <a:lnTo>
                  <a:pt x="13830" y="818413"/>
                </a:lnTo>
                <a:lnTo>
                  <a:pt x="14287" y="817295"/>
                </a:lnTo>
                <a:lnTo>
                  <a:pt x="14287" y="814666"/>
                </a:lnTo>
                <a:close/>
              </a:path>
              <a:path w="6677025" h="3249929">
                <a:moveTo>
                  <a:pt x="14287" y="767041"/>
                </a:moveTo>
                <a:lnTo>
                  <a:pt x="13830" y="765924"/>
                </a:lnTo>
                <a:lnTo>
                  <a:pt x="11963" y="764057"/>
                </a:lnTo>
                <a:lnTo>
                  <a:pt x="10845" y="763587"/>
                </a:lnTo>
                <a:lnTo>
                  <a:pt x="8216" y="763587"/>
                </a:lnTo>
                <a:lnTo>
                  <a:pt x="7099" y="764057"/>
                </a:lnTo>
                <a:lnTo>
                  <a:pt x="5232" y="765924"/>
                </a:lnTo>
                <a:lnTo>
                  <a:pt x="4762" y="767041"/>
                </a:lnTo>
                <a:lnTo>
                  <a:pt x="4762" y="769670"/>
                </a:lnTo>
                <a:lnTo>
                  <a:pt x="5232" y="770788"/>
                </a:lnTo>
                <a:lnTo>
                  <a:pt x="7099" y="772655"/>
                </a:lnTo>
                <a:lnTo>
                  <a:pt x="8216" y="773112"/>
                </a:lnTo>
                <a:lnTo>
                  <a:pt x="10845" y="773112"/>
                </a:lnTo>
                <a:lnTo>
                  <a:pt x="11963" y="772655"/>
                </a:lnTo>
                <a:lnTo>
                  <a:pt x="13830" y="770788"/>
                </a:lnTo>
                <a:lnTo>
                  <a:pt x="14287" y="769670"/>
                </a:lnTo>
                <a:lnTo>
                  <a:pt x="14287" y="767041"/>
                </a:lnTo>
                <a:close/>
              </a:path>
              <a:path w="6677025" h="3249929">
                <a:moveTo>
                  <a:pt x="14287" y="719416"/>
                </a:moveTo>
                <a:lnTo>
                  <a:pt x="13830" y="718299"/>
                </a:lnTo>
                <a:lnTo>
                  <a:pt x="11963" y="716432"/>
                </a:lnTo>
                <a:lnTo>
                  <a:pt x="10845" y="715962"/>
                </a:lnTo>
                <a:lnTo>
                  <a:pt x="8216" y="715962"/>
                </a:lnTo>
                <a:lnTo>
                  <a:pt x="7099" y="716432"/>
                </a:lnTo>
                <a:lnTo>
                  <a:pt x="5232" y="718299"/>
                </a:lnTo>
                <a:lnTo>
                  <a:pt x="4762" y="719416"/>
                </a:lnTo>
                <a:lnTo>
                  <a:pt x="4762" y="722045"/>
                </a:lnTo>
                <a:lnTo>
                  <a:pt x="5232" y="723163"/>
                </a:lnTo>
                <a:lnTo>
                  <a:pt x="7099" y="725030"/>
                </a:lnTo>
                <a:lnTo>
                  <a:pt x="8216" y="725487"/>
                </a:lnTo>
                <a:lnTo>
                  <a:pt x="10845" y="725487"/>
                </a:lnTo>
                <a:lnTo>
                  <a:pt x="11963" y="725030"/>
                </a:lnTo>
                <a:lnTo>
                  <a:pt x="13830" y="723163"/>
                </a:lnTo>
                <a:lnTo>
                  <a:pt x="14287" y="722045"/>
                </a:lnTo>
                <a:lnTo>
                  <a:pt x="14287" y="719416"/>
                </a:lnTo>
                <a:close/>
              </a:path>
              <a:path w="6677025" h="3249929">
                <a:moveTo>
                  <a:pt x="14287" y="671791"/>
                </a:moveTo>
                <a:lnTo>
                  <a:pt x="13830" y="670674"/>
                </a:lnTo>
                <a:lnTo>
                  <a:pt x="11963" y="668807"/>
                </a:lnTo>
                <a:lnTo>
                  <a:pt x="10845" y="668337"/>
                </a:lnTo>
                <a:lnTo>
                  <a:pt x="8216" y="668337"/>
                </a:lnTo>
                <a:lnTo>
                  <a:pt x="7099" y="668807"/>
                </a:lnTo>
                <a:lnTo>
                  <a:pt x="5232" y="670674"/>
                </a:lnTo>
                <a:lnTo>
                  <a:pt x="4762" y="671791"/>
                </a:lnTo>
                <a:lnTo>
                  <a:pt x="4762" y="674420"/>
                </a:lnTo>
                <a:lnTo>
                  <a:pt x="5232" y="675538"/>
                </a:lnTo>
                <a:lnTo>
                  <a:pt x="7099" y="677405"/>
                </a:lnTo>
                <a:lnTo>
                  <a:pt x="8216" y="677862"/>
                </a:lnTo>
                <a:lnTo>
                  <a:pt x="10845" y="677862"/>
                </a:lnTo>
                <a:lnTo>
                  <a:pt x="11963" y="677405"/>
                </a:lnTo>
                <a:lnTo>
                  <a:pt x="13830" y="675538"/>
                </a:lnTo>
                <a:lnTo>
                  <a:pt x="14287" y="674420"/>
                </a:lnTo>
                <a:lnTo>
                  <a:pt x="14287" y="671791"/>
                </a:lnTo>
                <a:close/>
              </a:path>
              <a:path w="6677025" h="3249929">
                <a:moveTo>
                  <a:pt x="14287" y="624166"/>
                </a:moveTo>
                <a:lnTo>
                  <a:pt x="13830" y="623049"/>
                </a:lnTo>
                <a:lnTo>
                  <a:pt x="11963" y="621182"/>
                </a:lnTo>
                <a:lnTo>
                  <a:pt x="10845" y="620712"/>
                </a:lnTo>
                <a:lnTo>
                  <a:pt x="8216" y="620712"/>
                </a:lnTo>
                <a:lnTo>
                  <a:pt x="7099" y="621182"/>
                </a:lnTo>
                <a:lnTo>
                  <a:pt x="5232" y="623049"/>
                </a:lnTo>
                <a:lnTo>
                  <a:pt x="4762" y="624166"/>
                </a:lnTo>
                <a:lnTo>
                  <a:pt x="4762" y="626795"/>
                </a:lnTo>
                <a:lnTo>
                  <a:pt x="5232" y="627913"/>
                </a:lnTo>
                <a:lnTo>
                  <a:pt x="7099" y="629780"/>
                </a:lnTo>
                <a:lnTo>
                  <a:pt x="8216" y="630237"/>
                </a:lnTo>
                <a:lnTo>
                  <a:pt x="10845" y="630237"/>
                </a:lnTo>
                <a:lnTo>
                  <a:pt x="11963" y="629780"/>
                </a:lnTo>
                <a:lnTo>
                  <a:pt x="13830" y="627913"/>
                </a:lnTo>
                <a:lnTo>
                  <a:pt x="14287" y="626795"/>
                </a:lnTo>
                <a:lnTo>
                  <a:pt x="14287" y="624166"/>
                </a:lnTo>
                <a:close/>
              </a:path>
              <a:path w="6677025" h="3249929">
                <a:moveTo>
                  <a:pt x="14287" y="576541"/>
                </a:moveTo>
                <a:lnTo>
                  <a:pt x="13830" y="575424"/>
                </a:lnTo>
                <a:lnTo>
                  <a:pt x="11963" y="573557"/>
                </a:lnTo>
                <a:lnTo>
                  <a:pt x="10845" y="573087"/>
                </a:lnTo>
                <a:lnTo>
                  <a:pt x="8216" y="573087"/>
                </a:lnTo>
                <a:lnTo>
                  <a:pt x="7099" y="573557"/>
                </a:lnTo>
                <a:lnTo>
                  <a:pt x="5232" y="575424"/>
                </a:lnTo>
                <a:lnTo>
                  <a:pt x="4762" y="576541"/>
                </a:lnTo>
                <a:lnTo>
                  <a:pt x="4762" y="579170"/>
                </a:lnTo>
                <a:lnTo>
                  <a:pt x="5232" y="580288"/>
                </a:lnTo>
                <a:lnTo>
                  <a:pt x="7099" y="582155"/>
                </a:lnTo>
                <a:lnTo>
                  <a:pt x="8216" y="582612"/>
                </a:lnTo>
                <a:lnTo>
                  <a:pt x="10845" y="582612"/>
                </a:lnTo>
                <a:lnTo>
                  <a:pt x="11963" y="582155"/>
                </a:lnTo>
                <a:lnTo>
                  <a:pt x="13830" y="580288"/>
                </a:lnTo>
                <a:lnTo>
                  <a:pt x="14287" y="579170"/>
                </a:lnTo>
                <a:lnTo>
                  <a:pt x="14287" y="576541"/>
                </a:lnTo>
                <a:close/>
              </a:path>
              <a:path w="6677025" h="3249929">
                <a:moveTo>
                  <a:pt x="14287" y="528916"/>
                </a:moveTo>
                <a:lnTo>
                  <a:pt x="13830" y="527799"/>
                </a:lnTo>
                <a:lnTo>
                  <a:pt x="11963" y="525932"/>
                </a:lnTo>
                <a:lnTo>
                  <a:pt x="10845" y="525462"/>
                </a:lnTo>
                <a:lnTo>
                  <a:pt x="8216" y="525462"/>
                </a:lnTo>
                <a:lnTo>
                  <a:pt x="7099" y="525932"/>
                </a:lnTo>
                <a:lnTo>
                  <a:pt x="5232" y="527799"/>
                </a:lnTo>
                <a:lnTo>
                  <a:pt x="4762" y="528916"/>
                </a:lnTo>
                <a:lnTo>
                  <a:pt x="4762" y="531545"/>
                </a:lnTo>
                <a:lnTo>
                  <a:pt x="5232" y="532663"/>
                </a:lnTo>
                <a:lnTo>
                  <a:pt x="7099" y="534530"/>
                </a:lnTo>
                <a:lnTo>
                  <a:pt x="8216" y="534987"/>
                </a:lnTo>
                <a:lnTo>
                  <a:pt x="10845" y="534987"/>
                </a:lnTo>
                <a:lnTo>
                  <a:pt x="11963" y="534530"/>
                </a:lnTo>
                <a:lnTo>
                  <a:pt x="13830" y="532663"/>
                </a:lnTo>
                <a:lnTo>
                  <a:pt x="14287" y="531545"/>
                </a:lnTo>
                <a:lnTo>
                  <a:pt x="14287" y="528916"/>
                </a:lnTo>
                <a:close/>
              </a:path>
              <a:path w="6677025" h="3249929">
                <a:moveTo>
                  <a:pt x="14287" y="481291"/>
                </a:moveTo>
                <a:lnTo>
                  <a:pt x="13830" y="480174"/>
                </a:lnTo>
                <a:lnTo>
                  <a:pt x="11963" y="478307"/>
                </a:lnTo>
                <a:lnTo>
                  <a:pt x="10845" y="477837"/>
                </a:lnTo>
                <a:lnTo>
                  <a:pt x="8216" y="477837"/>
                </a:lnTo>
                <a:lnTo>
                  <a:pt x="7099" y="478307"/>
                </a:lnTo>
                <a:lnTo>
                  <a:pt x="5232" y="480174"/>
                </a:lnTo>
                <a:lnTo>
                  <a:pt x="4762" y="481291"/>
                </a:lnTo>
                <a:lnTo>
                  <a:pt x="4762" y="483920"/>
                </a:lnTo>
                <a:lnTo>
                  <a:pt x="5232" y="485038"/>
                </a:lnTo>
                <a:lnTo>
                  <a:pt x="7099" y="486905"/>
                </a:lnTo>
                <a:lnTo>
                  <a:pt x="8216" y="487362"/>
                </a:lnTo>
                <a:lnTo>
                  <a:pt x="10845" y="487362"/>
                </a:lnTo>
                <a:lnTo>
                  <a:pt x="11963" y="486905"/>
                </a:lnTo>
                <a:lnTo>
                  <a:pt x="13830" y="485038"/>
                </a:lnTo>
                <a:lnTo>
                  <a:pt x="14287" y="483920"/>
                </a:lnTo>
                <a:lnTo>
                  <a:pt x="14287" y="481291"/>
                </a:lnTo>
                <a:close/>
              </a:path>
              <a:path w="6677025" h="3249929">
                <a:moveTo>
                  <a:pt x="14287" y="433666"/>
                </a:moveTo>
                <a:lnTo>
                  <a:pt x="13830" y="432549"/>
                </a:lnTo>
                <a:lnTo>
                  <a:pt x="11963" y="430682"/>
                </a:lnTo>
                <a:lnTo>
                  <a:pt x="10845" y="430212"/>
                </a:lnTo>
                <a:lnTo>
                  <a:pt x="8216" y="430212"/>
                </a:lnTo>
                <a:lnTo>
                  <a:pt x="7099" y="430682"/>
                </a:lnTo>
                <a:lnTo>
                  <a:pt x="5232" y="432549"/>
                </a:lnTo>
                <a:lnTo>
                  <a:pt x="4762" y="433666"/>
                </a:lnTo>
                <a:lnTo>
                  <a:pt x="4762" y="436295"/>
                </a:lnTo>
                <a:lnTo>
                  <a:pt x="5232" y="437413"/>
                </a:lnTo>
                <a:lnTo>
                  <a:pt x="7099" y="439280"/>
                </a:lnTo>
                <a:lnTo>
                  <a:pt x="8216" y="439737"/>
                </a:lnTo>
                <a:lnTo>
                  <a:pt x="10845" y="439737"/>
                </a:lnTo>
                <a:lnTo>
                  <a:pt x="11963" y="439280"/>
                </a:lnTo>
                <a:lnTo>
                  <a:pt x="13830" y="437413"/>
                </a:lnTo>
                <a:lnTo>
                  <a:pt x="14287" y="436295"/>
                </a:lnTo>
                <a:lnTo>
                  <a:pt x="14287" y="433666"/>
                </a:lnTo>
                <a:close/>
              </a:path>
              <a:path w="6677025" h="3249929">
                <a:moveTo>
                  <a:pt x="14287" y="386041"/>
                </a:moveTo>
                <a:lnTo>
                  <a:pt x="13830" y="384924"/>
                </a:lnTo>
                <a:lnTo>
                  <a:pt x="11963" y="383057"/>
                </a:lnTo>
                <a:lnTo>
                  <a:pt x="10845" y="382587"/>
                </a:lnTo>
                <a:lnTo>
                  <a:pt x="8216" y="382587"/>
                </a:lnTo>
                <a:lnTo>
                  <a:pt x="7099" y="383057"/>
                </a:lnTo>
                <a:lnTo>
                  <a:pt x="5232" y="384924"/>
                </a:lnTo>
                <a:lnTo>
                  <a:pt x="4762" y="386041"/>
                </a:lnTo>
                <a:lnTo>
                  <a:pt x="4762" y="388670"/>
                </a:lnTo>
                <a:lnTo>
                  <a:pt x="5232" y="389788"/>
                </a:lnTo>
                <a:lnTo>
                  <a:pt x="7099" y="391655"/>
                </a:lnTo>
                <a:lnTo>
                  <a:pt x="8216" y="392112"/>
                </a:lnTo>
                <a:lnTo>
                  <a:pt x="10845" y="392112"/>
                </a:lnTo>
                <a:lnTo>
                  <a:pt x="11963" y="391655"/>
                </a:lnTo>
                <a:lnTo>
                  <a:pt x="13830" y="389788"/>
                </a:lnTo>
                <a:lnTo>
                  <a:pt x="14287" y="388670"/>
                </a:lnTo>
                <a:lnTo>
                  <a:pt x="14287" y="386041"/>
                </a:lnTo>
                <a:close/>
              </a:path>
              <a:path w="6677025" h="3249929">
                <a:moveTo>
                  <a:pt x="14287" y="338416"/>
                </a:moveTo>
                <a:lnTo>
                  <a:pt x="13830" y="337299"/>
                </a:lnTo>
                <a:lnTo>
                  <a:pt x="11963" y="335432"/>
                </a:lnTo>
                <a:lnTo>
                  <a:pt x="10845" y="334962"/>
                </a:lnTo>
                <a:lnTo>
                  <a:pt x="8216" y="334962"/>
                </a:lnTo>
                <a:lnTo>
                  <a:pt x="7099" y="335432"/>
                </a:lnTo>
                <a:lnTo>
                  <a:pt x="5232" y="337299"/>
                </a:lnTo>
                <a:lnTo>
                  <a:pt x="4762" y="338416"/>
                </a:lnTo>
                <a:lnTo>
                  <a:pt x="4762" y="341045"/>
                </a:lnTo>
                <a:lnTo>
                  <a:pt x="5232" y="342163"/>
                </a:lnTo>
                <a:lnTo>
                  <a:pt x="7099" y="344030"/>
                </a:lnTo>
                <a:lnTo>
                  <a:pt x="8216" y="344487"/>
                </a:lnTo>
                <a:lnTo>
                  <a:pt x="10845" y="344487"/>
                </a:lnTo>
                <a:lnTo>
                  <a:pt x="11963" y="344030"/>
                </a:lnTo>
                <a:lnTo>
                  <a:pt x="13830" y="342163"/>
                </a:lnTo>
                <a:lnTo>
                  <a:pt x="14287" y="341045"/>
                </a:lnTo>
                <a:lnTo>
                  <a:pt x="14287" y="338416"/>
                </a:lnTo>
                <a:close/>
              </a:path>
              <a:path w="6677025" h="3249929">
                <a:moveTo>
                  <a:pt x="14287" y="290791"/>
                </a:moveTo>
                <a:lnTo>
                  <a:pt x="13830" y="289674"/>
                </a:lnTo>
                <a:lnTo>
                  <a:pt x="11963" y="287807"/>
                </a:lnTo>
                <a:lnTo>
                  <a:pt x="10845" y="287337"/>
                </a:lnTo>
                <a:lnTo>
                  <a:pt x="8216" y="287337"/>
                </a:lnTo>
                <a:lnTo>
                  <a:pt x="7099" y="287807"/>
                </a:lnTo>
                <a:lnTo>
                  <a:pt x="5232" y="289674"/>
                </a:lnTo>
                <a:lnTo>
                  <a:pt x="4762" y="290791"/>
                </a:lnTo>
                <a:lnTo>
                  <a:pt x="4762" y="293420"/>
                </a:lnTo>
                <a:lnTo>
                  <a:pt x="5232" y="294538"/>
                </a:lnTo>
                <a:lnTo>
                  <a:pt x="7099" y="296405"/>
                </a:lnTo>
                <a:lnTo>
                  <a:pt x="8216" y="296862"/>
                </a:lnTo>
                <a:lnTo>
                  <a:pt x="10845" y="296862"/>
                </a:lnTo>
                <a:lnTo>
                  <a:pt x="11963" y="296405"/>
                </a:lnTo>
                <a:lnTo>
                  <a:pt x="13830" y="294538"/>
                </a:lnTo>
                <a:lnTo>
                  <a:pt x="14287" y="293420"/>
                </a:lnTo>
                <a:lnTo>
                  <a:pt x="14287" y="290791"/>
                </a:lnTo>
                <a:close/>
              </a:path>
              <a:path w="6677025" h="3249929">
                <a:moveTo>
                  <a:pt x="14287" y="243166"/>
                </a:moveTo>
                <a:lnTo>
                  <a:pt x="13830" y="242049"/>
                </a:lnTo>
                <a:lnTo>
                  <a:pt x="11963" y="240182"/>
                </a:lnTo>
                <a:lnTo>
                  <a:pt x="10845" y="239712"/>
                </a:lnTo>
                <a:lnTo>
                  <a:pt x="8216" y="239712"/>
                </a:lnTo>
                <a:lnTo>
                  <a:pt x="7099" y="240182"/>
                </a:lnTo>
                <a:lnTo>
                  <a:pt x="5232" y="242049"/>
                </a:lnTo>
                <a:lnTo>
                  <a:pt x="4762" y="243166"/>
                </a:lnTo>
                <a:lnTo>
                  <a:pt x="4762" y="245795"/>
                </a:lnTo>
                <a:lnTo>
                  <a:pt x="5232" y="246913"/>
                </a:lnTo>
                <a:lnTo>
                  <a:pt x="7099" y="248780"/>
                </a:lnTo>
                <a:lnTo>
                  <a:pt x="8216" y="249237"/>
                </a:lnTo>
                <a:lnTo>
                  <a:pt x="10845" y="249237"/>
                </a:lnTo>
                <a:lnTo>
                  <a:pt x="11963" y="248780"/>
                </a:lnTo>
                <a:lnTo>
                  <a:pt x="13830" y="246913"/>
                </a:lnTo>
                <a:lnTo>
                  <a:pt x="14287" y="245795"/>
                </a:lnTo>
                <a:lnTo>
                  <a:pt x="14287" y="243166"/>
                </a:lnTo>
                <a:close/>
              </a:path>
              <a:path w="6677025" h="3249929">
                <a:moveTo>
                  <a:pt x="14287" y="195541"/>
                </a:moveTo>
                <a:lnTo>
                  <a:pt x="13830" y="194424"/>
                </a:lnTo>
                <a:lnTo>
                  <a:pt x="11963" y="192557"/>
                </a:lnTo>
                <a:lnTo>
                  <a:pt x="10845" y="192087"/>
                </a:lnTo>
                <a:lnTo>
                  <a:pt x="8216" y="192087"/>
                </a:lnTo>
                <a:lnTo>
                  <a:pt x="7099" y="192557"/>
                </a:lnTo>
                <a:lnTo>
                  <a:pt x="5232" y="194424"/>
                </a:lnTo>
                <a:lnTo>
                  <a:pt x="4762" y="195541"/>
                </a:lnTo>
                <a:lnTo>
                  <a:pt x="4762" y="198170"/>
                </a:lnTo>
                <a:lnTo>
                  <a:pt x="5232" y="199288"/>
                </a:lnTo>
                <a:lnTo>
                  <a:pt x="7099" y="201155"/>
                </a:lnTo>
                <a:lnTo>
                  <a:pt x="8216" y="201612"/>
                </a:lnTo>
                <a:lnTo>
                  <a:pt x="10845" y="201612"/>
                </a:lnTo>
                <a:lnTo>
                  <a:pt x="11963" y="201155"/>
                </a:lnTo>
                <a:lnTo>
                  <a:pt x="13830" y="199288"/>
                </a:lnTo>
                <a:lnTo>
                  <a:pt x="14287" y="198170"/>
                </a:lnTo>
                <a:lnTo>
                  <a:pt x="14287" y="195541"/>
                </a:lnTo>
                <a:close/>
              </a:path>
              <a:path w="6677025" h="3249929">
                <a:moveTo>
                  <a:pt x="14287" y="147916"/>
                </a:moveTo>
                <a:lnTo>
                  <a:pt x="13830" y="146799"/>
                </a:lnTo>
                <a:lnTo>
                  <a:pt x="11963" y="144932"/>
                </a:lnTo>
                <a:lnTo>
                  <a:pt x="10845" y="144462"/>
                </a:lnTo>
                <a:lnTo>
                  <a:pt x="8216" y="144462"/>
                </a:lnTo>
                <a:lnTo>
                  <a:pt x="7099" y="144932"/>
                </a:lnTo>
                <a:lnTo>
                  <a:pt x="5232" y="146799"/>
                </a:lnTo>
                <a:lnTo>
                  <a:pt x="4762" y="147916"/>
                </a:lnTo>
                <a:lnTo>
                  <a:pt x="4762" y="150545"/>
                </a:lnTo>
                <a:lnTo>
                  <a:pt x="5232" y="151663"/>
                </a:lnTo>
                <a:lnTo>
                  <a:pt x="7099" y="153530"/>
                </a:lnTo>
                <a:lnTo>
                  <a:pt x="8216" y="153987"/>
                </a:lnTo>
                <a:lnTo>
                  <a:pt x="10845" y="153987"/>
                </a:lnTo>
                <a:lnTo>
                  <a:pt x="11963" y="153530"/>
                </a:lnTo>
                <a:lnTo>
                  <a:pt x="13830" y="151663"/>
                </a:lnTo>
                <a:lnTo>
                  <a:pt x="14287" y="150545"/>
                </a:lnTo>
                <a:lnTo>
                  <a:pt x="14287" y="147916"/>
                </a:lnTo>
                <a:close/>
              </a:path>
              <a:path w="6677025" h="3249929">
                <a:moveTo>
                  <a:pt x="14287" y="100291"/>
                </a:moveTo>
                <a:lnTo>
                  <a:pt x="13830" y="99174"/>
                </a:lnTo>
                <a:lnTo>
                  <a:pt x="11963" y="97307"/>
                </a:lnTo>
                <a:lnTo>
                  <a:pt x="10845" y="96837"/>
                </a:lnTo>
                <a:lnTo>
                  <a:pt x="8216" y="96837"/>
                </a:lnTo>
                <a:lnTo>
                  <a:pt x="7099" y="97307"/>
                </a:lnTo>
                <a:lnTo>
                  <a:pt x="5232" y="99174"/>
                </a:lnTo>
                <a:lnTo>
                  <a:pt x="4762" y="100291"/>
                </a:lnTo>
                <a:lnTo>
                  <a:pt x="4762" y="102920"/>
                </a:lnTo>
                <a:lnTo>
                  <a:pt x="5232" y="104038"/>
                </a:lnTo>
                <a:lnTo>
                  <a:pt x="7099" y="105905"/>
                </a:lnTo>
                <a:lnTo>
                  <a:pt x="8216" y="106362"/>
                </a:lnTo>
                <a:lnTo>
                  <a:pt x="10845" y="106362"/>
                </a:lnTo>
                <a:lnTo>
                  <a:pt x="11963" y="105905"/>
                </a:lnTo>
                <a:lnTo>
                  <a:pt x="13830" y="104038"/>
                </a:lnTo>
                <a:lnTo>
                  <a:pt x="14287" y="102920"/>
                </a:lnTo>
                <a:lnTo>
                  <a:pt x="14287" y="100291"/>
                </a:lnTo>
                <a:close/>
              </a:path>
              <a:path w="6677025" h="3249929">
                <a:moveTo>
                  <a:pt x="14287" y="52666"/>
                </a:moveTo>
                <a:lnTo>
                  <a:pt x="13830" y="51549"/>
                </a:lnTo>
                <a:lnTo>
                  <a:pt x="11963" y="49682"/>
                </a:lnTo>
                <a:lnTo>
                  <a:pt x="10845" y="49212"/>
                </a:lnTo>
                <a:lnTo>
                  <a:pt x="8216" y="49212"/>
                </a:lnTo>
                <a:lnTo>
                  <a:pt x="7099" y="49682"/>
                </a:lnTo>
                <a:lnTo>
                  <a:pt x="5232" y="51549"/>
                </a:lnTo>
                <a:lnTo>
                  <a:pt x="4762" y="52666"/>
                </a:lnTo>
                <a:lnTo>
                  <a:pt x="4762" y="55295"/>
                </a:lnTo>
                <a:lnTo>
                  <a:pt x="5232" y="56413"/>
                </a:lnTo>
                <a:lnTo>
                  <a:pt x="7099" y="58280"/>
                </a:lnTo>
                <a:lnTo>
                  <a:pt x="8216" y="58737"/>
                </a:lnTo>
                <a:lnTo>
                  <a:pt x="10845" y="58737"/>
                </a:lnTo>
                <a:lnTo>
                  <a:pt x="11963" y="58280"/>
                </a:lnTo>
                <a:lnTo>
                  <a:pt x="13830" y="56413"/>
                </a:lnTo>
                <a:lnTo>
                  <a:pt x="14287" y="55295"/>
                </a:lnTo>
                <a:lnTo>
                  <a:pt x="14287" y="52666"/>
                </a:lnTo>
                <a:close/>
              </a:path>
              <a:path w="6677025" h="3249929">
                <a:moveTo>
                  <a:pt x="14287" y="5041"/>
                </a:moveTo>
                <a:lnTo>
                  <a:pt x="13830" y="3924"/>
                </a:lnTo>
                <a:lnTo>
                  <a:pt x="11963" y="2057"/>
                </a:lnTo>
                <a:lnTo>
                  <a:pt x="10845" y="1587"/>
                </a:lnTo>
                <a:lnTo>
                  <a:pt x="8318" y="1587"/>
                </a:lnTo>
                <a:lnTo>
                  <a:pt x="7200" y="469"/>
                </a:lnTo>
                <a:lnTo>
                  <a:pt x="6083" y="0"/>
                </a:lnTo>
                <a:lnTo>
                  <a:pt x="3454" y="0"/>
                </a:lnTo>
                <a:lnTo>
                  <a:pt x="2336" y="469"/>
                </a:lnTo>
                <a:lnTo>
                  <a:pt x="469" y="2336"/>
                </a:lnTo>
                <a:lnTo>
                  <a:pt x="0" y="3454"/>
                </a:lnTo>
                <a:lnTo>
                  <a:pt x="0" y="6083"/>
                </a:lnTo>
                <a:lnTo>
                  <a:pt x="469" y="7200"/>
                </a:lnTo>
                <a:lnTo>
                  <a:pt x="2336" y="9067"/>
                </a:lnTo>
                <a:lnTo>
                  <a:pt x="3454" y="9525"/>
                </a:lnTo>
                <a:lnTo>
                  <a:pt x="5969" y="9525"/>
                </a:lnTo>
                <a:lnTo>
                  <a:pt x="7099" y="10655"/>
                </a:lnTo>
                <a:lnTo>
                  <a:pt x="8216" y="11112"/>
                </a:lnTo>
                <a:lnTo>
                  <a:pt x="10845" y="11112"/>
                </a:lnTo>
                <a:lnTo>
                  <a:pt x="11963" y="10655"/>
                </a:lnTo>
                <a:lnTo>
                  <a:pt x="13830" y="8788"/>
                </a:lnTo>
                <a:lnTo>
                  <a:pt x="14287" y="7670"/>
                </a:lnTo>
                <a:lnTo>
                  <a:pt x="14287" y="5041"/>
                </a:lnTo>
                <a:close/>
              </a:path>
              <a:path w="6677025" h="3249929">
                <a:moveTo>
                  <a:pt x="57150" y="3238779"/>
                </a:moveTo>
                <a:lnTo>
                  <a:pt x="56692" y="3237661"/>
                </a:lnTo>
                <a:lnTo>
                  <a:pt x="54825" y="3235795"/>
                </a:lnTo>
                <a:lnTo>
                  <a:pt x="53708" y="3235325"/>
                </a:lnTo>
                <a:lnTo>
                  <a:pt x="51079" y="3235325"/>
                </a:lnTo>
                <a:lnTo>
                  <a:pt x="49961" y="3235795"/>
                </a:lnTo>
                <a:lnTo>
                  <a:pt x="48094" y="3237661"/>
                </a:lnTo>
                <a:lnTo>
                  <a:pt x="47625" y="3238779"/>
                </a:lnTo>
                <a:lnTo>
                  <a:pt x="47625" y="3241408"/>
                </a:lnTo>
                <a:lnTo>
                  <a:pt x="48094" y="3242526"/>
                </a:lnTo>
                <a:lnTo>
                  <a:pt x="49961" y="3244392"/>
                </a:lnTo>
                <a:lnTo>
                  <a:pt x="51079" y="3244850"/>
                </a:lnTo>
                <a:lnTo>
                  <a:pt x="53708" y="3244850"/>
                </a:lnTo>
                <a:lnTo>
                  <a:pt x="54825" y="3244392"/>
                </a:lnTo>
                <a:lnTo>
                  <a:pt x="56692" y="3242526"/>
                </a:lnTo>
                <a:lnTo>
                  <a:pt x="57150" y="3241408"/>
                </a:lnTo>
                <a:lnTo>
                  <a:pt x="57150" y="3238779"/>
                </a:lnTo>
                <a:close/>
              </a:path>
              <a:path w="6677025" h="3249929">
                <a:moveTo>
                  <a:pt x="57150" y="2591714"/>
                </a:moveTo>
                <a:lnTo>
                  <a:pt x="56692" y="2590596"/>
                </a:lnTo>
                <a:lnTo>
                  <a:pt x="54825" y="2588730"/>
                </a:lnTo>
                <a:lnTo>
                  <a:pt x="53708" y="2588272"/>
                </a:lnTo>
                <a:lnTo>
                  <a:pt x="51079" y="2588272"/>
                </a:lnTo>
                <a:lnTo>
                  <a:pt x="49961" y="2588730"/>
                </a:lnTo>
                <a:lnTo>
                  <a:pt x="48094" y="2590596"/>
                </a:lnTo>
                <a:lnTo>
                  <a:pt x="47625" y="2591714"/>
                </a:lnTo>
                <a:lnTo>
                  <a:pt x="47625" y="2594343"/>
                </a:lnTo>
                <a:lnTo>
                  <a:pt x="48094" y="2595461"/>
                </a:lnTo>
                <a:lnTo>
                  <a:pt x="49961" y="2597327"/>
                </a:lnTo>
                <a:lnTo>
                  <a:pt x="51079" y="2597797"/>
                </a:lnTo>
                <a:lnTo>
                  <a:pt x="53708" y="2597797"/>
                </a:lnTo>
                <a:lnTo>
                  <a:pt x="54825" y="2597327"/>
                </a:lnTo>
                <a:lnTo>
                  <a:pt x="56692" y="2595461"/>
                </a:lnTo>
                <a:lnTo>
                  <a:pt x="57150" y="2594343"/>
                </a:lnTo>
                <a:lnTo>
                  <a:pt x="57150" y="2591714"/>
                </a:lnTo>
                <a:close/>
              </a:path>
              <a:path w="6677025" h="3249929">
                <a:moveTo>
                  <a:pt x="57150" y="1944649"/>
                </a:moveTo>
                <a:lnTo>
                  <a:pt x="56692" y="1943531"/>
                </a:lnTo>
                <a:lnTo>
                  <a:pt x="54825" y="1941664"/>
                </a:lnTo>
                <a:lnTo>
                  <a:pt x="53708" y="1941195"/>
                </a:lnTo>
                <a:lnTo>
                  <a:pt x="51079" y="1941195"/>
                </a:lnTo>
                <a:lnTo>
                  <a:pt x="49961" y="1941664"/>
                </a:lnTo>
                <a:lnTo>
                  <a:pt x="48094" y="1943531"/>
                </a:lnTo>
                <a:lnTo>
                  <a:pt x="47625" y="1944649"/>
                </a:lnTo>
                <a:lnTo>
                  <a:pt x="47625" y="1947278"/>
                </a:lnTo>
                <a:lnTo>
                  <a:pt x="48094" y="1948395"/>
                </a:lnTo>
                <a:lnTo>
                  <a:pt x="49961" y="1950262"/>
                </a:lnTo>
                <a:lnTo>
                  <a:pt x="51079" y="1950720"/>
                </a:lnTo>
                <a:lnTo>
                  <a:pt x="53708" y="1950720"/>
                </a:lnTo>
                <a:lnTo>
                  <a:pt x="54825" y="1950262"/>
                </a:lnTo>
                <a:lnTo>
                  <a:pt x="56692" y="1948395"/>
                </a:lnTo>
                <a:lnTo>
                  <a:pt x="57150" y="1947278"/>
                </a:lnTo>
                <a:lnTo>
                  <a:pt x="57150" y="1944649"/>
                </a:lnTo>
                <a:close/>
              </a:path>
              <a:path w="6677025" h="3249929">
                <a:moveTo>
                  <a:pt x="57150" y="1297584"/>
                </a:moveTo>
                <a:lnTo>
                  <a:pt x="56692" y="1296466"/>
                </a:lnTo>
                <a:lnTo>
                  <a:pt x="54825" y="1294599"/>
                </a:lnTo>
                <a:lnTo>
                  <a:pt x="53708" y="1294130"/>
                </a:lnTo>
                <a:lnTo>
                  <a:pt x="51079" y="1294130"/>
                </a:lnTo>
                <a:lnTo>
                  <a:pt x="49961" y="1294599"/>
                </a:lnTo>
                <a:lnTo>
                  <a:pt x="48094" y="1296466"/>
                </a:lnTo>
                <a:lnTo>
                  <a:pt x="47625" y="1297584"/>
                </a:lnTo>
                <a:lnTo>
                  <a:pt x="47625" y="1300213"/>
                </a:lnTo>
                <a:lnTo>
                  <a:pt x="48094" y="1301330"/>
                </a:lnTo>
                <a:lnTo>
                  <a:pt x="49961" y="1303197"/>
                </a:lnTo>
                <a:lnTo>
                  <a:pt x="51079" y="1303655"/>
                </a:lnTo>
                <a:lnTo>
                  <a:pt x="53708" y="1303655"/>
                </a:lnTo>
                <a:lnTo>
                  <a:pt x="54825" y="1303197"/>
                </a:lnTo>
                <a:lnTo>
                  <a:pt x="56692" y="1301330"/>
                </a:lnTo>
                <a:lnTo>
                  <a:pt x="57150" y="1300213"/>
                </a:lnTo>
                <a:lnTo>
                  <a:pt x="57150" y="1297584"/>
                </a:lnTo>
                <a:close/>
              </a:path>
              <a:path w="6677025" h="3249929">
                <a:moveTo>
                  <a:pt x="57150" y="650519"/>
                </a:moveTo>
                <a:lnTo>
                  <a:pt x="56692" y="649401"/>
                </a:lnTo>
                <a:lnTo>
                  <a:pt x="54825" y="647534"/>
                </a:lnTo>
                <a:lnTo>
                  <a:pt x="53708" y="647065"/>
                </a:lnTo>
                <a:lnTo>
                  <a:pt x="51079" y="647065"/>
                </a:lnTo>
                <a:lnTo>
                  <a:pt x="49961" y="647534"/>
                </a:lnTo>
                <a:lnTo>
                  <a:pt x="48094" y="649401"/>
                </a:lnTo>
                <a:lnTo>
                  <a:pt x="47625" y="650519"/>
                </a:lnTo>
                <a:lnTo>
                  <a:pt x="47625" y="653148"/>
                </a:lnTo>
                <a:lnTo>
                  <a:pt x="48094" y="654265"/>
                </a:lnTo>
                <a:lnTo>
                  <a:pt x="49961" y="656132"/>
                </a:lnTo>
                <a:lnTo>
                  <a:pt x="51079" y="656590"/>
                </a:lnTo>
                <a:lnTo>
                  <a:pt x="53708" y="656590"/>
                </a:lnTo>
                <a:lnTo>
                  <a:pt x="54825" y="656132"/>
                </a:lnTo>
                <a:lnTo>
                  <a:pt x="56692" y="654265"/>
                </a:lnTo>
                <a:lnTo>
                  <a:pt x="57150" y="653148"/>
                </a:lnTo>
                <a:lnTo>
                  <a:pt x="57150" y="650519"/>
                </a:lnTo>
                <a:close/>
              </a:path>
              <a:path w="6677025" h="3249929">
                <a:moveTo>
                  <a:pt x="57150" y="3454"/>
                </a:moveTo>
                <a:lnTo>
                  <a:pt x="56692" y="2336"/>
                </a:lnTo>
                <a:lnTo>
                  <a:pt x="54825" y="469"/>
                </a:lnTo>
                <a:lnTo>
                  <a:pt x="53708" y="0"/>
                </a:lnTo>
                <a:lnTo>
                  <a:pt x="51079" y="0"/>
                </a:lnTo>
                <a:lnTo>
                  <a:pt x="49961" y="469"/>
                </a:lnTo>
                <a:lnTo>
                  <a:pt x="48094" y="2336"/>
                </a:lnTo>
                <a:lnTo>
                  <a:pt x="47625" y="3454"/>
                </a:lnTo>
                <a:lnTo>
                  <a:pt x="47625" y="6083"/>
                </a:lnTo>
                <a:lnTo>
                  <a:pt x="48094" y="7200"/>
                </a:lnTo>
                <a:lnTo>
                  <a:pt x="49961" y="9067"/>
                </a:lnTo>
                <a:lnTo>
                  <a:pt x="51079" y="9525"/>
                </a:lnTo>
                <a:lnTo>
                  <a:pt x="53708" y="9525"/>
                </a:lnTo>
                <a:lnTo>
                  <a:pt x="54825" y="9067"/>
                </a:lnTo>
                <a:lnTo>
                  <a:pt x="56692" y="7200"/>
                </a:lnTo>
                <a:lnTo>
                  <a:pt x="57150" y="6083"/>
                </a:lnTo>
                <a:lnTo>
                  <a:pt x="57150" y="3454"/>
                </a:lnTo>
                <a:close/>
              </a:path>
              <a:path w="6677025" h="3249929">
                <a:moveTo>
                  <a:pt x="104775" y="3238779"/>
                </a:moveTo>
                <a:lnTo>
                  <a:pt x="104317" y="3237661"/>
                </a:lnTo>
                <a:lnTo>
                  <a:pt x="102450" y="3235795"/>
                </a:lnTo>
                <a:lnTo>
                  <a:pt x="101333" y="3235325"/>
                </a:lnTo>
                <a:lnTo>
                  <a:pt x="98704" y="3235325"/>
                </a:lnTo>
                <a:lnTo>
                  <a:pt x="97586" y="3235795"/>
                </a:lnTo>
                <a:lnTo>
                  <a:pt x="95719" y="3237661"/>
                </a:lnTo>
                <a:lnTo>
                  <a:pt x="95250" y="3238779"/>
                </a:lnTo>
                <a:lnTo>
                  <a:pt x="95250" y="3241408"/>
                </a:lnTo>
                <a:lnTo>
                  <a:pt x="95719" y="3242526"/>
                </a:lnTo>
                <a:lnTo>
                  <a:pt x="97586" y="3244392"/>
                </a:lnTo>
                <a:lnTo>
                  <a:pt x="98704" y="3244850"/>
                </a:lnTo>
                <a:lnTo>
                  <a:pt x="101333" y="3244850"/>
                </a:lnTo>
                <a:lnTo>
                  <a:pt x="102450" y="3244392"/>
                </a:lnTo>
                <a:lnTo>
                  <a:pt x="104317" y="3242526"/>
                </a:lnTo>
                <a:lnTo>
                  <a:pt x="104775" y="3241408"/>
                </a:lnTo>
                <a:lnTo>
                  <a:pt x="104775" y="3238779"/>
                </a:lnTo>
                <a:close/>
              </a:path>
              <a:path w="6677025" h="3249929">
                <a:moveTo>
                  <a:pt x="104775" y="2591714"/>
                </a:moveTo>
                <a:lnTo>
                  <a:pt x="104317" y="2590596"/>
                </a:lnTo>
                <a:lnTo>
                  <a:pt x="102450" y="2588730"/>
                </a:lnTo>
                <a:lnTo>
                  <a:pt x="101333" y="2588272"/>
                </a:lnTo>
                <a:lnTo>
                  <a:pt x="98704" y="2588272"/>
                </a:lnTo>
                <a:lnTo>
                  <a:pt x="97586" y="2588730"/>
                </a:lnTo>
                <a:lnTo>
                  <a:pt x="95719" y="2590596"/>
                </a:lnTo>
                <a:lnTo>
                  <a:pt x="95250" y="2591714"/>
                </a:lnTo>
                <a:lnTo>
                  <a:pt x="95250" y="2594343"/>
                </a:lnTo>
                <a:lnTo>
                  <a:pt x="95719" y="2595461"/>
                </a:lnTo>
                <a:lnTo>
                  <a:pt x="97586" y="2597327"/>
                </a:lnTo>
                <a:lnTo>
                  <a:pt x="98704" y="2597797"/>
                </a:lnTo>
                <a:lnTo>
                  <a:pt x="101333" y="2597797"/>
                </a:lnTo>
                <a:lnTo>
                  <a:pt x="102450" y="2597327"/>
                </a:lnTo>
                <a:lnTo>
                  <a:pt x="104317" y="2595461"/>
                </a:lnTo>
                <a:lnTo>
                  <a:pt x="104775" y="2594343"/>
                </a:lnTo>
                <a:lnTo>
                  <a:pt x="104775" y="2591714"/>
                </a:lnTo>
                <a:close/>
              </a:path>
              <a:path w="6677025" h="3249929">
                <a:moveTo>
                  <a:pt x="104775" y="1944649"/>
                </a:moveTo>
                <a:lnTo>
                  <a:pt x="104317" y="1943531"/>
                </a:lnTo>
                <a:lnTo>
                  <a:pt x="102450" y="1941664"/>
                </a:lnTo>
                <a:lnTo>
                  <a:pt x="101333" y="1941195"/>
                </a:lnTo>
                <a:lnTo>
                  <a:pt x="98704" y="1941195"/>
                </a:lnTo>
                <a:lnTo>
                  <a:pt x="97586" y="1941664"/>
                </a:lnTo>
                <a:lnTo>
                  <a:pt x="95719" y="1943531"/>
                </a:lnTo>
                <a:lnTo>
                  <a:pt x="95250" y="1944649"/>
                </a:lnTo>
                <a:lnTo>
                  <a:pt x="95250" y="1947278"/>
                </a:lnTo>
                <a:lnTo>
                  <a:pt x="95719" y="1948395"/>
                </a:lnTo>
                <a:lnTo>
                  <a:pt x="97586" y="1950262"/>
                </a:lnTo>
                <a:lnTo>
                  <a:pt x="98704" y="1950720"/>
                </a:lnTo>
                <a:lnTo>
                  <a:pt x="101333" y="1950720"/>
                </a:lnTo>
                <a:lnTo>
                  <a:pt x="102450" y="1950262"/>
                </a:lnTo>
                <a:lnTo>
                  <a:pt x="104317" y="1948395"/>
                </a:lnTo>
                <a:lnTo>
                  <a:pt x="104775" y="1947278"/>
                </a:lnTo>
                <a:lnTo>
                  <a:pt x="104775" y="1944649"/>
                </a:lnTo>
                <a:close/>
              </a:path>
              <a:path w="6677025" h="3249929">
                <a:moveTo>
                  <a:pt x="104775" y="1297584"/>
                </a:moveTo>
                <a:lnTo>
                  <a:pt x="104317" y="1296466"/>
                </a:lnTo>
                <a:lnTo>
                  <a:pt x="102450" y="1294599"/>
                </a:lnTo>
                <a:lnTo>
                  <a:pt x="101333" y="1294130"/>
                </a:lnTo>
                <a:lnTo>
                  <a:pt x="98704" y="1294130"/>
                </a:lnTo>
                <a:lnTo>
                  <a:pt x="97586" y="1294599"/>
                </a:lnTo>
                <a:lnTo>
                  <a:pt x="95719" y="1296466"/>
                </a:lnTo>
                <a:lnTo>
                  <a:pt x="95250" y="1297584"/>
                </a:lnTo>
                <a:lnTo>
                  <a:pt x="95250" y="1300213"/>
                </a:lnTo>
                <a:lnTo>
                  <a:pt x="95719" y="1301330"/>
                </a:lnTo>
                <a:lnTo>
                  <a:pt x="97586" y="1303197"/>
                </a:lnTo>
                <a:lnTo>
                  <a:pt x="98704" y="1303655"/>
                </a:lnTo>
                <a:lnTo>
                  <a:pt x="101333" y="1303655"/>
                </a:lnTo>
                <a:lnTo>
                  <a:pt x="102450" y="1303197"/>
                </a:lnTo>
                <a:lnTo>
                  <a:pt x="104317" y="1301330"/>
                </a:lnTo>
                <a:lnTo>
                  <a:pt x="104775" y="1300213"/>
                </a:lnTo>
                <a:lnTo>
                  <a:pt x="104775" y="1297584"/>
                </a:lnTo>
                <a:close/>
              </a:path>
              <a:path w="6677025" h="3249929">
                <a:moveTo>
                  <a:pt x="104775" y="650519"/>
                </a:moveTo>
                <a:lnTo>
                  <a:pt x="104317" y="649401"/>
                </a:lnTo>
                <a:lnTo>
                  <a:pt x="102450" y="647534"/>
                </a:lnTo>
                <a:lnTo>
                  <a:pt x="101333" y="647065"/>
                </a:lnTo>
                <a:lnTo>
                  <a:pt x="98704" y="647065"/>
                </a:lnTo>
                <a:lnTo>
                  <a:pt x="97586" y="647534"/>
                </a:lnTo>
                <a:lnTo>
                  <a:pt x="95719" y="649401"/>
                </a:lnTo>
                <a:lnTo>
                  <a:pt x="95250" y="650519"/>
                </a:lnTo>
                <a:lnTo>
                  <a:pt x="95250" y="653148"/>
                </a:lnTo>
                <a:lnTo>
                  <a:pt x="95719" y="654265"/>
                </a:lnTo>
                <a:lnTo>
                  <a:pt x="97586" y="656132"/>
                </a:lnTo>
                <a:lnTo>
                  <a:pt x="98704" y="656590"/>
                </a:lnTo>
                <a:lnTo>
                  <a:pt x="101333" y="656590"/>
                </a:lnTo>
                <a:lnTo>
                  <a:pt x="102450" y="656132"/>
                </a:lnTo>
                <a:lnTo>
                  <a:pt x="104317" y="654265"/>
                </a:lnTo>
                <a:lnTo>
                  <a:pt x="104775" y="653148"/>
                </a:lnTo>
                <a:lnTo>
                  <a:pt x="104775" y="650519"/>
                </a:lnTo>
                <a:close/>
              </a:path>
              <a:path w="6677025" h="3249929">
                <a:moveTo>
                  <a:pt x="104775" y="3454"/>
                </a:moveTo>
                <a:lnTo>
                  <a:pt x="104317" y="2336"/>
                </a:lnTo>
                <a:lnTo>
                  <a:pt x="102450" y="469"/>
                </a:lnTo>
                <a:lnTo>
                  <a:pt x="101333" y="0"/>
                </a:lnTo>
                <a:lnTo>
                  <a:pt x="98704" y="0"/>
                </a:lnTo>
                <a:lnTo>
                  <a:pt x="97586" y="469"/>
                </a:lnTo>
                <a:lnTo>
                  <a:pt x="95719" y="2336"/>
                </a:lnTo>
                <a:lnTo>
                  <a:pt x="95250" y="3454"/>
                </a:lnTo>
                <a:lnTo>
                  <a:pt x="95250" y="6083"/>
                </a:lnTo>
                <a:lnTo>
                  <a:pt x="95719" y="7200"/>
                </a:lnTo>
                <a:lnTo>
                  <a:pt x="97586" y="9067"/>
                </a:lnTo>
                <a:lnTo>
                  <a:pt x="98704" y="9525"/>
                </a:lnTo>
                <a:lnTo>
                  <a:pt x="101333" y="9525"/>
                </a:lnTo>
                <a:lnTo>
                  <a:pt x="102450" y="9067"/>
                </a:lnTo>
                <a:lnTo>
                  <a:pt x="104317" y="7200"/>
                </a:lnTo>
                <a:lnTo>
                  <a:pt x="104775" y="6083"/>
                </a:lnTo>
                <a:lnTo>
                  <a:pt x="104775" y="3454"/>
                </a:lnTo>
                <a:close/>
              </a:path>
              <a:path w="6677025" h="3249929">
                <a:moveTo>
                  <a:pt x="152400" y="3238779"/>
                </a:moveTo>
                <a:lnTo>
                  <a:pt x="151942" y="3237661"/>
                </a:lnTo>
                <a:lnTo>
                  <a:pt x="150075" y="3235795"/>
                </a:lnTo>
                <a:lnTo>
                  <a:pt x="148958" y="3235325"/>
                </a:lnTo>
                <a:lnTo>
                  <a:pt x="146329" y="3235325"/>
                </a:lnTo>
                <a:lnTo>
                  <a:pt x="145211" y="3235795"/>
                </a:lnTo>
                <a:lnTo>
                  <a:pt x="143344" y="3237661"/>
                </a:lnTo>
                <a:lnTo>
                  <a:pt x="142875" y="3238779"/>
                </a:lnTo>
                <a:lnTo>
                  <a:pt x="142875" y="3241408"/>
                </a:lnTo>
                <a:lnTo>
                  <a:pt x="143344" y="3242526"/>
                </a:lnTo>
                <a:lnTo>
                  <a:pt x="145211" y="3244392"/>
                </a:lnTo>
                <a:lnTo>
                  <a:pt x="146329" y="3244850"/>
                </a:lnTo>
                <a:lnTo>
                  <a:pt x="148958" y="3244850"/>
                </a:lnTo>
                <a:lnTo>
                  <a:pt x="150075" y="3244392"/>
                </a:lnTo>
                <a:lnTo>
                  <a:pt x="151942" y="3242526"/>
                </a:lnTo>
                <a:lnTo>
                  <a:pt x="152400" y="3241408"/>
                </a:lnTo>
                <a:lnTo>
                  <a:pt x="152400" y="3238779"/>
                </a:lnTo>
                <a:close/>
              </a:path>
              <a:path w="6677025" h="3249929">
                <a:moveTo>
                  <a:pt x="152400" y="2591714"/>
                </a:moveTo>
                <a:lnTo>
                  <a:pt x="151942" y="2590596"/>
                </a:lnTo>
                <a:lnTo>
                  <a:pt x="150075" y="2588730"/>
                </a:lnTo>
                <a:lnTo>
                  <a:pt x="148958" y="2588272"/>
                </a:lnTo>
                <a:lnTo>
                  <a:pt x="146329" y="2588272"/>
                </a:lnTo>
                <a:lnTo>
                  <a:pt x="145211" y="2588730"/>
                </a:lnTo>
                <a:lnTo>
                  <a:pt x="143344" y="2590596"/>
                </a:lnTo>
                <a:lnTo>
                  <a:pt x="142875" y="2591714"/>
                </a:lnTo>
                <a:lnTo>
                  <a:pt x="142875" y="2594343"/>
                </a:lnTo>
                <a:lnTo>
                  <a:pt x="143344" y="2595461"/>
                </a:lnTo>
                <a:lnTo>
                  <a:pt x="145211" y="2597327"/>
                </a:lnTo>
                <a:lnTo>
                  <a:pt x="146329" y="2597797"/>
                </a:lnTo>
                <a:lnTo>
                  <a:pt x="148958" y="2597797"/>
                </a:lnTo>
                <a:lnTo>
                  <a:pt x="150075" y="2597327"/>
                </a:lnTo>
                <a:lnTo>
                  <a:pt x="151942" y="2595461"/>
                </a:lnTo>
                <a:lnTo>
                  <a:pt x="152400" y="2594343"/>
                </a:lnTo>
                <a:lnTo>
                  <a:pt x="152400" y="2591714"/>
                </a:lnTo>
                <a:close/>
              </a:path>
              <a:path w="6677025" h="3249929">
                <a:moveTo>
                  <a:pt x="152400" y="1944649"/>
                </a:moveTo>
                <a:lnTo>
                  <a:pt x="151942" y="1943531"/>
                </a:lnTo>
                <a:lnTo>
                  <a:pt x="150075" y="1941664"/>
                </a:lnTo>
                <a:lnTo>
                  <a:pt x="148958" y="1941195"/>
                </a:lnTo>
                <a:lnTo>
                  <a:pt x="146329" y="1941195"/>
                </a:lnTo>
                <a:lnTo>
                  <a:pt x="145211" y="1941664"/>
                </a:lnTo>
                <a:lnTo>
                  <a:pt x="143344" y="1943531"/>
                </a:lnTo>
                <a:lnTo>
                  <a:pt x="142875" y="1944649"/>
                </a:lnTo>
                <a:lnTo>
                  <a:pt x="142875" y="1947278"/>
                </a:lnTo>
                <a:lnTo>
                  <a:pt x="143344" y="1948395"/>
                </a:lnTo>
                <a:lnTo>
                  <a:pt x="145211" y="1950262"/>
                </a:lnTo>
                <a:lnTo>
                  <a:pt x="146329" y="1950720"/>
                </a:lnTo>
                <a:lnTo>
                  <a:pt x="148958" y="1950720"/>
                </a:lnTo>
                <a:lnTo>
                  <a:pt x="150075" y="1950262"/>
                </a:lnTo>
                <a:lnTo>
                  <a:pt x="151942" y="1948395"/>
                </a:lnTo>
                <a:lnTo>
                  <a:pt x="152400" y="1947278"/>
                </a:lnTo>
                <a:lnTo>
                  <a:pt x="152400" y="1944649"/>
                </a:lnTo>
                <a:close/>
              </a:path>
              <a:path w="6677025" h="3249929">
                <a:moveTo>
                  <a:pt x="152400" y="1297584"/>
                </a:moveTo>
                <a:lnTo>
                  <a:pt x="151942" y="1296466"/>
                </a:lnTo>
                <a:lnTo>
                  <a:pt x="150075" y="1294599"/>
                </a:lnTo>
                <a:lnTo>
                  <a:pt x="148958" y="1294130"/>
                </a:lnTo>
                <a:lnTo>
                  <a:pt x="146329" y="1294130"/>
                </a:lnTo>
                <a:lnTo>
                  <a:pt x="145211" y="1294599"/>
                </a:lnTo>
                <a:lnTo>
                  <a:pt x="143344" y="1296466"/>
                </a:lnTo>
                <a:lnTo>
                  <a:pt x="142875" y="1297584"/>
                </a:lnTo>
                <a:lnTo>
                  <a:pt x="142875" y="1300213"/>
                </a:lnTo>
                <a:lnTo>
                  <a:pt x="143344" y="1301330"/>
                </a:lnTo>
                <a:lnTo>
                  <a:pt x="145211" y="1303197"/>
                </a:lnTo>
                <a:lnTo>
                  <a:pt x="146329" y="1303655"/>
                </a:lnTo>
                <a:lnTo>
                  <a:pt x="148958" y="1303655"/>
                </a:lnTo>
                <a:lnTo>
                  <a:pt x="150075" y="1303197"/>
                </a:lnTo>
                <a:lnTo>
                  <a:pt x="151942" y="1301330"/>
                </a:lnTo>
                <a:lnTo>
                  <a:pt x="152400" y="1300213"/>
                </a:lnTo>
                <a:lnTo>
                  <a:pt x="152400" y="1297584"/>
                </a:lnTo>
                <a:close/>
              </a:path>
              <a:path w="6677025" h="3249929">
                <a:moveTo>
                  <a:pt x="152400" y="650519"/>
                </a:moveTo>
                <a:lnTo>
                  <a:pt x="151942" y="649401"/>
                </a:lnTo>
                <a:lnTo>
                  <a:pt x="150075" y="647534"/>
                </a:lnTo>
                <a:lnTo>
                  <a:pt x="148958" y="647065"/>
                </a:lnTo>
                <a:lnTo>
                  <a:pt x="146329" y="647065"/>
                </a:lnTo>
                <a:lnTo>
                  <a:pt x="145211" y="647534"/>
                </a:lnTo>
                <a:lnTo>
                  <a:pt x="143344" y="649401"/>
                </a:lnTo>
                <a:lnTo>
                  <a:pt x="142875" y="650519"/>
                </a:lnTo>
                <a:lnTo>
                  <a:pt x="142875" y="653148"/>
                </a:lnTo>
                <a:lnTo>
                  <a:pt x="143344" y="654265"/>
                </a:lnTo>
                <a:lnTo>
                  <a:pt x="145211" y="656132"/>
                </a:lnTo>
                <a:lnTo>
                  <a:pt x="146329" y="656590"/>
                </a:lnTo>
                <a:lnTo>
                  <a:pt x="148958" y="656590"/>
                </a:lnTo>
                <a:lnTo>
                  <a:pt x="150075" y="656132"/>
                </a:lnTo>
                <a:lnTo>
                  <a:pt x="151942" y="654265"/>
                </a:lnTo>
                <a:lnTo>
                  <a:pt x="152400" y="653148"/>
                </a:lnTo>
                <a:lnTo>
                  <a:pt x="152400" y="650519"/>
                </a:lnTo>
                <a:close/>
              </a:path>
              <a:path w="6677025" h="3249929">
                <a:moveTo>
                  <a:pt x="152400" y="3454"/>
                </a:moveTo>
                <a:lnTo>
                  <a:pt x="151942" y="2336"/>
                </a:lnTo>
                <a:lnTo>
                  <a:pt x="150075" y="469"/>
                </a:lnTo>
                <a:lnTo>
                  <a:pt x="148958" y="0"/>
                </a:lnTo>
                <a:lnTo>
                  <a:pt x="146329" y="0"/>
                </a:lnTo>
                <a:lnTo>
                  <a:pt x="145211" y="469"/>
                </a:lnTo>
                <a:lnTo>
                  <a:pt x="143344" y="2336"/>
                </a:lnTo>
                <a:lnTo>
                  <a:pt x="142875" y="3454"/>
                </a:lnTo>
                <a:lnTo>
                  <a:pt x="142875" y="6083"/>
                </a:lnTo>
                <a:lnTo>
                  <a:pt x="143344" y="7200"/>
                </a:lnTo>
                <a:lnTo>
                  <a:pt x="145211" y="9067"/>
                </a:lnTo>
                <a:lnTo>
                  <a:pt x="146329" y="9525"/>
                </a:lnTo>
                <a:lnTo>
                  <a:pt x="148958" y="9525"/>
                </a:lnTo>
                <a:lnTo>
                  <a:pt x="150075" y="9067"/>
                </a:lnTo>
                <a:lnTo>
                  <a:pt x="151942" y="7200"/>
                </a:lnTo>
                <a:lnTo>
                  <a:pt x="152400" y="6083"/>
                </a:lnTo>
                <a:lnTo>
                  <a:pt x="152400" y="3454"/>
                </a:lnTo>
                <a:close/>
              </a:path>
              <a:path w="6677025" h="3249929">
                <a:moveTo>
                  <a:pt x="200025" y="3238779"/>
                </a:moveTo>
                <a:lnTo>
                  <a:pt x="199567" y="3237661"/>
                </a:lnTo>
                <a:lnTo>
                  <a:pt x="197700" y="3235795"/>
                </a:lnTo>
                <a:lnTo>
                  <a:pt x="196583" y="3235325"/>
                </a:lnTo>
                <a:lnTo>
                  <a:pt x="193954" y="3235325"/>
                </a:lnTo>
                <a:lnTo>
                  <a:pt x="192836" y="3235795"/>
                </a:lnTo>
                <a:lnTo>
                  <a:pt x="190969" y="3237661"/>
                </a:lnTo>
                <a:lnTo>
                  <a:pt x="190500" y="3238779"/>
                </a:lnTo>
                <a:lnTo>
                  <a:pt x="190500" y="3241408"/>
                </a:lnTo>
                <a:lnTo>
                  <a:pt x="190969" y="3242526"/>
                </a:lnTo>
                <a:lnTo>
                  <a:pt x="192836" y="3244392"/>
                </a:lnTo>
                <a:lnTo>
                  <a:pt x="193954" y="3244850"/>
                </a:lnTo>
                <a:lnTo>
                  <a:pt x="196583" y="3244850"/>
                </a:lnTo>
                <a:lnTo>
                  <a:pt x="197700" y="3244392"/>
                </a:lnTo>
                <a:lnTo>
                  <a:pt x="199567" y="3242526"/>
                </a:lnTo>
                <a:lnTo>
                  <a:pt x="200025" y="3241408"/>
                </a:lnTo>
                <a:lnTo>
                  <a:pt x="200025" y="3238779"/>
                </a:lnTo>
                <a:close/>
              </a:path>
              <a:path w="6677025" h="3249929">
                <a:moveTo>
                  <a:pt x="200025" y="2591714"/>
                </a:moveTo>
                <a:lnTo>
                  <a:pt x="199567" y="2590596"/>
                </a:lnTo>
                <a:lnTo>
                  <a:pt x="197700" y="2588730"/>
                </a:lnTo>
                <a:lnTo>
                  <a:pt x="196583" y="2588272"/>
                </a:lnTo>
                <a:lnTo>
                  <a:pt x="193954" y="2588272"/>
                </a:lnTo>
                <a:lnTo>
                  <a:pt x="192836" y="2588730"/>
                </a:lnTo>
                <a:lnTo>
                  <a:pt x="190969" y="2590596"/>
                </a:lnTo>
                <a:lnTo>
                  <a:pt x="190500" y="2591714"/>
                </a:lnTo>
                <a:lnTo>
                  <a:pt x="190500" y="2594343"/>
                </a:lnTo>
                <a:lnTo>
                  <a:pt x="190969" y="2595461"/>
                </a:lnTo>
                <a:lnTo>
                  <a:pt x="192836" y="2597327"/>
                </a:lnTo>
                <a:lnTo>
                  <a:pt x="193954" y="2597797"/>
                </a:lnTo>
                <a:lnTo>
                  <a:pt x="196583" y="2597797"/>
                </a:lnTo>
                <a:lnTo>
                  <a:pt x="197700" y="2597327"/>
                </a:lnTo>
                <a:lnTo>
                  <a:pt x="199567" y="2595461"/>
                </a:lnTo>
                <a:lnTo>
                  <a:pt x="200025" y="2594343"/>
                </a:lnTo>
                <a:lnTo>
                  <a:pt x="200025" y="2591714"/>
                </a:lnTo>
                <a:close/>
              </a:path>
              <a:path w="6677025" h="3249929">
                <a:moveTo>
                  <a:pt x="200025" y="1944649"/>
                </a:moveTo>
                <a:lnTo>
                  <a:pt x="199567" y="1943531"/>
                </a:lnTo>
                <a:lnTo>
                  <a:pt x="197700" y="1941664"/>
                </a:lnTo>
                <a:lnTo>
                  <a:pt x="196583" y="1941195"/>
                </a:lnTo>
                <a:lnTo>
                  <a:pt x="193954" y="1941195"/>
                </a:lnTo>
                <a:lnTo>
                  <a:pt x="192836" y="1941664"/>
                </a:lnTo>
                <a:lnTo>
                  <a:pt x="190969" y="1943531"/>
                </a:lnTo>
                <a:lnTo>
                  <a:pt x="190500" y="1944649"/>
                </a:lnTo>
                <a:lnTo>
                  <a:pt x="190500" y="1947278"/>
                </a:lnTo>
                <a:lnTo>
                  <a:pt x="190969" y="1948395"/>
                </a:lnTo>
                <a:lnTo>
                  <a:pt x="192836" y="1950262"/>
                </a:lnTo>
                <a:lnTo>
                  <a:pt x="193954" y="1950720"/>
                </a:lnTo>
                <a:lnTo>
                  <a:pt x="196583" y="1950720"/>
                </a:lnTo>
                <a:lnTo>
                  <a:pt x="197700" y="1950262"/>
                </a:lnTo>
                <a:lnTo>
                  <a:pt x="199567" y="1948395"/>
                </a:lnTo>
                <a:lnTo>
                  <a:pt x="200025" y="1947278"/>
                </a:lnTo>
                <a:lnTo>
                  <a:pt x="200025" y="1944649"/>
                </a:lnTo>
                <a:close/>
              </a:path>
              <a:path w="6677025" h="3249929">
                <a:moveTo>
                  <a:pt x="200025" y="1297584"/>
                </a:moveTo>
                <a:lnTo>
                  <a:pt x="199567" y="1296466"/>
                </a:lnTo>
                <a:lnTo>
                  <a:pt x="197700" y="1294599"/>
                </a:lnTo>
                <a:lnTo>
                  <a:pt x="196583" y="1294130"/>
                </a:lnTo>
                <a:lnTo>
                  <a:pt x="193954" y="1294130"/>
                </a:lnTo>
                <a:lnTo>
                  <a:pt x="192836" y="1294599"/>
                </a:lnTo>
                <a:lnTo>
                  <a:pt x="190969" y="1296466"/>
                </a:lnTo>
                <a:lnTo>
                  <a:pt x="190500" y="1297584"/>
                </a:lnTo>
                <a:lnTo>
                  <a:pt x="190500" y="1300213"/>
                </a:lnTo>
                <a:lnTo>
                  <a:pt x="190969" y="1301330"/>
                </a:lnTo>
                <a:lnTo>
                  <a:pt x="192836" y="1303197"/>
                </a:lnTo>
                <a:lnTo>
                  <a:pt x="193954" y="1303655"/>
                </a:lnTo>
                <a:lnTo>
                  <a:pt x="196583" y="1303655"/>
                </a:lnTo>
                <a:lnTo>
                  <a:pt x="197700" y="1303197"/>
                </a:lnTo>
                <a:lnTo>
                  <a:pt x="199567" y="1301330"/>
                </a:lnTo>
                <a:lnTo>
                  <a:pt x="200025" y="1300213"/>
                </a:lnTo>
                <a:lnTo>
                  <a:pt x="200025" y="1297584"/>
                </a:lnTo>
                <a:close/>
              </a:path>
              <a:path w="6677025" h="3249929">
                <a:moveTo>
                  <a:pt x="200025" y="650519"/>
                </a:moveTo>
                <a:lnTo>
                  <a:pt x="199567" y="649401"/>
                </a:lnTo>
                <a:lnTo>
                  <a:pt x="197700" y="647534"/>
                </a:lnTo>
                <a:lnTo>
                  <a:pt x="196583" y="647065"/>
                </a:lnTo>
                <a:lnTo>
                  <a:pt x="193954" y="647065"/>
                </a:lnTo>
                <a:lnTo>
                  <a:pt x="192836" y="647534"/>
                </a:lnTo>
                <a:lnTo>
                  <a:pt x="190969" y="649401"/>
                </a:lnTo>
                <a:lnTo>
                  <a:pt x="190500" y="650519"/>
                </a:lnTo>
                <a:lnTo>
                  <a:pt x="190500" y="653148"/>
                </a:lnTo>
                <a:lnTo>
                  <a:pt x="190969" y="654265"/>
                </a:lnTo>
                <a:lnTo>
                  <a:pt x="192836" y="656132"/>
                </a:lnTo>
                <a:lnTo>
                  <a:pt x="193954" y="656590"/>
                </a:lnTo>
                <a:lnTo>
                  <a:pt x="196583" y="656590"/>
                </a:lnTo>
                <a:lnTo>
                  <a:pt x="197700" y="656132"/>
                </a:lnTo>
                <a:lnTo>
                  <a:pt x="199567" y="654265"/>
                </a:lnTo>
                <a:lnTo>
                  <a:pt x="200025" y="653148"/>
                </a:lnTo>
                <a:lnTo>
                  <a:pt x="200025" y="650519"/>
                </a:lnTo>
                <a:close/>
              </a:path>
              <a:path w="6677025" h="3249929">
                <a:moveTo>
                  <a:pt x="200025" y="3454"/>
                </a:moveTo>
                <a:lnTo>
                  <a:pt x="199567" y="2336"/>
                </a:lnTo>
                <a:lnTo>
                  <a:pt x="197700" y="469"/>
                </a:lnTo>
                <a:lnTo>
                  <a:pt x="196583" y="0"/>
                </a:lnTo>
                <a:lnTo>
                  <a:pt x="193954" y="0"/>
                </a:lnTo>
                <a:lnTo>
                  <a:pt x="192836" y="469"/>
                </a:lnTo>
                <a:lnTo>
                  <a:pt x="190969" y="2336"/>
                </a:lnTo>
                <a:lnTo>
                  <a:pt x="190500" y="3454"/>
                </a:lnTo>
                <a:lnTo>
                  <a:pt x="190500" y="6083"/>
                </a:lnTo>
                <a:lnTo>
                  <a:pt x="190969" y="7200"/>
                </a:lnTo>
                <a:lnTo>
                  <a:pt x="192836" y="9067"/>
                </a:lnTo>
                <a:lnTo>
                  <a:pt x="193954" y="9525"/>
                </a:lnTo>
                <a:lnTo>
                  <a:pt x="196583" y="9525"/>
                </a:lnTo>
                <a:lnTo>
                  <a:pt x="197700" y="9067"/>
                </a:lnTo>
                <a:lnTo>
                  <a:pt x="199567" y="7200"/>
                </a:lnTo>
                <a:lnTo>
                  <a:pt x="200025" y="6083"/>
                </a:lnTo>
                <a:lnTo>
                  <a:pt x="200025" y="3454"/>
                </a:lnTo>
                <a:close/>
              </a:path>
              <a:path w="6677025" h="3249929">
                <a:moveTo>
                  <a:pt x="247650" y="3238779"/>
                </a:moveTo>
                <a:lnTo>
                  <a:pt x="247192" y="3237661"/>
                </a:lnTo>
                <a:lnTo>
                  <a:pt x="245325" y="3235795"/>
                </a:lnTo>
                <a:lnTo>
                  <a:pt x="244208" y="3235325"/>
                </a:lnTo>
                <a:lnTo>
                  <a:pt x="241579" y="3235325"/>
                </a:lnTo>
                <a:lnTo>
                  <a:pt x="240461" y="3235795"/>
                </a:lnTo>
                <a:lnTo>
                  <a:pt x="238594" y="3237661"/>
                </a:lnTo>
                <a:lnTo>
                  <a:pt x="238125" y="3238779"/>
                </a:lnTo>
                <a:lnTo>
                  <a:pt x="238125" y="3241408"/>
                </a:lnTo>
                <a:lnTo>
                  <a:pt x="238594" y="3242526"/>
                </a:lnTo>
                <a:lnTo>
                  <a:pt x="240461" y="3244392"/>
                </a:lnTo>
                <a:lnTo>
                  <a:pt x="241579" y="3244850"/>
                </a:lnTo>
                <a:lnTo>
                  <a:pt x="244208" y="3244850"/>
                </a:lnTo>
                <a:lnTo>
                  <a:pt x="245325" y="3244392"/>
                </a:lnTo>
                <a:lnTo>
                  <a:pt x="247192" y="3242526"/>
                </a:lnTo>
                <a:lnTo>
                  <a:pt x="247650" y="3241408"/>
                </a:lnTo>
                <a:lnTo>
                  <a:pt x="247650" y="3238779"/>
                </a:lnTo>
                <a:close/>
              </a:path>
              <a:path w="6677025" h="3249929">
                <a:moveTo>
                  <a:pt x="247650" y="2591714"/>
                </a:moveTo>
                <a:lnTo>
                  <a:pt x="247192" y="2590596"/>
                </a:lnTo>
                <a:lnTo>
                  <a:pt x="245325" y="2588730"/>
                </a:lnTo>
                <a:lnTo>
                  <a:pt x="244208" y="2588272"/>
                </a:lnTo>
                <a:lnTo>
                  <a:pt x="241579" y="2588272"/>
                </a:lnTo>
                <a:lnTo>
                  <a:pt x="240461" y="2588730"/>
                </a:lnTo>
                <a:lnTo>
                  <a:pt x="238594" y="2590596"/>
                </a:lnTo>
                <a:lnTo>
                  <a:pt x="238125" y="2591714"/>
                </a:lnTo>
                <a:lnTo>
                  <a:pt x="238125" y="2594343"/>
                </a:lnTo>
                <a:lnTo>
                  <a:pt x="238594" y="2595461"/>
                </a:lnTo>
                <a:lnTo>
                  <a:pt x="240461" y="2597327"/>
                </a:lnTo>
                <a:lnTo>
                  <a:pt x="241579" y="2597797"/>
                </a:lnTo>
                <a:lnTo>
                  <a:pt x="244208" y="2597797"/>
                </a:lnTo>
                <a:lnTo>
                  <a:pt x="245325" y="2597327"/>
                </a:lnTo>
                <a:lnTo>
                  <a:pt x="247192" y="2595461"/>
                </a:lnTo>
                <a:lnTo>
                  <a:pt x="247650" y="2594343"/>
                </a:lnTo>
                <a:lnTo>
                  <a:pt x="247650" y="2591714"/>
                </a:lnTo>
                <a:close/>
              </a:path>
              <a:path w="6677025" h="3249929">
                <a:moveTo>
                  <a:pt x="247650" y="1944649"/>
                </a:moveTo>
                <a:lnTo>
                  <a:pt x="247192" y="1943531"/>
                </a:lnTo>
                <a:lnTo>
                  <a:pt x="245325" y="1941664"/>
                </a:lnTo>
                <a:lnTo>
                  <a:pt x="244208" y="1941195"/>
                </a:lnTo>
                <a:lnTo>
                  <a:pt x="241579" y="1941195"/>
                </a:lnTo>
                <a:lnTo>
                  <a:pt x="240461" y="1941664"/>
                </a:lnTo>
                <a:lnTo>
                  <a:pt x="238594" y="1943531"/>
                </a:lnTo>
                <a:lnTo>
                  <a:pt x="238125" y="1944649"/>
                </a:lnTo>
                <a:lnTo>
                  <a:pt x="238125" y="1947278"/>
                </a:lnTo>
                <a:lnTo>
                  <a:pt x="238594" y="1948395"/>
                </a:lnTo>
                <a:lnTo>
                  <a:pt x="240461" y="1950262"/>
                </a:lnTo>
                <a:lnTo>
                  <a:pt x="241579" y="1950720"/>
                </a:lnTo>
                <a:lnTo>
                  <a:pt x="244208" y="1950720"/>
                </a:lnTo>
                <a:lnTo>
                  <a:pt x="245325" y="1950262"/>
                </a:lnTo>
                <a:lnTo>
                  <a:pt x="247192" y="1948395"/>
                </a:lnTo>
                <a:lnTo>
                  <a:pt x="247650" y="1947278"/>
                </a:lnTo>
                <a:lnTo>
                  <a:pt x="247650" y="1944649"/>
                </a:lnTo>
                <a:close/>
              </a:path>
              <a:path w="6677025" h="3249929">
                <a:moveTo>
                  <a:pt x="247650" y="1297584"/>
                </a:moveTo>
                <a:lnTo>
                  <a:pt x="247192" y="1296466"/>
                </a:lnTo>
                <a:lnTo>
                  <a:pt x="245325" y="1294599"/>
                </a:lnTo>
                <a:lnTo>
                  <a:pt x="244208" y="1294130"/>
                </a:lnTo>
                <a:lnTo>
                  <a:pt x="241579" y="1294130"/>
                </a:lnTo>
                <a:lnTo>
                  <a:pt x="240461" y="1294599"/>
                </a:lnTo>
                <a:lnTo>
                  <a:pt x="238594" y="1296466"/>
                </a:lnTo>
                <a:lnTo>
                  <a:pt x="238125" y="1297584"/>
                </a:lnTo>
                <a:lnTo>
                  <a:pt x="238125" y="1300213"/>
                </a:lnTo>
                <a:lnTo>
                  <a:pt x="238594" y="1301330"/>
                </a:lnTo>
                <a:lnTo>
                  <a:pt x="240461" y="1303197"/>
                </a:lnTo>
                <a:lnTo>
                  <a:pt x="241579" y="1303655"/>
                </a:lnTo>
                <a:lnTo>
                  <a:pt x="244208" y="1303655"/>
                </a:lnTo>
                <a:lnTo>
                  <a:pt x="245325" y="1303197"/>
                </a:lnTo>
                <a:lnTo>
                  <a:pt x="247192" y="1301330"/>
                </a:lnTo>
                <a:lnTo>
                  <a:pt x="247650" y="1300213"/>
                </a:lnTo>
                <a:lnTo>
                  <a:pt x="247650" y="1297584"/>
                </a:lnTo>
                <a:close/>
              </a:path>
              <a:path w="6677025" h="3249929">
                <a:moveTo>
                  <a:pt x="247650" y="650519"/>
                </a:moveTo>
                <a:lnTo>
                  <a:pt x="247192" y="649401"/>
                </a:lnTo>
                <a:lnTo>
                  <a:pt x="245325" y="647534"/>
                </a:lnTo>
                <a:lnTo>
                  <a:pt x="244208" y="647065"/>
                </a:lnTo>
                <a:lnTo>
                  <a:pt x="241579" y="647065"/>
                </a:lnTo>
                <a:lnTo>
                  <a:pt x="240461" y="647534"/>
                </a:lnTo>
                <a:lnTo>
                  <a:pt x="238594" y="649401"/>
                </a:lnTo>
                <a:lnTo>
                  <a:pt x="238125" y="650519"/>
                </a:lnTo>
                <a:lnTo>
                  <a:pt x="238125" y="653148"/>
                </a:lnTo>
                <a:lnTo>
                  <a:pt x="238594" y="654265"/>
                </a:lnTo>
                <a:lnTo>
                  <a:pt x="240461" y="656132"/>
                </a:lnTo>
                <a:lnTo>
                  <a:pt x="241579" y="656590"/>
                </a:lnTo>
                <a:lnTo>
                  <a:pt x="244208" y="656590"/>
                </a:lnTo>
                <a:lnTo>
                  <a:pt x="245325" y="656132"/>
                </a:lnTo>
                <a:lnTo>
                  <a:pt x="247192" y="654265"/>
                </a:lnTo>
                <a:lnTo>
                  <a:pt x="247650" y="653148"/>
                </a:lnTo>
                <a:lnTo>
                  <a:pt x="247650" y="650519"/>
                </a:lnTo>
                <a:close/>
              </a:path>
              <a:path w="6677025" h="3249929">
                <a:moveTo>
                  <a:pt x="247650" y="3454"/>
                </a:moveTo>
                <a:lnTo>
                  <a:pt x="247192" y="2336"/>
                </a:lnTo>
                <a:lnTo>
                  <a:pt x="245325" y="469"/>
                </a:lnTo>
                <a:lnTo>
                  <a:pt x="244208" y="0"/>
                </a:lnTo>
                <a:lnTo>
                  <a:pt x="241579" y="0"/>
                </a:lnTo>
                <a:lnTo>
                  <a:pt x="240461" y="469"/>
                </a:lnTo>
                <a:lnTo>
                  <a:pt x="238594" y="2336"/>
                </a:lnTo>
                <a:lnTo>
                  <a:pt x="238125" y="3454"/>
                </a:lnTo>
                <a:lnTo>
                  <a:pt x="238125" y="6083"/>
                </a:lnTo>
                <a:lnTo>
                  <a:pt x="238594" y="7200"/>
                </a:lnTo>
                <a:lnTo>
                  <a:pt x="240461" y="9067"/>
                </a:lnTo>
                <a:lnTo>
                  <a:pt x="241579" y="9525"/>
                </a:lnTo>
                <a:lnTo>
                  <a:pt x="244208" y="9525"/>
                </a:lnTo>
                <a:lnTo>
                  <a:pt x="245325" y="9067"/>
                </a:lnTo>
                <a:lnTo>
                  <a:pt x="247192" y="7200"/>
                </a:lnTo>
                <a:lnTo>
                  <a:pt x="247650" y="6083"/>
                </a:lnTo>
                <a:lnTo>
                  <a:pt x="247650" y="3454"/>
                </a:lnTo>
                <a:close/>
              </a:path>
              <a:path w="6677025" h="3249929">
                <a:moveTo>
                  <a:pt x="295275" y="3238779"/>
                </a:moveTo>
                <a:lnTo>
                  <a:pt x="294817" y="3237661"/>
                </a:lnTo>
                <a:lnTo>
                  <a:pt x="292950" y="3235795"/>
                </a:lnTo>
                <a:lnTo>
                  <a:pt x="291833" y="3235325"/>
                </a:lnTo>
                <a:lnTo>
                  <a:pt x="289204" y="3235325"/>
                </a:lnTo>
                <a:lnTo>
                  <a:pt x="288086" y="3235795"/>
                </a:lnTo>
                <a:lnTo>
                  <a:pt x="286219" y="3237661"/>
                </a:lnTo>
                <a:lnTo>
                  <a:pt x="285750" y="3238779"/>
                </a:lnTo>
                <a:lnTo>
                  <a:pt x="285750" y="3241408"/>
                </a:lnTo>
                <a:lnTo>
                  <a:pt x="286219" y="3242526"/>
                </a:lnTo>
                <a:lnTo>
                  <a:pt x="288086" y="3244392"/>
                </a:lnTo>
                <a:lnTo>
                  <a:pt x="289204" y="3244850"/>
                </a:lnTo>
                <a:lnTo>
                  <a:pt x="291833" y="3244850"/>
                </a:lnTo>
                <a:lnTo>
                  <a:pt x="292950" y="3244392"/>
                </a:lnTo>
                <a:lnTo>
                  <a:pt x="294817" y="3242526"/>
                </a:lnTo>
                <a:lnTo>
                  <a:pt x="295275" y="3241408"/>
                </a:lnTo>
                <a:lnTo>
                  <a:pt x="295275" y="3238779"/>
                </a:lnTo>
                <a:close/>
              </a:path>
              <a:path w="6677025" h="3249929">
                <a:moveTo>
                  <a:pt x="295275" y="2591714"/>
                </a:moveTo>
                <a:lnTo>
                  <a:pt x="294817" y="2590596"/>
                </a:lnTo>
                <a:lnTo>
                  <a:pt x="292950" y="2588730"/>
                </a:lnTo>
                <a:lnTo>
                  <a:pt x="291833" y="2588272"/>
                </a:lnTo>
                <a:lnTo>
                  <a:pt x="289204" y="2588272"/>
                </a:lnTo>
                <a:lnTo>
                  <a:pt x="288086" y="2588730"/>
                </a:lnTo>
                <a:lnTo>
                  <a:pt x="286219" y="2590596"/>
                </a:lnTo>
                <a:lnTo>
                  <a:pt x="285750" y="2591714"/>
                </a:lnTo>
                <a:lnTo>
                  <a:pt x="285750" y="2594343"/>
                </a:lnTo>
                <a:lnTo>
                  <a:pt x="286219" y="2595461"/>
                </a:lnTo>
                <a:lnTo>
                  <a:pt x="288086" y="2597327"/>
                </a:lnTo>
                <a:lnTo>
                  <a:pt x="289204" y="2597797"/>
                </a:lnTo>
                <a:lnTo>
                  <a:pt x="291833" y="2597797"/>
                </a:lnTo>
                <a:lnTo>
                  <a:pt x="292950" y="2597327"/>
                </a:lnTo>
                <a:lnTo>
                  <a:pt x="294817" y="2595461"/>
                </a:lnTo>
                <a:lnTo>
                  <a:pt x="295275" y="2594343"/>
                </a:lnTo>
                <a:lnTo>
                  <a:pt x="295275" y="2591714"/>
                </a:lnTo>
                <a:close/>
              </a:path>
              <a:path w="6677025" h="3249929">
                <a:moveTo>
                  <a:pt x="295275" y="1944649"/>
                </a:moveTo>
                <a:lnTo>
                  <a:pt x="294817" y="1943531"/>
                </a:lnTo>
                <a:lnTo>
                  <a:pt x="292950" y="1941664"/>
                </a:lnTo>
                <a:lnTo>
                  <a:pt x="291833" y="1941195"/>
                </a:lnTo>
                <a:lnTo>
                  <a:pt x="289204" y="1941195"/>
                </a:lnTo>
                <a:lnTo>
                  <a:pt x="288086" y="1941664"/>
                </a:lnTo>
                <a:lnTo>
                  <a:pt x="286219" y="1943531"/>
                </a:lnTo>
                <a:lnTo>
                  <a:pt x="285750" y="1944649"/>
                </a:lnTo>
                <a:lnTo>
                  <a:pt x="285750" y="1947278"/>
                </a:lnTo>
                <a:lnTo>
                  <a:pt x="286219" y="1948395"/>
                </a:lnTo>
                <a:lnTo>
                  <a:pt x="288086" y="1950262"/>
                </a:lnTo>
                <a:lnTo>
                  <a:pt x="289204" y="1950720"/>
                </a:lnTo>
                <a:lnTo>
                  <a:pt x="291833" y="1950720"/>
                </a:lnTo>
                <a:lnTo>
                  <a:pt x="292950" y="1950262"/>
                </a:lnTo>
                <a:lnTo>
                  <a:pt x="294817" y="1948395"/>
                </a:lnTo>
                <a:lnTo>
                  <a:pt x="295275" y="1947278"/>
                </a:lnTo>
                <a:lnTo>
                  <a:pt x="295275" y="1944649"/>
                </a:lnTo>
                <a:close/>
              </a:path>
              <a:path w="6677025" h="3249929">
                <a:moveTo>
                  <a:pt x="295275" y="1297584"/>
                </a:moveTo>
                <a:lnTo>
                  <a:pt x="294817" y="1296466"/>
                </a:lnTo>
                <a:lnTo>
                  <a:pt x="292950" y="1294599"/>
                </a:lnTo>
                <a:lnTo>
                  <a:pt x="291833" y="1294130"/>
                </a:lnTo>
                <a:lnTo>
                  <a:pt x="289204" y="1294130"/>
                </a:lnTo>
                <a:lnTo>
                  <a:pt x="288086" y="1294599"/>
                </a:lnTo>
                <a:lnTo>
                  <a:pt x="286219" y="1296466"/>
                </a:lnTo>
                <a:lnTo>
                  <a:pt x="285750" y="1297584"/>
                </a:lnTo>
                <a:lnTo>
                  <a:pt x="285750" y="1300213"/>
                </a:lnTo>
                <a:lnTo>
                  <a:pt x="286219" y="1301330"/>
                </a:lnTo>
                <a:lnTo>
                  <a:pt x="288086" y="1303197"/>
                </a:lnTo>
                <a:lnTo>
                  <a:pt x="289204" y="1303655"/>
                </a:lnTo>
                <a:lnTo>
                  <a:pt x="291833" y="1303655"/>
                </a:lnTo>
                <a:lnTo>
                  <a:pt x="292950" y="1303197"/>
                </a:lnTo>
                <a:lnTo>
                  <a:pt x="294817" y="1301330"/>
                </a:lnTo>
                <a:lnTo>
                  <a:pt x="295275" y="1300213"/>
                </a:lnTo>
                <a:lnTo>
                  <a:pt x="295275" y="1297584"/>
                </a:lnTo>
                <a:close/>
              </a:path>
              <a:path w="6677025" h="3249929">
                <a:moveTo>
                  <a:pt x="295275" y="650519"/>
                </a:moveTo>
                <a:lnTo>
                  <a:pt x="294817" y="649401"/>
                </a:lnTo>
                <a:lnTo>
                  <a:pt x="292950" y="647534"/>
                </a:lnTo>
                <a:lnTo>
                  <a:pt x="291833" y="647065"/>
                </a:lnTo>
                <a:lnTo>
                  <a:pt x="289204" y="647065"/>
                </a:lnTo>
                <a:lnTo>
                  <a:pt x="288086" y="647534"/>
                </a:lnTo>
                <a:lnTo>
                  <a:pt x="286219" y="649401"/>
                </a:lnTo>
                <a:lnTo>
                  <a:pt x="285750" y="650519"/>
                </a:lnTo>
                <a:lnTo>
                  <a:pt x="285750" y="653148"/>
                </a:lnTo>
                <a:lnTo>
                  <a:pt x="286219" y="654265"/>
                </a:lnTo>
                <a:lnTo>
                  <a:pt x="288086" y="656132"/>
                </a:lnTo>
                <a:lnTo>
                  <a:pt x="289204" y="656590"/>
                </a:lnTo>
                <a:lnTo>
                  <a:pt x="291833" y="656590"/>
                </a:lnTo>
                <a:lnTo>
                  <a:pt x="292950" y="656132"/>
                </a:lnTo>
                <a:lnTo>
                  <a:pt x="294817" y="654265"/>
                </a:lnTo>
                <a:lnTo>
                  <a:pt x="295275" y="653148"/>
                </a:lnTo>
                <a:lnTo>
                  <a:pt x="295275" y="650519"/>
                </a:lnTo>
                <a:close/>
              </a:path>
              <a:path w="6677025" h="3249929">
                <a:moveTo>
                  <a:pt x="295275" y="3454"/>
                </a:moveTo>
                <a:lnTo>
                  <a:pt x="294817" y="2336"/>
                </a:lnTo>
                <a:lnTo>
                  <a:pt x="292950" y="469"/>
                </a:lnTo>
                <a:lnTo>
                  <a:pt x="291833" y="0"/>
                </a:lnTo>
                <a:lnTo>
                  <a:pt x="289204" y="0"/>
                </a:lnTo>
                <a:lnTo>
                  <a:pt x="288086" y="469"/>
                </a:lnTo>
                <a:lnTo>
                  <a:pt x="286219" y="2336"/>
                </a:lnTo>
                <a:lnTo>
                  <a:pt x="285750" y="3454"/>
                </a:lnTo>
                <a:lnTo>
                  <a:pt x="285750" y="6083"/>
                </a:lnTo>
                <a:lnTo>
                  <a:pt x="286219" y="7200"/>
                </a:lnTo>
                <a:lnTo>
                  <a:pt x="288086" y="9067"/>
                </a:lnTo>
                <a:lnTo>
                  <a:pt x="289204" y="9525"/>
                </a:lnTo>
                <a:lnTo>
                  <a:pt x="291833" y="9525"/>
                </a:lnTo>
                <a:lnTo>
                  <a:pt x="292950" y="9067"/>
                </a:lnTo>
                <a:lnTo>
                  <a:pt x="294817" y="7200"/>
                </a:lnTo>
                <a:lnTo>
                  <a:pt x="295275" y="6083"/>
                </a:lnTo>
                <a:lnTo>
                  <a:pt x="295275" y="3454"/>
                </a:lnTo>
                <a:close/>
              </a:path>
              <a:path w="6677025" h="3249929">
                <a:moveTo>
                  <a:pt x="342900" y="3238779"/>
                </a:moveTo>
                <a:lnTo>
                  <a:pt x="342442" y="3237661"/>
                </a:lnTo>
                <a:lnTo>
                  <a:pt x="340575" y="3235795"/>
                </a:lnTo>
                <a:lnTo>
                  <a:pt x="339458" y="3235325"/>
                </a:lnTo>
                <a:lnTo>
                  <a:pt x="336829" y="3235325"/>
                </a:lnTo>
                <a:lnTo>
                  <a:pt x="335711" y="3235795"/>
                </a:lnTo>
                <a:lnTo>
                  <a:pt x="333844" y="3237661"/>
                </a:lnTo>
                <a:lnTo>
                  <a:pt x="333375" y="3238779"/>
                </a:lnTo>
                <a:lnTo>
                  <a:pt x="333375" y="3241408"/>
                </a:lnTo>
                <a:lnTo>
                  <a:pt x="333844" y="3242526"/>
                </a:lnTo>
                <a:lnTo>
                  <a:pt x="335711" y="3244392"/>
                </a:lnTo>
                <a:lnTo>
                  <a:pt x="336829" y="3244850"/>
                </a:lnTo>
                <a:lnTo>
                  <a:pt x="339458" y="3244850"/>
                </a:lnTo>
                <a:lnTo>
                  <a:pt x="340575" y="3244392"/>
                </a:lnTo>
                <a:lnTo>
                  <a:pt x="342442" y="3242526"/>
                </a:lnTo>
                <a:lnTo>
                  <a:pt x="342900" y="3241408"/>
                </a:lnTo>
                <a:lnTo>
                  <a:pt x="342900" y="3238779"/>
                </a:lnTo>
                <a:close/>
              </a:path>
              <a:path w="6677025" h="3249929">
                <a:moveTo>
                  <a:pt x="342900" y="2591714"/>
                </a:moveTo>
                <a:lnTo>
                  <a:pt x="342442" y="2590596"/>
                </a:lnTo>
                <a:lnTo>
                  <a:pt x="340575" y="2588730"/>
                </a:lnTo>
                <a:lnTo>
                  <a:pt x="339458" y="2588272"/>
                </a:lnTo>
                <a:lnTo>
                  <a:pt x="336829" y="2588272"/>
                </a:lnTo>
                <a:lnTo>
                  <a:pt x="335711" y="2588730"/>
                </a:lnTo>
                <a:lnTo>
                  <a:pt x="333844" y="2590596"/>
                </a:lnTo>
                <a:lnTo>
                  <a:pt x="333375" y="2591714"/>
                </a:lnTo>
                <a:lnTo>
                  <a:pt x="333375" y="2594343"/>
                </a:lnTo>
                <a:lnTo>
                  <a:pt x="333844" y="2595461"/>
                </a:lnTo>
                <a:lnTo>
                  <a:pt x="335711" y="2597327"/>
                </a:lnTo>
                <a:lnTo>
                  <a:pt x="336829" y="2597797"/>
                </a:lnTo>
                <a:lnTo>
                  <a:pt x="339458" y="2597797"/>
                </a:lnTo>
                <a:lnTo>
                  <a:pt x="340575" y="2597327"/>
                </a:lnTo>
                <a:lnTo>
                  <a:pt x="342442" y="2595461"/>
                </a:lnTo>
                <a:lnTo>
                  <a:pt x="342900" y="2594343"/>
                </a:lnTo>
                <a:lnTo>
                  <a:pt x="342900" y="2591714"/>
                </a:lnTo>
                <a:close/>
              </a:path>
              <a:path w="6677025" h="3249929">
                <a:moveTo>
                  <a:pt x="342900" y="1944649"/>
                </a:moveTo>
                <a:lnTo>
                  <a:pt x="342442" y="1943531"/>
                </a:lnTo>
                <a:lnTo>
                  <a:pt x="340575" y="1941664"/>
                </a:lnTo>
                <a:lnTo>
                  <a:pt x="339458" y="1941195"/>
                </a:lnTo>
                <a:lnTo>
                  <a:pt x="336829" y="1941195"/>
                </a:lnTo>
                <a:lnTo>
                  <a:pt x="335711" y="1941664"/>
                </a:lnTo>
                <a:lnTo>
                  <a:pt x="333844" y="1943531"/>
                </a:lnTo>
                <a:lnTo>
                  <a:pt x="333375" y="1944649"/>
                </a:lnTo>
                <a:lnTo>
                  <a:pt x="333375" y="1947278"/>
                </a:lnTo>
                <a:lnTo>
                  <a:pt x="333844" y="1948395"/>
                </a:lnTo>
                <a:lnTo>
                  <a:pt x="335711" y="1950262"/>
                </a:lnTo>
                <a:lnTo>
                  <a:pt x="336829" y="1950720"/>
                </a:lnTo>
                <a:lnTo>
                  <a:pt x="339458" y="1950720"/>
                </a:lnTo>
                <a:lnTo>
                  <a:pt x="340575" y="1950262"/>
                </a:lnTo>
                <a:lnTo>
                  <a:pt x="342442" y="1948395"/>
                </a:lnTo>
                <a:lnTo>
                  <a:pt x="342900" y="1947278"/>
                </a:lnTo>
                <a:lnTo>
                  <a:pt x="342900" y="1944649"/>
                </a:lnTo>
                <a:close/>
              </a:path>
              <a:path w="6677025" h="3249929">
                <a:moveTo>
                  <a:pt x="342900" y="1297584"/>
                </a:moveTo>
                <a:lnTo>
                  <a:pt x="342442" y="1296466"/>
                </a:lnTo>
                <a:lnTo>
                  <a:pt x="340575" y="1294599"/>
                </a:lnTo>
                <a:lnTo>
                  <a:pt x="339458" y="1294130"/>
                </a:lnTo>
                <a:lnTo>
                  <a:pt x="336829" y="1294130"/>
                </a:lnTo>
                <a:lnTo>
                  <a:pt x="335711" y="1294599"/>
                </a:lnTo>
                <a:lnTo>
                  <a:pt x="333844" y="1296466"/>
                </a:lnTo>
                <a:lnTo>
                  <a:pt x="333375" y="1297584"/>
                </a:lnTo>
                <a:lnTo>
                  <a:pt x="333375" y="1300213"/>
                </a:lnTo>
                <a:lnTo>
                  <a:pt x="333844" y="1301330"/>
                </a:lnTo>
                <a:lnTo>
                  <a:pt x="335711" y="1303197"/>
                </a:lnTo>
                <a:lnTo>
                  <a:pt x="336829" y="1303655"/>
                </a:lnTo>
                <a:lnTo>
                  <a:pt x="339458" y="1303655"/>
                </a:lnTo>
                <a:lnTo>
                  <a:pt x="340575" y="1303197"/>
                </a:lnTo>
                <a:lnTo>
                  <a:pt x="342442" y="1301330"/>
                </a:lnTo>
                <a:lnTo>
                  <a:pt x="342900" y="1300213"/>
                </a:lnTo>
                <a:lnTo>
                  <a:pt x="342900" y="1297584"/>
                </a:lnTo>
                <a:close/>
              </a:path>
              <a:path w="6677025" h="3249929">
                <a:moveTo>
                  <a:pt x="342900" y="650519"/>
                </a:moveTo>
                <a:lnTo>
                  <a:pt x="342442" y="649401"/>
                </a:lnTo>
                <a:lnTo>
                  <a:pt x="340575" y="647534"/>
                </a:lnTo>
                <a:lnTo>
                  <a:pt x="339458" y="647065"/>
                </a:lnTo>
                <a:lnTo>
                  <a:pt x="336829" y="647065"/>
                </a:lnTo>
                <a:lnTo>
                  <a:pt x="335711" y="647534"/>
                </a:lnTo>
                <a:lnTo>
                  <a:pt x="333844" y="649401"/>
                </a:lnTo>
                <a:lnTo>
                  <a:pt x="333375" y="650519"/>
                </a:lnTo>
                <a:lnTo>
                  <a:pt x="333375" y="653148"/>
                </a:lnTo>
                <a:lnTo>
                  <a:pt x="333844" y="654265"/>
                </a:lnTo>
                <a:lnTo>
                  <a:pt x="335711" y="656132"/>
                </a:lnTo>
                <a:lnTo>
                  <a:pt x="336829" y="656590"/>
                </a:lnTo>
                <a:lnTo>
                  <a:pt x="339458" y="656590"/>
                </a:lnTo>
                <a:lnTo>
                  <a:pt x="340575" y="656132"/>
                </a:lnTo>
                <a:lnTo>
                  <a:pt x="342442" y="654265"/>
                </a:lnTo>
                <a:lnTo>
                  <a:pt x="342900" y="653148"/>
                </a:lnTo>
                <a:lnTo>
                  <a:pt x="342900" y="650519"/>
                </a:lnTo>
                <a:close/>
              </a:path>
              <a:path w="6677025" h="3249929">
                <a:moveTo>
                  <a:pt x="342900" y="3454"/>
                </a:moveTo>
                <a:lnTo>
                  <a:pt x="342442" y="2336"/>
                </a:lnTo>
                <a:lnTo>
                  <a:pt x="340575" y="469"/>
                </a:lnTo>
                <a:lnTo>
                  <a:pt x="339458" y="0"/>
                </a:lnTo>
                <a:lnTo>
                  <a:pt x="336829" y="0"/>
                </a:lnTo>
                <a:lnTo>
                  <a:pt x="335711" y="469"/>
                </a:lnTo>
                <a:lnTo>
                  <a:pt x="333844" y="2336"/>
                </a:lnTo>
                <a:lnTo>
                  <a:pt x="333375" y="3454"/>
                </a:lnTo>
                <a:lnTo>
                  <a:pt x="333375" y="6083"/>
                </a:lnTo>
                <a:lnTo>
                  <a:pt x="333844" y="7200"/>
                </a:lnTo>
                <a:lnTo>
                  <a:pt x="335711" y="9067"/>
                </a:lnTo>
                <a:lnTo>
                  <a:pt x="336829" y="9525"/>
                </a:lnTo>
                <a:lnTo>
                  <a:pt x="339458" y="9525"/>
                </a:lnTo>
                <a:lnTo>
                  <a:pt x="340575" y="9067"/>
                </a:lnTo>
                <a:lnTo>
                  <a:pt x="342442" y="7200"/>
                </a:lnTo>
                <a:lnTo>
                  <a:pt x="342900" y="6083"/>
                </a:lnTo>
                <a:lnTo>
                  <a:pt x="342900" y="3454"/>
                </a:lnTo>
                <a:close/>
              </a:path>
              <a:path w="6677025" h="3249929">
                <a:moveTo>
                  <a:pt x="390525" y="3238779"/>
                </a:moveTo>
                <a:lnTo>
                  <a:pt x="390067" y="3237661"/>
                </a:lnTo>
                <a:lnTo>
                  <a:pt x="388200" y="3235795"/>
                </a:lnTo>
                <a:lnTo>
                  <a:pt x="387083" y="3235325"/>
                </a:lnTo>
                <a:lnTo>
                  <a:pt x="384454" y="3235325"/>
                </a:lnTo>
                <a:lnTo>
                  <a:pt x="383336" y="3235795"/>
                </a:lnTo>
                <a:lnTo>
                  <a:pt x="381469" y="3237661"/>
                </a:lnTo>
                <a:lnTo>
                  <a:pt x="381000" y="3238779"/>
                </a:lnTo>
                <a:lnTo>
                  <a:pt x="381000" y="3241408"/>
                </a:lnTo>
                <a:lnTo>
                  <a:pt x="381469" y="3242526"/>
                </a:lnTo>
                <a:lnTo>
                  <a:pt x="383336" y="3244392"/>
                </a:lnTo>
                <a:lnTo>
                  <a:pt x="384454" y="3244850"/>
                </a:lnTo>
                <a:lnTo>
                  <a:pt x="387083" y="3244850"/>
                </a:lnTo>
                <a:lnTo>
                  <a:pt x="388200" y="3244392"/>
                </a:lnTo>
                <a:lnTo>
                  <a:pt x="390067" y="3242526"/>
                </a:lnTo>
                <a:lnTo>
                  <a:pt x="390525" y="3241408"/>
                </a:lnTo>
                <a:lnTo>
                  <a:pt x="390525" y="3238779"/>
                </a:lnTo>
                <a:close/>
              </a:path>
              <a:path w="6677025" h="3249929">
                <a:moveTo>
                  <a:pt x="390525" y="2591714"/>
                </a:moveTo>
                <a:lnTo>
                  <a:pt x="390067" y="2590596"/>
                </a:lnTo>
                <a:lnTo>
                  <a:pt x="388200" y="2588730"/>
                </a:lnTo>
                <a:lnTo>
                  <a:pt x="387083" y="2588272"/>
                </a:lnTo>
                <a:lnTo>
                  <a:pt x="384454" y="2588272"/>
                </a:lnTo>
                <a:lnTo>
                  <a:pt x="383336" y="2588730"/>
                </a:lnTo>
                <a:lnTo>
                  <a:pt x="381469" y="2590596"/>
                </a:lnTo>
                <a:lnTo>
                  <a:pt x="381000" y="2591714"/>
                </a:lnTo>
                <a:lnTo>
                  <a:pt x="381000" y="2594343"/>
                </a:lnTo>
                <a:lnTo>
                  <a:pt x="381469" y="2595461"/>
                </a:lnTo>
                <a:lnTo>
                  <a:pt x="383336" y="2597327"/>
                </a:lnTo>
                <a:lnTo>
                  <a:pt x="384454" y="2597797"/>
                </a:lnTo>
                <a:lnTo>
                  <a:pt x="387083" y="2597797"/>
                </a:lnTo>
                <a:lnTo>
                  <a:pt x="388200" y="2597327"/>
                </a:lnTo>
                <a:lnTo>
                  <a:pt x="390067" y="2595461"/>
                </a:lnTo>
                <a:lnTo>
                  <a:pt x="390525" y="2594343"/>
                </a:lnTo>
                <a:lnTo>
                  <a:pt x="390525" y="2591714"/>
                </a:lnTo>
                <a:close/>
              </a:path>
              <a:path w="6677025" h="3249929">
                <a:moveTo>
                  <a:pt x="390525" y="1944649"/>
                </a:moveTo>
                <a:lnTo>
                  <a:pt x="390067" y="1943531"/>
                </a:lnTo>
                <a:lnTo>
                  <a:pt x="388200" y="1941664"/>
                </a:lnTo>
                <a:lnTo>
                  <a:pt x="387083" y="1941195"/>
                </a:lnTo>
                <a:lnTo>
                  <a:pt x="384454" y="1941195"/>
                </a:lnTo>
                <a:lnTo>
                  <a:pt x="383336" y="1941664"/>
                </a:lnTo>
                <a:lnTo>
                  <a:pt x="381469" y="1943531"/>
                </a:lnTo>
                <a:lnTo>
                  <a:pt x="381000" y="1944649"/>
                </a:lnTo>
                <a:lnTo>
                  <a:pt x="381000" y="1947278"/>
                </a:lnTo>
                <a:lnTo>
                  <a:pt x="381469" y="1948395"/>
                </a:lnTo>
                <a:lnTo>
                  <a:pt x="383336" y="1950262"/>
                </a:lnTo>
                <a:lnTo>
                  <a:pt x="384454" y="1950720"/>
                </a:lnTo>
                <a:lnTo>
                  <a:pt x="387083" y="1950720"/>
                </a:lnTo>
                <a:lnTo>
                  <a:pt x="388200" y="1950262"/>
                </a:lnTo>
                <a:lnTo>
                  <a:pt x="390067" y="1948395"/>
                </a:lnTo>
                <a:lnTo>
                  <a:pt x="390525" y="1947278"/>
                </a:lnTo>
                <a:lnTo>
                  <a:pt x="390525" y="1944649"/>
                </a:lnTo>
                <a:close/>
              </a:path>
              <a:path w="6677025" h="3249929">
                <a:moveTo>
                  <a:pt x="390525" y="1297584"/>
                </a:moveTo>
                <a:lnTo>
                  <a:pt x="390067" y="1296466"/>
                </a:lnTo>
                <a:lnTo>
                  <a:pt x="388200" y="1294599"/>
                </a:lnTo>
                <a:lnTo>
                  <a:pt x="387083" y="1294130"/>
                </a:lnTo>
                <a:lnTo>
                  <a:pt x="384454" y="1294130"/>
                </a:lnTo>
                <a:lnTo>
                  <a:pt x="383336" y="1294599"/>
                </a:lnTo>
                <a:lnTo>
                  <a:pt x="381469" y="1296466"/>
                </a:lnTo>
                <a:lnTo>
                  <a:pt x="381000" y="1297584"/>
                </a:lnTo>
                <a:lnTo>
                  <a:pt x="381000" y="1300213"/>
                </a:lnTo>
                <a:lnTo>
                  <a:pt x="381469" y="1301330"/>
                </a:lnTo>
                <a:lnTo>
                  <a:pt x="383336" y="1303197"/>
                </a:lnTo>
                <a:lnTo>
                  <a:pt x="384454" y="1303655"/>
                </a:lnTo>
                <a:lnTo>
                  <a:pt x="387083" y="1303655"/>
                </a:lnTo>
                <a:lnTo>
                  <a:pt x="388200" y="1303197"/>
                </a:lnTo>
                <a:lnTo>
                  <a:pt x="390067" y="1301330"/>
                </a:lnTo>
                <a:lnTo>
                  <a:pt x="390525" y="1300213"/>
                </a:lnTo>
                <a:lnTo>
                  <a:pt x="390525" y="1297584"/>
                </a:lnTo>
                <a:close/>
              </a:path>
              <a:path w="6677025" h="3249929">
                <a:moveTo>
                  <a:pt x="390525" y="650519"/>
                </a:moveTo>
                <a:lnTo>
                  <a:pt x="390067" y="649401"/>
                </a:lnTo>
                <a:lnTo>
                  <a:pt x="388200" y="647534"/>
                </a:lnTo>
                <a:lnTo>
                  <a:pt x="387083" y="647065"/>
                </a:lnTo>
                <a:lnTo>
                  <a:pt x="384454" y="647065"/>
                </a:lnTo>
                <a:lnTo>
                  <a:pt x="383336" y="647534"/>
                </a:lnTo>
                <a:lnTo>
                  <a:pt x="381469" y="649401"/>
                </a:lnTo>
                <a:lnTo>
                  <a:pt x="381000" y="650519"/>
                </a:lnTo>
                <a:lnTo>
                  <a:pt x="381000" y="653148"/>
                </a:lnTo>
                <a:lnTo>
                  <a:pt x="381469" y="654265"/>
                </a:lnTo>
                <a:lnTo>
                  <a:pt x="383336" y="656132"/>
                </a:lnTo>
                <a:lnTo>
                  <a:pt x="384454" y="656590"/>
                </a:lnTo>
                <a:lnTo>
                  <a:pt x="387083" y="656590"/>
                </a:lnTo>
                <a:lnTo>
                  <a:pt x="388200" y="656132"/>
                </a:lnTo>
                <a:lnTo>
                  <a:pt x="390067" y="654265"/>
                </a:lnTo>
                <a:lnTo>
                  <a:pt x="390525" y="653148"/>
                </a:lnTo>
                <a:lnTo>
                  <a:pt x="390525" y="650519"/>
                </a:lnTo>
                <a:close/>
              </a:path>
              <a:path w="6677025" h="3249929">
                <a:moveTo>
                  <a:pt x="390525" y="3454"/>
                </a:moveTo>
                <a:lnTo>
                  <a:pt x="390067" y="2336"/>
                </a:lnTo>
                <a:lnTo>
                  <a:pt x="388200" y="469"/>
                </a:lnTo>
                <a:lnTo>
                  <a:pt x="387083" y="0"/>
                </a:lnTo>
                <a:lnTo>
                  <a:pt x="384454" y="0"/>
                </a:lnTo>
                <a:lnTo>
                  <a:pt x="383336" y="469"/>
                </a:lnTo>
                <a:lnTo>
                  <a:pt x="381469" y="2336"/>
                </a:lnTo>
                <a:lnTo>
                  <a:pt x="381000" y="3454"/>
                </a:lnTo>
                <a:lnTo>
                  <a:pt x="381000" y="6083"/>
                </a:lnTo>
                <a:lnTo>
                  <a:pt x="381469" y="7200"/>
                </a:lnTo>
                <a:lnTo>
                  <a:pt x="383336" y="9067"/>
                </a:lnTo>
                <a:lnTo>
                  <a:pt x="384454" y="9525"/>
                </a:lnTo>
                <a:lnTo>
                  <a:pt x="387083" y="9525"/>
                </a:lnTo>
                <a:lnTo>
                  <a:pt x="388200" y="9067"/>
                </a:lnTo>
                <a:lnTo>
                  <a:pt x="390067" y="7200"/>
                </a:lnTo>
                <a:lnTo>
                  <a:pt x="390525" y="6083"/>
                </a:lnTo>
                <a:lnTo>
                  <a:pt x="390525" y="3454"/>
                </a:lnTo>
                <a:close/>
              </a:path>
              <a:path w="6677025" h="3249929">
                <a:moveTo>
                  <a:pt x="438150" y="3238779"/>
                </a:moveTo>
                <a:lnTo>
                  <a:pt x="437692" y="3237661"/>
                </a:lnTo>
                <a:lnTo>
                  <a:pt x="435825" y="3235795"/>
                </a:lnTo>
                <a:lnTo>
                  <a:pt x="434708" y="3235325"/>
                </a:lnTo>
                <a:lnTo>
                  <a:pt x="432079" y="3235325"/>
                </a:lnTo>
                <a:lnTo>
                  <a:pt x="430961" y="3235795"/>
                </a:lnTo>
                <a:lnTo>
                  <a:pt x="429094" y="3237661"/>
                </a:lnTo>
                <a:lnTo>
                  <a:pt x="428625" y="3238779"/>
                </a:lnTo>
                <a:lnTo>
                  <a:pt x="428625" y="3241408"/>
                </a:lnTo>
                <a:lnTo>
                  <a:pt x="429094" y="3242526"/>
                </a:lnTo>
                <a:lnTo>
                  <a:pt x="430961" y="3244392"/>
                </a:lnTo>
                <a:lnTo>
                  <a:pt x="432079" y="3244850"/>
                </a:lnTo>
                <a:lnTo>
                  <a:pt x="434708" y="3244850"/>
                </a:lnTo>
                <a:lnTo>
                  <a:pt x="435825" y="3244392"/>
                </a:lnTo>
                <a:lnTo>
                  <a:pt x="437692" y="3242526"/>
                </a:lnTo>
                <a:lnTo>
                  <a:pt x="438150" y="3241408"/>
                </a:lnTo>
                <a:lnTo>
                  <a:pt x="438150" y="3238779"/>
                </a:lnTo>
                <a:close/>
              </a:path>
              <a:path w="6677025" h="3249929">
                <a:moveTo>
                  <a:pt x="438150" y="2591714"/>
                </a:moveTo>
                <a:lnTo>
                  <a:pt x="437692" y="2590596"/>
                </a:lnTo>
                <a:lnTo>
                  <a:pt x="435825" y="2588730"/>
                </a:lnTo>
                <a:lnTo>
                  <a:pt x="434708" y="2588272"/>
                </a:lnTo>
                <a:lnTo>
                  <a:pt x="432079" y="2588272"/>
                </a:lnTo>
                <a:lnTo>
                  <a:pt x="430961" y="2588730"/>
                </a:lnTo>
                <a:lnTo>
                  <a:pt x="429094" y="2590596"/>
                </a:lnTo>
                <a:lnTo>
                  <a:pt x="428625" y="2591714"/>
                </a:lnTo>
                <a:lnTo>
                  <a:pt x="428625" y="2594343"/>
                </a:lnTo>
                <a:lnTo>
                  <a:pt x="429094" y="2595461"/>
                </a:lnTo>
                <a:lnTo>
                  <a:pt x="430961" y="2597327"/>
                </a:lnTo>
                <a:lnTo>
                  <a:pt x="432079" y="2597797"/>
                </a:lnTo>
                <a:lnTo>
                  <a:pt x="434708" y="2597797"/>
                </a:lnTo>
                <a:lnTo>
                  <a:pt x="435825" y="2597327"/>
                </a:lnTo>
                <a:lnTo>
                  <a:pt x="437692" y="2595461"/>
                </a:lnTo>
                <a:lnTo>
                  <a:pt x="438150" y="2594343"/>
                </a:lnTo>
                <a:lnTo>
                  <a:pt x="438150" y="2591714"/>
                </a:lnTo>
                <a:close/>
              </a:path>
              <a:path w="6677025" h="3249929">
                <a:moveTo>
                  <a:pt x="438150" y="1944649"/>
                </a:moveTo>
                <a:lnTo>
                  <a:pt x="437692" y="1943531"/>
                </a:lnTo>
                <a:lnTo>
                  <a:pt x="435825" y="1941664"/>
                </a:lnTo>
                <a:lnTo>
                  <a:pt x="434708" y="1941195"/>
                </a:lnTo>
                <a:lnTo>
                  <a:pt x="432079" y="1941195"/>
                </a:lnTo>
                <a:lnTo>
                  <a:pt x="430961" y="1941664"/>
                </a:lnTo>
                <a:lnTo>
                  <a:pt x="429094" y="1943531"/>
                </a:lnTo>
                <a:lnTo>
                  <a:pt x="428625" y="1944649"/>
                </a:lnTo>
                <a:lnTo>
                  <a:pt x="428625" y="1947278"/>
                </a:lnTo>
                <a:lnTo>
                  <a:pt x="429094" y="1948395"/>
                </a:lnTo>
                <a:lnTo>
                  <a:pt x="430961" y="1950262"/>
                </a:lnTo>
                <a:lnTo>
                  <a:pt x="432079" y="1950720"/>
                </a:lnTo>
                <a:lnTo>
                  <a:pt x="434708" y="1950720"/>
                </a:lnTo>
                <a:lnTo>
                  <a:pt x="435825" y="1950262"/>
                </a:lnTo>
                <a:lnTo>
                  <a:pt x="437692" y="1948395"/>
                </a:lnTo>
                <a:lnTo>
                  <a:pt x="438150" y="1947278"/>
                </a:lnTo>
                <a:lnTo>
                  <a:pt x="438150" y="1944649"/>
                </a:lnTo>
                <a:close/>
              </a:path>
              <a:path w="6677025" h="3249929">
                <a:moveTo>
                  <a:pt x="438150" y="1297584"/>
                </a:moveTo>
                <a:lnTo>
                  <a:pt x="437692" y="1296466"/>
                </a:lnTo>
                <a:lnTo>
                  <a:pt x="435825" y="1294599"/>
                </a:lnTo>
                <a:lnTo>
                  <a:pt x="434708" y="1294130"/>
                </a:lnTo>
                <a:lnTo>
                  <a:pt x="432079" y="1294130"/>
                </a:lnTo>
                <a:lnTo>
                  <a:pt x="430961" y="1294599"/>
                </a:lnTo>
                <a:lnTo>
                  <a:pt x="429094" y="1296466"/>
                </a:lnTo>
                <a:lnTo>
                  <a:pt x="428625" y="1297584"/>
                </a:lnTo>
                <a:lnTo>
                  <a:pt x="428625" y="1300213"/>
                </a:lnTo>
                <a:lnTo>
                  <a:pt x="429094" y="1301330"/>
                </a:lnTo>
                <a:lnTo>
                  <a:pt x="430961" y="1303197"/>
                </a:lnTo>
                <a:lnTo>
                  <a:pt x="432079" y="1303655"/>
                </a:lnTo>
                <a:lnTo>
                  <a:pt x="434708" y="1303655"/>
                </a:lnTo>
                <a:lnTo>
                  <a:pt x="435825" y="1303197"/>
                </a:lnTo>
                <a:lnTo>
                  <a:pt x="437692" y="1301330"/>
                </a:lnTo>
                <a:lnTo>
                  <a:pt x="438150" y="1300213"/>
                </a:lnTo>
                <a:lnTo>
                  <a:pt x="438150" y="1297584"/>
                </a:lnTo>
                <a:close/>
              </a:path>
              <a:path w="6677025" h="3249929">
                <a:moveTo>
                  <a:pt x="438150" y="650519"/>
                </a:moveTo>
                <a:lnTo>
                  <a:pt x="437692" y="649401"/>
                </a:lnTo>
                <a:lnTo>
                  <a:pt x="435825" y="647534"/>
                </a:lnTo>
                <a:lnTo>
                  <a:pt x="434708" y="647065"/>
                </a:lnTo>
                <a:lnTo>
                  <a:pt x="432079" y="647065"/>
                </a:lnTo>
                <a:lnTo>
                  <a:pt x="430961" y="647534"/>
                </a:lnTo>
                <a:lnTo>
                  <a:pt x="429094" y="649401"/>
                </a:lnTo>
                <a:lnTo>
                  <a:pt x="428625" y="650519"/>
                </a:lnTo>
                <a:lnTo>
                  <a:pt x="428625" y="653148"/>
                </a:lnTo>
                <a:lnTo>
                  <a:pt x="429094" y="654265"/>
                </a:lnTo>
                <a:lnTo>
                  <a:pt x="430961" y="656132"/>
                </a:lnTo>
                <a:lnTo>
                  <a:pt x="432079" y="656590"/>
                </a:lnTo>
                <a:lnTo>
                  <a:pt x="434708" y="656590"/>
                </a:lnTo>
                <a:lnTo>
                  <a:pt x="435825" y="656132"/>
                </a:lnTo>
                <a:lnTo>
                  <a:pt x="437692" y="654265"/>
                </a:lnTo>
                <a:lnTo>
                  <a:pt x="438150" y="653148"/>
                </a:lnTo>
                <a:lnTo>
                  <a:pt x="438150" y="650519"/>
                </a:lnTo>
                <a:close/>
              </a:path>
              <a:path w="6677025" h="3249929">
                <a:moveTo>
                  <a:pt x="438150" y="3454"/>
                </a:moveTo>
                <a:lnTo>
                  <a:pt x="437692" y="2336"/>
                </a:lnTo>
                <a:lnTo>
                  <a:pt x="435825" y="469"/>
                </a:lnTo>
                <a:lnTo>
                  <a:pt x="434708" y="0"/>
                </a:lnTo>
                <a:lnTo>
                  <a:pt x="432079" y="0"/>
                </a:lnTo>
                <a:lnTo>
                  <a:pt x="430961" y="469"/>
                </a:lnTo>
                <a:lnTo>
                  <a:pt x="429094" y="2336"/>
                </a:lnTo>
                <a:lnTo>
                  <a:pt x="428625" y="3454"/>
                </a:lnTo>
                <a:lnTo>
                  <a:pt x="428625" y="6083"/>
                </a:lnTo>
                <a:lnTo>
                  <a:pt x="429094" y="7200"/>
                </a:lnTo>
                <a:lnTo>
                  <a:pt x="430961" y="9067"/>
                </a:lnTo>
                <a:lnTo>
                  <a:pt x="432079" y="9525"/>
                </a:lnTo>
                <a:lnTo>
                  <a:pt x="434708" y="9525"/>
                </a:lnTo>
                <a:lnTo>
                  <a:pt x="435825" y="9067"/>
                </a:lnTo>
                <a:lnTo>
                  <a:pt x="437692" y="7200"/>
                </a:lnTo>
                <a:lnTo>
                  <a:pt x="438150" y="6083"/>
                </a:lnTo>
                <a:lnTo>
                  <a:pt x="438150" y="3454"/>
                </a:lnTo>
                <a:close/>
              </a:path>
              <a:path w="6677025" h="3249929">
                <a:moveTo>
                  <a:pt x="485775" y="3238779"/>
                </a:moveTo>
                <a:lnTo>
                  <a:pt x="485317" y="3237661"/>
                </a:lnTo>
                <a:lnTo>
                  <a:pt x="483450" y="3235795"/>
                </a:lnTo>
                <a:lnTo>
                  <a:pt x="482333" y="3235325"/>
                </a:lnTo>
                <a:lnTo>
                  <a:pt x="479704" y="3235325"/>
                </a:lnTo>
                <a:lnTo>
                  <a:pt x="478586" y="3235795"/>
                </a:lnTo>
                <a:lnTo>
                  <a:pt x="476719" y="3237661"/>
                </a:lnTo>
                <a:lnTo>
                  <a:pt x="476250" y="3238779"/>
                </a:lnTo>
                <a:lnTo>
                  <a:pt x="476250" y="3241408"/>
                </a:lnTo>
                <a:lnTo>
                  <a:pt x="476719" y="3242526"/>
                </a:lnTo>
                <a:lnTo>
                  <a:pt x="478586" y="3244392"/>
                </a:lnTo>
                <a:lnTo>
                  <a:pt x="479704" y="3244850"/>
                </a:lnTo>
                <a:lnTo>
                  <a:pt x="482333" y="3244850"/>
                </a:lnTo>
                <a:lnTo>
                  <a:pt x="483450" y="3244392"/>
                </a:lnTo>
                <a:lnTo>
                  <a:pt x="485317" y="3242526"/>
                </a:lnTo>
                <a:lnTo>
                  <a:pt x="485775" y="3241408"/>
                </a:lnTo>
                <a:lnTo>
                  <a:pt x="485775" y="3238779"/>
                </a:lnTo>
                <a:close/>
              </a:path>
              <a:path w="6677025" h="3249929">
                <a:moveTo>
                  <a:pt x="485775" y="2591714"/>
                </a:moveTo>
                <a:lnTo>
                  <a:pt x="485317" y="2590596"/>
                </a:lnTo>
                <a:lnTo>
                  <a:pt x="483450" y="2588730"/>
                </a:lnTo>
                <a:lnTo>
                  <a:pt x="482333" y="2588272"/>
                </a:lnTo>
                <a:lnTo>
                  <a:pt x="479704" y="2588272"/>
                </a:lnTo>
                <a:lnTo>
                  <a:pt x="478586" y="2588730"/>
                </a:lnTo>
                <a:lnTo>
                  <a:pt x="476719" y="2590596"/>
                </a:lnTo>
                <a:lnTo>
                  <a:pt x="476250" y="2591714"/>
                </a:lnTo>
                <a:lnTo>
                  <a:pt x="476250" y="2594343"/>
                </a:lnTo>
                <a:lnTo>
                  <a:pt x="476719" y="2595461"/>
                </a:lnTo>
                <a:lnTo>
                  <a:pt x="478586" y="2597327"/>
                </a:lnTo>
                <a:lnTo>
                  <a:pt x="479704" y="2597797"/>
                </a:lnTo>
                <a:lnTo>
                  <a:pt x="482333" y="2597797"/>
                </a:lnTo>
                <a:lnTo>
                  <a:pt x="483450" y="2597327"/>
                </a:lnTo>
                <a:lnTo>
                  <a:pt x="485317" y="2595461"/>
                </a:lnTo>
                <a:lnTo>
                  <a:pt x="485775" y="2594343"/>
                </a:lnTo>
                <a:lnTo>
                  <a:pt x="485775" y="2591714"/>
                </a:lnTo>
                <a:close/>
              </a:path>
              <a:path w="6677025" h="3249929">
                <a:moveTo>
                  <a:pt x="485775" y="1944649"/>
                </a:moveTo>
                <a:lnTo>
                  <a:pt x="485317" y="1943531"/>
                </a:lnTo>
                <a:lnTo>
                  <a:pt x="483450" y="1941664"/>
                </a:lnTo>
                <a:lnTo>
                  <a:pt x="482333" y="1941195"/>
                </a:lnTo>
                <a:lnTo>
                  <a:pt x="479704" y="1941195"/>
                </a:lnTo>
                <a:lnTo>
                  <a:pt x="478586" y="1941664"/>
                </a:lnTo>
                <a:lnTo>
                  <a:pt x="476719" y="1943531"/>
                </a:lnTo>
                <a:lnTo>
                  <a:pt x="476250" y="1944649"/>
                </a:lnTo>
                <a:lnTo>
                  <a:pt x="476250" y="1947278"/>
                </a:lnTo>
                <a:lnTo>
                  <a:pt x="476719" y="1948395"/>
                </a:lnTo>
                <a:lnTo>
                  <a:pt x="478586" y="1950262"/>
                </a:lnTo>
                <a:lnTo>
                  <a:pt x="479704" y="1950720"/>
                </a:lnTo>
                <a:lnTo>
                  <a:pt x="482333" y="1950720"/>
                </a:lnTo>
                <a:lnTo>
                  <a:pt x="483450" y="1950262"/>
                </a:lnTo>
                <a:lnTo>
                  <a:pt x="485317" y="1948395"/>
                </a:lnTo>
                <a:lnTo>
                  <a:pt x="485775" y="1947278"/>
                </a:lnTo>
                <a:lnTo>
                  <a:pt x="485775" y="1944649"/>
                </a:lnTo>
                <a:close/>
              </a:path>
              <a:path w="6677025" h="3249929">
                <a:moveTo>
                  <a:pt x="485775" y="1297584"/>
                </a:moveTo>
                <a:lnTo>
                  <a:pt x="485317" y="1296466"/>
                </a:lnTo>
                <a:lnTo>
                  <a:pt x="483450" y="1294599"/>
                </a:lnTo>
                <a:lnTo>
                  <a:pt x="482333" y="1294130"/>
                </a:lnTo>
                <a:lnTo>
                  <a:pt x="479704" y="1294130"/>
                </a:lnTo>
                <a:lnTo>
                  <a:pt x="478586" y="1294599"/>
                </a:lnTo>
                <a:lnTo>
                  <a:pt x="476719" y="1296466"/>
                </a:lnTo>
                <a:lnTo>
                  <a:pt x="476250" y="1297584"/>
                </a:lnTo>
                <a:lnTo>
                  <a:pt x="476250" y="1300213"/>
                </a:lnTo>
                <a:lnTo>
                  <a:pt x="476719" y="1301330"/>
                </a:lnTo>
                <a:lnTo>
                  <a:pt x="478586" y="1303197"/>
                </a:lnTo>
                <a:lnTo>
                  <a:pt x="479704" y="1303655"/>
                </a:lnTo>
                <a:lnTo>
                  <a:pt x="482333" y="1303655"/>
                </a:lnTo>
                <a:lnTo>
                  <a:pt x="483450" y="1303197"/>
                </a:lnTo>
                <a:lnTo>
                  <a:pt x="485317" y="1301330"/>
                </a:lnTo>
                <a:lnTo>
                  <a:pt x="485775" y="1300213"/>
                </a:lnTo>
                <a:lnTo>
                  <a:pt x="485775" y="1297584"/>
                </a:lnTo>
                <a:close/>
              </a:path>
              <a:path w="6677025" h="3249929">
                <a:moveTo>
                  <a:pt x="485775" y="650519"/>
                </a:moveTo>
                <a:lnTo>
                  <a:pt x="485317" y="649401"/>
                </a:lnTo>
                <a:lnTo>
                  <a:pt x="483450" y="647534"/>
                </a:lnTo>
                <a:lnTo>
                  <a:pt x="482333" y="647065"/>
                </a:lnTo>
                <a:lnTo>
                  <a:pt x="479704" y="647065"/>
                </a:lnTo>
                <a:lnTo>
                  <a:pt x="478586" y="647534"/>
                </a:lnTo>
                <a:lnTo>
                  <a:pt x="476719" y="649401"/>
                </a:lnTo>
                <a:lnTo>
                  <a:pt x="476250" y="650519"/>
                </a:lnTo>
                <a:lnTo>
                  <a:pt x="476250" y="653148"/>
                </a:lnTo>
                <a:lnTo>
                  <a:pt x="476719" y="654265"/>
                </a:lnTo>
                <a:lnTo>
                  <a:pt x="478586" y="656132"/>
                </a:lnTo>
                <a:lnTo>
                  <a:pt x="479704" y="656590"/>
                </a:lnTo>
                <a:lnTo>
                  <a:pt x="482333" y="656590"/>
                </a:lnTo>
                <a:lnTo>
                  <a:pt x="483450" y="656132"/>
                </a:lnTo>
                <a:lnTo>
                  <a:pt x="485317" y="654265"/>
                </a:lnTo>
                <a:lnTo>
                  <a:pt x="485775" y="653148"/>
                </a:lnTo>
                <a:lnTo>
                  <a:pt x="485775" y="650519"/>
                </a:lnTo>
                <a:close/>
              </a:path>
              <a:path w="6677025" h="3249929">
                <a:moveTo>
                  <a:pt x="485775" y="3454"/>
                </a:moveTo>
                <a:lnTo>
                  <a:pt x="485317" y="2336"/>
                </a:lnTo>
                <a:lnTo>
                  <a:pt x="483450" y="469"/>
                </a:lnTo>
                <a:lnTo>
                  <a:pt x="482333" y="0"/>
                </a:lnTo>
                <a:lnTo>
                  <a:pt x="479704" y="0"/>
                </a:lnTo>
                <a:lnTo>
                  <a:pt x="478586" y="469"/>
                </a:lnTo>
                <a:lnTo>
                  <a:pt x="476719" y="2336"/>
                </a:lnTo>
                <a:lnTo>
                  <a:pt x="476250" y="3454"/>
                </a:lnTo>
                <a:lnTo>
                  <a:pt x="476250" y="6083"/>
                </a:lnTo>
                <a:lnTo>
                  <a:pt x="476719" y="7200"/>
                </a:lnTo>
                <a:lnTo>
                  <a:pt x="478586" y="9067"/>
                </a:lnTo>
                <a:lnTo>
                  <a:pt x="479704" y="9525"/>
                </a:lnTo>
                <a:lnTo>
                  <a:pt x="482333" y="9525"/>
                </a:lnTo>
                <a:lnTo>
                  <a:pt x="483450" y="9067"/>
                </a:lnTo>
                <a:lnTo>
                  <a:pt x="485317" y="7200"/>
                </a:lnTo>
                <a:lnTo>
                  <a:pt x="485775" y="6083"/>
                </a:lnTo>
                <a:lnTo>
                  <a:pt x="485775" y="3454"/>
                </a:lnTo>
                <a:close/>
              </a:path>
              <a:path w="6677025" h="3249929">
                <a:moveTo>
                  <a:pt x="533400" y="3238779"/>
                </a:moveTo>
                <a:lnTo>
                  <a:pt x="532942" y="3237661"/>
                </a:lnTo>
                <a:lnTo>
                  <a:pt x="531075" y="3235795"/>
                </a:lnTo>
                <a:lnTo>
                  <a:pt x="529958" y="3235325"/>
                </a:lnTo>
                <a:lnTo>
                  <a:pt x="527329" y="3235325"/>
                </a:lnTo>
                <a:lnTo>
                  <a:pt x="526211" y="3235795"/>
                </a:lnTo>
                <a:lnTo>
                  <a:pt x="524344" y="3237661"/>
                </a:lnTo>
                <a:lnTo>
                  <a:pt x="523875" y="3238779"/>
                </a:lnTo>
                <a:lnTo>
                  <a:pt x="523875" y="3241408"/>
                </a:lnTo>
                <a:lnTo>
                  <a:pt x="524344" y="3242526"/>
                </a:lnTo>
                <a:lnTo>
                  <a:pt x="526211" y="3244392"/>
                </a:lnTo>
                <a:lnTo>
                  <a:pt x="527329" y="3244850"/>
                </a:lnTo>
                <a:lnTo>
                  <a:pt x="529958" y="3244850"/>
                </a:lnTo>
                <a:lnTo>
                  <a:pt x="531075" y="3244392"/>
                </a:lnTo>
                <a:lnTo>
                  <a:pt x="532942" y="3242526"/>
                </a:lnTo>
                <a:lnTo>
                  <a:pt x="533400" y="3241408"/>
                </a:lnTo>
                <a:lnTo>
                  <a:pt x="533400" y="3238779"/>
                </a:lnTo>
                <a:close/>
              </a:path>
              <a:path w="6677025" h="3249929">
                <a:moveTo>
                  <a:pt x="533400" y="2591714"/>
                </a:moveTo>
                <a:lnTo>
                  <a:pt x="532942" y="2590596"/>
                </a:lnTo>
                <a:lnTo>
                  <a:pt x="531075" y="2588730"/>
                </a:lnTo>
                <a:lnTo>
                  <a:pt x="529958" y="2588272"/>
                </a:lnTo>
                <a:lnTo>
                  <a:pt x="527329" y="2588272"/>
                </a:lnTo>
                <a:lnTo>
                  <a:pt x="526211" y="2588730"/>
                </a:lnTo>
                <a:lnTo>
                  <a:pt x="524344" y="2590596"/>
                </a:lnTo>
                <a:lnTo>
                  <a:pt x="523875" y="2591714"/>
                </a:lnTo>
                <a:lnTo>
                  <a:pt x="523875" y="2594343"/>
                </a:lnTo>
                <a:lnTo>
                  <a:pt x="524344" y="2595461"/>
                </a:lnTo>
                <a:lnTo>
                  <a:pt x="526211" y="2597327"/>
                </a:lnTo>
                <a:lnTo>
                  <a:pt x="527329" y="2597797"/>
                </a:lnTo>
                <a:lnTo>
                  <a:pt x="529958" y="2597797"/>
                </a:lnTo>
                <a:lnTo>
                  <a:pt x="531075" y="2597327"/>
                </a:lnTo>
                <a:lnTo>
                  <a:pt x="532942" y="2595461"/>
                </a:lnTo>
                <a:lnTo>
                  <a:pt x="533400" y="2594343"/>
                </a:lnTo>
                <a:lnTo>
                  <a:pt x="533400" y="2591714"/>
                </a:lnTo>
                <a:close/>
              </a:path>
              <a:path w="6677025" h="3249929">
                <a:moveTo>
                  <a:pt x="533400" y="1944649"/>
                </a:moveTo>
                <a:lnTo>
                  <a:pt x="532942" y="1943531"/>
                </a:lnTo>
                <a:lnTo>
                  <a:pt x="531075" y="1941664"/>
                </a:lnTo>
                <a:lnTo>
                  <a:pt x="529958" y="1941195"/>
                </a:lnTo>
                <a:lnTo>
                  <a:pt x="527329" y="1941195"/>
                </a:lnTo>
                <a:lnTo>
                  <a:pt x="526211" y="1941664"/>
                </a:lnTo>
                <a:lnTo>
                  <a:pt x="524344" y="1943531"/>
                </a:lnTo>
                <a:lnTo>
                  <a:pt x="523875" y="1944649"/>
                </a:lnTo>
                <a:lnTo>
                  <a:pt x="523875" y="1947278"/>
                </a:lnTo>
                <a:lnTo>
                  <a:pt x="524344" y="1948395"/>
                </a:lnTo>
                <a:lnTo>
                  <a:pt x="526211" y="1950262"/>
                </a:lnTo>
                <a:lnTo>
                  <a:pt x="527329" y="1950720"/>
                </a:lnTo>
                <a:lnTo>
                  <a:pt x="529958" y="1950720"/>
                </a:lnTo>
                <a:lnTo>
                  <a:pt x="531075" y="1950262"/>
                </a:lnTo>
                <a:lnTo>
                  <a:pt x="532942" y="1948395"/>
                </a:lnTo>
                <a:lnTo>
                  <a:pt x="533400" y="1947278"/>
                </a:lnTo>
                <a:lnTo>
                  <a:pt x="533400" y="1944649"/>
                </a:lnTo>
                <a:close/>
              </a:path>
              <a:path w="6677025" h="3249929">
                <a:moveTo>
                  <a:pt x="533400" y="1297584"/>
                </a:moveTo>
                <a:lnTo>
                  <a:pt x="532942" y="1296466"/>
                </a:lnTo>
                <a:lnTo>
                  <a:pt x="531075" y="1294599"/>
                </a:lnTo>
                <a:lnTo>
                  <a:pt x="529958" y="1294130"/>
                </a:lnTo>
                <a:lnTo>
                  <a:pt x="527329" y="1294130"/>
                </a:lnTo>
                <a:lnTo>
                  <a:pt x="526211" y="1294599"/>
                </a:lnTo>
                <a:lnTo>
                  <a:pt x="524344" y="1296466"/>
                </a:lnTo>
                <a:lnTo>
                  <a:pt x="523875" y="1297584"/>
                </a:lnTo>
                <a:lnTo>
                  <a:pt x="523875" y="1300213"/>
                </a:lnTo>
                <a:lnTo>
                  <a:pt x="524344" y="1301330"/>
                </a:lnTo>
                <a:lnTo>
                  <a:pt x="526211" y="1303197"/>
                </a:lnTo>
                <a:lnTo>
                  <a:pt x="527329" y="1303655"/>
                </a:lnTo>
                <a:lnTo>
                  <a:pt x="529958" y="1303655"/>
                </a:lnTo>
                <a:lnTo>
                  <a:pt x="531075" y="1303197"/>
                </a:lnTo>
                <a:lnTo>
                  <a:pt x="532942" y="1301330"/>
                </a:lnTo>
                <a:lnTo>
                  <a:pt x="533400" y="1300213"/>
                </a:lnTo>
                <a:lnTo>
                  <a:pt x="533400" y="1297584"/>
                </a:lnTo>
                <a:close/>
              </a:path>
              <a:path w="6677025" h="3249929">
                <a:moveTo>
                  <a:pt x="533400" y="650519"/>
                </a:moveTo>
                <a:lnTo>
                  <a:pt x="532942" y="649401"/>
                </a:lnTo>
                <a:lnTo>
                  <a:pt x="531075" y="647534"/>
                </a:lnTo>
                <a:lnTo>
                  <a:pt x="529958" y="647065"/>
                </a:lnTo>
                <a:lnTo>
                  <a:pt x="527329" y="647065"/>
                </a:lnTo>
                <a:lnTo>
                  <a:pt x="526211" y="647534"/>
                </a:lnTo>
                <a:lnTo>
                  <a:pt x="524344" y="649401"/>
                </a:lnTo>
                <a:lnTo>
                  <a:pt x="523875" y="650519"/>
                </a:lnTo>
                <a:lnTo>
                  <a:pt x="523875" y="653148"/>
                </a:lnTo>
                <a:lnTo>
                  <a:pt x="524344" y="654265"/>
                </a:lnTo>
                <a:lnTo>
                  <a:pt x="526211" y="656132"/>
                </a:lnTo>
                <a:lnTo>
                  <a:pt x="527329" y="656590"/>
                </a:lnTo>
                <a:lnTo>
                  <a:pt x="529958" y="656590"/>
                </a:lnTo>
                <a:lnTo>
                  <a:pt x="531075" y="656132"/>
                </a:lnTo>
                <a:lnTo>
                  <a:pt x="532942" y="654265"/>
                </a:lnTo>
                <a:lnTo>
                  <a:pt x="533400" y="653148"/>
                </a:lnTo>
                <a:lnTo>
                  <a:pt x="533400" y="650519"/>
                </a:lnTo>
                <a:close/>
              </a:path>
              <a:path w="6677025" h="3249929">
                <a:moveTo>
                  <a:pt x="533400" y="3454"/>
                </a:moveTo>
                <a:lnTo>
                  <a:pt x="532942" y="2336"/>
                </a:lnTo>
                <a:lnTo>
                  <a:pt x="531075" y="469"/>
                </a:lnTo>
                <a:lnTo>
                  <a:pt x="529958" y="0"/>
                </a:lnTo>
                <a:lnTo>
                  <a:pt x="527329" y="0"/>
                </a:lnTo>
                <a:lnTo>
                  <a:pt x="526211" y="469"/>
                </a:lnTo>
                <a:lnTo>
                  <a:pt x="524344" y="2336"/>
                </a:lnTo>
                <a:lnTo>
                  <a:pt x="523875" y="3454"/>
                </a:lnTo>
                <a:lnTo>
                  <a:pt x="523875" y="6083"/>
                </a:lnTo>
                <a:lnTo>
                  <a:pt x="524344" y="7200"/>
                </a:lnTo>
                <a:lnTo>
                  <a:pt x="526211" y="9067"/>
                </a:lnTo>
                <a:lnTo>
                  <a:pt x="527329" y="9525"/>
                </a:lnTo>
                <a:lnTo>
                  <a:pt x="529958" y="9525"/>
                </a:lnTo>
                <a:lnTo>
                  <a:pt x="531075" y="9067"/>
                </a:lnTo>
                <a:lnTo>
                  <a:pt x="532942" y="7200"/>
                </a:lnTo>
                <a:lnTo>
                  <a:pt x="533400" y="6083"/>
                </a:lnTo>
                <a:lnTo>
                  <a:pt x="533400" y="3454"/>
                </a:lnTo>
                <a:close/>
              </a:path>
              <a:path w="6677025" h="3249929">
                <a:moveTo>
                  <a:pt x="581025" y="3238779"/>
                </a:moveTo>
                <a:lnTo>
                  <a:pt x="580567" y="3237661"/>
                </a:lnTo>
                <a:lnTo>
                  <a:pt x="578700" y="3235795"/>
                </a:lnTo>
                <a:lnTo>
                  <a:pt x="577583" y="3235325"/>
                </a:lnTo>
                <a:lnTo>
                  <a:pt x="574954" y="3235325"/>
                </a:lnTo>
                <a:lnTo>
                  <a:pt x="573836" y="3235795"/>
                </a:lnTo>
                <a:lnTo>
                  <a:pt x="571969" y="3237661"/>
                </a:lnTo>
                <a:lnTo>
                  <a:pt x="571500" y="3238779"/>
                </a:lnTo>
                <a:lnTo>
                  <a:pt x="571500" y="3241408"/>
                </a:lnTo>
                <a:lnTo>
                  <a:pt x="571969" y="3242526"/>
                </a:lnTo>
                <a:lnTo>
                  <a:pt x="573836" y="3244392"/>
                </a:lnTo>
                <a:lnTo>
                  <a:pt x="574954" y="3244850"/>
                </a:lnTo>
                <a:lnTo>
                  <a:pt x="577583" y="3244850"/>
                </a:lnTo>
                <a:lnTo>
                  <a:pt x="578700" y="3244392"/>
                </a:lnTo>
                <a:lnTo>
                  <a:pt x="580567" y="3242526"/>
                </a:lnTo>
                <a:lnTo>
                  <a:pt x="581025" y="3241408"/>
                </a:lnTo>
                <a:lnTo>
                  <a:pt x="581025" y="3238779"/>
                </a:lnTo>
                <a:close/>
              </a:path>
              <a:path w="6677025" h="3249929">
                <a:moveTo>
                  <a:pt x="581025" y="2591714"/>
                </a:moveTo>
                <a:lnTo>
                  <a:pt x="580567" y="2590596"/>
                </a:lnTo>
                <a:lnTo>
                  <a:pt x="578700" y="2588730"/>
                </a:lnTo>
                <a:lnTo>
                  <a:pt x="577583" y="2588272"/>
                </a:lnTo>
                <a:lnTo>
                  <a:pt x="574954" y="2588272"/>
                </a:lnTo>
                <a:lnTo>
                  <a:pt x="573836" y="2588730"/>
                </a:lnTo>
                <a:lnTo>
                  <a:pt x="571969" y="2590596"/>
                </a:lnTo>
                <a:lnTo>
                  <a:pt x="571500" y="2591714"/>
                </a:lnTo>
                <a:lnTo>
                  <a:pt x="571500" y="2594343"/>
                </a:lnTo>
                <a:lnTo>
                  <a:pt x="571969" y="2595461"/>
                </a:lnTo>
                <a:lnTo>
                  <a:pt x="573836" y="2597327"/>
                </a:lnTo>
                <a:lnTo>
                  <a:pt x="574954" y="2597797"/>
                </a:lnTo>
                <a:lnTo>
                  <a:pt x="577583" y="2597797"/>
                </a:lnTo>
                <a:lnTo>
                  <a:pt x="578700" y="2597327"/>
                </a:lnTo>
                <a:lnTo>
                  <a:pt x="580567" y="2595461"/>
                </a:lnTo>
                <a:lnTo>
                  <a:pt x="581025" y="2594343"/>
                </a:lnTo>
                <a:lnTo>
                  <a:pt x="581025" y="2591714"/>
                </a:lnTo>
                <a:close/>
              </a:path>
              <a:path w="6677025" h="3249929">
                <a:moveTo>
                  <a:pt x="581025" y="1944649"/>
                </a:moveTo>
                <a:lnTo>
                  <a:pt x="580567" y="1943531"/>
                </a:lnTo>
                <a:lnTo>
                  <a:pt x="578700" y="1941664"/>
                </a:lnTo>
                <a:lnTo>
                  <a:pt x="577583" y="1941195"/>
                </a:lnTo>
                <a:lnTo>
                  <a:pt x="574954" y="1941195"/>
                </a:lnTo>
                <a:lnTo>
                  <a:pt x="573836" y="1941664"/>
                </a:lnTo>
                <a:lnTo>
                  <a:pt x="571969" y="1943531"/>
                </a:lnTo>
                <a:lnTo>
                  <a:pt x="571500" y="1944649"/>
                </a:lnTo>
                <a:lnTo>
                  <a:pt x="571500" y="1947278"/>
                </a:lnTo>
                <a:lnTo>
                  <a:pt x="571969" y="1948395"/>
                </a:lnTo>
                <a:lnTo>
                  <a:pt x="573836" y="1950262"/>
                </a:lnTo>
                <a:lnTo>
                  <a:pt x="574954" y="1950720"/>
                </a:lnTo>
                <a:lnTo>
                  <a:pt x="577583" y="1950720"/>
                </a:lnTo>
                <a:lnTo>
                  <a:pt x="578700" y="1950262"/>
                </a:lnTo>
                <a:lnTo>
                  <a:pt x="580567" y="1948395"/>
                </a:lnTo>
                <a:lnTo>
                  <a:pt x="581025" y="1947278"/>
                </a:lnTo>
                <a:lnTo>
                  <a:pt x="581025" y="1944649"/>
                </a:lnTo>
                <a:close/>
              </a:path>
              <a:path w="6677025" h="3249929">
                <a:moveTo>
                  <a:pt x="581025" y="1297584"/>
                </a:moveTo>
                <a:lnTo>
                  <a:pt x="580567" y="1296466"/>
                </a:lnTo>
                <a:lnTo>
                  <a:pt x="578700" y="1294599"/>
                </a:lnTo>
                <a:lnTo>
                  <a:pt x="577583" y="1294130"/>
                </a:lnTo>
                <a:lnTo>
                  <a:pt x="574954" y="1294130"/>
                </a:lnTo>
                <a:lnTo>
                  <a:pt x="573836" y="1294599"/>
                </a:lnTo>
                <a:lnTo>
                  <a:pt x="571969" y="1296466"/>
                </a:lnTo>
                <a:lnTo>
                  <a:pt x="571500" y="1297584"/>
                </a:lnTo>
                <a:lnTo>
                  <a:pt x="571500" y="1300213"/>
                </a:lnTo>
                <a:lnTo>
                  <a:pt x="571969" y="1301330"/>
                </a:lnTo>
                <a:lnTo>
                  <a:pt x="573836" y="1303197"/>
                </a:lnTo>
                <a:lnTo>
                  <a:pt x="574954" y="1303655"/>
                </a:lnTo>
                <a:lnTo>
                  <a:pt x="577583" y="1303655"/>
                </a:lnTo>
                <a:lnTo>
                  <a:pt x="578700" y="1303197"/>
                </a:lnTo>
                <a:lnTo>
                  <a:pt x="580567" y="1301330"/>
                </a:lnTo>
                <a:lnTo>
                  <a:pt x="581025" y="1300213"/>
                </a:lnTo>
                <a:lnTo>
                  <a:pt x="581025" y="1297584"/>
                </a:lnTo>
                <a:close/>
              </a:path>
              <a:path w="6677025" h="3249929">
                <a:moveTo>
                  <a:pt x="581025" y="650519"/>
                </a:moveTo>
                <a:lnTo>
                  <a:pt x="580567" y="649401"/>
                </a:lnTo>
                <a:lnTo>
                  <a:pt x="578700" y="647534"/>
                </a:lnTo>
                <a:lnTo>
                  <a:pt x="577583" y="647065"/>
                </a:lnTo>
                <a:lnTo>
                  <a:pt x="574954" y="647065"/>
                </a:lnTo>
                <a:lnTo>
                  <a:pt x="573836" y="647534"/>
                </a:lnTo>
                <a:lnTo>
                  <a:pt x="571969" y="649401"/>
                </a:lnTo>
                <a:lnTo>
                  <a:pt x="571500" y="650519"/>
                </a:lnTo>
                <a:lnTo>
                  <a:pt x="571500" y="653148"/>
                </a:lnTo>
                <a:lnTo>
                  <a:pt x="571969" y="654265"/>
                </a:lnTo>
                <a:lnTo>
                  <a:pt x="573836" y="656132"/>
                </a:lnTo>
                <a:lnTo>
                  <a:pt x="574954" y="656590"/>
                </a:lnTo>
                <a:lnTo>
                  <a:pt x="577583" y="656590"/>
                </a:lnTo>
                <a:lnTo>
                  <a:pt x="578700" y="656132"/>
                </a:lnTo>
                <a:lnTo>
                  <a:pt x="580567" y="654265"/>
                </a:lnTo>
                <a:lnTo>
                  <a:pt x="581025" y="653148"/>
                </a:lnTo>
                <a:lnTo>
                  <a:pt x="581025" y="650519"/>
                </a:lnTo>
                <a:close/>
              </a:path>
              <a:path w="6677025" h="3249929">
                <a:moveTo>
                  <a:pt x="581025" y="3454"/>
                </a:moveTo>
                <a:lnTo>
                  <a:pt x="580567" y="2336"/>
                </a:lnTo>
                <a:lnTo>
                  <a:pt x="578700" y="469"/>
                </a:lnTo>
                <a:lnTo>
                  <a:pt x="577583" y="0"/>
                </a:lnTo>
                <a:lnTo>
                  <a:pt x="574954" y="0"/>
                </a:lnTo>
                <a:lnTo>
                  <a:pt x="573836" y="469"/>
                </a:lnTo>
                <a:lnTo>
                  <a:pt x="571969" y="2336"/>
                </a:lnTo>
                <a:lnTo>
                  <a:pt x="571500" y="3454"/>
                </a:lnTo>
                <a:lnTo>
                  <a:pt x="571500" y="6083"/>
                </a:lnTo>
                <a:lnTo>
                  <a:pt x="571969" y="7200"/>
                </a:lnTo>
                <a:lnTo>
                  <a:pt x="573836" y="9067"/>
                </a:lnTo>
                <a:lnTo>
                  <a:pt x="574954" y="9525"/>
                </a:lnTo>
                <a:lnTo>
                  <a:pt x="577583" y="9525"/>
                </a:lnTo>
                <a:lnTo>
                  <a:pt x="578700" y="9067"/>
                </a:lnTo>
                <a:lnTo>
                  <a:pt x="580567" y="7200"/>
                </a:lnTo>
                <a:lnTo>
                  <a:pt x="581025" y="6083"/>
                </a:lnTo>
                <a:lnTo>
                  <a:pt x="581025" y="3454"/>
                </a:lnTo>
                <a:close/>
              </a:path>
              <a:path w="6677025" h="3249929">
                <a:moveTo>
                  <a:pt x="628650" y="3238779"/>
                </a:moveTo>
                <a:lnTo>
                  <a:pt x="628192" y="3237661"/>
                </a:lnTo>
                <a:lnTo>
                  <a:pt x="626325" y="3235795"/>
                </a:lnTo>
                <a:lnTo>
                  <a:pt x="625208" y="3235325"/>
                </a:lnTo>
                <a:lnTo>
                  <a:pt x="622579" y="3235325"/>
                </a:lnTo>
                <a:lnTo>
                  <a:pt x="621461" y="3235795"/>
                </a:lnTo>
                <a:lnTo>
                  <a:pt x="619594" y="3237661"/>
                </a:lnTo>
                <a:lnTo>
                  <a:pt x="619125" y="3238779"/>
                </a:lnTo>
                <a:lnTo>
                  <a:pt x="619125" y="3241408"/>
                </a:lnTo>
                <a:lnTo>
                  <a:pt x="619594" y="3242526"/>
                </a:lnTo>
                <a:lnTo>
                  <a:pt x="621461" y="3244392"/>
                </a:lnTo>
                <a:lnTo>
                  <a:pt x="622579" y="3244850"/>
                </a:lnTo>
                <a:lnTo>
                  <a:pt x="625208" y="3244850"/>
                </a:lnTo>
                <a:lnTo>
                  <a:pt x="626325" y="3244392"/>
                </a:lnTo>
                <a:lnTo>
                  <a:pt x="628192" y="3242526"/>
                </a:lnTo>
                <a:lnTo>
                  <a:pt x="628650" y="3241408"/>
                </a:lnTo>
                <a:lnTo>
                  <a:pt x="628650" y="3238779"/>
                </a:lnTo>
                <a:close/>
              </a:path>
              <a:path w="6677025" h="3249929">
                <a:moveTo>
                  <a:pt x="628650" y="2591714"/>
                </a:moveTo>
                <a:lnTo>
                  <a:pt x="628192" y="2590596"/>
                </a:lnTo>
                <a:lnTo>
                  <a:pt x="626325" y="2588730"/>
                </a:lnTo>
                <a:lnTo>
                  <a:pt x="625208" y="2588272"/>
                </a:lnTo>
                <a:lnTo>
                  <a:pt x="622579" y="2588272"/>
                </a:lnTo>
                <a:lnTo>
                  <a:pt x="621461" y="2588730"/>
                </a:lnTo>
                <a:lnTo>
                  <a:pt x="619594" y="2590596"/>
                </a:lnTo>
                <a:lnTo>
                  <a:pt x="619125" y="2591714"/>
                </a:lnTo>
                <a:lnTo>
                  <a:pt x="619125" y="2594343"/>
                </a:lnTo>
                <a:lnTo>
                  <a:pt x="619594" y="2595461"/>
                </a:lnTo>
                <a:lnTo>
                  <a:pt x="621461" y="2597327"/>
                </a:lnTo>
                <a:lnTo>
                  <a:pt x="622579" y="2597797"/>
                </a:lnTo>
                <a:lnTo>
                  <a:pt x="625208" y="2597797"/>
                </a:lnTo>
                <a:lnTo>
                  <a:pt x="626325" y="2597327"/>
                </a:lnTo>
                <a:lnTo>
                  <a:pt x="628192" y="2595461"/>
                </a:lnTo>
                <a:lnTo>
                  <a:pt x="628650" y="2594343"/>
                </a:lnTo>
                <a:lnTo>
                  <a:pt x="628650" y="2591714"/>
                </a:lnTo>
                <a:close/>
              </a:path>
              <a:path w="6677025" h="3249929">
                <a:moveTo>
                  <a:pt x="628650" y="1944649"/>
                </a:moveTo>
                <a:lnTo>
                  <a:pt x="628192" y="1943531"/>
                </a:lnTo>
                <a:lnTo>
                  <a:pt x="626325" y="1941664"/>
                </a:lnTo>
                <a:lnTo>
                  <a:pt x="625208" y="1941195"/>
                </a:lnTo>
                <a:lnTo>
                  <a:pt x="622579" y="1941195"/>
                </a:lnTo>
                <a:lnTo>
                  <a:pt x="621461" y="1941664"/>
                </a:lnTo>
                <a:lnTo>
                  <a:pt x="619594" y="1943531"/>
                </a:lnTo>
                <a:lnTo>
                  <a:pt x="619125" y="1944649"/>
                </a:lnTo>
                <a:lnTo>
                  <a:pt x="619125" y="1947278"/>
                </a:lnTo>
                <a:lnTo>
                  <a:pt x="619594" y="1948395"/>
                </a:lnTo>
                <a:lnTo>
                  <a:pt x="621461" y="1950262"/>
                </a:lnTo>
                <a:lnTo>
                  <a:pt x="622579" y="1950720"/>
                </a:lnTo>
                <a:lnTo>
                  <a:pt x="625208" y="1950720"/>
                </a:lnTo>
                <a:lnTo>
                  <a:pt x="626325" y="1950262"/>
                </a:lnTo>
                <a:lnTo>
                  <a:pt x="628192" y="1948395"/>
                </a:lnTo>
                <a:lnTo>
                  <a:pt x="628650" y="1947278"/>
                </a:lnTo>
                <a:lnTo>
                  <a:pt x="628650" y="1944649"/>
                </a:lnTo>
                <a:close/>
              </a:path>
              <a:path w="6677025" h="3249929">
                <a:moveTo>
                  <a:pt x="628650" y="1297584"/>
                </a:moveTo>
                <a:lnTo>
                  <a:pt x="628192" y="1296466"/>
                </a:lnTo>
                <a:lnTo>
                  <a:pt x="626325" y="1294599"/>
                </a:lnTo>
                <a:lnTo>
                  <a:pt x="625208" y="1294130"/>
                </a:lnTo>
                <a:lnTo>
                  <a:pt x="622579" y="1294130"/>
                </a:lnTo>
                <a:lnTo>
                  <a:pt x="621461" y="1294599"/>
                </a:lnTo>
                <a:lnTo>
                  <a:pt x="619594" y="1296466"/>
                </a:lnTo>
                <a:lnTo>
                  <a:pt x="619125" y="1297584"/>
                </a:lnTo>
                <a:lnTo>
                  <a:pt x="619125" y="1300213"/>
                </a:lnTo>
                <a:lnTo>
                  <a:pt x="619594" y="1301330"/>
                </a:lnTo>
                <a:lnTo>
                  <a:pt x="621461" y="1303197"/>
                </a:lnTo>
                <a:lnTo>
                  <a:pt x="622579" y="1303655"/>
                </a:lnTo>
                <a:lnTo>
                  <a:pt x="625208" y="1303655"/>
                </a:lnTo>
                <a:lnTo>
                  <a:pt x="626325" y="1303197"/>
                </a:lnTo>
                <a:lnTo>
                  <a:pt x="628192" y="1301330"/>
                </a:lnTo>
                <a:lnTo>
                  <a:pt x="628650" y="1300213"/>
                </a:lnTo>
                <a:lnTo>
                  <a:pt x="628650" y="1297584"/>
                </a:lnTo>
                <a:close/>
              </a:path>
              <a:path w="6677025" h="3249929">
                <a:moveTo>
                  <a:pt x="628650" y="650519"/>
                </a:moveTo>
                <a:lnTo>
                  <a:pt x="628192" y="649401"/>
                </a:lnTo>
                <a:lnTo>
                  <a:pt x="626325" y="647534"/>
                </a:lnTo>
                <a:lnTo>
                  <a:pt x="625208" y="647065"/>
                </a:lnTo>
                <a:lnTo>
                  <a:pt x="622579" y="647065"/>
                </a:lnTo>
                <a:lnTo>
                  <a:pt x="621461" y="647534"/>
                </a:lnTo>
                <a:lnTo>
                  <a:pt x="619594" y="649401"/>
                </a:lnTo>
                <a:lnTo>
                  <a:pt x="619125" y="650519"/>
                </a:lnTo>
                <a:lnTo>
                  <a:pt x="619125" y="653148"/>
                </a:lnTo>
                <a:lnTo>
                  <a:pt x="619594" y="654265"/>
                </a:lnTo>
                <a:lnTo>
                  <a:pt x="621461" y="656132"/>
                </a:lnTo>
                <a:lnTo>
                  <a:pt x="622579" y="656590"/>
                </a:lnTo>
                <a:lnTo>
                  <a:pt x="625208" y="656590"/>
                </a:lnTo>
                <a:lnTo>
                  <a:pt x="626325" y="656132"/>
                </a:lnTo>
                <a:lnTo>
                  <a:pt x="628192" y="654265"/>
                </a:lnTo>
                <a:lnTo>
                  <a:pt x="628650" y="653148"/>
                </a:lnTo>
                <a:lnTo>
                  <a:pt x="628650" y="650519"/>
                </a:lnTo>
                <a:close/>
              </a:path>
              <a:path w="6677025" h="3249929">
                <a:moveTo>
                  <a:pt x="628650" y="3454"/>
                </a:moveTo>
                <a:lnTo>
                  <a:pt x="628192" y="2336"/>
                </a:lnTo>
                <a:lnTo>
                  <a:pt x="626325" y="469"/>
                </a:lnTo>
                <a:lnTo>
                  <a:pt x="625208" y="0"/>
                </a:lnTo>
                <a:lnTo>
                  <a:pt x="622579" y="0"/>
                </a:lnTo>
                <a:lnTo>
                  <a:pt x="621461" y="469"/>
                </a:lnTo>
                <a:lnTo>
                  <a:pt x="619594" y="2336"/>
                </a:lnTo>
                <a:lnTo>
                  <a:pt x="619125" y="3454"/>
                </a:lnTo>
                <a:lnTo>
                  <a:pt x="619125" y="6083"/>
                </a:lnTo>
                <a:lnTo>
                  <a:pt x="619594" y="7200"/>
                </a:lnTo>
                <a:lnTo>
                  <a:pt x="621461" y="9067"/>
                </a:lnTo>
                <a:lnTo>
                  <a:pt x="622579" y="9525"/>
                </a:lnTo>
                <a:lnTo>
                  <a:pt x="625208" y="9525"/>
                </a:lnTo>
                <a:lnTo>
                  <a:pt x="626325" y="9067"/>
                </a:lnTo>
                <a:lnTo>
                  <a:pt x="628192" y="7200"/>
                </a:lnTo>
                <a:lnTo>
                  <a:pt x="628650" y="6083"/>
                </a:lnTo>
                <a:lnTo>
                  <a:pt x="628650" y="3454"/>
                </a:lnTo>
                <a:close/>
              </a:path>
              <a:path w="6677025" h="3249929">
                <a:moveTo>
                  <a:pt x="676275" y="3238779"/>
                </a:moveTo>
                <a:lnTo>
                  <a:pt x="675817" y="3237661"/>
                </a:lnTo>
                <a:lnTo>
                  <a:pt x="673950" y="3235795"/>
                </a:lnTo>
                <a:lnTo>
                  <a:pt x="672833" y="3235325"/>
                </a:lnTo>
                <a:lnTo>
                  <a:pt x="670204" y="3235325"/>
                </a:lnTo>
                <a:lnTo>
                  <a:pt x="669086" y="3235795"/>
                </a:lnTo>
                <a:lnTo>
                  <a:pt x="667219" y="3237661"/>
                </a:lnTo>
                <a:lnTo>
                  <a:pt x="666750" y="3238779"/>
                </a:lnTo>
                <a:lnTo>
                  <a:pt x="666750" y="3241408"/>
                </a:lnTo>
                <a:lnTo>
                  <a:pt x="667219" y="3242526"/>
                </a:lnTo>
                <a:lnTo>
                  <a:pt x="669086" y="3244392"/>
                </a:lnTo>
                <a:lnTo>
                  <a:pt x="670204" y="3244850"/>
                </a:lnTo>
                <a:lnTo>
                  <a:pt x="672833" y="3244850"/>
                </a:lnTo>
                <a:lnTo>
                  <a:pt x="673950" y="3244392"/>
                </a:lnTo>
                <a:lnTo>
                  <a:pt x="675817" y="3242526"/>
                </a:lnTo>
                <a:lnTo>
                  <a:pt x="676275" y="3241408"/>
                </a:lnTo>
                <a:lnTo>
                  <a:pt x="676275" y="3238779"/>
                </a:lnTo>
                <a:close/>
              </a:path>
              <a:path w="6677025" h="3249929">
                <a:moveTo>
                  <a:pt x="676275" y="2591714"/>
                </a:moveTo>
                <a:lnTo>
                  <a:pt x="675817" y="2590596"/>
                </a:lnTo>
                <a:lnTo>
                  <a:pt x="673950" y="2588730"/>
                </a:lnTo>
                <a:lnTo>
                  <a:pt x="672833" y="2588272"/>
                </a:lnTo>
                <a:lnTo>
                  <a:pt x="670204" y="2588272"/>
                </a:lnTo>
                <a:lnTo>
                  <a:pt x="669086" y="2588730"/>
                </a:lnTo>
                <a:lnTo>
                  <a:pt x="667219" y="2590596"/>
                </a:lnTo>
                <a:lnTo>
                  <a:pt x="666750" y="2591714"/>
                </a:lnTo>
                <a:lnTo>
                  <a:pt x="666750" y="2594343"/>
                </a:lnTo>
                <a:lnTo>
                  <a:pt x="667219" y="2595461"/>
                </a:lnTo>
                <a:lnTo>
                  <a:pt x="669086" y="2597327"/>
                </a:lnTo>
                <a:lnTo>
                  <a:pt x="670204" y="2597797"/>
                </a:lnTo>
                <a:lnTo>
                  <a:pt x="672833" y="2597797"/>
                </a:lnTo>
                <a:lnTo>
                  <a:pt x="673950" y="2597327"/>
                </a:lnTo>
                <a:lnTo>
                  <a:pt x="675817" y="2595461"/>
                </a:lnTo>
                <a:lnTo>
                  <a:pt x="676275" y="2594343"/>
                </a:lnTo>
                <a:lnTo>
                  <a:pt x="676275" y="2591714"/>
                </a:lnTo>
                <a:close/>
              </a:path>
              <a:path w="6677025" h="3249929">
                <a:moveTo>
                  <a:pt x="676275" y="1944649"/>
                </a:moveTo>
                <a:lnTo>
                  <a:pt x="675817" y="1943531"/>
                </a:lnTo>
                <a:lnTo>
                  <a:pt x="673950" y="1941664"/>
                </a:lnTo>
                <a:lnTo>
                  <a:pt x="672833" y="1941195"/>
                </a:lnTo>
                <a:lnTo>
                  <a:pt x="670204" y="1941195"/>
                </a:lnTo>
                <a:lnTo>
                  <a:pt x="669086" y="1941664"/>
                </a:lnTo>
                <a:lnTo>
                  <a:pt x="667219" y="1943531"/>
                </a:lnTo>
                <a:lnTo>
                  <a:pt x="666750" y="1944649"/>
                </a:lnTo>
                <a:lnTo>
                  <a:pt x="666750" y="1947278"/>
                </a:lnTo>
                <a:lnTo>
                  <a:pt x="667219" y="1948395"/>
                </a:lnTo>
                <a:lnTo>
                  <a:pt x="669086" y="1950262"/>
                </a:lnTo>
                <a:lnTo>
                  <a:pt x="670204" y="1950720"/>
                </a:lnTo>
                <a:lnTo>
                  <a:pt x="672833" y="1950720"/>
                </a:lnTo>
                <a:lnTo>
                  <a:pt x="673950" y="1950262"/>
                </a:lnTo>
                <a:lnTo>
                  <a:pt x="675817" y="1948395"/>
                </a:lnTo>
                <a:lnTo>
                  <a:pt x="676275" y="1947278"/>
                </a:lnTo>
                <a:lnTo>
                  <a:pt x="676275" y="1944649"/>
                </a:lnTo>
                <a:close/>
              </a:path>
              <a:path w="6677025" h="3249929">
                <a:moveTo>
                  <a:pt x="676275" y="1297584"/>
                </a:moveTo>
                <a:lnTo>
                  <a:pt x="675817" y="1296466"/>
                </a:lnTo>
                <a:lnTo>
                  <a:pt x="673950" y="1294599"/>
                </a:lnTo>
                <a:lnTo>
                  <a:pt x="672833" y="1294130"/>
                </a:lnTo>
                <a:lnTo>
                  <a:pt x="670204" y="1294130"/>
                </a:lnTo>
                <a:lnTo>
                  <a:pt x="669086" y="1294599"/>
                </a:lnTo>
                <a:lnTo>
                  <a:pt x="667219" y="1296466"/>
                </a:lnTo>
                <a:lnTo>
                  <a:pt x="666750" y="1297584"/>
                </a:lnTo>
                <a:lnTo>
                  <a:pt x="666750" y="1300213"/>
                </a:lnTo>
                <a:lnTo>
                  <a:pt x="667219" y="1301330"/>
                </a:lnTo>
                <a:lnTo>
                  <a:pt x="669086" y="1303197"/>
                </a:lnTo>
                <a:lnTo>
                  <a:pt x="670204" y="1303655"/>
                </a:lnTo>
                <a:lnTo>
                  <a:pt x="672833" y="1303655"/>
                </a:lnTo>
                <a:lnTo>
                  <a:pt x="673950" y="1303197"/>
                </a:lnTo>
                <a:lnTo>
                  <a:pt x="675817" y="1301330"/>
                </a:lnTo>
                <a:lnTo>
                  <a:pt x="676275" y="1300213"/>
                </a:lnTo>
                <a:lnTo>
                  <a:pt x="676275" y="1297584"/>
                </a:lnTo>
                <a:close/>
              </a:path>
              <a:path w="6677025" h="3249929">
                <a:moveTo>
                  <a:pt x="676275" y="650519"/>
                </a:moveTo>
                <a:lnTo>
                  <a:pt x="675817" y="649401"/>
                </a:lnTo>
                <a:lnTo>
                  <a:pt x="673950" y="647534"/>
                </a:lnTo>
                <a:lnTo>
                  <a:pt x="672833" y="647065"/>
                </a:lnTo>
                <a:lnTo>
                  <a:pt x="670204" y="647065"/>
                </a:lnTo>
                <a:lnTo>
                  <a:pt x="669086" y="647534"/>
                </a:lnTo>
                <a:lnTo>
                  <a:pt x="667219" y="649401"/>
                </a:lnTo>
                <a:lnTo>
                  <a:pt x="666750" y="650519"/>
                </a:lnTo>
                <a:lnTo>
                  <a:pt x="666750" y="653148"/>
                </a:lnTo>
                <a:lnTo>
                  <a:pt x="667219" y="654265"/>
                </a:lnTo>
                <a:lnTo>
                  <a:pt x="669086" y="656132"/>
                </a:lnTo>
                <a:lnTo>
                  <a:pt x="670204" y="656590"/>
                </a:lnTo>
                <a:lnTo>
                  <a:pt x="672833" y="656590"/>
                </a:lnTo>
                <a:lnTo>
                  <a:pt x="673950" y="656132"/>
                </a:lnTo>
                <a:lnTo>
                  <a:pt x="675817" y="654265"/>
                </a:lnTo>
                <a:lnTo>
                  <a:pt x="676275" y="653148"/>
                </a:lnTo>
                <a:lnTo>
                  <a:pt x="676275" y="650519"/>
                </a:lnTo>
                <a:close/>
              </a:path>
              <a:path w="6677025" h="3249929">
                <a:moveTo>
                  <a:pt x="676275" y="3454"/>
                </a:moveTo>
                <a:lnTo>
                  <a:pt x="675817" y="2336"/>
                </a:lnTo>
                <a:lnTo>
                  <a:pt x="673950" y="469"/>
                </a:lnTo>
                <a:lnTo>
                  <a:pt x="672833" y="0"/>
                </a:lnTo>
                <a:lnTo>
                  <a:pt x="670204" y="0"/>
                </a:lnTo>
                <a:lnTo>
                  <a:pt x="669086" y="469"/>
                </a:lnTo>
                <a:lnTo>
                  <a:pt x="667219" y="2336"/>
                </a:lnTo>
                <a:lnTo>
                  <a:pt x="666750" y="3454"/>
                </a:lnTo>
                <a:lnTo>
                  <a:pt x="666750" y="6083"/>
                </a:lnTo>
                <a:lnTo>
                  <a:pt x="667219" y="7200"/>
                </a:lnTo>
                <a:lnTo>
                  <a:pt x="669086" y="9067"/>
                </a:lnTo>
                <a:lnTo>
                  <a:pt x="670204" y="9525"/>
                </a:lnTo>
                <a:lnTo>
                  <a:pt x="672833" y="9525"/>
                </a:lnTo>
                <a:lnTo>
                  <a:pt x="673950" y="9067"/>
                </a:lnTo>
                <a:lnTo>
                  <a:pt x="675817" y="7200"/>
                </a:lnTo>
                <a:lnTo>
                  <a:pt x="676275" y="6083"/>
                </a:lnTo>
                <a:lnTo>
                  <a:pt x="676275" y="3454"/>
                </a:lnTo>
                <a:close/>
              </a:path>
              <a:path w="6677025" h="3249929">
                <a:moveTo>
                  <a:pt x="723900" y="3238779"/>
                </a:moveTo>
                <a:lnTo>
                  <a:pt x="723442" y="3237661"/>
                </a:lnTo>
                <a:lnTo>
                  <a:pt x="721575" y="3235795"/>
                </a:lnTo>
                <a:lnTo>
                  <a:pt x="720458" y="3235325"/>
                </a:lnTo>
                <a:lnTo>
                  <a:pt x="717829" y="3235325"/>
                </a:lnTo>
                <a:lnTo>
                  <a:pt x="716711" y="3235795"/>
                </a:lnTo>
                <a:lnTo>
                  <a:pt x="714844" y="3237661"/>
                </a:lnTo>
                <a:lnTo>
                  <a:pt x="714375" y="3238779"/>
                </a:lnTo>
                <a:lnTo>
                  <a:pt x="714375" y="3241408"/>
                </a:lnTo>
                <a:lnTo>
                  <a:pt x="714844" y="3242526"/>
                </a:lnTo>
                <a:lnTo>
                  <a:pt x="716711" y="3244392"/>
                </a:lnTo>
                <a:lnTo>
                  <a:pt x="717829" y="3244850"/>
                </a:lnTo>
                <a:lnTo>
                  <a:pt x="720458" y="3244850"/>
                </a:lnTo>
                <a:lnTo>
                  <a:pt x="721575" y="3244392"/>
                </a:lnTo>
                <a:lnTo>
                  <a:pt x="723442" y="3242526"/>
                </a:lnTo>
                <a:lnTo>
                  <a:pt x="723900" y="3241408"/>
                </a:lnTo>
                <a:lnTo>
                  <a:pt x="723900" y="3238779"/>
                </a:lnTo>
                <a:close/>
              </a:path>
              <a:path w="6677025" h="3249929">
                <a:moveTo>
                  <a:pt x="723900" y="2591714"/>
                </a:moveTo>
                <a:lnTo>
                  <a:pt x="723442" y="2590596"/>
                </a:lnTo>
                <a:lnTo>
                  <a:pt x="721575" y="2588730"/>
                </a:lnTo>
                <a:lnTo>
                  <a:pt x="720458" y="2588272"/>
                </a:lnTo>
                <a:lnTo>
                  <a:pt x="717829" y="2588272"/>
                </a:lnTo>
                <a:lnTo>
                  <a:pt x="716711" y="2588730"/>
                </a:lnTo>
                <a:lnTo>
                  <a:pt x="714844" y="2590596"/>
                </a:lnTo>
                <a:lnTo>
                  <a:pt x="714375" y="2591714"/>
                </a:lnTo>
                <a:lnTo>
                  <a:pt x="714375" y="2594343"/>
                </a:lnTo>
                <a:lnTo>
                  <a:pt x="714844" y="2595461"/>
                </a:lnTo>
                <a:lnTo>
                  <a:pt x="716711" y="2597327"/>
                </a:lnTo>
                <a:lnTo>
                  <a:pt x="717829" y="2597797"/>
                </a:lnTo>
                <a:lnTo>
                  <a:pt x="720458" y="2597797"/>
                </a:lnTo>
                <a:lnTo>
                  <a:pt x="721575" y="2597327"/>
                </a:lnTo>
                <a:lnTo>
                  <a:pt x="723442" y="2595461"/>
                </a:lnTo>
                <a:lnTo>
                  <a:pt x="723900" y="2594343"/>
                </a:lnTo>
                <a:lnTo>
                  <a:pt x="723900" y="2591714"/>
                </a:lnTo>
                <a:close/>
              </a:path>
              <a:path w="6677025" h="3249929">
                <a:moveTo>
                  <a:pt x="723900" y="1944649"/>
                </a:moveTo>
                <a:lnTo>
                  <a:pt x="723442" y="1943531"/>
                </a:lnTo>
                <a:lnTo>
                  <a:pt x="721575" y="1941664"/>
                </a:lnTo>
                <a:lnTo>
                  <a:pt x="720458" y="1941195"/>
                </a:lnTo>
                <a:lnTo>
                  <a:pt x="717829" y="1941195"/>
                </a:lnTo>
                <a:lnTo>
                  <a:pt x="716711" y="1941664"/>
                </a:lnTo>
                <a:lnTo>
                  <a:pt x="714844" y="1943531"/>
                </a:lnTo>
                <a:lnTo>
                  <a:pt x="714375" y="1944649"/>
                </a:lnTo>
                <a:lnTo>
                  <a:pt x="714375" y="1947278"/>
                </a:lnTo>
                <a:lnTo>
                  <a:pt x="714844" y="1948395"/>
                </a:lnTo>
                <a:lnTo>
                  <a:pt x="716711" y="1950262"/>
                </a:lnTo>
                <a:lnTo>
                  <a:pt x="717829" y="1950720"/>
                </a:lnTo>
                <a:lnTo>
                  <a:pt x="720458" y="1950720"/>
                </a:lnTo>
                <a:lnTo>
                  <a:pt x="721575" y="1950262"/>
                </a:lnTo>
                <a:lnTo>
                  <a:pt x="723442" y="1948395"/>
                </a:lnTo>
                <a:lnTo>
                  <a:pt x="723900" y="1947278"/>
                </a:lnTo>
                <a:lnTo>
                  <a:pt x="723900" y="1944649"/>
                </a:lnTo>
                <a:close/>
              </a:path>
              <a:path w="6677025" h="3249929">
                <a:moveTo>
                  <a:pt x="723900" y="1297584"/>
                </a:moveTo>
                <a:lnTo>
                  <a:pt x="723442" y="1296466"/>
                </a:lnTo>
                <a:lnTo>
                  <a:pt x="721575" y="1294599"/>
                </a:lnTo>
                <a:lnTo>
                  <a:pt x="720458" y="1294130"/>
                </a:lnTo>
                <a:lnTo>
                  <a:pt x="717829" y="1294130"/>
                </a:lnTo>
                <a:lnTo>
                  <a:pt x="716711" y="1294599"/>
                </a:lnTo>
                <a:lnTo>
                  <a:pt x="714844" y="1296466"/>
                </a:lnTo>
                <a:lnTo>
                  <a:pt x="714375" y="1297584"/>
                </a:lnTo>
                <a:lnTo>
                  <a:pt x="714375" y="1300213"/>
                </a:lnTo>
                <a:lnTo>
                  <a:pt x="714844" y="1301330"/>
                </a:lnTo>
                <a:lnTo>
                  <a:pt x="716711" y="1303197"/>
                </a:lnTo>
                <a:lnTo>
                  <a:pt x="717829" y="1303655"/>
                </a:lnTo>
                <a:lnTo>
                  <a:pt x="720458" y="1303655"/>
                </a:lnTo>
                <a:lnTo>
                  <a:pt x="721575" y="1303197"/>
                </a:lnTo>
                <a:lnTo>
                  <a:pt x="723442" y="1301330"/>
                </a:lnTo>
                <a:lnTo>
                  <a:pt x="723900" y="1300213"/>
                </a:lnTo>
                <a:lnTo>
                  <a:pt x="723900" y="1297584"/>
                </a:lnTo>
                <a:close/>
              </a:path>
              <a:path w="6677025" h="3249929">
                <a:moveTo>
                  <a:pt x="723900" y="650519"/>
                </a:moveTo>
                <a:lnTo>
                  <a:pt x="723442" y="649401"/>
                </a:lnTo>
                <a:lnTo>
                  <a:pt x="721575" y="647534"/>
                </a:lnTo>
                <a:lnTo>
                  <a:pt x="720458" y="647065"/>
                </a:lnTo>
                <a:lnTo>
                  <a:pt x="717829" y="647065"/>
                </a:lnTo>
                <a:lnTo>
                  <a:pt x="716711" y="647534"/>
                </a:lnTo>
                <a:lnTo>
                  <a:pt x="714844" y="649401"/>
                </a:lnTo>
                <a:lnTo>
                  <a:pt x="714375" y="650519"/>
                </a:lnTo>
                <a:lnTo>
                  <a:pt x="714375" y="653148"/>
                </a:lnTo>
                <a:lnTo>
                  <a:pt x="714844" y="654265"/>
                </a:lnTo>
                <a:lnTo>
                  <a:pt x="716711" y="656132"/>
                </a:lnTo>
                <a:lnTo>
                  <a:pt x="717829" y="656590"/>
                </a:lnTo>
                <a:lnTo>
                  <a:pt x="720458" y="656590"/>
                </a:lnTo>
                <a:lnTo>
                  <a:pt x="721575" y="656132"/>
                </a:lnTo>
                <a:lnTo>
                  <a:pt x="723442" y="654265"/>
                </a:lnTo>
                <a:lnTo>
                  <a:pt x="723900" y="653148"/>
                </a:lnTo>
                <a:lnTo>
                  <a:pt x="723900" y="650519"/>
                </a:lnTo>
                <a:close/>
              </a:path>
              <a:path w="6677025" h="3249929">
                <a:moveTo>
                  <a:pt x="723900" y="3454"/>
                </a:moveTo>
                <a:lnTo>
                  <a:pt x="723442" y="2336"/>
                </a:lnTo>
                <a:lnTo>
                  <a:pt x="721575" y="469"/>
                </a:lnTo>
                <a:lnTo>
                  <a:pt x="720458" y="0"/>
                </a:lnTo>
                <a:lnTo>
                  <a:pt x="717829" y="0"/>
                </a:lnTo>
                <a:lnTo>
                  <a:pt x="716711" y="469"/>
                </a:lnTo>
                <a:lnTo>
                  <a:pt x="714844" y="2336"/>
                </a:lnTo>
                <a:lnTo>
                  <a:pt x="714375" y="3454"/>
                </a:lnTo>
                <a:lnTo>
                  <a:pt x="714375" y="6083"/>
                </a:lnTo>
                <a:lnTo>
                  <a:pt x="714844" y="7200"/>
                </a:lnTo>
                <a:lnTo>
                  <a:pt x="716711" y="9067"/>
                </a:lnTo>
                <a:lnTo>
                  <a:pt x="717829" y="9525"/>
                </a:lnTo>
                <a:lnTo>
                  <a:pt x="720458" y="9525"/>
                </a:lnTo>
                <a:lnTo>
                  <a:pt x="721575" y="9067"/>
                </a:lnTo>
                <a:lnTo>
                  <a:pt x="723442" y="7200"/>
                </a:lnTo>
                <a:lnTo>
                  <a:pt x="723900" y="6083"/>
                </a:lnTo>
                <a:lnTo>
                  <a:pt x="723900" y="3454"/>
                </a:lnTo>
                <a:close/>
              </a:path>
              <a:path w="6677025" h="3249929">
                <a:moveTo>
                  <a:pt x="771525" y="3238779"/>
                </a:moveTo>
                <a:lnTo>
                  <a:pt x="771067" y="3237661"/>
                </a:lnTo>
                <a:lnTo>
                  <a:pt x="769200" y="3235795"/>
                </a:lnTo>
                <a:lnTo>
                  <a:pt x="768083" y="3235325"/>
                </a:lnTo>
                <a:lnTo>
                  <a:pt x="765454" y="3235325"/>
                </a:lnTo>
                <a:lnTo>
                  <a:pt x="764336" y="3235795"/>
                </a:lnTo>
                <a:lnTo>
                  <a:pt x="762469" y="3237661"/>
                </a:lnTo>
                <a:lnTo>
                  <a:pt x="762000" y="3238779"/>
                </a:lnTo>
                <a:lnTo>
                  <a:pt x="762000" y="3241408"/>
                </a:lnTo>
                <a:lnTo>
                  <a:pt x="762469" y="3242526"/>
                </a:lnTo>
                <a:lnTo>
                  <a:pt x="764336" y="3244392"/>
                </a:lnTo>
                <a:lnTo>
                  <a:pt x="765454" y="3244850"/>
                </a:lnTo>
                <a:lnTo>
                  <a:pt x="768083" y="3244850"/>
                </a:lnTo>
                <a:lnTo>
                  <a:pt x="769200" y="3244392"/>
                </a:lnTo>
                <a:lnTo>
                  <a:pt x="771067" y="3242526"/>
                </a:lnTo>
                <a:lnTo>
                  <a:pt x="771525" y="3241408"/>
                </a:lnTo>
                <a:lnTo>
                  <a:pt x="771525" y="3238779"/>
                </a:lnTo>
                <a:close/>
              </a:path>
              <a:path w="6677025" h="3249929">
                <a:moveTo>
                  <a:pt x="771525" y="2591714"/>
                </a:moveTo>
                <a:lnTo>
                  <a:pt x="771067" y="2590596"/>
                </a:lnTo>
                <a:lnTo>
                  <a:pt x="769200" y="2588730"/>
                </a:lnTo>
                <a:lnTo>
                  <a:pt x="768083" y="2588272"/>
                </a:lnTo>
                <a:lnTo>
                  <a:pt x="765454" y="2588272"/>
                </a:lnTo>
                <a:lnTo>
                  <a:pt x="764336" y="2588730"/>
                </a:lnTo>
                <a:lnTo>
                  <a:pt x="762469" y="2590596"/>
                </a:lnTo>
                <a:lnTo>
                  <a:pt x="762000" y="2591714"/>
                </a:lnTo>
                <a:lnTo>
                  <a:pt x="762000" y="2594343"/>
                </a:lnTo>
                <a:lnTo>
                  <a:pt x="762469" y="2595461"/>
                </a:lnTo>
                <a:lnTo>
                  <a:pt x="764336" y="2597327"/>
                </a:lnTo>
                <a:lnTo>
                  <a:pt x="765454" y="2597797"/>
                </a:lnTo>
                <a:lnTo>
                  <a:pt x="768083" y="2597797"/>
                </a:lnTo>
                <a:lnTo>
                  <a:pt x="769200" y="2597327"/>
                </a:lnTo>
                <a:lnTo>
                  <a:pt x="771067" y="2595461"/>
                </a:lnTo>
                <a:lnTo>
                  <a:pt x="771525" y="2594343"/>
                </a:lnTo>
                <a:lnTo>
                  <a:pt x="771525" y="2591714"/>
                </a:lnTo>
                <a:close/>
              </a:path>
              <a:path w="6677025" h="3249929">
                <a:moveTo>
                  <a:pt x="771525" y="1944649"/>
                </a:moveTo>
                <a:lnTo>
                  <a:pt x="771067" y="1943531"/>
                </a:lnTo>
                <a:lnTo>
                  <a:pt x="769200" y="1941664"/>
                </a:lnTo>
                <a:lnTo>
                  <a:pt x="768083" y="1941195"/>
                </a:lnTo>
                <a:lnTo>
                  <a:pt x="765454" y="1941195"/>
                </a:lnTo>
                <a:lnTo>
                  <a:pt x="764336" y="1941664"/>
                </a:lnTo>
                <a:lnTo>
                  <a:pt x="762469" y="1943531"/>
                </a:lnTo>
                <a:lnTo>
                  <a:pt x="762000" y="1944649"/>
                </a:lnTo>
                <a:lnTo>
                  <a:pt x="762000" y="1947278"/>
                </a:lnTo>
                <a:lnTo>
                  <a:pt x="762469" y="1948395"/>
                </a:lnTo>
                <a:lnTo>
                  <a:pt x="764336" y="1950262"/>
                </a:lnTo>
                <a:lnTo>
                  <a:pt x="765454" y="1950720"/>
                </a:lnTo>
                <a:lnTo>
                  <a:pt x="768083" y="1950720"/>
                </a:lnTo>
                <a:lnTo>
                  <a:pt x="769200" y="1950262"/>
                </a:lnTo>
                <a:lnTo>
                  <a:pt x="771067" y="1948395"/>
                </a:lnTo>
                <a:lnTo>
                  <a:pt x="771525" y="1947278"/>
                </a:lnTo>
                <a:lnTo>
                  <a:pt x="771525" y="1944649"/>
                </a:lnTo>
                <a:close/>
              </a:path>
              <a:path w="6677025" h="3249929">
                <a:moveTo>
                  <a:pt x="771525" y="1297584"/>
                </a:moveTo>
                <a:lnTo>
                  <a:pt x="771067" y="1296466"/>
                </a:lnTo>
                <a:lnTo>
                  <a:pt x="769200" y="1294599"/>
                </a:lnTo>
                <a:lnTo>
                  <a:pt x="768083" y="1294130"/>
                </a:lnTo>
                <a:lnTo>
                  <a:pt x="765454" y="1294130"/>
                </a:lnTo>
                <a:lnTo>
                  <a:pt x="764336" y="1294599"/>
                </a:lnTo>
                <a:lnTo>
                  <a:pt x="762469" y="1296466"/>
                </a:lnTo>
                <a:lnTo>
                  <a:pt x="762000" y="1297584"/>
                </a:lnTo>
                <a:lnTo>
                  <a:pt x="762000" y="1300213"/>
                </a:lnTo>
                <a:lnTo>
                  <a:pt x="762469" y="1301330"/>
                </a:lnTo>
                <a:lnTo>
                  <a:pt x="764336" y="1303197"/>
                </a:lnTo>
                <a:lnTo>
                  <a:pt x="765454" y="1303655"/>
                </a:lnTo>
                <a:lnTo>
                  <a:pt x="768083" y="1303655"/>
                </a:lnTo>
                <a:lnTo>
                  <a:pt x="769200" y="1303197"/>
                </a:lnTo>
                <a:lnTo>
                  <a:pt x="771067" y="1301330"/>
                </a:lnTo>
                <a:lnTo>
                  <a:pt x="771525" y="1300213"/>
                </a:lnTo>
                <a:lnTo>
                  <a:pt x="771525" y="1297584"/>
                </a:lnTo>
                <a:close/>
              </a:path>
              <a:path w="6677025" h="3249929">
                <a:moveTo>
                  <a:pt x="771525" y="650519"/>
                </a:moveTo>
                <a:lnTo>
                  <a:pt x="771067" y="649401"/>
                </a:lnTo>
                <a:lnTo>
                  <a:pt x="769200" y="647534"/>
                </a:lnTo>
                <a:lnTo>
                  <a:pt x="768083" y="647065"/>
                </a:lnTo>
                <a:lnTo>
                  <a:pt x="765454" y="647065"/>
                </a:lnTo>
                <a:lnTo>
                  <a:pt x="764336" y="647534"/>
                </a:lnTo>
                <a:lnTo>
                  <a:pt x="762469" y="649401"/>
                </a:lnTo>
                <a:lnTo>
                  <a:pt x="762000" y="650519"/>
                </a:lnTo>
                <a:lnTo>
                  <a:pt x="762000" y="653148"/>
                </a:lnTo>
                <a:lnTo>
                  <a:pt x="762469" y="654265"/>
                </a:lnTo>
                <a:lnTo>
                  <a:pt x="764336" y="656132"/>
                </a:lnTo>
                <a:lnTo>
                  <a:pt x="765454" y="656590"/>
                </a:lnTo>
                <a:lnTo>
                  <a:pt x="768083" y="656590"/>
                </a:lnTo>
                <a:lnTo>
                  <a:pt x="769200" y="656132"/>
                </a:lnTo>
                <a:lnTo>
                  <a:pt x="771067" y="654265"/>
                </a:lnTo>
                <a:lnTo>
                  <a:pt x="771525" y="653148"/>
                </a:lnTo>
                <a:lnTo>
                  <a:pt x="771525" y="650519"/>
                </a:lnTo>
                <a:close/>
              </a:path>
              <a:path w="6677025" h="3249929">
                <a:moveTo>
                  <a:pt x="771525" y="3454"/>
                </a:moveTo>
                <a:lnTo>
                  <a:pt x="771067" y="2336"/>
                </a:lnTo>
                <a:lnTo>
                  <a:pt x="769200" y="469"/>
                </a:lnTo>
                <a:lnTo>
                  <a:pt x="768083" y="0"/>
                </a:lnTo>
                <a:lnTo>
                  <a:pt x="765454" y="0"/>
                </a:lnTo>
                <a:lnTo>
                  <a:pt x="764336" y="469"/>
                </a:lnTo>
                <a:lnTo>
                  <a:pt x="762469" y="2336"/>
                </a:lnTo>
                <a:lnTo>
                  <a:pt x="762000" y="3454"/>
                </a:lnTo>
                <a:lnTo>
                  <a:pt x="762000" y="6083"/>
                </a:lnTo>
                <a:lnTo>
                  <a:pt x="762469" y="7200"/>
                </a:lnTo>
                <a:lnTo>
                  <a:pt x="764336" y="9067"/>
                </a:lnTo>
                <a:lnTo>
                  <a:pt x="765454" y="9525"/>
                </a:lnTo>
                <a:lnTo>
                  <a:pt x="768083" y="9525"/>
                </a:lnTo>
                <a:lnTo>
                  <a:pt x="769200" y="9067"/>
                </a:lnTo>
                <a:lnTo>
                  <a:pt x="771067" y="7200"/>
                </a:lnTo>
                <a:lnTo>
                  <a:pt x="771525" y="6083"/>
                </a:lnTo>
                <a:lnTo>
                  <a:pt x="771525" y="3454"/>
                </a:lnTo>
                <a:close/>
              </a:path>
              <a:path w="6677025" h="3249929">
                <a:moveTo>
                  <a:pt x="819150" y="3238779"/>
                </a:moveTo>
                <a:lnTo>
                  <a:pt x="818692" y="3237661"/>
                </a:lnTo>
                <a:lnTo>
                  <a:pt x="816825" y="3235795"/>
                </a:lnTo>
                <a:lnTo>
                  <a:pt x="815708" y="3235325"/>
                </a:lnTo>
                <a:lnTo>
                  <a:pt x="813079" y="3235325"/>
                </a:lnTo>
                <a:lnTo>
                  <a:pt x="811961" y="3235795"/>
                </a:lnTo>
                <a:lnTo>
                  <a:pt x="810094" y="3237661"/>
                </a:lnTo>
                <a:lnTo>
                  <a:pt x="809625" y="3238779"/>
                </a:lnTo>
                <a:lnTo>
                  <a:pt x="809625" y="3241408"/>
                </a:lnTo>
                <a:lnTo>
                  <a:pt x="810094" y="3242526"/>
                </a:lnTo>
                <a:lnTo>
                  <a:pt x="811961" y="3244392"/>
                </a:lnTo>
                <a:lnTo>
                  <a:pt x="813079" y="3244850"/>
                </a:lnTo>
                <a:lnTo>
                  <a:pt x="815708" y="3244850"/>
                </a:lnTo>
                <a:lnTo>
                  <a:pt x="816825" y="3244392"/>
                </a:lnTo>
                <a:lnTo>
                  <a:pt x="818692" y="3242526"/>
                </a:lnTo>
                <a:lnTo>
                  <a:pt x="819150" y="3241408"/>
                </a:lnTo>
                <a:lnTo>
                  <a:pt x="819150" y="3238779"/>
                </a:lnTo>
                <a:close/>
              </a:path>
              <a:path w="6677025" h="3249929">
                <a:moveTo>
                  <a:pt x="819150" y="2591714"/>
                </a:moveTo>
                <a:lnTo>
                  <a:pt x="818692" y="2590596"/>
                </a:lnTo>
                <a:lnTo>
                  <a:pt x="816825" y="2588730"/>
                </a:lnTo>
                <a:lnTo>
                  <a:pt x="815708" y="2588272"/>
                </a:lnTo>
                <a:lnTo>
                  <a:pt x="813079" y="2588272"/>
                </a:lnTo>
                <a:lnTo>
                  <a:pt x="811961" y="2588730"/>
                </a:lnTo>
                <a:lnTo>
                  <a:pt x="810094" y="2590596"/>
                </a:lnTo>
                <a:lnTo>
                  <a:pt x="809625" y="2591714"/>
                </a:lnTo>
                <a:lnTo>
                  <a:pt x="809625" y="2594343"/>
                </a:lnTo>
                <a:lnTo>
                  <a:pt x="810094" y="2595461"/>
                </a:lnTo>
                <a:lnTo>
                  <a:pt x="811961" y="2597327"/>
                </a:lnTo>
                <a:lnTo>
                  <a:pt x="813079" y="2597797"/>
                </a:lnTo>
                <a:lnTo>
                  <a:pt x="815708" y="2597797"/>
                </a:lnTo>
                <a:lnTo>
                  <a:pt x="816825" y="2597327"/>
                </a:lnTo>
                <a:lnTo>
                  <a:pt x="818692" y="2595461"/>
                </a:lnTo>
                <a:lnTo>
                  <a:pt x="819150" y="2594343"/>
                </a:lnTo>
                <a:lnTo>
                  <a:pt x="819150" y="2591714"/>
                </a:lnTo>
                <a:close/>
              </a:path>
              <a:path w="6677025" h="3249929">
                <a:moveTo>
                  <a:pt x="819150" y="1944649"/>
                </a:moveTo>
                <a:lnTo>
                  <a:pt x="818692" y="1943531"/>
                </a:lnTo>
                <a:lnTo>
                  <a:pt x="816825" y="1941664"/>
                </a:lnTo>
                <a:lnTo>
                  <a:pt x="815708" y="1941195"/>
                </a:lnTo>
                <a:lnTo>
                  <a:pt x="813079" y="1941195"/>
                </a:lnTo>
                <a:lnTo>
                  <a:pt x="811961" y="1941664"/>
                </a:lnTo>
                <a:lnTo>
                  <a:pt x="810094" y="1943531"/>
                </a:lnTo>
                <a:lnTo>
                  <a:pt x="809625" y="1944649"/>
                </a:lnTo>
                <a:lnTo>
                  <a:pt x="809625" y="1947278"/>
                </a:lnTo>
                <a:lnTo>
                  <a:pt x="810094" y="1948395"/>
                </a:lnTo>
                <a:lnTo>
                  <a:pt x="811961" y="1950262"/>
                </a:lnTo>
                <a:lnTo>
                  <a:pt x="813079" y="1950720"/>
                </a:lnTo>
                <a:lnTo>
                  <a:pt x="815708" y="1950720"/>
                </a:lnTo>
                <a:lnTo>
                  <a:pt x="816825" y="1950262"/>
                </a:lnTo>
                <a:lnTo>
                  <a:pt x="818692" y="1948395"/>
                </a:lnTo>
                <a:lnTo>
                  <a:pt x="819150" y="1947278"/>
                </a:lnTo>
                <a:lnTo>
                  <a:pt x="819150" y="1944649"/>
                </a:lnTo>
                <a:close/>
              </a:path>
              <a:path w="6677025" h="3249929">
                <a:moveTo>
                  <a:pt x="819150" y="1297584"/>
                </a:moveTo>
                <a:lnTo>
                  <a:pt x="818692" y="1296466"/>
                </a:lnTo>
                <a:lnTo>
                  <a:pt x="816825" y="1294599"/>
                </a:lnTo>
                <a:lnTo>
                  <a:pt x="815708" y="1294130"/>
                </a:lnTo>
                <a:lnTo>
                  <a:pt x="813079" y="1294130"/>
                </a:lnTo>
                <a:lnTo>
                  <a:pt x="811961" y="1294599"/>
                </a:lnTo>
                <a:lnTo>
                  <a:pt x="810094" y="1296466"/>
                </a:lnTo>
                <a:lnTo>
                  <a:pt x="809625" y="1297584"/>
                </a:lnTo>
                <a:lnTo>
                  <a:pt x="809625" y="1300213"/>
                </a:lnTo>
                <a:lnTo>
                  <a:pt x="810094" y="1301330"/>
                </a:lnTo>
                <a:lnTo>
                  <a:pt x="811961" y="1303197"/>
                </a:lnTo>
                <a:lnTo>
                  <a:pt x="813079" y="1303655"/>
                </a:lnTo>
                <a:lnTo>
                  <a:pt x="815708" y="1303655"/>
                </a:lnTo>
                <a:lnTo>
                  <a:pt x="816825" y="1303197"/>
                </a:lnTo>
                <a:lnTo>
                  <a:pt x="818692" y="1301330"/>
                </a:lnTo>
                <a:lnTo>
                  <a:pt x="819150" y="1300213"/>
                </a:lnTo>
                <a:lnTo>
                  <a:pt x="819150" y="1297584"/>
                </a:lnTo>
                <a:close/>
              </a:path>
              <a:path w="6677025" h="3249929">
                <a:moveTo>
                  <a:pt x="819150" y="650519"/>
                </a:moveTo>
                <a:lnTo>
                  <a:pt x="818692" y="649401"/>
                </a:lnTo>
                <a:lnTo>
                  <a:pt x="816825" y="647534"/>
                </a:lnTo>
                <a:lnTo>
                  <a:pt x="815708" y="647065"/>
                </a:lnTo>
                <a:lnTo>
                  <a:pt x="813079" y="647065"/>
                </a:lnTo>
                <a:lnTo>
                  <a:pt x="811961" y="647534"/>
                </a:lnTo>
                <a:lnTo>
                  <a:pt x="810094" y="649401"/>
                </a:lnTo>
                <a:lnTo>
                  <a:pt x="809625" y="650519"/>
                </a:lnTo>
                <a:lnTo>
                  <a:pt x="809625" y="653148"/>
                </a:lnTo>
                <a:lnTo>
                  <a:pt x="810094" y="654265"/>
                </a:lnTo>
                <a:lnTo>
                  <a:pt x="811961" y="656132"/>
                </a:lnTo>
                <a:lnTo>
                  <a:pt x="813079" y="656590"/>
                </a:lnTo>
                <a:lnTo>
                  <a:pt x="815708" y="656590"/>
                </a:lnTo>
                <a:lnTo>
                  <a:pt x="816825" y="656132"/>
                </a:lnTo>
                <a:lnTo>
                  <a:pt x="818692" y="654265"/>
                </a:lnTo>
                <a:lnTo>
                  <a:pt x="819150" y="653148"/>
                </a:lnTo>
                <a:lnTo>
                  <a:pt x="819150" y="650519"/>
                </a:lnTo>
                <a:close/>
              </a:path>
              <a:path w="6677025" h="3249929">
                <a:moveTo>
                  <a:pt x="819150" y="3454"/>
                </a:moveTo>
                <a:lnTo>
                  <a:pt x="818692" y="2336"/>
                </a:lnTo>
                <a:lnTo>
                  <a:pt x="816825" y="469"/>
                </a:lnTo>
                <a:lnTo>
                  <a:pt x="815708" y="0"/>
                </a:lnTo>
                <a:lnTo>
                  <a:pt x="813079" y="0"/>
                </a:lnTo>
                <a:lnTo>
                  <a:pt x="811961" y="469"/>
                </a:lnTo>
                <a:lnTo>
                  <a:pt x="810094" y="2336"/>
                </a:lnTo>
                <a:lnTo>
                  <a:pt x="809625" y="3454"/>
                </a:lnTo>
                <a:lnTo>
                  <a:pt x="809625" y="6083"/>
                </a:lnTo>
                <a:lnTo>
                  <a:pt x="810094" y="7200"/>
                </a:lnTo>
                <a:lnTo>
                  <a:pt x="811961" y="9067"/>
                </a:lnTo>
                <a:lnTo>
                  <a:pt x="813079" y="9525"/>
                </a:lnTo>
                <a:lnTo>
                  <a:pt x="815708" y="9525"/>
                </a:lnTo>
                <a:lnTo>
                  <a:pt x="816825" y="9067"/>
                </a:lnTo>
                <a:lnTo>
                  <a:pt x="818692" y="7200"/>
                </a:lnTo>
                <a:lnTo>
                  <a:pt x="819150" y="6083"/>
                </a:lnTo>
                <a:lnTo>
                  <a:pt x="819150" y="3454"/>
                </a:lnTo>
                <a:close/>
              </a:path>
              <a:path w="6677025" h="3249929">
                <a:moveTo>
                  <a:pt x="866775" y="3238779"/>
                </a:moveTo>
                <a:lnTo>
                  <a:pt x="866317" y="3237661"/>
                </a:lnTo>
                <a:lnTo>
                  <a:pt x="864450" y="3235795"/>
                </a:lnTo>
                <a:lnTo>
                  <a:pt x="863333" y="3235325"/>
                </a:lnTo>
                <a:lnTo>
                  <a:pt x="860704" y="3235325"/>
                </a:lnTo>
                <a:lnTo>
                  <a:pt x="859586" y="3235795"/>
                </a:lnTo>
                <a:lnTo>
                  <a:pt x="857719" y="3237661"/>
                </a:lnTo>
                <a:lnTo>
                  <a:pt x="857250" y="3238779"/>
                </a:lnTo>
                <a:lnTo>
                  <a:pt x="857250" y="3241408"/>
                </a:lnTo>
                <a:lnTo>
                  <a:pt x="857719" y="3242526"/>
                </a:lnTo>
                <a:lnTo>
                  <a:pt x="859586" y="3244392"/>
                </a:lnTo>
                <a:lnTo>
                  <a:pt x="860704" y="3244850"/>
                </a:lnTo>
                <a:lnTo>
                  <a:pt x="863333" y="3244850"/>
                </a:lnTo>
                <a:lnTo>
                  <a:pt x="864450" y="3244392"/>
                </a:lnTo>
                <a:lnTo>
                  <a:pt x="866317" y="3242526"/>
                </a:lnTo>
                <a:lnTo>
                  <a:pt x="866775" y="3241408"/>
                </a:lnTo>
                <a:lnTo>
                  <a:pt x="866775" y="3238779"/>
                </a:lnTo>
                <a:close/>
              </a:path>
              <a:path w="6677025" h="3249929">
                <a:moveTo>
                  <a:pt x="866775" y="2591714"/>
                </a:moveTo>
                <a:lnTo>
                  <a:pt x="866317" y="2590596"/>
                </a:lnTo>
                <a:lnTo>
                  <a:pt x="864450" y="2588730"/>
                </a:lnTo>
                <a:lnTo>
                  <a:pt x="863333" y="2588272"/>
                </a:lnTo>
                <a:lnTo>
                  <a:pt x="860704" y="2588272"/>
                </a:lnTo>
                <a:lnTo>
                  <a:pt x="859586" y="2588730"/>
                </a:lnTo>
                <a:lnTo>
                  <a:pt x="857719" y="2590596"/>
                </a:lnTo>
                <a:lnTo>
                  <a:pt x="857250" y="2591714"/>
                </a:lnTo>
                <a:lnTo>
                  <a:pt x="857250" y="2594343"/>
                </a:lnTo>
                <a:lnTo>
                  <a:pt x="857719" y="2595461"/>
                </a:lnTo>
                <a:lnTo>
                  <a:pt x="859586" y="2597327"/>
                </a:lnTo>
                <a:lnTo>
                  <a:pt x="860704" y="2597797"/>
                </a:lnTo>
                <a:lnTo>
                  <a:pt x="863333" y="2597797"/>
                </a:lnTo>
                <a:lnTo>
                  <a:pt x="864450" y="2597327"/>
                </a:lnTo>
                <a:lnTo>
                  <a:pt x="866317" y="2595461"/>
                </a:lnTo>
                <a:lnTo>
                  <a:pt x="866775" y="2594343"/>
                </a:lnTo>
                <a:lnTo>
                  <a:pt x="866775" y="2591714"/>
                </a:lnTo>
                <a:close/>
              </a:path>
              <a:path w="6677025" h="3249929">
                <a:moveTo>
                  <a:pt x="866775" y="1944649"/>
                </a:moveTo>
                <a:lnTo>
                  <a:pt x="866317" y="1943531"/>
                </a:lnTo>
                <a:lnTo>
                  <a:pt x="864450" y="1941664"/>
                </a:lnTo>
                <a:lnTo>
                  <a:pt x="863333" y="1941195"/>
                </a:lnTo>
                <a:lnTo>
                  <a:pt x="860704" y="1941195"/>
                </a:lnTo>
                <a:lnTo>
                  <a:pt x="859586" y="1941664"/>
                </a:lnTo>
                <a:lnTo>
                  <a:pt x="857719" y="1943531"/>
                </a:lnTo>
                <a:lnTo>
                  <a:pt x="857250" y="1944649"/>
                </a:lnTo>
                <a:lnTo>
                  <a:pt x="857250" y="1947278"/>
                </a:lnTo>
                <a:lnTo>
                  <a:pt x="857719" y="1948395"/>
                </a:lnTo>
                <a:lnTo>
                  <a:pt x="859586" y="1950262"/>
                </a:lnTo>
                <a:lnTo>
                  <a:pt x="860704" y="1950720"/>
                </a:lnTo>
                <a:lnTo>
                  <a:pt x="863333" y="1950720"/>
                </a:lnTo>
                <a:lnTo>
                  <a:pt x="864450" y="1950262"/>
                </a:lnTo>
                <a:lnTo>
                  <a:pt x="866317" y="1948395"/>
                </a:lnTo>
                <a:lnTo>
                  <a:pt x="866775" y="1947278"/>
                </a:lnTo>
                <a:lnTo>
                  <a:pt x="866775" y="1944649"/>
                </a:lnTo>
                <a:close/>
              </a:path>
              <a:path w="6677025" h="3249929">
                <a:moveTo>
                  <a:pt x="866775" y="1297584"/>
                </a:moveTo>
                <a:lnTo>
                  <a:pt x="866317" y="1296466"/>
                </a:lnTo>
                <a:lnTo>
                  <a:pt x="864450" y="1294599"/>
                </a:lnTo>
                <a:lnTo>
                  <a:pt x="863333" y="1294130"/>
                </a:lnTo>
                <a:lnTo>
                  <a:pt x="860704" y="1294130"/>
                </a:lnTo>
                <a:lnTo>
                  <a:pt x="859586" y="1294599"/>
                </a:lnTo>
                <a:lnTo>
                  <a:pt x="857719" y="1296466"/>
                </a:lnTo>
                <a:lnTo>
                  <a:pt x="857250" y="1297584"/>
                </a:lnTo>
                <a:lnTo>
                  <a:pt x="857250" y="1300213"/>
                </a:lnTo>
                <a:lnTo>
                  <a:pt x="857719" y="1301330"/>
                </a:lnTo>
                <a:lnTo>
                  <a:pt x="859586" y="1303197"/>
                </a:lnTo>
                <a:lnTo>
                  <a:pt x="860704" y="1303655"/>
                </a:lnTo>
                <a:lnTo>
                  <a:pt x="863333" y="1303655"/>
                </a:lnTo>
                <a:lnTo>
                  <a:pt x="864450" y="1303197"/>
                </a:lnTo>
                <a:lnTo>
                  <a:pt x="866317" y="1301330"/>
                </a:lnTo>
                <a:lnTo>
                  <a:pt x="866775" y="1300213"/>
                </a:lnTo>
                <a:lnTo>
                  <a:pt x="866775" y="1297584"/>
                </a:lnTo>
                <a:close/>
              </a:path>
              <a:path w="6677025" h="3249929">
                <a:moveTo>
                  <a:pt x="866775" y="650519"/>
                </a:moveTo>
                <a:lnTo>
                  <a:pt x="866317" y="649401"/>
                </a:lnTo>
                <a:lnTo>
                  <a:pt x="864450" y="647534"/>
                </a:lnTo>
                <a:lnTo>
                  <a:pt x="863333" y="647065"/>
                </a:lnTo>
                <a:lnTo>
                  <a:pt x="860704" y="647065"/>
                </a:lnTo>
                <a:lnTo>
                  <a:pt x="859586" y="647534"/>
                </a:lnTo>
                <a:lnTo>
                  <a:pt x="857719" y="649401"/>
                </a:lnTo>
                <a:lnTo>
                  <a:pt x="857250" y="650519"/>
                </a:lnTo>
                <a:lnTo>
                  <a:pt x="857250" y="653148"/>
                </a:lnTo>
                <a:lnTo>
                  <a:pt x="857719" y="654265"/>
                </a:lnTo>
                <a:lnTo>
                  <a:pt x="859586" y="656132"/>
                </a:lnTo>
                <a:lnTo>
                  <a:pt x="860704" y="656590"/>
                </a:lnTo>
                <a:lnTo>
                  <a:pt x="863333" y="656590"/>
                </a:lnTo>
                <a:lnTo>
                  <a:pt x="864450" y="656132"/>
                </a:lnTo>
                <a:lnTo>
                  <a:pt x="866317" y="654265"/>
                </a:lnTo>
                <a:lnTo>
                  <a:pt x="866775" y="653148"/>
                </a:lnTo>
                <a:lnTo>
                  <a:pt x="866775" y="650519"/>
                </a:lnTo>
                <a:close/>
              </a:path>
              <a:path w="6677025" h="3249929">
                <a:moveTo>
                  <a:pt x="866775" y="3454"/>
                </a:moveTo>
                <a:lnTo>
                  <a:pt x="866317" y="2336"/>
                </a:lnTo>
                <a:lnTo>
                  <a:pt x="864450" y="469"/>
                </a:lnTo>
                <a:lnTo>
                  <a:pt x="863333" y="0"/>
                </a:lnTo>
                <a:lnTo>
                  <a:pt x="860704" y="0"/>
                </a:lnTo>
                <a:lnTo>
                  <a:pt x="859586" y="469"/>
                </a:lnTo>
                <a:lnTo>
                  <a:pt x="857719" y="2336"/>
                </a:lnTo>
                <a:lnTo>
                  <a:pt x="857250" y="3454"/>
                </a:lnTo>
                <a:lnTo>
                  <a:pt x="857250" y="6083"/>
                </a:lnTo>
                <a:lnTo>
                  <a:pt x="857719" y="7200"/>
                </a:lnTo>
                <a:lnTo>
                  <a:pt x="859586" y="9067"/>
                </a:lnTo>
                <a:lnTo>
                  <a:pt x="860704" y="9525"/>
                </a:lnTo>
                <a:lnTo>
                  <a:pt x="863333" y="9525"/>
                </a:lnTo>
                <a:lnTo>
                  <a:pt x="864450" y="9067"/>
                </a:lnTo>
                <a:lnTo>
                  <a:pt x="866317" y="7200"/>
                </a:lnTo>
                <a:lnTo>
                  <a:pt x="866775" y="6083"/>
                </a:lnTo>
                <a:lnTo>
                  <a:pt x="866775" y="3454"/>
                </a:lnTo>
                <a:close/>
              </a:path>
              <a:path w="6677025" h="3249929">
                <a:moveTo>
                  <a:pt x="914400" y="3238779"/>
                </a:moveTo>
                <a:lnTo>
                  <a:pt x="913942" y="3237661"/>
                </a:lnTo>
                <a:lnTo>
                  <a:pt x="912075" y="3235795"/>
                </a:lnTo>
                <a:lnTo>
                  <a:pt x="910958" y="3235325"/>
                </a:lnTo>
                <a:lnTo>
                  <a:pt x="908329" y="3235325"/>
                </a:lnTo>
                <a:lnTo>
                  <a:pt x="907211" y="3235795"/>
                </a:lnTo>
                <a:lnTo>
                  <a:pt x="905344" y="3237661"/>
                </a:lnTo>
                <a:lnTo>
                  <a:pt x="904875" y="3238779"/>
                </a:lnTo>
                <a:lnTo>
                  <a:pt x="904875" y="3241408"/>
                </a:lnTo>
                <a:lnTo>
                  <a:pt x="905344" y="3242526"/>
                </a:lnTo>
                <a:lnTo>
                  <a:pt x="907211" y="3244392"/>
                </a:lnTo>
                <a:lnTo>
                  <a:pt x="908329" y="3244850"/>
                </a:lnTo>
                <a:lnTo>
                  <a:pt x="910958" y="3244850"/>
                </a:lnTo>
                <a:lnTo>
                  <a:pt x="912075" y="3244392"/>
                </a:lnTo>
                <a:lnTo>
                  <a:pt x="913942" y="3242526"/>
                </a:lnTo>
                <a:lnTo>
                  <a:pt x="914400" y="3241408"/>
                </a:lnTo>
                <a:lnTo>
                  <a:pt x="914400" y="3238779"/>
                </a:lnTo>
                <a:close/>
              </a:path>
              <a:path w="6677025" h="3249929">
                <a:moveTo>
                  <a:pt x="914400" y="2591714"/>
                </a:moveTo>
                <a:lnTo>
                  <a:pt x="913942" y="2590596"/>
                </a:lnTo>
                <a:lnTo>
                  <a:pt x="912075" y="2588730"/>
                </a:lnTo>
                <a:lnTo>
                  <a:pt x="910958" y="2588272"/>
                </a:lnTo>
                <a:lnTo>
                  <a:pt x="908329" y="2588272"/>
                </a:lnTo>
                <a:lnTo>
                  <a:pt x="907211" y="2588730"/>
                </a:lnTo>
                <a:lnTo>
                  <a:pt x="905344" y="2590596"/>
                </a:lnTo>
                <a:lnTo>
                  <a:pt x="904875" y="2591714"/>
                </a:lnTo>
                <a:lnTo>
                  <a:pt x="904875" y="2594343"/>
                </a:lnTo>
                <a:lnTo>
                  <a:pt x="905344" y="2595461"/>
                </a:lnTo>
                <a:lnTo>
                  <a:pt x="907211" y="2597327"/>
                </a:lnTo>
                <a:lnTo>
                  <a:pt x="908329" y="2597797"/>
                </a:lnTo>
                <a:lnTo>
                  <a:pt x="910958" y="2597797"/>
                </a:lnTo>
                <a:lnTo>
                  <a:pt x="912075" y="2597327"/>
                </a:lnTo>
                <a:lnTo>
                  <a:pt x="913942" y="2595461"/>
                </a:lnTo>
                <a:lnTo>
                  <a:pt x="914400" y="2594343"/>
                </a:lnTo>
                <a:lnTo>
                  <a:pt x="914400" y="2591714"/>
                </a:lnTo>
                <a:close/>
              </a:path>
              <a:path w="6677025" h="3249929">
                <a:moveTo>
                  <a:pt x="914400" y="1944649"/>
                </a:moveTo>
                <a:lnTo>
                  <a:pt x="913942" y="1943531"/>
                </a:lnTo>
                <a:lnTo>
                  <a:pt x="912075" y="1941664"/>
                </a:lnTo>
                <a:lnTo>
                  <a:pt x="910958" y="1941195"/>
                </a:lnTo>
                <a:lnTo>
                  <a:pt x="908329" y="1941195"/>
                </a:lnTo>
                <a:lnTo>
                  <a:pt x="907211" y="1941664"/>
                </a:lnTo>
                <a:lnTo>
                  <a:pt x="905344" y="1943531"/>
                </a:lnTo>
                <a:lnTo>
                  <a:pt x="904875" y="1944649"/>
                </a:lnTo>
                <a:lnTo>
                  <a:pt x="904875" y="1947278"/>
                </a:lnTo>
                <a:lnTo>
                  <a:pt x="905344" y="1948395"/>
                </a:lnTo>
                <a:lnTo>
                  <a:pt x="907211" y="1950262"/>
                </a:lnTo>
                <a:lnTo>
                  <a:pt x="908329" y="1950720"/>
                </a:lnTo>
                <a:lnTo>
                  <a:pt x="910958" y="1950720"/>
                </a:lnTo>
                <a:lnTo>
                  <a:pt x="912075" y="1950262"/>
                </a:lnTo>
                <a:lnTo>
                  <a:pt x="913942" y="1948395"/>
                </a:lnTo>
                <a:lnTo>
                  <a:pt x="914400" y="1947278"/>
                </a:lnTo>
                <a:lnTo>
                  <a:pt x="914400" y="1944649"/>
                </a:lnTo>
                <a:close/>
              </a:path>
              <a:path w="6677025" h="3249929">
                <a:moveTo>
                  <a:pt x="914400" y="1297584"/>
                </a:moveTo>
                <a:lnTo>
                  <a:pt x="913942" y="1296466"/>
                </a:lnTo>
                <a:lnTo>
                  <a:pt x="912075" y="1294599"/>
                </a:lnTo>
                <a:lnTo>
                  <a:pt x="910958" y="1294130"/>
                </a:lnTo>
                <a:lnTo>
                  <a:pt x="908329" y="1294130"/>
                </a:lnTo>
                <a:lnTo>
                  <a:pt x="907211" y="1294599"/>
                </a:lnTo>
                <a:lnTo>
                  <a:pt x="905344" y="1296466"/>
                </a:lnTo>
                <a:lnTo>
                  <a:pt x="904875" y="1297584"/>
                </a:lnTo>
                <a:lnTo>
                  <a:pt x="904875" y="1300213"/>
                </a:lnTo>
                <a:lnTo>
                  <a:pt x="905344" y="1301330"/>
                </a:lnTo>
                <a:lnTo>
                  <a:pt x="907211" y="1303197"/>
                </a:lnTo>
                <a:lnTo>
                  <a:pt x="908329" y="1303655"/>
                </a:lnTo>
                <a:lnTo>
                  <a:pt x="910958" y="1303655"/>
                </a:lnTo>
                <a:lnTo>
                  <a:pt x="912075" y="1303197"/>
                </a:lnTo>
                <a:lnTo>
                  <a:pt x="913942" y="1301330"/>
                </a:lnTo>
                <a:lnTo>
                  <a:pt x="914400" y="1300213"/>
                </a:lnTo>
                <a:lnTo>
                  <a:pt x="914400" y="1297584"/>
                </a:lnTo>
                <a:close/>
              </a:path>
              <a:path w="6677025" h="3249929">
                <a:moveTo>
                  <a:pt x="914400" y="650519"/>
                </a:moveTo>
                <a:lnTo>
                  <a:pt x="913942" y="649401"/>
                </a:lnTo>
                <a:lnTo>
                  <a:pt x="912075" y="647534"/>
                </a:lnTo>
                <a:lnTo>
                  <a:pt x="910958" y="647065"/>
                </a:lnTo>
                <a:lnTo>
                  <a:pt x="908329" y="647065"/>
                </a:lnTo>
                <a:lnTo>
                  <a:pt x="907211" y="647534"/>
                </a:lnTo>
                <a:lnTo>
                  <a:pt x="905344" y="649401"/>
                </a:lnTo>
                <a:lnTo>
                  <a:pt x="904875" y="650519"/>
                </a:lnTo>
                <a:lnTo>
                  <a:pt x="904875" y="653148"/>
                </a:lnTo>
                <a:lnTo>
                  <a:pt x="905344" y="654265"/>
                </a:lnTo>
                <a:lnTo>
                  <a:pt x="907211" y="656132"/>
                </a:lnTo>
                <a:lnTo>
                  <a:pt x="908329" y="656590"/>
                </a:lnTo>
                <a:lnTo>
                  <a:pt x="910958" y="656590"/>
                </a:lnTo>
                <a:lnTo>
                  <a:pt x="912075" y="656132"/>
                </a:lnTo>
                <a:lnTo>
                  <a:pt x="913942" y="654265"/>
                </a:lnTo>
                <a:lnTo>
                  <a:pt x="914400" y="653148"/>
                </a:lnTo>
                <a:lnTo>
                  <a:pt x="914400" y="650519"/>
                </a:lnTo>
                <a:close/>
              </a:path>
              <a:path w="6677025" h="3249929">
                <a:moveTo>
                  <a:pt x="914400" y="3454"/>
                </a:moveTo>
                <a:lnTo>
                  <a:pt x="913942" y="2336"/>
                </a:lnTo>
                <a:lnTo>
                  <a:pt x="912075" y="469"/>
                </a:lnTo>
                <a:lnTo>
                  <a:pt x="910958" y="0"/>
                </a:lnTo>
                <a:lnTo>
                  <a:pt x="908329" y="0"/>
                </a:lnTo>
                <a:lnTo>
                  <a:pt x="907211" y="469"/>
                </a:lnTo>
                <a:lnTo>
                  <a:pt x="905344" y="2336"/>
                </a:lnTo>
                <a:lnTo>
                  <a:pt x="904875" y="3454"/>
                </a:lnTo>
                <a:lnTo>
                  <a:pt x="904875" y="6083"/>
                </a:lnTo>
                <a:lnTo>
                  <a:pt x="905344" y="7200"/>
                </a:lnTo>
                <a:lnTo>
                  <a:pt x="907211" y="9067"/>
                </a:lnTo>
                <a:lnTo>
                  <a:pt x="908329" y="9525"/>
                </a:lnTo>
                <a:lnTo>
                  <a:pt x="910958" y="9525"/>
                </a:lnTo>
                <a:lnTo>
                  <a:pt x="912075" y="9067"/>
                </a:lnTo>
                <a:lnTo>
                  <a:pt x="913942" y="7200"/>
                </a:lnTo>
                <a:lnTo>
                  <a:pt x="914400" y="6083"/>
                </a:lnTo>
                <a:lnTo>
                  <a:pt x="914400" y="3454"/>
                </a:lnTo>
                <a:close/>
              </a:path>
              <a:path w="6677025" h="3249929">
                <a:moveTo>
                  <a:pt x="962025" y="3238779"/>
                </a:moveTo>
                <a:lnTo>
                  <a:pt x="961567" y="3237661"/>
                </a:lnTo>
                <a:lnTo>
                  <a:pt x="959700" y="3235795"/>
                </a:lnTo>
                <a:lnTo>
                  <a:pt x="958583" y="3235325"/>
                </a:lnTo>
                <a:lnTo>
                  <a:pt x="955954" y="3235325"/>
                </a:lnTo>
                <a:lnTo>
                  <a:pt x="954836" y="3235795"/>
                </a:lnTo>
                <a:lnTo>
                  <a:pt x="952969" y="3237661"/>
                </a:lnTo>
                <a:lnTo>
                  <a:pt x="952500" y="3238779"/>
                </a:lnTo>
                <a:lnTo>
                  <a:pt x="952500" y="3241408"/>
                </a:lnTo>
                <a:lnTo>
                  <a:pt x="952969" y="3242526"/>
                </a:lnTo>
                <a:lnTo>
                  <a:pt x="954836" y="3244392"/>
                </a:lnTo>
                <a:lnTo>
                  <a:pt x="955954" y="3244850"/>
                </a:lnTo>
                <a:lnTo>
                  <a:pt x="958583" y="3244850"/>
                </a:lnTo>
                <a:lnTo>
                  <a:pt x="959700" y="3244392"/>
                </a:lnTo>
                <a:lnTo>
                  <a:pt x="961567" y="3242526"/>
                </a:lnTo>
                <a:lnTo>
                  <a:pt x="962025" y="3241408"/>
                </a:lnTo>
                <a:lnTo>
                  <a:pt x="962025" y="3238779"/>
                </a:lnTo>
                <a:close/>
              </a:path>
              <a:path w="6677025" h="3249929">
                <a:moveTo>
                  <a:pt x="962025" y="2591714"/>
                </a:moveTo>
                <a:lnTo>
                  <a:pt x="961567" y="2590596"/>
                </a:lnTo>
                <a:lnTo>
                  <a:pt x="959700" y="2588730"/>
                </a:lnTo>
                <a:lnTo>
                  <a:pt x="958583" y="2588272"/>
                </a:lnTo>
                <a:lnTo>
                  <a:pt x="955954" y="2588272"/>
                </a:lnTo>
                <a:lnTo>
                  <a:pt x="954836" y="2588730"/>
                </a:lnTo>
                <a:lnTo>
                  <a:pt x="952969" y="2590596"/>
                </a:lnTo>
                <a:lnTo>
                  <a:pt x="952500" y="2591714"/>
                </a:lnTo>
                <a:lnTo>
                  <a:pt x="952500" y="2594343"/>
                </a:lnTo>
                <a:lnTo>
                  <a:pt x="952969" y="2595461"/>
                </a:lnTo>
                <a:lnTo>
                  <a:pt x="954836" y="2597327"/>
                </a:lnTo>
                <a:lnTo>
                  <a:pt x="955954" y="2597797"/>
                </a:lnTo>
                <a:lnTo>
                  <a:pt x="958583" y="2597797"/>
                </a:lnTo>
                <a:lnTo>
                  <a:pt x="959700" y="2597327"/>
                </a:lnTo>
                <a:lnTo>
                  <a:pt x="961567" y="2595461"/>
                </a:lnTo>
                <a:lnTo>
                  <a:pt x="962025" y="2594343"/>
                </a:lnTo>
                <a:lnTo>
                  <a:pt x="962025" y="2591714"/>
                </a:lnTo>
                <a:close/>
              </a:path>
              <a:path w="6677025" h="3249929">
                <a:moveTo>
                  <a:pt x="962025" y="1944649"/>
                </a:moveTo>
                <a:lnTo>
                  <a:pt x="961567" y="1943531"/>
                </a:lnTo>
                <a:lnTo>
                  <a:pt x="959700" y="1941664"/>
                </a:lnTo>
                <a:lnTo>
                  <a:pt x="958583" y="1941195"/>
                </a:lnTo>
                <a:lnTo>
                  <a:pt x="955954" y="1941195"/>
                </a:lnTo>
                <a:lnTo>
                  <a:pt x="954836" y="1941664"/>
                </a:lnTo>
                <a:lnTo>
                  <a:pt x="952969" y="1943531"/>
                </a:lnTo>
                <a:lnTo>
                  <a:pt x="952500" y="1944649"/>
                </a:lnTo>
                <a:lnTo>
                  <a:pt x="952500" y="1947278"/>
                </a:lnTo>
                <a:lnTo>
                  <a:pt x="952969" y="1948395"/>
                </a:lnTo>
                <a:lnTo>
                  <a:pt x="954836" y="1950262"/>
                </a:lnTo>
                <a:lnTo>
                  <a:pt x="955954" y="1950720"/>
                </a:lnTo>
                <a:lnTo>
                  <a:pt x="958583" y="1950720"/>
                </a:lnTo>
                <a:lnTo>
                  <a:pt x="959700" y="1950262"/>
                </a:lnTo>
                <a:lnTo>
                  <a:pt x="961567" y="1948395"/>
                </a:lnTo>
                <a:lnTo>
                  <a:pt x="962025" y="1947278"/>
                </a:lnTo>
                <a:lnTo>
                  <a:pt x="962025" y="1944649"/>
                </a:lnTo>
                <a:close/>
              </a:path>
              <a:path w="6677025" h="3249929">
                <a:moveTo>
                  <a:pt x="962025" y="1297584"/>
                </a:moveTo>
                <a:lnTo>
                  <a:pt x="961567" y="1296466"/>
                </a:lnTo>
                <a:lnTo>
                  <a:pt x="959700" y="1294599"/>
                </a:lnTo>
                <a:lnTo>
                  <a:pt x="958583" y="1294130"/>
                </a:lnTo>
                <a:lnTo>
                  <a:pt x="955954" y="1294130"/>
                </a:lnTo>
                <a:lnTo>
                  <a:pt x="954836" y="1294599"/>
                </a:lnTo>
                <a:lnTo>
                  <a:pt x="952969" y="1296466"/>
                </a:lnTo>
                <a:lnTo>
                  <a:pt x="952500" y="1297584"/>
                </a:lnTo>
                <a:lnTo>
                  <a:pt x="952500" y="1300213"/>
                </a:lnTo>
                <a:lnTo>
                  <a:pt x="952969" y="1301330"/>
                </a:lnTo>
                <a:lnTo>
                  <a:pt x="954836" y="1303197"/>
                </a:lnTo>
                <a:lnTo>
                  <a:pt x="955954" y="1303655"/>
                </a:lnTo>
                <a:lnTo>
                  <a:pt x="958583" y="1303655"/>
                </a:lnTo>
                <a:lnTo>
                  <a:pt x="959700" y="1303197"/>
                </a:lnTo>
                <a:lnTo>
                  <a:pt x="961567" y="1301330"/>
                </a:lnTo>
                <a:lnTo>
                  <a:pt x="962025" y="1300213"/>
                </a:lnTo>
                <a:lnTo>
                  <a:pt x="962025" y="1297584"/>
                </a:lnTo>
                <a:close/>
              </a:path>
              <a:path w="6677025" h="3249929">
                <a:moveTo>
                  <a:pt x="962025" y="650519"/>
                </a:moveTo>
                <a:lnTo>
                  <a:pt x="961567" y="649401"/>
                </a:lnTo>
                <a:lnTo>
                  <a:pt x="959700" y="647534"/>
                </a:lnTo>
                <a:lnTo>
                  <a:pt x="958583" y="647065"/>
                </a:lnTo>
                <a:lnTo>
                  <a:pt x="955954" y="647065"/>
                </a:lnTo>
                <a:lnTo>
                  <a:pt x="954836" y="647534"/>
                </a:lnTo>
                <a:lnTo>
                  <a:pt x="952969" y="649401"/>
                </a:lnTo>
                <a:lnTo>
                  <a:pt x="952500" y="650519"/>
                </a:lnTo>
                <a:lnTo>
                  <a:pt x="952500" y="653148"/>
                </a:lnTo>
                <a:lnTo>
                  <a:pt x="952969" y="654265"/>
                </a:lnTo>
                <a:lnTo>
                  <a:pt x="954836" y="656132"/>
                </a:lnTo>
                <a:lnTo>
                  <a:pt x="955954" y="656590"/>
                </a:lnTo>
                <a:lnTo>
                  <a:pt x="958583" y="656590"/>
                </a:lnTo>
                <a:lnTo>
                  <a:pt x="959700" y="656132"/>
                </a:lnTo>
                <a:lnTo>
                  <a:pt x="961567" y="654265"/>
                </a:lnTo>
                <a:lnTo>
                  <a:pt x="962025" y="653148"/>
                </a:lnTo>
                <a:lnTo>
                  <a:pt x="962025" y="650519"/>
                </a:lnTo>
                <a:close/>
              </a:path>
              <a:path w="6677025" h="3249929">
                <a:moveTo>
                  <a:pt x="962025" y="3454"/>
                </a:moveTo>
                <a:lnTo>
                  <a:pt x="961567" y="2336"/>
                </a:lnTo>
                <a:lnTo>
                  <a:pt x="959700" y="469"/>
                </a:lnTo>
                <a:lnTo>
                  <a:pt x="958583" y="0"/>
                </a:lnTo>
                <a:lnTo>
                  <a:pt x="955954" y="0"/>
                </a:lnTo>
                <a:lnTo>
                  <a:pt x="954836" y="469"/>
                </a:lnTo>
                <a:lnTo>
                  <a:pt x="952969" y="2336"/>
                </a:lnTo>
                <a:lnTo>
                  <a:pt x="952500" y="3454"/>
                </a:lnTo>
                <a:lnTo>
                  <a:pt x="952500" y="6083"/>
                </a:lnTo>
                <a:lnTo>
                  <a:pt x="952969" y="7200"/>
                </a:lnTo>
                <a:lnTo>
                  <a:pt x="954836" y="9067"/>
                </a:lnTo>
                <a:lnTo>
                  <a:pt x="955954" y="9525"/>
                </a:lnTo>
                <a:lnTo>
                  <a:pt x="958583" y="9525"/>
                </a:lnTo>
                <a:lnTo>
                  <a:pt x="959700" y="9067"/>
                </a:lnTo>
                <a:lnTo>
                  <a:pt x="961567" y="7200"/>
                </a:lnTo>
                <a:lnTo>
                  <a:pt x="962025" y="6083"/>
                </a:lnTo>
                <a:lnTo>
                  <a:pt x="962025" y="3454"/>
                </a:lnTo>
                <a:close/>
              </a:path>
              <a:path w="6677025" h="3249929">
                <a:moveTo>
                  <a:pt x="1009650" y="3238779"/>
                </a:moveTo>
                <a:lnTo>
                  <a:pt x="1009192" y="3237661"/>
                </a:lnTo>
                <a:lnTo>
                  <a:pt x="1007325" y="3235795"/>
                </a:lnTo>
                <a:lnTo>
                  <a:pt x="1006208" y="3235325"/>
                </a:lnTo>
                <a:lnTo>
                  <a:pt x="1003579" y="3235325"/>
                </a:lnTo>
                <a:lnTo>
                  <a:pt x="1002461" y="3235795"/>
                </a:lnTo>
                <a:lnTo>
                  <a:pt x="1000594" y="3237661"/>
                </a:lnTo>
                <a:lnTo>
                  <a:pt x="1000125" y="3238779"/>
                </a:lnTo>
                <a:lnTo>
                  <a:pt x="1000125" y="3241408"/>
                </a:lnTo>
                <a:lnTo>
                  <a:pt x="1000594" y="3242526"/>
                </a:lnTo>
                <a:lnTo>
                  <a:pt x="1002461" y="3244392"/>
                </a:lnTo>
                <a:lnTo>
                  <a:pt x="1003579" y="3244850"/>
                </a:lnTo>
                <a:lnTo>
                  <a:pt x="1006208" y="3244850"/>
                </a:lnTo>
                <a:lnTo>
                  <a:pt x="1007325" y="3244392"/>
                </a:lnTo>
                <a:lnTo>
                  <a:pt x="1009192" y="3242526"/>
                </a:lnTo>
                <a:lnTo>
                  <a:pt x="1009650" y="3241408"/>
                </a:lnTo>
                <a:lnTo>
                  <a:pt x="1009650" y="3238779"/>
                </a:lnTo>
                <a:close/>
              </a:path>
              <a:path w="6677025" h="3249929">
                <a:moveTo>
                  <a:pt x="1009650" y="2591714"/>
                </a:moveTo>
                <a:lnTo>
                  <a:pt x="1009192" y="2590596"/>
                </a:lnTo>
                <a:lnTo>
                  <a:pt x="1007325" y="2588730"/>
                </a:lnTo>
                <a:lnTo>
                  <a:pt x="1006208" y="2588272"/>
                </a:lnTo>
                <a:lnTo>
                  <a:pt x="1003579" y="2588272"/>
                </a:lnTo>
                <a:lnTo>
                  <a:pt x="1002461" y="2588730"/>
                </a:lnTo>
                <a:lnTo>
                  <a:pt x="1000594" y="2590596"/>
                </a:lnTo>
                <a:lnTo>
                  <a:pt x="1000125" y="2591714"/>
                </a:lnTo>
                <a:lnTo>
                  <a:pt x="1000125" y="2594343"/>
                </a:lnTo>
                <a:lnTo>
                  <a:pt x="1000594" y="2595461"/>
                </a:lnTo>
                <a:lnTo>
                  <a:pt x="1002461" y="2597327"/>
                </a:lnTo>
                <a:lnTo>
                  <a:pt x="1003579" y="2597797"/>
                </a:lnTo>
                <a:lnTo>
                  <a:pt x="1006208" y="2597797"/>
                </a:lnTo>
                <a:lnTo>
                  <a:pt x="1007325" y="2597327"/>
                </a:lnTo>
                <a:lnTo>
                  <a:pt x="1009192" y="2595461"/>
                </a:lnTo>
                <a:lnTo>
                  <a:pt x="1009650" y="2594343"/>
                </a:lnTo>
                <a:lnTo>
                  <a:pt x="1009650" y="2591714"/>
                </a:lnTo>
                <a:close/>
              </a:path>
              <a:path w="6677025" h="3249929">
                <a:moveTo>
                  <a:pt x="1009650" y="1944649"/>
                </a:moveTo>
                <a:lnTo>
                  <a:pt x="1009192" y="1943531"/>
                </a:lnTo>
                <a:lnTo>
                  <a:pt x="1007325" y="1941664"/>
                </a:lnTo>
                <a:lnTo>
                  <a:pt x="1006208" y="1941195"/>
                </a:lnTo>
                <a:lnTo>
                  <a:pt x="1003579" y="1941195"/>
                </a:lnTo>
                <a:lnTo>
                  <a:pt x="1002461" y="1941664"/>
                </a:lnTo>
                <a:lnTo>
                  <a:pt x="1000594" y="1943531"/>
                </a:lnTo>
                <a:lnTo>
                  <a:pt x="1000125" y="1944649"/>
                </a:lnTo>
                <a:lnTo>
                  <a:pt x="1000125" y="1947278"/>
                </a:lnTo>
                <a:lnTo>
                  <a:pt x="1000594" y="1948395"/>
                </a:lnTo>
                <a:lnTo>
                  <a:pt x="1002461" y="1950262"/>
                </a:lnTo>
                <a:lnTo>
                  <a:pt x="1003579" y="1950720"/>
                </a:lnTo>
                <a:lnTo>
                  <a:pt x="1006208" y="1950720"/>
                </a:lnTo>
                <a:lnTo>
                  <a:pt x="1007325" y="1950262"/>
                </a:lnTo>
                <a:lnTo>
                  <a:pt x="1009192" y="1948395"/>
                </a:lnTo>
                <a:lnTo>
                  <a:pt x="1009650" y="1947278"/>
                </a:lnTo>
                <a:lnTo>
                  <a:pt x="1009650" y="1944649"/>
                </a:lnTo>
                <a:close/>
              </a:path>
              <a:path w="6677025" h="3249929">
                <a:moveTo>
                  <a:pt x="1009650" y="1297584"/>
                </a:moveTo>
                <a:lnTo>
                  <a:pt x="1009192" y="1296466"/>
                </a:lnTo>
                <a:lnTo>
                  <a:pt x="1007325" y="1294599"/>
                </a:lnTo>
                <a:lnTo>
                  <a:pt x="1006208" y="1294130"/>
                </a:lnTo>
                <a:lnTo>
                  <a:pt x="1003579" y="1294130"/>
                </a:lnTo>
                <a:lnTo>
                  <a:pt x="1002461" y="1294599"/>
                </a:lnTo>
                <a:lnTo>
                  <a:pt x="1000594" y="1296466"/>
                </a:lnTo>
                <a:lnTo>
                  <a:pt x="1000125" y="1297584"/>
                </a:lnTo>
                <a:lnTo>
                  <a:pt x="1000125" y="1300213"/>
                </a:lnTo>
                <a:lnTo>
                  <a:pt x="1000594" y="1301330"/>
                </a:lnTo>
                <a:lnTo>
                  <a:pt x="1002461" y="1303197"/>
                </a:lnTo>
                <a:lnTo>
                  <a:pt x="1003579" y="1303655"/>
                </a:lnTo>
                <a:lnTo>
                  <a:pt x="1006208" y="1303655"/>
                </a:lnTo>
                <a:lnTo>
                  <a:pt x="1007325" y="1303197"/>
                </a:lnTo>
                <a:lnTo>
                  <a:pt x="1009192" y="1301330"/>
                </a:lnTo>
                <a:lnTo>
                  <a:pt x="1009650" y="1300213"/>
                </a:lnTo>
                <a:lnTo>
                  <a:pt x="1009650" y="1297584"/>
                </a:lnTo>
                <a:close/>
              </a:path>
              <a:path w="6677025" h="3249929">
                <a:moveTo>
                  <a:pt x="1009650" y="650519"/>
                </a:moveTo>
                <a:lnTo>
                  <a:pt x="1009192" y="649401"/>
                </a:lnTo>
                <a:lnTo>
                  <a:pt x="1007325" y="647534"/>
                </a:lnTo>
                <a:lnTo>
                  <a:pt x="1006208" y="647065"/>
                </a:lnTo>
                <a:lnTo>
                  <a:pt x="1003579" y="647065"/>
                </a:lnTo>
                <a:lnTo>
                  <a:pt x="1002461" y="647534"/>
                </a:lnTo>
                <a:lnTo>
                  <a:pt x="1000594" y="649401"/>
                </a:lnTo>
                <a:lnTo>
                  <a:pt x="1000125" y="650519"/>
                </a:lnTo>
                <a:lnTo>
                  <a:pt x="1000125" y="653148"/>
                </a:lnTo>
                <a:lnTo>
                  <a:pt x="1000594" y="654265"/>
                </a:lnTo>
                <a:lnTo>
                  <a:pt x="1002461" y="656132"/>
                </a:lnTo>
                <a:lnTo>
                  <a:pt x="1003579" y="656590"/>
                </a:lnTo>
                <a:lnTo>
                  <a:pt x="1006208" y="656590"/>
                </a:lnTo>
                <a:lnTo>
                  <a:pt x="1007325" y="656132"/>
                </a:lnTo>
                <a:lnTo>
                  <a:pt x="1009192" y="654265"/>
                </a:lnTo>
                <a:lnTo>
                  <a:pt x="1009650" y="653148"/>
                </a:lnTo>
                <a:lnTo>
                  <a:pt x="1009650" y="650519"/>
                </a:lnTo>
                <a:close/>
              </a:path>
              <a:path w="6677025" h="3249929">
                <a:moveTo>
                  <a:pt x="1009650" y="3454"/>
                </a:moveTo>
                <a:lnTo>
                  <a:pt x="1009192" y="2336"/>
                </a:lnTo>
                <a:lnTo>
                  <a:pt x="1007325" y="469"/>
                </a:lnTo>
                <a:lnTo>
                  <a:pt x="1006208" y="0"/>
                </a:lnTo>
                <a:lnTo>
                  <a:pt x="1003579" y="0"/>
                </a:lnTo>
                <a:lnTo>
                  <a:pt x="1002461" y="469"/>
                </a:lnTo>
                <a:lnTo>
                  <a:pt x="1000594" y="2336"/>
                </a:lnTo>
                <a:lnTo>
                  <a:pt x="1000125" y="3454"/>
                </a:lnTo>
                <a:lnTo>
                  <a:pt x="1000125" y="6083"/>
                </a:lnTo>
                <a:lnTo>
                  <a:pt x="1000594" y="7200"/>
                </a:lnTo>
                <a:lnTo>
                  <a:pt x="1002461" y="9067"/>
                </a:lnTo>
                <a:lnTo>
                  <a:pt x="1003579" y="9525"/>
                </a:lnTo>
                <a:lnTo>
                  <a:pt x="1006208" y="9525"/>
                </a:lnTo>
                <a:lnTo>
                  <a:pt x="1007325" y="9067"/>
                </a:lnTo>
                <a:lnTo>
                  <a:pt x="1009192" y="7200"/>
                </a:lnTo>
                <a:lnTo>
                  <a:pt x="1009650" y="6083"/>
                </a:lnTo>
                <a:lnTo>
                  <a:pt x="1009650" y="3454"/>
                </a:lnTo>
                <a:close/>
              </a:path>
              <a:path w="6677025" h="3249929">
                <a:moveTo>
                  <a:pt x="1057275" y="3238779"/>
                </a:moveTo>
                <a:lnTo>
                  <a:pt x="1056817" y="3237661"/>
                </a:lnTo>
                <a:lnTo>
                  <a:pt x="1054950" y="3235795"/>
                </a:lnTo>
                <a:lnTo>
                  <a:pt x="1053833" y="3235325"/>
                </a:lnTo>
                <a:lnTo>
                  <a:pt x="1051204" y="3235325"/>
                </a:lnTo>
                <a:lnTo>
                  <a:pt x="1050086" y="3235795"/>
                </a:lnTo>
                <a:lnTo>
                  <a:pt x="1048219" y="3237661"/>
                </a:lnTo>
                <a:lnTo>
                  <a:pt x="1047750" y="3238779"/>
                </a:lnTo>
                <a:lnTo>
                  <a:pt x="1047750" y="3241408"/>
                </a:lnTo>
                <a:lnTo>
                  <a:pt x="1048219" y="3242526"/>
                </a:lnTo>
                <a:lnTo>
                  <a:pt x="1050086" y="3244392"/>
                </a:lnTo>
                <a:lnTo>
                  <a:pt x="1051204" y="3244850"/>
                </a:lnTo>
                <a:lnTo>
                  <a:pt x="1053833" y="3244850"/>
                </a:lnTo>
                <a:lnTo>
                  <a:pt x="1054950" y="3244392"/>
                </a:lnTo>
                <a:lnTo>
                  <a:pt x="1056817" y="3242526"/>
                </a:lnTo>
                <a:lnTo>
                  <a:pt x="1057275" y="3241408"/>
                </a:lnTo>
                <a:lnTo>
                  <a:pt x="1057275" y="3238779"/>
                </a:lnTo>
                <a:close/>
              </a:path>
              <a:path w="6677025" h="3249929">
                <a:moveTo>
                  <a:pt x="1057275" y="2591714"/>
                </a:moveTo>
                <a:lnTo>
                  <a:pt x="1056817" y="2590596"/>
                </a:lnTo>
                <a:lnTo>
                  <a:pt x="1054950" y="2588730"/>
                </a:lnTo>
                <a:lnTo>
                  <a:pt x="1053833" y="2588272"/>
                </a:lnTo>
                <a:lnTo>
                  <a:pt x="1051204" y="2588272"/>
                </a:lnTo>
                <a:lnTo>
                  <a:pt x="1050086" y="2588730"/>
                </a:lnTo>
                <a:lnTo>
                  <a:pt x="1048219" y="2590596"/>
                </a:lnTo>
                <a:lnTo>
                  <a:pt x="1047750" y="2591714"/>
                </a:lnTo>
                <a:lnTo>
                  <a:pt x="1047750" y="2594343"/>
                </a:lnTo>
                <a:lnTo>
                  <a:pt x="1048219" y="2595461"/>
                </a:lnTo>
                <a:lnTo>
                  <a:pt x="1050086" y="2597327"/>
                </a:lnTo>
                <a:lnTo>
                  <a:pt x="1051204" y="2597797"/>
                </a:lnTo>
                <a:lnTo>
                  <a:pt x="1053833" y="2597797"/>
                </a:lnTo>
                <a:lnTo>
                  <a:pt x="1054950" y="2597327"/>
                </a:lnTo>
                <a:lnTo>
                  <a:pt x="1056817" y="2595461"/>
                </a:lnTo>
                <a:lnTo>
                  <a:pt x="1057275" y="2594343"/>
                </a:lnTo>
                <a:lnTo>
                  <a:pt x="1057275" y="2591714"/>
                </a:lnTo>
                <a:close/>
              </a:path>
              <a:path w="6677025" h="3249929">
                <a:moveTo>
                  <a:pt x="1057275" y="1944649"/>
                </a:moveTo>
                <a:lnTo>
                  <a:pt x="1056817" y="1943531"/>
                </a:lnTo>
                <a:lnTo>
                  <a:pt x="1054950" y="1941664"/>
                </a:lnTo>
                <a:lnTo>
                  <a:pt x="1053833" y="1941195"/>
                </a:lnTo>
                <a:lnTo>
                  <a:pt x="1051204" y="1941195"/>
                </a:lnTo>
                <a:lnTo>
                  <a:pt x="1050086" y="1941664"/>
                </a:lnTo>
                <a:lnTo>
                  <a:pt x="1048219" y="1943531"/>
                </a:lnTo>
                <a:lnTo>
                  <a:pt x="1047750" y="1944649"/>
                </a:lnTo>
                <a:lnTo>
                  <a:pt x="1047750" y="1947278"/>
                </a:lnTo>
                <a:lnTo>
                  <a:pt x="1048219" y="1948395"/>
                </a:lnTo>
                <a:lnTo>
                  <a:pt x="1050086" y="1950262"/>
                </a:lnTo>
                <a:lnTo>
                  <a:pt x="1051204" y="1950720"/>
                </a:lnTo>
                <a:lnTo>
                  <a:pt x="1053833" y="1950720"/>
                </a:lnTo>
                <a:lnTo>
                  <a:pt x="1054950" y="1950262"/>
                </a:lnTo>
                <a:lnTo>
                  <a:pt x="1056817" y="1948395"/>
                </a:lnTo>
                <a:lnTo>
                  <a:pt x="1057275" y="1947278"/>
                </a:lnTo>
                <a:lnTo>
                  <a:pt x="1057275" y="1944649"/>
                </a:lnTo>
                <a:close/>
              </a:path>
              <a:path w="6677025" h="3249929">
                <a:moveTo>
                  <a:pt x="1057275" y="1297584"/>
                </a:moveTo>
                <a:lnTo>
                  <a:pt x="1056817" y="1296466"/>
                </a:lnTo>
                <a:lnTo>
                  <a:pt x="1054950" y="1294599"/>
                </a:lnTo>
                <a:lnTo>
                  <a:pt x="1053833" y="1294130"/>
                </a:lnTo>
                <a:lnTo>
                  <a:pt x="1051204" y="1294130"/>
                </a:lnTo>
                <a:lnTo>
                  <a:pt x="1050086" y="1294599"/>
                </a:lnTo>
                <a:lnTo>
                  <a:pt x="1048219" y="1296466"/>
                </a:lnTo>
                <a:lnTo>
                  <a:pt x="1047750" y="1297584"/>
                </a:lnTo>
                <a:lnTo>
                  <a:pt x="1047750" y="1300213"/>
                </a:lnTo>
                <a:lnTo>
                  <a:pt x="1048219" y="1301330"/>
                </a:lnTo>
                <a:lnTo>
                  <a:pt x="1050086" y="1303197"/>
                </a:lnTo>
                <a:lnTo>
                  <a:pt x="1051204" y="1303655"/>
                </a:lnTo>
                <a:lnTo>
                  <a:pt x="1053833" y="1303655"/>
                </a:lnTo>
                <a:lnTo>
                  <a:pt x="1054950" y="1303197"/>
                </a:lnTo>
                <a:lnTo>
                  <a:pt x="1056817" y="1301330"/>
                </a:lnTo>
                <a:lnTo>
                  <a:pt x="1057275" y="1300213"/>
                </a:lnTo>
                <a:lnTo>
                  <a:pt x="1057275" y="1297584"/>
                </a:lnTo>
                <a:close/>
              </a:path>
              <a:path w="6677025" h="3249929">
                <a:moveTo>
                  <a:pt x="1057275" y="650519"/>
                </a:moveTo>
                <a:lnTo>
                  <a:pt x="1056817" y="649401"/>
                </a:lnTo>
                <a:lnTo>
                  <a:pt x="1054950" y="647534"/>
                </a:lnTo>
                <a:lnTo>
                  <a:pt x="1053833" y="647065"/>
                </a:lnTo>
                <a:lnTo>
                  <a:pt x="1051204" y="647065"/>
                </a:lnTo>
                <a:lnTo>
                  <a:pt x="1050086" y="647534"/>
                </a:lnTo>
                <a:lnTo>
                  <a:pt x="1048219" y="649401"/>
                </a:lnTo>
                <a:lnTo>
                  <a:pt x="1047750" y="650519"/>
                </a:lnTo>
                <a:lnTo>
                  <a:pt x="1047750" y="653148"/>
                </a:lnTo>
                <a:lnTo>
                  <a:pt x="1048219" y="654265"/>
                </a:lnTo>
                <a:lnTo>
                  <a:pt x="1050086" y="656132"/>
                </a:lnTo>
                <a:lnTo>
                  <a:pt x="1051204" y="656590"/>
                </a:lnTo>
                <a:lnTo>
                  <a:pt x="1053833" y="656590"/>
                </a:lnTo>
                <a:lnTo>
                  <a:pt x="1054950" y="656132"/>
                </a:lnTo>
                <a:lnTo>
                  <a:pt x="1056817" y="654265"/>
                </a:lnTo>
                <a:lnTo>
                  <a:pt x="1057275" y="653148"/>
                </a:lnTo>
                <a:lnTo>
                  <a:pt x="1057275" y="650519"/>
                </a:lnTo>
                <a:close/>
              </a:path>
              <a:path w="6677025" h="3249929">
                <a:moveTo>
                  <a:pt x="1057275" y="3454"/>
                </a:moveTo>
                <a:lnTo>
                  <a:pt x="1056817" y="2336"/>
                </a:lnTo>
                <a:lnTo>
                  <a:pt x="1054950" y="469"/>
                </a:lnTo>
                <a:lnTo>
                  <a:pt x="1053833" y="0"/>
                </a:lnTo>
                <a:lnTo>
                  <a:pt x="1051204" y="0"/>
                </a:lnTo>
                <a:lnTo>
                  <a:pt x="1050086" y="469"/>
                </a:lnTo>
                <a:lnTo>
                  <a:pt x="1048219" y="2336"/>
                </a:lnTo>
                <a:lnTo>
                  <a:pt x="1047750" y="3454"/>
                </a:lnTo>
                <a:lnTo>
                  <a:pt x="1047750" y="6083"/>
                </a:lnTo>
                <a:lnTo>
                  <a:pt x="1048219" y="7200"/>
                </a:lnTo>
                <a:lnTo>
                  <a:pt x="1050086" y="9067"/>
                </a:lnTo>
                <a:lnTo>
                  <a:pt x="1051204" y="9525"/>
                </a:lnTo>
                <a:lnTo>
                  <a:pt x="1053833" y="9525"/>
                </a:lnTo>
                <a:lnTo>
                  <a:pt x="1054950" y="9067"/>
                </a:lnTo>
                <a:lnTo>
                  <a:pt x="1056817" y="7200"/>
                </a:lnTo>
                <a:lnTo>
                  <a:pt x="1057275" y="6083"/>
                </a:lnTo>
                <a:lnTo>
                  <a:pt x="1057275" y="3454"/>
                </a:lnTo>
                <a:close/>
              </a:path>
              <a:path w="6677025" h="3249929">
                <a:moveTo>
                  <a:pt x="1104900" y="3238779"/>
                </a:moveTo>
                <a:lnTo>
                  <a:pt x="1104442" y="3237661"/>
                </a:lnTo>
                <a:lnTo>
                  <a:pt x="1102575" y="3235795"/>
                </a:lnTo>
                <a:lnTo>
                  <a:pt x="1101458" y="3235325"/>
                </a:lnTo>
                <a:lnTo>
                  <a:pt x="1098829" y="3235325"/>
                </a:lnTo>
                <a:lnTo>
                  <a:pt x="1097711" y="3235795"/>
                </a:lnTo>
                <a:lnTo>
                  <a:pt x="1095844" y="3237661"/>
                </a:lnTo>
                <a:lnTo>
                  <a:pt x="1095375" y="3238779"/>
                </a:lnTo>
                <a:lnTo>
                  <a:pt x="1095375" y="3241408"/>
                </a:lnTo>
                <a:lnTo>
                  <a:pt x="1095844" y="3242526"/>
                </a:lnTo>
                <a:lnTo>
                  <a:pt x="1097711" y="3244392"/>
                </a:lnTo>
                <a:lnTo>
                  <a:pt x="1098829" y="3244850"/>
                </a:lnTo>
                <a:lnTo>
                  <a:pt x="1101458" y="3244850"/>
                </a:lnTo>
                <a:lnTo>
                  <a:pt x="1102575" y="3244392"/>
                </a:lnTo>
                <a:lnTo>
                  <a:pt x="1104442" y="3242526"/>
                </a:lnTo>
                <a:lnTo>
                  <a:pt x="1104900" y="3241408"/>
                </a:lnTo>
                <a:lnTo>
                  <a:pt x="1104900" y="3238779"/>
                </a:lnTo>
                <a:close/>
              </a:path>
              <a:path w="6677025" h="3249929">
                <a:moveTo>
                  <a:pt x="1104900" y="2591714"/>
                </a:moveTo>
                <a:lnTo>
                  <a:pt x="1104442" y="2590596"/>
                </a:lnTo>
                <a:lnTo>
                  <a:pt x="1102575" y="2588730"/>
                </a:lnTo>
                <a:lnTo>
                  <a:pt x="1101458" y="2588272"/>
                </a:lnTo>
                <a:lnTo>
                  <a:pt x="1098829" y="2588272"/>
                </a:lnTo>
                <a:lnTo>
                  <a:pt x="1097711" y="2588730"/>
                </a:lnTo>
                <a:lnTo>
                  <a:pt x="1095844" y="2590596"/>
                </a:lnTo>
                <a:lnTo>
                  <a:pt x="1095375" y="2591714"/>
                </a:lnTo>
                <a:lnTo>
                  <a:pt x="1095375" y="2594343"/>
                </a:lnTo>
                <a:lnTo>
                  <a:pt x="1095844" y="2595461"/>
                </a:lnTo>
                <a:lnTo>
                  <a:pt x="1097711" y="2597327"/>
                </a:lnTo>
                <a:lnTo>
                  <a:pt x="1098829" y="2597797"/>
                </a:lnTo>
                <a:lnTo>
                  <a:pt x="1101458" y="2597797"/>
                </a:lnTo>
                <a:lnTo>
                  <a:pt x="1102575" y="2597327"/>
                </a:lnTo>
                <a:lnTo>
                  <a:pt x="1104442" y="2595461"/>
                </a:lnTo>
                <a:lnTo>
                  <a:pt x="1104900" y="2594343"/>
                </a:lnTo>
                <a:lnTo>
                  <a:pt x="1104900" y="2591714"/>
                </a:lnTo>
                <a:close/>
              </a:path>
              <a:path w="6677025" h="3249929">
                <a:moveTo>
                  <a:pt x="1104900" y="1944649"/>
                </a:moveTo>
                <a:lnTo>
                  <a:pt x="1104442" y="1943531"/>
                </a:lnTo>
                <a:lnTo>
                  <a:pt x="1102575" y="1941664"/>
                </a:lnTo>
                <a:lnTo>
                  <a:pt x="1101458" y="1941195"/>
                </a:lnTo>
                <a:lnTo>
                  <a:pt x="1098829" y="1941195"/>
                </a:lnTo>
                <a:lnTo>
                  <a:pt x="1097711" y="1941664"/>
                </a:lnTo>
                <a:lnTo>
                  <a:pt x="1095844" y="1943531"/>
                </a:lnTo>
                <a:lnTo>
                  <a:pt x="1095375" y="1944649"/>
                </a:lnTo>
                <a:lnTo>
                  <a:pt x="1095375" y="1947278"/>
                </a:lnTo>
                <a:lnTo>
                  <a:pt x="1095844" y="1948395"/>
                </a:lnTo>
                <a:lnTo>
                  <a:pt x="1097711" y="1950262"/>
                </a:lnTo>
                <a:lnTo>
                  <a:pt x="1098829" y="1950720"/>
                </a:lnTo>
                <a:lnTo>
                  <a:pt x="1101458" y="1950720"/>
                </a:lnTo>
                <a:lnTo>
                  <a:pt x="1102575" y="1950262"/>
                </a:lnTo>
                <a:lnTo>
                  <a:pt x="1104442" y="1948395"/>
                </a:lnTo>
                <a:lnTo>
                  <a:pt x="1104900" y="1947278"/>
                </a:lnTo>
                <a:lnTo>
                  <a:pt x="1104900" y="1944649"/>
                </a:lnTo>
                <a:close/>
              </a:path>
              <a:path w="6677025" h="3249929">
                <a:moveTo>
                  <a:pt x="1104900" y="1297584"/>
                </a:moveTo>
                <a:lnTo>
                  <a:pt x="1104442" y="1296466"/>
                </a:lnTo>
                <a:lnTo>
                  <a:pt x="1102575" y="1294599"/>
                </a:lnTo>
                <a:lnTo>
                  <a:pt x="1101458" y="1294130"/>
                </a:lnTo>
                <a:lnTo>
                  <a:pt x="1098829" y="1294130"/>
                </a:lnTo>
                <a:lnTo>
                  <a:pt x="1097711" y="1294599"/>
                </a:lnTo>
                <a:lnTo>
                  <a:pt x="1095844" y="1296466"/>
                </a:lnTo>
                <a:lnTo>
                  <a:pt x="1095375" y="1297584"/>
                </a:lnTo>
                <a:lnTo>
                  <a:pt x="1095375" y="1300213"/>
                </a:lnTo>
                <a:lnTo>
                  <a:pt x="1095844" y="1301330"/>
                </a:lnTo>
                <a:lnTo>
                  <a:pt x="1097711" y="1303197"/>
                </a:lnTo>
                <a:lnTo>
                  <a:pt x="1098829" y="1303655"/>
                </a:lnTo>
                <a:lnTo>
                  <a:pt x="1101458" y="1303655"/>
                </a:lnTo>
                <a:lnTo>
                  <a:pt x="1102575" y="1303197"/>
                </a:lnTo>
                <a:lnTo>
                  <a:pt x="1104442" y="1301330"/>
                </a:lnTo>
                <a:lnTo>
                  <a:pt x="1104900" y="1300213"/>
                </a:lnTo>
                <a:lnTo>
                  <a:pt x="1104900" y="1297584"/>
                </a:lnTo>
                <a:close/>
              </a:path>
              <a:path w="6677025" h="3249929">
                <a:moveTo>
                  <a:pt x="1104900" y="650519"/>
                </a:moveTo>
                <a:lnTo>
                  <a:pt x="1104442" y="649401"/>
                </a:lnTo>
                <a:lnTo>
                  <a:pt x="1102575" y="647534"/>
                </a:lnTo>
                <a:lnTo>
                  <a:pt x="1101458" y="647065"/>
                </a:lnTo>
                <a:lnTo>
                  <a:pt x="1098829" y="647065"/>
                </a:lnTo>
                <a:lnTo>
                  <a:pt x="1097711" y="647534"/>
                </a:lnTo>
                <a:lnTo>
                  <a:pt x="1095844" y="649401"/>
                </a:lnTo>
                <a:lnTo>
                  <a:pt x="1095375" y="650519"/>
                </a:lnTo>
                <a:lnTo>
                  <a:pt x="1095375" y="653148"/>
                </a:lnTo>
                <a:lnTo>
                  <a:pt x="1095844" y="654265"/>
                </a:lnTo>
                <a:lnTo>
                  <a:pt x="1097711" y="656132"/>
                </a:lnTo>
                <a:lnTo>
                  <a:pt x="1098829" y="656590"/>
                </a:lnTo>
                <a:lnTo>
                  <a:pt x="1101458" y="656590"/>
                </a:lnTo>
                <a:lnTo>
                  <a:pt x="1102575" y="656132"/>
                </a:lnTo>
                <a:lnTo>
                  <a:pt x="1104442" y="654265"/>
                </a:lnTo>
                <a:lnTo>
                  <a:pt x="1104900" y="653148"/>
                </a:lnTo>
                <a:lnTo>
                  <a:pt x="1104900" y="650519"/>
                </a:lnTo>
                <a:close/>
              </a:path>
              <a:path w="6677025" h="3249929">
                <a:moveTo>
                  <a:pt x="1104900" y="3454"/>
                </a:moveTo>
                <a:lnTo>
                  <a:pt x="1104442" y="2336"/>
                </a:lnTo>
                <a:lnTo>
                  <a:pt x="1102575" y="469"/>
                </a:lnTo>
                <a:lnTo>
                  <a:pt x="1101458" y="0"/>
                </a:lnTo>
                <a:lnTo>
                  <a:pt x="1098829" y="0"/>
                </a:lnTo>
                <a:lnTo>
                  <a:pt x="1097711" y="469"/>
                </a:lnTo>
                <a:lnTo>
                  <a:pt x="1095844" y="2336"/>
                </a:lnTo>
                <a:lnTo>
                  <a:pt x="1095375" y="3454"/>
                </a:lnTo>
                <a:lnTo>
                  <a:pt x="1095375" y="6083"/>
                </a:lnTo>
                <a:lnTo>
                  <a:pt x="1095844" y="7200"/>
                </a:lnTo>
                <a:lnTo>
                  <a:pt x="1097711" y="9067"/>
                </a:lnTo>
                <a:lnTo>
                  <a:pt x="1098829" y="9525"/>
                </a:lnTo>
                <a:lnTo>
                  <a:pt x="1101458" y="9525"/>
                </a:lnTo>
                <a:lnTo>
                  <a:pt x="1102575" y="9067"/>
                </a:lnTo>
                <a:lnTo>
                  <a:pt x="1104442" y="7200"/>
                </a:lnTo>
                <a:lnTo>
                  <a:pt x="1104900" y="6083"/>
                </a:lnTo>
                <a:lnTo>
                  <a:pt x="1104900" y="3454"/>
                </a:lnTo>
                <a:close/>
              </a:path>
              <a:path w="6677025" h="3249929">
                <a:moveTo>
                  <a:pt x="1152525" y="3238779"/>
                </a:moveTo>
                <a:lnTo>
                  <a:pt x="1152067" y="3237661"/>
                </a:lnTo>
                <a:lnTo>
                  <a:pt x="1150200" y="3235795"/>
                </a:lnTo>
                <a:lnTo>
                  <a:pt x="1149083" y="3235325"/>
                </a:lnTo>
                <a:lnTo>
                  <a:pt x="1146454" y="3235325"/>
                </a:lnTo>
                <a:lnTo>
                  <a:pt x="1145336" y="3235795"/>
                </a:lnTo>
                <a:lnTo>
                  <a:pt x="1143469" y="3237661"/>
                </a:lnTo>
                <a:lnTo>
                  <a:pt x="1143000" y="3238779"/>
                </a:lnTo>
                <a:lnTo>
                  <a:pt x="1143000" y="3241408"/>
                </a:lnTo>
                <a:lnTo>
                  <a:pt x="1143469" y="3242526"/>
                </a:lnTo>
                <a:lnTo>
                  <a:pt x="1145336" y="3244392"/>
                </a:lnTo>
                <a:lnTo>
                  <a:pt x="1146454" y="3244850"/>
                </a:lnTo>
                <a:lnTo>
                  <a:pt x="1149083" y="3244850"/>
                </a:lnTo>
                <a:lnTo>
                  <a:pt x="1150200" y="3244392"/>
                </a:lnTo>
                <a:lnTo>
                  <a:pt x="1152067" y="3242526"/>
                </a:lnTo>
                <a:lnTo>
                  <a:pt x="1152525" y="3241408"/>
                </a:lnTo>
                <a:lnTo>
                  <a:pt x="1152525" y="3238779"/>
                </a:lnTo>
                <a:close/>
              </a:path>
              <a:path w="6677025" h="3249929">
                <a:moveTo>
                  <a:pt x="1152525" y="2591714"/>
                </a:moveTo>
                <a:lnTo>
                  <a:pt x="1152067" y="2590596"/>
                </a:lnTo>
                <a:lnTo>
                  <a:pt x="1150200" y="2588730"/>
                </a:lnTo>
                <a:lnTo>
                  <a:pt x="1149083" y="2588272"/>
                </a:lnTo>
                <a:lnTo>
                  <a:pt x="1146454" y="2588272"/>
                </a:lnTo>
                <a:lnTo>
                  <a:pt x="1145336" y="2588730"/>
                </a:lnTo>
                <a:lnTo>
                  <a:pt x="1143469" y="2590596"/>
                </a:lnTo>
                <a:lnTo>
                  <a:pt x="1143000" y="2591714"/>
                </a:lnTo>
                <a:lnTo>
                  <a:pt x="1143000" y="2594343"/>
                </a:lnTo>
                <a:lnTo>
                  <a:pt x="1143469" y="2595461"/>
                </a:lnTo>
                <a:lnTo>
                  <a:pt x="1145336" y="2597327"/>
                </a:lnTo>
                <a:lnTo>
                  <a:pt x="1146454" y="2597797"/>
                </a:lnTo>
                <a:lnTo>
                  <a:pt x="1149083" y="2597797"/>
                </a:lnTo>
                <a:lnTo>
                  <a:pt x="1150200" y="2597327"/>
                </a:lnTo>
                <a:lnTo>
                  <a:pt x="1152067" y="2595461"/>
                </a:lnTo>
                <a:lnTo>
                  <a:pt x="1152525" y="2594343"/>
                </a:lnTo>
                <a:lnTo>
                  <a:pt x="1152525" y="2591714"/>
                </a:lnTo>
                <a:close/>
              </a:path>
              <a:path w="6677025" h="3249929">
                <a:moveTo>
                  <a:pt x="1152525" y="1944649"/>
                </a:moveTo>
                <a:lnTo>
                  <a:pt x="1152067" y="1943531"/>
                </a:lnTo>
                <a:lnTo>
                  <a:pt x="1150200" y="1941664"/>
                </a:lnTo>
                <a:lnTo>
                  <a:pt x="1149083" y="1941195"/>
                </a:lnTo>
                <a:lnTo>
                  <a:pt x="1146454" y="1941195"/>
                </a:lnTo>
                <a:lnTo>
                  <a:pt x="1145336" y="1941664"/>
                </a:lnTo>
                <a:lnTo>
                  <a:pt x="1143469" y="1943531"/>
                </a:lnTo>
                <a:lnTo>
                  <a:pt x="1143000" y="1944649"/>
                </a:lnTo>
                <a:lnTo>
                  <a:pt x="1143000" y="1947278"/>
                </a:lnTo>
                <a:lnTo>
                  <a:pt x="1143469" y="1948395"/>
                </a:lnTo>
                <a:lnTo>
                  <a:pt x="1145336" y="1950262"/>
                </a:lnTo>
                <a:lnTo>
                  <a:pt x="1146454" y="1950720"/>
                </a:lnTo>
                <a:lnTo>
                  <a:pt x="1149083" y="1950720"/>
                </a:lnTo>
                <a:lnTo>
                  <a:pt x="1150200" y="1950262"/>
                </a:lnTo>
                <a:lnTo>
                  <a:pt x="1152067" y="1948395"/>
                </a:lnTo>
                <a:lnTo>
                  <a:pt x="1152525" y="1947278"/>
                </a:lnTo>
                <a:lnTo>
                  <a:pt x="1152525" y="1944649"/>
                </a:lnTo>
                <a:close/>
              </a:path>
              <a:path w="6677025" h="3249929">
                <a:moveTo>
                  <a:pt x="1152525" y="1297584"/>
                </a:moveTo>
                <a:lnTo>
                  <a:pt x="1152067" y="1296466"/>
                </a:lnTo>
                <a:lnTo>
                  <a:pt x="1150200" y="1294599"/>
                </a:lnTo>
                <a:lnTo>
                  <a:pt x="1149083" y="1294130"/>
                </a:lnTo>
                <a:lnTo>
                  <a:pt x="1146454" y="1294130"/>
                </a:lnTo>
                <a:lnTo>
                  <a:pt x="1145336" y="1294599"/>
                </a:lnTo>
                <a:lnTo>
                  <a:pt x="1143469" y="1296466"/>
                </a:lnTo>
                <a:lnTo>
                  <a:pt x="1143000" y="1297584"/>
                </a:lnTo>
                <a:lnTo>
                  <a:pt x="1143000" y="1300213"/>
                </a:lnTo>
                <a:lnTo>
                  <a:pt x="1143469" y="1301330"/>
                </a:lnTo>
                <a:lnTo>
                  <a:pt x="1145336" y="1303197"/>
                </a:lnTo>
                <a:lnTo>
                  <a:pt x="1146454" y="1303655"/>
                </a:lnTo>
                <a:lnTo>
                  <a:pt x="1149083" y="1303655"/>
                </a:lnTo>
                <a:lnTo>
                  <a:pt x="1150200" y="1303197"/>
                </a:lnTo>
                <a:lnTo>
                  <a:pt x="1152067" y="1301330"/>
                </a:lnTo>
                <a:lnTo>
                  <a:pt x="1152525" y="1300213"/>
                </a:lnTo>
                <a:lnTo>
                  <a:pt x="1152525" y="1297584"/>
                </a:lnTo>
                <a:close/>
              </a:path>
              <a:path w="6677025" h="3249929">
                <a:moveTo>
                  <a:pt x="1152525" y="650519"/>
                </a:moveTo>
                <a:lnTo>
                  <a:pt x="1152067" y="649401"/>
                </a:lnTo>
                <a:lnTo>
                  <a:pt x="1150200" y="647534"/>
                </a:lnTo>
                <a:lnTo>
                  <a:pt x="1149083" y="647065"/>
                </a:lnTo>
                <a:lnTo>
                  <a:pt x="1146454" y="647065"/>
                </a:lnTo>
                <a:lnTo>
                  <a:pt x="1145336" y="647534"/>
                </a:lnTo>
                <a:lnTo>
                  <a:pt x="1143469" y="649401"/>
                </a:lnTo>
                <a:lnTo>
                  <a:pt x="1143000" y="650519"/>
                </a:lnTo>
                <a:lnTo>
                  <a:pt x="1143000" y="653148"/>
                </a:lnTo>
                <a:lnTo>
                  <a:pt x="1143469" y="654265"/>
                </a:lnTo>
                <a:lnTo>
                  <a:pt x="1145336" y="656132"/>
                </a:lnTo>
                <a:lnTo>
                  <a:pt x="1146454" y="656590"/>
                </a:lnTo>
                <a:lnTo>
                  <a:pt x="1149083" y="656590"/>
                </a:lnTo>
                <a:lnTo>
                  <a:pt x="1150200" y="656132"/>
                </a:lnTo>
                <a:lnTo>
                  <a:pt x="1152067" y="654265"/>
                </a:lnTo>
                <a:lnTo>
                  <a:pt x="1152525" y="653148"/>
                </a:lnTo>
                <a:lnTo>
                  <a:pt x="1152525" y="650519"/>
                </a:lnTo>
                <a:close/>
              </a:path>
              <a:path w="6677025" h="3249929">
                <a:moveTo>
                  <a:pt x="1152525" y="3454"/>
                </a:moveTo>
                <a:lnTo>
                  <a:pt x="1152067" y="2336"/>
                </a:lnTo>
                <a:lnTo>
                  <a:pt x="1150200" y="469"/>
                </a:lnTo>
                <a:lnTo>
                  <a:pt x="1149083" y="0"/>
                </a:lnTo>
                <a:lnTo>
                  <a:pt x="1146454" y="0"/>
                </a:lnTo>
                <a:lnTo>
                  <a:pt x="1145336" y="469"/>
                </a:lnTo>
                <a:lnTo>
                  <a:pt x="1143469" y="2336"/>
                </a:lnTo>
                <a:lnTo>
                  <a:pt x="1143000" y="3454"/>
                </a:lnTo>
                <a:lnTo>
                  <a:pt x="1143000" y="6083"/>
                </a:lnTo>
                <a:lnTo>
                  <a:pt x="1143469" y="7200"/>
                </a:lnTo>
                <a:lnTo>
                  <a:pt x="1145336" y="9067"/>
                </a:lnTo>
                <a:lnTo>
                  <a:pt x="1146454" y="9525"/>
                </a:lnTo>
                <a:lnTo>
                  <a:pt x="1149083" y="9525"/>
                </a:lnTo>
                <a:lnTo>
                  <a:pt x="1150200" y="9067"/>
                </a:lnTo>
                <a:lnTo>
                  <a:pt x="1152067" y="7200"/>
                </a:lnTo>
                <a:lnTo>
                  <a:pt x="1152525" y="6083"/>
                </a:lnTo>
                <a:lnTo>
                  <a:pt x="1152525" y="3454"/>
                </a:lnTo>
                <a:close/>
              </a:path>
              <a:path w="6677025" h="3249929">
                <a:moveTo>
                  <a:pt x="1200150" y="3238779"/>
                </a:moveTo>
                <a:lnTo>
                  <a:pt x="1199692" y="3237661"/>
                </a:lnTo>
                <a:lnTo>
                  <a:pt x="1197825" y="3235795"/>
                </a:lnTo>
                <a:lnTo>
                  <a:pt x="1196708" y="3235325"/>
                </a:lnTo>
                <a:lnTo>
                  <a:pt x="1194079" y="3235325"/>
                </a:lnTo>
                <a:lnTo>
                  <a:pt x="1192961" y="3235795"/>
                </a:lnTo>
                <a:lnTo>
                  <a:pt x="1191094" y="3237661"/>
                </a:lnTo>
                <a:lnTo>
                  <a:pt x="1190625" y="3238779"/>
                </a:lnTo>
                <a:lnTo>
                  <a:pt x="1190625" y="3241408"/>
                </a:lnTo>
                <a:lnTo>
                  <a:pt x="1191094" y="3242526"/>
                </a:lnTo>
                <a:lnTo>
                  <a:pt x="1192961" y="3244392"/>
                </a:lnTo>
                <a:lnTo>
                  <a:pt x="1194079" y="3244850"/>
                </a:lnTo>
                <a:lnTo>
                  <a:pt x="1196708" y="3244850"/>
                </a:lnTo>
                <a:lnTo>
                  <a:pt x="1197825" y="3244392"/>
                </a:lnTo>
                <a:lnTo>
                  <a:pt x="1199692" y="3242526"/>
                </a:lnTo>
                <a:lnTo>
                  <a:pt x="1200150" y="3241408"/>
                </a:lnTo>
                <a:lnTo>
                  <a:pt x="1200150" y="3238779"/>
                </a:lnTo>
                <a:close/>
              </a:path>
              <a:path w="6677025" h="3249929">
                <a:moveTo>
                  <a:pt x="1200150" y="2591714"/>
                </a:moveTo>
                <a:lnTo>
                  <a:pt x="1199692" y="2590596"/>
                </a:lnTo>
                <a:lnTo>
                  <a:pt x="1197825" y="2588730"/>
                </a:lnTo>
                <a:lnTo>
                  <a:pt x="1196708" y="2588272"/>
                </a:lnTo>
                <a:lnTo>
                  <a:pt x="1194079" y="2588272"/>
                </a:lnTo>
                <a:lnTo>
                  <a:pt x="1192961" y="2588730"/>
                </a:lnTo>
                <a:lnTo>
                  <a:pt x="1191094" y="2590596"/>
                </a:lnTo>
                <a:lnTo>
                  <a:pt x="1190625" y="2591714"/>
                </a:lnTo>
                <a:lnTo>
                  <a:pt x="1190625" y="2594343"/>
                </a:lnTo>
                <a:lnTo>
                  <a:pt x="1191094" y="2595461"/>
                </a:lnTo>
                <a:lnTo>
                  <a:pt x="1192961" y="2597327"/>
                </a:lnTo>
                <a:lnTo>
                  <a:pt x="1194079" y="2597797"/>
                </a:lnTo>
                <a:lnTo>
                  <a:pt x="1196708" y="2597797"/>
                </a:lnTo>
                <a:lnTo>
                  <a:pt x="1197825" y="2597327"/>
                </a:lnTo>
                <a:lnTo>
                  <a:pt x="1199692" y="2595461"/>
                </a:lnTo>
                <a:lnTo>
                  <a:pt x="1200150" y="2594343"/>
                </a:lnTo>
                <a:lnTo>
                  <a:pt x="1200150" y="2591714"/>
                </a:lnTo>
                <a:close/>
              </a:path>
              <a:path w="6677025" h="3249929">
                <a:moveTo>
                  <a:pt x="1200150" y="1944649"/>
                </a:moveTo>
                <a:lnTo>
                  <a:pt x="1199692" y="1943531"/>
                </a:lnTo>
                <a:lnTo>
                  <a:pt x="1197825" y="1941664"/>
                </a:lnTo>
                <a:lnTo>
                  <a:pt x="1196708" y="1941195"/>
                </a:lnTo>
                <a:lnTo>
                  <a:pt x="1194079" y="1941195"/>
                </a:lnTo>
                <a:lnTo>
                  <a:pt x="1192961" y="1941664"/>
                </a:lnTo>
                <a:lnTo>
                  <a:pt x="1191094" y="1943531"/>
                </a:lnTo>
                <a:lnTo>
                  <a:pt x="1190625" y="1944649"/>
                </a:lnTo>
                <a:lnTo>
                  <a:pt x="1190625" y="1947278"/>
                </a:lnTo>
                <a:lnTo>
                  <a:pt x="1191094" y="1948395"/>
                </a:lnTo>
                <a:lnTo>
                  <a:pt x="1192961" y="1950262"/>
                </a:lnTo>
                <a:lnTo>
                  <a:pt x="1194079" y="1950720"/>
                </a:lnTo>
                <a:lnTo>
                  <a:pt x="1196708" y="1950720"/>
                </a:lnTo>
                <a:lnTo>
                  <a:pt x="1197825" y="1950262"/>
                </a:lnTo>
                <a:lnTo>
                  <a:pt x="1199692" y="1948395"/>
                </a:lnTo>
                <a:lnTo>
                  <a:pt x="1200150" y="1947278"/>
                </a:lnTo>
                <a:lnTo>
                  <a:pt x="1200150" y="1944649"/>
                </a:lnTo>
                <a:close/>
              </a:path>
              <a:path w="6677025" h="3249929">
                <a:moveTo>
                  <a:pt x="1200150" y="1297584"/>
                </a:moveTo>
                <a:lnTo>
                  <a:pt x="1199692" y="1296466"/>
                </a:lnTo>
                <a:lnTo>
                  <a:pt x="1197825" y="1294599"/>
                </a:lnTo>
                <a:lnTo>
                  <a:pt x="1196708" y="1294130"/>
                </a:lnTo>
                <a:lnTo>
                  <a:pt x="1194079" y="1294130"/>
                </a:lnTo>
                <a:lnTo>
                  <a:pt x="1192961" y="1294599"/>
                </a:lnTo>
                <a:lnTo>
                  <a:pt x="1191094" y="1296466"/>
                </a:lnTo>
                <a:lnTo>
                  <a:pt x="1190625" y="1297584"/>
                </a:lnTo>
                <a:lnTo>
                  <a:pt x="1190625" y="1300213"/>
                </a:lnTo>
                <a:lnTo>
                  <a:pt x="1191094" y="1301330"/>
                </a:lnTo>
                <a:lnTo>
                  <a:pt x="1192961" y="1303197"/>
                </a:lnTo>
                <a:lnTo>
                  <a:pt x="1194079" y="1303655"/>
                </a:lnTo>
                <a:lnTo>
                  <a:pt x="1196708" y="1303655"/>
                </a:lnTo>
                <a:lnTo>
                  <a:pt x="1197825" y="1303197"/>
                </a:lnTo>
                <a:lnTo>
                  <a:pt x="1199692" y="1301330"/>
                </a:lnTo>
                <a:lnTo>
                  <a:pt x="1200150" y="1300213"/>
                </a:lnTo>
                <a:lnTo>
                  <a:pt x="1200150" y="1297584"/>
                </a:lnTo>
                <a:close/>
              </a:path>
              <a:path w="6677025" h="3249929">
                <a:moveTo>
                  <a:pt x="1200150" y="650519"/>
                </a:moveTo>
                <a:lnTo>
                  <a:pt x="1199692" y="649401"/>
                </a:lnTo>
                <a:lnTo>
                  <a:pt x="1197825" y="647534"/>
                </a:lnTo>
                <a:lnTo>
                  <a:pt x="1196708" y="647065"/>
                </a:lnTo>
                <a:lnTo>
                  <a:pt x="1194079" y="647065"/>
                </a:lnTo>
                <a:lnTo>
                  <a:pt x="1192961" y="647534"/>
                </a:lnTo>
                <a:lnTo>
                  <a:pt x="1191094" y="649401"/>
                </a:lnTo>
                <a:lnTo>
                  <a:pt x="1190625" y="650519"/>
                </a:lnTo>
                <a:lnTo>
                  <a:pt x="1190625" y="653148"/>
                </a:lnTo>
                <a:lnTo>
                  <a:pt x="1191094" y="654265"/>
                </a:lnTo>
                <a:lnTo>
                  <a:pt x="1192961" y="656132"/>
                </a:lnTo>
                <a:lnTo>
                  <a:pt x="1194079" y="656590"/>
                </a:lnTo>
                <a:lnTo>
                  <a:pt x="1196708" y="656590"/>
                </a:lnTo>
                <a:lnTo>
                  <a:pt x="1197825" y="656132"/>
                </a:lnTo>
                <a:lnTo>
                  <a:pt x="1199692" y="654265"/>
                </a:lnTo>
                <a:lnTo>
                  <a:pt x="1200150" y="653148"/>
                </a:lnTo>
                <a:lnTo>
                  <a:pt x="1200150" y="650519"/>
                </a:lnTo>
                <a:close/>
              </a:path>
              <a:path w="6677025" h="3249929">
                <a:moveTo>
                  <a:pt x="1200150" y="3454"/>
                </a:moveTo>
                <a:lnTo>
                  <a:pt x="1199692" y="2336"/>
                </a:lnTo>
                <a:lnTo>
                  <a:pt x="1197825" y="469"/>
                </a:lnTo>
                <a:lnTo>
                  <a:pt x="1196708" y="0"/>
                </a:lnTo>
                <a:lnTo>
                  <a:pt x="1194079" y="0"/>
                </a:lnTo>
                <a:lnTo>
                  <a:pt x="1192961" y="469"/>
                </a:lnTo>
                <a:lnTo>
                  <a:pt x="1191094" y="2336"/>
                </a:lnTo>
                <a:lnTo>
                  <a:pt x="1190625" y="3454"/>
                </a:lnTo>
                <a:lnTo>
                  <a:pt x="1190625" y="6083"/>
                </a:lnTo>
                <a:lnTo>
                  <a:pt x="1191094" y="7200"/>
                </a:lnTo>
                <a:lnTo>
                  <a:pt x="1192961" y="9067"/>
                </a:lnTo>
                <a:lnTo>
                  <a:pt x="1194079" y="9525"/>
                </a:lnTo>
                <a:lnTo>
                  <a:pt x="1196708" y="9525"/>
                </a:lnTo>
                <a:lnTo>
                  <a:pt x="1197825" y="9067"/>
                </a:lnTo>
                <a:lnTo>
                  <a:pt x="1199692" y="7200"/>
                </a:lnTo>
                <a:lnTo>
                  <a:pt x="1200150" y="6083"/>
                </a:lnTo>
                <a:lnTo>
                  <a:pt x="1200150" y="3454"/>
                </a:lnTo>
                <a:close/>
              </a:path>
              <a:path w="6677025" h="3249929">
                <a:moveTo>
                  <a:pt x="1247775" y="3238779"/>
                </a:moveTo>
                <a:lnTo>
                  <a:pt x="1247317" y="3237661"/>
                </a:lnTo>
                <a:lnTo>
                  <a:pt x="1245450" y="3235795"/>
                </a:lnTo>
                <a:lnTo>
                  <a:pt x="1244333" y="3235325"/>
                </a:lnTo>
                <a:lnTo>
                  <a:pt x="1241704" y="3235325"/>
                </a:lnTo>
                <a:lnTo>
                  <a:pt x="1240586" y="3235795"/>
                </a:lnTo>
                <a:lnTo>
                  <a:pt x="1238719" y="3237661"/>
                </a:lnTo>
                <a:lnTo>
                  <a:pt x="1238250" y="3238779"/>
                </a:lnTo>
                <a:lnTo>
                  <a:pt x="1238250" y="3241408"/>
                </a:lnTo>
                <a:lnTo>
                  <a:pt x="1238719" y="3242526"/>
                </a:lnTo>
                <a:lnTo>
                  <a:pt x="1240586" y="3244392"/>
                </a:lnTo>
                <a:lnTo>
                  <a:pt x="1241704" y="3244850"/>
                </a:lnTo>
                <a:lnTo>
                  <a:pt x="1244333" y="3244850"/>
                </a:lnTo>
                <a:lnTo>
                  <a:pt x="1245450" y="3244392"/>
                </a:lnTo>
                <a:lnTo>
                  <a:pt x="1247317" y="3242526"/>
                </a:lnTo>
                <a:lnTo>
                  <a:pt x="1247775" y="3241408"/>
                </a:lnTo>
                <a:lnTo>
                  <a:pt x="1247775" y="3238779"/>
                </a:lnTo>
                <a:close/>
              </a:path>
              <a:path w="6677025" h="3249929">
                <a:moveTo>
                  <a:pt x="1247775" y="2591714"/>
                </a:moveTo>
                <a:lnTo>
                  <a:pt x="1247317" y="2590596"/>
                </a:lnTo>
                <a:lnTo>
                  <a:pt x="1245450" y="2588730"/>
                </a:lnTo>
                <a:lnTo>
                  <a:pt x="1244333" y="2588272"/>
                </a:lnTo>
                <a:lnTo>
                  <a:pt x="1241704" y="2588272"/>
                </a:lnTo>
                <a:lnTo>
                  <a:pt x="1240586" y="2588730"/>
                </a:lnTo>
                <a:lnTo>
                  <a:pt x="1238719" y="2590596"/>
                </a:lnTo>
                <a:lnTo>
                  <a:pt x="1238250" y="2591714"/>
                </a:lnTo>
                <a:lnTo>
                  <a:pt x="1238250" y="2594343"/>
                </a:lnTo>
                <a:lnTo>
                  <a:pt x="1238719" y="2595461"/>
                </a:lnTo>
                <a:lnTo>
                  <a:pt x="1240586" y="2597327"/>
                </a:lnTo>
                <a:lnTo>
                  <a:pt x="1241704" y="2597797"/>
                </a:lnTo>
                <a:lnTo>
                  <a:pt x="1244333" y="2597797"/>
                </a:lnTo>
                <a:lnTo>
                  <a:pt x="1245450" y="2597327"/>
                </a:lnTo>
                <a:lnTo>
                  <a:pt x="1247317" y="2595461"/>
                </a:lnTo>
                <a:lnTo>
                  <a:pt x="1247775" y="2594343"/>
                </a:lnTo>
                <a:lnTo>
                  <a:pt x="1247775" y="2591714"/>
                </a:lnTo>
                <a:close/>
              </a:path>
              <a:path w="6677025" h="3249929">
                <a:moveTo>
                  <a:pt x="1247775" y="1944649"/>
                </a:moveTo>
                <a:lnTo>
                  <a:pt x="1247317" y="1943531"/>
                </a:lnTo>
                <a:lnTo>
                  <a:pt x="1245450" y="1941664"/>
                </a:lnTo>
                <a:lnTo>
                  <a:pt x="1244333" y="1941195"/>
                </a:lnTo>
                <a:lnTo>
                  <a:pt x="1241704" y="1941195"/>
                </a:lnTo>
                <a:lnTo>
                  <a:pt x="1240586" y="1941664"/>
                </a:lnTo>
                <a:lnTo>
                  <a:pt x="1238719" y="1943531"/>
                </a:lnTo>
                <a:lnTo>
                  <a:pt x="1238250" y="1944649"/>
                </a:lnTo>
                <a:lnTo>
                  <a:pt x="1238250" y="1947278"/>
                </a:lnTo>
                <a:lnTo>
                  <a:pt x="1238719" y="1948395"/>
                </a:lnTo>
                <a:lnTo>
                  <a:pt x="1240586" y="1950262"/>
                </a:lnTo>
                <a:lnTo>
                  <a:pt x="1241704" y="1950720"/>
                </a:lnTo>
                <a:lnTo>
                  <a:pt x="1244333" y="1950720"/>
                </a:lnTo>
                <a:lnTo>
                  <a:pt x="1245450" y="1950262"/>
                </a:lnTo>
                <a:lnTo>
                  <a:pt x="1247317" y="1948395"/>
                </a:lnTo>
                <a:lnTo>
                  <a:pt x="1247775" y="1947278"/>
                </a:lnTo>
                <a:lnTo>
                  <a:pt x="1247775" y="1944649"/>
                </a:lnTo>
                <a:close/>
              </a:path>
              <a:path w="6677025" h="3249929">
                <a:moveTo>
                  <a:pt x="1247775" y="1297584"/>
                </a:moveTo>
                <a:lnTo>
                  <a:pt x="1247317" y="1296466"/>
                </a:lnTo>
                <a:lnTo>
                  <a:pt x="1245450" y="1294599"/>
                </a:lnTo>
                <a:lnTo>
                  <a:pt x="1244333" y="1294130"/>
                </a:lnTo>
                <a:lnTo>
                  <a:pt x="1241704" y="1294130"/>
                </a:lnTo>
                <a:lnTo>
                  <a:pt x="1240586" y="1294599"/>
                </a:lnTo>
                <a:lnTo>
                  <a:pt x="1238719" y="1296466"/>
                </a:lnTo>
                <a:lnTo>
                  <a:pt x="1238250" y="1297584"/>
                </a:lnTo>
                <a:lnTo>
                  <a:pt x="1238250" y="1300213"/>
                </a:lnTo>
                <a:lnTo>
                  <a:pt x="1238719" y="1301330"/>
                </a:lnTo>
                <a:lnTo>
                  <a:pt x="1240586" y="1303197"/>
                </a:lnTo>
                <a:lnTo>
                  <a:pt x="1241704" y="1303655"/>
                </a:lnTo>
                <a:lnTo>
                  <a:pt x="1244333" y="1303655"/>
                </a:lnTo>
                <a:lnTo>
                  <a:pt x="1245450" y="1303197"/>
                </a:lnTo>
                <a:lnTo>
                  <a:pt x="1247317" y="1301330"/>
                </a:lnTo>
                <a:lnTo>
                  <a:pt x="1247775" y="1300213"/>
                </a:lnTo>
                <a:lnTo>
                  <a:pt x="1247775" y="1297584"/>
                </a:lnTo>
                <a:close/>
              </a:path>
              <a:path w="6677025" h="3249929">
                <a:moveTo>
                  <a:pt x="1247775" y="650519"/>
                </a:moveTo>
                <a:lnTo>
                  <a:pt x="1247317" y="649401"/>
                </a:lnTo>
                <a:lnTo>
                  <a:pt x="1245450" y="647534"/>
                </a:lnTo>
                <a:lnTo>
                  <a:pt x="1244333" y="647065"/>
                </a:lnTo>
                <a:lnTo>
                  <a:pt x="1241704" y="647065"/>
                </a:lnTo>
                <a:lnTo>
                  <a:pt x="1240586" y="647534"/>
                </a:lnTo>
                <a:lnTo>
                  <a:pt x="1238719" y="649401"/>
                </a:lnTo>
                <a:lnTo>
                  <a:pt x="1238250" y="650519"/>
                </a:lnTo>
                <a:lnTo>
                  <a:pt x="1238250" y="653148"/>
                </a:lnTo>
                <a:lnTo>
                  <a:pt x="1238719" y="654265"/>
                </a:lnTo>
                <a:lnTo>
                  <a:pt x="1240586" y="656132"/>
                </a:lnTo>
                <a:lnTo>
                  <a:pt x="1241704" y="656590"/>
                </a:lnTo>
                <a:lnTo>
                  <a:pt x="1244333" y="656590"/>
                </a:lnTo>
                <a:lnTo>
                  <a:pt x="1245450" y="656132"/>
                </a:lnTo>
                <a:lnTo>
                  <a:pt x="1247317" y="654265"/>
                </a:lnTo>
                <a:lnTo>
                  <a:pt x="1247775" y="653148"/>
                </a:lnTo>
                <a:lnTo>
                  <a:pt x="1247775" y="650519"/>
                </a:lnTo>
                <a:close/>
              </a:path>
              <a:path w="6677025" h="3249929">
                <a:moveTo>
                  <a:pt x="1247775" y="3454"/>
                </a:moveTo>
                <a:lnTo>
                  <a:pt x="1247317" y="2336"/>
                </a:lnTo>
                <a:lnTo>
                  <a:pt x="1245450" y="469"/>
                </a:lnTo>
                <a:lnTo>
                  <a:pt x="1244333" y="0"/>
                </a:lnTo>
                <a:lnTo>
                  <a:pt x="1241704" y="0"/>
                </a:lnTo>
                <a:lnTo>
                  <a:pt x="1240586" y="469"/>
                </a:lnTo>
                <a:lnTo>
                  <a:pt x="1238719" y="2336"/>
                </a:lnTo>
                <a:lnTo>
                  <a:pt x="1238250" y="3454"/>
                </a:lnTo>
                <a:lnTo>
                  <a:pt x="1238250" y="6083"/>
                </a:lnTo>
                <a:lnTo>
                  <a:pt x="1238719" y="7200"/>
                </a:lnTo>
                <a:lnTo>
                  <a:pt x="1240586" y="9067"/>
                </a:lnTo>
                <a:lnTo>
                  <a:pt x="1241704" y="9525"/>
                </a:lnTo>
                <a:lnTo>
                  <a:pt x="1244333" y="9525"/>
                </a:lnTo>
                <a:lnTo>
                  <a:pt x="1245450" y="9067"/>
                </a:lnTo>
                <a:lnTo>
                  <a:pt x="1247317" y="7200"/>
                </a:lnTo>
                <a:lnTo>
                  <a:pt x="1247775" y="6083"/>
                </a:lnTo>
                <a:lnTo>
                  <a:pt x="1247775" y="3454"/>
                </a:lnTo>
                <a:close/>
              </a:path>
              <a:path w="6677025" h="3249929">
                <a:moveTo>
                  <a:pt x="1295400" y="3238779"/>
                </a:moveTo>
                <a:lnTo>
                  <a:pt x="1294942" y="3237661"/>
                </a:lnTo>
                <a:lnTo>
                  <a:pt x="1293075" y="3235795"/>
                </a:lnTo>
                <a:lnTo>
                  <a:pt x="1291958" y="3235325"/>
                </a:lnTo>
                <a:lnTo>
                  <a:pt x="1289329" y="3235325"/>
                </a:lnTo>
                <a:lnTo>
                  <a:pt x="1288211" y="3235795"/>
                </a:lnTo>
                <a:lnTo>
                  <a:pt x="1286344" y="3237661"/>
                </a:lnTo>
                <a:lnTo>
                  <a:pt x="1285875" y="3238779"/>
                </a:lnTo>
                <a:lnTo>
                  <a:pt x="1285875" y="3241408"/>
                </a:lnTo>
                <a:lnTo>
                  <a:pt x="1286344" y="3242526"/>
                </a:lnTo>
                <a:lnTo>
                  <a:pt x="1288211" y="3244392"/>
                </a:lnTo>
                <a:lnTo>
                  <a:pt x="1289329" y="3244850"/>
                </a:lnTo>
                <a:lnTo>
                  <a:pt x="1291958" y="3244850"/>
                </a:lnTo>
                <a:lnTo>
                  <a:pt x="1293075" y="3244392"/>
                </a:lnTo>
                <a:lnTo>
                  <a:pt x="1294942" y="3242526"/>
                </a:lnTo>
                <a:lnTo>
                  <a:pt x="1295400" y="3241408"/>
                </a:lnTo>
                <a:lnTo>
                  <a:pt x="1295400" y="3238779"/>
                </a:lnTo>
                <a:close/>
              </a:path>
              <a:path w="6677025" h="3249929">
                <a:moveTo>
                  <a:pt x="1295400" y="2591714"/>
                </a:moveTo>
                <a:lnTo>
                  <a:pt x="1294942" y="2590596"/>
                </a:lnTo>
                <a:lnTo>
                  <a:pt x="1293075" y="2588730"/>
                </a:lnTo>
                <a:lnTo>
                  <a:pt x="1291958" y="2588272"/>
                </a:lnTo>
                <a:lnTo>
                  <a:pt x="1289329" y="2588272"/>
                </a:lnTo>
                <a:lnTo>
                  <a:pt x="1288211" y="2588730"/>
                </a:lnTo>
                <a:lnTo>
                  <a:pt x="1286344" y="2590596"/>
                </a:lnTo>
                <a:lnTo>
                  <a:pt x="1285875" y="2591714"/>
                </a:lnTo>
                <a:lnTo>
                  <a:pt x="1285875" y="2594343"/>
                </a:lnTo>
                <a:lnTo>
                  <a:pt x="1286344" y="2595461"/>
                </a:lnTo>
                <a:lnTo>
                  <a:pt x="1288211" y="2597327"/>
                </a:lnTo>
                <a:lnTo>
                  <a:pt x="1289329" y="2597797"/>
                </a:lnTo>
                <a:lnTo>
                  <a:pt x="1291958" y="2597797"/>
                </a:lnTo>
                <a:lnTo>
                  <a:pt x="1293075" y="2597327"/>
                </a:lnTo>
                <a:lnTo>
                  <a:pt x="1294942" y="2595461"/>
                </a:lnTo>
                <a:lnTo>
                  <a:pt x="1295400" y="2594343"/>
                </a:lnTo>
                <a:lnTo>
                  <a:pt x="1295400" y="2591714"/>
                </a:lnTo>
                <a:close/>
              </a:path>
              <a:path w="6677025" h="3249929">
                <a:moveTo>
                  <a:pt x="1295400" y="1944649"/>
                </a:moveTo>
                <a:lnTo>
                  <a:pt x="1294942" y="1943531"/>
                </a:lnTo>
                <a:lnTo>
                  <a:pt x="1293075" y="1941664"/>
                </a:lnTo>
                <a:lnTo>
                  <a:pt x="1291958" y="1941195"/>
                </a:lnTo>
                <a:lnTo>
                  <a:pt x="1289329" y="1941195"/>
                </a:lnTo>
                <a:lnTo>
                  <a:pt x="1288211" y="1941664"/>
                </a:lnTo>
                <a:lnTo>
                  <a:pt x="1286344" y="1943531"/>
                </a:lnTo>
                <a:lnTo>
                  <a:pt x="1285875" y="1944649"/>
                </a:lnTo>
                <a:lnTo>
                  <a:pt x="1285875" y="1947278"/>
                </a:lnTo>
                <a:lnTo>
                  <a:pt x="1286344" y="1948395"/>
                </a:lnTo>
                <a:lnTo>
                  <a:pt x="1288211" y="1950262"/>
                </a:lnTo>
                <a:lnTo>
                  <a:pt x="1289329" y="1950720"/>
                </a:lnTo>
                <a:lnTo>
                  <a:pt x="1291958" y="1950720"/>
                </a:lnTo>
                <a:lnTo>
                  <a:pt x="1293075" y="1950262"/>
                </a:lnTo>
                <a:lnTo>
                  <a:pt x="1294942" y="1948395"/>
                </a:lnTo>
                <a:lnTo>
                  <a:pt x="1295400" y="1947278"/>
                </a:lnTo>
                <a:lnTo>
                  <a:pt x="1295400" y="1944649"/>
                </a:lnTo>
                <a:close/>
              </a:path>
              <a:path w="6677025" h="3249929">
                <a:moveTo>
                  <a:pt x="1295400" y="1297584"/>
                </a:moveTo>
                <a:lnTo>
                  <a:pt x="1294942" y="1296466"/>
                </a:lnTo>
                <a:lnTo>
                  <a:pt x="1293075" y="1294599"/>
                </a:lnTo>
                <a:lnTo>
                  <a:pt x="1291958" y="1294130"/>
                </a:lnTo>
                <a:lnTo>
                  <a:pt x="1289329" y="1294130"/>
                </a:lnTo>
                <a:lnTo>
                  <a:pt x="1288211" y="1294599"/>
                </a:lnTo>
                <a:lnTo>
                  <a:pt x="1286344" y="1296466"/>
                </a:lnTo>
                <a:lnTo>
                  <a:pt x="1285875" y="1297584"/>
                </a:lnTo>
                <a:lnTo>
                  <a:pt x="1285875" y="1300213"/>
                </a:lnTo>
                <a:lnTo>
                  <a:pt x="1286344" y="1301330"/>
                </a:lnTo>
                <a:lnTo>
                  <a:pt x="1288211" y="1303197"/>
                </a:lnTo>
                <a:lnTo>
                  <a:pt x="1289329" y="1303655"/>
                </a:lnTo>
                <a:lnTo>
                  <a:pt x="1291958" y="1303655"/>
                </a:lnTo>
                <a:lnTo>
                  <a:pt x="1293075" y="1303197"/>
                </a:lnTo>
                <a:lnTo>
                  <a:pt x="1294942" y="1301330"/>
                </a:lnTo>
                <a:lnTo>
                  <a:pt x="1295400" y="1300213"/>
                </a:lnTo>
                <a:lnTo>
                  <a:pt x="1295400" y="1297584"/>
                </a:lnTo>
                <a:close/>
              </a:path>
              <a:path w="6677025" h="3249929">
                <a:moveTo>
                  <a:pt x="1295400" y="650519"/>
                </a:moveTo>
                <a:lnTo>
                  <a:pt x="1294942" y="649401"/>
                </a:lnTo>
                <a:lnTo>
                  <a:pt x="1293075" y="647534"/>
                </a:lnTo>
                <a:lnTo>
                  <a:pt x="1291958" y="647065"/>
                </a:lnTo>
                <a:lnTo>
                  <a:pt x="1289329" y="647065"/>
                </a:lnTo>
                <a:lnTo>
                  <a:pt x="1288211" y="647534"/>
                </a:lnTo>
                <a:lnTo>
                  <a:pt x="1286344" y="649401"/>
                </a:lnTo>
                <a:lnTo>
                  <a:pt x="1285875" y="650519"/>
                </a:lnTo>
                <a:lnTo>
                  <a:pt x="1285875" y="653148"/>
                </a:lnTo>
                <a:lnTo>
                  <a:pt x="1286344" y="654265"/>
                </a:lnTo>
                <a:lnTo>
                  <a:pt x="1288211" y="656132"/>
                </a:lnTo>
                <a:lnTo>
                  <a:pt x="1289329" y="656590"/>
                </a:lnTo>
                <a:lnTo>
                  <a:pt x="1291958" y="656590"/>
                </a:lnTo>
                <a:lnTo>
                  <a:pt x="1293075" y="656132"/>
                </a:lnTo>
                <a:lnTo>
                  <a:pt x="1294942" y="654265"/>
                </a:lnTo>
                <a:lnTo>
                  <a:pt x="1295400" y="653148"/>
                </a:lnTo>
                <a:lnTo>
                  <a:pt x="1295400" y="650519"/>
                </a:lnTo>
                <a:close/>
              </a:path>
              <a:path w="6677025" h="3249929">
                <a:moveTo>
                  <a:pt x="1295400" y="3454"/>
                </a:moveTo>
                <a:lnTo>
                  <a:pt x="1294942" y="2336"/>
                </a:lnTo>
                <a:lnTo>
                  <a:pt x="1293075" y="469"/>
                </a:lnTo>
                <a:lnTo>
                  <a:pt x="1291958" y="0"/>
                </a:lnTo>
                <a:lnTo>
                  <a:pt x="1289329" y="0"/>
                </a:lnTo>
                <a:lnTo>
                  <a:pt x="1288211" y="469"/>
                </a:lnTo>
                <a:lnTo>
                  <a:pt x="1286344" y="2336"/>
                </a:lnTo>
                <a:lnTo>
                  <a:pt x="1285875" y="3454"/>
                </a:lnTo>
                <a:lnTo>
                  <a:pt x="1285875" y="6083"/>
                </a:lnTo>
                <a:lnTo>
                  <a:pt x="1286344" y="7200"/>
                </a:lnTo>
                <a:lnTo>
                  <a:pt x="1288211" y="9067"/>
                </a:lnTo>
                <a:lnTo>
                  <a:pt x="1289329" y="9525"/>
                </a:lnTo>
                <a:lnTo>
                  <a:pt x="1291958" y="9525"/>
                </a:lnTo>
                <a:lnTo>
                  <a:pt x="1293075" y="9067"/>
                </a:lnTo>
                <a:lnTo>
                  <a:pt x="1294942" y="7200"/>
                </a:lnTo>
                <a:lnTo>
                  <a:pt x="1295400" y="6083"/>
                </a:lnTo>
                <a:lnTo>
                  <a:pt x="1295400" y="3454"/>
                </a:lnTo>
                <a:close/>
              </a:path>
              <a:path w="6677025" h="3249929">
                <a:moveTo>
                  <a:pt x="1343025" y="3238779"/>
                </a:moveTo>
                <a:lnTo>
                  <a:pt x="1342567" y="3237661"/>
                </a:lnTo>
                <a:lnTo>
                  <a:pt x="1340700" y="3235795"/>
                </a:lnTo>
                <a:lnTo>
                  <a:pt x="1339583" y="3235325"/>
                </a:lnTo>
                <a:lnTo>
                  <a:pt x="1336954" y="3235325"/>
                </a:lnTo>
                <a:lnTo>
                  <a:pt x="1335836" y="3235795"/>
                </a:lnTo>
                <a:lnTo>
                  <a:pt x="1333969" y="3237661"/>
                </a:lnTo>
                <a:lnTo>
                  <a:pt x="1333500" y="3238779"/>
                </a:lnTo>
                <a:lnTo>
                  <a:pt x="1333500" y="3241408"/>
                </a:lnTo>
                <a:lnTo>
                  <a:pt x="1333969" y="3242526"/>
                </a:lnTo>
                <a:lnTo>
                  <a:pt x="1335836" y="3244392"/>
                </a:lnTo>
                <a:lnTo>
                  <a:pt x="1336954" y="3244850"/>
                </a:lnTo>
                <a:lnTo>
                  <a:pt x="1339583" y="3244850"/>
                </a:lnTo>
                <a:lnTo>
                  <a:pt x="1340700" y="3244392"/>
                </a:lnTo>
                <a:lnTo>
                  <a:pt x="1342567" y="3242526"/>
                </a:lnTo>
                <a:lnTo>
                  <a:pt x="1343025" y="3241408"/>
                </a:lnTo>
                <a:lnTo>
                  <a:pt x="1343025" y="3238779"/>
                </a:lnTo>
                <a:close/>
              </a:path>
              <a:path w="6677025" h="3249929">
                <a:moveTo>
                  <a:pt x="1343025" y="2591714"/>
                </a:moveTo>
                <a:lnTo>
                  <a:pt x="1342567" y="2590596"/>
                </a:lnTo>
                <a:lnTo>
                  <a:pt x="1340700" y="2588730"/>
                </a:lnTo>
                <a:lnTo>
                  <a:pt x="1339583" y="2588272"/>
                </a:lnTo>
                <a:lnTo>
                  <a:pt x="1336954" y="2588272"/>
                </a:lnTo>
                <a:lnTo>
                  <a:pt x="1335836" y="2588730"/>
                </a:lnTo>
                <a:lnTo>
                  <a:pt x="1333969" y="2590596"/>
                </a:lnTo>
                <a:lnTo>
                  <a:pt x="1333500" y="2591714"/>
                </a:lnTo>
                <a:lnTo>
                  <a:pt x="1333500" y="2594343"/>
                </a:lnTo>
                <a:lnTo>
                  <a:pt x="1333969" y="2595461"/>
                </a:lnTo>
                <a:lnTo>
                  <a:pt x="1335836" y="2597327"/>
                </a:lnTo>
                <a:lnTo>
                  <a:pt x="1336954" y="2597797"/>
                </a:lnTo>
                <a:lnTo>
                  <a:pt x="1339583" y="2597797"/>
                </a:lnTo>
                <a:lnTo>
                  <a:pt x="1340700" y="2597327"/>
                </a:lnTo>
                <a:lnTo>
                  <a:pt x="1342567" y="2595461"/>
                </a:lnTo>
                <a:lnTo>
                  <a:pt x="1343025" y="2594343"/>
                </a:lnTo>
                <a:lnTo>
                  <a:pt x="1343025" y="2591714"/>
                </a:lnTo>
                <a:close/>
              </a:path>
              <a:path w="6677025" h="3249929">
                <a:moveTo>
                  <a:pt x="1343025" y="1944649"/>
                </a:moveTo>
                <a:lnTo>
                  <a:pt x="1342567" y="1943531"/>
                </a:lnTo>
                <a:lnTo>
                  <a:pt x="1340700" y="1941664"/>
                </a:lnTo>
                <a:lnTo>
                  <a:pt x="1339583" y="1941195"/>
                </a:lnTo>
                <a:lnTo>
                  <a:pt x="1336954" y="1941195"/>
                </a:lnTo>
                <a:lnTo>
                  <a:pt x="1335836" y="1941664"/>
                </a:lnTo>
                <a:lnTo>
                  <a:pt x="1333969" y="1943531"/>
                </a:lnTo>
                <a:lnTo>
                  <a:pt x="1333500" y="1944649"/>
                </a:lnTo>
                <a:lnTo>
                  <a:pt x="1333500" y="1947278"/>
                </a:lnTo>
                <a:lnTo>
                  <a:pt x="1333969" y="1948395"/>
                </a:lnTo>
                <a:lnTo>
                  <a:pt x="1335836" y="1950262"/>
                </a:lnTo>
                <a:lnTo>
                  <a:pt x="1336954" y="1950720"/>
                </a:lnTo>
                <a:lnTo>
                  <a:pt x="1339583" y="1950720"/>
                </a:lnTo>
                <a:lnTo>
                  <a:pt x="1340700" y="1950262"/>
                </a:lnTo>
                <a:lnTo>
                  <a:pt x="1342567" y="1948395"/>
                </a:lnTo>
                <a:lnTo>
                  <a:pt x="1343025" y="1947278"/>
                </a:lnTo>
                <a:lnTo>
                  <a:pt x="1343025" y="1944649"/>
                </a:lnTo>
                <a:close/>
              </a:path>
              <a:path w="6677025" h="3249929">
                <a:moveTo>
                  <a:pt x="1343025" y="1297584"/>
                </a:moveTo>
                <a:lnTo>
                  <a:pt x="1342567" y="1296466"/>
                </a:lnTo>
                <a:lnTo>
                  <a:pt x="1340700" y="1294599"/>
                </a:lnTo>
                <a:lnTo>
                  <a:pt x="1339583" y="1294130"/>
                </a:lnTo>
                <a:lnTo>
                  <a:pt x="1336954" y="1294130"/>
                </a:lnTo>
                <a:lnTo>
                  <a:pt x="1335836" y="1294599"/>
                </a:lnTo>
                <a:lnTo>
                  <a:pt x="1333969" y="1296466"/>
                </a:lnTo>
                <a:lnTo>
                  <a:pt x="1333500" y="1297584"/>
                </a:lnTo>
                <a:lnTo>
                  <a:pt x="1333500" y="1300213"/>
                </a:lnTo>
                <a:lnTo>
                  <a:pt x="1333969" y="1301330"/>
                </a:lnTo>
                <a:lnTo>
                  <a:pt x="1335836" y="1303197"/>
                </a:lnTo>
                <a:lnTo>
                  <a:pt x="1336954" y="1303655"/>
                </a:lnTo>
                <a:lnTo>
                  <a:pt x="1339583" y="1303655"/>
                </a:lnTo>
                <a:lnTo>
                  <a:pt x="1340700" y="1303197"/>
                </a:lnTo>
                <a:lnTo>
                  <a:pt x="1342567" y="1301330"/>
                </a:lnTo>
                <a:lnTo>
                  <a:pt x="1343025" y="1300213"/>
                </a:lnTo>
                <a:lnTo>
                  <a:pt x="1343025" y="1297584"/>
                </a:lnTo>
                <a:close/>
              </a:path>
              <a:path w="6677025" h="3249929">
                <a:moveTo>
                  <a:pt x="1343025" y="650519"/>
                </a:moveTo>
                <a:lnTo>
                  <a:pt x="1342567" y="649401"/>
                </a:lnTo>
                <a:lnTo>
                  <a:pt x="1340700" y="647534"/>
                </a:lnTo>
                <a:lnTo>
                  <a:pt x="1339583" y="647065"/>
                </a:lnTo>
                <a:lnTo>
                  <a:pt x="1336954" y="647065"/>
                </a:lnTo>
                <a:lnTo>
                  <a:pt x="1335836" y="647534"/>
                </a:lnTo>
                <a:lnTo>
                  <a:pt x="1333969" y="649401"/>
                </a:lnTo>
                <a:lnTo>
                  <a:pt x="1333500" y="650519"/>
                </a:lnTo>
                <a:lnTo>
                  <a:pt x="1333500" y="653148"/>
                </a:lnTo>
                <a:lnTo>
                  <a:pt x="1333969" y="654265"/>
                </a:lnTo>
                <a:lnTo>
                  <a:pt x="1335836" y="656132"/>
                </a:lnTo>
                <a:lnTo>
                  <a:pt x="1336954" y="656590"/>
                </a:lnTo>
                <a:lnTo>
                  <a:pt x="1339583" y="656590"/>
                </a:lnTo>
                <a:lnTo>
                  <a:pt x="1340700" y="656132"/>
                </a:lnTo>
                <a:lnTo>
                  <a:pt x="1342567" y="654265"/>
                </a:lnTo>
                <a:lnTo>
                  <a:pt x="1343025" y="653148"/>
                </a:lnTo>
                <a:lnTo>
                  <a:pt x="1343025" y="650519"/>
                </a:lnTo>
                <a:close/>
              </a:path>
              <a:path w="6677025" h="3249929">
                <a:moveTo>
                  <a:pt x="1343025" y="3454"/>
                </a:moveTo>
                <a:lnTo>
                  <a:pt x="1342567" y="2336"/>
                </a:lnTo>
                <a:lnTo>
                  <a:pt x="1340700" y="469"/>
                </a:lnTo>
                <a:lnTo>
                  <a:pt x="1339583" y="0"/>
                </a:lnTo>
                <a:lnTo>
                  <a:pt x="1336954" y="0"/>
                </a:lnTo>
                <a:lnTo>
                  <a:pt x="1335836" y="469"/>
                </a:lnTo>
                <a:lnTo>
                  <a:pt x="1333969" y="2336"/>
                </a:lnTo>
                <a:lnTo>
                  <a:pt x="1333500" y="3454"/>
                </a:lnTo>
                <a:lnTo>
                  <a:pt x="1333500" y="6083"/>
                </a:lnTo>
                <a:lnTo>
                  <a:pt x="1333969" y="7200"/>
                </a:lnTo>
                <a:lnTo>
                  <a:pt x="1335836" y="9067"/>
                </a:lnTo>
                <a:lnTo>
                  <a:pt x="1336954" y="9525"/>
                </a:lnTo>
                <a:lnTo>
                  <a:pt x="1339583" y="9525"/>
                </a:lnTo>
                <a:lnTo>
                  <a:pt x="1340700" y="9067"/>
                </a:lnTo>
                <a:lnTo>
                  <a:pt x="1342567" y="7200"/>
                </a:lnTo>
                <a:lnTo>
                  <a:pt x="1343025" y="6083"/>
                </a:lnTo>
                <a:lnTo>
                  <a:pt x="1343025" y="3454"/>
                </a:lnTo>
                <a:close/>
              </a:path>
              <a:path w="6677025" h="3249929">
                <a:moveTo>
                  <a:pt x="1390650" y="3238779"/>
                </a:moveTo>
                <a:lnTo>
                  <a:pt x="1390192" y="3237661"/>
                </a:lnTo>
                <a:lnTo>
                  <a:pt x="1388325" y="3235795"/>
                </a:lnTo>
                <a:lnTo>
                  <a:pt x="1387208" y="3235325"/>
                </a:lnTo>
                <a:lnTo>
                  <a:pt x="1384579" y="3235325"/>
                </a:lnTo>
                <a:lnTo>
                  <a:pt x="1383461" y="3235795"/>
                </a:lnTo>
                <a:lnTo>
                  <a:pt x="1381594" y="3237661"/>
                </a:lnTo>
                <a:lnTo>
                  <a:pt x="1381125" y="3238779"/>
                </a:lnTo>
                <a:lnTo>
                  <a:pt x="1381125" y="3241408"/>
                </a:lnTo>
                <a:lnTo>
                  <a:pt x="1381594" y="3242526"/>
                </a:lnTo>
                <a:lnTo>
                  <a:pt x="1383461" y="3244392"/>
                </a:lnTo>
                <a:lnTo>
                  <a:pt x="1384579" y="3244850"/>
                </a:lnTo>
                <a:lnTo>
                  <a:pt x="1387208" y="3244850"/>
                </a:lnTo>
                <a:lnTo>
                  <a:pt x="1388325" y="3244392"/>
                </a:lnTo>
                <a:lnTo>
                  <a:pt x="1390192" y="3242526"/>
                </a:lnTo>
                <a:lnTo>
                  <a:pt x="1390650" y="3241408"/>
                </a:lnTo>
                <a:lnTo>
                  <a:pt x="1390650" y="3238779"/>
                </a:lnTo>
                <a:close/>
              </a:path>
              <a:path w="6677025" h="3249929">
                <a:moveTo>
                  <a:pt x="1390650" y="2591714"/>
                </a:moveTo>
                <a:lnTo>
                  <a:pt x="1390192" y="2590596"/>
                </a:lnTo>
                <a:lnTo>
                  <a:pt x="1388325" y="2588730"/>
                </a:lnTo>
                <a:lnTo>
                  <a:pt x="1387208" y="2588272"/>
                </a:lnTo>
                <a:lnTo>
                  <a:pt x="1384579" y="2588272"/>
                </a:lnTo>
                <a:lnTo>
                  <a:pt x="1383461" y="2588730"/>
                </a:lnTo>
                <a:lnTo>
                  <a:pt x="1381594" y="2590596"/>
                </a:lnTo>
                <a:lnTo>
                  <a:pt x="1381125" y="2591714"/>
                </a:lnTo>
                <a:lnTo>
                  <a:pt x="1381125" y="2594343"/>
                </a:lnTo>
                <a:lnTo>
                  <a:pt x="1381594" y="2595461"/>
                </a:lnTo>
                <a:lnTo>
                  <a:pt x="1383461" y="2597327"/>
                </a:lnTo>
                <a:lnTo>
                  <a:pt x="1384579" y="2597797"/>
                </a:lnTo>
                <a:lnTo>
                  <a:pt x="1387208" y="2597797"/>
                </a:lnTo>
                <a:lnTo>
                  <a:pt x="1388325" y="2597327"/>
                </a:lnTo>
                <a:lnTo>
                  <a:pt x="1390192" y="2595461"/>
                </a:lnTo>
                <a:lnTo>
                  <a:pt x="1390650" y="2594343"/>
                </a:lnTo>
                <a:lnTo>
                  <a:pt x="1390650" y="2591714"/>
                </a:lnTo>
                <a:close/>
              </a:path>
              <a:path w="6677025" h="3249929">
                <a:moveTo>
                  <a:pt x="1390650" y="1944649"/>
                </a:moveTo>
                <a:lnTo>
                  <a:pt x="1390192" y="1943531"/>
                </a:lnTo>
                <a:lnTo>
                  <a:pt x="1388325" y="1941664"/>
                </a:lnTo>
                <a:lnTo>
                  <a:pt x="1387208" y="1941195"/>
                </a:lnTo>
                <a:lnTo>
                  <a:pt x="1384579" y="1941195"/>
                </a:lnTo>
                <a:lnTo>
                  <a:pt x="1383461" y="1941664"/>
                </a:lnTo>
                <a:lnTo>
                  <a:pt x="1381594" y="1943531"/>
                </a:lnTo>
                <a:lnTo>
                  <a:pt x="1381125" y="1944649"/>
                </a:lnTo>
                <a:lnTo>
                  <a:pt x="1381125" y="1947278"/>
                </a:lnTo>
                <a:lnTo>
                  <a:pt x="1381594" y="1948395"/>
                </a:lnTo>
                <a:lnTo>
                  <a:pt x="1383461" y="1950262"/>
                </a:lnTo>
                <a:lnTo>
                  <a:pt x="1384579" y="1950720"/>
                </a:lnTo>
                <a:lnTo>
                  <a:pt x="1387208" y="1950720"/>
                </a:lnTo>
                <a:lnTo>
                  <a:pt x="1388325" y="1950262"/>
                </a:lnTo>
                <a:lnTo>
                  <a:pt x="1390192" y="1948395"/>
                </a:lnTo>
                <a:lnTo>
                  <a:pt x="1390650" y="1947278"/>
                </a:lnTo>
                <a:lnTo>
                  <a:pt x="1390650" y="1944649"/>
                </a:lnTo>
                <a:close/>
              </a:path>
              <a:path w="6677025" h="3249929">
                <a:moveTo>
                  <a:pt x="1390650" y="1297584"/>
                </a:moveTo>
                <a:lnTo>
                  <a:pt x="1390192" y="1296466"/>
                </a:lnTo>
                <a:lnTo>
                  <a:pt x="1388325" y="1294599"/>
                </a:lnTo>
                <a:lnTo>
                  <a:pt x="1387208" y="1294130"/>
                </a:lnTo>
                <a:lnTo>
                  <a:pt x="1384579" y="1294130"/>
                </a:lnTo>
                <a:lnTo>
                  <a:pt x="1383461" y="1294599"/>
                </a:lnTo>
                <a:lnTo>
                  <a:pt x="1381594" y="1296466"/>
                </a:lnTo>
                <a:lnTo>
                  <a:pt x="1381125" y="1297584"/>
                </a:lnTo>
                <a:lnTo>
                  <a:pt x="1381125" y="1300213"/>
                </a:lnTo>
                <a:lnTo>
                  <a:pt x="1381594" y="1301330"/>
                </a:lnTo>
                <a:lnTo>
                  <a:pt x="1383461" y="1303197"/>
                </a:lnTo>
                <a:lnTo>
                  <a:pt x="1384579" y="1303655"/>
                </a:lnTo>
                <a:lnTo>
                  <a:pt x="1387208" y="1303655"/>
                </a:lnTo>
                <a:lnTo>
                  <a:pt x="1388325" y="1303197"/>
                </a:lnTo>
                <a:lnTo>
                  <a:pt x="1390192" y="1301330"/>
                </a:lnTo>
                <a:lnTo>
                  <a:pt x="1390650" y="1300213"/>
                </a:lnTo>
                <a:lnTo>
                  <a:pt x="1390650" y="1297584"/>
                </a:lnTo>
                <a:close/>
              </a:path>
              <a:path w="6677025" h="3249929">
                <a:moveTo>
                  <a:pt x="1390650" y="650519"/>
                </a:moveTo>
                <a:lnTo>
                  <a:pt x="1390192" y="649401"/>
                </a:lnTo>
                <a:lnTo>
                  <a:pt x="1388325" y="647534"/>
                </a:lnTo>
                <a:lnTo>
                  <a:pt x="1387208" y="647065"/>
                </a:lnTo>
                <a:lnTo>
                  <a:pt x="1384579" y="647065"/>
                </a:lnTo>
                <a:lnTo>
                  <a:pt x="1383461" y="647534"/>
                </a:lnTo>
                <a:lnTo>
                  <a:pt x="1381594" y="649401"/>
                </a:lnTo>
                <a:lnTo>
                  <a:pt x="1381125" y="650519"/>
                </a:lnTo>
                <a:lnTo>
                  <a:pt x="1381125" y="653148"/>
                </a:lnTo>
                <a:lnTo>
                  <a:pt x="1381594" y="654265"/>
                </a:lnTo>
                <a:lnTo>
                  <a:pt x="1383461" y="656132"/>
                </a:lnTo>
                <a:lnTo>
                  <a:pt x="1384579" y="656590"/>
                </a:lnTo>
                <a:lnTo>
                  <a:pt x="1387208" y="656590"/>
                </a:lnTo>
                <a:lnTo>
                  <a:pt x="1388325" y="656132"/>
                </a:lnTo>
                <a:lnTo>
                  <a:pt x="1390192" y="654265"/>
                </a:lnTo>
                <a:lnTo>
                  <a:pt x="1390650" y="653148"/>
                </a:lnTo>
                <a:lnTo>
                  <a:pt x="1390650" y="650519"/>
                </a:lnTo>
                <a:close/>
              </a:path>
              <a:path w="6677025" h="3249929">
                <a:moveTo>
                  <a:pt x="1390650" y="3454"/>
                </a:moveTo>
                <a:lnTo>
                  <a:pt x="1390192" y="2336"/>
                </a:lnTo>
                <a:lnTo>
                  <a:pt x="1388325" y="469"/>
                </a:lnTo>
                <a:lnTo>
                  <a:pt x="1387208" y="0"/>
                </a:lnTo>
                <a:lnTo>
                  <a:pt x="1384579" y="0"/>
                </a:lnTo>
                <a:lnTo>
                  <a:pt x="1383461" y="469"/>
                </a:lnTo>
                <a:lnTo>
                  <a:pt x="1381594" y="2336"/>
                </a:lnTo>
                <a:lnTo>
                  <a:pt x="1381125" y="3454"/>
                </a:lnTo>
                <a:lnTo>
                  <a:pt x="1381125" y="6083"/>
                </a:lnTo>
                <a:lnTo>
                  <a:pt x="1381594" y="7200"/>
                </a:lnTo>
                <a:lnTo>
                  <a:pt x="1383461" y="9067"/>
                </a:lnTo>
                <a:lnTo>
                  <a:pt x="1384579" y="9525"/>
                </a:lnTo>
                <a:lnTo>
                  <a:pt x="1387208" y="9525"/>
                </a:lnTo>
                <a:lnTo>
                  <a:pt x="1388325" y="9067"/>
                </a:lnTo>
                <a:lnTo>
                  <a:pt x="1390192" y="7200"/>
                </a:lnTo>
                <a:lnTo>
                  <a:pt x="1390650" y="6083"/>
                </a:lnTo>
                <a:lnTo>
                  <a:pt x="1390650" y="3454"/>
                </a:lnTo>
                <a:close/>
              </a:path>
              <a:path w="6677025" h="3249929">
                <a:moveTo>
                  <a:pt x="1438275" y="3238779"/>
                </a:moveTo>
                <a:lnTo>
                  <a:pt x="1437817" y="3237661"/>
                </a:lnTo>
                <a:lnTo>
                  <a:pt x="1435950" y="3235795"/>
                </a:lnTo>
                <a:lnTo>
                  <a:pt x="1434833" y="3235325"/>
                </a:lnTo>
                <a:lnTo>
                  <a:pt x="1432204" y="3235325"/>
                </a:lnTo>
                <a:lnTo>
                  <a:pt x="1431086" y="3235795"/>
                </a:lnTo>
                <a:lnTo>
                  <a:pt x="1429219" y="3237661"/>
                </a:lnTo>
                <a:lnTo>
                  <a:pt x="1428750" y="3238779"/>
                </a:lnTo>
                <a:lnTo>
                  <a:pt x="1428750" y="3241408"/>
                </a:lnTo>
                <a:lnTo>
                  <a:pt x="1429219" y="3242526"/>
                </a:lnTo>
                <a:lnTo>
                  <a:pt x="1431086" y="3244392"/>
                </a:lnTo>
                <a:lnTo>
                  <a:pt x="1432204" y="3244850"/>
                </a:lnTo>
                <a:lnTo>
                  <a:pt x="1434833" y="3244850"/>
                </a:lnTo>
                <a:lnTo>
                  <a:pt x="1435950" y="3244392"/>
                </a:lnTo>
                <a:lnTo>
                  <a:pt x="1437817" y="3242526"/>
                </a:lnTo>
                <a:lnTo>
                  <a:pt x="1438275" y="3241408"/>
                </a:lnTo>
                <a:lnTo>
                  <a:pt x="1438275" y="3238779"/>
                </a:lnTo>
                <a:close/>
              </a:path>
              <a:path w="6677025" h="3249929">
                <a:moveTo>
                  <a:pt x="1438275" y="2591714"/>
                </a:moveTo>
                <a:lnTo>
                  <a:pt x="1437817" y="2590596"/>
                </a:lnTo>
                <a:lnTo>
                  <a:pt x="1435950" y="2588730"/>
                </a:lnTo>
                <a:lnTo>
                  <a:pt x="1434833" y="2588272"/>
                </a:lnTo>
                <a:lnTo>
                  <a:pt x="1432204" y="2588272"/>
                </a:lnTo>
                <a:lnTo>
                  <a:pt x="1431086" y="2588730"/>
                </a:lnTo>
                <a:lnTo>
                  <a:pt x="1429219" y="2590596"/>
                </a:lnTo>
                <a:lnTo>
                  <a:pt x="1428750" y="2591714"/>
                </a:lnTo>
                <a:lnTo>
                  <a:pt x="1428750" y="2594343"/>
                </a:lnTo>
                <a:lnTo>
                  <a:pt x="1429219" y="2595461"/>
                </a:lnTo>
                <a:lnTo>
                  <a:pt x="1431086" y="2597327"/>
                </a:lnTo>
                <a:lnTo>
                  <a:pt x="1432204" y="2597797"/>
                </a:lnTo>
                <a:lnTo>
                  <a:pt x="1434833" y="2597797"/>
                </a:lnTo>
                <a:lnTo>
                  <a:pt x="1435950" y="2597327"/>
                </a:lnTo>
                <a:lnTo>
                  <a:pt x="1437817" y="2595461"/>
                </a:lnTo>
                <a:lnTo>
                  <a:pt x="1438275" y="2594343"/>
                </a:lnTo>
                <a:lnTo>
                  <a:pt x="1438275" y="2591714"/>
                </a:lnTo>
                <a:close/>
              </a:path>
              <a:path w="6677025" h="3249929">
                <a:moveTo>
                  <a:pt x="1438275" y="1944649"/>
                </a:moveTo>
                <a:lnTo>
                  <a:pt x="1437817" y="1943531"/>
                </a:lnTo>
                <a:lnTo>
                  <a:pt x="1435950" y="1941664"/>
                </a:lnTo>
                <a:lnTo>
                  <a:pt x="1434833" y="1941195"/>
                </a:lnTo>
                <a:lnTo>
                  <a:pt x="1432204" y="1941195"/>
                </a:lnTo>
                <a:lnTo>
                  <a:pt x="1431086" y="1941664"/>
                </a:lnTo>
                <a:lnTo>
                  <a:pt x="1429219" y="1943531"/>
                </a:lnTo>
                <a:lnTo>
                  <a:pt x="1428750" y="1944649"/>
                </a:lnTo>
                <a:lnTo>
                  <a:pt x="1428750" y="1947278"/>
                </a:lnTo>
                <a:lnTo>
                  <a:pt x="1429219" y="1948395"/>
                </a:lnTo>
                <a:lnTo>
                  <a:pt x="1431086" y="1950262"/>
                </a:lnTo>
                <a:lnTo>
                  <a:pt x="1432204" y="1950720"/>
                </a:lnTo>
                <a:lnTo>
                  <a:pt x="1434833" y="1950720"/>
                </a:lnTo>
                <a:lnTo>
                  <a:pt x="1435950" y="1950262"/>
                </a:lnTo>
                <a:lnTo>
                  <a:pt x="1437817" y="1948395"/>
                </a:lnTo>
                <a:lnTo>
                  <a:pt x="1438275" y="1947278"/>
                </a:lnTo>
                <a:lnTo>
                  <a:pt x="1438275" y="1944649"/>
                </a:lnTo>
                <a:close/>
              </a:path>
              <a:path w="6677025" h="3249929">
                <a:moveTo>
                  <a:pt x="1438275" y="1297584"/>
                </a:moveTo>
                <a:lnTo>
                  <a:pt x="1437817" y="1296466"/>
                </a:lnTo>
                <a:lnTo>
                  <a:pt x="1435950" y="1294599"/>
                </a:lnTo>
                <a:lnTo>
                  <a:pt x="1434833" y="1294130"/>
                </a:lnTo>
                <a:lnTo>
                  <a:pt x="1432204" y="1294130"/>
                </a:lnTo>
                <a:lnTo>
                  <a:pt x="1431086" y="1294599"/>
                </a:lnTo>
                <a:lnTo>
                  <a:pt x="1429219" y="1296466"/>
                </a:lnTo>
                <a:lnTo>
                  <a:pt x="1428750" y="1297584"/>
                </a:lnTo>
                <a:lnTo>
                  <a:pt x="1428750" y="1300213"/>
                </a:lnTo>
                <a:lnTo>
                  <a:pt x="1429219" y="1301330"/>
                </a:lnTo>
                <a:lnTo>
                  <a:pt x="1431086" y="1303197"/>
                </a:lnTo>
                <a:lnTo>
                  <a:pt x="1432204" y="1303655"/>
                </a:lnTo>
                <a:lnTo>
                  <a:pt x="1434833" y="1303655"/>
                </a:lnTo>
                <a:lnTo>
                  <a:pt x="1435950" y="1303197"/>
                </a:lnTo>
                <a:lnTo>
                  <a:pt x="1437817" y="1301330"/>
                </a:lnTo>
                <a:lnTo>
                  <a:pt x="1438275" y="1300213"/>
                </a:lnTo>
                <a:lnTo>
                  <a:pt x="1438275" y="1297584"/>
                </a:lnTo>
                <a:close/>
              </a:path>
              <a:path w="6677025" h="3249929">
                <a:moveTo>
                  <a:pt x="1438275" y="650519"/>
                </a:moveTo>
                <a:lnTo>
                  <a:pt x="1437817" y="649401"/>
                </a:lnTo>
                <a:lnTo>
                  <a:pt x="1435950" y="647534"/>
                </a:lnTo>
                <a:lnTo>
                  <a:pt x="1434833" y="647065"/>
                </a:lnTo>
                <a:lnTo>
                  <a:pt x="1432204" y="647065"/>
                </a:lnTo>
                <a:lnTo>
                  <a:pt x="1431086" y="647534"/>
                </a:lnTo>
                <a:lnTo>
                  <a:pt x="1429219" y="649401"/>
                </a:lnTo>
                <a:lnTo>
                  <a:pt x="1428750" y="650519"/>
                </a:lnTo>
                <a:lnTo>
                  <a:pt x="1428750" y="653148"/>
                </a:lnTo>
                <a:lnTo>
                  <a:pt x="1429219" y="654265"/>
                </a:lnTo>
                <a:lnTo>
                  <a:pt x="1431086" y="656132"/>
                </a:lnTo>
                <a:lnTo>
                  <a:pt x="1432204" y="656590"/>
                </a:lnTo>
                <a:lnTo>
                  <a:pt x="1434833" y="656590"/>
                </a:lnTo>
                <a:lnTo>
                  <a:pt x="1435950" y="656132"/>
                </a:lnTo>
                <a:lnTo>
                  <a:pt x="1437817" y="654265"/>
                </a:lnTo>
                <a:lnTo>
                  <a:pt x="1438275" y="653148"/>
                </a:lnTo>
                <a:lnTo>
                  <a:pt x="1438275" y="650519"/>
                </a:lnTo>
                <a:close/>
              </a:path>
              <a:path w="6677025" h="3249929">
                <a:moveTo>
                  <a:pt x="1438275" y="3454"/>
                </a:moveTo>
                <a:lnTo>
                  <a:pt x="1437817" y="2336"/>
                </a:lnTo>
                <a:lnTo>
                  <a:pt x="1435950" y="469"/>
                </a:lnTo>
                <a:lnTo>
                  <a:pt x="1434833" y="0"/>
                </a:lnTo>
                <a:lnTo>
                  <a:pt x="1432204" y="0"/>
                </a:lnTo>
                <a:lnTo>
                  <a:pt x="1431086" y="469"/>
                </a:lnTo>
                <a:lnTo>
                  <a:pt x="1429219" y="2336"/>
                </a:lnTo>
                <a:lnTo>
                  <a:pt x="1428750" y="3454"/>
                </a:lnTo>
                <a:lnTo>
                  <a:pt x="1428750" y="6083"/>
                </a:lnTo>
                <a:lnTo>
                  <a:pt x="1429219" y="7200"/>
                </a:lnTo>
                <a:lnTo>
                  <a:pt x="1431086" y="9067"/>
                </a:lnTo>
                <a:lnTo>
                  <a:pt x="1432204" y="9525"/>
                </a:lnTo>
                <a:lnTo>
                  <a:pt x="1434833" y="9525"/>
                </a:lnTo>
                <a:lnTo>
                  <a:pt x="1435950" y="9067"/>
                </a:lnTo>
                <a:lnTo>
                  <a:pt x="1437817" y="7200"/>
                </a:lnTo>
                <a:lnTo>
                  <a:pt x="1438275" y="6083"/>
                </a:lnTo>
                <a:lnTo>
                  <a:pt x="1438275" y="3454"/>
                </a:lnTo>
                <a:close/>
              </a:path>
              <a:path w="6677025" h="3249929">
                <a:moveTo>
                  <a:pt x="1485900" y="3238779"/>
                </a:moveTo>
                <a:lnTo>
                  <a:pt x="1485442" y="3237661"/>
                </a:lnTo>
                <a:lnTo>
                  <a:pt x="1483575" y="3235795"/>
                </a:lnTo>
                <a:lnTo>
                  <a:pt x="1482458" y="3235325"/>
                </a:lnTo>
                <a:lnTo>
                  <a:pt x="1479829" y="3235325"/>
                </a:lnTo>
                <a:lnTo>
                  <a:pt x="1478711" y="3235795"/>
                </a:lnTo>
                <a:lnTo>
                  <a:pt x="1476844" y="3237661"/>
                </a:lnTo>
                <a:lnTo>
                  <a:pt x="1476375" y="3238779"/>
                </a:lnTo>
                <a:lnTo>
                  <a:pt x="1476375" y="3241408"/>
                </a:lnTo>
                <a:lnTo>
                  <a:pt x="1476844" y="3242526"/>
                </a:lnTo>
                <a:lnTo>
                  <a:pt x="1478711" y="3244392"/>
                </a:lnTo>
                <a:lnTo>
                  <a:pt x="1479829" y="3244850"/>
                </a:lnTo>
                <a:lnTo>
                  <a:pt x="1482458" y="3244850"/>
                </a:lnTo>
                <a:lnTo>
                  <a:pt x="1483575" y="3244392"/>
                </a:lnTo>
                <a:lnTo>
                  <a:pt x="1485442" y="3242526"/>
                </a:lnTo>
                <a:lnTo>
                  <a:pt x="1485900" y="3241408"/>
                </a:lnTo>
                <a:lnTo>
                  <a:pt x="1485900" y="3238779"/>
                </a:lnTo>
                <a:close/>
              </a:path>
              <a:path w="6677025" h="3249929">
                <a:moveTo>
                  <a:pt x="1485900" y="2591714"/>
                </a:moveTo>
                <a:lnTo>
                  <a:pt x="1485442" y="2590596"/>
                </a:lnTo>
                <a:lnTo>
                  <a:pt x="1483575" y="2588730"/>
                </a:lnTo>
                <a:lnTo>
                  <a:pt x="1482458" y="2588272"/>
                </a:lnTo>
                <a:lnTo>
                  <a:pt x="1479829" y="2588272"/>
                </a:lnTo>
                <a:lnTo>
                  <a:pt x="1478711" y="2588730"/>
                </a:lnTo>
                <a:lnTo>
                  <a:pt x="1476844" y="2590596"/>
                </a:lnTo>
                <a:lnTo>
                  <a:pt x="1476375" y="2591714"/>
                </a:lnTo>
                <a:lnTo>
                  <a:pt x="1476375" y="2594343"/>
                </a:lnTo>
                <a:lnTo>
                  <a:pt x="1476844" y="2595461"/>
                </a:lnTo>
                <a:lnTo>
                  <a:pt x="1478711" y="2597327"/>
                </a:lnTo>
                <a:lnTo>
                  <a:pt x="1479829" y="2597797"/>
                </a:lnTo>
                <a:lnTo>
                  <a:pt x="1482458" y="2597797"/>
                </a:lnTo>
                <a:lnTo>
                  <a:pt x="1483575" y="2597327"/>
                </a:lnTo>
                <a:lnTo>
                  <a:pt x="1485442" y="2595461"/>
                </a:lnTo>
                <a:lnTo>
                  <a:pt x="1485900" y="2594343"/>
                </a:lnTo>
                <a:lnTo>
                  <a:pt x="1485900" y="2591714"/>
                </a:lnTo>
                <a:close/>
              </a:path>
              <a:path w="6677025" h="3249929">
                <a:moveTo>
                  <a:pt x="1485900" y="1944649"/>
                </a:moveTo>
                <a:lnTo>
                  <a:pt x="1485442" y="1943531"/>
                </a:lnTo>
                <a:lnTo>
                  <a:pt x="1483575" y="1941664"/>
                </a:lnTo>
                <a:lnTo>
                  <a:pt x="1482458" y="1941195"/>
                </a:lnTo>
                <a:lnTo>
                  <a:pt x="1479829" y="1941195"/>
                </a:lnTo>
                <a:lnTo>
                  <a:pt x="1478711" y="1941664"/>
                </a:lnTo>
                <a:lnTo>
                  <a:pt x="1476844" y="1943531"/>
                </a:lnTo>
                <a:lnTo>
                  <a:pt x="1476375" y="1944649"/>
                </a:lnTo>
                <a:lnTo>
                  <a:pt x="1476375" y="1947278"/>
                </a:lnTo>
                <a:lnTo>
                  <a:pt x="1476844" y="1948395"/>
                </a:lnTo>
                <a:lnTo>
                  <a:pt x="1478711" y="1950262"/>
                </a:lnTo>
                <a:lnTo>
                  <a:pt x="1479829" y="1950720"/>
                </a:lnTo>
                <a:lnTo>
                  <a:pt x="1482458" y="1950720"/>
                </a:lnTo>
                <a:lnTo>
                  <a:pt x="1483575" y="1950262"/>
                </a:lnTo>
                <a:lnTo>
                  <a:pt x="1485442" y="1948395"/>
                </a:lnTo>
                <a:lnTo>
                  <a:pt x="1485900" y="1947278"/>
                </a:lnTo>
                <a:lnTo>
                  <a:pt x="1485900" y="1944649"/>
                </a:lnTo>
                <a:close/>
              </a:path>
              <a:path w="6677025" h="3249929">
                <a:moveTo>
                  <a:pt x="1485900" y="1297584"/>
                </a:moveTo>
                <a:lnTo>
                  <a:pt x="1485442" y="1296466"/>
                </a:lnTo>
                <a:lnTo>
                  <a:pt x="1483575" y="1294599"/>
                </a:lnTo>
                <a:lnTo>
                  <a:pt x="1482458" y="1294130"/>
                </a:lnTo>
                <a:lnTo>
                  <a:pt x="1479829" y="1294130"/>
                </a:lnTo>
                <a:lnTo>
                  <a:pt x="1478711" y="1294599"/>
                </a:lnTo>
                <a:lnTo>
                  <a:pt x="1476844" y="1296466"/>
                </a:lnTo>
                <a:lnTo>
                  <a:pt x="1476375" y="1297584"/>
                </a:lnTo>
                <a:lnTo>
                  <a:pt x="1476375" y="1300213"/>
                </a:lnTo>
                <a:lnTo>
                  <a:pt x="1476844" y="1301330"/>
                </a:lnTo>
                <a:lnTo>
                  <a:pt x="1478711" y="1303197"/>
                </a:lnTo>
                <a:lnTo>
                  <a:pt x="1479829" y="1303655"/>
                </a:lnTo>
                <a:lnTo>
                  <a:pt x="1482458" y="1303655"/>
                </a:lnTo>
                <a:lnTo>
                  <a:pt x="1483575" y="1303197"/>
                </a:lnTo>
                <a:lnTo>
                  <a:pt x="1485442" y="1301330"/>
                </a:lnTo>
                <a:lnTo>
                  <a:pt x="1485900" y="1300213"/>
                </a:lnTo>
                <a:lnTo>
                  <a:pt x="1485900" y="1297584"/>
                </a:lnTo>
                <a:close/>
              </a:path>
              <a:path w="6677025" h="3249929">
                <a:moveTo>
                  <a:pt x="1485900" y="650519"/>
                </a:moveTo>
                <a:lnTo>
                  <a:pt x="1485442" y="649401"/>
                </a:lnTo>
                <a:lnTo>
                  <a:pt x="1483575" y="647534"/>
                </a:lnTo>
                <a:lnTo>
                  <a:pt x="1482458" y="647065"/>
                </a:lnTo>
                <a:lnTo>
                  <a:pt x="1479829" y="647065"/>
                </a:lnTo>
                <a:lnTo>
                  <a:pt x="1478711" y="647534"/>
                </a:lnTo>
                <a:lnTo>
                  <a:pt x="1476844" y="649401"/>
                </a:lnTo>
                <a:lnTo>
                  <a:pt x="1476375" y="650519"/>
                </a:lnTo>
                <a:lnTo>
                  <a:pt x="1476375" y="653148"/>
                </a:lnTo>
                <a:lnTo>
                  <a:pt x="1476844" y="654265"/>
                </a:lnTo>
                <a:lnTo>
                  <a:pt x="1478711" y="656132"/>
                </a:lnTo>
                <a:lnTo>
                  <a:pt x="1479829" y="656590"/>
                </a:lnTo>
                <a:lnTo>
                  <a:pt x="1482458" y="656590"/>
                </a:lnTo>
                <a:lnTo>
                  <a:pt x="1483575" y="656132"/>
                </a:lnTo>
                <a:lnTo>
                  <a:pt x="1485442" y="654265"/>
                </a:lnTo>
                <a:lnTo>
                  <a:pt x="1485900" y="653148"/>
                </a:lnTo>
                <a:lnTo>
                  <a:pt x="1485900" y="650519"/>
                </a:lnTo>
                <a:close/>
              </a:path>
              <a:path w="6677025" h="3249929">
                <a:moveTo>
                  <a:pt x="1485900" y="3454"/>
                </a:moveTo>
                <a:lnTo>
                  <a:pt x="1485442" y="2336"/>
                </a:lnTo>
                <a:lnTo>
                  <a:pt x="1483575" y="469"/>
                </a:lnTo>
                <a:lnTo>
                  <a:pt x="1482458" y="0"/>
                </a:lnTo>
                <a:lnTo>
                  <a:pt x="1479829" y="0"/>
                </a:lnTo>
                <a:lnTo>
                  <a:pt x="1478711" y="469"/>
                </a:lnTo>
                <a:lnTo>
                  <a:pt x="1476844" y="2336"/>
                </a:lnTo>
                <a:lnTo>
                  <a:pt x="1476375" y="3454"/>
                </a:lnTo>
                <a:lnTo>
                  <a:pt x="1476375" y="6083"/>
                </a:lnTo>
                <a:lnTo>
                  <a:pt x="1476844" y="7200"/>
                </a:lnTo>
                <a:lnTo>
                  <a:pt x="1478711" y="9067"/>
                </a:lnTo>
                <a:lnTo>
                  <a:pt x="1479829" y="9525"/>
                </a:lnTo>
                <a:lnTo>
                  <a:pt x="1482458" y="9525"/>
                </a:lnTo>
                <a:lnTo>
                  <a:pt x="1483575" y="9067"/>
                </a:lnTo>
                <a:lnTo>
                  <a:pt x="1485442" y="7200"/>
                </a:lnTo>
                <a:lnTo>
                  <a:pt x="1485900" y="6083"/>
                </a:lnTo>
                <a:lnTo>
                  <a:pt x="1485900" y="3454"/>
                </a:lnTo>
                <a:close/>
              </a:path>
              <a:path w="6677025" h="3249929">
                <a:moveTo>
                  <a:pt x="1533525" y="3238779"/>
                </a:moveTo>
                <a:lnTo>
                  <a:pt x="1533067" y="3237661"/>
                </a:lnTo>
                <a:lnTo>
                  <a:pt x="1531200" y="3235795"/>
                </a:lnTo>
                <a:lnTo>
                  <a:pt x="1530083" y="3235325"/>
                </a:lnTo>
                <a:lnTo>
                  <a:pt x="1527454" y="3235325"/>
                </a:lnTo>
                <a:lnTo>
                  <a:pt x="1526336" y="3235795"/>
                </a:lnTo>
                <a:lnTo>
                  <a:pt x="1524469" y="3237661"/>
                </a:lnTo>
                <a:lnTo>
                  <a:pt x="1524000" y="3238779"/>
                </a:lnTo>
                <a:lnTo>
                  <a:pt x="1524000" y="3241408"/>
                </a:lnTo>
                <a:lnTo>
                  <a:pt x="1524469" y="3242526"/>
                </a:lnTo>
                <a:lnTo>
                  <a:pt x="1526336" y="3244392"/>
                </a:lnTo>
                <a:lnTo>
                  <a:pt x="1527454" y="3244850"/>
                </a:lnTo>
                <a:lnTo>
                  <a:pt x="1530083" y="3244850"/>
                </a:lnTo>
                <a:lnTo>
                  <a:pt x="1531200" y="3244392"/>
                </a:lnTo>
                <a:lnTo>
                  <a:pt x="1533067" y="3242526"/>
                </a:lnTo>
                <a:lnTo>
                  <a:pt x="1533525" y="3241408"/>
                </a:lnTo>
                <a:lnTo>
                  <a:pt x="1533525" y="3238779"/>
                </a:lnTo>
                <a:close/>
              </a:path>
              <a:path w="6677025" h="3249929">
                <a:moveTo>
                  <a:pt x="1533525" y="2591714"/>
                </a:moveTo>
                <a:lnTo>
                  <a:pt x="1533067" y="2590596"/>
                </a:lnTo>
                <a:lnTo>
                  <a:pt x="1531200" y="2588730"/>
                </a:lnTo>
                <a:lnTo>
                  <a:pt x="1530083" y="2588272"/>
                </a:lnTo>
                <a:lnTo>
                  <a:pt x="1527454" y="2588272"/>
                </a:lnTo>
                <a:lnTo>
                  <a:pt x="1526336" y="2588730"/>
                </a:lnTo>
                <a:lnTo>
                  <a:pt x="1524469" y="2590596"/>
                </a:lnTo>
                <a:lnTo>
                  <a:pt x="1524000" y="2591714"/>
                </a:lnTo>
                <a:lnTo>
                  <a:pt x="1524000" y="2594343"/>
                </a:lnTo>
                <a:lnTo>
                  <a:pt x="1524469" y="2595461"/>
                </a:lnTo>
                <a:lnTo>
                  <a:pt x="1526336" y="2597327"/>
                </a:lnTo>
                <a:lnTo>
                  <a:pt x="1527454" y="2597797"/>
                </a:lnTo>
                <a:lnTo>
                  <a:pt x="1530083" y="2597797"/>
                </a:lnTo>
                <a:lnTo>
                  <a:pt x="1531200" y="2597327"/>
                </a:lnTo>
                <a:lnTo>
                  <a:pt x="1533067" y="2595461"/>
                </a:lnTo>
                <a:lnTo>
                  <a:pt x="1533525" y="2594343"/>
                </a:lnTo>
                <a:lnTo>
                  <a:pt x="1533525" y="2591714"/>
                </a:lnTo>
                <a:close/>
              </a:path>
              <a:path w="6677025" h="3249929">
                <a:moveTo>
                  <a:pt x="1533525" y="1944649"/>
                </a:moveTo>
                <a:lnTo>
                  <a:pt x="1533067" y="1943531"/>
                </a:lnTo>
                <a:lnTo>
                  <a:pt x="1531200" y="1941664"/>
                </a:lnTo>
                <a:lnTo>
                  <a:pt x="1530083" y="1941195"/>
                </a:lnTo>
                <a:lnTo>
                  <a:pt x="1527454" y="1941195"/>
                </a:lnTo>
                <a:lnTo>
                  <a:pt x="1526336" y="1941664"/>
                </a:lnTo>
                <a:lnTo>
                  <a:pt x="1524469" y="1943531"/>
                </a:lnTo>
                <a:lnTo>
                  <a:pt x="1524000" y="1944649"/>
                </a:lnTo>
                <a:lnTo>
                  <a:pt x="1524000" y="1947278"/>
                </a:lnTo>
                <a:lnTo>
                  <a:pt x="1524469" y="1948395"/>
                </a:lnTo>
                <a:lnTo>
                  <a:pt x="1526336" y="1950262"/>
                </a:lnTo>
                <a:lnTo>
                  <a:pt x="1527454" y="1950720"/>
                </a:lnTo>
                <a:lnTo>
                  <a:pt x="1530083" y="1950720"/>
                </a:lnTo>
                <a:lnTo>
                  <a:pt x="1531200" y="1950262"/>
                </a:lnTo>
                <a:lnTo>
                  <a:pt x="1533067" y="1948395"/>
                </a:lnTo>
                <a:lnTo>
                  <a:pt x="1533525" y="1947278"/>
                </a:lnTo>
                <a:lnTo>
                  <a:pt x="1533525" y="1944649"/>
                </a:lnTo>
                <a:close/>
              </a:path>
              <a:path w="6677025" h="3249929">
                <a:moveTo>
                  <a:pt x="1533525" y="1297584"/>
                </a:moveTo>
                <a:lnTo>
                  <a:pt x="1533067" y="1296466"/>
                </a:lnTo>
                <a:lnTo>
                  <a:pt x="1531200" y="1294599"/>
                </a:lnTo>
                <a:lnTo>
                  <a:pt x="1530083" y="1294130"/>
                </a:lnTo>
                <a:lnTo>
                  <a:pt x="1527454" y="1294130"/>
                </a:lnTo>
                <a:lnTo>
                  <a:pt x="1526336" y="1294599"/>
                </a:lnTo>
                <a:lnTo>
                  <a:pt x="1524469" y="1296466"/>
                </a:lnTo>
                <a:lnTo>
                  <a:pt x="1524000" y="1297584"/>
                </a:lnTo>
                <a:lnTo>
                  <a:pt x="1524000" y="1300213"/>
                </a:lnTo>
                <a:lnTo>
                  <a:pt x="1524469" y="1301330"/>
                </a:lnTo>
                <a:lnTo>
                  <a:pt x="1526336" y="1303197"/>
                </a:lnTo>
                <a:lnTo>
                  <a:pt x="1527454" y="1303655"/>
                </a:lnTo>
                <a:lnTo>
                  <a:pt x="1530083" y="1303655"/>
                </a:lnTo>
                <a:lnTo>
                  <a:pt x="1531200" y="1303197"/>
                </a:lnTo>
                <a:lnTo>
                  <a:pt x="1533067" y="1301330"/>
                </a:lnTo>
                <a:lnTo>
                  <a:pt x="1533525" y="1300213"/>
                </a:lnTo>
                <a:lnTo>
                  <a:pt x="1533525" y="1297584"/>
                </a:lnTo>
                <a:close/>
              </a:path>
              <a:path w="6677025" h="3249929">
                <a:moveTo>
                  <a:pt x="1533525" y="650519"/>
                </a:moveTo>
                <a:lnTo>
                  <a:pt x="1533067" y="649401"/>
                </a:lnTo>
                <a:lnTo>
                  <a:pt x="1531200" y="647534"/>
                </a:lnTo>
                <a:lnTo>
                  <a:pt x="1530083" y="647065"/>
                </a:lnTo>
                <a:lnTo>
                  <a:pt x="1527454" y="647065"/>
                </a:lnTo>
                <a:lnTo>
                  <a:pt x="1526336" y="647534"/>
                </a:lnTo>
                <a:lnTo>
                  <a:pt x="1524469" y="649401"/>
                </a:lnTo>
                <a:lnTo>
                  <a:pt x="1524000" y="650519"/>
                </a:lnTo>
                <a:lnTo>
                  <a:pt x="1524000" y="653148"/>
                </a:lnTo>
                <a:lnTo>
                  <a:pt x="1524469" y="654265"/>
                </a:lnTo>
                <a:lnTo>
                  <a:pt x="1526336" y="656132"/>
                </a:lnTo>
                <a:lnTo>
                  <a:pt x="1527454" y="656590"/>
                </a:lnTo>
                <a:lnTo>
                  <a:pt x="1530083" y="656590"/>
                </a:lnTo>
                <a:lnTo>
                  <a:pt x="1531200" y="656132"/>
                </a:lnTo>
                <a:lnTo>
                  <a:pt x="1533067" y="654265"/>
                </a:lnTo>
                <a:lnTo>
                  <a:pt x="1533525" y="653148"/>
                </a:lnTo>
                <a:lnTo>
                  <a:pt x="1533525" y="650519"/>
                </a:lnTo>
                <a:close/>
              </a:path>
              <a:path w="6677025" h="3249929">
                <a:moveTo>
                  <a:pt x="1533525" y="3454"/>
                </a:moveTo>
                <a:lnTo>
                  <a:pt x="1533067" y="2336"/>
                </a:lnTo>
                <a:lnTo>
                  <a:pt x="1531200" y="469"/>
                </a:lnTo>
                <a:lnTo>
                  <a:pt x="1530083" y="0"/>
                </a:lnTo>
                <a:lnTo>
                  <a:pt x="1527454" y="0"/>
                </a:lnTo>
                <a:lnTo>
                  <a:pt x="1526336" y="469"/>
                </a:lnTo>
                <a:lnTo>
                  <a:pt x="1524469" y="2336"/>
                </a:lnTo>
                <a:lnTo>
                  <a:pt x="1524000" y="3454"/>
                </a:lnTo>
                <a:lnTo>
                  <a:pt x="1524000" y="6083"/>
                </a:lnTo>
                <a:lnTo>
                  <a:pt x="1524469" y="7200"/>
                </a:lnTo>
                <a:lnTo>
                  <a:pt x="1526336" y="9067"/>
                </a:lnTo>
                <a:lnTo>
                  <a:pt x="1527454" y="9525"/>
                </a:lnTo>
                <a:lnTo>
                  <a:pt x="1530083" y="9525"/>
                </a:lnTo>
                <a:lnTo>
                  <a:pt x="1531200" y="9067"/>
                </a:lnTo>
                <a:lnTo>
                  <a:pt x="1533067" y="7200"/>
                </a:lnTo>
                <a:lnTo>
                  <a:pt x="1533525" y="6083"/>
                </a:lnTo>
                <a:lnTo>
                  <a:pt x="1533525" y="3454"/>
                </a:lnTo>
                <a:close/>
              </a:path>
              <a:path w="6677025" h="3249929">
                <a:moveTo>
                  <a:pt x="1581150" y="3238779"/>
                </a:moveTo>
                <a:lnTo>
                  <a:pt x="1580692" y="3237661"/>
                </a:lnTo>
                <a:lnTo>
                  <a:pt x="1578825" y="3235795"/>
                </a:lnTo>
                <a:lnTo>
                  <a:pt x="1577708" y="3235325"/>
                </a:lnTo>
                <a:lnTo>
                  <a:pt x="1575079" y="3235325"/>
                </a:lnTo>
                <a:lnTo>
                  <a:pt x="1573961" y="3235795"/>
                </a:lnTo>
                <a:lnTo>
                  <a:pt x="1572094" y="3237661"/>
                </a:lnTo>
                <a:lnTo>
                  <a:pt x="1571625" y="3238779"/>
                </a:lnTo>
                <a:lnTo>
                  <a:pt x="1571625" y="3241408"/>
                </a:lnTo>
                <a:lnTo>
                  <a:pt x="1572094" y="3242526"/>
                </a:lnTo>
                <a:lnTo>
                  <a:pt x="1573961" y="3244392"/>
                </a:lnTo>
                <a:lnTo>
                  <a:pt x="1575079" y="3244850"/>
                </a:lnTo>
                <a:lnTo>
                  <a:pt x="1577708" y="3244850"/>
                </a:lnTo>
                <a:lnTo>
                  <a:pt x="1578825" y="3244392"/>
                </a:lnTo>
                <a:lnTo>
                  <a:pt x="1580692" y="3242526"/>
                </a:lnTo>
                <a:lnTo>
                  <a:pt x="1581150" y="3241408"/>
                </a:lnTo>
                <a:lnTo>
                  <a:pt x="1581150" y="3238779"/>
                </a:lnTo>
                <a:close/>
              </a:path>
              <a:path w="6677025" h="3249929">
                <a:moveTo>
                  <a:pt x="1581150" y="2591714"/>
                </a:moveTo>
                <a:lnTo>
                  <a:pt x="1580692" y="2590596"/>
                </a:lnTo>
                <a:lnTo>
                  <a:pt x="1578825" y="2588730"/>
                </a:lnTo>
                <a:lnTo>
                  <a:pt x="1577708" y="2588272"/>
                </a:lnTo>
                <a:lnTo>
                  <a:pt x="1575079" y="2588272"/>
                </a:lnTo>
                <a:lnTo>
                  <a:pt x="1573961" y="2588730"/>
                </a:lnTo>
                <a:lnTo>
                  <a:pt x="1572094" y="2590596"/>
                </a:lnTo>
                <a:lnTo>
                  <a:pt x="1571625" y="2591714"/>
                </a:lnTo>
                <a:lnTo>
                  <a:pt x="1571625" y="2594343"/>
                </a:lnTo>
                <a:lnTo>
                  <a:pt x="1572094" y="2595461"/>
                </a:lnTo>
                <a:lnTo>
                  <a:pt x="1573961" y="2597327"/>
                </a:lnTo>
                <a:lnTo>
                  <a:pt x="1575079" y="2597797"/>
                </a:lnTo>
                <a:lnTo>
                  <a:pt x="1577708" y="2597797"/>
                </a:lnTo>
                <a:lnTo>
                  <a:pt x="1578825" y="2597327"/>
                </a:lnTo>
                <a:lnTo>
                  <a:pt x="1580692" y="2595461"/>
                </a:lnTo>
                <a:lnTo>
                  <a:pt x="1581150" y="2594343"/>
                </a:lnTo>
                <a:lnTo>
                  <a:pt x="1581150" y="2591714"/>
                </a:lnTo>
                <a:close/>
              </a:path>
              <a:path w="6677025" h="3249929">
                <a:moveTo>
                  <a:pt x="1581150" y="1944649"/>
                </a:moveTo>
                <a:lnTo>
                  <a:pt x="1580692" y="1943531"/>
                </a:lnTo>
                <a:lnTo>
                  <a:pt x="1578825" y="1941664"/>
                </a:lnTo>
                <a:lnTo>
                  <a:pt x="1577708" y="1941195"/>
                </a:lnTo>
                <a:lnTo>
                  <a:pt x="1575079" y="1941195"/>
                </a:lnTo>
                <a:lnTo>
                  <a:pt x="1573961" y="1941664"/>
                </a:lnTo>
                <a:lnTo>
                  <a:pt x="1572094" y="1943531"/>
                </a:lnTo>
                <a:lnTo>
                  <a:pt x="1571625" y="1944649"/>
                </a:lnTo>
                <a:lnTo>
                  <a:pt x="1571625" y="1947278"/>
                </a:lnTo>
                <a:lnTo>
                  <a:pt x="1572094" y="1948395"/>
                </a:lnTo>
                <a:lnTo>
                  <a:pt x="1573961" y="1950262"/>
                </a:lnTo>
                <a:lnTo>
                  <a:pt x="1575079" y="1950720"/>
                </a:lnTo>
                <a:lnTo>
                  <a:pt x="1577708" y="1950720"/>
                </a:lnTo>
                <a:lnTo>
                  <a:pt x="1578825" y="1950262"/>
                </a:lnTo>
                <a:lnTo>
                  <a:pt x="1580692" y="1948395"/>
                </a:lnTo>
                <a:lnTo>
                  <a:pt x="1581150" y="1947278"/>
                </a:lnTo>
                <a:lnTo>
                  <a:pt x="1581150" y="1944649"/>
                </a:lnTo>
                <a:close/>
              </a:path>
              <a:path w="6677025" h="3249929">
                <a:moveTo>
                  <a:pt x="1581150" y="1297584"/>
                </a:moveTo>
                <a:lnTo>
                  <a:pt x="1580692" y="1296466"/>
                </a:lnTo>
                <a:lnTo>
                  <a:pt x="1578825" y="1294599"/>
                </a:lnTo>
                <a:lnTo>
                  <a:pt x="1577708" y="1294130"/>
                </a:lnTo>
                <a:lnTo>
                  <a:pt x="1575079" y="1294130"/>
                </a:lnTo>
                <a:lnTo>
                  <a:pt x="1573961" y="1294599"/>
                </a:lnTo>
                <a:lnTo>
                  <a:pt x="1572094" y="1296466"/>
                </a:lnTo>
                <a:lnTo>
                  <a:pt x="1571625" y="1297584"/>
                </a:lnTo>
                <a:lnTo>
                  <a:pt x="1571625" y="1300213"/>
                </a:lnTo>
                <a:lnTo>
                  <a:pt x="1572094" y="1301330"/>
                </a:lnTo>
                <a:lnTo>
                  <a:pt x="1573961" y="1303197"/>
                </a:lnTo>
                <a:lnTo>
                  <a:pt x="1575079" y="1303655"/>
                </a:lnTo>
                <a:lnTo>
                  <a:pt x="1577708" y="1303655"/>
                </a:lnTo>
                <a:lnTo>
                  <a:pt x="1578825" y="1303197"/>
                </a:lnTo>
                <a:lnTo>
                  <a:pt x="1580692" y="1301330"/>
                </a:lnTo>
                <a:lnTo>
                  <a:pt x="1581150" y="1300213"/>
                </a:lnTo>
                <a:lnTo>
                  <a:pt x="1581150" y="1297584"/>
                </a:lnTo>
                <a:close/>
              </a:path>
              <a:path w="6677025" h="3249929">
                <a:moveTo>
                  <a:pt x="1581150" y="650519"/>
                </a:moveTo>
                <a:lnTo>
                  <a:pt x="1580692" y="649401"/>
                </a:lnTo>
                <a:lnTo>
                  <a:pt x="1578825" y="647534"/>
                </a:lnTo>
                <a:lnTo>
                  <a:pt x="1577708" y="647065"/>
                </a:lnTo>
                <a:lnTo>
                  <a:pt x="1575079" y="647065"/>
                </a:lnTo>
                <a:lnTo>
                  <a:pt x="1573961" y="647534"/>
                </a:lnTo>
                <a:lnTo>
                  <a:pt x="1572094" y="649401"/>
                </a:lnTo>
                <a:lnTo>
                  <a:pt x="1571625" y="650519"/>
                </a:lnTo>
                <a:lnTo>
                  <a:pt x="1571625" y="653148"/>
                </a:lnTo>
                <a:lnTo>
                  <a:pt x="1572094" y="654265"/>
                </a:lnTo>
                <a:lnTo>
                  <a:pt x="1573961" y="656132"/>
                </a:lnTo>
                <a:lnTo>
                  <a:pt x="1575079" y="656590"/>
                </a:lnTo>
                <a:lnTo>
                  <a:pt x="1577708" y="656590"/>
                </a:lnTo>
                <a:lnTo>
                  <a:pt x="1578825" y="656132"/>
                </a:lnTo>
                <a:lnTo>
                  <a:pt x="1580692" y="654265"/>
                </a:lnTo>
                <a:lnTo>
                  <a:pt x="1581150" y="653148"/>
                </a:lnTo>
                <a:lnTo>
                  <a:pt x="1581150" y="650519"/>
                </a:lnTo>
                <a:close/>
              </a:path>
              <a:path w="6677025" h="3249929">
                <a:moveTo>
                  <a:pt x="1581150" y="3454"/>
                </a:moveTo>
                <a:lnTo>
                  <a:pt x="1580692" y="2336"/>
                </a:lnTo>
                <a:lnTo>
                  <a:pt x="1578825" y="469"/>
                </a:lnTo>
                <a:lnTo>
                  <a:pt x="1577708" y="0"/>
                </a:lnTo>
                <a:lnTo>
                  <a:pt x="1575079" y="0"/>
                </a:lnTo>
                <a:lnTo>
                  <a:pt x="1573961" y="469"/>
                </a:lnTo>
                <a:lnTo>
                  <a:pt x="1572094" y="2336"/>
                </a:lnTo>
                <a:lnTo>
                  <a:pt x="1571625" y="3454"/>
                </a:lnTo>
                <a:lnTo>
                  <a:pt x="1571625" y="6083"/>
                </a:lnTo>
                <a:lnTo>
                  <a:pt x="1572094" y="7200"/>
                </a:lnTo>
                <a:lnTo>
                  <a:pt x="1573961" y="9067"/>
                </a:lnTo>
                <a:lnTo>
                  <a:pt x="1575079" y="9525"/>
                </a:lnTo>
                <a:lnTo>
                  <a:pt x="1577708" y="9525"/>
                </a:lnTo>
                <a:lnTo>
                  <a:pt x="1578825" y="9067"/>
                </a:lnTo>
                <a:lnTo>
                  <a:pt x="1580692" y="7200"/>
                </a:lnTo>
                <a:lnTo>
                  <a:pt x="1581150" y="6083"/>
                </a:lnTo>
                <a:lnTo>
                  <a:pt x="1581150" y="3454"/>
                </a:lnTo>
                <a:close/>
              </a:path>
              <a:path w="6677025" h="3249929">
                <a:moveTo>
                  <a:pt x="1628775" y="3238779"/>
                </a:moveTo>
                <a:lnTo>
                  <a:pt x="1628317" y="3237661"/>
                </a:lnTo>
                <a:lnTo>
                  <a:pt x="1626450" y="3235795"/>
                </a:lnTo>
                <a:lnTo>
                  <a:pt x="1625333" y="3235325"/>
                </a:lnTo>
                <a:lnTo>
                  <a:pt x="1622704" y="3235325"/>
                </a:lnTo>
                <a:lnTo>
                  <a:pt x="1621586" y="3235795"/>
                </a:lnTo>
                <a:lnTo>
                  <a:pt x="1619719" y="3237661"/>
                </a:lnTo>
                <a:lnTo>
                  <a:pt x="1619250" y="3238779"/>
                </a:lnTo>
                <a:lnTo>
                  <a:pt x="1619250" y="3241408"/>
                </a:lnTo>
                <a:lnTo>
                  <a:pt x="1619719" y="3242526"/>
                </a:lnTo>
                <a:lnTo>
                  <a:pt x="1621586" y="3244392"/>
                </a:lnTo>
                <a:lnTo>
                  <a:pt x="1622704" y="3244850"/>
                </a:lnTo>
                <a:lnTo>
                  <a:pt x="1625333" y="3244850"/>
                </a:lnTo>
                <a:lnTo>
                  <a:pt x="1626450" y="3244392"/>
                </a:lnTo>
                <a:lnTo>
                  <a:pt x="1628317" y="3242526"/>
                </a:lnTo>
                <a:lnTo>
                  <a:pt x="1628775" y="3241408"/>
                </a:lnTo>
                <a:lnTo>
                  <a:pt x="1628775" y="3238779"/>
                </a:lnTo>
                <a:close/>
              </a:path>
              <a:path w="6677025" h="3249929">
                <a:moveTo>
                  <a:pt x="1628775" y="2591714"/>
                </a:moveTo>
                <a:lnTo>
                  <a:pt x="1628317" y="2590596"/>
                </a:lnTo>
                <a:lnTo>
                  <a:pt x="1626450" y="2588730"/>
                </a:lnTo>
                <a:lnTo>
                  <a:pt x="1625333" y="2588272"/>
                </a:lnTo>
                <a:lnTo>
                  <a:pt x="1622704" y="2588272"/>
                </a:lnTo>
                <a:lnTo>
                  <a:pt x="1621586" y="2588730"/>
                </a:lnTo>
                <a:lnTo>
                  <a:pt x="1619719" y="2590596"/>
                </a:lnTo>
                <a:lnTo>
                  <a:pt x="1619250" y="2591714"/>
                </a:lnTo>
                <a:lnTo>
                  <a:pt x="1619250" y="2594343"/>
                </a:lnTo>
                <a:lnTo>
                  <a:pt x="1619719" y="2595461"/>
                </a:lnTo>
                <a:lnTo>
                  <a:pt x="1621586" y="2597327"/>
                </a:lnTo>
                <a:lnTo>
                  <a:pt x="1622704" y="2597797"/>
                </a:lnTo>
                <a:lnTo>
                  <a:pt x="1625333" y="2597797"/>
                </a:lnTo>
                <a:lnTo>
                  <a:pt x="1626450" y="2597327"/>
                </a:lnTo>
                <a:lnTo>
                  <a:pt x="1628317" y="2595461"/>
                </a:lnTo>
                <a:lnTo>
                  <a:pt x="1628775" y="2594343"/>
                </a:lnTo>
                <a:lnTo>
                  <a:pt x="1628775" y="2591714"/>
                </a:lnTo>
                <a:close/>
              </a:path>
              <a:path w="6677025" h="3249929">
                <a:moveTo>
                  <a:pt x="1628775" y="1944649"/>
                </a:moveTo>
                <a:lnTo>
                  <a:pt x="1628317" y="1943531"/>
                </a:lnTo>
                <a:lnTo>
                  <a:pt x="1626450" y="1941664"/>
                </a:lnTo>
                <a:lnTo>
                  <a:pt x="1625333" y="1941195"/>
                </a:lnTo>
                <a:lnTo>
                  <a:pt x="1622704" y="1941195"/>
                </a:lnTo>
                <a:lnTo>
                  <a:pt x="1621586" y="1941664"/>
                </a:lnTo>
                <a:lnTo>
                  <a:pt x="1619719" y="1943531"/>
                </a:lnTo>
                <a:lnTo>
                  <a:pt x="1619250" y="1944649"/>
                </a:lnTo>
                <a:lnTo>
                  <a:pt x="1619250" y="1947278"/>
                </a:lnTo>
                <a:lnTo>
                  <a:pt x="1619719" y="1948395"/>
                </a:lnTo>
                <a:lnTo>
                  <a:pt x="1621586" y="1950262"/>
                </a:lnTo>
                <a:lnTo>
                  <a:pt x="1622704" y="1950720"/>
                </a:lnTo>
                <a:lnTo>
                  <a:pt x="1625333" y="1950720"/>
                </a:lnTo>
                <a:lnTo>
                  <a:pt x="1626450" y="1950262"/>
                </a:lnTo>
                <a:lnTo>
                  <a:pt x="1628317" y="1948395"/>
                </a:lnTo>
                <a:lnTo>
                  <a:pt x="1628775" y="1947278"/>
                </a:lnTo>
                <a:lnTo>
                  <a:pt x="1628775" y="1944649"/>
                </a:lnTo>
                <a:close/>
              </a:path>
              <a:path w="6677025" h="3249929">
                <a:moveTo>
                  <a:pt x="1628775" y="1297584"/>
                </a:moveTo>
                <a:lnTo>
                  <a:pt x="1628317" y="1296466"/>
                </a:lnTo>
                <a:lnTo>
                  <a:pt x="1626450" y="1294599"/>
                </a:lnTo>
                <a:lnTo>
                  <a:pt x="1625333" y="1294130"/>
                </a:lnTo>
                <a:lnTo>
                  <a:pt x="1622704" y="1294130"/>
                </a:lnTo>
                <a:lnTo>
                  <a:pt x="1621586" y="1294599"/>
                </a:lnTo>
                <a:lnTo>
                  <a:pt x="1619719" y="1296466"/>
                </a:lnTo>
                <a:lnTo>
                  <a:pt x="1619250" y="1297584"/>
                </a:lnTo>
                <a:lnTo>
                  <a:pt x="1619250" y="1300213"/>
                </a:lnTo>
                <a:lnTo>
                  <a:pt x="1619719" y="1301330"/>
                </a:lnTo>
                <a:lnTo>
                  <a:pt x="1621586" y="1303197"/>
                </a:lnTo>
                <a:lnTo>
                  <a:pt x="1622704" y="1303655"/>
                </a:lnTo>
                <a:lnTo>
                  <a:pt x="1625333" y="1303655"/>
                </a:lnTo>
                <a:lnTo>
                  <a:pt x="1626450" y="1303197"/>
                </a:lnTo>
                <a:lnTo>
                  <a:pt x="1628317" y="1301330"/>
                </a:lnTo>
                <a:lnTo>
                  <a:pt x="1628775" y="1300213"/>
                </a:lnTo>
                <a:lnTo>
                  <a:pt x="1628775" y="1297584"/>
                </a:lnTo>
                <a:close/>
              </a:path>
              <a:path w="6677025" h="3249929">
                <a:moveTo>
                  <a:pt x="1628775" y="650519"/>
                </a:moveTo>
                <a:lnTo>
                  <a:pt x="1628317" y="649401"/>
                </a:lnTo>
                <a:lnTo>
                  <a:pt x="1626450" y="647534"/>
                </a:lnTo>
                <a:lnTo>
                  <a:pt x="1625333" y="647065"/>
                </a:lnTo>
                <a:lnTo>
                  <a:pt x="1622704" y="647065"/>
                </a:lnTo>
                <a:lnTo>
                  <a:pt x="1621586" y="647534"/>
                </a:lnTo>
                <a:lnTo>
                  <a:pt x="1619719" y="649401"/>
                </a:lnTo>
                <a:lnTo>
                  <a:pt x="1619250" y="650519"/>
                </a:lnTo>
                <a:lnTo>
                  <a:pt x="1619250" y="653148"/>
                </a:lnTo>
                <a:lnTo>
                  <a:pt x="1619719" y="654265"/>
                </a:lnTo>
                <a:lnTo>
                  <a:pt x="1621586" y="656132"/>
                </a:lnTo>
                <a:lnTo>
                  <a:pt x="1622704" y="656590"/>
                </a:lnTo>
                <a:lnTo>
                  <a:pt x="1625333" y="656590"/>
                </a:lnTo>
                <a:lnTo>
                  <a:pt x="1626450" y="656132"/>
                </a:lnTo>
                <a:lnTo>
                  <a:pt x="1628317" y="654265"/>
                </a:lnTo>
                <a:lnTo>
                  <a:pt x="1628775" y="653148"/>
                </a:lnTo>
                <a:lnTo>
                  <a:pt x="1628775" y="650519"/>
                </a:lnTo>
                <a:close/>
              </a:path>
              <a:path w="6677025" h="3249929">
                <a:moveTo>
                  <a:pt x="1628775" y="3454"/>
                </a:moveTo>
                <a:lnTo>
                  <a:pt x="1628317" y="2336"/>
                </a:lnTo>
                <a:lnTo>
                  <a:pt x="1626450" y="469"/>
                </a:lnTo>
                <a:lnTo>
                  <a:pt x="1625333" y="0"/>
                </a:lnTo>
                <a:lnTo>
                  <a:pt x="1622704" y="0"/>
                </a:lnTo>
                <a:lnTo>
                  <a:pt x="1621586" y="469"/>
                </a:lnTo>
                <a:lnTo>
                  <a:pt x="1619719" y="2336"/>
                </a:lnTo>
                <a:lnTo>
                  <a:pt x="1619250" y="3454"/>
                </a:lnTo>
                <a:lnTo>
                  <a:pt x="1619250" y="6083"/>
                </a:lnTo>
                <a:lnTo>
                  <a:pt x="1619719" y="7200"/>
                </a:lnTo>
                <a:lnTo>
                  <a:pt x="1621586" y="9067"/>
                </a:lnTo>
                <a:lnTo>
                  <a:pt x="1622704" y="9525"/>
                </a:lnTo>
                <a:lnTo>
                  <a:pt x="1625333" y="9525"/>
                </a:lnTo>
                <a:lnTo>
                  <a:pt x="1626450" y="9067"/>
                </a:lnTo>
                <a:lnTo>
                  <a:pt x="1628317" y="7200"/>
                </a:lnTo>
                <a:lnTo>
                  <a:pt x="1628775" y="6083"/>
                </a:lnTo>
                <a:lnTo>
                  <a:pt x="1628775" y="3454"/>
                </a:lnTo>
                <a:close/>
              </a:path>
              <a:path w="6677025" h="3249929">
                <a:moveTo>
                  <a:pt x="1676400" y="3238779"/>
                </a:moveTo>
                <a:lnTo>
                  <a:pt x="1675942" y="3237661"/>
                </a:lnTo>
                <a:lnTo>
                  <a:pt x="1674075" y="3235795"/>
                </a:lnTo>
                <a:lnTo>
                  <a:pt x="1672958" y="3235325"/>
                </a:lnTo>
                <a:lnTo>
                  <a:pt x="1670329" y="3235325"/>
                </a:lnTo>
                <a:lnTo>
                  <a:pt x="1669211" y="3235795"/>
                </a:lnTo>
                <a:lnTo>
                  <a:pt x="1667344" y="3237661"/>
                </a:lnTo>
                <a:lnTo>
                  <a:pt x="1666875" y="3238779"/>
                </a:lnTo>
                <a:lnTo>
                  <a:pt x="1666875" y="3241408"/>
                </a:lnTo>
                <a:lnTo>
                  <a:pt x="1667344" y="3242526"/>
                </a:lnTo>
                <a:lnTo>
                  <a:pt x="1669211" y="3244392"/>
                </a:lnTo>
                <a:lnTo>
                  <a:pt x="1670329" y="3244850"/>
                </a:lnTo>
                <a:lnTo>
                  <a:pt x="1672958" y="3244850"/>
                </a:lnTo>
                <a:lnTo>
                  <a:pt x="1674075" y="3244392"/>
                </a:lnTo>
                <a:lnTo>
                  <a:pt x="1675942" y="3242526"/>
                </a:lnTo>
                <a:lnTo>
                  <a:pt x="1676400" y="3241408"/>
                </a:lnTo>
                <a:lnTo>
                  <a:pt x="1676400" y="3238779"/>
                </a:lnTo>
                <a:close/>
              </a:path>
              <a:path w="6677025" h="3249929">
                <a:moveTo>
                  <a:pt x="1676400" y="2591714"/>
                </a:moveTo>
                <a:lnTo>
                  <a:pt x="1675942" y="2590596"/>
                </a:lnTo>
                <a:lnTo>
                  <a:pt x="1674075" y="2588730"/>
                </a:lnTo>
                <a:lnTo>
                  <a:pt x="1672958" y="2588272"/>
                </a:lnTo>
                <a:lnTo>
                  <a:pt x="1670329" y="2588272"/>
                </a:lnTo>
                <a:lnTo>
                  <a:pt x="1669211" y="2588730"/>
                </a:lnTo>
                <a:lnTo>
                  <a:pt x="1667344" y="2590596"/>
                </a:lnTo>
                <a:lnTo>
                  <a:pt x="1666875" y="2591714"/>
                </a:lnTo>
                <a:lnTo>
                  <a:pt x="1666875" y="2594343"/>
                </a:lnTo>
                <a:lnTo>
                  <a:pt x="1667344" y="2595461"/>
                </a:lnTo>
                <a:lnTo>
                  <a:pt x="1669211" y="2597327"/>
                </a:lnTo>
                <a:lnTo>
                  <a:pt x="1670329" y="2597797"/>
                </a:lnTo>
                <a:lnTo>
                  <a:pt x="1672958" y="2597797"/>
                </a:lnTo>
                <a:lnTo>
                  <a:pt x="1674075" y="2597327"/>
                </a:lnTo>
                <a:lnTo>
                  <a:pt x="1675942" y="2595461"/>
                </a:lnTo>
                <a:lnTo>
                  <a:pt x="1676400" y="2594343"/>
                </a:lnTo>
                <a:lnTo>
                  <a:pt x="1676400" y="2591714"/>
                </a:lnTo>
                <a:close/>
              </a:path>
              <a:path w="6677025" h="3249929">
                <a:moveTo>
                  <a:pt x="1676400" y="1944649"/>
                </a:moveTo>
                <a:lnTo>
                  <a:pt x="1675942" y="1943531"/>
                </a:lnTo>
                <a:lnTo>
                  <a:pt x="1674075" y="1941664"/>
                </a:lnTo>
                <a:lnTo>
                  <a:pt x="1672958" y="1941195"/>
                </a:lnTo>
                <a:lnTo>
                  <a:pt x="1670329" y="1941195"/>
                </a:lnTo>
                <a:lnTo>
                  <a:pt x="1669211" y="1941664"/>
                </a:lnTo>
                <a:lnTo>
                  <a:pt x="1667344" y="1943531"/>
                </a:lnTo>
                <a:lnTo>
                  <a:pt x="1666875" y="1944649"/>
                </a:lnTo>
                <a:lnTo>
                  <a:pt x="1666875" y="1947278"/>
                </a:lnTo>
                <a:lnTo>
                  <a:pt x="1667344" y="1948395"/>
                </a:lnTo>
                <a:lnTo>
                  <a:pt x="1669211" y="1950262"/>
                </a:lnTo>
                <a:lnTo>
                  <a:pt x="1670329" y="1950720"/>
                </a:lnTo>
                <a:lnTo>
                  <a:pt x="1672958" y="1950720"/>
                </a:lnTo>
                <a:lnTo>
                  <a:pt x="1674075" y="1950262"/>
                </a:lnTo>
                <a:lnTo>
                  <a:pt x="1675942" y="1948395"/>
                </a:lnTo>
                <a:lnTo>
                  <a:pt x="1676400" y="1947278"/>
                </a:lnTo>
                <a:lnTo>
                  <a:pt x="1676400" y="1944649"/>
                </a:lnTo>
                <a:close/>
              </a:path>
              <a:path w="6677025" h="3249929">
                <a:moveTo>
                  <a:pt x="1676400" y="1297584"/>
                </a:moveTo>
                <a:lnTo>
                  <a:pt x="1675942" y="1296466"/>
                </a:lnTo>
                <a:lnTo>
                  <a:pt x="1674075" y="1294599"/>
                </a:lnTo>
                <a:lnTo>
                  <a:pt x="1672958" y="1294130"/>
                </a:lnTo>
                <a:lnTo>
                  <a:pt x="1670329" y="1294130"/>
                </a:lnTo>
                <a:lnTo>
                  <a:pt x="1669211" y="1294599"/>
                </a:lnTo>
                <a:lnTo>
                  <a:pt x="1667344" y="1296466"/>
                </a:lnTo>
                <a:lnTo>
                  <a:pt x="1666875" y="1297584"/>
                </a:lnTo>
                <a:lnTo>
                  <a:pt x="1666875" y="1300213"/>
                </a:lnTo>
                <a:lnTo>
                  <a:pt x="1667344" y="1301330"/>
                </a:lnTo>
                <a:lnTo>
                  <a:pt x="1669211" y="1303197"/>
                </a:lnTo>
                <a:lnTo>
                  <a:pt x="1670329" y="1303655"/>
                </a:lnTo>
                <a:lnTo>
                  <a:pt x="1672958" y="1303655"/>
                </a:lnTo>
                <a:lnTo>
                  <a:pt x="1674075" y="1303197"/>
                </a:lnTo>
                <a:lnTo>
                  <a:pt x="1675942" y="1301330"/>
                </a:lnTo>
                <a:lnTo>
                  <a:pt x="1676400" y="1300213"/>
                </a:lnTo>
                <a:lnTo>
                  <a:pt x="1676400" y="1297584"/>
                </a:lnTo>
                <a:close/>
              </a:path>
              <a:path w="6677025" h="3249929">
                <a:moveTo>
                  <a:pt x="1676400" y="650519"/>
                </a:moveTo>
                <a:lnTo>
                  <a:pt x="1675942" y="649401"/>
                </a:lnTo>
                <a:lnTo>
                  <a:pt x="1674075" y="647534"/>
                </a:lnTo>
                <a:lnTo>
                  <a:pt x="1672958" y="647065"/>
                </a:lnTo>
                <a:lnTo>
                  <a:pt x="1670329" y="647065"/>
                </a:lnTo>
                <a:lnTo>
                  <a:pt x="1669211" y="647534"/>
                </a:lnTo>
                <a:lnTo>
                  <a:pt x="1667344" y="649401"/>
                </a:lnTo>
                <a:lnTo>
                  <a:pt x="1666875" y="650519"/>
                </a:lnTo>
                <a:lnTo>
                  <a:pt x="1666875" y="653148"/>
                </a:lnTo>
                <a:lnTo>
                  <a:pt x="1667344" y="654265"/>
                </a:lnTo>
                <a:lnTo>
                  <a:pt x="1669211" y="656132"/>
                </a:lnTo>
                <a:lnTo>
                  <a:pt x="1670329" y="656590"/>
                </a:lnTo>
                <a:lnTo>
                  <a:pt x="1672958" y="656590"/>
                </a:lnTo>
                <a:lnTo>
                  <a:pt x="1674075" y="656132"/>
                </a:lnTo>
                <a:lnTo>
                  <a:pt x="1675942" y="654265"/>
                </a:lnTo>
                <a:lnTo>
                  <a:pt x="1676400" y="653148"/>
                </a:lnTo>
                <a:lnTo>
                  <a:pt x="1676400" y="650519"/>
                </a:lnTo>
                <a:close/>
              </a:path>
              <a:path w="6677025" h="3249929">
                <a:moveTo>
                  <a:pt x="1676400" y="3454"/>
                </a:moveTo>
                <a:lnTo>
                  <a:pt x="1675942" y="2336"/>
                </a:lnTo>
                <a:lnTo>
                  <a:pt x="1674075" y="469"/>
                </a:lnTo>
                <a:lnTo>
                  <a:pt x="1672958" y="0"/>
                </a:lnTo>
                <a:lnTo>
                  <a:pt x="1670329" y="0"/>
                </a:lnTo>
                <a:lnTo>
                  <a:pt x="1669211" y="469"/>
                </a:lnTo>
                <a:lnTo>
                  <a:pt x="1667344" y="2336"/>
                </a:lnTo>
                <a:lnTo>
                  <a:pt x="1666875" y="3454"/>
                </a:lnTo>
                <a:lnTo>
                  <a:pt x="1666875" y="6083"/>
                </a:lnTo>
                <a:lnTo>
                  <a:pt x="1667344" y="7200"/>
                </a:lnTo>
                <a:lnTo>
                  <a:pt x="1669211" y="9067"/>
                </a:lnTo>
                <a:lnTo>
                  <a:pt x="1670329" y="9525"/>
                </a:lnTo>
                <a:lnTo>
                  <a:pt x="1672958" y="9525"/>
                </a:lnTo>
                <a:lnTo>
                  <a:pt x="1674075" y="9067"/>
                </a:lnTo>
                <a:lnTo>
                  <a:pt x="1675942" y="7200"/>
                </a:lnTo>
                <a:lnTo>
                  <a:pt x="1676400" y="6083"/>
                </a:lnTo>
                <a:lnTo>
                  <a:pt x="1676400" y="3454"/>
                </a:lnTo>
                <a:close/>
              </a:path>
              <a:path w="6677025" h="3249929">
                <a:moveTo>
                  <a:pt x="1724025" y="3238779"/>
                </a:moveTo>
                <a:lnTo>
                  <a:pt x="1723567" y="3237661"/>
                </a:lnTo>
                <a:lnTo>
                  <a:pt x="1721700" y="3235795"/>
                </a:lnTo>
                <a:lnTo>
                  <a:pt x="1720583" y="3235325"/>
                </a:lnTo>
                <a:lnTo>
                  <a:pt x="1717954" y="3235325"/>
                </a:lnTo>
                <a:lnTo>
                  <a:pt x="1716836" y="3235795"/>
                </a:lnTo>
                <a:lnTo>
                  <a:pt x="1714969" y="3237661"/>
                </a:lnTo>
                <a:lnTo>
                  <a:pt x="1714500" y="3238779"/>
                </a:lnTo>
                <a:lnTo>
                  <a:pt x="1714500" y="3241408"/>
                </a:lnTo>
                <a:lnTo>
                  <a:pt x="1714969" y="3242526"/>
                </a:lnTo>
                <a:lnTo>
                  <a:pt x="1716836" y="3244392"/>
                </a:lnTo>
                <a:lnTo>
                  <a:pt x="1717954" y="3244850"/>
                </a:lnTo>
                <a:lnTo>
                  <a:pt x="1720583" y="3244850"/>
                </a:lnTo>
                <a:lnTo>
                  <a:pt x="1721700" y="3244392"/>
                </a:lnTo>
                <a:lnTo>
                  <a:pt x="1723567" y="3242526"/>
                </a:lnTo>
                <a:lnTo>
                  <a:pt x="1724025" y="3241408"/>
                </a:lnTo>
                <a:lnTo>
                  <a:pt x="1724025" y="3238779"/>
                </a:lnTo>
                <a:close/>
              </a:path>
              <a:path w="6677025" h="3249929">
                <a:moveTo>
                  <a:pt x="1724025" y="2591714"/>
                </a:moveTo>
                <a:lnTo>
                  <a:pt x="1723567" y="2590596"/>
                </a:lnTo>
                <a:lnTo>
                  <a:pt x="1721700" y="2588730"/>
                </a:lnTo>
                <a:lnTo>
                  <a:pt x="1720583" y="2588272"/>
                </a:lnTo>
                <a:lnTo>
                  <a:pt x="1717954" y="2588272"/>
                </a:lnTo>
                <a:lnTo>
                  <a:pt x="1716836" y="2588730"/>
                </a:lnTo>
                <a:lnTo>
                  <a:pt x="1714969" y="2590596"/>
                </a:lnTo>
                <a:lnTo>
                  <a:pt x="1714500" y="2591714"/>
                </a:lnTo>
                <a:lnTo>
                  <a:pt x="1714500" y="2594343"/>
                </a:lnTo>
                <a:lnTo>
                  <a:pt x="1714969" y="2595461"/>
                </a:lnTo>
                <a:lnTo>
                  <a:pt x="1716836" y="2597327"/>
                </a:lnTo>
                <a:lnTo>
                  <a:pt x="1717954" y="2597797"/>
                </a:lnTo>
                <a:lnTo>
                  <a:pt x="1720583" y="2597797"/>
                </a:lnTo>
                <a:lnTo>
                  <a:pt x="1721700" y="2597327"/>
                </a:lnTo>
                <a:lnTo>
                  <a:pt x="1723567" y="2595461"/>
                </a:lnTo>
                <a:lnTo>
                  <a:pt x="1724025" y="2594343"/>
                </a:lnTo>
                <a:lnTo>
                  <a:pt x="1724025" y="2591714"/>
                </a:lnTo>
                <a:close/>
              </a:path>
              <a:path w="6677025" h="3249929">
                <a:moveTo>
                  <a:pt x="1724025" y="1944649"/>
                </a:moveTo>
                <a:lnTo>
                  <a:pt x="1723567" y="1943531"/>
                </a:lnTo>
                <a:lnTo>
                  <a:pt x="1721700" y="1941664"/>
                </a:lnTo>
                <a:lnTo>
                  <a:pt x="1720583" y="1941195"/>
                </a:lnTo>
                <a:lnTo>
                  <a:pt x="1717954" y="1941195"/>
                </a:lnTo>
                <a:lnTo>
                  <a:pt x="1716836" y="1941664"/>
                </a:lnTo>
                <a:lnTo>
                  <a:pt x="1714969" y="1943531"/>
                </a:lnTo>
                <a:lnTo>
                  <a:pt x="1714500" y="1944649"/>
                </a:lnTo>
                <a:lnTo>
                  <a:pt x="1714500" y="1947278"/>
                </a:lnTo>
                <a:lnTo>
                  <a:pt x="1714969" y="1948395"/>
                </a:lnTo>
                <a:lnTo>
                  <a:pt x="1716836" y="1950262"/>
                </a:lnTo>
                <a:lnTo>
                  <a:pt x="1717954" y="1950720"/>
                </a:lnTo>
                <a:lnTo>
                  <a:pt x="1720583" y="1950720"/>
                </a:lnTo>
                <a:lnTo>
                  <a:pt x="1721700" y="1950262"/>
                </a:lnTo>
                <a:lnTo>
                  <a:pt x="1723567" y="1948395"/>
                </a:lnTo>
                <a:lnTo>
                  <a:pt x="1724025" y="1947278"/>
                </a:lnTo>
                <a:lnTo>
                  <a:pt x="1724025" y="1944649"/>
                </a:lnTo>
                <a:close/>
              </a:path>
              <a:path w="6677025" h="3249929">
                <a:moveTo>
                  <a:pt x="1724025" y="1297584"/>
                </a:moveTo>
                <a:lnTo>
                  <a:pt x="1723567" y="1296466"/>
                </a:lnTo>
                <a:lnTo>
                  <a:pt x="1721700" y="1294599"/>
                </a:lnTo>
                <a:lnTo>
                  <a:pt x="1720583" y="1294130"/>
                </a:lnTo>
                <a:lnTo>
                  <a:pt x="1717954" y="1294130"/>
                </a:lnTo>
                <a:lnTo>
                  <a:pt x="1716836" y="1294599"/>
                </a:lnTo>
                <a:lnTo>
                  <a:pt x="1714969" y="1296466"/>
                </a:lnTo>
                <a:lnTo>
                  <a:pt x="1714500" y="1297584"/>
                </a:lnTo>
                <a:lnTo>
                  <a:pt x="1714500" y="1300213"/>
                </a:lnTo>
                <a:lnTo>
                  <a:pt x="1714969" y="1301330"/>
                </a:lnTo>
                <a:lnTo>
                  <a:pt x="1716836" y="1303197"/>
                </a:lnTo>
                <a:lnTo>
                  <a:pt x="1717954" y="1303655"/>
                </a:lnTo>
                <a:lnTo>
                  <a:pt x="1720583" y="1303655"/>
                </a:lnTo>
                <a:lnTo>
                  <a:pt x="1721700" y="1303197"/>
                </a:lnTo>
                <a:lnTo>
                  <a:pt x="1723567" y="1301330"/>
                </a:lnTo>
                <a:lnTo>
                  <a:pt x="1724025" y="1300213"/>
                </a:lnTo>
                <a:lnTo>
                  <a:pt x="1724025" y="1297584"/>
                </a:lnTo>
                <a:close/>
              </a:path>
              <a:path w="6677025" h="3249929">
                <a:moveTo>
                  <a:pt x="1724025" y="650519"/>
                </a:moveTo>
                <a:lnTo>
                  <a:pt x="1723567" y="649401"/>
                </a:lnTo>
                <a:lnTo>
                  <a:pt x="1721700" y="647534"/>
                </a:lnTo>
                <a:lnTo>
                  <a:pt x="1720583" y="647065"/>
                </a:lnTo>
                <a:lnTo>
                  <a:pt x="1717954" y="647065"/>
                </a:lnTo>
                <a:lnTo>
                  <a:pt x="1716836" y="647534"/>
                </a:lnTo>
                <a:lnTo>
                  <a:pt x="1714969" y="649401"/>
                </a:lnTo>
                <a:lnTo>
                  <a:pt x="1714500" y="650519"/>
                </a:lnTo>
                <a:lnTo>
                  <a:pt x="1714500" y="653148"/>
                </a:lnTo>
                <a:lnTo>
                  <a:pt x="1714969" y="654265"/>
                </a:lnTo>
                <a:lnTo>
                  <a:pt x="1716836" y="656132"/>
                </a:lnTo>
                <a:lnTo>
                  <a:pt x="1717954" y="656590"/>
                </a:lnTo>
                <a:lnTo>
                  <a:pt x="1720583" y="656590"/>
                </a:lnTo>
                <a:lnTo>
                  <a:pt x="1721700" y="656132"/>
                </a:lnTo>
                <a:lnTo>
                  <a:pt x="1723567" y="654265"/>
                </a:lnTo>
                <a:lnTo>
                  <a:pt x="1724025" y="653148"/>
                </a:lnTo>
                <a:lnTo>
                  <a:pt x="1724025" y="650519"/>
                </a:lnTo>
                <a:close/>
              </a:path>
              <a:path w="6677025" h="3249929">
                <a:moveTo>
                  <a:pt x="1724025" y="3454"/>
                </a:moveTo>
                <a:lnTo>
                  <a:pt x="1723567" y="2336"/>
                </a:lnTo>
                <a:lnTo>
                  <a:pt x="1721700" y="469"/>
                </a:lnTo>
                <a:lnTo>
                  <a:pt x="1720583" y="0"/>
                </a:lnTo>
                <a:lnTo>
                  <a:pt x="1717954" y="0"/>
                </a:lnTo>
                <a:lnTo>
                  <a:pt x="1716836" y="469"/>
                </a:lnTo>
                <a:lnTo>
                  <a:pt x="1714969" y="2336"/>
                </a:lnTo>
                <a:lnTo>
                  <a:pt x="1714500" y="3454"/>
                </a:lnTo>
                <a:lnTo>
                  <a:pt x="1714500" y="6083"/>
                </a:lnTo>
                <a:lnTo>
                  <a:pt x="1714969" y="7200"/>
                </a:lnTo>
                <a:lnTo>
                  <a:pt x="1716836" y="9067"/>
                </a:lnTo>
                <a:lnTo>
                  <a:pt x="1717954" y="9525"/>
                </a:lnTo>
                <a:lnTo>
                  <a:pt x="1720583" y="9525"/>
                </a:lnTo>
                <a:lnTo>
                  <a:pt x="1721700" y="9067"/>
                </a:lnTo>
                <a:lnTo>
                  <a:pt x="1723567" y="7200"/>
                </a:lnTo>
                <a:lnTo>
                  <a:pt x="1724025" y="6083"/>
                </a:lnTo>
                <a:lnTo>
                  <a:pt x="1724025" y="3454"/>
                </a:lnTo>
                <a:close/>
              </a:path>
              <a:path w="6677025" h="3249929">
                <a:moveTo>
                  <a:pt x="1771650" y="3238779"/>
                </a:moveTo>
                <a:lnTo>
                  <a:pt x="1771192" y="3237661"/>
                </a:lnTo>
                <a:lnTo>
                  <a:pt x="1769325" y="3235795"/>
                </a:lnTo>
                <a:lnTo>
                  <a:pt x="1768208" y="3235325"/>
                </a:lnTo>
                <a:lnTo>
                  <a:pt x="1765579" y="3235325"/>
                </a:lnTo>
                <a:lnTo>
                  <a:pt x="1764461" y="3235795"/>
                </a:lnTo>
                <a:lnTo>
                  <a:pt x="1762594" y="3237661"/>
                </a:lnTo>
                <a:lnTo>
                  <a:pt x="1762125" y="3238779"/>
                </a:lnTo>
                <a:lnTo>
                  <a:pt x="1762125" y="3241408"/>
                </a:lnTo>
                <a:lnTo>
                  <a:pt x="1762594" y="3242526"/>
                </a:lnTo>
                <a:lnTo>
                  <a:pt x="1764461" y="3244392"/>
                </a:lnTo>
                <a:lnTo>
                  <a:pt x="1765579" y="3244850"/>
                </a:lnTo>
                <a:lnTo>
                  <a:pt x="1768208" y="3244850"/>
                </a:lnTo>
                <a:lnTo>
                  <a:pt x="1769325" y="3244392"/>
                </a:lnTo>
                <a:lnTo>
                  <a:pt x="1771192" y="3242526"/>
                </a:lnTo>
                <a:lnTo>
                  <a:pt x="1771650" y="3241408"/>
                </a:lnTo>
                <a:lnTo>
                  <a:pt x="1771650" y="3238779"/>
                </a:lnTo>
                <a:close/>
              </a:path>
              <a:path w="6677025" h="3249929">
                <a:moveTo>
                  <a:pt x="1771650" y="2591714"/>
                </a:moveTo>
                <a:lnTo>
                  <a:pt x="1771192" y="2590596"/>
                </a:lnTo>
                <a:lnTo>
                  <a:pt x="1769325" y="2588730"/>
                </a:lnTo>
                <a:lnTo>
                  <a:pt x="1768208" y="2588272"/>
                </a:lnTo>
                <a:lnTo>
                  <a:pt x="1765579" y="2588272"/>
                </a:lnTo>
                <a:lnTo>
                  <a:pt x="1764461" y="2588730"/>
                </a:lnTo>
                <a:lnTo>
                  <a:pt x="1762594" y="2590596"/>
                </a:lnTo>
                <a:lnTo>
                  <a:pt x="1762125" y="2591714"/>
                </a:lnTo>
                <a:lnTo>
                  <a:pt x="1762125" y="2594343"/>
                </a:lnTo>
                <a:lnTo>
                  <a:pt x="1762594" y="2595461"/>
                </a:lnTo>
                <a:lnTo>
                  <a:pt x="1764461" y="2597327"/>
                </a:lnTo>
                <a:lnTo>
                  <a:pt x="1765579" y="2597797"/>
                </a:lnTo>
                <a:lnTo>
                  <a:pt x="1768208" y="2597797"/>
                </a:lnTo>
                <a:lnTo>
                  <a:pt x="1769325" y="2597327"/>
                </a:lnTo>
                <a:lnTo>
                  <a:pt x="1771192" y="2595461"/>
                </a:lnTo>
                <a:lnTo>
                  <a:pt x="1771650" y="2594343"/>
                </a:lnTo>
                <a:lnTo>
                  <a:pt x="1771650" y="2591714"/>
                </a:lnTo>
                <a:close/>
              </a:path>
              <a:path w="6677025" h="3249929">
                <a:moveTo>
                  <a:pt x="1771650" y="1944649"/>
                </a:moveTo>
                <a:lnTo>
                  <a:pt x="1771192" y="1943531"/>
                </a:lnTo>
                <a:lnTo>
                  <a:pt x="1769325" y="1941664"/>
                </a:lnTo>
                <a:lnTo>
                  <a:pt x="1768208" y="1941195"/>
                </a:lnTo>
                <a:lnTo>
                  <a:pt x="1765579" y="1941195"/>
                </a:lnTo>
                <a:lnTo>
                  <a:pt x="1764461" y="1941664"/>
                </a:lnTo>
                <a:lnTo>
                  <a:pt x="1762594" y="1943531"/>
                </a:lnTo>
                <a:lnTo>
                  <a:pt x="1762125" y="1944649"/>
                </a:lnTo>
                <a:lnTo>
                  <a:pt x="1762125" y="1947278"/>
                </a:lnTo>
                <a:lnTo>
                  <a:pt x="1762594" y="1948395"/>
                </a:lnTo>
                <a:lnTo>
                  <a:pt x="1764461" y="1950262"/>
                </a:lnTo>
                <a:lnTo>
                  <a:pt x="1765579" y="1950720"/>
                </a:lnTo>
                <a:lnTo>
                  <a:pt x="1768208" y="1950720"/>
                </a:lnTo>
                <a:lnTo>
                  <a:pt x="1769325" y="1950262"/>
                </a:lnTo>
                <a:lnTo>
                  <a:pt x="1771192" y="1948395"/>
                </a:lnTo>
                <a:lnTo>
                  <a:pt x="1771650" y="1947278"/>
                </a:lnTo>
                <a:lnTo>
                  <a:pt x="1771650" y="1944649"/>
                </a:lnTo>
                <a:close/>
              </a:path>
              <a:path w="6677025" h="3249929">
                <a:moveTo>
                  <a:pt x="1771650" y="1297584"/>
                </a:moveTo>
                <a:lnTo>
                  <a:pt x="1771192" y="1296466"/>
                </a:lnTo>
                <a:lnTo>
                  <a:pt x="1769325" y="1294599"/>
                </a:lnTo>
                <a:lnTo>
                  <a:pt x="1768208" y="1294130"/>
                </a:lnTo>
                <a:lnTo>
                  <a:pt x="1765579" y="1294130"/>
                </a:lnTo>
                <a:lnTo>
                  <a:pt x="1764461" y="1294599"/>
                </a:lnTo>
                <a:lnTo>
                  <a:pt x="1762594" y="1296466"/>
                </a:lnTo>
                <a:lnTo>
                  <a:pt x="1762125" y="1297584"/>
                </a:lnTo>
                <a:lnTo>
                  <a:pt x="1762125" y="1300213"/>
                </a:lnTo>
                <a:lnTo>
                  <a:pt x="1762594" y="1301330"/>
                </a:lnTo>
                <a:lnTo>
                  <a:pt x="1764461" y="1303197"/>
                </a:lnTo>
                <a:lnTo>
                  <a:pt x="1765579" y="1303655"/>
                </a:lnTo>
                <a:lnTo>
                  <a:pt x="1768208" y="1303655"/>
                </a:lnTo>
                <a:lnTo>
                  <a:pt x="1769325" y="1303197"/>
                </a:lnTo>
                <a:lnTo>
                  <a:pt x="1771192" y="1301330"/>
                </a:lnTo>
                <a:lnTo>
                  <a:pt x="1771650" y="1300213"/>
                </a:lnTo>
                <a:lnTo>
                  <a:pt x="1771650" y="1297584"/>
                </a:lnTo>
                <a:close/>
              </a:path>
              <a:path w="6677025" h="3249929">
                <a:moveTo>
                  <a:pt x="1771650" y="650519"/>
                </a:moveTo>
                <a:lnTo>
                  <a:pt x="1771192" y="649401"/>
                </a:lnTo>
                <a:lnTo>
                  <a:pt x="1769325" y="647534"/>
                </a:lnTo>
                <a:lnTo>
                  <a:pt x="1768208" y="647065"/>
                </a:lnTo>
                <a:lnTo>
                  <a:pt x="1765579" y="647065"/>
                </a:lnTo>
                <a:lnTo>
                  <a:pt x="1764461" y="647534"/>
                </a:lnTo>
                <a:lnTo>
                  <a:pt x="1762594" y="649401"/>
                </a:lnTo>
                <a:lnTo>
                  <a:pt x="1762125" y="650519"/>
                </a:lnTo>
                <a:lnTo>
                  <a:pt x="1762125" y="653148"/>
                </a:lnTo>
                <a:lnTo>
                  <a:pt x="1762594" y="654265"/>
                </a:lnTo>
                <a:lnTo>
                  <a:pt x="1764461" y="656132"/>
                </a:lnTo>
                <a:lnTo>
                  <a:pt x="1765579" y="656590"/>
                </a:lnTo>
                <a:lnTo>
                  <a:pt x="1768208" y="656590"/>
                </a:lnTo>
                <a:lnTo>
                  <a:pt x="1769325" y="656132"/>
                </a:lnTo>
                <a:lnTo>
                  <a:pt x="1771192" y="654265"/>
                </a:lnTo>
                <a:lnTo>
                  <a:pt x="1771650" y="653148"/>
                </a:lnTo>
                <a:lnTo>
                  <a:pt x="1771650" y="650519"/>
                </a:lnTo>
                <a:close/>
              </a:path>
              <a:path w="6677025" h="3249929">
                <a:moveTo>
                  <a:pt x="1771650" y="3454"/>
                </a:moveTo>
                <a:lnTo>
                  <a:pt x="1771192" y="2336"/>
                </a:lnTo>
                <a:lnTo>
                  <a:pt x="1769325" y="469"/>
                </a:lnTo>
                <a:lnTo>
                  <a:pt x="1768208" y="0"/>
                </a:lnTo>
                <a:lnTo>
                  <a:pt x="1765579" y="0"/>
                </a:lnTo>
                <a:lnTo>
                  <a:pt x="1764461" y="469"/>
                </a:lnTo>
                <a:lnTo>
                  <a:pt x="1762594" y="2336"/>
                </a:lnTo>
                <a:lnTo>
                  <a:pt x="1762125" y="3454"/>
                </a:lnTo>
                <a:lnTo>
                  <a:pt x="1762125" y="6083"/>
                </a:lnTo>
                <a:lnTo>
                  <a:pt x="1762594" y="7200"/>
                </a:lnTo>
                <a:lnTo>
                  <a:pt x="1764461" y="9067"/>
                </a:lnTo>
                <a:lnTo>
                  <a:pt x="1765579" y="9525"/>
                </a:lnTo>
                <a:lnTo>
                  <a:pt x="1768208" y="9525"/>
                </a:lnTo>
                <a:lnTo>
                  <a:pt x="1769325" y="9067"/>
                </a:lnTo>
                <a:lnTo>
                  <a:pt x="1771192" y="7200"/>
                </a:lnTo>
                <a:lnTo>
                  <a:pt x="1771650" y="6083"/>
                </a:lnTo>
                <a:lnTo>
                  <a:pt x="1771650" y="3454"/>
                </a:lnTo>
                <a:close/>
              </a:path>
              <a:path w="6677025" h="3249929">
                <a:moveTo>
                  <a:pt x="1819275" y="3238779"/>
                </a:moveTo>
                <a:lnTo>
                  <a:pt x="1818817" y="3237661"/>
                </a:lnTo>
                <a:lnTo>
                  <a:pt x="1816950" y="3235795"/>
                </a:lnTo>
                <a:lnTo>
                  <a:pt x="1815833" y="3235325"/>
                </a:lnTo>
                <a:lnTo>
                  <a:pt x="1813204" y="3235325"/>
                </a:lnTo>
                <a:lnTo>
                  <a:pt x="1812086" y="3235795"/>
                </a:lnTo>
                <a:lnTo>
                  <a:pt x="1810219" y="3237661"/>
                </a:lnTo>
                <a:lnTo>
                  <a:pt x="1809750" y="3238779"/>
                </a:lnTo>
                <a:lnTo>
                  <a:pt x="1809750" y="3241408"/>
                </a:lnTo>
                <a:lnTo>
                  <a:pt x="1810219" y="3242526"/>
                </a:lnTo>
                <a:lnTo>
                  <a:pt x="1812086" y="3244392"/>
                </a:lnTo>
                <a:lnTo>
                  <a:pt x="1813204" y="3244850"/>
                </a:lnTo>
                <a:lnTo>
                  <a:pt x="1815833" y="3244850"/>
                </a:lnTo>
                <a:lnTo>
                  <a:pt x="1816950" y="3244392"/>
                </a:lnTo>
                <a:lnTo>
                  <a:pt x="1818817" y="3242526"/>
                </a:lnTo>
                <a:lnTo>
                  <a:pt x="1819275" y="3241408"/>
                </a:lnTo>
                <a:lnTo>
                  <a:pt x="1819275" y="3238779"/>
                </a:lnTo>
                <a:close/>
              </a:path>
              <a:path w="6677025" h="3249929">
                <a:moveTo>
                  <a:pt x="1819275" y="2591714"/>
                </a:moveTo>
                <a:lnTo>
                  <a:pt x="1818817" y="2590596"/>
                </a:lnTo>
                <a:lnTo>
                  <a:pt x="1816950" y="2588730"/>
                </a:lnTo>
                <a:lnTo>
                  <a:pt x="1815833" y="2588272"/>
                </a:lnTo>
                <a:lnTo>
                  <a:pt x="1813204" y="2588272"/>
                </a:lnTo>
                <a:lnTo>
                  <a:pt x="1812086" y="2588730"/>
                </a:lnTo>
                <a:lnTo>
                  <a:pt x="1810219" y="2590596"/>
                </a:lnTo>
                <a:lnTo>
                  <a:pt x="1809750" y="2591714"/>
                </a:lnTo>
                <a:lnTo>
                  <a:pt x="1809750" y="2594343"/>
                </a:lnTo>
                <a:lnTo>
                  <a:pt x="1810219" y="2595461"/>
                </a:lnTo>
                <a:lnTo>
                  <a:pt x="1812086" y="2597327"/>
                </a:lnTo>
                <a:lnTo>
                  <a:pt x="1813204" y="2597797"/>
                </a:lnTo>
                <a:lnTo>
                  <a:pt x="1815833" y="2597797"/>
                </a:lnTo>
                <a:lnTo>
                  <a:pt x="1816950" y="2597327"/>
                </a:lnTo>
                <a:lnTo>
                  <a:pt x="1818817" y="2595461"/>
                </a:lnTo>
                <a:lnTo>
                  <a:pt x="1819275" y="2594343"/>
                </a:lnTo>
                <a:lnTo>
                  <a:pt x="1819275" y="2591714"/>
                </a:lnTo>
                <a:close/>
              </a:path>
              <a:path w="6677025" h="3249929">
                <a:moveTo>
                  <a:pt x="1819275" y="1944649"/>
                </a:moveTo>
                <a:lnTo>
                  <a:pt x="1818817" y="1943531"/>
                </a:lnTo>
                <a:lnTo>
                  <a:pt x="1816950" y="1941664"/>
                </a:lnTo>
                <a:lnTo>
                  <a:pt x="1815833" y="1941195"/>
                </a:lnTo>
                <a:lnTo>
                  <a:pt x="1813204" y="1941195"/>
                </a:lnTo>
                <a:lnTo>
                  <a:pt x="1812086" y="1941664"/>
                </a:lnTo>
                <a:lnTo>
                  <a:pt x="1810219" y="1943531"/>
                </a:lnTo>
                <a:lnTo>
                  <a:pt x="1809750" y="1944649"/>
                </a:lnTo>
                <a:lnTo>
                  <a:pt x="1809750" y="1947278"/>
                </a:lnTo>
                <a:lnTo>
                  <a:pt x="1810219" y="1948395"/>
                </a:lnTo>
                <a:lnTo>
                  <a:pt x="1812086" y="1950262"/>
                </a:lnTo>
                <a:lnTo>
                  <a:pt x="1813204" y="1950720"/>
                </a:lnTo>
                <a:lnTo>
                  <a:pt x="1815833" y="1950720"/>
                </a:lnTo>
                <a:lnTo>
                  <a:pt x="1816950" y="1950262"/>
                </a:lnTo>
                <a:lnTo>
                  <a:pt x="1818817" y="1948395"/>
                </a:lnTo>
                <a:lnTo>
                  <a:pt x="1819275" y="1947278"/>
                </a:lnTo>
                <a:lnTo>
                  <a:pt x="1819275" y="1944649"/>
                </a:lnTo>
                <a:close/>
              </a:path>
              <a:path w="6677025" h="3249929">
                <a:moveTo>
                  <a:pt x="1819275" y="1297584"/>
                </a:moveTo>
                <a:lnTo>
                  <a:pt x="1818817" y="1296466"/>
                </a:lnTo>
                <a:lnTo>
                  <a:pt x="1816950" y="1294599"/>
                </a:lnTo>
                <a:lnTo>
                  <a:pt x="1815833" y="1294130"/>
                </a:lnTo>
                <a:lnTo>
                  <a:pt x="1813204" y="1294130"/>
                </a:lnTo>
                <a:lnTo>
                  <a:pt x="1812086" y="1294599"/>
                </a:lnTo>
                <a:lnTo>
                  <a:pt x="1810219" y="1296466"/>
                </a:lnTo>
                <a:lnTo>
                  <a:pt x="1809750" y="1297584"/>
                </a:lnTo>
                <a:lnTo>
                  <a:pt x="1809750" y="1300213"/>
                </a:lnTo>
                <a:lnTo>
                  <a:pt x="1810219" y="1301330"/>
                </a:lnTo>
                <a:lnTo>
                  <a:pt x="1812086" y="1303197"/>
                </a:lnTo>
                <a:lnTo>
                  <a:pt x="1813204" y="1303655"/>
                </a:lnTo>
                <a:lnTo>
                  <a:pt x="1815833" y="1303655"/>
                </a:lnTo>
                <a:lnTo>
                  <a:pt x="1816950" y="1303197"/>
                </a:lnTo>
                <a:lnTo>
                  <a:pt x="1818817" y="1301330"/>
                </a:lnTo>
                <a:lnTo>
                  <a:pt x="1819275" y="1300213"/>
                </a:lnTo>
                <a:lnTo>
                  <a:pt x="1819275" y="1297584"/>
                </a:lnTo>
                <a:close/>
              </a:path>
              <a:path w="6677025" h="3249929">
                <a:moveTo>
                  <a:pt x="1819275" y="650519"/>
                </a:moveTo>
                <a:lnTo>
                  <a:pt x="1818817" y="649401"/>
                </a:lnTo>
                <a:lnTo>
                  <a:pt x="1816950" y="647534"/>
                </a:lnTo>
                <a:lnTo>
                  <a:pt x="1815833" y="647065"/>
                </a:lnTo>
                <a:lnTo>
                  <a:pt x="1813204" y="647065"/>
                </a:lnTo>
                <a:lnTo>
                  <a:pt x="1812086" y="647534"/>
                </a:lnTo>
                <a:lnTo>
                  <a:pt x="1810219" y="649401"/>
                </a:lnTo>
                <a:lnTo>
                  <a:pt x="1809750" y="650519"/>
                </a:lnTo>
                <a:lnTo>
                  <a:pt x="1809750" y="653148"/>
                </a:lnTo>
                <a:lnTo>
                  <a:pt x="1810219" y="654265"/>
                </a:lnTo>
                <a:lnTo>
                  <a:pt x="1812086" y="656132"/>
                </a:lnTo>
                <a:lnTo>
                  <a:pt x="1813204" y="656590"/>
                </a:lnTo>
                <a:lnTo>
                  <a:pt x="1815833" y="656590"/>
                </a:lnTo>
                <a:lnTo>
                  <a:pt x="1816950" y="656132"/>
                </a:lnTo>
                <a:lnTo>
                  <a:pt x="1818817" y="654265"/>
                </a:lnTo>
                <a:lnTo>
                  <a:pt x="1819275" y="653148"/>
                </a:lnTo>
                <a:lnTo>
                  <a:pt x="1819275" y="650519"/>
                </a:lnTo>
                <a:close/>
              </a:path>
              <a:path w="6677025" h="3249929">
                <a:moveTo>
                  <a:pt x="1819275" y="3454"/>
                </a:moveTo>
                <a:lnTo>
                  <a:pt x="1818817" y="2336"/>
                </a:lnTo>
                <a:lnTo>
                  <a:pt x="1816950" y="469"/>
                </a:lnTo>
                <a:lnTo>
                  <a:pt x="1815833" y="0"/>
                </a:lnTo>
                <a:lnTo>
                  <a:pt x="1813204" y="0"/>
                </a:lnTo>
                <a:lnTo>
                  <a:pt x="1812086" y="469"/>
                </a:lnTo>
                <a:lnTo>
                  <a:pt x="1810219" y="2336"/>
                </a:lnTo>
                <a:lnTo>
                  <a:pt x="1809750" y="3454"/>
                </a:lnTo>
                <a:lnTo>
                  <a:pt x="1809750" y="6083"/>
                </a:lnTo>
                <a:lnTo>
                  <a:pt x="1810219" y="7200"/>
                </a:lnTo>
                <a:lnTo>
                  <a:pt x="1812086" y="9067"/>
                </a:lnTo>
                <a:lnTo>
                  <a:pt x="1813204" y="9525"/>
                </a:lnTo>
                <a:lnTo>
                  <a:pt x="1815833" y="9525"/>
                </a:lnTo>
                <a:lnTo>
                  <a:pt x="1816950" y="9067"/>
                </a:lnTo>
                <a:lnTo>
                  <a:pt x="1818817" y="7200"/>
                </a:lnTo>
                <a:lnTo>
                  <a:pt x="1819275" y="6083"/>
                </a:lnTo>
                <a:lnTo>
                  <a:pt x="1819275" y="3454"/>
                </a:lnTo>
                <a:close/>
              </a:path>
              <a:path w="6677025" h="3249929">
                <a:moveTo>
                  <a:pt x="1866900" y="3238779"/>
                </a:moveTo>
                <a:lnTo>
                  <a:pt x="1866442" y="3237661"/>
                </a:lnTo>
                <a:lnTo>
                  <a:pt x="1864575" y="3235795"/>
                </a:lnTo>
                <a:lnTo>
                  <a:pt x="1863458" y="3235325"/>
                </a:lnTo>
                <a:lnTo>
                  <a:pt x="1860829" y="3235325"/>
                </a:lnTo>
                <a:lnTo>
                  <a:pt x="1859711" y="3235795"/>
                </a:lnTo>
                <a:lnTo>
                  <a:pt x="1857844" y="3237661"/>
                </a:lnTo>
                <a:lnTo>
                  <a:pt x="1857375" y="3238779"/>
                </a:lnTo>
                <a:lnTo>
                  <a:pt x="1857375" y="3241408"/>
                </a:lnTo>
                <a:lnTo>
                  <a:pt x="1857844" y="3242526"/>
                </a:lnTo>
                <a:lnTo>
                  <a:pt x="1859711" y="3244392"/>
                </a:lnTo>
                <a:lnTo>
                  <a:pt x="1860829" y="3244850"/>
                </a:lnTo>
                <a:lnTo>
                  <a:pt x="1863458" y="3244850"/>
                </a:lnTo>
                <a:lnTo>
                  <a:pt x="1864575" y="3244392"/>
                </a:lnTo>
                <a:lnTo>
                  <a:pt x="1866442" y="3242526"/>
                </a:lnTo>
                <a:lnTo>
                  <a:pt x="1866900" y="3241408"/>
                </a:lnTo>
                <a:lnTo>
                  <a:pt x="1866900" y="3238779"/>
                </a:lnTo>
                <a:close/>
              </a:path>
              <a:path w="6677025" h="3249929">
                <a:moveTo>
                  <a:pt x="1866900" y="2591714"/>
                </a:moveTo>
                <a:lnTo>
                  <a:pt x="1866442" y="2590596"/>
                </a:lnTo>
                <a:lnTo>
                  <a:pt x="1864575" y="2588730"/>
                </a:lnTo>
                <a:lnTo>
                  <a:pt x="1863458" y="2588272"/>
                </a:lnTo>
                <a:lnTo>
                  <a:pt x="1860829" y="2588272"/>
                </a:lnTo>
                <a:lnTo>
                  <a:pt x="1859711" y="2588730"/>
                </a:lnTo>
                <a:lnTo>
                  <a:pt x="1857844" y="2590596"/>
                </a:lnTo>
                <a:lnTo>
                  <a:pt x="1857375" y="2591714"/>
                </a:lnTo>
                <a:lnTo>
                  <a:pt x="1857375" y="2594343"/>
                </a:lnTo>
                <a:lnTo>
                  <a:pt x="1857844" y="2595461"/>
                </a:lnTo>
                <a:lnTo>
                  <a:pt x="1859711" y="2597327"/>
                </a:lnTo>
                <a:lnTo>
                  <a:pt x="1860829" y="2597797"/>
                </a:lnTo>
                <a:lnTo>
                  <a:pt x="1863458" y="2597797"/>
                </a:lnTo>
                <a:lnTo>
                  <a:pt x="1864575" y="2597327"/>
                </a:lnTo>
                <a:lnTo>
                  <a:pt x="1866442" y="2595461"/>
                </a:lnTo>
                <a:lnTo>
                  <a:pt x="1866900" y="2594343"/>
                </a:lnTo>
                <a:lnTo>
                  <a:pt x="1866900" y="2591714"/>
                </a:lnTo>
                <a:close/>
              </a:path>
              <a:path w="6677025" h="3249929">
                <a:moveTo>
                  <a:pt x="1866900" y="1944649"/>
                </a:moveTo>
                <a:lnTo>
                  <a:pt x="1866442" y="1943531"/>
                </a:lnTo>
                <a:lnTo>
                  <a:pt x="1864575" y="1941664"/>
                </a:lnTo>
                <a:lnTo>
                  <a:pt x="1863458" y="1941195"/>
                </a:lnTo>
                <a:lnTo>
                  <a:pt x="1860829" y="1941195"/>
                </a:lnTo>
                <a:lnTo>
                  <a:pt x="1859711" y="1941664"/>
                </a:lnTo>
                <a:lnTo>
                  <a:pt x="1857844" y="1943531"/>
                </a:lnTo>
                <a:lnTo>
                  <a:pt x="1857375" y="1944649"/>
                </a:lnTo>
                <a:lnTo>
                  <a:pt x="1857375" y="1947278"/>
                </a:lnTo>
                <a:lnTo>
                  <a:pt x="1857844" y="1948395"/>
                </a:lnTo>
                <a:lnTo>
                  <a:pt x="1859711" y="1950262"/>
                </a:lnTo>
                <a:lnTo>
                  <a:pt x="1860829" y="1950720"/>
                </a:lnTo>
                <a:lnTo>
                  <a:pt x="1863458" y="1950720"/>
                </a:lnTo>
                <a:lnTo>
                  <a:pt x="1864575" y="1950262"/>
                </a:lnTo>
                <a:lnTo>
                  <a:pt x="1866442" y="1948395"/>
                </a:lnTo>
                <a:lnTo>
                  <a:pt x="1866900" y="1947278"/>
                </a:lnTo>
                <a:lnTo>
                  <a:pt x="1866900" y="1944649"/>
                </a:lnTo>
                <a:close/>
              </a:path>
              <a:path w="6677025" h="3249929">
                <a:moveTo>
                  <a:pt x="1866900" y="1297584"/>
                </a:moveTo>
                <a:lnTo>
                  <a:pt x="1866442" y="1296466"/>
                </a:lnTo>
                <a:lnTo>
                  <a:pt x="1864575" y="1294599"/>
                </a:lnTo>
                <a:lnTo>
                  <a:pt x="1863458" y="1294130"/>
                </a:lnTo>
                <a:lnTo>
                  <a:pt x="1860829" y="1294130"/>
                </a:lnTo>
                <a:lnTo>
                  <a:pt x="1859711" y="1294599"/>
                </a:lnTo>
                <a:lnTo>
                  <a:pt x="1857844" y="1296466"/>
                </a:lnTo>
                <a:lnTo>
                  <a:pt x="1857375" y="1297584"/>
                </a:lnTo>
                <a:lnTo>
                  <a:pt x="1857375" y="1300213"/>
                </a:lnTo>
                <a:lnTo>
                  <a:pt x="1857844" y="1301330"/>
                </a:lnTo>
                <a:lnTo>
                  <a:pt x="1859711" y="1303197"/>
                </a:lnTo>
                <a:lnTo>
                  <a:pt x="1860829" y="1303655"/>
                </a:lnTo>
                <a:lnTo>
                  <a:pt x="1863458" y="1303655"/>
                </a:lnTo>
                <a:lnTo>
                  <a:pt x="1864575" y="1303197"/>
                </a:lnTo>
                <a:lnTo>
                  <a:pt x="1866442" y="1301330"/>
                </a:lnTo>
                <a:lnTo>
                  <a:pt x="1866900" y="1300213"/>
                </a:lnTo>
                <a:lnTo>
                  <a:pt x="1866900" y="1297584"/>
                </a:lnTo>
                <a:close/>
              </a:path>
              <a:path w="6677025" h="3249929">
                <a:moveTo>
                  <a:pt x="1866900" y="650519"/>
                </a:moveTo>
                <a:lnTo>
                  <a:pt x="1866442" y="649401"/>
                </a:lnTo>
                <a:lnTo>
                  <a:pt x="1864575" y="647534"/>
                </a:lnTo>
                <a:lnTo>
                  <a:pt x="1863458" y="647065"/>
                </a:lnTo>
                <a:lnTo>
                  <a:pt x="1860829" y="647065"/>
                </a:lnTo>
                <a:lnTo>
                  <a:pt x="1859711" y="647534"/>
                </a:lnTo>
                <a:lnTo>
                  <a:pt x="1857844" y="649401"/>
                </a:lnTo>
                <a:lnTo>
                  <a:pt x="1857375" y="650519"/>
                </a:lnTo>
                <a:lnTo>
                  <a:pt x="1857375" y="653148"/>
                </a:lnTo>
                <a:lnTo>
                  <a:pt x="1857844" y="654265"/>
                </a:lnTo>
                <a:lnTo>
                  <a:pt x="1859711" y="656132"/>
                </a:lnTo>
                <a:lnTo>
                  <a:pt x="1860829" y="656590"/>
                </a:lnTo>
                <a:lnTo>
                  <a:pt x="1863458" y="656590"/>
                </a:lnTo>
                <a:lnTo>
                  <a:pt x="1864575" y="656132"/>
                </a:lnTo>
                <a:lnTo>
                  <a:pt x="1866442" y="654265"/>
                </a:lnTo>
                <a:lnTo>
                  <a:pt x="1866900" y="653148"/>
                </a:lnTo>
                <a:lnTo>
                  <a:pt x="1866900" y="650519"/>
                </a:lnTo>
                <a:close/>
              </a:path>
              <a:path w="6677025" h="3249929">
                <a:moveTo>
                  <a:pt x="1866900" y="3454"/>
                </a:moveTo>
                <a:lnTo>
                  <a:pt x="1866442" y="2336"/>
                </a:lnTo>
                <a:lnTo>
                  <a:pt x="1864575" y="469"/>
                </a:lnTo>
                <a:lnTo>
                  <a:pt x="1863458" y="0"/>
                </a:lnTo>
                <a:lnTo>
                  <a:pt x="1860829" y="0"/>
                </a:lnTo>
                <a:lnTo>
                  <a:pt x="1859711" y="469"/>
                </a:lnTo>
                <a:lnTo>
                  <a:pt x="1857844" y="2336"/>
                </a:lnTo>
                <a:lnTo>
                  <a:pt x="1857375" y="3454"/>
                </a:lnTo>
                <a:lnTo>
                  <a:pt x="1857375" y="6083"/>
                </a:lnTo>
                <a:lnTo>
                  <a:pt x="1857844" y="7200"/>
                </a:lnTo>
                <a:lnTo>
                  <a:pt x="1859711" y="9067"/>
                </a:lnTo>
                <a:lnTo>
                  <a:pt x="1860829" y="9525"/>
                </a:lnTo>
                <a:lnTo>
                  <a:pt x="1863458" y="9525"/>
                </a:lnTo>
                <a:lnTo>
                  <a:pt x="1864575" y="9067"/>
                </a:lnTo>
                <a:lnTo>
                  <a:pt x="1866442" y="7200"/>
                </a:lnTo>
                <a:lnTo>
                  <a:pt x="1866900" y="6083"/>
                </a:lnTo>
                <a:lnTo>
                  <a:pt x="1866900" y="3454"/>
                </a:lnTo>
                <a:close/>
              </a:path>
              <a:path w="6677025" h="3249929">
                <a:moveTo>
                  <a:pt x="1914525" y="3238779"/>
                </a:moveTo>
                <a:lnTo>
                  <a:pt x="1914067" y="3237661"/>
                </a:lnTo>
                <a:lnTo>
                  <a:pt x="1912200" y="3235795"/>
                </a:lnTo>
                <a:lnTo>
                  <a:pt x="1911083" y="3235325"/>
                </a:lnTo>
                <a:lnTo>
                  <a:pt x="1908454" y="3235325"/>
                </a:lnTo>
                <a:lnTo>
                  <a:pt x="1907336" y="3235795"/>
                </a:lnTo>
                <a:lnTo>
                  <a:pt x="1905469" y="3237661"/>
                </a:lnTo>
                <a:lnTo>
                  <a:pt x="1905000" y="3238779"/>
                </a:lnTo>
                <a:lnTo>
                  <a:pt x="1905000" y="3241408"/>
                </a:lnTo>
                <a:lnTo>
                  <a:pt x="1905469" y="3242526"/>
                </a:lnTo>
                <a:lnTo>
                  <a:pt x="1907336" y="3244392"/>
                </a:lnTo>
                <a:lnTo>
                  <a:pt x="1908454" y="3244850"/>
                </a:lnTo>
                <a:lnTo>
                  <a:pt x="1911083" y="3244850"/>
                </a:lnTo>
                <a:lnTo>
                  <a:pt x="1912200" y="3244392"/>
                </a:lnTo>
                <a:lnTo>
                  <a:pt x="1914067" y="3242526"/>
                </a:lnTo>
                <a:lnTo>
                  <a:pt x="1914525" y="3241408"/>
                </a:lnTo>
                <a:lnTo>
                  <a:pt x="1914525" y="3238779"/>
                </a:lnTo>
                <a:close/>
              </a:path>
              <a:path w="6677025" h="3249929">
                <a:moveTo>
                  <a:pt x="1914525" y="2591714"/>
                </a:moveTo>
                <a:lnTo>
                  <a:pt x="1914067" y="2590596"/>
                </a:lnTo>
                <a:lnTo>
                  <a:pt x="1912200" y="2588730"/>
                </a:lnTo>
                <a:lnTo>
                  <a:pt x="1911083" y="2588272"/>
                </a:lnTo>
                <a:lnTo>
                  <a:pt x="1908454" y="2588272"/>
                </a:lnTo>
                <a:lnTo>
                  <a:pt x="1907336" y="2588730"/>
                </a:lnTo>
                <a:lnTo>
                  <a:pt x="1905469" y="2590596"/>
                </a:lnTo>
                <a:lnTo>
                  <a:pt x="1905000" y="2591714"/>
                </a:lnTo>
                <a:lnTo>
                  <a:pt x="1905000" y="2594343"/>
                </a:lnTo>
                <a:lnTo>
                  <a:pt x="1905469" y="2595461"/>
                </a:lnTo>
                <a:lnTo>
                  <a:pt x="1907336" y="2597327"/>
                </a:lnTo>
                <a:lnTo>
                  <a:pt x="1908454" y="2597797"/>
                </a:lnTo>
                <a:lnTo>
                  <a:pt x="1911083" y="2597797"/>
                </a:lnTo>
                <a:lnTo>
                  <a:pt x="1912200" y="2597327"/>
                </a:lnTo>
                <a:lnTo>
                  <a:pt x="1914067" y="2595461"/>
                </a:lnTo>
                <a:lnTo>
                  <a:pt x="1914525" y="2594343"/>
                </a:lnTo>
                <a:lnTo>
                  <a:pt x="1914525" y="2591714"/>
                </a:lnTo>
                <a:close/>
              </a:path>
              <a:path w="6677025" h="3249929">
                <a:moveTo>
                  <a:pt x="1914525" y="1944649"/>
                </a:moveTo>
                <a:lnTo>
                  <a:pt x="1914067" y="1943531"/>
                </a:lnTo>
                <a:lnTo>
                  <a:pt x="1912200" y="1941664"/>
                </a:lnTo>
                <a:lnTo>
                  <a:pt x="1911083" y="1941195"/>
                </a:lnTo>
                <a:lnTo>
                  <a:pt x="1908454" y="1941195"/>
                </a:lnTo>
                <a:lnTo>
                  <a:pt x="1907336" y="1941664"/>
                </a:lnTo>
                <a:lnTo>
                  <a:pt x="1905469" y="1943531"/>
                </a:lnTo>
                <a:lnTo>
                  <a:pt x="1905000" y="1944649"/>
                </a:lnTo>
                <a:lnTo>
                  <a:pt x="1905000" y="1947278"/>
                </a:lnTo>
                <a:lnTo>
                  <a:pt x="1905469" y="1948395"/>
                </a:lnTo>
                <a:lnTo>
                  <a:pt x="1907336" y="1950262"/>
                </a:lnTo>
                <a:lnTo>
                  <a:pt x="1908454" y="1950720"/>
                </a:lnTo>
                <a:lnTo>
                  <a:pt x="1911083" y="1950720"/>
                </a:lnTo>
                <a:lnTo>
                  <a:pt x="1912200" y="1950262"/>
                </a:lnTo>
                <a:lnTo>
                  <a:pt x="1914067" y="1948395"/>
                </a:lnTo>
                <a:lnTo>
                  <a:pt x="1914525" y="1947278"/>
                </a:lnTo>
                <a:lnTo>
                  <a:pt x="1914525" y="1944649"/>
                </a:lnTo>
                <a:close/>
              </a:path>
              <a:path w="6677025" h="3249929">
                <a:moveTo>
                  <a:pt x="1914525" y="1297584"/>
                </a:moveTo>
                <a:lnTo>
                  <a:pt x="1914067" y="1296466"/>
                </a:lnTo>
                <a:lnTo>
                  <a:pt x="1912200" y="1294599"/>
                </a:lnTo>
                <a:lnTo>
                  <a:pt x="1911083" y="1294130"/>
                </a:lnTo>
                <a:lnTo>
                  <a:pt x="1908454" y="1294130"/>
                </a:lnTo>
                <a:lnTo>
                  <a:pt x="1907336" y="1294599"/>
                </a:lnTo>
                <a:lnTo>
                  <a:pt x="1905469" y="1296466"/>
                </a:lnTo>
                <a:lnTo>
                  <a:pt x="1905000" y="1297584"/>
                </a:lnTo>
                <a:lnTo>
                  <a:pt x="1905000" y="1300213"/>
                </a:lnTo>
                <a:lnTo>
                  <a:pt x="1905469" y="1301330"/>
                </a:lnTo>
                <a:lnTo>
                  <a:pt x="1907336" y="1303197"/>
                </a:lnTo>
                <a:lnTo>
                  <a:pt x="1908454" y="1303655"/>
                </a:lnTo>
                <a:lnTo>
                  <a:pt x="1911083" y="1303655"/>
                </a:lnTo>
                <a:lnTo>
                  <a:pt x="1912200" y="1303197"/>
                </a:lnTo>
                <a:lnTo>
                  <a:pt x="1914067" y="1301330"/>
                </a:lnTo>
                <a:lnTo>
                  <a:pt x="1914525" y="1300213"/>
                </a:lnTo>
                <a:lnTo>
                  <a:pt x="1914525" y="1297584"/>
                </a:lnTo>
                <a:close/>
              </a:path>
              <a:path w="6677025" h="3249929">
                <a:moveTo>
                  <a:pt x="1914525" y="650519"/>
                </a:moveTo>
                <a:lnTo>
                  <a:pt x="1914067" y="649401"/>
                </a:lnTo>
                <a:lnTo>
                  <a:pt x="1912200" y="647534"/>
                </a:lnTo>
                <a:lnTo>
                  <a:pt x="1911083" y="647065"/>
                </a:lnTo>
                <a:lnTo>
                  <a:pt x="1908454" y="647065"/>
                </a:lnTo>
                <a:lnTo>
                  <a:pt x="1907336" y="647534"/>
                </a:lnTo>
                <a:lnTo>
                  <a:pt x="1905469" y="649401"/>
                </a:lnTo>
                <a:lnTo>
                  <a:pt x="1905000" y="650519"/>
                </a:lnTo>
                <a:lnTo>
                  <a:pt x="1905000" y="653148"/>
                </a:lnTo>
                <a:lnTo>
                  <a:pt x="1905469" y="654265"/>
                </a:lnTo>
                <a:lnTo>
                  <a:pt x="1907336" y="656132"/>
                </a:lnTo>
                <a:lnTo>
                  <a:pt x="1908454" y="656590"/>
                </a:lnTo>
                <a:lnTo>
                  <a:pt x="1911083" y="656590"/>
                </a:lnTo>
                <a:lnTo>
                  <a:pt x="1912200" y="656132"/>
                </a:lnTo>
                <a:lnTo>
                  <a:pt x="1914067" y="654265"/>
                </a:lnTo>
                <a:lnTo>
                  <a:pt x="1914525" y="653148"/>
                </a:lnTo>
                <a:lnTo>
                  <a:pt x="1914525" y="650519"/>
                </a:lnTo>
                <a:close/>
              </a:path>
              <a:path w="6677025" h="3249929">
                <a:moveTo>
                  <a:pt x="1914525" y="3454"/>
                </a:moveTo>
                <a:lnTo>
                  <a:pt x="1914067" y="2336"/>
                </a:lnTo>
                <a:lnTo>
                  <a:pt x="1912200" y="469"/>
                </a:lnTo>
                <a:lnTo>
                  <a:pt x="1911083" y="0"/>
                </a:lnTo>
                <a:lnTo>
                  <a:pt x="1908454" y="0"/>
                </a:lnTo>
                <a:lnTo>
                  <a:pt x="1907336" y="469"/>
                </a:lnTo>
                <a:lnTo>
                  <a:pt x="1905469" y="2336"/>
                </a:lnTo>
                <a:lnTo>
                  <a:pt x="1905000" y="3454"/>
                </a:lnTo>
                <a:lnTo>
                  <a:pt x="1905000" y="6083"/>
                </a:lnTo>
                <a:lnTo>
                  <a:pt x="1905469" y="7200"/>
                </a:lnTo>
                <a:lnTo>
                  <a:pt x="1907336" y="9067"/>
                </a:lnTo>
                <a:lnTo>
                  <a:pt x="1908454" y="9525"/>
                </a:lnTo>
                <a:lnTo>
                  <a:pt x="1911083" y="9525"/>
                </a:lnTo>
                <a:lnTo>
                  <a:pt x="1912200" y="9067"/>
                </a:lnTo>
                <a:lnTo>
                  <a:pt x="1914067" y="7200"/>
                </a:lnTo>
                <a:lnTo>
                  <a:pt x="1914525" y="6083"/>
                </a:lnTo>
                <a:lnTo>
                  <a:pt x="1914525" y="3454"/>
                </a:lnTo>
                <a:close/>
              </a:path>
              <a:path w="6677025" h="3249929">
                <a:moveTo>
                  <a:pt x="1962150" y="3238779"/>
                </a:moveTo>
                <a:lnTo>
                  <a:pt x="1961692" y="3237661"/>
                </a:lnTo>
                <a:lnTo>
                  <a:pt x="1959825" y="3235795"/>
                </a:lnTo>
                <a:lnTo>
                  <a:pt x="1958708" y="3235325"/>
                </a:lnTo>
                <a:lnTo>
                  <a:pt x="1956079" y="3235325"/>
                </a:lnTo>
                <a:lnTo>
                  <a:pt x="1954961" y="3235795"/>
                </a:lnTo>
                <a:lnTo>
                  <a:pt x="1953094" y="3237661"/>
                </a:lnTo>
                <a:lnTo>
                  <a:pt x="1952625" y="3238779"/>
                </a:lnTo>
                <a:lnTo>
                  <a:pt x="1952625" y="3241408"/>
                </a:lnTo>
                <a:lnTo>
                  <a:pt x="1953094" y="3242526"/>
                </a:lnTo>
                <a:lnTo>
                  <a:pt x="1954961" y="3244392"/>
                </a:lnTo>
                <a:lnTo>
                  <a:pt x="1956079" y="3244850"/>
                </a:lnTo>
                <a:lnTo>
                  <a:pt x="1958708" y="3244850"/>
                </a:lnTo>
                <a:lnTo>
                  <a:pt x="1959825" y="3244392"/>
                </a:lnTo>
                <a:lnTo>
                  <a:pt x="1961692" y="3242526"/>
                </a:lnTo>
                <a:lnTo>
                  <a:pt x="1962150" y="3241408"/>
                </a:lnTo>
                <a:lnTo>
                  <a:pt x="1962150" y="3238779"/>
                </a:lnTo>
                <a:close/>
              </a:path>
              <a:path w="6677025" h="3249929">
                <a:moveTo>
                  <a:pt x="1962150" y="2591714"/>
                </a:moveTo>
                <a:lnTo>
                  <a:pt x="1961692" y="2590596"/>
                </a:lnTo>
                <a:lnTo>
                  <a:pt x="1959825" y="2588730"/>
                </a:lnTo>
                <a:lnTo>
                  <a:pt x="1958708" y="2588272"/>
                </a:lnTo>
                <a:lnTo>
                  <a:pt x="1956079" y="2588272"/>
                </a:lnTo>
                <a:lnTo>
                  <a:pt x="1954961" y="2588730"/>
                </a:lnTo>
                <a:lnTo>
                  <a:pt x="1953094" y="2590596"/>
                </a:lnTo>
                <a:lnTo>
                  <a:pt x="1952625" y="2591714"/>
                </a:lnTo>
                <a:lnTo>
                  <a:pt x="1952625" y="2594343"/>
                </a:lnTo>
                <a:lnTo>
                  <a:pt x="1953094" y="2595461"/>
                </a:lnTo>
                <a:lnTo>
                  <a:pt x="1954961" y="2597327"/>
                </a:lnTo>
                <a:lnTo>
                  <a:pt x="1956079" y="2597797"/>
                </a:lnTo>
                <a:lnTo>
                  <a:pt x="1958708" y="2597797"/>
                </a:lnTo>
                <a:lnTo>
                  <a:pt x="1959825" y="2597327"/>
                </a:lnTo>
                <a:lnTo>
                  <a:pt x="1961692" y="2595461"/>
                </a:lnTo>
                <a:lnTo>
                  <a:pt x="1962150" y="2594343"/>
                </a:lnTo>
                <a:lnTo>
                  <a:pt x="1962150" y="2591714"/>
                </a:lnTo>
                <a:close/>
              </a:path>
              <a:path w="6677025" h="3249929">
                <a:moveTo>
                  <a:pt x="1962150" y="1944649"/>
                </a:moveTo>
                <a:lnTo>
                  <a:pt x="1961692" y="1943531"/>
                </a:lnTo>
                <a:lnTo>
                  <a:pt x="1959825" y="1941664"/>
                </a:lnTo>
                <a:lnTo>
                  <a:pt x="1958708" y="1941195"/>
                </a:lnTo>
                <a:lnTo>
                  <a:pt x="1956079" y="1941195"/>
                </a:lnTo>
                <a:lnTo>
                  <a:pt x="1954961" y="1941664"/>
                </a:lnTo>
                <a:lnTo>
                  <a:pt x="1953094" y="1943531"/>
                </a:lnTo>
                <a:lnTo>
                  <a:pt x="1952625" y="1944649"/>
                </a:lnTo>
                <a:lnTo>
                  <a:pt x="1952625" y="1947278"/>
                </a:lnTo>
                <a:lnTo>
                  <a:pt x="1953094" y="1948395"/>
                </a:lnTo>
                <a:lnTo>
                  <a:pt x="1954961" y="1950262"/>
                </a:lnTo>
                <a:lnTo>
                  <a:pt x="1956079" y="1950720"/>
                </a:lnTo>
                <a:lnTo>
                  <a:pt x="1958708" y="1950720"/>
                </a:lnTo>
                <a:lnTo>
                  <a:pt x="1959825" y="1950262"/>
                </a:lnTo>
                <a:lnTo>
                  <a:pt x="1961692" y="1948395"/>
                </a:lnTo>
                <a:lnTo>
                  <a:pt x="1962150" y="1947278"/>
                </a:lnTo>
                <a:lnTo>
                  <a:pt x="1962150" y="1944649"/>
                </a:lnTo>
                <a:close/>
              </a:path>
              <a:path w="6677025" h="3249929">
                <a:moveTo>
                  <a:pt x="1962150" y="1297584"/>
                </a:moveTo>
                <a:lnTo>
                  <a:pt x="1961692" y="1296466"/>
                </a:lnTo>
                <a:lnTo>
                  <a:pt x="1959825" y="1294599"/>
                </a:lnTo>
                <a:lnTo>
                  <a:pt x="1958708" y="1294130"/>
                </a:lnTo>
                <a:lnTo>
                  <a:pt x="1956079" y="1294130"/>
                </a:lnTo>
                <a:lnTo>
                  <a:pt x="1954961" y="1294599"/>
                </a:lnTo>
                <a:lnTo>
                  <a:pt x="1953094" y="1296466"/>
                </a:lnTo>
                <a:lnTo>
                  <a:pt x="1952625" y="1297584"/>
                </a:lnTo>
                <a:lnTo>
                  <a:pt x="1952625" y="1300213"/>
                </a:lnTo>
                <a:lnTo>
                  <a:pt x="1953094" y="1301330"/>
                </a:lnTo>
                <a:lnTo>
                  <a:pt x="1954961" y="1303197"/>
                </a:lnTo>
                <a:lnTo>
                  <a:pt x="1956079" y="1303655"/>
                </a:lnTo>
                <a:lnTo>
                  <a:pt x="1958708" y="1303655"/>
                </a:lnTo>
                <a:lnTo>
                  <a:pt x="1959825" y="1303197"/>
                </a:lnTo>
                <a:lnTo>
                  <a:pt x="1961692" y="1301330"/>
                </a:lnTo>
                <a:lnTo>
                  <a:pt x="1962150" y="1300213"/>
                </a:lnTo>
                <a:lnTo>
                  <a:pt x="1962150" y="1297584"/>
                </a:lnTo>
                <a:close/>
              </a:path>
              <a:path w="6677025" h="3249929">
                <a:moveTo>
                  <a:pt x="1962150" y="650519"/>
                </a:moveTo>
                <a:lnTo>
                  <a:pt x="1961692" y="649401"/>
                </a:lnTo>
                <a:lnTo>
                  <a:pt x="1959825" y="647534"/>
                </a:lnTo>
                <a:lnTo>
                  <a:pt x="1958708" y="647065"/>
                </a:lnTo>
                <a:lnTo>
                  <a:pt x="1956079" y="647065"/>
                </a:lnTo>
                <a:lnTo>
                  <a:pt x="1954961" y="647534"/>
                </a:lnTo>
                <a:lnTo>
                  <a:pt x="1953094" y="649401"/>
                </a:lnTo>
                <a:lnTo>
                  <a:pt x="1952625" y="650519"/>
                </a:lnTo>
                <a:lnTo>
                  <a:pt x="1952625" y="653148"/>
                </a:lnTo>
                <a:lnTo>
                  <a:pt x="1953094" y="654265"/>
                </a:lnTo>
                <a:lnTo>
                  <a:pt x="1954961" y="656132"/>
                </a:lnTo>
                <a:lnTo>
                  <a:pt x="1956079" y="656590"/>
                </a:lnTo>
                <a:lnTo>
                  <a:pt x="1958708" y="656590"/>
                </a:lnTo>
                <a:lnTo>
                  <a:pt x="1959825" y="656132"/>
                </a:lnTo>
                <a:lnTo>
                  <a:pt x="1961692" y="654265"/>
                </a:lnTo>
                <a:lnTo>
                  <a:pt x="1962150" y="653148"/>
                </a:lnTo>
                <a:lnTo>
                  <a:pt x="1962150" y="650519"/>
                </a:lnTo>
                <a:close/>
              </a:path>
              <a:path w="6677025" h="3249929">
                <a:moveTo>
                  <a:pt x="1962150" y="3454"/>
                </a:moveTo>
                <a:lnTo>
                  <a:pt x="1961692" y="2336"/>
                </a:lnTo>
                <a:lnTo>
                  <a:pt x="1959825" y="469"/>
                </a:lnTo>
                <a:lnTo>
                  <a:pt x="1958708" y="0"/>
                </a:lnTo>
                <a:lnTo>
                  <a:pt x="1956079" y="0"/>
                </a:lnTo>
                <a:lnTo>
                  <a:pt x="1954961" y="469"/>
                </a:lnTo>
                <a:lnTo>
                  <a:pt x="1953094" y="2336"/>
                </a:lnTo>
                <a:lnTo>
                  <a:pt x="1952625" y="3454"/>
                </a:lnTo>
                <a:lnTo>
                  <a:pt x="1952625" y="6083"/>
                </a:lnTo>
                <a:lnTo>
                  <a:pt x="1953094" y="7200"/>
                </a:lnTo>
                <a:lnTo>
                  <a:pt x="1954961" y="9067"/>
                </a:lnTo>
                <a:lnTo>
                  <a:pt x="1956079" y="9525"/>
                </a:lnTo>
                <a:lnTo>
                  <a:pt x="1958708" y="9525"/>
                </a:lnTo>
                <a:lnTo>
                  <a:pt x="1959825" y="9067"/>
                </a:lnTo>
                <a:lnTo>
                  <a:pt x="1961692" y="7200"/>
                </a:lnTo>
                <a:lnTo>
                  <a:pt x="1962150" y="6083"/>
                </a:lnTo>
                <a:lnTo>
                  <a:pt x="1962150" y="3454"/>
                </a:lnTo>
                <a:close/>
              </a:path>
              <a:path w="6677025" h="3249929">
                <a:moveTo>
                  <a:pt x="2009775" y="3238779"/>
                </a:moveTo>
                <a:lnTo>
                  <a:pt x="2009317" y="3237661"/>
                </a:lnTo>
                <a:lnTo>
                  <a:pt x="2007450" y="3235795"/>
                </a:lnTo>
                <a:lnTo>
                  <a:pt x="2006333" y="3235325"/>
                </a:lnTo>
                <a:lnTo>
                  <a:pt x="2003704" y="3235325"/>
                </a:lnTo>
                <a:lnTo>
                  <a:pt x="2002586" y="3235795"/>
                </a:lnTo>
                <a:lnTo>
                  <a:pt x="2000719" y="3237661"/>
                </a:lnTo>
                <a:lnTo>
                  <a:pt x="2000262" y="3238779"/>
                </a:lnTo>
                <a:lnTo>
                  <a:pt x="2000262" y="3241408"/>
                </a:lnTo>
                <a:lnTo>
                  <a:pt x="2000719" y="3242526"/>
                </a:lnTo>
                <a:lnTo>
                  <a:pt x="2002586" y="3244392"/>
                </a:lnTo>
                <a:lnTo>
                  <a:pt x="2003704" y="3244850"/>
                </a:lnTo>
                <a:lnTo>
                  <a:pt x="2006333" y="3244850"/>
                </a:lnTo>
                <a:lnTo>
                  <a:pt x="2007450" y="3244392"/>
                </a:lnTo>
                <a:lnTo>
                  <a:pt x="2009317" y="3242526"/>
                </a:lnTo>
                <a:lnTo>
                  <a:pt x="2009775" y="3241408"/>
                </a:lnTo>
                <a:lnTo>
                  <a:pt x="2009775" y="3238779"/>
                </a:lnTo>
                <a:close/>
              </a:path>
              <a:path w="6677025" h="3249929">
                <a:moveTo>
                  <a:pt x="2009775" y="2591714"/>
                </a:moveTo>
                <a:lnTo>
                  <a:pt x="2009317" y="2590596"/>
                </a:lnTo>
                <a:lnTo>
                  <a:pt x="2007450" y="2588730"/>
                </a:lnTo>
                <a:lnTo>
                  <a:pt x="2006333" y="2588272"/>
                </a:lnTo>
                <a:lnTo>
                  <a:pt x="2003704" y="2588272"/>
                </a:lnTo>
                <a:lnTo>
                  <a:pt x="2002586" y="2588730"/>
                </a:lnTo>
                <a:lnTo>
                  <a:pt x="2000719" y="2590596"/>
                </a:lnTo>
                <a:lnTo>
                  <a:pt x="2000262" y="2591714"/>
                </a:lnTo>
                <a:lnTo>
                  <a:pt x="2000262" y="2594343"/>
                </a:lnTo>
                <a:lnTo>
                  <a:pt x="2000719" y="2595461"/>
                </a:lnTo>
                <a:lnTo>
                  <a:pt x="2002586" y="2597327"/>
                </a:lnTo>
                <a:lnTo>
                  <a:pt x="2003704" y="2597797"/>
                </a:lnTo>
                <a:lnTo>
                  <a:pt x="2006333" y="2597797"/>
                </a:lnTo>
                <a:lnTo>
                  <a:pt x="2007450" y="2597327"/>
                </a:lnTo>
                <a:lnTo>
                  <a:pt x="2009317" y="2595461"/>
                </a:lnTo>
                <a:lnTo>
                  <a:pt x="2009775" y="2594343"/>
                </a:lnTo>
                <a:lnTo>
                  <a:pt x="2009775" y="2591714"/>
                </a:lnTo>
                <a:close/>
              </a:path>
              <a:path w="6677025" h="3249929">
                <a:moveTo>
                  <a:pt x="2009775" y="1944649"/>
                </a:moveTo>
                <a:lnTo>
                  <a:pt x="2009317" y="1943531"/>
                </a:lnTo>
                <a:lnTo>
                  <a:pt x="2007450" y="1941664"/>
                </a:lnTo>
                <a:lnTo>
                  <a:pt x="2006333" y="1941195"/>
                </a:lnTo>
                <a:lnTo>
                  <a:pt x="2003704" y="1941195"/>
                </a:lnTo>
                <a:lnTo>
                  <a:pt x="2002586" y="1941664"/>
                </a:lnTo>
                <a:lnTo>
                  <a:pt x="2000719" y="1943531"/>
                </a:lnTo>
                <a:lnTo>
                  <a:pt x="2000262" y="1944649"/>
                </a:lnTo>
                <a:lnTo>
                  <a:pt x="2000262" y="1947278"/>
                </a:lnTo>
                <a:lnTo>
                  <a:pt x="2000719" y="1948395"/>
                </a:lnTo>
                <a:lnTo>
                  <a:pt x="2002586" y="1950262"/>
                </a:lnTo>
                <a:lnTo>
                  <a:pt x="2003704" y="1950720"/>
                </a:lnTo>
                <a:lnTo>
                  <a:pt x="2006333" y="1950720"/>
                </a:lnTo>
                <a:lnTo>
                  <a:pt x="2007450" y="1950262"/>
                </a:lnTo>
                <a:lnTo>
                  <a:pt x="2009317" y="1948395"/>
                </a:lnTo>
                <a:lnTo>
                  <a:pt x="2009775" y="1947278"/>
                </a:lnTo>
                <a:lnTo>
                  <a:pt x="2009775" y="1944649"/>
                </a:lnTo>
                <a:close/>
              </a:path>
              <a:path w="6677025" h="3249929">
                <a:moveTo>
                  <a:pt x="2009775" y="1297584"/>
                </a:moveTo>
                <a:lnTo>
                  <a:pt x="2009317" y="1296466"/>
                </a:lnTo>
                <a:lnTo>
                  <a:pt x="2007450" y="1294599"/>
                </a:lnTo>
                <a:lnTo>
                  <a:pt x="2006333" y="1294130"/>
                </a:lnTo>
                <a:lnTo>
                  <a:pt x="2003704" y="1294130"/>
                </a:lnTo>
                <a:lnTo>
                  <a:pt x="2002586" y="1294599"/>
                </a:lnTo>
                <a:lnTo>
                  <a:pt x="2000719" y="1296466"/>
                </a:lnTo>
                <a:lnTo>
                  <a:pt x="2000262" y="1297584"/>
                </a:lnTo>
                <a:lnTo>
                  <a:pt x="2000262" y="1300213"/>
                </a:lnTo>
                <a:lnTo>
                  <a:pt x="2000719" y="1301330"/>
                </a:lnTo>
                <a:lnTo>
                  <a:pt x="2002586" y="1303197"/>
                </a:lnTo>
                <a:lnTo>
                  <a:pt x="2003704" y="1303655"/>
                </a:lnTo>
                <a:lnTo>
                  <a:pt x="2006333" y="1303655"/>
                </a:lnTo>
                <a:lnTo>
                  <a:pt x="2007450" y="1303197"/>
                </a:lnTo>
                <a:lnTo>
                  <a:pt x="2009317" y="1301330"/>
                </a:lnTo>
                <a:lnTo>
                  <a:pt x="2009775" y="1300213"/>
                </a:lnTo>
                <a:lnTo>
                  <a:pt x="2009775" y="1297584"/>
                </a:lnTo>
                <a:close/>
              </a:path>
              <a:path w="6677025" h="3249929">
                <a:moveTo>
                  <a:pt x="2009775" y="650519"/>
                </a:moveTo>
                <a:lnTo>
                  <a:pt x="2009317" y="649401"/>
                </a:lnTo>
                <a:lnTo>
                  <a:pt x="2007450" y="647534"/>
                </a:lnTo>
                <a:lnTo>
                  <a:pt x="2006333" y="647065"/>
                </a:lnTo>
                <a:lnTo>
                  <a:pt x="2003704" y="647065"/>
                </a:lnTo>
                <a:lnTo>
                  <a:pt x="2002586" y="647534"/>
                </a:lnTo>
                <a:lnTo>
                  <a:pt x="2000719" y="649401"/>
                </a:lnTo>
                <a:lnTo>
                  <a:pt x="2000262" y="650519"/>
                </a:lnTo>
                <a:lnTo>
                  <a:pt x="2000262" y="653148"/>
                </a:lnTo>
                <a:lnTo>
                  <a:pt x="2000719" y="654265"/>
                </a:lnTo>
                <a:lnTo>
                  <a:pt x="2002586" y="656132"/>
                </a:lnTo>
                <a:lnTo>
                  <a:pt x="2003704" y="656590"/>
                </a:lnTo>
                <a:lnTo>
                  <a:pt x="2006333" y="656590"/>
                </a:lnTo>
                <a:lnTo>
                  <a:pt x="2007450" y="656132"/>
                </a:lnTo>
                <a:lnTo>
                  <a:pt x="2009317" y="654265"/>
                </a:lnTo>
                <a:lnTo>
                  <a:pt x="2009775" y="653148"/>
                </a:lnTo>
                <a:lnTo>
                  <a:pt x="2009775" y="650519"/>
                </a:lnTo>
                <a:close/>
              </a:path>
              <a:path w="6677025" h="3249929">
                <a:moveTo>
                  <a:pt x="2009775" y="3454"/>
                </a:moveTo>
                <a:lnTo>
                  <a:pt x="2009317" y="2336"/>
                </a:lnTo>
                <a:lnTo>
                  <a:pt x="2007450" y="469"/>
                </a:lnTo>
                <a:lnTo>
                  <a:pt x="2006333" y="0"/>
                </a:lnTo>
                <a:lnTo>
                  <a:pt x="2003704" y="0"/>
                </a:lnTo>
                <a:lnTo>
                  <a:pt x="2002586" y="469"/>
                </a:lnTo>
                <a:lnTo>
                  <a:pt x="2000719" y="2336"/>
                </a:lnTo>
                <a:lnTo>
                  <a:pt x="2000262" y="3454"/>
                </a:lnTo>
                <a:lnTo>
                  <a:pt x="2000262" y="6083"/>
                </a:lnTo>
                <a:lnTo>
                  <a:pt x="2000719" y="7200"/>
                </a:lnTo>
                <a:lnTo>
                  <a:pt x="2002586" y="9067"/>
                </a:lnTo>
                <a:lnTo>
                  <a:pt x="2003704" y="9525"/>
                </a:lnTo>
                <a:lnTo>
                  <a:pt x="2006333" y="9525"/>
                </a:lnTo>
                <a:lnTo>
                  <a:pt x="2007450" y="9067"/>
                </a:lnTo>
                <a:lnTo>
                  <a:pt x="2009317" y="7200"/>
                </a:lnTo>
                <a:lnTo>
                  <a:pt x="2009775" y="6083"/>
                </a:lnTo>
                <a:lnTo>
                  <a:pt x="2009775" y="3454"/>
                </a:lnTo>
                <a:close/>
              </a:path>
              <a:path w="6677025" h="3249929">
                <a:moveTo>
                  <a:pt x="2057400" y="3238779"/>
                </a:moveTo>
                <a:lnTo>
                  <a:pt x="2056942" y="3237661"/>
                </a:lnTo>
                <a:lnTo>
                  <a:pt x="2055075" y="3235795"/>
                </a:lnTo>
                <a:lnTo>
                  <a:pt x="2053958" y="3235325"/>
                </a:lnTo>
                <a:lnTo>
                  <a:pt x="2051329" y="3235325"/>
                </a:lnTo>
                <a:lnTo>
                  <a:pt x="2050211" y="3235795"/>
                </a:lnTo>
                <a:lnTo>
                  <a:pt x="2048344" y="3237661"/>
                </a:lnTo>
                <a:lnTo>
                  <a:pt x="2047875" y="3238779"/>
                </a:lnTo>
                <a:lnTo>
                  <a:pt x="2047875" y="3241408"/>
                </a:lnTo>
                <a:lnTo>
                  <a:pt x="2048344" y="3242526"/>
                </a:lnTo>
                <a:lnTo>
                  <a:pt x="2050211" y="3244392"/>
                </a:lnTo>
                <a:lnTo>
                  <a:pt x="2051329" y="3244850"/>
                </a:lnTo>
                <a:lnTo>
                  <a:pt x="2053958" y="3244850"/>
                </a:lnTo>
                <a:lnTo>
                  <a:pt x="2055075" y="3244392"/>
                </a:lnTo>
                <a:lnTo>
                  <a:pt x="2056942" y="3242526"/>
                </a:lnTo>
                <a:lnTo>
                  <a:pt x="2057400" y="3241408"/>
                </a:lnTo>
                <a:lnTo>
                  <a:pt x="2057400" y="3238779"/>
                </a:lnTo>
                <a:close/>
              </a:path>
              <a:path w="6677025" h="3249929">
                <a:moveTo>
                  <a:pt x="2057400" y="2591714"/>
                </a:moveTo>
                <a:lnTo>
                  <a:pt x="2056942" y="2590596"/>
                </a:lnTo>
                <a:lnTo>
                  <a:pt x="2055075" y="2588730"/>
                </a:lnTo>
                <a:lnTo>
                  <a:pt x="2053958" y="2588272"/>
                </a:lnTo>
                <a:lnTo>
                  <a:pt x="2051329" y="2588272"/>
                </a:lnTo>
                <a:lnTo>
                  <a:pt x="2050211" y="2588730"/>
                </a:lnTo>
                <a:lnTo>
                  <a:pt x="2048344" y="2590596"/>
                </a:lnTo>
                <a:lnTo>
                  <a:pt x="2047875" y="2591714"/>
                </a:lnTo>
                <a:lnTo>
                  <a:pt x="2047875" y="2594343"/>
                </a:lnTo>
                <a:lnTo>
                  <a:pt x="2048344" y="2595461"/>
                </a:lnTo>
                <a:lnTo>
                  <a:pt x="2050211" y="2597327"/>
                </a:lnTo>
                <a:lnTo>
                  <a:pt x="2051329" y="2597797"/>
                </a:lnTo>
                <a:lnTo>
                  <a:pt x="2053958" y="2597797"/>
                </a:lnTo>
                <a:lnTo>
                  <a:pt x="2055075" y="2597327"/>
                </a:lnTo>
                <a:lnTo>
                  <a:pt x="2056942" y="2595461"/>
                </a:lnTo>
                <a:lnTo>
                  <a:pt x="2057400" y="2594343"/>
                </a:lnTo>
                <a:lnTo>
                  <a:pt x="2057400" y="2591714"/>
                </a:lnTo>
                <a:close/>
              </a:path>
              <a:path w="6677025" h="3249929">
                <a:moveTo>
                  <a:pt x="2057400" y="1944649"/>
                </a:moveTo>
                <a:lnTo>
                  <a:pt x="2056942" y="1943531"/>
                </a:lnTo>
                <a:lnTo>
                  <a:pt x="2055075" y="1941664"/>
                </a:lnTo>
                <a:lnTo>
                  <a:pt x="2053958" y="1941195"/>
                </a:lnTo>
                <a:lnTo>
                  <a:pt x="2051329" y="1941195"/>
                </a:lnTo>
                <a:lnTo>
                  <a:pt x="2050211" y="1941664"/>
                </a:lnTo>
                <a:lnTo>
                  <a:pt x="2048344" y="1943531"/>
                </a:lnTo>
                <a:lnTo>
                  <a:pt x="2047875" y="1944649"/>
                </a:lnTo>
                <a:lnTo>
                  <a:pt x="2047875" y="1947278"/>
                </a:lnTo>
                <a:lnTo>
                  <a:pt x="2048344" y="1948395"/>
                </a:lnTo>
                <a:lnTo>
                  <a:pt x="2050211" y="1950262"/>
                </a:lnTo>
                <a:lnTo>
                  <a:pt x="2051329" y="1950720"/>
                </a:lnTo>
                <a:lnTo>
                  <a:pt x="2053958" y="1950720"/>
                </a:lnTo>
                <a:lnTo>
                  <a:pt x="2055075" y="1950262"/>
                </a:lnTo>
                <a:lnTo>
                  <a:pt x="2056942" y="1948395"/>
                </a:lnTo>
                <a:lnTo>
                  <a:pt x="2057400" y="1947278"/>
                </a:lnTo>
                <a:lnTo>
                  <a:pt x="2057400" y="1944649"/>
                </a:lnTo>
                <a:close/>
              </a:path>
              <a:path w="6677025" h="3249929">
                <a:moveTo>
                  <a:pt x="2057400" y="1297584"/>
                </a:moveTo>
                <a:lnTo>
                  <a:pt x="2056942" y="1296466"/>
                </a:lnTo>
                <a:lnTo>
                  <a:pt x="2055075" y="1294599"/>
                </a:lnTo>
                <a:lnTo>
                  <a:pt x="2053958" y="1294130"/>
                </a:lnTo>
                <a:lnTo>
                  <a:pt x="2051329" y="1294130"/>
                </a:lnTo>
                <a:lnTo>
                  <a:pt x="2050211" y="1294599"/>
                </a:lnTo>
                <a:lnTo>
                  <a:pt x="2048344" y="1296466"/>
                </a:lnTo>
                <a:lnTo>
                  <a:pt x="2047875" y="1297584"/>
                </a:lnTo>
                <a:lnTo>
                  <a:pt x="2047875" y="1300213"/>
                </a:lnTo>
                <a:lnTo>
                  <a:pt x="2048344" y="1301330"/>
                </a:lnTo>
                <a:lnTo>
                  <a:pt x="2050211" y="1303197"/>
                </a:lnTo>
                <a:lnTo>
                  <a:pt x="2051329" y="1303655"/>
                </a:lnTo>
                <a:lnTo>
                  <a:pt x="2053958" y="1303655"/>
                </a:lnTo>
                <a:lnTo>
                  <a:pt x="2055075" y="1303197"/>
                </a:lnTo>
                <a:lnTo>
                  <a:pt x="2056942" y="1301330"/>
                </a:lnTo>
                <a:lnTo>
                  <a:pt x="2057400" y="1300213"/>
                </a:lnTo>
                <a:lnTo>
                  <a:pt x="2057400" y="1297584"/>
                </a:lnTo>
                <a:close/>
              </a:path>
              <a:path w="6677025" h="3249929">
                <a:moveTo>
                  <a:pt x="2057400" y="650519"/>
                </a:moveTo>
                <a:lnTo>
                  <a:pt x="2056942" y="649401"/>
                </a:lnTo>
                <a:lnTo>
                  <a:pt x="2055075" y="647534"/>
                </a:lnTo>
                <a:lnTo>
                  <a:pt x="2053958" y="647065"/>
                </a:lnTo>
                <a:lnTo>
                  <a:pt x="2051329" y="647065"/>
                </a:lnTo>
                <a:lnTo>
                  <a:pt x="2050211" y="647534"/>
                </a:lnTo>
                <a:lnTo>
                  <a:pt x="2048344" y="649401"/>
                </a:lnTo>
                <a:lnTo>
                  <a:pt x="2047875" y="650519"/>
                </a:lnTo>
                <a:lnTo>
                  <a:pt x="2047875" y="653148"/>
                </a:lnTo>
                <a:lnTo>
                  <a:pt x="2048344" y="654265"/>
                </a:lnTo>
                <a:lnTo>
                  <a:pt x="2050211" y="656132"/>
                </a:lnTo>
                <a:lnTo>
                  <a:pt x="2051329" y="656590"/>
                </a:lnTo>
                <a:lnTo>
                  <a:pt x="2053958" y="656590"/>
                </a:lnTo>
                <a:lnTo>
                  <a:pt x="2055075" y="656132"/>
                </a:lnTo>
                <a:lnTo>
                  <a:pt x="2056942" y="654265"/>
                </a:lnTo>
                <a:lnTo>
                  <a:pt x="2057400" y="653148"/>
                </a:lnTo>
                <a:lnTo>
                  <a:pt x="2057400" y="650519"/>
                </a:lnTo>
                <a:close/>
              </a:path>
              <a:path w="6677025" h="3249929">
                <a:moveTo>
                  <a:pt x="2057400" y="3454"/>
                </a:moveTo>
                <a:lnTo>
                  <a:pt x="2056942" y="2336"/>
                </a:lnTo>
                <a:lnTo>
                  <a:pt x="2055075" y="469"/>
                </a:lnTo>
                <a:lnTo>
                  <a:pt x="2053958" y="0"/>
                </a:lnTo>
                <a:lnTo>
                  <a:pt x="2051329" y="0"/>
                </a:lnTo>
                <a:lnTo>
                  <a:pt x="2050211" y="469"/>
                </a:lnTo>
                <a:lnTo>
                  <a:pt x="2048344" y="2336"/>
                </a:lnTo>
                <a:lnTo>
                  <a:pt x="2047875" y="3454"/>
                </a:lnTo>
                <a:lnTo>
                  <a:pt x="2047875" y="6083"/>
                </a:lnTo>
                <a:lnTo>
                  <a:pt x="2048344" y="7200"/>
                </a:lnTo>
                <a:lnTo>
                  <a:pt x="2050211" y="9067"/>
                </a:lnTo>
                <a:lnTo>
                  <a:pt x="2051329" y="9525"/>
                </a:lnTo>
                <a:lnTo>
                  <a:pt x="2053958" y="9525"/>
                </a:lnTo>
                <a:lnTo>
                  <a:pt x="2055075" y="9067"/>
                </a:lnTo>
                <a:lnTo>
                  <a:pt x="2056942" y="7200"/>
                </a:lnTo>
                <a:lnTo>
                  <a:pt x="2057400" y="6083"/>
                </a:lnTo>
                <a:lnTo>
                  <a:pt x="2057400" y="3454"/>
                </a:lnTo>
                <a:close/>
              </a:path>
              <a:path w="6677025" h="3249929">
                <a:moveTo>
                  <a:pt x="2105025" y="3238779"/>
                </a:moveTo>
                <a:lnTo>
                  <a:pt x="2104567" y="3237661"/>
                </a:lnTo>
                <a:lnTo>
                  <a:pt x="2102700" y="3235795"/>
                </a:lnTo>
                <a:lnTo>
                  <a:pt x="2101583" y="3235325"/>
                </a:lnTo>
                <a:lnTo>
                  <a:pt x="2098954" y="3235325"/>
                </a:lnTo>
                <a:lnTo>
                  <a:pt x="2097836" y="3235795"/>
                </a:lnTo>
                <a:lnTo>
                  <a:pt x="2095969" y="3237661"/>
                </a:lnTo>
                <a:lnTo>
                  <a:pt x="2095500" y="3238779"/>
                </a:lnTo>
                <a:lnTo>
                  <a:pt x="2095500" y="3241408"/>
                </a:lnTo>
                <a:lnTo>
                  <a:pt x="2095969" y="3242526"/>
                </a:lnTo>
                <a:lnTo>
                  <a:pt x="2097836" y="3244392"/>
                </a:lnTo>
                <a:lnTo>
                  <a:pt x="2098954" y="3244850"/>
                </a:lnTo>
                <a:lnTo>
                  <a:pt x="2101583" y="3244850"/>
                </a:lnTo>
                <a:lnTo>
                  <a:pt x="2102700" y="3244392"/>
                </a:lnTo>
                <a:lnTo>
                  <a:pt x="2104567" y="3242526"/>
                </a:lnTo>
                <a:lnTo>
                  <a:pt x="2105025" y="3241408"/>
                </a:lnTo>
                <a:lnTo>
                  <a:pt x="2105025" y="3238779"/>
                </a:lnTo>
                <a:close/>
              </a:path>
              <a:path w="6677025" h="3249929">
                <a:moveTo>
                  <a:pt x="2105025" y="2591714"/>
                </a:moveTo>
                <a:lnTo>
                  <a:pt x="2104567" y="2590596"/>
                </a:lnTo>
                <a:lnTo>
                  <a:pt x="2102700" y="2588730"/>
                </a:lnTo>
                <a:lnTo>
                  <a:pt x="2101583" y="2588272"/>
                </a:lnTo>
                <a:lnTo>
                  <a:pt x="2098954" y="2588272"/>
                </a:lnTo>
                <a:lnTo>
                  <a:pt x="2097836" y="2588730"/>
                </a:lnTo>
                <a:lnTo>
                  <a:pt x="2095969" y="2590596"/>
                </a:lnTo>
                <a:lnTo>
                  <a:pt x="2095500" y="2591714"/>
                </a:lnTo>
                <a:lnTo>
                  <a:pt x="2095500" y="2594343"/>
                </a:lnTo>
                <a:lnTo>
                  <a:pt x="2095969" y="2595461"/>
                </a:lnTo>
                <a:lnTo>
                  <a:pt x="2097836" y="2597327"/>
                </a:lnTo>
                <a:lnTo>
                  <a:pt x="2098954" y="2597797"/>
                </a:lnTo>
                <a:lnTo>
                  <a:pt x="2101583" y="2597797"/>
                </a:lnTo>
                <a:lnTo>
                  <a:pt x="2102700" y="2597327"/>
                </a:lnTo>
                <a:lnTo>
                  <a:pt x="2104567" y="2595461"/>
                </a:lnTo>
                <a:lnTo>
                  <a:pt x="2105025" y="2594343"/>
                </a:lnTo>
                <a:lnTo>
                  <a:pt x="2105025" y="2591714"/>
                </a:lnTo>
                <a:close/>
              </a:path>
              <a:path w="6677025" h="3249929">
                <a:moveTo>
                  <a:pt x="2105025" y="1944649"/>
                </a:moveTo>
                <a:lnTo>
                  <a:pt x="2104567" y="1943531"/>
                </a:lnTo>
                <a:lnTo>
                  <a:pt x="2102700" y="1941664"/>
                </a:lnTo>
                <a:lnTo>
                  <a:pt x="2101583" y="1941195"/>
                </a:lnTo>
                <a:lnTo>
                  <a:pt x="2098954" y="1941195"/>
                </a:lnTo>
                <a:lnTo>
                  <a:pt x="2097836" y="1941664"/>
                </a:lnTo>
                <a:lnTo>
                  <a:pt x="2095969" y="1943531"/>
                </a:lnTo>
                <a:lnTo>
                  <a:pt x="2095500" y="1944649"/>
                </a:lnTo>
                <a:lnTo>
                  <a:pt x="2095500" y="1947278"/>
                </a:lnTo>
                <a:lnTo>
                  <a:pt x="2095969" y="1948395"/>
                </a:lnTo>
                <a:lnTo>
                  <a:pt x="2097836" y="1950262"/>
                </a:lnTo>
                <a:lnTo>
                  <a:pt x="2098954" y="1950720"/>
                </a:lnTo>
                <a:lnTo>
                  <a:pt x="2101583" y="1950720"/>
                </a:lnTo>
                <a:lnTo>
                  <a:pt x="2102700" y="1950262"/>
                </a:lnTo>
                <a:lnTo>
                  <a:pt x="2104567" y="1948395"/>
                </a:lnTo>
                <a:lnTo>
                  <a:pt x="2105025" y="1947278"/>
                </a:lnTo>
                <a:lnTo>
                  <a:pt x="2105025" y="1944649"/>
                </a:lnTo>
                <a:close/>
              </a:path>
              <a:path w="6677025" h="3249929">
                <a:moveTo>
                  <a:pt x="2105025" y="1297584"/>
                </a:moveTo>
                <a:lnTo>
                  <a:pt x="2104567" y="1296466"/>
                </a:lnTo>
                <a:lnTo>
                  <a:pt x="2102700" y="1294599"/>
                </a:lnTo>
                <a:lnTo>
                  <a:pt x="2101583" y="1294130"/>
                </a:lnTo>
                <a:lnTo>
                  <a:pt x="2098954" y="1294130"/>
                </a:lnTo>
                <a:lnTo>
                  <a:pt x="2097836" y="1294599"/>
                </a:lnTo>
                <a:lnTo>
                  <a:pt x="2095969" y="1296466"/>
                </a:lnTo>
                <a:lnTo>
                  <a:pt x="2095500" y="1297584"/>
                </a:lnTo>
                <a:lnTo>
                  <a:pt x="2095500" y="1300213"/>
                </a:lnTo>
                <a:lnTo>
                  <a:pt x="2095969" y="1301330"/>
                </a:lnTo>
                <a:lnTo>
                  <a:pt x="2097836" y="1303197"/>
                </a:lnTo>
                <a:lnTo>
                  <a:pt x="2098954" y="1303655"/>
                </a:lnTo>
                <a:lnTo>
                  <a:pt x="2101583" y="1303655"/>
                </a:lnTo>
                <a:lnTo>
                  <a:pt x="2102700" y="1303197"/>
                </a:lnTo>
                <a:lnTo>
                  <a:pt x="2104567" y="1301330"/>
                </a:lnTo>
                <a:lnTo>
                  <a:pt x="2105025" y="1300213"/>
                </a:lnTo>
                <a:lnTo>
                  <a:pt x="2105025" y="1297584"/>
                </a:lnTo>
                <a:close/>
              </a:path>
              <a:path w="6677025" h="3249929">
                <a:moveTo>
                  <a:pt x="2105025" y="650519"/>
                </a:moveTo>
                <a:lnTo>
                  <a:pt x="2104567" y="649401"/>
                </a:lnTo>
                <a:lnTo>
                  <a:pt x="2102700" y="647534"/>
                </a:lnTo>
                <a:lnTo>
                  <a:pt x="2101583" y="647065"/>
                </a:lnTo>
                <a:lnTo>
                  <a:pt x="2098954" y="647065"/>
                </a:lnTo>
                <a:lnTo>
                  <a:pt x="2097836" y="647534"/>
                </a:lnTo>
                <a:lnTo>
                  <a:pt x="2095969" y="649401"/>
                </a:lnTo>
                <a:lnTo>
                  <a:pt x="2095500" y="650519"/>
                </a:lnTo>
                <a:lnTo>
                  <a:pt x="2095500" y="653148"/>
                </a:lnTo>
                <a:lnTo>
                  <a:pt x="2095969" y="654265"/>
                </a:lnTo>
                <a:lnTo>
                  <a:pt x="2097836" y="656132"/>
                </a:lnTo>
                <a:lnTo>
                  <a:pt x="2098954" y="656590"/>
                </a:lnTo>
                <a:lnTo>
                  <a:pt x="2101583" y="656590"/>
                </a:lnTo>
                <a:lnTo>
                  <a:pt x="2102700" y="656132"/>
                </a:lnTo>
                <a:lnTo>
                  <a:pt x="2104567" y="654265"/>
                </a:lnTo>
                <a:lnTo>
                  <a:pt x="2105025" y="653148"/>
                </a:lnTo>
                <a:lnTo>
                  <a:pt x="2105025" y="650519"/>
                </a:lnTo>
                <a:close/>
              </a:path>
              <a:path w="6677025" h="3249929">
                <a:moveTo>
                  <a:pt x="2105025" y="3454"/>
                </a:moveTo>
                <a:lnTo>
                  <a:pt x="2104567" y="2336"/>
                </a:lnTo>
                <a:lnTo>
                  <a:pt x="2102700" y="469"/>
                </a:lnTo>
                <a:lnTo>
                  <a:pt x="2101583" y="0"/>
                </a:lnTo>
                <a:lnTo>
                  <a:pt x="2098954" y="0"/>
                </a:lnTo>
                <a:lnTo>
                  <a:pt x="2097836" y="469"/>
                </a:lnTo>
                <a:lnTo>
                  <a:pt x="2095969" y="2336"/>
                </a:lnTo>
                <a:lnTo>
                  <a:pt x="2095500" y="3454"/>
                </a:lnTo>
                <a:lnTo>
                  <a:pt x="2095500" y="6083"/>
                </a:lnTo>
                <a:lnTo>
                  <a:pt x="2095969" y="7200"/>
                </a:lnTo>
                <a:lnTo>
                  <a:pt x="2097836" y="9067"/>
                </a:lnTo>
                <a:lnTo>
                  <a:pt x="2098954" y="9525"/>
                </a:lnTo>
                <a:lnTo>
                  <a:pt x="2101583" y="9525"/>
                </a:lnTo>
                <a:lnTo>
                  <a:pt x="2102700" y="9067"/>
                </a:lnTo>
                <a:lnTo>
                  <a:pt x="2104567" y="7200"/>
                </a:lnTo>
                <a:lnTo>
                  <a:pt x="2105025" y="6083"/>
                </a:lnTo>
                <a:lnTo>
                  <a:pt x="2105025" y="3454"/>
                </a:lnTo>
                <a:close/>
              </a:path>
              <a:path w="6677025" h="3249929">
                <a:moveTo>
                  <a:pt x="2152650" y="3238779"/>
                </a:moveTo>
                <a:lnTo>
                  <a:pt x="2152192" y="3237661"/>
                </a:lnTo>
                <a:lnTo>
                  <a:pt x="2150326" y="3235795"/>
                </a:lnTo>
                <a:lnTo>
                  <a:pt x="2149208" y="3235325"/>
                </a:lnTo>
                <a:lnTo>
                  <a:pt x="2146579" y="3235325"/>
                </a:lnTo>
                <a:lnTo>
                  <a:pt x="2145461" y="3235795"/>
                </a:lnTo>
                <a:lnTo>
                  <a:pt x="2143595" y="3237661"/>
                </a:lnTo>
                <a:lnTo>
                  <a:pt x="2143125" y="3238779"/>
                </a:lnTo>
                <a:lnTo>
                  <a:pt x="2143125" y="3241408"/>
                </a:lnTo>
                <a:lnTo>
                  <a:pt x="2143595" y="3242526"/>
                </a:lnTo>
                <a:lnTo>
                  <a:pt x="2145461" y="3244392"/>
                </a:lnTo>
                <a:lnTo>
                  <a:pt x="2146579" y="3244850"/>
                </a:lnTo>
                <a:lnTo>
                  <a:pt x="2149208" y="3244850"/>
                </a:lnTo>
                <a:lnTo>
                  <a:pt x="2150326" y="3244392"/>
                </a:lnTo>
                <a:lnTo>
                  <a:pt x="2152192" y="3242526"/>
                </a:lnTo>
                <a:lnTo>
                  <a:pt x="2152650" y="3241408"/>
                </a:lnTo>
                <a:lnTo>
                  <a:pt x="2152650" y="3238779"/>
                </a:lnTo>
                <a:close/>
              </a:path>
              <a:path w="6677025" h="3249929">
                <a:moveTo>
                  <a:pt x="2152650" y="2591714"/>
                </a:moveTo>
                <a:lnTo>
                  <a:pt x="2152192" y="2590596"/>
                </a:lnTo>
                <a:lnTo>
                  <a:pt x="2150326" y="2588730"/>
                </a:lnTo>
                <a:lnTo>
                  <a:pt x="2149208" y="2588272"/>
                </a:lnTo>
                <a:lnTo>
                  <a:pt x="2146579" y="2588272"/>
                </a:lnTo>
                <a:lnTo>
                  <a:pt x="2145461" y="2588730"/>
                </a:lnTo>
                <a:lnTo>
                  <a:pt x="2143595" y="2590596"/>
                </a:lnTo>
                <a:lnTo>
                  <a:pt x="2143125" y="2591714"/>
                </a:lnTo>
                <a:lnTo>
                  <a:pt x="2143125" y="2594343"/>
                </a:lnTo>
                <a:lnTo>
                  <a:pt x="2143595" y="2595461"/>
                </a:lnTo>
                <a:lnTo>
                  <a:pt x="2145461" y="2597327"/>
                </a:lnTo>
                <a:lnTo>
                  <a:pt x="2146579" y="2597797"/>
                </a:lnTo>
                <a:lnTo>
                  <a:pt x="2149208" y="2597797"/>
                </a:lnTo>
                <a:lnTo>
                  <a:pt x="2150326" y="2597327"/>
                </a:lnTo>
                <a:lnTo>
                  <a:pt x="2152192" y="2595461"/>
                </a:lnTo>
                <a:lnTo>
                  <a:pt x="2152650" y="2594343"/>
                </a:lnTo>
                <a:lnTo>
                  <a:pt x="2152650" y="2591714"/>
                </a:lnTo>
                <a:close/>
              </a:path>
              <a:path w="6677025" h="3249929">
                <a:moveTo>
                  <a:pt x="2152650" y="1944649"/>
                </a:moveTo>
                <a:lnTo>
                  <a:pt x="2152192" y="1943531"/>
                </a:lnTo>
                <a:lnTo>
                  <a:pt x="2150326" y="1941664"/>
                </a:lnTo>
                <a:lnTo>
                  <a:pt x="2149208" y="1941195"/>
                </a:lnTo>
                <a:lnTo>
                  <a:pt x="2146579" y="1941195"/>
                </a:lnTo>
                <a:lnTo>
                  <a:pt x="2145461" y="1941664"/>
                </a:lnTo>
                <a:lnTo>
                  <a:pt x="2143595" y="1943531"/>
                </a:lnTo>
                <a:lnTo>
                  <a:pt x="2143125" y="1944649"/>
                </a:lnTo>
                <a:lnTo>
                  <a:pt x="2143125" y="1947278"/>
                </a:lnTo>
                <a:lnTo>
                  <a:pt x="2143595" y="1948395"/>
                </a:lnTo>
                <a:lnTo>
                  <a:pt x="2145461" y="1950262"/>
                </a:lnTo>
                <a:lnTo>
                  <a:pt x="2146579" y="1950720"/>
                </a:lnTo>
                <a:lnTo>
                  <a:pt x="2149208" y="1950720"/>
                </a:lnTo>
                <a:lnTo>
                  <a:pt x="2150326" y="1950262"/>
                </a:lnTo>
                <a:lnTo>
                  <a:pt x="2152192" y="1948395"/>
                </a:lnTo>
                <a:lnTo>
                  <a:pt x="2152650" y="1947278"/>
                </a:lnTo>
                <a:lnTo>
                  <a:pt x="2152650" y="1944649"/>
                </a:lnTo>
                <a:close/>
              </a:path>
              <a:path w="6677025" h="3249929">
                <a:moveTo>
                  <a:pt x="2152650" y="1297584"/>
                </a:moveTo>
                <a:lnTo>
                  <a:pt x="2152192" y="1296466"/>
                </a:lnTo>
                <a:lnTo>
                  <a:pt x="2150326" y="1294599"/>
                </a:lnTo>
                <a:lnTo>
                  <a:pt x="2149208" y="1294130"/>
                </a:lnTo>
                <a:lnTo>
                  <a:pt x="2146579" y="1294130"/>
                </a:lnTo>
                <a:lnTo>
                  <a:pt x="2145461" y="1294599"/>
                </a:lnTo>
                <a:lnTo>
                  <a:pt x="2143595" y="1296466"/>
                </a:lnTo>
                <a:lnTo>
                  <a:pt x="2143125" y="1297584"/>
                </a:lnTo>
                <a:lnTo>
                  <a:pt x="2143125" y="1300213"/>
                </a:lnTo>
                <a:lnTo>
                  <a:pt x="2143595" y="1301330"/>
                </a:lnTo>
                <a:lnTo>
                  <a:pt x="2145461" y="1303197"/>
                </a:lnTo>
                <a:lnTo>
                  <a:pt x="2146579" y="1303655"/>
                </a:lnTo>
                <a:lnTo>
                  <a:pt x="2149208" y="1303655"/>
                </a:lnTo>
                <a:lnTo>
                  <a:pt x="2150326" y="1303197"/>
                </a:lnTo>
                <a:lnTo>
                  <a:pt x="2152192" y="1301330"/>
                </a:lnTo>
                <a:lnTo>
                  <a:pt x="2152650" y="1300213"/>
                </a:lnTo>
                <a:lnTo>
                  <a:pt x="2152650" y="1297584"/>
                </a:lnTo>
                <a:close/>
              </a:path>
              <a:path w="6677025" h="3249929">
                <a:moveTo>
                  <a:pt x="2152650" y="650519"/>
                </a:moveTo>
                <a:lnTo>
                  <a:pt x="2152192" y="649401"/>
                </a:lnTo>
                <a:lnTo>
                  <a:pt x="2150326" y="647534"/>
                </a:lnTo>
                <a:lnTo>
                  <a:pt x="2149208" y="647065"/>
                </a:lnTo>
                <a:lnTo>
                  <a:pt x="2146579" y="647065"/>
                </a:lnTo>
                <a:lnTo>
                  <a:pt x="2145461" y="647534"/>
                </a:lnTo>
                <a:lnTo>
                  <a:pt x="2143595" y="649401"/>
                </a:lnTo>
                <a:lnTo>
                  <a:pt x="2143125" y="650519"/>
                </a:lnTo>
                <a:lnTo>
                  <a:pt x="2143125" y="653148"/>
                </a:lnTo>
                <a:lnTo>
                  <a:pt x="2143595" y="654265"/>
                </a:lnTo>
                <a:lnTo>
                  <a:pt x="2145461" y="656132"/>
                </a:lnTo>
                <a:lnTo>
                  <a:pt x="2146579" y="656590"/>
                </a:lnTo>
                <a:lnTo>
                  <a:pt x="2149208" y="656590"/>
                </a:lnTo>
                <a:lnTo>
                  <a:pt x="2150326" y="656132"/>
                </a:lnTo>
                <a:lnTo>
                  <a:pt x="2152192" y="654265"/>
                </a:lnTo>
                <a:lnTo>
                  <a:pt x="2152650" y="653148"/>
                </a:lnTo>
                <a:lnTo>
                  <a:pt x="2152650" y="650519"/>
                </a:lnTo>
                <a:close/>
              </a:path>
              <a:path w="6677025" h="3249929">
                <a:moveTo>
                  <a:pt x="2152650" y="3454"/>
                </a:moveTo>
                <a:lnTo>
                  <a:pt x="2152192" y="2336"/>
                </a:lnTo>
                <a:lnTo>
                  <a:pt x="2150326" y="469"/>
                </a:lnTo>
                <a:lnTo>
                  <a:pt x="2149208" y="0"/>
                </a:lnTo>
                <a:lnTo>
                  <a:pt x="2146579" y="0"/>
                </a:lnTo>
                <a:lnTo>
                  <a:pt x="2145461" y="469"/>
                </a:lnTo>
                <a:lnTo>
                  <a:pt x="2143595" y="2336"/>
                </a:lnTo>
                <a:lnTo>
                  <a:pt x="2143125" y="3454"/>
                </a:lnTo>
                <a:lnTo>
                  <a:pt x="2143125" y="6083"/>
                </a:lnTo>
                <a:lnTo>
                  <a:pt x="2143595" y="7200"/>
                </a:lnTo>
                <a:lnTo>
                  <a:pt x="2145461" y="9067"/>
                </a:lnTo>
                <a:lnTo>
                  <a:pt x="2146579" y="9525"/>
                </a:lnTo>
                <a:lnTo>
                  <a:pt x="2149208" y="9525"/>
                </a:lnTo>
                <a:lnTo>
                  <a:pt x="2150326" y="9067"/>
                </a:lnTo>
                <a:lnTo>
                  <a:pt x="2152192" y="7200"/>
                </a:lnTo>
                <a:lnTo>
                  <a:pt x="2152650" y="6083"/>
                </a:lnTo>
                <a:lnTo>
                  <a:pt x="2152650" y="3454"/>
                </a:lnTo>
                <a:close/>
              </a:path>
              <a:path w="6677025" h="3249929">
                <a:moveTo>
                  <a:pt x="2200275" y="3238779"/>
                </a:moveTo>
                <a:lnTo>
                  <a:pt x="2199817" y="3237661"/>
                </a:lnTo>
                <a:lnTo>
                  <a:pt x="2197951" y="3235795"/>
                </a:lnTo>
                <a:lnTo>
                  <a:pt x="2196833" y="3235325"/>
                </a:lnTo>
                <a:lnTo>
                  <a:pt x="2194204" y="3235325"/>
                </a:lnTo>
                <a:lnTo>
                  <a:pt x="2193086" y="3235795"/>
                </a:lnTo>
                <a:lnTo>
                  <a:pt x="2191220" y="3237661"/>
                </a:lnTo>
                <a:lnTo>
                  <a:pt x="2190750" y="3238779"/>
                </a:lnTo>
                <a:lnTo>
                  <a:pt x="2190750" y="3241408"/>
                </a:lnTo>
                <a:lnTo>
                  <a:pt x="2191220" y="3242526"/>
                </a:lnTo>
                <a:lnTo>
                  <a:pt x="2193086" y="3244392"/>
                </a:lnTo>
                <a:lnTo>
                  <a:pt x="2194204" y="3244850"/>
                </a:lnTo>
                <a:lnTo>
                  <a:pt x="2196833" y="3244850"/>
                </a:lnTo>
                <a:lnTo>
                  <a:pt x="2197951" y="3244392"/>
                </a:lnTo>
                <a:lnTo>
                  <a:pt x="2199817" y="3242526"/>
                </a:lnTo>
                <a:lnTo>
                  <a:pt x="2200275" y="3241408"/>
                </a:lnTo>
                <a:lnTo>
                  <a:pt x="2200275" y="3238779"/>
                </a:lnTo>
                <a:close/>
              </a:path>
              <a:path w="6677025" h="3249929">
                <a:moveTo>
                  <a:pt x="2200275" y="2591714"/>
                </a:moveTo>
                <a:lnTo>
                  <a:pt x="2199817" y="2590596"/>
                </a:lnTo>
                <a:lnTo>
                  <a:pt x="2197951" y="2588730"/>
                </a:lnTo>
                <a:lnTo>
                  <a:pt x="2196833" y="2588272"/>
                </a:lnTo>
                <a:lnTo>
                  <a:pt x="2194204" y="2588272"/>
                </a:lnTo>
                <a:lnTo>
                  <a:pt x="2193086" y="2588730"/>
                </a:lnTo>
                <a:lnTo>
                  <a:pt x="2191220" y="2590596"/>
                </a:lnTo>
                <a:lnTo>
                  <a:pt x="2190750" y="2591714"/>
                </a:lnTo>
                <a:lnTo>
                  <a:pt x="2190750" y="2594343"/>
                </a:lnTo>
                <a:lnTo>
                  <a:pt x="2191220" y="2595461"/>
                </a:lnTo>
                <a:lnTo>
                  <a:pt x="2193086" y="2597327"/>
                </a:lnTo>
                <a:lnTo>
                  <a:pt x="2194204" y="2597797"/>
                </a:lnTo>
                <a:lnTo>
                  <a:pt x="2196833" y="2597797"/>
                </a:lnTo>
                <a:lnTo>
                  <a:pt x="2197951" y="2597327"/>
                </a:lnTo>
                <a:lnTo>
                  <a:pt x="2199817" y="2595461"/>
                </a:lnTo>
                <a:lnTo>
                  <a:pt x="2200275" y="2594343"/>
                </a:lnTo>
                <a:lnTo>
                  <a:pt x="2200275" y="2591714"/>
                </a:lnTo>
                <a:close/>
              </a:path>
              <a:path w="6677025" h="3249929">
                <a:moveTo>
                  <a:pt x="2200275" y="1944649"/>
                </a:moveTo>
                <a:lnTo>
                  <a:pt x="2199817" y="1943531"/>
                </a:lnTo>
                <a:lnTo>
                  <a:pt x="2197951" y="1941664"/>
                </a:lnTo>
                <a:lnTo>
                  <a:pt x="2196833" y="1941195"/>
                </a:lnTo>
                <a:lnTo>
                  <a:pt x="2194204" y="1941195"/>
                </a:lnTo>
                <a:lnTo>
                  <a:pt x="2193086" y="1941664"/>
                </a:lnTo>
                <a:lnTo>
                  <a:pt x="2191220" y="1943531"/>
                </a:lnTo>
                <a:lnTo>
                  <a:pt x="2190750" y="1944649"/>
                </a:lnTo>
                <a:lnTo>
                  <a:pt x="2190750" y="1947278"/>
                </a:lnTo>
                <a:lnTo>
                  <a:pt x="2191220" y="1948395"/>
                </a:lnTo>
                <a:lnTo>
                  <a:pt x="2193086" y="1950262"/>
                </a:lnTo>
                <a:lnTo>
                  <a:pt x="2194204" y="1950720"/>
                </a:lnTo>
                <a:lnTo>
                  <a:pt x="2196833" y="1950720"/>
                </a:lnTo>
                <a:lnTo>
                  <a:pt x="2197951" y="1950262"/>
                </a:lnTo>
                <a:lnTo>
                  <a:pt x="2199817" y="1948395"/>
                </a:lnTo>
                <a:lnTo>
                  <a:pt x="2200275" y="1947278"/>
                </a:lnTo>
                <a:lnTo>
                  <a:pt x="2200275" y="1944649"/>
                </a:lnTo>
                <a:close/>
              </a:path>
              <a:path w="6677025" h="3249929">
                <a:moveTo>
                  <a:pt x="2200275" y="1297584"/>
                </a:moveTo>
                <a:lnTo>
                  <a:pt x="2199817" y="1296466"/>
                </a:lnTo>
                <a:lnTo>
                  <a:pt x="2197951" y="1294599"/>
                </a:lnTo>
                <a:lnTo>
                  <a:pt x="2196833" y="1294130"/>
                </a:lnTo>
                <a:lnTo>
                  <a:pt x="2194204" y="1294130"/>
                </a:lnTo>
                <a:lnTo>
                  <a:pt x="2193086" y="1294599"/>
                </a:lnTo>
                <a:lnTo>
                  <a:pt x="2191220" y="1296466"/>
                </a:lnTo>
                <a:lnTo>
                  <a:pt x="2190750" y="1297584"/>
                </a:lnTo>
                <a:lnTo>
                  <a:pt x="2190750" y="1300213"/>
                </a:lnTo>
                <a:lnTo>
                  <a:pt x="2191220" y="1301330"/>
                </a:lnTo>
                <a:lnTo>
                  <a:pt x="2193086" y="1303197"/>
                </a:lnTo>
                <a:lnTo>
                  <a:pt x="2194204" y="1303655"/>
                </a:lnTo>
                <a:lnTo>
                  <a:pt x="2196833" y="1303655"/>
                </a:lnTo>
                <a:lnTo>
                  <a:pt x="2197951" y="1303197"/>
                </a:lnTo>
                <a:lnTo>
                  <a:pt x="2199817" y="1301330"/>
                </a:lnTo>
                <a:lnTo>
                  <a:pt x="2200275" y="1300213"/>
                </a:lnTo>
                <a:lnTo>
                  <a:pt x="2200275" y="1297584"/>
                </a:lnTo>
                <a:close/>
              </a:path>
              <a:path w="6677025" h="3249929">
                <a:moveTo>
                  <a:pt x="2200275" y="650519"/>
                </a:moveTo>
                <a:lnTo>
                  <a:pt x="2199817" y="649401"/>
                </a:lnTo>
                <a:lnTo>
                  <a:pt x="2197951" y="647534"/>
                </a:lnTo>
                <a:lnTo>
                  <a:pt x="2196833" y="647065"/>
                </a:lnTo>
                <a:lnTo>
                  <a:pt x="2194204" y="647065"/>
                </a:lnTo>
                <a:lnTo>
                  <a:pt x="2193086" y="647534"/>
                </a:lnTo>
                <a:lnTo>
                  <a:pt x="2191220" y="649401"/>
                </a:lnTo>
                <a:lnTo>
                  <a:pt x="2190750" y="650519"/>
                </a:lnTo>
                <a:lnTo>
                  <a:pt x="2190750" y="653148"/>
                </a:lnTo>
                <a:lnTo>
                  <a:pt x="2191220" y="654265"/>
                </a:lnTo>
                <a:lnTo>
                  <a:pt x="2193086" y="656132"/>
                </a:lnTo>
                <a:lnTo>
                  <a:pt x="2194204" y="656590"/>
                </a:lnTo>
                <a:lnTo>
                  <a:pt x="2196833" y="656590"/>
                </a:lnTo>
                <a:lnTo>
                  <a:pt x="2197951" y="656132"/>
                </a:lnTo>
                <a:lnTo>
                  <a:pt x="2199817" y="654265"/>
                </a:lnTo>
                <a:lnTo>
                  <a:pt x="2200275" y="653148"/>
                </a:lnTo>
                <a:lnTo>
                  <a:pt x="2200275" y="650519"/>
                </a:lnTo>
                <a:close/>
              </a:path>
              <a:path w="6677025" h="3249929">
                <a:moveTo>
                  <a:pt x="2200275" y="3454"/>
                </a:moveTo>
                <a:lnTo>
                  <a:pt x="2199817" y="2336"/>
                </a:lnTo>
                <a:lnTo>
                  <a:pt x="2197951" y="469"/>
                </a:lnTo>
                <a:lnTo>
                  <a:pt x="2196833" y="0"/>
                </a:lnTo>
                <a:lnTo>
                  <a:pt x="2194204" y="0"/>
                </a:lnTo>
                <a:lnTo>
                  <a:pt x="2193086" y="469"/>
                </a:lnTo>
                <a:lnTo>
                  <a:pt x="2191220" y="2336"/>
                </a:lnTo>
                <a:lnTo>
                  <a:pt x="2190750" y="3454"/>
                </a:lnTo>
                <a:lnTo>
                  <a:pt x="2190750" y="6083"/>
                </a:lnTo>
                <a:lnTo>
                  <a:pt x="2191220" y="7200"/>
                </a:lnTo>
                <a:lnTo>
                  <a:pt x="2193086" y="9067"/>
                </a:lnTo>
                <a:lnTo>
                  <a:pt x="2194204" y="9525"/>
                </a:lnTo>
                <a:lnTo>
                  <a:pt x="2196833" y="9525"/>
                </a:lnTo>
                <a:lnTo>
                  <a:pt x="2197951" y="9067"/>
                </a:lnTo>
                <a:lnTo>
                  <a:pt x="2199817" y="7200"/>
                </a:lnTo>
                <a:lnTo>
                  <a:pt x="2200275" y="6083"/>
                </a:lnTo>
                <a:lnTo>
                  <a:pt x="2200275" y="3454"/>
                </a:lnTo>
                <a:close/>
              </a:path>
              <a:path w="6677025" h="3249929">
                <a:moveTo>
                  <a:pt x="2247900" y="3238779"/>
                </a:moveTo>
                <a:lnTo>
                  <a:pt x="2247442" y="3237661"/>
                </a:lnTo>
                <a:lnTo>
                  <a:pt x="2245576" y="3235795"/>
                </a:lnTo>
                <a:lnTo>
                  <a:pt x="2244458" y="3235325"/>
                </a:lnTo>
                <a:lnTo>
                  <a:pt x="2241829" y="3235325"/>
                </a:lnTo>
                <a:lnTo>
                  <a:pt x="2240711" y="3235795"/>
                </a:lnTo>
                <a:lnTo>
                  <a:pt x="2238845" y="3237661"/>
                </a:lnTo>
                <a:lnTo>
                  <a:pt x="2238375" y="3238779"/>
                </a:lnTo>
                <a:lnTo>
                  <a:pt x="2238375" y="3241408"/>
                </a:lnTo>
                <a:lnTo>
                  <a:pt x="2238845" y="3242526"/>
                </a:lnTo>
                <a:lnTo>
                  <a:pt x="2240711" y="3244392"/>
                </a:lnTo>
                <a:lnTo>
                  <a:pt x="2241829" y="3244850"/>
                </a:lnTo>
                <a:lnTo>
                  <a:pt x="2244458" y="3244850"/>
                </a:lnTo>
                <a:lnTo>
                  <a:pt x="2245576" y="3244392"/>
                </a:lnTo>
                <a:lnTo>
                  <a:pt x="2247442" y="3242526"/>
                </a:lnTo>
                <a:lnTo>
                  <a:pt x="2247900" y="3241408"/>
                </a:lnTo>
                <a:lnTo>
                  <a:pt x="2247900" y="3238779"/>
                </a:lnTo>
                <a:close/>
              </a:path>
              <a:path w="6677025" h="3249929">
                <a:moveTo>
                  <a:pt x="2247900" y="2591714"/>
                </a:moveTo>
                <a:lnTo>
                  <a:pt x="2247442" y="2590596"/>
                </a:lnTo>
                <a:lnTo>
                  <a:pt x="2245576" y="2588730"/>
                </a:lnTo>
                <a:lnTo>
                  <a:pt x="2244458" y="2588272"/>
                </a:lnTo>
                <a:lnTo>
                  <a:pt x="2241829" y="2588272"/>
                </a:lnTo>
                <a:lnTo>
                  <a:pt x="2240711" y="2588730"/>
                </a:lnTo>
                <a:lnTo>
                  <a:pt x="2238845" y="2590596"/>
                </a:lnTo>
                <a:lnTo>
                  <a:pt x="2238375" y="2591714"/>
                </a:lnTo>
                <a:lnTo>
                  <a:pt x="2238375" y="2594343"/>
                </a:lnTo>
                <a:lnTo>
                  <a:pt x="2238845" y="2595461"/>
                </a:lnTo>
                <a:lnTo>
                  <a:pt x="2240711" y="2597327"/>
                </a:lnTo>
                <a:lnTo>
                  <a:pt x="2241829" y="2597797"/>
                </a:lnTo>
                <a:lnTo>
                  <a:pt x="2244458" y="2597797"/>
                </a:lnTo>
                <a:lnTo>
                  <a:pt x="2245576" y="2597327"/>
                </a:lnTo>
                <a:lnTo>
                  <a:pt x="2247442" y="2595461"/>
                </a:lnTo>
                <a:lnTo>
                  <a:pt x="2247900" y="2594343"/>
                </a:lnTo>
                <a:lnTo>
                  <a:pt x="2247900" y="2591714"/>
                </a:lnTo>
                <a:close/>
              </a:path>
              <a:path w="6677025" h="3249929">
                <a:moveTo>
                  <a:pt x="2247900" y="1944649"/>
                </a:moveTo>
                <a:lnTo>
                  <a:pt x="2247442" y="1943531"/>
                </a:lnTo>
                <a:lnTo>
                  <a:pt x="2245576" y="1941664"/>
                </a:lnTo>
                <a:lnTo>
                  <a:pt x="2244458" y="1941195"/>
                </a:lnTo>
                <a:lnTo>
                  <a:pt x="2241829" y="1941195"/>
                </a:lnTo>
                <a:lnTo>
                  <a:pt x="2240711" y="1941664"/>
                </a:lnTo>
                <a:lnTo>
                  <a:pt x="2238845" y="1943531"/>
                </a:lnTo>
                <a:lnTo>
                  <a:pt x="2238375" y="1944649"/>
                </a:lnTo>
                <a:lnTo>
                  <a:pt x="2238375" y="1947278"/>
                </a:lnTo>
                <a:lnTo>
                  <a:pt x="2238845" y="1948395"/>
                </a:lnTo>
                <a:lnTo>
                  <a:pt x="2240711" y="1950262"/>
                </a:lnTo>
                <a:lnTo>
                  <a:pt x="2241829" y="1950720"/>
                </a:lnTo>
                <a:lnTo>
                  <a:pt x="2244458" y="1950720"/>
                </a:lnTo>
                <a:lnTo>
                  <a:pt x="2245576" y="1950262"/>
                </a:lnTo>
                <a:lnTo>
                  <a:pt x="2247442" y="1948395"/>
                </a:lnTo>
                <a:lnTo>
                  <a:pt x="2247900" y="1947278"/>
                </a:lnTo>
                <a:lnTo>
                  <a:pt x="2247900" y="1944649"/>
                </a:lnTo>
                <a:close/>
              </a:path>
              <a:path w="6677025" h="3249929">
                <a:moveTo>
                  <a:pt x="2247900" y="1297584"/>
                </a:moveTo>
                <a:lnTo>
                  <a:pt x="2247442" y="1296466"/>
                </a:lnTo>
                <a:lnTo>
                  <a:pt x="2245576" y="1294599"/>
                </a:lnTo>
                <a:lnTo>
                  <a:pt x="2244458" y="1294130"/>
                </a:lnTo>
                <a:lnTo>
                  <a:pt x="2241829" y="1294130"/>
                </a:lnTo>
                <a:lnTo>
                  <a:pt x="2240711" y="1294599"/>
                </a:lnTo>
                <a:lnTo>
                  <a:pt x="2238845" y="1296466"/>
                </a:lnTo>
                <a:lnTo>
                  <a:pt x="2238375" y="1297584"/>
                </a:lnTo>
                <a:lnTo>
                  <a:pt x="2238375" y="1300213"/>
                </a:lnTo>
                <a:lnTo>
                  <a:pt x="2238845" y="1301330"/>
                </a:lnTo>
                <a:lnTo>
                  <a:pt x="2240711" y="1303197"/>
                </a:lnTo>
                <a:lnTo>
                  <a:pt x="2241829" y="1303655"/>
                </a:lnTo>
                <a:lnTo>
                  <a:pt x="2244458" y="1303655"/>
                </a:lnTo>
                <a:lnTo>
                  <a:pt x="2245576" y="1303197"/>
                </a:lnTo>
                <a:lnTo>
                  <a:pt x="2247442" y="1301330"/>
                </a:lnTo>
                <a:lnTo>
                  <a:pt x="2247900" y="1300213"/>
                </a:lnTo>
                <a:lnTo>
                  <a:pt x="2247900" y="1297584"/>
                </a:lnTo>
                <a:close/>
              </a:path>
              <a:path w="6677025" h="3249929">
                <a:moveTo>
                  <a:pt x="2247900" y="650519"/>
                </a:moveTo>
                <a:lnTo>
                  <a:pt x="2247442" y="649401"/>
                </a:lnTo>
                <a:lnTo>
                  <a:pt x="2245576" y="647534"/>
                </a:lnTo>
                <a:lnTo>
                  <a:pt x="2244458" y="647065"/>
                </a:lnTo>
                <a:lnTo>
                  <a:pt x="2241829" y="647065"/>
                </a:lnTo>
                <a:lnTo>
                  <a:pt x="2240711" y="647534"/>
                </a:lnTo>
                <a:lnTo>
                  <a:pt x="2238845" y="649401"/>
                </a:lnTo>
                <a:lnTo>
                  <a:pt x="2238375" y="650519"/>
                </a:lnTo>
                <a:lnTo>
                  <a:pt x="2238375" y="653148"/>
                </a:lnTo>
                <a:lnTo>
                  <a:pt x="2238845" y="654265"/>
                </a:lnTo>
                <a:lnTo>
                  <a:pt x="2240711" y="656132"/>
                </a:lnTo>
                <a:lnTo>
                  <a:pt x="2241829" y="656590"/>
                </a:lnTo>
                <a:lnTo>
                  <a:pt x="2244458" y="656590"/>
                </a:lnTo>
                <a:lnTo>
                  <a:pt x="2245576" y="656132"/>
                </a:lnTo>
                <a:lnTo>
                  <a:pt x="2247442" y="654265"/>
                </a:lnTo>
                <a:lnTo>
                  <a:pt x="2247900" y="653148"/>
                </a:lnTo>
                <a:lnTo>
                  <a:pt x="2247900" y="650519"/>
                </a:lnTo>
                <a:close/>
              </a:path>
              <a:path w="6677025" h="3249929">
                <a:moveTo>
                  <a:pt x="2247900" y="3454"/>
                </a:moveTo>
                <a:lnTo>
                  <a:pt x="2247442" y="2336"/>
                </a:lnTo>
                <a:lnTo>
                  <a:pt x="2245576" y="469"/>
                </a:lnTo>
                <a:lnTo>
                  <a:pt x="2244458" y="0"/>
                </a:lnTo>
                <a:lnTo>
                  <a:pt x="2241829" y="0"/>
                </a:lnTo>
                <a:lnTo>
                  <a:pt x="2240711" y="469"/>
                </a:lnTo>
                <a:lnTo>
                  <a:pt x="2238845" y="2336"/>
                </a:lnTo>
                <a:lnTo>
                  <a:pt x="2238375" y="3454"/>
                </a:lnTo>
                <a:lnTo>
                  <a:pt x="2238375" y="6083"/>
                </a:lnTo>
                <a:lnTo>
                  <a:pt x="2238845" y="7200"/>
                </a:lnTo>
                <a:lnTo>
                  <a:pt x="2240711" y="9067"/>
                </a:lnTo>
                <a:lnTo>
                  <a:pt x="2241829" y="9525"/>
                </a:lnTo>
                <a:lnTo>
                  <a:pt x="2244458" y="9525"/>
                </a:lnTo>
                <a:lnTo>
                  <a:pt x="2245576" y="9067"/>
                </a:lnTo>
                <a:lnTo>
                  <a:pt x="2247442" y="7200"/>
                </a:lnTo>
                <a:lnTo>
                  <a:pt x="2247900" y="6083"/>
                </a:lnTo>
                <a:lnTo>
                  <a:pt x="2247900" y="3454"/>
                </a:lnTo>
                <a:close/>
              </a:path>
              <a:path w="6677025" h="3249929">
                <a:moveTo>
                  <a:pt x="2295525" y="3238779"/>
                </a:moveTo>
                <a:lnTo>
                  <a:pt x="2295067" y="3237661"/>
                </a:lnTo>
                <a:lnTo>
                  <a:pt x="2293201" y="3235795"/>
                </a:lnTo>
                <a:lnTo>
                  <a:pt x="2292083" y="3235325"/>
                </a:lnTo>
                <a:lnTo>
                  <a:pt x="2289454" y="3235325"/>
                </a:lnTo>
                <a:lnTo>
                  <a:pt x="2288336" y="3235795"/>
                </a:lnTo>
                <a:lnTo>
                  <a:pt x="2286470" y="3237661"/>
                </a:lnTo>
                <a:lnTo>
                  <a:pt x="2286000" y="3238779"/>
                </a:lnTo>
                <a:lnTo>
                  <a:pt x="2286000" y="3241408"/>
                </a:lnTo>
                <a:lnTo>
                  <a:pt x="2286470" y="3242526"/>
                </a:lnTo>
                <a:lnTo>
                  <a:pt x="2288336" y="3244392"/>
                </a:lnTo>
                <a:lnTo>
                  <a:pt x="2289454" y="3244850"/>
                </a:lnTo>
                <a:lnTo>
                  <a:pt x="2292083" y="3244850"/>
                </a:lnTo>
                <a:lnTo>
                  <a:pt x="2293201" y="3244392"/>
                </a:lnTo>
                <a:lnTo>
                  <a:pt x="2295067" y="3242526"/>
                </a:lnTo>
                <a:lnTo>
                  <a:pt x="2295525" y="3241408"/>
                </a:lnTo>
                <a:lnTo>
                  <a:pt x="2295525" y="3238779"/>
                </a:lnTo>
                <a:close/>
              </a:path>
              <a:path w="6677025" h="3249929">
                <a:moveTo>
                  <a:pt x="2295525" y="2591714"/>
                </a:moveTo>
                <a:lnTo>
                  <a:pt x="2295067" y="2590596"/>
                </a:lnTo>
                <a:lnTo>
                  <a:pt x="2293201" y="2588730"/>
                </a:lnTo>
                <a:lnTo>
                  <a:pt x="2292083" y="2588272"/>
                </a:lnTo>
                <a:lnTo>
                  <a:pt x="2289454" y="2588272"/>
                </a:lnTo>
                <a:lnTo>
                  <a:pt x="2288336" y="2588730"/>
                </a:lnTo>
                <a:lnTo>
                  <a:pt x="2286470" y="2590596"/>
                </a:lnTo>
                <a:lnTo>
                  <a:pt x="2286000" y="2591714"/>
                </a:lnTo>
                <a:lnTo>
                  <a:pt x="2286000" y="2594343"/>
                </a:lnTo>
                <a:lnTo>
                  <a:pt x="2286470" y="2595461"/>
                </a:lnTo>
                <a:lnTo>
                  <a:pt x="2288336" y="2597327"/>
                </a:lnTo>
                <a:lnTo>
                  <a:pt x="2289454" y="2597797"/>
                </a:lnTo>
                <a:lnTo>
                  <a:pt x="2292083" y="2597797"/>
                </a:lnTo>
                <a:lnTo>
                  <a:pt x="2293201" y="2597327"/>
                </a:lnTo>
                <a:lnTo>
                  <a:pt x="2295067" y="2595461"/>
                </a:lnTo>
                <a:lnTo>
                  <a:pt x="2295525" y="2594343"/>
                </a:lnTo>
                <a:lnTo>
                  <a:pt x="2295525" y="2591714"/>
                </a:lnTo>
                <a:close/>
              </a:path>
              <a:path w="6677025" h="3249929">
                <a:moveTo>
                  <a:pt x="2295525" y="1944649"/>
                </a:moveTo>
                <a:lnTo>
                  <a:pt x="2295067" y="1943531"/>
                </a:lnTo>
                <a:lnTo>
                  <a:pt x="2293201" y="1941664"/>
                </a:lnTo>
                <a:lnTo>
                  <a:pt x="2292083" y="1941195"/>
                </a:lnTo>
                <a:lnTo>
                  <a:pt x="2289454" y="1941195"/>
                </a:lnTo>
                <a:lnTo>
                  <a:pt x="2288336" y="1941664"/>
                </a:lnTo>
                <a:lnTo>
                  <a:pt x="2286470" y="1943531"/>
                </a:lnTo>
                <a:lnTo>
                  <a:pt x="2286000" y="1944649"/>
                </a:lnTo>
                <a:lnTo>
                  <a:pt x="2286000" y="1947278"/>
                </a:lnTo>
                <a:lnTo>
                  <a:pt x="2286470" y="1948395"/>
                </a:lnTo>
                <a:lnTo>
                  <a:pt x="2288336" y="1950262"/>
                </a:lnTo>
                <a:lnTo>
                  <a:pt x="2289454" y="1950720"/>
                </a:lnTo>
                <a:lnTo>
                  <a:pt x="2292083" y="1950720"/>
                </a:lnTo>
                <a:lnTo>
                  <a:pt x="2293201" y="1950262"/>
                </a:lnTo>
                <a:lnTo>
                  <a:pt x="2295067" y="1948395"/>
                </a:lnTo>
                <a:lnTo>
                  <a:pt x="2295525" y="1947278"/>
                </a:lnTo>
                <a:lnTo>
                  <a:pt x="2295525" y="1944649"/>
                </a:lnTo>
                <a:close/>
              </a:path>
              <a:path w="6677025" h="3249929">
                <a:moveTo>
                  <a:pt x="2295525" y="1297584"/>
                </a:moveTo>
                <a:lnTo>
                  <a:pt x="2295067" y="1296466"/>
                </a:lnTo>
                <a:lnTo>
                  <a:pt x="2293201" y="1294599"/>
                </a:lnTo>
                <a:lnTo>
                  <a:pt x="2292083" y="1294130"/>
                </a:lnTo>
                <a:lnTo>
                  <a:pt x="2289454" y="1294130"/>
                </a:lnTo>
                <a:lnTo>
                  <a:pt x="2288336" y="1294599"/>
                </a:lnTo>
                <a:lnTo>
                  <a:pt x="2286470" y="1296466"/>
                </a:lnTo>
                <a:lnTo>
                  <a:pt x="2286000" y="1297584"/>
                </a:lnTo>
                <a:lnTo>
                  <a:pt x="2286000" y="1300213"/>
                </a:lnTo>
                <a:lnTo>
                  <a:pt x="2286470" y="1301330"/>
                </a:lnTo>
                <a:lnTo>
                  <a:pt x="2288336" y="1303197"/>
                </a:lnTo>
                <a:lnTo>
                  <a:pt x="2289454" y="1303655"/>
                </a:lnTo>
                <a:lnTo>
                  <a:pt x="2292083" y="1303655"/>
                </a:lnTo>
                <a:lnTo>
                  <a:pt x="2293201" y="1303197"/>
                </a:lnTo>
                <a:lnTo>
                  <a:pt x="2295067" y="1301330"/>
                </a:lnTo>
                <a:lnTo>
                  <a:pt x="2295525" y="1300213"/>
                </a:lnTo>
                <a:lnTo>
                  <a:pt x="2295525" y="1297584"/>
                </a:lnTo>
                <a:close/>
              </a:path>
              <a:path w="6677025" h="3249929">
                <a:moveTo>
                  <a:pt x="2295525" y="650519"/>
                </a:moveTo>
                <a:lnTo>
                  <a:pt x="2295067" y="649401"/>
                </a:lnTo>
                <a:lnTo>
                  <a:pt x="2293201" y="647534"/>
                </a:lnTo>
                <a:lnTo>
                  <a:pt x="2292083" y="647065"/>
                </a:lnTo>
                <a:lnTo>
                  <a:pt x="2289454" y="647065"/>
                </a:lnTo>
                <a:lnTo>
                  <a:pt x="2288336" y="647534"/>
                </a:lnTo>
                <a:lnTo>
                  <a:pt x="2286470" y="649401"/>
                </a:lnTo>
                <a:lnTo>
                  <a:pt x="2286000" y="650519"/>
                </a:lnTo>
                <a:lnTo>
                  <a:pt x="2286000" y="653148"/>
                </a:lnTo>
                <a:lnTo>
                  <a:pt x="2286470" y="654265"/>
                </a:lnTo>
                <a:lnTo>
                  <a:pt x="2288336" y="656132"/>
                </a:lnTo>
                <a:lnTo>
                  <a:pt x="2289454" y="656590"/>
                </a:lnTo>
                <a:lnTo>
                  <a:pt x="2292083" y="656590"/>
                </a:lnTo>
                <a:lnTo>
                  <a:pt x="2293201" y="656132"/>
                </a:lnTo>
                <a:lnTo>
                  <a:pt x="2295067" y="654265"/>
                </a:lnTo>
                <a:lnTo>
                  <a:pt x="2295525" y="653148"/>
                </a:lnTo>
                <a:lnTo>
                  <a:pt x="2295525" y="650519"/>
                </a:lnTo>
                <a:close/>
              </a:path>
              <a:path w="6677025" h="3249929">
                <a:moveTo>
                  <a:pt x="2295525" y="3454"/>
                </a:moveTo>
                <a:lnTo>
                  <a:pt x="2295067" y="2336"/>
                </a:lnTo>
                <a:lnTo>
                  <a:pt x="2293201" y="469"/>
                </a:lnTo>
                <a:lnTo>
                  <a:pt x="2292083" y="0"/>
                </a:lnTo>
                <a:lnTo>
                  <a:pt x="2289454" y="0"/>
                </a:lnTo>
                <a:lnTo>
                  <a:pt x="2288336" y="469"/>
                </a:lnTo>
                <a:lnTo>
                  <a:pt x="2286470" y="2336"/>
                </a:lnTo>
                <a:lnTo>
                  <a:pt x="2286000" y="3454"/>
                </a:lnTo>
                <a:lnTo>
                  <a:pt x="2286000" y="6083"/>
                </a:lnTo>
                <a:lnTo>
                  <a:pt x="2286470" y="7200"/>
                </a:lnTo>
                <a:lnTo>
                  <a:pt x="2288336" y="9067"/>
                </a:lnTo>
                <a:lnTo>
                  <a:pt x="2289454" y="9525"/>
                </a:lnTo>
                <a:lnTo>
                  <a:pt x="2292083" y="9525"/>
                </a:lnTo>
                <a:lnTo>
                  <a:pt x="2293201" y="9067"/>
                </a:lnTo>
                <a:lnTo>
                  <a:pt x="2295067" y="7200"/>
                </a:lnTo>
                <a:lnTo>
                  <a:pt x="2295525" y="6083"/>
                </a:lnTo>
                <a:lnTo>
                  <a:pt x="2295525" y="3454"/>
                </a:lnTo>
                <a:close/>
              </a:path>
              <a:path w="6677025" h="3249929">
                <a:moveTo>
                  <a:pt x="2343150" y="3238779"/>
                </a:moveTo>
                <a:lnTo>
                  <a:pt x="2342692" y="3237661"/>
                </a:lnTo>
                <a:lnTo>
                  <a:pt x="2340826" y="3235795"/>
                </a:lnTo>
                <a:lnTo>
                  <a:pt x="2339708" y="3235325"/>
                </a:lnTo>
                <a:lnTo>
                  <a:pt x="2337079" y="3235325"/>
                </a:lnTo>
                <a:lnTo>
                  <a:pt x="2335961" y="3235795"/>
                </a:lnTo>
                <a:lnTo>
                  <a:pt x="2334095" y="3237661"/>
                </a:lnTo>
                <a:lnTo>
                  <a:pt x="2333625" y="3238779"/>
                </a:lnTo>
                <a:lnTo>
                  <a:pt x="2333625" y="3241408"/>
                </a:lnTo>
                <a:lnTo>
                  <a:pt x="2334095" y="3242526"/>
                </a:lnTo>
                <a:lnTo>
                  <a:pt x="2335961" y="3244392"/>
                </a:lnTo>
                <a:lnTo>
                  <a:pt x="2337079" y="3244850"/>
                </a:lnTo>
                <a:lnTo>
                  <a:pt x="2339708" y="3244850"/>
                </a:lnTo>
                <a:lnTo>
                  <a:pt x="2340826" y="3244392"/>
                </a:lnTo>
                <a:lnTo>
                  <a:pt x="2342692" y="3242526"/>
                </a:lnTo>
                <a:lnTo>
                  <a:pt x="2343150" y="3241408"/>
                </a:lnTo>
                <a:lnTo>
                  <a:pt x="2343150" y="3238779"/>
                </a:lnTo>
                <a:close/>
              </a:path>
              <a:path w="6677025" h="3249929">
                <a:moveTo>
                  <a:pt x="2343150" y="2591714"/>
                </a:moveTo>
                <a:lnTo>
                  <a:pt x="2342692" y="2590596"/>
                </a:lnTo>
                <a:lnTo>
                  <a:pt x="2340826" y="2588730"/>
                </a:lnTo>
                <a:lnTo>
                  <a:pt x="2339708" y="2588272"/>
                </a:lnTo>
                <a:lnTo>
                  <a:pt x="2337079" y="2588272"/>
                </a:lnTo>
                <a:lnTo>
                  <a:pt x="2335961" y="2588730"/>
                </a:lnTo>
                <a:lnTo>
                  <a:pt x="2334095" y="2590596"/>
                </a:lnTo>
                <a:lnTo>
                  <a:pt x="2333625" y="2591714"/>
                </a:lnTo>
                <a:lnTo>
                  <a:pt x="2333625" y="2594343"/>
                </a:lnTo>
                <a:lnTo>
                  <a:pt x="2334095" y="2595461"/>
                </a:lnTo>
                <a:lnTo>
                  <a:pt x="2335961" y="2597327"/>
                </a:lnTo>
                <a:lnTo>
                  <a:pt x="2337079" y="2597797"/>
                </a:lnTo>
                <a:lnTo>
                  <a:pt x="2339708" y="2597797"/>
                </a:lnTo>
                <a:lnTo>
                  <a:pt x="2340826" y="2597327"/>
                </a:lnTo>
                <a:lnTo>
                  <a:pt x="2342692" y="2595461"/>
                </a:lnTo>
                <a:lnTo>
                  <a:pt x="2343150" y="2594343"/>
                </a:lnTo>
                <a:lnTo>
                  <a:pt x="2343150" y="2591714"/>
                </a:lnTo>
                <a:close/>
              </a:path>
              <a:path w="6677025" h="3249929">
                <a:moveTo>
                  <a:pt x="2343150" y="1944649"/>
                </a:moveTo>
                <a:lnTo>
                  <a:pt x="2342692" y="1943531"/>
                </a:lnTo>
                <a:lnTo>
                  <a:pt x="2340826" y="1941664"/>
                </a:lnTo>
                <a:lnTo>
                  <a:pt x="2339708" y="1941195"/>
                </a:lnTo>
                <a:lnTo>
                  <a:pt x="2337079" y="1941195"/>
                </a:lnTo>
                <a:lnTo>
                  <a:pt x="2335961" y="1941664"/>
                </a:lnTo>
                <a:lnTo>
                  <a:pt x="2334095" y="1943531"/>
                </a:lnTo>
                <a:lnTo>
                  <a:pt x="2333625" y="1944649"/>
                </a:lnTo>
                <a:lnTo>
                  <a:pt x="2333625" y="1947278"/>
                </a:lnTo>
                <a:lnTo>
                  <a:pt x="2334095" y="1948395"/>
                </a:lnTo>
                <a:lnTo>
                  <a:pt x="2335961" y="1950262"/>
                </a:lnTo>
                <a:lnTo>
                  <a:pt x="2337079" y="1950720"/>
                </a:lnTo>
                <a:lnTo>
                  <a:pt x="2339708" y="1950720"/>
                </a:lnTo>
                <a:lnTo>
                  <a:pt x="2340826" y="1950262"/>
                </a:lnTo>
                <a:lnTo>
                  <a:pt x="2342692" y="1948395"/>
                </a:lnTo>
                <a:lnTo>
                  <a:pt x="2343150" y="1947278"/>
                </a:lnTo>
                <a:lnTo>
                  <a:pt x="2343150" y="1944649"/>
                </a:lnTo>
                <a:close/>
              </a:path>
              <a:path w="6677025" h="3249929">
                <a:moveTo>
                  <a:pt x="2343150" y="1297584"/>
                </a:moveTo>
                <a:lnTo>
                  <a:pt x="2342692" y="1296466"/>
                </a:lnTo>
                <a:lnTo>
                  <a:pt x="2340826" y="1294599"/>
                </a:lnTo>
                <a:lnTo>
                  <a:pt x="2339708" y="1294130"/>
                </a:lnTo>
                <a:lnTo>
                  <a:pt x="2337079" y="1294130"/>
                </a:lnTo>
                <a:lnTo>
                  <a:pt x="2335961" y="1294599"/>
                </a:lnTo>
                <a:lnTo>
                  <a:pt x="2334095" y="1296466"/>
                </a:lnTo>
                <a:lnTo>
                  <a:pt x="2333625" y="1297584"/>
                </a:lnTo>
                <a:lnTo>
                  <a:pt x="2333625" y="1300213"/>
                </a:lnTo>
                <a:lnTo>
                  <a:pt x="2334095" y="1301330"/>
                </a:lnTo>
                <a:lnTo>
                  <a:pt x="2335961" y="1303197"/>
                </a:lnTo>
                <a:lnTo>
                  <a:pt x="2337079" y="1303655"/>
                </a:lnTo>
                <a:lnTo>
                  <a:pt x="2339708" y="1303655"/>
                </a:lnTo>
                <a:lnTo>
                  <a:pt x="2340826" y="1303197"/>
                </a:lnTo>
                <a:lnTo>
                  <a:pt x="2342692" y="1301330"/>
                </a:lnTo>
                <a:lnTo>
                  <a:pt x="2343150" y="1300213"/>
                </a:lnTo>
                <a:lnTo>
                  <a:pt x="2343150" y="1297584"/>
                </a:lnTo>
                <a:close/>
              </a:path>
              <a:path w="6677025" h="3249929">
                <a:moveTo>
                  <a:pt x="2343150" y="650519"/>
                </a:moveTo>
                <a:lnTo>
                  <a:pt x="2342692" y="649401"/>
                </a:lnTo>
                <a:lnTo>
                  <a:pt x="2340826" y="647534"/>
                </a:lnTo>
                <a:lnTo>
                  <a:pt x="2339708" y="647065"/>
                </a:lnTo>
                <a:lnTo>
                  <a:pt x="2337079" y="647065"/>
                </a:lnTo>
                <a:lnTo>
                  <a:pt x="2335961" y="647534"/>
                </a:lnTo>
                <a:lnTo>
                  <a:pt x="2334095" y="649401"/>
                </a:lnTo>
                <a:lnTo>
                  <a:pt x="2333625" y="650519"/>
                </a:lnTo>
                <a:lnTo>
                  <a:pt x="2333625" y="653148"/>
                </a:lnTo>
                <a:lnTo>
                  <a:pt x="2334095" y="654265"/>
                </a:lnTo>
                <a:lnTo>
                  <a:pt x="2335961" y="656132"/>
                </a:lnTo>
                <a:lnTo>
                  <a:pt x="2337079" y="656590"/>
                </a:lnTo>
                <a:lnTo>
                  <a:pt x="2339708" y="656590"/>
                </a:lnTo>
                <a:lnTo>
                  <a:pt x="2340826" y="656132"/>
                </a:lnTo>
                <a:lnTo>
                  <a:pt x="2342692" y="654265"/>
                </a:lnTo>
                <a:lnTo>
                  <a:pt x="2343150" y="653148"/>
                </a:lnTo>
                <a:lnTo>
                  <a:pt x="2343150" y="650519"/>
                </a:lnTo>
                <a:close/>
              </a:path>
              <a:path w="6677025" h="3249929">
                <a:moveTo>
                  <a:pt x="2343150" y="3454"/>
                </a:moveTo>
                <a:lnTo>
                  <a:pt x="2342692" y="2336"/>
                </a:lnTo>
                <a:lnTo>
                  <a:pt x="2340826" y="469"/>
                </a:lnTo>
                <a:lnTo>
                  <a:pt x="2339708" y="0"/>
                </a:lnTo>
                <a:lnTo>
                  <a:pt x="2337079" y="0"/>
                </a:lnTo>
                <a:lnTo>
                  <a:pt x="2335961" y="469"/>
                </a:lnTo>
                <a:lnTo>
                  <a:pt x="2334095" y="2336"/>
                </a:lnTo>
                <a:lnTo>
                  <a:pt x="2333625" y="3454"/>
                </a:lnTo>
                <a:lnTo>
                  <a:pt x="2333625" y="6083"/>
                </a:lnTo>
                <a:lnTo>
                  <a:pt x="2334095" y="7200"/>
                </a:lnTo>
                <a:lnTo>
                  <a:pt x="2335961" y="9067"/>
                </a:lnTo>
                <a:lnTo>
                  <a:pt x="2337079" y="9525"/>
                </a:lnTo>
                <a:lnTo>
                  <a:pt x="2339708" y="9525"/>
                </a:lnTo>
                <a:lnTo>
                  <a:pt x="2340826" y="9067"/>
                </a:lnTo>
                <a:lnTo>
                  <a:pt x="2342692" y="7200"/>
                </a:lnTo>
                <a:lnTo>
                  <a:pt x="2343150" y="6083"/>
                </a:lnTo>
                <a:lnTo>
                  <a:pt x="2343150" y="3454"/>
                </a:lnTo>
                <a:close/>
              </a:path>
              <a:path w="6677025" h="3249929">
                <a:moveTo>
                  <a:pt x="2390775" y="3238779"/>
                </a:moveTo>
                <a:lnTo>
                  <a:pt x="2390317" y="3237661"/>
                </a:lnTo>
                <a:lnTo>
                  <a:pt x="2388451" y="3235795"/>
                </a:lnTo>
                <a:lnTo>
                  <a:pt x="2387333" y="3235325"/>
                </a:lnTo>
                <a:lnTo>
                  <a:pt x="2384704" y="3235325"/>
                </a:lnTo>
                <a:lnTo>
                  <a:pt x="2383586" y="3235795"/>
                </a:lnTo>
                <a:lnTo>
                  <a:pt x="2381720" y="3237661"/>
                </a:lnTo>
                <a:lnTo>
                  <a:pt x="2381250" y="3238779"/>
                </a:lnTo>
                <a:lnTo>
                  <a:pt x="2381250" y="3241408"/>
                </a:lnTo>
                <a:lnTo>
                  <a:pt x="2381720" y="3242526"/>
                </a:lnTo>
                <a:lnTo>
                  <a:pt x="2383586" y="3244392"/>
                </a:lnTo>
                <a:lnTo>
                  <a:pt x="2384704" y="3244850"/>
                </a:lnTo>
                <a:lnTo>
                  <a:pt x="2387333" y="3244850"/>
                </a:lnTo>
                <a:lnTo>
                  <a:pt x="2388451" y="3244392"/>
                </a:lnTo>
                <a:lnTo>
                  <a:pt x="2390317" y="3242526"/>
                </a:lnTo>
                <a:lnTo>
                  <a:pt x="2390775" y="3241408"/>
                </a:lnTo>
                <a:lnTo>
                  <a:pt x="2390775" y="3238779"/>
                </a:lnTo>
                <a:close/>
              </a:path>
              <a:path w="6677025" h="3249929">
                <a:moveTo>
                  <a:pt x="2390775" y="2591714"/>
                </a:moveTo>
                <a:lnTo>
                  <a:pt x="2390317" y="2590596"/>
                </a:lnTo>
                <a:lnTo>
                  <a:pt x="2388451" y="2588730"/>
                </a:lnTo>
                <a:lnTo>
                  <a:pt x="2387333" y="2588272"/>
                </a:lnTo>
                <a:lnTo>
                  <a:pt x="2384704" y="2588272"/>
                </a:lnTo>
                <a:lnTo>
                  <a:pt x="2383586" y="2588730"/>
                </a:lnTo>
                <a:lnTo>
                  <a:pt x="2381720" y="2590596"/>
                </a:lnTo>
                <a:lnTo>
                  <a:pt x="2381250" y="2591714"/>
                </a:lnTo>
                <a:lnTo>
                  <a:pt x="2381250" y="2594343"/>
                </a:lnTo>
                <a:lnTo>
                  <a:pt x="2381720" y="2595461"/>
                </a:lnTo>
                <a:lnTo>
                  <a:pt x="2383586" y="2597327"/>
                </a:lnTo>
                <a:lnTo>
                  <a:pt x="2384704" y="2597797"/>
                </a:lnTo>
                <a:lnTo>
                  <a:pt x="2387333" y="2597797"/>
                </a:lnTo>
                <a:lnTo>
                  <a:pt x="2388451" y="2597327"/>
                </a:lnTo>
                <a:lnTo>
                  <a:pt x="2390317" y="2595461"/>
                </a:lnTo>
                <a:lnTo>
                  <a:pt x="2390775" y="2594343"/>
                </a:lnTo>
                <a:lnTo>
                  <a:pt x="2390775" y="2591714"/>
                </a:lnTo>
                <a:close/>
              </a:path>
              <a:path w="6677025" h="3249929">
                <a:moveTo>
                  <a:pt x="2390775" y="1944649"/>
                </a:moveTo>
                <a:lnTo>
                  <a:pt x="2390317" y="1943531"/>
                </a:lnTo>
                <a:lnTo>
                  <a:pt x="2388451" y="1941664"/>
                </a:lnTo>
                <a:lnTo>
                  <a:pt x="2387333" y="1941195"/>
                </a:lnTo>
                <a:lnTo>
                  <a:pt x="2384704" y="1941195"/>
                </a:lnTo>
                <a:lnTo>
                  <a:pt x="2383586" y="1941664"/>
                </a:lnTo>
                <a:lnTo>
                  <a:pt x="2381720" y="1943531"/>
                </a:lnTo>
                <a:lnTo>
                  <a:pt x="2381250" y="1944649"/>
                </a:lnTo>
                <a:lnTo>
                  <a:pt x="2381250" y="1947278"/>
                </a:lnTo>
                <a:lnTo>
                  <a:pt x="2381720" y="1948395"/>
                </a:lnTo>
                <a:lnTo>
                  <a:pt x="2383586" y="1950262"/>
                </a:lnTo>
                <a:lnTo>
                  <a:pt x="2384704" y="1950720"/>
                </a:lnTo>
                <a:lnTo>
                  <a:pt x="2387333" y="1950720"/>
                </a:lnTo>
                <a:lnTo>
                  <a:pt x="2388451" y="1950262"/>
                </a:lnTo>
                <a:lnTo>
                  <a:pt x="2390317" y="1948395"/>
                </a:lnTo>
                <a:lnTo>
                  <a:pt x="2390775" y="1947278"/>
                </a:lnTo>
                <a:lnTo>
                  <a:pt x="2390775" y="1944649"/>
                </a:lnTo>
                <a:close/>
              </a:path>
              <a:path w="6677025" h="3249929">
                <a:moveTo>
                  <a:pt x="2390775" y="1297584"/>
                </a:moveTo>
                <a:lnTo>
                  <a:pt x="2390317" y="1296466"/>
                </a:lnTo>
                <a:lnTo>
                  <a:pt x="2388451" y="1294599"/>
                </a:lnTo>
                <a:lnTo>
                  <a:pt x="2387333" y="1294130"/>
                </a:lnTo>
                <a:lnTo>
                  <a:pt x="2384704" y="1294130"/>
                </a:lnTo>
                <a:lnTo>
                  <a:pt x="2383586" y="1294599"/>
                </a:lnTo>
                <a:lnTo>
                  <a:pt x="2381720" y="1296466"/>
                </a:lnTo>
                <a:lnTo>
                  <a:pt x="2381250" y="1297584"/>
                </a:lnTo>
                <a:lnTo>
                  <a:pt x="2381250" y="1300213"/>
                </a:lnTo>
                <a:lnTo>
                  <a:pt x="2381720" y="1301330"/>
                </a:lnTo>
                <a:lnTo>
                  <a:pt x="2383586" y="1303197"/>
                </a:lnTo>
                <a:lnTo>
                  <a:pt x="2384704" y="1303655"/>
                </a:lnTo>
                <a:lnTo>
                  <a:pt x="2387333" y="1303655"/>
                </a:lnTo>
                <a:lnTo>
                  <a:pt x="2388451" y="1303197"/>
                </a:lnTo>
                <a:lnTo>
                  <a:pt x="2390317" y="1301330"/>
                </a:lnTo>
                <a:lnTo>
                  <a:pt x="2390775" y="1300213"/>
                </a:lnTo>
                <a:lnTo>
                  <a:pt x="2390775" y="1297584"/>
                </a:lnTo>
                <a:close/>
              </a:path>
              <a:path w="6677025" h="3249929">
                <a:moveTo>
                  <a:pt x="2390775" y="650519"/>
                </a:moveTo>
                <a:lnTo>
                  <a:pt x="2390317" y="649401"/>
                </a:lnTo>
                <a:lnTo>
                  <a:pt x="2388451" y="647534"/>
                </a:lnTo>
                <a:lnTo>
                  <a:pt x="2387333" y="647065"/>
                </a:lnTo>
                <a:lnTo>
                  <a:pt x="2384704" y="647065"/>
                </a:lnTo>
                <a:lnTo>
                  <a:pt x="2383586" y="647534"/>
                </a:lnTo>
                <a:lnTo>
                  <a:pt x="2381720" y="649401"/>
                </a:lnTo>
                <a:lnTo>
                  <a:pt x="2381250" y="650519"/>
                </a:lnTo>
                <a:lnTo>
                  <a:pt x="2381250" y="653148"/>
                </a:lnTo>
                <a:lnTo>
                  <a:pt x="2381720" y="654265"/>
                </a:lnTo>
                <a:lnTo>
                  <a:pt x="2383586" y="656132"/>
                </a:lnTo>
                <a:lnTo>
                  <a:pt x="2384704" y="656590"/>
                </a:lnTo>
                <a:lnTo>
                  <a:pt x="2387333" y="656590"/>
                </a:lnTo>
                <a:lnTo>
                  <a:pt x="2388451" y="656132"/>
                </a:lnTo>
                <a:lnTo>
                  <a:pt x="2390317" y="654265"/>
                </a:lnTo>
                <a:lnTo>
                  <a:pt x="2390775" y="653148"/>
                </a:lnTo>
                <a:lnTo>
                  <a:pt x="2390775" y="650519"/>
                </a:lnTo>
                <a:close/>
              </a:path>
              <a:path w="6677025" h="3249929">
                <a:moveTo>
                  <a:pt x="2390775" y="3454"/>
                </a:moveTo>
                <a:lnTo>
                  <a:pt x="2390317" y="2336"/>
                </a:lnTo>
                <a:lnTo>
                  <a:pt x="2388451" y="469"/>
                </a:lnTo>
                <a:lnTo>
                  <a:pt x="2387333" y="0"/>
                </a:lnTo>
                <a:lnTo>
                  <a:pt x="2384704" y="0"/>
                </a:lnTo>
                <a:lnTo>
                  <a:pt x="2383586" y="469"/>
                </a:lnTo>
                <a:lnTo>
                  <a:pt x="2381720" y="2336"/>
                </a:lnTo>
                <a:lnTo>
                  <a:pt x="2381250" y="3454"/>
                </a:lnTo>
                <a:lnTo>
                  <a:pt x="2381250" y="6083"/>
                </a:lnTo>
                <a:lnTo>
                  <a:pt x="2381720" y="7200"/>
                </a:lnTo>
                <a:lnTo>
                  <a:pt x="2383586" y="9067"/>
                </a:lnTo>
                <a:lnTo>
                  <a:pt x="2384704" y="9525"/>
                </a:lnTo>
                <a:lnTo>
                  <a:pt x="2387333" y="9525"/>
                </a:lnTo>
                <a:lnTo>
                  <a:pt x="2388451" y="9067"/>
                </a:lnTo>
                <a:lnTo>
                  <a:pt x="2390317" y="7200"/>
                </a:lnTo>
                <a:lnTo>
                  <a:pt x="2390775" y="6083"/>
                </a:lnTo>
                <a:lnTo>
                  <a:pt x="2390775" y="3454"/>
                </a:lnTo>
                <a:close/>
              </a:path>
              <a:path w="6677025" h="3249929">
                <a:moveTo>
                  <a:pt x="2438400" y="3238779"/>
                </a:moveTo>
                <a:lnTo>
                  <a:pt x="2437942" y="3237661"/>
                </a:lnTo>
                <a:lnTo>
                  <a:pt x="2436076" y="3235795"/>
                </a:lnTo>
                <a:lnTo>
                  <a:pt x="2434958" y="3235325"/>
                </a:lnTo>
                <a:lnTo>
                  <a:pt x="2432329" y="3235325"/>
                </a:lnTo>
                <a:lnTo>
                  <a:pt x="2431211" y="3235795"/>
                </a:lnTo>
                <a:lnTo>
                  <a:pt x="2429345" y="3237661"/>
                </a:lnTo>
                <a:lnTo>
                  <a:pt x="2428875" y="3238779"/>
                </a:lnTo>
                <a:lnTo>
                  <a:pt x="2428875" y="3241408"/>
                </a:lnTo>
                <a:lnTo>
                  <a:pt x="2429345" y="3242526"/>
                </a:lnTo>
                <a:lnTo>
                  <a:pt x="2431211" y="3244392"/>
                </a:lnTo>
                <a:lnTo>
                  <a:pt x="2432329" y="3244850"/>
                </a:lnTo>
                <a:lnTo>
                  <a:pt x="2434958" y="3244850"/>
                </a:lnTo>
                <a:lnTo>
                  <a:pt x="2436076" y="3244392"/>
                </a:lnTo>
                <a:lnTo>
                  <a:pt x="2437942" y="3242526"/>
                </a:lnTo>
                <a:lnTo>
                  <a:pt x="2438400" y="3241408"/>
                </a:lnTo>
                <a:lnTo>
                  <a:pt x="2438400" y="3238779"/>
                </a:lnTo>
                <a:close/>
              </a:path>
              <a:path w="6677025" h="3249929">
                <a:moveTo>
                  <a:pt x="2438400" y="2591714"/>
                </a:moveTo>
                <a:lnTo>
                  <a:pt x="2437942" y="2590596"/>
                </a:lnTo>
                <a:lnTo>
                  <a:pt x="2436076" y="2588730"/>
                </a:lnTo>
                <a:lnTo>
                  <a:pt x="2434958" y="2588272"/>
                </a:lnTo>
                <a:lnTo>
                  <a:pt x="2432329" y="2588272"/>
                </a:lnTo>
                <a:lnTo>
                  <a:pt x="2431211" y="2588730"/>
                </a:lnTo>
                <a:lnTo>
                  <a:pt x="2429345" y="2590596"/>
                </a:lnTo>
                <a:lnTo>
                  <a:pt x="2428875" y="2591714"/>
                </a:lnTo>
                <a:lnTo>
                  <a:pt x="2428875" y="2594343"/>
                </a:lnTo>
                <a:lnTo>
                  <a:pt x="2429345" y="2595461"/>
                </a:lnTo>
                <a:lnTo>
                  <a:pt x="2431211" y="2597327"/>
                </a:lnTo>
                <a:lnTo>
                  <a:pt x="2432329" y="2597797"/>
                </a:lnTo>
                <a:lnTo>
                  <a:pt x="2434958" y="2597797"/>
                </a:lnTo>
                <a:lnTo>
                  <a:pt x="2436076" y="2597327"/>
                </a:lnTo>
                <a:lnTo>
                  <a:pt x="2437942" y="2595461"/>
                </a:lnTo>
                <a:lnTo>
                  <a:pt x="2438400" y="2594343"/>
                </a:lnTo>
                <a:lnTo>
                  <a:pt x="2438400" y="2591714"/>
                </a:lnTo>
                <a:close/>
              </a:path>
              <a:path w="6677025" h="3249929">
                <a:moveTo>
                  <a:pt x="2438400" y="1944649"/>
                </a:moveTo>
                <a:lnTo>
                  <a:pt x="2437942" y="1943531"/>
                </a:lnTo>
                <a:lnTo>
                  <a:pt x="2436076" y="1941664"/>
                </a:lnTo>
                <a:lnTo>
                  <a:pt x="2434958" y="1941195"/>
                </a:lnTo>
                <a:lnTo>
                  <a:pt x="2432329" y="1941195"/>
                </a:lnTo>
                <a:lnTo>
                  <a:pt x="2431211" y="1941664"/>
                </a:lnTo>
                <a:lnTo>
                  <a:pt x="2429345" y="1943531"/>
                </a:lnTo>
                <a:lnTo>
                  <a:pt x="2428875" y="1944649"/>
                </a:lnTo>
                <a:lnTo>
                  <a:pt x="2428875" y="1947278"/>
                </a:lnTo>
                <a:lnTo>
                  <a:pt x="2429345" y="1948395"/>
                </a:lnTo>
                <a:lnTo>
                  <a:pt x="2431211" y="1950262"/>
                </a:lnTo>
                <a:lnTo>
                  <a:pt x="2432329" y="1950720"/>
                </a:lnTo>
                <a:lnTo>
                  <a:pt x="2434958" y="1950720"/>
                </a:lnTo>
                <a:lnTo>
                  <a:pt x="2436076" y="1950262"/>
                </a:lnTo>
                <a:lnTo>
                  <a:pt x="2437942" y="1948395"/>
                </a:lnTo>
                <a:lnTo>
                  <a:pt x="2438400" y="1947278"/>
                </a:lnTo>
                <a:lnTo>
                  <a:pt x="2438400" y="1944649"/>
                </a:lnTo>
                <a:close/>
              </a:path>
              <a:path w="6677025" h="3249929">
                <a:moveTo>
                  <a:pt x="2438400" y="1297584"/>
                </a:moveTo>
                <a:lnTo>
                  <a:pt x="2437942" y="1296466"/>
                </a:lnTo>
                <a:lnTo>
                  <a:pt x="2436076" y="1294599"/>
                </a:lnTo>
                <a:lnTo>
                  <a:pt x="2434958" y="1294130"/>
                </a:lnTo>
                <a:lnTo>
                  <a:pt x="2432329" y="1294130"/>
                </a:lnTo>
                <a:lnTo>
                  <a:pt x="2431211" y="1294599"/>
                </a:lnTo>
                <a:lnTo>
                  <a:pt x="2429345" y="1296466"/>
                </a:lnTo>
                <a:lnTo>
                  <a:pt x="2428875" y="1297584"/>
                </a:lnTo>
                <a:lnTo>
                  <a:pt x="2428875" y="1300213"/>
                </a:lnTo>
                <a:lnTo>
                  <a:pt x="2429345" y="1301330"/>
                </a:lnTo>
                <a:lnTo>
                  <a:pt x="2431211" y="1303197"/>
                </a:lnTo>
                <a:lnTo>
                  <a:pt x="2432329" y="1303655"/>
                </a:lnTo>
                <a:lnTo>
                  <a:pt x="2434958" y="1303655"/>
                </a:lnTo>
                <a:lnTo>
                  <a:pt x="2436076" y="1303197"/>
                </a:lnTo>
                <a:lnTo>
                  <a:pt x="2437942" y="1301330"/>
                </a:lnTo>
                <a:lnTo>
                  <a:pt x="2438400" y="1300213"/>
                </a:lnTo>
                <a:lnTo>
                  <a:pt x="2438400" y="1297584"/>
                </a:lnTo>
                <a:close/>
              </a:path>
              <a:path w="6677025" h="3249929">
                <a:moveTo>
                  <a:pt x="2438400" y="650519"/>
                </a:moveTo>
                <a:lnTo>
                  <a:pt x="2437942" y="649401"/>
                </a:lnTo>
                <a:lnTo>
                  <a:pt x="2436076" y="647534"/>
                </a:lnTo>
                <a:lnTo>
                  <a:pt x="2434958" y="647065"/>
                </a:lnTo>
                <a:lnTo>
                  <a:pt x="2432329" y="647065"/>
                </a:lnTo>
                <a:lnTo>
                  <a:pt x="2431211" y="647534"/>
                </a:lnTo>
                <a:lnTo>
                  <a:pt x="2429345" y="649401"/>
                </a:lnTo>
                <a:lnTo>
                  <a:pt x="2428875" y="650519"/>
                </a:lnTo>
                <a:lnTo>
                  <a:pt x="2428875" y="653148"/>
                </a:lnTo>
                <a:lnTo>
                  <a:pt x="2429345" y="654265"/>
                </a:lnTo>
                <a:lnTo>
                  <a:pt x="2431211" y="656132"/>
                </a:lnTo>
                <a:lnTo>
                  <a:pt x="2432329" y="656590"/>
                </a:lnTo>
                <a:lnTo>
                  <a:pt x="2434958" y="656590"/>
                </a:lnTo>
                <a:lnTo>
                  <a:pt x="2436076" y="656132"/>
                </a:lnTo>
                <a:lnTo>
                  <a:pt x="2437942" y="654265"/>
                </a:lnTo>
                <a:lnTo>
                  <a:pt x="2438400" y="653148"/>
                </a:lnTo>
                <a:lnTo>
                  <a:pt x="2438400" y="650519"/>
                </a:lnTo>
                <a:close/>
              </a:path>
              <a:path w="6677025" h="3249929">
                <a:moveTo>
                  <a:pt x="2438400" y="3454"/>
                </a:moveTo>
                <a:lnTo>
                  <a:pt x="2437942" y="2336"/>
                </a:lnTo>
                <a:lnTo>
                  <a:pt x="2436076" y="469"/>
                </a:lnTo>
                <a:lnTo>
                  <a:pt x="2434958" y="0"/>
                </a:lnTo>
                <a:lnTo>
                  <a:pt x="2432329" y="0"/>
                </a:lnTo>
                <a:lnTo>
                  <a:pt x="2431211" y="469"/>
                </a:lnTo>
                <a:lnTo>
                  <a:pt x="2429345" y="2336"/>
                </a:lnTo>
                <a:lnTo>
                  <a:pt x="2428875" y="3454"/>
                </a:lnTo>
                <a:lnTo>
                  <a:pt x="2428875" y="6083"/>
                </a:lnTo>
                <a:lnTo>
                  <a:pt x="2429345" y="7200"/>
                </a:lnTo>
                <a:lnTo>
                  <a:pt x="2431211" y="9067"/>
                </a:lnTo>
                <a:lnTo>
                  <a:pt x="2432329" y="9525"/>
                </a:lnTo>
                <a:lnTo>
                  <a:pt x="2434958" y="9525"/>
                </a:lnTo>
                <a:lnTo>
                  <a:pt x="2436076" y="9067"/>
                </a:lnTo>
                <a:lnTo>
                  <a:pt x="2437942" y="7200"/>
                </a:lnTo>
                <a:lnTo>
                  <a:pt x="2438400" y="6083"/>
                </a:lnTo>
                <a:lnTo>
                  <a:pt x="2438400" y="3454"/>
                </a:lnTo>
                <a:close/>
              </a:path>
              <a:path w="6677025" h="3249929">
                <a:moveTo>
                  <a:pt x="2486025" y="3238779"/>
                </a:moveTo>
                <a:lnTo>
                  <a:pt x="2485567" y="3237661"/>
                </a:lnTo>
                <a:lnTo>
                  <a:pt x="2483701" y="3235795"/>
                </a:lnTo>
                <a:lnTo>
                  <a:pt x="2482583" y="3235325"/>
                </a:lnTo>
                <a:lnTo>
                  <a:pt x="2479954" y="3235325"/>
                </a:lnTo>
                <a:lnTo>
                  <a:pt x="2478836" y="3235795"/>
                </a:lnTo>
                <a:lnTo>
                  <a:pt x="2476970" y="3237661"/>
                </a:lnTo>
                <a:lnTo>
                  <a:pt x="2476500" y="3238779"/>
                </a:lnTo>
                <a:lnTo>
                  <a:pt x="2476500" y="3241408"/>
                </a:lnTo>
                <a:lnTo>
                  <a:pt x="2476970" y="3242526"/>
                </a:lnTo>
                <a:lnTo>
                  <a:pt x="2478836" y="3244392"/>
                </a:lnTo>
                <a:lnTo>
                  <a:pt x="2479954" y="3244850"/>
                </a:lnTo>
                <a:lnTo>
                  <a:pt x="2482583" y="3244850"/>
                </a:lnTo>
                <a:lnTo>
                  <a:pt x="2483701" y="3244392"/>
                </a:lnTo>
                <a:lnTo>
                  <a:pt x="2485567" y="3242526"/>
                </a:lnTo>
                <a:lnTo>
                  <a:pt x="2486025" y="3241408"/>
                </a:lnTo>
                <a:lnTo>
                  <a:pt x="2486025" y="3238779"/>
                </a:lnTo>
                <a:close/>
              </a:path>
              <a:path w="6677025" h="3249929">
                <a:moveTo>
                  <a:pt x="2486025" y="2591714"/>
                </a:moveTo>
                <a:lnTo>
                  <a:pt x="2485567" y="2590596"/>
                </a:lnTo>
                <a:lnTo>
                  <a:pt x="2483701" y="2588730"/>
                </a:lnTo>
                <a:lnTo>
                  <a:pt x="2482583" y="2588272"/>
                </a:lnTo>
                <a:lnTo>
                  <a:pt x="2479954" y="2588272"/>
                </a:lnTo>
                <a:lnTo>
                  <a:pt x="2478836" y="2588730"/>
                </a:lnTo>
                <a:lnTo>
                  <a:pt x="2476970" y="2590596"/>
                </a:lnTo>
                <a:lnTo>
                  <a:pt x="2476500" y="2591714"/>
                </a:lnTo>
                <a:lnTo>
                  <a:pt x="2476500" y="2594343"/>
                </a:lnTo>
                <a:lnTo>
                  <a:pt x="2476970" y="2595461"/>
                </a:lnTo>
                <a:lnTo>
                  <a:pt x="2478836" y="2597327"/>
                </a:lnTo>
                <a:lnTo>
                  <a:pt x="2479954" y="2597797"/>
                </a:lnTo>
                <a:lnTo>
                  <a:pt x="2482583" y="2597797"/>
                </a:lnTo>
                <a:lnTo>
                  <a:pt x="2483701" y="2597327"/>
                </a:lnTo>
                <a:lnTo>
                  <a:pt x="2485567" y="2595461"/>
                </a:lnTo>
                <a:lnTo>
                  <a:pt x="2486025" y="2594343"/>
                </a:lnTo>
                <a:lnTo>
                  <a:pt x="2486025" y="2591714"/>
                </a:lnTo>
                <a:close/>
              </a:path>
              <a:path w="6677025" h="3249929">
                <a:moveTo>
                  <a:pt x="2486025" y="1944649"/>
                </a:moveTo>
                <a:lnTo>
                  <a:pt x="2485567" y="1943531"/>
                </a:lnTo>
                <a:lnTo>
                  <a:pt x="2483701" y="1941664"/>
                </a:lnTo>
                <a:lnTo>
                  <a:pt x="2482583" y="1941195"/>
                </a:lnTo>
                <a:lnTo>
                  <a:pt x="2479954" y="1941195"/>
                </a:lnTo>
                <a:lnTo>
                  <a:pt x="2478836" y="1941664"/>
                </a:lnTo>
                <a:lnTo>
                  <a:pt x="2476970" y="1943531"/>
                </a:lnTo>
                <a:lnTo>
                  <a:pt x="2476500" y="1944649"/>
                </a:lnTo>
                <a:lnTo>
                  <a:pt x="2476500" y="1947278"/>
                </a:lnTo>
                <a:lnTo>
                  <a:pt x="2476970" y="1948395"/>
                </a:lnTo>
                <a:lnTo>
                  <a:pt x="2478836" y="1950262"/>
                </a:lnTo>
                <a:lnTo>
                  <a:pt x="2479954" y="1950720"/>
                </a:lnTo>
                <a:lnTo>
                  <a:pt x="2482583" y="1950720"/>
                </a:lnTo>
                <a:lnTo>
                  <a:pt x="2483701" y="1950262"/>
                </a:lnTo>
                <a:lnTo>
                  <a:pt x="2485567" y="1948395"/>
                </a:lnTo>
                <a:lnTo>
                  <a:pt x="2486025" y="1947278"/>
                </a:lnTo>
                <a:lnTo>
                  <a:pt x="2486025" y="1944649"/>
                </a:lnTo>
                <a:close/>
              </a:path>
              <a:path w="6677025" h="3249929">
                <a:moveTo>
                  <a:pt x="2486025" y="1297584"/>
                </a:moveTo>
                <a:lnTo>
                  <a:pt x="2485567" y="1296466"/>
                </a:lnTo>
                <a:lnTo>
                  <a:pt x="2483701" y="1294599"/>
                </a:lnTo>
                <a:lnTo>
                  <a:pt x="2482583" y="1294130"/>
                </a:lnTo>
                <a:lnTo>
                  <a:pt x="2479954" y="1294130"/>
                </a:lnTo>
                <a:lnTo>
                  <a:pt x="2478836" y="1294599"/>
                </a:lnTo>
                <a:lnTo>
                  <a:pt x="2476970" y="1296466"/>
                </a:lnTo>
                <a:lnTo>
                  <a:pt x="2476500" y="1297584"/>
                </a:lnTo>
                <a:lnTo>
                  <a:pt x="2476500" y="1300213"/>
                </a:lnTo>
                <a:lnTo>
                  <a:pt x="2476970" y="1301330"/>
                </a:lnTo>
                <a:lnTo>
                  <a:pt x="2478836" y="1303197"/>
                </a:lnTo>
                <a:lnTo>
                  <a:pt x="2479954" y="1303655"/>
                </a:lnTo>
                <a:lnTo>
                  <a:pt x="2482583" y="1303655"/>
                </a:lnTo>
                <a:lnTo>
                  <a:pt x="2483701" y="1303197"/>
                </a:lnTo>
                <a:lnTo>
                  <a:pt x="2485567" y="1301330"/>
                </a:lnTo>
                <a:lnTo>
                  <a:pt x="2486025" y="1300213"/>
                </a:lnTo>
                <a:lnTo>
                  <a:pt x="2486025" y="1297584"/>
                </a:lnTo>
                <a:close/>
              </a:path>
              <a:path w="6677025" h="3249929">
                <a:moveTo>
                  <a:pt x="2486025" y="650519"/>
                </a:moveTo>
                <a:lnTo>
                  <a:pt x="2485567" y="649401"/>
                </a:lnTo>
                <a:lnTo>
                  <a:pt x="2483701" y="647534"/>
                </a:lnTo>
                <a:lnTo>
                  <a:pt x="2482583" y="647065"/>
                </a:lnTo>
                <a:lnTo>
                  <a:pt x="2479954" y="647065"/>
                </a:lnTo>
                <a:lnTo>
                  <a:pt x="2478836" y="647534"/>
                </a:lnTo>
                <a:lnTo>
                  <a:pt x="2476970" y="649401"/>
                </a:lnTo>
                <a:lnTo>
                  <a:pt x="2476500" y="650519"/>
                </a:lnTo>
                <a:lnTo>
                  <a:pt x="2476500" y="653148"/>
                </a:lnTo>
                <a:lnTo>
                  <a:pt x="2476970" y="654265"/>
                </a:lnTo>
                <a:lnTo>
                  <a:pt x="2478836" y="656132"/>
                </a:lnTo>
                <a:lnTo>
                  <a:pt x="2479954" y="656590"/>
                </a:lnTo>
                <a:lnTo>
                  <a:pt x="2482583" y="656590"/>
                </a:lnTo>
                <a:lnTo>
                  <a:pt x="2483701" y="656132"/>
                </a:lnTo>
                <a:lnTo>
                  <a:pt x="2485567" y="654265"/>
                </a:lnTo>
                <a:lnTo>
                  <a:pt x="2486025" y="653148"/>
                </a:lnTo>
                <a:lnTo>
                  <a:pt x="2486025" y="650519"/>
                </a:lnTo>
                <a:close/>
              </a:path>
              <a:path w="6677025" h="3249929">
                <a:moveTo>
                  <a:pt x="2486025" y="3454"/>
                </a:moveTo>
                <a:lnTo>
                  <a:pt x="2485567" y="2336"/>
                </a:lnTo>
                <a:lnTo>
                  <a:pt x="2483701" y="469"/>
                </a:lnTo>
                <a:lnTo>
                  <a:pt x="2482583" y="0"/>
                </a:lnTo>
                <a:lnTo>
                  <a:pt x="2479954" y="0"/>
                </a:lnTo>
                <a:lnTo>
                  <a:pt x="2478836" y="469"/>
                </a:lnTo>
                <a:lnTo>
                  <a:pt x="2476970" y="2336"/>
                </a:lnTo>
                <a:lnTo>
                  <a:pt x="2476500" y="3454"/>
                </a:lnTo>
                <a:lnTo>
                  <a:pt x="2476500" y="6083"/>
                </a:lnTo>
                <a:lnTo>
                  <a:pt x="2476970" y="7200"/>
                </a:lnTo>
                <a:lnTo>
                  <a:pt x="2478836" y="9067"/>
                </a:lnTo>
                <a:lnTo>
                  <a:pt x="2479954" y="9525"/>
                </a:lnTo>
                <a:lnTo>
                  <a:pt x="2482583" y="9525"/>
                </a:lnTo>
                <a:lnTo>
                  <a:pt x="2483701" y="9067"/>
                </a:lnTo>
                <a:lnTo>
                  <a:pt x="2485567" y="7200"/>
                </a:lnTo>
                <a:lnTo>
                  <a:pt x="2486025" y="6083"/>
                </a:lnTo>
                <a:lnTo>
                  <a:pt x="2486025" y="3454"/>
                </a:lnTo>
                <a:close/>
              </a:path>
              <a:path w="6677025" h="3249929">
                <a:moveTo>
                  <a:pt x="2533650" y="3238779"/>
                </a:moveTo>
                <a:lnTo>
                  <a:pt x="2533192" y="3237661"/>
                </a:lnTo>
                <a:lnTo>
                  <a:pt x="2531326" y="3235795"/>
                </a:lnTo>
                <a:lnTo>
                  <a:pt x="2530208" y="3235325"/>
                </a:lnTo>
                <a:lnTo>
                  <a:pt x="2527579" y="3235325"/>
                </a:lnTo>
                <a:lnTo>
                  <a:pt x="2526461" y="3235795"/>
                </a:lnTo>
                <a:lnTo>
                  <a:pt x="2524595" y="3237661"/>
                </a:lnTo>
                <a:lnTo>
                  <a:pt x="2524125" y="3238779"/>
                </a:lnTo>
                <a:lnTo>
                  <a:pt x="2524125" y="3241408"/>
                </a:lnTo>
                <a:lnTo>
                  <a:pt x="2524595" y="3242526"/>
                </a:lnTo>
                <a:lnTo>
                  <a:pt x="2526461" y="3244392"/>
                </a:lnTo>
                <a:lnTo>
                  <a:pt x="2527579" y="3244850"/>
                </a:lnTo>
                <a:lnTo>
                  <a:pt x="2530208" y="3244850"/>
                </a:lnTo>
                <a:lnTo>
                  <a:pt x="2531326" y="3244392"/>
                </a:lnTo>
                <a:lnTo>
                  <a:pt x="2533192" y="3242526"/>
                </a:lnTo>
                <a:lnTo>
                  <a:pt x="2533650" y="3241408"/>
                </a:lnTo>
                <a:lnTo>
                  <a:pt x="2533650" y="3238779"/>
                </a:lnTo>
                <a:close/>
              </a:path>
              <a:path w="6677025" h="3249929">
                <a:moveTo>
                  <a:pt x="2533650" y="2591714"/>
                </a:moveTo>
                <a:lnTo>
                  <a:pt x="2533192" y="2590596"/>
                </a:lnTo>
                <a:lnTo>
                  <a:pt x="2531326" y="2588730"/>
                </a:lnTo>
                <a:lnTo>
                  <a:pt x="2530208" y="2588272"/>
                </a:lnTo>
                <a:lnTo>
                  <a:pt x="2527579" y="2588272"/>
                </a:lnTo>
                <a:lnTo>
                  <a:pt x="2526461" y="2588730"/>
                </a:lnTo>
                <a:lnTo>
                  <a:pt x="2524595" y="2590596"/>
                </a:lnTo>
                <a:lnTo>
                  <a:pt x="2524125" y="2591714"/>
                </a:lnTo>
                <a:lnTo>
                  <a:pt x="2524125" y="2594343"/>
                </a:lnTo>
                <a:lnTo>
                  <a:pt x="2524595" y="2595461"/>
                </a:lnTo>
                <a:lnTo>
                  <a:pt x="2526461" y="2597327"/>
                </a:lnTo>
                <a:lnTo>
                  <a:pt x="2527579" y="2597797"/>
                </a:lnTo>
                <a:lnTo>
                  <a:pt x="2530208" y="2597797"/>
                </a:lnTo>
                <a:lnTo>
                  <a:pt x="2531326" y="2597327"/>
                </a:lnTo>
                <a:lnTo>
                  <a:pt x="2533192" y="2595461"/>
                </a:lnTo>
                <a:lnTo>
                  <a:pt x="2533650" y="2594343"/>
                </a:lnTo>
                <a:lnTo>
                  <a:pt x="2533650" y="2591714"/>
                </a:lnTo>
                <a:close/>
              </a:path>
              <a:path w="6677025" h="3249929">
                <a:moveTo>
                  <a:pt x="2533650" y="1944649"/>
                </a:moveTo>
                <a:lnTo>
                  <a:pt x="2533192" y="1943531"/>
                </a:lnTo>
                <a:lnTo>
                  <a:pt x="2531326" y="1941664"/>
                </a:lnTo>
                <a:lnTo>
                  <a:pt x="2530208" y="1941195"/>
                </a:lnTo>
                <a:lnTo>
                  <a:pt x="2527579" y="1941195"/>
                </a:lnTo>
                <a:lnTo>
                  <a:pt x="2526461" y="1941664"/>
                </a:lnTo>
                <a:lnTo>
                  <a:pt x="2524595" y="1943531"/>
                </a:lnTo>
                <a:lnTo>
                  <a:pt x="2524125" y="1944649"/>
                </a:lnTo>
                <a:lnTo>
                  <a:pt x="2524125" y="1947278"/>
                </a:lnTo>
                <a:lnTo>
                  <a:pt x="2524595" y="1948395"/>
                </a:lnTo>
                <a:lnTo>
                  <a:pt x="2526461" y="1950262"/>
                </a:lnTo>
                <a:lnTo>
                  <a:pt x="2527579" y="1950720"/>
                </a:lnTo>
                <a:lnTo>
                  <a:pt x="2530208" y="1950720"/>
                </a:lnTo>
                <a:lnTo>
                  <a:pt x="2531326" y="1950262"/>
                </a:lnTo>
                <a:lnTo>
                  <a:pt x="2533192" y="1948395"/>
                </a:lnTo>
                <a:lnTo>
                  <a:pt x="2533650" y="1947278"/>
                </a:lnTo>
                <a:lnTo>
                  <a:pt x="2533650" y="1944649"/>
                </a:lnTo>
                <a:close/>
              </a:path>
              <a:path w="6677025" h="3249929">
                <a:moveTo>
                  <a:pt x="2533650" y="1297584"/>
                </a:moveTo>
                <a:lnTo>
                  <a:pt x="2533192" y="1296466"/>
                </a:lnTo>
                <a:lnTo>
                  <a:pt x="2531326" y="1294599"/>
                </a:lnTo>
                <a:lnTo>
                  <a:pt x="2530208" y="1294130"/>
                </a:lnTo>
                <a:lnTo>
                  <a:pt x="2527579" y="1294130"/>
                </a:lnTo>
                <a:lnTo>
                  <a:pt x="2526461" y="1294599"/>
                </a:lnTo>
                <a:lnTo>
                  <a:pt x="2524595" y="1296466"/>
                </a:lnTo>
                <a:lnTo>
                  <a:pt x="2524125" y="1297584"/>
                </a:lnTo>
                <a:lnTo>
                  <a:pt x="2524125" y="1300213"/>
                </a:lnTo>
                <a:lnTo>
                  <a:pt x="2524595" y="1301330"/>
                </a:lnTo>
                <a:lnTo>
                  <a:pt x="2526461" y="1303197"/>
                </a:lnTo>
                <a:lnTo>
                  <a:pt x="2527579" y="1303655"/>
                </a:lnTo>
                <a:lnTo>
                  <a:pt x="2530208" y="1303655"/>
                </a:lnTo>
                <a:lnTo>
                  <a:pt x="2531326" y="1303197"/>
                </a:lnTo>
                <a:lnTo>
                  <a:pt x="2533192" y="1301330"/>
                </a:lnTo>
                <a:lnTo>
                  <a:pt x="2533650" y="1300213"/>
                </a:lnTo>
                <a:lnTo>
                  <a:pt x="2533650" y="1297584"/>
                </a:lnTo>
                <a:close/>
              </a:path>
              <a:path w="6677025" h="3249929">
                <a:moveTo>
                  <a:pt x="2533650" y="650519"/>
                </a:moveTo>
                <a:lnTo>
                  <a:pt x="2533192" y="649401"/>
                </a:lnTo>
                <a:lnTo>
                  <a:pt x="2531326" y="647534"/>
                </a:lnTo>
                <a:lnTo>
                  <a:pt x="2530208" y="647065"/>
                </a:lnTo>
                <a:lnTo>
                  <a:pt x="2527579" y="647065"/>
                </a:lnTo>
                <a:lnTo>
                  <a:pt x="2526461" y="647534"/>
                </a:lnTo>
                <a:lnTo>
                  <a:pt x="2524595" y="649401"/>
                </a:lnTo>
                <a:lnTo>
                  <a:pt x="2524125" y="650519"/>
                </a:lnTo>
                <a:lnTo>
                  <a:pt x="2524125" y="653148"/>
                </a:lnTo>
                <a:lnTo>
                  <a:pt x="2524595" y="654265"/>
                </a:lnTo>
                <a:lnTo>
                  <a:pt x="2526461" y="656132"/>
                </a:lnTo>
                <a:lnTo>
                  <a:pt x="2527579" y="656590"/>
                </a:lnTo>
                <a:lnTo>
                  <a:pt x="2530208" y="656590"/>
                </a:lnTo>
                <a:lnTo>
                  <a:pt x="2531326" y="656132"/>
                </a:lnTo>
                <a:lnTo>
                  <a:pt x="2533192" y="654265"/>
                </a:lnTo>
                <a:lnTo>
                  <a:pt x="2533650" y="653148"/>
                </a:lnTo>
                <a:lnTo>
                  <a:pt x="2533650" y="650519"/>
                </a:lnTo>
                <a:close/>
              </a:path>
              <a:path w="6677025" h="3249929">
                <a:moveTo>
                  <a:pt x="2533650" y="3454"/>
                </a:moveTo>
                <a:lnTo>
                  <a:pt x="2533192" y="2336"/>
                </a:lnTo>
                <a:lnTo>
                  <a:pt x="2531326" y="469"/>
                </a:lnTo>
                <a:lnTo>
                  <a:pt x="2530208" y="0"/>
                </a:lnTo>
                <a:lnTo>
                  <a:pt x="2527579" y="0"/>
                </a:lnTo>
                <a:lnTo>
                  <a:pt x="2526461" y="469"/>
                </a:lnTo>
                <a:lnTo>
                  <a:pt x="2524595" y="2336"/>
                </a:lnTo>
                <a:lnTo>
                  <a:pt x="2524125" y="3454"/>
                </a:lnTo>
                <a:lnTo>
                  <a:pt x="2524125" y="6083"/>
                </a:lnTo>
                <a:lnTo>
                  <a:pt x="2524595" y="7200"/>
                </a:lnTo>
                <a:lnTo>
                  <a:pt x="2526461" y="9067"/>
                </a:lnTo>
                <a:lnTo>
                  <a:pt x="2527579" y="9525"/>
                </a:lnTo>
                <a:lnTo>
                  <a:pt x="2530208" y="9525"/>
                </a:lnTo>
                <a:lnTo>
                  <a:pt x="2531326" y="9067"/>
                </a:lnTo>
                <a:lnTo>
                  <a:pt x="2533192" y="7200"/>
                </a:lnTo>
                <a:lnTo>
                  <a:pt x="2533650" y="6083"/>
                </a:lnTo>
                <a:lnTo>
                  <a:pt x="2533650" y="3454"/>
                </a:lnTo>
                <a:close/>
              </a:path>
              <a:path w="6677025" h="3249929">
                <a:moveTo>
                  <a:pt x="2581275" y="3238779"/>
                </a:moveTo>
                <a:lnTo>
                  <a:pt x="2580817" y="3237661"/>
                </a:lnTo>
                <a:lnTo>
                  <a:pt x="2578951" y="3235795"/>
                </a:lnTo>
                <a:lnTo>
                  <a:pt x="2577833" y="3235325"/>
                </a:lnTo>
                <a:lnTo>
                  <a:pt x="2575204" y="3235325"/>
                </a:lnTo>
                <a:lnTo>
                  <a:pt x="2574086" y="3235795"/>
                </a:lnTo>
                <a:lnTo>
                  <a:pt x="2572220" y="3237661"/>
                </a:lnTo>
                <a:lnTo>
                  <a:pt x="2571750" y="3238779"/>
                </a:lnTo>
                <a:lnTo>
                  <a:pt x="2571750" y="3241408"/>
                </a:lnTo>
                <a:lnTo>
                  <a:pt x="2572220" y="3242526"/>
                </a:lnTo>
                <a:lnTo>
                  <a:pt x="2574086" y="3244392"/>
                </a:lnTo>
                <a:lnTo>
                  <a:pt x="2575204" y="3244850"/>
                </a:lnTo>
                <a:lnTo>
                  <a:pt x="2577833" y="3244850"/>
                </a:lnTo>
                <a:lnTo>
                  <a:pt x="2578951" y="3244392"/>
                </a:lnTo>
                <a:lnTo>
                  <a:pt x="2580817" y="3242526"/>
                </a:lnTo>
                <a:lnTo>
                  <a:pt x="2581275" y="3241408"/>
                </a:lnTo>
                <a:lnTo>
                  <a:pt x="2581275" y="3238779"/>
                </a:lnTo>
                <a:close/>
              </a:path>
              <a:path w="6677025" h="3249929">
                <a:moveTo>
                  <a:pt x="2581275" y="2591714"/>
                </a:moveTo>
                <a:lnTo>
                  <a:pt x="2580817" y="2590596"/>
                </a:lnTo>
                <a:lnTo>
                  <a:pt x="2578951" y="2588730"/>
                </a:lnTo>
                <a:lnTo>
                  <a:pt x="2577833" y="2588272"/>
                </a:lnTo>
                <a:lnTo>
                  <a:pt x="2575204" y="2588272"/>
                </a:lnTo>
                <a:lnTo>
                  <a:pt x="2574086" y="2588730"/>
                </a:lnTo>
                <a:lnTo>
                  <a:pt x="2572220" y="2590596"/>
                </a:lnTo>
                <a:lnTo>
                  <a:pt x="2571750" y="2591714"/>
                </a:lnTo>
                <a:lnTo>
                  <a:pt x="2571750" y="2594343"/>
                </a:lnTo>
                <a:lnTo>
                  <a:pt x="2572220" y="2595461"/>
                </a:lnTo>
                <a:lnTo>
                  <a:pt x="2574086" y="2597327"/>
                </a:lnTo>
                <a:lnTo>
                  <a:pt x="2575204" y="2597797"/>
                </a:lnTo>
                <a:lnTo>
                  <a:pt x="2577833" y="2597797"/>
                </a:lnTo>
                <a:lnTo>
                  <a:pt x="2578951" y="2597327"/>
                </a:lnTo>
                <a:lnTo>
                  <a:pt x="2580817" y="2595461"/>
                </a:lnTo>
                <a:lnTo>
                  <a:pt x="2581275" y="2594343"/>
                </a:lnTo>
                <a:lnTo>
                  <a:pt x="2581275" y="2591714"/>
                </a:lnTo>
                <a:close/>
              </a:path>
              <a:path w="6677025" h="3249929">
                <a:moveTo>
                  <a:pt x="2581275" y="1944649"/>
                </a:moveTo>
                <a:lnTo>
                  <a:pt x="2580817" y="1943531"/>
                </a:lnTo>
                <a:lnTo>
                  <a:pt x="2578951" y="1941664"/>
                </a:lnTo>
                <a:lnTo>
                  <a:pt x="2577833" y="1941195"/>
                </a:lnTo>
                <a:lnTo>
                  <a:pt x="2575204" y="1941195"/>
                </a:lnTo>
                <a:lnTo>
                  <a:pt x="2574086" y="1941664"/>
                </a:lnTo>
                <a:lnTo>
                  <a:pt x="2572220" y="1943531"/>
                </a:lnTo>
                <a:lnTo>
                  <a:pt x="2571750" y="1944649"/>
                </a:lnTo>
                <a:lnTo>
                  <a:pt x="2571750" y="1947278"/>
                </a:lnTo>
                <a:lnTo>
                  <a:pt x="2572220" y="1948395"/>
                </a:lnTo>
                <a:lnTo>
                  <a:pt x="2574086" y="1950262"/>
                </a:lnTo>
                <a:lnTo>
                  <a:pt x="2575204" y="1950720"/>
                </a:lnTo>
                <a:lnTo>
                  <a:pt x="2577833" y="1950720"/>
                </a:lnTo>
                <a:lnTo>
                  <a:pt x="2578951" y="1950262"/>
                </a:lnTo>
                <a:lnTo>
                  <a:pt x="2580817" y="1948395"/>
                </a:lnTo>
                <a:lnTo>
                  <a:pt x="2581275" y="1947278"/>
                </a:lnTo>
                <a:lnTo>
                  <a:pt x="2581275" y="1944649"/>
                </a:lnTo>
                <a:close/>
              </a:path>
              <a:path w="6677025" h="3249929">
                <a:moveTo>
                  <a:pt x="2581275" y="1297584"/>
                </a:moveTo>
                <a:lnTo>
                  <a:pt x="2580817" y="1296466"/>
                </a:lnTo>
                <a:lnTo>
                  <a:pt x="2578951" y="1294599"/>
                </a:lnTo>
                <a:lnTo>
                  <a:pt x="2577833" y="1294130"/>
                </a:lnTo>
                <a:lnTo>
                  <a:pt x="2575204" y="1294130"/>
                </a:lnTo>
                <a:lnTo>
                  <a:pt x="2574086" y="1294599"/>
                </a:lnTo>
                <a:lnTo>
                  <a:pt x="2572220" y="1296466"/>
                </a:lnTo>
                <a:lnTo>
                  <a:pt x="2571750" y="1297584"/>
                </a:lnTo>
                <a:lnTo>
                  <a:pt x="2571750" y="1300213"/>
                </a:lnTo>
                <a:lnTo>
                  <a:pt x="2572220" y="1301330"/>
                </a:lnTo>
                <a:lnTo>
                  <a:pt x="2574086" y="1303197"/>
                </a:lnTo>
                <a:lnTo>
                  <a:pt x="2575204" y="1303655"/>
                </a:lnTo>
                <a:lnTo>
                  <a:pt x="2577833" y="1303655"/>
                </a:lnTo>
                <a:lnTo>
                  <a:pt x="2578951" y="1303197"/>
                </a:lnTo>
                <a:lnTo>
                  <a:pt x="2580817" y="1301330"/>
                </a:lnTo>
                <a:lnTo>
                  <a:pt x="2581275" y="1300213"/>
                </a:lnTo>
                <a:lnTo>
                  <a:pt x="2581275" y="1297584"/>
                </a:lnTo>
                <a:close/>
              </a:path>
              <a:path w="6677025" h="3249929">
                <a:moveTo>
                  <a:pt x="2581275" y="650519"/>
                </a:moveTo>
                <a:lnTo>
                  <a:pt x="2580817" y="649401"/>
                </a:lnTo>
                <a:lnTo>
                  <a:pt x="2578951" y="647534"/>
                </a:lnTo>
                <a:lnTo>
                  <a:pt x="2577833" y="647065"/>
                </a:lnTo>
                <a:lnTo>
                  <a:pt x="2575204" y="647065"/>
                </a:lnTo>
                <a:lnTo>
                  <a:pt x="2574086" y="647534"/>
                </a:lnTo>
                <a:lnTo>
                  <a:pt x="2572220" y="649401"/>
                </a:lnTo>
                <a:lnTo>
                  <a:pt x="2571750" y="650519"/>
                </a:lnTo>
                <a:lnTo>
                  <a:pt x="2571750" y="653148"/>
                </a:lnTo>
                <a:lnTo>
                  <a:pt x="2572220" y="654265"/>
                </a:lnTo>
                <a:lnTo>
                  <a:pt x="2574086" y="656132"/>
                </a:lnTo>
                <a:lnTo>
                  <a:pt x="2575204" y="656590"/>
                </a:lnTo>
                <a:lnTo>
                  <a:pt x="2577833" y="656590"/>
                </a:lnTo>
                <a:lnTo>
                  <a:pt x="2578951" y="656132"/>
                </a:lnTo>
                <a:lnTo>
                  <a:pt x="2580817" y="654265"/>
                </a:lnTo>
                <a:lnTo>
                  <a:pt x="2581275" y="653148"/>
                </a:lnTo>
                <a:lnTo>
                  <a:pt x="2581275" y="650519"/>
                </a:lnTo>
                <a:close/>
              </a:path>
              <a:path w="6677025" h="3249929">
                <a:moveTo>
                  <a:pt x="2581275" y="3454"/>
                </a:moveTo>
                <a:lnTo>
                  <a:pt x="2580817" y="2336"/>
                </a:lnTo>
                <a:lnTo>
                  <a:pt x="2578951" y="469"/>
                </a:lnTo>
                <a:lnTo>
                  <a:pt x="2577833" y="0"/>
                </a:lnTo>
                <a:lnTo>
                  <a:pt x="2575204" y="0"/>
                </a:lnTo>
                <a:lnTo>
                  <a:pt x="2574086" y="469"/>
                </a:lnTo>
                <a:lnTo>
                  <a:pt x="2572220" y="2336"/>
                </a:lnTo>
                <a:lnTo>
                  <a:pt x="2571750" y="3454"/>
                </a:lnTo>
                <a:lnTo>
                  <a:pt x="2571750" y="6083"/>
                </a:lnTo>
                <a:lnTo>
                  <a:pt x="2572220" y="7200"/>
                </a:lnTo>
                <a:lnTo>
                  <a:pt x="2574086" y="9067"/>
                </a:lnTo>
                <a:lnTo>
                  <a:pt x="2575204" y="9525"/>
                </a:lnTo>
                <a:lnTo>
                  <a:pt x="2577833" y="9525"/>
                </a:lnTo>
                <a:lnTo>
                  <a:pt x="2578951" y="9067"/>
                </a:lnTo>
                <a:lnTo>
                  <a:pt x="2580817" y="7200"/>
                </a:lnTo>
                <a:lnTo>
                  <a:pt x="2581275" y="6083"/>
                </a:lnTo>
                <a:lnTo>
                  <a:pt x="2581275" y="3454"/>
                </a:lnTo>
                <a:close/>
              </a:path>
              <a:path w="6677025" h="3249929">
                <a:moveTo>
                  <a:pt x="2628900" y="3238779"/>
                </a:moveTo>
                <a:lnTo>
                  <a:pt x="2628442" y="3237661"/>
                </a:lnTo>
                <a:lnTo>
                  <a:pt x="2626576" y="3235795"/>
                </a:lnTo>
                <a:lnTo>
                  <a:pt x="2625458" y="3235325"/>
                </a:lnTo>
                <a:lnTo>
                  <a:pt x="2622829" y="3235325"/>
                </a:lnTo>
                <a:lnTo>
                  <a:pt x="2621711" y="3235795"/>
                </a:lnTo>
                <a:lnTo>
                  <a:pt x="2619845" y="3237661"/>
                </a:lnTo>
                <a:lnTo>
                  <a:pt x="2619375" y="3238779"/>
                </a:lnTo>
                <a:lnTo>
                  <a:pt x="2619375" y="3241408"/>
                </a:lnTo>
                <a:lnTo>
                  <a:pt x="2619845" y="3242526"/>
                </a:lnTo>
                <a:lnTo>
                  <a:pt x="2621711" y="3244392"/>
                </a:lnTo>
                <a:lnTo>
                  <a:pt x="2622829" y="3244850"/>
                </a:lnTo>
                <a:lnTo>
                  <a:pt x="2625458" y="3244850"/>
                </a:lnTo>
                <a:lnTo>
                  <a:pt x="2626576" y="3244392"/>
                </a:lnTo>
                <a:lnTo>
                  <a:pt x="2628442" y="3242526"/>
                </a:lnTo>
                <a:lnTo>
                  <a:pt x="2628900" y="3241408"/>
                </a:lnTo>
                <a:lnTo>
                  <a:pt x="2628900" y="3238779"/>
                </a:lnTo>
                <a:close/>
              </a:path>
              <a:path w="6677025" h="3249929">
                <a:moveTo>
                  <a:pt x="2628900" y="2591714"/>
                </a:moveTo>
                <a:lnTo>
                  <a:pt x="2628442" y="2590596"/>
                </a:lnTo>
                <a:lnTo>
                  <a:pt x="2626576" y="2588730"/>
                </a:lnTo>
                <a:lnTo>
                  <a:pt x="2625458" y="2588272"/>
                </a:lnTo>
                <a:lnTo>
                  <a:pt x="2622829" y="2588272"/>
                </a:lnTo>
                <a:lnTo>
                  <a:pt x="2621711" y="2588730"/>
                </a:lnTo>
                <a:lnTo>
                  <a:pt x="2619845" y="2590596"/>
                </a:lnTo>
                <a:lnTo>
                  <a:pt x="2619375" y="2591714"/>
                </a:lnTo>
                <a:lnTo>
                  <a:pt x="2619375" y="2594343"/>
                </a:lnTo>
                <a:lnTo>
                  <a:pt x="2619845" y="2595461"/>
                </a:lnTo>
                <a:lnTo>
                  <a:pt x="2621711" y="2597327"/>
                </a:lnTo>
                <a:lnTo>
                  <a:pt x="2622829" y="2597797"/>
                </a:lnTo>
                <a:lnTo>
                  <a:pt x="2625458" y="2597797"/>
                </a:lnTo>
                <a:lnTo>
                  <a:pt x="2626576" y="2597327"/>
                </a:lnTo>
                <a:lnTo>
                  <a:pt x="2628442" y="2595461"/>
                </a:lnTo>
                <a:lnTo>
                  <a:pt x="2628900" y="2594343"/>
                </a:lnTo>
                <a:lnTo>
                  <a:pt x="2628900" y="2591714"/>
                </a:lnTo>
                <a:close/>
              </a:path>
              <a:path w="6677025" h="3249929">
                <a:moveTo>
                  <a:pt x="2628900" y="1944649"/>
                </a:moveTo>
                <a:lnTo>
                  <a:pt x="2628442" y="1943531"/>
                </a:lnTo>
                <a:lnTo>
                  <a:pt x="2626576" y="1941664"/>
                </a:lnTo>
                <a:lnTo>
                  <a:pt x="2625458" y="1941195"/>
                </a:lnTo>
                <a:lnTo>
                  <a:pt x="2622829" y="1941195"/>
                </a:lnTo>
                <a:lnTo>
                  <a:pt x="2621711" y="1941664"/>
                </a:lnTo>
                <a:lnTo>
                  <a:pt x="2619845" y="1943531"/>
                </a:lnTo>
                <a:lnTo>
                  <a:pt x="2619375" y="1944649"/>
                </a:lnTo>
                <a:lnTo>
                  <a:pt x="2619375" y="1947278"/>
                </a:lnTo>
                <a:lnTo>
                  <a:pt x="2619845" y="1948395"/>
                </a:lnTo>
                <a:lnTo>
                  <a:pt x="2621711" y="1950262"/>
                </a:lnTo>
                <a:lnTo>
                  <a:pt x="2622829" y="1950720"/>
                </a:lnTo>
                <a:lnTo>
                  <a:pt x="2625458" y="1950720"/>
                </a:lnTo>
                <a:lnTo>
                  <a:pt x="2626576" y="1950262"/>
                </a:lnTo>
                <a:lnTo>
                  <a:pt x="2628442" y="1948395"/>
                </a:lnTo>
                <a:lnTo>
                  <a:pt x="2628900" y="1947278"/>
                </a:lnTo>
                <a:lnTo>
                  <a:pt x="2628900" y="1944649"/>
                </a:lnTo>
                <a:close/>
              </a:path>
              <a:path w="6677025" h="3249929">
                <a:moveTo>
                  <a:pt x="2628900" y="1297584"/>
                </a:moveTo>
                <a:lnTo>
                  <a:pt x="2628442" y="1296466"/>
                </a:lnTo>
                <a:lnTo>
                  <a:pt x="2626576" y="1294599"/>
                </a:lnTo>
                <a:lnTo>
                  <a:pt x="2625458" y="1294130"/>
                </a:lnTo>
                <a:lnTo>
                  <a:pt x="2622829" y="1294130"/>
                </a:lnTo>
                <a:lnTo>
                  <a:pt x="2621711" y="1294599"/>
                </a:lnTo>
                <a:lnTo>
                  <a:pt x="2619845" y="1296466"/>
                </a:lnTo>
                <a:lnTo>
                  <a:pt x="2619375" y="1297584"/>
                </a:lnTo>
                <a:lnTo>
                  <a:pt x="2619375" y="1300213"/>
                </a:lnTo>
                <a:lnTo>
                  <a:pt x="2619845" y="1301330"/>
                </a:lnTo>
                <a:lnTo>
                  <a:pt x="2621711" y="1303197"/>
                </a:lnTo>
                <a:lnTo>
                  <a:pt x="2622829" y="1303655"/>
                </a:lnTo>
                <a:lnTo>
                  <a:pt x="2625458" y="1303655"/>
                </a:lnTo>
                <a:lnTo>
                  <a:pt x="2626576" y="1303197"/>
                </a:lnTo>
                <a:lnTo>
                  <a:pt x="2628442" y="1301330"/>
                </a:lnTo>
                <a:lnTo>
                  <a:pt x="2628900" y="1300213"/>
                </a:lnTo>
                <a:lnTo>
                  <a:pt x="2628900" y="1297584"/>
                </a:lnTo>
                <a:close/>
              </a:path>
              <a:path w="6677025" h="3249929">
                <a:moveTo>
                  <a:pt x="2628900" y="650519"/>
                </a:moveTo>
                <a:lnTo>
                  <a:pt x="2628442" y="649401"/>
                </a:lnTo>
                <a:lnTo>
                  <a:pt x="2626576" y="647534"/>
                </a:lnTo>
                <a:lnTo>
                  <a:pt x="2625458" y="647065"/>
                </a:lnTo>
                <a:lnTo>
                  <a:pt x="2622829" y="647065"/>
                </a:lnTo>
                <a:lnTo>
                  <a:pt x="2621711" y="647534"/>
                </a:lnTo>
                <a:lnTo>
                  <a:pt x="2619845" y="649401"/>
                </a:lnTo>
                <a:lnTo>
                  <a:pt x="2619375" y="650519"/>
                </a:lnTo>
                <a:lnTo>
                  <a:pt x="2619375" y="653148"/>
                </a:lnTo>
                <a:lnTo>
                  <a:pt x="2619845" y="654265"/>
                </a:lnTo>
                <a:lnTo>
                  <a:pt x="2621711" y="656132"/>
                </a:lnTo>
                <a:lnTo>
                  <a:pt x="2622829" y="656590"/>
                </a:lnTo>
                <a:lnTo>
                  <a:pt x="2625458" y="656590"/>
                </a:lnTo>
                <a:lnTo>
                  <a:pt x="2626576" y="656132"/>
                </a:lnTo>
                <a:lnTo>
                  <a:pt x="2628442" y="654265"/>
                </a:lnTo>
                <a:lnTo>
                  <a:pt x="2628900" y="653148"/>
                </a:lnTo>
                <a:lnTo>
                  <a:pt x="2628900" y="650519"/>
                </a:lnTo>
                <a:close/>
              </a:path>
              <a:path w="6677025" h="3249929">
                <a:moveTo>
                  <a:pt x="2628900" y="3454"/>
                </a:moveTo>
                <a:lnTo>
                  <a:pt x="2628442" y="2336"/>
                </a:lnTo>
                <a:lnTo>
                  <a:pt x="2626576" y="469"/>
                </a:lnTo>
                <a:lnTo>
                  <a:pt x="2625458" y="0"/>
                </a:lnTo>
                <a:lnTo>
                  <a:pt x="2622829" y="0"/>
                </a:lnTo>
                <a:lnTo>
                  <a:pt x="2621711" y="469"/>
                </a:lnTo>
                <a:lnTo>
                  <a:pt x="2619845" y="2336"/>
                </a:lnTo>
                <a:lnTo>
                  <a:pt x="2619375" y="3454"/>
                </a:lnTo>
                <a:lnTo>
                  <a:pt x="2619375" y="6083"/>
                </a:lnTo>
                <a:lnTo>
                  <a:pt x="2619845" y="7200"/>
                </a:lnTo>
                <a:lnTo>
                  <a:pt x="2621711" y="9067"/>
                </a:lnTo>
                <a:lnTo>
                  <a:pt x="2622829" y="9525"/>
                </a:lnTo>
                <a:lnTo>
                  <a:pt x="2625458" y="9525"/>
                </a:lnTo>
                <a:lnTo>
                  <a:pt x="2626576" y="9067"/>
                </a:lnTo>
                <a:lnTo>
                  <a:pt x="2628442" y="7200"/>
                </a:lnTo>
                <a:lnTo>
                  <a:pt x="2628900" y="6083"/>
                </a:lnTo>
                <a:lnTo>
                  <a:pt x="2628900" y="3454"/>
                </a:lnTo>
                <a:close/>
              </a:path>
              <a:path w="6677025" h="3249929">
                <a:moveTo>
                  <a:pt x="2676525" y="3238779"/>
                </a:moveTo>
                <a:lnTo>
                  <a:pt x="2676067" y="3237661"/>
                </a:lnTo>
                <a:lnTo>
                  <a:pt x="2674201" y="3235795"/>
                </a:lnTo>
                <a:lnTo>
                  <a:pt x="2673083" y="3235325"/>
                </a:lnTo>
                <a:lnTo>
                  <a:pt x="2670454" y="3235325"/>
                </a:lnTo>
                <a:lnTo>
                  <a:pt x="2669336" y="3235795"/>
                </a:lnTo>
                <a:lnTo>
                  <a:pt x="2667470" y="3237661"/>
                </a:lnTo>
                <a:lnTo>
                  <a:pt x="2667000" y="3238779"/>
                </a:lnTo>
                <a:lnTo>
                  <a:pt x="2667000" y="3241408"/>
                </a:lnTo>
                <a:lnTo>
                  <a:pt x="2667470" y="3242526"/>
                </a:lnTo>
                <a:lnTo>
                  <a:pt x="2669336" y="3244392"/>
                </a:lnTo>
                <a:lnTo>
                  <a:pt x="2670454" y="3244850"/>
                </a:lnTo>
                <a:lnTo>
                  <a:pt x="2673083" y="3244850"/>
                </a:lnTo>
                <a:lnTo>
                  <a:pt x="2674201" y="3244392"/>
                </a:lnTo>
                <a:lnTo>
                  <a:pt x="2676067" y="3242526"/>
                </a:lnTo>
                <a:lnTo>
                  <a:pt x="2676525" y="3241408"/>
                </a:lnTo>
                <a:lnTo>
                  <a:pt x="2676525" y="3238779"/>
                </a:lnTo>
                <a:close/>
              </a:path>
              <a:path w="6677025" h="3249929">
                <a:moveTo>
                  <a:pt x="2676525" y="2591714"/>
                </a:moveTo>
                <a:lnTo>
                  <a:pt x="2676067" y="2590596"/>
                </a:lnTo>
                <a:lnTo>
                  <a:pt x="2674201" y="2588730"/>
                </a:lnTo>
                <a:lnTo>
                  <a:pt x="2673083" y="2588272"/>
                </a:lnTo>
                <a:lnTo>
                  <a:pt x="2670454" y="2588272"/>
                </a:lnTo>
                <a:lnTo>
                  <a:pt x="2669336" y="2588730"/>
                </a:lnTo>
                <a:lnTo>
                  <a:pt x="2667470" y="2590596"/>
                </a:lnTo>
                <a:lnTo>
                  <a:pt x="2667000" y="2591714"/>
                </a:lnTo>
                <a:lnTo>
                  <a:pt x="2667000" y="2594343"/>
                </a:lnTo>
                <a:lnTo>
                  <a:pt x="2667470" y="2595461"/>
                </a:lnTo>
                <a:lnTo>
                  <a:pt x="2669336" y="2597327"/>
                </a:lnTo>
                <a:lnTo>
                  <a:pt x="2670454" y="2597797"/>
                </a:lnTo>
                <a:lnTo>
                  <a:pt x="2673083" y="2597797"/>
                </a:lnTo>
                <a:lnTo>
                  <a:pt x="2674201" y="2597327"/>
                </a:lnTo>
                <a:lnTo>
                  <a:pt x="2676067" y="2595461"/>
                </a:lnTo>
                <a:lnTo>
                  <a:pt x="2676525" y="2594343"/>
                </a:lnTo>
                <a:lnTo>
                  <a:pt x="2676525" y="2591714"/>
                </a:lnTo>
                <a:close/>
              </a:path>
              <a:path w="6677025" h="3249929">
                <a:moveTo>
                  <a:pt x="2676525" y="1944649"/>
                </a:moveTo>
                <a:lnTo>
                  <a:pt x="2676067" y="1943531"/>
                </a:lnTo>
                <a:lnTo>
                  <a:pt x="2674201" y="1941664"/>
                </a:lnTo>
                <a:lnTo>
                  <a:pt x="2673083" y="1941195"/>
                </a:lnTo>
                <a:lnTo>
                  <a:pt x="2670454" y="1941195"/>
                </a:lnTo>
                <a:lnTo>
                  <a:pt x="2669336" y="1941664"/>
                </a:lnTo>
                <a:lnTo>
                  <a:pt x="2667470" y="1943531"/>
                </a:lnTo>
                <a:lnTo>
                  <a:pt x="2667000" y="1944649"/>
                </a:lnTo>
                <a:lnTo>
                  <a:pt x="2667000" y="1947278"/>
                </a:lnTo>
                <a:lnTo>
                  <a:pt x="2667470" y="1948395"/>
                </a:lnTo>
                <a:lnTo>
                  <a:pt x="2669336" y="1950262"/>
                </a:lnTo>
                <a:lnTo>
                  <a:pt x="2670454" y="1950720"/>
                </a:lnTo>
                <a:lnTo>
                  <a:pt x="2673083" y="1950720"/>
                </a:lnTo>
                <a:lnTo>
                  <a:pt x="2674201" y="1950262"/>
                </a:lnTo>
                <a:lnTo>
                  <a:pt x="2676067" y="1948395"/>
                </a:lnTo>
                <a:lnTo>
                  <a:pt x="2676525" y="1947278"/>
                </a:lnTo>
                <a:lnTo>
                  <a:pt x="2676525" y="1944649"/>
                </a:lnTo>
                <a:close/>
              </a:path>
              <a:path w="6677025" h="3249929">
                <a:moveTo>
                  <a:pt x="2676525" y="1297584"/>
                </a:moveTo>
                <a:lnTo>
                  <a:pt x="2676067" y="1296466"/>
                </a:lnTo>
                <a:lnTo>
                  <a:pt x="2674201" y="1294599"/>
                </a:lnTo>
                <a:lnTo>
                  <a:pt x="2673083" y="1294130"/>
                </a:lnTo>
                <a:lnTo>
                  <a:pt x="2670454" y="1294130"/>
                </a:lnTo>
                <a:lnTo>
                  <a:pt x="2669336" y="1294599"/>
                </a:lnTo>
                <a:lnTo>
                  <a:pt x="2667470" y="1296466"/>
                </a:lnTo>
                <a:lnTo>
                  <a:pt x="2667000" y="1297584"/>
                </a:lnTo>
                <a:lnTo>
                  <a:pt x="2667000" y="1300213"/>
                </a:lnTo>
                <a:lnTo>
                  <a:pt x="2667470" y="1301330"/>
                </a:lnTo>
                <a:lnTo>
                  <a:pt x="2669336" y="1303197"/>
                </a:lnTo>
                <a:lnTo>
                  <a:pt x="2670454" y="1303655"/>
                </a:lnTo>
                <a:lnTo>
                  <a:pt x="2673083" y="1303655"/>
                </a:lnTo>
                <a:lnTo>
                  <a:pt x="2674201" y="1303197"/>
                </a:lnTo>
                <a:lnTo>
                  <a:pt x="2676067" y="1301330"/>
                </a:lnTo>
                <a:lnTo>
                  <a:pt x="2676525" y="1300213"/>
                </a:lnTo>
                <a:lnTo>
                  <a:pt x="2676525" y="1297584"/>
                </a:lnTo>
                <a:close/>
              </a:path>
              <a:path w="6677025" h="3249929">
                <a:moveTo>
                  <a:pt x="2676525" y="650519"/>
                </a:moveTo>
                <a:lnTo>
                  <a:pt x="2676067" y="649401"/>
                </a:lnTo>
                <a:lnTo>
                  <a:pt x="2674201" y="647534"/>
                </a:lnTo>
                <a:lnTo>
                  <a:pt x="2673083" y="647065"/>
                </a:lnTo>
                <a:lnTo>
                  <a:pt x="2670454" y="647065"/>
                </a:lnTo>
                <a:lnTo>
                  <a:pt x="2669336" y="647534"/>
                </a:lnTo>
                <a:lnTo>
                  <a:pt x="2667470" y="649401"/>
                </a:lnTo>
                <a:lnTo>
                  <a:pt x="2667000" y="650519"/>
                </a:lnTo>
                <a:lnTo>
                  <a:pt x="2667000" y="653148"/>
                </a:lnTo>
                <a:lnTo>
                  <a:pt x="2667470" y="654265"/>
                </a:lnTo>
                <a:lnTo>
                  <a:pt x="2669336" y="656132"/>
                </a:lnTo>
                <a:lnTo>
                  <a:pt x="2670454" y="656590"/>
                </a:lnTo>
                <a:lnTo>
                  <a:pt x="2673083" y="656590"/>
                </a:lnTo>
                <a:lnTo>
                  <a:pt x="2674201" y="656132"/>
                </a:lnTo>
                <a:lnTo>
                  <a:pt x="2676067" y="654265"/>
                </a:lnTo>
                <a:lnTo>
                  <a:pt x="2676525" y="653148"/>
                </a:lnTo>
                <a:lnTo>
                  <a:pt x="2676525" y="650519"/>
                </a:lnTo>
                <a:close/>
              </a:path>
              <a:path w="6677025" h="3249929">
                <a:moveTo>
                  <a:pt x="2676525" y="3454"/>
                </a:moveTo>
                <a:lnTo>
                  <a:pt x="2676067" y="2336"/>
                </a:lnTo>
                <a:lnTo>
                  <a:pt x="2674201" y="469"/>
                </a:lnTo>
                <a:lnTo>
                  <a:pt x="2673083" y="0"/>
                </a:lnTo>
                <a:lnTo>
                  <a:pt x="2670454" y="0"/>
                </a:lnTo>
                <a:lnTo>
                  <a:pt x="2669336" y="469"/>
                </a:lnTo>
                <a:lnTo>
                  <a:pt x="2667470" y="2336"/>
                </a:lnTo>
                <a:lnTo>
                  <a:pt x="2667000" y="3454"/>
                </a:lnTo>
                <a:lnTo>
                  <a:pt x="2667000" y="6083"/>
                </a:lnTo>
                <a:lnTo>
                  <a:pt x="2667470" y="7200"/>
                </a:lnTo>
                <a:lnTo>
                  <a:pt x="2669336" y="9067"/>
                </a:lnTo>
                <a:lnTo>
                  <a:pt x="2670454" y="9525"/>
                </a:lnTo>
                <a:lnTo>
                  <a:pt x="2673083" y="9525"/>
                </a:lnTo>
                <a:lnTo>
                  <a:pt x="2674201" y="9067"/>
                </a:lnTo>
                <a:lnTo>
                  <a:pt x="2676067" y="7200"/>
                </a:lnTo>
                <a:lnTo>
                  <a:pt x="2676525" y="6083"/>
                </a:lnTo>
                <a:lnTo>
                  <a:pt x="2676525" y="3454"/>
                </a:lnTo>
                <a:close/>
              </a:path>
              <a:path w="6677025" h="3249929">
                <a:moveTo>
                  <a:pt x="2724150" y="3238779"/>
                </a:moveTo>
                <a:lnTo>
                  <a:pt x="2723692" y="3237661"/>
                </a:lnTo>
                <a:lnTo>
                  <a:pt x="2721826" y="3235795"/>
                </a:lnTo>
                <a:lnTo>
                  <a:pt x="2720708" y="3235325"/>
                </a:lnTo>
                <a:lnTo>
                  <a:pt x="2718079" y="3235325"/>
                </a:lnTo>
                <a:lnTo>
                  <a:pt x="2716961" y="3235795"/>
                </a:lnTo>
                <a:lnTo>
                  <a:pt x="2715095" y="3237661"/>
                </a:lnTo>
                <a:lnTo>
                  <a:pt x="2714625" y="3238779"/>
                </a:lnTo>
                <a:lnTo>
                  <a:pt x="2714625" y="3241408"/>
                </a:lnTo>
                <a:lnTo>
                  <a:pt x="2715095" y="3242526"/>
                </a:lnTo>
                <a:lnTo>
                  <a:pt x="2716961" y="3244392"/>
                </a:lnTo>
                <a:lnTo>
                  <a:pt x="2718079" y="3244850"/>
                </a:lnTo>
                <a:lnTo>
                  <a:pt x="2720708" y="3244850"/>
                </a:lnTo>
                <a:lnTo>
                  <a:pt x="2721826" y="3244392"/>
                </a:lnTo>
                <a:lnTo>
                  <a:pt x="2723692" y="3242526"/>
                </a:lnTo>
                <a:lnTo>
                  <a:pt x="2724150" y="3241408"/>
                </a:lnTo>
                <a:lnTo>
                  <a:pt x="2724150" y="3238779"/>
                </a:lnTo>
                <a:close/>
              </a:path>
              <a:path w="6677025" h="3249929">
                <a:moveTo>
                  <a:pt x="2724150" y="2591714"/>
                </a:moveTo>
                <a:lnTo>
                  <a:pt x="2723692" y="2590596"/>
                </a:lnTo>
                <a:lnTo>
                  <a:pt x="2721826" y="2588730"/>
                </a:lnTo>
                <a:lnTo>
                  <a:pt x="2720708" y="2588272"/>
                </a:lnTo>
                <a:lnTo>
                  <a:pt x="2718079" y="2588272"/>
                </a:lnTo>
                <a:lnTo>
                  <a:pt x="2716961" y="2588730"/>
                </a:lnTo>
                <a:lnTo>
                  <a:pt x="2715095" y="2590596"/>
                </a:lnTo>
                <a:lnTo>
                  <a:pt x="2714625" y="2591714"/>
                </a:lnTo>
                <a:lnTo>
                  <a:pt x="2714625" y="2594343"/>
                </a:lnTo>
                <a:lnTo>
                  <a:pt x="2715095" y="2595461"/>
                </a:lnTo>
                <a:lnTo>
                  <a:pt x="2716961" y="2597327"/>
                </a:lnTo>
                <a:lnTo>
                  <a:pt x="2718079" y="2597797"/>
                </a:lnTo>
                <a:lnTo>
                  <a:pt x="2720708" y="2597797"/>
                </a:lnTo>
                <a:lnTo>
                  <a:pt x="2721826" y="2597327"/>
                </a:lnTo>
                <a:lnTo>
                  <a:pt x="2723692" y="2595461"/>
                </a:lnTo>
                <a:lnTo>
                  <a:pt x="2724150" y="2594343"/>
                </a:lnTo>
                <a:lnTo>
                  <a:pt x="2724150" y="2591714"/>
                </a:lnTo>
                <a:close/>
              </a:path>
              <a:path w="6677025" h="3249929">
                <a:moveTo>
                  <a:pt x="2724150" y="1944649"/>
                </a:moveTo>
                <a:lnTo>
                  <a:pt x="2723692" y="1943531"/>
                </a:lnTo>
                <a:lnTo>
                  <a:pt x="2721826" y="1941664"/>
                </a:lnTo>
                <a:lnTo>
                  <a:pt x="2720708" y="1941195"/>
                </a:lnTo>
                <a:lnTo>
                  <a:pt x="2718079" y="1941195"/>
                </a:lnTo>
                <a:lnTo>
                  <a:pt x="2716961" y="1941664"/>
                </a:lnTo>
                <a:lnTo>
                  <a:pt x="2715095" y="1943531"/>
                </a:lnTo>
                <a:lnTo>
                  <a:pt x="2714625" y="1944649"/>
                </a:lnTo>
                <a:lnTo>
                  <a:pt x="2714625" y="1947278"/>
                </a:lnTo>
                <a:lnTo>
                  <a:pt x="2715095" y="1948395"/>
                </a:lnTo>
                <a:lnTo>
                  <a:pt x="2716961" y="1950262"/>
                </a:lnTo>
                <a:lnTo>
                  <a:pt x="2718079" y="1950720"/>
                </a:lnTo>
                <a:lnTo>
                  <a:pt x="2720708" y="1950720"/>
                </a:lnTo>
                <a:lnTo>
                  <a:pt x="2721826" y="1950262"/>
                </a:lnTo>
                <a:lnTo>
                  <a:pt x="2723692" y="1948395"/>
                </a:lnTo>
                <a:lnTo>
                  <a:pt x="2724150" y="1947278"/>
                </a:lnTo>
                <a:lnTo>
                  <a:pt x="2724150" y="1944649"/>
                </a:lnTo>
                <a:close/>
              </a:path>
              <a:path w="6677025" h="3249929">
                <a:moveTo>
                  <a:pt x="2724150" y="1297584"/>
                </a:moveTo>
                <a:lnTo>
                  <a:pt x="2723692" y="1296466"/>
                </a:lnTo>
                <a:lnTo>
                  <a:pt x="2721826" y="1294599"/>
                </a:lnTo>
                <a:lnTo>
                  <a:pt x="2720708" y="1294130"/>
                </a:lnTo>
                <a:lnTo>
                  <a:pt x="2718079" y="1294130"/>
                </a:lnTo>
                <a:lnTo>
                  <a:pt x="2716961" y="1294599"/>
                </a:lnTo>
                <a:lnTo>
                  <a:pt x="2715095" y="1296466"/>
                </a:lnTo>
                <a:lnTo>
                  <a:pt x="2714625" y="1297584"/>
                </a:lnTo>
                <a:lnTo>
                  <a:pt x="2714625" y="1300213"/>
                </a:lnTo>
                <a:lnTo>
                  <a:pt x="2715095" y="1301330"/>
                </a:lnTo>
                <a:lnTo>
                  <a:pt x="2716961" y="1303197"/>
                </a:lnTo>
                <a:lnTo>
                  <a:pt x="2718079" y="1303655"/>
                </a:lnTo>
                <a:lnTo>
                  <a:pt x="2720708" y="1303655"/>
                </a:lnTo>
                <a:lnTo>
                  <a:pt x="2721826" y="1303197"/>
                </a:lnTo>
                <a:lnTo>
                  <a:pt x="2723692" y="1301330"/>
                </a:lnTo>
                <a:lnTo>
                  <a:pt x="2724150" y="1300213"/>
                </a:lnTo>
                <a:lnTo>
                  <a:pt x="2724150" y="1297584"/>
                </a:lnTo>
                <a:close/>
              </a:path>
              <a:path w="6677025" h="3249929">
                <a:moveTo>
                  <a:pt x="2724150" y="650519"/>
                </a:moveTo>
                <a:lnTo>
                  <a:pt x="2723692" y="649401"/>
                </a:lnTo>
                <a:lnTo>
                  <a:pt x="2721826" y="647534"/>
                </a:lnTo>
                <a:lnTo>
                  <a:pt x="2720708" y="647065"/>
                </a:lnTo>
                <a:lnTo>
                  <a:pt x="2718079" y="647065"/>
                </a:lnTo>
                <a:lnTo>
                  <a:pt x="2716961" y="647534"/>
                </a:lnTo>
                <a:lnTo>
                  <a:pt x="2715095" y="649401"/>
                </a:lnTo>
                <a:lnTo>
                  <a:pt x="2714625" y="650519"/>
                </a:lnTo>
                <a:lnTo>
                  <a:pt x="2714625" y="653148"/>
                </a:lnTo>
                <a:lnTo>
                  <a:pt x="2715095" y="654265"/>
                </a:lnTo>
                <a:lnTo>
                  <a:pt x="2716961" y="656132"/>
                </a:lnTo>
                <a:lnTo>
                  <a:pt x="2718079" y="656590"/>
                </a:lnTo>
                <a:lnTo>
                  <a:pt x="2720708" y="656590"/>
                </a:lnTo>
                <a:lnTo>
                  <a:pt x="2721826" y="656132"/>
                </a:lnTo>
                <a:lnTo>
                  <a:pt x="2723692" y="654265"/>
                </a:lnTo>
                <a:lnTo>
                  <a:pt x="2724150" y="653148"/>
                </a:lnTo>
                <a:lnTo>
                  <a:pt x="2724150" y="650519"/>
                </a:lnTo>
                <a:close/>
              </a:path>
              <a:path w="6677025" h="3249929">
                <a:moveTo>
                  <a:pt x="2724150" y="3454"/>
                </a:moveTo>
                <a:lnTo>
                  <a:pt x="2723692" y="2336"/>
                </a:lnTo>
                <a:lnTo>
                  <a:pt x="2721826" y="469"/>
                </a:lnTo>
                <a:lnTo>
                  <a:pt x="2720708" y="0"/>
                </a:lnTo>
                <a:lnTo>
                  <a:pt x="2718079" y="0"/>
                </a:lnTo>
                <a:lnTo>
                  <a:pt x="2716961" y="469"/>
                </a:lnTo>
                <a:lnTo>
                  <a:pt x="2715095" y="2336"/>
                </a:lnTo>
                <a:lnTo>
                  <a:pt x="2714625" y="3454"/>
                </a:lnTo>
                <a:lnTo>
                  <a:pt x="2714625" y="6083"/>
                </a:lnTo>
                <a:lnTo>
                  <a:pt x="2715095" y="7200"/>
                </a:lnTo>
                <a:lnTo>
                  <a:pt x="2716961" y="9067"/>
                </a:lnTo>
                <a:lnTo>
                  <a:pt x="2718079" y="9525"/>
                </a:lnTo>
                <a:lnTo>
                  <a:pt x="2720708" y="9525"/>
                </a:lnTo>
                <a:lnTo>
                  <a:pt x="2721826" y="9067"/>
                </a:lnTo>
                <a:lnTo>
                  <a:pt x="2723692" y="7200"/>
                </a:lnTo>
                <a:lnTo>
                  <a:pt x="2724150" y="6083"/>
                </a:lnTo>
                <a:lnTo>
                  <a:pt x="2724150" y="3454"/>
                </a:lnTo>
                <a:close/>
              </a:path>
              <a:path w="6677025" h="3249929">
                <a:moveTo>
                  <a:pt x="2771775" y="3238779"/>
                </a:moveTo>
                <a:lnTo>
                  <a:pt x="2771317" y="3237661"/>
                </a:lnTo>
                <a:lnTo>
                  <a:pt x="2769451" y="3235795"/>
                </a:lnTo>
                <a:lnTo>
                  <a:pt x="2768333" y="3235325"/>
                </a:lnTo>
                <a:lnTo>
                  <a:pt x="2765704" y="3235325"/>
                </a:lnTo>
                <a:lnTo>
                  <a:pt x="2764586" y="3235795"/>
                </a:lnTo>
                <a:lnTo>
                  <a:pt x="2762720" y="3237661"/>
                </a:lnTo>
                <a:lnTo>
                  <a:pt x="2762250" y="3238779"/>
                </a:lnTo>
                <a:lnTo>
                  <a:pt x="2762250" y="3241408"/>
                </a:lnTo>
                <a:lnTo>
                  <a:pt x="2762720" y="3242526"/>
                </a:lnTo>
                <a:lnTo>
                  <a:pt x="2764586" y="3244392"/>
                </a:lnTo>
                <a:lnTo>
                  <a:pt x="2765704" y="3244850"/>
                </a:lnTo>
                <a:lnTo>
                  <a:pt x="2768333" y="3244850"/>
                </a:lnTo>
                <a:lnTo>
                  <a:pt x="2769451" y="3244392"/>
                </a:lnTo>
                <a:lnTo>
                  <a:pt x="2771317" y="3242526"/>
                </a:lnTo>
                <a:lnTo>
                  <a:pt x="2771775" y="3241408"/>
                </a:lnTo>
                <a:lnTo>
                  <a:pt x="2771775" y="3238779"/>
                </a:lnTo>
                <a:close/>
              </a:path>
              <a:path w="6677025" h="3249929">
                <a:moveTo>
                  <a:pt x="2771775" y="2591714"/>
                </a:moveTo>
                <a:lnTo>
                  <a:pt x="2771317" y="2590596"/>
                </a:lnTo>
                <a:lnTo>
                  <a:pt x="2769451" y="2588730"/>
                </a:lnTo>
                <a:lnTo>
                  <a:pt x="2768333" y="2588272"/>
                </a:lnTo>
                <a:lnTo>
                  <a:pt x="2765704" y="2588272"/>
                </a:lnTo>
                <a:lnTo>
                  <a:pt x="2764586" y="2588730"/>
                </a:lnTo>
                <a:lnTo>
                  <a:pt x="2762720" y="2590596"/>
                </a:lnTo>
                <a:lnTo>
                  <a:pt x="2762250" y="2591714"/>
                </a:lnTo>
                <a:lnTo>
                  <a:pt x="2762250" y="2594343"/>
                </a:lnTo>
                <a:lnTo>
                  <a:pt x="2762720" y="2595461"/>
                </a:lnTo>
                <a:lnTo>
                  <a:pt x="2764586" y="2597327"/>
                </a:lnTo>
                <a:lnTo>
                  <a:pt x="2765704" y="2597797"/>
                </a:lnTo>
                <a:lnTo>
                  <a:pt x="2768333" y="2597797"/>
                </a:lnTo>
                <a:lnTo>
                  <a:pt x="2769451" y="2597327"/>
                </a:lnTo>
                <a:lnTo>
                  <a:pt x="2771317" y="2595461"/>
                </a:lnTo>
                <a:lnTo>
                  <a:pt x="2771775" y="2594343"/>
                </a:lnTo>
                <a:lnTo>
                  <a:pt x="2771775" y="2591714"/>
                </a:lnTo>
                <a:close/>
              </a:path>
              <a:path w="6677025" h="3249929">
                <a:moveTo>
                  <a:pt x="2771775" y="1944649"/>
                </a:moveTo>
                <a:lnTo>
                  <a:pt x="2771317" y="1943531"/>
                </a:lnTo>
                <a:lnTo>
                  <a:pt x="2769451" y="1941664"/>
                </a:lnTo>
                <a:lnTo>
                  <a:pt x="2768333" y="1941195"/>
                </a:lnTo>
                <a:lnTo>
                  <a:pt x="2765704" y="1941195"/>
                </a:lnTo>
                <a:lnTo>
                  <a:pt x="2764586" y="1941664"/>
                </a:lnTo>
                <a:lnTo>
                  <a:pt x="2762720" y="1943531"/>
                </a:lnTo>
                <a:lnTo>
                  <a:pt x="2762250" y="1944649"/>
                </a:lnTo>
                <a:lnTo>
                  <a:pt x="2762250" y="1947278"/>
                </a:lnTo>
                <a:lnTo>
                  <a:pt x="2762720" y="1948395"/>
                </a:lnTo>
                <a:lnTo>
                  <a:pt x="2764586" y="1950262"/>
                </a:lnTo>
                <a:lnTo>
                  <a:pt x="2765704" y="1950720"/>
                </a:lnTo>
                <a:lnTo>
                  <a:pt x="2768333" y="1950720"/>
                </a:lnTo>
                <a:lnTo>
                  <a:pt x="2769451" y="1950262"/>
                </a:lnTo>
                <a:lnTo>
                  <a:pt x="2771317" y="1948395"/>
                </a:lnTo>
                <a:lnTo>
                  <a:pt x="2771775" y="1947278"/>
                </a:lnTo>
                <a:lnTo>
                  <a:pt x="2771775" y="1944649"/>
                </a:lnTo>
                <a:close/>
              </a:path>
              <a:path w="6677025" h="3249929">
                <a:moveTo>
                  <a:pt x="2771775" y="1297584"/>
                </a:moveTo>
                <a:lnTo>
                  <a:pt x="2771317" y="1296466"/>
                </a:lnTo>
                <a:lnTo>
                  <a:pt x="2769451" y="1294599"/>
                </a:lnTo>
                <a:lnTo>
                  <a:pt x="2768333" y="1294130"/>
                </a:lnTo>
                <a:lnTo>
                  <a:pt x="2765704" y="1294130"/>
                </a:lnTo>
                <a:lnTo>
                  <a:pt x="2764586" y="1294599"/>
                </a:lnTo>
                <a:lnTo>
                  <a:pt x="2762720" y="1296466"/>
                </a:lnTo>
                <a:lnTo>
                  <a:pt x="2762250" y="1297584"/>
                </a:lnTo>
                <a:lnTo>
                  <a:pt x="2762250" y="1300213"/>
                </a:lnTo>
                <a:lnTo>
                  <a:pt x="2762720" y="1301330"/>
                </a:lnTo>
                <a:lnTo>
                  <a:pt x="2764586" y="1303197"/>
                </a:lnTo>
                <a:lnTo>
                  <a:pt x="2765704" y="1303655"/>
                </a:lnTo>
                <a:lnTo>
                  <a:pt x="2768333" y="1303655"/>
                </a:lnTo>
                <a:lnTo>
                  <a:pt x="2769451" y="1303197"/>
                </a:lnTo>
                <a:lnTo>
                  <a:pt x="2771317" y="1301330"/>
                </a:lnTo>
                <a:lnTo>
                  <a:pt x="2771775" y="1300213"/>
                </a:lnTo>
                <a:lnTo>
                  <a:pt x="2771775" y="1297584"/>
                </a:lnTo>
                <a:close/>
              </a:path>
              <a:path w="6677025" h="3249929">
                <a:moveTo>
                  <a:pt x="2771775" y="650519"/>
                </a:moveTo>
                <a:lnTo>
                  <a:pt x="2771317" y="649401"/>
                </a:lnTo>
                <a:lnTo>
                  <a:pt x="2769451" y="647534"/>
                </a:lnTo>
                <a:lnTo>
                  <a:pt x="2768333" y="647065"/>
                </a:lnTo>
                <a:lnTo>
                  <a:pt x="2765704" y="647065"/>
                </a:lnTo>
                <a:lnTo>
                  <a:pt x="2764586" y="647534"/>
                </a:lnTo>
                <a:lnTo>
                  <a:pt x="2762720" y="649401"/>
                </a:lnTo>
                <a:lnTo>
                  <a:pt x="2762250" y="650519"/>
                </a:lnTo>
                <a:lnTo>
                  <a:pt x="2762250" y="653148"/>
                </a:lnTo>
                <a:lnTo>
                  <a:pt x="2762720" y="654265"/>
                </a:lnTo>
                <a:lnTo>
                  <a:pt x="2764586" y="656132"/>
                </a:lnTo>
                <a:lnTo>
                  <a:pt x="2765704" y="656590"/>
                </a:lnTo>
                <a:lnTo>
                  <a:pt x="2768333" y="656590"/>
                </a:lnTo>
                <a:lnTo>
                  <a:pt x="2769451" y="656132"/>
                </a:lnTo>
                <a:lnTo>
                  <a:pt x="2771317" y="654265"/>
                </a:lnTo>
                <a:lnTo>
                  <a:pt x="2771775" y="653148"/>
                </a:lnTo>
                <a:lnTo>
                  <a:pt x="2771775" y="650519"/>
                </a:lnTo>
                <a:close/>
              </a:path>
              <a:path w="6677025" h="3249929">
                <a:moveTo>
                  <a:pt x="2771775" y="3454"/>
                </a:moveTo>
                <a:lnTo>
                  <a:pt x="2771317" y="2336"/>
                </a:lnTo>
                <a:lnTo>
                  <a:pt x="2769451" y="469"/>
                </a:lnTo>
                <a:lnTo>
                  <a:pt x="2768333" y="0"/>
                </a:lnTo>
                <a:lnTo>
                  <a:pt x="2765704" y="0"/>
                </a:lnTo>
                <a:lnTo>
                  <a:pt x="2764586" y="469"/>
                </a:lnTo>
                <a:lnTo>
                  <a:pt x="2762720" y="2336"/>
                </a:lnTo>
                <a:lnTo>
                  <a:pt x="2762250" y="3454"/>
                </a:lnTo>
                <a:lnTo>
                  <a:pt x="2762250" y="6083"/>
                </a:lnTo>
                <a:lnTo>
                  <a:pt x="2762720" y="7200"/>
                </a:lnTo>
                <a:lnTo>
                  <a:pt x="2764586" y="9067"/>
                </a:lnTo>
                <a:lnTo>
                  <a:pt x="2765704" y="9525"/>
                </a:lnTo>
                <a:lnTo>
                  <a:pt x="2768333" y="9525"/>
                </a:lnTo>
                <a:lnTo>
                  <a:pt x="2769451" y="9067"/>
                </a:lnTo>
                <a:lnTo>
                  <a:pt x="2771317" y="7200"/>
                </a:lnTo>
                <a:lnTo>
                  <a:pt x="2771775" y="6083"/>
                </a:lnTo>
                <a:lnTo>
                  <a:pt x="2771775" y="3454"/>
                </a:lnTo>
                <a:close/>
              </a:path>
              <a:path w="6677025" h="3249929">
                <a:moveTo>
                  <a:pt x="2819400" y="3238779"/>
                </a:moveTo>
                <a:lnTo>
                  <a:pt x="2818942" y="3237661"/>
                </a:lnTo>
                <a:lnTo>
                  <a:pt x="2817076" y="3235795"/>
                </a:lnTo>
                <a:lnTo>
                  <a:pt x="2815958" y="3235325"/>
                </a:lnTo>
                <a:lnTo>
                  <a:pt x="2813329" y="3235325"/>
                </a:lnTo>
                <a:lnTo>
                  <a:pt x="2812211" y="3235795"/>
                </a:lnTo>
                <a:lnTo>
                  <a:pt x="2810345" y="3237661"/>
                </a:lnTo>
                <a:lnTo>
                  <a:pt x="2809875" y="3238779"/>
                </a:lnTo>
                <a:lnTo>
                  <a:pt x="2809875" y="3241408"/>
                </a:lnTo>
                <a:lnTo>
                  <a:pt x="2810345" y="3242526"/>
                </a:lnTo>
                <a:lnTo>
                  <a:pt x="2812211" y="3244392"/>
                </a:lnTo>
                <a:lnTo>
                  <a:pt x="2813329" y="3244850"/>
                </a:lnTo>
                <a:lnTo>
                  <a:pt x="2815958" y="3244850"/>
                </a:lnTo>
                <a:lnTo>
                  <a:pt x="2817076" y="3244392"/>
                </a:lnTo>
                <a:lnTo>
                  <a:pt x="2818942" y="3242526"/>
                </a:lnTo>
                <a:lnTo>
                  <a:pt x="2819400" y="3241408"/>
                </a:lnTo>
                <a:lnTo>
                  <a:pt x="2819400" y="3238779"/>
                </a:lnTo>
                <a:close/>
              </a:path>
              <a:path w="6677025" h="3249929">
                <a:moveTo>
                  <a:pt x="2819400" y="2591714"/>
                </a:moveTo>
                <a:lnTo>
                  <a:pt x="2818942" y="2590596"/>
                </a:lnTo>
                <a:lnTo>
                  <a:pt x="2817076" y="2588730"/>
                </a:lnTo>
                <a:lnTo>
                  <a:pt x="2815958" y="2588272"/>
                </a:lnTo>
                <a:lnTo>
                  <a:pt x="2813329" y="2588272"/>
                </a:lnTo>
                <a:lnTo>
                  <a:pt x="2812211" y="2588730"/>
                </a:lnTo>
                <a:lnTo>
                  <a:pt x="2810345" y="2590596"/>
                </a:lnTo>
                <a:lnTo>
                  <a:pt x="2809875" y="2591714"/>
                </a:lnTo>
                <a:lnTo>
                  <a:pt x="2809875" y="2594343"/>
                </a:lnTo>
                <a:lnTo>
                  <a:pt x="2810345" y="2595461"/>
                </a:lnTo>
                <a:lnTo>
                  <a:pt x="2812211" y="2597327"/>
                </a:lnTo>
                <a:lnTo>
                  <a:pt x="2813329" y="2597797"/>
                </a:lnTo>
                <a:lnTo>
                  <a:pt x="2815958" y="2597797"/>
                </a:lnTo>
                <a:lnTo>
                  <a:pt x="2817076" y="2597327"/>
                </a:lnTo>
                <a:lnTo>
                  <a:pt x="2818942" y="2595461"/>
                </a:lnTo>
                <a:lnTo>
                  <a:pt x="2819400" y="2594343"/>
                </a:lnTo>
                <a:lnTo>
                  <a:pt x="2819400" y="2591714"/>
                </a:lnTo>
                <a:close/>
              </a:path>
              <a:path w="6677025" h="3249929">
                <a:moveTo>
                  <a:pt x="2819400" y="1944649"/>
                </a:moveTo>
                <a:lnTo>
                  <a:pt x="2818942" y="1943531"/>
                </a:lnTo>
                <a:lnTo>
                  <a:pt x="2817076" y="1941664"/>
                </a:lnTo>
                <a:lnTo>
                  <a:pt x="2815958" y="1941195"/>
                </a:lnTo>
                <a:lnTo>
                  <a:pt x="2813329" y="1941195"/>
                </a:lnTo>
                <a:lnTo>
                  <a:pt x="2812211" y="1941664"/>
                </a:lnTo>
                <a:lnTo>
                  <a:pt x="2810345" y="1943531"/>
                </a:lnTo>
                <a:lnTo>
                  <a:pt x="2809875" y="1944649"/>
                </a:lnTo>
                <a:lnTo>
                  <a:pt x="2809875" y="1947278"/>
                </a:lnTo>
                <a:lnTo>
                  <a:pt x="2810345" y="1948395"/>
                </a:lnTo>
                <a:lnTo>
                  <a:pt x="2812211" y="1950262"/>
                </a:lnTo>
                <a:lnTo>
                  <a:pt x="2813329" y="1950720"/>
                </a:lnTo>
                <a:lnTo>
                  <a:pt x="2815958" y="1950720"/>
                </a:lnTo>
                <a:lnTo>
                  <a:pt x="2817076" y="1950262"/>
                </a:lnTo>
                <a:lnTo>
                  <a:pt x="2818942" y="1948395"/>
                </a:lnTo>
                <a:lnTo>
                  <a:pt x="2819400" y="1947278"/>
                </a:lnTo>
                <a:lnTo>
                  <a:pt x="2819400" y="1944649"/>
                </a:lnTo>
                <a:close/>
              </a:path>
              <a:path w="6677025" h="3249929">
                <a:moveTo>
                  <a:pt x="2819400" y="1297584"/>
                </a:moveTo>
                <a:lnTo>
                  <a:pt x="2818942" y="1296466"/>
                </a:lnTo>
                <a:lnTo>
                  <a:pt x="2817076" y="1294599"/>
                </a:lnTo>
                <a:lnTo>
                  <a:pt x="2815958" y="1294130"/>
                </a:lnTo>
                <a:lnTo>
                  <a:pt x="2813329" y="1294130"/>
                </a:lnTo>
                <a:lnTo>
                  <a:pt x="2812211" y="1294599"/>
                </a:lnTo>
                <a:lnTo>
                  <a:pt x="2810345" y="1296466"/>
                </a:lnTo>
                <a:lnTo>
                  <a:pt x="2809875" y="1297584"/>
                </a:lnTo>
                <a:lnTo>
                  <a:pt x="2809875" y="1300213"/>
                </a:lnTo>
                <a:lnTo>
                  <a:pt x="2810345" y="1301330"/>
                </a:lnTo>
                <a:lnTo>
                  <a:pt x="2812211" y="1303197"/>
                </a:lnTo>
                <a:lnTo>
                  <a:pt x="2813329" y="1303655"/>
                </a:lnTo>
                <a:lnTo>
                  <a:pt x="2815958" y="1303655"/>
                </a:lnTo>
                <a:lnTo>
                  <a:pt x="2817076" y="1303197"/>
                </a:lnTo>
                <a:lnTo>
                  <a:pt x="2818942" y="1301330"/>
                </a:lnTo>
                <a:lnTo>
                  <a:pt x="2819400" y="1300213"/>
                </a:lnTo>
                <a:lnTo>
                  <a:pt x="2819400" y="1297584"/>
                </a:lnTo>
                <a:close/>
              </a:path>
              <a:path w="6677025" h="3249929">
                <a:moveTo>
                  <a:pt x="2819400" y="650519"/>
                </a:moveTo>
                <a:lnTo>
                  <a:pt x="2818942" y="649401"/>
                </a:lnTo>
                <a:lnTo>
                  <a:pt x="2817076" y="647534"/>
                </a:lnTo>
                <a:lnTo>
                  <a:pt x="2815958" y="647065"/>
                </a:lnTo>
                <a:lnTo>
                  <a:pt x="2813329" y="647065"/>
                </a:lnTo>
                <a:lnTo>
                  <a:pt x="2812211" y="647534"/>
                </a:lnTo>
                <a:lnTo>
                  <a:pt x="2810345" y="649401"/>
                </a:lnTo>
                <a:lnTo>
                  <a:pt x="2809875" y="650519"/>
                </a:lnTo>
                <a:lnTo>
                  <a:pt x="2809875" y="653148"/>
                </a:lnTo>
                <a:lnTo>
                  <a:pt x="2810345" y="654265"/>
                </a:lnTo>
                <a:lnTo>
                  <a:pt x="2812211" y="656132"/>
                </a:lnTo>
                <a:lnTo>
                  <a:pt x="2813329" y="656590"/>
                </a:lnTo>
                <a:lnTo>
                  <a:pt x="2815958" y="656590"/>
                </a:lnTo>
                <a:lnTo>
                  <a:pt x="2817076" y="656132"/>
                </a:lnTo>
                <a:lnTo>
                  <a:pt x="2818942" y="654265"/>
                </a:lnTo>
                <a:lnTo>
                  <a:pt x="2819400" y="653148"/>
                </a:lnTo>
                <a:lnTo>
                  <a:pt x="2819400" y="650519"/>
                </a:lnTo>
                <a:close/>
              </a:path>
              <a:path w="6677025" h="3249929">
                <a:moveTo>
                  <a:pt x="2819400" y="3454"/>
                </a:moveTo>
                <a:lnTo>
                  <a:pt x="2818942" y="2336"/>
                </a:lnTo>
                <a:lnTo>
                  <a:pt x="2817076" y="469"/>
                </a:lnTo>
                <a:lnTo>
                  <a:pt x="2815958" y="0"/>
                </a:lnTo>
                <a:lnTo>
                  <a:pt x="2813329" y="0"/>
                </a:lnTo>
                <a:lnTo>
                  <a:pt x="2812211" y="469"/>
                </a:lnTo>
                <a:lnTo>
                  <a:pt x="2810345" y="2336"/>
                </a:lnTo>
                <a:lnTo>
                  <a:pt x="2809875" y="3454"/>
                </a:lnTo>
                <a:lnTo>
                  <a:pt x="2809875" y="6083"/>
                </a:lnTo>
                <a:lnTo>
                  <a:pt x="2810345" y="7200"/>
                </a:lnTo>
                <a:lnTo>
                  <a:pt x="2812211" y="9067"/>
                </a:lnTo>
                <a:lnTo>
                  <a:pt x="2813329" y="9525"/>
                </a:lnTo>
                <a:lnTo>
                  <a:pt x="2815958" y="9525"/>
                </a:lnTo>
                <a:lnTo>
                  <a:pt x="2817076" y="9067"/>
                </a:lnTo>
                <a:lnTo>
                  <a:pt x="2818942" y="7200"/>
                </a:lnTo>
                <a:lnTo>
                  <a:pt x="2819400" y="6083"/>
                </a:lnTo>
                <a:lnTo>
                  <a:pt x="2819400" y="3454"/>
                </a:lnTo>
                <a:close/>
              </a:path>
              <a:path w="6677025" h="3249929">
                <a:moveTo>
                  <a:pt x="2867025" y="3238779"/>
                </a:moveTo>
                <a:lnTo>
                  <a:pt x="2866567" y="3237661"/>
                </a:lnTo>
                <a:lnTo>
                  <a:pt x="2864701" y="3235795"/>
                </a:lnTo>
                <a:lnTo>
                  <a:pt x="2863583" y="3235325"/>
                </a:lnTo>
                <a:lnTo>
                  <a:pt x="2860954" y="3235325"/>
                </a:lnTo>
                <a:lnTo>
                  <a:pt x="2859836" y="3235795"/>
                </a:lnTo>
                <a:lnTo>
                  <a:pt x="2857970" y="3237661"/>
                </a:lnTo>
                <a:lnTo>
                  <a:pt x="2857500" y="3238779"/>
                </a:lnTo>
                <a:lnTo>
                  <a:pt x="2857500" y="3241408"/>
                </a:lnTo>
                <a:lnTo>
                  <a:pt x="2857970" y="3242526"/>
                </a:lnTo>
                <a:lnTo>
                  <a:pt x="2859836" y="3244392"/>
                </a:lnTo>
                <a:lnTo>
                  <a:pt x="2860954" y="3244850"/>
                </a:lnTo>
                <a:lnTo>
                  <a:pt x="2863583" y="3244850"/>
                </a:lnTo>
                <a:lnTo>
                  <a:pt x="2864701" y="3244392"/>
                </a:lnTo>
                <a:lnTo>
                  <a:pt x="2866567" y="3242526"/>
                </a:lnTo>
                <a:lnTo>
                  <a:pt x="2867025" y="3241408"/>
                </a:lnTo>
                <a:lnTo>
                  <a:pt x="2867025" y="3238779"/>
                </a:lnTo>
                <a:close/>
              </a:path>
              <a:path w="6677025" h="3249929">
                <a:moveTo>
                  <a:pt x="2867025" y="2591714"/>
                </a:moveTo>
                <a:lnTo>
                  <a:pt x="2866567" y="2590596"/>
                </a:lnTo>
                <a:lnTo>
                  <a:pt x="2864701" y="2588730"/>
                </a:lnTo>
                <a:lnTo>
                  <a:pt x="2863583" y="2588272"/>
                </a:lnTo>
                <a:lnTo>
                  <a:pt x="2860954" y="2588272"/>
                </a:lnTo>
                <a:lnTo>
                  <a:pt x="2859836" y="2588730"/>
                </a:lnTo>
                <a:lnTo>
                  <a:pt x="2857970" y="2590596"/>
                </a:lnTo>
                <a:lnTo>
                  <a:pt x="2857500" y="2591714"/>
                </a:lnTo>
                <a:lnTo>
                  <a:pt x="2857500" y="2594343"/>
                </a:lnTo>
                <a:lnTo>
                  <a:pt x="2857970" y="2595461"/>
                </a:lnTo>
                <a:lnTo>
                  <a:pt x="2859836" y="2597327"/>
                </a:lnTo>
                <a:lnTo>
                  <a:pt x="2860954" y="2597797"/>
                </a:lnTo>
                <a:lnTo>
                  <a:pt x="2863583" y="2597797"/>
                </a:lnTo>
                <a:lnTo>
                  <a:pt x="2864701" y="2597327"/>
                </a:lnTo>
                <a:lnTo>
                  <a:pt x="2866567" y="2595461"/>
                </a:lnTo>
                <a:lnTo>
                  <a:pt x="2867025" y="2594343"/>
                </a:lnTo>
                <a:lnTo>
                  <a:pt x="2867025" y="2591714"/>
                </a:lnTo>
                <a:close/>
              </a:path>
              <a:path w="6677025" h="3249929">
                <a:moveTo>
                  <a:pt x="2867025" y="1944649"/>
                </a:moveTo>
                <a:lnTo>
                  <a:pt x="2866567" y="1943531"/>
                </a:lnTo>
                <a:lnTo>
                  <a:pt x="2864701" y="1941664"/>
                </a:lnTo>
                <a:lnTo>
                  <a:pt x="2863583" y="1941195"/>
                </a:lnTo>
                <a:lnTo>
                  <a:pt x="2860954" y="1941195"/>
                </a:lnTo>
                <a:lnTo>
                  <a:pt x="2859836" y="1941664"/>
                </a:lnTo>
                <a:lnTo>
                  <a:pt x="2857970" y="1943531"/>
                </a:lnTo>
                <a:lnTo>
                  <a:pt x="2857500" y="1944649"/>
                </a:lnTo>
                <a:lnTo>
                  <a:pt x="2857500" y="1947278"/>
                </a:lnTo>
                <a:lnTo>
                  <a:pt x="2857970" y="1948395"/>
                </a:lnTo>
                <a:lnTo>
                  <a:pt x="2859836" y="1950262"/>
                </a:lnTo>
                <a:lnTo>
                  <a:pt x="2860954" y="1950720"/>
                </a:lnTo>
                <a:lnTo>
                  <a:pt x="2863583" y="1950720"/>
                </a:lnTo>
                <a:lnTo>
                  <a:pt x="2864701" y="1950262"/>
                </a:lnTo>
                <a:lnTo>
                  <a:pt x="2866567" y="1948395"/>
                </a:lnTo>
                <a:lnTo>
                  <a:pt x="2867025" y="1947278"/>
                </a:lnTo>
                <a:lnTo>
                  <a:pt x="2867025" y="1944649"/>
                </a:lnTo>
                <a:close/>
              </a:path>
              <a:path w="6677025" h="3249929">
                <a:moveTo>
                  <a:pt x="2867025" y="1297584"/>
                </a:moveTo>
                <a:lnTo>
                  <a:pt x="2866567" y="1296466"/>
                </a:lnTo>
                <a:lnTo>
                  <a:pt x="2864701" y="1294599"/>
                </a:lnTo>
                <a:lnTo>
                  <a:pt x="2863583" y="1294130"/>
                </a:lnTo>
                <a:lnTo>
                  <a:pt x="2860954" y="1294130"/>
                </a:lnTo>
                <a:lnTo>
                  <a:pt x="2859836" y="1294599"/>
                </a:lnTo>
                <a:lnTo>
                  <a:pt x="2857970" y="1296466"/>
                </a:lnTo>
                <a:lnTo>
                  <a:pt x="2857500" y="1297584"/>
                </a:lnTo>
                <a:lnTo>
                  <a:pt x="2857500" y="1300213"/>
                </a:lnTo>
                <a:lnTo>
                  <a:pt x="2857970" y="1301330"/>
                </a:lnTo>
                <a:lnTo>
                  <a:pt x="2859836" y="1303197"/>
                </a:lnTo>
                <a:lnTo>
                  <a:pt x="2860954" y="1303655"/>
                </a:lnTo>
                <a:lnTo>
                  <a:pt x="2863583" y="1303655"/>
                </a:lnTo>
                <a:lnTo>
                  <a:pt x="2864701" y="1303197"/>
                </a:lnTo>
                <a:lnTo>
                  <a:pt x="2866567" y="1301330"/>
                </a:lnTo>
                <a:lnTo>
                  <a:pt x="2867025" y="1300213"/>
                </a:lnTo>
                <a:lnTo>
                  <a:pt x="2867025" y="1297584"/>
                </a:lnTo>
                <a:close/>
              </a:path>
              <a:path w="6677025" h="3249929">
                <a:moveTo>
                  <a:pt x="2867025" y="650519"/>
                </a:moveTo>
                <a:lnTo>
                  <a:pt x="2866567" y="649401"/>
                </a:lnTo>
                <a:lnTo>
                  <a:pt x="2864701" y="647534"/>
                </a:lnTo>
                <a:lnTo>
                  <a:pt x="2863583" y="647065"/>
                </a:lnTo>
                <a:lnTo>
                  <a:pt x="2860954" y="647065"/>
                </a:lnTo>
                <a:lnTo>
                  <a:pt x="2859836" y="647534"/>
                </a:lnTo>
                <a:lnTo>
                  <a:pt x="2857970" y="649401"/>
                </a:lnTo>
                <a:lnTo>
                  <a:pt x="2857500" y="650519"/>
                </a:lnTo>
                <a:lnTo>
                  <a:pt x="2857500" y="653148"/>
                </a:lnTo>
                <a:lnTo>
                  <a:pt x="2857970" y="654265"/>
                </a:lnTo>
                <a:lnTo>
                  <a:pt x="2859836" y="656132"/>
                </a:lnTo>
                <a:lnTo>
                  <a:pt x="2860954" y="656590"/>
                </a:lnTo>
                <a:lnTo>
                  <a:pt x="2863583" y="656590"/>
                </a:lnTo>
                <a:lnTo>
                  <a:pt x="2864701" y="656132"/>
                </a:lnTo>
                <a:lnTo>
                  <a:pt x="2866567" y="654265"/>
                </a:lnTo>
                <a:lnTo>
                  <a:pt x="2867025" y="653148"/>
                </a:lnTo>
                <a:lnTo>
                  <a:pt x="2867025" y="650519"/>
                </a:lnTo>
                <a:close/>
              </a:path>
              <a:path w="6677025" h="3249929">
                <a:moveTo>
                  <a:pt x="2867025" y="3454"/>
                </a:moveTo>
                <a:lnTo>
                  <a:pt x="2866567" y="2336"/>
                </a:lnTo>
                <a:lnTo>
                  <a:pt x="2864701" y="469"/>
                </a:lnTo>
                <a:lnTo>
                  <a:pt x="2863583" y="0"/>
                </a:lnTo>
                <a:lnTo>
                  <a:pt x="2860954" y="0"/>
                </a:lnTo>
                <a:lnTo>
                  <a:pt x="2859836" y="469"/>
                </a:lnTo>
                <a:lnTo>
                  <a:pt x="2857970" y="2336"/>
                </a:lnTo>
                <a:lnTo>
                  <a:pt x="2857500" y="3454"/>
                </a:lnTo>
                <a:lnTo>
                  <a:pt x="2857500" y="6083"/>
                </a:lnTo>
                <a:lnTo>
                  <a:pt x="2857970" y="7200"/>
                </a:lnTo>
                <a:lnTo>
                  <a:pt x="2859836" y="9067"/>
                </a:lnTo>
                <a:lnTo>
                  <a:pt x="2860954" y="9525"/>
                </a:lnTo>
                <a:lnTo>
                  <a:pt x="2863583" y="9525"/>
                </a:lnTo>
                <a:lnTo>
                  <a:pt x="2864701" y="9067"/>
                </a:lnTo>
                <a:lnTo>
                  <a:pt x="2866567" y="7200"/>
                </a:lnTo>
                <a:lnTo>
                  <a:pt x="2867025" y="6083"/>
                </a:lnTo>
                <a:lnTo>
                  <a:pt x="2867025" y="3454"/>
                </a:lnTo>
                <a:close/>
              </a:path>
              <a:path w="6677025" h="3249929">
                <a:moveTo>
                  <a:pt x="2914650" y="3238779"/>
                </a:moveTo>
                <a:lnTo>
                  <a:pt x="2914192" y="3237661"/>
                </a:lnTo>
                <a:lnTo>
                  <a:pt x="2912326" y="3235795"/>
                </a:lnTo>
                <a:lnTo>
                  <a:pt x="2911208" y="3235325"/>
                </a:lnTo>
                <a:lnTo>
                  <a:pt x="2908579" y="3235325"/>
                </a:lnTo>
                <a:lnTo>
                  <a:pt x="2907461" y="3235795"/>
                </a:lnTo>
                <a:lnTo>
                  <a:pt x="2905595" y="3237661"/>
                </a:lnTo>
                <a:lnTo>
                  <a:pt x="2905125" y="3238779"/>
                </a:lnTo>
                <a:lnTo>
                  <a:pt x="2905125" y="3241408"/>
                </a:lnTo>
                <a:lnTo>
                  <a:pt x="2905595" y="3242526"/>
                </a:lnTo>
                <a:lnTo>
                  <a:pt x="2907461" y="3244392"/>
                </a:lnTo>
                <a:lnTo>
                  <a:pt x="2908579" y="3244850"/>
                </a:lnTo>
                <a:lnTo>
                  <a:pt x="2911208" y="3244850"/>
                </a:lnTo>
                <a:lnTo>
                  <a:pt x="2912326" y="3244392"/>
                </a:lnTo>
                <a:lnTo>
                  <a:pt x="2914192" y="3242526"/>
                </a:lnTo>
                <a:lnTo>
                  <a:pt x="2914650" y="3241408"/>
                </a:lnTo>
                <a:lnTo>
                  <a:pt x="2914650" y="3238779"/>
                </a:lnTo>
                <a:close/>
              </a:path>
              <a:path w="6677025" h="3249929">
                <a:moveTo>
                  <a:pt x="2914650" y="2591714"/>
                </a:moveTo>
                <a:lnTo>
                  <a:pt x="2914192" y="2590596"/>
                </a:lnTo>
                <a:lnTo>
                  <a:pt x="2912326" y="2588730"/>
                </a:lnTo>
                <a:lnTo>
                  <a:pt x="2911208" y="2588272"/>
                </a:lnTo>
                <a:lnTo>
                  <a:pt x="2908579" y="2588272"/>
                </a:lnTo>
                <a:lnTo>
                  <a:pt x="2907461" y="2588730"/>
                </a:lnTo>
                <a:lnTo>
                  <a:pt x="2905595" y="2590596"/>
                </a:lnTo>
                <a:lnTo>
                  <a:pt x="2905125" y="2591714"/>
                </a:lnTo>
                <a:lnTo>
                  <a:pt x="2905125" y="2594343"/>
                </a:lnTo>
                <a:lnTo>
                  <a:pt x="2905595" y="2595461"/>
                </a:lnTo>
                <a:lnTo>
                  <a:pt x="2907461" y="2597327"/>
                </a:lnTo>
                <a:lnTo>
                  <a:pt x="2908579" y="2597797"/>
                </a:lnTo>
                <a:lnTo>
                  <a:pt x="2911208" y="2597797"/>
                </a:lnTo>
                <a:lnTo>
                  <a:pt x="2912326" y="2597327"/>
                </a:lnTo>
                <a:lnTo>
                  <a:pt x="2914192" y="2595461"/>
                </a:lnTo>
                <a:lnTo>
                  <a:pt x="2914650" y="2594343"/>
                </a:lnTo>
                <a:lnTo>
                  <a:pt x="2914650" y="2591714"/>
                </a:lnTo>
                <a:close/>
              </a:path>
              <a:path w="6677025" h="3249929">
                <a:moveTo>
                  <a:pt x="2914650" y="1944649"/>
                </a:moveTo>
                <a:lnTo>
                  <a:pt x="2914192" y="1943531"/>
                </a:lnTo>
                <a:lnTo>
                  <a:pt x="2912326" y="1941664"/>
                </a:lnTo>
                <a:lnTo>
                  <a:pt x="2911208" y="1941195"/>
                </a:lnTo>
                <a:lnTo>
                  <a:pt x="2908579" y="1941195"/>
                </a:lnTo>
                <a:lnTo>
                  <a:pt x="2907461" y="1941664"/>
                </a:lnTo>
                <a:lnTo>
                  <a:pt x="2905595" y="1943531"/>
                </a:lnTo>
                <a:lnTo>
                  <a:pt x="2905125" y="1944649"/>
                </a:lnTo>
                <a:lnTo>
                  <a:pt x="2905125" y="1947278"/>
                </a:lnTo>
                <a:lnTo>
                  <a:pt x="2905595" y="1948395"/>
                </a:lnTo>
                <a:lnTo>
                  <a:pt x="2907461" y="1950262"/>
                </a:lnTo>
                <a:lnTo>
                  <a:pt x="2908579" y="1950720"/>
                </a:lnTo>
                <a:lnTo>
                  <a:pt x="2911208" y="1950720"/>
                </a:lnTo>
                <a:lnTo>
                  <a:pt x="2912326" y="1950262"/>
                </a:lnTo>
                <a:lnTo>
                  <a:pt x="2914192" y="1948395"/>
                </a:lnTo>
                <a:lnTo>
                  <a:pt x="2914650" y="1947278"/>
                </a:lnTo>
                <a:lnTo>
                  <a:pt x="2914650" y="1944649"/>
                </a:lnTo>
                <a:close/>
              </a:path>
              <a:path w="6677025" h="3249929">
                <a:moveTo>
                  <a:pt x="2914650" y="1297584"/>
                </a:moveTo>
                <a:lnTo>
                  <a:pt x="2914192" y="1296466"/>
                </a:lnTo>
                <a:lnTo>
                  <a:pt x="2912326" y="1294599"/>
                </a:lnTo>
                <a:lnTo>
                  <a:pt x="2911208" y="1294130"/>
                </a:lnTo>
                <a:lnTo>
                  <a:pt x="2908579" y="1294130"/>
                </a:lnTo>
                <a:lnTo>
                  <a:pt x="2907461" y="1294599"/>
                </a:lnTo>
                <a:lnTo>
                  <a:pt x="2905595" y="1296466"/>
                </a:lnTo>
                <a:lnTo>
                  <a:pt x="2905125" y="1297584"/>
                </a:lnTo>
                <a:lnTo>
                  <a:pt x="2905125" y="1300213"/>
                </a:lnTo>
                <a:lnTo>
                  <a:pt x="2905595" y="1301330"/>
                </a:lnTo>
                <a:lnTo>
                  <a:pt x="2907461" y="1303197"/>
                </a:lnTo>
                <a:lnTo>
                  <a:pt x="2908579" y="1303655"/>
                </a:lnTo>
                <a:lnTo>
                  <a:pt x="2911208" y="1303655"/>
                </a:lnTo>
                <a:lnTo>
                  <a:pt x="2912326" y="1303197"/>
                </a:lnTo>
                <a:lnTo>
                  <a:pt x="2914192" y="1301330"/>
                </a:lnTo>
                <a:lnTo>
                  <a:pt x="2914650" y="1300213"/>
                </a:lnTo>
                <a:lnTo>
                  <a:pt x="2914650" y="1297584"/>
                </a:lnTo>
                <a:close/>
              </a:path>
              <a:path w="6677025" h="3249929">
                <a:moveTo>
                  <a:pt x="2914650" y="650519"/>
                </a:moveTo>
                <a:lnTo>
                  <a:pt x="2914192" y="649401"/>
                </a:lnTo>
                <a:lnTo>
                  <a:pt x="2912326" y="647534"/>
                </a:lnTo>
                <a:lnTo>
                  <a:pt x="2911208" y="647065"/>
                </a:lnTo>
                <a:lnTo>
                  <a:pt x="2908579" y="647065"/>
                </a:lnTo>
                <a:lnTo>
                  <a:pt x="2907461" y="647534"/>
                </a:lnTo>
                <a:lnTo>
                  <a:pt x="2905595" y="649401"/>
                </a:lnTo>
                <a:lnTo>
                  <a:pt x="2905125" y="650519"/>
                </a:lnTo>
                <a:lnTo>
                  <a:pt x="2905125" y="653148"/>
                </a:lnTo>
                <a:lnTo>
                  <a:pt x="2905595" y="654265"/>
                </a:lnTo>
                <a:lnTo>
                  <a:pt x="2907461" y="656132"/>
                </a:lnTo>
                <a:lnTo>
                  <a:pt x="2908579" y="656590"/>
                </a:lnTo>
                <a:lnTo>
                  <a:pt x="2911208" y="656590"/>
                </a:lnTo>
                <a:lnTo>
                  <a:pt x="2912326" y="656132"/>
                </a:lnTo>
                <a:lnTo>
                  <a:pt x="2914192" y="654265"/>
                </a:lnTo>
                <a:lnTo>
                  <a:pt x="2914650" y="653148"/>
                </a:lnTo>
                <a:lnTo>
                  <a:pt x="2914650" y="650519"/>
                </a:lnTo>
                <a:close/>
              </a:path>
              <a:path w="6677025" h="3249929">
                <a:moveTo>
                  <a:pt x="2914650" y="3454"/>
                </a:moveTo>
                <a:lnTo>
                  <a:pt x="2914192" y="2336"/>
                </a:lnTo>
                <a:lnTo>
                  <a:pt x="2912326" y="469"/>
                </a:lnTo>
                <a:lnTo>
                  <a:pt x="2911208" y="0"/>
                </a:lnTo>
                <a:lnTo>
                  <a:pt x="2908579" y="0"/>
                </a:lnTo>
                <a:lnTo>
                  <a:pt x="2907461" y="469"/>
                </a:lnTo>
                <a:lnTo>
                  <a:pt x="2905595" y="2336"/>
                </a:lnTo>
                <a:lnTo>
                  <a:pt x="2905125" y="3454"/>
                </a:lnTo>
                <a:lnTo>
                  <a:pt x="2905125" y="6083"/>
                </a:lnTo>
                <a:lnTo>
                  <a:pt x="2905595" y="7200"/>
                </a:lnTo>
                <a:lnTo>
                  <a:pt x="2907461" y="9067"/>
                </a:lnTo>
                <a:lnTo>
                  <a:pt x="2908579" y="9525"/>
                </a:lnTo>
                <a:lnTo>
                  <a:pt x="2911208" y="9525"/>
                </a:lnTo>
                <a:lnTo>
                  <a:pt x="2912326" y="9067"/>
                </a:lnTo>
                <a:lnTo>
                  <a:pt x="2914192" y="7200"/>
                </a:lnTo>
                <a:lnTo>
                  <a:pt x="2914650" y="6083"/>
                </a:lnTo>
                <a:lnTo>
                  <a:pt x="2914650" y="3454"/>
                </a:lnTo>
                <a:close/>
              </a:path>
              <a:path w="6677025" h="3249929">
                <a:moveTo>
                  <a:pt x="2962275" y="3238779"/>
                </a:moveTo>
                <a:lnTo>
                  <a:pt x="2961817" y="3237661"/>
                </a:lnTo>
                <a:lnTo>
                  <a:pt x="2959951" y="3235795"/>
                </a:lnTo>
                <a:lnTo>
                  <a:pt x="2958833" y="3235325"/>
                </a:lnTo>
                <a:lnTo>
                  <a:pt x="2956204" y="3235325"/>
                </a:lnTo>
                <a:lnTo>
                  <a:pt x="2955086" y="3235795"/>
                </a:lnTo>
                <a:lnTo>
                  <a:pt x="2953220" y="3237661"/>
                </a:lnTo>
                <a:lnTo>
                  <a:pt x="2952750" y="3238779"/>
                </a:lnTo>
                <a:lnTo>
                  <a:pt x="2952750" y="3241408"/>
                </a:lnTo>
                <a:lnTo>
                  <a:pt x="2953220" y="3242526"/>
                </a:lnTo>
                <a:lnTo>
                  <a:pt x="2955086" y="3244392"/>
                </a:lnTo>
                <a:lnTo>
                  <a:pt x="2956204" y="3244850"/>
                </a:lnTo>
                <a:lnTo>
                  <a:pt x="2958833" y="3244850"/>
                </a:lnTo>
                <a:lnTo>
                  <a:pt x="2959951" y="3244392"/>
                </a:lnTo>
                <a:lnTo>
                  <a:pt x="2961817" y="3242526"/>
                </a:lnTo>
                <a:lnTo>
                  <a:pt x="2962275" y="3241408"/>
                </a:lnTo>
                <a:lnTo>
                  <a:pt x="2962275" y="3238779"/>
                </a:lnTo>
                <a:close/>
              </a:path>
              <a:path w="6677025" h="3249929">
                <a:moveTo>
                  <a:pt x="2962275" y="2591714"/>
                </a:moveTo>
                <a:lnTo>
                  <a:pt x="2961817" y="2590596"/>
                </a:lnTo>
                <a:lnTo>
                  <a:pt x="2959951" y="2588730"/>
                </a:lnTo>
                <a:lnTo>
                  <a:pt x="2958833" y="2588272"/>
                </a:lnTo>
                <a:lnTo>
                  <a:pt x="2956204" y="2588272"/>
                </a:lnTo>
                <a:lnTo>
                  <a:pt x="2955086" y="2588730"/>
                </a:lnTo>
                <a:lnTo>
                  <a:pt x="2953220" y="2590596"/>
                </a:lnTo>
                <a:lnTo>
                  <a:pt x="2952750" y="2591714"/>
                </a:lnTo>
                <a:lnTo>
                  <a:pt x="2952750" y="2594343"/>
                </a:lnTo>
                <a:lnTo>
                  <a:pt x="2953220" y="2595461"/>
                </a:lnTo>
                <a:lnTo>
                  <a:pt x="2955086" y="2597327"/>
                </a:lnTo>
                <a:lnTo>
                  <a:pt x="2956204" y="2597797"/>
                </a:lnTo>
                <a:lnTo>
                  <a:pt x="2958833" y="2597797"/>
                </a:lnTo>
                <a:lnTo>
                  <a:pt x="2959951" y="2597327"/>
                </a:lnTo>
                <a:lnTo>
                  <a:pt x="2961817" y="2595461"/>
                </a:lnTo>
                <a:lnTo>
                  <a:pt x="2962275" y="2594343"/>
                </a:lnTo>
                <a:lnTo>
                  <a:pt x="2962275" y="2591714"/>
                </a:lnTo>
                <a:close/>
              </a:path>
              <a:path w="6677025" h="3249929">
                <a:moveTo>
                  <a:pt x="2962275" y="1944649"/>
                </a:moveTo>
                <a:lnTo>
                  <a:pt x="2961817" y="1943531"/>
                </a:lnTo>
                <a:lnTo>
                  <a:pt x="2959951" y="1941664"/>
                </a:lnTo>
                <a:lnTo>
                  <a:pt x="2958833" y="1941195"/>
                </a:lnTo>
                <a:lnTo>
                  <a:pt x="2956204" y="1941195"/>
                </a:lnTo>
                <a:lnTo>
                  <a:pt x="2955086" y="1941664"/>
                </a:lnTo>
                <a:lnTo>
                  <a:pt x="2953220" y="1943531"/>
                </a:lnTo>
                <a:lnTo>
                  <a:pt x="2952750" y="1944649"/>
                </a:lnTo>
                <a:lnTo>
                  <a:pt x="2952750" y="1947278"/>
                </a:lnTo>
                <a:lnTo>
                  <a:pt x="2953220" y="1948395"/>
                </a:lnTo>
                <a:lnTo>
                  <a:pt x="2955086" y="1950262"/>
                </a:lnTo>
                <a:lnTo>
                  <a:pt x="2956204" y="1950720"/>
                </a:lnTo>
                <a:lnTo>
                  <a:pt x="2958833" y="1950720"/>
                </a:lnTo>
                <a:lnTo>
                  <a:pt x="2959951" y="1950262"/>
                </a:lnTo>
                <a:lnTo>
                  <a:pt x="2961817" y="1948395"/>
                </a:lnTo>
                <a:lnTo>
                  <a:pt x="2962275" y="1947278"/>
                </a:lnTo>
                <a:lnTo>
                  <a:pt x="2962275" y="1944649"/>
                </a:lnTo>
                <a:close/>
              </a:path>
              <a:path w="6677025" h="3249929">
                <a:moveTo>
                  <a:pt x="2962275" y="1297584"/>
                </a:moveTo>
                <a:lnTo>
                  <a:pt x="2961817" y="1296466"/>
                </a:lnTo>
                <a:lnTo>
                  <a:pt x="2959951" y="1294599"/>
                </a:lnTo>
                <a:lnTo>
                  <a:pt x="2958833" y="1294130"/>
                </a:lnTo>
                <a:lnTo>
                  <a:pt x="2956204" y="1294130"/>
                </a:lnTo>
                <a:lnTo>
                  <a:pt x="2955086" y="1294599"/>
                </a:lnTo>
                <a:lnTo>
                  <a:pt x="2953220" y="1296466"/>
                </a:lnTo>
                <a:lnTo>
                  <a:pt x="2952750" y="1297584"/>
                </a:lnTo>
                <a:lnTo>
                  <a:pt x="2952750" y="1300213"/>
                </a:lnTo>
                <a:lnTo>
                  <a:pt x="2953220" y="1301330"/>
                </a:lnTo>
                <a:lnTo>
                  <a:pt x="2955086" y="1303197"/>
                </a:lnTo>
                <a:lnTo>
                  <a:pt x="2956204" y="1303655"/>
                </a:lnTo>
                <a:lnTo>
                  <a:pt x="2958833" y="1303655"/>
                </a:lnTo>
                <a:lnTo>
                  <a:pt x="2959951" y="1303197"/>
                </a:lnTo>
                <a:lnTo>
                  <a:pt x="2961817" y="1301330"/>
                </a:lnTo>
                <a:lnTo>
                  <a:pt x="2962275" y="1300213"/>
                </a:lnTo>
                <a:lnTo>
                  <a:pt x="2962275" y="1297584"/>
                </a:lnTo>
                <a:close/>
              </a:path>
              <a:path w="6677025" h="3249929">
                <a:moveTo>
                  <a:pt x="2962275" y="650519"/>
                </a:moveTo>
                <a:lnTo>
                  <a:pt x="2961817" y="649401"/>
                </a:lnTo>
                <a:lnTo>
                  <a:pt x="2959951" y="647534"/>
                </a:lnTo>
                <a:lnTo>
                  <a:pt x="2958833" y="647065"/>
                </a:lnTo>
                <a:lnTo>
                  <a:pt x="2956204" y="647065"/>
                </a:lnTo>
                <a:lnTo>
                  <a:pt x="2955086" y="647534"/>
                </a:lnTo>
                <a:lnTo>
                  <a:pt x="2953220" y="649401"/>
                </a:lnTo>
                <a:lnTo>
                  <a:pt x="2952750" y="650519"/>
                </a:lnTo>
                <a:lnTo>
                  <a:pt x="2952750" y="653148"/>
                </a:lnTo>
                <a:lnTo>
                  <a:pt x="2953220" y="654265"/>
                </a:lnTo>
                <a:lnTo>
                  <a:pt x="2955086" y="656132"/>
                </a:lnTo>
                <a:lnTo>
                  <a:pt x="2956204" y="656590"/>
                </a:lnTo>
                <a:lnTo>
                  <a:pt x="2958833" y="656590"/>
                </a:lnTo>
                <a:lnTo>
                  <a:pt x="2959951" y="656132"/>
                </a:lnTo>
                <a:lnTo>
                  <a:pt x="2961817" y="654265"/>
                </a:lnTo>
                <a:lnTo>
                  <a:pt x="2962275" y="653148"/>
                </a:lnTo>
                <a:lnTo>
                  <a:pt x="2962275" y="650519"/>
                </a:lnTo>
                <a:close/>
              </a:path>
              <a:path w="6677025" h="3249929">
                <a:moveTo>
                  <a:pt x="2962275" y="3454"/>
                </a:moveTo>
                <a:lnTo>
                  <a:pt x="2961817" y="2336"/>
                </a:lnTo>
                <a:lnTo>
                  <a:pt x="2959951" y="469"/>
                </a:lnTo>
                <a:lnTo>
                  <a:pt x="2958833" y="0"/>
                </a:lnTo>
                <a:lnTo>
                  <a:pt x="2956204" y="0"/>
                </a:lnTo>
                <a:lnTo>
                  <a:pt x="2955086" y="469"/>
                </a:lnTo>
                <a:lnTo>
                  <a:pt x="2953220" y="2336"/>
                </a:lnTo>
                <a:lnTo>
                  <a:pt x="2952750" y="3454"/>
                </a:lnTo>
                <a:lnTo>
                  <a:pt x="2952750" y="6083"/>
                </a:lnTo>
                <a:lnTo>
                  <a:pt x="2953220" y="7200"/>
                </a:lnTo>
                <a:lnTo>
                  <a:pt x="2955086" y="9067"/>
                </a:lnTo>
                <a:lnTo>
                  <a:pt x="2956204" y="9525"/>
                </a:lnTo>
                <a:lnTo>
                  <a:pt x="2958833" y="9525"/>
                </a:lnTo>
                <a:lnTo>
                  <a:pt x="2959951" y="9067"/>
                </a:lnTo>
                <a:lnTo>
                  <a:pt x="2961817" y="7200"/>
                </a:lnTo>
                <a:lnTo>
                  <a:pt x="2962275" y="6083"/>
                </a:lnTo>
                <a:lnTo>
                  <a:pt x="2962275" y="3454"/>
                </a:lnTo>
                <a:close/>
              </a:path>
              <a:path w="6677025" h="3249929">
                <a:moveTo>
                  <a:pt x="3009900" y="3238779"/>
                </a:moveTo>
                <a:lnTo>
                  <a:pt x="3009442" y="3237661"/>
                </a:lnTo>
                <a:lnTo>
                  <a:pt x="3007576" y="3235795"/>
                </a:lnTo>
                <a:lnTo>
                  <a:pt x="3006458" y="3235325"/>
                </a:lnTo>
                <a:lnTo>
                  <a:pt x="3003829" y="3235325"/>
                </a:lnTo>
                <a:lnTo>
                  <a:pt x="3002711" y="3235795"/>
                </a:lnTo>
                <a:lnTo>
                  <a:pt x="3000845" y="3237661"/>
                </a:lnTo>
                <a:lnTo>
                  <a:pt x="3000375" y="3238779"/>
                </a:lnTo>
                <a:lnTo>
                  <a:pt x="3000375" y="3241408"/>
                </a:lnTo>
                <a:lnTo>
                  <a:pt x="3000845" y="3242526"/>
                </a:lnTo>
                <a:lnTo>
                  <a:pt x="3002711" y="3244392"/>
                </a:lnTo>
                <a:lnTo>
                  <a:pt x="3003829" y="3244850"/>
                </a:lnTo>
                <a:lnTo>
                  <a:pt x="3006458" y="3244850"/>
                </a:lnTo>
                <a:lnTo>
                  <a:pt x="3007576" y="3244392"/>
                </a:lnTo>
                <a:lnTo>
                  <a:pt x="3009442" y="3242526"/>
                </a:lnTo>
                <a:lnTo>
                  <a:pt x="3009900" y="3241408"/>
                </a:lnTo>
                <a:lnTo>
                  <a:pt x="3009900" y="3238779"/>
                </a:lnTo>
                <a:close/>
              </a:path>
              <a:path w="6677025" h="3249929">
                <a:moveTo>
                  <a:pt x="3009900" y="2591714"/>
                </a:moveTo>
                <a:lnTo>
                  <a:pt x="3009442" y="2590596"/>
                </a:lnTo>
                <a:lnTo>
                  <a:pt x="3007576" y="2588730"/>
                </a:lnTo>
                <a:lnTo>
                  <a:pt x="3006458" y="2588272"/>
                </a:lnTo>
                <a:lnTo>
                  <a:pt x="3003829" y="2588272"/>
                </a:lnTo>
                <a:lnTo>
                  <a:pt x="3002711" y="2588730"/>
                </a:lnTo>
                <a:lnTo>
                  <a:pt x="3000845" y="2590596"/>
                </a:lnTo>
                <a:lnTo>
                  <a:pt x="3000375" y="2591714"/>
                </a:lnTo>
                <a:lnTo>
                  <a:pt x="3000375" y="2594343"/>
                </a:lnTo>
                <a:lnTo>
                  <a:pt x="3000845" y="2595461"/>
                </a:lnTo>
                <a:lnTo>
                  <a:pt x="3002711" y="2597327"/>
                </a:lnTo>
                <a:lnTo>
                  <a:pt x="3003829" y="2597797"/>
                </a:lnTo>
                <a:lnTo>
                  <a:pt x="3006458" y="2597797"/>
                </a:lnTo>
                <a:lnTo>
                  <a:pt x="3007576" y="2597327"/>
                </a:lnTo>
                <a:lnTo>
                  <a:pt x="3009442" y="2595461"/>
                </a:lnTo>
                <a:lnTo>
                  <a:pt x="3009900" y="2594343"/>
                </a:lnTo>
                <a:lnTo>
                  <a:pt x="3009900" y="2591714"/>
                </a:lnTo>
                <a:close/>
              </a:path>
              <a:path w="6677025" h="3249929">
                <a:moveTo>
                  <a:pt x="3009900" y="1944649"/>
                </a:moveTo>
                <a:lnTo>
                  <a:pt x="3009442" y="1943531"/>
                </a:lnTo>
                <a:lnTo>
                  <a:pt x="3007576" y="1941664"/>
                </a:lnTo>
                <a:lnTo>
                  <a:pt x="3006458" y="1941195"/>
                </a:lnTo>
                <a:lnTo>
                  <a:pt x="3003829" y="1941195"/>
                </a:lnTo>
                <a:lnTo>
                  <a:pt x="3002711" y="1941664"/>
                </a:lnTo>
                <a:lnTo>
                  <a:pt x="3000845" y="1943531"/>
                </a:lnTo>
                <a:lnTo>
                  <a:pt x="3000375" y="1944649"/>
                </a:lnTo>
                <a:lnTo>
                  <a:pt x="3000375" y="1947278"/>
                </a:lnTo>
                <a:lnTo>
                  <a:pt x="3000845" y="1948395"/>
                </a:lnTo>
                <a:lnTo>
                  <a:pt x="3002711" y="1950262"/>
                </a:lnTo>
                <a:lnTo>
                  <a:pt x="3003829" y="1950720"/>
                </a:lnTo>
                <a:lnTo>
                  <a:pt x="3006458" y="1950720"/>
                </a:lnTo>
                <a:lnTo>
                  <a:pt x="3007576" y="1950262"/>
                </a:lnTo>
                <a:lnTo>
                  <a:pt x="3009442" y="1948395"/>
                </a:lnTo>
                <a:lnTo>
                  <a:pt x="3009900" y="1947278"/>
                </a:lnTo>
                <a:lnTo>
                  <a:pt x="3009900" y="1944649"/>
                </a:lnTo>
                <a:close/>
              </a:path>
              <a:path w="6677025" h="3249929">
                <a:moveTo>
                  <a:pt x="3009900" y="1297584"/>
                </a:moveTo>
                <a:lnTo>
                  <a:pt x="3009442" y="1296466"/>
                </a:lnTo>
                <a:lnTo>
                  <a:pt x="3007576" y="1294599"/>
                </a:lnTo>
                <a:lnTo>
                  <a:pt x="3006458" y="1294130"/>
                </a:lnTo>
                <a:lnTo>
                  <a:pt x="3003829" y="1294130"/>
                </a:lnTo>
                <a:lnTo>
                  <a:pt x="3002711" y="1294599"/>
                </a:lnTo>
                <a:lnTo>
                  <a:pt x="3000845" y="1296466"/>
                </a:lnTo>
                <a:lnTo>
                  <a:pt x="3000375" y="1297584"/>
                </a:lnTo>
                <a:lnTo>
                  <a:pt x="3000375" y="1300213"/>
                </a:lnTo>
                <a:lnTo>
                  <a:pt x="3000845" y="1301330"/>
                </a:lnTo>
                <a:lnTo>
                  <a:pt x="3002711" y="1303197"/>
                </a:lnTo>
                <a:lnTo>
                  <a:pt x="3003829" y="1303655"/>
                </a:lnTo>
                <a:lnTo>
                  <a:pt x="3006458" y="1303655"/>
                </a:lnTo>
                <a:lnTo>
                  <a:pt x="3007576" y="1303197"/>
                </a:lnTo>
                <a:lnTo>
                  <a:pt x="3009442" y="1301330"/>
                </a:lnTo>
                <a:lnTo>
                  <a:pt x="3009900" y="1300213"/>
                </a:lnTo>
                <a:lnTo>
                  <a:pt x="3009900" y="1297584"/>
                </a:lnTo>
                <a:close/>
              </a:path>
              <a:path w="6677025" h="3249929">
                <a:moveTo>
                  <a:pt x="3009900" y="650519"/>
                </a:moveTo>
                <a:lnTo>
                  <a:pt x="3009442" y="649401"/>
                </a:lnTo>
                <a:lnTo>
                  <a:pt x="3007576" y="647534"/>
                </a:lnTo>
                <a:lnTo>
                  <a:pt x="3006458" y="647065"/>
                </a:lnTo>
                <a:lnTo>
                  <a:pt x="3003829" y="647065"/>
                </a:lnTo>
                <a:lnTo>
                  <a:pt x="3002711" y="647534"/>
                </a:lnTo>
                <a:lnTo>
                  <a:pt x="3000845" y="649401"/>
                </a:lnTo>
                <a:lnTo>
                  <a:pt x="3000375" y="650519"/>
                </a:lnTo>
                <a:lnTo>
                  <a:pt x="3000375" y="653148"/>
                </a:lnTo>
                <a:lnTo>
                  <a:pt x="3000845" y="654265"/>
                </a:lnTo>
                <a:lnTo>
                  <a:pt x="3002711" y="656132"/>
                </a:lnTo>
                <a:lnTo>
                  <a:pt x="3003829" y="656590"/>
                </a:lnTo>
                <a:lnTo>
                  <a:pt x="3006458" y="656590"/>
                </a:lnTo>
                <a:lnTo>
                  <a:pt x="3007576" y="656132"/>
                </a:lnTo>
                <a:lnTo>
                  <a:pt x="3009442" y="654265"/>
                </a:lnTo>
                <a:lnTo>
                  <a:pt x="3009900" y="653148"/>
                </a:lnTo>
                <a:lnTo>
                  <a:pt x="3009900" y="650519"/>
                </a:lnTo>
                <a:close/>
              </a:path>
              <a:path w="6677025" h="3249929">
                <a:moveTo>
                  <a:pt x="3009900" y="3454"/>
                </a:moveTo>
                <a:lnTo>
                  <a:pt x="3009442" y="2336"/>
                </a:lnTo>
                <a:lnTo>
                  <a:pt x="3007576" y="469"/>
                </a:lnTo>
                <a:lnTo>
                  <a:pt x="3006458" y="0"/>
                </a:lnTo>
                <a:lnTo>
                  <a:pt x="3003829" y="0"/>
                </a:lnTo>
                <a:lnTo>
                  <a:pt x="3002711" y="469"/>
                </a:lnTo>
                <a:lnTo>
                  <a:pt x="3000845" y="2336"/>
                </a:lnTo>
                <a:lnTo>
                  <a:pt x="3000375" y="3454"/>
                </a:lnTo>
                <a:lnTo>
                  <a:pt x="3000375" y="6083"/>
                </a:lnTo>
                <a:lnTo>
                  <a:pt x="3000845" y="7200"/>
                </a:lnTo>
                <a:lnTo>
                  <a:pt x="3002711" y="9067"/>
                </a:lnTo>
                <a:lnTo>
                  <a:pt x="3003829" y="9525"/>
                </a:lnTo>
                <a:lnTo>
                  <a:pt x="3006458" y="9525"/>
                </a:lnTo>
                <a:lnTo>
                  <a:pt x="3007576" y="9067"/>
                </a:lnTo>
                <a:lnTo>
                  <a:pt x="3009442" y="7200"/>
                </a:lnTo>
                <a:lnTo>
                  <a:pt x="3009900" y="6083"/>
                </a:lnTo>
                <a:lnTo>
                  <a:pt x="3009900" y="3454"/>
                </a:lnTo>
                <a:close/>
              </a:path>
              <a:path w="6677025" h="3249929">
                <a:moveTo>
                  <a:pt x="3057525" y="3238779"/>
                </a:moveTo>
                <a:lnTo>
                  <a:pt x="3057067" y="3237661"/>
                </a:lnTo>
                <a:lnTo>
                  <a:pt x="3055201" y="3235795"/>
                </a:lnTo>
                <a:lnTo>
                  <a:pt x="3054083" y="3235325"/>
                </a:lnTo>
                <a:lnTo>
                  <a:pt x="3051454" y="3235325"/>
                </a:lnTo>
                <a:lnTo>
                  <a:pt x="3050336" y="3235795"/>
                </a:lnTo>
                <a:lnTo>
                  <a:pt x="3048470" y="3237661"/>
                </a:lnTo>
                <a:lnTo>
                  <a:pt x="3048000" y="3238779"/>
                </a:lnTo>
                <a:lnTo>
                  <a:pt x="3048000" y="3241408"/>
                </a:lnTo>
                <a:lnTo>
                  <a:pt x="3048470" y="3242526"/>
                </a:lnTo>
                <a:lnTo>
                  <a:pt x="3050336" y="3244392"/>
                </a:lnTo>
                <a:lnTo>
                  <a:pt x="3051454" y="3244850"/>
                </a:lnTo>
                <a:lnTo>
                  <a:pt x="3054083" y="3244850"/>
                </a:lnTo>
                <a:lnTo>
                  <a:pt x="3055201" y="3244392"/>
                </a:lnTo>
                <a:lnTo>
                  <a:pt x="3057067" y="3242526"/>
                </a:lnTo>
                <a:lnTo>
                  <a:pt x="3057525" y="3241408"/>
                </a:lnTo>
                <a:lnTo>
                  <a:pt x="3057525" y="3238779"/>
                </a:lnTo>
                <a:close/>
              </a:path>
              <a:path w="6677025" h="3249929">
                <a:moveTo>
                  <a:pt x="3057525" y="2591714"/>
                </a:moveTo>
                <a:lnTo>
                  <a:pt x="3057067" y="2590596"/>
                </a:lnTo>
                <a:lnTo>
                  <a:pt x="3055201" y="2588730"/>
                </a:lnTo>
                <a:lnTo>
                  <a:pt x="3054083" y="2588272"/>
                </a:lnTo>
                <a:lnTo>
                  <a:pt x="3051454" y="2588272"/>
                </a:lnTo>
                <a:lnTo>
                  <a:pt x="3050336" y="2588730"/>
                </a:lnTo>
                <a:lnTo>
                  <a:pt x="3048470" y="2590596"/>
                </a:lnTo>
                <a:lnTo>
                  <a:pt x="3048000" y="2591714"/>
                </a:lnTo>
                <a:lnTo>
                  <a:pt x="3048000" y="2594343"/>
                </a:lnTo>
                <a:lnTo>
                  <a:pt x="3048470" y="2595461"/>
                </a:lnTo>
                <a:lnTo>
                  <a:pt x="3050336" y="2597327"/>
                </a:lnTo>
                <a:lnTo>
                  <a:pt x="3051454" y="2597797"/>
                </a:lnTo>
                <a:lnTo>
                  <a:pt x="3054083" y="2597797"/>
                </a:lnTo>
                <a:lnTo>
                  <a:pt x="3055201" y="2597327"/>
                </a:lnTo>
                <a:lnTo>
                  <a:pt x="3057067" y="2595461"/>
                </a:lnTo>
                <a:lnTo>
                  <a:pt x="3057525" y="2594343"/>
                </a:lnTo>
                <a:lnTo>
                  <a:pt x="3057525" y="2591714"/>
                </a:lnTo>
                <a:close/>
              </a:path>
              <a:path w="6677025" h="3249929">
                <a:moveTo>
                  <a:pt x="3057525" y="1944649"/>
                </a:moveTo>
                <a:lnTo>
                  <a:pt x="3057067" y="1943531"/>
                </a:lnTo>
                <a:lnTo>
                  <a:pt x="3055201" y="1941664"/>
                </a:lnTo>
                <a:lnTo>
                  <a:pt x="3054083" y="1941195"/>
                </a:lnTo>
                <a:lnTo>
                  <a:pt x="3051454" y="1941195"/>
                </a:lnTo>
                <a:lnTo>
                  <a:pt x="3050336" y="1941664"/>
                </a:lnTo>
                <a:lnTo>
                  <a:pt x="3048470" y="1943531"/>
                </a:lnTo>
                <a:lnTo>
                  <a:pt x="3048000" y="1944649"/>
                </a:lnTo>
                <a:lnTo>
                  <a:pt x="3048000" y="1947278"/>
                </a:lnTo>
                <a:lnTo>
                  <a:pt x="3048470" y="1948395"/>
                </a:lnTo>
                <a:lnTo>
                  <a:pt x="3050336" y="1950262"/>
                </a:lnTo>
                <a:lnTo>
                  <a:pt x="3051454" y="1950720"/>
                </a:lnTo>
                <a:lnTo>
                  <a:pt x="3054083" y="1950720"/>
                </a:lnTo>
                <a:lnTo>
                  <a:pt x="3055201" y="1950262"/>
                </a:lnTo>
                <a:lnTo>
                  <a:pt x="3057067" y="1948395"/>
                </a:lnTo>
                <a:lnTo>
                  <a:pt x="3057525" y="1947278"/>
                </a:lnTo>
                <a:lnTo>
                  <a:pt x="3057525" y="1944649"/>
                </a:lnTo>
                <a:close/>
              </a:path>
              <a:path w="6677025" h="3249929">
                <a:moveTo>
                  <a:pt x="3057525" y="1297584"/>
                </a:moveTo>
                <a:lnTo>
                  <a:pt x="3057067" y="1296466"/>
                </a:lnTo>
                <a:lnTo>
                  <a:pt x="3055201" y="1294599"/>
                </a:lnTo>
                <a:lnTo>
                  <a:pt x="3054083" y="1294130"/>
                </a:lnTo>
                <a:lnTo>
                  <a:pt x="3051454" y="1294130"/>
                </a:lnTo>
                <a:lnTo>
                  <a:pt x="3050336" y="1294599"/>
                </a:lnTo>
                <a:lnTo>
                  <a:pt x="3048470" y="1296466"/>
                </a:lnTo>
                <a:lnTo>
                  <a:pt x="3048000" y="1297584"/>
                </a:lnTo>
                <a:lnTo>
                  <a:pt x="3048000" y="1300213"/>
                </a:lnTo>
                <a:lnTo>
                  <a:pt x="3048470" y="1301330"/>
                </a:lnTo>
                <a:lnTo>
                  <a:pt x="3050336" y="1303197"/>
                </a:lnTo>
                <a:lnTo>
                  <a:pt x="3051454" y="1303655"/>
                </a:lnTo>
                <a:lnTo>
                  <a:pt x="3054083" y="1303655"/>
                </a:lnTo>
                <a:lnTo>
                  <a:pt x="3055201" y="1303197"/>
                </a:lnTo>
                <a:lnTo>
                  <a:pt x="3057067" y="1301330"/>
                </a:lnTo>
                <a:lnTo>
                  <a:pt x="3057525" y="1300213"/>
                </a:lnTo>
                <a:lnTo>
                  <a:pt x="3057525" y="1297584"/>
                </a:lnTo>
                <a:close/>
              </a:path>
              <a:path w="6677025" h="3249929">
                <a:moveTo>
                  <a:pt x="3057525" y="650519"/>
                </a:moveTo>
                <a:lnTo>
                  <a:pt x="3057067" y="649401"/>
                </a:lnTo>
                <a:lnTo>
                  <a:pt x="3055201" y="647534"/>
                </a:lnTo>
                <a:lnTo>
                  <a:pt x="3054083" y="647065"/>
                </a:lnTo>
                <a:lnTo>
                  <a:pt x="3051454" y="647065"/>
                </a:lnTo>
                <a:lnTo>
                  <a:pt x="3050336" y="647534"/>
                </a:lnTo>
                <a:lnTo>
                  <a:pt x="3048470" y="649401"/>
                </a:lnTo>
                <a:lnTo>
                  <a:pt x="3048000" y="650519"/>
                </a:lnTo>
                <a:lnTo>
                  <a:pt x="3048000" y="653148"/>
                </a:lnTo>
                <a:lnTo>
                  <a:pt x="3048470" y="654265"/>
                </a:lnTo>
                <a:lnTo>
                  <a:pt x="3050336" y="656132"/>
                </a:lnTo>
                <a:lnTo>
                  <a:pt x="3051454" y="656590"/>
                </a:lnTo>
                <a:lnTo>
                  <a:pt x="3054083" y="656590"/>
                </a:lnTo>
                <a:lnTo>
                  <a:pt x="3055201" y="656132"/>
                </a:lnTo>
                <a:lnTo>
                  <a:pt x="3057067" y="654265"/>
                </a:lnTo>
                <a:lnTo>
                  <a:pt x="3057525" y="653148"/>
                </a:lnTo>
                <a:lnTo>
                  <a:pt x="3057525" y="650519"/>
                </a:lnTo>
                <a:close/>
              </a:path>
              <a:path w="6677025" h="3249929">
                <a:moveTo>
                  <a:pt x="3057525" y="3454"/>
                </a:moveTo>
                <a:lnTo>
                  <a:pt x="3057067" y="2336"/>
                </a:lnTo>
                <a:lnTo>
                  <a:pt x="3055201" y="469"/>
                </a:lnTo>
                <a:lnTo>
                  <a:pt x="3054083" y="0"/>
                </a:lnTo>
                <a:lnTo>
                  <a:pt x="3051454" y="0"/>
                </a:lnTo>
                <a:lnTo>
                  <a:pt x="3050336" y="469"/>
                </a:lnTo>
                <a:lnTo>
                  <a:pt x="3048470" y="2336"/>
                </a:lnTo>
                <a:lnTo>
                  <a:pt x="3048000" y="3454"/>
                </a:lnTo>
                <a:lnTo>
                  <a:pt x="3048000" y="6083"/>
                </a:lnTo>
                <a:lnTo>
                  <a:pt x="3048470" y="7200"/>
                </a:lnTo>
                <a:lnTo>
                  <a:pt x="3050336" y="9067"/>
                </a:lnTo>
                <a:lnTo>
                  <a:pt x="3051454" y="9525"/>
                </a:lnTo>
                <a:lnTo>
                  <a:pt x="3054083" y="9525"/>
                </a:lnTo>
                <a:lnTo>
                  <a:pt x="3055201" y="9067"/>
                </a:lnTo>
                <a:lnTo>
                  <a:pt x="3057067" y="7200"/>
                </a:lnTo>
                <a:lnTo>
                  <a:pt x="3057525" y="6083"/>
                </a:lnTo>
                <a:lnTo>
                  <a:pt x="3057525" y="3454"/>
                </a:lnTo>
                <a:close/>
              </a:path>
              <a:path w="6677025" h="3249929">
                <a:moveTo>
                  <a:pt x="3105150" y="3238779"/>
                </a:moveTo>
                <a:lnTo>
                  <a:pt x="3104692" y="3237661"/>
                </a:lnTo>
                <a:lnTo>
                  <a:pt x="3102826" y="3235795"/>
                </a:lnTo>
                <a:lnTo>
                  <a:pt x="3101708" y="3235325"/>
                </a:lnTo>
                <a:lnTo>
                  <a:pt x="3099079" y="3235325"/>
                </a:lnTo>
                <a:lnTo>
                  <a:pt x="3097961" y="3235795"/>
                </a:lnTo>
                <a:lnTo>
                  <a:pt x="3096095" y="3237661"/>
                </a:lnTo>
                <a:lnTo>
                  <a:pt x="3095625" y="3238779"/>
                </a:lnTo>
                <a:lnTo>
                  <a:pt x="3095625" y="3241408"/>
                </a:lnTo>
                <a:lnTo>
                  <a:pt x="3096095" y="3242526"/>
                </a:lnTo>
                <a:lnTo>
                  <a:pt x="3097961" y="3244392"/>
                </a:lnTo>
                <a:lnTo>
                  <a:pt x="3099079" y="3244850"/>
                </a:lnTo>
                <a:lnTo>
                  <a:pt x="3101708" y="3244850"/>
                </a:lnTo>
                <a:lnTo>
                  <a:pt x="3102826" y="3244392"/>
                </a:lnTo>
                <a:lnTo>
                  <a:pt x="3104692" y="3242526"/>
                </a:lnTo>
                <a:lnTo>
                  <a:pt x="3105150" y="3241408"/>
                </a:lnTo>
                <a:lnTo>
                  <a:pt x="3105150" y="3238779"/>
                </a:lnTo>
                <a:close/>
              </a:path>
              <a:path w="6677025" h="3249929">
                <a:moveTo>
                  <a:pt x="3105150" y="2591714"/>
                </a:moveTo>
                <a:lnTo>
                  <a:pt x="3104692" y="2590596"/>
                </a:lnTo>
                <a:lnTo>
                  <a:pt x="3102826" y="2588730"/>
                </a:lnTo>
                <a:lnTo>
                  <a:pt x="3101708" y="2588272"/>
                </a:lnTo>
                <a:lnTo>
                  <a:pt x="3099079" y="2588272"/>
                </a:lnTo>
                <a:lnTo>
                  <a:pt x="3097961" y="2588730"/>
                </a:lnTo>
                <a:lnTo>
                  <a:pt x="3096095" y="2590596"/>
                </a:lnTo>
                <a:lnTo>
                  <a:pt x="3095625" y="2591714"/>
                </a:lnTo>
                <a:lnTo>
                  <a:pt x="3095625" y="2594343"/>
                </a:lnTo>
                <a:lnTo>
                  <a:pt x="3096095" y="2595461"/>
                </a:lnTo>
                <a:lnTo>
                  <a:pt x="3097961" y="2597327"/>
                </a:lnTo>
                <a:lnTo>
                  <a:pt x="3099079" y="2597797"/>
                </a:lnTo>
                <a:lnTo>
                  <a:pt x="3101708" y="2597797"/>
                </a:lnTo>
                <a:lnTo>
                  <a:pt x="3102826" y="2597327"/>
                </a:lnTo>
                <a:lnTo>
                  <a:pt x="3104692" y="2595461"/>
                </a:lnTo>
                <a:lnTo>
                  <a:pt x="3105150" y="2594343"/>
                </a:lnTo>
                <a:lnTo>
                  <a:pt x="3105150" y="2591714"/>
                </a:lnTo>
                <a:close/>
              </a:path>
              <a:path w="6677025" h="3249929">
                <a:moveTo>
                  <a:pt x="3105150" y="1944649"/>
                </a:moveTo>
                <a:lnTo>
                  <a:pt x="3104692" y="1943531"/>
                </a:lnTo>
                <a:lnTo>
                  <a:pt x="3102826" y="1941664"/>
                </a:lnTo>
                <a:lnTo>
                  <a:pt x="3101708" y="1941195"/>
                </a:lnTo>
                <a:lnTo>
                  <a:pt x="3099079" y="1941195"/>
                </a:lnTo>
                <a:lnTo>
                  <a:pt x="3097961" y="1941664"/>
                </a:lnTo>
                <a:lnTo>
                  <a:pt x="3096095" y="1943531"/>
                </a:lnTo>
                <a:lnTo>
                  <a:pt x="3095625" y="1944649"/>
                </a:lnTo>
                <a:lnTo>
                  <a:pt x="3095625" y="1947278"/>
                </a:lnTo>
                <a:lnTo>
                  <a:pt x="3096095" y="1948395"/>
                </a:lnTo>
                <a:lnTo>
                  <a:pt x="3097961" y="1950262"/>
                </a:lnTo>
                <a:lnTo>
                  <a:pt x="3099079" y="1950720"/>
                </a:lnTo>
                <a:lnTo>
                  <a:pt x="3101708" y="1950720"/>
                </a:lnTo>
                <a:lnTo>
                  <a:pt x="3102826" y="1950262"/>
                </a:lnTo>
                <a:lnTo>
                  <a:pt x="3104692" y="1948395"/>
                </a:lnTo>
                <a:lnTo>
                  <a:pt x="3105150" y="1947278"/>
                </a:lnTo>
                <a:lnTo>
                  <a:pt x="3105150" y="1944649"/>
                </a:lnTo>
                <a:close/>
              </a:path>
              <a:path w="6677025" h="3249929">
                <a:moveTo>
                  <a:pt x="3105150" y="1297584"/>
                </a:moveTo>
                <a:lnTo>
                  <a:pt x="3104692" y="1296466"/>
                </a:lnTo>
                <a:lnTo>
                  <a:pt x="3102826" y="1294599"/>
                </a:lnTo>
                <a:lnTo>
                  <a:pt x="3101708" y="1294130"/>
                </a:lnTo>
                <a:lnTo>
                  <a:pt x="3099079" y="1294130"/>
                </a:lnTo>
                <a:lnTo>
                  <a:pt x="3097961" y="1294599"/>
                </a:lnTo>
                <a:lnTo>
                  <a:pt x="3096095" y="1296466"/>
                </a:lnTo>
                <a:lnTo>
                  <a:pt x="3095625" y="1297584"/>
                </a:lnTo>
                <a:lnTo>
                  <a:pt x="3095625" y="1300213"/>
                </a:lnTo>
                <a:lnTo>
                  <a:pt x="3096095" y="1301330"/>
                </a:lnTo>
                <a:lnTo>
                  <a:pt x="3097961" y="1303197"/>
                </a:lnTo>
                <a:lnTo>
                  <a:pt x="3099079" y="1303655"/>
                </a:lnTo>
                <a:lnTo>
                  <a:pt x="3101708" y="1303655"/>
                </a:lnTo>
                <a:lnTo>
                  <a:pt x="3102826" y="1303197"/>
                </a:lnTo>
                <a:lnTo>
                  <a:pt x="3104692" y="1301330"/>
                </a:lnTo>
                <a:lnTo>
                  <a:pt x="3105150" y="1300213"/>
                </a:lnTo>
                <a:lnTo>
                  <a:pt x="3105150" y="1297584"/>
                </a:lnTo>
                <a:close/>
              </a:path>
              <a:path w="6677025" h="3249929">
                <a:moveTo>
                  <a:pt x="3105150" y="650519"/>
                </a:moveTo>
                <a:lnTo>
                  <a:pt x="3104692" y="649401"/>
                </a:lnTo>
                <a:lnTo>
                  <a:pt x="3102826" y="647534"/>
                </a:lnTo>
                <a:lnTo>
                  <a:pt x="3101708" y="647065"/>
                </a:lnTo>
                <a:lnTo>
                  <a:pt x="3099079" y="647065"/>
                </a:lnTo>
                <a:lnTo>
                  <a:pt x="3097961" y="647534"/>
                </a:lnTo>
                <a:lnTo>
                  <a:pt x="3096095" y="649401"/>
                </a:lnTo>
                <a:lnTo>
                  <a:pt x="3095625" y="650519"/>
                </a:lnTo>
                <a:lnTo>
                  <a:pt x="3095625" y="653148"/>
                </a:lnTo>
                <a:lnTo>
                  <a:pt x="3096095" y="654265"/>
                </a:lnTo>
                <a:lnTo>
                  <a:pt x="3097961" y="656132"/>
                </a:lnTo>
                <a:lnTo>
                  <a:pt x="3099079" y="656590"/>
                </a:lnTo>
                <a:lnTo>
                  <a:pt x="3101708" y="656590"/>
                </a:lnTo>
                <a:lnTo>
                  <a:pt x="3102826" y="656132"/>
                </a:lnTo>
                <a:lnTo>
                  <a:pt x="3104692" y="654265"/>
                </a:lnTo>
                <a:lnTo>
                  <a:pt x="3105150" y="653148"/>
                </a:lnTo>
                <a:lnTo>
                  <a:pt x="3105150" y="650519"/>
                </a:lnTo>
                <a:close/>
              </a:path>
              <a:path w="6677025" h="3249929">
                <a:moveTo>
                  <a:pt x="3105150" y="3454"/>
                </a:moveTo>
                <a:lnTo>
                  <a:pt x="3104692" y="2336"/>
                </a:lnTo>
                <a:lnTo>
                  <a:pt x="3102826" y="469"/>
                </a:lnTo>
                <a:lnTo>
                  <a:pt x="3101708" y="0"/>
                </a:lnTo>
                <a:lnTo>
                  <a:pt x="3099079" y="0"/>
                </a:lnTo>
                <a:lnTo>
                  <a:pt x="3097961" y="469"/>
                </a:lnTo>
                <a:lnTo>
                  <a:pt x="3096095" y="2336"/>
                </a:lnTo>
                <a:lnTo>
                  <a:pt x="3095625" y="3454"/>
                </a:lnTo>
                <a:lnTo>
                  <a:pt x="3095625" y="6083"/>
                </a:lnTo>
                <a:lnTo>
                  <a:pt x="3096095" y="7200"/>
                </a:lnTo>
                <a:lnTo>
                  <a:pt x="3097961" y="9067"/>
                </a:lnTo>
                <a:lnTo>
                  <a:pt x="3099079" y="9525"/>
                </a:lnTo>
                <a:lnTo>
                  <a:pt x="3101708" y="9525"/>
                </a:lnTo>
                <a:lnTo>
                  <a:pt x="3102826" y="9067"/>
                </a:lnTo>
                <a:lnTo>
                  <a:pt x="3104692" y="7200"/>
                </a:lnTo>
                <a:lnTo>
                  <a:pt x="3105150" y="6083"/>
                </a:lnTo>
                <a:lnTo>
                  <a:pt x="3105150" y="3454"/>
                </a:lnTo>
                <a:close/>
              </a:path>
              <a:path w="6677025" h="3249929">
                <a:moveTo>
                  <a:pt x="3152775" y="3238779"/>
                </a:moveTo>
                <a:lnTo>
                  <a:pt x="3152317" y="3237661"/>
                </a:lnTo>
                <a:lnTo>
                  <a:pt x="3150451" y="3235795"/>
                </a:lnTo>
                <a:lnTo>
                  <a:pt x="3149333" y="3235325"/>
                </a:lnTo>
                <a:lnTo>
                  <a:pt x="3146704" y="3235325"/>
                </a:lnTo>
                <a:lnTo>
                  <a:pt x="3145586" y="3235795"/>
                </a:lnTo>
                <a:lnTo>
                  <a:pt x="3143720" y="3237661"/>
                </a:lnTo>
                <a:lnTo>
                  <a:pt x="3143250" y="3238779"/>
                </a:lnTo>
                <a:lnTo>
                  <a:pt x="3143250" y="3241408"/>
                </a:lnTo>
                <a:lnTo>
                  <a:pt x="3143720" y="3242526"/>
                </a:lnTo>
                <a:lnTo>
                  <a:pt x="3145586" y="3244392"/>
                </a:lnTo>
                <a:lnTo>
                  <a:pt x="3146704" y="3244850"/>
                </a:lnTo>
                <a:lnTo>
                  <a:pt x="3149333" y="3244850"/>
                </a:lnTo>
                <a:lnTo>
                  <a:pt x="3150451" y="3244392"/>
                </a:lnTo>
                <a:lnTo>
                  <a:pt x="3152317" y="3242526"/>
                </a:lnTo>
                <a:lnTo>
                  <a:pt x="3152775" y="3241408"/>
                </a:lnTo>
                <a:lnTo>
                  <a:pt x="3152775" y="3238779"/>
                </a:lnTo>
                <a:close/>
              </a:path>
              <a:path w="6677025" h="3249929">
                <a:moveTo>
                  <a:pt x="3152775" y="2591714"/>
                </a:moveTo>
                <a:lnTo>
                  <a:pt x="3152317" y="2590596"/>
                </a:lnTo>
                <a:lnTo>
                  <a:pt x="3150451" y="2588730"/>
                </a:lnTo>
                <a:lnTo>
                  <a:pt x="3149333" y="2588272"/>
                </a:lnTo>
                <a:lnTo>
                  <a:pt x="3146704" y="2588272"/>
                </a:lnTo>
                <a:lnTo>
                  <a:pt x="3145586" y="2588730"/>
                </a:lnTo>
                <a:lnTo>
                  <a:pt x="3143720" y="2590596"/>
                </a:lnTo>
                <a:lnTo>
                  <a:pt x="3143250" y="2591714"/>
                </a:lnTo>
                <a:lnTo>
                  <a:pt x="3143250" y="2594343"/>
                </a:lnTo>
                <a:lnTo>
                  <a:pt x="3143720" y="2595461"/>
                </a:lnTo>
                <a:lnTo>
                  <a:pt x="3145586" y="2597327"/>
                </a:lnTo>
                <a:lnTo>
                  <a:pt x="3146704" y="2597797"/>
                </a:lnTo>
                <a:lnTo>
                  <a:pt x="3149333" y="2597797"/>
                </a:lnTo>
                <a:lnTo>
                  <a:pt x="3150451" y="2597327"/>
                </a:lnTo>
                <a:lnTo>
                  <a:pt x="3152317" y="2595461"/>
                </a:lnTo>
                <a:lnTo>
                  <a:pt x="3152775" y="2594343"/>
                </a:lnTo>
                <a:lnTo>
                  <a:pt x="3152775" y="2591714"/>
                </a:lnTo>
                <a:close/>
              </a:path>
              <a:path w="6677025" h="3249929">
                <a:moveTo>
                  <a:pt x="3152775" y="1944649"/>
                </a:moveTo>
                <a:lnTo>
                  <a:pt x="3152317" y="1943531"/>
                </a:lnTo>
                <a:lnTo>
                  <a:pt x="3150451" y="1941664"/>
                </a:lnTo>
                <a:lnTo>
                  <a:pt x="3149333" y="1941195"/>
                </a:lnTo>
                <a:lnTo>
                  <a:pt x="3146704" y="1941195"/>
                </a:lnTo>
                <a:lnTo>
                  <a:pt x="3145586" y="1941664"/>
                </a:lnTo>
                <a:lnTo>
                  <a:pt x="3143720" y="1943531"/>
                </a:lnTo>
                <a:lnTo>
                  <a:pt x="3143250" y="1944649"/>
                </a:lnTo>
                <a:lnTo>
                  <a:pt x="3143250" y="1947278"/>
                </a:lnTo>
                <a:lnTo>
                  <a:pt x="3143720" y="1948395"/>
                </a:lnTo>
                <a:lnTo>
                  <a:pt x="3145586" y="1950262"/>
                </a:lnTo>
                <a:lnTo>
                  <a:pt x="3146704" y="1950720"/>
                </a:lnTo>
                <a:lnTo>
                  <a:pt x="3149333" y="1950720"/>
                </a:lnTo>
                <a:lnTo>
                  <a:pt x="3150451" y="1950262"/>
                </a:lnTo>
                <a:lnTo>
                  <a:pt x="3152317" y="1948395"/>
                </a:lnTo>
                <a:lnTo>
                  <a:pt x="3152775" y="1947278"/>
                </a:lnTo>
                <a:lnTo>
                  <a:pt x="3152775" y="1944649"/>
                </a:lnTo>
                <a:close/>
              </a:path>
              <a:path w="6677025" h="3249929">
                <a:moveTo>
                  <a:pt x="3152775" y="1297584"/>
                </a:moveTo>
                <a:lnTo>
                  <a:pt x="3152317" y="1296466"/>
                </a:lnTo>
                <a:lnTo>
                  <a:pt x="3150451" y="1294599"/>
                </a:lnTo>
                <a:lnTo>
                  <a:pt x="3149333" y="1294130"/>
                </a:lnTo>
                <a:lnTo>
                  <a:pt x="3146704" y="1294130"/>
                </a:lnTo>
                <a:lnTo>
                  <a:pt x="3145586" y="1294599"/>
                </a:lnTo>
                <a:lnTo>
                  <a:pt x="3143720" y="1296466"/>
                </a:lnTo>
                <a:lnTo>
                  <a:pt x="3143250" y="1297584"/>
                </a:lnTo>
                <a:lnTo>
                  <a:pt x="3143250" y="1300213"/>
                </a:lnTo>
                <a:lnTo>
                  <a:pt x="3143720" y="1301330"/>
                </a:lnTo>
                <a:lnTo>
                  <a:pt x="3145586" y="1303197"/>
                </a:lnTo>
                <a:lnTo>
                  <a:pt x="3146704" y="1303655"/>
                </a:lnTo>
                <a:lnTo>
                  <a:pt x="3149333" y="1303655"/>
                </a:lnTo>
                <a:lnTo>
                  <a:pt x="3150451" y="1303197"/>
                </a:lnTo>
                <a:lnTo>
                  <a:pt x="3152317" y="1301330"/>
                </a:lnTo>
                <a:lnTo>
                  <a:pt x="3152775" y="1300213"/>
                </a:lnTo>
                <a:lnTo>
                  <a:pt x="3152775" y="1297584"/>
                </a:lnTo>
                <a:close/>
              </a:path>
              <a:path w="6677025" h="3249929">
                <a:moveTo>
                  <a:pt x="3152775" y="650519"/>
                </a:moveTo>
                <a:lnTo>
                  <a:pt x="3152317" y="649401"/>
                </a:lnTo>
                <a:lnTo>
                  <a:pt x="3150451" y="647534"/>
                </a:lnTo>
                <a:lnTo>
                  <a:pt x="3149333" y="647065"/>
                </a:lnTo>
                <a:lnTo>
                  <a:pt x="3146704" y="647065"/>
                </a:lnTo>
                <a:lnTo>
                  <a:pt x="3145586" y="647534"/>
                </a:lnTo>
                <a:lnTo>
                  <a:pt x="3143720" y="649401"/>
                </a:lnTo>
                <a:lnTo>
                  <a:pt x="3143250" y="650519"/>
                </a:lnTo>
                <a:lnTo>
                  <a:pt x="3143250" y="653148"/>
                </a:lnTo>
                <a:lnTo>
                  <a:pt x="3143720" y="654265"/>
                </a:lnTo>
                <a:lnTo>
                  <a:pt x="3145586" y="656132"/>
                </a:lnTo>
                <a:lnTo>
                  <a:pt x="3146704" y="656590"/>
                </a:lnTo>
                <a:lnTo>
                  <a:pt x="3149333" y="656590"/>
                </a:lnTo>
                <a:lnTo>
                  <a:pt x="3150451" y="656132"/>
                </a:lnTo>
                <a:lnTo>
                  <a:pt x="3152317" y="654265"/>
                </a:lnTo>
                <a:lnTo>
                  <a:pt x="3152775" y="653148"/>
                </a:lnTo>
                <a:lnTo>
                  <a:pt x="3152775" y="650519"/>
                </a:lnTo>
                <a:close/>
              </a:path>
              <a:path w="6677025" h="3249929">
                <a:moveTo>
                  <a:pt x="3152775" y="3454"/>
                </a:moveTo>
                <a:lnTo>
                  <a:pt x="3152317" y="2336"/>
                </a:lnTo>
                <a:lnTo>
                  <a:pt x="3150451" y="469"/>
                </a:lnTo>
                <a:lnTo>
                  <a:pt x="3149333" y="0"/>
                </a:lnTo>
                <a:lnTo>
                  <a:pt x="3146704" y="0"/>
                </a:lnTo>
                <a:lnTo>
                  <a:pt x="3145586" y="469"/>
                </a:lnTo>
                <a:lnTo>
                  <a:pt x="3143720" y="2336"/>
                </a:lnTo>
                <a:lnTo>
                  <a:pt x="3143250" y="3454"/>
                </a:lnTo>
                <a:lnTo>
                  <a:pt x="3143250" y="6083"/>
                </a:lnTo>
                <a:lnTo>
                  <a:pt x="3143720" y="7200"/>
                </a:lnTo>
                <a:lnTo>
                  <a:pt x="3145586" y="9067"/>
                </a:lnTo>
                <a:lnTo>
                  <a:pt x="3146704" y="9525"/>
                </a:lnTo>
                <a:lnTo>
                  <a:pt x="3149333" y="9525"/>
                </a:lnTo>
                <a:lnTo>
                  <a:pt x="3150451" y="9067"/>
                </a:lnTo>
                <a:lnTo>
                  <a:pt x="3152317" y="7200"/>
                </a:lnTo>
                <a:lnTo>
                  <a:pt x="3152775" y="6083"/>
                </a:lnTo>
                <a:lnTo>
                  <a:pt x="3152775" y="3454"/>
                </a:lnTo>
                <a:close/>
              </a:path>
              <a:path w="6677025" h="3249929">
                <a:moveTo>
                  <a:pt x="3200400" y="3238779"/>
                </a:moveTo>
                <a:lnTo>
                  <a:pt x="3199942" y="3237661"/>
                </a:lnTo>
                <a:lnTo>
                  <a:pt x="3198076" y="3235795"/>
                </a:lnTo>
                <a:lnTo>
                  <a:pt x="3196958" y="3235325"/>
                </a:lnTo>
                <a:lnTo>
                  <a:pt x="3194329" y="3235325"/>
                </a:lnTo>
                <a:lnTo>
                  <a:pt x="3193211" y="3235795"/>
                </a:lnTo>
                <a:lnTo>
                  <a:pt x="3191345" y="3237661"/>
                </a:lnTo>
                <a:lnTo>
                  <a:pt x="3190875" y="3238779"/>
                </a:lnTo>
                <a:lnTo>
                  <a:pt x="3190875" y="3241408"/>
                </a:lnTo>
                <a:lnTo>
                  <a:pt x="3191345" y="3242526"/>
                </a:lnTo>
                <a:lnTo>
                  <a:pt x="3193211" y="3244392"/>
                </a:lnTo>
                <a:lnTo>
                  <a:pt x="3194329" y="3244850"/>
                </a:lnTo>
                <a:lnTo>
                  <a:pt x="3196958" y="3244850"/>
                </a:lnTo>
                <a:lnTo>
                  <a:pt x="3198076" y="3244392"/>
                </a:lnTo>
                <a:lnTo>
                  <a:pt x="3199942" y="3242526"/>
                </a:lnTo>
                <a:lnTo>
                  <a:pt x="3200400" y="3241408"/>
                </a:lnTo>
                <a:lnTo>
                  <a:pt x="3200400" y="3238779"/>
                </a:lnTo>
                <a:close/>
              </a:path>
              <a:path w="6677025" h="3249929">
                <a:moveTo>
                  <a:pt x="3200400" y="2591714"/>
                </a:moveTo>
                <a:lnTo>
                  <a:pt x="3199942" y="2590596"/>
                </a:lnTo>
                <a:lnTo>
                  <a:pt x="3198076" y="2588730"/>
                </a:lnTo>
                <a:lnTo>
                  <a:pt x="3196958" y="2588272"/>
                </a:lnTo>
                <a:lnTo>
                  <a:pt x="3194329" y="2588272"/>
                </a:lnTo>
                <a:lnTo>
                  <a:pt x="3193211" y="2588730"/>
                </a:lnTo>
                <a:lnTo>
                  <a:pt x="3191345" y="2590596"/>
                </a:lnTo>
                <a:lnTo>
                  <a:pt x="3190875" y="2591714"/>
                </a:lnTo>
                <a:lnTo>
                  <a:pt x="3190875" y="2594343"/>
                </a:lnTo>
                <a:lnTo>
                  <a:pt x="3191345" y="2595461"/>
                </a:lnTo>
                <a:lnTo>
                  <a:pt x="3193211" y="2597327"/>
                </a:lnTo>
                <a:lnTo>
                  <a:pt x="3194329" y="2597797"/>
                </a:lnTo>
                <a:lnTo>
                  <a:pt x="3196958" y="2597797"/>
                </a:lnTo>
                <a:lnTo>
                  <a:pt x="3198076" y="2597327"/>
                </a:lnTo>
                <a:lnTo>
                  <a:pt x="3199942" y="2595461"/>
                </a:lnTo>
                <a:lnTo>
                  <a:pt x="3200400" y="2594343"/>
                </a:lnTo>
                <a:lnTo>
                  <a:pt x="3200400" y="2591714"/>
                </a:lnTo>
                <a:close/>
              </a:path>
              <a:path w="6677025" h="3249929">
                <a:moveTo>
                  <a:pt x="3200400" y="1944649"/>
                </a:moveTo>
                <a:lnTo>
                  <a:pt x="3199942" y="1943531"/>
                </a:lnTo>
                <a:lnTo>
                  <a:pt x="3198076" y="1941664"/>
                </a:lnTo>
                <a:lnTo>
                  <a:pt x="3196958" y="1941195"/>
                </a:lnTo>
                <a:lnTo>
                  <a:pt x="3194329" y="1941195"/>
                </a:lnTo>
                <a:lnTo>
                  <a:pt x="3193211" y="1941664"/>
                </a:lnTo>
                <a:lnTo>
                  <a:pt x="3191345" y="1943531"/>
                </a:lnTo>
                <a:lnTo>
                  <a:pt x="3190875" y="1944649"/>
                </a:lnTo>
                <a:lnTo>
                  <a:pt x="3190875" y="1947278"/>
                </a:lnTo>
                <a:lnTo>
                  <a:pt x="3191345" y="1948395"/>
                </a:lnTo>
                <a:lnTo>
                  <a:pt x="3193211" y="1950262"/>
                </a:lnTo>
                <a:lnTo>
                  <a:pt x="3194329" y="1950720"/>
                </a:lnTo>
                <a:lnTo>
                  <a:pt x="3196958" y="1950720"/>
                </a:lnTo>
                <a:lnTo>
                  <a:pt x="3198076" y="1950262"/>
                </a:lnTo>
                <a:lnTo>
                  <a:pt x="3199942" y="1948395"/>
                </a:lnTo>
                <a:lnTo>
                  <a:pt x="3200400" y="1947278"/>
                </a:lnTo>
                <a:lnTo>
                  <a:pt x="3200400" y="1944649"/>
                </a:lnTo>
                <a:close/>
              </a:path>
              <a:path w="6677025" h="3249929">
                <a:moveTo>
                  <a:pt x="3200400" y="1297584"/>
                </a:moveTo>
                <a:lnTo>
                  <a:pt x="3199942" y="1296466"/>
                </a:lnTo>
                <a:lnTo>
                  <a:pt x="3198076" y="1294599"/>
                </a:lnTo>
                <a:lnTo>
                  <a:pt x="3196958" y="1294130"/>
                </a:lnTo>
                <a:lnTo>
                  <a:pt x="3194329" y="1294130"/>
                </a:lnTo>
                <a:lnTo>
                  <a:pt x="3193211" y="1294599"/>
                </a:lnTo>
                <a:lnTo>
                  <a:pt x="3191345" y="1296466"/>
                </a:lnTo>
                <a:lnTo>
                  <a:pt x="3190875" y="1297584"/>
                </a:lnTo>
                <a:lnTo>
                  <a:pt x="3190875" y="1300213"/>
                </a:lnTo>
                <a:lnTo>
                  <a:pt x="3191345" y="1301330"/>
                </a:lnTo>
                <a:lnTo>
                  <a:pt x="3193211" y="1303197"/>
                </a:lnTo>
                <a:lnTo>
                  <a:pt x="3194329" y="1303655"/>
                </a:lnTo>
                <a:lnTo>
                  <a:pt x="3196958" y="1303655"/>
                </a:lnTo>
                <a:lnTo>
                  <a:pt x="3198076" y="1303197"/>
                </a:lnTo>
                <a:lnTo>
                  <a:pt x="3199942" y="1301330"/>
                </a:lnTo>
                <a:lnTo>
                  <a:pt x="3200400" y="1300213"/>
                </a:lnTo>
                <a:lnTo>
                  <a:pt x="3200400" y="1297584"/>
                </a:lnTo>
                <a:close/>
              </a:path>
              <a:path w="6677025" h="3249929">
                <a:moveTo>
                  <a:pt x="3200400" y="650519"/>
                </a:moveTo>
                <a:lnTo>
                  <a:pt x="3199942" y="649401"/>
                </a:lnTo>
                <a:lnTo>
                  <a:pt x="3198076" y="647534"/>
                </a:lnTo>
                <a:lnTo>
                  <a:pt x="3196958" y="647065"/>
                </a:lnTo>
                <a:lnTo>
                  <a:pt x="3194329" y="647065"/>
                </a:lnTo>
                <a:lnTo>
                  <a:pt x="3193211" y="647534"/>
                </a:lnTo>
                <a:lnTo>
                  <a:pt x="3191345" y="649401"/>
                </a:lnTo>
                <a:lnTo>
                  <a:pt x="3190875" y="650519"/>
                </a:lnTo>
                <a:lnTo>
                  <a:pt x="3190875" y="653148"/>
                </a:lnTo>
                <a:lnTo>
                  <a:pt x="3191345" y="654265"/>
                </a:lnTo>
                <a:lnTo>
                  <a:pt x="3193211" y="656132"/>
                </a:lnTo>
                <a:lnTo>
                  <a:pt x="3194329" y="656590"/>
                </a:lnTo>
                <a:lnTo>
                  <a:pt x="3196958" y="656590"/>
                </a:lnTo>
                <a:lnTo>
                  <a:pt x="3198076" y="656132"/>
                </a:lnTo>
                <a:lnTo>
                  <a:pt x="3199942" y="654265"/>
                </a:lnTo>
                <a:lnTo>
                  <a:pt x="3200400" y="653148"/>
                </a:lnTo>
                <a:lnTo>
                  <a:pt x="3200400" y="650519"/>
                </a:lnTo>
                <a:close/>
              </a:path>
              <a:path w="6677025" h="3249929">
                <a:moveTo>
                  <a:pt x="3200400" y="3454"/>
                </a:moveTo>
                <a:lnTo>
                  <a:pt x="3199942" y="2336"/>
                </a:lnTo>
                <a:lnTo>
                  <a:pt x="3198076" y="469"/>
                </a:lnTo>
                <a:lnTo>
                  <a:pt x="3196958" y="0"/>
                </a:lnTo>
                <a:lnTo>
                  <a:pt x="3194329" y="0"/>
                </a:lnTo>
                <a:lnTo>
                  <a:pt x="3193211" y="469"/>
                </a:lnTo>
                <a:lnTo>
                  <a:pt x="3191345" y="2336"/>
                </a:lnTo>
                <a:lnTo>
                  <a:pt x="3190875" y="3454"/>
                </a:lnTo>
                <a:lnTo>
                  <a:pt x="3190875" y="6083"/>
                </a:lnTo>
                <a:lnTo>
                  <a:pt x="3191345" y="7200"/>
                </a:lnTo>
                <a:lnTo>
                  <a:pt x="3193211" y="9067"/>
                </a:lnTo>
                <a:lnTo>
                  <a:pt x="3194329" y="9525"/>
                </a:lnTo>
                <a:lnTo>
                  <a:pt x="3196958" y="9525"/>
                </a:lnTo>
                <a:lnTo>
                  <a:pt x="3198076" y="9067"/>
                </a:lnTo>
                <a:lnTo>
                  <a:pt x="3199942" y="7200"/>
                </a:lnTo>
                <a:lnTo>
                  <a:pt x="3200400" y="6083"/>
                </a:lnTo>
                <a:lnTo>
                  <a:pt x="3200400" y="3454"/>
                </a:lnTo>
                <a:close/>
              </a:path>
              <a:path w="6677025" h="3249929">
                <a:moveTo>
                  <a:pt x="3248025" y="3238779"/>
                </a:moveTo>
                <a:lnTo>
                  <a:pt x="3247567" y="3237661"/>
                </a:lnTo>
                <a:lnTo>
                  <a:pt x="3245701" y="3235795"/>
                </a:lnTo>
                <a:lnTo>
                  <a:pt x="3244583" y="3235325"/>
                </a:lnTo>
                <a:lnTo>
                  <a:pt x="3241954" y="3235325"/>
                </a:lnTo>
                <a:lnTo>
                  <a:pt x="3240836" y="3235795"/>
                </a:lnTo>
                <a:lnTo>
                  <a:pt x="3238970" y="3237661"/>
                </a:lnTo>
                <a:lnTo>
                  <a:pt x="3238500" y="3238779"/>
                </a:lnTo>
                <a:lnTo>
                  <a:pt x="3238500" y="3241408"/>
                </a:lnTo>
                <a:lnTo>
                  <a:pt x="3238970" y="3242526"/>
                </a:lnTo>
                <a:lnTo>
                  <a:pt x="3240836" y="3244392"/>
                </a:lnTo>
                <a:lnTo>
                  <a:pt x="3241954" y="3244850"/>
                </a:lnTo>
                <a:lnTo>
                  <a:pt x="3244583" y="3244850"/>
                </a:lnTo>
                <a:lnTo>
                  <a:pt x="3245701" y="3244392"/>
                </a:lnTo>
                <a:lnTo>
                  <a:pt x="3247567" y="3242526"/>
                </a:lnTo>
                <a:lnTo>
                  <a:pt x="3248025" y="3241408"/>
                </a:lnTo>
                <a:lnTo>
                  <a:pt x="3248025" y="3238779"/>
                </a:lnTo>
                <a:close/>
              </a:path>
              <a:path w="6677025" h="3249929">
                <a:moveTo>
                  <a:pt x="3248025" y="2591714"/>
                </a:moveTo>
                <a:lnTo>
                  <a:pt x="3247567" y="2590596"/>
                </a:lnTo>
                <a:lnTo>
                  <a:pt x="3245701" y="2588730"/>
                </a:lnTo>
                <a:lnTo>
                  <a:pt x="3244583" y="2588272"/>
                </a:lnTo>
                <a:lnTo>
                  <a:pt x="3241954" y="2588272"/>
                </a:lnTo>
                <a:lnTo>
                  <a:pt x="3240836" y="2588730"/>
                </a:lnTo>
                <a:lnTo>
                  <a:pt x="3238970" y="2590596"/>
                </a:lnTo>
                <a:lnTo>
                  <a:pt x="3238500" y="2591714"/>
                </a:lnTo>
                <a:lnTo>
                  <a:pt x="3238500" y="2594343"/>
                </a:lnTo>
                <a:lnTo>
                  <a:pt x="3238970" y="2595461"/>
                </a:lnTo>
                <a:lnTo>
                  <a:pt x="3240836" y="2597327"/>
                </a:lnTo>
                <a:lnTo>
                  <a:pt x="3241954" y="2597797"/>
                </a:lnTo>
                <a:lnTo>
                  <a:pt x="3244583" y="2597797"/>
                </a:lnTo>
                <a:lnTo>
                  <a:pt x="3245701" y="2597327"/>
                </a:lnTo>
                <a:lnTo>
                  <a:pt x="3247567" y="2595461"/>
                </a:lnTo>
                <a:lnTo>
                  <a:pt x="3248025" y="2594343"/>
                </a:lnTo>
                <a:lnTo>
                  <a:pt x="3248025" y="2591714"/>
                </a:lnTo>
                <a:close/>
              </a:path>
              <a:path w="6677025" h="3249929">
                <a:moveTo>
                  <a:pt x="3248025" y="1944649"/>
                </a:moveTo>
                <a:lnTo>
                  <a:pt x="3247567" y="1943531"/>
                </a:lnTo>
                <a:lnTo>
                  <a:pt x="3245701" y="1941664"/>
                </a:lnTo>
                <a:lnTo>
                  <a:pt x="3244583" y="1941195"/>
                </a:lnTo>
                <a:lnTo>
                  <a:pt x="3241954" y="1941195"/>
                </a:lnTo>
                <a:lnTo>
                  <a:pt x="3240836" y="1941664"/>
                </a:lnTo>
                <a:lnTo>
                  <a:pt x="3238970" y="1943531"/>
                </a:lnTo>
                <a:lnTo>
                  <a:pt x="3238500" y="1944649"/>
                </a:lnTo>
                <a:lnTo>
                  <a:pt x="3238500" y="1947278"/>
                </a:lnTo>
                <a:lnTo>
                  <a:pt x="3238970" y="1948395"/>
                </a:lnTo>
                <a:lnTo>
                  <a:pt x="3240836" y="1950262"/>
                </a:lnTo>
                <a:lnTo>
                  <a:pt x="3241954" y="1950720"/>
                </a:lnTo>
                <a:lnTo>
                  <a:pt x="3244583" y="1950720"/>
                </a:lnTo>
                <a:lnTo>
                  <a:pt x="3245701" y="1950262"/>
                </a:lnTo>
                <a:lnTo>
                  <a:pt x="3247567" y="1948395"/>
                </a:lnTo>
                <a:lnTo>
                  <a:pt x="3248025" y="1947278"/>
                </a:lnTo>
                <a:lnTo>
                  <a:pt x="3248025" y="1944649"/>
                </a:lnTo>
                <a:close/>
              </a:path>
              <a:path w="6677025" h="3249929">
                <a:moveTo>
                  <a:pt x="3248025" y="1297584"/>
                </a:moveTo>
                <a:lnTo>
                  <a:pt x="3247567" y="1296466"/>
                </a:lnTo>
                <a:lnTo>
                  <a:pt x="3245701" y="1294599"/>
                </a:lnTo>
                <a:lnTo>
                  <a:pt x="3244583" y="1294130"/>
                </a:lnTo>
                <a:lnTo>
                  <a:pt x="3241954" y="1294130"/>
                </a:lnTo>
                <a:lnTo>
                  <a:pt x="3240836" y="1294599"/>
                </a:lnTo>
                <a:lnTo>
                  <a:pt x="3238970" y="1296466"/>
                </a:lnTo>
                <a:lnTo>
                  <a:pt x="3238500" y="1297584"/>
                </a:lnTo>
                <a:lnTo>
                  <a:pt x="3238500" y="1300213"/>
                </a:lnTo>
                <a:lnTo>
                  <a:pt x="3238970" y="1301330"/>
                </a:lnTo>
                <a:lnTo>
                  <a:pt x="3240836" y="1303197"/>
                </a:lnTo>
                <a:lnTo>
                  <a:pt x="3241954" y="1303655"/>
                </a:lnTo>
                <a:lnTo>
                  <a:pt x="3244583" y="1303655"/>
                </a:lnTo>
                <a:lnTo>
                  <a:pt x="3245701" y="1303197"/>
                </a:lnTo>
                <a:lnTo>
                  <a:pt x="3247567" y="1301330"/>
                </a:lnTo>
                <a:lnTo>
                  <a:pt x="3248025" y="1300213"/>
                </a:lnTo>
                <a:lnTo>
                  <a:pt x="3248025" y="1297584"/>
                </a:lnTo>
                <a:close/>
              </a:path>
              <a:path w="6677025" h="3249929">
                <a:moveTo>
                  <a:pt x="3248025" y="650519"/>
                </a:moveTo>
                <a:lnTo>
                  <a:pt x="3247567" y="649401"/>
                </a:lnTo>
                <a:lnTo>
                  <a:pt x="3245701" y="647534"/>
                </a:lnTo>
                <a:lnTo>
                  <a:pt x="3244583" y="647065"/>
                </a:lnTo>
                <a:lnTo>
                  <a:pt x="3241954" y="647065"/>
                </a:lnTo>
                <a:lnTo>
                  <a:pt x="3240836" y="647534"/>
                </a:lnTo>
                <a:lnTo>
                  <a:pt x="3238970" y="649401"/>
                </a:lnTo>
                <a:lnTo>
                  <a:pt x="3238500" y="650519"/>
                </a:lnTo>
                <a:lnTo>
                  <a:pt x="3238500" y="653148"/>
                </a:lnTo>
                <a:lnTo>
                  <a:pt x="3238970" y="654265"/>
                </a:lnTo>
                <a:lnTo>
                  <a:pt x="3240836" y="656132"/>
                </a:lnTo>
                <a:lnTo>
                  <a:pt x="3241954" y="656590"/>
                </a:lnTo>
                <a:lnTo>
                  <a:pt x="3244583" y="656590"/>
                </a:lnTo>
                <a:lnTo>
                  <a:pt x="3245701" y="656132"/>
                </a:lnTo>
                <a:lnTo>
                  <a:pt x="3247567" y="654265"/>
                </a:lnTo>
                <a:lnTo>
                  <a:pt x="3248025" y="653148"/>
                </a:lnTo>
                <a:lnTo>
                  <a:pt x="3248025" y="650519"/>
                </a:lnTo>
                <a:close/>
              </a:path>
              <a:path w="6677025" h="3249929">
                <a:moveTo>
                  <a:pt x="3248025" y="3454"/>
                </a:moveTo>
                <a:lnTo>
                  <a:pt x="3247567" y="2336"/>
                </a:lnTo>
                <a:lnTo>
                  <a:pt x="3245701" y="469"/>
                </a:lnTo>
                <a:lnTo>
                  <a:pt x="3244583" y="0"/>
                </a:lnTo>
                <a:lnTo>
                  <a:pt x="3241954" y="0"/>
                </a:lnTo>
                <a:lnTo>
                  <a:pt x="3240836" y="469"/>
                </a:lnTo>
                <a:lnTo>
                  <a:pt x="3238970" y="2336"/>
                </a:lnTo>
                <a:lnTo>
                  <a:pt x="3238500" y="3454"/>
                </a:lnTo>
                <a:lnTo>
                  <a:pt x="3238500" y="6083"/>
                </a:lnTo>
                <a:lnTo>
                  <a:pt x="3238970" y="7200"/>
                </a:lnTo>
                <a:lnTo>
                  <a:pt x="3240836" y="9067"/>
                </a:lnTo>
                <a:lnTo>
                  <a:pt x="3241954" y="9525"/>
                </a:lnTo>
                <a:lnTo>
                  <a:pt x="3244583" y="9525"/>
                </a:lnTo>
                <a:lnTo>
                  <a:pt x="3245701" y="9067"/>
                </a:lnTo>
                <a:lnTo>
                  <a:pt x="3247567" y="7200"/>
                </a:lnTo>
                <a:lnTo>
                  <a:pt x="3248025" y="6083"/>
                </a:lnTo>
                <a:lnTo>
                  <a:pt x="3248025" y="3454"/>
                </a:lnTo>
                <a:close/>
              </a:path>
              <a:path w="6677025" h="3249929">
                <a:moveTo>
                  <a:pt x="3295650" y="3238779"/>
                </a:moveTo>
                <a:lnTo>
                  <a:pt x="3295192" y="3237661"/>
                </a:lnTo>
                <a:lnTo>
                  <a:pt x="3293326" y="3235795"/>
                </a:lnTo>
                <a:lnTo>
                  <a:pt x="3292208" y="3235325"/>
                </a:lnTo>
                <a:lnTo>
                  <a:pt x="3289579" y="3235325"/>
                </a:lnTo>
                <a:lnTo>
                  <a:pt x="3288461" y="3235795"/>
                </a:lnTo>
                <a:lnTo>
                  <a:pt x="3286595" y="3237661"/>
                </a:lnTo>
                <a:lnTo>
                  <a:pt x="3286125" y="3238779"/>
                </a:lnTo>
                <a:lnTo>
                  <a:pt x="3286125" y="3241408"/>
                </a:lnTo>
                <a:lnTo>
                  <a:pt x="3286595" y="3242526"/>
                </a:lnTo>
                <a:lnTo>
                  <a:pt x="3288461" y="3244392"/>
                </a:lnTo>
                <a:lnTo>
                  <a:pt x="3289579" y="3244850"/>
                </a:lnTo>
                <a:lnTo>
                  <a:pt x="3292208" y="3244850"/>
                </a:lnTo>
                <a:lnTo>
                  <a:pt x="3293326" y="3244392"/>
                </a:lnTo>
                <a:lnTo>
                  <a:pt x="3295192" y="3242526"/>
                </a:lnTo>
                <a:lnTo>
                  <a:pt x="3295650" y="3241408"/>
                </a:lnTo>
                <a:lnTo>
                  <a:pt x="3295650" y="3238779"/>
                </a:lnTo>
                <a:close/>
              </a:path>
              <a:path w="6677025" h="3249929">
                <a:moveTo>
                  <a:pt x="3295650" y="2591714"/>
                </a:moveTo>
                <a:lnTo>
                  <a:pt x="3295192" y="2590596"/>
                </a:lnTo>
                <a:lnTo>
                  <a:pt x="3293326" y="2588730"/>
                </a:lnTo>
                <a:lnTo>
                  <a:pt x="3292208" y="2588272"/>
                </a:lnTo>
                <a:lnTo>
                  <a:pt x="3289579" y="2588272"/>
                </a:lnTo>
                <a:lnTo>
                  <a:pt x="3288461" y="2588730"/>
                </a:lnTo>
                <a:lnTo>
                  <a:pt x="3286595" y="2590596"/>
                </a:lnTo>
                <a:lnTo>
                  <a:pt x="3286125" y="2591714"/>
                </a:lnTo>
                <a:lnTo>
                  <a:pt x="3286125" y="2594343"/>
                </a:lnTo>
                <a:lnTo>
                  <a:pt x="3286595" y="2595461"/>
                </a:lnTo>
                <a:lnTo>
                  <a:pt x="3288461" y="2597327"/>
                </a:lnTo>
                <a:lnTo>
                  <a:pt x="3289579" y="2597797"/>
                </a:lnTo>
                <a:lnTo>
                  <a:pt x="3292208" y="2597797"/>
                </a:lnTo>
                <a:lnTo>
                  <a:pt x="3293326" y="2597327"/>
                </a:lnTo>
                <a:lnTo>
                  <a:pt x="3295192" y="2595461"/>
                </a:lnTo>
                <a:lnTo>
                  <a:pt x="3295650" y="2594343"/>
                </a:lnTo>
                <a:lnTo>
                  <a:pt x="3295650" y="2591714"/>
                </a:lnTo>
                <a:close/>
              </a:path>
              <a:path w="6677025" h="3249929">
                <a:moveTo>
                  <a:pt x="3295650" y="1944649"/>
                </a:moveTo>
                <a:lnTo>
                  <a:pt x="3295192" y="1943531"/>
                </a:lnTo>
                <a:lnTo>
                  <a:pt x="3293326" y="1941664"/>
                </a:lnTo>
                <a:lnTo>
                  <a:pt x="3292208" y="1941195"/>
                </a:lnTo>
                <a:lnTo>
                  <a:pt x="3289579" y="1941195"/>
                </a:lnTo>
                <a:lnTo>
                  <a:pt x="3288461" y="1941664"/>
                </a:lnTo>
                <a:lnTo>
                  <a:pt x="3286595" y="1943531"/>
                </a:lnTo>
                <a:lnTo>
                  <a:pt x="3286125" y="1944649"/>
                </a:lnTo>
                <a:lnTo>
                  <a:pt x="3286125" y="1947278"/>
                </a:lnTo>
                <a:lnTo>
                  <a:pt x="3286595" y="1948395"/>
                </a:lnTo>
                <a:lnTo>
                  <a:pt x="3288461" y="1950262"/>
                </a:lnTo>
                <a:lnTo>
                  <a:pt x="3289579" y="1950720"/>
                </a:lnTo>
                <a:lnTo>
                  <a:pt x="3292208" y="1950720"/>
                </a:lnTo>
                <a:lnTo>
                  <a:pt x="3293326" y="1950262"/>
                </a:lnTo>
                <a:lnTo>
                  <a:pt x="3295192" y="1948395"/>
                </a:lnTo>
                <a:lnTo>
                  <a:pt x="3295650" y="1947278"/>
                </a:lnTo>
                <a:lnTo>
                  <a:pt x="3295650" y="1944649"/>
                </a:lnTo>
                <a:close/>
              </a:path>
              <a:path w="6677025" h="3249929">
                <a:moveTo>
                  <a:pt x="3295650" y="1297584"/>
                </a:moveTo>
                <a:lnTo>
                  <a:pt x="3295192" y="1296466"/>
                </a:lnTo>
                <a:lnTo>
                  <a:pt x="3293326" y="1294599"/>
                </a:lnTo>
                <a:lnTo>
                  <a:pt x="3292208" y="1294130"/>
                </a:lnTo>
                <a:lnTo>
                  <a:pt x="3289579" y="1294130"/>
                </a:lnTo>
                <a:lnTo>
                  <a:pt x="3288461" y="1294599"/>
                </a:lnTo>
                <a:lnTo>
                  <a:pt x="3286595" y="1296466"/>
                </a:lnTo>
                <a:lnTo>
                  <a:pt x="3286125" y="1297584"/>
                </a:lnTo>
                <a:lnTo>
                  <a:pt x="3286125" y="1300213"/>
                </a:lnTo>
                <a:lnTo>
                  <a:pt x="3286595" y="1301330"/>
                </a:lnTo>
                <a:lnTo>
                  <a:pt x="3288461" y="1303197"/>
                </a:lnTo>
                <a:lnTo>
                  <a:pt x="3289579" y="1303655"/>
                </a:lnTo>
                <a:lnTo>
                  <a:pt x="3292208" y="1303655"/>
                </a:lnTo>
                <a:lnTo>
                  <a:pt x="3293326" y="1303197"/>
                </a:lnTo>
                <a:lnTo>
                  <a:pt x="3295192" y="1301330"/>
                </a:lnTo>
                <a:lnTo>
                  <a:pt x="3295650" y="1300213"/>
                </a:lnTo>
                <a:lnTo>
                  <a:pt x="3295650" y="1297584"/>
                </a:lnTo>
                <a:close/>
              </a:path>
              <a:path w="6677025" h="3249929">
                <a:moveTo>
                  <a:pt x="3295650" y="650519"/>
                </a:moveTo>
                <a:lnTo>
                  <a:pt x="3295192" y="649401"/>
                </a:lnTo>
                <a:lnTo>
                  <a:pt x="3293326" y="647534"/>
                </a:lnTo>
                <a:lnTo>
                  <a:pt x="3292208" y="647065"/>
                </a:lnTo>
                <a:lnTo>
                  <a:pt x="3289579" y="647065"/>
                </a:lnTo>
                <a:lnTo>
                  <a:pt x="3288461" y="647534"/>
                </a:lnTo>
                <a:lnTo>
                  <a:pt x="3286595" y="649401"/>
                </a:lnTo>
                <a:lnTo>
                  <a:pt x="3286125" y="650519"/>
                </a:lnTo>
                <a:lnTo>
                  <a:pt x="3286125" y="653148"/>
                </a:lnTo>
                <a:lnTo>
                  <a:pt x="3286595" y="654265"/>
                </a:lnTo>
                <a:lnTo>
                  <a:pt x="3288461" y="656132"/>
                </a:lnTo>
                <a:lnTo>
                  <a:pt x="3289579" y="656590"/>
                </a:lnTo>
                <a:lnTo>
                  <a:pt x="3292208" y="656590"/>
                </a:lnTo>
                <a:lnTo>
                  <a:pt x="3293326" y="656132"/>
                </a:lnTo>
                <a:lnTo>
                  <a:pt x="3295192" y="654265"/>
                </a:lnTo>
                <a:lnTo>
                  <a:pt x="3295650" y="653148"/>
                </a:lnTo>
                <a:lnTo>
                  <a:pt x="3295650" y="650519"/>
                </a:lnTo>
                <a:close/>
              </a:path>
              <a:path w="6677025" h="3249929">
                <a:moveTo>
                  <a:pt x="3295650" y="3454"/>
                </a:moveTo>
                <a:lnTo>
                  <a:pt x="3295192" y="2336"/>
                </a:lnTo>
                <a:lnTo>
                  <a:pt x="3293326" y="469"/>
                </a:lnTo>
                <a:lnTo>
                  <a:pt x="3292208" y="0"/>
                </a:lnTo>
                <a:lnTo>
                  <a:pt x="3289579" y="0"/>
                </a:lnTo>
                <a:lnTo>
                  <a:pt x="3288461" y="469"/>
                </a:lnTo>
                <a:lnTo>
                  <a:pt x="3286595" y="2336"/>
                </a:lnTo>
                <a:lnTo>
                  <a:pt x="3286125" y="3454"/>
                </a:lnTo>
                <a:lnTo>
                  <a:pt x="3286125" y="6083"/>
                </a:lnTo>
                <a:lnTo>
                  <a:pt x="3286595" y="7200"/>
                </a:lnTo>
                <a:lnTo>
                  <a:pt x="3288461" y="9067"/>
                </a:lnTo>
                <a:lnTo>
                  <a:pt x="3289579" y="9525"/>
                </a:lnTo>
                <a:lnTo>
                  <a:pt x="3292208" y="9525"/>
                </a:lnTo>
                <a:lnTo>
                  <a:pt x="3293326" y="9067"/>
                </a:lnTo>
                <a:lnTo>
                  <a:pt x="3295192" y="7200"/>
                </a:lnTo>
                <a:lnTo>
                  <a:pt x="3295650" y="6083"/>
                </a:lnTo>
                <a:lnTo>
                  <a:pt x="3295650" y="3454"/>
                </a:lnTo>
                <a:close/>
              </a:path>
              <a:path w="6677025" h="3249929">
                <a:moveTo>
                  <a:pt x="3343275" y="3238779"/>
                </a:moveTo>
                <a:lnTo>
                  <a:pt x="3342817" y="3237661"/>
                </a:lnTo>
                <a:lnTo>
                  <a:pt x="3340951" y="3235795"/>
                </a:lnTo>
                <a:lnTo>
                  <a:pt x="3339833" y="3235325"/>
                </a:lnTo>
                <a:lnTo>
                  <a:pt x="3337204" y="3235325"/>
                </a:lnTo>
                <a:lnTo>
                  <a:pt x="3336074" y="3235795"/>
                </a:lnTo>
                <a:lnTo>
                  <a:pt x="3334220" y="3237661"/>
                </a:lnTo>
                <a:lnTo>
                  <a:pt x="3333750" y="3238779"/>
                </a:lnTo>
                <a:lnTo>
                  <a:pt x="3333750" y="3241408"/>
                </a:lnTo>
                <a:lnTo>
                  <a:pt x="3334220" y="3242526"/>
                </a:lnTo>
                <a:lnTo>
                  <a:pt x="3336074" y="3244392"/>
                </a:lnTo>
                <a:lnTo>
                  <a:pt x="3337204" y="3244850"/>
                </a:lnTo>
                <a:lnTo>
                  <a:pt x="3339833" y="3244850"/>
                </a:lnTo>
                <a:lnTo>
                  <a:pt x="3340951" y="3244392"/>
                </a:lnTo>
                <a:lnTo>
                  <a:pt x="3342817" y="3242526"/>
                </a:lnTo>
                <a:lnTo>
                  <a:pt x="3343275" y="3241408"/>
                </a:lnTo>
                <a:lnTo>
                  <a:pt x="3343275" y="3238779"/>
                </a:lnTo>
                <a:close/>
              </a:path>
              <a:path w="6677025" h="3249929">
                <a:moveTo>
                  <a:pt x="3343275" y="2591714"/>
                </a:moveTo>
                <a:lnTo>
                  <a:pt x="3342817" y="2590596"/>
                </a:lnTo>
                <a:lnTo>
                  <a:pt x="3340951" y="2588730"/>
                </a:lnTo>
                <a:lnTo>
                  <a:pt x="3339833" y="2588272"/>
                </a:lnTo>
                <a:lnTo>
                  <a:pt x="3337204" y="2588272"/>
                </a:lnTo>
                <a:lnTo>
                  <a:pt x="3336074" y="2588730"/>
                </a:lnTo>
                <a:lnTo>
                  <a:pt x="3334220" y="2590596"/>
                </a:lnTo>
                <a:lnTo>
                  <a:pt x="3333750" y="2591714"/>
                </a:lnTo>
                <a:lnTo>
                  <a:pt x="3333750" y="2594343"/>
                </a:lnTo>
                <a:lnTo>
                  <a:pt x="3334220" y="2595461"/>
                </a:lnTo>
                <a:lnTo>
                  <a:pt x="3336074" y="2597327"/>
                </a:lnTo>
                <a:lnTo>
                  <a:pt x="3337204" y="2597797"/>
                </a:lnTo>
                <a:lnTo>
                  <a:pt x="3339833" y="2597797"/>
                </a:lnTo>
                <a:lnTo>
                  <a:pt x="3340951" y="2597327"/>
                </a:lnTo>
                <a:lnTo>
                  <a:pt x="3342817" y="2595461"/>
                </a:lnTo>
                <a:lnTo>
                  <a:pt x="3343275" y="2594343"/>
                </a:lnTo>
                <a:lnTo>
                  <a:pt x="3343275" y="2591714"/>
                </a:lnTo>
                <a:close/>
              </a:path>
              <a:path w="6677025" h="3249929">
                <a:moveTo>
                  <a:pt x="3343275" y="1944649"/>
                </a:moveTo>
                <a:lnTo>
                  <a:pt x="3342817" y="1943531"/>
                </a:lnTo>
                <a:lnTo>
                  <a:pt x="3340951" y="1941664"/>
                </a:lnTo>
                <a:lnTo>
                  <a:pt x="3339833" y="1941195"/>
                </a:lnTo>
                <a:lnTo>
                  <a:pt x="3337204" y="1941195"/>
                </a:lnTo>
                <a:lnTo>
                  <a:pt x="3336074" y="1941664"/>
                </a:lnTo>
                <a:lnTo>
                  <a:pt x="3334220" y="1943531"/>
                </a:lnTo>
                <a:lnTo>
                  <a:pt x="3333750" y="1944649"/>
                </a:lnTo>
                <a:lnTo>
                  <a:pt x="3333750" y="1947278"/>
                </a:lnTo>
                <a:lnTo>
                  <a:pt x="3334220" y="1948395"/>
                </a:lnTo>
                <a:lnTo>
                  <a:pt x="3336074" y="1950262"/>
                </a:lnTo>
                <a:lnTo>
                  <a:pt x="3337204" y="1950720"/>
                </a:lnTo>
                <a:lnTo>
                  <a:pt x="3339833" y="1950720"/>
                </a:lnTo>
                <a:lnTo>
                  <a:pt x="3340951" y="1950262"/>
                </a:lnTo>
                <a:lnTo>
                  <a:pt x="3342817" y="1948395"/>
                </a:lnTo>
                <a:lnTo>
                  <a:pt x="3343275" y="1947278"/>
                </a:lnTo>
                <a:lnTo>
                  <a:pt x="3343275" y="1944649"/>
                </a:lnTo>
                <a:close/>
              </a:path>
              <a:path w="6677025" h="3249929">
                <a:moveTo>
                  <a:pt x="3343275" y="1297584"/>
                </a:moveTo>
                <a:lnTo>
                  <a:pt x="3342817" y="1296466"/>
                </a:lnTo>
                <a:lnTo>
                  <a:pt x="3340951" y="1294599"/>
                </a:lnTo>
                <a:lnTo>
                  <a:pt x="3339833" y="1294130"/>
                </a:lnTo>
                <a:lnTo>
                  <a:pt x="3337204" y="1294130"/>
                </a:lnTo>
                <a:lnTo>
                  <a:pt x="3336074" y="1294599"/>
                </a:lnTo>
                <a:lnTo>
                  <a:pt x="3334220" y="1296466"/>
                </a:lnTo>
                <a:lnTo>
                  <a:pt x="3333750" y="1297584"/>
                </a:lnTo>
                <a:lnTo>
                  <a:pt x="3333750" y="1300213"/>
                </a:lnTo>
                <a:lnTo>
                  <a:pt x="3334220" y="1301330"/>
                </a:lnTo>
                <a:lnTo>
                  <a:pt x="3336074" y="1303197"/>
                </a:lnTo>
                <a:lnTo>
                  <a:pt x="3337204" y="1303655"/>
                </a:lnTo>
                <a:lnTo>
                  <a:pt x="3339833" y="1303655"/>
                </a:lnTo>
                <a:lnTo>
                  <a:pt x="3340951" y="1303197"/>
                </a:lnTo>
                <a:lnTo>
                  <a:pt x="3342817" y="1301330"/>
                </a:lnTo>
                <a:lnTo>
                  <a:pt x="3343275" y="1300213"/>
                </a:lnTo>
                <a:lnTo>
                  <a:pt x="3343275" y="1297584"/>
                </a:lnTo>
                <a:close/>
              </a:path>
              <a:path w="6677025" h="3249929">
                <a:moveTo>
                  <a:pt x="3343275" y="650519"/>
                </a:moveTo>
                <a:lnTo>
                  <a:pt x="3342817" y="649401"/>
                </a:lnTo>
                <a:lnTo>
                  <a:pt x="3340951" y="647534"/>
                </a:lnTo>
                <a:lnTo>
                  <a:pt x="3339833" y="647065"/>
                </a:lnTo>
                <a:lnTo>
                  <a:pt x="3337204" y="647065"/>
                </a:lnTo>
                <a:lnTo>
                  <a:pt x="3336074" y="647534"/>
                </a:lnTo>
                <a:lnTo>
                  <a:pt x="3334220" y="649401"/>
                </a:lnTo>
                <a:lnTo>
                  <a:pt x="3333750" y="650519"/>
                </a:lnTo>
                <a:lnTo>
                  <a:pt x="3333750" y="653148"/>
                </a:lnTo>
                <a:lnTo>
                  <a:pt x="3334220" y="654265"/>
                </a:lnTo>
                <a:lnTo>
                  <a:pt x="3336074" y="656132"/>
                </a:lnTo>
                <a:lnTo>
                  <a:pt x="3337204" y="656590"/>
                </a:lnTo>
                <a:lnTo>
                  <a:pt x="3339833" y="656590"/>
                </a:lnTo>
                <a:lnTo>
                  <a:pt x="3340951" y="656132"/>
                </a:lnTo>
                <a:lnTo>
                  <a:pt x="3342817" y="654265"/>
                </a:lnTo>
                <a:lnTo>
                  <a:pt x="3343275" y="653148"/>
                </a:lnTo>
                <a:lnTo>
                  <a:pt x="3343275" y="650519"/>
                </a:lnTo>
                <a:close/>
              </a:path>
              <a:path w="6677025" h="3249929">
                <a:moveTo>
                  <a:pt x="3343275" y="3454"/>
                </a:moveTo>
                <a:lnTo>
                  <a:pt x="3342817" y="2336"/>
                </a:lnTo>
                <a:lnTo>
                  <a:pt x="3340951" y="469"/>
                </a:lnTo>
                <a:lnTo>
                  <a:pt x="3339833" y="0"/>
                </a:lnTo>
                <a:lnTo>
                  <a:pt x="3337204" y="0"/>
                </a:lnTo>
                <a:lnTo>
                  <a:pt x="3336074" y="469"/>
                </a:lnTo>
                <a:lnTo>
                  <a:pt x="3334220" y="2336"/>
                </a:lnTo>
                <a:lnTo>
                  <a:pt x="3333750" y="3454"/>
                </a:lnTo>
                <a:lnTo>
                  <a:pt x="3333750" y="6083"/>
                </a:lnTo>
                <a:lnTo>
                  <a:pt x="3334220" y="7200"/>
                </a:lnTo>
                <a:lnTo>
                  <a:pt x="3336074" y="9067"/>
                </a:lnTo>
                <a:lnTo>
                  <a:pt x="3337204" y="9525"/>
                </a:lnTo>
                <a:lnTo>
                  <a:pt x="3339833" y="9525"/>
                </a:lnTo>
                <a:lnTo>
                  <a:pt x="3340951" y="9067"/>
                </a:lnTo>
                <a:lnTo>
                  <a:pt x="3342817" y="7200"/>
                </a:lnTo>
                <a:lnTo>
                  <a:pt x="3343275" y="6083"/>
                </a:lnTo>
                <a:lnTo>
                  <a:pt x="3343275" y="3454"/>
                </a:lnTo>
                <a:close/>
              </a:path>
              <a:path w="6677025" h="3249929">
                <a:moveTo>
                  <a:pt x="3390900" y="3238779"/>
                </a:moveTo>
                <a:lnTo>
                  <a:pt x="3390442" y="3237661"/>
                </a:lnTo>
                <a:lnTo>
                  <a:pt x="3388576" y="3235795"/>
                </a:lnTo>
                <a:lnTo>
                  <a:pt x="3387458" y="3235325"/>
                </a:lnTo>
                <a:lnTo>
                  <a:pt x="3384829" y="3235325"/>
                </a:lnTo>
                <a:lnTo>
                  <a:pt x="3383699" y="3235795"/>
                </a:lnTo>
                <a:lnTo>
                  <a:pt x="3381845" y="3237661"/>
                </a:lnTo>
                <a:lnTo>
                  <a:pt x="3381375" y="3238779"/>
                </a:lnTo>
                <a:lnTo>
                  <a:pt x="3381375" y="3241408"/>
                </a:lnTo>
                <a:lnTo>
                  <a:pt x="3381845" y="3242526"/>
                </a:lnTo>
                <a:lnTo>
                  <a:pt x="3383699" y="3244392"/>
                </a:lnTo>
                <a:lnTo>
                  <a:pt x="3384829" y="3244850"/>
                </a:lnTo>
                <a:lnTo>
                  <a:pt x="3387458" y="3244850"/>
                </a:lnTo>
                <a:lnTo>
                  <a:pt x="3388576" y="3244392"/>
                </a:lnTo>
                <a:lnTo>
                  <a:pt x="3390442" y="3242526"/>
                </a:lnTo>
                <a:lnTo>
                  <a:pt x="3390900" y="3241408"/>
                </a:lnTo>
                <a:lnTo>
                  <a:pt x="3390900" y="3238779"/>
                </a:lnTo>
                <a:close/>
              </a:path>
              <a:path w="6677025" h="3249929">
                <a:moveTo>
                  <a:pt x="3390900" y="2591714"/>
                </a:moveTo>
                <a:lnTo>
                  <a:pt x="3390442" y="2590596"/>
                </a:lnTo>
                <a:lnTo>
                  <a:pt x="3388576" y="2588730"/>
                </a:lnTo>
                <a:lnTo>
                  <a:pt x="3387458" y="2588272"/>
                </a:lnTo>
                <a:lnTo>
                  <a:pt x="3384829" y="2588272"/>
                </a:lnTo>
                <a:lnTo>
                  <a:pt x="3383699" y="2588730"/>
                </a:lnTo>
                <a:lnTo>
                  <a:pt x="3381845" y="2590596"/>
                </a:lnTo>
                <a:lnTo>
                  <a:pt x="3381375" y="2591714"/>
                </a:lnTo>
                <a:lnTo>
                  <a:pt x="3381375" y="2594343"/>
                </a:lnTo>
                <a:lnTo>
                  <a:pt x="3381845" y="2595461"/>
                </a:lnTo>
                <a:lnTo>
                  <a:pt x="3383699" y="2597327"/>
                </a:lnTo>
                <a:lnTo>
                  <a:pt x="3384829" y="2597797"/>
                </a:lnTo>
                <a:lnTo>
                  <a:pt x="3387458" y="2597797"/>
                </a:lnTo>
                <a:lnTo>
                  <a:pt x="3388576" y="2597327"/>
                </a:lnTo>
                <a:lnTo>
                  <a:pt x="3390442" y="2595461"/>
                </a:lnTo>
                <a:lnTo>
                  <a:pt x="3390900" y="2594343"/>
                </a:lnTo>
                <a:lnTo>
                  <a:pt x="3390900" y="2591714"/>
                </a:lnTo>
                <a:close/>
              </a:path>
              <a:path w="6677025" h="3249929">
                <a:moveTo>
                  <a:pt x="3390900" y="1944649"/>
                </a:moveTo>
                <a:lnTo>
                  <a:pt x="3390442" y="1943531"/>
                </a:lnTo>
                <a:lnTo>
                  <a:pt x="3388576" y="1941664"/>
                </a:lnTo>
                <a:lnTo>
                  <a:pt x="3387458" y="1941195"/>
                </a:lnTo>
                <a:lnTo>
                  <a:pt x="3384829" y="1941195"/>
                </a:lnTo>
                <a:lnTo>
                  <a:pt x="3383699" y="1941664"/>
                </a:lnTo>
                <a:lnTo>
                  <a:pt x="3381845" y="1943531"/>
                </a:lnTo>
                <a:lnTo>
                  <a:pt x="3381375" y="1944649"/>
                </a:lnTo>
                <a:lnTo>
                  <a:pt x="3381375" y="1947278"/>
                </a:lnTo>
                <a:lnTo>
                  <a:pt x="3381845" y="1948395"/>
                </a:lnTo>
                <a:lnTo>
                  <a:pt x="3383699" y="1950262"/>
                </a:lnTo>
                <a:lnTo>
                  <a:pt x="3384829" y="1950720"/>
                </a:lnTo>
                <a:lnTo>
                  <a:pt x="3387458" y="1950720"/>
                </a:lnTo>
                <a:lnTo>
                  <a:pt x="3388576" y="1950262"/>
                </a:lnTo>
                <a:lnTo>
                  <a:pt x="3390442" y="1948395"/>
                </a:lnTo>
                <a:lnTo>
                  <a:pt x="3390900" y="1947278"/>
                </a:lnTo>
                <a:lnTo>
                  <a:pt x="3390900" y="1944649"/>
                </a:lnTo>
                <a:close/>
              </a:path>
              <a:path w="6677025" h="3249929">
                <a:moveTo>
                  <a:pt x="3390900" y="1297584"/>
                </a:moveTo>
                <a:lnTo>
                  <a:pt x="3390442" y="1296466"/>
                </a:lnTo>
                <a:lnTo>
                  <a:pt x="3388576" y="1294599"/>
                </a:lnTo>
                <a:lnTo>
                  <a:pt x="3387458" y="1294130"/>
                </a:lnTo>
                <a:lnTo>
                  <a:pt x="3384829" y="1294130"/>
                </a:lnTo>
                <a:lnTo>
                  <a:pt x="3383699" y="1294599"/>
                </a:lnTo>
                <a:lnTo>
                  <a:pt x="3381845" y="1296466"/>
                </a:lnTo>
                <a:lnTo>
                  <a:pt x="3381375" y="1297584"/>
                </a:lnTo>
                <a:lnTo>
                  <a:pt x="3381375" y="1300213"/>
                </a:lnTo>
                <a:lnTo>
                  <a:pt x="3381845" y="1301330"/>
                </a:lnTo>
                <a:lnTo>
                  <a:pt x="3383699" y="1303197"/>
                </a:lnTo>
                <a:lnTo>
                  <a:pt x="3384829" y="1303655"/>
                </a:lnTo>
                <a:lnTo>
                  <a:pt x="3387458" y="1303655"/>
                </a:lnTo>
                <a:lnTo>
                  <a:pt x="3388576" y="1303197"/>
                </a:lnTo>
                <a:lnTo>
                  <a:pt x="3390442" y="1301330"/>
                </a:lnTo>
                <a:lnTo>
                  <a:pt x="3390900" y="1300213"/>
                </a:lnTo>
                <a:lnTo>
                  <a:pt x="3390900" y="1297584"/>
                </a:lnTo>
                <a:close/>
              </a:path>
              <a:path w="6677025" h="3249929">
                <a:moveTo>
                  <a:pt x="3390900" y="650519"/>
                </a:moveTo>
                <a:lnTo>
                  <a:pt x="3390442" y="649401"/>
                </a:lnTo>
                <a:lnTo>
                  <a:pt x="3388576" y="647534"/>
                </a:lnTo>
                <a:lnTo>
                  <a:pt x="3387458" y="647065"/>
                </a:lnTo>
                <a:lnTo>
                  <a:pt x="3384829" y="647065"/>
                </a:lnTo>
                <a:lnTo>
                  <a:pt x="3383699" y="647534"/>
                </a:lnTo>
                <a:lnTo>
                  <a:pt x="3381845" y="649401"/>
                </a:lnTo>
                <a:lnTo>
                  <a:pt x="3381375" y="650519"/>
                </a:lnTo>
                <a:lnTo>
                  <a:pt x="3381375" y="653148"/>
                </a:lnTo>
                <a:lnTo>
                  <a:pt x="3381845" y="654265"/>
                </a:lnTo>
                <a:lnTo>
                  <a:pt x="3383699" y="656132"/>
                </a:lnTo>
                <a:lnTo>
                  <a:pt x="3384829" y="656590"/>
                </a:lnTo>
                <a:lnTo>
                  <a:pt x="3387458" y="656590"/>
                </a:lnTo>
                <a:lnTo>
                  <a:pt x="3388576" y="656132"/>
                </a:lnTo>
                <a:lnTo>
                  <a:pt x="3390442" y="654265"/>
                </a:lnTo>
                <a:lnTo>
                  <a:pt x="3390900" y="653148"/>
                </a:lnTo>
                <a:lnTo>
                  <a:pt x="3390900" y="650519"/>
                </a:lnTo>
                <a:close/>
              </a:path>
              <a:path w="6677025" h="3249929">
                <a:moveTo>
                  <a:pt x="3390900" y="3454"/>
                </a:moveTo>
                <a:lnTo>
                  <a:pt x="3390442" y="2336"/>
                </a:lnTo>
                <a:lnTo>
                  <a:pt x="3388576" y="469"/>
                </a:lnTo>
                <a:lnTo>
                  <a:pt x="3387458" y="0"/>
                </a:lnTo>
                <a:lnTo>
                  <a:pt x="3384829" y="0"/>
                </a:lnTo>
                <a:lnTo>
                  <a:pt x="3383699" y="469"/>
                </a:lnTo>
                <a:lnTo>
                  <a:pt x="3381845" y="2336"/>
                </a:lnTo>
                <a:lnTo>
                  <a:pt x="3381375" y="3454"/>
                </a:lnTo>
                <a:lnTo>
                  <a:pt x="3381375" y="6083"/>
                </a:lnTo>
                <a:lnTo>
                  <a:pt x="3381845" y="7200"/>
                </a:lnTo>
                <a:lnTo>
                  <a:pt x="3383699" y="9067"/>
                </a:lnTo>
                <a:lnTo>
                  <a:pt x="3384829" y="9525"/>
                </a:lnTo>
                <a:lnTo>
                  <a:pt x="3387458" y="9525"/>
                </a:lnTo>
                <a:lnTo>
                  <a:pt x="3388576" y="9067"/>
                </a:lnTo>
                <a:lnTo>
                  <a:pt x="3390442" y="7200"/>
                </a:lnTo>
                <a:lnTo>
                  <a:pt x="3390900" y="6083"/>
                </a:lnTo>
                <a:lnTo>
                  <a:pt x="3390900" y="3454"/>
                </a:lnTo>
                <a:close/>
              </a:path>
              <a:path w="6677025" h="3249929">
                <a:moveTo>
                  <a:pt x="3438525" y="3238779"/>
                </a:moveTo>
                <a:lnTo>
                  <a:pt x="3438067" y="3237661"/>
                </a:lnTo>
                <a:lnTo>
                  <a:pt x="3436201" y="3235795"/>
                </a:lnTo>
                <a:lnTo>
                  <a:pt x="3435083" y="3235325"/>
                </a:lnTo>
                <a:lnTo>
                  <a:pt x="3432454" y="3235325"/>
                </a:lnTo>
                <a:lnTo>
                  <a:pt x="3431336" y="3235795"/>
                </a:lnTo>
                <a:lnTo>
                  <a:pt x="3429470" y="3237661"/>
                </a:lnTo>
                <a:lnTo>
                  <a:pt x="3429000" y="3238779"/>
                </a:lnTo>
                <a:lnTo>
                  <a:pt x="3429000" y="3241408"/>
                </a:lnTo>
                <a:lnTo>
                  <a:pt x="3429470" y="3242526"/>
                </a:lnTo>
                <a:lnTo>
                  <a:pt x="3431336" y="3244392"/>
                </a:lnTo>
                <a:lnTo>
                  <a:pt x="3432454" y="3244850"/>
                </a:lnTo>
                <a:lnTo>
                  <a:pt x="3435083" y="3244850"/>
                </a:lnTo>
                <a:lnTo>
                  <a:pt x="3436201" y="3244392"/>
                </a:lnTo>
                <a:lnTo>
                  <a:pt x="3438067" y="3242526"/>
                </a:lnTo>
                <a:lnTo>
                  <a:pt x="3438525" y="3241408"/>
                </a:lnTo>
                <a:lnTo>
                  <a:pt x="3438525" y="3238779"/>
                </a:lnTo>
                <a:close/>
              </a:path>
              <a:path w="6677025" h="3249929">
                <a:moveTo>
                  <a:pt x="3438525" y="2591714"/>
                </a:moveTo>
                <a:lnTo>
                  <a:pt x="3438067" y="2590596"/>
                </a:lnTo>
                <a:lnTo>
                  <a:pt x="3436201" y="2588730"/>
                </a:lnTo>
                <a:lnTo>
                  <a:pt x="3435083" y="2588272"/>
                </a:lnTo>
                <a:lnTo>
                  <a:pt x="3432454" y="2588272"/>
                </a:lnTo>
                <a:lnTo>
                  <a:pt x="3431336" y="2588730"/>
                </a:lnTo>
                <a:lnTo>
                  <a:pt x="3429470" y="2590596"/>
                </a:lnTo>
                <a:lnTo>
                  <a:pt x="3429000" y="2591714"/>
                </a:lnTo>
                <a:lnTo>
                  <a:pt x="3429000" y="2594343"/>
                </a:lnTo>
                <a:lnTo>
                  <a:pt x="3429470" y="2595461"/>
                </a:lnTo>
                <a:lnTo>
                  <a:pt x="3431336" y="2597327"/>
                </a:lnTo>
                <a:lnTo>
                  <a:pt x="3432454" y="2597797"/>
                </a:lnTo>
                <a:lnTo>
                  <a:pt x="3435083" y="2597797"/>
                </a:lnTo>
                <a:lnTo>
                  <a:pt x="3436201" y="2597327"/>
                </a:lnTo>
                <a:lnTo>
                  <a:pt x="3438067" y="2595461"/>
                </a:lnTo>
                <a:lnTo>
                  <a:pt x="3438525" y="2594343"/>
                </a:lnTo>
                <a:lnTo>
                  <a:pt x="3438525" y="2591714"/>
                </a:lnTo>
                <a:close/>
              </a:path>
              <a:path w="6677025" h="3249929">
                <a:moveTo>
                  <a:pt x="3438525" y="1944649"/>
                </a:moveTo>
                <a:lnTo>
                  <a:pt x="3438067" y="1943531"/>
                </a:lnTo>
                <a:lnTo>
                  <a:pt x="3436201" y="1941664"/>
                </a:lnTo>
                <a:lnTo>
                  <a:pt x="3435083" y="1941195"/>
                </a:lnTo>
                <a:lnTo>
                  <a:pt x="3432454" y="1941195"/>
                </a:lnTo>
                <a:lnTo>
                  <a:pt x="3431336" y="1941664"/>
                </a:lnTo>
                <a:lnTo>
                  <a:pt x="3429470" y="1943531"/>
                </a:lnTo>
                <a:lnTo>
                  <a:pt x="3429000" y="1944649"/>
                </a:lnTo>
                <a:lnTo>
                  <a:pt x="3429000" y="1947278"/>
                </a:lnTo>
                <a:lnTo>
                  <a:pt x="3429470" y="1948395"/>
                </a:lnTo>
                <a:lnTo>
                  <a:pt x="3431336" y="1950262"/>
                </a:lnTo>
                <a:lnTo>
                  <a:pt x="3432454" y="1950720"/>
                </a:lnTo>
                <a:lnTo>
                  <a:pt x="3435083" y="1950720"/>
                </a:lnTo>
                <a:lnTo>
                  <a:pt x="3436201" y="1950262"/>
                </a:lnTo>
                <a:lnTo>
                  <a:pt x="3438067" y="1948395"/>
                </a:lnTo>
                <a:lnTo>
                  <a:pt x="3438525" y="1947278"/>
                </a:lnTo>
                <a:lnTo>
                  <a:pt x="3438525" y="1944649"/>
                </a:lnTo>
                <a:close/>
              </a:path>
              <a:path w="6677025" h="3249929">
                <a:moveTo>
                  <a:pt x="3438525" y="1297584"/>
                </a:moveTo>
                <a:lnTo>
                  <a:pt x="3438067" y="1296466"/>
                </a:lnTo>
                <a:lnTo>
                  <a:pt x="3436201" y="1294599"/>
                </a:lnTo>
                <a:lnTo>
                  <a:pt x="3435083" y="1294130"/>
                </a:lnTo>
                <a:lnTo>
                  <a:pt x="3432454" y="1294130"/>
                </a:lnTo>
                <a:lnTo>
                  <a:pt x="3431336" y="1294599"/>
                </a:lnTo>
                <a:lnTo>
                  <a:pt x="3429470" y="1296466"/>
                </a:lnTo>
                <a:lnTo>
                  <a:pt x="3429000" y="1297584"/>
                </a:lnTo>
                <a:lnTo>
                  <a:pt x="3429000" y="1300213"/>
                </a:lnTo>
                <a:lnTo>
                  <a:pt x="3429470" y="1301330"/>
                </a:lnTo>
                <a:lnTo>
                  <a:pt x="3431336" y="1303197"/>
                </a:lnTo>
                <a:lnTo>
                  <a:pt x="3432454" y="1303655"/>
                </a:lnTo>
                <a:lnTo>
                  <a:pt x="3435083" y="1303655"/>
                </a:lnTo>
                <a:lnTo>
                  <a:pt x="3436201" y="1303197"/>
                </a:lnTo>
                <a:lnTo>
                  <a:pt x="3438067" y="1301330"/>
                </a:lnTo>
                <a:lnTo>
                  <a:pt x="3438525" y="1300213"/>
                </a:lnTo>
                <a:lnTo>
                  <a:pt x="3438525" y="1297584"/>
                </a:lnTo>
                <a:close/>
              </a:path>
              <a:path w="6677025" h="3249929">
                <a:moveTo>
                  <a:pt x="3438525" y="650519"/>
                </a:moveTo>
                <a:lnTo>
                  <a:pt x="3438067" y="649401"/>
                </a:lnTo>
                <a:lnTo>
                  <a:pt x="3436201" y="647534"/>
                </a:lnTo>
                <a:lnTo>
                  <a:pt x="3435083" y="647065"/>
                </a:lnTo>
                <a:lnTo>
                  <a:pt x="3432454" y="647065"/>
                </a:lnTo>
                <a:lnTo>
                  <a:pt x="3431336" y="647534"/>
                </a:lnTo>
                <a:lnTo>
                  <a:pt x="3429470" y="649401"/>
                </a:lnTo>
                <a:lnTo>
                  <a:pt x="3429000" y="650519"/>
                </a:lnTo>
                <a:lnTo>
                  <a:pt x="3429000" y="653148"/>
                </a:lnTo>
                <a:lnTo>
                  <a:pt x="3429470" y="654265"/>
                </a:lnTo>
                <a:lnTo>
                  <a:pt x="3431336" y="656132"/>
                </a:lnTo>
                <a:lnTo>
                  <a:pt x="3432454" y="656590"/>
                </a:lnTo>
                <a:lnTo>
                  <a:pt x="3435083" y="656590"/>
                </a:lnTo>
                <a:lnTo>
                  <a:pt x="3436201" y="656132"/>
                </a:lnTo>
                <a:lnTo>
                  <a:pt x="3438067" y="654265"/>
                </a:lnTo>
                <a:lnTo>
                  <a:pt x="3438525" y="653148"/>
                </a:lnTo>
                <a:lnTo>
                  <a:pt x="3438525" y="650519"/>
                </a:lnTo>
                <a:close/>
              </a:path>
              <a:path w="6677025" h="3249929">
                <a:moveTo>
                  <a:pt x="3438525" y="3454"/>
                </a:moveTo>
                <a:lnTo>
                  <a:pt x="3438067" y="2336"/>
                </a:lnTo>
                <a:lnTo>
                  <a:pt x="3436201" y="469"/>
                </a:lnTo>
                <a:lnTo>
                  <a:pt x="3435083" y="0"/>
                </a:lnTo>
                <a:lnTo>
                  <a:pt x="3432454" y="0"/>
                </a:lnTo>
                <a:lnTo>
                  <a:pt x="3431336" y="469"/>
                </a:lnTo>
                <a:lnTo>
                  <a:pt x="3429470" y="2336"/>
                </a:lnTo>
                <a:lnTo>
                  <a:pt x="3429000" y="3454"/>
                </a:lnTo>
                <a:lnTo>
                  <a:pt x="3429000" y="6083"/>
                </a:lnTo>
                <a:lnTo>
                  <a:pt x="3429470" y="7200"/>
                </a:lnTo>
                <a:lnTo>
                  <a:pt x="3431336" y="9067"/>
                </a:lnTo>
                <a:lnTo>
                  <a:pt x="3432454" y="9525"/>
                </a:lnTo>
                <a:lnTo>
                  <a:pt x="3435083" y="9525"/>
                </a:lnTo>
                <a:lnTo>
                  <a:pt x="3436201" y="9067"/>
                </a:lnTo>
                <a:lnTo>
                  <a:pt x="3438067" y="7200"/>
                </a:lnTo>
                <a:lnTo>
                  <a:pt x="3438525" y="6083"/>
                </a:lnTo>
                <a:lnTo>
                  <a:pt x="3438525" y="3454"/>
                </a:lnTo>
                <a:close/>
              </a:path>
              <a:path w="6677025" h="3249929">
                <a:moveTo>
                  <a:pt x="3486150" y="3238779"/>
                </a:moveTo>
                <a:lnTo>
                  <a:pt x="3485692" y="3237661"/>
                </a:lnTo>
                <a:lnTo>
                  <a:pt x="3483826" y="3235795"/>
                </a:lnTo>
                <a:lnTo>
                  <a:pt x="3482708" y="3235325"/>
                </a:lnTo>
                <a:lnTo>
                  <a:pt x="3480079" y="3235325"/>
                </a:lnTo>
                <a:lnTo>
                  <a:pt x="3478961" y="3235795"/>
                </a:lnTo>
                <a:lnTo>
                  <a:pt x="3477095" y="3237661"/>
                </a:lnTo>
                <a:lnTo>
                  <a:pt x="3476625" y="3238779"/>
                </a:lnTo>
                <a:lnTo>
                  <a:pt x="3476625" y="3241408"/>
                </a:lnTo>
                <a:lnTo>
                  <a:pt x="3477095" y="3242526"/>
                </a:lnTo>
                <a:lnTo>
                  <a:pt x="3478961" y="3244392"/>
                </a:lnTo>
                <a:lnTo>
                  <a:pt x="3480079" y="3244850"/>
                </a:lnTo>
                <a:lnTo>
                  <a:pt x="3482708" y="3244850"/>
                </a:lnTo>
                <a:lnTo>
                  <a:pt x="3483826" y="3244392"/>
                </a:lnTo>
                <a:lnTo>
                  <a:pt x="3485692" y="3242526"/>
                </a:lnTo>
                <a:lnTo>
                  <a:pt x="3486150" y="3241408"/>
                </a:lnTo>
                <a:lnTo>
                  <a:pt x="3486150" y="3238779"/>
                </a:lnTo>
                <a:close/>
              </a:path>
              <a:path w="6677025" h="3249929">
                <a:moveTo>
                  <a:pt x="3486150" y="2591714"/>
                </a:moveTo>
                <a:lnTo>
                  <a:pt x="3485692" y="2590596"/>
                </a:lnTo>
                <a:lnTo>
                  <a:pt x="3483826" y="2588730"/>
                </a:lnTo>
                <a:lnTo>
                  <a:pt x="3482708" y="2588272"/>
                </a:lnTo>
                <a:lnTo>
                  <a:pt x="3480079" y="2588272"/>
                </a:lnTo>
                <a:lnTo>
                  <a:pt x="3478961" y="2588730"/>
                </a:lnTo>
                <a:lnTo>
                  <a:pt x="3477095" y="2590596"/>
                </a:lnTo>
                <a:lnTo>
                  <a:pt x="3476625" y="2591714"/>
                </a:lnTo>
                <a:lnTo>
                  <a:pt x="3476625" y="2594343"/>
                </a:lnTo>
                <a:lnTo>
                  <a:pt x="3477095" y="2595461"/>
                </a:lnTo>
                <a:lnTo>
                  <a:pt x="3478961" y="2597327"/>
                </a:lnTo>
                <a:lnTo>
                  <a:pt x="3480079" y="2597797"/>
                </a:lnTo>
                <a:lnTo>
                  <a:pt x="3482708" y="2597797"/>
                </a:lnTo>
                <a:lnTo>
                  <a:pt x="3483826" y="2597327"/>
                </a:lnTo>
                <a:lnTo>
                  <a:pt x="3485692" y="2595461"/>
                </a:lnTo>
                <a:lnTo>
                  <a:pt x="3486150" y="2594343"/>
                </a:lnTo>
                <a:lnTo>
                  <a:pt x="3486150" y="2591714"/>
                </a:lnTo>
                <a:close/>
              </a:path>
              <a:path w="6677025" h="3249929">
                <a:moveTo>
                  <a:pt x="3486150" y="1944649"/>
                </a:moveTo>
                <a:lnTo>
                  <a:pt x="3485692" y="1943531"/>
                </a:lnTo>
                <a:lnTo>
                  <a:pt x="3483826" y="1941664"/>
                </a:lnTo>
                <a:lnTo>
                  <a:pt x="3482708" y="1941195"/>
                </a:lnTo>
                <a:lnTo>
                  <a:pt x="3480079" y="1941195"/>
                </a:lnTo>
                <a:lnTo>
                  <a:pt x="3478961" y="1941664"/>
                </a:lnTo>
                <a:lnTo>
                  <a:pt x="3477095" y="1943531"/>
                </a:lnTo>
                <a:lnTo>
                  <a:pt x="3476625" y="1944649"/>
                </a:lnTo>
                <a:lnTo>
                  <a:pt x="3476625" y="1947278"/>
                </a:lnTo>
                <a:lnTo>
                  <a:pt x="3477095" y="1948395"/>
                </a:lnTo>
                <a:lnTo>
                  <a:pt x="3478961" y="1950262"/>
                </a:lnTo>
                <a:lnTo>
                  <a:pt x="3480079" y="1950720"/>
                </a:lnTo>
                <a:lnTo>
                  <a:pt x="3482708" y="1950720"/>
                </a:lnTo>
                <a:lnTo>
                  <a:pt x="3483826" y="1950262"/>
                </a:lnTo>
                <a:lnTo>
                  <a:pt x="3485692" y="1948395"/>
                </a:lnTo>
                <a:lnTo>
                  <a:pt x="3486150" y="1947278"/>
                </a:lnTo>
                <a:lnTo>
                  <a:pt x="3486150" y="1944649"/>
                </a:lnTo>
                <a:close/>
              </a:path>
              <a:path w="6677025" h="3249929">
                <a:moveTo>
                  <a:pt x="3486150" y="1297584"/>
                </a:moveTo>
                <a:lnTo>
                  <a:pt x="3485692" y="1296466"/>
                </a:lnTo>
                <a:lnTo>
                  <a:pt x="3483826" y="1294599"/>
                </a:lnTo>
                <a:lnTo>
                  <a:pt x="3482708" y="1294130"/>
                </a:lnTo>
                <a:lnTo>
                  <a:pt x="3480079" y="1294130"/>
                </a:lnTo>
                <a:lnTo>
                  <a:pt x="3478961" y="1294599"/>
                </a:lnTo>
                <a:lnTo>
                  <a:pt x="3477095" y="1296466"/>
                </a:lnTo>
                <a:lnTo>
                  <a:pt x="3476625" y="1297584"/>
                </a:lnTo>
                <a:lnTo>
                  <a:pt x="3476625" y="1300213"/>
                </a:lnTo>
                <a:lnTo>
                  <a:pt x="3477095" y="1301330"/>
                </a:lnTo>
                <a:lnTo>
                  <a:pt x="3478961" y="1303197"/>
                </a:lnTo>
                <a:lnTo>
                  <a:pt x="3480079" y="1303655"/>
                </a:lnTo>
                <a:lnTo>
                  <a:pt x="3482708" y="1303655"/>
                </a:lnTo>
                <a:lnTo>
                  <a:pt x="3483826" y="1303197"/>
                </a:lnTo>
                <a:lnTo>
                  <a:pt x="3485692" y="1301330"/>
                </a:lnTo>
                <a:lnTo>
                  <a:pt x="3486150" y="1300213"/>
                </a:lnTo>
                <a:lnTo>
                  <a:pt x="3486150" y="1297584"/>
                </a:lnTo>
                <a:close/>
              </a:path>
              <a:path w="6677025" h="3249929">
                <a:moveTo>
                  <a:pt x="3486150" y="650519"/>
                </a:moveTo>
                <a:lnTo>
                  <a:pt x="3485692" y="649401"/>
                </a:lnTo>
                <a:lnTo>
                  <a:pt x="3483826" y="647534"/>
                </a:lnTo>
                <a:lnTo>
                  <a:pt x="3482708" y="647065"/>
                </a:lnTo>
                <a:lnTo>
                  <a:pt x="3480079" y="647065"/>
                </a:lnTo>
                <a:lnTo>
                  <a:pt x="3478961" y="647534"/>
                </a:lnTo>
                <a:lnTo>
                  <a:pt x="3477095" y="649401"/>
                </a:lnTo>
                <a:lnTo>
                  <a:pt x="3476625" y="650519"/>
                </a:lnTo>
                <a:lnTo>
                  <a:pt x="3476625" y="653148"/>
                </a:lnTo>
                <a:lnTo>
                  <a:pt x="3477095" y="654265"/>
                </a:lnTo>
                <a:lnTo>
                  <a:pt x="3478961" y="656132"/>
                </a:lnTo>
                <a:lnTo>
                  <a:pt x="3480079" y="656590"/>
                </a:lnTo>
                <a:lnTo>
                  <a:pt x="3482708" y="656590"/>
                </a:lnTo>
                <a:lnTo>
                  <a:pt x="3483826" y="656132"/>
                </a:lnTo>
                <a:lnTo>
                  <a:pt x="3485692" y="654265"/>
                </a:lnTo>
                <a:lnTo>
                  <a:pt x="3486150" y="653148"/>
                </a:lnTo>
                <a:lnTo>
                  <a:pt x="3486150" y="650519"/>
                </a:lnTo>
                <a:close/>
              </a:path>
              <a:path w="6677025" h="3249929">
                <a:moveTo>
                  <a:pt x="3486150" y="3454"/>
                </a:moveTo>
                <a:lnTo>
                  <a:pt x="3485692" y="2336"/>
                </a:lnTo>
                <a:lnTo>
                  <a:pt x="3483826" y="469"/>
                </a:lnTo>
                <a:lnTo>
                  <a:pt x="3482708" y="0"/>
                </a:lnTo>
                <a:lnTo>
                  <a:pt x="3480079" y="0"/>
                </a:lnTo>
                <a:lnTo>
                  <a:pt x="3478961" y="469"/>
                </a:lnTo>
                <a:lnTo>
                  <a:pt x="3477095" y="2336"/>
                </a:lnTo>
                <a:lnTo>
                  <a:pt x="3476625" y="3454"/>
                </a:lnTo>
                <a:lnTo>
                  <a:pt x="3476625" y="6083"/>
                </a:lnTo>
                <a:lnTo>
                  <a:pt x="3477095" y="7200"/>
                </a:lnTo>
                <a:lnTo>
                  <a:pt x="3478961" y="9067"/>
                </a:lnTo>
                <a:lnTo>
                  <a:pt x="3480079" y="9525"/>
                </a:lnTo>
                <a:lnTo>
                  <a:pt x="3482708" y="9525"/>
                </a:lnTo>
                <a:lnTo>
                  <a:pt x="3483826" y="9067"/>
                </a:lnTo>
                <a:lnTo>
                  <a:pt x="3485692" y="7200"/>
                </a:lnTo>
                <a:lnTo>
                  <a:pt x="3486150" y="6083"/>
                </a:lnTo>
                <a:lnTo>
                  <a:pt x="3486150" y="3454"/>
                </a:lnTo>
                <a:close/>
              </a:path>
              <a:path w="6677025" h="3249929">
                <a:moveTo>
                  <a:pt x="3533775" y="3238779"/>
                </a:moveTo>
                <a:lnTo>
                  <a:pt x="3533317" y="3237661"/>
                </a:lnTo>
                <a:lnTo>
                  <a:pt x="3531451" y="3235795"/>
                </a:lnTo>
                <a:lnTo>
                  <a:pt x="3530333" y="3235325"/>
                </a:lnTo>
                <a:lnTo>
                  <a:pt x="3527704" y="3235325"/>
                </a:lnTo>
                <a:lnTo>
                  <a:pt x="3526586" y="3235795"/>
                </a:lnTo>
                <a:lnTo>
                  <a:pt x="3524720" y="3237661"/>
                </a:lnTo>
                <a:lnTo>
                  <a:pt x="3524250" y="3238779"/>
                </a:lnTo>
                <a:lnTo>
                  <a:pt x="3524250" y="3241408"/>
                </a:lnTo>
                <a:lnTo>
                  <a:pt x="3524720" y="3242526"/>
                </a:lnTo>
                <a:lnTo>
                  <a:pt x="3526586" y="3244392"/>
                </a:lnTo>
                <a:lnTo>
                  <a:pt x="3527704" y="3244850"/>
                </a:lnTo>
                <a:lnTo>
                  <a:pt x="3530333" y="3244850"/>
                </a:lnTo>
                <a:lnTo>
                  <a:pt x="3531451" y="3244392"/>
                </a:lnTo>
                <a:lnTo>
                  <a:pt x="3533317" y="3242526"/>
                </a:lnTo>
                <a:lnTo>
                  <a:pt x="3533775" y="3241408"/>
                </a:lnTo>
                <a:lnTo>
                  <a:pt x="3533775" y="3238779"/>
                </a:lnTo>
                <a:close/>
              </a:path>
              <a:path w="6677025" h="3249929">
                <a:moveTo>
                  <a:pt x="3533775" y="2591714"/>
                </a:moveTo>
                <a:lnTo>
                  <a:pt x="3533317" y="2590596"/>
                </a:lnTo>
                <a:lnTo>
                  <a:pt x="3531451" y="2588730"/>
                </a:lnTo>
                <a:lnTo>
                  <a:pt x="3530333" y="2588272"/>
                </a:lnTo>
                <a:lnTo>
                  <a:pt x="3527704" y="2588272"/>
                </a:lnTo>
                <a:lnTo>
                  <a:pt x="3526586" y="2588730"/>
                </a:lnTo>
                <a:lnTo>
                  <a:pt x="3524720" y="2590596"/>
                </a:lnTo>
                <a:lnTo>
                  <a:pt x="3524250" y="2591714"/>
                </a:lnTo>
                <a:lnTo>
                  <a:pt x="3524250" y="2594343"/>
                </a:lnTo>
                <a:lnTo>
                  <a:pt x="3524720" y="2595461"/>
                </a:lnTo>
                <a:lnTo>
                  <a:pt x="3526586" y="2597327"/>
                </a:lnTo>
                <a:lnTo>
                  <a:pt x="3527704" y="2597797"/>
                </a:lnTo>
                <a:lnTo>
                  <a:pt x="3530333" y="2597797"/>
                </a:lnTo>
                <a:lnTo>
                  <a:pt x="3531451" y="2597327"/>
                </a:lnTo>
                <a:lnTo>
                  <a:pt x="3533317" y="2595461"/>
                </a:lnTo>
                <a:lnTo>
                  <a:pt x="3533775" y="2594343"/>
                </a:lnTo>
                <a:lnTo>
                  <a:pt x="3533775" y="2591714"/>
                </a:lnTo>
                <a:close/>
              </a:path>
              <a:path w="6677025" h="3249929">
                <a:moveTo>
                  <a:pt x="3533775" y="1944649"/>
                </a:moveTo>
                <a:lnTo>
                  <a:pt x="3533317" y="1943531"/>
                </a:lnTo>
                <a:lnTo>
                  <a:pt x="3531451" y="1941664"/>
                </a:lnTo>
                <a:lnTo>
                  <a:pt x="3530333" y="1941195"/>
                </a:lnTo>
                <a:lnTo>
                  <a:pt x="3527704" y="1941195"/>
                </a:lnTo>
                <a:lnTo>
                  <a:pt x="3526586" y="1941664"/>
                </a:lnTo>
                <a:lnTo>
                  <a:pt x="3524720" y="1943531"/>
                </a:lnTo>
                <a:lnTo>
                  <a:pt x="3524250" y="1944649"/>
                </a:lnTo>
                <a:lnTo>
                  <a:pt x="3524250" y="1947278"/>
                </a:lnTo>
                <a:lnTo>
                  <a:pt x="3524720" y="1948395"/>
                </a:lnTo>
                <a:lnTo>
                  <a:pt x="3526586" y="1950262"/>
                </a:lnTo>
                <a:lnTo>
                  <a:pt x="3527704" y="1950720"/>
                </a:lnTo>
                <a:lnTo>
                  <a:pt x="3530333" y="1950720"/>
                </a:lnTo>
                <a:lnTo>
                  <a:pt x="3531451" y="1950262"/>
                </a:lnTo>
                <a:lnTo>
                  <a:pt x="3533317" y="1948395"/>
                </a:lnTo>
                <a:lnTo>
                  <a:pt x="3533775" y="1947278"/>
                </a:lnTo>
                <a:lnTo>
                  <a:pt x="3533775" y="1944649"/>
                </a:lnTo>
                <a:close/>
              </a:path>
              <a:path w="6677025" h="3249929">
                <a:moveTo>
                  <a:pt x="3533775" y="1297584"/>
                </a:moveTo>
                <a:lnTo>
                  <a:pt x="3533317" y="1296466"/>
                </a:lnTo>
                <a:lnTo>
                  <a:pt x="3531451" y="1294599"/>
                </a:lnTo>
                <a:lnTo>
                  <a:pt x="3530333" y="1294130"/>
                </a:lnTo>
                <a:lnTo>
                  <a:pt x="3527704" y="1294130"/>
                </a:lnTo>
                <a:lnTo>
                  <a:pt x="3526586" y="1294599"/>
                </a:lnTo>
                <a:lnTo>
                  <a:pt x="3524720" y="1296466"/>
                </a:lnTo>
                <a:lnTo>
                  <a:pt x="3524250" y="1297584"/>
                </a:lnTo>
                <a:lnTo>
                  <a:pt x="3524250" y="1300213"/>
                </a:lnTo>
                <a:lnTo>
                  <a:pt x="3524720" y="1301330"/>
                </a:lnTo>
                <a:lnTo>
                  <a:pt x="3526586" y="1303197"/>
                </a:lnTo>
                <a:lnTo>
                  <a:pt x="3527704" y="1303655"/>
                </a:lnTo>
                <a:lnTo>
                  <a:pt x="3530333" y="1303655"/>
                </a:lnTo>
                <a:lnTo>
                  <a:pt x="3531451" y="1303197"/>
                </a:lnTo>
                <a:lnTo>
                  <a:pt x="3533317" y="1301330"/>
                </a:lnTo>
                <a:lnTo>
                  <a:pt x="3533775" y="1300213"/>
                </a:lnTo>
                <a:lnTo>
                  <a:pt x="3533775" y="1297584"/>
                </a:lnTo>
                <a:close/>
              </a:path>
              <a:path w="6677025" h="3249929">
                <a:moveTo>
                  <a:pt x="3533775" y="650519"/>
                </a:moveTo>
                <a:lnTo>
                  <a:pt x="3533317" y="649401"/>
                </a:lnTo>
                <a:lnTo>
                  <a:pt x="3531451" y="647534"/>
                </a:lnTo>
                <a:lnTo>
                  <a:pt x="3530333" y="647065"/>
                </a:lnTo>
                <a:lnTo>
                  <a:pt x="3527704" y="647065"/>
                </a:lnTo>
                <a:lnTo>
                  <a:pt x="3526586" y="647534"/>
                </a:lnTo>
                <a:lnTo>
                  <a:pt x="3524720" y="649401"/>
                </a:lnTo>
                <a:lnTo>
                  <a:pt x="3524250" y="650519"/>
                </a:lnTo>
                <a:lnTo>
                  <a:pt x="3524250" y="653148"/>
                </a:lnTo>
                <a:lnTo>
                  <a:pt x="3524720" y="654265"/>
                </a:lnTo>
                <a:lnTo>
                  <a:pt x="3526586" y="656132"/>
                </a:lnTo>
                <a:lnTo>
                  <a:pt x="3527704" y="656590"/>
                </a:lnTo>
                <a:lnTo>
                  <a:pt x="3530333" y="656590"/>
                </a:lnTo>
                <a:lnTo>
                  <a:pt x="3531451" y="656132"/>
                </a:lnTo>
                <a:lnTo>
                  <a:pt x="3533317" y="654265"/>
                </a:lnTo>
                <a:lnTo>
                  <a:pt x="3533775" y="653148"/>
                </a:lnTo>
                <a:lnTo>
                  <a:pt x="3533775" y="650519"/>
                </a:lnTo>
                <a:close/>
              </a:path>
              <a:path w="6677025" h="3249929">
                <a:moveTo>
                  <a:pt x="3533775" y="3454"/>
                </a:moveTo>
                <a:lnTo>
                  <a:pt x="3533317" y="2336"/>
                </a:lnTo>
                <a:lnTo>
                  <a:pt x="3531451" y="469"/>
                </a:lnTo>
                <a:lnTo>
                  <a:pt x="3530333" y="0"/>
                </a:lnTo>
                <a:lnTo>
                  <a:pt x="3527704" y="0"/>
                </a:lnTo>
                <a:lnTo>
                  <a:pt x="3526586" y="469"/>
                </a:lnTo>
                <a:lnTo>
                  <a:pt x="3524720" y="2336"/>
                </a:lnTo>
                <a:lnTo>
                  <a:pt x="3524250" y="3454"/>
                </a:lnTo>
                <a:lnTo>
                  <a:pt x="3524250" y="6083"/>
                </a:lnTo>
                <a:lnTo>
                  <a:pt x="3524720" y="7200"/>
                </a:lnTo>
                <a:lnTo>
                  <a:pt x="3526586" y="9067"/>
                </a:lnTo>
                <a:lnTo>
                  <a:pt x="3527704" y="9525"/>
                </a:lnTo>
                <a:lnTo>
                  <a:pt x="3530333" y="9525"/>
                </a:lnTo>
                <a:lnTo>
                  <a:pt x="3531451" y="9067"/>
                </a:lnTo>
                <a:lnTo>
                  <a:pt x="3533317" y="7200"/>
                </a:lnTo>
                <a:lnTo>
                  <a:pt x="3533775" y="6083"/>
                </a:lnTo>
                <a:lnTo>
                  <a:pt x="3533775" y="3454"/>
                </a:lnTo>
                <a:close/>
              </a:path>
              <a:path w="6677025" h="3249929">
                <a:moveTo>
                  <a:pt x="3581400" y="3238779"/>
                </a:moveTo>
                <a:lnTo>
                  <a:pt x="3580942" y="3237661"/>
                </a:lnTo>
                <a:lnTo>
                  <a:pt x="3579076" y="3235795"/>
                </a:lnTo>
                <a:lnTo>
                  <a:pt x="3577958" y="3235325"/>
                </a:lnTo>
                <a:lnTo>
                  <a:pt x="3575329" y="3235325"/>
                </a:lnTo>
                <a:lnTo>
                  <a:pt x="3574211" y="3235795"/>
                </a:lnTo>
                <a:lnTo>
                  <a:pt x="3572345" y="3237661"/>
                </a:lnTo>
                <a:lnTo>
                  <a:pt x="3571875" y="3238779"/>
                </a:lnTo>
                <a:lnTo>
                  <a:pt x="3571875" y="3241408"/>
                </a:lnTo>
                <a:lnTo>
                  <a:pt x="3572345" y="3242526"/>
                </a:lnTo>
                <a:lnTo>
                  <a:pt x="3574211" y="3244392"/>
                </a:lnTo>
                <a:lnTo>
                  <a:pt x="3575329" y="3244850"/>
                </a:lnTo>
                <a:lnTo>
                  <a:pt x="3577958" y="3244850"/>
                </a:lnTo>
                <a:lnTo>
                  <a:pt x="3579076" y="3244392"/>
                </a:lnTo>
                <a:lnTo>
                  <a:pt x="3580942" y="3242526"/>
                </a:lnTo>
                <a:lnTo>
                  <a:pt x="3581400" y="3241408"/>
                </a:lnTo>
                <a:lnTo>
                  <a:pt x="3581400" y="3238779"/>
                </a:lnTo>
                <a:close/>
              </a:path>
              <a:path w="6677025" h="3249929">
                <a:moveTo>
                  <a:pt x="3581400" y="2591714"/>
                </a:moveTo>
                <a:lnTo>
                  <a:pt x="3580942" y="2590596"/>
                </a:lnTo>
                <a:lnTo>
                  <a:pt x="3579076" y="2588730"/>
                </a:lnTo>
                <a:lnTo>
                  <a:pt x="3577958" y="2588272"/>
                </a:lnTo>
                <a:lnTo>
                  <a:pt x="3575329" y="2588272"/>
                </a:lnTo>
                <a:lnTo>
                  <a:pt x="3574211" y="2588730"/>
                </a:lnTo>
                <a:lnTo>
                  <a:pt x="3572345" y="2590596"/>
                </a:lnTo>
                <a:lnTo>
                  <a:pt x="3571875" y="2591714"/>
                </a:lnTo>
                <a:lnTo>
                  <a:pt x="3571875" y="2594343"/>
                </a:lnTo>
                <a:lnTo>
                  <a:pt x="3572345" y="2595461"/>
                </a:lnTo>
                <a:lnTo>
                  <a:pt x="3574211" y="2597327"/>
                </a:lnTo>
                <a:lnTo>
                  <a:pt x="3575329" y="2597797"/>
                </a:lnTo>
                <a:lnTo>
                  <a:pt x="3577958" y="2597797"/>
                </a:lnTo>
                <a:lnTo>
                  <a:pt x="3579076" y="2597327"/>
                </a:lnTo>
                <a:lnTo>
                  <a:pt x="3580942" y="2595461"/>
                </a:lnTo>
                <a:lnTo>
                  <a:pt x="3581400" y="2594343"/>
                </a:lnTo>
                <a:lnTo>
                  <a:pt x="3581400" y="2591714"/>
                </a:lnTo>
                <a:close/>
              </a:path>
              <a:path w="6677025" h="3249929">
                <a:moveTo>
                  <a:pt x="3581400" y="1944649"/>
                </a:moveTo>
                <a:lnTo>
                  <a:pt x="3580942" y="1943531"/>
                </a:lnTo>
                <a:lnTo>
                  <a:pt x="3579076" y="1941664"/>
                </a:lnTo>
                <a:lnTo>
                  <a:pt x="3577958" y="1941195"/>
                </a:lnTo>
                <a:lnTo>
                  <a:pt x="3575329" y="1941195"/>
                </a:lnTo>
                <a:lnTo>
                  <a:pt x="3574211" y="1941664"/>
                </a:lnTo>
                <a:lnTo>
                  <a:pt x="3572345" y="1943531"/>
                </a:lnTo>
                <a:lnTo>
                  <a:pt x="3571875" y="1944649"/>
                </a:lnTo>
                <a:lnTo>
                  <a:pt x="3571875" y="1947278"/>
                </a:lnTo>
                <a:lnTo>
                  <a:pt x="3572345" y="1948395"/>
                </a:lnTo>
                <a:lnTo>
                  <a:pt x="3574211" y="1950262"/>
                </a:lnTo>
                <a:lnTo>
                  <a:pt x="3575329" y="1950720"/>
                </a:lnTo>
                <a:lnTo>
                  <a:pt x="3577958" y="1950720"/>
                </a:lnTo>
                <a:lnTo>
                  <a:pt x="3579076" y="1950262"/>
                </a:lnTo>
                <a:lnTo>
                  <a:pt x="3580942" y="1948395"/>
                </a:lnTo>
                <a:lnTo>
                  <a:pt x="3581400" y="1947278"/>
                </a:lnTo>
                <a:lnTo>
                  <a:pt x="3581400" y="1944649"/>
                </a:lnTo>
                <a:close/>
              </a:path>
              <a:path w="6677025" h="3249929">
                <a:moveTo>
                  <a:pt x="3581400" y="1297584"/>
                </a:moveTo>
                <a:lnTo>
                  <a:pt x="3580942" y="1296466"/>
                </a:lnTo>
                <a:lnTo>
                  <a:pt x="3579076" y="1294599"/>
                </a:lnTo>
                <a:lnTo>
                  <a:pt x="3577958" y="1294130"/>
                </a:lnTo>
                <a:lnTo>
                  <a:pt x="3575329" y="1294130"/>
                </a:lnTo>
                <a:lnTo>
                  <a:pt x="3574211" y="1294599"/>
                </a:lnTo>
                <a:lnTo>
                  <a:pt x="3572345" y="1296466"/>
                </a:lnTo>
                <a:lnTo>
                  <a:pt x="3571875" y="1297584"/>
                </a:lnTo>
                <a:lnTo>
                  <a:pt x="3571875" y="1300213"/>
                </a:lnTo>
                <a:lnTo>
                  <a:pt x="3572345" y="1301330"/>
                </a:lnTo>
                <a:lnTo>
                  <a:pt x="3574211" y="1303197"/>
                </a:lnTo>
                <a:lnTo>
                  <a:pt x="3575329" y="1303655"/>
                </a:lnTo>
                <a:lnTo>
                  <a:pt x="3577958" y="1303655"/>
                </a:lnTo>
                <a:lnTo>
                  <a:pt x="3579076" y="1303197"/>
                </a:lnTo>
                <a:lnTo>
                  <a:pt x="3580942" y="1301330"/>
                </a:lnTo>
                <a:lnTo>
                  <a:pt x="3581400" y="1300213"/>
                </a:lnTo>
                <a:lnTo>
                  <a:pt x="3581400" y="1297584"/>
                </a:lnTo>
                <a:close/>
              </a:path>
              <a:path w="6677025" h="3249929">
                <a:moveTo>
                  <a:pt x="3581400" y="650519"/>
                </a:moveTo>
                <a:lnTo>
                  <a:pt x="3580942" y="649401"/>
                </a:lnTo>
                <a:lnTo>
                  <a:pt x="3579076" y="647534"/>
                </a:lnTo>
                <a:lnTo>
                  <a:pt x="3577958" y="647065"/>
                </a:lnTo>
                <a:lnTo>
                  <a:pt x="3575329" y="647065"/>
                </a:lnTo>
                <a:lnTo>
                  <a:pt x="3574211" y="647534"/>
                </a:lnTo>
                <a:lnTo>
                  <a:pt x="3572345" y="649401"/>
                </a:lnTo>
                <a:lnTo>
                  <a:pt x="3571875" y="650519"/>
                </a:lnTo>
                <a:lnTo>
                  <a:pt x="3571875" y="653148"/>
                </a:lnTo>
                <a:lnTo>
                  <a:pt x="3572345" y="654265"/>
                </a:lnTo>
                <a:lnTo>
                  <a:pt x="3574211" y="656132"/>
                </a:lnTo>
                <a:lnTo>
                  <a:pt x="3575329" y="656590"/>
                </a:lnTo>
                <a:lnTo>
                  <a:pt x="3577958" y="656590"/>
                </a:lnTo>
                <a:lnTo>
                  <a:pt x="3579076" y="656132"/>
                </a:lnTo>
                <a:lnTo>
                  <a:pt x="3580942" y="654265"/>
                </a:lnTo>
                <a:lnTo>
                  <a:pt x="3581400" y="653148"/>
                </a:lnTo>
                <a:lnTo>
                  <a:pt x="3581400" y="650519"/>
                </a:lnTo>
                <a:close/>
              </a:path>
              <a:path w="6677025" h="3249929">
                <a:moveTo>
                  <a:pt x="3581400" y="3454"/>
                </a:moveTo>
                <a:lnTo>
                  <a:pt x="3580942" y="2336"/>
                </a:lnTo>
                <a:lnTo>
                  <a:pt x="3579076" y="469"/>
                </a:lnTo>
                <a:lnTo>
                  <a:pt x="3577958" y="0"/>
                </a:lnTo>
                <a:lnTo>
                  <a:pt x="3575329" y="0"/>
                </a:lnTo>
                <a:lnTo>
                  <a:pt x="3574211" y="469"/>
                </a:lnTo>
                <a:lnTo>
                  <a:pt x="3572345" y="2336"/>
                </a:lnTo>
                <a:lnTo>
                  <a:pt x="3571875" y="3454"/>
                </a:lnTo>
                <a:lnTo>
                  <a:pt x="3571875" y="6083"/>
                </a:lnTo>
                <a:lnTo>
                  <a:pt x="3572345" y="7200"/>
                </a:lnTo>
                <a:lnTo>
                  <a:pt x="3574211" y="9067"/>
                </a:lnTo>
                <a:lnTo>
                  <a:pt x="3575329" y="9525"/>
                </a:lnTo>
                <a:lnTo>
                  <a:pt x="3577958" y="9525"/>
                </a:lnTo>
                <a:lnTo>
                  <a:pt x="3579076" y="9067"/>
                </a:lnTo>
                <a:lnTo>
                  <a:pt x="3580942" y="7200"/>
                </a:lnTo>
                <a:lnTo>
                  <a:pt x="3581400" y="6083"/>
                </a:lnTo>
                <a:lnTo>
                  <a:pt x="3581400" y="3454"/>
                </a:lnTo>
                <a:close/>
              </a:path>
              <a:path w="6677025" h="3249929">
                <a:moveTo>
                  <a:pt x="3629025" y="3238779"/>
                </a:moveTo>
                <a:lnTo>
                  <a:pt x="3628567" y="3237661"/>
                </a:lnTo>
                <a:lnTo>
                  <a:pt x="3626701" y="3235795"/>
                </a:lnTo>
                <a:lnTo>
                  <a:pt x="3625583" y="3235325"/>
                </a:lnTo>
                <a:lnTo>
                  <a:pt x="3622954" y="3235325"/>
                </a:lnTo>
                <a:lnTo>
                  <a:pt x="3621836" y="3235795"/>
                </a:lnTo>
                <a:lnTo>
                  <a:pt x="3619970" y="3237661"/>
                </a:lnTo>
                <a:lnTo>
                  <a:pt x="3619500" y="3238779"/>
                </a:lnTo>
                <a:lnTo>
                  <a:pt x="3619500" y="3241408"/>
                </a:lnTo>
                <a:lnTo>
                  <a:pt x="3619970" y="3242526"/>
                </a:lnTo>
                <a:lnTo>
                  <a:pt x="3621836" y="3244392"/>
                </a:lnTo>
                <a:lnTo>
                  <a:pt x="3622954" y="3244850"/>
                </a:lnTo>
                <a:lnTo>
                  <a:pt x="3625583" y="3244850"/>
                </a:lnTo>
                <a:lnTo>
                  <a:pt x="3626701" y="3244392"/>
                </a:lnTo>
                <a:lnTo>
                  <a:pt x="3628567" y="3242526"/>
                </a:lnTo>
                <a:lnTo>
                  <a:pt x="3629025" y="3241408"/>
                </a:lnTo>
                <a:lnTo>
                  <a:pt x="3629025" y="3238779"/>
                </a:lnTo>
                <a:close/>
              </a:path>
              <a:path w="6677025" h="3249929">
                <a:moveTo>
                  <a:pt x="3629025" y="2591714"/>
                </a:moveTo>
                <a:lnTo>
                  <a:pt x="3628567" y="2590596"/>
                </a:lnTo>
                <a:lnTo>
                  <a:pt x="3626701" y="2588730"/>
                </a:lnTo>
                <a:lnTo>
                  <a:pt x="3625583" y="2588272"/>
                </a:lnTo>
                <a:lnTo>
                  <a:pt x="3622954" y="2588272"/>
                </a:lnTo>
                <a:lnTo>
                  <a:pt x="3621836" y="2588730"/>
                </a:lnTo>
                <a:lnTo>
                  <a:pt x="3619970" y="2590596"/>
                </a:lnTo>
                <a:lnTo>
                  <a:pt x="3619500" y="2591714"/>
                </a:lnTo>
                <a:lnTo>
                  <a:pt x="3619500" y="2594343"/>
                </a:lnTo>
                <a:lnTo>
                  <a:pt x="3619970" y="2595461"/>
                </a:lnTo>
                <a:lnTo>
                  <a:pt x="3621836" y="2597327"/>
                </a:lnTo>
                <a:lnTo>
                  <a:pt x="3622954" y="2597797"/>
                </a:lnTo>
                <a:lnTo>
                  <a:pt x="3625583" y="2597797"/>
                </a:lnTo>
                <a:lnTo>
                  <a:pt x="3626701" y="2597327"/>
                </a:lnTo>
                <a:lnTo>
                  <a:pt x="3628567" y="2595461"/>
                </a:lnTo>
                <a:lnTo>
                  <a:pt x="3629025" y="2594343"/>
                </a:lnTo>
                <a:lnTo>
                  <a:pt x="3629025" y="2591714"/>
                </a:lnTo>
                <a:close/>
              </a:path>
              <a:path w="6677025" h="3249929">
                <a:moveTo>
                  <a:pt x="3629025" y="1944649"/>
                </a:moveTo>
                <a:lnTo>
                  <a:pt x="3628567" y="1943531"/>
                </a:lnTo>
                <a:lnTo>
                  <a:pt x="3626701" y="1941664"/>
                </a:lnTo>
                <a:lnTo>
                  <a:pt x="3625583" y="1941195"/>
                </a:lnTo>
                <a:lnTo>
                  <a:pt x="3622954" y="1941195"/>
                </a:lnTo>
                <a:lnTo>
                  <a:pt x="3621836" y="1941664"/>
                </a:lnTo>
                <a:lnTo>
                  <a:pt x="3619970" y="1943531"/>
                </a:lnTo>
                <a:lnTo>
                  <a:pt x="3619500" y="1944649"/>
                </a:lnTo>
                <a:lnTo>
                  <a:pt x="3619500" y="1947278"/>
                </a:lnTo>
                <a:lnTo>
                  <a:pt x="3619970" y="1948395"/>
                </a:lnTo>
                <a:lnTo>
                  <a:pt x="3621836" y="1950262"/>
                </a:lnTo>
                <a:lnTo>
                  <a:pt x="3622954" y="1950720"/>
                </a:lnTo>
                <a:lnTo>
                  <a:pt x="3625583" y="1950720"/>
                </a:lnTo>
                <a:lnTo>
                  <a:pt x="3626701" y="1950262"/>
                </a:lnTo>
                <a:lnTo>
                  <a:pt x="3628567" y="1948395"/>
                </a:lnTo>
                <a:lnTo>
                  <a:pt x="3629025" y="1947278"/>
                </a:lnTo>
                <a:lnTo>
                  <a:pt x="3629025" y="1944649"/>
                </a:lnTo>
                <a:close/>
              </a:path>
              <a:path w="6677025" h="3249929">
                <a:moveTo>
                  <a:pt x="3629025" y="1297584"/>
                </a:moveTo>
                <a:lnTo>
                  <a:pt x="3628567" y="1296466"/>
                </a:lnTo>
                <a:lnTo>
                  <a:pt x="3626701" y="1294599"/>
                </a:lnTo>
                <a:lnTo>
                  <a:pt x="3625583" y="1294130"/>
                </a:lnTo>
                <a:lnTo>
                  <a:pt x="3622954" y="1294130"/>
                </a:lnTo>
                <a:lnTo>
                  <a:pt x="3621836" y="1294599"/>
                </a:lnTo>
                <a:lnTo>
                  <a:pt x="3619970" y="1296466"/>
                </a:lnTo>
                <a:lnTo>
                  <a:pt x="3619500" y="1297584"/>
                </a:lnTo>
                <a:lnTo>
                  <a:pt x="3619500" y="1300213"/>
                </a:lnTo>
                <a:lnTo>
                  <a:pt x="3619970" y="1301330"/>
                </a:lnTo>
                <a:lnTo>
                  <a:pt x="3621836" y="1303197"/>
                </a:lnTo>
                <a:lnTo>
                  <a:pt x="3622954" y="1303655"/>
                </a:lnTo>
                <a:lnTo>
                  <a:pt x="3625583" y="1303655"/>
                </a:lnTo>
                <a:lnTo>
                  <a:pt x="3626701" y="1303197"/>
                </a:lnTo>
                <a:lnTo>
                  <a:pt x="3628567" y="1301330"/>
                </a:lnTo>
                <a:lnTo>
                  <a:pt x="3629025" y="1300213"/>
                </a:lnTo>
                <a:lnTo>
                  <a:pt x="3629025" y="1297584"/>
                </a:lnTo>
                <a:close/>
              </a:path>
              <a:path w="6677025" h="3249929">
                <a:moveTo>
                  <a:pt x="3629025" y="650519"/>
                </a:moveTo>
                <a:lnTo>
                  <a:pt x="3628567" y="649401"/>
                </a:lnTo>
                <a:lnTo>
                  <a:pt x="3626701" y="647534"/>
                </a:lnTo>
                <a:lnTo>
                  <a:pt x="3625583" y="647065"/>
                </a:lnTo>
                <a:lnTo>
                  <a:pt x="3622954" y="647065"/>
                </a:lnTo>
                <a:lnTo>
                  <a:pt x="3621836" y="647534"/>
                </a:lnTo>
                <a:lnTo>
                  <a:pt x="3619970" y="649401"/>
                </a:lnTo>
                <a:lnTo>
                  <a:pt x="3619500" y="650519"/>
                </a:lnTo>
                <a:lnTo>
                  <a:pt x="3619500" y="653148"/>
                </a:lnTo>
                <a:lnTo>
                  <a:pt x="3619970" y="654265"/>
                </a:lnTo>
                <a:lnTo>
                  <a:pt x="3621836" y="656132"/>
                </a:lnTo>
                <a:lnTo>
                  <a:pt x="3622954" y="656590"/>
                </a:lnTo>
                <a:lnTo>
                  <a:pt x="3625583" y="656590"/>
                </a:lnTo>
                <a:lnTo>
                  <a:pt x="3626701" y="656132"/>
                </a:lnTo>
                <a:lnTo>
                  <a:pt x="3628567" y="654265"/>
                </a:lnTo>
                <a:lnTo>
                  <a:pt x="3629025" y="653148"/>
                </a:lnTo>
                <a:lnTo>
                  <a:pt x="3629025" y="650519"/>
                </a:lnTo>
                <a:close/>
              </a:path>
              <a:path w="6677025" h="3249929">
                <a:moveTo>
                  <a:pt x="3629025" y="3454"/>
                </a:moveTo>
                <a:lnTo>
                  <a:pt x="3628567" y="2336"/>
                </a:lnTo>
                <a:lnTo>
                  <a:pt x="3626701" y="469"/>
                </a:lnTo>
                <a:lnTo>
                  <a:pt x="3625583" y="0"/>
                </a:lnTo>
                <a:lnTo>
                  <a:pt x="3622954" y="0"/>
                </a:lnTo>
                <a:lnTo>
                  <a:pt x="3621836" y="469"/>
                </a:lnTo>
                <a:lnTo>
                  <a:pt x="3619970" y="2336"/>
                </a:lnTo>
                <a:lnTo>
                  <a:pt x="3619500" y="3454"/>
                </a:lnTo>
                <a:lnTo>
                  <a:pt x="3619500" y="6083"/>
                </a:lnTo>
                <a:lnTo>
                  <a:pt x="3619970" y="7200"/>
                </a:lnTo>
                <a:lnTo>
                  <a:pt x="3621836" y="9067"/>
                </a:lnTo>
                <a:lnTo>
                  <a:pt x="3622954" y="9525"/>
                </a:lnTo>
                <a:lnTo>
                  <a:pt x="3625583" y="9525"/>
                </a:lnTo>
                <a:lnTo>
                  <a:pt x="3626701" y="9067"/>
                </a:lnTo>
                <a:lnTo>
                  <a:pt x="3628567" y="7200"/>
                </a:lnTo>
                <a:lnTo>
                  <a:pt x="3629025" y="6083"/>
                </a:lnTo>
                <a:lnTo>
                  <a:pt x="3629025" y="3454"/>
                </a:lnTo>
                <a:close/>
              </a:path>
              <a:path w="6677025" h="3249929">
                <a:moveTo>
                  <a:pt x="3676650" y="3238779"/>
                </a:moveTo>
                <a:lnTo>
                  <a:pt x="3676192" y="3237661"/>
                </a:lnTo>
                <a:lnTo>
                  <a:pt x="3674326" y="3235795"/>
                </a:lnTo>
                <a:lnTo>
                  <a:pt x="3673208" y="3235325"/>
                </a:lnTo>
                <a:lnTo>
                  <a:pt x="3670579" y="3235325"/>
                </a:lnTo>
                <a:lnTo>
                  <a:pt x="3669461" y="3235795"/>
                </a:lnTo>
                <a:lnTo>
                  <a:pt x="3667595" y="3237661"/>
                </a:lnTo>
                <a:lnTo>
                  <a:pt x="3667125" y="3238779"/>
                </a:lnTo>
                <a:lnTo>
                  <a:pt x="3667125" y="3241408"/>
                </a:lnTo>
                <a:lnTo>
                  <a:pt x="3667595" y="3242526"/>
                </a:lnTo>
                <a:lnTo>
                  <a:pt x="3669461" y="3244392"/>
                </a:lnTo>
                <a:lnTo>
                  <a:pt x="3670579" y="3244850"/>
                </a:lnTo>
                <a:lnTo>
                  <a:pt x="3673208" y="3244850"/>
                </a:lnTo>
                <a:lnTo>
                  <a:pt x="3674326" y="3244392"/>
                </a:lnTo>
                <a:lnTo>
                  <a:pt x="3676192" y="3242526"/>
                </a:lnTo>
                <a:lnTo>
                  <a:pt x="3676650" y="3241408"/>
                </a:lnTo>
                <a:lnTo>
                  <a:pt x="3676650" y="3238779"/>
                </a:lnTo>
                <a:close/>
              </a:path>
              <a:path w="6677025" h="3249929">
                <a:moveTo>
                  <a:pt x="3676650" y="2591714"/>
                </a:moveTo>
                <a:lnTo>
                  <a:pt x="3676192" y="2590596"/>
                </a:lnTo>
                <a:lnTo>
                  <a:pt x="3674326" y="2588730"/>
                </a:lnTo>
                <a:lnTo>
                  <a:pt x="3673208" y="2588272"/>
                </a:lnTo>
                <a:lnTo>
                  <a:pt x="3670579" y="2588272"/>
                </a:lnTo>
                <a:lnTo>
                  <a:pt x="3669461" y="2588730"/>
                </a:lnTo>
                <a:lnTo>
                  <a:pt x="3667595" y="2590596"/>
                </a:lnTo>
                <a:lnTo>
                  <a:pt x="3667125" y="2591714"/>
                </a:lnTo>
                <a:lnTo>
                  <a:pt x="3667125" y="2594343"/>
                </a:lnTo>
                <a:lnTo>
                  <a:pt x="3667595" y="2595461"/>
                </a:lnTo>
                <a:lnTo>
                  <a:pt x="3669461" y="2597327"/>
                </a:lnTo>
                <a:lnTo>
                  <a:pt x="3670579" y="2597797"/>
                </a:lnTo>
                <a:lnTo>
                  <a:pt x="3673208" y="2597797"/>
                </a:lnTo>
                <a:lnTo>
                  <a:pt x="3674326" y="2597327"/>
                </a:lnTo>
                <a:lnTo>
                  <a:pt x="3676192" y="2595461"/>
                </a:lnTo>
                <a:lnTo>
                  <a:pt x="3676650" y="2594343"/>
                </a:lnTo>
                <a:lnTo>
                  <a:pt x="3676650" y="2591714"/>
                </a:lnTo>
                <a:close/>
              </a:path>
              <a:path w="6677025" h="3249929">
                <a:moveTo>
                  <a:pt x="3676650" y="1944649"/>
                </a:moveTo>
                <a:lnTo>
                  <a:pt x="3676192" y="1943531"/>
                </a:lnTo>
                <a:lnTo>
                  <a:pt x="3674326" y="1941664"/>
                </a:lnTo>
                <a:lnTo>
                  <a:pt x="3673208" y="1941195"/>
                </a:lnTo>
                <a:lnTo>
                  <a:pt x="3670579" y="1941195"/>
                </a:lnTo>
                <a:lnTo>
                  <a:pt x="3669461" y="1941664"/>
                </a:lnTo>
                <a:lnTo>
                  <a:pt x="3667595" y="1943531"/>
                </a:lnTo>
                <a:lnTo>
                  <a:pt x="3667125" y="1944649"/>
                </a:lnTo>
                <a:lnTo>
                  <a:pt x="3667125" y="1947278"/>
                </a:lnTo>
                <a:lnTo>
                  <a:pt x="3667595" y="1948395"/>
                </a:lnTo>
                <a:lnTo>
                  <a:pt x="3669461" y="1950262"/>
                </a:lnTo>
                <a:lnTo>
                  <a:pt x="3670579" y="1950720"/>
                </a:lnTo>
                <a:lnTo>
                  <a:pt x="3673208" y="1950720"/>
                </a:lnTo>
                <a:lnTo>
                  <a:pt x="3674326" y="1950262"/>
                </a:lnTo>
                <a:lnTo>
                  <a:pt x="3676192" y="1948395"/>
                </a:lnTo>
                <a:lnTo>
                  <a:pt x="3676650" y="1947278"/>
                </a:lnTo>
                <a:lnTo>
                  <a:pt x="3676650" y="1944649"/>
                </a:lnTo>
                <a:close/>
              </a:path>
              <a:path w="6677025" h="3249929">
                <a:moveTo>
                  <a:pt x="3676650" y="1297584"/>
                </a:moveTo>
                <a:lnTo>
                  <a:pt x="3676192" y="1296466"/>
                </a:lnTo>
                <a:lnTo>
                  <a:pt x="3674326" y="1294599"/>
                </a:lnTo>
                <a:lnTo>
                  <a:pt x="3673208" y="1294130"/>
                </a:lnTo>
                <a:lnTo>
                  <a:pt x="3670579" y="1294130"/>
                </a:lnTo>
                <a:lnTo>
                  <a:pt x="3669461" y="1294599"/>
                </a:lnTo>
                <a:lnTo>
                  <a:pt x="3667595" y="1296466"/>
                </a:lnTo>
                <a:lnTo>
                  <a:pt x="3667125" y="1297584"/>
                </a:lnTo>
                <a:lnTo>
                  <a:pt x="3667125" y="1300213"/>
                </a:lnTo>
                <a:lnTo>
                  <a:pt x="3667595" y="1301330"/>
                </a:lnTo>
                <a:lnTo>
                  <a:pt x="3669461" y="1303197"/>
                </a:lnTo>
                <a:lnTo>
                  <a:pt x="3670579" y="1303655"/>
                </a:lnTo>
                <a:lnTo>
                  <a:pt x="3673208" y="1303655"/>
                </a:lnTo>
                <a:lnTo>
                  <a:pt x="3674326" y="1303197"/>
                </a:lnTo>
                <a:lnTo>
                  <a:pt x="3676192" y="1301330"/>
                </a:lnTo>
                <a:lnTo>
                  <a:pt x="3676650" y="1300213"/>
                </a:lnTo>
                <a:lnTo>
                  <a:pt x="3676650" y="1297584"/>
                </a:lnTo>
                <a:close/>
              </a:path>
              <a:path w="6677025" h="3249929">
                <a:moveTo>
                  <a:pt x="3676650" y="650519"/>
                </a:moveTo>
                <a:lnTo>
                  <a:pt x="3676192" y="649401"/>
                </a:lnTo>
                <a:lnTo>
                  <a:pt x="3674326" y="647534"/>
                </a:lnTo>
                <a:lnTo>
                  <a:pt x="3673208" y="647065"/>
                </a:lnTo>
                <a:lnTo>
                  <a:pt x="3670579" y="647065"/>
                </a:lnTo>
                <a:lnTo>
                  <a:pt x="3669461" y="647534"/>
                </a:lnTo>
                <a:lnTo>
                  <a:pt x="3667595" y="649401"/>
                </a:lnTo>
                <a:lnTo>
                  <a:pt x="3667125" y="650519"/>
                </a:lnTo>
                <a:lnTo>
                  <a:pt x="3667125" y="653148"/>
                </a:lnTo>
                <a:lnTo>
                  <a:pt x="3667595" y="654265"/>
                </a:lnTo>
                <a:lnTo>
                  <a:pt x="3669461" y="656132"/>
                </a:lnTo>
                <a:lnTo>
                  <a:pt x="3670579" y="656590"/>
                </a:lnTo>
                <a:lnTo>
                  <a:pt x="3673208" y="656590"/>
                </a:lnTo>
                <a:lnTo>
                  <a:pt x="3674326" y="656132"/>
                </a:lnTo>
                <a:lnTo>
                  <a:pt x="3676192" y="654265"/>
                </a:lnTo>
                <a:lnTo>
                  <a:pt x="3676650" y="653148"/>
                </a:lnTo>
                <a:lnTo>
                  <a:pt x="3676650" y="650519"/>
                </a:lnTo>
                <a:close/>
              </a:path>
              <a:path w="6677025" h="3249929">
                <a:moveTo>
                  <a:pt x="3676650" y="3454"/>
                </a:moveTo>
                <a:lnTo>
                  <a:pt x="3676192" y="2336"/>
                </a:lnTo>
                <a:lnTo>
                  <a:pt x="3674326" y="469"/>
                </a:lnTo>
                <a:lnTo>
                  <a:pt x="3673208" y="0"/>
                </a:lnTo>
                <a:lnTo>
                  <a:pt x="3670579" y="0"/>
                </a:lnTo>
                <a:lnTo>
                  <a:pt x="3669461" y="469"/>
                </a:lnTo>
                <a:lnTo>
                  <a:pt x="3667595" y="2336"/>
                </a:lnTo>
                <a:lnTo>
                  <a:pt x="3667125" y="3454"/>
                </a:lnTo>
                <a:lnTo>
                  <a:pt x="3667125" y="6083"/>
                </a:lnTo>
                <a:lnTo>
                  <a:pt x="3667595" y="7200"/>
                </a:lnTo>
                <a:lnTo>
                  <a:pt x="3669461" y="9067"/>
                </a:lnTo>
                <a:lnTo>
                  <a:pt x="3670579" y="9525"/>
                </a:lnTo>
                <a:lnTo>
                  <a:pt x="3673208" y="9525"/>
                </a:lnTo>
                <a:lnTo>
                  <a:pt x="3674326" y="9067"/>
                </a:lnTo>
                <a:lnTo>
                  <a:pt x="3676192" y="7200"/>
                </a:lnTo>
                <a:lnTo>
                  <a:pt x="3676650" y="6083"/>
                </a:lnTo>
                <a:lnTo>
                  <a:pt x="3676650" y="3454"/>
                </a:lnTo>
                <a:close/>
              </a:path>
              <a:path w="6677025" h="3249929">
                <a:moveTo>
                  <a:pt x="3724275" y="3238779"/>
                </a:moveTo>
                <a:lnTo>
                  <a:pt x="3723817" y="3237661"/>
                </a:lnTo>
                <a:lnTo>
                  <a:pt x="3721951" y="3235795"/>
                </a:lnTo>
                <a:lnTo>
                  <a:pt x="3720833" y="3235325"/>
                </a:lnTo>
                <a:lnTo>
                  <a:pt x="3718204" y="3235325"/>
                </a:lnTo>
                <a:lnTo>
                  <a:pt x="3717086" y="3235795"/>
                </a:lnTo>
                <a:lnTo>
                  <a:pt x="3715220" y="3237661"/>
                </a:lnTo>
                <a:lnTo>
                  <a:pt x="3714750" y="3238779"/>
                </a:lnTo>
                <a:lnTo>
                  <a:pt x="3714750" y="3241408"/>
                </a:lnTo>
                <a:lnTo>
                  <a:pt x="3715220" y="3242526"/>
                </a:lnTo>
                <a:lnTo>
                  <a:pt x="3717086" y="3244392"/>
                </a:lnTo>
                <a:lnTo>
                  <a:pt x="3718204" y="3244850"/>
                </a:lnTo>
                <a:lnTo>
                  <a:pt x="3720833" y="3244850"/>
                </a:lnTo>
                <a:lnTo>
                  <a:pt x="3721951" y="3244392"/>
                </a:lnTo>
                <a:lnTo>
                  <a:pt x="3723817" y="3242526"/>
                </a:lnTo>
                <a:lnTo>
                  <a:pt x="3724275" y="3241408"/>
                </a:lnTo>
                <a:lnTo>
                  <a:pt x="3724275" y="3238779"/>
                </a:lnTo>
                <a:close/>
              </a:path>
              <a:path w="6677025" h="3249929">
                <a:moveTo>
                  <a:pt x="3724275" y="2591714"/>
                </a:moveTo>
                <a:lnTo>
                  <a:pt x="3723817" y="2590596"/>
                </a:lnTo>
                <a:lnTo>
                  <a:pt x="3721951" y="2588730"/>
                </a:lnTo>
                <a:lnTo>
                  <a:pt x="3720833" y="2588272"/>
                </a:lnTo>
                <a:lnTo>
                  <a:pt x="3718204" y="2588272"/>
                </a:lnTo>
                <a:lnTo>
                  <a:pt x="3717086" y="2588730"/>
                </a:lnTo>
                <a:lnTo>
                  <a:pt x="3715220" y="2590596"/>
                </a:lnTo>
                <a:lnTo>
                  <a:pt x="3714750" y="2591714"/>
                </a:lnTo>
                <a:lnTo>
                  <a:pt x="3714750" y="2594343"/>
                </a:lnTo>
                <a:lnTo>
                  <a:pt x="3715220" y="2595461"/>
                </a:lnTo>
                <a:lnTo>
                  <a:pt x="3717086" y="2597327"/>
                </a:lnTo>
                <a:lnTo>
                  <a:pt x="3718204" y="2597797"/>
                </a:lnTo>
                <a:lnTo>
                  <a:pt x="3720833" y="2597797"/>
                </a:lnTo>
                <a:lnTo>
                  <a:pt x="3721951" y="2597327"/>
                </a:lnTo>
                <a:lnTo>
                  <a:pt x="3723817" y="2595461"/>
                </a:lnTo>
                <a:lnTo>
                  <a:pt x="3724275" y="2594343"/>
                </a:lnTo>
                <a:lnTo>
                  <a:pt x="3724275" y="2591714"/>
                </a:lnTo>
                <a:close/>
              </a:path>
              <a:path w="6677025" h="3249929">
                <a:moveTo>
                  <a:pt x="3724275" y="1944649"/>
                </a:moveTo>
                <a:lnTo>
                  <a:pt x="3723817" y="1943531"/>
                </a:lnTo>
                <a:lnTo>
                  <a:pt x="3721951" y="1941664"/>
                </a:lnTo>
                <a:lnTo>
                  <a:pt x="3720833" y="1941195"/>
                </a:lnTo>
                <a:lnTo>
                  <a:pt x="3718204" y="1941195"/>
                </a:lnTo>
                <a:lnTo>
                  <a:pt x="3717086" y="1941664"/>
                </a:lnTo>
                <a:lnTo>
                  <a:pt x="3715220" y="1943531"/>
                </a:lnTo>
                <a:lnTo>
                  <a:pt x="3714750" y="1944649"/>
                </a:lnTo>
                <a:lnTo>
                  <a:pt x="3714750" y="1947278"/>
                </a:lnTo>
                <a:lnTo>
                  <a:pt x="3715220" y="1948395"/>
                </a:lnTo>
                <a:lnTo>
                  <a:pt x="3717086" y="1950262"/>
                </a:lnTo>
                <a:lnTo>
                  <a:pt x="3718204" y="1950720"/>
                </a:lnTo>
                <a:lnTo>
                  <a:pt x="3720833" y="1950720"/>
                </a:lnTo>
                <a:lnTo>
                  <a:pt x="3721951" y="1950262"/>
                </a:lnTo>
                <a:lnTo>
                  <a:pt x="3723817" y="1948395"/>
                </a:lnTo>
                <a:lnTo>
                  <a:pt x="3724275" y="1947278"/>
                </a:lnTo>
                <a:lnTo>
                  <a:pt x="3724275" y="1944649"/>
                </a:lnTo>
                <a:close/>
              </a:path>
              <a:path w="6677025" h="3249929">
                <a:moveTo>
                  <a:pt x="3724275" y="1297584"/>
                </a:moveTo>
                <a:lnTo>
                  <a:pt x="3723817" y="1296466"/>
                </a:lnTo>
                <a:lnTo>
                  <a:pt x="3721951" y="1294599"/>
                </a:lnTo>
                <a:lnTo>
                  <a:pt x="3720833" y="1294130"/>
                </a:lnTo>
                <a:lnTo>
                  <a:pt x="3718204" y="1294130"/>
                </a:lnTo>
                <a:lnTo>
                  <a:pt x="3717086" y="1294599"/>
                </a:lnTo>
                <a:lnTo>
                  <a:pt x="3715220" y="1296466"/>
                </a:lnTo>
                <a:lnTo>
                  <a:pt x="3714750" y="1297584"/>
                </a:lnTo>
                <a:lnTo>
                  <a:pt x="3714750" y="1300213"/>
                </a:lnTo>
                <a:lnTo>
                  <a:pt x="3715220" y="1301330"/>
                </a:lnTo>
                <a:lnTo>
                  <a:pt x="3717086" y="1303197"/>
                </a:lnTo>
                <a:lnTo>
                  <a:pt x="3718204" y="1303655"/>
                </a:lnTo>
                <a:lnTo>
                  <a:pt x="3720833" y="1303655"/>
                </a:lnTo>
                <a:lnTo>
                  <a:pt x="3721951" y="1303197"/>
                </a:lnTo>
                <a:lnTo>
                  <a:pt x="3723817" y="1301330"/>
                </a:lnTo>
                <a:lnTo>
                  <a:pt x="3724275" y="1300213"/>
                </a:lnTo>
                <a:lnTo>
                  <a:pt x="3724275" y="1297584"/>
                </a:lnTo>
                <a:close/>
              </a:path>
              <a:path w="6677025" h="3249929">
                <a:moveTo>
                  <a:pt x="3724275" y="650519"/>
                </a:moveTo>
                <a:lnTo>
                  <a:pt x="3723817" y="649401"/>
                </a:lnTo>
                <a:lnTo>
                  <a:pt x="3721951" y="647534"/>
                </a:lnTo>
                <a:lnTo>
                  <a:pt x="3720833" y="647065"/>
                </a:lnTo>
                <a:lnTo>
                  <a:pt x="3718204" y="647065"/>
                </a:lnTo>
                <a:lnTo>
                  <a:pt x="3717086" y="647534"/>
                </a:lnTo>
                <a:lnTo>
                  <a:pt x="3715220" y="649401"/>
                </a:lnTo>
                <a:lnTo>
                  <a:pt x="3714750" y="650519"/>
                </a:lnTo>
                <a:lnTo>
                  <a:pt x="3714750" y="653148"/>
                </a:lnTo>
                <a:lnTo>
                  <a:pt x="3715220" y="654265"/>
                </a:lnTo>
                <a:lnTo>
                  <a:pt x="3717086" y="656132"/>
                </a:lnTo>
                <a:lnTo>
                  <a:pt x="3718204" y="656590"/>
                </a:lnTo>
                <a:lnTo>
                  <a:pt x="3720833" y="656590"/>
                </a:lnTo>
                <a:lnTo>
                  <a:pt x="3721951" y="656132"/>
                </a:lnTo>
                <a:lnTo>
                  <a:pt x="3723817" y="654265"/>
                </a:lnTo>
                <a:lnTo>
                  <a:pt x="3724275" y="653148"/>
                </a:lnTo>
                <a:lnTo>
                  <a:pt x="3724275" y="650519"/>
                </a:lnTo>
                <a:close/>
              </a:path>
              <a:path w="6677025" h="3249929">
                <a:moveTo>
                  <a:pt x="3724275" y="3454"/>
                </a:moveTo>
                <a:lnTo>
                  <a:pt x="3723817" y="2336"/>
                </a:lnTo>
                <a:lnTo>
                  <a:pt x="3721951" y="469"/>
                </a:lnTo>
                <a:lnTo>
                  <a:pt x="3720833" y="0"/>
                </a:lnTo>
                <a:lnTo>
                  <a:pt x="3718204" y="0"/>
                </a:lnTo>
                <a:lnTo>
                  <a:pt x="3717086" y="469"/>
                </a:lnTo>
                <a:lnTo>
                  <a:pt x="3715220" y="2336"/>
                </a:lnTo>
                <a:lnTo>
                  <a:pt x="3714750" y="3454"/>
                </a:lnTo>
                <a:lnTo>
                  <a:pt x="3714750" y="6083"/>
                </a:lnTo>
                <a:lnTo>
                  <a:pt x="3715220" y="7200"/>
                </a:lnTo>
                <a:lnTo>
                  <a:pt x="3717086" y="9067"/>
                </a:lnTo>
                <a:lnTo>
                  <a:pt x="3718204" y="9525"/>
                </a:lnTo>
                <a:lnTo>
                  <a:pt x="3720833" y="9525"/>
                </a:lnTo>
                <a:lnTo>
                  <a:pt x="3721951" y="9067"/>
                </a:lnTo>
                <a:lnTo>
                  <a:pt x="3723817" y="7200"/>
                </a:lnTo>
                <a:lnTo>
                  <a:pt x="3724275" y="6083"/>
                </a:lnTo>
                <a:lnTo>
                  <a:pt x="3724275" y="3454"/>
                </a:lnTo>
                <a:close/>
              </a:path>
              <a:path w="6677025" h="3249929">
                <a:moveTo>
                  <a:pt x="3771900" y="3238779"/>
                </a:moveTo>
                <a:lnTo>
                  <a:pt x="3771442" y="3237661"/>
                </a:lnTo>
                <a:lnTo>
                  <a:pt x="3769576" y="3235795"/>
                </a:lnTo>
                <a:lnTo>
                  <a:pt x="3768458" y="3235325"/>
                </a:lnTo>
                <a:lnTo>
                  <a:pt x="3765829" y="3235325"/>
                </a:lnTo>
                <a:lnTo>
                  <a:pt x="3764711" y="3235795"/>
                </a:lnTo>
                <a:lnTo>
                  <a:pt x="3762845" y="3237661"/>
                </a:lnTo>
                <a:lnTo>
                  <a:pt x="3762375" y="3238779"/>
                </a:lnTo>
                <a:lnTo>
                  <a:pt x="3762375" y="3241408"/>
                </a:lnTo>
                <a:lnTo>
                  <a:pt x="3762845" y="3242526"/>
                </a:lnTo>
                <a:lnTo>
                  <a:pt x="3764711" y="3244392"/>
                </a:lnTo>
                <a:lnTo>
                  <a:pt x="3765829" y="3244850"/>
                </a:lnTo>
                <a:lnTo>
                  <a:pt x="3768458" y="3244850"/>
                </a:lnTo>
                <a:lnTo>
                  <a:pt x="3769576" y="3244392"/>
                </a:lnTo>
                <a:lnTo>
                  <a:pt x="3771442" y="3242526"/>
                </a:lnTo>
                <a:lnTo>
                  <a:pt x="3771900" y="3241408"/>
                </a:lnTo>
                <a:lnTo>
                  <a:pt x="3771900" y="3238779"/>
                </a:lnTo>
                <a:close/>
              </a:path>
              <a:path w="6677025" h="3249929">
                <a:moveTo>
                  <a:pt x="3771900" y="2591714"/>
                </a:moveTo>
                <a:lnTo>
                  <a:pt x="3771442" y="2590596"/>
                </a:lnTo>
                <a:lnTo>
                  <a:pt x="3769576" y="2588730"/>
                </a:lnTo>
                <a:lnTo>
                  <a:pt x="3768458" y="2588272"/>
                </a:lnTo>
                <a:lnTo>
                  <a:pt x="3765829" y="2588272"/>
                </a:lnTo>
                <a:lnTo>
                  <a:pt x="3764711" y="2588730"/>
                </a:lnTo>
                <a:lnTo>
                  <a:pt x="3762845" y="2590596"/>
                </a:lnTo>
                <a:lnTo>
                  <a:pt x="3762375" y="2591714"/>
                </a:lnTo>
                <a:lnTo>
                  <a:pt x="3762375" y="2594343"/>
                </a:lnTo>
                <a:lnTo>
                  <a:pt x="3762845" y="2595461"/>
                </a:lnTo>
                <a:lnTo>
                  <a:pt x="3764711" y="2597327"/>
                </a:lnTo>
                <a:lnTo>
                  <a:pt x="3765829" y="2597797"/>
                </a:lnTo>
                <a:lnTo>
                  <a:pt x="3768458" y="2597797"/>
                </a:lnTo>
                <a:lnTo>
                  <a:pt x="3769576" y="2597327"/>
                </a:lnTo>
                <a:lnTo>
                  <a:pt x="3771442" y="2595461"/>
                </a:lnTo>
                <a:lnTo>
                  <a:pt x="3771900" y="2594343"/>
                </a:lnTo>
                <a:lnTo>
                  <a:pt x="3771900" y="2591714"/>
                </a:lnTo>
                <a:close/>
              </a:path>
              <a:path w="6677025" h="3249929">
                <a:moveTo>
                  <a:pt x="3771900" y="1944649"/>
                </a:moveTo>
                <a:lnTo>
                  <a:pt x="3771442" y="1943531"/>
                </a:lnTo>
                <a:lnTo>
                  <a:pt x="3769576" y="1941664"/>
                </a:lnTo>
                <a:lnTo>
                  <a:pt x="3768458" y="1941195"/>
                </a:lnTo>
                <a:lnTo>
                  <a:pt x="3765829" y="1941195"/>
                </a:lnTo>
                <a:lnTo>
                  <a:pt x="3764711" y="1941664"/>
                </a:lnTo>
                <a:lnTo>
                  <a:pt x="3762845" y="1943531"/>
                </a:lnTo>
                <a:lnTo>
                  <a:pt x="3762375" y="1944649"/>
                </a:lnTo>
                <a:lnTo>
                  <a:pt x="3762375" y="1947278"/>
                </a:lnTo>
                <a:lnTo>
                  <a:pt x="3762845" y="1948395"/>
                </a:lnTo>
                <a:lnTo>
                  <a:pt x="3764711" y="1950262"/>
                </a:lnTo>
                <a:lnTo>
                  <a:pt x="3765829" y="1950720"/>
                </a:lnTo>
                <a:lnTo>
                  <a:pt x="3768458" y="1950720"/>
                </a:lnTo>
                <a:lnTo>
                  <a:pt x="3769576" y="1950262"/>
                </a:lnTo>
                <a:lnTo>
                  <a:pt x="3771442" y="1948395"/>
                </a:lnTo>
                <a:lnTo>
                  <a:pt x="3771900" y="1947278"/>
                </a:lnTo>
                <a:lnTo>
                  <a:pt x="3771900" y="1944649"/>
                </a:lnTo>
                <a:close/>
              </a:path>
              <a:path w="6677025" h="3249929">
                <a:moveTo>
                  <a:pt x="3771900" y="1297584"/>
                </a:moveTo>
                <a:lnTo>
                  <a:pt x="3771442" y="1296466"/>
                </a:lnTo>
                <a:lnTo>
                  <a:pt x="3769576" y="1294599"/>
                </a:lnTo>
                <a:lnTo>
                  <a:pt x="3768458" y="1294130"/>
                </a:lnTo>
                <a:lnTo>
                  <a:pt x="3765829" y="1294130"/>
                </a:lnTo>
                <a:lnTo>
                  <a:pt x="3764711" y="1294599"/>
                </a:lnTo>
                <a:lnTo>
                  <a:pt x="3762845" y="1296466"/>
                </a:lnTo>
                <a:lnTo>
                  <a:pt x="3762375" y="1297584"/>
                </a:lnTo>
                <a:lnTo>
                  <a:pt x="3762375" y="1300213"/>
                </a:lnTo>
                <a:lnTo>
                  <a:pt x="3762845" y="1301330"/>
                </a:lnTo>
                <a:lnTo>
                  <a:pt x="3764711" y="1303197"/>
                </a:lnTo>
                <a:lnTo>
                  <a:pt x="3765829" y="1303655"/>
                </a:lnTo>
                <a:lnTo>
                  <a:pt x="3768458" y="1303655"/>
                </a:lnTo>
                <a:lnTo>
                  <a:pt x="3769576" y="1303197"/>
                </a:lnTo>
                <a:lnTo>
                  <a:pt x="3771442" y="1301330"/>
                </a:lnTo>
                <a:lnTo>
                  <a:pt x="3771900" y="1300213"/>
                </a:lnTo>
                <a:lnTo>
                  <a:pt x="3771900" y="1297584"/>
                </a:lnTo>
                <a:close/>
              </a:path>
              <a:path w="6677025" h="3249929">
                <a:moveTo>
                  <a:pt x="3771900" y="650519"/>
                </a:moveTo>
                <a:lnTo>
                  <a:pt x="3771442" y="649401"/>
                </a:lnTo>
                <a:lnTo>
                  <a:pt x="3769576" y="647534"/>
                </a:lnTo>
                <a:lnTo>
                  <a:pt x="3768458" y="647065"/>
                </a:lnTo>
                <a:lnTo>
                  <a:pt x="3765829" y="647065"/>
                </a:lnTo>
                <a:lnTo>
                  <a:pt x="3764711" y="647534"/>
                </a:lnTo>
                <a:lnTo>
                  <a:pt x="3762845" y="649401"/>
                </a:lnTo>
                <a:lnTo>
                  <a:pt x="3762375" y="650519"/>
                </a:lnTo>
                <a:lnTo>
                  <a:pt x="3762375" y="653148"/>
                </a:lnTo>
                <a:lnTo>
                  <a:pt x="3762845" y="654265"/>
                </a:lnTo>
                <a:lnTo>
                  <a:pt x="3764711" y="656132"/>
                </a:lnTo>
                <a:lnTo>
                  <a:pt x="3765829" y="656590"/>
                </a:lnTo>
                <a:lnTo>
                  <a:pt x="3768458" y="656590"/>
                </a:lnTo>
                <a:lnTo>
                  <a:pt x="3769576" y="656132"/>
                </a:lnTo>
                <a:lnTo>
                  <a:pt x="3771442" y="654265"/>
                </a:lnTo>
                <a:lnTo>
                  <a:pt x="3771900" y="653148"/>
                </a:lnTo>
                <a:lnTo>
                  <a:pt x="3771900" y="650519"/>
                </a:lnTo>
                <a:close/>
              </a:path>
              <a:path w="6677025" h="3249929">
                <a:moveTo>
                  <a:pt x="3771900" y="3454"/>
                </a:moveTo>
                <a:lnTo>
                  <a:pt x="3771442" y="2336"/>
                </a:lnTo>
                <a:lnTo>
                  <a:pt x="3769576" y="469"/>
                </a:lnTo>
                <a:lnTo>
                  <a:pt x="3768458" y="0"/>
                </a:lnTo>
                <a:lnTo>
                  <a:pt x="3765829" y="0"/>
                </a:lnTo>
                <a:lnTo>
                  <a:pt x="3764711" y="469"/>
                </a:lnTo>
                <a:lnTo>
                  <a:pt x="3762845" y="2336"/>
                </a:lnTo>
                <a:lnTo>
                  <a:pt x="3762375" y="3454"/>
                </a:lnTo>
                <a:lnTo>
                  <a:pt x="3762375" y="6083"/>
                </a:lnTo>
                <a:lnTo>
                  <a:pt x="3762845" y="7200"/>
                </a:lnTo>
                <a:lnTo>
                  <a:pt x="3764711" y="9067"/>
                </a:lnTo>
                <a:lnTo>
                  <a:pt x="3765829" y="9525"/>
                </a:lnTo>
                <a:lnTo>
                  <a:pt x="3768458" y="9525"/>
                </a:lnTo>
                <a:lnTo>
                  <a:pt x="3769576" y="9067"/>
                </a:lnTo>
                <a:lnTo>
                  <a:pt x="3771442" y="7200"/>
                </a:lnTo>
                <a:lnTo>
                  <a:pt x="3771900" y="6083"/>
                </a:lnTo>
                <a:lnTo>
                  <a:pt x="3771900" y="3454"/>
                </a:lnTo>
                <a:close/>
              </a:path>
              <a:path w="6677025" h="3249929">
                <a:moveTo>
                  <a:pt x="3819525" y="3238779"/>
                </a:moveTo>
                <a:lnTo>
                  <a:pt x="3819067" y="3237661"/>
                </a:lnTo>
                <a:lnTo>
                  <a:pt x="3817201" y="3235795"/>
                </a:lnTo>
                <a:lnTo>
                  <a:pt x="3816083" y="3235325"/>
                </a:lnTo>
                <a:lnTo>
                  <a:pt x="3813454" y="3235325"/>
                </a:lnTo>
                <a:lnTo>
                  <a:pt x="3812336" y="3235795"/>
                </a:lnTo>
                <a:lnTo>
                  <a:pt x="3810470" y="3237661"/>
                </a:lnTo>
                <a:lnTo>
                  <a:pt x="3810000" y="3238779"/>
                </a:lnTo>
                <a:lnTo>
                  <a:pt x="3810000" y="3241408"/>
                </a:lnTo>
                <a:lnTo>
                  <a:pt x="3810470" y="3242526"/>
                </a:lnTo>
                <a:lnTo>
                  <a:pt x="3812336" y="3244392"/>
                </a:lnTo>
                <a:lnTo>
                  <a:pt x="3813454" y="3244850"/>
                </a:lnTo>
                <a:lnTo>
                  <a:pt x="3816083" y="3244850"/>
                </a:lnTo>
                <a:lnTo>
                  <a:pt x="3817201" y="3244392"/>
                </a:lnTo>
                <a:lnTo>
                  <a:pt x="3819067" y="3242526"/>
                </a:lnTo>
                <a:lnTo>
                  <a:pt x="3819525" y="3241408"/>
                </a:lnTo>
                <a:lnTo>
                  <a:pt x="3819525" y="3238779"/>
                </a:lnTo>
                <a:close/>
              </a:path>
              <a:path w="6677025" h="3249929">
                <a:moveTo>
                  <a:pt x="3819525" y="2591714"/>
                </a:moveTo>
                <a:lnTo>
                  <a:pt x="3819067" y="2590596"/>
                </a:lnTo>
                <a:lnTo>
                  <a:pt x="3817201" y="2588730"/>
                </a:lnTo>
                <a:lnTo>
                  <a:pt x="3816083" y="2588272"/>
                </a:lnTo>
                <a:lnTo>
                  <a:pt x="3813454" y="2588272"/>
                </a:lnTo>
                <a:lnTo>
                  <a:pt x="3812336" y="2588730"/>
                </a:lnTo>
                <a:lnTo>
                  <a:pt x="3810470" y="2590596"/>
                </a:lnTo>
                <a:lnTo>
                  <a:pt x="3810000" y="2591714"/>
                </a:lnTo>
                <a:lnTo>
                  <a:pt x="3810000" y="2594343"/>
                </a:lnTo>
                <a:lnTo>
                  <a:pt x="3810470" y="2595461"/>
                </a:lnTo>
                <a:lnTo>
                  <a:pt x="3812336" y="2597327"/>
                </a:lnTo>
                <a:lnTo>
                  <a:pt x="3813454" y="2597797"/>
                </a:lnTo>
                <a:lnTo>
                  <a:pt x="3816083" y="2597797"/>
                </a:lnTo>
                <a:lnTo>
                  <a:pt x="3817201" y="2597327"/>
                </a:lnTo>
                <a:lnTo>
                  <a:pt x="3819067" y="2595461"/>
                </a:lnTo>
                <a:lnTo>
                  <a:pt x="3819525" y="2594343"/>
                </a:lnTo>
                <a:lnTo>
                  <a:pt x="3819525" y="2591714"/>
                </a:lnTo>
                <a:close/>
              </a:path>
              <a:path w="6677025" h="3249929">
                <a:moveTo>
                  <a:pt x="3819525" y="1944649"/>
                </a:moveTo>
                <a:lnTo>
                  <a:pt x="3819067" y="1943531"/>
                </a:lnTo>
                <a:lnTo>
                  <a:pt x="3817201" y="1941664"/>
                </a:lnTo>
                <a:lnTo>
                  <a:pt x="3816083" y="1941195"/>
                </a:lnTo>
                <a:lnTo>
                  <a:pt x="3813454" y="1941195"/>
                </a:lnTo>
                <a:lnTo>
                  <a:pt x="3812336" y="1941664"/>
                </a:lnTo>
                <a:lnTo>
                  <a:pt x="3810470" y="1943531"/>
                </a:lnTo>
                <a:lnTo>
                  <a:pt x="3810000" y="1944649"/>
                </a:lnTo>
                <a:lnTo>
                  <a:pt x="3810000" y="1947278"/>
                </a:lnTo>
                <a:lnTo>
                  <a:pt x="3810470" y="1948395"/>
                </a:lnTo>
                <a:lnTo>
                  <a:pt x="3812336" y="1950262"/>
                </a:lnTo>
                <a:lnTo>
                  <a:pt x="3813454" y="1950720"/>
                </a:lnTo>
                <a:lnTo>
                  <a:pt x="3816083" y="1950720"/>
                </a:lnTo>
                <a:lnTo>
                  <a:pt x="3817201" y="1950262"/>
                </a:lnTo>
                <a:lnTo>
                  <a:pt x="3819067" y="1948395"/>
                </a:lnTo>
                <a:lnTo>
                  <a:pt x="3819525" y="1947278"/>
                </a:lnTo>
                <a:lnTo>
                  <a:pt x="3819525" y="1944649"/>
                </a:lnTo>
                <a:close/>
              </a:path>
              <a:path w="6677025" h="3249929">
                <a:moveTo>
                  <a:pt x="3819525" y="1297584"/>
                </a:moveTo>
                <a:lnTo>
                  <a:pt x="3819067" y="1296466"/>
                </a:lnTo>
                <a:lnTo>
                  <a:pt x="3817201" y="1294599"/>
                </a:lnTo>
                <a:lnTo>
                  <a:pt x="3816083" y="1294130"/>
                </a:lnTo>
                <a:lnTo>
                  <a:pt x="3813454" y="1294130"/>
                </a:lnTo>
                <a:lnTo>
                  <a:pt x="3812336" y="1294599"/>
                </a:lnTo>
                <a:lnTo>
                  <a:pt x="3810470" y="1296466"/>
                </a:lnTo>
                <a:lnTo>
                  <a:pt x="3810000" y="1297584"/>
                </a:lnTo>
                <a:lnTo>
                  <a:pt x="3810000" y="1300213"/>
                </a:lnTo>
                <a:lnTo>
                  <a:pt x="3810470" y="1301330"/>
                </a:lnTo>
                <a:lnTo>
                  <a:pt x="3812336" y="1303197"/>
                </a:lnTo>
                <a:lnTo>
                  <a:pt x="3813454" y="1303655"/>
                </a:lnTo>
                <a:lnTo>
                  <a:pt x="3816083" y="1303655"/>
                </a:lnTo>
                <a:lnTo>
                  <a:pt x="3817201" y="1303197"/>
                </a:lnTo>
                <a:lnTo>
                  <a:pt x="3819067" y="1301330"/>
                </a:lnTo>
                <a:lnTo>
                  <a:pt x="3819525" y="1300213"/>
                </a:lnTo>
                <a:lnTo>
                  <a:pt x="3819525" y="1297584"/>
                </a:lnTo>
                <a:close/>
              </a:path>
              <a:path w="6677025" h="3249929">
                <a:moveTo>
                  <a:pt x="3819525" y="650519"/>
                </a:moveTo>
                <a:lnTo>
                  <a:pt x="3819067" y="649401"/>
                </a:lnTo>
                <a:lnTo>
                  <a:pt x="3817201" y="647534"/>
                </a:lnTo>
                <a:lnTo>
                  <a:pt x="3816083" y="647065"/>
                </a:lnTo>
                <a:lnTo>
                  <a:pt x="3813454" y="647065"/>
                </a:lnTo>
                <a:lnTo>
                  <a:pt x="3812336" y="647534"/>
                </a:lnTo>
                <a:lnTo>
                  <a:pt x="3810470" y="649401"/>
                </a:lnTo>
                <a:lnTo>
                  <a:pt x="3810000" y="650519"/>
                </a:lnTo>
                <a:lnTo>
                  <a:pt x="3810000" y="653148"/>
                </a:lnTo>
                <a:lnTo>
                  <a:pt x="3810470" y="654265"/>
                </a:lnTo>
                <a:lnTo>
                  <a:pt x="3812336" y="656132"/>
                </a:lnTo>
                <a:lnTo>
                  <a:pt x="3813454" y="656590"/>
                </a:lnTo>
                <a:lnTo>
                  <a:pt x="3816083" y="656590"/>
                </a:lnTo>
                <a:lnTo>
                  <a:pt x="3817201" y="656132"/>
                </a:lnTo>
                <a:lnTo>
                  <a:pt x="3819067" y="654265"/>
                </a:lnTo>
                <a:lnTo>
                  <a:pt x="3819525" y="653148"/>
                </a:lnTo>
                <a:lnTo>
                  <a:pt x="3819525" y="650519"/>
                </a:lnTo>
                <a:close/>
              </a:path>
              <a:path w="6677025" h="3249929">
                <a:moveTo>
                  <a:pt x="3819525" y="3454"/>
                </a:moveTo>
                <a:lnTo>
                  <a:pt x="3819067" y="2336"/>
                </a:lnTo>
                <a:lnTo>
                  <a:pt x="3817201" y="469"/>
                </a:lnTo>
                <a:lnTo>
                  <a:pt x="3816083" y="0"/>
                </a:lnTo>
                <a:lnTo>
                  <a:pt x="3813454" y="0"/>
                </a:lnTo>
                <a:lnTo>
                  <a:pt x="3812336" y="469"/>
                </a:lnTo>
                <a:lnTo>
                  <a:pt x="3810470" y="2336"/>
                </a:lnTo>
                <a:lnTo>
                  <a:pt x="3810000" y="3454"/>
                </a:lnTo>
                <a:lnTo>
                  <a:pt x="3810000" y="6083"/>
                </a:lnTo>
                <a:lnTo>
                  <a:pt x="3810470" y="7200"/>
                </a:lnTo>
                <a:lnTo>
                  <a:pt x="3812336" y="9067"/>
                </a:lnTo>
                <a:lnTo>
                  <a:pt x="3813454" y="9525"/>
                </a:lnTo>
                <a:lnTo>
                  <a:pt x="3816083" y="9525"/>
                </a:lnTo>
                <a:lnTo>
                  <a:pt x="3817201" y="9067"/>
                </a:lnTo>
                <a:lnTo>
                  <a:pt x="3819067" y="7200"/>
                </a:lnTo>
                <a:lnTo>
                  <a:pt x="3819525" y="6083"/>
                </a:lnTo>
                <a:lnTo>
                  <a:pt x="3819525" y="3454"/>
                </a:lnTo>
                <a:close/>
              </a:path>
              <a:path w="6677025" h="3249929">
                <a:moveTo>
                  <a:pt x="3867150" y="3238779"/>
                </a:moveTo>
                <a:lnTo>
                  <a:pt x="3866692" y="3237661"/>
                </a:lnTo>
                <a:lnTo>
                  <a:pt x="3864826" y="3235795"/>
                </a:lnTo>
                <a:lnTo>
                  <a:pt x="3863708" y="3235325"/>
                </a:lnTo>
                <a:lnTo>
                  <a:pt x="3861079" y="3235325"/>
                </a:lnTo>
                <a:lnTo>
                  <a:pt x="3859949" y="3235795"/>
                </a:lnTo>
                <a:lnTo>
                  <a:pt x="3858095" y="3237661"/>
                </a:lnTo>
                <a:lnTo>
                  <a:pt x="3857625" y="3238779"/>
                </a:lnTo>
                <a:lnTo>
                  <a:pt x="3857625" y="3241408"/>
                </a:lnTo>
                <a:lnTo>
                  <a:pt x="3858095" y="3242526"/>
                </a:lnTo>
                <a:lnTo>
                  <a:pt x="3859949" y="3244392"/>
                </a:lnTo>
                <a:lnTo>
                  <a:pt x="3861079" y="3244850"/>
                </a:lnTo>
                <a:lnTo>
                  <a:pt x="3863708" y="3244850"/>
                </a:lnTo>
                <a:lnTo>
                  <a:pt x="3864826" y="3244392"/>
                </a:lnTo>
                <a:lnTo>
                  <a:pt x="3866692" y="3242526"/>
                </a:lnTo>
                <a:lnTo>
                  <a:pt x="3867150" y="3241408"/>
                </a:lnTo>
                <a:lnTo>
                  <a:pt x="3867150" y="3238779"/>
                </a:lnTo>
                <a:close/>
              </a:path>
              <a:path w="6677025" h="3249929">
                <a:moveTo>
                  <a:pt x="3867150" y="2591714"/>
                </a:moveTo>
                <a:lnTo>
                  <a:pt x="3866692" y="2590596"/>
                </a:lnTo>
                <a:lnTo>
                  <a:pt x="3864826" y="2588730"/>
                </a:lnTo>
                <a:lnTo>
                  <a:pt x="3863708" y="2588272"/>
                </a:lnTo>
                <a:lnTo>
                  <a:pt x="3861079" y="2588272"/>
                </a:lnTo>
                <a:lnTo>
                  <a:pt x="3859949" y="2588730"/>
                </a:lnTo>
                <a:lnTo>
                  <a:pt x="3858095" y="2590596"/>
                </a:lnTo>
                <a:lnTo>
                  <a:pt x="3857625" y="2591714"/>
                </a:lnTo>
                <a:lnTo>
                  <a:pt x="3857625" y="2594343"/>
                </a:lnTo>
                <a:lnTo>
                  <a:pt x="3858095" y="2595461"/>
                </a:lnTo>
                <a:lnTo>
                  <a:pt x="3859949" y="2597327"/>
                </a:lnTo>
                <a:lnTo>
                  <a:pt x="3861079" y="2597797"/>
                </a:lnTo>
                <a:lnTo>
                  <a:pt x="3863708" y="2597797"/>
                </a:lnTo>
                <a:lnTo>
                  <a:pt x="3864826" y="2597327"/>
                </a:lnTo>
                <a:lnTo>
                  <a:pt x="3866692" y="2595461"/>
                </a:lnTo>
                <a:lnTo>
                  <a:pt x="3867150" y="2594343"/>
                </a:lnTo>
                <a:lnTo>
                  <a:pt x="3867150" y="2591714"/>
                </a:lnTo>
                <a:close/>
              </a:path>
              <a:path w="6677025" h="3249929">
                <a:moveTo>
                  <a:pt x="3867150" y="1944649"/>
                </a:moveTo>
                <a:lnTo>
                  <a:pt x="3866692" y="1943531"/>
                </a:lnTo>
                <a:lnTo>
                  <a:pt x="3864826" y="1941664"/>
                </a:lnTo>
                <a:lnTo>
                  <a:pt x="3863708" y="1941195"/>
                </a:lnTo>
                <a:lnTo>
                  <a:pt x="3861079" y="1941195"/>
                </a:lnTo>
                <a:lnTo>
                  <a:pt x="3859949" y="1941664"/>
                </a:lnTo>
                <a:lnTo>
                  <a:pt x="3858095" y="1943531"/>
                </a:lnTo>
                <a:lnTo>
                  <a:pt x="3857625" y="1944649"/>
                </a:lnTo>
                <a:lnTo>
                  <a:pt x="3857625" y="1947278"/>
                </a:lnTo>
                <a:lnTo>
                  <a:pt x="3858095" y="1948395"/>
                </a:lnTo>
                <a:lnTo>
                  <a:pt x="3859949" y="1950262"/>
                </a:lnTo>
                <a:lnTo>
                  <a:pt x="3861079" y="1950720"/>
                </a:lnTo>
                <a:lnTo>
                  <a:pt x="3863708" y="1950720"/>
                </a:lnTo>
                <a:lnTo>
                  <a:pt x="3864826" y="1950262"/>
                </a:lnTo>
                <a:lnTo>
                  <a:pt x="3866692" y="1948395"/>
                </a:lnTo>
                <a:lnTo>
                  <a:pt x="3867150" y="1947278"/>
                </a:lnTo>
                <a:lnTo>
                  <a:pt x="3867150" y="1944649"/>
                </a:lnTo>
                <a:close/>
              </a:path>
              <a:path w="6677025" h="3249929">
                <a:moveTo>
                  <a:pt x="3867150" y="1297584"/>
                </a:moveTo>
                <a:lnTo>
                  <a:pt x="3866692" y="1296466"/>
                </a:lnTo>
                <a:lnTo>
                  <a:pt x="3864826" y="1294599"/>
                </a:lnTo>
                <a:lnTo>
                  <a:pt x="3863708" y="1294130"/>
                </a:lnTo>
                <a:lnTo>
                  <a:pt x="3861079" y="1294130"/>
                </a:lnTo>
                <a:lnTo>
                  <a:pt x="3859949" y="1294599"/>
                </a:lnTo>
                <a:lnTo>
                  <a:pt x="3858095" y="1296466"/>
                </a:lnTo>
                <a:lnTo>
                  <a:pt x="3857625" y="1297584"/>
                </a:lnTo>
                <a:lnTo>
                  <a:pt x="3857625" y="1300213"/>
                </a:lnTo>
                <a:lnTo>
                  <a:pt x="3858095" y="1301330"/>
                </a:lnTo>
                <a:lnTo>
                  <a:pt x="3859949" y="1303197"/>
                </a:lnTo>
                <a:lnTo>
                  <a:pt x="3861079" y="1303655"/>
                </a:lnTo>
                <a:lnTo>
                  <a:pt x="3863708" y="1303655"/>
                </a:lnTo>
                <a:lnTo>
                  <a:pt x="3864826" y="1303197"/>
                </a:lnTo>
                <a:lnTo>
                  <a:pt x="3866692" y="1301330"/>
                </a:lnTo>
                <a:lnTo>
                  <a:pt x="3867150" y="1300213"/>
                </a:lnTo>
                <a:lnTo>
                  <a:pt x="3867150" y="1297584"/>
                </a:lnTo>
                <a:close/>
              </a:path>
              <a:path w="6677025" h="3249929">
                <a:moveTo>
                  <a:pt x="3867150" y="650519"/>
                </a:moveTo>
                <a:lnTo>
                  <a:pt x="3866692" y="649401"/>
                </a:lnTo>
                <a:lnTo>
                  <a:pt x="3864826" y="647534"/>
                </a:lnTo>
                <a:lnTo>
                  <a:pt x="3863708" y="647065"/>
                </a:lnTo>
                <a:lnTo>
                  <a:pt x="3861079" y="647065"/>
                </a:lnTo>
                <a:lnTo>
                  <a:pt x="3859949" y="647534"/>
                </a:lnTo>
                <a:lnTo>
                  <a:pt x="3858095" y="649401"/>
                </a:lnTo>
                <a:lnTo>
                  <a:pt x="3857625" y="650519"/>
                </a:lnTo>
                <a:lnTo>
                  <a:pt x="3857625" y="653148"/>
                </a:lnTo>
                <a:lnTo>
                  <a:pt x="3858095" y="654265"/>
                </a:lnTo>
                <a:lnTo>
                  <a:pt x="3859949" y="656132"/>
                </a:lnTo>
                <a:lnTo>
                  <a:pt x="3861079" y="656590"/>
                </a:lnTo>
                <a:lnTo>
                  <a:pt x="3863708" y="656590"/>
                </a:lnTo>
                <a:lnTo>
                  <a:pt x="3864826" y="656132"/>
                </a:lnTo>
                <a:lnTo>
                  <a:pt x="3866692" y="654265"/>
                </a:lnTo>
                <a:lnTo>
                  <a:pt x="3867150" y="653148"/>
                </a:lnTo>
                <a:lnTo>
                  <a:pt x="3867150" y="650519"/>
                </a:lnTo>
                <a:close/>
              </a:path>
              <a:path w="6677025" h="3249929">
                <a:moveTo>
                  <a:pt x="3867150" y="3454"/>
                </a:moveTo>
                <a:lnTo>
                  <a:pt x="3866692" y="2336"/>
                </a:lnTo>
                <a:lnTo>
                  <a:pt x="3864826" y="469"/>
                </a:lnTo>
                <a:lnTo>
                  <a:pt x="3863708" y="0"/>
                </a:lnTo>
                <a:lnTo>
                  <a:pt x="3861079" y="0"/>
                </a:lnTo>
                <a:lnTo>
                  <a:pt x="3859949" y="469"/>
                </a:lnTo>
                <a:lnTo>
                  <a:pt x="3858095" y="2336"/>
                </a:lnTo>
                <a:lnTo>
                  <a:pt x="3857625" y="3454"/>
                </a:lnTo>
                <a:lnTo>
                  <a:pt x="3857625" y="6083"/>
                </a:lnTo>
                <a:lnTo>
                  <a:pt x="3858095" y="7200"/>
                </a:lnTo>
                <a:lnTo>
                  <a:pt x="3859949" y="9067"/>
                </a:lnTo>
                <a:lnTo>
                  <a:pt x="3861079" y="9525"/>
                </a:lnTo>
                <a:lnTo>
                  <a:pt x="3863708" y="9525"/>
                </a:lnTo>
                <a:lnTo>
                  <a:pt x="3864826" y="9067"/>
                </a:lnTo>
                <a:lnTo>
                  <a:pt x="3866692" y="7200"/>
                </a:lnTo>
                <a:lnTo>
                  <a:pt x="3867150" y="6083"/>
                </a:lnTo>
                <a:lnTo>
                  <a:pt x="3867150" y="3454"/>
                </a:lnTo>
                <a:close/>
              </a:path>
              <a:path w="6677025" h="3249929">
                <a:moveTo>
                  <a:pt x="3914775" y="3238779"/>
                </a:moveTo>
                <a:lnTo>
                  <a:pt x="3914317" y="3237661"/>
                </a:lnTo>
                <a:lnTo>
                  <a:pt x="3912451" y="3235795"/>
                </a:lnTo>
                <a:lnTo>
                  <a:pt x="3911333" y="3235325"/>
                </a:lnTo>
                <a:lnTo>
                  <a:pt x="3908704" y="3235325"/>
                </a:lnTo>
                <a:lnTo>
                  <a:pt x="3907574" y="3235795"/>
                </a:lnTo>
                <a:lnTo>
                  <a:pt x="3905720" y="3237661"/>
                </a:lnTo>
                <a:lnTo>
                  <a:pt x="3905250" y="3238779"/>
                </a:lnTo>
                <a:lnTo>
                  <a:pt x="3905250" y="3241408"/>
                </a:lnTo>
                <a:lnTo>
                  <a:pt x="3905720" y="3242526"/>
                </a:lnTo>
                <a:lnTo>
                  <a:pt x="3907574" y="3244392"/>
                </a:lnTo>
                <a:lnTo>
                  <a:pt x="3908704" y="3244850"/>
                </a:lnTo>
                <a:lnTo>
                  <a:pt x="3911333" y="3244850"/>
                </a:lnTo>
                <a:lnTo>
                  <a:pt x="3912451" y="3244392"/>
                </a:lnTo>
                <a:lnTo>
                  <a:pt x="3914317" y="3242526"/>
                </a:lnTo>
                <a:lnTo>
                  <a:pt x="3914775" y="3241408"/>
                </a:lnTo>
                <a:lnTo>
                  <a:pt x="3914775" y="3238779"/>
                </a:lnTo>
                <a:close/>
              </a:path>
              <a:path w="6677025" h="3249929">
                <a:moveTo>
                  <a:pt x="3914775" y="2591714"/>
                </a:moveTo>
                <a:lnTo>
                  <a:pt x="3914317" y="2590596"/>
                </a:lnTo>
                <a:lnTo>
                  <a:pt x="3912451" y="2588730"/>
                </a:lnTo>
                <a:lnTo>
                  <a:pt x="3911333" y="2588272"/>
                </a:lnTo>
                <a:lnTo>
                  <a:pt x="3908704" y="2588272"/>
                </a:lnTo>
                <a:lnTo>
                  <a:pt x="3907574" y="2588730"/>
                </a:lnTo>
                <a:lnTo>
                  <a:pt x="3905720" y="2590596"/>
                </a:lnTo>
                <a:lnTo>
                  <a:pt x="3905250" y="2591714"/>
                </a:lnTo>
                <a:lnTo>
                  <a:pt x="3905250" y="2594343"/>
                </a:lnTo>
                <a:lnTo>
                  <a:pt x="3905720" y="2595461"/>
                </a:lnTo>
                <a:lnTo>
                  <a:pt x="3907574" y="2597327"/>
                </a:lnTo>
                <a:lnTo>
                  <a:pt x="3908704" y="2597797"/>
                </a:lnTo>
                <a:lnTo>
                  <a:pt x="3911333" y="2597797"/>
                </a:lnTo>
                <a:lnTo>
                  <a:pt x="3912451" y="2597327"/>
                </a:lnTo>
                <a:lnTo>
                  <a:pt x="3914317" y="2595461"/>
                </a:lnTo>
                <a:lnTo>
                  <a:pt x="3914775" y="2594343"/>
                </a:lnTo>
                <a:lnTo>
                  <a:pt x="3914775" y="2591714"/>
                </a:lnTo>
                <a:close/>
              </a:path>
              <a:path w="6677025" h="3249929">
                <a:moveTo>
                  <a:pt x="3914775" y="1944649"/>
                </a:moveTo>
                <a:lnTo>
                  <a:pt x="3914317" y="1943531"/>
                </a:lnTo>
                <a:lnTo>
                  <a:pt x="3912451" y="1941664"/>
                </a:lnTo>
                <a:lnTo>
                  <a:pt x="3911333" y="1941195"/>
                </a:lnTo>
                <a:lnTo>
                  <a:pt x="3908704" y="1941195"/>
                </a:lnTo>
                <a:lnTo>
                  <a:pt x="3907574" y="1941664"/>
                </a:lnTo>
                <a:lnTo>
                  <a:pt x="3905720" y="1943531"/>
                </a:lnTo>
                <a:lnTo>
                  <a:pt x="3905250" y="1944649"/>
                </a:lnTo>
                <a:lnTo>
                  <a:pt x="3905250" y="1947278"/>
                </a:lnTo>
                <a:lnTo>
                  <a:pt x="3905720" y="1948395"/>
                </a:lnTo>
                <a:lnTo>
                  <a:pt x="3907574" y="1950262"/>
                </a:lnTo>
                <a:lnTo>
                  <a:pt x="3908704" y="1950720"/>
                </a:lnTo>
                <a:lnTo>
                  <a:pt x="3911333" y="1950720"/>
                </a:lnTo>
                <a:lnTo>
                  <a:pt x="3912451" y="1950262"/>
                </a:lnTo>
                <a:lnTo>
                  <a:pt x="3914317" y="1948395"/>
                </a:lnTo>
                <a:lnTo>
                  <a:pt x="3914775" y="1947278"/>
                </a:lnTo>
                <a:lnTo>
                  <a:pt x="3914775" y="1944649"/>
                </a:lnTo>
                <a:close/>
              </a:path>
              <a:path w="6677025" h="3249929">
                <a:moveTo>
                  <a:pt x="3914775" y="1297584"/>
                </a:moveTo>
                <a:lnTo>
                  <a:pt x="3914317" y="1296466"/>
                </a:lnTo>
                <a:lnTo>
                  <a:pt x="3912451" y="1294599"/>
                </a:lnTo>
                <a:lnTo>
                  <a:pt x="3911333" y="1294130"/>
                </a:lnTo>
                <a:lnTo>
                  <a:pt x="3908704" y="1294130"/>
                </a:lnTo>
                <a:lnTo>
                  <a:pt x="3907574" y="1294599"/>
                </a:lnTo>
                <a:lnTo>
                  <a:pt x="3905720" y="1296466"/>
                </a:lnTo>
                <a:lnTo>
                  <a:pt x="3905250" y="1297584"/>
                </a:lnTo>
                <a:lnTo>
                  <a:pt x="3905250" y="1300213"/>
                </a:lnTo>
                <a:lnTo>
                  <a:pt x="3905720" y="1301330"/>
                </a:lnTo>
                <a:lnTo>
                  <a:pt x="3907574" y="1303197"/>
                </a:lnTo>
                <a:lnTo>
                  <a:pt x="3908704" y="1303655"/>
                </a:lnTo>
                <a:lnTo>
                  <a:pt x="3911333" y="1303655"/>
                </a:lnTo>
                <a:lnTo>
                  <a:pt x="3912451" y="1303197"/>
                </a:lnTo>
                <a:lnTo>
                  <a:pt x="3914317" y="1301330"/>
                </a:lnTo>
                <a:lnTo>
                  <a:pt x="3914775" y="1300213"/>
                </a:lnTo>
                <a:lnTo>
                  <a:pt x="3914775" y="1297584"/>
                </a:lnTo>
                <a:close/>
              </a:path>
              <a:path w="6677025" h="3249929">
                <a:moveTo>
                  <a:pt x="3914775" y="650519"/>
                </a:moveTo>
                <a:lnTo>
                  <a:pt x="3914317" y="649401"/>
                </a:lnTo>
                <a:lnTo>
                  <a:pt x="3912451" y="647534"/>
                </a:lnTo>
                <a:lnTo>
                  <a:pt x="3911333" y="647065"/>
                </a:lnTo>
                <a:lnTo>
                  <a:pt x="3908704" y="647065"/>
                </a:lnTo>
                <a:lnTo>
                  <a:pt x="3907574" y="647534"/>
                </a:lnTo>
                <a:lnTo>
                  <a:pt x="3905720" y="649401"/>
                </a:lnTo>
                <a:lnTo>
                  <a:pt x="3905250" y="650519"/>
                </a:lnTo>
                <a:lnTo>
                  <a:pt x="3905250" y="653148"/>
                </a:lnTo>
                <a:lnTo>
                  <a:pt x="3905720" y="654265"/>
                </a:lnTo>
                <a:lnTo>
                  <a:pt x="3907574" y="656132"/>
                </a:lnTo>
                <a:lnTo>
                  <a:pt x="3908704" y="656590"/>
                </a:lnTo>
                <a:lnTo>
                  <a:pt x="3911333" y="656590"/>
                </a:lnTo>
                <a:lnTo>
                  <a:pt x="3912451" y="656132"/>
                </a:lnTo>
                <a:lnTo>
                  <a:pt x="3914317" y="654265"/>
                </a:lnTo>
                <a:lnTo>
                  <a:pt x="3914775" y="653148"/>
                </a:lnTo>
                <a:lnTo>
                  <a:pt x="3914775" y="650519"/>
                </a:lnTo>
                <a:close/>
              </a:path>
              <a:path w="6677025" h="3249929">
                <a:moveTo>
                  <a:pt x="3914775" y="3454"/>
                </a:moveTo>
                <a:lnTo>
                  <a:pt x="3914317" y="2336"/>
                </a:lnTo>
                <a:lnTo>
                  <a:pt x="3912451" y="469"/>
                </a:lnTo>
                <a:lnTo>
                  <a:pt x="3911333" y="0"/>
                </a:lnTo>
                <a:lnTo>
                  <a:pt x="3908704" y="0"/>
                </a:lnTo>
                <a:lnTo>
                  <a:pt x="3907574" y="469"/>
                </a:lnTo>
                <a:lnTo>
                  <a:pt x="3905720" y="2336"/>
                </a:lnTo>
                <a:lnTo>
                  <a:pt x="3905250" y="3454"/>
                </a:lnTo>
                <a:lnTo>
                  <a:pt x="3905250" y="6083"/>
                </a:lnTo>
                <a:lnTo>
                  <a:pt x="3905720" y="7200"/>
                </a:lnTo>
                <a:lnTo>
                  <a:pt x="3907574" y="9067"/>
                </a:lnTo>
                <a:lnTo>
                  <a:pt x="3908704" y="9525"/>
                </a:lnTo>
                <a:lnTo>
                  <a:pt x="3911333" y="9525"/>
                </a:lnTo>
                <a:lnTo>
                  <a:pt x="3912451" y="9067"/>
                </a:lnTo>
                <a:lnTo>
                  <a:pt x="3914317" y="7200"/>
                </a:lnTo>
                <a:lnTo>
                  <a:pt x="3914775" y="6083"/>
                </a:lnTo>
                <a:lnTo>
                  <a:pt x="3914775" y="3454"/>
                </a:lnTo>
                <a:close/>
              </a:path>
              <a:path w="6677025" h="3249929">
                <a:moveTo>
                  <a:pt x="3962400" y="3238779"/>
                </a:moveTo>
                <a:lnTo>
                  <a:pt x="3961942" y="3237661"/>
                </a:lnTo>
                <a:lnTo>
                  <a:pt x="3960076" y="3235795"/>
                </a:lnTo>
                <a:lnTo>
                  <a:pt x="3958958" y="3235325"/>
                </a:lnTo>
                <a:lnTo>
                  <a:pt x="3956329" y="3235325"/>
                </a:lnTo>
                <a:lnTo>
                  <a:pt x="3955211" y="3235795"/>
                </a:lnTo>
                <a:lnTo>
                  <a:pt x="3953345" y="3237661"/>
                </a:lnTo>
                <a:lnTo>
                  <a:pt x="3952875" y="3238779"/>
                </a:lnTo>
                <a:lnTo>
                  <a:pt x="3952875" y="3241408"/>
                </a:lnTo>
                <a:lnTo>
                  <a:pt x="3953345" y="3242526"/>
                </a:lnTo>
                <a:lnTo>
                  <a:pt x="3955211" y="3244392"/>
                </a:lnTo>
                <a:lnTo>
                  <a:pt x="3956329" y="3244850"/>
                </a:lnTo>
                <a:lnTo>
                  <a:pt x="3958958" y="3244850"/>
                </a:lnTo>
                <a:lnTo>
                  <a:pt x="3960076" y="3244392"/>
                </a:lnTo>
                <a:lnTo>
                  <a:pt x="3961942" y="3242526"/>
                </a:lnTo>
                <a:lnTo>
                  <a:pt x="3962400" y="3241408"/>
                </a:lnTo>
                <a:lnTo>
                  <a:pt x="3962400" y="3238779"/>
                </a:lnTo>
                <a:close/>
              </a:path>
              <a:path w="6677025" h="3249929">
                <a:moveTo>
                  <a:pt x="3962400" y="2591714"/>
                </a:moveTo>
                <a:lnTo>
                  <a:pt x="3961942" y="2590596"/>
                </a:lnTo>
                <a:lnTo>
                  <a:pt x="3960076" y="2588730"/>
                </a:lnTo>
                <a:lnTo>
                  <a:pt x="3958958" y="2588272"/>
                </a:lnTo>
                <a:lnTo>
                  <a:pt x="3956329" y="2588272"/>
                </a:lnTo>
                <a:lnTo>
                  <a:pt x="3955211" y="2588730"/>
                </a:lnTo>
                <a:lnTo>
                  <a:pt x="3953345" y="2590596"/>
                </a:lnTo>
                <a:lnTo>
                  <a:pt x="3952875" y="2591714"/>
                </a:lnTo>
                <a:lnTo>
                  <a:pt x="3952875" y="2594343"/>
                </a:lnTo>
                <a:lnTo>
                  <a:pt x="3953345" y="2595461"/>
                </a:lnTo>
                <a:lnTo>
                  <a:pt x="3955211" y="2597327"/>
                </a:lnTo>
                <a:lnTo>
                  <a:pt x="3956329" y="2597797"/>
                </a:lnTo>
                <a:lnTo>
                  <a:pt x="3958958" y="2597797"/>
                </a:lnTo>
                <a:lnTo>
                  <a:pt x="3960076" y="2597327"/>
                </a:lnTo>
                <a:lnTo>
                  <a:pt x="3961942" y="2595461"/>
                </a:lnTo>
                <a:lnTo>
                  <a:pt x="3962400" y="2594343"/>
                </a:lnTo>
                <a:lnTo>
                  <a:pt x="3962400" y="2591714"/>
                </a:lnTo>
                <a:close/>
              </a:path>
              <a:path w="6677025" h="3249929">
                <a:moveTo>
                  <a:pt x="3962400" y="1944649"/>
                </a:moveTo>
                <a:lnTo>
                  <a:pt x="3961942" y="1943531"/>
                </a:lnTo>
                <a:lnTo>
                  <a:pt x="3960076" y="1941664"/>
                </a:lnTo>
                <a:lnTo>
                  <a:pt x="3958958" y="1941195"/>
                </a:lnTo>
                <a:lnTo>
                  <a:pt x="3956329" y="1941195"/>
                </a:lnTo>
                <a:lnTo>
                  <a:pt x="3955211" y="1941664"/>
                </a:lnTo>
                <a:lnTo>
                  <a:pt x="3953345" y="1943531"/>
                </a:lnTo>
                <a:lnTo>
                  <a:pt x="3952875" y="1944649"/>
                </a:lnTo>
                <a:lnTo>
                  <a:pt x="3952875" y="1947278"/>
                </a:lnTo>
                <a:lnTo>
                  <a:pt x="3953345" y="1948395"/>
                </a:lnTo>
                <a:lnTo>
                  <a:pt x="3955211" y="1950262"/>
                </a:lnTo>
                <a:lnTo>
                  <a:pt x="3956329" y="1950720"/>
                </a:lnTo>
                <a:lnTo>
                  <a:pt x="3958958" y="1950720"/>
                </a:lnTo>
                <a:lnTo>
                  <a:pt x="3960076" y="1950262"/>
                </a:lnTo>
                <a:lnTo>
                  <a:pt x="3961942" y="1948395"/>
                </a:lnTo>
                <a:lnTo>
                  <a:pt x="3962400" y="1947278"/>
                </a:lnTo>
                <a:lnTo>
                  <a:pt x="3962400" y="1944649"/>
                </a:lnTo>
                <a:close/>
              </a:path>
              <a:path w="6677025" h="3249929">
                <a:moveTo>
                  <a:pt x="3962400" y="1297584"/>
                </a:moveTo>
                <a:lnTo>
                  <a:pt x="3961942" y="1296466"/>
                </a:lnTo>
                <a:lnTo>
                  <a:pt x="3960076" y="1294599"/>
                </a:lnTo>
                <a:lnTo>
                  <a:pt x="3958958" y="1294130"/>
                </a:lnTo>
                <a:lnTo>
                  <a:pt x="3956329" y="1294130"/>
                </a:lnTo>
                <a:lnTo>
                  <a:pt x="3955211" y="1294599"/>
                </a:lnTo>
                <a:lnTo>
                  <a:pt x="3953345" y="1296466"/>
                </a:lnTo>
                <a:lnTo>
                  <a:pt x="3952875" y="1297584"/>
                </a:lnTo>
                <a:lnTo>
                  <a:pt x="3952875" y="1300213"/>
                </a:lnTo>
                <a:lnTo>
                  <a:pt x="3953345" y="1301330"/>
                </a:lnTo>
                <a:lnTo>
                  <a:pt x="3955211" y="1303197"/>
                </a:lnTo>
                <a:lnTo>
                  <a:pt x="3956329" y="1303655"/>
                </a:lnTo>
                <a:lnTo>
                  <a:pt x="3958958" y="1303655"/>
                </a:lnTo>
                <a:lnTo>
                  <a:pt x="3960076" y="1303197"/>
                </a:lnTo>
                <a:lnTo>
                  <a:pt x="3961942" y="1301330"/>
                </a:lnTo>
                <a:lnTo>
                  <a:pt x="3962400" y="1300213"/>
                </a:lnTo>
                <a:lnTo>
                  <a:pt x="3962400" y="1297584"/>
                </a:lnTo>
                <a:close/>
              </a:path>
              <a:path w="6677025" h="3249929">
                <a:moveTo>
                  <a:pt x="3962400" y="650519"/>
                </a:moveTo>
                <a:lnTo>
                  <a:pt x="3961942" y="649401"/>
                </a:lnTo>
                <a:lnTo>
                  <a:pt x="3960076" y="647534"/>
                </a:lnTo>
                <a:lnTo>
                  <a:pt x="3958958" y="647065"/>
                </a:lnTo>
                <a:lnTo>
                  <a:pt x="3956329" y="647065"/>
                </a:lnTo>
                <a:lnTo>
                  <a:pt x="3955211" y="647534"/>
                </a:lnTo>
                <a:lnTo>
                  <a:pt x="3953345" y="649401"/>
                </a:lnTo>
                <a:lnTo>
                  <a:pt x="3952875" y="650519"/>
                </a:lnTo>
                <a:lnTo>
                  <a:pt x="3952875" y="653148"/>
                </a:lnTo>
                <a:lnTo>
                  <a:pt x="3953345" y="654265"/>
                </a:lnTo>
                <a:lnTo>
                  <a:pt x="3955211" y="656132"/>
                </a:lnTo>
                <a:lnTo>
                  <a:pt x="3956329" y="656590"/>
                </a:lnTo>
                <a:lnTo>
                  <a:pt x="3958958" y="656590"/>
                </a:lnTo>
                <a:lnTo>
                  <a:pt x="3960076" y="656132"/>
                </a:lnTo>
                <a:lnTo>
                  <a:pt x="3961942" y="654265"/>
                </a:lnTo>
                <a:lnTo>
                  <a:pt x="3962400" y="653148"/>
                </a:lnTo>
                <a:lnTo>
                  <a:pt x="3962400" y="650519"/>
                </a:lnTo>
                <a:close/>
              </a:path>
              <a:path w="6677025" h="3249929">
                <a:moveTo>
                  <a:pt x="3962400" y="3454"/>
                </a:moveTo>
                <a:lnTo>
                  <a:pt x="3961942" y="2336"/>
                </a:lnTo>
                <a:lnTo>
                  <a:pt x="3960076" y="469"/>
                </a:lnTo>
                <a:lnTo>
                  <a:pt x="3958958" y="0"/>
                </a:lnTo>
                <a:lnTo>
                  <a:pt x="3956329" y="0"/>
                </a:lnTo>
                <a:lnTo>
                  <a:pt x="3955211" y="469"/>
                </a:lnTo>
                <a:lnTo>
                  <a:pt x="3953345" y="2336"/>
                </a:lnTo>
                <a:lnTo>
                  <a:pt x="3952875" y="3454"/>
                </a:lnTo>
                <a:lnTo>
                  <a:pt x="3952875" y="6083"/>
                </a:lnTo>
                <a:lnTo>
                  <a:pt x="3953345" y="7200"/>
                </a:lnTo>
                <a:lnTo>
                  <a:pt x="3955211" y="9067"/>
                </a:lnTo>
                <a:lnTo>
                  <a:pt x="3956329" y="9525"/>
                </a:lnTo>
                <a:lnTo>
                  <a:pt x="3958958" y="9525"/>
                </a:lnTo>
                <a:lnTo>
                  <a:pt x="3960076" y="9067"/>
                </a:lnTo>
                <a:lnTo>
                  <a:pt x="3961942" y="7200"/>
                </a:lnTo>
                <a:lnTo>
                  <a:pt x="3962400" y="6083"/>
                </a:lnTo>
                <a:lnTo>
                  <a:pt x="3962400" y="3454"/>
                </a:lnTo>
                <a:close/>
              </a:path>
              <a:path w="6677025" h="3249929">
                <a:moveTo>
                  <a:pt x="4010025" y="3238779"/>
                </a:moveTo>
                <a:lnTo>
                  <a:pt x="4009567" y="3237661"/>
                </a:lnTo>
                <a:lnTo>
                  <a:pt x="4007701" y="3235795"/>
                </a:lnTo>
                <a:lnTo>
                  <a:pt x="4006583" y="3235325"/>
                </a:lnTo>
                <a:lnTo>
                  <a:pt x="4003954" y="3235325"/>
                </a:lnTo>
                <a:lnTo>
                  <a:pt x="4002836" y="3235795"/>
                </a:lnTo>
                <a:lnTo>
                  <a:pt x="4000970" y="3237661"/>
                </a:lnTo>
                <a:lnTo>
                  <a:pt x="4000500" y="3238779"/>
                </a:lnTo>
                <a:lnTo>
                  <a:pt x="4000500" y="3241408"/>
                </a:lnTo>
                <a:lnTo>
                  <a:pt x="4000970" y="3242526"/>
                </a:lnTo>
                <a:lnTo>
                  <a:pt x="4002836" y="3244392"/>
                </a:lnTo>
                <a:lnTo>
                  <a:pt x="4003954" y="3244850"/>
                </a:lnTo>
                <a:lnTo>
                  <a:pt x="4006583" y="3244850"/>
                </a:lnTo>
                <a:lnTo>
                  <a:pt x="4007701" y="3244392"/>
                </a:lnTo>
                <a:lnTo>
                  <a:pt x="4009567" y="3242526"/>
                </a:lnTo>
                <a:lnTo>
                  <a:pt x="4010025" y="3241408"/>
                </a:lnTo>
                <a:lnTo>
                  <a:pt x="4010025" y="3238779"/>
                </a:lnTo>
                <a:close/>
              </a:path>
              <a:path w="6677025" h="3249929">
                <a:moveTo>
                  <a:pt x="4010025" y="2591714"/>
                </a:moveTo>
                <a:lnTo>
                  <a:pt x="4009567" y="2590596"/>
                </a:lnTo>
                <a:lnTo>
                  <a:pt x="4007701" y="2588730"/>
                </a:lnTo>
                <a:lnTo>
                  <a:pt x="4006583" y="2588272"/>
                </a:lnTo>
                <a:lnTo>
                  <a:pt x="4003954" y="2588272"/>
                </a:lnTo>
                <a:lnTo>
                  <a:pt x="4002836" y="2588730"/>
                </a:lnTo>
                <a:lnTo>
                  <a:pt x="4000970" y="2590596"/>
                </a:lnTo>
                <a:lnTo>
                  <a:pt x="4000500" y="2591714"/>
                </a:lnTo>
                <a:lnTo>
                  <a:pt x="4000500" y="2594343"/>
                </a:lnTo>
                <a:lnTo>
                  <a:pt x="4000970" y="2595461"/>
                </a:lnTo>
                <a:lnTo>
                  <a:pt x="4002836" y="2597327"/>
                </a:lnTo>
                <a:lnTo>
                  <a:pt x="4003954" y="2597797"/>
                </a:lnTo>
                <a:lnTo>
                  <a:pt x="4006583" y="2597797"/>
                </a:lnTo>
                <a:lnTo>
                  <a:pt x="4007701" y="2597327"/>
                </a:lnTo>
                <a:lnTo>
                  <a:pt x="4009567" y="2595461"/>
                </a:lnTo>
                <a:lnTo>
                  <a:pt x="4010025" y="2594343"/>
                </a:lnTo>
                <a:lnTo>
                  <a:pt x="4010025" y="2591714"/>
                </a:lnTo>
                <a:close/>
              </a:path>
              <a:path w="6677025" h="3249929">
                <a:moveTo>
                  <a:pt x="4010025" y="1944649"/>
                </a:moveTo>
                <a:lnTo>
                  <a:pt x="4009567" y="1943531"/>
                </a:lnTo>
                <a:lnTo>
                  <a:pt x="4007701" y="1941664"/>
                </a:lnTo>
                <a:lnTo>
                  <a:pt x="4006583" y="1941195"/>
                </a:lnTo>
                <a:lnTo>
                  <a:pt x="4003954" y="1941195"/>
                </a:lnTo>
                <a:lnTo>
                  <a:pt x="4002836" y="1941664"/>
                </a:lnTo>
                <a:lnTo>
                  <a:pt x="4000970" y="1943531"/>
                </a:lnTo>
                <a:lnTo>
                  <a:pt x="4000500" y="1944649"/>
                </a:lnTo>
                <a:lnTo>
                  <a:pt x="4000500" y="1947278"/>
                </a:lnTo>
                <a:lnTo>
                  <a:pt x="4000970" y="1948395"/>
                </a:lnTo>
                <a:lnTo>
                  <a:pt x="4002836" y="1950262"/>
                </a:lnTo>
                <a:lnTo>
                  <a:pt x="4003954" y="1950720"/>
                </a:lnTo>
                <a:lnTo>
                  <a:pt x="4006583" y="1950720"/>
                </a:lnTo>
                <a:lnTo>
                  <a:pt x="4007701" y="1950262"/>
                </a:lnTo>
                <a:lnTo>
                  <a:pt x="4009567" y="1948395"/>
                </a:lnTo>
                <a:lnTo>
                  <a:pt x="4010025" y="1947278"/>
                </a:lnTo>
                <a:lnTo>
                  <a:pt x="4010025" y="1944649"/>
                </a:lnTo>
                <a:close/>
              </a:path>
              <a:path w="6677025" h="3249929">
                <a:moveTo>
                  <a:pt x="4010025" y="1297584"/>
                </a:moveTo>
                <a:lnTo>
                  <a:pt x="4009567" y="1296466"/>
                </a:lnTo>
                <a:lnTo>
                  <a:pt x="4007701" y="1294599"/>
                </a:lnTo>
                <a:lnTo>
                  <a:pt x="4006583" y="1294130"/>
                </a:lnTo>
                <a:lnTo>
                  <a:pt x="4003954" y="1294130"/>
                </a:lnTo>
                <a:lnTo>
                  <a:pt x="4002836" y="1294599"/>
                </a:lnTo>
                <a:lnTo>
                  <a:pt x="4000970" y="1296466"/>
                </a:lnTo>
                <a:lnTo>
                  <a:pt x="4000500" y="1297584"/>
                </a:lnTo>
                <a:lnTo>
                  <a:pt x="4000500" y="1300213"/>
                </a:lnTo>
                <a:lnTo>
                  <a:pt x="4000970" y="1301330"/>
                </a:lnTo>
                <a:lnTo>
                  <a:pt x="4002836" y="1303197"/>
                </a:lnTo>
                <a:lnTo>
                  <a:pt x="4003954" y="1303655"/>
                </a:lnTo>
                <a:lnTo>
                  <a:pt x="4006583" y="1303655"/>
                </a:lnTo>
                <a:lnTo>
                  <a:pt x="4007701" y="1303197"/>
                </a:lnTo>
                <a:lnTo>
                  <a:pt x="4009567" y="1301330"/>
                </a:lnTo>
                <a:lnTo>
                  <a:pt x="4010025" y="1300213"/>
                </a:lnTo>
                <a:lnTo>
                  <a:pt x="4010025" y="1297584"/>
                </a:lnTo>
                <a:close/>
              </a:path>
              <a:path w="6677025" h="3249929">
                <a:moveTo>
                  <a:pt x="4010025" y="650519"/>
                </a:moveTo>
                <a:lnTo>
                  <a:pt x="4009567" y="649401"/>
                </a:lnTo>
                <a:lnTo>
                  <a:pt x="4007701" y="647534"/>
                </a:lnTo>
                <a:lnTo>
                  <a:pt x="4006583" y="647065"/>
                </a:lnTo>
                <a:lnTo>
                  <a:pt x="4003954" y="647065"/>
                </a:lnTo>
                <a:lnTo>
                  <a:pt x="4002836" y="647534"/>
                </a:lnTo>
                <a:lnTo>
                  <a:pt x="4000970" y="649401"/>
                </a:lnTo>
                <a:lnTo>
                  <a:pt x="4000500" y="650519"/>
                </a:lnTo>
                <a:lnTo>
                  <a:pt x="4000500" y="653148"/>
                </a:lnTo>
                <a:lnTo>
                  <a:pt x="4000970" y="654265"/>
                </a:lnTo>
                <a:lnTo>
                  <a:pt x="4002836" y="656132"/>
                </a:lnTo>
                <a:lnTo>
                  <a:pt x="4003954" y="656590"/>
                </a:lnTo>
                <a:lnTo>
                  <a:pt x="4006583" y="656590"/>
                </a:lnTo>
                <a:lnTo>
                  <a:pt x="4007701" y="656132"/>
                </a:lnTo>
                <a:lnTo>
                  <a:pt x="4009567" y="654265"/>
                </a:lnTo>
                <a:lnTo>
                  <a:pt x="4010025" y="653148"/>
                </a:lnTo>
                <a:lnTo>
                  <a:pt x="4010025" y="650519"/>
                </a:lnTo>
                <a:close/>
              </a:path>
              <a:path w="6677025" h="3249929">
                <a:moveTo>
                  <a:pt x="4010025" y="3454"/>
                </a:moveTo>
                <a:lnTo>
                  <a:pt x="4009567" y="2336"/>
                </a:lnTo>
                <a:lnTo>
                  <a:pt x="4007701" y="469"/>
                </a:lnTo>
                <a:lnTo>
                  <a:pt x="4006583" y="0"/>
                </a:lnTo>
                <a:lnTo>
                  <a:pt x="4003954" y="0"/>
                </a:lnTo>
                <a:lnTo>
                  <a:pt x="4002836" y="469"/>
                </a:lnTo>
                <a:lnTo>
                  <a:pt x="4000970" y="2336"/>
                </a:lnTo>
                <a:lnTo>
                  <a:pt x="4000500" y="3454"/>
                </a:lnTo>
                <a:lnTo>
                  <a:pt x="4000500" y="6083"/>
                </a:lnTo>
                <a:lnTo>
                  <a:pt x="4000970" y="7200"/>
                </a:lnTo>
                <a:lnTo>
                  <a:pt x="4002836" y="9067"/>
                </a:lnTo>
                <a:lnTo>
                  <a:pt x="4003954" y="9525"/>
                </a:lnTo>
                <a:lnTo>
                  <a:pt x="4006583" y="9525"/>
                </a:lnTo>
                <a:lnTo>
                  <a:pt x="4007701" y="9067"/>
                </a:lnTo>
                <a:lnTo>
                  <a:pt x="4009567" y="7200"/>
                </a:lnTo>
                <a:lnTo>
                  <a:pt x="4010025" y="6083"/>
                </a:lnTo>
                <a:lnTo>
                  <a:pt x="4010025" y="3454"/>
                </a:lnTo>
                <a:close/>
              </a:path>
              <a:path w="6677025" h="3249929">
                <a:moveTo>
                  <a:pt x="4057650" y="3238779"/>
                </a:moveTo>
                <a:lnTo>
                  <a:pt x="4057192" y="3237661"/>
                </a:lnTo>
                <a:lnTo>
                  <a:pt x="4055326" y="3235795"/>
                </a:lnTo>
                <a:lnTo>
                  <a:pt x="4054208" y="3235325"/>
                </a:lnTo>
                <a:lnTo>
                  <a:pt x="4051579" y="3235325"/>
                </a:lnTo>
                <a:lnTo>
                  <a:pt x="4050461" y="3235795"/>
                </a:lnTo>
                <a:lnTo>
                  <a:pt x="4048595" y="3237661"/>
                </a:lnTo>
                <a:lnTo>
                  <a:pt x="4048125" y="3238779"/>
                </a:lnTo>
                <a:lnTo>
                  <a:pt x="4048125" y="3241408"/>
                </a:lnTo>
                <a:lnTo>
                  <a:pt x="4048595" y="3242526"/>
                </a:lnTo>
                <a:lnTo>
                  <a:pt x="4050461" y="3244392"/>
                </a:lnTo>
                <a:lnTo>
                  <a:pt x="4051579" y="3244850"/>
                </a:lnTo>
                <a:lnTo>
                  <a:pt x="4054208" y="3244850"/>
                </a:lnTo>
                <a:lnTo>
                  <a:pt x="4055326" y="3244392"/>
                </a:lnTo>
                <a:lnTo>
                  <a:pt x="4057192" y="3242526"/>
                </a:lnTo>
                <a:lnTo>
                  <a:pt x="4057650" y="3241408"/>
                </a:lnTo>
                <a:lnTo>
                  <a:pt x="4057650" y="3238779"/>
                </a:lnTo>
                <a:close/>
              </a:path>
              <a:path w="6677025" h="3249929">
                <a:moveTo>
                  <a:pt x="4057650" y="2591714"/>
                </a:moveTo>
                <a:lnTo>
                  <a:pt x="4057192" y="2590596"/>
                </a:lnTo>
                <a:lnTo>
                  <a:pt x="4055326" y="2588730"/>
                </a:lnTo>
                <a:lnTo>
                  <a:pt x="4054208" y="2588272"/>
                </a:lnTo>
                <a:lnTo>
                  <a:pt x="4051579" y="2588272"/>
                </a:lnTo>
                <a:lnTo>
                  <a:pt x="4050461" y="2588730"/>
                </a:lnTo>
                <a:lnTo>
                  <a:pt x="4048595" y="2590596"/>
                </a:lnTo>
                <a:lnTo>
                  <a:pt x="4048125" y="2591714"/>
                </a:lnTo>
                <a:lnTo>
                  <a:pt x="4048125" y="2594343"/>
                </a:lnTo>
                <a:lnTo>
                  <a:pt x="4048595" y="2595461"/>
                </a:lnTo>
                <a:lnTo>
                  <a:pt x="4050461" y="2597327"/>
                </a:lnTo>
                <a:lnTo>
                  <a:pt x="4051579" y="2597797"/>
                </a:lnTo>
                <a:lnTo>
                  <a:pt x="4054208" y="2597797"/>
                </a:lnTo>
                <a:lnTo>
                  <a:pt x="4055326" y="2597327"/>
                </a:lnTo>
                <a:lnTo>
                  <a:pt x="4057192" y="2595461"/>
                </a:lnTo>
                <a:lnTo>
                  <a:pt x="4057650" y="2594343"/>
                </a:lnTo>
                <a:lnTo>
                  <a:pt x="4057650" y="2591714"/>
                </a:lnTo>
                <a:close/>
              </a:path>
              <a:path w="6677025" h="3249929">
                <a:moveTo>
                  <a:pt x="4057650" y="1944649"/>
                </a:moveTo>
                <a:lnTo>
                  <a:pt x="4057192" y="1943531"/>
                </a:lnTo>
                <a:lnTo>
                  <a:pt x="4055326" y="1941664"/>
                </a:lnTo>
                <a:lnTo>
                  <a:pt x="4054208" y="1941195"/>
                </a:lnTo>
                <a:lnTo>
                  <a:pt x="4051579" y="1941195"/>
                </a:lnTo>
                <a:lnTo>
                  <a:pt x="4050461" y="1941664"/>
                </a:lnTo>
                <a:lnTo>
                  <a:pt x="4048595" y="1943531"/>
                </a:lnTo>
                <a:lnTo>
                  <a:pt x="4048125" y="1944649"/>
                </a:lnTo>
                <a:lnTo>
                  <a:pt x="4048125" y="1947278"/>
                </a:lnTo>
                <a:lnTo>
                  <a:pt x="4048595" y="1948395"/>
                </a:lnTo>
                <a:lnTo>
                  <a:pt x="4050461" y="1950262"/>
                </a:lnTo>
                <a:lnTo>
                  <a:pt x="4051579" y="1950720"/>
                </a:lnTo>
                <a:lnTo>
                  <a:pt x="4054208" y="1950720"/>
                </a:lnTo>
                <a:lnTo>
                  <a:pt x="4055326" y="1950262"/>
                </a:lnTo>
                <a:lnTo>
                  <a:pt x="4057192" y="1948395"/>
                </a:lnTo>
                <a:lnTo>
                  <a:pt x="4057650" y="1947278"/>
                </a:lnTo>
                <a:lnTo>
                  <a:pt x="4057650" y="1944649"/>
                </a:lnTo>
                <a:close/>
              </a:path>
              <a:path w="6677025" h="3249929">
                <a:moveTo>
                  <a:pt x="4057650" y="1297584"/>
                </a:moveTo>
                <a:lnTo>
                  <a:pt x="4057192" y="1296466"/>
                </a:lnTo>
                <a:lnTo>
                  <a:pt x="4055326" y="1294599"/>
                </a:lnTo>
                <a:lnTo>
                  <a:pt x="4054208" y="1294130"/>
                </a:lnTo>
                <a:lnTo>
                  <a:pt x="4051579" y="1294130"/>
                </a:lnTo>
                <a:lnTo>
                  <a:pt x="4050461" y="1294599"/>
                </a:lnTo>
                <a:lnTo>
                  <a:pt x="4048595" y="1296466"/>
                </a:lnTo>
                <a:lnTo>
                  <a:pt x="4048125" y="1297584"/>
                </a:lnTo>
                <a:lnTo>
                  <a:pt x="4048125" y="1300213"/>
                </a:lnTo>
                <a:lnTo>
                  <a:pt x="4048595" y="1301330"/>
                </a:lnTo>
                <a:lnTo>
                  <a:pt x="4050461" y="1303197"/>
                </a:lnTo>
                <a:lnTo>
                  <a:pt x="4051579" y="1303655"/>
                </a:lnTo>
                <a:lnTo>
                  <a:pt x="4054208" y="1303655"/>
                </a:lnTo>
                <a:lnTo>
                  <a:pt x="4055326" y="1303197"/>
                </a:lnTo>
                <a:lnTo>
                  <a:pt x="4057192" y="1301330"/>
                </a:lnTo>
                <a:lnTo>
                  <a:pt x="4057650" y="1300213"/>
                </a:lnTo>
                <a:lnTo>
                  <a:pt x="4057650" y="1297584"/>
                </a:lnTo>
                <a:close/>
              </a:path>
              <a:path w="6677025" h="3249929">
                <a:moveTo>
                  <a:pt x="4057650" y="650519"/>
                </a:moveTo>
                <a:lnTo>
                  <a:pt x="4057192" y="649401"/>
                </a:lnTo>
                <a:lnTo>
                  <a:pt x="4055326" y="647534"/>
                </a:lnTo>
                <a:lnTo>
                  <a:pt x="4054208" y="647065"/>
                </a:lnTo>
                <a:lnTo>
                  <a:pt x="4051579" y="647065"/>
                </a:lnTo>
                <a:lnTo>
                  <a:pt x="4050461" y="647534"/>
                </a:lnTo>
                <a:lnTo>
                  <a:pt x="4048595" y="649401"/>
                </a:lnTo>
                <a:lnTo>
                  <a:pt x="4048125" y="650519"/>
                </a:lnTo>
                <a:lnTo>
                  <a:pt x="4048125" y="653148"/>
                </a:lnTo>
                <a:lnTo>
                  <a:pt x="4048595" y="654265"/>
                </a:lnTo>
                <a:lnTo>
                  <a:pt x="4050461" y="656132"/>
                </a:lnTo>
                <a:lnTo>
                  <a:pt x="4051579" y="656590"/>
                </a:lnTo>
                <a:lnTo>
                  <a:pt x="4054208" y="656590"/>
                </a:lnTo>
                <a:lnTo>
                  <a:pt x="4055326" y="656132"/>
                </a:lnTo>
                <a:lnTo>
                  <a:pt x="4057192" y="654265"/>
                </a:lnTo>
                <a:lnTo>
                  <a:pt x="4057650" y="653148"/>
                </a:lnTo>
                <a:lnTo>
                  <a:pt x="4057650" y="650519"/>
                </a:lnTo>
                <a:close/>
              </a:path>
              <a:path w="6677025" h="3249929">
                <a:moveTo>
                  <a:pt x="4057650" y="3454"/>
                </a:moveTo>
                <a:lnTo>
                  <a:pt x="4057192" y="2336"/>
                </a:lnTo>
                <a:lnTo>
                  <a:pt x="4055326" y="469"/>
                </a:lnTo>
                <a:lnTo>
                  <a:pt x="4054208" y="0"/>
                </a:lnTo>
                <a:lnTo>
                  <a:pt x="4051579" y="0"/>
                </a:lnTo>
                <a:lnTo>
                  <a:pt x="4050461" y="469"/>
                </a:lnTo>
                <a:lnTo>
                  <a:pt x="4048595" y="2336"/>
                </a:lnTo>
                <a:lnTo>
                  <a:pt x="4048125" y="3454"/>
                </a:lnTo>
                <a:lnTo>
                  <a:pt x="4048125" y="6083"/>
                </a:lnTo>
                <a:lnTo>
                  <a:pt x="4048595" y="7200"/>
                </a:lnTo>
                <a:lnTo>
                  <a:pt x="4050461" y="9067"/>
                </a:lnTo>
                <a:lnTo>
                  <a:pt x="4051579" y="9525"/>
                </a:lnTo>
                <a:lnTo>
                  <a:pt x="4054208" y="9525"/>
                </a:lnTo>
                <a:lnTo>
                  <a:pt x="4055326" y="9067"/>
                </a:lnTo>
                <a:lnTo>
                  <a:pt x="4057192" y="7200"/>
                </a:lnTo>
                <a:lnTo>
                  <a:pt x="4057650" y="6083"/>
                </a:lnTo>
                <a:lnTo>
                  <a:pt x="4057650" y="3454"/>
                </a:lnTo>
                <a:close/>
              </a:path>
              <a:path w="6677025" h="3249929">
                <a:moveTo>
                  <a:pt x="4105275" y="3238779"/>
                </a:moveTo>
                <a:lnTo>
                  <a:pt x="4104817" y="3237661"/>
                </a:lnTo>
                <a:lnTo>
                  <a:pt x="4102951" y="3235795"/>
                </a:lnTo>
                <a:lnTo>
                  <a:pt x="4101833" y="3235325"/>
                </a:lnTo>
                <a:lnTo>
                  <a:pt x="4099204" y="3235325"/>
                </a:lnTo>
                <a:lnTo>
                  <a:pt x="4098086" y="3235795"/>
                </a:lnTo>
                <a:lnTo>
                  <a:pt x="4096220" y="3237661"/>
                </a:lnTo>
                <a:lnTo>
                  <a:pt x="4095750" y="3238779"/>
                </a:lnTo>
                <a:lnTo>
                  <a:pt x="4095750" y="3241408"/>
                </a:lnTo>
                <a:lnTo>
                  <a:pt x="4096220" y="3242526"/>
                </a:lnTo>
                <a:lnTo>
                  <a:pt x="4098086" y="3244392"/>
                </a:lnTo>
                <a:lnTo>
                  <a:pt x="4099204" y="3244850"/>
                </a:lnTo>
                <a:lnTo>
                  <a:pt x="4101833" y="3244850"/>
                </a:lnTo>
                <a:lnTo>
                  <a:pt x="4102951" y="3244392"/>
                </a:lnTo>
                <a:lnTo>
                  <a:pt x="4104817" y="3242526"/>
                </a:lnTo>
                <a:lnTo>
                  <a:pt x="4105275" y="3241408"/>
                </a:lnTo>
                <a:lnTo>
                  <a:pt x="4105275" y="3238779"/>
                </a:lnTo>
                <a:close/>
              </a:path>
              <a:path w="6677025" h="3249929">
                <a:moveTo>
                  <a:pt x="4105275" y="2591714"/>
                </a:moveTo>
                <a:lnTo>
                  <a:pt x="4104817" y="2590596"/>
                </a:lnTo>
                <a:lnTo>
                  <a:pt x="4102951" y="2588730"/>
                </a:lnTo>
                <a:lnTo>
                  <a:pt x="4101833" y="2588272"/>
                </a:lnTo>
                <a:lnTo>
                  <a:pt x="4099204" y="2588272"/>
                </a:lnTo>
                <a:lnTo>
                  <a:pt x="4098086" y="2588730"/>
                </a:lnTo>
                <a:lnTo>
                  <a:pt x="4096220" y="2590596"/>
                </a:lnTo>
                <a:lnTo>
                  <a:pt x="4095750" y="2591714"/>
                </a:lnTo>
                <a:lnTo>
                  <a:pt x="4095750" y="2594343"/>
                </a:lnTo>
                <a:lnTo>
                  <a:pt x="4096220" y="2595461"/>
                </a:lnTo>
                <a:lnTo>
                  <a:pt x="4098086" y="2597327"/>
                </a:lnTo>
                <a:lnTo>
                  <a:pt x="4099204" y="2597797"/>
                </a:lnTo>
                <a:lnTo>
                  <a:pt x="4101833" y="2597797"/>
                </a:lnTo>
                <a:lnTo>
                  <a:pt x="4102951" y="2597327"/>
                </a:lnTo>
                <a:lnTo>
                  <a:pt x="4104817" y="2595461"/>
                </a:lnTo>
                <a:lnTo>
                  <a:pt x="4105275" y="2594343"/>
                </a:lnTo>
                <a:lnTo>
                  <a:pt x="4105275" y="2591714"/>
                </a:lnTo>
                <a:close/>
              </a:path>
              <a:path w="6677025" h="3249929">
                <a:moveTo>
                  <a:pt x="4105275" y="1944649"/>
                </a:moveTo>
                <a:lnTo>
                  <a:pt x="4104817" y="1943531"/>
                </a:lnTo>
                <a:lnTo>
                  <a:pt x="4102951" y="1941664"/>
                </a:lnTo>
                <a:lnTo>
                  <a:pt x="4101833" y="1941195"/>
                </a:lnTo>
                <a:lnTo>
                  <a:pt x="4099204" y="1941195"/>
                </a:lnTo>
                <a:lnTo>
                  <a:pt x="4098086" y="1941664"/>
                </a:lnTo>
                <a:lnTo>
                  <a:pt x="4096220" y="1943531"/>
                </a:lnTo>
                <a:lnTo>
                  <a:pt x="4095750" y="1944649"/>
                </a:lnTo>
                <a:lnTo>
                  <a:pt x="4095750" y="1947278"/>
                </a:lnTo>
                <a:lnTo>
                  <a:pt x="4096220" y="1948395"/>
                </a:lnTo>
                <a:lnTo>
                  <a:pt x="4098086" y="1950262"/>
                </a:lnTo>
                <a:lnTo>
                  <a:pt x="4099204" y="1950720"/>
                </a:lnTo>
                <a:lnTo>
                  <a:pt x="4101833" y="1950720"/>
                </a:lnTo>
                <a:lnTo>
                  <a:pt x="4102951" y="1950262"/>
                </a:lnTo>
                <a:lnTo>
                  <a:pt x="4104817" y="1948395"/>
                </a:lnTo>
                <a:lnTo>
                  <a:pt x="4105275" y="1947278"/>
                </a:lnTo>
                <a:lnTo>
                  <a:pt x="4105275" y="1944649"/>
                </a:lnTo>
                <a:close/>
              </a:path>
              <a:path w="6677025" h="3249929">
                <a:moveTo>
                  <a:pt x="4105275" y="1297584"/>
                </a:moveTo>
                <a:lnTo>
                  <a:pt x="4104817" y="1296466"/>
                </a:lnTo>
                <a:lnTo>
                  <a:pt x="4102951" y="1294599"/>
                </a:lnTo>
                <a:lnTo>
                  <a:pt x="4101833" y="1294130"/>
                </a:lnTo>
                <a:lnTo>
                  <a:pt x="4099204" y="1294130"/>
                </a:lnTo>
                <a:lnTo>
                  <a:pt x="4098086" y="1294599"/>
                </a:lnTo>
                <a:lnTo>
                  <a:pt x="4096220" y="1296466"/>
                </a:lnTo>
                <a:lnTo>
                  <a:pt x="4095750" y="1297584"/>
                </a:lnTo>
                <a:lnTo>
                  <a:pt x="4095750" y="1300213"/>
                </a:lnTo>
                <a:lnTo>
                  <a:pt x="4096220" y="1301330"/>
                </a:lnTo>
                <a:lnTo>
                  <a:pt x="4098086" y="1303197"/>
                </a:lnTo>
                <a:lnTo>
                  <a:pt x="4099204" y="1303655"/>
                </a:lnTo>
                <a:lnTo>
                  <a:pt x="4101833" y="1303655"/>
                </a:lnTo>
                <a:lnTo>
                  <a:pt x="4102951" y="1303197"/>
                </a:lnTo>
                <a:lnTo>
                  <a:pt x="4104817" y="1301330"/>
                </a:lnTo>
                <a:lnTo>
                  <a:pt x="4105275" y="1300213"/>
                </a:lnTo>
                <a:lnTo>
                  <a:pt x="4105275" y="1297584"/>
                </a:lnTo>
                <a:close/>
              </a:path>
              <a:path w="6677025" h="3249929">
                <a:moveTo>
                  <a:pt x="4105275" y="650519"/>
                </a:moveTo>
                <a:lnTo>
                  <a:pt x="4104817" y="649401"/>
                </a:lnTo>
                <a:lnTo>
                  <a:pt x="4102951" y="647534"/>
                </a:lnTo>
                <a:lnTo>
                  <a:pt x="4101833" y="647065"/>
                </a:lnTo>
                <a:lnTo>
                  <a:pt x="4099204" y="647065"/>
                </a:lnTo>
                <a:lnTo>
                  <a:pt x="4098086" y="647534"/>
                </a:lnTo>
                <a:lnTo>
                  <a:pt x="4096220" y="649401"/>
                </a:lnTo>
                <a:lnTo>
                  <a:pt x="4095750" y="650519"/>
                </a:lnTo>
                <a:lnTo>
                  <a:pt x="4095750" y="653148"/>
                </a:lnTo>
                <a:lnTo>
                  <a:pt x="4096220" y="654265"/>
                </a:lnTo>
                <a:lnTo>
                  <a:pt x="4098086" y="656132"/>
                </a:lnTo>
                <a:lnTo>
                  <a:pt x="4099204" y="656590"/>
                </a:lnTo>
                <a:lnTo>
                  <a:pt x="4101833" y="656590"/>
                </a:lnTo>
                <a:lnTo>
                  <a:pt x="4102951" y="656132"/>
                </a:lnTo>
                <a:lnTo>
                  <a:pt x="4104817" y="654265"/>
                </a:lnTo>
                <a:lnTo>
                  <a:pt x="4105275" y="653148"/>
                </a:lnTo>
                <a:lnTo>
                  <a:pt x="4105275" y="650519"/>
                </a:lnTo>
                <a:close/>
              </a:path>
              <a:path w="6677025" h="3249929">
                <a:moveTo>
                  <a:pt x="4105275" y="3454"/>
                </a:moveTo>
                <a:lnTo>
                  <a:pt x="4104817" y="2336"/>
                </a:lnTo>
                <a:lnTo>
                  <a:pt x="4102951" y="469"/>
                </a:lnTo>
                <a:lnTo>
                  <a:pt x="4101833" y="0"/>
                </a:lnTo>
                <a:lnTo>
                  <a:pt x="4099204" y="0"/>
                </a:lnTo>
                <a:lnTo>
                  <a:pt x="4098086" y="469"/>
                </a:lnTo>
                <a:lnTo>
                  <a:pt x="4096220" y="2336"/>
                </a:lnTo>
                <a:lnTo>
                  <a:pt x="4095750" y="3454"/>
                </a:lnTo>
                <a:lnTo>
                  <a:pt x="4095750" y="6083"/>
                </a:lnTo>
                <a:lnTo>
                  <a:pt x="4096220" y="7200"/>
                </a:lnTo>
                <a:lnTo>
                  <a:pt x="4098086" y="9067"/>
                </a:lnTo>
                <a:lnTo>
                  <a:pt x="4099204" y="9525"/>
                </a:lnTo>
                <a:lnTo>
                  <a:pt x="4101833" y="9525"/>
                </a:lnTo>
                <a:lnTo>
                  <a:pt x="4102951" y="9067"/>
                </a:lnTo>
                <a:lnTo>
                  <a:pt x="4104817" y="7200"/>
                </a:lnTo>
                <a:lnTo>
                  <a:pt x="4105275" y="6083"/>
                </a:lnTo>
                <a:lnTo>
                  <a:pt x="4105275" y="3454"/>
                </a:lnTo>
                <a:close/>
              </a:path>
              <a:path w="6677025" h="3249929">
                <a:moveTo>
                  <a:pt x="4152900" y="3238779"/>
                </a:moveTo>
                <a:lnTo>
                  <a:pt x="4152442" y="3237661"/>
                </a:lnTo>
                <a:lnTo>
                  <a:pt x="4150576" y="3235795"/>
                </a:lnTo>
                <a:lnTo>
                  <a:pt x="4149458" y="3235325"/>
                </a:lnTo>
                <a:lnTo>
                  <a:pt x="4146829" y="3235325"/>
                </a:lnTo>
                <a:lnTo>
                  <a:pt x="4145711" y="3235795"/>
                </a:lnTo>
                <a:lnTo>
                  <a:pt x="4143845" y="3237661"/>
                </a:lnTo>
                <a:lnTo>
                  <a:pt x="4143375" y="3238779"/>
                </a:lnTo>
                <a:lnTo>
                  <a:pt x="4143375" y="3241408"/>
                </a:lnTo>
                <a:lnTo>
                  <a:pt x="4143845" y="3242526"/>
                </a:lnTo>
                <a:lnTo>
                  <a:pt x="4145711" y="3244392"/>
                </a:lnTo>
                <a:lnTo>
                  <a:pt x="4146829" y="3244850"/>
                </a:lnTo>
                <a:lnTo>
                  <a:pt x="4149458" y="3244850"/>
                </a:lnTo>
                <a:lnTo>
                  <a:pt x="4150576" y="3244392"/>
                </a:lnTo>
                <a:lnTo>
                  <a:pt x="4152442" y="3242526"/>
                </a:lnTo>
                <a:lnTo>
                  <a:pt x="4152900" y="3241408"/>
                </a:lnTo>
                <a:lnTo>
                  <a:pt x="4152900" y="3238779"/>
                </a:lnTo>
                <a:close/>
              </a:path>
              <a:path w="6677025" h="3249929">
                <a:moveTo>
                  <a:pt x="4152900" y="2591714"/>
                </a:moveTo>
                <a:lnTo>
                  <a:pt x="4152442" y="2590596"/>
                </a:lnTo>
                <a:lnTo>
                  <a:pt x="4150576" y="2588730"/>
                </a:lnTo>
                <a:lnTo>
                  <a:pt x="4149458" y="2588272"/>
                </a:lnTo>
                <a:lnTo>
                  <a:pt x="4146829" y="2588272"/>
                </a:lnTo>
                <a:lnTo>
                  <a:pt x="4145711" y="2588730"/>
                </a:lnTo>
                <a:lnTo>
                  <a:pt x="4143845" y="2590596"/>
                </a:lnTo>
                <a:lnTo>
                  <a:pt x="4143375" y="2591714"/>
                </a:lnTo>
                <a:lnTo>
                  <a:pt x="4143375" y="2594343"/>
                </a:lnTo>
                <a:lnTo>
                  <a:pt x="4143845" y="2595461"/>
                </a:lnTo>
                <a:lnTo>
                  <a:pt x="4145711" y="2597327"/>
                </a:lnTo>
                <a:lnTo>
                  <a:pt x="4146829" y="2597797"/>
                </a:lnTo>
                <a:lnTo>
                  <a:pt x="4149458" y="2597797"/>
                </a:lnTo>
                <a:lnTo>
                  <a:pt x="4150576" y="2597327"/>
                </a:lnTo>
                <a:lnTo>
                  <a:pt x="4152442" y="2595461"/>
                </a:lnTo>
                <a:lnTo>
                  <a:pt x="4152900" y="2594343"/>
                </a:lnTo>
                <a:lnTo>
                  <a:pt x="4152900" y="2591714"/>
                </a:lnTo>
                <a:close/>
              </a:path>
              <a:path w="6677025" h="3249929">
                <a:moveTo>
                  <a:pt x="4152900" y="1944649"/>
                </a:moveTo>
                <a:lnTo>
                  <a:pt x="4152442" y="1943531"/>
                </a:lnTo>
                <a:lnTo>
                  <a:pt x="4150576" y="1941664"/>
                </a:lnTo>
                <a:lnTo>
                  <a:pt x="4149458" y="1941195"/>
                </a:lnTo>
                <a:lnTo>
                  <a:pt x="4146829" y="1941195"/>
                </a:lnTo>
                <a:lnTo>
                  <a:pt x="4145711" y="1941664"/>
                </a:lnTo>
                <a:lnTo>
                  <a:pt x="4143845" y="1943531"/>
                </a:lnTo>
                <a:lnTo>
                  <a:pt x="4143375" y="1944649"/>
                </a:lnTo>
                <a:lnTo>
                  <a:pt x="4143375" y="1947278"/>
                </a:lnTo>
                <a:lnTo>
                  <a:pt x="4143845" y="1948395"/>
                </a:lnTo>
                <a:lnTo>
                  <a:pt x="4145711" y="1950262"/>
                </a:lnTo>
                <a:lnTo>
                  <a:pt x="4146829" y="1950720"/>
                </a:lnTo>
                <a:lnTo>
                  <a:pt x="4149458" y="1950720"/>
                </a:lnTo>
                <a:lnTo>
                  <a:pt x="4150576" y="1950262"/>
                </a:lnTo>
                <a:lnTo>
                  <a:pt x="4152442" y="1948395"/>
                </a:lnTo>
                <a:lnTo>
                  <a:pt x="4152900" y="1947278"/>
                </a:lnTo>
                <a:lnTo>
                  <a:pt x="4152900" y="1944649"/>
                </a:lnTo>
                <a:close/>
              </a:path>
              <a:path w="6677025" h="3249929">
                <a:moveTo>
                  <a:pt x="4152900" y="1297584"/>
                </a:moveTo>
                <a:lnTo>
                  <a:pt x="4152442" y="1296466"/>
                </a:lnTo>
                <a:lnTo>
                  <a:pt x="4150576" y="1294599"/>
                </a:lnTo>
                <a:lnTo>
                  <a:pt x="4149458" y="1294130"/>
                </a:lnTo>
                <a:lnTo>
                  <a:pt x="4146829" y="1294130"/>
                </a:lnTo>
                <a:lnTo>
                  <a:pt x="4145711" y="1294599"/>
                </a:lnTo>
                <a:lnTo>
                  <a:pt x="4143845" y="1296466"/>
                </a:lnTo>
                <a:lnTo>
                  <a:pt x="4143375" y="1297584"/>
                </a:lnTo>
                <a:lnTo>
                  <a:pt x="4143375" y="1300213"/>
                </a:lnTo>
                <a:lnTo>
                  <a:pt x="4143845" y="1301330"/>
                </a:lnTo>
                <a:lnTo>
                  <a:pt x="4145711" y="1303197"/>
                </a:lnTo>
                <a:lnTo>
                  <a:pt x="4146829" y="1303655"/>
                </a:lnTo>
                <a:lnTo>
                  <a:pt x="4149458" y="1303655"/>
                </a:lnTo>
                <a:lnTo>
                  <a:pt x="4150576" y="1303197"/>
                </a:lnTo>
                <a:lnTo>
                  <a:pt x="4152442" y="1301330"/>
                </a:lnTo>
                <a:lnTo>
                  <a:pt x="4152900" y="1300213"/>
                </a:lnTo>
                <a:lnTo>
                  <a:pt x="4152900" y="1297584"/>
                </a:lnTo>
                <a:close/>
              </a:path>
              <a:path w="6677025" h="3249929">
                <a:moveTo>
                  <a:pt x="4152900" y="650519"/>
                </a:moveTo>
                <a:lnTo>
                  <a:pt x="4152442" y="649401"/>
                </a:lnTo>
                <a:lnTo>
                  <a:pt x="4150576" y="647534"/>
                </a:lnTo>
                <a:lnTo>
                  <a:pt x="4149458" y="647065"/>
                </a:lnTo>
                <a:lnTo>
                  <a:pt x="4146829" y="647065"/>
                </a:lnTo>
                <a:lnTo>
                  <a:pt x="4145711" y="647534"/>
                </a:lnTo>
                <a:lnTo>
                  <a:pt x="4143845" y="649401"/>
                </a:lnTo>
                <a:lnTo>
                  <a:pt x="4143375" y="650519"/>
                </a:lnTo>
                <a:lnTo>
                  <a:pt x="4143375" y="653148"/>
                </a:lnTo>
                <a:lnTo>
                  <a:pt x="4143845" y="654265"/>
                </a:lnTo>
                <a:lnTo>
                  <a:pt x="4145711" y="656132"/>
                </a:lnTo>
                <a:lnTo>
                  <a:pt x="4146829" y="656590"/>
                </a:lnTo>
                <a:lnTo>
                  <a:pt x="4149458" y="656590"/>
                </a:lnTo>
                <a:lnTo>
                  <a:pt x="4150576" y="656132"/>
                </a:lnTo>
                <a:lnTo>
                  <a:pt x="4152442" y="654265"/>
                </a:lnTo>
                <a:lnTo>
                  <a:pt x="4152900" y="653148"/>
                </a:lnTo>
                <a:lnTo>
                  <a:pt x="4152900" y="650519"/>
                </a:lnTo>
                <a:close/>
              </a:path>
              <a:path w="6677025" h="3249929">
                <a:moveTo>
                  <a:pt x="4152900" y="3454"/>
                </a:moveTo>
                <a:lnTo>
                  <a:pt x="4152442" y="2336"/>
                </a:lnTo>
                <a:lnTo>
                  <a:pt x="4150576" y="469"/>
                </a:lnTo>
                <a:lnTo>
                  <a:pt x="4149458" y="0"/>
                </a:lnTo>
                <a:lnTo>
                  <a:pt x="4146829" y="0"/>
                </a:lnTo>
                <a:lnTo>
                  <a:pt x="4145711" y="469"/>
                </a:lnTo>
                <a:lnTo>
                  <a:pt x="4143845" y="2336"/>
                </a:lnTo>
                <a:lnTo>
                  <a:pt x="4143375" y="3454"/>
                </a:lnTo>
                <a:lnTo>
                  <a:pt x="4143375" y="6083"/>
                </a:lnTo>
                <a:lnTo>
                  <a:pt x="4143845" y="7200"/>
                </a:lnTo>
                <a:lnTo>
                  <a:pt x="4145711" y="9067"/>
                </a:lnTo>
                <a:lnTo>
                  <a:pt x="4146829" y="9525"/>
                </a:lnTo>
                <a:lnTo>
                  <a:pt x="4149458" y="9525"/>
                </a:lnTo>
                <a:lnTo>
                  <a:pt x="4150576" y="9067"/>
                </a:lnTo>
                <a:lnTo>
                  <a:pt x="4152442" y="7200"/>
                </a:lnTo>
                <a:lnTo>
                  <a:pt x="4152900" y="6083"/>
                </a:lnTo>
                <a:lnTo>
                  <a:pt x="4152900" y="3454"/>
                </a:lnTo>
                <a:close/>
              </a:path>
              <a:path w="6677025" h="3249929">
                <a:moveTo>
                  <a:pt x="4200525" y="3238779"/>
                </a:moveTo>
                <a:lnTo>
                  <a:pt x="4200067" y="3237661"/>
                </a:lnTo>
                <a:lnTo>
                  <a:pt x="4198201" y="3235795"/>
                </a:lnTo>
                <a:lnTo>
                  <a:pt x="4197083" y="3235325"/>
                </a:lnTo>
                <a:lnTo>
                  <a:pt x="4194454" y="3235325"/>
                </a:lnTo>
                <a:lnTo>
                  <a:pt x="4193336" y="3235795"/>
                </a:lnTo>
                <a:lnTo>
                  <a:pt x="4191470" y="3237661"/>
                </a:lnTo>
                <a:lnTo>
                  <a:pt x="4191000" y="3238779"/>
                </a:lnTo>
                <a:lnTo>
                  <a:pt x="4191000" y="3241408"/>
                </a:lnTo>
                <a:lnTo>
                  <a:pt x="4191470" y="3242526"/>
                </a:lnTo>
                <a:lnTo>
                  <a:pt x="4193336" y="3244392"/>
                </a:lnTo>
                <a:lnTo>
                  <a:pt x="4194454" y="3244850"/>
                </a:lnTo>
                <a:lnTo>
                  <a:pt x="4197083" y="3244850"/>
                </a:lnTo>
                <a:lnTo>
                  <a:pt x="4198201" y="3244392"/>
                </a:lnTo>
                <a:lnTo>
                  <a:pt x="4200067" y="3242526"/>
                </a:lnTo>
                <a:lnTo>
                  <a:pt x="4200525" y="3241408"/>
                </a:lnTo>
                <a:lnTo>
                  <a:pt x="4200525" y="3238779"/>
                </a:lnTo>
                <a:close/>
              </a:path>
              <a:path w="6677025" h="3249929">
                <a:moveTo>
                  <a:pt x="4200525" y="2591714"/>
                </a:moveTo>
                <a:lnTo>
                  <a:pt x="4200067" y="2590596"/>
                </a:lnTo>
                <a:lnTo>
                  <a:pt x="4198201" y="2588730"/>
                </a:lnTo>
                <a:lnTo>
                  <a:pt x="4197083" y="2588272"/>
                </a:lnTo>
                <a:lnTo>
                  <a:pt x="4194454" y="2588272"/>
                </a:lnTo>
                <a:lnTo>
                  <a:pt x="4193336" y="2588730"/>
                </a:lnTo>
                <a:lnTo>
                  <a:pt x="4191470" y="2590596"/>
                </a:lnTo>
                <a:lnTo>
                  <a:pt x="4191000" y="2591714"/>
                </a:lnTo>
                <a:lnTo>
                  <a:pt x="4191000" y="2594343"/>
                </a:lnTo>
                <a:lnTo>
                  <a:pt x="4191470" y="2595461"/>
                </a:lnTo>
                <a:lnTo>
                  <a:pt x="4193336" y="2597327"/>
                </a:lnTo>
                <a:lnTo>
                  <a:pt x="4194454" y="2597797"/>
                </a:lnTo>
                <a:lnTo>
                  <a:pt x="4197083" y="2597797"/>
                </a:lnTo>
                <a:lnTo>
                  <a:pt x="4198201" y="2597327"/>
                </a:lnTo>
                <a:lnTo>
                  <a:pt x="4200067" y="2595461"/>
                </a:lnTo>
                <a:lnTo>
                  <a:pt x="4200525" y="2594343"/>
                </a:lnTo>
                <a:lnTo>
                  <a:pt x="4200525" y="2591714"/>
                </a:lnTo>
                <a:close/>
              </a:path>
              <a:path w="6677025" h="3249929">
                <a:moveTo>
                  <a:pt x="4200525" y="1944649"/>
                </a:moveTo>
                <a:lnTo>
                  <a:pt x="4200067" y="1943531"/>
                </a:lnTo>
                <a:lnTo>
                  <a:pt x="4198201" y="1941664"/>
                </a:lnTo>
                <a:lnTo>
                  <a:pt x="4197083" y="1941195"/>
                </a:lnTo>
                <a:lnTo>
                  <a:pt x="4194454" y="1941195"/>
                </a:lnTo>
                <a:lnTo>
                  <a:pt x="4193336" y="1941664"/>
                </a:lnTo>
                <a:lnTo>
                  <a:pt x="4191470" y="1943531"/>
                </a:lnTo>
                <a:lnTo>
                  <a:pt x="4191000" y="1944649"/>
                </a:lnTo>
                <a:lnTo>
                  <a:pt x="4191000" y="1947278"/>
                </a:lnTo>
                <a:lnTo>
                  <a:pt x="4191470" y="1948395"/>
                </a:lnTo>
                <a:lnTo>
                  <a:pt x="4193336" y="1950262"/>
                </a:lnTo>
                <a:lnTo>
                  <a:pt x="4194454" y="1950720"/>
                </a:lnTo>
                <a:lnTo>
                  <a:pt x="4197083" y="1950720"/>
                </a:lnTo>
                <a:lnTo>
                  <a:pt x="4198201" y="1950262"/>
                </a:lnTo>
                <a:lnTo>
                  <a:pt x="4200067" y="1948395"/>
                </a:lnTo>
                <a:lnTo>
                  <a:pt x="4200525" y="1947278"/>
                </a:lnTo>
                <a:lnTo>
                  <a:pt x="4200525" y="1944649"/>
                </a:lnTo>
                <a:close/>
              </a:path>
              <a:path w="6677025" h="3249929">
                <a:moveTo>
                  <a:pt x="4200525" y="1297584"/>
                </a:moveTo>
                <a:lnTo>
                  <a:pt x="4200067" y="1296466"/>
                </a:lnTo>
                <a:lnTo>
                  <a:pt x="4198201" y="1294599"/>
                </a:lnTo>
                <a:lnTo>
                  <a:pt x="4197083" y="1294130"/>
                </a:lnTo>
                <a:lnTo>
                  <a:pt x="4194454" y="1294130"/>
                </a:lnTo>
                <a:lnTo>
                  <a:pt x="4193336" y="1294599"/>
                </a:lnTo>
                <a:lnTo>
                  <a:pt x="4191470" y="1296466"/>
                </a:lnTo>
                <a:lnTo>
                  <a:pt x="4191000" y="1297584"/>
                </a:lnTo>
                <a:lnTo>
                  <a:pt x="4191000" y="1300213"/>
                </a:lnTo>
                <a:lnTo>
                  <a:pt x="4191470" y="1301330"/>
                </a:lnTo>
                <a:lnTo>
                  <a:pt x="4193336" y="1303197"/>
                </a:lnTo>
                <a:lnTo>
                  <a:pt x="4194454" y="1303655"/>
                </a:lnTo>
                <a:lnTo>
                  <a:pt x="4197083" y="1303655"/>
                </a:lnTo>
                <a:lnTo>
                  <a:pt x="4198201" y="1303197"/>
                </a:lnTo>
                <a:lnTo>
                  <a:pt x="4200067" y="1301330"/>
                </a:lnTo>
                <a:lnTo>
                  <a:pt x="4200525" y="1300213"/>
                </a:lnTo>
                <a:lnTo>
                  <a:pt x="4200525" y="1297584"/>
                </a:lnTo>
                <a:close/>
              </a:path>
              <a:path w="6677025" h="3249929">
                <a:moveTo>
                  <a:pt x="4200525" y="650519"/>
                </a:moveTo>
                <a:lnTo>
                  <a:pt x="4200067" y="649401"/>
                </a:lnTo>
                <a:lnTo>
                  <a:pt x="4198201" y="647534"/>
                </a:lnTo>
                <a:lnTo>
                  <a:pt x="4197083" y="647065"/>
                </a:lnTo>
                <a:lnTo>
                  <a:pt x="4194454" y="647065"/>
                </a:lnTo>
                <a:lnTo>
                  <a:pt x="4193336" y="647534"/>
                </a:lnTo>
                <a:lnTo>
                  <a:pt x="4191470" y="649401"/>
                </a:lnTo>
                <a:lnTo>
                  <a:pt x="4191000" y="650519"/>
                </a:lnTo>
                <a:lnTo>
                  <a:pt x="4191000" y="653148"/>
                </a:lnTo>
                <a:lnTo>
                  <a:pt x="4191470" y="654265"/>
                </a:lnTo>
                <a:lnTo>
                  <a:pt x="4193336" y="656132"/>
                </a:lnTo>
                <a:lnTo>
                  <a:pt x="4194454" y="656590"/>
                </a:lnTo>
                <a:lnTo>
                  <a:pt x="4197083" y="656590"/>
                </a:lnTo>
                <a:lnTo>
                  <a:pt x="4198201" y="656132"/>
                </a:lnTo>
                <a:lnTo>
                  <a:pt x="4200067" y="654265"/>
                </a:lnTo>
                <a:lnTo>
                  <a:pt x="4200525" y="653148"/>
                </a:lnTo>
                <a:lnTo>
                  <a:pt x="4200525" y="650519"/>
                </a:lnTo>
                <a:close/>
              </a:path>
              <a:path w="6677025" h="3249929">
                <a:moveTo>
                  <a:pt x="4200525" y="3454"/>
                </a:moveTo>
                <a:lnTo>
                  <a:pt x="4200067" y="2336"/>
                </a:lnTo>
                <a:lnTo>
                  <a:pt x="4198201" y="469"/>
                </a:lnTo>
                <a:lnTo>
                  <a:pt x="4197083" y="0"/>
                </a:lnTo>
                <a:lnTo>
                  <a:pt x="4194454" y="0"/>
                </a:lnTo>
                <a:lnTo>
                  <a:pt x="4193336" y="469"/>
                </a:lnTo>
                <a:lnTo>
                  <a:pt x="4191470" y="2336"/>
                </a:lnTo>
                <a:lnTo>
                  <a:pt x="4191000" y="3454"/>
                </a:lnTo>
                <a:lnTo>
                  <a:pt x="4191000" y="6083"/>
                </a:lnTo>
                <a:lnTo>
                  <a:pt x="4191470" y="7200"/>
                </a:lnTo>
                <a:lnTo>
                  <a:pt x="4193336" y="9067"/>
                </a:lnTo>
                <a:lnTo>
                  <a:pt x="4194454" y="9525"/>
                </a:lnTo>
                <a:lnTo>
                  <a:pt x="4197083" y="9525"/>
                </a:lnTo>
                <a:lnTo>
                  <a:pt x="4198201" y="9067"/>
                </a:lnTo>
                <a:lnTo>
                  <a:pt x="4200067" y="7200"/>
                </a:lnTo>
                <a:lnTo>
                  <a:pt x="4200525" y="6083"/>
                </a:lnTo>
                <a:lnTo>
                  <a:pt x="4200525" y="3454"/>
                </a:lnTo>
                <a:close/>
              </a:path>
              <a:path w="6677025" h="3249929">
                <a:moveTo>
                  <a:pt x="4248150" y="3238779"/>
                </a:moveTo>
                <a:lnTo>
                  <a:pt x="4247693" y="3237661"/>
                </a:lnTo>
                <a:lnTo>
                  <a:pt x="4245826" y="3235795"/>
                </a:lnTo>
                <a:lnTo>
                  <a:pt x="4244708" y="3235325"/>
                </a:lnTo>
                <a:lnTo>
                  <a:pt x="4242079" y="3235325"/>
                </a:lnTo>
                <a:lnTo>
                  <a:pt x="4240962" y="3235795"/>
                </a:lnTo>
                <a:lnTo>
                  <a:pt x="4239095" y="3237661"/>
                </a:lnTo>
                <a:lnTo>
                  <a:pt x="4238625" y="3238779"/>
                </a:lnTo>
                <a:lnTo>
                  <a:pt x="4238625" y="3241408"/>
                </a:lnTo>
                <a:lnTo>
                  <a:pt x="4239095" y="3242526"/>
                </a:lnTo>
                <a:lnTo>
                  <a:pt x="4240962" y="3244392"/>
                </a:lnTo>
                <a:lnTo>
                  <a:pt x="4242079" y="3244850"/>
                </a:lnTo>
                <a:lnTo>
                  <a:pt x="4244708" y="3244850"/>
                </a:lnTo>
                <a:lnTo>
                  <a:pt x="4245826" y="3244392"/>
                </a:lnTo>
                <a:lnTo>
                  <a:pt x="4247693" y="3242526"/>
                </a:lnTo>
                <a:lnTo>
                  <a:pt x="4248150" y="3241408"/>
                </a:lnTo>
                <a:lnTo>
                  <a:pt x="4248150" y="3238779"/>
                </a:lnTo>
                <a:close/>
              </a:path>
              <a:path w="6677025" h="3249929">
                <a:moveTo>
                  <a:pt x="4248150" y="2591714"/>
                </a:moveTo>
                <a:lnTo>
                  <a:pt x="4247693" y="2590596"/>
                </a:lnTo>
                <a:lnTo>
                  <a:pt x="4245826" y="2588730"/>
                </a:lnTo>
                <a:lnTo>
                  <a:pt x="4244708" y="2588272"/>
                </a:lnTo>
                <a:lnTo>
                  <a:pt x="4242079" y="2588272"/>
                </a:lnTo>
                <a:lnTo>
                  <a:pt x="4240962" y="2588730"/>
                </a:lnTo>
                <a:lnTo>
                  <a:pt x="4239095" y="2590596"/>
                </a:lnTo>
                <a:lnTo>
                  <a:pt x="4238625" y="2591714"/>
                </a:lnTo>
                <a:lnTo>
                  <a:pt x="4238625" y="2594343"/>
                </a:lnTo>
                <a:lnTo>
                  <a:pt x="4239095" y="2595461"/>
                </a:lnTo>
                <a:lnTo>
                  <a:pt x="4240962" y="2597327"/>
                </a:lnTo>
                <a:lnTo>
                  <a:pt x="4242079" y="2597797"/>
                </a:lnTo>
                <a:lnTo>
                  <a:pt x="4244708" y="2597797"/>
                </a:lnTo>
                <a:lnTo>
                  <a:pt x="4245826" y="2597327"/>
                </a:lnTo>
                <a:lnTo>
                  <a:pt x="4247693" y="2595461"/>
                </a:lnTo>
                <a:lnTo>
                  <a:pt x="4248150" y="2594343"/>
                </a:lnTo>
                <a:lnTo>
                  <a:pt x="4248150" y="2591714"/>
                </a:lnTo>
                <a:close/>
              </a:path>
              <a:path w="6677025" h="3249929">
                <a:moveTo>
                  <a:pt x="4248150" y="1944649"/>
                </a:moveTo>
                <a:lnTo>
                  <a:pt x="4247693" y="1943531"/>
                </a:lnTo>
                <a:lnTo>
                  <a:pt x="4245826" y="1941664"/>
                </a:lnTo>
                <a:lnTo>
                  <a:pt x="4244708" y="1941195"/>
                </a:lnTo>
                <a:lnTo>
                  <a:pt x="4242079" y="1941195"/>
                </a:lnTo>
                <a:lnTo>
                  <a:pt x="4240962" y="1941664"/>
                </a:lnTo>
                <a:lnTo>
                  <a:pt x="4239095" y="1943531"/>
                </a:lnTo>
                <a:lnTo>
                  <a:pt x="4238625" y="1944649"/>
                </a:lnTo>
                <a:lnTo>
                  <a:pt x="4238625" y="1947278"/>
                </a:lnTo>
                <a:lnTo>
                  <a:pt x="4239095" y="1948395"/>
                </a:lnTo>
                <a:lnTo>
                  <a:pt x="4240962" y="1950262"/>
                </a:lnTo>
                <a:lnTo>
                  <a:pt x="4242079" y="1950720"/>
                </a:lnTo>
                <a:lnTo>
                  <a:pt x="4244708" y="1950720"/>
                </a:lnTo>
                <a:lnTo>
                  <a:pt x="4245826" y="1950262"/>
                </a:lnTo>
                <a:lnTo>
                  <a:pt x="4247693" y="1948395"/>
                </a:lnTo>
                <a:lnTo>
                  <a:pt x="4248150" y="1947278"/>
                </a:lnTo>
                <a:lnTo>
                  <a:pt x="4248150" y="1944649"/>
                </a:lnTo>
                <a:close/>
              </a:path>
              <a:path w="6677025" h="3249929">
                <a:moveTo>
                  <a:pt x="4248150" y="1297584"/>
                </a:moveTo>
                <a:lnTo>
                  <a:pt x="4247693" y="1296466"/>
                </a:lnTo>
                <a:lnTo>
                  <a:pt x="4245826" y="1294599"/>
                </a:lnTo>
                <a:lnTo>
                  <a:pt x="4244708" y="1294130"/>
                </a:lnTo>
                <a:lnTo>
                  <a:pt x="4242079" y="1294130"/>
                </a:lnTo>
                <a:lnTo>
                  <a:pt x="4240962" y="1294599"/>
                </a:lnTo>
                <a:lnTo>
                  <a:pt x="4239095" y="1296466"/>
                </a:lnTo>
                <a:lnTo>
                  <a:pt x="4238625" y="1297584"/>
                </a:lnTo>
                <a:lnTo>
                  <a:pt x="4238625" y="1300213"/>
                </a:lnTo>
                <a:lnTo>
                  <a:pt x="4239095" y="1301330"/>
                </a:lnTo>
                <a:lnTo>
                  <a:pt x="4240962" y="1303197"/>
                </a:lnTo>
                <a:lnTo>
                  <a:pt x="4242079" y="1303655"/>
                </a:lnTo>
                <a:lnTo>
                  <a:pt x="4244708" y="1303655"/>
                </a:lnTo>
                <a:lnTo>
                  <a:pt x="4245826" y="1303197"/>
                </a:lnTo>
                <a:lnTo>
                  <a:pt x="4247693" y="1301330"/>
                </a:lnTo>
                <a:lnTo>
                  <a:pt x="4248150" y="1300213"/>
                </a:lnTo>
                <a:lnTo>
                  <a:pt x="4248150" y="1297584"/>
                </a:lnTo>
                <a:close/>
              </a:path>
              <a:path w="6677025" h="3249929">
                <a:moveTo>
                  <a:pt x="4248150" y="650519"/>
                </a:moveTo>
                <a:lnTo>
                  <a:pt x="4247693" y="649401"/>
                </a:lnTo>
                <a:lnTo>
                  <a:pt x="4245826" y="647534"/>
                </a:lnTo>
                <a:lnTo>
                  <a:pt x="4244708" y="647065"/>
                </a:lnTo>
                <a:lnTo>
                  <a:pt x="4242079" y="647065"/>
                </a:lnTo>
                <a:lnTo>
                  <a:pt x="4240962" y="647534"/>
                </a:lnTo>
                <a:lnTo>
                  <a:pt x="4239095" y="649401"/>
                </a:lnTo>
                <a:lnTo>
                  <a:pt x="4238625" y="650519"/>
                </a:lnTo>
                <a:lnTo>
                  <a:pt x="4238625" y="653148"/>
                </a:lnTo>
                <a:lnTo>
                  <a:pt x="4239095" y="654265"/>
                </a:lnTo>
                <a:lnTo>
                  <a:pt x="4240962" y="656132"/>
                </a:lnTo>
                <a:lnTo>
                  <a:pt x="4242079" y="656590"/>
                </a:lnTo>
                <a:lnTo>
                  <a:pt x="4244708" y="656590"/>
                </a:lnTo>
                <a:lnTo>
                  <a:pt x="4245826" y="656132"/>
                </a:lnTo>
                <a:lnTo>
                  <a:pt x="4247693" y="654265"/>
                </a:lnTo>
                <a:lnTo>
                  <a:pt x="4248150" y="653148"/>
                </a:lnTo>
                <a:lnTo>
                  <a:pt x="4248150" y="650519"/>
                </a:lnTo>
                <a:close/>
              </a:path>
              <a:path w="6677025" h="3249929">
                <a:moveTo>
                  <a:pt x="4248150" y="3454"/>
                </a:moveTo>
                <a:lnTo>
                  <a:pt x="4247693" y="2336"/>
                </a:lnTo>
                <a:lnTo>
                  <a:pt x="4245826" y="469"/>
                </a:lnTo>
                <a:lnTo>
                  <a:pt x="4244708" y="0"/>
                </a:lnTo>
                <a:lnTo>
                  <a:pt x="4242079" y="0"/>
                </a:lnTo>
                <a:lnTo>
                  <a:pt x="4240962" y="469"/>
                </a:lnTo>
                <a:lnTo>
                  <a:pt x="4239095" y="2336"/>
                </a:lnTo>
                <a:lnTo>
                  <a:pt x="4238625" y="3454"/>
                </a:lnTo>
                <a:lnTo>
                  <a:pt x="4238625" y="6083"/>
                </a:lnTo>
                <a:lnTo>
                  <a:pt x="4239095" y="7200"/>
                </a:lnTo>
                <a:lnTo>
                  <a:pt x="4240962" y="9067"/>
                </a:lnTo>
                <a:lnTo>
                  <a:pt x="4242079" y="9525"/>
                </a:lnTo>
                <a:lnTo>
                  <a:pt x="4244708" y="9525"/>
                </a:lnTo>
                <a:lnTo>
                  <a:pt x="4245826" y="9067"/>
                </a:lnTo>
                <a:lnTo>
                  <a:pt x="4247693" y="7200"/>
                </a:lnTo>
                <a:lnTo>
                  <a:pt x="4248150" y="6083"/>
                </a:lnTo>
                <a:lnTo>
                  <a:pt x="4248150" y="3454"/>
                </a:lnTo>
                <a:close/>
              </a:path>
              <a:path w="6677025" h="3249929">
                <a:moveTo>
                  <a:pt x="4295775" y="3238779"/>
                </a:moveTo>
                <a:lnTo>
                  <a:pt x="4295318" y="3237661"/>
                </a:lnTo>
                <a:lnTo>
                  <a:pt x="4293451" y="3235795"/>
                </a:lnTo>
                <a:lnTo>
                  <a:pt x="4292333" y="3235325"/>
                </a:lnTo>
                <a:lnTo>
                  <a:pt x="4289704" y="3235325"/>
                </a:lnTo>
                <a:lnTo>
                  <a:pt x="4288587" y="3235795"/>
                </a:lnTo>
                <a:lnTo>
                  <a:pt x="4286720" y="3237661"/>
                </a:lnTo>
                <a:lnTo>
                  <a:pt x="4286250" y="3238779"/>
                </a:lnTo>
                <a:lnTo>
                  <a:pt x="4286250" y="3241408"/>
                </a:lnTo>
                <a:lnTo>
                  <a:pt x="4286720" y="3242526"/>
                </a:lnTo>
                <a:lnTo>
                  <a:pt x="4288587" y="3244392"/>
                </a:lnTo>
                <a:lnTo>
                  <a:pt x="4289704" y="3244850"/>
                </a:lnTo>
                <a:lnTo>
                  <a:pt x="4292333" y="3244850"/>
                </a:lnTo>
                <a:lnTo>
                  <a:pt x="4293451" y="3244392"/>
                </a:lnTo>
                <a:lnTo>
                  <a:pt x="4295318" y="3242526"/>
                </a:lnTo>
                <a:lnTo>
                  <a:pt x="4295775" y="3241408"/>
                </a:lnTo>
                <a:lnTo>
                  <a:pt x="4295775" y="3238779"/>
                </a:lnTo>
                <a:close/>
              </a:path>
              <a:path w="6677025" h="3249929">
                <a:moveTo>
                  <a:pt x="4295775" y="2591714"/>
                </a:moveTo>
                <a:lnTo>
                  <a:pt x="4295318" y="2590596"/>
                </a:lnTo>
                <a:lnTo>
                  <a:pt x="4293451" y="2588730"/>
                </a:lnTo>
                <a:lnTo>
                  <a:pt x="4292333" y="2588272"/>
                </a:lnTo>
                <a:lnTo>
                  <a:pt x="4289704" y="2588272"/>
                </a:lnTo>
                <a:lnTo>
                  <a:pt x="4288587" y="2588730"/>
                </a:lnTo>
                <a:lnTo>
                  <a:pt x="4286720" y="2590596"/>
                </a:lnTo>
                <a:lnTo>
                  <a:pt x="4286250" y="2591714"/>
                </a:lnTo>
                <a:lnTo>
                  <a:pt x="4286250" y="2594343"/>
                </a:lnTo>
                <a:lnTo>
                  <a:pt x="4286720" y="2595461"/>
                </a:lnTo>
                <a:lnTo>
                  <a:pt x="4288587" y="2597327"/>
                </a:lnTo>
                <a:lnTo>
                  <a:pt x="4289704" y="2597797"/>
                </a:lnTo>
                <a:lnTo>
                  <a:pt x="4292333" y="2597797"/>
                </a:lnTo>
                <a:lnTo>
                  <a:pt x="4293451" y="2597327"/>
                </a:lnTo>
                <a:lnTo>
                  <a:pt x="4295318" y="2595461"/>
                </a:lnTo>
                <a:lnTo>
                  <a:pt x="4295775" y="2594343"/>
                </a:lnTo>
                <a:lnTo>
                  <a:pt x="4295775" y="2591714"/>
                </a:lnTo>
                <a:close/>
              </a:path>
              <a:path w="6677025" h="3249929">
                <a:moveTo>
                  <a:pt x="4295775" y="1944649"/>
                </a:moveTo>
                <a:lnTo>
                  <a:pt x="4295318" y="1943531"/>
                </a:lnTo>
                <a:lnTo>
                  <a:pt x="4293451" y="1941664"/>
                </a:lnTo>
                <a:lnTo>
                  <a:pt x="4292333" y="1941195"/>
                </a:lnTo>
                <a:lnTo>
                  <a:pt x="4289704" y="1941195"/>
                </a:lnTo>
                <a:lnTo>
                  <a:pt x="4288587" y="1941664"/>
                </a:lnTo>
                <a:lnTo>
                  <a:pt x="4286720" y="1943531"/>
                </a:lnTo>
                <a:lnTo>
                  <a:pt x="4286250" y="1944649"/>
                </a:lnTo>
                <a:lnTo>
                  <a:pt x="4286250" y="1947278"/>
                </a:lnTo>
                <a:lnTo>
                  <a:pt x="4286720" y="1948395"/>
                </a:lnTo>
                <a:lnTo>
                  <a:pt x="4288587" y="1950262"/>
                </a:lnTo>
                <a:lnTo>
                  <a:pt x="4289704" y="1950720"/>
                </a:lnTo>
                <a:lnTo>
                  <a:pt x="4292333" y="1950720"/>
                </a:lnTo>
                <a:lnTo>
                  <a:pt x="4293451" y="1950262"/>
                </a:lnTo>
                <a:lnTo>
                  <a:pt x="4295318" y="1948395"/>
                </a:lnTo>
                <a:lnTo>
                  <a:pt x="4295775" y="1947278"/>
                </a:lnTo>
                <a:lnTo>
                  <a:pt x="4295775" y="1944649"/>
                </a:lnTo>
                <a:close/>
              </a:path>
              <a:path w="6677025" h="3249929">
                <a:moveTo>
                  <a:pt x="4295775" y="1297584"/>
                </a:moveTo>
                <a:lnTo>
                  <a:pt x="4295318" y="1296466"/>
                </a:lnTo>
                <a:lnTo>
                  <a:pt x="4293451" y="1294599"/>
                </a:lnTo>
                <a:lnTo>
                  <a:pt x="4292333" y="1294130"/>
                </a:lnTo>
                <a:lnTo>
                  <a:pt x="4289704" y="1294130"/>
                </a:lnTo>
                <a:lnTo>
                  <a:pt x="4288587" y="1294599"/>
                </a:lnTo>
                <a:lnTo>
                  <a:pt x="4286720" y="1296466"/>
                </a:lnTo>
                <a:lnTo>
                  <a:pt x="4286250" y="1297584"/>
                </a:lnTo>
                <a:lnTo>
                  <a:pt x="4286250" y="1300213"/>
                </a:lnTo>
                <a:lnTo>
                  <a:pt x="4286720" y="1301330"/>
                </a:lnTo>
                <a:lnTo>
                  <a:pt x="4288587" y="1303197"/>
                </a:lnTo>
                <a:lnTo>
                  <a:pt x="4289704" y="1303655"/>
                </a:lnTo>
                <a:lnTo>
                  <a:pt x="4292333" y="1303655"/>
                </a:lnTo>
                <a:lnTo>
                  <a:pt x="4293451" y="1303197"/>
                </a:lnTo>
                <a:lnTo>
                  <a:pt x="4295318" y="1301330"/>
                </a:lnTo>
                <a:lnTo>
                  <a:pt x="4295775" y="1300213"/>
                </a:lnTo>
                <a:lnTo>
                  <a:pt x="4295775" y="1297584"/>
                </a:lnTo>
                <a:close/>
              </a:path>
              <a:path w="6677025" h="3249929">
                <a:moveTo>
                  <a:pt x="4295775" y="650519"/>
                </a:moveTo>
                <a:lnTo>
                  <a:pt x="4295318" y="649401"/>
                </a:lnTo>
                <a:lnTo>
                  <a:pt x="4293451" y="647534"/>
                </a:lnTo>
                <a:lnTo>
                  <a:pt x="4292333" y="647065"/>
                </a:lnTo>
                <a:lnTo>
                  <a:pt x="4289704" y="647065"/>
                </a:lnTo>
                <a:lnTo>
                  <a:pt x="4288587" y="647534"/>
                </a:lnTo>
                <a:lnTo>
                  <a:pt x="4286720" y="649401"/>
                </a:lnTo>
                <a:lnTo>
                  <a:pt x="4286250" y="650519"/>
                </a:lnTo>
                <a:lnTo>
                  <a:pt x="4286250" y="653148"/>
                </a:lnTo>
                <a:lnTo>
                  <a:pt x="4286720" y="654265"/>
                </a:lnTo>
                <a:lnTo>
                  <a:pt x="4288587" y="656132"/>
                </a:lnTo>
                <a:lnTo>
                  <a:pt x="4289704" y="656590"/>
                </a:lnTo>
                <a:lnTo>
                  <a:pt x="4292333" y="656590"/>
                </a:lnTo>
                <a:lnTo>
                  <a:pt x="4293451" y="656132"/>
                </a:lnTo>
                <a:lnTo>
                  <a:pt x="4295318" y="654265"/>
                </a:lnTo>
                <a:lnTo>
                  <a:pt x="4295775" y="653148"/>
                </a:lnTo>
                <a:lnTo>
                  <a:pt x="4295775" y="650519"/>
                </a:lnTo>
                <a:close/>
              </a:path>
              <a:path w="6677025" h="3249929">
                <a:moveTo>
                  <a:pt x="4295775" y="3454"/>
                </a:moveTo>
                <a:lnTo>
                  <a:pt x="4295318" y="2336"/>
                </a:lnTo>
                <a:lnTo>
                  <a:pt x="4293451" y="469"/>
                </a:lnTo>
                <a:lnTo>
                  <a:pt x="4292333" y="0"/>
                </a:lnTo>
                <a:lnTo>
                  <a:pt x="4289704" y="0"/>
                </a:lnTo>
                <a:lnTo>
                  <a:pt x="4288587" y="469"/>
                </a:lnTo>
                <a:lnTo>
                  <a:pt x="4286720" y="2336"/>
                </a:lnTo>
                <a:lnTo>
                  <a:pt x="4286250" y="3454"/>
                </a:lnTo>
                <a:lnTo>
                  <a:pt x="4286250" y="6083"/>
                </a:lnTo>
                <a:lnTo>
                  <a:pt x="4286720" y="7200"/>
                </a:lnTo>
                <a:lnTo>
                  <a:pt x="4288587" y="9067"/>
                </a:lnTo>
                <a:lnTo>
                  <a:pt x="4289704" y="9525"/>
                </a:lnTo>
                <a:lnTo>
                  <a:pt x="4292333" y="9525"/>
                </a:lnTo>
                <a:lnTo>
                  <a:pt x="4293451" y="9067"/>
                </a:lnTo>
                <a:lnTo>
                  <a:pt x="4295318" y="7200"/>
                </a:lnTo>
                <a:lnTo>
                  <a:pt x="4295775" y="6083"/>
                </a:lnTo>
                <a:lnTo>
                  <a:pt x="4295775" y="3454"/>
                </a:lnTo>
                <a:close/>
              </a:path>
              <a:path w="6677025" h="3249929">
                <a:moveTo>
                  <a:pt x="4343400" y="3238779"/>
                </a:moveTo>
                <a:lnTo>
                  <a:pt x="4342943" y="3237661"/>
                </a:lnTo>
                <a:lnTo>
                  <a:pt x="4341076" y="3235795"/>
                </a:lnTo>
                <a:lnTo>
                  <a:pt x="4339958" y="3235325"/>
                </a:lnTo>
                <a:lnTo>
                  <a:pt x="4337329" y="3235325"/>
                </a:lnTo>
                <a:lnTo>
                  <a:pt x="4336199" y="3235795"/>
                </a:lnTo>
                <a:lnTo>
                  <a:pt x="4334345" y="3237661"/>
                </a:lnTo>
                <a:lnTo>
                  <a:pt x="4333875" y="3238779"/>
                </a:lnTo>
                <a:lnTo>
                  <a:pt x="4333875" y="3241408"/>
                </a:lnTo>
                <a:lnTo>
                  <a:pt x="4334345" y="3242526"/>
                </a:lnTo>
                <a:lnTo>
                  <a:pt x="4336199" y="3244392"/>
                </a:lnTo>
                <a:lnTo>
                  <a:pt x="4337329" y="3244850"/>
                </a:lnTo>
                <a:lnTo>
                  <a:pt x="4339958" y="3244850"/>
                </a:lnTo>
                <a:lnTo>
                  <a:pt x="4341076" y="3244392"/>
                </a:lnTo>
                <a:lnTo>
                  <a:pt x="4342943" y="3242526"/>
                </a:lnTo>
                <a:lnTo>
                  <a:pt x="4343400" y="3241408"/>
                </a:lnTo>
                <a:lnTo>
                  <a:pt x="4343400" y="3238779"/>
                </a:lnTo>
                <a:close/>
              </a:path>
              <a:path w="6677025" h="3249929">
                <a:moveTo>
                  <a:pt x="4343400" y="2591714"/>
                </a:moveTo>
                <a:lnTo>
                  <a:pt x="4342943" y="2590596"/>
                </a:lnTo>
                <a:lnTo>
                  <a:pt x="4341076" y="2588730"/>
                </a:lnTo>
                <a:lnTo>
                  <a:pt x="4339958" y="2588272"/>
                </a:lnTo>
                <a:lnTo>
                  <a:pt x="4337329" y="2588272"/>
                </a:lnTo>
                <a:lnTo>
                  <a:pt x="4336199" y="2588730"/>
                </a:lnTo>
                <a:lnTo>
                  <a:pt x="4334345" y="2590596"/>
                </a:lnTo>
                <a:lnTo>
                  <a:pt x="4333875" y="2591714"/>
                </a:lnTo>
                <a:lnTo>
                  <a:pt x="4333875" y="2594343"/>
                </a:lnTo>
                <a:lnTo>
                  <a:pt x="4334345" y="2595461"/>
                </a:lnTo>
                <a:lnTo>
                  <a:pt x="4336199" y="2597327"/>
                </a:lnTo>
                <a:lnTo>
                  <a:pt x="4337329" y="2597797"/>
                </a:lnTo>
                <a:lnTo>
                  <a:pt x="4339958" y="2597797"/>
                </a:lnTo>
                <a:lnTo>
                  <a:pt x="4341076" y="2597327"/>
                </a:lnTo>
                <a:lnTo>
                  <a:pt x="4342943" y="2595461"/>
                </a:lnTo>
                <a:lnTo>
                  <a:pt x="4343400" y="2594343"/>
                </a:lnTo>
                <a:lnTo>
                  <a:pt x="4343400" y="2591714"/>
                </a:lnTo>
                <a:close/>
              </a:path>
              <a:path w="6677025" h="3249929">
                <a:moveTo>
                  <a:pt x="4343400" y="1944649"/>
                </a:moveTo>
                <a:lnTo>
                  <a:pt x="4342943" y="1943531"/>
                </a:lnTo>
                <a:lnTo>
                  <a:pt x="4341076" y="1941664"/>
                </a:lnTo>
                <a:lnTo>
                  <a:pt x="4339958" y="1941195"/>
                </a:lnTo>
                <a:lnTo>
                  <a:pt x="4337329" y="1941195"/>
                </a:lnTo>
                <a:lnTo>
                  <a:pt x="4336199" y="1941664"/>
                </a:lnTo>
                <a:lnTo>
                  <a:pt x="4334345" y="1943531"/>
                </a:lnTo>
                <a:lnTo>
                  <a:pt x="4333875" y="1944649"/>
                </a:lnTo>
                <a:lnTo>
                  <a:pt x="4333875" y="1947278"/>
                </a:lnTo>
                <a:lnTo>
                  <a:pt x="4334345" y="1948395"/>
                </a:lnTo>
                <a:lnTo>
                  <a:pt x="4336199" y="1950262"/>
                </a:lnTo>
                <a:lnTo>
                  <a:pt x="4337329" y="1950720"/>
                </a:lnTo>
                <a:lnTo>
                  <a:pt x="4339958" y="1950720"/>
                </a:lnTo>
                <a:lnTo>
                  <a:pt x="4341076" y="1950262"/>
                </a:lnTo>
                <a:lnTo>
                  <a:pt x="4342943" y="1948395"/>
                </a:lnTo>
                <a:lnTo>
                  <a:pt x="4343400" y="1947278"/>
                </a:lnTo>
                <a:lnTo>
                  <a:pt x="4343400" y="1944649"/>
                </a:lnTo>
                <a:close/>
              </a:path>
              <a:path w="6677025" h="3249929">
                <a:moveTo>
                  <a:pt x="4343400" y="1297584"/>
                </a:moveTo>
                <a:lnTo>
                  <a:pt x="4342943" y="1296466"/>
                </a:lnTo>
                <a:lnTo>
                  <a:pt x="4341076" y="1294599"/>
                </a:lnTo>
                <a:lnTo>
                  <a:pt x="4339958" y="1294130"/>
                </a:lnTo>
                <a:lnTo>
                  <a:pt x="4337329" y="1294130"/>
                </a:lnTo>
                <a:lnTo>
                  <a:pt x="4336199" y="1294599"/>
                </a:lnTo>
                <a:lnTo>
                  <a:pt x="4334345" y="1296466"/>
                </a:lnTo>
                <a:lnTo>
                  <a:pt x="4333875" y="1297584"/>
                </a:lnTo>
                <a:lnTo>
                  <a:pt x="4333875" y="1300213"/>
                </a:lnTo>
                <a:lnTo>
                  <a:pt x="4334345" y="1301330"/>
                </a:lnTo>
                <a:lnTo>
                  <a:pt x="4336199" y="1303197"/>
                </a:lnTo>
                <a:lnTo>
                  <a:pt x="4337329" y="1303655"/>
                </a:lnTo>
                <a:lnTo>
                  <a:pt x="4339958" y="1303655"/>
                </a:lnTo>
                <a:lnTo>
                  <a:pt x="4341076" y="1303197"/>
                </a:lnTo>
                <a:lnTo>
                  <a:pt x="4342943" y="1301330"/>
                </a:lnTo>
                <a:lnTo>
                  <a:pt x="4343400" y="1300213"/>
                </a:lnTo>
                <a:lnTo>
                  <a:pt x="4343400" y="1297584"/>
                </a:lnTo>
                <a:close/>
              </a:path>
              <a:path w="6677025" h="3249929">
                <a:moveTo>
                  <a:pt x="4343400" y="650519"/>
                </a:moveTo>
                <a:lnTo>
                  <a:pt x="4342943" y="649401"/>
                </a:lnTo>
                <a:lnTo>
                  <a:pt x="4341076" y="647534"/>
                </a:lnTo>
                <a:lnTo>
                  <a:pt x="4339958" y="647065"/>
                </a:lnTo>
                <a:lnTo>
                  <a:pt x="4337329" y="647065"/>
                </a:lnTo>
                <a:lnTo>
                  <a:pt x="4336199" y="647534"/>
                </a:lnTo>
                <a:lnTo>
                  <a:pt x="4334345" y="649401"/>
                </a:lnTo>
                <a:lnTo>
                  <a:pt x="4333875" y="650519"/>
                </a:lnTo>
                <a:lnTo>
                  <a:pt x="4333875" y="653148"/>
                </a:lnTo>
                <a:lnTo>
                  <a:pt x="4334345" y="654265"/>
                </a:lnTo>
                <a:lnTo>
                  <a:pt x="4336199" y="656132"/>
                </a:lnTo>
                <a:lnTo>
                  <a:pt x="4337329" y="656590"/>
                </a:lnTo>
                <a:lnTo>
                  <a:pt x="4339958" y="656590"/>
                </a:lnTo>
                <a:lnTo>
                  <a:pt x="4341076" y="656132"/>
                </a:lnTo>
                <a:lnTo>
                  <a:pt x="4342943" y="654265"/>
                </a:lnTo>
                <a:lnTo>
                  <a:pt x="4343400" y="653148"/>
                </a:lnTo>
                <a:lnTo>
                  <a:pt x="4343400" y="650519"/>
                </a:lnTo>
                <a:close/>
              </a:path>
              <a:path w="6677025" h="3249929">
                <a:moveTo>
                  <a:pt x="4343400" y="3454"/>
                </a:moveTo>
                <a:lnTo>
                  <a:pt x="4342943" y="2336"/>
                </a:lnTo>
                <a:lnTo>
                  <a:pt x="4341076" y="469"/>
                </a:lnTo>
                <a:lnTo>
                  <a:pt x="4339958" y="0"/>
                </a:lnTo>
                <a:lnTo>
                  <a:pt x="4337329" y="0"/>
                </a:lnTo>
                <a:lnTo>
                  <a:pt x="4336199" y="469"/>
                </a:lnTo>
                <a:lnTo>
                  <a:pt x="4334345" y="2336"/>
                </a:lnTo>
                <a:lnTo>
                  <a:pt x="4333875" y="3454"/>
                </a:lnTo>
                <a:lnTo>
                  <a:pt x="4333875" y="6083"/>
                </a:lnTo>
                <a:lnTo>
                  <a:pt x="4334345" y="7200"/>
                </a:lnTo>
                <a:lnTo>
                  <a:pt x="4336199" y="9067"/>
                </a:lnTo>
                <a:lnTo>
                  <a:pt x="4337329" y="9525"/>
                </a:lnTo>
                <a:lnTo>
                  <a:pt x="4339958" y="9525"/>
                </a:lnTo>
                <a:lnTo>
                  <a:pt x="4341076" y="9067"/>
                </a:lnTo>
                <a:lnTo>
                  <a:pt x="4342943" y="7200"/>
                </a:lnTo>
                <a:lnTo>
                  <a:pt x="4343400" y="6083"/>
                </a:lnTo>
                <a:lnTo>
                  <a:pt x="4343400" y="3454"/>
                </a:lnTo>
                <a:close/>
              </a:path>
              <a:path w="6677025" h="3249929">
                <a:moveTo>
                  <a:pt x="4391025" y="3238779"/>
                </a:moveTo>
                <a:lnTo>
                  <a:pt x="4390568" y="3237661"/>
                </a:lnTo>
                <a:lnTo>
                  <a:pt x="4388701" y="3235795"/>
                </a:lnTo>
                <a:lnTo>
                  <a:pt x="4387583" y="3235325"/>
                </a:lnTo>
                <a:lnTo>
                  <a:pt x="4384954" y="3235325"/>
                </a:lnTo>
                <a:lnTo>
                  <a:pt x="4383824" y="3235795"/>
                </a:lnTo>
                <a:lnTo>
                  <a:pt x="4381970" y="3237661"/>
                </a:lnTo>
                <a:lnTo>
                  <a:pt x="4381500" y="3238779"/>
                </a:lnTo>
                <a:lnTo>
                  <a:pt x="4381500" y="3241408"/>
                </a:lnTo>
                <a:lnTo>
                  <a:pt x="4381970" y="3242526"/>
                </a:lnTo>
                <a:lnTo>
                  <a:pt x="4383824" y="3244392"/>
                </a:lnTo>
                <a:lnTo>
                  <a:pt x="4384954" y="3244850"/>
                </a:lnTo>
                <a:lnTo>
                  <a:pt x="4387583" y="3244850"/>
                </a:lnTo>
                <a:lnTo>
                  <a:pt x="4388701" y="3244392"/>
                </a:lnTo>
                <a:lnTo>
                  <a:pt x="4390568" y="3242526"/>
                </a:lnTo>
                <a:lnTo>
                  <a:pt x="4391025" y="3241408"/>
                </a:lnTo>
                <a:lnTo>
                  <a:pt x="4391025" y="3238779"/>
                </a:lnTo>
                <a:close/>
              </a:path>
              <a:path w="6677025" h="3249929">
                <a:moveTo>
                  <a:pt x="4391025" y="2591714"/>
                </a:moveTo>
                <a:lnTo>
                  <a:pt x="4390568" y="2590596"/>
                </a:lnTo>
                <a:lnTo>
                  <a:pt x="4388701" y="2588730"/>
                </a:lnTo>
                <a:lnTo>
                  <a:pt x="4387583" y="2588272"/>
                </a:lnTo>
                <a:lnTo>
                  <a:pt x="4384954" y="2588272"/>
                </a:lnTo>
                <a:lnTo>
                  <a:pt x="4383824" y="2588730"/>
                </a:lnTo>
                <a:lnTo>
                  <a:pt x="4381970" y="2590596"/>
                </a:lnTo>
                <a:lnTo>
                  <a:pt x="4381500" y="2591714"/>
                </a:lnTo>
                <a:lnTo>
                  <a:pt x="4381500" y="2594343"/>
                </a:lnTo>
                <a:lnTo>
                  <a:pt x="4381970" y="2595461"/>
                </a:lnTo>
                <a:lnTo>
                  <a:pt x="4383824" y="2597327"/>
                </a:lnTo>
                <a:lnTo>
                  <a:pt x="4384954" y="2597797"/>
                </a:lnTo>
                <a:lnTo>
                  <a:pt x="4387583" y="2597797"/>
                </a:lnTo>
                <a:lnTo>
                  <a:pt x="4388701" y="2597327"/>
                </a:lnTo>
                <a:lnTo>
                  <a:pt x="4390568" y="2595461"/>
                </a:lnTo>
                <a:lnTo>
                  <a:pt x="4391025" y="2594343"/>
                </a:lnTo>
                <a:lnTo>
                  <a:pt x="4391025" y="2591714"/>
                </a:lnTo>
                <a:close/>
              </a:path>
              <a:path w="6677025" h="3249929">
                <a:moveTo>
                  <a:pt x="4391025" y="1944649"/>
                </a:moveTo>
                <a:lnTo>
                  <a:pt x="4390568" y="1943531"/>
                </a:lnTo>
                <a:lnTo>
                  <a:pt x="4388701" y="1941664"/>
                </a:lnTo>
                <a:lnTo>
                  <a:pt x="4387583" y="1941195"/>
                </a:lnTo>
                <a:lnTo>
                  <a:pt x="4384954" y="1941195"/>
                </a:lnTo>
                <a:lnTo>
                  <a:pt x="4383824" y="1941664"/>
                </a:lnTo>
                <a:lnTo>
                  <a:pt x="4381970" y="1943531"/>
                </a:lnTo>
                <a:lnTo>
                  <a:pt x="4381500" y="1944649"/>
                </a:lnTo>
                <a:lnTo>
                  <a:pt x="4381500" y="1947278"/>
                </a:lnTo>
                <a:lnTo>
                  <a:pt x="4381970" y="1948395"/>
                </a:lnTo>
                <a:lnTo>
                  <a:pt x="4383824" y="1950262"/>
                </a:lnTo>
                <a:lnTo>
                  <a:pt x="4384954" y="1950720"/>
                </a:lnTo>
                <a:lnTo>
                  <a:pt x="4387583" y="1950720"/>
                </a:lnTo>
                <a:lnTo>
                  <a:pt x="4388701" y="1950262"/>
                </a:lnTo>
                <a:lnTo>
                  <a:pt x="4390568" y="1948395"/>
                </a:lnTo>
                <a:lnTo>
                  <a:pt x="4391025" y="1947278"/>
                </a:lnTo>
                <a:lnTo>
                  <a:pt x="4391025" y="1944649"/>
                </a:lnTo>
                <a:close/>
              </a:path>
              <a:path w="6677025" h="3249929">
                <a:moveTo>
                  <a:pt x="4391025" y="1297584"/>
                </a:moveTo>
                <a:lnTo>
                  <a:pt x="4390568" y="1296466"/>
                </a:lnTo>
                <a:lnTo>
                  <a:pt x="4388701" y="1294599"/>
                </a:lnTo>
                <a:lnTo>
                  <a:pt x="4387583" y="1294130"/>
                </a:lnTo>
                <a:lnTo>
                  <a:pt x="4384954" y="1294130"/>
                </a:lnTo>
                <a:lnTo>
                  <a:pt x="4383824" y="1294599"/>
                </a:lnTo>
                <a:lnTo>
                  <a:pt x="4381970" y="1296466"/>
                </a:lnTo>
                <a:lnTo>
                  <a:pt x="4381500" y="1297584"/>
                </a:lnTo>
                <a:lnTo>
                  <a:pt x="4381500" y="1300213"/>
                </a:lnTo>
                <a:lnTo>
                  <a:pt x="4381970" y="1301330"/>
                </a:lnTo>
                <a:lnTo>
                  <a:pt x="4383824" y="1303197"/>
                </a:lnTo>
                <a:lnTo>
                  <a:pt x="4384954" y="1303655"/>
                </a:lnTo>
                <a:lnTo>
                  <a:pt x="4387583" y="1303655"/>
                </a:lnTo>
                <a:lnTo>
                  <a:pt x="4388701" y="1303197"/>
                </a:lnTo>
                <a:lnTo>
                  <a:pt x="4390568" y="1301330"/>
                </a:lnTo>
                <a:lnTo>
                  <a:pt x="4391025" y="1300213"/>
                </a:lnTo>
                <a:lnTo>
                  <a:pt x="4391025" y="1297584"/>
                </a:lnTo>
                <a:close/>
              </a:path>
              <a:path w="6677025" h="3249929">
                <a:moveTo>
                  <a:pt x="4391025" y="650519"/>
                </a:moveTo>
                <a:lnTo>
                  <a:pt x="4390568" y="649401"/>
                </a:lnTo>
                <a:lnTo>
                  <a:pt x="4388701" y="647534"/>
                </a:lnTo>
                <a:lnTo>
                  <a:pt x="4387583" y="647065"/>
                </a:lnTo>
                <a:lnTo>
                  <a:pt x="4384954" y="647065"/>
                </a:lnTo>
                <a:lnTo>
                  <a:pt x="4383824" y="647534"/>
                </a:lnTo>
                <a:lnTo>
                  <a:pt x="4381970" y="649401"/>
                </a:lnTo>
                <a:lnTo>
                  <a:pt x="4381500" y="650519"/>
                </a:lnTo>
                <a:lnTo>
                  <a:pt x="4381500" y="653148"/>
                </a:lnTo>
                <a:lnTo>
                  <a:pt x="4381970" y="654265"/>
                </a:lnTo>
                <a:lnTo>
                  <a:pt x="4383824" y="656132"/>
                </a:lnTo>
                <a:lnTo>
                  <a:pt x="4384954" y="656590"/>
                </a:lnTo>
                <a:lnTo>
                  <a:pt x="4387583" y="656590"/>
                </a:lnTo>
                <a:lnTo>
                  <a:pt x="4388701" y="656132"/>
                </a:lnTo>
                <a:lnTo>
                  <a:pt x="4390568" y="654265"/>
                </a:lnTo>
                <a:lnTo>
                  <a:pt x="4391025" y="653148"/>
                </a:lnTo>
                <a:lnTo>
                  <a:pt x="4391025" y="650519"/>
                </a:lnTo>
                <a:close/>
              </a:path>
              <a:path w="6677025" h="3249929">
                <a:moveTo>
                  <a:pt x="4391025" y="3454"/>
                </a:moveTo>
                <a:lnTo>
                  <a:pt x="4390568" y="2336"/>
                </a:lnTo>
                <a:lnTo>
                  <a:pt x="4388701" y="469"/>
                </a:lnTo>
                <a:lnTo>
                  <a:pt x="4387583" y="0"/>
                </a:lnTo>
                <a:lnTo>
                  <a:pt x="4384954" y="0"/>
                </a:lnTo>
                <a:lnTo>
                  <a:pt x="4383824" y="469"/>
                </a:lnTo>
                <a:lnTo>
                  <a:pt x="4381970" y="2336"/>
                </a:lnTo>
                <a:lnTo>
                  <a:pt x="4381500" y="3454"/>
                </a:lnTo>
                <a:lnTo>
                  <a:pt x="4381500" y="6083"/>
                </a:lnTo>
                <a:lnTo>
                  <a:pt x="4381970" y="7200"/>
                </a:lnTo>
                <a:lnTo>
                  <a:pt x="4383824" y="9067"/>
                </a:lnTo>
                <a:lnTo>
                  <a:pt x="4384954" y="9525"/>
                </a:lnTo>
                <a:lnTo>
                  <a:pt x="4387583" y="9525"/>
                </a:lnTo>
                <a:lnTo>
                  <a:pt x="4388701" y="9067"/>
                </a:lnTo>
                <a:lnTo>
                  <a:pt x="4390568" y="7200"/>
                </a:lnTo>
                <a:lnTo>
                  <a:pt x="4391025" y="6083"/>
                </a:lnTo>
                <a:lnTo>
                  <a:pt x="4391025" y="3454"/>
                </a:lnTo>
                <a:close/>
              </a:path>
              <a:path w="6677025" h="3249929">
                <a:moveTo>
                  <a:pt x="4438650" y="3238779"/>
                </a:moveTo>
                <a:lnTo>
                  <a:pt x="4438193" y="3237661"/>
                </a:lnTo>
                <a:lnTo>
                  <a:pt x="4436326" y="3235795"/>
                </a:lnTo>
                <a:lnTo>
                  <a:pt x="4435208" y="3235325"/>
                </a:lnTo>
                <a:lnTo>
                  <a:pt x="4432579" y="3235325"/>
                </a:lnTo>
                <a:lnTo>
                  <a:pt x="4431449" y="3235795"/>
                </a:lnTo>
                <a:lnTo>
                  <a:pt x="4429595" y="3237661"/>
                </a:lnTo>
                <a:lnTo>
                  <a:pt x="4429125" y="3238779"/>
                </a:lnTo>
                <a:lnTo>
                  <a:pt x="4429125" y="3241408"/>
                </a:lnTo>
                <a:lnTo>
                  <a:pt x="4429595" y="3242526"/>
                </a:lnTo>
                <a:lnTo>
                  <a:pt x="4431449" y="3244392"/>
                </a:lnTo>
                <a:lnTo>
                  <a:pt x="4432579" y="3244850"/>
                </a:lnTo>
                <a:lnTo>
                  <a:pt x="4435208" y="3244850"/>
                </a:lnTo>
                <a:lnTo>
                  <a:pt x="4436326" y="3244392"/>
                </a:lnTo>
                <a:lnTo>
                  <a:pt x="4438193" y="3242526"/>
                </a:lnTo>
                <a:lnTo>
                  <a:pt x="4438650" y="3241408"/>
                </a:lnTo>
                <a:lnTo>
                  <a:pt x="4438650" y="3238779"/>
                </a:lnTo>
                <a:close/>
              </a:path>
              <a:path w="6677025" h="3249929">
                <a:moveTo>
                  <a:pt x="4438650" y="2591714"/>
                </a:moveTo>
                <a:lnTo>
                  <a:pt x="4438193" y="2590596"/>
                </a:lnTo>
                <a:lnTo>
                  <a:pt x="4436326" y="2588730"/>
                </a:lnTo>
                <a:lnTo>
                  <a:pt x="4435208" y="2588272"/>
                </a:lnTo>
                <a:lnTo>
                  <a:pt x="4432579" y="2588272"/>
                </a:lnTo>
                <a:lnTo>
                  <a:pt x="4431449" y="2588730"/>
                </a:lnTo>
                <a:lnTo>
                  <a:pt x="4429595" y="2590596"/>
                </a:lnTo>
                <a:lnTo>
                  <a:pt x="4429125" y="2591714"/>
                </a:lnTo>
                <a:lnTo>
                  <a:pt x="4429125" y="2594343"/>
                </a:lnTo>
                <a:lnTo>
                  <a:pt x="4429595" y="2595461"/>
                </a:lnTo>
                <a:lnTo>
                  <a:pt x="4431449" y="2597327"/>
                </a:lnTo>
                <a:lnTo>
                  <a:pt x="4432579" y="2597797"/>
                </a:lnTo>
                <a:lnTo>
                  <a:pt x="4435208" y="2597797"/>
                </a:lnTo>
                <a:lnTo>
                  <a:pt x="4436326" y="2597327"/>
                </a:lnTo>
                <a:lnTo>
                  <a:pt x="4438193" y="2595461"/>
                </a:lnTo>
                <a:lnTo>
                  <a:pt x="4438650" y="2594343"/>
                </a:lnTo>
                <a:lnTo>
                  <a:pt x="4438650" y="2591714"/>
                </a:lnTo>
                <a:close/>
              </a:path>
              <a:path w="6677025" h="3249929">
                <a:moveTo>
                  <a:pt x="4438650" y="1944649"/>
                </a:moveTo>
                <a:lnTo>
                  <a:pt x="4438193" y="1943531"/>
                </a:lnTo>
                <a:lnTo>
                  <a:pt x="4436326" y="1941664"/>
                </a:lnTo>
                <a:lnTo>
                  <a:pt x="4435208" y="1941195"/>
                </a:lnTo>
                <a:lnTo>
                  <a:pt x="4432579" y="1941195"/>
                </a:lnTo>
                <a:lnTo>
                  <a:pt x="4431449" y="1941664"/>
                </a:lnTo>
                <a:lnTo>
                  <a:pt x="4429595" y="1943531"/>
                </a:lnTo>
                <a:lnTo>
                  <a:pt x="4429125" y="1944649"/>
                </a:lnTo>
                <a:lnTo>
                  <a:pt x="4429125" y="1947278"/>
                </a:lnTo>
                <a:lnTo>
                  <a:pt x="4429595" y="1948395"/>
                </a:lnTo>
                <a:lnTo>
                  <a:pt x="4431449" y="1950262"/>
                </a:lnTo>
                <a:lnTo>
                  <a:pt x="4432579" y="1950720"/>
                </a:lnTo>
                <a:lnTo>
                  <a:pt x="4435208" y="1950720"/>
                </a:lnTo>
                <a:lnTo>
                  <a:pt x="4436326" y="1950262"/>
                </a:lnTo>
                <a:lnTo>
                  <a:pt x="4438193" y="1948395"/>
                </a:lnTo>
                <a:lnTo>
                  <a:pt x="4438650" y="1947278"/>
                </a:lnTo>
                <a:lnTo>
                  <a:pt x="4438650" y="1944649"/>
                </a:lnTo>
                <a:close/>
              </a:path>
              <a:path w="6677025" h="3249929">
                <a:moveTo>
                  <a:pt x="4438650" y="1297584"/>
                </a:moveTo>
                <a:lnTo>
                  <a:pt x="4438193" y="1296466"/>
                </a:lnTo>
                <a:lnTo>
                  <a:pt x="4436326" y="1294599"/>
                </a:lnTo>
                <a:lnTo>
                  <a:pt x="4435208" y="1294130"/>
                </a:lnTo>
                <a:lnTo>
                  <a:pt x="4432579" y="1294130"/>
                </a:lnTo>
                <a:lnTo>
                  <a:pt x="4431449" y="1294599"/>
                </a:lnTo>
                <a:lnTo>
                  <a:pt x="4429595" y="1296466"/>
                </a:lnTo>
                <a:lnTo>
                  <a:pt x="4429125" y="1297584"/>
                </a:lnTo>
                <a:lnTo>
                  <a:pt x="4429125" y="1300213"/>
                </a:lnTo>
                <a:lnTo>
                  <a:pt x="4429595" y="1301330"/>
                </a:lnTo>
                <a:lnTo>
                  <a:pt x="4431449" y="1303197"/>
                </a:lnTo>
                <a:lnTo>
                  <a:pt x="4432579" y="1303655"/>
                </a:lnTo>
                <a:lnTo>
                  <a:pt x="4435208" y="1303655"/>
                </a:lnTo>
                <a:lnTo>
                  <a:pt x="4436326" y="1303197"/>
                </a:lnTo>
                <a:lnTo>
                  <a:pt x="4438193" y="1301330"/>
                </a:lnTo>
                <a:lnTo>
                  <a:pt x="4438650" y="1300213"/>
                </a:lnTo>
                <a:lnTo>
                  <a:pt x="4438650" y="1297584"/>
                </a:lnTo>
                <a:close/>
              </a:path>
              <a:path w="6677025" h="3249929">
                <a:moveTo>
                  <a:pt x="4438650" y="650519"/>
                </a:moveTo>
                <a:lnTo>
                  <a:pt x="4438193" y="649401"/>
                </a:lnTo>
                <a:lnTo>
                  <a:pt x="4436326" y="647534"/>
                </a:lnTo>
                <a:lnTo>
                  <a:pt x="4435208" y="647065"/>
                </a:lnTo>
                <a:lnTo>
                  <a:pt x="4432579" y="647065"/>
                </a:lnTo>
                <a:lnTo>
                  <a:pt x="4431449" y="647534"/>
                </a:lnTo>
                <a:lnTo>
                  <a:pt x="4429595" y="649401"/>
                </a:lnTo>
                <a:lnTo>
                  <a:pt x="4429125" y="650519"/>
                </a:lnTo>
                <a:lnTo>
                  <a:pt x="4429125" y="653148"/>
                </a:lnTo>
                <a:lnTo>
                  <a:pt x="4429595" y="654265"/>
                </a:lnTo>
                <a:lnTo>
                  <a:pt x="4431449" y="656132"/>
                </a:lnTo>
                <a:lnTo>
                  <a:pt x="4432579" y="656590"/>
                </a:lnTo>
                <a:lnTo>
                  <a:pt x="4435208" y="656590"/>
                </a:lnTo>
                <a:lnTo>
                  <a:pt x="4436326" y="656132"/>
                </a:lnTo>
                <a:lnTo>
                  <a:pt x="4438193" y="654265"/>
                </a:lnTo>
                <a:lnTo>
                  <a:pt x="4438650" y="653148"/>
                </a:lnTo>
                <a:lnTo>
                  <a:pt x="4438650" y="650519"/>
                </a:lnTo>
                <a:close/>
              </a:path>
              <a:path w="6677025" h="3249929">
                <a:moveTo>
                  <a:pt x="4438650" y="3454"/>
                </a:moveTo>
                <a:lnTo>
                  <a:pt x="4438193" y="2336"/>
                </a:lnTo>
                <a:lnTo>
                  <a:pt x="4436326" y="469"/>
                </a:lnTo>
                <a:lnTo>
                  <a:pt x="4435208" y="0"/>
                </a:lnTo>
                <a:lnTo>
                  <a:pt x="4432579" y="0"/>
                </a:lnTo>
                <a:lnTo>
                  <a:pt x="4431449" y="469"/>
                </a:lnTo>
                <a:lnTo>
                  <a:pt x="4429595" y="2336"/>
                </a:lnTo>
                <a:lnTo>
                  <a:pt x="4429125" y="3454"/>
                </a:lnTo>
                <a:lnTo>
                  <a:pt x="4429125" y="6083"/>
                </a:lnTo>
                <a:lnTo>
                  <a:pt x="4429595" y="7200"/>
                </a:lnTo>
                <a:lnTo>
                  <a:pt x="4431449" y="9067"/>
                </a:lnTo>
                <a:lnTo>
                  <a:pt x="4432579" y="9525"/>
                </a:lnTo>
                <a:lnTo>
                  <a:pt x="4435208" y="9525"/>
                </a:lnTo>
                <a:lnTo>
                  <a:pt x="4436326" y="9067"/>
                </a:lnTo>
                <a:lnTo>
                  <a:pt x="4438193" y="7200"/>
                </a:lnTo>
                <a:lnTo>
                  <a:pt x="4438650" y="6083"/>
                </a:lnTo>
                <a:lnTo>
                  <a:pt x="4438650" y="3454"/>
                </a:lnTo>
                <a:close/>
              </a:path>
              <a:path w="6677025" h="3249929">
                <a:moveTo>
                  <a:pt x="4486275" y="3238779"/>
                </a:moveTo>
                <a:lnTo>
                  <a:pt x="4485818" y="3237661"/>
                </a:lnTo>
                <a:lnTo>
                  <a:pt x="4483951" y="3235795"/>
                </a:lnTo>
                <a:lnTo>
                  <a:pt x="4482833" y="3235325"/>
                </a:lnTo>
                <a:lnTo>
                  <a:pt x="4480204" y="3235325"/>
                </a:lnTo>
                <a:lnTo>
                  <a:pt x="4479087" y="3235795"/>
                </a:lnTo>
                <a:lnTo>
                  <a:pt x="4477220" y="3237661"/>
                </a:lnTo>
                <a:lnTo>
                  <a:pt x="4476750" y="3238779"/>
                </a:lnTo>
                <a:lnTo>
                  <a:pt x="4476750" y="3241408"/>
                </a:lnTo>
                <a:lnTo>
                  <a:pt x="4477220" y="3242526"/>
                </a:lnTo>
                <a:lnTo>
                  <a:pt x="4479087" y="3244392"/>
                </a:lnTo>
                <a:lnTo>
                  <a:pt x="4480204" y="3244850"/>
                </a:lnTo>
                <a:lnTo>
                  <a:pt x="4482833" y="3244850"/>
                </a:lnTo>
                <a:lnTo>
                  <a:pt x="4483951" y="3244392"/>
                </a:lnTo>
                <a:lnTo>
                  <a:pt x="4485818" y="3242526"/>
                </a:lnTo>
                <a:lnTo>
                  <a:pt x="4486275" y="3241408"/>
                </a:lnTo>
                <a:lnTo>
                  <a:pt x="4486275" y="3238779"/>
                </a:lnTo>
                <a:close/>
              </a:path>
              <a:path w="6677025" h="3249929">
                <a:moveTo>
                  <a:pt x="4486275" y="2591714"/>
                </a:moveTo>
                <a:lnTo>
                  <a:pt x="4485818" y="2590596"/>
                </a:lnTo>
                <a:lnTo>
                  <a:pt x="4483951" y="2588730"/>
                </a:lnTo>
                <a:lnTo>
                  <a:pt x="4482833" y="2588272"/>
                </a:lnTo>
                <a:lnTo>
                  <a:pt x="4480204" y="2588272"/>
                </a:lnTo>
                <a:lnTo>
                  <a:pt x="4479087" y="2588730"/>
                </a:lnTo>
                <a:lnTo>
                  <a:pt x="4477220" y="2590596"/>
                </a:lnTo>
                <a:lnTo>
                  <a:pt x="4476750" y="2591714"/>
                </a:lnTo>
                <a:lnTo>
                  <a:pt x="4476750" y="2594343"/>
                </a:lnTo>
                <a:lnTo>
                  <a:pt x="4477220" y="2595461"/>
                </a:lnTo>
                <a:lnTo>
                  <a:pt x="4479087" y="2597327"/>
                </a:lnTo>
                <a:lnTo>
                  <a:pt x="4480204" y="2597797"/>
                </a:lnTo>
                <a:lnTo>
                  <a:pt x="4482833" y="2597797"/>
                </a:lnTo>
                <a:lnTo>
                  <a:pt x="4483951" y="2597327"/>
                </a:lnTo>
                <a:lnTo>
                  <a:pt x="4485818" y="2595461"/>
                </a:lnTo>
                <a:lnTo>
                  <a:pt x="4486275" y="2594343"/>
                </a:lnTo>
                <a:lnTo>
                  <a:pt x="4486275" y="2591714"/>
                </a:lnTo>
                <a:close/>
              </a:path>
              <a:path w="6677025" h="3249929">
                <a:moveTo>
                  <a:pt x="4486275" y="1944649"/>
                </a:moveTo>
                <a:lnTo>
                  <a:pt x="4485818" y="1943531"/>
                </a:lnTo>
                <a:lnTo>
                  <a:pt x="4483951" y="1941664"/>
                </a:lnTo>
                <a:lnTo>
                  <a:pt x="4482833" y="1941195"/>
                </a:lnTo>
                <a:lnTo>
                  <a:pt x="4480204" y="1941195"/>
                </a:lnTo>
                <a:lnTo>
                  <a:pt x="4479087" y="1941664"/>
                </a:lnTo>
                <a:lnTo>
                  <a:pt x="4477220" y="1943531"/>
                </a:lnTo>
                <a:lnTo>
                  <a:pt x="4476750" y="1944649"/>
                </a:lnTo>
                <a:lnTo>
                  <a:pt x="4476750" y="1947278"/>
                </a:lnTo>
                <a:lnTo>
                  <a:pt x="4477220" y="1948395"/>
                </a:lnTo>
                <a:lnTo>
                  <a:pt x="4479087" y="1950262"/>
                </a:lnTo>
                <a:lnTo>
                  <a:pt x="4480204" y="1950720"/>
                </a:lnTo>
                <a:lnTo>
                  <a:pt x="4482833" y="1950720"/>
                </a:lnTo>
                <a:lnTo>
                  <a:pt x="4483951" y="1950262"/>
                </a:lnTo>
                <a:lnTo>
                  <a:pt x="4485818" y="1948395"/>
                </a:lnTo>
                <a:lnTo>
                  <a:pt x="4486275" y="1947278"/>
                </a:lnTo>
                <a:lnTo>
                  <a:pt x="4486275" y="1944649"/>
                </a:lnTo>
                <a:close/>
              </a:path>
              <a:path w="6677025" h="3249929">
                <a:moveTo>
                  <a:pt x="4486275" y="1297584"/>
                </a:moveTo>
                <a:lnTo>
                  <a:pt x="4485818" y="1296466"/>
                </a:lnTo>
                <a:lnTo>
                  <a:pt x="4483951" y="1294599"/>
                </a:lnTo>
                <a:lnTo>
                  <a:pt x="4482833" y="1294130"/>
                </a:lnTo>
                <a:lnTo>
                  <a:pt x="4480204" y="1294130"/>
                </a:lnTo>
                <a:lnTo>
                  <a:pt x="4479087" y="1294599"/>
                </a:lnTo>
                <a:lnTo>
                  <a:pt x="4477220" y="1296466"/>
                </a:lnTo>
                <a:lnTo>
                  <a:pt x="4476750" y="1297584"/>
                </a:lnTo>
                <a:lnTo>
                  <a:pt x="4476750" y="1300213"/>
                </a:lnTo>
                <a:lnTo>
                  <a:pt x="4477220" y="1301330"/>
                </a:lnTo>
                <a:lnTo>
                  <a:pt x="4479087" y="1303197"/>
                </a:lnTo>
                <a:lnTo>
                  <a:pt x="4480204" y="1303655"/>
                </a:lnTo>
                <a:lnTo>
                  <a:pt x="4482833" y="1303655"/>
                </a:lnTo>
                <a:lnTo>
                  <a:pt x="4483951" y="1303197"/>
                </a:lnTo>
                <a:lnTo>
                  <a:pt x="4485818" y="1301330"/>
                </a:lnTo>
                <a:lnTo>
                  <a:pt x="4486275" y="1300213"/>
                </a:lnTo>
                <a:lnTo>
                  <a:pt x="4486275" y="1297584"/>
                </a:lnTo>
                <a:close/>
              </a:path>
              <a:path w="6677025" h="3249929">
                <a:moveTo>
                  <a:pt x="4486275" y="650519"/>
                </a:moveTo>
                <a:lnTo>
                  <a:pt x="4485818" y="649401"/>
                </a:lnTo>
                <a:lnTo>
                  <a:pt x="4483951" y="647534"/>
                </a:lnTo>
                <a:lnTo>
                  <a:pt x="4482833" y="647065"/>
                </a:lnTo>
                <a:lnTo>
                  <a:pt x="4480204" y="647065"/>
                </a:lnTo>
                <a:lnTo>
                  <a:pt x="4479087" y="647534"/>
                </a:lnTo>
                <a:lnTo>
                  <a:pt x="4477220" y="649401"/>
                </a:lnTo>
                <a:lnTo>
                  <a:pt x="4476750" y="650519"/>
                </a:lnTo>
                <a:lnTo>
                  <a:pt x="4476750" y="653148"/>
                </a:lnTo>
                <a:lnTo>
                  <a:pt x="4477220" y="654265"/>
                </a:lnTo>
                <a:lnTo>
                  <a:pt x="4479087" y="656132"/>
                </a:lnTo>
                <a:lnTo>
                  <a:pt x="4480204" y="656590"/>
                </a:lnTo>
                <a:lnTo>
                  <a:pt x="4482833" y="656590"/>
                </a:lnTo>
                <a:lnTo>
                  <a:pt x="4483951" y="656132"/>
                </a:lnTo>
                <a:lnTo>
                  <a:pt x="4485818" y="654265"/>
                </a:lnTo>
                <a:lnTo>
                  <a:pt x="4486275" y="653148"/>
                </a:lnTo>
                <a:lnTo>
                  <a:pt x="4486275" y="650519"/>
                </a:lnTo>
                <a:close/>
              </a:path>
              <a:path w="6677025" h="3249929">
                <a:moveTo>
                  <a:pt x="4486275" y="3454"/>
                </a:moveTo>
                <a:lnTo>
                  <a:pt x="4485818" y="2336"/>
                </a:lnTo>
                <a:lnTo>
                  <a:pt x="4483951" y="469"/>
                </a:lnTo>
                <a:lnTo>
                  <a:pt x="4482833" y="0"/>
                </a:lnTo>
                <a:lnTo>
                  <a:pt x="4480204" y="0"/>
                </a:lnTo>
                <a:lnTo>
                  <a:pt x="4479087" y="469"/>
                </a:lnTo>
                <a:lnTo>
                  <a:pt x="4477220" y="2336"/>
                </a:lnTo>
                <a:lnTo>
                  <a:pt x="4476750" y="3454"/>
                </a:lnTo>
                <a:lnTo>
                  <a:pt x="4476750" y="6083"/>
                </a:lnTo>
                <a:lnTo>
                  <a:pt x="4477220" y="7200"/>
                </a:lnTo>
                <a:lnTo>
                  <a:pt x="4479087" y="9067"/>
                </a:lnTo>
                <a:lnTo>
                  <a:pt x="4480204" y="9525"/>
                </a:lnTo>
                <a:lnTo>
                  <a:pt x="4482833" y="9525"/>
                </a:lnTo>
                <a:lnTo>
                  <a:pt x="4483951" y="9067"/>
                </a:lnTo>
                <a:lnTo>
                  <a:pt x="4485818" y="7200"/>
                </a:lnTo>
                <a:lnTo>
                  <a:pt x="4486275" y="6083"/>
                </a:lnTo>
                <a:lnTo>
                  <a:pt x="4486275" y="3454"/>
                </a:lnTo>
                <a:close/>
              </a:path>
              <a:path w="6677025" h="3249929">
                <a:moveTo>
                  <a:pt x="4533900" y="3238779"/>
                </a:moveTo>
                <a:lnTo>
                  <a:pt x="4533443" y="3237661"/>
                </a:lnTo>
                <a:lnTo>
                  <a:pt x="4531576" y="3235795"/>
                </a:lnTo>
                <a:lnTo>
                  <a:pt x="4530458" y="3235325"/>
                </a:lnTo>
                <a:lnTo>
                  <a:pt x="4527829" y="3235325"/>
                </a:lnTo>
                <a:lnTo>
                  <a:pt x="4526712" y="3235795"/>
                </a:lnTo>
                <a:lnTo>
                  <a:pt x="4524845" y="3237661"/>
                </a:lnTo>
                <a:lnTo>
                  <a:pt x="4524375" y="3238779"/>
                </a:lnTo>
                <a:lnTo>
                  <a:pt x="4524375" y="3241408"/>
                </a:lnTo>
                <a:lnTo>
                  <a:pt x="4524845" y="3242526"/>
                </a:lnTo>
                <a:lnTo>
                  <a:pt x="4526712" y="3244392"/>
                </a:lnTo>
                <a:lnTo>
                  <a:pt x="4527829" y="3244850"/>
                </a:lnTo>
                <a:lnTo>
                  <a:pt x="4530458" y="3244850"/>
                </a:lnTo>
                <a:lnTo>
                  <a:pt x="4531576" y="3244392"/>
                </a:lnTo>
                <a:lnTo>
                  <a:pt x="4533443" y="3242526"/>
                </a:lnTo>
                <a:lnTo>
                  <a:pt x="4533900" y="3241408"/>
                </a:lnTo>
                <a:lnTo>
                  <a:pt x="4533900" y="3238779"/>
                </a:lnTo>
                <a:close/>
              </a:path>
              <a:path w="6677025" h="3249929">
                <a:moveTo>
                  <a:pt x="4533900" y="2591714"/>
                </a:moveTo>
                <a:lnTo>
                  <a:pt x="4533443" y="2590596"/>
                </a:lnTo>
                <a:lnTo>
                  <a:pt x="4531576" y="2588730"/>
                </a:lnTo>
                <a:lnTo>
                  <a:pt x="4530458" y="2588272"/>
                </a:lnTo>
                <a:lnTo>
                  <a:pt x="4527829" y="2588272"/>
                </a:lnTo>
                <a:lnTo>
                  <a:pt x="4526712" y="2588730"/>
                </a:lnTo>
                <a:lnTo>
                  <a:pt x="4524845" y="2590596"/>
                </a:lnTo>
                <a:lnTo>
                  <a:pt x="4524375" y="2591714"/>
                </a:lnTo>
                <a:lnTo>
                  <a:pt x="4524375" y="2594343"/>
                </a:lnTo>
                <a:lnTo>
                  <a:pt x="4524845" y="2595461"/>
                </a:lnTo>
                <a:lnTo>
                  <a:pt x="4526712" y="2597327"/>
                </a:lnTo>
                <a:lnTo>
                  <a:pt x="4527829" y="2597797"/>
                </a:lnTo>
                <a:lnTo>
                  <a:pt x="4530458" y="2597797"/>
                </a:lnTo>
                <a:lnTo>
                  <a:pt x="4531576" y="2597327"/>
                </a:lnTo>
                <a:lnTo>
                  <a:pt x="4533443" y="2595461"/>
                </a:lnTo>
                <a:lnTo>
                  <a:pt x="4533900" y="2594343"/>
                </a:lnTo>
                <a:lnTo>
                  <a:pt x="4533900" y="2591714"/>
                </a:lnTo>
                <a:close/>
              </a:path>
              <a:path w="6677025" h="3249929">
                <a:moveTo>
                  <a:pt x="4533900" y="1944649"/>
                </a:moveTo>
                <a:lnTo>
                  <a:pt x="4533443" y="1943531"/>
                </a:lnTo>
                <a:lnTo>
                  <a:pt x="4531576" y="1941664"/>
                </a:lnTo>
                <a:lnTo>
                  <a:pt x="4530458" y="1941195"/>
                </a:lnTo>
                <a:lnTo>
                  <a:pt x="4527829" y="1941195"/>
                </a:lnTo>
                <a:lnTo>
                  <a:pt x="4526712" y="1941664"/>
                </a:lnTo>
                <a:lnTo>
                  <a:pt x="4524845" y="1943531"/>
                </a:lnTo>
                <a:lnTo>
                  <a:pt x="4524375" y="1944649"/>
                </a:lnTo>
                <a:lnTo>
                  <a:pt x="4524375" y="1947278"/>
                </a:lnTo>
                <a:lnTo>
                  <a:pt x="4524845" y="1948395"/>
                </a:lnTo>
                <a:lnTo>
                  <a:pt x="4526712" y="1950262"/>
                </a:lnTo>
                <a:lnTo>
                  <a:pt x="4527829" y="1950720"/>
                </a:lnTo>
                <a:lnTo>
                  <a:pt x="4530458" y="1950720"/>
                </a:lnTo>
                <a:lnTo>
                  <a:pt x="4531576" y="1950262"/>
                </a:lnTo>
                <a:lnTo>
                  <a:pt x="4533443" y="1948395"/>
                </a:lnTo>
                <a:lnTo>
                  <a:pt x="4533900" y="1947278"/>
                </a:lnTo>
                <a:lnTo>
                  <a:pt x="4533900" y="1944649"/>
                </a:lnTo>
                <a:close/>
              </a:path>
              <a:path w="6677025" h="3249929">
                <a:moveTo>
                  <a:pt x="4533900" y="1297584"/>
                </a:moveTo>
                <a:lnTo>
                  <a:pt x="4533443" y="1296466"/>
                </a:lnTo>
                <a:lnTo>
                  <a:pt x="4531576" y="1294599"/>
                </a:lnTo>
                <a:lnTo>
                  <a:pt x="4530458" y="1294130"/>
                </a:lnTo>
                <a:lnTo>
                  <a:pt x="4527829" y="1294130"/>
                </a:lnTo>
                <a:lnTo>
                  <a:pt x="4526712" y="1294599"/>
                </a:lnTo>
                <a:lnTo>
                  <a:pt x="4524845" y="1296466"/>
                </a:lnTo>
                <a:lnTo>
                  <a:pt x="4524375" y="1297584"/>
                </a:lnTo>
                <a:lnTo>
                  <a:pt x="4524375" y="1300213"/>
                </a:lnTo>
                <a:lnTo>
                  <a:pt x="4524845" y="1301330"/>
                </a:lnTo>
                <a:lnTo>
                  <a:pt x="4526712" y="1303197"/>
                </a:lnTo>
                <a:lnTo>
                  <a:pt x="4527829" y="1303655"/>
                </a:lnTo>
                <a:lnTo>
                  <a:pt x="4530458" y="1303655"/>
                </a:lnTo>
                <a:lnTo>
                  <a:pt x="4531576" y="1303197"/>
                </a:lnTo>
                <a:lnTo>
                  <a:pt x="4533443" y="1301330"/>
                </a:lnTo>
                <a:lnTo>
                  <a:pt x="4533900" y="1300213"/>
                </a:lnTo>
                <a:lnTo>
                  <a:pt x="4533900" y="1297584"/>
                </a:lnTo>
                <a:close/>
              </a:path>
              <a:path w="6677025" h="3249929">
                <a:moveTo>
                  <a:pt x="4533900" y="650519"/>
                </a:moveTo>
                <a:lnTo>
                  <a:pt x="4533443" y="649401"/>
                </a:lnTo>
                <a:lnTo>
                  <a:pt x="4531576" y="647534"/>
                </a:lnTo>
                <a:lnTo>
                  <a:pt x="4530458" y="647065"/>
                </a:lnTo>
                <a:lnTo>
                  <a:pt x="4527829" y="647065"/>
                </a:lnTo>
                <a:lnTo>
                  <a:pt x="4526712" y="647534"/>
                </a:lnTo>
                <a:lnTo>
                  <a:pt x="4524845" y="649401"/>
                </a:lnTo>
                <a:lnTo>
                  <a:pt x="4524375" y="650519"/>
                </a:lnTo>
                <a:lnTo>
                  <a:pt x="4524375" y="653148"/>
                </a:lnTo>
                <a:lnTo>
                  <a:pt x="4524845" y="654265"/>
                </a:lnTo>
                <a:lnTo>
                  <a:pt x="4526712" y="656132"/>
                </a:lnTo>
                <a:lnTo>
                  <a:pt x="4527829" y="656590"/>
                </a:lnTo>
                <a:lnTo>
                  <a:pt x="4530458" y="656590"/>
                </a:lnTo>
                <a:lnTo>
                  <a:pt x="4531576" y="656132"/>
                </a:lnTo>
                <a:lnTo>
                  <a:pt x="4533443" y="654265"/>
                </a:lnTo>
                <a:lnTo>
                  <a:pt x="4533900" y="653148"/>
                </a:lnTo>
                <a:lnTo>
                  <a:pt x="4533900" y="650519"/>
                </a:lnTo>
                <a:close/>
              </a:path>
              <a:path w="6677025" h="3249929">
                <a:moveTo>
                  <a:pt x="4533900" y="3454"/>
                </a:moveTo>
                <a:lnTo>
                  <a:pt x="4533443" y="2336"/>
                </a:lnTo>
                <a:lnTo>
                  <a:pt x="4531576" y="469"/>
                </a:lnTo>
                <a:lnTo>
                  <a:pt x="4530458" y="0"/>
                </a:lnTo>
                <a:lnTo>
                  <a:pt x="4527829" y="0"/>
                </a:lnTo>
                <a:lnTo>
                  <a:pt x="4526712" y="469"/>
                </a:lnTo>
                <a:lnTo>
                  <a:pt x="4524845" y="2336"/>
                </a:lnTo>
                <a:lnTo>
                  <a:pt x="4524375" y="3454"/>
                </a:lnTo>
                <a:lnTo>
                  <a:pt x="4524375" y="6083"/>
                </a:lnTo>
                <a:lnTo>
                  <a:pt x="4524845" y="7200"/>
                </a:lnTo>
                <a:lnTo>
                  <a:pt x="4526712" y="9067"/>
                </a:lnTo>
                <a:lnTo>
                  <a:pt x="4527829" y="9525"/>
                </a:lnTo>
                <a:lnTo>
                  <a:pt x="4530458" y="9525"/>
                </a:lnTo>
                <a:lnTo>
                  <a:pt x="4531576" y="9067"/>
                </a:lnTo>
                <a:lnTo>
                  <a:pt x="4533443" y="7200"/>
                </a:lnTo>
                <a:lnTo>
                  <a:pt x="4533900" y="6083"/>
                </a:lnTo>
                <a:lnTo>
                  <a:pt x="4533900" y="3454"/>
                </a:lnTo>
                <a:close/>
              </a:path>
              <a:path w="6677025" h="3249929">
                <a:moveTo>
                  <a:pt x="4581525" y="3238779"/>
                </a:moveTo>
                <a:lnTo>
                  <a:pt x="4581068" y="3237661"/>
                </a:lnTo>
                <a:lnTo>
                  <a:pt x="4579201" y="3235795"/>
                </a:lnTo>
                <a:lnTo>
                  <a:pt x="4578083" y="3235325"/>
                </a:lnTo>
                <a:lnTo>
                  <a:pt x="4575454" y="3235325"/>
                </a:lnTo>
                <a:lnTo>
                  <a:pt x="4574337" y="3235795"/>
                </a:lnTo>
                <a:lnTo>
                  <a:pt x="4572470" y="3237661"/>
                </a:lnTo>
                <a:lnTo>
                  <a:pt x="4572000" y="3238779"/>
                </a:lnTo>
                <a:lnTo>
                  <a:pt x="4572000" y="3241408"/>
                </a:lnTo>
                <a:lnTo>
                  <a:pt x="4572470" y="3242526"/>
                </a:lnTo>
                <a:lnTo>
                  <a:pt x="4574337" y="3244392"/>
                </a:lnTo>
                <a:lnTo>
                  <a:pt x="4575454" y="3244850"/>
                </a:lnTo>
                <a:lnTo>
                  <a:pt x="4578083" y="3244850"/>
                </a:lnTo>
                <a:lnTo>
                  <a:pt x="4579201" y="3244392"/>
                </a:lnTo>
                <a:lnTo>
                  <a:pt x="4581068" y="3242526"/>
                </a:lnTo>
                <a:lnTo>
                  <a:pt x="4581525" y="3241408"/>
                </a:lnTo>
                <a:lnTo>
                  <a:pt x="4581525" y="3238779"/>
                </a:lnTo>
                <a:close/>
              </a:path>
              <a:path w="6677025" h="3249929">
                <a:moveTo>
                  <a:pt x="4581525" y="2591714"/>
                </a:moveTo>
                <a:lnTo>
                  <a:pt x="4581068" y="2590596"/>
                </a:lnTo>
                <a:lnTo>
                  <a:pt x="4579201" y="2588730"/>
                </a:lnTo>
                <a:lnTo>
                  <a:pt x="4578083" y="2588272"/>
                </a:lnTo>
                <a:lnTo>
                  <a:pt x="4575454" y="2588272"/>
                </a:lnTo>
                <a:lnTo>
                  <a:pt x="4574337" y="2588730"/>
                </a:lnTo>
                <a:lnTo>
                  <a:pt x="4572470" y="2590596"/>
                </a:lnTo>
                <a:lnTo>
                  <a:pt x="4572000" y="2591714"/>
                </a:lnTo>
                <a:lnTo>
                  <a:pt x="4572000" y="2594343"/>
                </a:lnTo>
                <a:lnTo>
                  <a:pt x="4572470" y="2595461"/>
                </a:lnTo>
                <a:lnTo>
                  <a:pt x="4574337" y="2597327"/>
                </a:lnTo>
                <a:lnTo>
                  <a:pt x="4575454" y="2597797"/>
                </a:lnTo>
                <a:lnTo>
                  <a:pt x="4578083" y="2597797"/>
                </a:lnTo>
                <a:lnTo>
                  <a:pt x="4579201" y="2597327"/>
                </a:lnTo>
                <a:lnTo>
                  <a:pt x="4581068" y="2595461"/>
                </a:lnTo>
                <a:lnTo>
                  <a:pt x="4581525" y="2594343"/>
                </a:lnTo>
                <a:lnTo>
                  <a:pt x="4581525" y="2591714"/>
                </a:lnTo>
                <a:close/>
              </a:path>
              <a:path w="6677025" h="3249929">
                <a:moveTo>
                  <a:pt x="4581525" y="1944649"/>
                </a:moveTo>
                <a:lnTo>
                  <a:pt x="4581068" y="1943531"/>
                </a:lnTo>
                <a:lnTo>
                  <a:pt x="4579201" y="1941664"/>
                </a:lnTo>
                <a:lnTo>
                  <a:pt x="4578083" y="1941195"/>
                </a:lnTo>
                <a:lnTo>
                  <a:pt x="4575454" y="1941195"/>
                </a:lnTo>
                <a:lnTo>
                  <a:pt x="4574337" y="1941664"/>
                </a:lnTo>
                <a:lnTo>
                  <a:pt x="4572470" y="1943531"/>
                </a:lnTo>
                <a:lnTo>
                  <a:pt x="4572000" y="1944649"/>
                </a:lnTo>
                <a:lnTo>
                  <a:pt x="4572000" y="1947278"/>
                </a:lnTo>
                <a:lnTo>
                  <a:pt x="4572470" y="1948395"/>
                </a:lnTo>
                <a:lnTo>
                  <a:pt x="4574337" y="1950262"/>
                </a:lnTo>
                <a:lnTo>
                  <a:pt x="4575454" y="1950720"/>
                </a:lnTo>
                <a:lnTo>
                  <a:pt x="4578083" y="1950720"/>
                </a:lnTo>
                <a:lnTo>
                  <a:pt x="4579201" y="1950262"/>
                </a:lnTo>
                <a:lnTo>
                  <a:pt x="4581068" y="1948395"/>
                </a:lnTo>
                <a:lnTo>
                  <a:pt x="4581525" y="1947278"/>
                </a:lnTo>
                <a:lnTo>
                  <a:pt x="4581525" y="1944649"/>
                </a:lnTo>
                <a:close/>
              </a:path>
              <a:path w="6677025" h="3249929">
                <a:moveTo>
                  <a:pt x="4581525" y="1297584"/>
                </a:moveTo>
                <a:lnTo>
                  <a:pt x="4581068" y="1296466"/>
                </a:lnTo>
                <a:lnTo>
                  <a:pt x="4579201" y="1294599"/>
                </a:lnTo>
                <a:lnTo>
                  <a:pt x="4578083" y="1294130"/>
                </a:lnTo>
                <a:lnTo>
                  <a:pt x="4575454" y="1294130"/>
                </a:lnTo>
                <a:lnTo>
                  <a:pt x="4574337" y="1294599"/>
                </a:lnTo>
                <a:lnTo>
                  <a:pt x="4572470" y="1296466"/>
                </a:lnTo>
                <a:lnTo>
                  <a:pt x="4572000" y="1297584"/>
                </a:lnTo>
                <a:lnTo>
                  <a:pt x="4572000" y="1300213"/>
                </a:lnTo>
                <a:lnTo>
                  <a:pt x="4572470" y="1301330"/>
                </a:lnTo>
                <a:lnTo>
                  <a:pt x="4574337" y="1303197"/>
                </a:lnTo>
                <a:lnTo>
                  <a:pt x="4575454" y="1303655"/>
                </a:lnTo>
                <a:lnTo>
                  <a:pt x="4578083" y="1303655"/>
                </a:lnTo>
                <a:lnTo>
                  <a:pt x="4579201" y="1303197"/>
                </a:lnTo>
                <a:lnTo>
                  <a:pt x="4581068" y="1301330"/>
                </a:lnTo>
                <a:lnTo>
                  <a:pt x="4581525" y="1300213"/>
                </a:lnTo>
                <a:lnTo>
                  <a:pt x="4581525" y="1297584"/>
                </a:lnTo>
                <a:close/>
              </a:path>
              <a:path w="6677025" h="3249929">
                <a:moveTo>
                  <a:pt x="4581525" y="650519"/>
                </a:moveTo>
                <a:lnTo>
                  <a:pt x="4581068" y="649401"/>
                </a:lnTo>
                <a:lnTo>
                  <a:pt x="4579201" y="647534"/>
                </a:lnTo>
                <a:lnTo>
                  <a:pt x="4578083" y="647065"/>
                </a:lnTo>
                <a:lnTo>
                  <a:pt x="4575454" y="647065"/>
                </a:lnTo>
                <a:lnTo>
                  <a:pt x="4574337" y="647534"/>
                </a:lnTo>
                <a:lnTo>
                  <a:pt x="4572470" y="649401"/>
                </a:lnTo>
                <a:lnTo>
                  <a:pt x="4572000" y="650519"/>
                </a:lnTo>
                <a:lnTo>
                  <a:pt x="4572000" y="653148"/>
                </a:lnTo>
                <a:lnTo>
                  <a:pt x="4572470" y="654265"/>
                </a:lnTo>
                <a:lnTo>
                  <a:pt x="4574337" y="656132"/>
                </a:lnTo>
                <a:lnTo>
                  <a:pt x="4575454" y="656590"/>
                </a:lnTo>
                <a:lnTo>
                  <a:pt x="4578083" y="656590"/>
                </a:lnTo>
                <a:lnTo>
                  <a:pt x="4579201" y="656132"/>
                </a:lnTo>
                <a:lnTo>
                  <a:pt x="4581068" y="654265"/>
                </a:lnTo>
                <a:lnTo>
                  <a:pt x="4581525" y="653148"/>
                </a:lnTo>
                <a:lnTo>
                  <a:pt x="4581525" y="650519"/>
                </a:lnTo>
                <a:close/>
              </a:path>
              <a:path w="6677025" h="3249929">
                <a:moveTo>
                  <a:pt x="4581525" y="3454"/>
                </a:moveTo>
                <a:lnTo>
                  <a:pt x="4581068" y="2336"/>
                </a:lnTo>
                <a:lnTo>
                  <a:pt x="4579201" y="469"/>
                </a:lnTo>
                <a:lnTo>
                  <a:pt x="4578083" y="0"/>
                </a:lnTo>
                <a:lnTo>
                  <a:pt x="4575454" y="0"/>
                </a:lnTo>
                <a:lnTo>
                  <a:pt x="4574337" y="469"/>
                </a:lnTo>
                <a:lnTo>
                  <a:pt x="4572470" y="2336"/>
                </a:lnTo>
                <a:lnTo>
                  <a:pt x="4572000" y="3454"/>
                </a:lnTo>
                <a:lnTo>
                  <a:pt x="4572000" y="6083"/>
                </a:lnTo>
                <a:lnTo>
                  <a:pt x="4572470" y="7200"/>
                </a:lnTo>
                <a:lnTo>
                  <a:pt x="4574337" y="9067"/>
                </a:lnTo>
                <a:lnTo>
                  <a:pt x="4575454" y="9525"/>
                </a:lnTo>
                <a:lnTo>
                  <a:pt x="4578083" y="9525"/>
                </a:lnTo>
                <a:lnTo>
                  <a:pt x="4579201" y="9067"/>
                </a:lnTo>
                <a:lnTo>
                  <a:pt x="4581068" y="7200"/>
                </a:lnTo>
                <a:lnTo>
                  <a:pt x="4581525" y="6083"/>
                </a:lnTo>
                <a:lnTo>
                  <a:pt x="4581525" y="3454"/>
                </a:lnTo>
                <a:close/>
              </a:path>
              <a:path w="6677025" h="3249929">
                <a:moveTo>
                  <a:pt x="4629150" y="3238779"/>
                </a:moveTo>
                <a:lnTo>
                  <a:pt x="4628693" y="3237661"/>
                </a:lnTo>
                <a:lnTo>
                  <a:pt x="4626826" y="3235795"/>
                </a:lnTo>
                <a:lnTo>
                  <a:pt x="4625708" y="3235325"/>
                </a:lnTo>
                <a:lnTo>
                  <a:pt x="4623079" y="3235325"/>
                </a:lnTo>
                <a:lnTo>
                  <a:pt x="4621962" y="3235795"/>
                </a:lnTo>
                <a:lnTo>
                  <a:pt x="4620095" y="3237661"/>
                </a:lnTo>
                <a:lnTo>
                  <a:pt x="4619625" y="3238779"/>
                </a:lnTo>
                <a:lnTo>
                  <a:pt x="4619625" y="3241408"/>
                </a:lnTo>
                <a:lnTo>
                  <a:pt x="4620095" y="3242526"/>
                </a:lnTo>
                <a:lnTo>
                  <a:pt x="4621962" y="3244392"/>
                </a:lnTo>
                <a:lnTo>
                  <a:pt x="4623079" y="3244850"/>
                </a:lnTo>
                <a:lnTo>
                  <a:pt x="4625708" y="3244850"/>
                </a:lnTo>
                <a:lnTo>
                  <a:pt x="4626826" y="3244392"/>
                </a:lnTo>
                <a:lnTo>
                  <a:pt x="4628693" y="3242526"/>
                </a:lnTo>
                <a:lnTo>
                  <a:pt x="4629150" y="3241408"/>
                </a:lnTo>
                <a:lnTo>
                  <a:pt x="4629150" y="3238779"/>
                </a:lnTo>
                <a:close/>
              </a:path>
              <a:path w="6677025" h="3249929">
                <a:moveTo>
                  <a:pt x="4629150" y="2591714"/>
                </a:moveTo>
                <a:lnTo>
                  <a:pt x="4628693" y="2590596"/>
                </a:lnTo>
                <a:lnTo>
                  <a:pt x="4626826" y="2588730"/>
                </a:lnTo>
                <a:lnTo>
                  <a:pt x="4625708" y="2588272"/>
                </a:lnTo>
                <a:lnTo>
                  <a:pt x="4623079" y="2588272"/>
                </a:lnTo>
                <a:lnTo>
                  <a:pt x="4621962" y="2588730"/>
                </a:lnTo>
                <a:lnTo>
                  <a:pt x="4620095" y="2590596"/>
                </a:lnTo>
                <a:lnTo>
                  <a:pt x="4619625" y="2591714"/>
                </a:lnTo>
                <a:lnTo>
                  <a:pt x="4619625" y="2594343"/>
                </a:lnTo>
                <a:lnTo>
                  <a:pt x="4620095" y="2595461"/>
                </a:lnTo>
                <a:lnTo>
                  <a:pt x="4621962" y="2597327"/>
                </a:lnTo>
                <a:lnTo>
                  <a:pt x="4623079" y="2597797"/>
                </a:lnTo>
                <a:lnTo>
                  <a:pt x="4625708" y="2597797"/>
                </a:lnTo>
                <a:lnTo>
                  <a:pt x="4626826" y="2597327"/>
                </a:lnTo>
                <a:lnTo>
                  <a:pt x="4628693" y="2595461"/>
                </a:lnTo>
                <a:lnTo>
                  <a:pt x="4629150" y="2594343"/>
                </a:lnTo>
                <a:lnTo>
                  <a:pt x="4629150" y="2591714"/>
                </a:lnTo>
                <a:close/>
              </a:path>
              <a:path w="6677025" h="3249929">
                <a:moveTo>
                  <a:pt x="4629150" y="1944649"/>
                </a:moveTo>
                <a:lnTo>
                  <a:pt x="4628693" y="1943531"/>
                </a:lnTo>
                <a:lnTo>
                  <a:pt x="4626826" y="1941664"/>
                </a:lnTo>
                <a:lnTo>
                  <a:pt x="4625708" y="1941195"/>
                </a:lnTo>
                <a:lnTo>
                  <a:pt x="4623079" y="1941195"/>
                </a:lnTo>
                <a:lnTo>
                  <a:pt x="4621962" y="1941664"/>
                </a:lnTo>
                <a:lnTo>
                  <a:pt x="4620095" y="1943531"/>
                </a:lnTo>
                <a:lnTo>
                  <a:pt x="4619625" y="1944649"/>
                </a:lnTo>
                <a:lnTo>
                  <a:pt x="4619625" y="1947278"/>
                </a:lnTo>
                <a:lnTo>
                  <a:pt x="4620095" y="1948395"/>
                </a:lnTo>
                <a:lnTo>
                  <a:pt x="4621962" y="1950262"/>
                </a:lnTo>
                <a:lnTo>
                  <a:pt x="4623079" y="1950720"/>
                </a:lnTo>
                <a:lnTo>
                  <a:pt x="4625708" y="1950720"/>
                </a:lnTo>
                <a:lnTo>
                  <a:pt x="4626826" y="1950262"/>
                </a:lnTo>
                <a:lnTo>
                  <a:pt x="4628693" y="1948395"/>
                </a:lnTo>
                <a:lnTo>
                  <a:pt x="4629150" y="1947278"/>
                </a:lnTo>
                <a:lnTo>
                  <a:pt x="4629150" y="1944649"/>
                </a:lnTo>
                <a:close/>
              </a:path>
              <a:path w="6677025" h="3249929">
                <a:moveTo>
                  <a:pt x="4629150" y="1297584"/>
                </a:moveTo>
                <a:lnTo>
                  <a:pt x="4628693" y="1296466"/>
                </a:lnTo>
                <a:lnTo>
                  <a:pt x="4626826" y="1294599"/>
                </a:lnTo>
                <a:lnTo>
                  <a:pt x="4625708" y="1294130"/>
                </a:lnTo>
                <a:lnTo>
                  <a:pt x="4623079" y="1294130"/>
                </a:lnTo>
                <a:lnTo>
                  <a:pt x="4621962" y="1294599"/>
                </a:lnTo>
                <a:lnTo>
                  <a:pt x="4620095" y="1296466"/>
                </a:lnTo>
                <a:lnTo>
                  <a:pt x="4619625" y="1297584"/>
                </a:lnTo>
                <a:lnTo>
                  <a:pt x="4619625" y="1300213"/>
                </a:lnTo>
                <a:lnTo>
                  <a:pt x="4620095" y="1301330"/>
                </a:lnTo>
                <a:lnTo>
                  <a:pt x="4621962" y="1303197"/>
                </a:lnTo>
                <a:lnTo>
                  <a:pt x="4623079" y="1303655"/>
                </a:lnTo>
                <a:lnTo>
                  <a:pt x="4625708" y="1303655"/>
                </a:lnTo>
                <a:lnTo>
                  <a:pt x="4626826" y="1303197"/>
                </a:lnTo>
                <a:lnTo>
                  <a:pt x="4628693" y="1301330"/>
                </a:lnTo>
                <a:lnTo>
                  <a:pt x="4629150" y="1300213"/>
                </a:lnTo>
                <a:lnTo>
                  <a:pt x="4629150" y="1297584"/>
                </a:lnTo>
                <a:close/>
              </a:path>
              <a:path w="6677025" h="3249929">
                <a:moveTo>
                  <a:pt x="4629150" y="650519"/>
                </a:moveTo>
                <a:lnTo>
                  <a:pt x="4628693" y="649401"/>
                </a:lnTo>
                <a:lnTo>
                  <a:pt x="4626826" y="647534"/>
                </a:lnTo>
                <a:lnTo>
                  <a:pt x="4625708" y="647065"/>
                </a:lnTo>
                <a:lnTo>
                  <a:pt x="4623079" y="647065"/>
                </a:lnTo>
                <a:lnTo>
                  <a:pt x="4621962" y="647534"/>
                </a:lnTo>
                <a:lnTo>
                  <a:pt x="4620095" y="649401"/>
                </a:lnTo>
                <a:lnTo>
                  <a:pt x="4619625" y="650519"/>
                </a:lnTo>
                <a:lnTo>
                  <a:pt x="4619625" y="653148"/>
                </a:lnTo>
                <a:lnTo>
                  <a:pt x="4620095" y="654265"/>
                </a:lnTo>
                <a:lnTo>
                  <a:pt x="4621962" y="656132"/>
                </a:lnTo>
                <a:lnTo>
                  <a:pt x="4623079" y="656590"/>
                </a:lnTo>
                <a:lnTo>
                  <a:pt x="4625708" y="656590"/>
                </a:lnTo>
                <a:lnTo>
                  <a:pt x="4626826" y="656132"/>
                </a:lnTo>
                <a:lnTo>
                  <a:pt x="4628693" y="654265"/>
                </a:lnTo>
                <a:lnTo>
                  <a:pt x="4629150" y="653148"/>
                </a:lnTo>
                <a:lnTo>
                  <a:pt x="4629150" y="650519"/>
                </a:lnTo>
                <a:close/>
              </a:path>
              <a:path w="6677025" h="3249929">
                <a:moveTo>
                  <a:pt x="4629150" y="3454"/>
                </a:moveTo>
                <a:lnTo>
                  <a:pt x="4628693" y="2336"/>
                </a:lnTo>
                <a:lnTo>
                  <a:pt x="4626826" y="469"/>
                </a:lnTo>
                <a:lnTo>
                  <a:pt x="4625708" y="0"/>
                </a:lnTo>
                <a:lnTo>
                  <a:pt x="4623079" y="0"/>
                </a:lnTo>
                <a:lnTo>
                  <a:pt x="4621962" y="469"/>
                </a:lnTo>
                <a:lnTo>
                  <a:pt x="4620095" y="2336"/>
                </a:lnTo>
                <a:lnTo>
                  <a:pt x="4619625" y="3454"/>
                </a:lnTo>
                <a:lnTo>
                  <a:pt x="4619625" y="6083"/>
                </a:lnTo>
                <a:lnTo>
                  <a:pt x="4620095" y="7200"/>
                </a:lnTo>
                <a:lnTo>
                  <a:pt x="4621962" y="9067"/>
                </a:lnTo>
                <a:lnTo>
                  <a:pt x="4623079" y="9525"/>
                </a:lnTo>
                <a:lnTo>
                  <a:pt x="4625708" y="9525"/>
                </a:lnTo>
                <a:lnTo>
                  <a:pt x="4626826" y="9067"/>
                </a:lnTo>
                <a:lnTo>
                  <a:pt x="4628693" y="7200"/>
                </a:lnTo>
                <a:lnTo>
                  <a:pt x="4629150" y="6083"/>
                </a:lnTo>
                <a:lnTo>
                  <a:pt x="4629150" y="3454"/>
                </a:lnTo>
                <a:close/>
              </a:path>
              <a:path w="6677025" h="3249929">
                <a:moveTo>
                  <a:pt x="4676775" y="3238779"/>
                </a:moveTo>
                <a:lnTo>
                  <a:pt x="4676318" y="3237661"/>
                </a:lnTo>
                <a:lnTo>
                  <a:pt x="4674451" y="3235795"/>
                </a:lnTo>
                <a:lnTo>
                  <a:pt x="4673333" y="3235325"/>
                </a:lnTo>
                <a:lnTo>
                  <a:pt x="4670704" y="3235325"/>
                </a:lnTo>
                <a:lnTo>
                  <a:pt x="4669587" y="3235795"/>
                </a:lnTo>
                <a:lnTo>
                  <a:pt x="4667720" y="3237661"/>
                </a:lnTo>
                <a:lnTo>
                  <a:pt x="4667250" y="3238779"/>
                </a:lnTo>
                <a:lnTo>
                  <a:pt x="4667250" y="3241408"/>
                </a:lnTo>
                <a:lnTo>
                  <a:pt x="4667720" y="3242526"/>
                </a:lnTo>
                <a:lnTo>
                  <a:pt x="4669587" y="3244392"/>
                </a:lnTo>
                <a:lnTo>
                  <a:pt x="4670704" y="3244850"/>
                </a:lnTo>
                <a:lnTo>
                  <a:pt x="4673333" y="3244850"/>
                </a:lnTo>
                <a:lnTo>
                  <a:pt x="4674451" y="3244392"/>
                </a:lnTo>
                <a:lnTo>
                  <a:pt x="4676318" y="3242526"/>
                </a:lnTo>
                <a:lnTo>
                  <a:pt x="4676775" y="3241408"/>
                </a:lnTo>
                <a:lnTo>
                  <a:pt x="4676775" y="3238779"/>
                </a:lnTo>
                <a:close/>
              </a:path>
              <a:path w="6677025" h="3249929">
                <a:moveTo>
                  <a:pt x="4676775" y="2591714"/>
                </a:moveTo>
                <a:lnTo>
                  <a:pt x="4676318" y="2590596"/>
                </a:lnTo>
                <a:lnTo>
                  <a:pt x="4674451" y="2588730"/>
                </a:lnTo>
                <a:lnTo>
                  <a:pt x="4673333" y="2588272"/>
                </a:lnTo>
                <a:lnTo>
                  <a:pt x="4670704" y="2588272"/>
                </a:lnTo>
                <a:lnTo>
                  <a:pt x="4669587" y="2588730"/>
                </a:lnTo>
                <a:lnTo>
                  <a:pt x="4667720" y="2590596"/>
                </a:lnTo>
                <a:lnTo>
                  <a:pt x="4667250" y="2591714"/>
                </a:lnTo>
                <a:lnTo>
                  <a:pt x="4667250" y="2594343"/>
                </a:lnTo>
                <a:lnTo>
                  <a:pt x="4667720" y="2595461"/>
                </a:lnTo>
                <a:lnTo>
                  <a:pt x="4669587" y="2597327"/>
                </a:lnTo>
                <a:lnTo>
                  <a:pt x="4670704" y="2597797"/>
                </a:lnTo>
                <a:lnTo>
                  <a:pt x="4673333" y="2597797"/>
                </a:lnTo>
                <a:lnTo>
                  <a:pt x="4674451" y="2597327"/>
                </a:lnTo>
                <a:lnTo>
                  <a:pt x="4676318" y="2595461"/>
                </a:lnTo>
                <a:lnTo>
                  <a:pt x="4676775" y="2594343"/>
                </a:lnTo>
                <a:lnTo>
                  <a:pt x="4676775" y="2591714"/>
                </a:lnTo>
                <a:close/>
              </a:path>
              <a:path w="6677025" h="3249929">
                <a:moveTo>
                  <a:pt x="4676775" y="1944649"/>
                </a:moveTo>
                <a:lnTo>
                  <a:pt x="4676318" y="1943531"/>
                </a:lnTo>
                <a:lnTo>
                  <a:pt x="4674451" y="1941664"/>
                </a:lnTo>
                <a:lnTo>
                  <a:pt x="4673333" y="1941195"/>
                </a:lnTo>
                <a:lnTo>
                  <a:pt x="4670704" y="1941195"/>
                </a:lnTo>
                <a:lnTo>
                  <a:pt x="4669587" y="1941664"/>
                </a:lnTo>
                <a:lnTo>
                  <a:pt x="4667720" y="1943531"/>
                </a:lnTo>
                <a:lnTo>
                  <a:pt x="4667250" y="1944649"/>
                </a:lnTo>
                <a:lnTo>
                  <a:pt x="4667250" y="1947278"/>
                </a:lnTo>
                <a:lnTo>
                  <a:pt x="4667720" y="1948395"/>
                </a:lnTo>
                <a:lnTo>
                  <a:pt x="4669587" y="1950262"/>
                </a:lnTo>
                <a:lnTo>
                  <a:pt x="4670704" y="1950720"/>
                </a:lnTo>
                <a:lnTo>
                  <a:pt x="4673333" y="1950720"/>
                </a:lnTo>
                <a:lnTo>
                  <a:pt x="4674451" y="1950262"/>
                </a:lnTo>
                <a:lnTo>
                  <a:pt x="4676318" y="1948395"/>
                </a:lnTo>
                <a:lnTo>
                  <a:pt x="4676775" y="1947278"/>
                </a:lnTo>
                <a:lnTo>
                  <a:pt x="4676775" y="1944649"/>
                </a:lnTo>
                <a:close/>
              </a:path>
              <a:path w="6677025" h="3249929">
                <a:moveTo>
                  <a:pt x="4676775" y="1297584"/>
                </a:moveTo>
                <a:lnTo>
                  <a:pt x="4676318" y="1296466"/>
                </a:lnTo>
                <a:lnTo>
                  <a:pt x="4674451" y="1294599"/>
                </a:lnTo>
                <a:lnTo>
                  <a:pt x="4673333" y="1294130"/>
                </a:lnTo>
                <a:lnTo>
                  <a:pt x="4670704" y="1294130"/>
                </a:lnTo>
                <a:lnTo>
                  <a:pt x="4669587" y="1294599"/>
                </a:lnTo>
                <a:lnTo>
                  <a:pt x="4667720" y="1296466"/>
                </a:lnTo>
                <a:lnTo>
                  <a:pt x="4667250" y="1297584"/>
                </a:lnTo>
                <a:lnTo>
                  <a:pt x="4667250" y="1300213"/>
                </a:lnTo>
                <a:lnTo>
                  <a:pt x="4667720" y="1301330"/>
                </a:lnTo>
                <a:lnTo>
                  <a:pt x="4669587" y="1303197"/>
                </a:lnTo>
                <a:lnTo>
                  <a:pt x="4670704" y="1303655"/>
                </a:lnTo>
                <a:lnTo>
                  <a:pt x="4673333" y="1303655"/>
                </a:lnTo>
                <a:lnTo>
                  <a:pt x="4674451" y="1303197"/>
                </a:lnTo>
                <a:lnTo>
                  <a:pt x="4676318" y="1301330"/>
                </a:lnTo>
                <a:lnTo>
                  <a:pt x="4676775" y="1300213"/>
                </a:lnTo>
                <a:lnTo>
                  <a:pt x="4676775" y="1297584"/>
                </a:lnTo>
                <a:close/>
              </a:path>
              <a:path w="6677025" h="3249929">
                <a:moveTo>
                  <a:pt x="4676775" y="650519"/>
                </a:moveTo>
                <a:lnTo>
                  <a:pt x="4676318" y="649401"/>
                </a:lnTo>
                <a:lnTo>
                  <a:pt x="4674451" y="647534"/>
                </a:lnTo>
                <a:lnTo>
                  <a:pt x="4673333" y="647065"/>
                </a:lnTo>
                <a:lnTo>
                  <a:pt x="4670704" y="647065"/>
                </a:lnTo>
                <a:lnTo>
                  <a:pt x="4669587" y="647534"/>
                </a:lnTo>
                <a:lnTo>
                  <a:pt x="4667720" y="649401"/>
                </a:lnTo>
                <a:lnTo>
                  <a:pt x="4667250" y="650519"/>
                </a:lnTo>
                <a:lnTo>
                  <a:pt x="4667250" y="653148"/>
                </a:lnTo>
                <a:lnTo>
                  <a:pt x="4667720" y="654265"/>
                </a:lnTo>
                <a:lnTo>
                  <a:pt x="4669587" y="656132"/>
                </a:lnTo>
                <a:lnTo>
                  <a:pt x="4670704" y="656590"/>
                </a:lnTo>
                <a:lnTo>
                  <a:pt x="4673333" y="656590"/>
                </a:lnTo>
                <a:lnTo>
                  <a:pt x="4674451" y="656132"/>
                </a:lnTo>
                <a:lnTo>
                  <a:pt x="4676318" y="654265"/>
                </a:lnTo>
                <a:lnTo>
                  <a:pt x="4676775" y="653148"/>
                </a:lnTo>
                <a:lnTo>
                  <a:pt x="4676775" y="650519"/>
                </a:lnTo>
                <a:close/>
              </a:path>
              <a:path w="6677025" h="3249929">
                <a:moveTo>
                  <a:pt x="4676775" y="3454"/>
                </a:moveTo>
                <a:lnTo>
                  <a:pt x="4676318" y="2336"/>
                </a:lnTo>
                <a:lnTo>
                  <a:pt x="4674451" y="469"/>
                </a:lnTo>
                <a:lnTo>
                  <a:pt x="4673333" y="0"/>
                </a:lnTo>
                <a:lnTo>
                  <a:pt x="4670704" y="0"/>
                </a:lnTo>
                <a:lnTo>
                  <a:pt x="4669587" y="469"/>
                </a:lnTo>
                <a:lnTo>
                  <a:pt x="4667720" y="2336"/>
                </a:lnTo>
                <a:lnTo>
                  <a:pt x="4667250" y="3454"/>
                </a:lnTo>
                <a:lnTo>
                  <a:pt x="4667250" y="6083"/>
                </a:lnTo>
                <a:lnTo>
                  <a:pt x="4667720" y="7200"/>
                </a:lnTo>
                <a:lnTo>
                  <a:pt x="4669587" y="9067"/>
                </a:lnTo>
                <a:lnTo>
                  <a:pt x="4670704" y="9525"/>
                </a:lnTo>
                <a:lnTo>
                  <a:pt x="4673333" y="9525"/>
                </a:lnTo>
                <a:lnTo>
                  <a:pt x="4674451" y="9067"/>
                </a:lnTo>
                <a:lnTo>
                  <a:pt x="4676318" y="7200"/>
                </a:lnTo>
                <a:lnTo>
                  <a:pt x="4676775" y="6083"/>
                </a:lnTo>
                <a:lnTo>
                  <a:pt x="4676775" y="3454"/>
                </a:lnTo>
                <a:close/>
              </a:path>
              <a:path w="6677025" h="3249929">
                <a:moveTo>
                  <a:pt x="4724400" y="3238779"/>
                </a:moveTo>
                <a:lnTo>
                  <a:pt x="4723943" y="3237661"/>
                </a:lnTo>
                <a:lnTo>
                  <a:pt x="4722076" y="3235795"/>
                </a:lnTo>
                <a:lnTo>
                  <a:pt x="4720958" y="3235325"/>
                </a:lnTo>
                <a:lnTo>
                  <a:pt x="4718329" y="3235325"/>
                </a:lnTo>
                <a:lnTo>
                  <a:pt x="4717212" y="3235795"/>
                </a:lnTo>
                <a:lnTo>
                  <a:pt x="4715345" y="3237661"/>
                </a:lnTo>
                <a:lnTo>
                  <a:pt x="4714875" y="3238779"/>
                </a:lnTo>
                <a:lnTo>
                  <a:pt x="4714875" y="3241408"/>
                </a:lnTo>
                <a:lnTo>
                  <a:pt x="4715345" y="3242526"/>
                </a:lnTo>
                <a:lnTo>
                  <a:pt x="4717212" y="3244392"/>
                </a:lnTo>
                <a:lnTo>
                  <a:pt x="4718329" y="3244850"/>
                </a:lnTo>
                <a:lnTo>
                  <a:pt x="4720958" y="3244850"/>
                </a:lnTo>
                <a:lnTo>
                  <a:pt x="4722076" y="3244392"/>
                </a:lnTo>
                <a:lnTo>
                  <a:pt x="4723943" y="3242526"/>
                </a:lnTo>
                <a:lnTo>
                  <a:pt x="4724400" y="3241408"/>
                </a:lnTo>
                <a:lnTo>
                  <a:pt x="4724400" y="3238779"/>
                </a:lnTo>
                <a:close/>
              </a:path>
              <a:path w="6677025" h="3249929">
                <a:moveTo>
                  <a:pt x="4724400" y="2591714"/>
                </a:moveTo>
                <a:lnTo>
                  <a:pt x="4723943" y="2590596"/>
                </a:lnTo>
                <a:lnTo>
                  <a:pt x="4722076" y="2588730"/>
                </a:lnTo>
                <a:lnTo>
                  <a:pt x="4720958" y="2588272"/>
                </a:lnTo>
                <a:lnTo>
                  <a:pt x="4718329" y="2588272"/>
                </a:lnTo>
                <a:lnTo>
                  <a:pt x="4717212" y="2588730"/>
                </a:lnTo>
                <a:lnTo>
                  <a:pt x="4715345" y="2590596"/>
                </a:lnTo>
                <a:lnTo>
                  <a:pt x="4714875" y="2591714"/>
                </a:lnTo>
                <a:lnTo>
                  <a:pt x="4714875" y="2594343"/>
                </a:lnTo>
                <a:lnTo>
                  <a:pt x="4715345" y="2595461"/>
                </a:lnTo>
                <a:lnTo>
                  <a:pt x="4717212" y="2597327"/>
                </a:lnTo>
                <a:lnTo>
                  <a:pt x="4718329" y="2597797"/>
                </a:lnTo>
                <a:lnTo>
                  <a:pt x="4720958" y="2597797"/>
                </a:lnTo>
                <a:lnTo>
                  <a:pt x="4722076" y="2597327"/>
                </a:lnTo>
                <a:lnTo>
                  <a:pt x="4723943" y="2595461"/>
                </a:lnTo>
                <a:lnTo>
                  <a:pt x="4724400" y="2594343"/>
                </a:lnTo>
                <a:lnTo>
                  <a:pt x="4724400" y="2591714"/>
                </a:lnTo>
                <a:close/>
              </a:path>
              <a:path w="6677025" h="3249929">
                <a:moveTo>
                  <a:pt x="4724400" y="1944649"/>
                </a:moveTo>
                <a:lnTo>
                  <a:pt x="4723943" y="1943531"/>
                </a:lnTo>
                <a:lnTo>
                  <a:pt x="4722076" y="1941664"/>
                </a:lnTo>
                <a:lnTo>
                  <a:pt x="4720958" y="1941195"/>
                </a:lnTo>
                <a:lnTo>
                  <a:pt x="4718329" y="1941195"/>
                </a:lnTo>
                <a:lnTo>
                  <a:pt x="4717212" y="1941664"/>
                </a:lnTo>
                <a:lnTo>
                  <a:pt x="4715345" y="1943531"/>
                </a:lnTo>
                <a:lnTo>
                  <a:pt x="4714875" y="1944649"/>
                </a:lnTo>
                <a:lnTo>
                  <a:pt x="4714875" y="1947278"/>
                </a:lnTo>
                <a:lnTo>
                  <a:pt x="4715345" y="1948395"/>
                </a:lnTo>
                <a:lnTo>
                  <a:pt x="4717212" y="1950262"/>
                </a:lnTo>
                <a:lnTo>
                  <a:pt x="4718329" y="1950720"/>
                </a:lnTo>
                <a:lnTo>
                  <a:pt x="4720958" y="1950720"/>
                </a:lnTo>
                <a:lnTo>
                  <a:pt x="4722076" y="1950262"/>
                </a:lnTo>
                <a:lnTo>
                  <a:pt x="4723943" y="1948395"/>
                </a:lnTo>
                <a:lnTo>
                  <a:pt x="4724400" y="1947278"/>
                </a:lnTo>
                <a:lnTo>
                  <a:pt x="4724400" y="1944649"/>
                </a:lnTo>
                <a:close/>
              </a:path>
              <a:path w="6677025" h="3249929">
                <a:moveTo>
                  <a:pt x="4724400" y="1297584"/>
                </a:moveTo>
                <a:lnTo>
                  <a:pt x="4723943" y="1296466"/>
                </a:lnTo>
                <a:lnTo>
                  <a:pt x="4722076" y="1294599"/>
                </a:lnTo>
                <a:lnTo>
                  <a:pt x="4720958" y="1294130"/>
                </a:lnTo>
                <a:lnTo>
                  <a:pt x="4718329" y="1294130"/>
                </a:lnTo>
                <a:lnTo>
                  <a:pt x="4717212" y="1294599"/>
                </a:lnTo>
                <a:lnTo>
                  <a:pt x="4715345" y="1296466"/>
                </a:lnTo>
                <a:lnTo>
                  <a:pt x="4714875" y="1297584"/>
                </a:lnTo>
                <a:lnTo>
                  <a:pt x="4714875" y="1300213"/>
                </a:lnTo>
                <a:lnTo>
                  <a:pt x="4715345" y="1301330"/>
                </a:lnTo>
                <a:lnTo>
                  <a:pt x="4717212" y="1303197"/>
                </a:lnTo>
                <a:lnTo>
                  <a:pt x="4718329" y="1303655"/>
                </a:lnTo>
                <a:lnTo>
                  <a:pt x="4720958" y="1303655"/>
                </a:lnTo>
                <a:lnTo>
                  <a:pt x="4722076" y="1303197"/>
                </a:lnTo>
                <a:lnTo>
                  <a:pt x="4723943" y="1301330"/>
                </a:lnTo>
                <a:lnTo>
                  <a:pt x="4724400" y="1300213"/>
                </a:lnTo>
                <a:lnTo>
                  <a:pt x="4724400" y="1297584"/>
                </a:lnTo>
                <a:close/>
              </a:path>
              <a:path w="6677025" h="3249929">
                <a:moveTo>
                  <a:pt x="4724400" y="650519"/>
                </a:moveTo>
                <a:lnTo>
                  <a:pt x="4723943" y="649401"/>
                </a:lnTo>
                <a:lnTo>
                  <a:pt x="4722076" y="647534"/>
                </a:lnTo>
                <a:lnTo>
                  <a:pt x="4720958" y="647065"/>
                </a:lnTo>
                <a:lnTo>
                  <a:pt x="4718329" y="647065"/>
                </a:lnTo>
                <a:lnTo>
                  <a:pt x="4717212" y="647534"/>
                </a:lnTo>
                <a:lnTo>
                  <a:pt x="4715345" y="649401"/>
                </a:lnTo>
                <a:lnTo>
                  <a:pt x="4714875" y="650519"/>
                </a:lnTo>
                <a:lnTo>
                  <a:pt x="4714875" y="653148"/>
                </a:lnTo>
                <a:lnTo>
                  <a:pt x="4715345" y="654265"/>
                </a:lnTo>
                <a:lnTo>
                  <a:pt x="4717212" y="656132"/>
                </a:lnTo>
                <a:lnTo>
                  <a:pt x="4718329" y="656590"/>
                </a:lnTo>
                <a:lnTo>
                  <a:pt x="4720958" y="656590"/>
                </a:lnTo>
                <a:lnTo>
                  <a:pt x="4722076" y="656132"/>
                </a:lnTo>
                <a:lnTo>
                  <a:pt x="4723943" y="654265"/>
                </a:lnTo>
                <a:lnTo>
                  <a:pt x="4724400" y="653148"/>
                </a:lnTo>
                <a:lnTo>
                  <a:pt x="4724400" y="650519"/>
                </a:lnTo>
                <a:close/>
              </a:path>
              <a:path w="6677025" h="3249929">
                <a:moveTo>
                  <a:pt x="4724400" y="3454"/>
                </a:moveTo>
                <a:lnTo>
                  <a:pt x="4723943" y="2336"/>
                </a:lnTo>
                <a:lnTo>
                  <a:pt x="4722076" y="469"/>
                </a:lnTo>
                <a:lnTo>
                  <a:pt x="4720958" y="0"/>
                </a:lnTo>
                <a:lnTo>
                  <a:pt x="4718329" y="0"/>
                </a:lnTo>
                <a:lnTo>
                  <a:pt x="4717212" y="469"/>
                </a:lnTo>
                <a:lnTo>
                  <a:pt x="4715345" y="2336"/>
                </a:lnTo>
                <a:lnTo>
                  <a:pt x="4714875" y="3454"/>
                </a:lnTo>
                <a:lnTo>
                  <a:pt x="4714875" y="6083"/>
                </a:lnTo>
                <a:lnTo>
                  <a:pt x="4715345" y="7200"/>
                </a:lnTo>
                <a:lnTo>
                  <a:pt x="4717212" y="9067"/>
                </a:lnTo>
                <a:lnTo>
                  <a:pt x="4718329" y="9525"/>
                </a:lnTo>
                <a:lnTo>
                  <a:pt x="4720958" y="9525"/>
                </a:lnTo>
                <a:lnTo>
                  <a:pt x="4722076" y="9067"/>
                </a:lnTo>
                <a:lnTo>
                  <a:pt x="4723943" y="7200"/>
                </a:lnTo>
                <a:lnTo>
                  <a:pt x="4724400" y="6083"/>
                </a:lnTo>
                <a:lnTo>
                  <a:pt x="4724400" y="3454"/>
                </a:lnTo>
                <a:close/>
              </a:path>
              <a:path w="6677025" h="3249929">
                <a:moveTo>
                  <a:pt x="4772025" y="3238779"/>
                </a:moveTo>
                <a:lnTo>
                  <a:pt x="4771568" y="3237661"/>
                </a:lnTo>
                <a:lnTo>
                  <a:pt x="4769701" y="3235795"/>
                </a:lnTo>
                <a:lnTo>
                  <a:pt x="4768583" y="3235325"/>
                </a:lnTo>
                <a:lnTo>
                  <a:pt x="4765954" y="3235325"/>
                </a:lnTo>
                <a:lnTo>
                  <a:pt x="4764837" y="3235795"/>
                </a:lnTo>
                <a:lnTo>
                  <a:pt x="4762970" y="3237661"/>
                </a:lnTo>
                <a:lnTo>
                  <a:pt x="4762500" y="3238779"/>
                </a:lnTo>
                <a:lnTo>
                  <a:pt x="4762500" y="3241408"/>
                </a:lnTo>
                <a:lnTo>
                  <a:pt x="4762970" y="3242526"/>
                </a:lnTo>
                <a:lnTo>
                  <a:pt x="4764837" y="3244392"/>
                </a:lnTo>
                <a:lnTo>
                  <a:pt x="4765954" y="3244850"/>
                </a:lnTo>
                <a:lnTo>
                  <a:pt x="4768583" y="3244850"/>
                </a:lnTo>
                <a:lnTo>
                  <a:pt x="4769701" y="3244392"/>
                </a:lnTo>
                <a:lnTo>
                  <a:pt x="4771568" y="3242526"/>
                </a:lnTo>
                <a:lnTo>
                  <a:pt x="4772025" y="3241408"/>
                </a:lnTo>
                <a:lnTo>
                  <a:pt x="4772025" y="3238779"/>
                </a:lnTo>
                <a:close/>
              </a:path>
              <a:path w="6677025" h="3249929">
                <a:moveTo>
                  <a:pt x="4772025" y="2591714"/>
                </a:moveTo>
                <a:lnTo>
                  <a:pt x="4771568" y="2590596"/>
                </a:lnTo>
                <a:lnTo>
                  <a:pt x="4769701" y="2588730"/>
                </a:lnTo>
                <a:lnTo>
                  <a:pt x="4768583" y="2588272"/>
                </a:lnTo>
                <a:lnTo>
                  <a:pt x="4765954" y="2588272"/>
                </a:lnTo>
                <a:lnTo>
                  <a:pt x="4764837" y="2588730"/>
                </a:lnTo>
                <a:lnTo>
                  <a:pt x="4762970" y="2590596"/>
                </a:lnTo>
                <a:lnTo>
                  <a:pt x="4762500" y="2591714"/>
                </a:lnTo>
                <a:lnTo>
                  <a:pt x="4762500" y="2594343"/>
                </a:lnTo>
                <a:lnTo>
                  <a:pt x="4762970" y="2595461"/>
                </a:lnTo>
                <a:lnTo>
                  <a:pt x="4764837" y="2597327"/>
                </a:lnTo>
                <a:lnTo>
                  <a:pt x="4765954" y="2597797"/>
                </a:lnTo>
                <a:lnTo>
                  <a:pt x="4768583" y="2597797"/>
                </a:lnTo>
                <a:lnTo>
                  <a:pt x="4769701" y="2597327"/>
                </a:lnTo>
                <a:lnTo>
                  <a:pt x="4771568" y="2595461"/>
                </a:lnTo>
                <a:lnTo>
                  <a:pt x="4772025" y="2594343"/>
                </a:lnTo>
                <a:lnTo>
                  <a:pt x="4772025" y="2591714"/>
                </a:lnTo>
                <a:close/>
              </a:path>
              <a:path w="6677025" h="3249929">
                <a:moveTo>
                  <a:pt x="4772025" y="1944649"/>
                </a:moveTo>
                <a:lnTo>
                  <a:pt x="4771568" y="1943531"/>
                </a:lnTo>
                <a:lnTo>
                  <a:pt x="4769701" y="1941664"/>
                </a:lnTo>
                <a:lnTo>
                  <a:pt x="4768583" y="1941195"/>
                </a:lnTo>
                <a:lnTo>
                  <a:pt x="4765954" y="1941195"/>
                </a:lnTo>
                <a:lnTo>
                  <a:pt x="4764837" y="1941664"/>
                </a:lnTo>
                <a:lnTo>
                  <a:pt x="4762970" y="1943531"/>
                </a:lnTo>
                <a:lnTo>
                  <a:pt x="4762500" y="1944649"/>
                </a:lnTo>
                <a:lnTo>
                  <a:pt x="4762500" y="1947278"/>
                </a:lnTo>
                <a:lnTo>
                  <a:pt x="4762970" y="1948395"/>
                </a:lnTo>
                <a:lnTo>
                  <a:pt x="4764837" y="1950262"/>
                </a:lnTo>
                <a:lnTo>
                  <a:pt x="4765954" y="1950720"/>
                </a:lnTo>
                <a:lnTo>
                  <a:pt x="4768583" y="1950720"/>
                </a:lnTo>
                <a:lnTo>
                  <a:pt x="4769701" y="1950262"/>
                </a:lnTo>
                <a:lnTo>
                  <a:pt x="4771568" y="1948395"/>
                </a:lnTo>
                <a:lnTo>
                  <a:pt x="4772025" y="1947278"/>
                </a:lnTo>
                <a:lnTo>
                  <a:pt x="4772025" y="1944649"/>
                </a:lnTo>
                <a:close/>
              </a:path>
              <a:path w="6677025" h="3249929">
                <a:moveTo>
                  <a:pt x="4772025" y="1297584"/>
                </a:moveTo>
                <a:lnTo>
                  <a:pt x="4771568" y="1296466"/>
                </a:lnTo>
                <a:lnTo>
                  <a:pt x="4769701" y="1294599"/>
                </a:lnTo>
                <a:lnTo>
                  <a:pt x="4768583" y="1294130"/>
                </a:lnTo>
                <a:lnTo>
                  <a:pt x="4765954" y="1294130"/>
                </a:lnTo>
                <a:lnTo>
                  <a:pt x="4764837" y="1294599"/>
                </a:lnTo>
                <a:lnTo>
                  <a:pt x="4762970" y="1296466"/>
                </a:lnTo>
                <a:lnTo>
                  <a:pt x="4762500" y="1297584"/>
                </a:lnTo>
                <a:lnTo>
                  <a:pt x="4762500" y="1300213"/>
                </a:lnTo>
                <a:lnTo>
                  <a:pt x="4762970" y="1301330"/>
                </a:lnTo>
                <a:lnTo>
                  <a:pt x="4764837" y="1303197"/>
                </a:lnTo>
                <a:lnTo>
                  <a:pt x="4765954" y="1303655"/>
                </a:lnTo>
                <a:lnTo>
                  <a:pt x="4768583" y="1303655"/>
                </a:lnTo>
                <a:lnTo>
                  <a:pt x="4769701" y="1303197"/>
                </a:lnTo>
                <a:lnTo>
                  <a:pt x="4771568" y="1301330"/>
                </a:lnTo>
                <a:lnTo>
                  <a:pt x="4772025" y="1300213"/>
                </a:lnTo>
                <a:lnTo>
                  <a:pt x="4772025" y="1297584"/>
                </a:lnTo>
                <a:close/>
              </a:path>
              <a:path w="6677025" h="3249929">
                <a:moveTo>
                  <a:pt x="4772025" y="650519"/>
                </a:moveTo>
                <a:lnTo>
                  <a:pt x="4771568" y="649401"/>
                </a:lnTo>
                <a:lnTo>
                  <a:pt x="4769701" y="647534"/>
                </a:lnTo>
                <a:lnTo>
                  <a:pt x="4768583" y="647065"/>
                </a:lnTo>
                <a:lnTo>
                  <a:pt x="4765954" y="647065"/>
                </a:lnTo>
                <a:lnTo>
                  <a:pt x="4764837" y="647534"/>
                </a:lnTo>
                <a:lnTo>
                  <a:pt x="4762970" y="649401"/>
                </a:lnTo>
                <a:lnTo>
                  <a:pt x="4762500" y="650519"/>
                </a:lnTo>
                <a:lnTo>
                  <a:pt x="4762500" y="653148"/>
                </a:lnTo>
                <a:lnTo>
                  <a:pt x="4762970" y="654265"/>
                </a:lnTo>
                <a:lnTo>
                  <a:pt x="4764837" y="656132"/>
                </a:lnTo>
                <a:lnTo>
                  <a:pt x="4765954" y="656590"/>
                </a:lnTo>
                <a:lnTo>
                  <a:pt x="4768583" y="656590"/>
                </a:lnTo>
                <a:lnTo>
                  <a:pt x="4769701" y="656132"/>
                </a:lnTo>
                <a:lnTo>
                  <a:pt x="4771568" y="654265"/>
                </a:lnTo>
                <a:lnTo>
                  <a:pt x="4772025" y="653148"/>
                </a:lnTo>
                <a:lnTo>
                  <a:pt x="4772025" y="650519"/>
                </a:lnTo>
                <a:close/>
              </a:path>
              <a:path w="6677025" h="3249929">
                <a:moveTo>
                  <a:pt x="4772025" y="3454"/>
                </a:moveTo>
                <a:lnTo>
                  <a:pt x="4771568" y="2336"/>
                </a:lnTo>
                <a:lnTo>
                  <a:pt x="4769701" y="469"/>
                </a:lnTo>
                <a:lnTo>
                  <a:pt x="4768583" y="0"/>
                </a:lnTo>
                <a:lnTo>
                  <a:pt x="4765954" y="0"/>
                </a:lnTo>
                <a:lnTo>
                  <a:pt x="4764837" y="469"/>
                </a:lnTo>
                <a:lnTo>
                  <a:pt x="4762970" y="2336"/>
                </a:lnTo>
                <a:lnTo>
                  <a:pt x="4762500" y="3454"/>
                </a:lnTo>
                <a:lnTo>
                  <a:pt x="4762500" y="6083"/>
                </a:lnTo>
                <a:lnTo>
                  <a:pt x="4762970" y="7200"/>
                </a:lnTo>
                <a:lnTo>
                  <a:pt x="4764837" y="9067"/>
                </a:lnTo>
                <a:lnTo>
                  <a:pt x="4765954" y="9525"/>
                </a:lnTo>
                <a:lnTo>
                  <a:pt x="4768583" y="9525"/>
                </a:lnTo>
                <a:lnTo>
                  <a:pt x="4769701" y="9067"/>
                </a:lnTo>
                <a:lnTo>
                  <a:pt x="4771568" y="7200"/>
                </a:lnTo>
                <a:lnTo>
                  <a:pt x="4772025" y="6083"/>
                </a:lnTo>
                <a:lnTo>
                  <a:pt x="4772025" y="3454"/>
                </a:lnTo>
                <a:close/>
              </a:path>
              <a:path w="6677025" h="3249929">
                <a:moveTo>
                  <a:pt x="4819650" y="3238779"/>
                </a:moveTo>
                <a:lnTo>
                  <a:pt x="4819193" y="3237661"/>
                </a:lnTo>
                <a:lnTo>
                  <a:pt x="4817326" y="3235795"/>
                </a:lnTo>
                <a:lnTo>
                  <a:pt x="4816208" y="3235325"/>
                </a:lnTo>
                <a:lnTo>
                  <a:pt x="4813579" y="3235325"/>
                </a:lnTo>
                <a:lnTo>
                  <a:pt x="4812449" y="3235795"/>
                </a:lnTo>
                <a:lnTo>
                  <a:pt x="4810595" y="3237661"/>
                </a:lnTo>
                <a:lnTo>
                  <a:pt x="4810125" y="3238779"/>
                </a:lnTo>
                <a:lnTo>
                  <a:pt x="4810125" y="3241408"/>
                </a:lnTo>
                <a:lnTo>
                  <a:pt x="4810595" y="3242526"/>
                </a:lnTo>
                <a:lnTo>
                  <a:pt x="4812449" y="3244392"/>
                </a:lnTo>
                <a:lnTo>
                  <a:pt x="4813579" y="3244850"/>
                </a:lnTo>
                <a:lnTo>
                  <a:pt x="4816208" y="3244850"/>
                </a:lnTo>
                <a:lnTo>
                  <a:pt x="4817326" y="3244392"/>
                </a:lnTo>
                <a:lnTo>
                  <a:pt x="4819193" y="3242526"/>
                </a:lnTo>
                <a:lnTo>
                  <a:pt x="4819650" y="3241408"/>
                </a:lnTo>
                <a:lnTo>
                  <a:pt x="4819650" y="3238779"/>
                </a:lnTo>
                <a:close/>
              </a:path>
              <a:path w="6677025" h="3249929">
                <a:moveTo>
                  <a:pt x="4819650" y="2591714"/>
                </a:moveTo>
                <a:lnTo>
                  <a:pt x="4819193" y="2590596"/>
                </a:lnTo>
                <a:lnTo>
                  <a:pt x="4817326" y="2588730"/>
                </a:lnTo>
                <a:lnTo>
                  <a:pt x="4816208" y="2588272"/>
                </a:lnTo>
                <a:lnTo>
                  <a:pt x="4813579" y="2588272"/>
                </a:lnTo>
                <a:lnTo>
                  <a:pt x="4812449" y="2588730"/>
                </a:lnTo>
                <a:lnTo>
                  <a:pt x="4810595" y="2590596"/>
                </a:lnTo>
                <a:lnTo>
                  <a:pt x="4810125" y="2591714"/>
                </a:lnTo>
                <a:lnTo>
                  <a:pt x="4810125" y="2594343"/>
                </a:lnTo>
                <a:lnTo>
                  <a:pt x="4810595" y="2595461"/>
                </a:lnTo>
                <a:lnTo>
                  <a:pt x="4812449" y="2597327"/>
                </a:lnTo>
                <a:lnTo>
                  <a:pt x="4813579" y="2597797"/>
                </a:lnTo>
                <a:lnTo>
                  <a:pt x="4816208" y="2597797"/>
                </a:lnTo>
                <a:lnTo>
                  <a:pt x="4817326" y="2597327"/>
                </a:lnTo>
                <a:lnTo>
                  <a:pt x="4819193" y="2595461"/>
                </a:lnTo>
                <a:lnTo>
                  <a:pt x="4819650" y="2594343"/>
                </a:lnTo>
                <a:lnTo>
                  <a:pt x="4819650" y="2591714"/>
                </a:lnTo>
                <a:close/>
              </a:path>
              <a:path w="6677025" h="3249929">
                <a:moveTo>
                  <a:pt x="4819650" y="1944649"/>
                </a:moveTo>
                <a:lnTo>
                  <a:pt x="4819193" y="1943531"/>
                </a:lnTo>
                <a:lnTo>
                  <a:pt x="4817326" y="1941664"/>
                </a:lnTo>
                <a:lnTo>
                  <a:pt x="4816208" y="1941195"/>
                </a:lnTo>
                <a:lnTo>
                  <a:pt x="4813579" y="1941195"/>
                </a:lnTo>
                <a:lnTo>
                  <a:pt x="4812449" y="1941664"/>
                </a:lnTo>
                <a:lnTo>
                  <a:pt x="4810595" y="1943531"/>
                </a:lnTo>
                <a:lnTo>
                  <a:pt x="4810125" y="1944649"/>
                </a:lnTo>
                <a:lnTo>
                  <a:pt x="4810125" y="1947278"/>
                </a:lnTo>
                <a:lnTo>
                  <a:pt x="4810595" y="1948395"/>
                </a:lnTo>
                <a:lnTo>
                  <a:pt x="4812449" y="1950262"/>
                </a:lnTo>
                <a:lnTo>
                  <a:pt x="4813579" y="1950720"/>
                </a:lnTo>
                <a:lnTo>
                  <a:pt x="4816208" y="1950720"/>
                </a:lnTo>
                <a:lnTo>
                  <a:pt x="4817326" y="1950262"/>
                </a:lnTo>
                <a:lnTo>
                  <a:pt x="4819193" y="1948395"/>
                </a:lnTo>
                <a:lnTo>
                  <a:pt x="4819650" y="1947278"/>
                </a:lnTo>
                <a:lnTo>
                  <a:pt x="4819650" y="1944649"/>
                </a:lnTo>
                <a:close/>
              </a:path>
              <a:path w="6677025" h="3249929">
                <a:moveTo>
                  <a:pt x="4819650" y="1297584"/>
                </a:moveTo>
                <a:lnTo>
                  <a:pt x="4819193" y="1296466"/>
                </a:lnTo>
                <a:lnTo>
                  <a:pt x="4817326" y="1294599"/>
                </a:lnTo>
                <a:lnTo>
                  <a:pt x="4816208" y="1294130"/>
                </a:lnTo>
                <a:lnTo>
                  <a:pt x="4813579" y="1294130"/>
                </a:lnTo>
                <a:lnTo>
                  <a:pt x="4812449" y="1294599"/>
                </a:lnTo>
                <a:lnTo>
                  <a:pt x="4810595" y="1296466"/>
                </a:lnTo>
                <a:lnTo>
                  <a:pt x="4810125" y="1297584"/>
                </a:lnTo>
                <a:lnTo>
                  <a:pt x="4810125" y="1300213"/>
                </a:lnTo>
                <a:lnTo>
                  <a:pt x="4810595" y="1301330"/>
                </a:lnTo>
                <a:lnTo>
                  <a:pt x="4812449" y="1303197"/>
                </a:lnTo>
                <a:lnTo>
                  <a:pt x="4813579" y="1303655"/>
                </a:lnTo>
                <a:lnTo>
                  <a:pt x="4816208" y="1303655"/>
                </a:lnTo>
                <a:lnTo>
                  <a:pt x="4817326" y="1303197"/>
                </a:lnTo>
                <a:lnTo>
                  <a:pt x="4819193" y="1301330"/>
                </a:lnTo>
                <a:lnTo>
                  <a:pt x="4819650" y="1300213"/>
                </a:lnTo>
                <a:lnTo>
                  <a:pt x="4819650" y="1297584"/>
                </a:lnTo>
                <a:close/>
              </a:path>
              <a:path w="6677025" h="3249929">
                <a:moveTo>
                  <a:pt x="4819650" y="650519"/>
                </a:moveTo>
                <a:lnTo>
                  <a:pt x="4819193" y="649401"/>
                </a:lnTo>
                <a:lnTo>
                  <a:pt x="4817326" y="647534"/>
                </a:lnTo>
                <a:lnTo>
                  <a:pt x="4816208" y="647065"/>
                </a:lnTo>
                <a:lnTo>
                  <a:pt x="4813579" y="647065"/>
                </a:lnTo>
                <a:lnTo>
                  <a:pt x="4812449" y="647534"/>
                </a:lnTo>
                <a:lnTo>
                  <a:pt x="4810595" y="649401"/>
                </a:lnTo>
                <a:lnTo>
                  <a:pt x="4810125" y="650519"/>
                </a:lnTo>
                <a:lnTo>
                  <a:pt x="4810125" y="653148"/>
                </a:lnTo>
                <a:lnTo>
                  <a:pt x="4810595" y="654265"/>
                </a:lnTo>
                <a:lnTo>
                  <a:pt x="4812449" y="656132"/>
                </a:lnTo>
                <a:lnTo>
                  <a:pt x="4813579" y="656590"/>
                </a:lnTo>
                <a:lnTo>
                  <a:pt x="4816208" y="656590"/>
                </a:lnTo>
                <a:lnTo>
                  <a:pt x="4817326" y="656132"/>
                </a:lnTo>
                <a:lnTo>
                  <a:pt x="4819193" y="654265"/>
                </a:lnTo>
                <a:lnTo>
                  <a:pt x="4819650" y="653148"/>
                </a:lnTo>
                <a:lnTo>
                  <a:pt x="4819650" y="650519"/>
                </a:lnTo>
                <a:close/>
              </a:path>
              <a:path w="6677025" h="3249929">
                <a:moveTo>
                  <a:pt x="4819650" y="3454"/>
                </a:moveTo>
                <a:lnTo>
                  <a:pt x="4819193" y="2336"/>
                </a:lnTo>
                <a:lnTo>
                  <a:pt x="4817326" y="469"/>
                </a:lnTo>
                <a:lnTo>
                  <a:pt x="4816208" y="0"/>
                </a:lnTo>
                <a:lnTo>
                  <a:pt x="4813579" y="0"/>
                </a:lnTo>
                <a:lnTo>
                  <a:pt x="4812449" y="469"/>
                </a:lnTo>
                <a:lnTo>
                  <a:pt x="4810595" y="2336"/>
                </a:lnTo>
                <a:lnTo>
                  <a:pt x="4810125" y="3454"/>
                </a:lnTo>
                <a:lnTo>
                  <a:pt x="4810125" y="6083"/>
                </a:lnTo>
                <a:lnTo>
                  <a:pt x="4810595" y="7200"/>
                </a:lnTo>
                <a:lnTo>
                  <a:pt x="4812449" y="9067"/>
                </a:lnTo>
                <a:lnTo>
                  <a:pt x="4813579" y="9525"/>
                </a:lnTo>
                <a:lnTo>
                  <a:pt x="4816208" y="9525"/>
                </a:lnTo>
                <a:lnTo>
                  <a:pt x="4817326" y="9067"/>
                </a:lnTo>
                <a:lnTo>
                  <a:pt x="4819193" y="7200"/>
                </a:lnTo>
                <a:lnTo>
                  <a:pt x="4819650" y="6083"/>
                </a:lnTo>
                <a:lnTo>
                  <a:pt x="4819650" y="3454"/>
                </a:lnTo>
                <a:close/>
              </a:path>
              <a:path w="6677025" h="3249929">
                <a:moveTo>
                  <a:pt x="4867275" y="3238779"/>
                </a:moveTo>
                <a:lnTo>
                  <a:pt x="4866818" y="3237661"/>
                </a:lnTo>
                <a:lnTo>
                  <a:pt x="4864951" y="3235795"/>
                </a:lnTo>
                <a:lnTo>
                  <a:pt x="4863833" y="3235325"/>
                </a:lnTo>
                <a:lnTo>
                  <a:pt x="4861204" y="3235325"/>
                </a:lnTo>
                <a:lnTo>
                  <a:pt x="4860074" y="3235795"/>
                </a:lnTo>
                <a:lnTo>
                  <a:pt x="4858220" y="3237661"/>
                </a:lnTo>
                <a:lnTo>
                  <a:pt x="4857750" y="3238779"/>
                </a:lnTo>
                <a:lnTo>
                  <a:pt x="4857750" y="3241408"/>
                </a:lnTo>
                <a:lnTo>
                  <a:pt x="4858220" y="3242526"/>
                </a:lnTo>
                <a:lnTo>
                  <a:pt x="4860074" y="3244392"/>
                </a:lnTo>
                <a:lnTo>
                  <a:pt x="4861204" y="3244850"/>
                </a:lnTo>
                <a:lnTo>
                  <a:pt x="4863833" y="3244850"/>
                </a:lnTo>
                <a:lnTo>
                  <a:pt x="4864951" y="3244392"/>
                </a:lnTo>
                <a:lnTo>
                  <a:pt x="4866818" y="3242526"/>
                </a:lnTo>
                <a:lnTo>
                  <a:pt x="4867275" y="3241408"/>
                </a:lnTo>
                <a:lnTo>
                  <a:pt x="4867275" y="3238779"/>
                </a:lnTo>
                <a:close/>
              </a:path>
              <a:path w="6677025" h="3249929">
                <a:moveTo>
                  <a:pt x="4867275" y="2591714"/>
                </a:moveTo>
                <a:lnTo>
                  <a:pt x="4866818" y="2590596"/>
                </a:lnTo>
                <a:lnTo>
                  <a:pt x="4864951" y="2588730"/>
                </a:lnTo>
                <a:lnTo>
                  <a:pt x="4863833" y="2588272"/>
                </a:lnTo>
                <a:lnTo>
                  <a:pt x="4861204" y="2588272"/>
                </a:lnTo>
                <a:lnTo>
                  <a:pt x="4860074" y="2588730"/>
                </a:lnTo>
                <a:lnTo>
                  <a:pt x="4858220" y="2590596"/>
                </a:lnTo>
                <a:lnTo>
                  <a:pt x="4857750" y="2591714"/>
                </a:lnTo>
                <a:lnTo>
                  <a:pt x="4857750" y="2594343"/>
                </a:lnTo>
                <a:lnTo>
                  <a:pt x="4858220" y="2595461"/>
                </a:lnTo>
                <a:lnTo>
                  <a:pt x="4860074" y="2597327"/>
                </a:lnTo>
                <a:lnTo>
                  <a:pt x="4861204" y="2597797"/>
                </a:lnTo>
                <a:lnTo>
                  <a:pt x="4863833" y="2597797"/>
                </a:lnTo>
                <a:lnTo>
                  <a:pt x="4864951" y="2597327"/>
                </a:lnTo>
                <a:lnTo>
                  <a:pt x="4866818" y="2595461"/>
                </a:lnTo>
                <a:lnTo>
                  <a:pt x="4867275" y="2594343"/>
                </a:lnTo>
                <a:lnTo>
                  <a:pt x="4867275" y="2591714"/>
                </a:lnTo>
                <a:close/>
              </a:path>
              <a:path w="6677025" h="3249929">
                <a:moveTo>
                  <a:pt x="4867275" y="1944649"/>
                </a:moveTo>
                <a:lnTo>
                  <a:pt x="4866818" y="1943531"/>
                </a:lnTo>
                <a:lnTo>
                  <a:pt x="4864951" y="1941664"/>
                </a:lnTo>
                <a:lnTo>
                  <a:pt x="4863833" y="1941195"/>
                </a:lnTo>
                <a:lnTo>
                  <a:pt x="4861204" y="1941195"/>
                </a:lnTo>
                <a:lnTo>
                  <a:pt x="4860074" y="1941664"/>
                </a:lnTo>
                <a:lnTo>
                  <a:pt x="4858220" y="1943531"/>
                </a:lnTo>
                <a:lnTo>
                  <a:pt x="4857750" y="1944649"/>
                </a:lnTo>
                <a:lnTo>
                  <a:pt x="4857750" y="1947278"/>
                </a:lnTo>
                <a:lnTo>
                  <a:pt x="4858220" y="1948395"/>
                </a:lnTo>
                <a:lnTo>
                  <a:pt x="4860074" y="1950262"/>
                </a:lnTo>
                <a:lnTo>
                  <a:pt x="4861204" y="1950720"/>
                </a:lnTo>
                <a:lnTo>
                  <a:pt x="4863833" y="1950720"/>
                </a:lnTo>
                <a:lnTo>
                  <a:pt x="4864951" y="1950262"/>
                </a:lnTo>
                <a:lnTo>
                  <a:pt x="4866818" y="1948395"/>
                </a:lnTo>
                <a:lnTo>
                  <a:pt x="4867275" y="1947278"/>
                </a:lnTo>
                <a:lnTo>
                  <a:pt x="4867275" y="1944649"/>
                </a:lnTo>
                <a:close/>
              </a:path>
              <a:path w="6677025" h="3249929">
                <a:moveTo>
                  <a:pt x="4867275" y="1297584"/>
                </a:moveTo>
                <a:lnTo>
                  <a:pt x="4866818" y="1296466"/>
                </a:lnTo>
                <a:lnTo>
                  <a:pt x="4864951" y="1294599"/>
                </a:lnTo>
                <a:lnTo>
                  <a:pt x="4863833" y="1294130"/>
                </a:lnTo>
                <a:lnTo>
                  <a:pt x="4861204" y="1294130"/>
                </a:lnTo>
                <a:lnTo>
                  <a:pt x="4860074" y="1294599"/>
                </a:lnTo>
                <a:lnTo>
                  <a:pt x="4858220" y="1296466"/>
                </a:lnTo>
                <a:lnTo>
                  <a:pt x="4857750" y="1297584"/>
                </a:lnTo>
                <a:lnTo>
                  <a:pt x="4857750" y="1300213"/>
                </a:lnTo>
                <a:lnTo>
                  <a:pt x="4858220" y="1301330"/>
                </a:lnTo>
                <a:lnTo>
                  <a:pt x="4860074" y="1303197"/>
                </a:lnTo>
                <a:lnTo>
                  <a:pt x="4861204" y="1303655"/>
                </a:lnTo>
                <a:lnTo>
                  <a:pt x="4863833" y="1303655"/>
                </a:lnTo>
                <a:lnTo>
                  <a:pt x="4864951" y="1303197"/>
                </a:lnTo>
                <a:lnTo>
                  <a:pt x="4866818" y="1301330"/>
                </a:lnTo>
                <a:lnTo>
                  <a:pt x="4867275" y="1300213"/>
                </a:lnTo>
                <a:lnTo>
                  <a:pt x="4867275" y="1297584"/>
                </a:lnTo>
                <a:close/>
              </a:path>
              <a:path w="6677025" h="3249929">
                <a:moveTo>
                  <a:pt x="4867275" y="650519"/>
                </a:moveTo>
                <a:lnTo>
                  <a:pt x="4866818" y="649401"/>
                </a:lnTo>
                <a:lnTo>
                  <a:pt x="4864951" y="647534"/>
                </a:lnTo>
                <a:lnTo>
                  <a:pt x="4863833" y="647065"/>
                </a:lnTo>
                <a:lnTo>
                  <a:pt x="4861204" y="647065"/>
                </a:lnTo>
                <a:lnTo>
                  <a:pt x="4860074" y="647534"/>
                </a:lnTo>
                <a:lnTo>
                  <a:pt x="4858220" y="649401"/>
                </a:lnTo>
                <a:lnTo>
                  <a:pt x="4857750" y="650519"/>
                </a:lnTo>
                <a:lnTo>
                  <a:pt x="4857750" y="653148"/>
                </a:lnTo>
                <a:lnTo>
                  <a:pt x="4858220" y="654265"/>
                </a:lnTo>
                <a:lnTo>
                  <a:pt x="4860074" y="656132"/>
                </a:lnTo>
                <a:lnTo>
                  <a:pt x="4861204" y="656590"/>
                </a:lnTo>
                <a:lnTo>
                  <a:pt x="4863833" y="656590"/>
                </a:lnTo>
                <a:lnTo>
                  <a:pt x="4864951" y="656132"/>
                </a:lnTo>
                <a:lnTo>
                  <a:pt x="4866818" y="654265"/>
                </a:lnTo>
                <a:lnTo>
                  <a:pt x="4867275" y="653148"/>
                </a:lnTo>
                <a:lnTo>
                  <a:pt x="4867275" y="650519"/>
                </a:lnTo>
                <a:close/>
              </a:path>
              <a:path w="6677025" h="3249929">
                <a:moveTo>
                  <a:pt x="4867275" y="3454"/>
                </a:moveTo>
                <a:lnTo>
                  <a:pt x="4866818" y="2336"/>
                </a:lnTo>
                <a:lnTo>
                  <a:pt x="4864951" y="469"/>
                </a:lnTo>
                <a:lnTo>
                  <a:pt x="4863833" y="0"/>
                </a:lnTo>
                <a:lnTo>
                  <a:pt x="4861204" y="0"/>
                </a:lnTo>
                <a:lnTo>
                  <a:pt x="4860074" y="469"/>
                </a:lnTo>
                <a:lnTo>
                  <a:pt x="4858220" y="2336"/>
                </a:lnTo>
                <a:lnTo>
                  <a:pt x="4857750" y="3454"/>
                </a:lnTo>
                <a:lnTo>
                  <a:pt x="4857750" y="6083"/>
                </a:lnTo>
                <a:lnTo>
                  <a:pt x="4858220" y="7200"/>
                </a:lnTo>
                <a:lnTo>
                  <a:pt x="4860074" y="9067"/>
                </a:lnTo>
                <a:lnTo>
                  <a:pt x="4861204" y="9525"/>
                </a:lnTo>
                <a:lnTo>
                  <a:pt x="4863833" y="9525"/>
                </a:lnTo>
                <a:lnTo>
                  <a:pt x="4864951" y="9067"/>
                </a:lnTo>
                <a:lnTo>
                  <a:pt x="4866818" y="7200"/>
                </a:lnTo>
                <a:lnTo>
                  <a:pt x="4867275" y="6083"/>
                </a:lnTo>
                <a:lnTo>
                  <a:pt x="4867275" y="3454"/>
                </a:lnTo>
                <a:close/>
              </a:path>
              <a:path w="6677025" h="3249929">
                <a:moveTo>
                  <a:pt x="4914900" y="3238779"/>
                </a:moveTo>
                <a:lnTo>
                  <a:pt x="4914443" y="3237661"/>
                </a:lnTo>
                <a:lnTo>
                  <a:pt x="4912576" y="3235795"/>
                </a:lnTo>
                <a:lnTo>
                  <a:pt x="4911458" y="3235325"/>
                </a:lnTo>
                <a:lnTo>
                  <a:pt x="4908829" y="3235325"/>
                </a:lnTo>
                <a:lnTo>
                  <a:pt x="4907699" y="3235795"/>
                </a:lnTo>
                <a:lnTo>
                  <a:pt x="4905845" y="3237661"/>
                </a:lnTo>
                <a:lnTo>
                  <a:pt x="4905375" y="3238779"/>
                </a:lnTo>
                <a:lnTo>
                  <a:pt x="4905375" y="3241408"/>
                </a:lnTo>
                <a:lnTo>
                  <a:pt x="4905845" y="3242526"/>
                </a:lnTo>
                <a:lnTo>
                  <a:pt x="4907699" y="3244392"/>
                </a:lnTo>
                <a:lnTo>
                  <a:pt x="4908829" y="3244850"/>
                </a:lnTo>
                <a:lnTo>
                  <a:pt x="4911458" y="3244850"/>
                </a:lnTo>
                <a:lnTo>
                  <a:pt x="4912576" y="3244392"/>
                </a:lnTo>
                <a:lnTo>
                  <a:pt x="4914443" y="3242526"/>
                </a:lnTo>
                <a:lnTo>
                  <a:pt x="4914900" y="3241408"/>
                </a:lnTo>
                <a:lnTo>
                  <a:pt x="4914900" y="3238779"/>
                </a:lnTo>
                <a:close/>
              </a:path>
              <a:path w="6677025" h="3249929">
                <a:moveTo>
                  <a:pt x="4914900" y="2591714"/>
                </a:moveTo>
                <a:lnTo>
                  <a:pt x="4914443" y="2590596"/>
                </a:lnTo>
                <a:lnTo>
                  <a:pt x="4912576" y="2588730"/>
                </a:lnTo>
                <a:lnTo>
                  <a:pt x="4911458" y="2588272"/>
                </a:lnTo>
                <a:lnTo>
                  <a:pt x="4908829" y="2588272"/>
                </a:lnTo>
                <a:lnTo>
                  <a:pt x="4907699" y="2588730"/>
                </a:lnTo>
                <a:lnTo>
                  <a:pt x="4905845" y="2590596"/>
                </a:lnTo>
                <a:lnTo>
                  <a:pt x="4905375" y="2591714"/>
                </a:lnTo>
                <a:lnTo>
                  <a:pt x="4905375" y="2594343"/>
                </a:lnTo>
                <a:lnTo>
                  <a:pt x="4905845" y="2595461"/>
                </a:lnTo>
                <a:lnTo>
                  <a:pt x="4907699" y="2597327"/>
                </a:lnTo>
                <a:lnTo>
                  <a:pt x="4908829" y="2597797"/>
                </a:lnTo>
                <a:lnTo>
                  <a:pt x="4911458" y="2597797"/>
                </a:lnTo>
                <a:lnTo>
                  <a:pt x="4912576" y="2597327"/>
                </a:lnTo>
                <a:lnTo>
                  <a:pt x="4914443" y="2595461"/>
                </a:lnTo>
                <a:lnTo>
                  <a:pt x="4914900" y="2594343"/>
                </a:lnTo>
                <a:lnTo>
                  <a:pt x="4914900" y="2591714"/>
                </a:lnTo>
                <a:close/>
              </a:path>
              <a:path w="6677025" h="3249929">
                <a:moveTo>
                  <a:pt x="4914900" y="1944649"/>
                </a:moveTo>
                <a:lnTo>
                  <a:pt x="4914443" y="1943531"/>
                </a:lnTo>
                <a:lnTo>
                  <a:pt x="4912576" y="1941664"/>
                </a:lnTo>
                <a:lnTo>
                  <a:pt x="4911458" y="1941195"/>
                </a:lnTo>
                <a:lnTo>
                  <a:pt x="4908829" y="1941195"/>
                </a:lnTo>
                <a:lnTo>
                  <a:pt x="4907699" y="1941664"/>
                </a:lnTo>
                <a:lnTo>
                  <a:pt x="4905845" y="1943531"/>
                </a:lnTo>
                <a:lnTo>
                  <a:pt x="4905375" y="1944649"/>
                </a:lnTo>
                <a:lnTo>
                  <a:pt x="4905375" y="1947278"/>
                </a:lnTo>
                <a:lnTo>
                  <a:pt x="4905845" y="1948395"/>
                </a:lnTo>
                <a:lnTo>
                  <a:pt x="4907699" y="1950262"/>
                </a:lnTo>
                <a:lnTo>
                  <a:pt x="4908829" y="1950720"/>
                </a:lnTo>
                <a:lnTo>
                  <a:pt x="4911458" y="1950720"/>
                </a:lnTo>
                <a:lnTo>
                  <a:pt x="4912576" y="1950262"/>
                </a:lnTo>
                <a:lnTo>
                  <a:pt x="4914443" y="1948395"/>
                </a:lnTo>
                <a:lnTo>
                  <a:pt x="4914900" y="1947278"/>
                </a:lnTo>
                <a:lnTo>
                  <a:pt x="4914900" y="1944649"/>
                </a:lnTo>
                <a:close/>
              </a:path>
              <a:path w="6677025" h="3249929">
                <a:moveTo>
                  <a:pt x="4914900" y="1297584"/>
                </a:moveTo>
                <a:lnTo>
                  <a:pt x="4914443" y="1296466"/>
                </a:lnTo>
                <a:lnTo>
                  <a:pt x="4912576" y="1294599"/>
                </a:lnTo>
                <a:lnTo>
                  <a:pt x="4911458" y="1294130"/>
                </a:lnTo>
                <a:lnTo>
                  <a:pt x="4908829" y="1294130"/>
                </a:lnTo>
                <a:lnTo>
                  <a:pt x="4907699" y="1294599"/>
                </a:lnTo>
                <a:lnTo>
                  <a:pt x="4905845" y="1296466"/>
                </a:lnTo>
                <a:lnTo>
                  <a:pt x="4905375" y="1297584"/>
                </a:lnTo>
                <a:lnTo>
                  <a:pt x="4905375" y="1300213"/>
                </a:lnTo>
                <a:lnTo>
                  <a:pt x="4905845" y="1301330"/>
                </a:lnTo>
                <a:lnTo>
                  <a:pt x="4907699" y="1303197"/>
                </a:lnTo>
                <a:lnTo>
                  <a:pt x="4908829" y="1303655"/>
                </a:lnTo>
                <a:lnTo>
                  <a:pt x="4911458" y="1303655"/>
                </a:lnTo>
                <a:lnTo>
                  <a:pt x="4912576" y="1303197"/>
                </a:lnTo>
                <a:lnTo>
                  <a:pt x="4914443" y="1301330"/>
                </a:lnTo>
                <a:lnTo>
                  <a:pt x="4914900" y="1300213"/>
                </a:lnTo>
                <a:lnTo>
                  <a:pt x="4914900" y="1297584"/>
                </a:lnTo>
                <a:close/>
              </a:path>
              <a:path w="6677025" h="3249929">
                <a:moveTo>
                  <a:pt x="4914900" y="650519"/>
                </a:moveTo>
                <a:lnTo>
                  <a:pt x="4914443" y="649401"/>
                </a:lnTo>
                <a:lnTo>
                  <a:pt x="4912576" y="647534"/>
                </a:lnTo>
                <a:lnTo>
                  <a:pt x="4911458" y="647065"/>
                </a:lnTo>
                <a:lnTo>
                  <a:pt x="4908829" y="647065"/>
                </a:lnTo>
                <a:lnTo>
                  <a:pt x="4907699" y="647534"/>
                </a:lnTo>
                <a:lnTo>
                  <a:pt x="4905845" y="649401"/>
                </a:lnTo>
                <a:lnTo>
                  <a:pt x="4905375" y="650519"/>
                </a:lnTo>
                <a:lnTo>
                  <a:pt x="4905375" y="653148"/>
                </a:lnTo>
                <a:lnTo>
                  <a:pt x="4905845" y="654265"/>
                </a:lnTo>
                <a:lnTo>
                  <a:pt x="4907699" y="656132"/>
                </a:lnTo>
                <a:lnTo>
                  <a:pt x="4908829" y="656590"/>
                </a:lnTo>
                <a:lnTo>
                  <a:pt x="4911458" y="656590"/>
                </a:lnTo>
                <a:lnTo>
                  <a:pt x="4912576" y="656132"/>
                </a:lnTo>
                <a:lnTo>
                  <a:pt x="4914443" y="654265"/>
                </a:lnTo>
                <a:lnTo>
                  <a:pt x="4914900" y="653148"/>
                </a:lnTo>
                <a:lnTo>
                  <a:pt x="4914900" y="650519"/>
                </a:lnTo>
                <a:close/>
              </a:path>
              <a:path w="6677025" h="3249929">
                <a:moveTo>
                  <a:pt x="4914900" y="3454"/>
                </a:moveTo>
                <a:lnTo>
                  <a:pt x="4914443" y="2336"/>
                </a:lnTo>
                <a:lnTo>
                  <a:pt x="4912576" y="469"/>
                </a:lnTo>
                <a:lnTo>
                  <a:pt x="4911458" y="0"/>
                </a:lnTo>
                <a:lnTo>
                  <a:pt x="4908829" y="0"/>
                </a:lnTo>
                <a:lnTo>
                  <a:pt x="4907699" y="469"/>
                </a:lnTo>
                <a:lnTo>
                  <a:pt x="4905845" y="2336"/>
                </a:lnTo>
                <a:lnTo>
                  <a:pt x="4905375" y="3454"/>
                </a:lnTo>
                <a:lnTo>
                  <a:pt x="4905375" y="6083"/>
                </a:lnTo>
                <a:lnTo>
                  <a:pt x="4905845" y="7200"/>
                </a:lnTo>
                <a:lnTo>
                  <a:pt x="4907699" y="9067"/>
                </a:lnTo>
                <a:lnTo>
                  <a:pt x="4908829" y="9525"/>
                </a:lnTo>
                <a:lnTo>
                  <a:pt x="4911458" y="9525"/>
                </a:lnTo>
                <a:lnTo>
                  <a:pt x="4912576" y="9067"/>
                </a:lnTo>
                <a:lnTo>
                  <a:pt x="4914443" y="7200"/>
                </a:lnTo>
                <a:lnTo>
                  <a:pt x="4914900" y="6083"/>
                </a:lnTo>
                <a:lnTo>
                  <a:pt x="4914900" y="3454"/>
                </a:lnTo>
                <a:close/>
              </a:path>
              <a:path w="6677025" h="3249929">
                <a:moveTo>
                  <a:pt x="4962525" y="3238779"/>
                </a:moveTo>
                <a:lnTo>
                  <a:pt x="4962068" y="3237661"/>
                </a:lnTo>
                <a:lnTo>
                  <a:pt x="4960201" y="3235795"/>
                </a:lnTo>
                <a:lnTo>
                  <a:pt x="4959083" y="3235325"/>
                </a:lnTo>
                <a:lnTo>
                  <a:pt x="4956454" y="3235325"/>
                </a:lnTo>
                <a:lnTo>
                  <a:pt x="4955324" y="3235795"/>
                </a:lnTo>
                <a:lnTo>
                  <a:pt x="4953470" y="3237661"/>
                </a:lnTo>
                <a:lnTo>
                  <a:pt x="4953000" y="3238779"/>
                </a:lnTo>
                <a:lnTo>
                  <a:pt x="4953000" y="3241408"/>
                </a:lnTo>
                <a:lnTo>
                  <a:pt x="4953470" y="3242526"/>
                </a:lnTo>
                <a:lnTo>
                  <a:pt x="4955324" y="3244392"/>
                </a:lnTo>
                <a:lnTo>
                  <a:pt x="4956454" y="3244850"/>
                </a:lnTo>
                <a:lnTo>
                  <a:pt x="4959083" y="3244850"/>
                </a:lnTo>
                <a:lnTo>
                  <a:pt x="4960201" y="3244392"/>
                </a:lnTo>
                <a:lnTo>
                  <a:pt x="4962068" y="3242526"/>
                </a:lnTo>
                <a:lnTo>
                  <a:pt x="4962525" y="3241408"/>
                </a:lnTo>
                <a:lnTo>
                  <a:pt x="4962525" y="3238779"/>
                </a:lnTo>
                <a:close/>
              </a:path>
              <a:path w="6677025" h="3249929">
                <a:moveTo>
                  <a:pt x="4962525" y="2591714"/>
                </a:moveTo>
                <a:lnTo>
                  <a:pt x="4962068" y="2590596"/>
                </a:lnTo>
                <a:lnTo>
                  <a:pt x="4960201" y="2588730"/>
                </a:lnTo>
                <a:lnTo>
                  <a:pt x="4959083" y="2588272"/>
                </a:lnTo>
                <a:lnTo>
                  <a:pt x="4956454" y="2588272"/>
                </a:lnTo>
                <a:lnTo>
                  <a:pt x="4955324" y="2588730"/>
                </a:lnTo>
                <a:lnTo>
                  <a:pt x="4953470" y="2590596"/>
                </a:lnTo>
                <a:lnTo>
                  <a:pt x="4953000" y="2591714"/>
                </a:lnTo>
                <a:lnTo>
                  <a:pt x="4953000" y="2594343"/>
                </a:lnTo>
                <a:lnTo>
                  <a:pt x="4953470" y="2595461"/>
                </a:lnTo>
                <a:lnTo>
                  <a:pt x="4955324" y="2597327"/>
                </a:lnTo>
                <a:lnTo>
                  <a:pt x="4956454" y="2597797"/>
                </a:lnTo>
                <a:lnTo>
                  <a:pt x="4959083" y="2597797"/>
                </a:lnTo>
                <a:lnTo>
                  <a:pt x="4960201" y="2597327"/>
                </a:lnTo>
                <a:lnTo>
                  <a:pt x="4962068" y="2595461"/>
                </a:lnTo>
                <a:lnTo>
                  <a:pt x="4962525" y="2594343"/>
                </a:lnTo>
                <a:lnTo>
                  <a:pt x="4962525" y="2591714"/>
                </a:lnTo>
                <a:close/>
              </a:path>
              <a:path w="6677025" h="3249929">
                <a:moveTo>
                  <a:pt x="4962525" y="1944649"/>
                </a:moveTo>
                <a:lnTo>
                  <a:pt x="4962068" y="1943531"/>
                </a:lnTo>
                <a:lnTo>
                  <a:pt x="4960201" y="1941664"/>
                </a:lnTo>
                <a:lnTo>
                  <a:pt x="4959083" y="1941195"/>
                </a:lnTo>
                <a:lnTo>
                  <a:pt x="4956454" y="1941195"/>
                </a:lnTo>
                <a:lnTo>
                  <a:pt x="4955324" y="1941664"/>
                </a:lnTo>
                <a:lnTo>
                  <a:pt x="4953470" y="1943531"/>
                </a:lnTo>
                <a:lnTo>
                  <a:pt x="4953000" y="1944649"/>
                </a:lnTo>
                <a:lnTo>
                  <a:pt x="4953000" y="1947278"/>
                </a:lnTo>
                <a:lnTo>
                  <a:pt x="4953470" y="1948395"/>
                </a:lnTo>
                <a:lnTo>
                  <a:pt x="4955324" y="1950262"/>
                </a:lnTo>
                <a:lnTo>
                  <a:pt x="4956454" y="1950720"/>
                </a:lnTo>
                <a:lnTo>
                  <a:pt x="4959083" y="1950720"/>
                </a:lnTo>
                <a:lnTo>
                  <a:pt x="4960201" y="1950262"/>
                </a:lnTo>
                <a:lnTo>
                  <a:pt x="4962068" y="1948395"/>
                </a:lnTo>
                <a:lnTo>
                  <a:pt x="4962525" y="1947278"/>
                </a:lnTo>
                <a:lnTo>
                  <a:pt x="4962525" y="1944649"/>
                </a:lnTo>
                <a:close/>
              </a:path>
              <a:path w="6677025" h="3249929">
                <a:moveTo>
                  <a:pt x="4962525" y="1297584"/>
                </a:moveTo>
                <a:lnTo>
                  <a:pt x="4962068" y="1296466"/>
                </a:lnTo>
                <a:lnTo>
                  <a:pt x="4960201" y="1294599"/>
                </a:lnTo>
                <a:lnTo>
                  <a:pt x="4959083" y="1294130"/>
                </a:lnTo>
                <a:lnTo>
                  <a:pt x="4956454" y="1294130"/>
                </a:lnTo>
                <a:lnTo>
                  <a:pt x="4955324" y="1294599"/>
                </a:lnTo>
                <a:lnTo>
                  <a:pt x="4953470" y="1296466"/>
                </a:lnTo>
                <a:lnTo>
                  <a:pt x="4953000" y="1297584"/>
                </a:lnTo>
                <a:lnTo>
                  <a:pt x="4953000" y="1300213"/>
                </a:lnTo>
                <a:lnTo>
                  <a:pt x="4953470" y="1301330"/>
                </a:lnTo>
                <a:lnTo>
                  <a:pt x="4955324" y="1303197"/>
                </a:lnTo>
                <a:lnTo>
                  <a:pt x="4956454" y="1303655"/>
                </a:lnTo>
                <a:lnTo>
                  <a:pt x="4959083" y="1303655"/>
                </a:lnTo>
                <a:lnTo>
                  <a:pt x="4960201" y="1303197"/>
                </a:lnTo>
                <a:lnTo>
                  <a:pt x="4962068" y="1301330"/>
                </a:lnTo>
                <a:lnTo>
                  <a:pt x="4962525" y="1300213"/>
                </a:lnTo>
                <a:lnTo>
                  <a:pt x="4962525" y="1297584"/>
                </a:lnTo>
                <a:close/>
              </a:path>
              <a:path w="6677025" h="3249929">
                <a:moveTo>
                  <a:pt x="4962525" y="650519"/>
                </a:moveTo>
                <a:lnTo>
                  <a:pt x="4962068" y="649401"/>
                </a:lnTo>
                <a:lnTo>
                  <a:pt x="4960201" y="647534"/>
                </a:lnTo>
                <a:lnTo>
                  <a:pt x="4959083" y="647065"/>
                </a:lnTo>
                <a:lnTo>
                  <a:pt x="4956454" y="647065"/>
                </a:lnTo>
                <a:lnTo>
                  <a:pt x="4955324" y="647534"/>
                </a:lnTo>
                <a:lnTo>
                  <a:pt x="4953470" y="649401"/>
                </a:lnTo>
                <a:lnTo>
                  <a:pt x="4953000" y="650519"/>
                </a:lnTo>
                <a:lnTo>
                  <a:pt x="4953000" y="653148"/>
                </a:lnTo>
                <a:lnTo>
                  <a:pt x="4953470" y="654265"/>
                </a:lnTo>
                <a:lnTo>
                  <a:pt x="4955324" y="656132"/>
                </a:lnTo>
                <a:lnTo>
                  <a:pt x="4956454" y="656590"/>
                </a:lnTo>
                <a:lnTo>
                  <a:pt x="4959083" y="656590"/>
                </a:lnTo>
                <a:lnTo>
                  <a:pt x="4960201" y="656132"/>
                </a:lnTo>
                <a:lnTo>
                  <a:pt x="4962068" y="654265"/>
                </a:lnTo>
                <a:lnTo>
                  <a:pt x="4962525" y="653148"/>
                </a:lnTo>
                <a:lnTo>
                  <a:pt x="4962525" y="650519"/>
                </a:lnTo>
                <a:close/>
              </a:path>
              <a:path w="6677025" h="3249929">
                <a:moveTo>
                  <a:pt x="4962525" y="3454"/>
                </a:moveTo>
                <a:lnTo>
                  <a:pt x="4962068" y="2336"/>
                </a:lnTo>
                <a:lnTo>
                  <a:pt x="4960201" y="469"/>
                </a:lnTo>
                <a:lnTo>
                  <a:pt x="4959083" y="0"/>
                </a:lnTo>
                <a:lnTo>
                  <a:pt x="4956454" y="0"/>
                </a:lnTo>
                <a:lnTo>
                  <a:pt x="4955324" y="469"/>
                </a:lnTo>
                <a:lnTo>
                  <a:pt x="4953470" y="2336"/>
                </a:lnTo>
                <a:lnTo>
                  <a:pt x="4953000" y="3454"/>
                </a:lnTo>
                <a:lnTo>
                  <a:pt x="4953000" y="6083"/>
                </a:lnTo>
                <a:lnTo>
                  <a:pt x="4953470" y="7200"/>
                </a:lnTo>
                <a:lnTo>
                  <a:pt x="4955324" y="9067"/>
                </a:lnTo>
                <a:lnTo>
                  <a:pt x="4956454" y="9525"/>
                </a:lnTo>
                <a:lnTo>
                  <a:pt x="4959083" y="9525"/>
                </a:lnTo>
                <a:lnTo>
                  <a:pt x="4960201" y="9067"/>
                </a:lnTo>
                <a:lnTo>
                  <a:pt x="4962068" y="7200"/>
                </a:lnTo>
                <a:lnTo>
                  <a:pt x="4962525" y="6083"/>
                </a:lnTo>
                <a:lnTo>
                  <a:pt x="4962525" y="3454"/>
                </a:lnTo>
                <a:close/>
              </a:path>
              <a:path w="6677025" h="3249929">
                <a:moveTo>
                  <a:pt x="5010150" y="3238779"/>
                </a:moveTo>
                <a:lnTo>
                  <a:pt x="5009693" y="3237661"/>
                </a:lnTo>
                <a:lnTo>
                  <a:pt x="5007826" y="3235795"/>
                </a:lnTo>
                <a:lnTo>
                  <a:pt x="5006708" y="3235325"/>
                </a:lnTo>
                <a:lnTo>
                  <a:pt x="5004079" y="3235325"/>
                </a:lnTo>
                <a:lnTo>
                  <a:pt x="5002949" y="3235795"/>
                </a:lnTo>
                <a:lnTo>
                  <a:pt x="5001095" y="3237661"/>
                </a:lnTo>
                <a:lnTo>
                  <a:pt x="5000625" y="3238779"/>
                </a:lnTo>
                <a:lnTo>
                  <a:pt x="5000625" y="3241408"/>
                </a:lnTo>
                <a:lnTo>
                  <a:pt x="5001095" y="3242526"/>
                </a:lnTo>
                <a:lnTo>
                  <a:pt x="5002949" y="3244392"/>
                </a:lnTo>
                <a:lnTo>
                  <a:pt x="5004079" y="3244850"/>
                </a:lnTo>
                <a:lnTo>
                  <a:pt x="5006708" y="3244850"/>
                </a:lnTo>
                <a:lnTo>
                  <a:pt x="5007826" y="3244392"/>
                </a:lnTo>
                <a:lnTo>
                  <a:pt x="5009693" y="3242526"/>
                </a:lnTo>
                <a:lnTo>
                  <a:pt x="5010150" y="3241408"/>
                </a:lnTo>
                <a:lnTo>
                  <a:pt x="5010150" y="3238779"/>
                </a:lnTo>
                <a:close/>
              </a:path>
              <a:path w="6677025" h="3249929">
                <a:moveTo>
                  <a:pt x="5010150" y="2591714"/>
                </a:moveTo>
                <a:lnTo>
                  <a:pt x="5009693" y="2590596"/>
                </a:lnTo>
                <a:lnTo>
                  <a:pt x="5007826" y="2588730"/>
                </a:lnTo>
                <a:lnTo>
                  <a:pt x="5006708" y="2588272"/>
                </a:lnTo>
                <a:lnTo>
                  <a:pt x="5004079" y="2588272"/>
                </a:lnTo>
                <a:lnTo>
                  <a:pt x="5002949" y="2588730"/>
                </a:lnTo>
                <a:lnTo>
                  <a:pt x="5001095" y="2590596"/>
                </a:lnTo>
                <a:lnTo>
                  <a:pt x="5000625" y="2591714"/>
                </a:lnTo>
                <a:lnTo>
                  <a:pt x="5000625" y="2594343"/>
                </a:lnTo>
                <a:lnTo>
                  <a:pt x="5001095" y="2595461"/>
                </a:lnTo>
                <a:lnTo>
                  <a:pt x="5002949" y="2597327"/>
                </a:lnTo>
                <a:lnTo>
                  <a:pt x="5004079" y="2597797"/>
                </a:lnTo>
                <a:lnTo>
                  <a:pt x="5006708" y="2597797"/>
                </a:lnTo>
                <a:lnTo>
                  <a:pt x="5007826" y="2597327"/>
                </a:lnTo>
                <a:lnTo>
                  <a:pt x="5009693" y="2595461"/>
                </a:lnTo>
                <a:lnTo>
                  <a:pt x="5010150" y="2594343"/>
                </a:lnTo>
                <a:lnTo>
                  <a:pt x="5010150" y="2591714"/>
                </a:lnTo>
                <a:close/>
              </a:path>
              <a:path w="6677025" h="3249929">
                <a:moveTo>
                  <a:pt x="5010150" y="1944649"/>
                </a:moveTo>
                <a:lnTo>
                  <a:pt x="5009693" y="1943531"/>
                </a:lnTo>
                <a:lnTo>
                  <a:pt x="5007826" y="1941664"/>
                </a:lnTo>
                <a:lnTo>
                  <a:pt x="5006708" y="1941195"/>
                </a:lnTo>
                <a:lnTo>
                  <a:pt x="5004079" y="1941195"/>
                </a:lnTo>
                <a:lnTo>
                  <a:pt x="5002949" y="1941664"/>
                </a:lnTo>
                <a:lnTo>
                  <a:pt x="5001095" y="1943531"/>
                </a:lnTo>
                <a:lnTo>
                  <a:pt x="5000625" y="1944649"/>
                </a:lnTo>
                <a:lnTo>
                  <a:pt x="5000625" y="1947278"/>
                </a:lnTo>
                <a:lnTo>
                  <a:pt x="5001095" y="1948395"/>
                </a:lnTo>
                <a:lnTo>
                  <a:pt x="5002949" y="1950262"/>
                </a:lnTo>
                <a:lnTo>
                  <a:pt x="5004079" y="1950720"/>
                </a:lnTo>
                <a:lnTo>
                  <a:pt x="5006708" y="1950720"/>
                </a:lnTo>
                <a:lnTo>
                  <a:pt x="5007826" y="1950262"/>
                </a:lnTo>
                <a:lnTo>
                  <a:pt x="5009693" y="1948395"/>
                </a:lnTo>
                <a:lnTo>
                  <a:pt x="5010150" y="1947278"/>
                </a:lnTo>
                <a:lnTo>
                  <a:pt x="5010150" y="1944649"/>
                </a:lnTo>
                <a:close/>
              </a:path>
              <a:path w="6677025" h="3249929">
                <a:moveTo>
                  <a:pt x="5010150" y="1297584"/>
                </a:moveTo>
                <a:lnTo>
                  <a:pt x="5009693" y="1296466"/>
                </a:lnTo>
                <a:lnTo>
                  <a:pt x="5007826" y="1294599"/>
                </a:lnTo>
                <a:lnTo>
                  <a:pt x="5006708" y="1294130"/>
                </a:lnTo>
                <a:lnTo>
                  <a:pt x="5004079" y="1294130"/>
                </a:lnTo>
                <a:lnTo>
                  <a:pt x="5002949" y="1294599"/>
                </a:lnTo>
                <a:lnTo>
                  <a:pt x="5001095" y="1296466"/>
                </a:lnTo>
                <a:lnTo>
                  <a:pt x="5000625" y="1297584"/>
                </a:lnTo>
                <a:lnTo>
                  <a:pt x="5000625" y="1300213"/>
                </a:lnTo>
                <a:lnTo>
                  <a:pt x="5001095" y="1301330"/>
                </a:lnTo>
                <a:lnTo>
                  <a:pt x="5002949" y="1303197"/>
                </a:lnTo>
                <a:lnTo>
                  <a:pt x="5004079" y="1303655"/>
                </a:lnTo>
                <a:lnTo>
                  <a:pt x="5006708" y="1303655"/>
                </a:lnTo>
                <a:lnTo>
                  <a:pt x="5007826" y="1303197"/>
                </a:lnTo>
                <a:lnTo>
                  <a:pt x="5009693" y="1301330"/>
                </a:lnTo>
                <a:lnTo>
                  <a:pt x="5010150" y="1300213"/>
                </a:lnTo>
                <a:lnTo>
                  <a:pt x="5010150" y="1297584"/>
                </a:lnTo>
                <a:close/>
              </a:path>
              <a:path w="6677025" h="3249929">
                <a:moveTo>
                  <a:pt x="5010150" y="650519"/>
                </a:moveTo>
                <a:lnTo>
                  <a:pt x="5009693" y="649401"/>
                </a:lnTo>
                <a:lnTo>
                  <a:pt x="5007826" y="647534"/>
                </a:lnTo>
                <a:lnTo>
                  <a:pt x="5006708" y="647065"/>
                </a:lnTo>
                <a:lnTo>
                  <a:pt x="5004079" y="647065"/>
                </a:lnTo>
                <a:lnTo>
                  <a:pt x="5002949" y="647534"/>
                </a:lnTo>
                <a:lnTo>
                  <a:pt x="5001095" y="649401"/>
                </a:lnTo>
                <a:lnTo>
                  <a:pt x="5000625" y="650519"/>
                </a:lnTo>
                <a:lnTo>
                  <a:pt x="5000625" y="653148"/>
                </a:lnTo>
                <a:lnTo>
                  <a:pt x="5001095" y="654265"/>
                </a:lnTo>
                <a:lnTo>
                  <a:pt x="5002949" y="656132"/>
                </a:lnTo>
                <a:lnTo>
                  <a:pt x="5004079" y="656590"/>
                </a:lnTo>
                <a:lnTo>
                  <a:pt x="5006708" y="656590"/>
                </a:lnTo>
                <a:lnTo>
                  <a:pt x="5007826" y="656132"/>
                </a:lnTo>
                <a:lnTo>
                  <a:pt x="5009693" y="654265"/>
                </a:lnTo>
                <a:lnTo>
                  <a:pt x="5010150" y="653148"/>
                </a:lnTo>
                <a:lnTo>
                  <a:pt x="5010150" y="650519"/>
                </a:lnTo>
                <a:close/>
              </a:path>
              <a:path w="6677025" h="3249929">
                <a:moveTo>
                  <a:pt x="5010150" y="3454"/>
                </a:moveTo>
                <a:lnTo>
                  <a:pt x="5009693" y="2336"/>
                </a:lnTo>
                <a:lnTo>
                  <a:pt x="5007826" y="469"/>
                </a:lnTo>
                <a:lnTo>
                  <a:pt x="5006708" y="0"/>
                </a:lnTo>
                <a:lnTo>
                  <a:pt x="5004079" y="0"/>
                </a:lnTo>
                <a:lnTo>
                  <a:pt x="5002949" y="469"/>
                </a:lnTo>
                <a:lnTo>
                  <a:pt x="5001095" y="2336"/>
                </a:lnTo>
                <a:lnTo>
                  <a:pt x="5000625" y="3454"/>
                </a:lnTo>
                <a:lnTo>
                  <a:pt x="5000625" y="6083"/>
                </a:lnTo>
                <a:lnTo>
                  <a:pt x="5001095" y="7200"/>
                </a:lnTo>
                <a:lnTo>
                  <a:pt x="5002949" y="9067"/>
                </a:lnTo>
                <a:lnTo>
                  <a:pt x="5004079" y="9525"/>
                </a:lnTo>
                <a:lnTo>
                  <a:pt x="5006708" y="9525"/>
                </a:lnTo>
                <a:lnTo>
                  <a:pt x="5007826" y="9067"/>
                </a:lnTo>
                <a:lnTo>
                  <a:pt x="5009693" y="7200"/>
                </a:lnTo>
                <a:lnTo>
                  <a:pt x="5010150" y="6083"/>
                </a:lnTo>
                <a:lnTo>
                  <a:pt x="5010150" y="3454"/>
                </a:lnTo>
                <a:close/>
              </a:path>
              <a:path w="6677025" h="3249929">
                <a:moveTo>
                  <a:pt x="5057775" y="3238779"/>
                </a:moveTo>
                <a:lnTo>
                  <a:pt x="5057318" y="3237661"/>
                </a:lnTo>
                <a:lnTo>
                  <a:pt x="5055451" y="3235795"/>
                </a:lnTo>
                <a:lnTo>
                  <a:pt x="5054333" y="3235325"/>
                </a:lnTo>
                <a:lnTo>
                  <a:pt x="5051704" y="3235325"/>
                </a:lnTo>
                <a:lnTo>
                  <a:pt x="5050574" y="3235795"/>
                </a:lnTo>
                <a:lnTo>
                  <a:pt x="5048720" y="3237661"/>
                </a:lnTo>
                <a:lnTo>
                  <a:pt x="5048250" y="3238779"/>
                </a:lnTo>
                <a:lnTo>
                  <a:pt x="5048250" y="3241408"/>
                </a:lnTo>
                <a:lnTo>
                  <a:pt x="5048720" y="3242526"/>
                </a:lnTo>
                <a:lnTo>
                  <a:pt x="5050574" y="3244392"/>
                </a:lnTo>
                <a:lnTo>
                  <a:pt x="5051704" y="3244850"/>
                </a:lnTo>
                <a:lnTo>
                  <a:pt x="5054333" y="3244850"/>
                </a:lnTo>
                <a:lnTo>
                  <a:pt x="5055451" y="3244392"/>
                </a:lnTo>
                <a:lnTo>
                  <a:pt x="5057318" y="3242526"/>
                </a:lnTo>
                <a:lnTo>
                  <a:pt x="5057775" y="3241408"/>
                </a:lnTo>
                <a:lnTo>
                  <a:pt x="5057775" y="3238779"/>
                </a:lnTo>
                <a:close/>
              </a:path>
              <a:path w="6677025" h="3249929">
                <a:moveTo>
                  <a:pt x="5057775" y="2591714"/>
                </a:moveTo>
                <a:lnTo>
                  <a:pt x="5057318" y="2590596"/>
                </a:lnTo>
                <a:lnTo>
                  <a:pt x="5055451" y="2588730"/>
                </a:lnTo>
                <a:lnTo>
                  <a:pt x="5054333" y="2588272"/>
                </a:lnTo>
                <a:lnTo>
                  <a:pt x="5051704" y="2588272"/>
                </a:lnTo>
                <a:lnTo>
                  <a:pt x="5050574" y="2588730"/>
                </a:lnTo>
                <a:lnTo>
                  <a:pt x="5048720" y="2590596"/>
                </a:lnTo>
                <a:lnTo>
                  <a:pt x="5048250" y="2591714"/>
                </a:lnTo>
                <a:lnTo>
                  <a:pt x="5048250" y="2594343"/>
                </a:lnTo>
                <a:lnTo>
                  <a:pt x="5048720" y="2595461"/>
                </a:lnTo>
                <a:lnTo>
                  <a:pt x="5050574" y="2597327"/>
                </a:lnTo>
                <a:lnTo>
                  <a:pt x="5051704" y="2597797"/>
                </a:lnTo>
                <a:lnTo>
                  <a:pt x="5054333" y="2597797"/>
                </a:lnTo>
                <a:lnTo>
                  <a:pt x="5055451" y="2597327"/>
                </a:lnTo>
                <a:lnTo>
                  <a:pt x="5057318" y="2595461"/>
                </a:lnTo>
                <a:lnTo>
                  <a:pt x="5057775" y="2594343"/>
                </a:lnTo>
                <a:lnTo>
                  <a:pt x="5057775" y="2591714"/>
                </a:lnTo>
                <a:close/>
              </a:path>
              <a:path w="6677025" h="3249929">
                <a:moveTo>
                  <a:pt x="5057775" y="1944649"/>
                </a:moveTo>
                <a:lnTo>
                  <a:pt x="5057318" y="1943531"/>
                </a:lnTo>
                <a:lnTo>
                  <a:pt x="5055451" y="1941664"/>
                </a:lnTo>
                <a:lnTo>
                  <a:pt x="5054333" y="1941195"/>
                </a:lnTo>
                <a:lnTo>
                  <a:pt x="5051704" y="1941195"/>
                </a:lnTo>
                <a:lnTo>
                  <a:pt x="5050574" y="1941664"/>
                </a:lnTo>
                <a:lnTo>
                  <a:pt x="5048720" y="1943531"/>
                </a:lnTo>
                <a:lnTo>
                  <a:pt x="5048250" y="1944649"/>
                </a:lnTo>
                <a:lnTo>
                  <a:pt x="5048250" y="1947278"/>
                </a:lnTo>
                <a:lnTo>
                  <a:pt x="5048720" y="1948395"/>
                </a:lnTo>
                <a:lnTo>
                  <a:pt x="5050574" y="1950262"/>
                </a:lnTo>
                <a:lnTo>
                  <a:pt x="5051704" y="1950720"/>
                </a:lnTo>
                <a:lnTo>
                  <a:pt x="5054333" y="1950720"/>
                </a:lnTo>
                <a:lnTo>
                  <a:pt x="5055451" y="1950262"/>
                </a:lnTo>
                <a:lnTo>
                  <a:pt x="5057318" y="1948395"/>
                </a:lnTo>
                <a:lnTo>
                  <a:pt x="5057775" y="1947278"/>
                </a:lnTo>
                <a:lnTo>
                  <a:pt x="5057775" y="1944649"/>
                </a:lnTo>
                <a:close/>
              </a:path>
              <a:path w="6677025" h="3249929">
                <a:moveTo>
                  <a:pt x="5057775" y="1297584"/>
                </a:moveTo>
                <a:lnTo>
                  <a:pt x="5057318" y="1296466"/>
                </a:lnTo>
                <a:lnTo>
                  <a:pt x="5055451" y="1294599"/>
                </a:lnTo>
                <a:lnTo>
                  <a:pt x="5054333" y="1294130"/>
                </a:lnTo>
                <a:lnTo>
                  <a:pt x="5051704" y="1294130"/>
                </a:lnTo>
                <a:lnTo>
                  <a:pt x="5050574" y="1294599"/>
                </a:lnTo>
                <a:lnTo>
                  <a:pt x="5048720" y="1296466"/>
                </a:lnTo>
                <a:lnTo>
                  <a:pt x="5048250" y="1297584"/>
                </a:lnTo>
                <a:lnTo>
                  <a:pt x="5048250" y="1300213"/>
                </a:lnTo>
                <a:lnTo>
                  <a:pt x="5048720" y="1301330"/>
                </a:lnTo>
                <a:lnTo>
                  <a:pt x="5050574" y="1303197"/>
                </a:lnTo>
                <a:lnTo>
                  <a:pt x="5051704" y="1303655"/>
                </a:lnTo>
                <a:lnTo>
                  <a:pt x="5054333" y="1303655"/>
                </a:lnTo>
                <a:lnTo>
                  <a:pt x="5055451" y="1303197"/>
                </a:lnTo>
                <a:lnTo>
                  <a:pt x="5057318" y="1301330"/>
                </a:lnTo>
                <a:lnTo>
                  <a:pt x="5057775" y="1300213"/>
                </a:lnTo>
                <a:lnTo>
                  <a:pt x="5057775" y="1297584"/>
                </a:lnTo>
                <a:close/>
              </a:path>
              <a:path w="6677025" h="3249929">
                <a:moveTo>
                  <a:pt x="5057775" y="650519"/>
                </a:moveTo>
                <a:lnTo>
                  <a:pt x="5057318" y="649401"/>
                </a:lnTo>
                <a:lnTo>
                  <a:pt x="5055451" y="647534"/>
                </a:lnTo>
                <a:lnTo>
                  <a:pt x="5054333" y="647065"/>
                </a:lnTo>
                <a:lnTo>
                  <a:pt x="5051704" y="647065"/>
                </a:lnTo>
                <a:lnTo>
                  <a:pt x="5050574" y="647534"/>
                </a:lnTo>
                <a:lnTo>
                  <a:pt x="5048720" y="649401"/>
                </a:lnTo>
                <a:lnTo>
                  <a:pt x="5048250" y="650519"/>
                </a:lnTo>
                <a:lnTo>
                  <a:pt x="5048250" y="653148"/>
                </a:lnTo>
                <a:lnTo>
                  <a:pt x="5048720" y="654265"/>
                </a:lnTo>
                <a:lnTo>
                  <a:pt x="5050574" y="656132"/>
                </a:lnTo>
                <a:lnTo>
                  <a:pt x="5051704" y="656590"/>
                </a:lnTo>
                <a:lnTo>
                  <a:pt x="5054333" y="656590"/>
                </a:lnTo>
                <a:lnTo>
                  <a:pt x="5055451" y="656132"/>
                </a:lnTo>
                <a:lnTo>
                  <a:pt x="5057318" y="654265"/>
                </a:lnTo>
                <a:lnTo>
                  <a:pt x="5057775" y="653148"/>
                </a:lnTo>
                <a:lnTo>
                  <a:pt x="5057775" y="650519"/>
                </a:lnTo>
                <a:close/>
              </a:path>
              <a:path w="6677025" h="3249929">
                <a:moveTo>
                  <a:pt x="5057775" y="3454"/>
                </a:moveTo>
                <a:lnTo>
                  <a:pt x="5057318" y="2336"/>
                </a:lnTo>
                <a:lnTo>
                  <a:pt x="5055451" y="469"/>
                </a:lnTo>
                <a:lnTo>
                  <a:pt x="5054333" y="0"/>
                </a:lnTo>
                <a:lnTo>
                  <a:pt x="5051704" y="0"/>
                </a:lnTo>
                <a:lnTo>
                  <a:pt x="5050574" y="469"/>
                </a:lnTo>
                <a:lnTo>
                  <a:pt x="5048720" y="2336"/>
                </a:lnTo>
                <a:lnTo>
                  <a:pt x="5048250" y="3454"/>
                </a:lnTo>
                <a:lnTo>
                  <a:pt x="5048250" y="6083"/>
                </a:lnTo>
                <a:lnTo>
                  <a:pt x="5048720" y="7200"/>
                </a:lnTo>
                <a:lnTo>
                  <a:pt x="5050574" y="9067"/>
                </a:lnTo>
                <a:lnTo>
                  <a:pt x="5051704" y="9525"/>
                </a:lnTo>
                <a:lnTo>
                  <a:pt x="5054333" y="9525"/>
                </a:lnTo>
                <a:lnTo>
                  <a:pt x="5055451" y="9067"/>
                </a:lnTo>
                <a:lnTo>
                  <a:pt x="5057318" y="7200"/>
                </a:lnTo>
                <a:lnTo>
                  <a:pt x="5057775" y="6083"/>
                </a:lnTo>
                <a:lnTo>
                  <a:pt x="5057775" y="3454"/>
                </a:lnTo>
                <a:close/>
              </a:path>
              <a:path w="6677025" h="3249929">
                <a:moveTo>
                  <a:pt x="5105400" y="3238779"/>
                </a:moveTo>
                <a:lnTo>
                  <a:pt x="5104943" y="3237661"/>
                </a:lnTo>
                <a:lnTo>
                  <a:pt x="5103076" y="3235795"/>
                </a:lnTo>
                <a:lnTo>
                  <a:pt x="5101958" y="3235325"/>
                </a:lnTo>
                <a:lnTo>
                  <a:pt x="5099329" y="3235325"/>
                </a:lnTo>
                <a:lnTo>
                  <a:pt x="5098212" y="3235795"/>
                </a:lnTo>
                <a:lnTo>
                  <a:pt x="5096345" y="3237661"/>
                </a:lnTo>
                <a:lnTo>
                  <a:pt x="5095875" y="3238779"/>
                </a:lnTo>
                <a:lnTo>
                  <a:pt x="5095875" y="3241408"/>
                </a:lnTo>
                <a:lnTo>
                  <a:pt x="5096345" y="3242526"/>
                </a:lnTo>
                <a:lnTo>
                  <a:pt x="5098212" y="3244392"/>
                </a:lnTo>
                <a:lnTo>
                  <a:pt x="5099329" y="3244850"/>
                </a:lnTo>
                <a:lnTo>
                  <a:pt x="5101958" y="3244850"/>
                </a:lnTo>
                <a:lnTo>
                  <a:pt x="5103076" y="3244392"/>
                </a:lnTo>
                <a:lnTo>
                  <a:pt x="5104943" y="3242526"/>
                </a:lnTo>
                <a:lnTo>
                  <a:pt x="5105400" y="3241408"/>
                </a:lnTo>
                <a:lnTo>
                  <a:pt x="5105400" y="3238779"/>
                </a:lnTo>
                <a:close/>
              </a:path>
              <a:path w="6677025" h="3249929">
                <a:moveTo>
                  <a:pt x="5105400" y="2591714"/>
                </a:moveTo>
                <a:lnTo>
                  <a:pt x="5104943" y="2590596"/>
                </a:lnTo>
                <a:lnTo>
                  <a:pt x="5103076" y="2588730"/>
                </a:lnTo>
                <a:lnTo>
                  <a:pt x="5101958" y="2588272"/>
                </a:lnTo>
                <a:lnTo>
                  <a:pt x="5099329" y="2588272"/>
                </a:lnTo>
                <a:lnTo>
                  <a:pt x="5098212" y="2588730"/>
                </a:lnTo>
                <a:lnTo>
                  <a:pt x="5096345" y="2590596"/>
                </a:lnTo>
                <a:lnTo>
                  <a:pt x="5095875" y="2591714"/>
                </a:lnTo>
                <a:lnTo>
                  <a:pt x="5095875" y="2594343"/>
                </a:lnTo>
                <a:lnTo>
                  <a:pt x="5096345" y="2595461"/>
                </a:lnTo>
                <a:lnTo>
                  <a:pt x="5098212" y="2597327"/>
                </a:lnTo>
                <a:lnTo>
                  <a:pt x="5099329" y="2597797"/>
                </a:lnTo>
                <a:lnTo>
                  <a:pt x="5101958" y="2597797"/>
                </a:lnTo>
                <a:lnTo>
                  <a:pt x="5103076" y="2597327"/>
                </a:lnTo>
                <a:lnTo>
                  <a:pt x="5104943" y="2595461"/>
                </a:lnTo>
                <a:lnTo>
                  <a:pt x="5105400" y="2594343"/>
                </a:lnTo>
                <a:lnTo>
                  <a:pt x="5105400" y="2591714"/>
                </a:lnTo>
                <a:close/>
              </a:path>
              <a:path w="6677025" h="3249929">
                <a:moveTo>
                  <a:pt x="5105400" y="1944649"/>
                </a:moveTo>
                <a:lnTo>
                  <a:pt x="5104943" y="1943531"/>
                </a:lnTo>
                <a:lnTo>
                  <a:pt x="5103076" y="1941664"/>
                </a:lnTo>
                <a:lnTo>
                  <a:pt x="5101958" y="1941195"/>
                </a:lnTo>
                <a:lnTo>
                  <a:pt x="5099329" y="1941195"/>
                </a:lnTo>
                <a:lnTo>
                  <a:pt x="5098212" y="1941664"/>
                </a:lnTo>
                <a:lnTo>
                  <a:pt x="5096345" y="1943531"/>
                </a:lnTo>
                <a:lnTo>
                  <a:pt x="5095875" y="1944649"/>
                </a:lnTo>
                <a:lnTo>
                  <a:pt x="5095875" y="1947278"/>
                </a:lnTo>
                <a:lnTo>
                  <a:pt x="5096345" y="1948395"/>
                </a:lnTo>
                <a:lnTo>
                  <a:pt x="5098212" y="1950262"/>
                </a:lnTo>
                <a:lnTo>
                  <a:pt x="5099329" y="1950720"/>
                </a:lnTo>
                <a:lnTo>
                  <a:pt x="5101958" y="1950720"/>
                </a:lnTo>
                <a:lnTo>
                  <a:pt x="5103076" y="1950262"/>
                </a:lnTo>
                <a:lnTo>
                  <a:pt x="5104943" y="1948395"/>
                </a:lnTo>
                <a:lnTo>
                  <a:pt x="5105400" y="1947278"/>
                </a:lnTo>
                <a:lnTo>
                  <a:pt x="5105400" y="1944649"/>
                </a:lnTo>
                <a:close/>
              </a:path>
              <a:path w="6677025" h="3249929">
                <a:moveTo>
                  <a:pt x="5105400" y="1297584"/>
                </a:moveTo>
                <a:lnTo>
                  <a:pt x="5104943" y="1296466"/>
                </a:lnTo>
                <a:lnTo>
                  <a:pt x="5103076" y="1294599"/>
                </a:lnTo>
                <a:lnTo>
                  <a:pt x="5101958" y="1294130"/>
                </a:lnTo>
                <a:lnTo>
                  <a:pt x="5099329" y="1294130"/>
                </a:lnTo>
                <a:lnTo>
                  <a:pt x="5098212" y="1294599"/>
                </a:lnTo>
                <a:lnTo>
                  <a:pt x="5096345" y="1296466"/>
                </a:lnTo>
                <a:lnTo>
                  <a:pt x="5095875" y="1297584"/>
                </a:lnTo>
                <a:lnTo>
                  <a:pt x="5095875" y="1300213"/>
                </a:lnTo>
                <a:lnTo>
                  <a:pt x="5096345" y="1301330"/>
                </a:lnTo>
                <a:lnTo>
                  <a:pt x="5098212" y="1303197"/>
                </a:lnTo>
                <a:lnTo>
                  <a:pt x="5099329" y="1303655"/>
                </a:lnTo>
                <a:lnTo>
                  <a:pt x="5101958" y="1303655"/>
                </a:lnTo>
                <a:lnTo>
                  <a:pt x="5103076" y="1303197"/>
                </a:lnTo>
                <a:lnTo>
                  <a:pt x="5104943" y="1301330"/>
                </a:lnTo>
                <a:lnTo>
                  <a:pt x="5105400" y="1300213"/>
                </a:lnTo>
                <a:lnTo>
                  <a:pt x="5105400" y="1297584"/>
                </a:lnTo>
                <a:close/>
              </a:path>
              <a:path w="6677025" h="3249929">
                <a:moveTo>
                  <a:pt x="5105400" y="650519"/>
                </a:moveTo>
                <a:lnTo>
                  <a:pt x="5104943" y="649401"/>
                </a:lnTo>
                <a:lnTo>
                  <a:pt x="5103076" y="647534"/>
                </a:lnTo>
                <a:lnTo>
                  <a:pt x="5101958" y="647065"/>
                </a:lnTo>
                <a:lnTo>
                  <a:pt x="5099329" y="647065"/>
                </a:lnTo>
                <a:lnTo>
                  <a:pt x="5098212" y="647534"/>
                </a:lnTo>
                <a:lnTo>
                  <a:pt x="5096345" y="649401"/>
                </a:lnTo>
                <a:lnTo>
                  <a:pt x="5095875" y="650519"/>
                </a:lnTo>
                <a:lnTo>
                  <a:pt x="5095875" y="653148"/>
                </a:lnTo>
                <a:lnTo>
                  <a:pt x="5096345" y="654265"/>
                </a:lnTo>
                <a:lnTo>
                  <a:pt x="5098212" y="656132"/>
                </a:lnTo>
                <a:lnTo>
                  <a:pt x="5099329" y="656590"/>
                </a:lnTo>
                <a:lnTo>
                  <a:pt x="5101958" y="656590"/>
                </a:lnTo>
                <a:lnTo>
                  <a:pt x="5103076" y="656132"/>
                </a:lnTo>
                <a:lnTo>
                  <a:pt x="5104943" y="654265"/>
                </a:lnTo>
                <a:lnTo>
                  <a:pt x="5105400" y="653148"/>
                </a:lnTo>
                <a:lnTo>
                  <a:pt x="5105400" y="650519"/>
                </a:lnTo>
                <a:close/>
              </a:path>
              <a:path w="6677025" h="3249929">
                <a:moveTo>
                  <a:pt x="5105400" y="3454"/>
                </a:moveTo>
                <a:lnTo>
                  <a:pt x="5104943" y="2336"/>
                </a:lnTo>
                <a:lnTo>
                  <a:pt x="5103076" y="469"/>
                </a:lnTo>
                <a:lnTo>
                  <a:pt x="5101958" y="0"/>
                </a:lnTo>
                <a:lnTo>
                  <a:pt x="5099329" y="0"/>
                </a:lnTo>
                <a:lnTo>
                  <a:pt x="5098212" y="469"/>
                </a:lnTo>
                <a:lnTo>
                  <a:pt x="5096345" y="2336"/>
                </a:lnTo>
                <a:lnTo>
                  <a:pt x="5095875" y="3454"/>
                </a:lnTo>
                <a:lnTo>
                  <a:pt x="5095875" y="6083"/>
                </a:lnTo>
                <a:lnTo>
                  <a:pt x="5096345" y="7200"/>
                </a:lnTo>
                <a:lnTo>
                  <a:pt x="5098212" y="9067"/>
                </a:lnTo>
                <a:lnTo>
                  <a:pt x="5099329" y="9525"/>
                </a:lnTo>
                <a:lnTo>
                  <a:pt x="5101958" y="9525"/>
                </a:lnTo>
                <a:lnTo>
                  <a:pt x="5103076" y="9067"/>
                </a:lnTo>
                <a:lnTo>
                  <a:pt x="5104943" y="7200"/>
                </a:lnTo>
                <a:lnTo>
                  <a:pt x="5105400" y="6083"/>
                </a:lnTo>
                <a:lnTo>
                  <a:pt x="5105400" y="3454"/>
                </a:lnTo>
                <a:close/>
              </a:path>
              <a:path w="6677025" h="3249929">
                <a:moveTo>
                  <a:pt x="5153025" y="3238779"/>
                </a:moveTo>
                <a:lnTo>
                  <a:pt x="5152568" y="3237661"/>
                </a:lnTo>
                <a:lnTo>
                  <a:pt x="5150701" y="3235795"/>
                </a:lnTo>
                <a:lnTo>
                  <a:pt x="5149583" y="3235325"/>
                </a:lnTo>
                <a:lnTo>
                  <a:pt x="5146954" y="3235325"/>
                </a:lnTo>
                <a:lnTo>
                  <a:pt x="5145824" y="3235795"/>
                </a:lnTo>
                <a:lnTo>
                  <a:pt x="5143970" y="3237661"/>
                </a:lnTo>
                <a:lnTo>
                  <a:pt x="5143500" y="3238779"/>
                </a:lnTo>
                <a:lnTo>
                  <a:pt x="5143500" y="3241408"/>
                </a:lnTo>
                <a:lnTo>
                  <a:pt x="5143970" y="3242526"/>
                </a:lnTo>
                <a:lnTo>
                  <a:pt x="5145824" y="3244392"/>
                </a:lnTo>
                <a:lnTo>
                  <a:pt x="5146954" y="3244850"/>
                </a:lnTo>
                <a:lnTo>
                  <a:pt x="5149583" y="3244850"/>
                </a:lnTo>
                <a:lnTo>
                  <a:pt x="5150701" y="3244392"/>
                </a:lnTo>
                <a:lnTo>
                  <a:pt x="5152568" y="3242526"/>
                </a:lnTo>
                <a:lnTo>
                  <a:pt x="5153025" y="3241408"/>
                </a:lnTo>
                <a:lnTo>
                  <a:pt x="5153025" y="3238779"/>
                </a:lnTo>
                <a:close/>
              </a:path>
              <a:path w="6677025" h="3249929">
                <a:moveTo>
                  <a:pt x="5153025" y="2591714"/>
                </a:moveTo>
                <a:lnTo>
                  <a:pt x="5152568" y="2590596"/>
                </a:lnTo>
                <a:lnTo>
                  <a:pt x="5150701" y="2588730"/>
                </a:lnTo>
                <a:lnTo>
                  <a:pt x="5149583" y="2588272"/>
                </a:lnTo>
                <a:lnTo>
                  <a:pt x="5146954" y="2588272"/>
                </a:lnTo>
                <a:lnTo>
                  <a:pt x="5145824" y="2588730"/>
                </a:lnTo>
                <a:lnTo>
                  <a:pt x="5143970" y="2590596"/>
                </a:lnTo>
                <a:lnTo>
                  <a:pt x="5143500" y="2591714"/>
                </a:lnTo>
                <a:lnTo>
                  <a:pt x="5143500" y="2594343"/>
                </a:lnTo>
                <a:lnTo>
                  <a:pt x="5143970" y="2595461"/>
                </a:lnTo>
                <a:lnTo>
                  <a:pt x="5145824" y="2597327"/>
                </a:lnTo>
                <a:lnTo>
                  <a:pt x="5146954" y="2597797"/>
                </a:lnTo>
                <a:lnTo>
                  <a:pt x="5149583" y="2597797"/>
                </a:lnTo>
                <a:lnTo>
                  <a:pt x="5150701" y="2597327"/>
                </a:lnTo>
                <a:lnTo>
                  <a:pt x="5152568" y="2595461"/>
                </a:lnTo>
                <a:lnTo>
                  <a:pt x="5153025" y="2594343"/>
                </a:lnTo>
                <a:lnTo>
                  <a:pt x="5153025" y="2591714"/>
                </a:lnTo>
                <a:close/>
              </a:path>
              <a:path w="6677025" h="3249929">
                <a:moveTo>
                  <a:pt x="5153025" y="1944649"/>
                </a:moveTo>
                <a:lnTo>
                  <a:pt x="5152568" y="1943531"/>
                </a:lnTo>
                <a:lnTo>
                  <a:pt x="5150701" y="1941664"/>
                </a:lnTo>
                <a:lnTo>
                  <a:pt x="5149583" y="1941195"/>
                </a:lnTo>
                <a:lnTo>
                  <a:pt x="5146954" y="1941195"/>
                </a:lnTo>
                <a:lnTo>
                  <a:pt x="5145824" y="1941664"/>
                </a:lnTo>
                <a:lnTo>
                  <a:pt x="5143970" y="1943531"/>
                </a:lnTo>
                <a:lnTo>
                  <a:pt x="5143500" y="1944649"/>
                </a:lnTo>
                <a:lnTo>
                  <a:pt x="5143500" y="1947278"/>
                </a:lnTo>
                <a:lnTo>
                  <a:pt x="5143970" y="1948395"/>
                </a:lnTo>
                <a:lnTo>
                  <a:pt x="5145824" y="1950262"/>
                </a:lnTo>
                <a:lnTo>
                  <a:pt x="5146954" y="1950720"/>
                </a:lnTo>
                <a:lnTo>
                  <a:pt x="5149583" y="1950720"/>
                </a:lnTo>
                <a:lnTo>
                  <a:pt x="5150701" y="1950262"/>
                </a:lnTo>
                <a:lnTo>
                  <a:pt x="5152568" y="1948395"/>
                </a:lnTo>
                <a:lnTo>
                  <a:pt x="5153025" y="1947278"/>
                </a:lnTo>
                <a:lnTo>
                  <a:pt x="5153025" y="1944649"/>
                </a:lnTo>
                <a:close/>
              </a:path>
              <a:path w="6677025" h="3249929">
                <a:moveTo>
                  <a:pt x="5153025" y="1297584"/>
                </a:moveTo>
                <a:lnTo>
                  <a:pt x="5152568" y="1296466"/>
                </a:lnTo>
                <a:lnTo>
                  <a:pt x="5150701" y="1294599"/>
                </a:lnTo>
                <a:lnTo>
                  <a:pt x="5149583" y="1294130"/>
                </a:lnTo>
                <a:lnTo>
                  <a:pt x="5146954" y="1294130"/>
                </a:lnTo>
                <a:lnTo>
                  <a:pt x="5145824" y="1294599"/>
                </a:lnTo>
                <a:lnTo>
                  <a:pt x="5143970" y="1296466"/>
                </a:lnTo>
                <a:lnTo>
                  <a:pt x="5143500" y="1297584"/>
                </a:lnTo>
                <a:lnTo>
                  <a:pt x="5143500" y="1300213"/>
                </a:lnTo>
                <a:lnTo>
                  <a:pt x="5143970" y="1301330"/>
                </a:lnTo>
                <a:lnTo>
                  <a:pt x="5145824" y="1303197"/>
                </a:lnTo>
                <a:lnTo>
                  <a:pt x="5146954" y="1303655"/>
                </a:lnTo>
                <a:lnTo>
                  <a:pt x="5149583" y="1303655"/>
                </a:lnTo>
                <a:lnTo>
                  <a:pt x="5150701" y="1303197"/>
                </a:lnTo>
                <a:lnTo>
                  <a:pt x="5152568" y="1301330"/>
                </a:lnTo>
                <a:lnTo>
                  <a:pt x="5153025" y="1300213"/>
                </a:lnTo>
                <a:lnTo>
                  <a:pt x="5153025" y="1297584"/>
                </a:lnTo>
                <a:close/>
              </a:path>
              <a:path w="6677025" h="3249929">
                <a:moveTo>
                  <a:pt x="5153025" y="650519"/>
                </a:moveTo>
                <a:lnTo>
                  <a:pt x="5152568" y="649401"/>
                </a:lnTo>
                <a:lnTo>
                  <a:pt x="5150701" y="647534"/>
                </a:lnTo>
                <a:lnTo>
                  <a:pt x="5149583" y="647065"/>
                </a:lnTo>
                <a:lnTo>
                  <a:pt x="5146954" y="647065"/>
                </a:lnTo>
                <a:lnTo>
                  <a:pt x="5145824" y="647534"/>
                </a:lnTo>
                <a:lnTo>
                  <a:pt x="5143970" y="649401"/>
                </a:lnTo>
                <a:lnTo>
                  <a:pt x="5143500" y="650519"/>
                </a:lnTo>
                <a:lnTo>
                  <a:pt x="5143500" y="653148"/>
                </a:lnTo>
                <a:lnTo>
                  <a:pt x="5143970" y="654265"/>
                </a:lnTo>
                <a:lnTo>
                  <a:pt x="5145824" y="656132"/>
                </a:lnTo>
                <a:lnTo>
                  <a:pt x="5146954" y="656590"/>
                </a:lnTo>
                <a:lnTo>
                  <a:pt x="5149583" y="656590"/>
                </a:lnTo>
                <a:lnTo>
                  <a:pt x="5150701" y="656132"/>
                </a:lnTo>
                <a:lnTo>
                  <a:pt x="5152568" y="654265"/>
                </a:lnTo>
                <a:lnTo>
                  <a:pt x="5153025" y="653148"/>
                </a:lnTo>
                <a:lnTo>
                  <a:pt x="5153025" y="650519"/>
                </a:lnTo>
                <a:close/>
              </a:path>
              <a:path w="6677025" h="3249929">
                <a:moveTo>
                  <a:pt x="5153025" y="3454"/>
                </a:moveTo>
                <a:lnTo>
                  <a:pt x="5152568" y="2336"/>
                </a:lnTo>
                <a:lnTo>
                  <a:pt x="5150701" y="469"/>
                </a:lnTo>
                <a:lnTo>
                  <a:pt x="5149583" y="0"/>
                </a:lnTo>
                <a:lnTo>
                  <a:pt x="5146954" y="0"/>
                </a:lnTo>
                <a:lnTo>
                  <a:pt x="5145824" y="469"/>
                </a:lnTo>
                <a:lnTo>
                  <a:pt x="5143970" y="2336"/>
                </a:lnTo>
                <a:lnTo>
                  <a:pt x="5143500" y="3454"/>
                </a:lnTo>
                <a:lnTo>
                  <a:pt x="5143500" y="6083"/>
                </a:lnTo>
                <a:lnTo>
                  <a:pt x="5143970" y="7200"/>
                </a:lnTo>
                <a:lnTo>
                  <a:pt x="5145824" y="9067"/>
                </a:lnTo>
                <a:lnTo>
                  <a:pt x="5146954" y="9525"/>
                </a:lnTo>
                <a:lnTo>
                  <a:pt x="5149583" y="9525"/>
                </a:lnTo>
                <a:lnTo>
                  <a:pt x="5150701" y="9067"/>
                </a:lnTo>
                <a:lnTo>
                  <a:pt x="5152568" y="7200"/>
                </a:lnTo>
                <a:lnTo>
                  <a:pt x="5153025" y="6083"/>
                </a:lnTo>
                <a:lnTo>
                  <a:pt x="5153025" y="3454"/>
                </a:lnTo>
                <a:close/>
              </a:path>
              <a:path w="6677025" h="3249929">
                <a:moveTo>
                  <a:pt x="5200650" y="3238779"/>
                </a:moveTo>
                <a:lnTo>
                  <a:pt x="5200193" y="3237661"/>
                </a:lnTo>
                <a:lnTo>
                  <a:pt x="5198326" y="3235795"/>
                </a:lnTo>
                <a:lnTo>
                  <a:pt x="5197208" y="3235325"/>
                </a:lnTo>
                <a:lnTo>
                  <a:pt x="5194579" y="3235325"/>
                </a:lnTo>
                <a:lnTo>
                  <a:pt x="5193449" y="3235795"/>
                </a:lnTo>
                <a:lnTo>
                  <a:pt x="5191595" y="3237661"/>
                </a:lnTo>
                <a:lnTo>
                  <a:pt x="5191125" y="3238779"/>
                </a:lnTo>
                <a:lnTo>
                  <a:pt x="5191125" y="3241408"/>
                </a:lnTo>
                <a:lnTo>
                  <a:pt x="5191595" y="3242526"/>
                </a:lnTo>
                <a:lnTo>
                  <a:pt x="5193449" y="3244392"/>
                </a:lnTo>
                <a:lnTo>
                  <a:pt x="5194579" y="3244850"/>
                </a:lnTo>
                <a:lnTo>
                  <a:pt x="5197208" y="3244850"/>
                </a:lnTo>
                <a:lnTo>
                  <a:pt x="5198326" y="3244392"/>
                </a:lnTo>
                <a:lnTo>
                  <a:pt x="5200193" y="3242526"/>
                </a:lnTo>
                <a:lnTo>
                  <a:pt x="5200650" y="3241408"/>
                </a:lnTo>
                <a:lnTo>
                  <a:pt x="5200650" y="3238779"/>
                </a:lnTo>
                <a:close/>
              </a:path>
              <a:path w="6677025" h="3249929">
                <a:moveTo>
                  <a:pt x="5200650" y="2591714"/>
                </a:moveTo>
                <a:lnTo>
                  <a:pt x="5200193" y="2590596"/>
                </a:lnTo>
                <a:lnTo>
                  <a:pt x="5198326" y="2588730"/>
                </a:lnTo>
                <a:lnTo>
                  <a:pt x="5197208" y="2588272"/>
                </a:lnTo>
                <a:lnTo>
                  <a:pt x="5194579" y="2588272"/>
                </a:lnTo>
                <a:lnTo>
                  <a:pt x="5193449" y="2588730"/>
                </a:lnTo>
                <a:lnTo>
                  <a:pt x="5191595" y="2590596"/>
                </a:lnTo>
                <a:lnTo>
                  <a:pt x="5191125" y="2591714"/>
                </a:lnTo>
                <a:lnTo>
                  <a:pt x="5191125" y="2594343"/>
                </a:lnTo>
                <a:lnTo>
                  <a:pt x="5191595" y="2595461"/>
                </a:lnTo>
                <a:lnTo>
                  <a:pt x="5193449" y="2597327"/>
                </a:lnTo>
                <a:lnTo>
                  <a:pt x="5194579" y="2597797"/>
                </a:lnTo>
                <a:lnTo>
                  <a:pt x="5197208" y="2597797"/>
                </a:lnTo>
                <a:lnTo>
                  <a:pt x="5198326" y="2597327"/>
                </a:lnTo>
                <a:lnTo>
                  <a:pt x="5200193" y="2595461"/>
                </a:lnTo>
                <a:lnTo>
                  <a:pt x="5200650" y="2594343"/>
                </a:lnTo>
                <a:lnTo>
                  <a:pt x="5200650" y="2591714"/>
                </a:lnTo>
                <a:close/>
              </a:path>
              <a:path w="6677025" h="3249929">
                <a:moveTo>
                  <a:pt x="5200650" y="1944649"/>
                </a:moveTo>
                <a:lnTo>
                  <a:pt x="5200193" y="1943531"/>
                </a:lnTo>
                <a:lnTo>
                  <a:pt x="5198326" y="1941664"/>
                </a:lnTo>
                <a:lnTo>
                  <a:pt x="5197208" y="1941195"/>
                </a:lnTo>
                <a:lnTo>
                  <a:pt x="5194579" y="1941195"/>
                </a:lnTo>
                <a:lnTo>
                  <a:pt x="5193449" y="1941664"/>
                </a:lnTo>
                <a:lnTo>
                  <a:pt x="5191595" y="1943531"/>
                </a:lnTo>
                <a:lnTo>
                  <a:pt x="5191125" y="1944649"/>
                </a:lnTo>
                <a:lnTo>
                  <a:pt x="5191125" y="1947278"/>
                </a:lnTo>
                <a:lnTo>
                  <a:pt x="5191595" y="1948395"/>
                </a:lnTo>
                <a:lnTo>
                  <a:pt x="5193449" y="1950262"/>
                </a:lnTo>
                <a:lnTo>
                  <a:pt x="5194579" y="1950720"/>
                </a:lnTo>
                <a:lnTo>
                  <a:pt x="5197208" y="1950720"/>
                </a:lnTo>
                <a:lnTo>
                  <a:pt x="5198326" y="1950262"/>
                </a:lnTo>
                <a:lnTo>
                  <a:pt x="5200193" y="1948395"/>
                </a:lnTo>
                <a:lnTo>
                  <a:pt x="5200650" y="1947278"/>
                </a:lnTo>
                <a:lnTo>
                  <a:pt x="5200650" y="1944649"/>
                </a:lnTo>
                <a:close/>
              </a:path>
              <a:path w="6677025" h="3249929">
                <a:moveTo>
                  <a:pt x="5200650" y="1297584"/>
                </a:moveTo>
                <a:lnTo>
                  <a:pt x="5200193" y="1296466"/>
                </a:lnTo>
                <a:lnTo>
                  <a:pt x="5198326" y="1294599"/>
                </a:lnTo>
                <a:lnTo>
                  <a:pt x="5197208" y="1294130"/>
                </a:lnTo>
                <a:lnTo>
                  <a:pt x="5194579" y="1294130"/>
                </a:lnTo>
                <a:lnTo>
                  <a:pt x="5193449" y="1294599"/>
                </a:lnTo>
                <a:lnTo>
                  <a:pt x="5191595" y="1296466"/>
                </a:lnTo>
                <a:lnTo>
                  <a:pt x="5191125" y="1297584"/>
                </a:lnTo>
                <a:lnTo>
                  <a:pt x="5191125" y="1300213"/>
                </a:lnTo>
                <a:lnTo>
                  <a:pt x="5191595" y="1301330"/>
                </a:lnTo>
                <a:lnTo>
                  <a:pt x="5193449" y="1303197"/>
                </a:lnTo>
                <a:lnTo>
                  <a:pt x="5194579" y="1303655"/>
                </a:lnTo>
                <a:lnTo>
                  <a:pt x="5197208" y="1303655"/>
                </a:lnTo>
                <a:lnTo>
                  <a:pt x="5198326" y="1303197"/>
                </a:lnTo>
                <a:lnTo>
                  <a:pt x="5200193" y="1301330"/>
                </a:lnTo>
                <a:lnTo>
                  <a:pt x="5200650" y="1300213"/>
                </a:lnTo>
                <a:lnTo>
                  <a:pt x="5200650" y="1297584"/>
                </a:lnTo>
                <a:close/>
              </a:path>
              <a:path w="6677025" h="3249929">
                <a:moveTo>
                  <a:pt x="5200650" y="650519"/>
                </a:moveTo>
                <a:lnTo>
                  <a:pt x="5200193" y="649401"/>
                </a:lnTo>
                <a:lnTo>
                  <a:pt x="5198326" y="647534"/>
                </a:lnTo>
                <a:lnTo>
                  <a:pt x="5197208" y="647065"/>
                </a:lnTo>
                <a:lnTo>
                  <a:pt x="5194579" y="647065"/>
                </a:lnTo>
                <a:lnTo>
                  <a:pt x="5193449" y="647534"/>
                </a:lnTo>
                <a:lnTo>
                  <a:pt x="5191595" y="649401"/>
                </a:lnTo>
                <a:lnTo>
                  <a:pt x="5191125" y="650519"/>
                </a:lnTo>
                <a:lnTo>
                  <a:pt x="5191125" y="653148"/>
                </a:lnTo>
                <a:lnTo>
                  <a:pt x="5191595" y="654265"/>
                </a:lnTo>
                <a:lnTo>
                  <a:pt x="5193449" y="656132"/>
                </a:lnTo>
                <a:lnTo>
                  <a:pt x="5194579" y="656590"/>
                </a:lnTo>
                <a:lnTo>
                  <a:pt x="5197208" y="656590"/>
                </a:lnTo>
                <a:lnTo>
                  <a:pt x="5198326" y="656132"/>
                </a:lnTo>
                <a:lnTo>
                  <a:pt x="5200193" y="654265"/>
                </a:lnTo>
                <a:lnTo>
                  <a:pt x="5200650" y="653148"/>
                </a:lnTo>
                <a:lnTo>
                  <a:pt x="5200650" y="650519"/>
                </a:lnTo>
                <a:close/>
              </a:path>
              <a:path w="6677025" h="3249929">
                <a:moveTo>
                  <a:pt x="5200650" y="3454"/>
                </a:moveTo>
                <a:lnTo>
                  <a:pt x="5200193" y="2336"/>
                </a:lnTo>
                <a:lnTo>
                  <a:pt x="5198326" y="469"/>
                </a:lnTo>
                <a:lnTo>
                  <a:pt x="5197208" y="0"/>
                </a:lnTo>
                <a:lnTo>
                  <a:pt x="5194579" y="0"/>
                </a:lnTo>
                <a:lnTo>
                  <a:pt x="5193449" y="469"/>
                </a:lnTo>
                <a:lnTo>
                  <a:pt x="5191595" y="2336"/>
                </a:lnTo>
                <a:lnTo>
                  <a:pt x="5191125" y="3454"/>
                </a:lnTo>
                <a:lnTo>
                  <a:pt x="5191125" y="6083"/>
                </a:lnTo>
                <a:lnTo>
                  <a:pt x="5191595" y="7200"/>
                </a:lnTo>
                <a:lnTo>
                  <a:pt x="5193449" y="9067"/>
                </a:lnTo>
                <a:lnTo>
                  <a:pt x="5194579" y="9525"/>
                </a:lnTo>
                <a:lnTo>
                  <a:pt x="5197208" y="9525"/>
                </a:lnTo>
                <a:lnTo>
                  <a:pt x="5198326" y="9067"/>
                </a:lnTo>
                <a:lnTo>
                  <a:pt x="5200193" y="7200"/>
                </a:lnTo>
                <a:lnTo>
                  <a:pt x="5200650" y="6083"/>
                </a:lnTo>
                <a:lnTo>
                  <a:pt x="5200650" y="3454"/>
                </a:lnTo>
                <a:close/>
              </a:path>
              <a:path w="6677025" h="3249929">
                <a:moveTo>
                  <a:pt x="5248275" y="3238779"/>
                </a:moveTo>
                <a:lnTo>
                  <a:pt x="5247818" y="3237661"/>
                </a:lnTo>
                <a:lnTo>
                  <a:pt x="5245951" y="3235795"/>
                </a:lnTo>
                <a:lnTo>
                  <a:pt x="5244833" y="3235325"/>
                </a:lnTo>
                <a:lnTo>
                  <a:pt x="5242204" y="3235325"/>
                </a:lnTo>
                <a:lnTo>
                  <a:pt x="5241074" y="3235795"/>
                </a:lnTo>
                <a:lnTo>
                  <a:pt x="5239220" y="3237661"/>
                </a:lnTo>
                <a:lnTo>
                  <a:pt x="5238750" y="3238779"/>
                </a:lnTo>
                <a:lnTo>
                  <a:pt x="5238750" y="3241408"/>
                </a:lnTo>
                <a:lnTo>
                  <a:pt x="5239220" y="3242526"/>
                </a:lnTo>
                <a:lnTo>
                  <a:pt x="5241074" y="3244392"/>
                </a:lnTo>
                <a:lnTo>
                  <a:pt x="5242204" y="3244850"/>
                </a:lnTo>
                <a:lnTo>
                  <a:pt x="5244833" y="3244850"/>
                </a:lnTo>
                <a:lnTo>
                  <a:pt x="5245951" y="3244392"/>
                </a:lnTo>
                <a:lnTo>
                  <a:pt x="5247818" y="3242526"/>
                </a:lnTo>
                <a:lnTo>
                  <a:pt x="5248275" y="3241408"/>
                </a:lnTo>
                <a:lnTo>
                  <a:pt x="5248275" y="3238779"/>
                </a:lnTo>
                <a:close/>
              </a:path>
              <a:path w="6677025" h="3249929">
                <a:moveTo>
                  <a:pt x="5248275" y="2591714"/>
                </a:moveTo>
                <a:lnTo>
                  <a:pt x="5247818" y="2590596"/>
                </a:lnTo>
                <a:lnTo>
                  <a:pt x="5245951" y="2588730"/>
                </a:lnTo>
                <a:lnTo>
                  <a:pt x="5244833" y="2588272"/>
                </a:lnTo>
                <a:lnTo>
                  <a:pt x="5242204" y="2588272"/>
                </a:lnTo>
                <a:lnTo>
                  <a:pt x="5241074" y="2588730"/>
                </a:lnTo>
                <a:lnTo>
                  <a:pt x="5239220" y="2590596"/>
                </a:lnTo>
                <a:lnTo>
                  <a:pt x="5238750" y="2591714"/>
                </a:lnTo>
                <a:lnTo>
                  <a:pt x="5238750" y="2594343"/>
                </a:lnTo>
                <a:lnTo>
                  <a:pt x="5239220" y="2595461"/>
                </a:lnTo>
                <a:lnTo>
                  <a:pt x="5241074" y="2597327"/>
                </a:lnTo>
                <a:lnTo>
                  <a:pt x="5242204" y="2597797"/>
                </a:lnTo>
                <a:lnTo>
                  <a:pt x="5244833" y="2597797"/>
                </a:lnTo>
                <a:lnTo>
                  <a:pt x="5245951" y="2597327"/>
                </a:lnTo>
                <a:lnTo>
                  <a:pt x="5247818" y="2595461"/>
                </a:lnTo>
                <a:lnTo>
                  <a:pt x="5248275" y="2594343"/>
                </a:lnTo>
                <a:lnTo>
                  <a:pt x="5248275" y="2591714"/>
                </a:lnTo>
                <a:close/>
              </a:path>
              <a:path w="6677025" h="3249929">
                <a:moveTo>
                  <a:pt x="5248275" y="1944649"/>
                </a:moveTo>
                <a:lnTo>
                  <a:pt x="5247818" y="1943531"/>
                </a:lnTo>
                <a:lnTo>
                  <a:pt x="5245951" y="1941664"/>
                </a:lnTo>
                <a:lnTo>
                  <a:pt x="5244833" y="1941195"/>
                </a:lnTo>
                <a:lnTo>
                  <a:pt x="5242204" y="1941195"/>
                </a:lnTo>
                <a:lnTo>
                  <a:pt x="5241074" y="1941664"/>
                </a:lnTo>
                <a:lnTo>
                  <a:pt x="5239220" y="1943531"/>
                </a:lnTo>
                <a:lnTo>
                  <a:pt x="5238750" y="1944649"/>
                </a:lnTo>
                <a:lnTo>
                  <a:pt x="5238750" y="1947278"/>
                </a:lnTo>
                <a:lnTo>
                  <a:pt x="5239220" y="1948395"/>
                </a:lnTo>
                <a:lnTo>
                  <a:pt x="5241074" y="1950262"/>
                </a:lnTo>
                <a:lnTo>
                  <a:pt x="5242204" y="1950720"/>
                </a:lnTo>
                <a:lnTo>
                  <a:pt x="5244833" y="1950720"/>
                </a:lnTo>
                <a:lnTo>
                  <a:pt x="5245951" y="1950262"/>
                </a:lnTo>
                <a:lnTo>
                  <a:pt x="5247818" y="1948395"/>
                </a:lnTo>
                <a:lnTo>
                  <a:pt x="5248275" y="1947278"/>
                </a:lnTo>
                <a:lnTo>
                  <a:pt x="5248275" y="1944649"/>
                </a:lnTo>
                <a:close/>
              </a:path>
              <a:path w="6677025" h="3249929">
                <a:moveTo>
                  <a:pt x="5248275" y="1297584"/>
                </a:moveTo>
                <a:lnTo>
                  <a:pt x="5247818" y="1296466"/>
                </a:lnTo>
                <a:lnTo>
                  <a:pt x="5245951" y="1294599"/>
                </a:lnTo>
                <a:lnTo>
                  <a:pt x="5244833" y="1294130"/>
                </a:lnTo>
                <a:lnTo>
                  <a:pt x="5242204" y="1294130"/>
                </a:lnTo>
                <a:lnTo>
                  <a:pt x="5241074" y="1294599"/>
                </a:lnTo>
                <a:lnTo>
                  <a:pt x="5239220" y="1296466"/>
                </a:lnTo>
                <a:lnTo>
                  <a:pt x="5238750" y="1297584"/>
                </a:lnTo>
                <a:lnTo>
                  <a:pt x="5238750" y="1300213"/>
                </a:lnTo>
                <a:lnTo>
                  <a:pt x="5239220" y="1301330"/>
                </a:lnTo>
                <a:lnTo>
                  <a:pt x="5241074" y="1303197"/>
                </a:lnTo>
                <a:lnTo>
                  <a:pt x="5242204" y="1303655"/>
                </a:lnTo>
                <a:lnTo>
                  <a:pt x="5244833" y="1303655"/>
                </a:lnTo>
                <a:lnTo>
                  <a:pt x="5245951" y="1303197"/>
                </a:lnTo>
                <a:lnTo>
                  <a:pt x="5247818" y="1301330"/>
                </a:lnTo>
                <a:lnTo>
                  <a:pt x="5248275" y="1300213"/>
                </a:lnTo>
                <a:lnTo>
                  <a:pt x="5248275" y="1297584"/>
                </a:lnTo>
                <a:close/>
              </a:path>
              <a:path w="6677025" h="3249929">
                <a:moveTo>
                  <a:pt x="5248275" y="650519"/>
                </a:moveTo>
                <a:lnTo>
                  <a:pt x="5247818" y="649401"/>
                </a:lnTo>
                <a:lnTo>
                  <a:pt x="5245951" y="647534"/>
                </a:lnTo>
                <a:lnTo>
                  <a:pt x="5244833" y="647065"/>
                </a:lnTo>
                <a:lnTo>
                  <a:pt x="5242204" y="647065"/>
                </a:lnTo>
                <a:lnTo>
                  <a:pt x="5241074" y="647534"/>
                </a:lnTo>
                <a:lnTo>
                  <a:pt x="5239220" y="649401"/>
                </a:lnTo>
                <a:lnTo>
                  <a:pt x="5238750" y="650519"/>
                </a:lnTo>
                <a:lnTo>
                  <a:pt x="5238750" y="653148"/>
                </a:lnTo>
                <a:lnTo>
                  <a:pt x="5239220" y="654265"/>
                </a:lnTo>
                <a:lnTo>
                  <a:pt x="5241074" y="656132"/>
                </a:lnTo>
                <a:lnTo>
                  <a:pt x="5242204" y="656590"/>
                </a:lnTo>
                <a:lnTo>
                  <a:pt x="5244833" y="656590"/>
                </a:lnTo>
                <a:lnTo>
                  <a:pt x="5245951" y="656132"/>
                </a:lnTo>
                <a:lnTo>
                  <a:pt x="5247818" y="654265"/>
                </a:lnTo>
                <a:lnTo>
                  <a:pt x="5248275" y="653148"/>
                </a:lnTo>
                <a:lnTo>
                  <a:pt x="5248275" y="650519"/>
                </a:lnTo>
                <a:close/>
              </a:path>
              <a:path w="6677025" h="3249929">
                <a:moveTo>
                  <a:pt x="5248275" y="3454"/>
                </a:moveTo>
                <a:lnTo>
                  <a:pt x="5247818" y="2336"/>
                </a:lnTo>
                <a:lnTo>
                  <a:pt x="5245951" y="469"/>
                </a:lnTo>
                <a:lnTo>
                  <a:pt x="5244833" y="0"/>
                </a:lnTo>
                <a:lnTo>
                  <a:pt x="5242204" y="0"/>
                </a:lnTo>
                <a:lnTo>
                  <a:pt x="5241074" y="469"/>
                </a:lnTo>
                <a:lnTo>
                  <a:pt x="5239220" y="2336"/>
                </a:lnTo>
                <a:lnTo>
                  <a:pt x="5238750" y="3454"/>
                </a:lnTo>
                <a:lnTo>
                  <a:pt x="5238750" y="6083"/>
                </a:lnTo>
                <a:lnTo>
                  <a:pt x="5239220" y="7200"/>
                </a:lnTo>
                <a:lnTo>
                  <a:pt x="5241074" y="9067"/>
                </a:lnTo>
                <a:lnTo>
                  <a:pt x="5242204" y="9525"/>
                </a:lnTo>
                <a:lnTo>
                  <a:pt x="5244833" y="9525"/>
                </a:lnTo>
                <a:lnTo>
                  <a:pt x="5245951" y="9067"/>
                </a:lnTo>
                <a:lnTo>
                  <a:pt x="5247818" y="7200"/>
                </a:lnTo>
                <a:lnTo>
                  <a:pt x="5248275" y="6083"/>
                </a:lnTo>
                <a:lnTo>
                  <a:pt x="5248275" y="3454"/>
                </a:lnTo>
                <a:close/>
              </a:path>
              <a:path w="6677025" h="3249929">
                <a:moveTo>
                  <a:pt x="5295900" y="3238779"/>
                </a:moveTo>
                <a:lnTo>
                  <a:pt x="5295443" y="3237661"/>
                </a:lnTo>
                <a:lnTo>
                  <a:pt x="5293576" y="3235795"/>
                </a:lnTo>
                <a:lnTo>
                  <a:pt x="5292458" y="3235325"/>
                </a:lnTo>
                <a:lnTo>
                  <a:pt x="5289829" y="3235325"/>
                </a:lnTo>
                <a:lnTo>
                  <a:pt x="5288699" y="3235795"/>
                </a:lnTo>
                <a:lnTo>
                  <a:pt x="5286845" y="3237661"/>
                </a:lnTo>
                <a:lnTo>
                  <a:pt x="5286375" y="3238779"/>
                </a:lnTo>
                <a:lnTo>
                  <a:pt x="5286375" y="3241408"/>
                </a:lnTo>
                <a:lnTo>
                  <a:pt x="5286845" y="3242526"/>
                </a:lnTo>
                <a:lnTo>
                  <a:pt x="5288699" y="3244392"/>
                </a:lnTo>
                <a:lnTo>
                  <a:pt x="5289829" y="3244850"/>
                </a:lnTo>
                <a:lnTo>
                  <a:pt x="5292458" y="3244850"/>
                </a:lnTo>
                <a:lnTo>
                  <a:pt x="5293576" y="3244392"/>
                </a:lnTo>
                <a:lnTo>
                  <a:pt x="5295443" y="3242526"/>
                </a:lnTo>
                <a:lnTo>
                  <a:pt x="5295900" y="3241408"/>
                </a:lnTo>
                <a:lnTo>
                  <a:pt x="5295900" y="3238779"/>
                </a:lnTo>
                <a:close/>
              </a:path>
              <a:path w="6677025" h="3249929">
                <a:moveTo>
                  <a:pt x="5295900" y="2591714"/>
                </a:moveTo>
                <a:lnTo>
                  <a:pt x="5295443" y="2590596"/>
                </a:lnTo>
                <a:lnTo>
                  <a:pt x="5293576" y="2588730"/>
                </a:lnTo>
                <a:lnTo>
                  <a:pt x="5292458" y="2588272"/>
                </a:lnTo>
                <a:lnTo>
                  <a:pt x="5289829" y="2588272"/>
                </a:lnTo>
                <a:lnTo>
                  <a:pt x="5288699" y="2588730"/>
                </a:lnTo>
                <a:lnTo>
                  <a:pt x="5286845" y="2590596"/>
                </a:lnTo>
                <a:lnTo>
                  <a:pt x="5286375" y="2591714"/>
                </a:lnTo>
                <a:lnTo>
                  <a:pt x="5286375" y="2594343"/>
                </a:lnTo>
                <a:lnTo>
                  <a:pt x="5286845" y="2595461"/>
                </a:lnTo>
                <a:lnTo>
                  <a:pt x="5288699" y="2597327"/>
                </a:lnTo>
                <a:lnTo>
                  <a:pt x="5289829" y="2597797"/>
                </a:lnTo>
                <a:lnTo>
                  <a:pt x="5292458" y="2597797"/>
                </a:lnTo>
                <a:lnTo>
                  <a:pt x="5293576" y="2597327"/>
                </a:lnTo>
                <a:lnTo>
                  <a:pt x="5295443" y="2595461"/>
                </a:lnTo>
                <a:lnTo>
                  <a:pt x="5295900" y="2594343"/>
                </a:lnTo>
                <a:lnTo>
                  <a:pt x="5295900" y="2591714"/>
                </a:lnTo>
                <a:close/>
              </a:path>
              <a:path w="6677025" h="3249929">
                <a:moveTo>
                  <a:pt x="5295900" y="1944649"/>
                </a:moveTo>
                <a:lnTo>
                  <a:pt x="5295443" y="1943531"/>
                </a:lnTo>
                <a:lnTo>
                  <a:pt x="5293576" y="1941664"/>
                </a:lnTo>
                <a:lnTo>
                  <a:pt x="5292458" y="1941195"/>
                </a:lnTo>
                <a:lnTo>
                  <a:pt x="5289829" y="1941195"/>
                </a:lnTo>
                <a:lnTo>
                  <a:pt x="5288699" y="1941664"/>
                </a:lnTo>
                <a:lnTo>
                  <a:pt x="5286845" y="1943531"/>
                </a:lnTo>
                <a:lnTo>
                  <a:pt x="5286375" y="1944649"/>
                </a:lnTo>
                <a:lnTo>
                  <a:pt x="5286375" y="1947278"/>
                </a:lnTo>
                <a:lnTo>
                  <a:pt x="5286845" y="1948395"/>
                </a:lnTo>
                <a:lnTo>
                  <a:pt x="5288699" y="1950262"/>
                </a:lnTo>
                <a:lnTo>
                  <a:pt x="5289829" y="1950720"/>
                </a:lnTo>
                <a:lnTo>
                  <a:pt x="5292458" y="1950720"/>
                </a:lnTo>
                <a:lnTo>
                  <a:pt x="5293576" y="1950262"/>
                </a:lnTo>
                <a:lnTo>
                  <a:pt x="5295443" y="1948395"/>
                </a:lnTo>
                <a:lnTo>
                  <a:pt x="5295900" y="1947278"/>
                </a:lnTo>
                <a:lnTo>
                  <a:pt x="5295900" y="1944649"/>
                </a:lnTo>
                <a:close/>
              </a:path>
              <a:path w="6677025" h="3249929">
                <a:moveTo>
                  <a:pt x="5295900" y="1297584"/>
                </a:moveTo>
                <a:lnTo>
                  <a:pt x="5295443" y="1296466"/>
                </a:lnTo>
                <a:lnTo>
                  <a:pt x="5293576" y="1294599"/>
                </a:lnTo>
                <a:lnTo>
                  <a:pt x="5292458" y="1294130"/>
                </a:lnTo>
                <a:lnTo>
                  <a:pt x="5289829" y="1294130"/>
                </a:lnTo>
                <a:lnTo>
                  <a:pt x="5288699" y="1294599"/>
                </a:lnTo>
                <a:lnTo>
                  <a:pt x="5286845" y="1296466"/>
                </a:lnTo>
                <a:lnTo>
                  <a:pt x="5286375" y="1297584"/>
                </a:lnTo>
                <a:lnTo>
                  <a:pt x="5286375" y="1300213"/>
                </a:lnTo>
                <a:lnTo>
                  <a:pt x="5286845" y="1301330"/>
                </a:lnTo>
                <a:lnTo>
                  <a:pt x="5288699" y="1303197"/>
                </a:lnTo>
                <a:lnTo>
                  <a:pt x="5289829" y="1303655"/>
                </a:lnTo>
                <a:lnTo>
                  <a:pt x="5292458" y="1303655"/>
                </a:lnTo>
                <a:lnTo>
                  <a:pt x="5293576" y="1303197"/>
                </a:lnTo>
                <a:lnTo>
                  <a:pt x="5295443" y="1301330"/>
                </a:lnTo>
                <a:lnTo>
                  <a:pt x="5295900" y="1300213"/>
                </a:lnTo>
                <a:lnTo>
                  <a:pt x="5295900" y="1297584"/>
                </a:lnTo>
                <a:close/>
              </a:path>
              <a:path w="6677025" h="3249929">
                <a:moveTo>
                  <a:pt x="5295900" y="650519"/>
                </a:moveTo>
                <a:lnTo>
                  <a:pt x="5295443" y="649401"/>
                </a:lnTo>
                <a:lnTo>
                  <a:pt x="5293576" y="647534"/>
                </a:lnTo>
                <a:lnTo>
                  <a:pt x="5292458" y="647065"/>
                </a:lnTo>
                <a:lnTo>
                  <a:pt x="5289829" y="647065"/>
                </a:lnTo>
                <a:lnTo>
                  <a:pt x="5288699" y="647534"/>
                </a:lnTo>
                <a:lnTo>
                  <a:pt x="5286845" y="649401"/>
                </a:lnTo>
                <a:lnTo>
                  <a:pt x="5286375" y="650519"/>
                </a:lnTo>
                <a:lnTo>
                  <a:pt x="5286375" y="653148"/>
                </a:lnTo>
                <a:lnTo>
                  <a:pt x="5286845" y="654265"/>
                </a:lnTo>
                <a:lnTo>
                  <a:pt x="5288699" y="656132"/>
                </a:lnTo>
                <a:lnTo>
                  <a:pt x="5289829" y="656590"/>
                </a:lnTo>
                <a:lnTo>
                  <a:pt x="5292458" y="656590"/>
                </a:lnTo>
                <a:lnTo>
                  <a:pt x="5293576" y="656132"/>
                </a:lnTo>
                <a:lnTo>
                  <a:pt x="5295443" y="654265"/>
                </a:lnTo>
                <a:lnTo>
                  <a:pt x="5295900" y="653148"/>
                </a:lnTo>
                <a:lnTo>
                  <a:pt x="5295900" y="650519"/>
                </a:lnTo>
                <a:close/>
              </a:path>
              <a:path w="6677025" h="3249929">
                <a:moveTo>
                  <a:pt x="5295900" y="3454"/>
                </a:moveTo>
                <a:lnTo>
                  <a:pt x="5295443" y="2336"/>
                </a:lnTo>
                <a:lnTo>
                  <a:pt x="5293576" y="469"/>
                </a:lnTo>
                <a:lnTo>
                  <a:pt x="5292458" y="0"/>
                </a:lnTo>
                <a:lnTo>
                  <a:pt x="5289829" y="0"/>
                </a:lnTo>
                <a:lnTo>
                  <a:pt x="5288699" y="469"/>
                </a:lnTo>
                <a:lnTo>
                  <a:pt x="5286845" y="2336"/>
                </a:lnTo>
                <a:lnTo>
                  <a:pt x="5286375" y="3454"/>
                </a:lnTo>
                <a:lnTo>
                  <a:pt x="5286375" y="6083"/>
                </a:lnTo>
                <a:lnTo>
                  <a:pt x="5286845" y="7200"/>
                </a:lnTo>
                <a:lnTo>
                  <a:pt x="5288699" y="9067"/>
                </a:lnTo>
                <a:lnTo>
                  <a:pt x="5289829" y="9525"/>
                </a:lnTo>
                <a:lnTo>
                  <a:pt x="5292458" y="9525"/>
                </a:lnTo>
                <a:lnTo>
                  <a:pt x="5293576" y="9067"/>
                </a:lnTo>
                <a:lnTo>
                  <a:pt x="5295443" y="7200"/>
                </a:lnTo>
                <a:lnTo>
                  <a:pt x="5295900" y="6083"/>
                </a:lnTo>
                <a:lnTo>
                  <a:pt x="5295900" y="3454"/>
                </a:lnTo>
                <a:close/>
              </a:path>
              <a:path w="6677025" h="3249929">
                <a:moveTo>
                  <a:pt x="5343525" y="3238779"/>
                </a:moveTo>
                <a:lnTo>
                  <a:pt x="5343068" y="3237661"/>
                </a:lnTo>
                <a:lnTo>
                  <a:pt x="5341201" y="3235795"/>
                </a:lnTo>
                <a:lnTo>
                  <a:pt x="5340083" y="3235325"/>
                </a:lnTo>
                <a:lnTo>
                  <a:pt x="5337454" y="3235325"/>
                </a:lnTo>
                <a:lnTo>
                  <a:pt x="5336324" y="3235795"/>
                </a:lnTo>
                <a:lnTo>
                  <a:pt x="5334470" y="3237661"/>
                </a:lnTo>
                <a:lnTo>
                  <a:pt x="5334000" y="3238779"/>
                </a:lnTo>
                <a:lnTo>
                  <a:pt x="5334000" y="3241408"/>
                </a:lnTo>
                <a:lnTo>
                  <a:pt x="5334470" y="3242526"/>
                </a:lnTo>
                <a:lnTo>
                  <a:pt x="5336324" y="3244392"/>
                </a:lnTo>
                <a:lnTo>
                  <a:pt x="5337454" y="3244850"/>
                </a:lnTo>
                <a:lnTo>
                  <a:pt x="5340083" y="3244850"/>
                </a:lnTo>
                <a:lnTo>
                  <a:pt x="5341201" y="3244392"/>
                </a:lnTo>
                <a:lnTo>
                  <a:pt x="5343068" y="3242526"/>
                </a:lnTo>
                <a:lnTo>
                  <a:pt x="5343525" y="3241408"/>
                </a:lnTo>
                <a:lnTo>
                  <a:pt x="5343525" y="3238779"/>
                </a:lnTo>
                <a:close/>
              </a:path>
              <a:path w="6677025" h="3249929">
                <a:moveTo>
                  <a:pt x="5343525" y="2591714"/>
                </a:moveTo>
                <a:lnTo>
                  <a:pt x="5343068" y="2590596"/>
                </a:lnTo>
                <a:lnTo>
                  <a:pt x="5341201" y="2588730"/>
                </a:lnTo>
                <a:lnTo>
                  <a:pt x="5340083" y="2588272"/>
                </a:lnTo>
                <a:lnTo>
                  <a:pt x="5337454" y="2588272"/>
                </a:lnTo>
                <a:lnTo>
                  <a:pt x="5336324" y="2588730"/>
                </a:lnTo>
                <a:lnTo>
                  <a:pt x="5334470" y="2590596"/>
                </a:lnTo>
                <a:lnTo>
                  <a:pt x="5334000" y="2591714"/>
                </a:lnTo>
                <a:lnTo>
                  <a:pt x="5334000" y="2594343"/>
                </a:lnTo>
                <a:lnTo>
                  <a:pt x="5334470" y="2595461"/>
                </a:lnTo>
                <a:lnTo>
                  <a:pt x="5336324" y="2597327"/>
                </a:lnTo>
                <a:lnTo>
                  <a:pt x="5337454" y="2597797"/>
                </a:lnTo>
                <a:lnTo>
                  <a:pt x="5340083" y="2597797"/>
                </a:lnTo>
                <a:lnTo>
                  <a:pt x="5341201" y="2597327"/>
                </a:lnTo>
                <a:lnTo>
                  <a:pt x="5343068" y="2595461"/>
                </a:lnTo>
                <a:lnTo>
                  <a:pt x="5343525" y="2594343"/>
                </a:lnTo>
                <a:lnTo>
                  <a:pt x="5343525" y="2591714"/>
                </a:lnTo>
                <a:close/>
              </a:path>
              <a:path w="6677025" h="3249929">
                <a:moveTo>
                  <a:pt x="5343525" y="1944649"/>
                </a:moveTo>
                <a:lnTo>
                  <a:pt x="5343068" y="1943531"/>
                </a:lnTo>
                <a:lnTo>
                  <a:pt x="5341201" y="1941664"/>
                </a:lnTo>
                <a:lnTo>
                  <a:pt x="5340083" y="1941195"/>
                </a:lnTo>
                <a:lnTo>
                  <a:pt x="5337454" y="1941195"/>
                </a:lnTo>
                <a:lnTo>
                  <a:pt x="5336324" y="1941664"/>
                </a:lnTo>
                <a:lnTo>
                  <a:pt x="5334470" y="1943531"/>
                </a:lnTo>
                <a:lnTo>
                  <a:pt x="5334000" y="1944649"/>
                </a:lnTo>
                <a:lnTo>
                  <a:pt x="5334000" y="1947278"/>
                </a:lnTo>
                <a:lnTo>
                  <a:pt x="5334470" y="1948395"/>
                </a:lnTo>
                <a:lnTo>
                  <a:pt x="5336324" y="1950262"/>
                </a:lnTo>
                <a:lnTo>
                  <a:pt x="5337454" y="1950720"/>
                </a:lnTo>
                <a:lnTo>
                  <a:pt x="5340083" y="1950720"/>
                </a:lnTo>
                <a:lnTo>
                  <a:pt x="5341201" y="1950262"/>
                </a:lnTo>
                <a:lnTo>
                  <a:pt x="5343068" y="1948395"/>
                </a:lnTo>
                <a:lnTo>
                  <a:pt x="5343525" y="1947278"/>
                </a:lnTo>
                <a:lnTo>
                  <a:pt x="5343525" y="1944649"/>
                </a:lnTo>
                <a:close/>
              </a:path>
              <a:path w="6677025" h="3249929">
                <a:moveTo>
                  <a:pt x="5343525" y="1297584"/>
                </a:moveTo>
                <a:lnTo>
                  <a:pt x="5343068" y="1296466"/>
                </a:lnTo>
                <a:lnTo>
                  <a:pt x="5341201" y="1294599"/>
                </a:lnTo>
                <a:lnTo>
                  <a:pt x="5340083" y="1294130"/>
                </a:lnTo>
                <a:lnTo>
                  <a:pt x="5337454" y="1294130"/>
                </a:lnTo>
                <a:lnTo>
                  <a:pt x="5336324" y="1294599"/>
                </a:lnTo>
                <a:lnTo>
                  <a:pt x="5334470" y="1296466"/>
                </a:lnTo>
                <a:lnTo>
                  <a:pt x="5334000" y="1297584"/>
                </a:lnTo>
                <a:lnTo>
                  <a:pt x="5334000" y="1300213"/>
                </a:lnTo>
                <a:lnTo>
                  <a:pt x="5334470" y="1301330"/>
                </a:lnTo>
                <a:lnTo>
                  <a:pt x="5336324" y="1303197"/>
                </a:lnTo>
                <a:lnTo>
                  <a:pt x="5337454" y="1303655"/>
                </a:lnTo>
                <a:lnTo>
                  <a:pt x="5340083" y="1303655"/>
                </a:lnTo>
                <a:lnTo>
                  <a:pt x="5341201" y="1303197"/>
                </a:lnTo>
                <a:lnTo>
                  <a:pt x="5343068" y="1301330"/>
                </a:lnTo>
                <a:lnTo>
                  <a:pt x="5343525" y="1300213"/>
                </a:lnTo>
                <a:lnTo>
                  <a:pt x="5343525" y="1297584"/>
                </a:lnTo>
                <a:close/>
              </a:path>
              <a:path w="6677025" h="3249929">
                <a:moveTo>
                  <a:pt x="5343525" y="650519"/>
                </a:moveTo>
                <a:lnTo>
                  <a:pt x="5343068" y="649401"/>
                </a:lnTo>
                <a:lnTo>
                  <a:pt x="5341201" y="647534"/>
                </a:lnTo>
                <a:lnTo>
                  <a:pt x="5340083" y="647065"/>
                </a:lnTo>
                <a:lnTo>
                  <a:pt x="5337454" y="647065"/>
                </a:lnTo>
                <a:lnTo>
                  <a:pt x="5336324" y="647534"/>
                </a:lnTo>
                <a:lnTo>
                  <a:pt x="5334470" y="649401"/>
                </a:lnTo>
                <a:lnTo>
                  <a:pt x="5334000" y="650519"/>
                </a:lnTo>
                <a:lnTo>
                  <a:pt x="5334000" y="653148"/>
                </a:lnTo>
                <a:lnTo>
                  <a:pt x="5334470" y="654265"/>
                </a:lnTo>
                <a:lnTo>
                  <a:pt x="5336324" y="656132"/>
                </a:lnTo>
                <a:lnTo>
                  <a:pt x="5337454" y="656590"/>
                </a:lnTo>
                <a:lnTo>
                  <a:pt x="5340083" y="656590"/>
                </a:lnTo>
                <a:lnTo>
                  <a:pt x="5341201" y="656132"/>
                </a:lnTo>
                <a:lnTo>
                  <a:pt x="5343068" y="654265"/>
                </a:lnTo>
                <a:lnTo>
                  <a:pt x="5343525" y="653148"/>
                </a:lnTo>
                <a:lnTo>
                  <a:pt x="5343525" y="650519"/>
                </a:lnTo>
                <a:close/>
              </a:path>
              <a:path w="6677025" h="3249929">
                <a:moveTo>
                  <a:pt x="5343525" y="3454"/>
                </a:moveTo>
                <a:lnTo>
                  <a:pt x="5343068" y="2336"/>
                </a:lnTo>
                <a:lnTo>
                  <a:pt x="5341201" y="469"/>
                </a:lnTo>
                <a:lnTo>
                  <a:pt x="5340083" y="0"/>
                </a:lnTo>
                <a:lnTo>
                  <a:pt x="5337454" y="0"/>
                </a:lnTo>
                <a:lnTo>
                  <a:pt x="5336324" y="469"/>
                </a:lnTo>
                <a:lnTo>
                  <a:pt x="5334470" y="2336"/>
                </a:lnTo>
                <a:lnTo>
                  <a:pt x="5334000" y="3454"/>
                </a:lnTo>
                <a:lnTo>
                  <a:pt x="5334000" y="6083"/>
                </a:lnTo>
                <a:lnTo>
                  <a:pt x="5334470" y="7200"/>
                </a:lnTo>
                <a:lnTo>
                  <a:pt x="5336324" y="9067"/>
                </a:lnTo>
                <a:lnTo>
                  <a:pt x="5337454" y="9525"/>
                </a:lnTo>
                <a:lnTo>
                  <a:pt x="5340083" y="9525"/>
                </a:lnTo>
                <a:lnTo>
                  <a:pt x="5341201" y="9067"/>
                </a:lnTo>
                <a:lnTo>
                  <a:pt x="5343068" y="7200"/>
                </a:lnTo>
                <a:lnTo>
                  <a:pt x="5343525" y="6083"/>
                </a:lnTo>
                <a:lnTo>
                  <a:pt x="5343525" y="3454"/>
                </a:lnTo>
                <a:close/>
              </a:path>
              <a:path w="6677025" h="3249929">
                <a:moveTo>
                  <a:pt x="5391150" y="3238779"/>
                </a:moveTo>
                <a:lnTo>
                  <a:pt x="5390693" y="3237661"/>
                </a:lnTo>
                <a:lnTo>
                  <a:pt x="5388826" y="3235795"/>
                </a:lnTo>
                <a:lnTo>
                  <a:pt x="5387708" y="3235325"/>
                </a:lnTo>
                <a:lnTo>
                  <a:pt x="5385079" y="3235325"/>
                </a:lnTo>
                <a:lnTo>
                  <a:pt x="5383949" y="3235795"/>
                </a:lnTo>
                <a:lnTo>
                  <a:pt x="5382095" y="3237661"/>
                </a:lnTo>
                <a:lnTo>
                  <a:pt x="5381625" y="3238779"/>
                </a:lnTo>
                <a:lnTo>
                  <a:pt x="5381625" y="3241408"/>
                </a:lnTo>
                <a:lnTo>
                  <a:pt x="5382095" y="3242526"/>
                </a:lnTo>
                <a:lnTo>
                  <a:pt x="5383949" y="3244392"/>
                </a:lnTo>
                <a:lnTo>
                  <a:pt x="5385079" y="3244850"/>
                </a:lnTo>
                <a:lnTo>
                  <a:pt x="5387708" y="3244850"/>
                </a:lnTo>
                <a:lnTo>
                  <a:pt x="5388826" y="3244392"/>
                </a:lnTo>
                <a:lnTo>
                  <a:pt x="5390693" y="3242526"/>
                </a:lnTo>
                <a:lnTo>
                  <a:pt x="5391150" y="3241408"/>
                </a:lnTo>
                <a:lnTo>
                  <a:pt x="5391150" y="3238779"/>
                </a:lnTo>
                <a:close/>
              </a:path>
              <a:path w="6677025" h="3249929">
                <a:moveTo>
                  <a:pt x="5391150" y="2591714"/>
                </a:moveTo>
                <a:lnTo>
                  <a:pt x="5390693" y="2590596"/>
                </a:lnTo>
                <a:lnTo>
                  <a:pt x="5388826" y="2588730"/>
                </a:lnTo>
                <a:lnTo>
                  <a:pt x="5387708" y="2588272"/>
                </a:lnTo>
                <a:lnTo>
                  <a:pt x="5385079" y="2588272"/>
                </a:lnTo>
                <a:lnTo>
                  <a:pt x="5383949" y="2588730"/>
                </a:lnTo>
                <a:lnTo>
                  <a:pt x="5382095" y="2590596"/>
                </a:lnTo>
                <a:lnTo>
                  <a:pt x="5381625" y="2591714"/>
                </a:lnTo>
                <a:lnTo>
                  <a:pt x="5381625" y="2594343"/>
                </a:lnTo>
                <a:lnTo>
                  <a:pt x="5382095" y="2595461"/>
                </a:lnTo>
                <a:lnTo>
                  <a:pt x="5383949" y="2597327"/>
                </a:lnTo>
                <a:lnTo>
                  <a:pt x="5385079" y="2597797"/>
                </a:lnTo>
                <a:lnTo>
                  <a:pt x="5387708" y="2597797"/>
                </a:lnTo>
                <a:lnTo>
                  <a:pt x="5388826" y="2597327"/>
                </a:lnTo>
                <a:lnTo>
                  <a:pt x="5390693" y="2595461"/>
                </a:lnTo>
                <a:lnTo>
                  <a:pt x="5391150" y="2594343"/>
                </a:lnTo>
                <a:lnTo>
                  <a:pt x="5391150" y="2591714"/>
                </a:lnTo>
                <a:close/>
              </a:path>
              <a:path w="6677025" h="3249929">
                <a:moveTo>
                  <a:pt x="5391150" y="1944649"/>
                </a:moveTo>
                <a:lnTo>
                  <a:pt x="5390693" y="1943531"/>
                </a:lnTo>
                <a:lnTo>
                  <a:pt x="5388826" y="1941664"/>
                </a:lnTo>
                <a:lnTo>
                  <a:pt x="5387708" y="1941195"/>
                </a:lnTo>
                <a:lnTo>
                  <a:pt x="5385079" y="1941195"/>
                </a:lnTo>
                <a:lnTo>
                  <a:pt x="5383949" y="1941664"/>
                </a:lnTo>
                <a:lnTo>
                  <a:pt x="5382095" y="1943531"/>
                </a:lnTo>
                <a:lnTo>
                  <a:pt x="5381625" y="1944649"/>
                </a:lnTo>
                <a:lnTo>
                  <a:pt x="5381625" y="1947278"/>
                </a:lnTo>
                <a:lnTo>
                  <a:pt x="5382095" y="1948395"/>
                </a:lnTo>
                <a:lnTo>
                  <a:pt x="5383949" y="1950262"/>
                </a:lnTo>
                <a:lnTo>
                  <a:pt x="5385079" y="1950720"/>
                </a:lnTo>
                <a:lnTo>
                  <a:pt x="5387708" y="1950720"/>
                </a:lnTo>
                <a:lnTo>
                  <a:pt x="5388826" y="1950262"/>
                </a:lnTo>
                <a:lnTo>
                  <a:pt x="5390693" y="1948395"/>
                </a:lnTo>
                <a:lnTo>
                  <a:pt x="5391150" y="1947278"/>
                </a:lnTo>
                <a:lnTo>
                  <a:pt x="5391150" y="1944649"/>
                </a:lnTo>
                <a:close/>
              </a:path>
              <a:path w="6677025" h="3249929">
                <a:moveTo>
                  <a:pt x="5391150" y="1297584"/>
                </a:moveTo>
                <a:lnTo>
                  <a:pt x="5390693" y="1296466"/>
                </a:lnTo>
                <a:lnTo>
                  <a:pt x="5388826" y="1294599"/>
                </a:lnTo>
                <a:lnTo>
                  <a:pt x="5387708" y="1294130"/>
                </a:lnTo>
                <a:lnTo>
                  <a:pt x="5385079" y="1294130"/>
                </a:lnTo>
                <a:lnTo>
                  <a:pt x="5383949" y="1294599"/>
                </a:lnTo>
                <a:lnTo>
                  <a:pt x="5382095" y="1296466"/>
                </a:lnTo>
                <a:lnTo>
                  <a:pt x="5381625" y="1297584"/>
                </a:lnTo>
                <a:lnTo>
                  <a:pt x="5381625" y="1300213"/>
                </a:lnTo>
                <a:lnTo>
                  <a:pt x="5382095" y="1301330"/>
                </a:lnTo>
                <a:lnTo>
                  <a:pt x="5383949" y="1303197"/>
                </a:lnTo>
                <a:lnTo>
                  <a:pt x="5385079" y="1303655"/>
                </a:lnTo>
                <a:lnTo>
                  <a:pt x="5387708" y="1303655"/>
                </a:lnTo>
                <a:lnTo>
                  <a:pt x="5388826" y="1303197"/>
                </a:lnTo>
                <a:lnTo>
                  <a:pt x="5390693" y="1301330"/>
                </a:lnTo>
                <a:lnTo>
                  <a:pt x="5391150" y="1300213"/>
                </a:lnTo>
                <a:lnTo>
                  <a:pt x="5391150" y="1297584"/>
                </a:lnTo>
                <a:close/>
              </a:path>
              <a:path w="6677025" h="3249929">
                <a:moveTo>
                  <a:pt x="5391150" y="650519"/>
                </a:moveTo>
                <a:lnTo>
                  <a:pt x="5390693" y="649401"/>
                </a:lnTo>
                <a:lnTo>
                  <a:pt x="5388826" y="647534"/>
                </a:lnTo>
                <a:lnTo>
                  <a:pt x="5387708" y="647065"/>
                </a:lnTo>
                <a:lnTo>
                  <a:pt x="5385079" y="647065"/>
                </a:lnTo>
                <a:lnTo>
                  <a:pt x="5383949" y="647534"/>
                </a:lnTo>
                <a:lnTo>
                  <a:pt x="5382095" y="649401"/>
                </a:lnTo>
                <a:lnTo>
                  <a:pt x="5381625" y="650519"/>
                </a:lnTo>
                <a:lnTo>
                  <a:pt x="5381625" y="653148"/>
                </a:lnTo>
                <a:lnTo>
                  <a:pt x="5382095" y="654265"/>
                </a:lnTo>
                <a:lnTo>
                  <a:pt x="5383949" y="656132"/>
                </a:lnTo>
                <a:lnTo>
                  <a:pt x="5385079" y="656590"/>
                </a:lnTo>
                <a:lnTo>
                  <a:pt x="5387708" y="656590"/>
                </a:lnTo>
                <a:lnTo>
                  <a:pt x="5388826" y="656132"/>
                </a:lnTo>
                <a:lnTo>
                  <a:pt x="5390693" y="654265"/>
                </a:lnTo>
                <a:lnTo>
                  <a:pt x="5391150" y="653148"/>
                </a:lnTo>
                <a:lnTo>
                  <a:pt x="5391150" y="650519"/>
                </a:lnTo>
                <a:close/>
              </a:path>
              <a:path w="6677025" h="3249929">
                <a:moveTo>
                  <a:pt x="5391150" y="3454"/>
                </a:moveTo>
                <a:lnTo>
                  <a:pt x="5390693" y="2336"/>
                </a:lnTo>
                <a:lnTo>
                  <a:pt x="5388826" y="469"/>
                </a:lnTo>
                <a:lnTo>
                  <a:pt x="5387708" y="0"/>
                </a:lnTo>
                <a:lnTo>
                  <a:pt x="5385079" y="0"/>
                </a:lnTo>
                <a:lnTo>
                  <a:pt x="5383949" y="469"/>
                </a:lnTo>
                <a:lnTo>
                  <a:pt x="5382095" y="2336"/>
                </a:lnTo>
                <a:lnTo>
                  <a:pt x="5381625" y="3454"/>
                </a:lnTo>
                <a:lnTo>
                  <a:pt x="5381625" y="6083"/>
                </a:lnTo>
                <a:lnTo>
                  <a:pt x="5382095" y="7200"/>
                </a:lnTo>
                <a:lnTo>
                  <a:pt x="5383949" y="9067"/>
                </a:lnTo>
                <a:lnTo>
                  <a:pt x="5385079" y="9525"/>
                </a:lnTo>
                <a:lnTo>
                  <a:pt x="5387708" y="9525"/>
                </a:lnTo>
                <a:lnTo>
                  <a:pt x="5388826" y="9067"/>
                </a:lnTo>
                <a:lnTo>
                  <a:pt x="5390693" y="7200"/>
                </a:lnTo>
                <a:lnTo>
                  <a:pt x="5391150" y="6083"/>
                </a:lnTo>
                <a:lnTo>
                  <a:pt x="5391150" y="3454"/>
                </a:lnTo>
                <a:close/>
              </a:path>
              <a:path w="6677025" h="3249929">
                <a:moveTo>
                  <a:pt x="5438775" y="3238779"/>
                </a:moveTo>
                <a:lnTo>
                  <a:pt x="5438318" y="3237661"/>
                </a:lnTo>
                <a:lnTo>
                  <a:pt x="5436451" y="3235795"/>
                </a:lnTo>
                <a:lnTo>
                  <a:pt x="5435333" y="3235325"/>
                </a:lnTo>
                <a:lnTo>
                  <a:pt x="5432704" y="3235325"/>
                </a:lnTo>
                <a:lnTo>
                  <a:pt x="5431574" y="3235795"/>
                </a:lnTo>
                <a:lnTo>
                  <a:pt x="5429720" y="3237661"/>
                </a:lnTo>
                <a:lnTo>
                  <a:pt x="5429250" y="3238779"/>
                </a:lnTo>
                <a:lnTo>
                  <a:pt x="5429250" y="3241408"/>
                </a:lnTo>
                <a:lnTo>
                  <a:pt x="5429720" y="3242526"/>
                </a:lnTo>
                <a:lnTo>
                  <a:pt x="5431574" y="3244392"/>
                </a:lnTo>
                <a:lnTo>
                  <a:pt x="5432704" y="3244850"/>
                </a:lnTo>
                <a:lnTo>
                  <a:pt x="5435333" y="3244850"/>
                </a:lnTo>
                <a:lnTo>
                  <a:pt x="5436451" y="3244392"/>
                </a:lnTo>
                <a:lnTo>
                  <a:pt x="5438318" y="3242526"/>
                </a:lnTo>
                <a:lnTo>
                  <a:pt x="5438775" y="3241408"/>
                </a:lnTo>
                <a:lnTo>
                  <a:pt x="5438775" y="3238779"/>
                </a:lnTo>
                <a:close/>
              </a:path>
              <a:path w="6677025" h="3249929">
                <a:moveTo>
                  <a:pt x="5438775" y="2591714"/>
                </a:moveTo>
                <a:lnTo>
                  <a:pt x="5438318" y="2590596"/>
                </a:lnTo>
                <a:lnTo>
                  <a:pt x="5436451" y="2588730"/>
                </a:lnTo>
                <a:lnTo>
                  <a:pt x="5435333" y="2588272"/>
                </a:lnTo>
                <a:lnTo>
                  <a:pt x="5432704" y="2588272"/>
                </a:lnTo>
                <a:lnTo>
                  <a:pt x="5431574" y="2588730"/>
                </a:lnTo>
                <a:lnTo>
                  <a:pt x="5429720" y="2590596"/>
                </a:lnTo>
                <a:lnTo>
                  <a:pt x="5429250" y="2591714"/>
                </a:lnTo>
                <a:lnTo>
                  <a:pt x="5429250" y="2594343"/>
                </a:lnTo>
                <a:lnTo>
                  <a:pt x="5429720" y="2595461"/>
                </a:lnTo>
                <a:lnTo>
                  <a:pt x="5431574" y="2597327"/>
                </a:lnTo>
                <a:lnTo>
                  <a:pt x="5432704" y="2597797"/>
                </a:lnTo>
                <a:lnTo>
                  <a:pt x="5435333" y="2597797"/>
                </a:lnTo>
                <a:lnTo>
                  <a:pt x="5436451" y="2597327"/>
                </a:lnTo>
                <a:lnTo>
                  <a:pt x="5438318" y="2595461"/>
                </a:lnTo>
                <a:lnTo>
                  <a:pt x="5438775" y="2594343"/>
                </a:lnTo>
                <a:lnTo>
                  <a:pt x="5438775" y="2591714"/>
                </a:lnTo>
                <a:close/>
              </a:path>
              <a:path w="6677025" h="3249929">
                <a:moveTo>
                  <a:pt x="5438775" y="1944649"/>
                </a:moveTo>
                <a:lnTo>
                  <a:pt x="5438318" y="1943531"/>
                </a:lnTo>
                <a:lnTo>
                  <a:pt x="5436451" y="1941664"/>
                </a:lnTo>
                <a:lnTo>
                  <a:pt x="5435333" y="1941195"/>
                </a:lnTo>
                <a:lnTo>
                  <a:pt x="5432704" y="1941195"/>
                </a:lnTo>
                <a:lnTo>
                  <a:pt x="5431574" y="1941664"/>
                </a:lnTo>
                <a:lnTo>
                  <a:pt x="5429720" y="1943531"/>
                </a:lnTo>
                <a:lnTo>
                  <a:pt x="5429250" y="1944649"/>
                </a:lnTo>
                <a:lnTo>
                  <a:pt x="5429250" y="1947278"/>
                </a:lnTo>
                <a:lnTo>
                  <a:pt x="5429720" y="1948395"/>
                </a:lnTo>
                <a:lnTo>
                  <a:pt x="5431574" y="1950262"/>
                </a:lnTo>
                <a:lnTo>
                  <a:pt x="5432704" y="1950720"/>
                </a:lnTo>
                <a:lnTo>
                  <a:pt x="5435333" y="1950720"/>
                </a:lnTo>
                <a:lnTo>
                  <a:pt x="5436451" y="1950262"/>
                </a:lnTo>
                <a:lnTo>
                  <a:pt x="5438318" y="1948395"/>
                </a:lnTo>
                <a:lnTo>
                  <a:pt x="5438775" y="1947278"/>
                </a:lnTo>
                <a:lnTo>
                  <a:pt x="5438775" y="1944649"/>
                </a:lnTo>
                <a:close/>
              </a:path>
              <a:path w="6677025" h="3249929">
                <a:moveTo>
                  <a:pt x="5438775" y="1297584"/>
                </a:moveTo>
                <a:lnTo>
                  <a:pt x="5438318" y="1296466"/>
                </a:lnTo>
                <a:lnTo>
                  <a:pt x="5436451" y="1294599"/>
                </a:lnTo>
                <a:lnTo>
                  <a:pt x="5435333" y="1294130"/>
                </a:lnTo>
                <a:lnTo>
                  <a:pt x="5432704" y="1294130"/>
                </a:lnTo>
                <a:lnTo>
                  <a:pt x="5431574" y="1294599"/>
                </a:lnTo>
                <a:lnTo>
                  <a:pt x="5429720" y="1296466"/>
                </a:lnTo>
                <a:lnTo>
                  <a:pt x="5429250" y="1297584"/>
                </a:lnTo>
                <a:lnTo>
                  <a:pt x="5429250" y="1300213"/>
                </a:lnTo>
                <a:lnTo>
                  <a:pt x="5429720" y="1301330"/>
                </a:lnTo>
                <a:lnTo>
                  <a:pt x="5431574" y="1303197"/>
                </a:lnTo>
                <a:lnTo>
                  <a:pt x="5432704" y="1303655"/>
                </a:lnTo>
                <a:lnTo>
                  <a:pt x="5435333" y="1303655"/>
                </a:lnTo>
                <a:lnTo>
                  <a:pt x="5436451" y="1303197"/>
                </a:lnTo>
                <a:lnTo>
                  <a:pt x="5438318" y="1301330"/>
                </a:lnTo>
                <a:lnTo>
                  <a:pt x="5438775" y="1300213"/>
                </a:lnTo>
                <a:lnTo>
                  <a:pt x="5438775" y="1297584"/>
                </a:lnTo>
                <a:close/>
              </a:path>
              <a:path w="6677025" h="3249929">
                <a:moveTo>
                  <a:pt x="5438775" y="650519"/>
                </a:moveTo>
                <a:lnTo>
                  <a:pt x="5438318" y="649401"/>
                </a:lnTo>
                <a:lnTo>
                  <a:pt x="5436451" y="647534"/>
                </a:lnTo>
                <a:lnTo>
                  <a:pt x="5435333" y="647065"/>
                </a:lnTo>
                <a:lnTo>
                  <a:pt x="5432704" y="647065"/>
                </a:lnTo>
                <a:lnTo>
                  <a:pt x="5431574" y="647534"/>
                </a:lnTo>
                <a:lnTo>
                  <a:pt x="5429720" y="649401"/>
                </a:lnTo>
                <a:lnTo>
                  <a:pt x="5429250" y="650519"/>
                </a:lnTo>
                <a:lnTo>
                  <a:pt x="5429250" y="653148"/>
                </a:lnTo>
                <a:lnTo>
                  <a:pt x="5429720" y="654265"/>
                </a:lnTo>
                <a:lnTo>
                  <a:pt x="5431574" y="656132"/>
                </a:lnTo>
                <a:lnTo>
                  <a:pt x="5432704" y="656590"/>
                </a:lnTo>
                <a:lnTo>
                  <a:pt x="5435333" y="656590"/>
                </a:lnTo>
                <a:lnTo>
                  <a:pt x="5436451" y="656132"/>
                </a:lnTo>
                <a:lnTo>
                  <a:pt x="5438318" y="654265"/>
                </a:lnTo>
                <a:lnTo>
                  <a:pt x="5438775" y="653148"/>
                </a:lnTo>
                <a:lnTo>
                  <a:pt x="5438775" y="650519"/>
                </a:lnTo>
                <a:close/>
              </a:path>
              <a:path w="6677025" h="3249929">
                <a:moveTo>
                  <a:pt x="5438775" y="3454"/>
                </a:moveTo>
                <a:lnTo>
                  <a:pt x="5438318" y="2336"/>
                </a:lnTo>
                <a:lnTo>
                  <a:pt x="5436451" y="469"/>
                </a:lnTo>
                <a:lnTo>
                  <a:pt x="5435333" y="0"/>
                </a:lnTo>
                <a:lnTo>
                  <a:pt x="5432704" y="0"/>
                </a:lnTo>
                <a:lnTo>
                  <a:pt x="5431574" y="469"/>
                </a:lnTo>
                <a:lnTo>
                  <a:pt x="5429720" y="2336"/>
                </a:lnTo>
                <a:lnTo>
                  <a:pt x="5429250" y="3454"/>
                </a:lnTo>
                <a:lnTo>
                  <a:pt x="5429250" y="6083"/>
                </a:lnTo>
                <a:lnTo>
                  <a:pt x="5429720" y="7200"/>
                </a:lnTo>
                <a:lnTo>
                  <a:pt x="5431574" y="9067"/>
                </a:lnTo>
                <a:lnTo>
                  <a:pt x="5432704" y="9525"/>
                </a:lnTo>
                <a:lnTo>
                  <a:pt x="5435333" y="9525"/>
                </a:lnTo>
                <a:lnTo>
                  <a:pt x="5436451" y="9067"/>
                </a:lnTo>
                <a:lnTo>
                  <a:pt x="5438318" y="7200"/>
                </a:lnTo>
                <a:lnTo>
                  <a:pt x="5438775" y="6083"/>
                </a:lnTo>
                <a:lnTo>
                  <a:pt x="5438775" y="3454"/>
                </a:lnTo>
                <a:close/>
              </a:path>
              <a:path w="6677025" h="3249929">
                <a:moveTo>
                  <a:pt x="5486400" y="3238779"/>
                </a:moveTo>
                <a:lnTo>
                  <a:pt x="5485943" y="3237661"/>
                </a:lnTo>
                <a:lnTo>
                  <a:pt x="5484076" y="3235795"/>
                </a:lnTo>
                <a:lnTo>
                  <a:pt x="5482958" y="3235325"/>
                </a:lnTo>
                <a:lnTo>
                  <a:pt x="5480329" y="3235325"/>
                </a:lnTo>
                <a:lnTo>
                  <a:pt x="5479199" y="3235795"/>
                </a:lnTo>
                <a:lnTo>
                  <a:pt x="5477345" y="3237661"/>
                </a:lnTo>
                <a:lnTo>
                  <a:pt x="5476875" y="3238779"/>
                </a:lnTo>
                <a:lnTo>
                  <a:pt x="5476875" y="3241408"/>
                </a:lnTo>
                <a:lnTo>
                  <a:pt x="5477345" y="3242526"/>
                </a:lnTo>
                <a:lnTo>
                  <a:pt x="5479199" y="3244392"/>
                </a:lnTo>
                <a:lnTo>
                  <a:pt x="5480329" y="3244850"/>
                </a:lnTo>
                <a:lnTo>
                  <a:pt x="5482958" y="3244850"/>
                </a:lnTo>
                <a:lnTo>
                  <a:pt x="5484076" y="3244392"/>
                </a:lnTo>
                <a:lnTo>
                  <a:pt x="5485943" y="3242526"/>
                </a:lnTo>
                <a:lnTo>
                  <a:pt x="5486400" y="3241408"/>
                </a:lnTo>
                <a:lnTo>
                  <a:pt x="5486400" y="3238779"/>
                </a:lnTo>
                <a:close/>
              </a:path>
              <a:path w="6677025" h="3249929">
                <a:moveTo>
                  <a:pt x="5486400" y="2591714"/>
                </a:moveTo>
                <a:lnTo>
                  <a:pt x="5485943" y="2590596"/>
                </a:lnTo>
                <a:lnTo>
                  <a:pt x="5484076" y="2588730"/>
                </a:lnTo>
                <a:lnTo>
                  <a:pt x="5482958" y="2588272"/>
                </a:lnTo>
                <a:lnTo>
                  <a:pt x="5480329" y="2588272"/>
                </a:lnTo>
                <a:lnTo>
                  <a:pt x="5479199" y="2588730"/>
                </a:lnTo>
                <a:lnTo>
                  <a:pt x="5477345" y="2590596"/>
                </a:lnTo>
                <a:lnTo>
                  <a:pt x="5476875" y="2591714"/>
                </a:lnTo>
                <a:lnTo>
                  <a:pt x="5476875" y="2594343"/>
                </a:lnTo>
                <a:lnTo>
                  <a:pt x="5477345" y="2595461"/>
                </a:lnTo>
                <a:lnTo>
                  <a:pt x="5479199" y="2597327"/>
                </a:lnTo>
                <a:lnTo>
                  <a:pt x="5480329" y="2597797"/>
                </a:lnTo>
                <a:lnTo>
                  <a:pt x="5482958" y="2597797"/>
                </a:lnTo>
                <a:lnTo>
                  <a:pt x="5484076" y="2597327"/>
                </a:lnTo>
                <a:lnTo>
                  <a:pt x="5485943" y="2595461"/>
                </a:lnTo>
                <a:lnTo>
                  <a:pt x="5486400" y="2594343"/>
                </a:lnTo>
                <a:lnTo>
                  <a:pt x="5486400" y="2591714"/>
                </a:lnTo>
                <a:close/>
              </a:path>
              <a:path w="6677025" h="3249929">
                <a:moveTo>
                  <a:pt x="5486400" y="1944649"/>
                </a:moveTo>
                <a:lnTo>
                  <a:pt x="5485943" y="1943531"/>
                </a:lnTo>
                <a:lnTo>
                  <a:pt x="5484076" y="1941664"/>
                </a:lnTo>
                <a:lnTo>
                  <a:pt x="5482958" y="1941195"/>
                </a:lnTo>
                <a:lnTo>
                  <a:pt x="5480329" y="1941195"/>
                </a:lnTo>
                <a:lnTo>
                  <a:pt x="5479199" y="1941664"/>
                </a:lnTo>
                <a:lnTo>
                  <a:pt x="5477345" y="1943531"/>
                </a:lnTo>
                <a:lnTo>
                  <a:pt x="5476875" y="1944649"/>
                </a:lnTo>
                <a:lnTo>
                  <a:pt x="5476875" y="1947278"/>
                </a:lnTo>
                <a:lnTo>
                  <a:pt x="5477345" y="1948395"/>
                </a:lnTo>
                <a:lnTo>
                  <a:pt x="5479199" y="1950262"/>
                </a:lnTo>
                <a:lnTo>
                  <a:pt x="5480329" y="1950720"/>
                </a:lnTo>
                <a:lnTo>
                  <a:pt x="5482958" y="1950720"/>
                </a:lnTo>
                <a:lnTo>
                  <a:pt x="5484076" y="1950262"/>
                </a:lnTo>
                <a:lnTo>
                  <a:pt x="5485943" y="1948395"/>
                </a:lnTo>
                <a:lnTo>
                  <a:pt x="5486400" y="1947278"/>
                </a:lnTo>
                <a:lnTo>
                  <a:pt x="5486400" y="1944649"/>
                </a:lnTo>
                <a:close/>
              </a:path>
              <a:path w="6677025" h="3249929">
                <a:moveTo>
                  <a:pt x="5486400" y="1297584"/>
                </a:moveTo>
                <a:lnTo>
                  <a:pt x="5485943" y="1296466"/>
                </a:lnTo>
                <a:lnTo>
                  <a:pt x="5484076" y="1294599"/>
                </a:lnTo>
                <a:lnTo>
                  <a:pt x="5482958" y="1294130"/>
                </a:lnTo>
                <a:lnTo>
                  <a:pt x="5480329" y="1294130"/>
                </a:lnTo>
                <a:lnTo>
                  <a:pt x="5479199" y="1294599"/>
                </a:lnTo>
                <a:lnTo>
                  <a:pt x="5477345" y="1296466"/>
                </a:lnTo>
                <a:lnTo>
                  <a:pt x="5476875" y="1297584"/>
                </a:lnTo>
                <a:lnTo>
                  <a:pt x="5476875" y="1300213"/>
                </a:lnTo>
                <a:lnTo>
                  <a:pt x="5477345" y="1301330"/>
                </a:lnTo>
                <a:lnTo>
                  <a:pt x="5479199" y="1303197"/>
                </a:lnTo>
                <a:lnTo>
                  <a:pt x="5480329" y="1303655"/>
                </a:lnTo>
                <a:lnTo>
                  <a:pt x="5482958" y="1303655"/>
                </a:lnTo>
                <a:lnTo>
                  <a:pt x="5484076" y="1303197"/>
                </a:lnTo>
                <a:lnTo>
                  <a:pt x="5485943" y="1301330"/>
                </a:lnTo>
                <a:lnTo>
                  <a:pt x="5486400" y="1300213"/>
                </a:lnTo>
                <a:lnTo>
                  <a:pt x="5486400" y="1297584"/>
                </a:lnTo>
                <a:close/>
              </a:path>
              <a:path w="6677025" h="3249929">
                <a:moveTo>
                  <a:pt x="5486400" y="650519"/>
                </a:moveTo>
                <a:lnTo>
                  <a:pt x="5485943" y="649401"/>
                </a:lnTo>
                <a:lnTo>
                  <a:pt x="5484076" y="647534"/>
                </a:lnTo>
                <a:lnTo>
                  <a:pt x="5482958" y="647065"/>
                </a:lnTo>
                <a:lnTo>
                  <a:pt x="5480329" y="647065"/>
                </a:lnTo>
                <a:lnTo>
                  <a:pt x="5479199" y="647534"/>
                </a:lnTo>
                <a:lnTo>
                  <a:pt x="5477345" y="649401"/>
                </a:lnTo>
                <a:lnTo>
                  <a:pt x="5476875" y="650519"/>
                </a:lnTo>
                <a:lnTo>
                  <a:pt x="5476875" y="653148"/>
                </a:lnTo>
                <a:lnTo>
                  <a:pt x="5477345" y="654265"/>
                </a:lnTo>
                <a:lnTo>
                  <a:pt x="5479199" y="656132"/>
                </a:lnTo>
                <a:lnTo>
                  <a:pt x="5480329" y="656590"/>
                </a:lnTo>
                <a:lnTo>
                  <a:pt x="5482958" y="656590"/>
                </a:lnTo>
                <a:lnTo>
                  <a:pt x="5484076" y="656132"/>
                </a:lnTo>
                <a:lnTo>
                  <a:pt x="5485943" y="654265"/>
                </a:lnTo>
                <a:lnTo>
                  <a:pt x="5486400" y="653148"/>
                </a:lnTo>
                <a:lnTo>
                  <a:pt x="5486400" y="650519"/>
                </a:lnTo>
                <a:close/>
              </a:path>
              <a:path w="6677025" h="3249929">
                <a:moveTo>
                  <a:pt x="5486400" y="3454"/>
                </a:moveTo>
                <a:lnTo>
                  <a:pt x="5485943" y="2336"/>
                </a:lnTo>
                <a:lnTo>
                  <a:pt x="5484076" y="469"/>
                </a:lnTo>
                <a:lnTo>
                  <a:pt x="5482958" y="0"/>
                </a:lnTo>
                <a:lnTo>
                  <a:pt x="5480329" y="0"/>
                </a:lnTo>
                <a:lnTo>
                  <a:pt x="5479199" y="469"/>
                </a:lnTo>
                <a:lnTo>
                  <a:pt x="5477345" y="2336"/>
                </a:lnTo>
                <a:lnTo>
                  <a:pt x="5476875" y="3454"/>
                </a:lnTo>
                <a:lnTo>
                  <a:pt x="5476875" y="6083"/>
                </a:lnTo>
                <a:lnTo>
                  <a:pt x="5477345" y="7200"/>
                </a:lnTo>
                <a:lnTo>
                  <a:pt x="5479199" y="9067"/>
                </a:lnTo>
                <a:lnTo>
                  <a:pt x="5480329" y="9525"/>
                </a:lnTo>
                <a:lnTo>
                  <a:pt x="5482958" y="9525"/>
                </a:lnTo>
                <a:lnTo>
                  <a:pt x="5484076" y="9067"/>
                </a:lnTo>
                <a:lnTo>
                  <a:pt x="5485943" y="7200"/>
                </a:lnTo>
                <a:lnTo>
                  <a:pt x="5486400" y="6083"/>
                </a:lnTo>
                <a:lnTo>
                  <a:pt x="5486400" y="3454"/>
                </a:lnTo>
                <a:close/>
              </a:path>
              <a:path w="6677025" h="3249929">
                <a:moveTo>
                  <a:pt x="5534025" y="3238779"/>
                </a:moveTo>
                <a:lnTo>
                  <a:pt x="5533568" y="3237661"/>
                </a:lnTo>
                <a:lnTo>
                  <a:pt x="5531701" y="3235795"/>
                </a:lnTo>
                <a:lnTo>
                  <a:pt x="5530583" y="3235325"/>
                </a:lnTo>
                <a:lnTo>
                  <a:pt x="5527954" y="3235325"/>
                </a:lnTo>
                <a:lnTo>
                  <a:pt x="5526824" y="3235795"/>
                </a:lnTo>
                <a:lnTo>
                  <a:pt x="5524970" y="3237661"/>
                </a:lnTo>
                <a:lnTo>
                  <a:pt x="5524500" y="3238779"/>
                </a:lnTo>
                <a:lnTo>
                  <a:pt x="5524500" y="3241408"/>
                </a:lnTo>
                <a:lnTo>
                  <a:pt x="5524970" y="3242526"/>
                </a:lnTo>
                <a:lnTo>
                  <a:pt x="5526824" y="3244392"/>
                </a:lnTo>
                <a:lnTo>
                  <a:pt x="5527954" y="3244850"/>
                </a:lnTo>
                <a:lnTo>
                  <a:pt x="5530583" y="3244850"/>
                </a:lnTo>
                <a:lnTo>
                  <a:pt x="5531701" y="3244392"/>
                </a:lnTo>
                <a:lnTo>
                  <a:pt x="5533568" y="3242526"/>
                </a:lnTo>
                <a:lnTo>
                  <a:pt x="5534025" y="3241408"/>
                </a:lnTo>
                <a:lnTo>
                  <a:pt x="5534025" y="3238779"/>
                </a:lnTo>
                <a:close/>
              </a:path>
              <a:path w="6677025" h="3249929">
                <a:moveTo>
                  <a:pt x="5534025" y="2591714"/>
                </a:moveTo>
                <a:lnTo>
                  <a:pt x="5533568" y="2590596"/>
                </a:lnTo>
                <a:lnTo>
                  <a:pt x="5531701" y="2588730"/>
                </a:lnTo>
                <a:lnTo>
                  <a:pt x="5530583" y="2588272"/>
                </a:lnTo>
                <a:lnTo>
                  <a:pt x="5527954" y="2588272"/>
                </a:lnTo>
                <a:lnTo>
                  <a:pt x="5526824" y="2588730"/>
                </a:lnTo>
                <a:lnTo>
                  <a:pt x="5524970" y="2590596"/>
                </a:lnTo>
                <a:lnTo>
                  <a:pt x="5524500" y="2591714"/>
                </a:lnTo>
                <a:lnTo>
                  <a:pt x="5524500" y="2594343"/>
                </a:lnTo>
                <a:lnTo>
                  <a:pt x="5524970" y="2595461"/>
                </a:lnTo>
                <a:lnTo>
                  <a:pt x="5526824" y="2597327"/>
                </a:lnTo>
                <a:lnTo>
                  <a:pt x="5527954" y="2597797"/>
                </a:lnTo>
                <a:lnTo>
                  <a:pt x="5530583" y="2597797"/>
                </a:lnTo>
                <a:lnTo>
                  <a:pt x="5531701" y="2597327"/>
                </a:lnTo>
                <a:lnTo>
                  <a:pt x="5533568" y="2595461"/>
                </a:lnTo>
                <a:lnTo>
                  <a:pt x="5534025" y="2594343"/>
                </a:lnTo>
                <a:lnTo>
                  <a:pt x="5534025" y="2591714"/>
                </a:lnTo>
                <a:close/>
              </a:path>
              <a:path w="6677025" h="3249929">
                <a:moveTo>
                  <a:pt x="5534025" y="1944649"/>
                </a:moveTo>
                <a:lnTo>
                  <a:pt x="5533568" y="1943531"/>
                </a:lnTo>
                <a:lnTo>
                  <a:pt x="5531701" y="1941664"/>
                </a:lnTo>
                <a:lnTo>
                  <a:pt x="5530583" y="1941195"/>
                </a:lnTo>
                <a:lnTo>
                  <a:pt x="5527954" y="1941195"/>
                </a:lnTo>
                <a:lnTo>
                  <a:pt x="5526824" y="1941664"/>
                </a:lnTo>
                <a:lnTo>
                  <a:pt x="5524970" y="1943531"/>
                </a:lnTo>
                <a:lnTo>
                  <a:pt x="5524500" y="1944649"/>
                </a:lnTo>
                <a:lnTo>
                  <a:pt x="5524500" y="1947278"/>
                </a:lnTo>
                <a:lnTo>
                  <a:pt x="5524970" y="1948395"/>
                </a:lnTo>
                <a:lnTo>
                  <a:pt x="5526824" y="1950262"/>
                </a:lnTo>
                <a:lnTo>
                  <a:pt x="5527954" y="1950720"/>
                </a:lnTo>
                <a:lnTo>
                  <a:pt x="5530583" y="1950720"/>
                </a:lnTo>
                <a:lnTo>
                  <a:pt x="5531701" y="1950262"/>
                </a:lnTo>
                <a:lnTo>
                  <a:pt x="5533568" y="1948395"/>
                </a:lnTo>
                <a:lnTo>
                  <a:pt x="5534025" y="1947278"/>
                </a:lnTo>
                <a:lnTo>
                  <a:pt x="5534025" y="1944649"/>
                </a:lnTo>
                <a:close/>
              </a:path>
              <a:path w="6677025" h="3249929">
                <a:moveTo>
                  <a:pt x="5534025" y="1297584"/>
                </a:moveTo>
                <a:lnTo>
                  <a:pt x="5533568" y="1296466"/>
                </a:lnTo>
                <a:lnTo>
                  <a:pt x="5531701" y="1294599"/>
                </a:lnTo>
                <a:lnTo>
                  <a:pt x="5530583" y="1294130"/>
                </a:lnTo>
                <a:lnTo>
                  <a:pt x="5527954" y="1294130"/>
                </a:lnTo>
                <a:lnTo>
                  <a:pt x="5526824" y="1294599"/>
                </a:lnTo>
                <a:lnTo>
                  <a:pt x="5524970" y="1296466"/>
                </a:lnTo>
                <a:lnTo>
                  <a:pt x="5524500" y="1297584"/>
                </a:lnTo>
                <a:lnTo>
                  <a:pt x="5524500" y="1300213"/>
                </a:lnTo>
                <a:lnTo>
                  <a:pt x="5524970" y="1301330"/>
                </a:lnTo>
                <a:lnTo>
                  <a:pt x="5526824" y="1303197"/>
                </a:lnTo>
                <a:lnTo>
                  <a:pt x="5527954" y="1303655"/>
                </a:lnTo>
                <a:lnTo>
                  <a:pt x="5530583" y="1303655"/>
                </a:lnTo>
                <a:lnTo>
                  <a:pt x="5531701" y="1303197"/>
                </a:lnTo>
                <a:lnTo>
                  <a:pt x="5533568" y="1301330"/>
                </a:lnTo>
                <a:lnTo>
                  <a:pt x="5534025" y="1300213"/>
                </a:lnTo>
                <a:lnTo>
                  <a:pt x="5534025" y="1297584"/>
                </a:lnTo>
                <a:close/>
              </a:path>
              <a:path w="6677025" h="3249929">
                <a:moveTo>
                  <a:pt x="5534025" y="650519"/>
                </a:moveTo>
                <a:lnTo>
                  <a:pt x="5533568" y="649401"/>
                </a:lnTo>
                <a:lnTo>
                  <a:pt x="5531701" y="647534"/>
                </a:lnTo>
                <a:lnTo>
                  <a:pt x="5530583" y="647065"/>
                </a:lnTo>
                <a:lnTo>
                  <a:pt x="5527954" y="647065"/>
                </a:lnTo>
                <a:lnTo>
                  <a:pt x="5526824" y="647534"/>
                </a:lnTo>
                <a:lnTo>
                  <a:pt x="5524970" y="649401"/>
                </a:lnTo>
                <a:lnTo>
                  <a:pt x="5524500" y="650519"/>
                </a:lnTo>
                <a:lnTo>
                  <a:pt x="5524500" y="653148"/>
                </a:lnTo>
                <a:lnTo>
                  <a:pt x="5524970" y="654265"/>
                </a:lnTo>
                <a:lnTo>
                  <a:pt x="5526824" y="656132"/>
                </a:lnTo>
                <a:lnTo>
                  <a:pt x="5527954" y="656590"/>
                </a:lnTo>
                <a:lnTo>
                  <a:pt x="5530583" y="656590"/>
                </a:lnTo>
                <a:lnTo>
                  <a:pt x="5531701" y="656132"/>
                </a:lnTo>
                <a:lnTo>
                  <a:pt x="5533568" y="654265"/>
                </a:lnTo>
                <a:lnTo>
                  <a:pt x="5534025" y="653148"/>
                </a:lnTo>
                <a:lnTo>
                  <a:pt x="5534025" y="650519"/>
                </a:lnTo>
                <a:close/>
              </a:path>
              <a:path w="6677025" h="3249929">
                <a:moveTo>
                  <a:pt x="5534025" y="3454"/>
                </a:moveTo>
                <a:lnTo>
                  <a:pt x="5533568" y="2336"/>
                </a:lnTo>
                <a:lnTo>
                  <a:pt x="5531701" y="469"/>
                </a:lnTo>
                <a:lnTo>
                  <a:pt x="5530583" y="0"/>
                </a:lnTo>
                <a:lnTo>
                  <a:pt x="5527954" y="0"/>
                </a:lnTo>
                <a:lnTo>
                  <a:pt x="5526824" y="469"/>
                </a:lnTo>
                <a:lnTo>
                  <a:pt x="5524970" y="2336"/>
                </a:lnTo>
                <a:lnTo>
                  <a:pt x="5524500" y="3454"/>
                </a:lnTo>
                <a:lnTo>
                  <a:pt x="5524500" y="6083"/>
                </a:lnTo>
                <a:lnTo>
                  <a:pt x="5524970" y="7200"/>
                </a:lnTo>
                <a:lnTo>
                  <a:pt x="5526824" y="9067"/>
                </a:lnTo>
                <a:lnTo>
                  <a:pt x="5527954" y="9525"/>
                </a:lnTo>
                <a:lnTo>
                  <a:pt x="5530583" y="9525"/>
                </a:lnTo>
                <a:lnTo>
                  <a:pt x="5531701" y="9067"/>
                </a:lnTo>
                <a:lnTo>
                  <a:pt x="5533568" y="7200"/>
                </a:lnTo>
                <a:lnTo>
                  <a:pt x="5534025" y="6083"/>
                </a:lnTo>
                <a:lnTo>
                  <a:pt x="5534025" y="3454"/>
                </a:lnTo>
                <a:close/>
              </a:path>
              <a:path w="6677025" h="3249929">
                <a:moveTo>
                  <a:pt x="5581650" y="3238779"/>
                </a:moveTo>
                <a:lnTo>
                  <a:pt x="5581193" y="3237661"/>
                </a:lnTo>
                <a:lnTo>
                  <a:pt x="5579326" y="3235795"/>
                </a:lnTo>
                <a:lnTo>
                  <a:pt x="5578208" y="3235325"/>
                </a:lnTo>
                <a:lnTo>
                  <a:pt x="5575579" y="3235325"/>
                </a:lnTo>
                <a:lnTo>
                  <a:pt x="5574449" y="3235795"/>
                </a:lnTo>
                <a:lnTo>
                  <a:pt x="5572595" y="3237661"/>
                </a:lnTo>
                <a:lnTo>
                  <a:pt x="5572125" y="3238779"/>
                </a:lnTo>
                <a:lnTo>
                  <a:pt x="5572125" y="3241408"/>
                </a:lnTo>
                <a:lnTo>
                  <a:pt x="5572595" y="3242526"/>
                </a:lnTo>
                <a:lnTo>
                  <a:pt x="5574449" y="3244392"/>
                </a:lnTo>
                <a:lnTo>
                  <a:pt x="5575579" y="3244850"/>
                </a:lnTo>
                <a:lnTo>
                  <a:pt x="5578208" y="3244850"/>
                </a:lnTo>
                <a:lnTo>
                  <a:pt x="5579326" y="3244392"/>
                </a:lnTo>
                <a:lnTo>
                  <a:pt x="5581193" y="3242526"/>
                </a:lnTo>
                <a:lnTo>
                  <a:pt x="5581650" y="3241408"/>
                </a:lnTo>
                <a:lnTo>
                  <a:pt x="5581650" y="3238779"/>
                </a:lnTo>
                <a:close/>
              </a:path>
              <a:path w="6677025" h="3249929">
                <a:moveTo>
                  <a:pt x="5581650" y="2591714"/>
                </a:moveTo>
                <a:lnTo>
                  <a:pt x="5581193" y="2590596"/>
                </a:lnTo>
                <a:lnTo>
                  <a:pt x="5579326" y="2588730"/>
                </a:lnTo>
                <a:lnTo>
                  <a:pt x="5578208" y="2588272"/>
                </a:lnTo>
                <a:lnTo>
                  <a:pt x="5575579" y="2588272"/>
                </a:lnTo>
                <a:lnTo>
                  <a:pt x="5574449" y="2588730"/>
                </a:lnTo>
                <a:lnTo>
                  <a:pt x="5572595" y="2590596"/>
                </a:lnTo>
                <a:lnTo>
                  <a:pt x="5572125" y="2591714"/>
                </a:lnTo>
                <a:lnTo>
                  <a:pt x="5572125" y="2594343"/>
                </a:lnTo>
                <a:lnTo>
                  <a:pt x="5572595" y="2595461"/>
                </a:lnTo>
                <a:lnTo>
                  <a:pt x="5574449" y="2597327"/>
                </a:lnTo>
                <a:lnTo>
                  <a:pt x="5575579" y="2597797"/>
                </a:lnTo>
                <a:lnTo>
                  <a:pt x="5578208" y="2597797"/>
                </a:lnTo>
                <a:lnTo>
                  <a:pt x="5579326" y="2597327"/>
                </a:lnTo>
                <a:lnTo>
                  <a:pt x="5581193" y="2595461"/>
                </a:lnTo>
                <a:lnTo>
                  <a:pt x="5581650" y="2594343"/>
                </a:lnTo>
                <a:lnTo>
                  <a:pt x="5581650" y="2591714"/>
                </a:lnTo>
                <a:close/>
              </a:path>
              <a:path w="6677025" h="3249929">
                <a:moveTo>
                  <a:pt x="5581650" y="1944649"/>
                </a:moveTo>
                <a:lnTo>
                  <a:pt x="5581193" y="1943531"/>
                </a:lnTo>
                <a:lnTo>
                  <a:pt x="5579326" y="1941664"/>
                </a:lnTo>
                <a:lnTo>
                  <a:pt x="5578208" y="1941195"/>
                </a:lnTo>
                <a:lnTo>
                  <a:pt x="5575579" y="1941195"/>
                </a:lnTo>
                <a:lnTo>
                  <a:pt x="5574449" y="1941664"/>
                </a:lnTo>
                <a:lnTo>
                  <a:pt x="5572595" y="1943531"/>
                </a:lnTo>
                <a:lnTo>
                  <a:pt x="5572125" y="1944649"/>
                </a:lnTo>
                <a:lnTo>
                  <a:pt x="5572125" y="1947278"/>
                </a:lnTo>
                <a:lnTo>
                  <a:pt x="5572595" y="1948395"/>
                </a:lnTo>
                <a:lnTo>
                  <a:pt x="5574449" y="1950262"/>
                </a:lnTo>
                <a:lnTo>
                  <a:pt x="5575579" y="1950720"/>
                </a:lnTo>
                <a:lnTo>
                  <a:pt x="5578208" y="1950720"/>
                </a:lnTo>
                <a:lnTo>
                  <a:pt x="5579326" y="1950262"/>
                </a:lnTo>
                <a:lnTo>
                  <a:pt x="5581193" y="1948395"/>
                </a:lnTo>
                <a:lnTo>
                  <a:pt x="5581650" y="1947278"/>
                </a:lnTo>
                <a:lnTo>
                  <a:pt x="5581650" y="1944649"/>
                </a:lnTo>
                <a:close/>
              </a:path>
              <a:path w="6677025" h="3249929">
                <a:moveTo>
                  <a:pt x="5581650" y="1297584"/>
                </a:moveTo>
                <a:lnTo>
                  <a:pt x="5581193" y="1296466"/>
                </a:lnTo>
                <a:lnTo>
                  <a:pt x="5579326" y="1294599"/>
                </a:lnTo>
                <a:lnTo>
                  <a:pt x="5578208" y="1294130"/>
                </a:lnTo>
                <a:lnTo>
                  <a:pt x="5575579" y="1294130"/>
                </a:lnTo>
                <a:lnTo>
                  <a:pt x="5574449" y="1294599"/>
                </a:lnTo>
                <a:lnTo>
                  <a:pt x="5572595" y="1296466"/>
                </a:lnTo>
                <a:lnTo>
                  <a:pt x="5572125" y="1297584"/>
                </a:lnTo>
                <a:lnTo>
                  <a:pt x="5572125" y="1300213"/>
                </a:lnTo>
                <a:lnTo>
                  <a:pt x="5572595" y="1301330"/>
                </a:lnTo>
                <a:lnTo>
                  <a:pt x="5574449" y="1303197"/>
                </a:lnTo>
                <a:lnTo>
                  <a:pt x="5575579" y="1303655"/>
                </a:lnTo>
                <a:lnTo>
                  <a:pt x="5578208" y="1303655"/>
                </a:lnTo>
                <a:lnTo>
                  <a:pt x="5579326" y="1303197"/>
                </a:lnTo>
                <a:lnTo>
                  <a:pt x="5581193" y="1301330"/>
                </a:lnTo>
                <a:lnTo>
                  <a:pt x="5581650" y="1300213"/>
                </a:lnTo>
                <a:lnTo>
                  <a:pt x="5581650" y="1297584"/>
                </a:lnTo>
                <a:close/>
              </a:path>
              <a:path w="6677025" h="3249929">
                <a:moveTo>
                  <a:pt x="5581650" y="650519"/>
                </a:moveTo>
                <a:lnTo>
                  <a:pt x="5581193" y="649401"/>
                </a:lnTo>
                <a:lnTo>
                  <a:pt x="5579326" y="647534"/>
                </a:lnTo>
                <a:lnTo>
                  <a:pt x="5578208" y="647065"/>
                </a:lnTo>
                <a:lnTo>
                  <a:pt x="5575579" y="647065"/>
                </a:lnTo>
                <a:lnTo>
                  <a:pt x="5574449" y="647534"/>
                </a:lnTo>
                <a:lnTo>
                  <a:pt x="5572595" y="649401"/>
                </a:lnTo>
                <a:lnTo>
                  <a:pt x="5572125" y="650519"/>
                </a:lnTo>
                <a:lnTo>
                  <a:pt x="5572125" y="653148"/>
                </a:lnTo>
                <a:lnTo>
                  <a:pt x="5572595" y="654265"/>
                </a:lnTo>
                <a:lnTo>
                  <a:pt x="5574449" y="656132"/>
                </a:lnTo>
                <a:lnTo>
                  <a:pt x="5575579" y="656590"/>
                </a:lnTo>
                <a:lnTo>
                  <a:pt x="5578208" y="656590"/>
                </a:lnTo>
                <a:lnTo>
                  <a:pt x="5579326" y="656132"/>
                </a:lnTo>
                <a:lnTo>
                  <a:pt x="5581193" y="654265"/>
                </a:lnTo>
                <a:lnTo>
                  <a:pt x="5581650" y="653148"/>
                </a:lnTo>
                <a:lnTo>
                  <a:pt x="5581650" y="650519"/>
                </a:lnTo>
                <a:close/>
              </a:path>
              <a:path w="6677025" h="3249929">
                <a:moveTo>
                  <a:pt x="5581650" y="3454"/>
                </a:moveTo>
                <a:lnTo>
                  <a:pt x="5581193" y="2336"/>
                </a:lnTo>
                <a:lnTo>
                  <a:pt x="5579326" y="469"/>
                </a:lnTo>
                <a:lnTo>
                  <a:pt x="5578208" y="0"/>
                </a:lnTo>
                <a:lnTo>
                  <a:pt x="5575579" y="0"/>
                </a:lnTo>
                <a:lnTo>
                  <a:pt x="5574449" y="469"/>
                </a:lnTo>
                <a:lnTo>
                  <a:pt x="5572595" y="2336"/>
                </a:lnTo>
                <a:lnTo>
                  <a:pt x="5572125" y="3454"/>
                </a:lnTo>
                <a:lnTo>
                  <a:pt x="5572125" y="6083"/>
                </a:lnTo>
                <a:lnTo>
                  <a:pt x="5572595" y="7200"/>
                </a:lnTo>
                <a:lnTo>
                  <a:pt x="5574449" y="9067"/>
                </a:lnTo>
                <a:lnTo>
                  <a:pt x="5575579" y="9525"/>
                </a:lnTo>
                <a:lnTo>
                  <a:pt x="5578208" y="9525"/>
                </a:lnTo>
                <a:lnTo>
                  <a:pt x="5579326" y="9067"/>
                </a:lnTo>
                <a:lnTo>
                  <a:pt x="5581193" y="7200"/>
                </a:lnTo>
                <a:lnTo>
                  <a:pt x="5581650" y="6083"/>
                </a:lnTo>
                <a:lnTo>
                  <a:pt x="5581650" y="3454"/>
                </a:lnTo>
                <a:close/>
              </a:path>
              <a:path w="6677025" h="3249929">
                <a:moveTo>
                  <a:pt x="5629275" y="3238779"/>
                </a:moveTo>
                <a:lnTo>
                  <a:pt x="5628818" y="3237661"/>
                </a:lnTo>
                <a:lnTo>
                  <a:pt x="5626951" y="3235795"/>
                </a:lnTo>
                <a:lnTo>
                  <a:pt x="5625833" y="3235325"/>
                </a:lnTo>
                <a:lnTo>
                  <a:pt x="5623204" y="3235325"/>
                </a:lnTo>
                <a:lnTo>
                  <a:pt x="5622074" y="3235795"/>
                </a:lnTo>
                <a:lnTo>
                  <a:pt x="5620220" y="3237661"/>
                </a:lnTo>
                <a:lnTo>
                  <a:pt x="5619750" y="3238779"/>
                </a:lnTo>
                <a:lnTo>
                  <a:pt x="5619750" y="3241408"/>
                </a:lnTo>
                <a:lnTo>
                  <a:pt x="5620220" y="3242526"/>
                </a:lnTo>
                <a:lnTo>
                  <a:pt x="5622074" y="3244392"/>
                </a:lnTo>
                <a:lnTo>
                  <a:pt x="5623204" y="3244850"/>
                </a:lnTo>
                <a:lnTo>
                  <a:pt x="5625833" y="3244850"/>
                </a:lnTo>
                <a:lnTo>
                  <a:pt x="5626951" y="3244392"/>
                </a:lnTo>
                <a:lnTo>
                  <a:pt x="5628818" y="3242526"/>
                </a:lnTo>
                <a:lnTo>
                  <a:pt x="5629275" y="3241408"/>
                </a:lnTo>
                <a:lnTo>
                  <a:pt x="5629275" y="3238779"/>
                </a:lnTo>
                <a:close/>
              </a:path>
              <a:path w="6677025" h="3249929">
                <a:moveTo>
                  <a:pt x="5629275" y="2591714"/>
                </a:moveTo>
                <a:lnTo>
                  <a:pt x="5628818" y="2590596"/>
                </a:lnTo>
                <a:lnTo>
                  <a:pt x="5626951" y="2588730"/>
                </a:lnTo>
                <a:lnTo>
                  <a:pt x="5625833" y="2588272"/>
                </a:lnTo>
                <a:lnTo>
                  <a:pt x="5623204" y="2588272"/>
                </a:lnTo>
                <a:lnTo>
                  <a:pt x="5622074" y="2588730"/>
                </a:lnTo>
                <a:lnTo>
                  <a:pt x="5620220" y="2590596"/>
                </a:lnTo>
                <a:lnTo>
                  <a:pt x="5619750" y="2591714"/>
                </a:lnTo>
                <a:lnTo>
                  <a:pt x="5619750" y="2594343"/>
                </a:lnTo>
                <a:lnTo>
                  <a:pt x="5620220" y="2595461"/>
                </a:lnTo>
                <a:lnTo>
                  <a:pt x="5622074" y="2597327"/>
                </a:lnTo>
                <a:lnTo>
                  <a:pt x="5623204" y="2597797"/>
                </a:lnTo>
                <a:lnTo>
                  <a:pt x="5625833" y="2597797"/>
                </a:lnTo>
                <a:lnTo>
                  <a:pt x="5626951" y="2597327"/>
                </a:lnTo>
                <a:lnTo>
                  <a:pt x="5628818" y="2595461"/>
                </a:lnTo>
                <a:lnTo>
                  <a:pt x="5629275" y="2594343"/>
                </a:lnTo>
                <a:lnTo>
                  <a:pt x="5629275" y="2591714"/>
                </a:lnTo>
                <a:close/>
              </a:path>
              <a:path w="6677025" h="3249929">
                <a:moveTo>
                  <a:pt x="5629275" y="1944649"/>
                </a:moveTo>
                <a:lnTo>
                  <a:pt x="5628818" y="1943531"/>
                </a:lnTo>
                <a:lnTo>
                  <a:pt x="5626951" y="1941664"/>
                </a:lnTo>
                <a:lnTo>
                  <a:pt x="5625833" y="1941195"/>
                </a:lnTo>
                <a:lnTo>
                  <a:pt x="5623204" y="1941195"/>
                </a:lnTo>
                <a:lnTo>
                  <a:pt x="5622074" y="1941664"/>
                </a:lnTo>
                <a:lnTo>
                  <a:pt x="5620220" y="1943531"/>
                </a:lnTo>
                <a:lnTo>
                  <a:pt x="5619750" y="1944649"/>
                </a:lnTo>
                <a:lnTo>
                  <a:pt x="5619750" y="1947278"/>
                </a:lnTo>
                <a:lnTo>
                  <a:pt x="5620220" y="1948395"/>
                </a:lnTo>
                <a:lnTo>
                  <a:pt x="5622074" y="1950262"/>
                </a:lnTo>
                <a:lnTo>
                  <a:pt x="5623204" y="1950720"/>
                </a:lnTo>
                <a:lnTo>
                  <a:pt x="5625833" y="1950720"/>
                </a:lnTo>
                <a:lnTo>
                  <a:pt x="5626951" y="1950262"/>
                </a:lnTo>
                <a:lnTo>
                  <a:pt x="5628818" y="1948395"/>
                </a:lnTo>
                <a:lnTo>
                  <a:pt x="5629275" y="1947278"/>
                </a:lnTo>
                <a:lnTo>
                  <a:pt x="5629275" y="1944649"/>
                </a:lnTo>
                <a:close/>
              </a:path>
              <a:path w="6677025" h="3249929">
                <a:moveTo>
                  <a:pt x="5629275" y="1297584"/>
                </a:moveTo>
                <a:lnTo>
                  <a:pt x="5628818" y="1296466"/>
                </a:lnTo>
                <a:lnTo>
                  <a:pt x="5626951" y="1294599"/>
                </a:lnTo>
                <a:lnTo>
                  <a:pt x="5625833" y="1294130"/>
                </a:lnTo>
                <a:lnTo>
                  <a:pt x="5623204" y="1294130"/>
                </a:lnTo>
                <a:lnTo>
                  <a:pt x="5622074" y="1294599"/>
                </a:lnTo>
                <a:lnTo>
                  <a:pt x="5620220" y="1296466"/>
                </a:lnTo>
                <a:lnTo>
                  <a:pt x="5619750" y="1297584"/>
                </a:lnTo>
                <a:lnTo>
                  <a:pt x="5619750" y="1300213"/>
                </a:lnTo>
                <a:lnTo>
                  <a:pt x="5620220" y="1301330"/>
                </a:lnTo>
                <a:lnTo>
                  <a:pt x="5622074" y="1303197"/>
                </a:lnTo>
                <a:lnTo>
                  <a:pt x="5623204" y="1303655"/>
                </a:lnTo>
                <a:lnTo>
                  <a:pt x="5625833" y="1303655"/>
                </a:lnTo>
                <a:lnTo>
                  <a:pt x="5626951" y="1303197"/>
                </a:lnTo>
                <a:lnTo>
                  <a:pt x="5628818" y="1301330"/>
                </a:lnTo>
                <a:lnTo>
                  <a:pt x="5629275" y="1300213"/>
                </a:lnTo>
                <a:lnTo>
                  <a:pt x="5629275" y="1297584"/>
                </a:lnTo>
                <a:close/>
              </a:path>
              <a:path w="6677025" h="3249929">
                <a:moveTo>
                  <a:pt x="5629275" y="650519"/>
                </a:moveTo>
                <a:lnTo>
                  <a:pt x="5628818" y="649401"/>
                </a:lnTo>
                <a:lnTo>
                  <a:pt x="5626951" y="647534"/>
                </a:lnTo>
                <a:lnTo>
                  <a:pt x="5625833" y="647065"/>
                </a:lnTo>
                <a:lnTo>
                  <a:pt x="5623204" y="647065"/>
                </a:lnTo>
                <a:lnTo>
                  <a:pt x="5622074" y="647534"/>
                </a:lnTo>
                <a:lnTo>
                  <a:pt x="5620220" y="649401"/>
                </a:lnTo>
                <a:lnTo>
                  <a:pt x="5619750" y="650519"/>
                </a:lnTo>
                <a:lnTo>
                  <a:pt x="5619750" y="653148"/>
                </a:lnTo>
                <a:lnTo>
                  <a:pt x="5620220" y="654265"/>
                </a:lnTo>
                <a:lnTo>
                  <a:pt x="5622074" y="656132"/>
                </a:lnTo>
                <a:lnTo>
                  <a:pt x="5623204" y="656590"/>
                </a:lnTo>
                <a:lnTo>
                  <a:pt x="5625833" y="656590"/>
                </a:lnTo>
                <a:lnTo>
                  <a:pt x="5626951" y="656132"/>
                </a:lnTo>
                <a:lnTo>
                  <a:pt x="5628818" y="654265"/>
                </a:lnTo>
                <a:lnTo>
                  <a:pt x="5629275" y="653148"/>
                </a:lnTo>
                <a:lnTo>
                  <a:pt x="5629275" y="650519"/>
                </a:lnTo>
                <a:close/>
              </a:path>
              <a:path w="6677025" h="3249929">
                <a:moveTo>
                  <a:pt x="5629275" y="3454"/>
                </a:moveTo>
                <a:lnTo>
                  <a:pt x="5628818" y="2336"/>
                </a:lnTo>
                <a:lnTo>
                  <a:pt x="5626951" y="469"/>
                </a:lnTo>
                <a:lnTo>
                  <a:pt x="5625833" y="0"/>
                </a:lnTo>
                <a:lnTo>
                  <a:pt x="5623204" y="0"/>
                </a:lnTo>
                <a:lnTo>
                  <a:pt x="5622074" y="469"/>
                </a:lnTo>
                <a:lnTo>
                  <a:pt x="5620220" y="2336"/>
                </a:lnTo>
                <a:lnTo>
                  <a:pt x="5619750" y="3454"/>
                </a:lnTo>
                <a:lnTo>
                  <a:pt x="5619750" y="6083"/>
                </a:lnTo>
                <a:lnTo>
                  <a:pt x="5620220" y="7200"/>
                </a:lnTo>
                <a:lnTo>
                  <a:pt x="5622074" y="9067"/>
                </a:lnTo>
                <a:lnTo>
                  <a:pt x="5623204" y="9525"/>
                </a:lnTo>
                <a:lnTo>
                  <a:pt x="5625833" y="9525"/>
                </a:lnTo>
                <a:lnTo>
                  <a:pt x="5626951" y="9067"/>
                </a:lnTo>
                <a:lnTo>
                  <a:pt x="5628818" y="7200"/>
                </a:lnTo>
                <a:lnTo>
                  <a:pt x="5629275" y="6083"/>
                </a:lnTo>
                <a:lnTo>
                  <a:pt x="5629275" y="3454"/>
                </a:lnTo>
                <a:close/>
              </a:path>
              <a:path w="6677025" h="3249929">
                <a:moveTo>
                  <a:pt x="5676900" y="3238779"/>
                </a:moveTo>
                <a:lnTo>
                  <a:pt x="5676443" y="3237661"/>
                </a:lnTo>
                <a:lnTo>
                  <a:pt x="5674576" y="3235795"/>
                </a:lnTo>
                <a:lnTo>
                  <a:pt x="5673458" y="3235325"/>
                </a:lnTo>
                <a:lnTo>
                  <a:pt x="5670829" y="3235325"/>
                </a:lnTo>
                <a:lnTo>
                  <a:pt x="5669699" y="3235795"/>
                </a:lnTo>
                <a:lnTo>
                  <a:pt x="5667845" y="3237661"/>
                </a:lnTo>
                <a:lnTo>
                  <a:pt x="5667375" y="3238779"/>
                </a:lnTo>
                <a:lnTo>
                  <a:pt x="5667375" y="3241408"/>
                </a:lnTo>
                <a:lnTo>
                  <a:pt x="5667845" y="3242526"/>
                </a:lnTo>
                <a:lnTo>
                  <a:pt x="5669699" y="3244392"/>
                </a:lnTo>
                <a:lnTo>
                  <a:pt x="5670829" y="3244850"/>
                </a:lnTo>
                <a:lnTo>
                  <a:pt x="5673458" y="3244850"/>
                </a:lnTo>
                <a:lnTo>
                  <a:pt x="5674576" y="3244392"/>
                </a:lnTo>
                <a:lnTo>
                  <a:pt x="5676443" y="3242526"/>
                </a:lnTo>
                <a:lnTo>
                  <a:pt x="5676900" y="3241408"/>
                </a:lnTo>
                <a:lnTo>
                  <a:pt x="5676900" y="3238779"/>
                </a:lnTo>
                <a:close/>
              </a:path>
              <a:path w="6677025" h="3249929">
                <a:moveTo>
                  <a:pt x="5676900" y="2591714"/>
                </a:moveTo>
                <a:lnTo>
                  <a:pt x="5676443" y="2590596"/>
                </a:lnTo>
                <a:lnTo>
                  <a:pt x="5674576" y="2588730"/>
                </a:lnTo>
                <a:lnTo>
                  <a:pt x="5673458" y="2588272"/>
                </a:lnTo>
                <a:lnTo>
                  <a:pt x="5670829" y="2588272"/>
                </a:lnTo>
                <a:lnTo>
                  <a:pt x="5669699" y="2588730"/>
                </a:lnTo>
                <a:lnTo>
                  <a:pt x="5667845" y="2590596"/>
                </a:lnTo>
                <a:lnTo>
                  <a:pt x="5667375" y="2591714"/>
                </a:lnTo>
                <a:lnTo>
                  <a:pt x="5667375" y="2594343"/>
                </a:lnTo>
                <a:lnTo>
                  <a:pt x="5667845" y="2595461"/>
                </a:lnTo>
                <a:lnTo>
                  <a:pt x="5669699" y="2597327"/>
                </a:lnTo>
                <a:lnTo>
                  <a:pt x="5670829" y="2597797"/>
                </a:lnTo>
                <a:lnTo>
                  <a:pt x="5673458" y="2597797"/>
                </a:lnTo>
                <a:lnTo>
                  <a:pt x="5674576" y="2597327"/>
                </a:lnTo>
                <a:lnTo>
                  <a:pt x="5676443" y="2595461"/>
                </a:lnTo>
                <a:lnTo>
                  <a:pt x="5676900" y="2594343"/>
                </a:lnTo>
                <a:lnTo>
                  <a:pt x="5676900" y="2591714"/>
                </a:lnTo>
                <a:close/>
              </a:path>
              <a:path w="6677025" h="3249929">
                <a:moveTo>
                  <a:pt x="5676900" y="1944649"/>
                </a:moveTo>
                <a:lnTo>
                  <a:pt x="5676443" y="1943531"/>
                </a:lnTo>
                <a:lnTo>
                  <a:pt x="5674576" y="1941664"/>
                </a:lnTo>
                <a:lnTo>
                  <a:pt x="5673458" y="1941195"/>
                </a:lnTo>
                <a:lnTo>
                  <a:pt x="5670829" y="1941195"/>
                </a:lnTo>
                <a:lnTo>
                  <a:pt x="5669699" y="1941664"/>
                </a:lnTo>
                <a:lnTo>
                  <a:pt x="5667845" y="1943531"/>
                </a:lnTo>
                <a:lnTo>
                  <a:pt x="5667375" y="1944649"/>
                </a:lnTo>
                <a:lnTo>
                  <a:pt x="5667375" y="1947278"/>
                </a:lnTo>
                <a:lnTo>
                  <a:pt x="5667845" y="1948395"/>
                </a:lnTo>
                <a:lnTo>
                  <a:pt x="5669699" y="1950262"/>
                </a:lnTo>
                <a:lnTo>
                  <a:pt x="5670829" y="1950720"/>
                </a:lnTo>
                <a:lnTo>
                  <a:pt x="5673458" y="1950720"/>
                </a:lnTo>
                <a:lnTo>
                  <a:pt x="5674576" y="1950262"/>
                </a:lnTo>
                <a:lnTo>
                  <a:pt x="5676443" y="1948395"/>
                </a:lnTo>
                <a:lnTo>
                  <a:pt x="5676900" y="1947278"/>
                </a:lnTo>
                <a:lnTo>
                  <a:pt x="5676900" y="1944649"/>
                </a:lnTo>
                <a:close/>
              </a:path>
              <a:path w="6677025" h="3249929">
                <a:moveTo>
                  <a:pt x="5676900" y="1297584"/>
                </a:moveTo>
                <a:lnTo>
                  <a:pt x="5676443" y="1296466"/>
                </a:lnTo>
                <a:lnTo>
                  <a:pt x="5674576" y="1294599"/>
                </a:lnTo>
                <a:lnTo>
                  <a:pt x="5673458" y="1294130"/>
                </a:lnTo>
                <a:lnTo>
                  <a:pt x="5670829" y="1294130"/>
                </a:lnTo>
                <a:lnTo>
                  <a:pt x="5669699" y="1294599"/>
                </a:lnTo>
                <a:lnTo>
                  <a:pt x="5667845" y="1296466"/>
                </a:lnTo>
                <a:lnTo>
                  <a:pt x="5667375" y="1297584"/>
                </a:lnTo>
                <a:lnTo>
                  <a:pt x="5667375" y="1300213"/>
                </a:lnTo>
                <a:lnTo>
                  <a:pt x="5667845" y="1301330"/>
                </a:lnTo>
                <a:lnTo>
                  <a:pt x="5669699" y="1303197"/>
                </a:lnTo>
                <a:lnTo>
                  <a:pt x="5670829" y="1303655"/>
                </a:lnTo>
                <a:lnTo>
                  <a:pt x="5673458" y="1303655"/>
                </a:lnTo>
                <a:lnTo>
                  <a:pt x="5674576" y="1303197"/>
                </a:lnTo>
                <a:lnTo>
                  <a:pt x="5676443" y="1301330"/>
                </a:lnTo>
                <a:lnTo>
                  <a:pt x="5676900" y="1300213"/>
                </a:lnTo>
                <a:lnTo>
                  <a:pt x="5676900" y="1297584"/>
                </a:lnTo>
                <a:close/>
              </a:path>
              <a:path w="6677025" h="3249929">
                <a:moveTo>
                  <a:pt x="5676900" y="650519"/>
                </a:moveTo>
                <a:lnTo>
                  <a:pt x="5676443" y="649401"/>
                </a:lnTo>
                <a:lnTo>
                  <a:pt x="5674576" y="647534"/>
                </a:lnTo>
                <a:lnTo>
                  <a:pt x="5673458" y="647065"/>
                </a:lnTo>
                <a:lnTo>
                  <a:pt x="5670829" y="647065"/>
                </a:lnTo>
                <a:lnTo>
                  <a:pt x="5669699" y="647534"/>
                </a:lnTo>
                <a:lnTo>
                  <a:pt x="5667845" y="649401"/>
                </a:lnTo>
                <a:lnTo>
                  <a:pt x="5667375" y="650519"/>
                </a:lnTo>
                <a:lnTo>
                  <a:pt x="5667375" y="653148"/>
                </a:lnTo>
                <a:lnTo>
                  <a:pt x="5667845" y="654265"/>
                </a:lnTo>
                <a:lnTo>
                  <a:pt x="5669699" y="656132"/>
                </a:lnTo>
                <a:lnTo>
                  <a:pt x="5670829" y="656590"/>
                </a:lnTo>
                <a:lnTo>
                  <a:pt x="5673458" y="656590"/>
                </a:lnTo>
                <a:lnTo>
                  <a:pt x="5674576" y="656132"/>
                </a:lnTo>
                <a:lnTo>
                  <a:pt x="5676443" y="654265"/>
                </a:lnTo>
                <a:lnTo>
                  <a:pt x="5676900" y="653148"/>
                </a:lnTo>
                <a:lnTo>
                  <a:pt x="5676900" y="650519"/>
                </a:lnTo>
                <a:close/>
              </a:path>
              <a:path w="6677025" h="3249929">
                <a:moveTo>
                  <a:pt x="5676900" y="3454"/>
                </a:moveTo>
                <a:lnTo>
                  <a:pt x="5676443" y="2336"/>
                </a:lnTo>
                <a:lnTo>
                  <a:pt x="5674576" y="469"/>
                </a:lnTo>
                <a:lnTo>
                  <a:pt x="5673458" y="0"/>
                </a:lnTo>
                <a:lnTo>
                  <a:pt x="5670829" y="0"/>
                </a:lnTo>
                <a:lnTo>
                  <a:pt x="5669699" y="469"/>
                </a:lnTo>
                <a:lnTo>
                  <a:pt x="5667845" y="2336"/>
                </a:lnTo>
                <a:lnTo>
                  <a:pt x="5667375" y="3454"/>
                </a:lnTo>
                <a:lnTo>
                  <a:pt x="5667375" y="6083"/>
                </a:lnTo>
                <a:lnTo>
                  <a:pt x="5667845" y="7200"/>
                </a:lnTo>
                <a:lnTo>
                  <a:pt x="5669699" y="9067"/>
                </a:lnTo>
                <a:lnTo>
                  <a:pt x="5670829" y="9525"/>
                </a:lnTo>
                <a:lnTo>
                  <a:pt x="5673458" y="9525"/>
                </a:lnTo>
                <a:lnTo>
                  <a:pt x="5674576" y="9067"/>
                </a:lnTo>
                <a:lnTo>
                  <a:pt x="5676443" y="7200"/>
                </a:lnTo>
                <a:lnTo>
                  <a:pt x="5676900" y="6083"/>
                </a:lnTo>
                <a:lnTo>
                  <a:pt x="5676900" y="3454"/>
                </a:lnTo>
                <a:close/>
              </a:path>
              <a:path w="6677025" h="3249929">
                <a:moveTo>
                  <a:pt x="5724525" y="3238779"/>
                </a:moveTo>
                <a:lnTo>
                  <a:pt x="5724068" y="3237661"/>
                </a:lnTo>
                <a:lnTo>
                  <a:pt x="5722201" y="3235795"/>
                </a:lnTo>
                <a:lnTo>
                  <a:pt x="5721083" y="3235325"/>
                </a:lnTo>
                <a:lnTo>
                  <a:pt x="5718454" y="3235325"/>
                </a:lnTo>
                <a:lnTo>
                  <a:pt x="5717324" y="3235795"/>
                </a:lnTo>
                <a:lnTo>
                  <a:pt x="5715470" y="3237661"/>
                </a:lnTo>
                <a:lnTo>
                  <a:pt x="5715000" y="3238779"/>
                </a:lnTo>
                <a:lnTo>
                  <a:pt x="5715000" y="3241408"/>
                </a:lnTo>
                <a:lnTo>
                  <a:pt x="5715470" y="3242526"/>
                </a:lnTo>
                <a:lnTo>
                  <a:pt x="5717324" y="3244392"/>
                </a:lnTo>
                <a:lnTo>
                  <a:pt x="5718454" y="3244850"/>
                </a:lnTo>
                <a:lnTo>
                  <a:pt x="5721083" y="3244850"/>
                </a:lnTo>
                <a:lnTo>
                  <a:pt x="5722201" y="3244392"/>
                </a:lnTo>
                <a:lnTo>
                  <a:pt x="5724068" y="3242526"/>
                </a:lnTo>
                <a:lnTo>
                  <a:pt x="5724525" y="3241408"/>
                </a:lnTo>
                <a:lnTo>
                  <a:pt x="5724525" y="3238779"/>
                </a:lnTo>
                <a:close/>
              </a:path>
              <a:path w="6677025" h="3249929">
                <a:moveTo>
                  <a:pt x="5724525" y="2591714"/>
                </a:moveTo>
                <a:lnTo>
                  <a:pt x="5724068" y="2590596"/>
                </a:lnTo>
                <a:lnTo>
                  <a:pt x="5722201" y="2588730"/>
                </a:lnTo>
                <a:lnTo>
                  <a:pt x="5721083" y="2588272"/>
                </a:lnTo>
                <a:lnTo>
                  <a:pt x="5718454" y="2588272"/>
                </a:lnTo>
                <a:lnTo>
                  <a:pt x="5717324" y="2588730"/>
                </a:lnTo>
                <a:lnTo>
                  <a:pt x="5715470" y="2590596"/>
                </a:lnTo>
                <a:lnTo>
                  <a:pt x="5715000" y="2591714"/>
                </a:lnTo>
                <a:lnTo>
                  <a:pt x="5715000" y="2594343"/>
                </a:lnTo>
                <a:lnTo>
                  <a:pt x="5715470" y="2595461"/>
                </a:lnTo>
                <a:lnTo>
                  <a:pt x="5717324" y="2597327"/>
                </a:lnTo>
                <a:lnTo>
                  <a:pt x="5718454" y="2597797"/>
                </a:lnTo>
                <a:lnTo>
                  <a:pt x="5721083" y="2597797"/>
                </a:lnTo>
                <a:lnTo>
                  <a:pt x="5722201" y="2597327"/>
                </a:lnTo>
                <a:lnTo>
                  <a:pt x="5724068" y="2595461"/>
                </a:lnTo>
                <a:lnTo>
                  <a:pt x="5724525" y="2594343"/>
                </a:lnTo>
                <a:lnTo>
                  <a:pt x="5724525" y="2591714"/>
                </a:lnTo>
                <a:close/>
              </a:path>
              <a:path w="6677025" h="3249929">
                <a:moveTo>
                  <a:pt x="5724525" y="1944649"/>
                </a:moveTo>
                <a:lnTo>
                  <a:pt x="5724068" y="1943531"/>
                </a:lnTo>
                <a:lnTo>
                  <a:pt x="5722201" y="1941664"/>
                </a:lnTo>
                <a:lnTo>
                  <a:pt x="5721083" y="1941195"/>
                </a:lnTo>
                <a:lnTo>
                  <a:pt x="5718454" y="1941195"/>
                </a:lnTo>
                <a:lnTo>
                  <a:pt x="5717324" y="1941664"/>
                </a:lnTo>
                <a:lnTo>
                  <a:pt x="5715470" y="1943531"/>
                </a:lnTo>
                <a:lnTo>
                  <a:pt x="5715000" y="1944649"/>
                </a:lnTo>
                <a:lnTo>
                  <a:pt x="5715000" y="1947278"/>
                </a:lnTo>
                <a:lnTo>
                  <a:pt x="5715470" y="1948395"/>
                </a:lnTo>
                <a:lnTo>
                  <a:pt x="5717324" y="1950262"/>
                </a:lnTo>
                <a:lnTo>
                  <a:pt x="5718454" y="1950720"/>
                </a:lnTo>
                <a:lnTo>
                  <a:pt x="5721083" y="1950720"/>
                </a:lnTo>
                <a:lnTo>
                  <a:pt x="5722201" y="1950262"/>
                </a:lnTo>
                <a:lnTo>
                  <a:pt x="5724068" y="1948395"/>
                </a:lnTo>
                <a:lnTo>
                  <a:pt x="5724525" y="1947278"/>
                </a:lnTo>
                <a:lnTo>
                  <a:pt x="5724525" y="1944649"/>
                </a:lnTo>
                <a:close/>
              </a:path>
              <a:path w="6677025" h="3249929">
                <a:moveTo>
                  <a:pt x="5724525" y="1297584"/>
                </a:moveTo>
                <a:lnTo>
                  <a:pt x="5724068" y="1296466"/>
                </a:lnTo>
                <a:lnTo>
                  <a:pt x="5722201" y="1294599"/>
                </a:lnTo>
                <a:lnTo>
                  <a:pt x="5721083" y="1294130"/>
                </a:lnTo>
                <a:lnTo>
                  <a:pt x="5718454" y="1294130"/>
                </a:lnTo>
                <a:lnTo>
                  <a:pt x="5717324" y="1294599"/>
                </a:lnTo>
                <a:lnTo>
                  <a:pt x="5715470" y="1296466"/>
                </a:lnTo>
                <a:lnTo>
                  <a:pt x="5715000" y="1297584"/>
                </a:lnTo>
                <a:lnTo>
                  <a:pt x="5715000" y="1300213"/>
                </a:lnTo>
                <a:lnTo>
                  <a:pt x="5715470" y="1301330"/>
                </a:lnTo>
                <a:lnTo>
                  <a:pt x="5717324" y="1303197"/>
                </a:lnTo>
                <a:lnTo>
                  <a:pt x="5718454" y="1303655"/>
                </a:lnTo>
                <a:lnTo>
                  <a:pt x="5721083" y="1303655"/>
                </a:lnTo>
                <a:lnTo>
                  <a:pt x="5722201" y="1303197"/>
                </a:lnTo>
                <a:lnTo>
                  <a:pt x="5724068" y="1301330"/>
                </a:lnTo>
                <a:lnTo>
                  <a:pt x="5724525" y="1300213"/>
                </a:lnTo>
                <a:lnTo>
                  <a:pt x="5724525" y="1297584"/>
                </a:lnTo>
                <a:close/>
              </a:path>
              <a:path w="6677025" h="3249929">
                <a:moveTo>
                  <a:pt x="5724525" y="650519"/>
                </a:moveTo>
                <a:lnTo>
                  <a:pt x="5724068" y="649401"/>
                </a:lnTo>
                <a:lnTo>
                  <a:pt x="5722201" y="647534"/>
                </a:lnTo>
                <a:lnTo>
                  <a:pt x="5721083" y="647065"/>
                </a:lnTo>
                <a:lnTo>
                  <a:pt x="5718454" y="647065"/>
                </a:lnTo>
                <a:lnTo>
                  <a:pt x="5717324" y="647534"/>
                </a:lnTo>
                <a:lnTo>
                  <a:pt x="5715470" y="649401"/>
                </a:lnTo>
                <a:lnTo>
                  <a:pt x="5715000" y="650519"/>
                </a:lnTo>
                <a:lnTo>
                  <a:pt x="5715000" y="653148"/>
                </a:lnTo>
                <a:lnTo>
                  <a:pt x="5715470" y="654265"/>
                </a:lnTo>
                <a:lnTo>
                  <a:pt x="5717324" y="656132"/>
                </a:lnTo>
                <a:lnTo>
                  <a:pt x="5718454" y="656590"/>
                </a:lnTo>
                <a:lnTo>
                  <a:pt x="5721083" y="656590"/>
                </a:lnTo>
                <a:lnTo>
                  <a:pt x="5722201" y="656132"/>
                </a:lnTo>
                <a:lnTo>
                  <a:pt x="5724068" y="654265"/>
                </a:lnTo>
                <a:lnTo>
                  <a:pt x="5724525" y="653148"/>
                </a:lnTo>
                <a:lnTo>
                  <a:pt x="5724525" y="650519"/>
                </a:lnTo>
                <a:close/>
              </a:path>
              <a:path w="6677025" h="3249929">
                <a:moveTo>
                  <a:pt x="5724525" y="3454"/>
                </a:moveTo>
                <a:lnTo>
                  <a:pt x="5724068" y="2336"/>
                </a:lnTo>
                <a:lnTo>
                  <a:pt x="5722201" y="469"/>
                </a:lnTo>
                <a:lnTo>
                  <a:pt x="5721083" y="0"/>
                </a:lnTo>
                <a:lnTo>
                  <a:pt x="5718454" y="0"/>
                </a:lnTo>
                <a:lnTo>
                  <a:pt x="5717324" y="469"/>
                </a:lnTo>
                <a:lnTo>
                  <a:pt x="5715470" y="2336"/>
                </a:lnTo>
                <a:lnTo>
                  <a:pt x="5715000" y="3454"/>
                </a:lnTo>
                <a:lnTo>
                  <a:pt x="5715000" y="6083"/>
                </a:lnTo>
                <a:lnTo>
                  <a:pt x="5715470" y="7200"/>
                </a:lnTo>
                <a:lnTo>
                  <a:pt x="5717324" y="9067"/>
                </a:lnTo>
                <a:lnTo>
                  <a:pt x="5718454" y="9525"/>
                </a:lnTo>
                <a:lnTo>
                  <a:pt x="5721083" y="9525"/>
                </a:lnTo>
                <a:lnTo>
                  <a:pt x="5722201" y="9067"/>
                </a:lnTo>
                <a:lnTo>
                  <a:pt x="5724068" y="7200"/>
                </a:lnTo>
                <a:lnTo>
                  <a:pt x="5724525" y="6083"/>
                </a:lnTo>
                <a:lnTo>
                  <a:pt x="5724525" y="3454"/>
                </a:lnTo>
                <a:close/>
              </a:path>
              <a:path w="6677025" h="3249929">
                <a:moveTo>
                  <a:pt x="5772150" y="3238779"/>
                </a:moveTo>
                <a:lnTo>
                  <a:pt x="5771693" y="3237661"/>
                </a:lnTo>
                <a:lnTo>
                  <a:pt x="5769826" y="3235795"/>
                </a:lnTo>
                <a:lnTo>
                  <a:pt x="5768708" y="3235325"/>
                </a:lnTo>
                <a:lnTo>
                  <a:pt x="5766079" y="3235325"/>
                </a:lnTo>
                <a:lnTo>
                  <a:pt x="5764949" y="3235795"/>
                </a:lnTo>
                <a:lnTo>
                  <a:pt x="5763095" y="3237661"/>
                </a:lnTo>
                <a:lnTo>
                  <a:pt x="5762625" y="3238779"/>
                </a:lnTo>
                <a:lnTo>
                  <a:pt x="5762625" y="3241408"/>
                </a:lnTo>
                <a:lnTo>
                  <a:pt x="5763095" y="3242526"/>
                </a:lnTo>
                <a:lnTo>
                  <a:pt x="5764949" y="3244392"/>
                </a:lnTo>
                <a:lnTo>
                  <a:pt x="5766079" y="3244850"/>
                </a:lnTo>
                <a:lnTo>
                  <a:pt x="5768708" y="3244850"/>
                </a:lnTo>
                <a:lnTo>
                  <a:pt x="5769826" y="3244392"/>
                </a:lnTo>
                <a:lnTo>
                  <a:pt x="5771693" y="3242526"/>
                </a:lnTo>
                <a:lnTo>
                  <a:pt x="5772150" y="3241408"/>
                </a:lnTo>
                <a:lnTo>
                  <a:pt x="5772150" y="3238779"/>
                </a:lnTo>
                <a:close/>
              </a:path>
              <a:path w="6677025" h="3249929">
                <a:moveTo>
                  <a:pt x="5772150" y="2591714"/>
                </a:moveTo>
                <a:lnTo>
                  <a:pt x="5771693" y="2590596"/>
                </a:lnTo>
                <a:lnTo>
                  <a:pt x="5769826" y="2588730"/>
                </a:lnTo>
                <a:lnTo>
                  <a:pt x="5768708" y="2588272"/>
                </a:lnTo>
                <a:lnTo>
                  <a:pt x="5766079" y="2588272"/>
                </a:lnTo>
                <a:lnTo>
                  <a:pt x="5764949" y="2588730"/>
                </a:lnTo>
                <a:lnTo>
                  <a:pt x="5763095" y="2590596"/>
                </a:lnTo>
                <a:lnTo>
                  <a:pt x="5762625" y="2591714"/>
                </a:lnTo>
                <a:lnTo>
                  <a:pt x="5762625" y="2594343"/>
                </a:lnTo>
                <a:lnTo>
                  <a:pt x="5763095" y="2595461"/>
                </a:lnTo>
                <a:lnTo>
                  <a:pt x="5764949" y="2597327"/>
                </a:lnTo>
                <a:lnTo>
                  <a:pt x="5766079" y="2597797"/>
                </a:lnTo>
                <a:lnTo>
                  <a:pt x="5768708" y="2597797"/>
                </a:lnTo>
                <a:lnTo>
                  <a:pt x="5769826" y="2597327"/>
                </a:lnTo>
                <a:lnTo>
                  <a:pt x="5771693" y="2595461"/>
                </a:lnTo>
                <a:lnTo>
                  <a:pt x="5772150" y="2594343"/>
                </a:lnTo>
                <a:lnTo>
                  <a:pt x="5772150" y="2591714"/>
                </a:lnTo>
                <a:close/>
              </a:path>
              <a:path w="6677025" h="3249929">
                <a:moveTo>
                  <a:pt x="5772150" y="1944649"/>
                </a:moveTo>
                <a:lnTo>
                  <a:pt x="5771693" y="1943531"/>
                </a:lnTo>
                <a:lnTo>
                  <a:pt x="5769826" y="1941664"/>
                </a:lnTo>
                <a:lnTo>
                  <a:pt x="5768708" y="1941195"/>
                </a:lnTo>
                <a:lnTo>
                  <a:pt x="5766079" y="1941195"/>
                </a:lnTo>
                <a:lnTo>
                  <a:pt x="5764949" y="1941664"/>
                </a:lnTo>
                <a:lnTo>
                  <a:pt x="5763095" y="1943531"/>
                </a:lnTo>
                <a:lnTo>
                  <a:pt x="5762625" y="1944649"/>
                </a:lnTo>
                <a:lnTo>
                  <a:pt x="5762625" y="1947278"/>
                </a:lnTo>
                <a:lnTo>
                  <a:pt x="5763095" y="1948395"/>
                </a:lnTo>
                <a:lnTo>
                  <a:pt x="5764949" y="1950262"/>
                </a:lnTo>
                <a:lnTo>
                  <a:pt x="5766079" y="1950720"/>
                </a:lnTo>
                <a:lnTo>
                  <a:pt x="5768708" y="1950720"/>
                </a:lnTo>
                <a:lnTo>
                  <a:pt x="5769826" y="1950262"/>
                </a:lnTo>
                <a:lnTo>
                  <a:pt x="5771693" y="1948395"/>
                </a:lnTo>
                <a:lnTo>
                  <a:pt x="5772150" y="1947278"/>
                </a:lnTo>
                <a:lnTo>
                  <a:pt x="5772150" y="1944649"/>
                </a:lnTo>
                <a:close/>
              </a:path>
              <a:path w="6677025" h="3249929">
                <a:moveTo>
                  <a:pt x="5772150" y="1297584"/>
                </a:moveTo>
                <a:lnTo>
                  <a:pt x="5771693" y="1296466"/>
                </a:lnTo>
                <a:lnTo>
                  <a:pt x="5769826" y="1294599"/>
                </a:lnTo>
                <a:lnTo>
                  <a:pt x="5768708" y="1294130"/>
                </a:lnTo>
                <a:lnTo>
                  <a:pt x="5766079" y="1294130"/>
                </a:lnTo>
                <a:lnTo>
                  <a:pt x="5764949" y="1294599"/>
                </a:lnTo>
                <a:lnTo>
                  <a:pt x="5763095" y="1296466"/>
                </a:lnTo>
                <a:lnTo>
                  <a:pt x="5762625" y="1297584"/>
                </a:lnTo>
                <a:lnTo>
                  <a:pt x="5762625" y="1300213"/>
                </a:lnTo>
                <a:lnTo>
                  <a:pt x="5763095" y="1301330"/>
                </a:lnTo>
                <a:lnTo>
                  <a:pt x="5764949" y="1303197"/>
                </a:lnTo>
                <a:lnTo>
                  <a:pt x="5766079" y="1303655"/>
                </a:lnTo>
                <a:lnTo>
                  <a:pt x="5768708" y="1303655"/>
                </a:lnTo>
                <a:lnTo>
                  <a:pt x="5769826" y="1303197"/>
                </a:lnTo>
                <a:lnTo>
                  <a:pt x="5771693" y="1301330"/>
                </a:lnTo>
                <a:lnTo>
                  <a:pt x="5772150" y="1300213"/>
                </a:lnTo>
                <a:lnTo>
                  <a:pt x="5772150" y="1297584"/>
                </a:lnTo>
                <a:close/>
              </a:path>
              <a:path w="6677025" h="3249929">
                <a:moveTo>
                  <a:pt x="5772150" y="650519"/>
                </a:moveTo>
                <a:lnTo>
                  <a:pt x="5771693" y="649401"/>
                </a:lnTo>
                <a:lnTo>
                  <a:pt x="5769826" y="647534"/>
                </a:lnTo>
                <a:lnTo>
                  <a:pt x="5768708" y="647065"/>
                </a:lnTo>
                <a:lnTo>
                  <a:pt x="5766079" y="647065"/>
                </a:lnTo>
                <a:lnTo>
                  <a:pt x="5764949" y="647534"/>
                </a:lnTo>
                <a:lnTo>
                  <a:pt x="5763095" y="649401"/>
                </a:lnTo>
                <a:lnTo>
                  <a:pt x="5762625" y="650519"/>
                </a:lnTo>
                <a:lnTo>
                  <a:pt x="5762625" y="653148"/>
                </a:lnTo>
                <a:lnTo>
                  <a:pt x="5763095" y="654265"/>
                </a:lnTo>
                <a:lnTo>
                  <a:pt x="5764949" y="656132"/>
                </a:lnTo>
                <a:lnTo>
                  <a:pt x="5766079" y="656590"/>
                </a:lnTo>
                <a:lnTo>
                  <a:pt x="5768708" y="656590"/>
                </a:lnTo>
                <a:lnTo>
                  <a:pt x="5769826" y="656132"/>
                </a:lnTo>
                <a:lnTo>
                  <a:pt x="5771693" y="654265"/>
                </a:lnTo>
                <a:lnTo>
                  <a:pt x="5772150" y="653148"/>
                </a:lnTo>
                <a:lnTo>
                  <a:pt x="5772150" y="650519"/>
                </a:lnTo>
                <a:close/>
              </a:path>
              <a:path w="6677025" h="3249929">
                <a:moveTo>
                  <a:pt x="5772150" y="3454"/>
                </a:moveTo>
                <a:lnTo>
                  <a:pt x="5771693" y="2336"/>
                </a:lnTo>
                <a:lnTo>
                  <a:pt x="5769826" y="469"/>
                </a:lnTo>
                <a:lnTo>
                  <a:pt x="5768708" y="0"/>
                </a:lnTo>
                <a:lnTo>
                  <a:pt x="5766079" y="0"/>
                </a:lnTo>
                <a:lnTo>
                  <a:pt x="5764949" y="469"/>
                </a:lnTo>
                <a:lnTo>
                  <a:pt x="5763095" y="2336"/>
                </a:lnTo>
                <a:lnTo>
                  <a:pt x="5762625" y="3454"/>
                </a:lnTo>
                <a:lnTo>
                  <a:pt x="5762625" y="6083"/>
                </a:lnTo>
                <a:lnTo>
                  <a:pt x="5763095" y="7200"/>
                </a:lnTo>
                <a:lnTo>
                  <a:pt x="5764949" y="9067"/>
                </a:lnTo>
                <a:lnTo>
                  <a:pt x="5766079" y="9525"/>
                </a:lnTo>
                <a:lnTo>
                  <a:pt x="5768708" y="9525"/>
                </a:lnTo>
                <a:lnTo>
                  <a:pt x="5769826" y="9067"/>
                </a:lnTo>
                <a:lnTo>
                  <a:pt x="5771693" y="7200"/>
                </a:lnTo>
                <a:lnTo>
                  <a:pt x="5772150" y="6083"/>
                </a:lnTo>
                <a:lnTo>
                  <a:pt x="5772150" y="3454"/>
                </a:lnTo>
                <a:close/>
              </a:path>
              <a:path w="6677025" h="3249929">
                <a:moveTo>
                  <a:pt x="5819775" y="3238779"/>
                </a:moveTo>
                <a:lnTo>
                  <a:pt x="5819318" y="3237661"/>
                </a:lnTo>
                <a:lnTo>
                  <a:pt x="5817451" y="3235795"/>
                </a:lnTo>
                <a:lnTo>
                  <a:pt x="5816333" y="3235325"/>
                </a:lnTo>
                <a:lnTo>
                  <a:pt x="5813704" y="3235325"/>
                </a:lnTo>
                <a:lnTo>
                  <a:pt x="5812574" y="3235795"/>
                </a:lnTo>
                <a:lnTo>
                  <a:pt x="5810720" y="3237661"/>
                </a:lnTo>
                <a:lnTo>
                  <a:pt x="5810250" y="3238779"/>
                </a:lnTo>
                <a:lnTo>
                  <a:pt x="5810250" y="3241408"/>
                </a:lnTo>
                <a:lnTo>
                  <a:pt x="5810720" y="3242526"/>
                </a:lnTo>
                <a:lnTo>
                  <a:pt x="5812574" y="3244392"/>
                </a:lnTo>
                <a:lnTo>
                  <a:pt x="5813704" y="3244850"/>
                </a:lnTo>
                <a:lnTo>
                  <a:pt x="5816333" y="3244850"/>
                </a:lnTo>
                <a:lnTo>
                  <a:pt x="5817451" y="3244392"/>
                </a:lnTo>
                <a:lnTo>
                  <a:pt x="5819318" y="3242526"/>
                </a:lnTo>
                <a:lnTo>
                  <a:pt x="5819775" y="3241408"/>
                </a:lnTo>
                <a:lnTo>
                  <a:pt x="5819775" y="3238779"/>
                </a:lnTo>
                <a:close/>
              </a:path>
              <a:path w="6677025" h="3249929">
                <a:moveTo>
                  <a:pt x="5819775" y="2591714"/>
                </a:moveTo>
                <a:lnTo>
                  <a:pt x="5819318" y="2590596"/>
                </a:lnTo>
                <a:lnTo>
                  <a:pt x="5817451" y="2588730"/>
                </a:lnTo>
                <a:lnTo>
                  <a:pt x="5816333" y="2588272"/>
                </a:lnTo>
                <a:lnTo>
                  <a:pt x="5813704" y="2588272"/>
                </a:lnTo>
                <a:lnTo>
                  <a:pt x="5812574" y="2588730"/>
                </a:lnTo>
                <a:lnTo>
                  <a:pt x="5810720" y="2590596"/>
                </a:lnTo>
                <a:lnTo>
                  <a:pt x="5810250" y="2591714"/>
                </a:lnTo>
                <a:lnTo>
                  <a:pt x="5810250" y="2594343"/>
                </a:lnTo>
                <a:lnTo>
                  <a:pt x="5810720" y="2595461"/>
                </a:lnTo>
                <a:lnTo>
                  <a:pt x="5812574" y="2597327"/>
                </a:lnTo>
                <a:lnTo>
                  <a:pt x="5813704" y="2597797"/>
                </a:lnTo>
                <a:lnTo>
                  <a:pt x="5816333" y="2597797"/>
                </a:lnTo>
                <a:lnTo>
                  <a:pt x="5817451" y="2597327"/>
                </a:lnTo>
                <a:lnTo>
                  <a:pt x="5819318" y="2595461"/>
                </a:lnTo>
                <a:lnTo>
                  <a:pt x="5819775" y="2594343"/>
                </a:lnTo>
                <a:lnTo>
                  <a:pt x="5819775" y="2591714"/>
                </a:lnTo>
                <a:close/>
              </a:path>
              <a:path w="6677025" h="3249929">
                <a:moveTo>
                  <a:pt x="5819775" y="1944649"/>
                </a:moveTo>
                <a:lnTo>
                  <a:pt x="5819318" y="1943531"/>
                </a:lnTo>
                <a:lnTo>
                  <a:pt x="5817451" y="1941664"/>
                </a:lnTo>
                <a:lnTo>
                  <a:pt x="5816333" y="1941195"/>
                </a:lnTo>
                <a:lnTo>
                  <a:pt x="5813704" y="1941195"/>
                </a:lnTo>
                <a:lnTo>
                  <a:pt x="5812574" y="1941664"/>
                </a:lnTo>
                <a:lnTo>
                  <a:pt x="5810720" y="1943531"/>
                </a:lnTo>
                <a:lnTo>
                  <a:pt x="5810250" y="1944649"/>
                </a:lnTo>
                <a:lnTo>
                  <a:pt x="5810250" y="1947278"/>
                </a:lnTo>
                <a:lnTo>
                  <a:pt x="5810720" y="1948395"/>
                </a:lnTo>
                <a:lnTo>
                  <a:pt x="5812574" y="1950262"/>
                </a:lnTo>
                <a:lnTo>
                  <a:pt x="5813704" y="1950720"/>
                </a:lnTo>
                <a:lnTo>
                  <a:pt x="5816333" y="1950720"/>
                </a:lnTo>
                <a:lnTo>
                  <a:pt x="5817451" y="1950262"/>
                </a:lnTo>
                <a:lnTo>
                  <a:pt x="5819318" y="1948395"/>
                </a:lnTo>
                <a:lnTo>
                  <a:pt x="5819775" y="1947278"/>
                </a:lnTo>
                <a:lnTo>
                  <a:pt x="5819775" y="1944649"/>
                </a:lnTo>
                <a:close/>
              </a:path>
              <a:path w="6677025" h="3249929">
                <a:moveTo>
                  <a:pt x="5819775" y="1297584"/>
                </a:moveTo>
                <a:lnTo>
                  <a:pt x="5819318" y="1296466"/>
                </a:lnTo>
                <a:lnTo>
                  <a:pt x="5817451" y="1294599"/>
                </a:lnTo>
                <a:lnTo>
                  <a:pt x="5816333" y="1294130"/>
                </a:lnTo>
                <a:lnTo>
                  <a:pt x="5813704" y="1294130"/>
                </a:lnTo>
                <a:lnTo>
                  <a:pt x="5812574" y="1294599"/>
                </a:lnTo>
                <a:lnTo>
                  <a:pt x="5810720" y="1296466"/>
                </a:lnTo>
                <a:lnTo>
                  <a:pt x="5810250" y="1297584"/>
                </a:lnTo>
                <a:lnTo>
                  <a:pt x="5810250" y="1300213"/>
                </a:lnTo>
                <a:lnTo>
                  <a:pt x="5810720" y="1301330"/>
                </a:lnTo>
                <a:lnTo>
                  <a:pt x="5812574" y="1303197"/>
                </a:lnTo>
                <a:lnTo>
                  <a:pt x="5813704" y="1303655"/>
                </a:lnTo>
                <a:lnTo>
                  <a:pt x="5816333" y="1303655"/>
                </a:lnTo>
                <a:lnTo>
                  <a:pt x="5817451" y="1303197"/>
                </a:lnTo>
                <a:lnTo>
                  <a:pt x="5819318" y="1301330"/>
                </a:lnTo>
                <a:lnTo>
                  <a:pt x="5819775" y="1300213"/>
                </a:lnTo>
                <a:lnTo>
                  <a:pt x="5819775" y="1297584"/>
                </a:lnTo>
                <a:close/>
              </a:path>
              <a:path w="6677025" h="3249929">
                <a:moveTo>
                  <a:pt x="5819775" y="650519"/>
                </a:moveTo>
                <a:lnTo>
                  <a:pt x="5819318" y="649401"/>
                </a:lnTo>
                <a:lnTo>
                  <a:pt x="5817451" y="647534"/>
                </a:lnTo>
                <a:lnTo>
                  <a:pt x="5816333" y="647065"/>
                </a:lnTo>
                <a:lnTo>
                  <a:pt x="5813704" y="647065"/>
                </a:lnTo>
                <a:lnTo>
                  <a:pt x="5812574" y="647534"/>
                </a:lnTo>
                <a:lnTo>
                  <a:pt x="5810720" y="649401"/>
                </a:lnTo>
                <a:lnTo>
                  <a:pt x="5810250" y="650519"/>
                </a:lnTo>
                <a:lnTo>
                  <a:pt x="5810250" y="653148"/>
                </a:lnTo>
                <a:lnTo>
                  <a:pt x="5810720" y="654265"/>
                </a:lnTo>
                <a:lnTo>
                  <a:pt x="5812574" y="656132"/>
                </a:lnTo>
                <a:lnTo>
                  <a:pt x="5813704" y="656590"/>
                </a:lnTo>
                <a:lnTo>
                  <a:pt x="5816333" y="656590"/>
                </a:lnTo>
                <a:lnTo>
                  <a:pt x="5817451" y="656132"/>
                </a:lnTo>
                <a:lnTo>
                  <a:pt x="5819318" y="654265"/>
                </a:lnTo>
                <a:lnTo>
                  <a:pt x="5819775" y="653148"/>
                </a:lnTo>
                <a:lnTo>
                  <a:pt x="5819775" y="650519"/>
                </a:lnTo>
                <a:close/>
              </a:path>
              <a:path w="6677025" h="3249929">
                <a:moveTo>
                  <a:pt x="5819775" y="3454"/>
                </a:moveTo>
                <a:lnTo>
                  <a:pt x="5819318" y="2336"/>
                </a:lnTo>
                <a:lnTo>
                  <a:pt x="5817451" y="469"/>
                </a:lnTo>
                <a:lnTo>
                  <a:pt x="5816333" y="0"/>
                </a:lnTo>
                <a:lnTo>
                  <a:pt x="5813704" y="0"/>
                </a:lnTo>
                <a:lnTo>
                  <a:pt x="5812574" y="469"/>
                </a:lnTo>
                <a:lnTo>
                  <a:pt x="5810720" y="2336"/>
                </a:lnTo>
                <a:lnTo>
                  <a:pt x="5810250" y="3454"/>
                </a:lnTo>
                <a:lnTo>
                  <a:pt x="5810250" y="6083"/>
                </a:lnTo>
                <a:lnTo>
                  <a:pt x="5810720" y="7200"/>
                </a:lnTo>
                <a:lnTo>
                  <a:pt x="5812574" y="9067"/>
                </a:lnTo>
                <a:lnTo>
                  <a:pt x="5813704" y="9525"/>
                </a:lnTo>
                <a:lnTo>
                  <a:pt x="5816333" y="9525"/>
                </a:lnTo>
                <a:lnTo>
                  <a:pt x="5817451" y="9067"/>
                </a:lnTo>
                <a:lnTo>
                  <a:pt x="5819318" y="7200"/>
                </a:lnTo>
                <a:lnTo>
                  <a:pt x="5819775" y="6083"/>
                </a:lnTo>
                <a:lnTo>
                  <a:pt x="5819775" y="3454"/>
                </a:lnTo>
                <a:close/>
              </a:path>
              <a:path w="6677025" h="3249929">
                <a:moveTo>
                  <a:pt x="5867400" y="3238779"/>
                </a:moveTo>
                <a:lnTo>
                  <a:pt x="5866943" y="3237661"/>
                </a:lnTo>
                <a:lnTo>
                  <a:pt x="5865076" y="3235795"/>
                </a:lnTo>
                <a:lnTo>
                  <a:pt x="5863958" y="3235325"/>
                </a:lnTo>
                <a:lnTo>
                  <a:pt x="5861329" y="3235325"/>
                </a:lnTo>
                <a:lnTo>
                  <a:pt x="5860199" y="3235795"/>
                </a:lnTo>
                <a:lnTo>
                  <a:pt x="5858345" y="3237661"/>
                </a:lnTo>
                <a:lnTo>
                  <a:pt x="5857875" y="3238779"/>
                </a:lnTo>
                <a:lnTo>
                  <a:pt x="5857875" y="3241408"/>
                </a:lnTo>
                <a:lnTo>
                  <a:pt x="5858345" y="3242526"/>
                </a:lnTo>
                <a:lnTo>
                  <a:pt x="5860199" y="3244392"/>
                </a:lnTo>
                <a:lnTo>
                  <a:pt x="5861329" y="3244850"/>
                </a:lnTo>
                <a:lnTo>
                  <a:pt x="5863958" y="3244850"/>
                </a:lnTo>
                <a:lnTo>
                  <a:pt x="5865076" y="3244392"/>
                </a:lnTo>
                <a:lnTo>
                  <a:pt x="5866943" y="3242526"/>
                </a:lnTo>
                <a:lnTo>
                  <a:pt x="5867400" y="3241408"/>
                </a:lnTo>
                <a:lnTo>
                  <a:pt x="5867400" y="3238779"/>
                </a:lnTo>
                <a:close/>
              </a:path>
              <a:path w="6677025" h="3249929">
                <a:moveTo>
                  <a:pt x="5867400" y="2591714"/>
                </a:moveTo>
                <a:lnTo>
                  <a:pt x="5866943" y="2590596"/>
                </a:lnTo>
                <a:lnTo>
                  <a:pt x="5865076" y="2588730"/>
                </a:lnTo>
                <a:lnTo>
                  <a:pt x="5863958" y="2588272"/>
                </a:lnTo>
                <a:lnTo>
                  <a:pt x="5861329" y="2588272"/>
                </a:lnTo>
                <a:lnTo>
                  <a:pt x="5860199" y="2588730"/>
                </a:lnTo>
                <a:lnTo>
                  <a:pt x="5858345" y="2590596"/>
                </a:lnTo>
                <a:lnTo>
                  <a:pt x="5857875" y="2591714"/>
                </a:lnTo>
                <a:lnTo>
                  <a:pt x="5857875" y="2594343"/>
                </a:lnTo>
                <a:lnTo>
                  <a:pt x="5858345" y="2595461"/>
                </a:lnTo>
                <a:lnTo>
                  <a:pt x="5860199" y="2597327"/>
                </a:lnTo>
                <a:lnTo>
                  <a:pt x="5861329" y="2597797"/>
                </a:lnTo>
                <a:lnTo>
                  <a:pt x="5863958" y="2597797"/>
                </a:lnTo>
                <a:lnTo>
                  <a:pt x="5865076" y="2597327"/>
                </a:lnTo>
                <a:lnTo>
                  <a:pt x="5866943" y="2595461"/>
                </a:lnTo>
                <a:lnTo>
                  <a:pt x="5867400" y="2594343"/>
                </a:lnTo>
                <a:lnTo>
                  <a:pt x="5867400" y="2591714"/>
                </a:lnTo>
                <a:close/>
              </a:path>
              <a:path w="6677025" h="3249929">
                <a:moveTo>
                  <a:pt x="5867400" y="1944649"/>
                </a:moveTo>
                <a:lnTo>
                  <a:pt x="5866943" y="1943531"/>
                </a:lnTo>
                <a:lnTo>
                  <a:pt x="5865076" y="1941664"/>
                </a:lnTo>
                <a:lnTo>
                  <a:pt x="5863958" y="1941195"/>
                </a:lnTo>
                <a:lnTo>
                  <a:pt x="5861329" y="1941195"/>
                </a:lnTo>
                <a:lnTo>
                  <a:pt x="5860199" y="1941664"/>
                </a:lnTo>
                <a:lnTo>
                  <a:pt x="5858345" y="1943531"/>
                </a:lnTo>
                <a:lnTo>
                  <a:pt x="5857875" y="1944649"/>
                </a:lnTo>
                <a:lnTo>
                  <a:pt x="5857875" y="1947278"/>
                </a:lnTo>
                <a:lnTo>
                  <a:pt x="5858345" y="1948395"/>
                </a:lnTo>
                <a:lnTo>
                  <a:pt x="5860199" y="1950262"/>
                </a:lnTo>
                <a:lnTo>
                  <a:pt x="5861329" y="1950720"/>
                </a:lnTo>
                <a:lnTo>
                  <a:pt x="5863958" y="1950720"/>
                </a:lnTo>
                <a:lnTo>
                  <a:pt x="5865076" y="1950262"/>
                </a:lnTo>
                <a:lnTo>
                  <a:pt x="5866943" y="1948395"/>
                </a:lnTo>
                <a:lnTo>
                  <a:pt x="5867400" y="1947278"/>
                </a:lnTo>
                <a:lnTo>
                  <a:pt x="5867400" y="1944649"/>
                </a:lnTo>
                <a:close/>
              </a:path>
              <a:path w="6677025" h="3249929">
                <a:moveTo>
                  <a:pt x="5867400" y="1297584"/>
                </a:moveTo>
                <a:lnTo>
                  <a:pt x="5866943" y="1296466"/>
                </a:lnTo>
                <a:lnTo>
                  <a:pt x="5865076" y="1294599"/>
                </a:lnTo>
                <a:lnTo>
                  <a:pt x="5863958" y="1294130"/>
                </a:lnTo>
                <a:lnTo>
                  <a:pt x="5861329" y="1294130"/>
                </a:lnTo>
                <a:lnTo>
                  <a:pt x="5860199" y="1294599"/>
                </a:lnTo>
                <a:lnTo>
                  <a:pt x="5858345" y="1296466"/>
                </a:lnTo>
                <a:lnTo>
                  <a:pt x="5857875" y="1297584"/>
                </a:lnTo>
                <a:lnTo>
                  <a:pt x="5857875" y="1300213"/>
                </a:lnTo>
                <a:lnTo>
                  <a:pt x="5858345" y="1301330"/>
                </a:lnTo>
                <a:lnTo>
                  <a:pt x="5860199" y="1303197"/>
                </a:lnTo>
                <a:lnTo>
                  <a:pt x="5861329" y="1303655"/>
                </a:lnTo>
                <a:lnTo>
                  <a:pt x="5863958" y="1303655"/>
                </a:lnTo>
                <a:lnTo>
                  <a:pt x="5865076" y="1303197"/>
                </a:lnTo>
                <a:lnTo>
                  <a:pt x="5866943" y="1301330"/>
                </a:lnTo>
                <a:lnTo>
                  <a:pt x="5867400" y="1300213"/>
                </a:lnTo>
                <a:lnTo>
                  <a:pt x="5867400" y="1297584"/>
                </a:lnTo>
                <a:close/>
              </a:path>
              <a:path w="6677025" h="3249929">
                <a:moveTo>
                  <a:pt x="5867400" y="650519"/>
                </a:moveTo>
                <a:lnTo>
                  <a:pt x="5866943" y="649401"/>
                </a:lnTo>
                <a:lnTo>
                  <a:pt x="5865076" y="647534"/>
                </a:lnTo>
                <a:lnTo>
                  <a:pt x="5863958" y="647065"/>
                </a:lnTo>
                <a:lnTo>
                  <a:pt x="5861329" y="647065"/>
                </a:lnTo>
                <a:lnTo>
                  <a:pt x="5860199" y="647534"/>
                </a:lnTo>
                <a:lnTo>
                  <a:pt x="5858345" y="649401"/>
                </a:lnTo>
                <a:lnTo>
                  <a:pt x="5857875" y="650519"/>
                </a:lnTo>
                <a:lnTo>
                  <a:pt x="5857875" y="653148"/>
                </a:lnTo>
                <a:lnTo>
                  <a:pt x="5858345" y="654265"/>
                </a:lnTo>
                <a:lnTo>
                  <a:pt x="5860199" y="656132"/>
                </a:lnTo>
                <a:lnTo>
                  <a:pt x="5861329" y="656590"/>
                </a:lnTo>
                <a:lnTo>
                  <a:pt x="5863958" y="656590"/>
                </a:lnTo>
                <a:lnTo>
                  <a:pt x="5865076" y="656132"/>
                </a:lnTo>
                <a:lnTo>
                  <a:pt x="5866943" y="654265"/>
                </a:lnTo>
                <a:lnTo>
                  <a:pt x="5867400" y="653148"/>
                </a:lnTo>
                <a:lnTo>
                  <a:pt x="5867400" y="650519"/>
                </a:lnTo>
                <a:close/>
              </a:path>
              <a:path w="6677025" h="3249929">
                <a:moveTo>
                  <a:pt x="5867400" y="3454"/>
                </a:moveTo>
                <a:lnTo>
                  <a:pt x="5866943" y="2336"/>
                </a:lnTo>
                <a:lnTo>
                  <a:pt x="5865076" y="469"/>
                </a:lnTo>
                <a:lnTo>
                  <a:pt x="5863958" y="0"/>
                </a:lnTo>
                <a:lnTo>
                  <a:pt x="5861329" y="0"/>
                </a:lnTo>
                <a:lnTo>
                  <a:pt x="5860199" y="469"/>
                </a:lnTo>
                <a:lnTo>
                  <a:pt x="5858345" y="2336"/>
                </a:lnTo>
                <a:lnTo>
                  <a:pt x="5857875" y="3454"/>
                </a:lnTo>
                <a:lnTo>
                  <a:pt x="5857875" y="6083"/>
                </a:lnTo>
                <a:lnTo>
                  <a:pt x="5858345" y="7200"/>
                </a:lnTo>
                <a:lnTo>
                  <a:pt x="5860199" y="9067"/>
                </a:lnTo>
                <a:lnTo>
                  <a:pt x="5861329" y="9525"/>
                </a:lnTo>
                <a:lnTo>
                  <a:pt x="5863958" y="9525"/>
                </a:lnTo>
                <a:lnTo>
                  <a:pt x="5865076" y="9067"/>
                </a:lnTo>
                <a:lnTo>
                  <a:pt x="5866943" y="7200"/>
                </a:lnTo>
                <a:lnTo>
                  <a:pt x="5867400" y="6083"/>
                </a:lnTo>
                <a:lnTo>
                  <a:pt x="5867400" y="3454"/>
                </a:lnTo>
                <a:close/>
              </a:path>
              <a:path w="6677025" h="3249929">
                <a:moveTo>
                  <a:pt x="5915025" y="3238779"/>
                </a:moveTo>
                <a:lnTo>
                  <a:pt x="5914568" y="3237661"/>
                </a:lnTo>
                <a:lnTo>
                  <a:pt x="5912701" y="3235795"/>
                </a:lnTo>
                <a:lnTo>
                  <a:pt x="5911583" y="3235325"/>
                </a:lnTo>
                <a:lnTo>
                  <a:pt x="5908954" y="3235325"/>
                </a:lnTo>
                <a:lnTo>
                  <a:pt x="5907824" y="3235795"/>
                </a:lnTo>
                <a:lnTo>
                  <a:pt x="5905970" y="3237661"/>
                </a:lnTo>
                <a:lnTo>
                  <a:pt x="5905500" y="3238779"/>
                </a:lnTo>
                <a:lnTo>
                  <a:pt x="5905500" y="3241408"/>
                </a:lnTo>
                <a:lnTo>
                  <a:pt x="5905970" y="3242526"/>
                </a:lnTo>
                <a:lnTo>
                  <a:pt x="5907824" y="3244392"/>
                </a:lnTo>
                <a:lnTo>
                  <a:pt x="5908954" y="3244850"/>
                </a:lnTo>
                <a:lnTo>
                  <a:pt x="5911583" y="3244850"/>
                </a:lnTo>
                <a:lnTo>
                  <a:pt x="5912701" y="3244392"/>
                </a:lnTo>
                <a:lnTo>
                  <a:pt x="5914568" y="3242526"/>
                </a:lnTo>
                <a:lnTo>
                  <a:pt x="5915025" y="3241408"/>
                </a:lnTo>
                <a:lnTo>
                  <a:pt x="5915025" y="3238779"/>
                </a:lnTo>
                <a:close/>
              </a:path>
              <a:path w="6677025" h="3249929">
                <a:moveTo>
                  <a:pt x="5915025" y="2591714"/>
                </a:moveTo>
                <a:lnTo>
                  <a:pt x="5914568" y="2590596"/>
                </a:lnTo>
                <a:lnTo>
                  <a:pt x="5912701" y="2588730"/>
                </a:lnTo>
                <a:lnTo>
                  <a:pt x="5911583" y="2588272"/>
                </a:lnTo>
                <a:lnTo>
                  <a:pt x="5908954" y="2588272"/>
                </a:lnTo>
                <a:lnTo>
                  <a:pt x="5907824" y="2588730"/>
                </a:lnTo>
                <a:lnTo>
                  <a:pt x="5905970" y="2590596"/>
                </a:lnTo>
                <a:lnTo>
                  <a:pt x="5905500" y="2591714"/>
                </a:lnTo>
                <a:lnTo>
                  <a:pt x="5905500" y="2594343"/>
                </a:lnTo>
                <a:lnTo>
                  <a:pt x="5905970" y="2595461"/>
                </a:lnTo>
                <a:lnTo>
                  <a:pt x="5907824" y="2597327"/>
                </a:lnTo>
                <a:lnTo>
                  <a:pt x="5908954" y="2597797"/>
                </a:lnTo>
                <a:lnTo>
                  <a:pt x="5911583" y="2597797"/>
                </a:lnTo>
                <a:lnTo>
                  <a:pt x="5912701" y="2597327"/>
                </a:lnTo>
                <a:lnTo>
                  <a:pt x="5914568" y="2595461"/>
                </a:lnTo>
                <a:lnTo>
                  <a:pt x="5915025" y="2594343"/>
                </a:lnTo>
                <a:lnTo>
                  <a:pt x="5915025" y="2591714"/>
                </a:lnTo>
                <a:close/>
              </a:path>
              <a:path w="6677025" h="3249929">
                <a:moveTo>
                  <a:pt x="5915025" y="1944649"/>
                </a:moveTo>
                <a:lnTo>
                  <a:pt x="5914568" y="1943531"/>
                </a:lnTo>
                <a:lnTo>
                  <a:pt x="5912701" y="1941664"/>
                </a:lnTo>
                <a:lnTo>
                  <a:pt x="5911583" y="1941195"/>
                </a:lnTo>
                <a:lnTo>
                  <a:pt x="5908954" y="1941195"/>
                </a:lnTo>
                <a:lnTo>
                  <a:pt x="5907824" y="1941664"/>
                </a:lnTo>
                <a:lnTo>
                  <a:pt x="5905970" y="1943531"/>
                </a:lnTo>
                <a:lnTo>
                  <a:pt x="5905500" y="1944649"/>
                </a:lnTo>
                <a:lnTo>
                  <a:pt x="5905500" y="1947278"/>
                </a:lnTo>
                <a:lnTo>
                  <a:pt x="5905970" y="1948395"/>
                </a:lnTo>
                <a:lnTo>
                  <a:pt x="5907824" y="1950262"/>
                </a:lnTo>
                <a:lnTo>
                  <a:pt x="5908954" y="1950720"/>
                </a:lnTo>
                <a:lnTo>
                  <a:pt x="5911583" y="1950720"/>
                </a:lnTo>
                <a:lnTo>
                  <a:pt x="5912701" y="1950262"/>
                </a:lnTo>
                <a:lnTo>
                  <a:pt x="5914568" y="1948395"/>
                </a:lnTo>
                <a:lnTo>
                  <a:pt x="5915025" y="1947278"/>
                </a:lnTo>
                <a:lnTo>
                  <a:pt x="5915025" y="1944649"/>
                </a:lnTo>
                <a:close/>
              </a:path>
              <a:path w="6677025" h="3249929">
                <a:moveTo>
                  <a:pt x="5915025" y="1297584"/>
                </a:moveTo>
                <a:lnTo>
                  <a:pt x="5914568" y="1296466"/>
                </a:lnTo>
                <a:lnTo>
                  <a:pt x="5912701" y="1294599"/>
                </a:lnTo>
                <a:lnTo>
                  <a:pt x="5911583" y="1294130"/>
                </a:lnTo>
                <a:lnTo>
                  <a:pt x="5908954" y="1294130"/>
                </a:lnTo>
                <a:lnTo>
                  <a:pt x="5907824" y="1294599"/>
                </a:lnTo>
                <a:lnTo>
                  <a:pt x="5905970" y="1296466"/>
                </a:lnTo>
                <a:lnTo>
                  <a:pt x="5905500" y="1297584"/>
                </a:lnTo>
                <a:lnTo>
                  <a:pt x="5905500" y="1300213"/>
                </a:lnTo>
                <a:lnTo>
                  <a:pt x="5905970" y="1301330"/>
                </a:lnTo>
                <a:lnTo>
                  <a:pt x="5907824" y="1303197"/>
                </a:lnTo>
                <a:lnTo>
                  <a:pt x="5908954" y="1303655"/>
                </a:lnTo>
                <a:lnTo>
                  <a:pt x="5911583" y="1303655"/>
                </a:lnTo>
                <a:lnTo>
                  <a:pt x="5912701" y="1303197"/>
                </a:lnTo>
                <a:lnTo>
                  <a:pt x="5914568" y="1301330"/>
                </a:lnTo>
                <a:lnTo>
                  <a:pt x="5915025" y="1300213"/>
                </a:lnTo>
                <a:lnTo>
                  <a:pt x="5915025" y="1297584"/>
                </a:lnTo>
                <a:close/>
              </a:path>
              <a:path w="6677025" h="3249929">
                <a:moveTo>
                  <a:pt x="5915025" y="650519"/>
                </a:moveTo>
                <a:lnTo>
                  <a:pt x="5914568" y="649401"/>
                </a:lnTo>
                <a:lnTo>
                  <a:pt x="5912701" y="647534"/>
                </a:lnTo>
                <a:lnTo>
                  <a:pt x="5911583" y="647065"/>
                </a:lnTo>
                <a:lnTo>
                  <a:pt x="5908954" y="647065"/>
                </a:lnTo>
                <a:lnTo>
                  <a:pt x="5907824" y="647534"/>
                </a:lnTo>
                <a:lnTo>
                  <a:pt x="5905970" y="649401"/>
                </a:lnTo>
                <a:lnTo>
                  <a:pt x="5905500" y="650519"/>
                </a:lnTo>
                <a:lnTo>
                  <a:pt x="5905500" y="653148"/>
                </a:lnTo>
                <a:lnTo>
                  <a:pt x="5905970" y="654265"/>
                </a:lnTo>
                <a:lnTo>
                  <a:pt x="5907824" y="656132"/>
                </a:lnTo>
                <a:lnTo>
                  <a:pt x="5908954" y="656590"/>
                </a:lnTo>
                <a:lnTo>
                  <a:pt x="5911583" y="656590"/>
                </a:lnTo>
                <a:lnTo>
                  <a:pt x="5912701" y="656132"/>
                </a:lnTo>
                <a:lnTo>
                  <a:pt x="5914568" y="654265"/>
                </a:lnTo>
                <a:lnTo>
                  <a:pt x="5915025" y="653148"/>
                </a:lnTo>
                <a:lnTo>
                  <a:pt x="5915025" y="650519"/>
                </a:lnTo>
                <a:close/>
              </a:path>
              <a:path w="6677025" h="3249929">
                <a:moveTo>
                  <a:pt x="5915025" y="3454"/>
                </a:moveTo>
                <a:lnTo>
                  <a:pt x="5914568" y="2336"/>
                </a:lnTo>
                <a:lnTo>
                  <a:pt x="5912701" y="469"/>
                </a:lnTo>
                <a:lnTo>
                  <a:pt x="5911583" y="0"/>
                </a:lnTo>
                <a:lnTo>
                  <a:pt x="5908954" y="0"/>
                </a:lnTo>
                <a:lnTo>
                  <a:pt x="5907824" y="469"/>
                </a:lnTo>
                <a:lnTo>
                  <a:pt x="5905970" y="2336"/>
                </a:lnTo>
                <a:lnTo>
                  <a:pt x="5905500" y="3454"/>
                </a:lnTo>
                <a:lnTo>
                  <a:pt x="5905500" y="6083"/>
                </a:lnTo>
                <a:lnTo>
                  <a:pt x="5905970" y="7200"/>
                </a:lnTo>
                <a:lnTo>
                  <a:pt x="5907824" y="9067"/>
                </a:lnTo>
                <a:lnTo>
                  <a:pt x="5908954" y="9525"/>
                </a:lnTo>
                <a:lnTo>
                  <a:pt x="5911583" y="9525"/>
                </a:lnTo>
                <a:lnTo>
                  <a:pt x="5912701" y="9067"/>
                </a:lnTo>
                <a:lnTo>
                  <a:pt x="5914568" y="7200"/>
                </a:lnTo>
                <a:lnTo>
                  <a:pt x="5915025" y="6083"/>
                </a:lnTo>
                <a:lnTo>
                  <a:pt x="5915025" y="3454"/>
                </a:lnTo>
                <a:close/>
              </a:path>
              <a:path w="6677025" h="3249929">
                <a:moveTo>
                  <a:pt x="5962650" y="3238779"/>
                </a:moveTo>
                <a:lnTo>
                  <a:pt x="5962193" y="3237661"/>
                </a:lnTo>
                <a:lnTo>
                  <a:pt x="5960326" y="3235795"/>
                </a:lnTo>
                <a:lnTo>
                  <a:pt x="5959208" y="3235325"/>
                </a:lnTo>
                <a:lnTo>
                  <a:pt x="5956579" y="3235325"/>
                </a:lnTo>
                <a:lnTo>
                  <a:pt x="5955449" y="3235795"/>
                </a:lnTo>
                <a:lnTo>
                  <a:pt x="5953595" y="3237661"/>
                </a:lnTo>
                <a:lnTo>
                  <a:pt x="5953125" y="3238779"/>
                </a:lnTo>
                <a:lnTo>
                  <a:pt x="5953125" y="3241408"/>
                </a:lnTo>
                <a:lnTo>
                  <a:pt x="5953595" y="3242526"/>
                </a:lnTo>
                <a:lnTo>
                  <a:pt x="5955449" y="3244392"/>
                </a:lnTo>
                <a:lnTo>
                  <a:pt x="5956579" y="3244850"/>
                </a:lnTo>
                <a:lnTo>
                  <a:pt x="5959208" y="3244850"/>
                </a:lnTo>
                <a:lnTo>
                  <a:pt x="5960326" y="3244392"/>
                </a:lnTo>
                <a:lnTo>
                  <a:pt x="5962193" y="3242526"/>
                </a:lnTo>
                <a:lnTo>
                  <a:pt x="5962650" y="3241408"/>
                </a:lnTo>
                <a:lnTo>
                  <a:pt x="5962650" y="3238779"/>
                </a:lnTo>
                <a:close/>
              </a:path>
              <a:path w="6677025" h="3249929">
                <a:moveTo>
                  <a:pt x="5962650" y="2591714"/>
                </a:moveTo>
                <a:lnTo>
                  <a:pt x="5962193" y="2590596"/>
                </a:lnTo>
                <a:lnTo>
                  <a:pt x="5960326" y="2588730"/>
                </a:lnTo>
                <a:lnTo>
                  <a:pt x="5959208" y="2588272"/>
                </a:lnTo>
                <a:lnTo>
                  <a:pt x="5956579" y="2588272"/>
                </a:lnTo>
                <a:lnTo>
                  <a:pt x="5955449" y="2588730"/>
                </a:lnTo>
                <a:lnTo>
                  <a:pt x="5953595" y="2590596"/>
                </a:lnTo>
                <a:lnTo>
                  <a:pt x="5953125" y="2591714"/>
                </a:lnTo>
                <a:lnTo>
                  <a:pt x="5953125" y="2594343"/>
                </a:lnTo>
                <a:lnTo>
                  <a:pt x="5953595" y="2595461"/>
                </a:lnTo>
                <a:lnTo>
                  <a:pt x="5955449" y="2597327"/>
                </a:lnTo>
                <a:lnTo>
                  <a:pt x="5956579" y="2597797"/>
                </a:lnTo>
                <a:lnTo>
                  <a:pt x="5959208" y="2597797"/>
                </a:lnTo>
                <a:lnTo>
                  <a:pt x="5960326" y="2597327"/>
                </a:lnTo>
                <a:lnTo>
                  <a:pt x="5962193" y="2595461"/>
                </a:lnTo>
                <a:lnTo>
                  <a:pt x="5962650" y="2594343"/>
                </a:lnTo>
                <a:lnTo>
                  <a:pt x="5962650" y="2591714"/>
                </a:lnTo>
                <a:close/>
              </a:path>
              <a:path w="6677025" h="3249929">
                <a:moveTo>
                  <a:pt x="5962650" y="1944649"/>
                </a:moveTo>
                <a:lnTo>
                  <a:pt x="5962193" y="1943531"/>
                </a:lnTo>
                <a:lnTo>
                  <a:pt x="5960326" y="1941664"/>
                </a:lnTo>
                <a:lnTo>
                  <a:pt x="5959208" y="1941195"/>
                </a:lnTo>
                <a:lnTo>
                  <a:pt x="5956579" y="1941195"/>
                </a:lnTo>
                <a:lnTo>
                  <a:pt x="5955449" y="1941664"/>
                </a:lnTo>
                <a:lnTo>
                  <a:pt x="5953595" y="1943531"/>
                </a:lnTo>
                <a:lnTo>
                  <a:pt x="5953125" y="1944649"/>
                </a:lnTo>
                <a:lnTo>
                  <a:pt x="5953125" y="1947278"/>
                </a:lnTo>
                <a:lnTo>
                  <a:pt x="5953595" y="1948395"/>
                </a:lnTo>
                <a:lnTo>
                  <a:pt x="5955449" y="1950262"/>
                </a:lnTo>
                <a:lnTo>
                  <a:pt x="5956579" y="1950720"/>
                </a:lnTo>
                <a:lnTo>
                  <a:pt x="5959208" y="1950720"/>
                </a:lnTo>
                <a:lnTo>
                  <a:pt x="5960326" y="1950262"/>
                </a:lnTo>
                <a:lnTo>
                  <a:pt x="5962193" y="1948395"/>
                </a:lnTo>
                <a:lnTo>
                  <a:pt x="5962650" y="1947278"/>
                </a:lnTo>
                <a:lnTo>
                  <a:pt x="5962650" y="1944649"/>
                </a:lnTo>
                <a:close/>
              </a:path>
              <a:path w="6677025" h="3249929">
                <a:moveTo>
                  <a:pt x="5962650" y="1297584"/>
                </a:moveTo>
                <a:lnTo>
                  <a:pt x="5962193" y="1296466"/>
                </a:lnTo>
                <a:lnTo>
                  <a:pt x="5960326" y="1294599"/>
                </a:lnTo>
                <a:lnTo>
                  <a:pt x="5959208" y="1294130"/>
                </a:lnTo>
                <a:lnTo>
                  <a:pt x="5956579" y="1294130"/>
                </a:lnTo>
                <a:lnTo>
                  <a:pt x="5955449" y="1294599"/>
                </a:lnTo>
                <a:lnTo>
                  <a:pt x="5953595" y="1296466"/>
                </a:lnTo>
                <a:lnTo>
                  <a:pt x="5953125" y="1297584"/>
                </a:lnTo>
                <a:lnTo>
                  <a:pt x="5953125" y="1300213"/>
                </a:lnTo>
                <a:lnTo>
                  <a:pt x="5953595" y="1301330"/>
                </a:lnTo>
                <a:lnTo>
                  <a:pt x="5955449" y="1303197"/>
                </a:lnTo>
                <a:lnTo>
                  <a:pt x="5956579" y="1303655"/>
                </a:lnTo>
                <a:lnTo>
                  <a:pt x="5959208" y="1303655"/>
                </a:lnTo>
                <a:lnTo>
                  <a:pt x="5960326" y="1303197"/>
                </a:lnTo>
                <a:lnTo>
                  <a:pt x="5962193" y="1301330"/>
                </a:lnTo>
                <a:lnTo>
                  <a:pt x="5962650" y="1300213"/>
                </a:lnTo>
                <a:lnTo>
                  <a:pt x="5962650" y="1297584"/>
                </a:lnTo>
                <a:close/>
              </a:path>
              <a:path w="6677025" h="3249929">
                <a:moveTo>
                  <a:pt x="5962650" y="650519"/>
                </a:moveTo>
                <a:lnTo>
                  <a:pt x="5962193" y="649401"/>
                </a:lnTo>
                <a:lnTo>
                  <a:pt x="5960326" y="647534"/>
                </a:lnTo>
                <a:lnTo>
                  <a:pt x="5959208" y="647065"/>
                </a:lnTo>
                <a:lnTo>
                  <a:pt x="5956579" y="647065"/>
                </a:lnTo>
                <a:lnTo>
                  <a:pt x="5955449" y="647534"/>
                </a:lnTo>
                <a:lnTo>
                  <a:pt x="5953595" y="649401"/>
                </a:lnTo>
                <a:lnTo>
                  <a:pt x="5953125" y="650519"/>
                </a:lnTo>
                <a:lnTo>
                  <a:pt x="5953125" y="653148"/>
                </a:lnTo>
                <a:lnTo>
                  <a:pt x="5953595" y="654265"/>
                </a:lnTo>
                <a:lnTo>
                  <a:pt x="5955449" y="656132"/>
                </a:lnTo>
                <a:lnTo>
                  <a:pt x="5956579" y="656590"/>
                </a:lnTo>
                <a:lnTo>
                  <a:pt x="5959208" y="656590"/>
                </a:lnTo>
                <a:lnTo>
                  <a:pt x="5960326" y="656132"/>
                </a:lnTo>
                <a:lnTo>
                  <a:pt x="5962193" y="654265"/>
                </a:lnTo>
                <a:lnTo>
                  <a:pt x="5962650" y="653148"/>
                </a:lnTo>
                <a:lnTo>
                  <a:pt x="5962650" y="650519"/>
                </a:lnTo>
                <a:close/>
              </a:path>
              <a:path w="6677025" h="3249929">
                <a:moveTo>
                  <a:pt x="5962650" y="3454"/>
                </a:moveTo>
                <a:lnTo>
                  <a:pt x="5962193" y="2336"/>
                </a:lnTo>
                <a:lnTo>
                  <a:pt x="5960326" y="469"/>
                </a:lnTo>
                <a:lnTo>
                  <a:pt x="5959208" y="0"/>
                </a:lnTo>
                <a:lnTo>
                  <a:pt x="5956579" y="0"/>
                </a:lnTo>
                <a:lnTo>
                  <a:pt x="5955449" y="469"/>
                </a:lnTo>
                <a:lnTo>
                  <a:pt x="5953595" y="2336"/>
                </a:lnTo>
                <a:lnTo>
                  <a:pt x="5953125" y="3454"/>
                </a:lnTo>
                <a:lnTo>
                  <a:pt x="5953125" y="6083"/>
                </a:lnTo>
                <a:lnTo>
                  <a:pt x="5953595" y="7200"/>
                </a:lnTo>
                <a:lnTo>
                  <a:pt x="5955449" y="9067"/>
                </a:lnTo>
                <a:lnTo>
                  <a:pt x="5956579" y="9525"/>
                </a:lnTo>
                <a:lnTo>
                  <a:pt x="5959208" y="9525"/>
                </a:lnTo>
                <a:lnTo>
                  <a:pt x="5960326" y="9067"/>
                </a:lnTo>
                <a:lnTo>
                  <a:pt x="5962193" y="7200"/>
                </a:lnTo>
                <a:lnTo>
                  <a:pt x="5962650" y="6083"/>
                </a:lnTo>
                <a:lnTo>
                  <a:pt x="5962650" y="3454"/>
                </a:lnTo>
                <a:close/>
              </a:path>
              <a:path w="6677025" h="3249929">
                <a:moveTo>
                  <a:pt x="6010275" y="3238779"/>
                </a:moveTo>
                <a:lnTo>
                  <a:pt x="6009818" y="3237661"/>
                </a:lnTo>
                <a:lnTo>
                  <a:pt x="6007951" y="3235795"/>
                </a:lnTo>
                <a:lnTo>
                  <a:pt x="6006833" y="3235325"/>
                </a:lnTo>
                <a:lnTo>
                  <a:pt x="6004204" y="3235325"/>
                </a:lnTo>
                <a:lnTo>
                  <a:pt x="6003087" y="3235795"/>
                </a:lnTo>
                <a:lnTo>
                  <a:pt x="6001220" y="3237661"/>
                </a:lnTo>
                <a:lnTo>
                  <a:pt x="6000750" y="3238779"/>
                </a:lnTo>
                <a:lnTo>
                  <a:pt x="6000750" y="3241408"/>
                </a:lnTo>
                <a:lnTo>
                  <a:pt x="6001220" y="3242526"/>
                </a:lnTo>
                <a:lnTo>
                  <a:pt x="6003087" y="3244392"/>
                </a:lnTo>
                <a:lnTo>
                  <a:pt x="6004204" y="3244850"/>
                </a:lnTo>
                <a:lnTo>
                  <a:pt x="6006833" y="3244850"/>
                </a:lnTo>
                <a:lnTo>
                  <a:pt x="6007951" y="3244392"/>
                </a:lnTo>
                <a:lnTo>
                  <a:pt x="6009818" y="3242526"/>
                </a:lnTo>
                <a:lnTo>
                  <a:pt x="6010275" y="3241408"/>
                </a:lnTo>
                <a:lnTo>
                  <a:pt x="6010275" y="3238779"/>
                </a:lnTo>
                <a:close/>
              </a:path>
              <a:path w="6677025" h="3249929">
                <a:moveTo>
                  <a:pt x="6010275" y="2591714"/>
                </a:moveTo>
                <a:lnTo>
                  <a:pt x="6009818" y="2590596"/>
                </a:lnTo>
                <a:lnTo>
                  <a:pt x="6007951" y="2588730"/>
                </a:lnTo>
                <a:lnTo>
                  <a:pt x="6006833" y="2588272"/>
                </a:lnTo>
                <a:lnTo>
                  <a:pt x="6004204" y="2588272"/>
                </a:lnTo>
                <a:lnTo>
                  <a:pt x="6003087" y="2588730"/>
                </a:lnTo>
                <a:lnTo>
                  <a:pt x="6001220" y="2590596"/>
                </a:lnTo>
                <a:lnTo>
                  <a:pt x="6000750" y="2591714"/>
                </a:lnTo>
                <a:lnTo>
                  <a:pt x="6000750" y="2594343"/>
                </a:lnTo>
                <a:lnTo>
                  <a:pt x="6001220" y="2595461"/>
                </a:lnTo>
                <a:lnTo>
                  <a:pt x="6003087" y="2597327"/>
                </a:lnTo>
                <a:lnTo>
                  <a:pt x="6004204" y="2597797"/>
                </a:lnTo>
                <a:lnTo>
                  <a:pt x="6006833" y="2597797"/>
                </a:lnTo>
                <a:lnTo>
                  <a:pt x="6007951" y="2597327"/>
                </a:lnTo>
                <a:lnTo>
                  <a:pt x="6009818" y="2595461"/>
                </a:lnTo>
                <a:lnTo>
                  <a:pt x="6010275" y="2594343"/>
                </a:lnTo>
                <a:lnTo>
                  <a:pt x="6010275" y="2591714"/>
                </a:lnTo>
                <a:close/>
              </a:path>
              <a:path w="6677025" h="3249929">
                <a:moveTo>
                  <a:pt x="6010275" y="1944649"/>
                </a:moveTo>
                <a:lnTo>
                  <a:pt x="6009818" y="1943531"/>
                </a:lnTo>
                <a:lnTo>
                  <a:pt x="6007951" y="1941664"/>
                </a:lnTo>
                <a:lnTo>
                  <a:pt x="6006833" y="1941195"/>
                </a:lnTo>
                <a:lnTo>
                  <a:pt x="6004204" y="1941195"/>
                </a:lnTo>
                <a:lnTo>
                  <a:pt x="6003087" y="1941664"/>
                </a:lnTo>
                <a:lnTo>
                  <a:pt x="6001220" y="1943531"/>
                </a:lnTo>
                <a:lnTo>
                  <a:pt x="6000750" y="1944649"/>
                </a:lnTo>
                <a:lnTo>
                  <a:pt x="6000750" y="1947278"/>
                </a:lnTo>
                <a:lnTo>
                  <a:pt x="6001220" y="1948395"/>
                </a:lnTo>
                <a:lnTo>
                  <a:pt x="6003087" y="1950262"/>
                </a:lnTo>
                <a:lnTo>
                  <a:pt x="6004204" y="1950720"/>
                </a:lnTo>
                <a:lnTo>
                  <a:pt x="6006833" y="1950720"/>
                </a:lnTo>
                <a:lnTo>
                  <a:pt x="6007951" y="1950262"/>
                </a:lnTo>
                <a:lnTo>
                  <a:pt x="6009818" y="1948395"/>
                </a:lnTo>
                <a:lnTo>
                  <a:pt x="6010275" y="1947278"/>
                </a:lnTo>
                <a:lnTo>
                  <a:pt x="6010275" y="1944649"/>
                </a:lnTo>
                <a:close/>
              </a:path>
              <a:path w="6677025" h="3249929">
                <a:moveTo>
                  <a:pt x="6010275" y="1297584"/>
                </a:moveTo>
                <a:lnTo>
                  <a:pt x="6009818" y="1296466"/>
                </a:lnTo>
                <a:lnTo>
                  <a:pt x="6007951" y="1294599"/>
                </a:lnTo>
                <a:lnTo>
                  <a:pt x="6006833" y="1294130"/>
                </a:lnTo>
                <a:lnTo>
                  <a:pt x="6004204" y="1294130"/>
                </a:lnTo>
                <a:lnTo>
                  <a:pt x="6003087" y="1294599"/>
                </a:lnTo>
                <a:lnTo>
                  <a:pt x="6001220" y="1296466"/>
                </a:lnTo>
                <a:lnTo>
                  <a:pt x="6000750" y="1297584"/>
                </a:lnTo>
                <a:lnTo>
                  <a:pt x="6000750" y="1300213"/>
                </a:lnTo>
                <a:lnTo>
                  <a:pt x="6001220" y="1301330"/>
                </a:lnTo>
                <a:lnTo>
                  <a:pt x="6003087" y="1303197"/>
                </a:lnTo>
                <a:lnTo>
                  <a:pt x="6004204" y="1303655"/>
                </a:lnTo>
                <a:lnTo>
                  <a:pt x="6006833" y="1303655"/>
                </a:lnTo>
                <a:lnTo>
                  <a:pt x="6007951" y="1303197"/>
                </a:lnTo>
                <a:lnTo>
                  <a:pt x="6009818" y="1301330"/>
                </a:lnTo>
                <a:lnTo>
                  <a:pt x="6010275" y="1300213"/>
                </a:lnTo>
                <a:lnTo>
                  <a:pt x="6010275" y="1297584"/>
                </a:lnTo>
                <a:close/>
              </a:path>
              <a:path w="6677025" h="3249929">
                <a:moveTo>
                  <a:pt x="6010275" y="650519"/>
                </a:moveTo>
                <a:lnTo>
                  <a:pt x="6009818" y="649401"/>
                </a:lnTo>
                <a:lnTo>
                  <a:pt x="6007951" y="647534"/>
                </a:lnTo>
                <a:lnTo>
                  <a:pt x="6006833" y="647065"/>
                </a:lnTo>
                <a:lnTo>
                  <a:pt x="6004204" y="647065"/>
                </a:lnTo>
                <a:lnTo>
                  <a:pt x="6003087" y="647534"/>
                </a:lnTo>
                <a:lnTo>
                  <a:pt x="6001220" y="649401"/>
                </a:lnTo>
                <a:lnTo>
                  <a:pt x="6000750" y="650519"/>
                </a:lnTo>
                <a:lnTo>
                  <a:pt x="6000750" y="653148"/>
                </a:lnTo>
                <a:lnTo>
                  <a:pt x="6001220" y="654265"/>
                </a:lnTo>
                <a:lnTo>
                  <a:pt x="6003087" y="656132"/>
                </a:lnTo>
                <a:lnTo>
                  <a:pt x="6004204" y="656590"/>
                </a:lnTo>
                <a:lnTo>
                  <a:pt x="6006833" y="656590"/>
                </a:lnTo>
                <a:lnTo>
                  <a:pt x="6007951" y="656132"/>
                </a:lnTo>
                <a:lnTo>
                  <a:pt x="6009818" y="654265"/>
                </a:lnTo>
                <a:lnTo>
                  <a:pt x="6010275" y="653148"/>
                </a:lnTo>
                <a:lnTo>
                  <a:pt x="6010275" y="650519"/>
                </a:lnTo>
                <a:close/>
              </a:path>
              <a:path w="6677025" h="3249929">
                <a:moveTo>
                  <a:pt x="6010275" y="3454"/>
                </a:moveTo>
                <a:lnTo>
                  <a:pt x="6009818" y="2336"/>
                </a:lnTo>
                <a:lnTo>
                  <a:pt x="6007951" y="469"/>
                </a:lnTo>
                <a:lnTo>
                  <a:pt x="6006833" y="0"/>
                </a:lnTo>
                <a:lnTo>
                  <a:pt x="6004204" y="0"/>
                </a:lnTo>
                <a:lnTo>
                  <a:pt x="6003087" y="469"/>
                </a:lnTo>
                <a:lnTo>
                  <a:pt x="6001220" y="2336"/>
                </a:lnTo>
                <a:lnTo>
                  <a:pt x="6000750" y="3454"/>
                </a:lnTo>
                <a:lnTo>
                  <a:pt x="6000750" y="6083"/>
                </a:lnTo>
                <a:lnTo>
                  <a:pt x="6001220" y="7200"/>
                </a:lnTo>
                <a:lnTo>
                  <a:pt x="6003087" y="9067"/>
                </a:lnTo>
                <a:lnTo>
                  <a:pt x="6004204" y="9525"/>
                </a:lnTo>
                <a:lnTo>
                  <a:pt x="6006833" y="9525"/>
                </a:lnTo>
                <a:lnTo>
                  <a:pt x="6007951" y="9067"/>
                </a:lnTo>
                <a:lnTo>
                  <a:pt x="6009818" y="7200"/>
                </a:lnTo>
                <a:lnTo>
                  <a:pt x="6010275" y="6083"/>
                </a:lnTo>
                <a:lnTo>
                  <a:pt x="6010275" y="3454"/>
                </a:lnTo>
                <a:close/>
              </a:path>
              <a:path w="6677025" h="3249929">
                <a:moveTo>
                  <a:pt x="6057900" y="3238779"/>
                </a:moveTo>
                <a:lnTo>
                  <a:pt x="6057443" y="3237661"/>
                </a:lnTo>
                <a:lnTo>
                  <a:pt x="6055576" y="3235795"/>
                </a:lnTo>
                <a:lnTo>
                  <a:pt x="6054458" y="3235325"/>
                </a:lnTo>
                <a:lnTo>
                  <a:pt x="6051829" y="3235325"/>
                </a:lnTo>
                <a:lnTo>
                  <a:pt x="6050699" y="3235795"/>
                </a:lnTo>
                <a:lnTo>
                  <a:pt x="6048845" y="3237661"/>
                </a:lnTo>
                <a:lnTo>
                  <a:pt x="6048375" y="3238779"/>
                </a:lnTo>
                <a:lnTo>
                  <a:pt x="6048375" y="3241408"/>
                </a:lnTo>
                <a:lnTo>
                  <a:pt x="6048845" y="3242526"/>
                </a:lnTo>
                <a:lnTo>
                  <a:pt x="6050699" y="3244392"/>
                </a:lnTo>
                <a:lnTo>
                  <a:pt x="6051829" y="3244850"/>
                </a:lnTo>
                <a:lnTo>
                  <a:pt x="6054458" y="3244850"/>
                </a:lnTo>
                <a:lnTo>
                  <a:pt x="6055576" y="3244392"/>
                </a:lnTo>
                <a:lnTo>
                  <a:pt x="6057443" y="3242526"/>
                </a:lnTo>
                <a:lnTo>
                  <a:pt x="6057900" y="3241408"/>
                </a:lnTo>
                <a:lnTo>
                  <a:pt x="6057900" y="3238779"/>
                </a:lnTo>
                <a:close/>
              </a:path>
              <a:path w="6677025" h="3249929">
                <a:moveTo>
                  <a:pt x="6057900" y="2591714"/>
                </a:moveTo>
                <a:lnTo>
                  <a:pt x="6057443" y="2590596"/>
                </a:lnTo>
                <a:lnTo>
                  <a:pt x="6055576" y="2588730"/>
                </a:lnTo>
                <a:lnTo>
                  <a:pt x="6054458" y="2588272"/>
                </a:lnTo>
                <a:lnTo>
                  <a:pt x="6051829" y="2588272"/>
                </a:lnTo>
                <a:lnTo>
                  <a:pt x="6050699" y="2588730"/>
                </a:lnTo>
                <a:lnTo>
                  <a:pt x="6048845" y="2590596"/>
                </a:lnTo>
                <a:lnTo>
                  <a:pt x="6048375" y="2591714"/>
                </a:lnTo>
                <a:lnTo>
                  <a:pt x="6048375" y="2594343"/>
                </a:lnTo>
                <a:lnTo>
                  <a:pt x="6048845" y="2595461"/>
                </a:lnTo>
                <a:lnTo>
                  <a:pt x="6050699" y="2597327"/>
                </a:lnTo>
                <a:lnTo>
                  <a:pt x="6051829" y="2597797"/>
                </a:lnTo>
                <a:lnTo>
                  <a:pt x="6054458" y="2597797"/>
                </a:lnTo>
                <a:lnTo>
                  <a:pt x="6055576" y="2597327"/>
                </a:lnTo>
                <a:lnTo>
                  <a:pt x="6057443" y="2595461"/>
                </a:lnTo>
                <a:lnTo>
                  <a:pt x="6057900" y="2594343"/>
                </a:lnTo>
                <a:lnTo>
                  <a:pt x="6057900" y="2591714"/>
                </a:lnTo>
                <a:close/>
              </a:path>
              <a:path w="6677025" h="3249929">
                <a:moveTo>
                  <a:pt x="6057900" y="1944649"/>
                </a:moveTo>
                <a:lnTo>
                  <a:pt x="6057443" y="1943531"/>
                </a:lnTo>
                <a:lnTo>
                  <a:pt x="6055576" y="1941664"/>
                </a:lnTo>
                <a:lnTo>
                  <a:pt x="6054458" y="1941195"/>
                </a:lnTo>
                <a:lnTo>
                  <a:pt x="6051829" y="1941195"/>
                </a:lnTo>
                <a:lnTo>
                  <a:pt x="6050699" y="1941664"/>
                </a:lnTo>
                <a:lnTo>
                  <a:pt x="6048845" y="1943531"/>
                </a:lnTo>
                <a:lnTo>
                  <a:pt x="6048375" y="1944649"/>
                </a:lnTo>
                <a:lnTo>
                  <a:pt x="6048375" y="1947278"/>
                </a:lnTo>
                <a:lnTo>
                  <a:pt x="6048845" y="1948395"/>
                </a:lnTo>
                <a:lnTo>
                  <a:pt x="6050699" y="1950262"/>
                </a:lnTo>
                <a:lnTo>
                  <a:pt x="6051829" y="1950720"/>
                </a:lnTo>
                <a:lnTo>
                  <a:pt x="6054458" y="1950720"/>
                </a:lnTo>
                <a:lnTo>
                  <a:pt x="6055576" y="1950262"/>
                </a:lnTo>
                <a:lnTo>
                  <a:pt x="6057443" y="1948395"/>
                </a:lnTo>
                <a:lnTo>
                  <a:pt x="6057900" y="1947278"/>
                </a:lnTo>
                <a:lnTo>
                  <a:pt x="6057900" y="1944649"/>
                </a:lnTo>
                <a:close/>
              </a:path>
              <a:path w="6677025" h="3249929">
                <a:moveTo>
                  <a:pt x="6057900" y="1297584"/>
                </a:moveTo>
                <a:lnTo>
                  <a:pt x="6057443" y="1296466"/>
                </a:lnTo>
                <a:lnTo>
                  <a:pt x="6055576" y="1294599"/>
                </a:lnTo>
                <a:lnTo>
                  <a:pt x="6054458" y="1294130"/>
                </a:lnTo>
                <a:lnTo>
                  <a:pt x="6051829" y="1294130"/>
                </a:lnTo>
                <a:lnTo>
                  <a:pt x="6050699" y="1294599"/>
                </a:lnTo>
                <a:lnTo>
                  <a:pt x="6048845" y="1296466"/>
                </a:lnTo>
                <a:lnTo>
                  <a:pt x="6048375" y="1297584"/>
                </a:lnTo>
                <a:lnTo>
                  <a:pt x="6048375" y="1300213"/>
                </a:lnTo>
                <a:lnTo>
                  <a:pt x="6048845" y="1301330"/>
                </a:lnTo>
                <a:lnTo>
                  <a:pt x="6050699" y="1303197"/>
                </a:lnTo>
                <a:lnTo>
                  <a:pt x="6051829" y="1303655"/>
                </a:lnTo>
                <a:lnTo>
                  <a:pt x="6054458" y="1303655"/>
                </a:lnTo>
                <a:lnTo>
                  <a:pt x="6055576" y="1303197"/>
                </a:lnTo>
                <a:lnTo>
                  <a:pt x="6057443" y="1301330"/>
                </a:lnTo>
                <a:lnTo>
                  <a:pt x="6057900" y="1300213"/>
                </a:lnTo>
                <a:lnTo>
                  <a:pt x="6057900" y="1297584"/>
                </a:lnTo>
                <a:close/>
              </a:path>
              <a:path w="6677025" h="3249929">
                <a:moveTo>
                  <a:pt x="6057900" y="650519"/>
                </a:moveTo>
                <a:lnTo>
                  <a:pt x="6057443" y="649401"/>
                </a:lnTo>
                <a:lnTo>
                  <a:pt x="6055576" y="647534"/>
                </a:lnTo>
                <a:lnTo>
                  <a:pt x="6054458" y="647065"/>
                </a:lnTo>
                <a:lnTo>
                  <a:pt x="6051829" y="647065"/>
                </a:lnTo>
                <a:lnTo>
                  <a:pt x="6050699" y="647534"/>
                </a:lnTo>
                <a:lnTo>
                  <a:pt x="6048845" y="649401"/>
                </a:lnTo>
                <a:lnTo>
                  <a:pt x="6048375" y="650519"/>
                </a:lnTo>
                <a:lnTo>
                  <a:pt x="6048375" y="653148"/>
                </a:lnTo>
                <a:lnTo>
                  <a:pt x="6048845" y="654265"/>
                </a:lnTo>
                <a:lnTo>
                  <a:pt x="6050699" y="656132"/>
                </a:lnTo>
                <a:lnTo>
                  <a:pt x="6051829" y="656590"/>
                </a:lnTo>
                <a:lnTo>
                  <a:pt x="6054458" y="656590"/>
                </a:lnTo>
                <a:lnTo>
                  <a:pt x="6055576" y="656132"/>
                </a:lnTo>
                <a:lnTo>
                  <a:pt x="6057443" y="654265"/>
                </a:lnTo>
                <a:lnTo>
                  <a:pt x="6057900" y="653148"/>
                </a:lnTo>
                <a:lnTo>
                  <a:pt x="6057900" y="650519"/>
                </a:lnTo>
                <a:close/>
              </a:path>
              <a:path w="6677025" h="3249929">
                <a:moveTo>
                  <a:pt x="6057900" y="3454"/>
                </a:moveTo>
                <a:lnTo>
                  <a:pt x="6057443" y="2336"/>
                </a:lnTo>
                <a:lnTo>
                  <a:pt x="6055576" y="469"/>
                </a:lnTo>
                <a:lnTo>
                  <a:pt x="6054458" y="0"/>
                </a:lnTo>
                <a:lnTo>
                  <a:pt x="6051829" y="0"/>
                </a:lnTo>
                <a:lnTo>
                  <a:pt x="6050699" y="469"/>
                </a:lnTo>
                <a:lnTo>
                  <a:pt x="6048845" y="2336"/>
                </a:lnTo>
                <a:lnTo>
                  <a:pt x="6048375" y="3454"/>
                </a:lnTo>
                <a:lnTo>
                  <a:pt x="6048375" y="6083"/>
                </a:lnTo>
                <a:lnTo>
                  <a:pt x="6048845" y="7200"/>
                </a:lnTo>
                <a:lnTo>
                  <a:pt x="6050699" y="9067"/>
                </a:lnTo>
                <a:lnTo>
                  <a:pt x="6051829" y="9525"/>
                </a:lnTo>
                <a:lnTo>
                  <a:pt x="6054458" y="9525"/>
                </a:lnTo>
                <a:lnTo>
                  <a:pt x="6055576" y="9067"/>
                </a:lnTo>
                <a:lnTo>
                  <a:pt x="6057443" y="7200"/>
                </a:lnTo>
                <a:lnTo>
                  <a:pt x="6057900" y="6083"/>
                </a:lnTo>
                <a:lnTo>
                  <a:pt x="6057900" y="3454"/>
                </a:lnTo>
                <a:close/>
              </a:path>
              <a:path w="6677025" h="3249929">
                <a:moveTo>
                  <a:pt x="6105525" y="3238779"/>
                </a:moveTo>
                <a:lnTo>
                  <a:pt x="6105068" y="3237661"/>
                </a:lnTo>
                <a:lnTo>
                  <a:pt x="6103201" y="3235795"/>
                </a:lnTo>
                <a:lnTo>
                  <a:pt x="6102083" y="3235325"/>
                </a:lnTo>
                <a:lnTo>
                  <a:pt x="6099454" y="3235325"/>
                </a:lnTo>
                <a:lnTo>
                  <a:pt x="6098324" y="3235795"/>
                </a:lnTo>
                <a:lnTo>
                  <a:pt x="6096470" y="3237661"/>
                </a:lnTo>
                <a:lnTo>
                  <a:pt x="6096000" y="3238779"/>
                </a:lnTo>
                <a:lnTo>
                  <a:pt x="6096000" y="3241408"/>
                </a:lnTo>
                <a:lnTo>
                  <a:pt x="6096470" y="3242526"/>
                </a:lnTo>
                <a:lnTo>
                  <a:pt x="6098324" y="3244392"/>
                </a:lnTo>
                <a:lnTo>
                  <a:pt x="6099454" y="3244850"/>
                </a:lnTo>
                <a:lnTo>
                  <a:pt x="6102083" y="3244850"/>
                </a:lnTo>
                <a:lnTo>
                  <a:pt x="6103201" y="3244392"/>
                </a:lnTo>
                <a:lnTo>
                  <a:pt x="6105068" y="3242526"/>
                </a:lnTo>
                <a:lnTo>
                  <a:pt x="6105525" y="3241408"/>
                </a:lnTo>
                <a:lnTo>
                  <a:pt x="6105525" y="3238779"/>
                </a:lnTo>
                <a:close/>
              </a:path>
              <a:path w="6677025" h="3249929">
                <a:moveTo>
                  <a:pt x="6105525" y="2591714"/>
                </a:moveTo>
                <a:lnTo>
                  <a:pt x="6105068" y="2590596"/>
                </a:lnTo>
                <a:lnTo>
                  <a:pt x="6103201" y="2588730"/>
                </a:lnTo>
                <a:lnTo>
                  <a:pt x="6102083" y="2588272"/>
                </a:lnTo>
                <a:lnTo>
                  <a:pt x="6099454" y="2588272"/>
                </a:lnTo>
                <a:lnTo>
                  <a:pt x="6098324" y="2588730"/>
                </a:lnTo>
                <a:lnTo>
                  <a:pt x="6096470" y="2590596"/>
                </a:lnTo>
                <a:lnTo>
                  <a:pt x="6096000" y="2591714"/>
                </a:lnTo>
                <a:lnTo>
                  <a:pt x="6096000" y="2594343"/>
                </a:lnTo>
                <a:lnTo>
                  <a:pt x="6096470" y="2595461"/>
                </a:lnTo>
                <a:lnTo>
                  <a:pt x="6098324" y="2597327"/>
                </a:lnTo>
                <a:lnTo>
                  <a:pt x="6099454" y="2597797"/>
                </a:lnTo>
                <a:lnTo>
                  <a:pt x="6102083" y="2597797"/>
                </a:lnTo>
                <a:lnTo>
                  <a:pt x="6103201" y="2597327"/>
                </a:lnTo>
                <a:lnTo>
                  <a:pt x="6105068" y="2595461"/>
                </a:lnTo>
                <a:lnTo>
                  <a:pt x="6105525" y="2594343"/>
                </a:lnTo>
                <a:lnTo>
                  <a:pt x="6105525" y="2591714"/>
                </a:lnTo>
                <a:close/>
              </a:path>
              <a:path w="6677025" h="3249929">
                <a:moveTo>
                  <a:pt x="6105525" y="1944649"/>
                </a:moveTo>
                <a:lnTo>
                  <a:pt x="6105068" y="1943531"/>
                </a:lnTo>
                <a:lnTo>
                  <a:pt x="6103201" y="1941664"/>
                </a:lnTo>
                <a:lnTo>
                  <a:pt x="6102083" y="1941195"/>
                </a:lnTo>
                <a:lnTo>
                  <a:pt x="6099454" y="1941195"/>
                </a:lnTo>
                <a:lnTo>
                  <a:pt x="6098324" y="1941664"/>
                </a:lnTo>
                <a:lnTo>
                  <a:pt x="6096470" y="1943531"/>
                </a:lnTo>
                <a:lnTo>
                  <a:pt x="6096000" y="1944649"/>
                </a:lnTo>
                <a:lnTo>
                  <a:pt x="6096000" y="1947278"/>
                </a:lnTo>
                <a:lnTo>
                  <a:pt x="6096470" y="1948395"/>
                </a:lnTo>
                <a:lnTo>
                  <a:pt x="6098324" y="1950262"/>
                </a:lnTo>
                <a:lnTo>
                  <a:pt x="6099454" y="1950720"/>
                </a:lnTo>
                <a:lnTo>
                  <a:pt x="6102083" y="1950720"/>
                </a:lnTo>
                <a:lnTo>
                  <a:pt x="6103201" y="1950262"/>
                </a:lnTo>
                <a:lnTo>
                  <a:pt x="6105068" y="1948395"/>
                </a:lnTo>
                <a:lnTo>
                  <a:pt x="6105525" y="1947278"/>
                </a:lnTo>
                <a:lnTo>
                  <a:pt x="6105525" y="1944649"/>
                </a:lnTo>
                <a:close/>
              </a:path>
              <a:path w="6677025" h="3249929">
                <a:moveTo>
                  <a:pt x="6105525" y="1297584"/>
                </a:moveTo>
                <a:lnTo>
                  <a:pt x="6105068" y="1296466"/>
                </a:lnTo>
                <a:lnTo>
                  <a:pt x="6103201" y="1294599"/>
                </a:lnTo>
                <a:lnTo>
                  <a:pt x="6102083" y="1294130"/>
                </a:lnTo>
                <a:lnTo>
                  <a:pt x="6099454" y="1294130"/>
                </a:lnTo>
                <a:lnTo>
                  <a:pt x="6098324" y="1294599"/>
                </a:lnTo>
                <a:lnTo>
                  <a:pt x="6096470" y="1296466"/>
                </a:lnTo>
                <a:lnTo>
                  <a:pt x="6096000" y="1297584"/>
                </a:lnTo>
                <a:lnTo>
                  <a:pt x="6096000" y="1300213"/>
                </a:lnTo>
                <a:lnTo>
                  <a:pt x="6096470" y="1301330"/>
                </a:lnTo>
                <a:lnTo>
                  <a:pt x="6098324" y="1303197"/>
                </a:lnTo>
                <a:lnTo>
                  <a:pt x="6099454" y="1303655"/>
                </a:lnTo>
                <a:lnTo>
                  <a:pt x="6102083" y="1303655"/>
                </a:lnTo>
                <a:lnTo>
                  <a:pt x="6103201" y="1303197"/>
                </a:lnTo>
                <a:lnTo>
                  <a:pt x="6105068" y="1301330"/>
                </a:lnTo>
                <a:lnTo>
                  <a:pt x="6105525" y="1300213"/>
                </a:lnTo>
                <a:lnTo>
                  <a:pt x="6105525" y="1297584"/>
                </a:lnTo>
                <a:close/>
              </a:path>
              <a:path w="6677025" h="3249929">
                <a:moveTo>
                  <a:pt x="6105525" y="650519"/>
                </a:moveTo>
                <a:lnTo>
                  <a:pt x="6105068" y="649401"/>
                </a:lnTo>
                <a:lnTo>
                  <a:pt x="6103201" y="647534"/>
                </a:lnTo>
                <a:lnTo>
                  <a:pt x="6102083" y="647065"/>
                </a:lnTo>
                <a:lnTo>
                  <a:pt x="6099454" y="647065"/>
                </a:lnTo>
                <a:lnTo>
                  <a:pt x="6098324" y="647534"/>
                </a:lnTo>
                <a:lnTo>
                  <a:pt x="6096470" y="649401"/>
                </a:lnTo>
                <a:lnTo>
                  <a:pt x="6096000" y="650519"/>
                </a:lnTo>
                <a:lnTo>
                  <a:pt x="6096000" y="653148"/>
                </a:lnTo>
                <a:lnTo>
                  <a:pt x="6096470" y="654265"/>
                </a:lnTo>
                <a:lnTo>
                  <a:pt x="6098324" y="656132"/>
                </a:lnTo>
                <a:lnTo>
                  <a:pt x="6099454" y="656590"/>
                </a:lnTo>
                <a:lnTo>
                  <a:pt x="6102083" y="656590"/>
                </a:lnTo>
                <a:lnTo>
                  <a:pt x="6103201" y="656132"/>
                </a:lnTo>
                <a:lnTo>
                  <a:pt x="6105068" y="654265"/>
                </a:lnTo>
                <a:lnTo>
                  <a:pt x="6105525" y="653148"/>
                </a:lnTo>
                <a:lnTo>
                  <a:pt x="6105525" y="650519"/>
                </a:lnTo>
                <a:close/>
              </a:path>
              <a:path w="6677025" h="3249929">
                <a:moveTo>
                  <a:pt x="6105525" y="3454"/>
                </a:moveTo>
                <a:lnTo>
                  <a:pt x="6105068" y="2336"/>
                </a:lnTo>
                <a:lnTo>
                  <a:pt x="6103201" y="469"/>
                </a:lnTo>
                <a:lnTo>
                  <a:pt x="6102083" y="0"/>
                </a:lnTo>
                <a:lnTo>
                  <a:pt x="6099454" y="0"/>
                </a:lnTo>
                <a:lnTo>
                  <a:pt x="6098324" y="469"/>
                </a:lnTo>
                <a:lnTo>
                  <a:pt x="6096470" y="2336"/>
                </a:lnTo>
                <a:lnTo>
                  <a:pt x="6096000" y="3454"/>
                </a:lnTo>
                <a:lnTo>
                  <a:pt x="6096000" y="6083"/>
                </a:lnTo>
                <a:lnTo>
                  <a:pt x="6096470" y="7200"/>
                </a:lnTo>
                <a:lnTo>
                  <a:pt x="6098324" y="9067"/>
                </a:lnTo>
                <a:lnTo>
                  <a:pt x="6099454" y="9525"/>
                </a:lnTo>
                <a:lnTo>
                  <a:pt x="6102083" y="9525"/>
                </a:lnTo>
                <a:lnTo>
                  <a:pt x="6103201" y="9067"/>
                </a:lnTo>
                <a:lnTo>
                  <a:pt x="6105068" y="7200"/>
                </a:lnTo>
                <a:lnTo>
                  <a:pt x="6105525" y="6083"/>
                </a:lnTo>
                <a:lnTo>
                  <a:pt x="6105525" y="3454"/>
                </a:lnTo>
                <a:close/>
              </a:path>
              <a:path w="6677025" h="3249929">
                <a:moveTo>
                  <a:pt x="6153150" y="3238779"/>
                </a:moveTo>
                <a:lnTo>
                  <a:pt x="6152693" y="3237661"/>
                </a:lnTo>
                <a:lnTo>
                  <a:pt x="6150826" y="3235795"/>
                </a:lnTo>
                <a:lnTo>
                  <a:pt x="6149708" y="3235325"/>
                </a:lnTo>
                <a:lnTo>
                  <a:pt x="6147079" y="3235325"/>
                </a:lnTo>
                <a:lnTo>
                  <a:pt x="6145949" y="3235795"/>
                </a:lnTo>
                <a:lnTo>
                  <a:pt x="6144095" y="3237661"/>
                </a:lnTo>
                <a:lnTo>
                  <a:pt x="6143625" y="3238779"/>
                </a:lnTo>
                <a:lnTo>
                  <a:pt x="6143625" y="3241408"/>
                </a:lnTo>
                <a:lnTo>
                  <a:pt x="6144095" y="3242526"/>
                </a:lnTo>
                <a:lnTo>
                  <a:pt x="6145949" y="3244392"/>
                </a:lnTo>
                <a:lnTo>
                  <a:pt x="6147079" y="3244850"/>
                </a:lnTo>
                <a:lnTo>
                  <a:pt x="6149708" y="3244850"/>
                </a:lnTo>
                <a:lnTo>
                  <a:pt x="6150826" y="3244392"/>
                </a:lnTo>
                <a:lnTo>
                  <a:pt x="6152693" y="3242526"/>
                </a:lnTo>
                <a:lnTo>
                  <a:pt x="6153150" y="3241408"/>
                </a:lnTo>
                <a:lnTo>
                  <a:pt x="6153150" y="3238779"/>
                </a:lnTo>
                <a:close/>
              </a:path>
              <a:path w="6677025" h="3249929">
                <a:moveTo>
                  <a:pt x="6153150" y="2591714"/>
                </a:moveTo>
                <a:lnTo>
                  <a:pt x="6152693" y="2590596"/>
                </a:lnTo>
                <a:lnTo>
                  <a:pt x="6150826" y="2588730"/>
                </a:lnTo>
                <a:lnTo>
                  <a:pt x="6149708" y="2588272"/>
                </a:lnTo>
                <a:lnTo>
                  <a:pt x="6147079" y="2588272"/>
                </a:lnTo>
                <a:lnTo>
                  <a:pt x="6145949" y="2588730"/>
                </a:lnTo>
                <a:lnTo>
                  <a:pt x="6144095" y="2590596"/>
                </a:lnTo>
                <a:lnTo>
                  <a:pt x="6143625" y="2591714"/>
                </a:lnTo>
                <a:lnTo>
                  <a:pt x="6143625" y="2594343"/>
                </a:lnTo>
                <a:lnTo>
                  <a:pt x="6144095" y="2595461"/>
                </a:lnTo>
                <a:lnTo>
                  <a:pt x="6145949" y="2597327"/>
                </a:lnTo>
                <a:lnTo>
                  <a:pt x="6147079" y="2597797"/>
                </a:lnTo>
                <a:lnTo>
                  <a:pt x="6149708" y="2597797"/>
                </a:lnTo>
                <a:lnTo>
                  <a:pt x="6150826" y="2597327"/>
                </a:lnTo>
                <a:lnTo>
                  <a:pt x="6152693" y="2595461"/>
                </a:lnTo>
                <a:lnTo>
                  <a:pt x="6153150" y="2594343"/>
                </a:lnTo>
                <a:lnTo>
                  <a:pt x="6153150" y="2591714"/>
                </a:lnTo>
                <a:close/>
              </a:path>
              <a:path w="6677025" h="3249929">
                <a:moveTo>
                  <a:pt x="6153150" y="1944649"/>
                </a:moveTo>
                <a:lnTo>
                  <a:pt x="6152693" y="1943531"/>
                </a:lnTo>
                <a:lnTo>
                  <a:pt x="6150826" y="1941664"/>
                </a:lnTo>
                <a:lnTo>
                  <a:pt x="6149708" y="1941195"/>
                </a:lnTo>
                <a:lnTo>
                  <a:pt x="6147079" y="1941195"/>
                </a:lnTo>
                <a:lnTo>
                  <a:pt x="6145949" y="1941664"/>
                </a:lnTo>
                <a:lnTo>
                  <a:pt x="6144095" y="1943531"/>
                </a:lnTo>
                <a:lnTo>
                  <a:pt x="6143625" y="1944649"/>
                </a:lnTo>
                <a:lnTo>
                  <a:pt x="6143625" y="1947278"/>
                </a:lnTo>
                <a:lnTo>
                  <a:pt x="6144095" y="1948395"/>
                </a:lnTo>
                <a:lnTo>
                  <a:pt x="6145949" y="1950262"/>
                </a:lnTo>
                <a:lnTo>
                  <a:pt x="6147079" y="1950720"/>
                </a:lnTo>
                <a:lnTo>
                  <a:pt x="6149708" y="1950720"/>
                </a:lnTo>
                <a:lnTo>
                  <a:pt x="6150826" y="1950262"/>
                </a:lnTo>
                <a:lnTo>
                  <a:pt x="6152693" y="1948395"/>
                </a:lnTo>
                <a:lnTo>
                  <a:pt x="6153150" y="1947278"/>
                </a:lnTo>
                <a:lnTo>
                  <a:pt x="6153150" y="1944649"/>
                </a:lnTo>
                <a:close/>
              </a:path>
              <a:path w="6677025" h="3249929">
                <a:moveTo>
                  <a:pt x="6153150" y="1297584"/>
                </a:moveTo>
                <a:lnTo>
                  <a:pt x="6152693" y="1296466"/>
                </a:lnTo>
                <a:lnTo>
                  <a:pt x="6150826" y="1294599"/>
                </a:lnTo>
                <a:lnTo>
                  <a:pt x="6149708" y="1294130"/>
                </a:lnTo>
                <a:lnTo>
                  <a:pt x="6147079" y="1294130"/>
                </a:lnTo>
                <a:lnTo>
                  <a:pt x="6145949" y="1294599"/>
                </a:lnTo>
                <a:lnTo>
                  <a:pt x="6144095" y="1296466"/>
                </a:lnTo>
                <a:lnTo>
                  <a:pt x="6143625" y="1297584"/>
                </a:lnTo>
                <a:lnTo>
                  <a:pt x="6143625" y="1300213"/>
                </a:lnTo>
                <a:lnTo>
                  <a:pt x="6144095" y="1301330"/>
                </a:lnTo>
                <a:lnTo>
                  <a:pt x="6145949" y="1303197"/>
                </a:lnTo>
                <a:lnTo>
                  <a:pt x="6147079" y="1303655"/>
                </a:lnTo>
                <a:lnTo>
                  <a:pt x="6149708" y="1303655"/>
                </a:lnTo>
                <a:lnTo>
                  <a:pt x="6150826" y="1303197"/>
                </a:lnTo>
                <a:lnTo>
                  <a:pt x="6152693" y="1301330"/>
                </a:lnTo>
                <a:lnTo>
                  <a:pt x="6153150" y="1300213"/>
                </a:lnTo>
                <a:lnTo>
                  <a:pt x="6153150" y="1297584"/>
                </a:lnTo>
                <a:close/>
              </a:path>
              <a:path w="6677025" h="3249929">
                <a:moveTo>
                  <a:pt x="6153150" y="650519"/>
                </a:moveTo>
                <a:lnTo>
                  <a:pt x="6152693" y="649401"/>
                </a:lnTo>
                <a:lnTo>
                  <a:pt x="6150826" y="647534"/>
                </a:lnTo>
                <a:lnTo>
                  <a:pt x="6149708" y="647065"/>
                </a:lnTo>
                <a:lnTo>
                  <a:pt x="6147079" y="647065"/>
                </a:lnTo>
                <a:lnTo>
                  <a:pt x="6145949" y="647534"/>
                </a:lnTo>
                <a:lnTo>
                  <a:pt x="6144095" y="649401"/>
                </a:lnTo>
                <a:lnTo>
                  <a:pt x="6143625" y="650519"/>
                </a:lnTo>
                <a:lnTo>
                  <a:pt x="6143625" y="653148"/>
                </a:lnTo>
                <a:lnTo>
                  <a:pt x="6144095" y="654265"/>
                </a:lnTo>
                <a:lnTo>
                  <a:pt x="6145949" y="656132"/>
                </a:lnTo>
                <a:lnTo>
                  <a:pt x="6147079" y="656590"/>
                </a:lnTo>
                <a:lnTo>
                  <a:pt x="6149708" y="656590"/>
                </a:lnTo>
                <a:lnTo>
                  <a:pt x="6150826" y="656132"/>
                </a:lnTo>
                <a:lnTo>
                  <a:pt x="6152693" y="654265"/>
                </a:lnTo>
                <a:lnTo>
                  <a:pt x="6153150" y="653148"/>
                </a:lnTo>
                <a:lnTo>
                  <a:pt x="6153150" y="650519"/>
                </a:lnTo>
                <a:close/>
              </a:path>
              <a:path w="6677025" h="3249929">
                <a:moveTo>
                  <a:pt x="6153150" y="3454"/>
                </a:moveTo>
                <a:lnTo>
                  <a:pt x="6152693" y="2336"/>
                </a:lnTo>
                <a:lnTo>
                  <a:pt x="6150826" y="469"/>
                </a:lnTo>
                <a:lnTo>
                  <a:pt x="6149708" y="0"/>
                </a:lnTo>
                <a:lnTo>
                  <a:pt x="6147079" y="0"/>
                </a:lnTo>
                <a:lnTo>
                  <a:pt x="6145949" y="469"/>
                </a:lnTo>
                <a:lnTo>
                  <a:pt x="6144095" y="2336"/>
                </a:lnTo>
                <a:lnTo>
                  <a:pt x="6143625" y="3454"/>
                </a:lnTo>
                <a:lnTo>
                  <a:pt x="6143625" y="6083"/>
                </a:lnTo>
                <a:lnTo>
                  <a:pt x="6144095" y="7200"/>
                </a:lnTo>
                <a:lnTo>
                  <a:pt x="6145949" y="9067"/>
                </a:lnTo>
                <a:lnTo>
                  <a:pt x="6147079" y="9525"/>
                </a:lnTo>
                <a:lnTo>
                  <a:pt x="6149708" y="9525"/>
                </a:lnTo>
                <a:lnTo>
                  <a:pt x="6150826" y="9067"/>
                </a:lnTo>
                <a:lnTo>
                  <a:pt x="6152693" y="7200"/>
                </a:lnTo>
                <a:lnTo>
                  <a:pt x="6153150" y="6083"/>
                </a:lnTo>
                <a:lnTo>
                  <a:pt x="6153150" y="3454"/>
                </a:lnTo>
                <a:close/>
              </a:path>
              <a:path w="6677025" h="3249929">
                <a:moveTo>
                  <a:pt x="6200775" y="3238779"/>
                </a:moveTo>
                <a:lnTo>
                  <a:pt x="6200318" y="3237661"/>
                </a:lnTo>
                <a:lnTo>
                  <a:pt x="6198451" y="3235795"/>
                </a:lnTo>
                <a:lnTo>
                  <a:pt x="6197333" y="3235325"/>
                </a:lnTo>
                <a:lnTo>
                  <a:pt x="6194704" y="3235325"/>
                </a:lnTo>
                <a:lnTo>
                  <a:pt x="6193574" y="3235795"/>
                </a:lnTo>
                <a:lnTo>
                  <a:pt x="6191720" y="3237661"/>
                </a:lnTo>
                <a:lnTo>
                  <a:pt x="6191250" y="3238779"/>
                </a:lnTo>
                <a:lnTo>
                  <a:pt x="6191250" y="3241408"/>
                </a:lnTo>
                <a:lnTo>
                  <a:pt x="6191720" y="3242526"/>
                </a:lnTo>
                <a:lnTo>
                  <a:pt x="6193574" y="3244392"/>
                </a:lnTo>
                <a:lnTo>
                  <a:pt x="6194704" y="3244850"/>
                </a:lnTo>
                <a:lnTo>
                  <a:pt x="6197333" y="3244850"/>
                </a:lnTo>
                <a:lnTo>
                  <a:pt x="6198451" y="3244392"/>
                </a:lnTo>
                <a:lnTo>
                  <a:pt x="6200318" y="3242526"/>
                </a:lnTo>
                <a:lnTo>
                  <a:pt x="6200775" y="3241408"/>
                </a:lnTo>
                <a:lnTo>
                  <a:pt x="6200775" y="3238779"/>
                </a:lnTo>
                <a:close/>
              </a:path>
              <a:path w="6677025" h="3249929">
                <a:moveTo>
                  <a:pt x="6200775" y="2591714"/>
                </a:moveTo>
                <a:lnTo>
                  <a:pt x="6200318" y="2590596"/>
                </a:lnTo>
                <a:lnTo>
                  <a:pt x="6198451" y="2588730"/>
                </a:lnTo>
                <a:lnTo>
                  <a:pt x="6197333" y="2588272"/>
                </a:lnTo>
                <a:lnTo>
                  <a:pt x="6194704" y="2588272"/>
                </a:lnTo>
                <a:lnTo>
                  <a:pt x="6193574" y="2588730"/>
                </a:lnTo>
                <a:lnTo>
                  <a:pt x="6191720" y="2590596"/>
                </a:lnTo>
                <a:lnTo>
                  <a:pt x="6191250" y="2591714"/>
                </a:lnTo>
                <a:lnTo>
                  <a:pt x="6191250" y="2594343"/>
                </a:lnTo>
                <a:lnTo>
                  <a:pt x="6191720" y="2595461"/>
                </a:lnTo>
                <a:lnTo>
                  <a:pt x="6193574" y="2597327"/>
                </a:lnTo>
                <a:lnTo>
                  <a:pt x="6194704" y="2597797"/>
                </a:lnTo>
                <a:lnTo>
                  <a:pt x="6197333" y="2597797"/>
                </a:lnTo>
                <a:lnTo>
                  <a:pt x="6198451" y="2597327"/>
                </a:lnTo>
                <a:lnTo>
                  <a:pt x="6200318" y="2595461"/>
                </a:lnTo>
                <a:lnTo>
                  <a:pt x="6200775" y="2594343"/>
                </a:lnTo>
                <a:lnTo>
                  <a:pt x="6200775" y="2591714"/>
                </a:lnTo>
                <a:close/>
              </a:path>
              <a:path w="6677025" h="3249929">
                <a:moveTo>
                  <a:pt x="6200775" y="1944649"/>
                </a:moveTo>
                <a:lnTo>
                  <a:pt x="6200318" y="1943531"/>
                </a:lnTo>
                <a:lnTo>
                  <a:pt x="6198451" y="1941664"/>
                </a:lnTo>
                <a:lnTo>
                  <a:pt x="6197333" y="1941195"/>
                </a:lnTo>
                <a:lnTo>
                  <a:pt x="6194704" y="1941195"/>
                </a:lnTo>
                <a:lnTo>
                  <a:pt x="6193574" y="1941664"/>
                </a:lnTo>
                <a:lnTo>
                  <a:pt x="6191720" y="1943531"/>
                </a:lnTo>
                <a:lnTo>
                  <a:pt x="6191250" y="1944649"/>
                </a:lnTo>
                <a:lnTo>
                  <a:pt x="6191250" y="1947278"/>
                </a:lnTo>
                <a:lnTo>
                  <a:pt x="6191720" y="1948395"/>
                </a:lnTo>
                <a:lnTo>
                  <a:pt x="6193574" y="1950262"/>
                </a:lnTo>
                <a:lnTo>
                  <a:pt x="6194704" y="1950720"/>
                </a:lnTo>
                <a:lnTo>
                  <a:pt x="6197333" y="1950720"/>
                </a:lnTo>
                <a:lnTo>
                  <a:pt x="6198451" y="1950262"/>
                </a:lnTo>
                <a:lnTo>
                  <a:pt x="6200318" y="1948395"/>
                </a:lnTo>
                <a:lnTo>
                  <a:pt x="6200775" y="1947278"/>
                </a:lnTo>
                <a:lnTo>
                  <a:pt x="6200775" y="1944649"/>
                </a:lnTo>
                <a:close/>
              </a:path>
              <a:path w="6677025" h="3249929">
                <a:moveTo>
                  <a:pt x="6200775" y="1297584"/>
                </a:moveTo>
                <a:lnTo>
                  <a:pt x="6200318" y="1296466"/>
                </a:lnTo>
                <a:lnTo>
                  <a:pt x="6198451" y="1294599"/>
                </a:lnTo>
                <a:lnTo>
                  <a:pt x="6197333" y="1294130"/>
                </a:lnTo>
                <a:lnTo>
                  <a:pt x="6194704" y="1294130"/>
                </a:lnTo>
                <a:lnTo>
                  <a:pt x="6193574" y="1294599"/>
                </a:lnTo>
                <a:lnTo>
                  <a:pt x="6191720" y="1296466"/>
                </a:lnTo>
                <a:lnTo>
                  <a:pt x="6191250" y="1297584"/>
                </a:lnTo>
                <a:lnTo>
                  <a:pt x="6191250" y="1300213"/>
                </a:lnTo>
                <a:lnTo>
                  <a:pt x="6191720" y="1301330"/>
                </a:lnTo>
                <a:lnTo>
                  <a:pt x="6193574" y="1303197"/>
                </a:lnTo>
                <a:lnTo>
                  <a:pt x="6194704" y="1303655"/>
                </a:lnTo>
                <a:lnTo>
                  <a:pt x="6197333" y="1303655"/>
                </a:lnTo>
                <a:lnTo>
                  <a:pt x="6198451" y="1303197"/>
                </a:lnTo>
                <a:lnTo>
                  <a:pt x="6200318" y="1301330"/>
                </a:lnTo>
                <a:lnTo>
                  <a:pt x="6200775" y="1300213"/>
                </a:lnTo>
                <a:lnTo>
                  <a:pt x="6200775" y="1297584"/>
                </a:lnTo>
                <a:close/>
              </a:path>
              <a:path w="6677025" h="3249929">
                <a:moveTo>
                  <a:pt x="6200775" y="650519"/>
                </a:moveTo>
                <a:lnTo>
                  <a:pt x="6200318" y="649401"/>
                </a:lnTo>
                <a:lnTo>
                  <a:pt x="6198451" y="647534"/>
                </a:lnTo>
                <a:lnTo>
                  <a:pt x="6197333" y="647065"/>
                </a:lnTo>
                <a:lnTo>
                  <a:pt x="6194704" y="647065"/>
                </a:lnTo>
                <a:lnTo>
                  <a:pt x="6193574" y="647534"/>
                </a:lnTo>
                <a:lnTo>
                  <a:pt x="6191720" y="649401"/>
                </a:lnTo>
                <a:lnTo>
                  <a:pt x="6191250" y="650519"/>
                </a:lnTo>
                <a:lnTo>
                  <a:pt x="6191250" y="653148"/>
                </a:lnTo>
                <a:lnTo>
                  <a:pt x="6191720" y="654265"/>
                </a:lnTo>
                <a:lnTo>
                  <a:pt x="6193574" y="656132"/>
                </a:lnTo>
                <a:lnTo>
                  <a:pt x="6194704" y="656590"/>
                </a:lnTo>
                <a:lnTo>
                  <a:pt x="6197333" y="656590"/>
                </a:lnTo>
                <a:lnTo>
                  <a:pt x="6198451" y="656132"/>
                </a:lnTo>
                <a:lnTo>
                  <a:pt x="6200318" y="654265"/>
                </a:lnTo>
                <a:lnTo>
                  <a:pt x="6200775" y="653148"/>
                </a:lnTo>
                <a:lnTo>
                  <a:pt x="6200775" y="650519"/>
                </a:lnTo>
                <a:close/>
              </a:path>
              <a:path w="6677025" h="3249929">
                <a:moveTo>
                  <a:pt x="6200775" y="3454"/>
                </a:moveTo>
                <a:lnTo>
                  <a:pt x="6200318" y="2336"/>
                </a:lnTo>
                <a:lnTo>
                  <a:pt x="6198451" y="469"/>
                </a:lnTo>
                <a:lnTo>
                  <a:pt x="6197333" y="0"/>
                </a:lnTo>
                <a:lnTo>
                  <a:pt x="6194704" y="0"/>
                </a:lnTo>
                <a:lnTo>
                  <a:pt x="6193574" y="469"/>
                </a:lnTo>
                <a:lnTo>
                  <a:pt x="6191720" y="2336"/>
                </a:lnTo>
                <a:lnTo>
                  <a:pt x="6191250" y="3454"/>
                </a:lnTo>
                <a:lnTo>
                  <a:pt x="6191250" y="6083"/>
                </a:lnTo>
                <a:lnTo>
                  <a:pt x="6191720" y="7200"/>
                </a:lnTo>
                <a:lnTo>
                  <a:pt x="6193574" y="9067"/>
                </a:lnTo>
                <a:lnTo>
                  <a:pt x="6194704" y="9525"/>
                </a:lnTo>
                <a:lnTo>
                  <a:pt x="6197333" y="9525"/>
                </a:lnTo>
                <a:lnTo>
                  <a:pt x="6198451" y="9067"/>
                </a:lnTo>
                <a:lnTo>
                  <a:pt x="6200318" y="7200"/>
                </a:lnTo>
                <a:lnTo>
                  <a:pt x="6200775" y="6083"/>
                </a:lnTo>
                <a:lnTo>
                  <a:pt x="6200775" y="3454"/>
                </a:lnTo>
                <a:close/>
              </a:path>
              <a:path w="6677025" h="3249929">
                <a:moveTo>
                  <a:pt x="6248400" y="3238779"/>
                </a:moveTo>
                <a:lnTo>
                  <a:pt x="6247943" y="3237661"/>
                </a:lnTo>
                <a:lnTo>
                  <a:pt x="6246076" y="3235795"/>
                </a:lnTo>
                <a:lnTo>
                  <a:pt x="6244958" y="3235325"/>
                </a:lnTo>
                <a:lnTo>
                  <a:pt x="6242329" y="3235325"/>
                </a:lnTo>
                <a:lnTo>
                  <a:pt x="6241199" y="3235795"/>
                </a:lnTo>
                <a:lnTo>
                  <a:pt x="6239345" y="3237661"/>
                </a:lnTo>
                <a:lnTo>
                  <a:pt x="6238875" y="3238779"/>
                </a:lnTo>
                <a:lnTo>
                  <a:pt x="6238875" y="3241408"/>
                </a:lnTo>
                <a:lnTo>
                  <a:pt x="6239345" y="3242526"/>
                </a:lnTo>
                <a:lnTo>
                  <a:pt x="6241199" y="3244392"/>
                </a:lnTo>
                <a:lnTo>
                  <a:pt x="6242329" y="3244850"/>
                </a:lnTo>
                <a:lnTo>
                  <a:pt x="6244958" y="3244850"/>
                </a:lnTo>
                <a:lnTo>
                  <a:pt x="6246076" y="3244392"/>
                </a:lnTo>
                <a:lnTo>
                  <a:pt x="6247943" y="3242526"/>
                </a:lnTo>
                <a:lnTo>
                  <a:pt x="6248400" y="3241408"/>
                </a:lnTo>
                <a:lnTo>
                  <a:pt x="6248400" y="3238779"/>
                </a:lnTo>
                <a:close/>
              </a:path>
              <a:path w="6677025" h="3249929">
                <a:moveTo>
                  <a:pt x="6248400" y="2591714"/>
                </a:moveTo>
                <a:lnTo>
                  <a:pt x="6247943" y="2590596"/>
                </a:lnTo>
                <a:lnTo>
                  <a:pt x="6246076" y="2588730"/>
                </a:lnTo>
                <a:lnTo>
                  <a:pt x="6244958" y="2588272"/>
                </a:lnTo>
                <a:lnTo>
                  <a:pt x="6242329" y="2588272"/>
                </a:lnTo>
                <a:lnTo>
                  <a:pt x="6241199" y="2588730"/>
                </a:lnTo>
                <a:lnTo>
                  <a:pt x="6239345" y="2590596"/>
                </a:lnTo>
                <a:lnTo>
                  <a:pt x="6238875" y="2591714"/>
                </a:lnTo>
                <a:lnTo>
                  <a:pt x="6238875" y="2594343"/>
                </a:lnTo>
                <a:lnTo>
                  <a:pt x="6239345" y="2595461"/>
                </a:lnTo>
                <a:lnTo>
                  <a:pt x="6241199" y="2597327"/>
                </a:lnTo>
                <a:lnTo>
                  <a:pt x="6242329" y="2597797"/>
                </a:lnTo>
                <a:lnTo>
                  <a:pt x="6244958" y="2597797"/>
                </a:lnTo>
                <a:lnTo>
                  <a:pt x="6246076" y="2597327"/>
                </a:lnTo>
                <a:lnTo>
                  <a:pt x="6247943" y="2595461"/>
                </a:lnTo>
                <a:lnTo>
                  <a:pt x="6248400" y="2594343"/>
                </a:lnTo>
                <a:lnTo>
                  <a:pt x="6248400" y="2591714"/>
                </a:lnTo>
                <a:close/>
              </a:path>
              <a:path w="6677025" h="3249929">
                <a:moveTo>
                  <a:pt x="6248400" y="1944649"/>
                </a:moveTo>
                <a:lnTo>
                  <a:pt x="6247943" y="1943531"/>
                </a:lnTo>
                <a:lnTo>
                  <a:pt x="6246076" y="1941664"/>
                </a:lnTo>
                <a:lnTo>
                  <a:pt x="6244958" y="1941195"/>
                </a:lnTo>
                <a:lnTo>
                  <a:pt x="6242329" y="1941195"/>
                </a:lnTo>
                <a:lnTo>
                  <a:pt x="6241199" y="1941664"/>
                </a:lnTo>
                <a:lnTo>
                  <a:pt x="6239345" y="1943531"/>
                </a:lnTo>
                <a:lnTo>
                  <a:pt x="6238875" y="1944649"/>
                </a:lnTo>
                <a:lnTo>
                  <a:pt x="6238875" y="1947278"/>
                </a:lnTo>
                <a:lnTo>
                  <a:pt x="6239345" y="1948395"/>
                </a:lnTo>
                <a:lnTo>
                  <a:pt x="6241199" y="1950262"/>
                </a:lnTo>
                <a:lnTo>
                  <a:pt x="6242329" y="1950720"/>
                </a:lnTo>
                <a:lnTo>
                  <a:pt x="6244958" y="1950720"/>
                </a:lnTo>
                <a:lnTo>
                  <a:pt x="6246076" y="1950262"/>
                </a:lnTo>
                <a:lnTo>
                  <a:pt x="6247943" y="1948395"/>
                </a:lnTo>
                <a:lnTo>
                  <a:pt x="6248400" y="1947278"/>
                </a:lnTo>
                <a:lnTo>
                  <a:pt x="6248400" y="1944649"/>
                </a:lnTo>
                <a:close/>
              </a:path>
              <a:path w="6677025" h="3249929">
                <a:moveTo>
                  <a:pt x="6248400" y="1297584"/>
                </a:moveTo>
                <a:lnTo>
                  <a:pt x="6247943" y="1296466"/>
                </a:lnTo>
                <a:lnTo>
                  <a:pt x="6246076" y="1294599"/>
                </a:lnTo>
                <a:lnTo>
                  <a:pt x="6244958" y="1294130"/>
                </a:lnTo>
                <a:lnTo>
                  <a:pt x="6242329" y="1294130"/>
                </a:lnTo>
                <a:lnTo>
                  <a:pt x="6241199" y="1294599"/>
                </a:lnTo>
                <a:lnTo>
                  <a:pt x="6239345" y="1296466"/>
                </a:lnTo>
                <a:lnTo>
                  <a:pt x="6238875" y="1297584"/>
                </a:lnTo>
                <a:lnTo>
                  <a:pt x="6238875" y="1300213"/>
                </a:lnTo>
                <a:lnTo>
                  <a:pt x="6239345" y="1301330"/>
                </a:lnTo>
                <a:lnTo>
                  <a:pt x="6241199" y="1303197"/>
                </a:lnTo>
                <a:lnTo>
                  <a:pt x="6242329" y="1303655"/>
                </a:lnTo>
                <a:lnTo>
                  <a:pt x="6244958" y="1303655"/>
                </a:lnTo>
                <a:lnTo>
                  <a:pt x="6246076" y="1303197"/>
                </a:lnTo>
                <a:lnTo>
                  <a:pt x="6247943" y="1301330"/>
                </a:lnTo>
                <a:lnTo>
                  <a:pt x="6248400" y="1300213"/>
                </a:lnTo>
                <a:lnTo>
                  <a:pt x="6248400" y="1297584"/>
                </a:lnTo>
                <a:close/>
              </a:path>
              <a:path w="6677025" h="3249929">
                <a:moveTo>
                  <a:pt x="6248400" y="650519"/>
                </a:moveTo>
                <a:lnTo>
                  <a:pt x="6247943" y="649401"/>
                </a:lnTo>
                <a:lnTo>
                  <a:pt x="6246076" y="647534"/>
                </a:lnTo>
                <a:lnTo>
                  <a:pt x="6244958" y="647065"/>
                </a:lnTo>
                <a:lnTo>
                  <a:pt x="6242329" y="647065"/>
                </a:lnTo>
                <a:lnTo>
                  <a:pt x="6241199" y="647534"/>
                </a:lnTo>
                <a:lnTo>
                  <a:pt x="6239345" y="649401"/>
                </a:lnTo>
                <a:lnTo>
                  <a:pt x="6238875" y="650519"/>
                </a:lnTo>
                <a:lnTo>
                  <a:pt x="6238875" y="653148"/>
                </a:lnTo>
                <a:lnTo>
                  <a:pt x="6239345" y="654265"/>
                </a:lnTo>
                <a:lnTo>
                  <a:pt x="6241199" y="656132"/>
                </a:lnTo>
                <a:lnTo>
                  <a:pt x="6242329" y="656590"/>
                </a:lnTo>
                <a:lnTo>
                  <a:pt x="6244958" y="656590"/>
                </a:lnTo>
                <a:lnTo>
                  <a:pt x="6246076" y="656132"/>
                </a:lnTo>
                <a:lnTo>
                  <a:pt x="6247943" y="654265"/>
                </a:lnTo>
                <a:lnTo>
                  <a:pt x="6248400" y="653148"/>
                </a:lnTo>
                <a:lnTo>
                  <a:pt x="6248400" y="650519"/>
                </a:lnTo>
                <a:close/>
              </a:path>
              <a:path w="6677025" h="3249929">
                <a:moveTo>
                  <a:pt x="6248400" y="3454"/>
                </a:moveTo>
                <a:lnTo>
                  <a:pt x="6247943" y="2336"/>
                </a:lnTo>
                <a:lnTo>
                  <a:pt x="6246076" y="469"/>
                </a:lnTo>
                <a:lnTo>
                  <a:pt x="6244958" y="0"/>
                </a:lnTo>
                <a:lnTo>
                  <a:pt x="6242329" y="0"/>
                </a:lnTo>
                <a:lnTo>
                  <a:pt x="6241199" y="469"/>
                </a:lnTo>
                <a:lnTo>
                  <a:pt x="6239345" y="2336"/>
                </a:lnTo>
                <a:lnTo>
                  <a:pt x="6238875" y="3454"/>
                </a:lnTo>
                <a:lnTo>
                  <a:pt x="6238875" y="6083"/>
                </a:lnTo>
                <a:lnTo>
                  <a:pt x="6239345" y="7200"/>
                </a:lnTo>
                <a:lnTo>
                  <a:pt x="6241199" y="9067"/>
                </a:lnTo>
                <a:lnTo>
                  <a:pt x="6242329" y="9525"/>
                </a:lnTo>
                <a:lnTo>
                  <a:pt x="6244958" y="9525"/>
                </a:lnTo>
                <a:lnTo>
                  <a:pt x="6246076" y="9067"/>
                </a:lnTo>
                <a:lnTo>
                  <a:pt x="6247943" y="7200"/>
                </a:lnTo>
                <a:lnTo>
                  <a:pt x="6248400" y="6083"/>
                </a:lnTo>
                <a:lnTo>
                  <a:pt x="6248400" y="3454"/>
                </a:lnTo>
                <a:close/>
              </a:path>
              <a:path w="6677025" h="3249929">
                <a:moveTo>
                  <a:pt x="6296025" y="3238779"/>
                </a:moveTo>
                <a:lnTo>
                  <a:pt x="6295568" y="3237661"/>
                </a:lnTo>
                <a:lnTo>
                  <a:pt x="6293701" y="3235795"/>
                </a:lnTo>
                <a:lnTo>
                  <a:pt x="6292583" y="3235325"/>
                </a:lnTo>
                <a:lnTo>
                  <a:pt x="6289954" y="3235325"/>
                </a:lnTo>
                <a:lnTo>
                  <a:pt x="6288824" y="3235795"/>
                </a:lnTo>
                <a:lnTo>
                  <a:pt x="6286970" y="3237661"/>
                </a:lnTo>
                <a:lnTo>
                  <a:pt x="6286500" y="3238779"/>
                </a:lnTo>
                <a:lnTo>
                  <a:pt x="6286500" y="3241408"/>
                </a:lnTo>
                <a:lnTo>
                  <a:pt x="6286970" y="3242526"/>
                </a:lnTo>
                <a:lnTo>
                  <a:pt x="6288824" y="3244392"/>
                </a:lnTo>
                <a:lnTo>
                  <a:pt x="6289954" y="3244850"/>
                </a:lnTo>
                <a:lnTo>
                  <a:pt x="6292583" y="3244850"/>
                </a:lnTo>
                <a:lnTo>
                  <a:pt x="6293701" y="3244392"/>
                </a:lnTo>
                <a:lnTo>
                  <a:pt x="6295568" y="3242526"/>
                </a:lnTo>
                <a:lnTo>
                  <a:pt x="6296025" y="3241408"/>
                </a:lnTo>
                <a:lnTo>
                  <a:pt x="6296025" y="3238779"/>
                </a:lnTo>
                <a:close/>
              </a:path>
              <a:path w="6677025" h="3249929">
                <a:moveTo>
                  <a:pt x="6296025" y="2591714"/>
                </a:moveTo>
                <a:lnTo>
                  <a:pt x="6295568" y="2590596"/>
                </a:lnTo>
                <a:lnTo>
                  <a:pt x="6293701" y="2588730"/>
                </a:lnTo>
                <a:lnTo>
                  <a:pt x="6292583" y="2588272"/>
                </a:lnTo>
                <a:lnTo>
                  <a:pt x="6289954" y="2588272"/>
                </a:lnTo>
                <a:lnTo>
                  <a:pt x="6288824" y="2588730"/>
                </a:lnTo>
                <a:lnTo>
                  <a:pt x="6286970" y="2590596"/>
                </a:lnTo>
                <a:lnTo>
                  <a:pt x="6286500" y="2591714"/>
                </a:lnTo>
                <a:lnTo>
                  <a:pt x="6286500" y="2594343"/>
                </a:lnTo>
                <a:lnTo>
                  <a:pt x="6286970" y="2595461"/>
                </a:lnTo>
                <a:lnTo>
                  <a:pt x="6288824" y="2597327"/>
                </a:lnTo>
                <a:lnTo>
                  <a:pt x="6289954" y="2597797"/>
                </a:lnTo>
                <a:lnTo>
                  <a:pt x="6292583" y="2597797"/>
                </a:lnTo>
                <a:lnTo>
                  <a:pt x="6293701" y="2597327"/>
                </a:lnTo>
                <a:lnTo>
                  <a:pt x="6295568" y="2595461"/>
                </a:lnTo>
                <a:lnTo>
                  <a:pt x="6296025" y="2594343"/>
                </a:lnTo>
                <a:lnTo>
                  <a:pt x="6296025" y="2591714"/>
                </a:lnTo>
                <a:close/>
              </a:path>
              <a:path w="6677025" h="3249929">
                <a:moveTo>
                  <a:pt x="6296025" y="1944649"/>
                </a:moveTo>
                <a:lnTo>
                  <a:pt x="6295568" y="1943531"/>
                </a:lnTo>
                <a:lnTo>
                  <a:pt x="6293701" y="1941664"/>
                </a:lnTo>
                <a:lnTo>
                  <a:pt x="6292583" y="1941195"/>
                </a:lnTo>
                <a:lnTo>
                  <a:pt x="6289954" y="1941195"/>
                </a:lnTo>
                <a:lnTo>
                  <a:pt x="6288824" y="1941664"/>
                </a:lnTo>
                <a:lnTo>
                  <a:pt x="6286970" y="1943531"/>
                </a:lnTo>
                <a:lnTo>
                  <a:pt x="6286500" y="1944649"/>
                </a:lnTo>
                <a:lnTo>
                  <a:pt x="6286500" y="1947278"/>
                </a:lnTo>
                <a:lnTo>
                  <a:pt x="6286970" y="1948395"/>
                </a:lnTo>
                <a:lnTo>
                  <a:pt x="6288824" y="1950262"/>
                </a:lnTo>
                <a:lnTo>
                  <a:pt x="6289954" y="1950720"/>
                </a:lnTo>
                <a:lnTo>
                  <a:pt x="6292583" y="1950720"/>
                </a:lnTo>
                <a:lnTo>
                  <a:pt x="6293701" y="1950262"/>
                </a:lnTo>
                <a:lnTo>
                  <a:pt x="6295568" y="1948395"/>
                </a:lnTo>
                <a:lnTo>
                  <a:pt x="6296025" y="1947278"/>
                </a:lnTo>
                <a:lnTo>
                  <a:pt x="6296025" y="1944649"/>
                </a:lnTo>
                <a:close/>
              </a:path>
              <a:path w="6677025" h="3249929">
                <a:moveTo>
                  <a:pt x="6296025" y="1297584"/>
                </a:moveTo>
                <a:lnTo>
                  <a:pt x="6295568" y="1296466"/>
                </a:lnTo>
                <a:lnTo>
                  <a:pt x="6293701" y="1294599"/>
                </a:lnTo>
                <a:lnTo>
                  <a:pt x="6292583" y="1294130"/>
                </a:lnTo>
                <a:lnTo>
                  <a:pt x="6289954" y="1294130"/>
                </a:lnTo>
                <a:lnTo>
                  <a:pt x="6288824" y="1294599"/>
                </a:lnTo>
                <a:lnTo>
                  <a:pt x="6286970" y="1296466"/>
                </a:lnTo>
                <a:lnTo>
                  <a:pt x="6286500" y="1297584"/>
                </a:lnTo>
                <a:lnTo>
                  <a:pt x="6286500" y="1300213"/>
                </a:lnTo>
                <a:lnTo>
                  <a:pt x="6286970" y="1301330"/>
                </a:lnTo>
                <a:lnTo>
                  <a:pt x="6288824" y="1303197"/>
                </a:lnTo>
                <a:lnTo>
                  <a:pt x="6289954" y="1303655"/>
                </a:lnTo>
                <a:lnTo>
                  <a:pt x="6292583" y="1303655"/>
                </a:lnTo>
                <a:lnTo>
                  <a:pt x="6293701" y="1303197"/>
                </a:lnTo>
                <a:lnTo>
                  <a:pt x="6295568" y="1301330"/>
                </a:lnTo>
                <a:lnTo>
                  <a:pt x="6296025" y="1300213"/>
                </a:lnTo>
                <a:lnTo>
                  <a:pt x="6296025" y="1297584"/>
                </a:lnTo>
                <a:close/>
              </a:path>
              <a:path w="6677025" h="3249929">
                <a:moveTo>
                  <a:pt x="6296025" y="650519"/>
                </a:moveTo>
                <a:lnTo>
                  <a:pt x="6295568" y="649401"/>
                </a:lnTo>
                <a:lnTo>
                  <a:pt x="6293701" y="647534"/>
                </a:lnTo>
                <a:lnTo>
                  <a:pt x="6292583" y="647065"/>
                </a:lnTo>
                <a:lnTo>
                  <a:pt x="6289954" y="647065"/>
                </a:lnTo>
                <a:lnTo>
                  <a:pt x="6288824" y="647534"/>
                </a:lnTo>
                <a:lnTo>
                  <a:pt x="6286970" y="649401"/>
                </a:lnTo>
                <a:lnTo>
                  <a:pt x="6286500" y="650519"/>
                </a:lnTo>
                <a:lnTo>
                  <a:pt x="6286500" y="653148"/>
                </a:lnTo>
                <a:lnTo>
                  <a:pt x="6286970" y="654265"/>
                </a:lnTo>
                <a:lnTo>
                  <a:pt x="6288824" y="656132"/>
                </a:lnTo>
                <a:lnTo>
                  <a:pt x="6289954" y="656590"/>
                </a:lnTo>
                <a:lnTo>
                  <a:pt x="6292583" y="656590"/>
                </a:lnTo>
                <a:lnTo>
                  <a:pt x="6293701" y="656132"/>
                </a:lnTo>
                <a:lnTo>
                  <a:pt x="6295568" y="654265"/>
                </a:lnTo>
                <a:lnTo>
                  <a:pt x="6296025" y="653148"/>
                </a:lnTo>
                <a:lnTo>
                  <a:pt x="6296025" y="650519"/>
                </a:lnTo>
                <a:close/>
              </a:path>
              <a:path w="6677025" h="3249929">
                <a:moveTo>
                  <a:pt x="6296025" y="3454"/>
                </a:moveTo>
                <a:lnTo>
                  <a:pt x="6295568" y="2336"/>
                </a:lnTo>
                <a:lnTo>
                  <a:pt x="6293701" y="469"/>
                </a:lnTo>
                <a:lnTo>
                  <a:pt x="6292583" y="0"/>
                </a:lnTo>
                <a:lnTo>
                  <a:pt x="6289954" y="0"/>
                </a:lnTo>
                <a:lnTo>
                  <a:pt x="6288824" y="469"/>
                </a:lnTo>
                <a:lnTo>
                  <a:pt x="6286970" y="2336"/>
                </a:lnTo>
                <a:lnTo>
                  <a:pt x="6286500" y="3454"/>
                </a:lnTo>
                <a:lnTo>
                  <a:pt x="6286500" y="6083"/>
                </a:lnTo>
                <a:lnTo>
                  <a:pt x="6286970" y="7200"/>
                </a:lnTo>
                <a:lnTo>
                  <a:pt x="6288824" y="9067"/>
                </a:lnTo>
                <a:lnTo>
                  <a:pt x="6289954" y="9525"/>
                </a:lnTo>
                <a:lnTo>
                  <a:pt x="6292583" y="9525"/>
                </a:lnTo>
                <a:lnTo>
                  <a:pt x="6293701" y="9067"/>
                </a:lnTo>
                <a:lnTo>
                  <a:pt x="6295568" y="7200"/>
                </a:lnTo>
                <a:lnTo>
                  <a:pt x="6296025" y="6083"/>
                </a:lnTo>
                <a:lnTo>
                  <a:pt x="6296025" y="3454"/>
                </a:lnTo>
                <a:close/>
              </a:path>
              <a:path w="6677025" h="3249929">
                <a:moveTo>
                  <a:pt x="6343650" y="3238779"/>
                </a:moveTo>
                <a:lnTo>
                  <a:pt x="6343193" y="3237661"/>
                </a:lnTo>
                <a:lnTo>
                  <a:pt x="6341326" y="3235795"/>
                </a:lnTo>
                <a:lnTo>
                  <a:pt x="6340208" y="3235325"/>
                </a:lnTo>
                <a:lnTo>
                  <a:pt x="6337579" y="3235325"/>
                </a:lnTo>
                <a:lnTo>
                  <a:pt x="6336449" y="3235795"/>
                </a:lnTo>
                <a:lnTo>
                  <a:pt x="6334595" y="3237661"/>
                </a:lnTo>
                <a:lnTo>
                  <a:pt x="6334125" y="3238779"/>
                </a:lnTo>
                <a:lnTo>
                  <a:pt x="6334125" y="3241408"/>
                </a:lnTo>
                <a:lnTo>
                  <a:pt x="6334595" y="3242526"/>
                </a:lnTo>
                <a:lnTo>
                  <a:pt x="6336449" y="3244392"/>
                </a:lnTo>
                <a:lnTo>
                  <a:pt x="6337579" y="3244850"/>
                </a:lnTo>
                <a:lnTo>
                  <a:pt x="6340208" y="3244850"/>
                </a:lnTo>
                <a:lnTo>
                  <a:pt x="6341326" y="3244392"/>
                </a:lnTo>
                <a:lnTo>
                  <a:pt x="6343193" y="3242526"/>
                </a:lnTo>
                <a:lnTo>
                  <a:pt x="6343650" y="3241408"/>
                </a:lnTo>
                <a:lnTo>
                  <a:pt x="6343650" y="3238779"/>
                </a:lnTo>
                <a:close/>
              </a:path>
              <a:path w="6677025" h="3249929">
                <a:moveTo>
                  <a:pt x="6343650" y="2591714"/>
                </a:moveTo>
                <a:lnTo>
                  <a:pt x="6343193" y="2590596"/>
                </a:lnTo>
                <a:lnTo>
                  <a:pt x="6341326" y="2588730"/>
                </a:lnTo>
                <a:lnTo>
                  <a:pt x="6340208" y="2588272"/>
                </a:lnTo>
                <a:lnTo>
                  <a:pt x="6337579" y="2588272"/>
                </a:lnTo>
                <a:lnTo>
                  <a:pt x="6336449" y="2588730"/>
                </a:lnTo>
                <a:lnTo>
                  <a:pt x="6334595" y="2590596"/>
                </a:lnTo>
                <a:lnTo>
                  <a:pt x="6334125" y="2591714"/>
                </a:lnTo>
                <a:lnTo>
                  <a:pt x="6334125" y="2594343"/>
                </a:lnTo>
                <a:lnTo>
                  <a:pt x="6334595" y="2595461"/>
                </a:lnTo>
                <a:lnTo>
                  <a:pt x="6336449" y="2597327"/>
                </a:lnTo>
                <a:lnTo>
                  <a:pt x="6337579" y="2597797"/>
                </a:lnTo>
                <a:lnTo>
                  <a:pt x="6340208" y="2597797"/>
                </a:lnTo>
                <a:lnTo>
                  <a:pt x="6341326" y="2597327"/>
                </a:lnTo>
                <a:lnTo>
                  <a:pt x="6343193" y="2595461"/>
                </a:lnTo>
                <a:lnTo>
                  <a:pt x="6343650" y="2594343"/>
                </a:lnTo>
                <a:lnTo>
                  <a:pt x="6343650" y="2591714"/>
                </a:lnTo>
                <a:close/>
              </a:path>
              <a:path w="6677025" h="3249929">
                <a:moveTo>
                  <a:pt x="6343650" y="1944649"/>
                </a:moveTo>
                <a:lnTo>
                  <a:pt x="6343193" y="1943531"/>
                </a:lnTo>
                <a:lnTo>
                  <a:pt x="6341326" y="1941664"/>
                </a:lnTo>
                <a:lnTo>
                  <a:pt x="6340208" y="1941195"/>
                </a:lnTo>
                <a:lnTo>
                  <a:pt x="6337579" y="1941195"/>
                </a:lnTo>
                <a:lnTo>
                  <a:pt x="6336449" y="1941664"/>
                </a:lnTo>
                <a:lnTo>
                  <a:pt x="6334595" y="1943531"/>
                </a:lnTo>
                <a:lnTo>
                  <a:pt x="6334125" y="1944649"/>
                </a:lnTo>
                <a:lnTo>
                  <a:pt x="6334125" y="1947278"/>
                </a:lnTo>
                <a:lnTo>
                  <a:pt x="6334595" y="1948395"/>
                </a:lnTo>
                <a:lnTo>
                  <a:pt x="6336449" y="1950262"/>
                </a:lnTo>
                <a:lnTo>
                  <a:pt x="6337579" y="1950720"/>
                </a:lnTo>
                <a:lnTo>
                  <a:pt x="6340208" y="1950720"/>
                </a:lnTo>
                <a:lnTo>
                  <a:pt x="6341326" y="1950262"/>
                </a:lnTo>
                <a:lnTo>
                  <a:pt x="6343193" y="1948395"/>
                </a:lnTo>
                <a:lnTo>
                  <a:pt x="6343650" y="1947278"/>
                </a:lnTo>
                <a:lnTo>
                  <a:pt x="6343650" y="1944649"/>
                </a:lnTo>
                <a:close/>
              </a:path>
              <a:path w="6677025" h="3249929">
                <a:moveTo>
                  <a:pt x="6343650" y="1297584"/>
                </a:moveTo>
                <a:lnTo>
                  <a:pt x="6343193" y="1296466"/>
                </a:lnTo>
                <a:lnTo>
                  <a:pt x="6341326" y="1294599"/>
                </a:lnTo>
                <a:lnTo>
                  <a:pt x="6340208" y="1294130"/>
                </a:lnTo>
                <a:lnTo>
                  <a:pt x="6337579" y="1294130"/>
                </a:lnTo>
                <a:lnTo>
                  <a:pt x="6336449" y="1294599"/>
                </a:lnTo>
                <a:lnTo>
                  <a:pt x="6334595" y="1296466"/>
                </a:lnTo>
                <a:lnTo>
                  <a:pt x="6334125" y="1297584"/>
                </a:lnTo>
                <a:lnTo>
                  <a:pt x="6334125" y="1300213"/>
                </a:lnTo>
                <a:lnTo>
                  <a:pt x="6334595" y="1301330"/>
                </a:lnTo>
                <a:lnTo>
                  <a:pt x="6336449" y="1303197"/>
                </a:lnTo>
                <a:lnTo>
                  <a:pt x="6337579" y="1303655"/>
                </a:lnTo>
                <a:lnTo>
                  <a:pt x="6340208" y="1303655"/>
                </a:lnTo>
                <a:lnTo>
                  <a:pt x="6341326" y="1303197"/>
                </a:lnTo>
                <a:lnTo>
                  <a:pt x="6343193" y="1301330"/>
                </a:lnTo>
                <a:lnTo>
                  <a:pt x="6343650" y="1300213"/>
                </a:lnTo>
                <a:lnTo>
                  <a:pt x="6343650" y="1297584"/>
                </a:lnTo>
                <a:close/>
              </a:path>
              <a:path w="6677025" h="3249929">
                <a:moveTo>
                  <a:pt x="6343650" y="650519"/>
                </a:moveTo>
                <a:lnTo>
                  <a:pt x="6343193" y="649401"/>
                </a:lnTo>
                <a:lnTo>
                  <a:pt x="6341326" y="647534"/>
                </a:lnTo>
                <a:lnTo>
                  <a:pt x="6340208" y="647065"/>
                </a:lnTo>
                <a:lnTo>
                  <a:pt x="6337579" y="647065"/>
                </a:lnTo>
                <a:lnTo>
                  <a:pt x="6336449" y="647534"/>
                </a:lnTo>
                <a:lnTo>
                  <a:pt x="6334595" y="649401"/>
                </a:lnTo>
                <a:lnTo>
                  <a:pt x="6334125" y="650519"/>
                </a:lnTo>
                <a:lnTo>
                  <a:pt x="6334125" y="653148"/>
                </a:lnTo>
                <a:lnTo>
                  <a:pt x="6334595" y="654265"/>
                </a:lnTo>
                <a:lnTo>
                  <a:pt x="6336449" y="656132"/>
                </a:lnTo>
                <a:lnTo>
                  <a:pt x="6337579" y="656590"/>
                </a:lnTo>
                <a:lnTo>
                  <a:pt x="6340208" y="656590"/>
                </a:lnTo>
                <a:lnTo>
                  <a:pt x="6341326" y="656132"/>
                </a:lnTo>
                <a:lnTo>
                  <a:pt x="6343193" y="654265"/>
                </a:lnTo>
                <a:lnTo>
                  <a:pt x="6343650" y="653148"/>
                </a:lnTo>
                <a:lnTo>
                  <a:pt x="6343650" y="650519"/>
                </a:lnTo>
                <a:close/>
              </a:path>
              <a:path w="6677025" h="3249929">
                <a:moveTo>
                  <a:pt x="6343650" y="3454"/>
                </a:moveTo>
                <a:lnTo>
                  <a:pt x="6343193" y="2336"/>
                </a:lnTo>
                <a:lnTo>
                  <a:pt x="6341326" y="469"/>
                </a:lnTo>
                <a:lnTo>
                  <a:pt x="6340208" y="0"/>
                </a:lnTo>
                <a:lnTo>
                  <a:pt x="6337579" y="0"/>
                </a:lnTo>
                <a:lnTo>
                  <a:pt x="6336449" y="469"/>
                </a:lnTo>
                <a:lnTo>
                  <a:pt x="6334595" y="2336"/>
                </a:lnTo>
                <a:lnTo>
                  <a:pt x="6334125" y="3454"/>
                </a:lnTo>
                <a:lnTo>
                  <a:pt x="6334125" y="6083"/>
                </a:lnTo>
                <a:lnTo>
                  <a:pt x="6334595" y="7200"/>
                </a:lnTo>
                <a:lnTo>
                  <a:pt x="6336449" y="9067"/>
                </a:lnTo>
                <a:lnTo>
                  <a:pt x="6337579" y="9525"/>
                </a:lnTo>
                <a:lnTo>
                  <a:pt x="6340208" y="9525"/>
                </a:lnTo>
                <a:lnTo>
                  <a:pt x="6341326" y="9067"/>
                </a:lnTo>
                <a:lnTo>
                  <a:pt x="6343193" y="7200"/>
                </a:lnTo>
                <a:lnTo>
                  <a:pt x="6343650" y="6083"/>
                </a:lnTo>
                <a:lnTo>
                  <a:pt x="6343650" y="3454"/>
                </a:lnTo>
                <a:close/>
              </a:path>
              <a:path w="6677025" h="3249929">
                <a:moveTo>
                  <a:pt x="6391275" y="3238779"/>
                </a:moveTo>
                <a:lnTo>
                  <a:pt x="6390818" y="3237661"/>
                </a:lnTo>
                <a:lnTo>
                  <a:pt x="6388951" y="3235795"/>
                </a:lnTo>
                <a:lnTo>
                  <a:pt x="6387833" y="3235325"/>
                </a:lnTo>
                <a:lnTo>
                  <a:pt x="6385204" y="3235325"/>
                </a:lnTo>
                <a:lnTo>
                  <a:pt x="6384074" y="3235795"/>
                </a:lnTo>
                <a:lnTo>
                  <a:pt x="6382220" y="3237661"/>
                </a:lnTo>
                <a:lnTo>
                  <a:pt x="6381750" y="3238779"/>
                </a:lnTo>
                <a:lnTo>
                  <a:pt x="6381750" y="3241408"/>
                </a:lnTo>
                <a:lnTo>
                  <a:pt x="6382220" y="3242526"/>
                </a:lnTo>
                <a:lnTo>
                  <a:pt x="6384074" y="3244392"/>
                </a:lnTo>
                <a:lnTo>
                  <a:pt x="6385204" y="3244850"/>
                </a:lnTo>
                <a:lnTo>
                  <a:pt x="6387833" y="3244850"/>
                </a:lnTo>
                <a:lnTo>
                  <a:pt x="6388951" y="3244392"/>
                </a:lnTo>
                <a:lnTo>
                  <a:pt x="6390818" y="3242526"/>
                </a:lnTo>
                <a:lnTo>
                  <a:pt x="6391275" y="3241408"/>
                </a:lnTo>
                <a:lnTo>
                  <a:pt x="6391275" y="3238779"/>
                </a:lnTo>
                <a:close/>
              </a:path>
              <a:path w="6677025" h="3249929">
                <a:moveTo>
                  <a:pt x="6391275" y="2591714"/>
                </a:moveTo>
                <a:lnTo>
                  <a:pt x="6390818" y="2590596"/>
                </a:lnTo>
                <a:lnTo>
                  <a:pt x="6388951" y="2588730"/>
                </a:lnTo>
                <a:lnTo>
                  <a:pt x="6387833" y="2588272"/>
                </a:lnTo>
                <a:lnTo>
                  <a:pt x="6385204" y="2588272"/>
                </a:lnTo>
                <a:lnTo>
                  <a:pt x="6384074" y="2588730"/>
                </a:lnTo>
                <a:lnTo>
                  <a:pt x="6382220" y="2590596"/>
                </a:lnTo>
                <a:lnTo>
                  <a:pt x="6381750" y="2591714"/>
                </a:lnTo>
                <a:lnTo>
                  <a:pt x="6381750" y="2594343"/>
                </a:lnTo>
                <a:lnTo>
                  <a:pt x="6382220" y="2595461"/>
                </a:lnTo>
                <a:lnTo>
                  <a:pt x="6384074" y="2597327"/>
                </a:lnTo>
                <a:lnTo>
                  <a:pt x="6385204" y="2597797"/>
                </a:lnTo>
                <a:lnTo>
                  <a:pt x="6387833" y="2597797"/>
                </a:lnTo>
                <a:lnTo>
                  <a:pt x="6388951" y="2597327"/>
                </a:lnTo>
                <a:lnTo>
                  <a:pt x="6390818" y="2595461"/>
                </a:lnTo>
                <a:lnTo>
                  <a:pt x="6391275" y="2594343"/>
                </a:lnTo>
                <a:lnTo>
                  <a:pt x="6391275" y="2591714"/>
                </a:lnTo>
                <a:close/>
              </a:path>
              <a:path w="6677025" h="3249929">
                <a:moveTo>
                  <a:pt x="6391275" y="1944649"/>
                </a:moveTo>
                <a:lnTo>
                  <a:pt x="6390818" y="1943531"/>
                </a:lnTo>
                <a:lnTo>
                  <a:pt x="6388951" y="1941664"/>
                </a:lnTo>
                <a:lnTo>
                  <a:pt x="6387833" y="1941195"/>
                </a:lnTo>
                <a:lnTo>
                  <a:pt x="6385204" y="1941195"/>
                </a:lnTo>
                <a:lnTo>
                  <a:pt x="6384074" y="1941664"/>
                </a:lnTo>
                <a:lnTo>
                  <a:pt x="6382220" y="1943531"/>
                </a:lnTo>
                <a:lnTo>
                  <a:pt x="6381750" y="1944649"/>
                </a:lnTo>
                <a:lnTo>
                  <a:pt x="6381750" y="1947278"/>
                </a:lnTo>
                <a:lnTo>
                  <a:pt x="6382220" y="1948395"/>
                </a:lnTo>
                <a:lnTo>
                  <a:pt x="6384074" y="1950262"/>
                </a:lnTo>
                <a:lnTo>
                  <a:pt x="6385204" y="1950720"/>
                </a:lnTo>
                <a:lnTo>
                  <a:pt x="6387833" y="1950720"/>
                </a:lnTo>
                <a:lnTo>
                  <a:pt x="6388951" y="1950262"/>
                </a:lnTo>
                <a:lnTo>
                  <a:pt x="6390818" y="1948395"/>
                </a:lnTo>
                <a:lnTo>
                  <a:pt x="6391275" y="1947278"/>
                </a:lnTo>
                <a:lnTo>
                  <a:pt x="6391275" y="1944649"/>
                </a:lnTo>
                <a:close/>
              </a:path>
              <a:path w="6677025" h="3249929">
                <a:moveTo>
                  <a:pt x="6391275" y="1297584"/>
                </a:moveTo>
                <a:lnTo>
                  <a:pt x="6390818" y="1296466"/>
                </a:lnTo>
                <a:lnTo>
                  <a:pt x="6388951" y="1294599"/>
                </a:lnTo>
                <a:lnTo>
                  <a:pt x="6387833" y="1294130"/>
                </a:lnTo>
                <a:lnTo>
                  <a:pt x="6385204" y="1294130"/>
                </a:lnTo>
                <a:lnTo>
                  <a:pt x="6384074" y="1294599"/>
                </a:lnTo>
                <a:lnTo>
                  <a:pt x="6382220" y="1296466"/>
                </a:lnTo>
                <a:lnTo>
                  <a:pt x="6381750" y="1297584"/>
                </a:lnTo>
                <a:lnTo>
                  <a:pt x="6381750" y="1300213"/>
                </a:lnTo>
                <a:lnTo>
                  <a:pt x="6382220" y="1301330"/>
                </a:lnTo>
                <a:lnTo>
                  <a:pt x="6384074" y="1303197"/>
                </a:lnTo>
                <a:lnTo>
                  <a:pt x="6385204" y="1303655"/>
                </a:lnTo>
                <a:lnTo>
                  <a:pt x="6387833" y="1303655"/>
                </a:lnTo>
                <a:lnTo>
                  <a:pt x="6388951" y="1303197"/>
                </a:lnTo>
                <a:lnTo>
                  <a:pt x="6390818" y="1301330"/>
                </a:lnTo>
                <a:lnTo>
                  <a:pt x="6391275" y="1300213"/>
                </a:lnTo>
                <a:lnTo>
                  <a:pt x="6391275" y="1297584"/>
                </a:lnTo>
                <a:close/>
              </a:path>
              <a:path w="6677025" h="3249929">
                <a:moveTo>
                  <a:pt x="6391275" y="650519"/>
                </a:moveTo>
                <a:lnTo>
                  <a:pt x="6390818" y="649401"/>
                </a:lnTo>
                <a:lnTo>
                  <a:pt x="6388951" y="647534"/>
                </a:lnTo>
                <a:lnTo>
                  <a:pt x="6387833" y="647065"/>
                </a:lnTo>
                <a:lnTo>
                  <a:pt x="6385204" y="647065"/>
                </a:lnTo>
                <a:lnTo>
                  <a:pt x="6384074" y="647534"/>
                </a:lnTo>
                <a:lnTo>
                  <a:pt x="6382220" y="649401"/>
                </a:lnTo>
                <a:lnTo>
                  <a:pt x="6381750" y="650519"/>
                </a:lnTo>
                <a:lnTo>
                  <a:pt x="6381750" y="653148"/>
                </a:lnTo>
                <a:lnTo>
                  <a:pt x="6382220" y="654265"/>
                </a:lnTo>
                <a:lnTo>
                  <a:pt x="6384074" y="656132"/>
                </a:lnTo>
                <a:lnTo>
                  <a:pt x="6385204" y="656590"/>
                </a:lnTo>
                <a:lnTo>
                  <a:pt x="6387833" y="656590"/>
                </a:lnTo>
                <a:lnTo>
                  <a:pt x="6388951" y="656132"/>
                </a:lnTo>
                <a:lnTo>
                  <a:pt x="6390818" y="654265"/>
                </a:lnTo>
                <a:lnTo>
                  <a:pt x="6391275" y="653148"/>
                </a:lnTo>
                <a:lnTo>
                  <a:pt x="6391275" y="650519"/>
                </a:lnTo>
                <a:close/>
              </a:path>
              <a:path w="6677025" h="3249929">
                <a:moveTo>
                  <a:pt x="6391275" y="3454"/>
                </a:moveTo>
                <a:lnTo>
                  <a:pt x="6390818" y="2336"/>
                </a:lnTo>
                <a:lnTo>
                  <a:pt x="6388951" y="469"/>
                </a:lnTo>
                <a:lnTo>
                  <a:pt x="6387833" y="0"/>
                </a:lnTo>
                <a:lnTo>
                  <a:pt x="6385204" y="0"/>
                </a:lnTo>
                <a:lnTo>
                  <a:pt x="6384074" y="469"/>
                </a:lnTo>
                <a:lnTo>
                  <a:pt x="6382220" y="2336"/>
                </a:lnTo>
                <a:lnTo>
                  <a:pt x="6381750" y="3454"/>
                </a:lnTo>
                <a:lnTo>
                  <a:pt x="6381750" y="6083"/>
                </a:lnTo>
                <a:lnTo>
                  <a:pt x="6382220" y="7200"/>
                </a:lnTo>
                <a:lnTo>
                  <a:pt x="6384074" y="9067"/>
                </a:lnTo>
                <a:lnTo>
                  <a:pt x="6385204" y="9525"/>
                </a:lnTo>
                <a:lnTo>
                  <a:pt x="6387833" y="9525"/>
                </a:lnTo>
                <a:lnTo>
                  <a:pt x="6388951" y="9067"/>
                </a:lnTo>
                <a:lnTo>
                  <a:pt x="6390818" y="7200"/>
                </a:lnTo>
                <a:lnTo>
                  <a:pt x="6391275" y="6083"/>
                </a:lnTo>
                <a:lnTo>
                  <a:pt x="6391275" y="3454"/>
                </a:lnTo>
                <a:close/>
              </a:path>
              <a:path w="6677025" h="3249929">
                <a:moveTo>
                  <a:pt x="6438900" y="3238779"/>
                </a:moveTo>
                <a:lnTo>
                  <a:pt x="6438443" y="3237661"/>
                </a:lnTo>
                <a:lnTo>
                  <a:pt x="6436576" y="3235795"/>
                </a:lnTo>
                <a:lnTo>
                  <a:pt x="6435458" y="3235325"/>
                </a:lnTo>
                <a:lnTo>
                  <a:pt x="6432829" y="3235325"/>
                </a:lnTo>
                <a:lnTo>
                  <a:pt x="6431699" y="3235795"/>
                </a:lnTo>
                <a:lnTo>
                  <a:pt x="6429845" y="3237661"/>
                </a:lnTo>
                <a:lnTo>
                  <a:pt x="6429375" y="3238779"/>
                </a:lnTo>
                <a:lnTo>
                  <a:pt x="6429375" y="3241408"/>
                </a:lnTo>
                <a:lnTo>
                  <a:pt x="6429845" y="3242526"/>
                </a:lnTo>
                <a:lnTo>
                  <a:pt x="6431699" y="3244392"/>
                </a:lnTo>
                <a:lnTo>
                  <a:pt x="6432829" y="3244850"/>
                </a:lnTo>
                <a:lnTo>
                  <a:pt x="6435458" y="3244850"/>
                </a:lnTo>
                <a:lnTo>
                  <a:pt x="6436576" y="3244392"/>
                </a:lnTo>
                <a:lnTo>
                  <a:pt x="6438443" y="3242526"/>
                </a:lnTo>
                <a:lnTo>
                  <a:pt x="6438900" y="3241408"/>
                </a:lnTo>
                <a:lnTo>
                  <a:pt x="6438900" y="3238779"/>
                </a:lnTo>
                <a:close/>
              </a:path>
              <a:path w="6677025" h="3249929">
                <a:moveTo>
                  <a:pt x="6438900" y="2591714"/>
                </a:moveTo>
                <a:lnTo>
                  <a:pt x="6438443" y="2590596"/>
                </a:lnTo>
                <a:lnTo>
                  <a:pt x="6436576" y="2588730"/>
                </a:lnTo>
                <a:lnTo>
                  <a:pt x="6435458" y="2588272"/>
                </a:lnTo>
                <a:lnTo>
                  <a:pt x="6432829" y="2588272"/>
                </a:lnTo>
                <a:lnTo>
                  <a:pt x="6431699" y="2588730"/>
                </a:lnTo>
                <a:lnTo>
                  <a:pt x="6429845" y="2590596"/>
                </a:lnTo>
                <a:lnTo>
                  <a:pt x="6429375" y="2591714"/>
                </a:lnTo>
                <a:lnTo>
                  <a:pt x="6429375" y="2594343"/>
                </a:lnTo>
                <a:lnTo>
                  <a:pt x="6429845" y="2595461"/>
                </a:lnTo>
                <a:lnTo>
                  <a:pt x="6431699" y="2597327"/>
                </a:lnTo>
                <a:lnTo>
                  <a:pt x="6432829" y="2597797"/>
                </a:lnTo>
                <a:lnTo>
                  <a:pt x="6435458" y="2597797"/>
                </a:lnTo>
                <a:lnTo>
                  <a:pt x="6436576" y="2597327"/>
                </a:lnTo>
                <a:lnTo>
                  <a:pt x="6438443" y="2595461"/>
                </a:lnTo>
                <a:lnTo>
                  <a:pt x="6438900" y="2594343"/>
                </a:lnTo>
                <a:lnTo>
                  <a:pt x="6438900" y="2591714"/>
                </a:lnTo>
                <a:close/>
              </a:path>
              <a:path w="6677025" h="3249929">
                <a:moveTo>
                  <a:pt x="6438900" y="1944649"/>
                </a:moveTo>
                <a:lnTo>
                  <a:pt x="6438443" y="1943531"/>
                </a:lnTo>
                <a:lnTo>
                  <a:pt x="6436576" y="1941664"/>
                </a:lnTo>
                <a:lnTo>
                  <a:pt x="6435458" y="1941195"/>
                </a:lnTo>
                <a:lnTo>
                  <a:pt x="6432829" y="1941195"/>
                </a:lnTo>
                <a:lnTo>
                  <a:pt x="6431699" y="1941664"/>
                </a:lnTo>
                <a:lnTo>
                  <a:pt x="6429845" y="1943531"/>
                </a:lnTo>
                <a:lnTo>
                  <a:pt x="6429375" y="1944649"/>
                </a:lnTo>
                <a:lnTo>
                  <a:pt x="6429375" y="1947278"/>
                </a:lnTo>
                <a:lnTo>
                  <a:pt x="6429845" y="1948395"/>
                </a:lnTo>
                <a:lnTo>
                  <a:pt x="6431699" y="1950262"/>
                </a:lnTo>
                <a:lnTo>
                  <a:pt x="6432829" y="1950720"/>
                </a:lnTo>
                <a:lnTo>
                  <a:pt x="6435458" y="1950720"/>
                </a:lnTo>
                <a:lnTo>
                  <a:pt x="6436576" y="1950262"/>
                </a:lnTo>
                <a:lnTo>
                  <a:pt x="6438443" y="1948395"/>
                </a:lnTo>
                <a:lnTo>
                  <a:pt x="6438900" y="1947278"/>
                </a:lnTo>
                <a:lnTo>
                  <a:pt x="6438900" y="1944649"/>
                </a:lnTo>
                <a:close/>
              </a:path>
              <a:path w="6677025" h="3249929">
                <a:moveTo>
                  <a:pt x="6438900" y="1297584"/>
                </a:moveTo>
                <a:lnTo>
                  <a:pt x="6438443" y="1296466"/>
                </a:lnTo>
                <a:lnTo>
                  <a:pt x="6436576" y="1294599"/>
                </a:lnTo>
                <a:lnTo>
                  <a:pt x="6435458" y="1294130"/>
                </a:lnTo>
                <a:lnTo>
                  <a:pt x="6432829" y="1294130"/>
                </a:lnTo>
                <a:lnTo>
                  <a:pt x="6431699" y="1294599"/>
                </a:lnTo>
                <a:lnTo>
                  <a:pt x="6429845" y="1296466"/>
                </a:lnTo>
                <a:lnTo>
                  <a:pt x="6429375" y="1297584"/>
                </a:lnTo>
                <a:lnTo>
                  <a:pt x="6429375" y="1300213"/>
                </a:lnTo>
                <a:lnTo>
                  <a:pt x="6429845" y="1301330"/>
                </a:lnTo>
                <a:lnTo>
                  <a:pt x="6431699" y="1303197"/>
                </a:lnTo>
                <a:lnTo>
                  <a:pt x="6432829" y="1303655"/>
                </a:lnTo>
                <a:lnTo>
                  <a:pt x="6435458" y="1303655"/>
                </a:lnTo>
                <a:lnTo>
                  <a:pt x="6436576" y="1303197"/>
                </a:lnTo>
                <a:lnTo>
                  <a:pt x="6438443" y="1301330"/>
                </a:lnTo>
                <a:lnTo>
                  <a:pt x="6438900" y="1300213"/>
                </a:lnTo>
                <a:lnTo>
                  <a:pt x="6438900" y="1297584"/>
                </a:lnTo>
                <a:close/>
              </a:path>
              <a:path w="6677025" h="3249929">
                <a:moveTo>
                  <a:pt x="6438900" y="650519"/>
                </a:moveTo>
                <a:lnTo>
                  <a:pt x="6438443" y="649401"/>
                </a:lnTo>
                <a:lnTo>
                  <a:pt x="6436576" y="647534"/>
                </a:lnTo>
                <a:lnTo>
                  <a:pt x="6435458" y="647065"/>
                </a:lnTo>
                <a:lnTo>
                  <a:pt x="6432829" y="647065"/>
                </a:lnTo>
                <a:lnTo>
                  <a:pt x="6431699" y="647534"/>
                </a:lnTo>
                <a:lnTo>
                  <a:pt x="6429845" y="649401"/>
                </a:lnTo>
                <a:lnTo>
                  <a:pt x="6429375" y="650519"/>
                </a:lnTo>
                <a:lnTo>
                  <a:pt x="6429375" y="653148"/>
                </a:lnTo>
                <a:lnTo>
                  <a:pt x="6429845" y="654265"/>
                </a:lnTo>
                <a:lnTo>
                  <a:pt x="6431699" y="656132"/>
                </a:lnTo>
                <a:lnTo>
                  <a:pt x="6432829" y="656590"/>
                </a:lnTo>
                <a:lnTo>
                  <a:pt x="6435458" y="656590"/>
                </a:lnTo>
                <a:lnTo>
                  <a:pt x="6436576" y="656132"/>
                </a:lnTo>
                <a:lnTo>
                  <a:pt x="6438443" y="654265"/>
                </a:lnTo>
                <a:lnTo>
                  <a:pt x="6438900" y="653148"/>
                </a:lnTo>
                <a:lnTo>
                  <a:pt x="6438900" y="650519"/>
                </a:lnTo>
                <a:close/>
              </a:path>
              <a:path w="6677025" h="3249929">
                <a:moveTo>
                  <a:pt x="6438900" y="3454"/>
                </a:moveTo>
                <a:lnTo>
                  <a:pt x="6438443" y="2336"/>
                </a:lnTo>
                <a:lnTo>
                  <a:pt x="6436576" y="469"/>
                </a:lnTo>
                <a:lnTo>
                  <a:pt x="6435458" y="0"/>
                </a:lnTo>
                <a:lnTo>
                  <a:pt x="6432829" y="0"/>
                </a:lnTo>
                <a:lnTo>
                  <a:pt x="6431699" y="469"/>
                </a:lnTo>
                <a:lnTo>
                  <a:pt x="6429845" y="2336"/>
                </a:lnTo>
                <a:lnTo>
                  <a:pt x="6429375" y="3454"/>
                </a:lnTo>
                <a:lnTo>
                  <a:pt x="6429375" y="6083"/>
                </a:lnTo>
                <a:lnTo>
                  <a:pt x="6429845" y="7200"/>
                </a:lnTo>
                <a:lnTo>
                  <a:pt x="6431699" y="9067"/>
                </a:lnTo>
                <a:lnTo>
                  <a:pt x="6432829" y="9525"/>
                </a:lnTo>
                <a:lnTo>
                  <a:pt x="6435458" y="9525"/>
                </a:lnTo>
                <a:lnTo>
                  <a:pt x="6436576" y="9067"/>
                </a:lnTo>
                <a:lnTo>
                  <a:pt x="6438443" y="7200"/>
                </a:lnTo>
                <a:lnTo>
                  <a:pt x="6438900" y="6083"/>
                </a:lnTo>
                <a:lnTo>
                  <a:pt x="6438900" y="3454"/>
                </a:lnTo>
                <a:close/>
              </a:path>
              <a:path w="6677025" h="3249929">
                <a:moveTo>
                  <a:pt x="6486525" y="3238779"/>
                </a:moveTo>
                <a:lnTo>
                  <a:pt x="6486068" y="3237661"/>
                </a:lnTo>
                <a:lnTo>
                  <a:pt x="6484201" y="3235795"/>
                </a:lnTo>
                <a:lnTo>
                  <a:pt x="6483083" y="3235325"/>
                </a:lnTo>
                <a:lnTo>
                  <a:pt x="6480454" y="3235325"/>
                </a:lnTo>
                <a:lnTo>
                  <a:pt x="6479324" y="3235795"/>
                </a:lnTo>
                <a:lnTo>
                  <a:pt x="6477470" y="3237661"/>
                </a:lnTo>
                <a:lnTo>
                  <a:pt x="6477000" y="3238779"/>
                </a:lnTo>
                <a:lnTo>
                  <a:pt x="6477000" y="3241408"/>
                </a:lnTo>
                <a:lnTo>
                  <a:pt x="6477470" y="3242526"/>
                </a:lnTo>
                <a:lnTo>
                  <a:pt x="6479324" y="3244392"/>
                </a:lnTo>
                <a:lnTo>
                  <a:pt x="6480454" y="3244850"/>
                </a:lnTo>
                <a:lnTo>
                  <a:pt x="6483083" y="3244850"/>
                </a:lnTo>
                <a:lnTo>
                  <a:pt x="6484201" y="3244392"/>
                </a:lnTo>
                <a:lnTo>
                  <a:pt x="6486068" y="3242526"/>
                </a:lnTo>
                <a:lnTo>
                  <a:pt x="6486525" y="3241408"/>
                </a:lnTo>
                <a:lnTo>
                  <a:pt x="6486525" y="3238779"/>
                </a:lnTo>
                <a:close/>
              </a:path>
              <a:path w="6677025" h="3249929">
                <a:moveTo>
                  <a:pt x="6486525" y="2591714"/>
                </a:moveTo>
                <a:lnTo>
                  <a:pt x="6486068" y="2590596"/>
                </a:lnTo>
                <a:lnTo>
                  <a:pt x="6484201" y="2588730"/>
                </a:lnTo>
                <a:lnTo>
                  <a:pt x="6483083" y="2588272"/>
                </a:lnTo>
                <a:lnTo>
                  <a:pt x="6480454" y="2588272"/>
                </a:lnTo>
                <a:lnTo>
                  <a:pt x="6479324" y="2588730"/>
                </a:lnTo>
                <a:lnTo>
                  <a:pt x="6477470" y="2590596"/>
                </a:lnTo>
                <a:lnTo>
                  <a:pt x="6477000" y="2591714"/>
                </a:lnTo>
                <a:lnTo>
                  <a:pt x="6477000" y="2594343"/>
                </a:lnTo>
                <a:lnTo>
                  <a:pt x="6477470" y="2595461"/>
                </a:lnTo>
                <a:lnTo>
                  <a:pt x="6479324" y="2597327"/>
                </a:lnTo>
                <a:lnTo>
                  <a:pt x="6480454" y="2597797"/>
                </a:lnTo>
                <a:lnTo>
                  <a:pt x="6483083" y="2597797"/>
                </a:lnTo>
                <a:lnTo>
                  <a:pt x="6484201" y="2597327"/>
                </a:lnTo>
                <a:lnTo>
                  <a:pt x="6486068" y="2595461"/>
                </a:lnTo>
                <a:lnTo>
                  <a:pt x="6486525" y="2594343"/>
                </a:lnTo>
                <a:lnTo>
                  <a:pt x="6486525" y="2591714"/>
                </a:lnTo>
                <a:close/>
              </a:path>
              <a:path w="6677025" h="3249929">
                <a:moveTo>
                  <a:pt x="6486525" y="1944649"/>
                </a:moveTo>
                <a:lnTo>
                  <a:pt x="6486068" y="1943531"/>
                </a:lnTo>
                <a:lnTo>
                  <a:pt x="6484201" y="1941664"/>
                </a:lnTo>
                <a:lnTo>
                  <a:pt x="6483083" y="1941195"/>
                </a:lnTo>
                <a:lnTo>
                  <a:pt x="6480454" y="1941195"/>
                </a:lnTo>
                <a:lnTo>
                  <a:pt x="6479324" y="1941664"/>
                </a:lnTo>
                <a:lnTo>
                  <a:pt x="6477470" y="1943531"/>
                </a:lnTo>
                <a:lnTo>
                  <a:pt x="6477000" y="1944649"/>
                </a:lnTo>
                <a:lnTo>
                  <a:pt x="6477000" y="1947278"/>
                </a:lnTo>
                <a:lnTo>
                  <a:pt x="6477470" y="1948395"/>
                </a:lnTo>
                <a:lnTo>
                  <a:pt x="6479324" y="1950262"/>
                </a:lnTo>
                <a:lnTo>
                  <a:pt x="6480454" y="1950720"/>
                </a:lnTo>
                <a:lnTo>
                  <a:pt x="6483083" y="1950720"/>
                </a:lnTo>
                <a:lnTo>
                  <a:pt x="6484201" y="1950262"/>
                </a:lnTo>
                <a:lnTo>
                  <a:pt x="6486068" y="1948395"/>
                </a:lnTo>
                <a:lnTo>
                  <a:pt x="6486525" y="1947278"/>
                </a:lnTo>
                <a:lnTo>
                  <a:pt x="6486525" y="1944649"/>
                </a:lnTo>
                <a:close/>
              </a:path>
              <a:path w="6677025" h="3249929">
                <a:moveTo>
                  <a:pt x="6486525" y="1297584"/>
                </a:moveTo>
                <a:lnTo>
                  <a:pt x="6486068" y="1296466"/>
                </a:lnTo>
                <a:lnTo>
                  <a:pt x="6484201" y="1294599"/>
                </a:lnTo>
                <a:lnTo>
                  <a:pt x="6483083" y="1294130"/>
                </a:lnTo>
                <a:lnTo>
                  <a:pt x="6480454" y="1294130"/>
                </a:lnTo>
                <a:lnTo>
                  <a:pt x="6479324" y="1294599"/>
                </a:lnTo>
                <a:lnTo>
                  <a:pt x="6477470" y="1296466"/>
                </a:lnTo>
                <a:lnTo>
                  <a:pt x="6477000" y="1297584"/>
                </a:lnTo>
                <a:lnTo>
                  <a:pt x="6477000" y="1300213"/>
                </a:lnTo>
                <a:lnTo>
                  <a:pt x="6477470" y="1301330"/>
                </a:lnTo>
                <a:lnTo>
                  <a:pt x="6479324" y="1303197"/>
                </a:lnTo>
                <a:lnTo>
                  <a:pt x="6480454" y="1303655"/>
                </a:lnTo>
                <a:lnTo>
                  <a:pt x="6483083" y="1303655"/>
                </a:lnTo>
                <a:lnTo>
                  <a:pt x="6484201" y="1303197"/>
                </a:lnTo>
                <a:lnTo>
                  <a:pt x="6486068" y="1301330"/>
                </a:lnTo>
                <a:lnTo>
                  <a:pt x="6486525" y="1300213"/>
                </a:lnTo>
                <a:lnTo>
                  <a:pt x="6486525" y="1297584"/>
                </a:lnTo>
                <a:close/>
              </a:path>
              <a:path w="6677025" h="3249929">
                <a:moveTo>
                  <a:pt x="6486525" y="650519"/>
                </a:moveTo>
                <a:lnTo>
                  <a:pt x="6486068" y="649401"/>
                </a:lnTo>
                <a:lnTo>
                  <a:pt x="6484201" y="647534"/>
                </a:lnTo>
                <a:lnTo>
                  <a:pt x="6483083" y="647065"/>
                </a:lnTo>
                <a:lnTo>
                  <a:pt x="6480454" y="647065"/>
                </a:lnTo>
                <a:lnTo>
                  <a:pt x="6479324" y="647534"/>
                </a:lnTo>
                <a:lnTo>
                  <a:pt x="6477470" y="649401"/>
                </a:lnTo>
                <a:lnTo>
                  <a:pt x="6477000" y="650519"/>
                </a:lnTo>
                <a:lnTo>
                  <a:pt x="6477000" y="653148"/>
                </a:lnTo>
                <a:lnTo>
                  <a:pt x="6477470" y="654265"/>
                </a:lnTo>
                <a:lnTo>
                  <a:pt x="6479324" y="656132"/>
                </a:lnTo>
                <a:lnTo>
                  <a:pt x="6480454" y="656590"/>
                </a:lnTo>
                <a:lnTo>
                  <a:pt x="6483083" y="656590"/>
                </a:lnTo>
                <a:lnTo>
                  <a:pt x="6484201" y="656132"/>
                </a:lnTo>
                <a:lnTo>
                  <a:pt x="6486068" y="654265"/>
                </a:lnTo>
                <a:lnTo>
                  <a:pt x="6486525" y="653148"/>
                </a:lnTo>
                <a:lnTo>
                  <a:pt x="6486525" y="650519"/>
                </a:lnTo>
                <a:close/>
              </a:path>
              <a:path w="6677025" h="3249929">
                <a:moveTo>
                  <a:pt x="6486525" y="3454"/>
                </a:moveTo>
                <a:lnTo>
                  <a:pt x="6486068" y="2336"/>
                </a:lnTo>
                <a:lnTo>
                  <a:pt x="6484201" y="469"/>
                </a:lnTo>
                <a:lnTo>
                  <a:pt x="6483083" y="0"/>
                </a:lnTo>
                <a:lnTo>
                  <a:pt x="6480454" y="0"/>
                </a:lnTo>
                <a:lnTo>
                  <a:pt x="6479324" y="469"/>
                </a:lnTo>
                <a:lnTo>
                  <a:pt x="6477470" y="2336"/>
                </a:lnTo>
                <a:lnTo>
                  <a:pt x="6477000" y="3454"/>
                </a:lnTo>
                <a:lnTo>
                  <a:pt x="6477000" y="6083"/>
                </a:lnTo>
                <a:lnTo>
                  <a:pt x="6477470" y="7200"/>
                </a:lnTo>
                <a:lnTo>
                  <a:pt x="6479324" y="9067"/>
                </a:lnTo>
                <a:lnTo>
                  <a:pt x="6480454" y="9525"/>
                </a:lnTo>
                <a:lnTo>
                  <a:pt x="6483083" y="9525"/>
                </a:lnTo>
                <a:lnTo>
                  <a:pt x="6484201" y="9067"/>
                </a:lnTo>
                <a:lnTo>
                  <a:pt x="6486068" y="7200"/>
                </a:lnTo>
                <a:lnTo>
                  <a:pt x="6486525" y="6083"/>
                </a:lnTo>
                <a:lnTo>
                  <a:pt x="6486525" y="3454"/>
                </a:lnTo>
                <a:close/>
              </a:path>
              <a:path w="6677025" h="3249929">
                <a:moveTo>
                  <a:pt x="6534150" y="3238779"/>
                </a:moveTo>
                <a:lnTo>
                  <a:pt x="6533693" y="3237661"/>
                </a:lnTo>
                <a:lnTo>
                  <a:pt x="6531826" y="3235795"/>
                </a:lnTo>
                <a:lnTo>
                  <a:pt x="6530708" y="3235325"/>
                </a:lnTo>
                <a:lnTo>
                  <a:pt x="6528079" y="3235325"/>
                </a:lnTo>
                <a:lnTo>
                  <a:pt x="6526962" y="3235795"/>
                </a:lnTo>
                <a:lnTo>
                  <a:pt x="6525095" y="3237661"/>
                </a:lnTo>
                <a:lnTo>
                  <a:pt x="6524625" y="3238779"/>
                </a:lnTo>
                <a:lnTo>
                  <a:pt x="6524625" y="3241408"/>
                </a:lnTo>
                <a:lnTo>
                  <a:pt x="6525095" y="3242526"/>
                </a:lnTo>
                <a:lnTo>
                  <a:pt x="6526962" y="3244392"/>
                </a:lnTo>
                <a:lnTo>
                  <a:pt x="6528079" y="3244850"/>
                </a:lnTo>
                <a:lnTo>
                  <a:pt x="6530708" y="3244850"/>
                </a:lnTo>
                <a:lnTo>
                  <a:pt x="6531826" y="3244392"/>
                </a:lnTo>
                <a:lnTo>
                  <a:pt x="6533693" y="3242526"/>
                </a:lnTo>
                <a:lnTo>
                  <a:pt x="6534150" y="3241408"/>
                </a:lnTo>
                <a:lnTo>
                  <a:pt x="6534150" y="3238779"/>
                </a:lnTo>
                <a:close/>
              </a:path>
              <a:path w="6677025" h="3249929">
                <a:moveTo>
                  <a:pt x="6534150" y="2591714"/>
                </a:moveTo>
                <a:lnTo>
                  <a:pt x="6533693" y="2590596"/>
                </a:lnTo>
                <a:lnTo>
                  <a:pt x="6531826" y="2588730"/>
                </a:lnTo>
                <a:lnTo>
                  <a:pt x="6530708" y="2588272"/>
                </a:lnTo>
                <a:lnTo>
                  <a:pt x="6528079" y="2588272"/>
                </a:lnTo>
                <a:lnTo>
                  <a:pt x="6526962" y="2588730"/>
                </a:lnTo>
                <a:lnTo>
                  <a:pt x="6525095" y="2590596"/>
                </a:lnTo>
                <a:lnTo>
                  <a:pt x="6524625" y="2591714"/>
                </a:lnTo>
                <a:lnTo>
                  <a:pt x="6524625" y="2594343"/>
                </a:lnTo>
                <a:lnTo>
                  <a:pt x="6525095" y="2595461"/>
                </a:lnTo>
                <a:lnTo>
                  <a:pt x="6526962" y="2597327"/>
                </a:lnTo>
                <a:lnTo>
                  <a:pt x="6528079" y="2597797"/>
                </a:lnTo>
                <a:lnTo>
                  <a:pt x="6530708" y="2597797"/>
                </a:lnTo>
                <a:lnTo>
                  <a:pt x="6531826" y="2597327"/>
                </a:lnTo>
                <a:lnTo>
                  <a:pt x="6533693" y="2595461"/>
                </a:lnTo>
                <a:lnTo>
                  <a:pt x="6534150" y="2594343"/>
                </a:lnTo>
                <a:lnTo>
                  <a:pt x="6534150" y="2591714"/>
                </a:lnTo>
                <a:close/>
              </a:path>
              <a:path w="6677025" h="3249929">
                <a:moveTo>
                  <a:pt x="6534150" y="1944649"/>
                </a:moveTo>
                <a:lnTo>
                  <a:pt x="6533693" y="1943531"/>
                </a:lnTo>
                <a:lnTo>
                  <a:pt x="6531826" y="1941664"/>
                </a:lnTo>
                <a:lnTo>
                  <a:pt x="6530708" y="1941195"/>
                </a:lnTo>
                <a:lnTo>
                  <a:pt x="6528079" y="1941195"/>
                </a:lnTo>
                <a:lnTo>
                  <a:pt x="6526962" y="1941664"/>
                </a:lnTo>
                <a:lnTo>
                  <a:pt x="6525095" y="1943531"/>
                </a:lnTo>
                <a:lnTo>
                  <a:pt x="6524625" y="1944649"/>
                </a:lnTo>
                <a:lnTo>
                  <a:pt x="6524625" y="1947278"/>
                </a:lnTo>
                <a:lnTo>
                  <a:pt x="6525095" y="1948395"/>
                </a:lnTo>
                <a:lnTo>
                  <a:pt x="6526962" y="1950262"/>
                </a:lnTo>
                <a:lnTo>
                  <a:pt x="6528079" y="1950720"/>
                </a:lnTo>
                <a:lnTo>
                  <a:pt x="6530708" y="1950720"/>
                </a:lnTo>
                <a:lnTo>
                  <a:pt x="6531826" y="1950262"/>
                </a:lnTo>
                <a:lnTo>
                  <a:pt x="6533693" y="1948395"/>
                </a:lnTo>
                <a:lnTo>
                  <a:pt x="6534150" y="1947278"/>
                </a:lnTo>
                <a:lnTo>
                  <a:pt x="6534150" y="1944649"/>
                </a:lnTo>
                <a:close/>
              </a:path>
              <a:path w="6677025" h="3249929">
                <a:moveTo>
                  <a:pt x="6534150" y="1297584"/>
                </a:moveTo>
                <a:lnTo>
                  <a:pt x="6533693" y="1296466"/>
                </a:lnTo>
                <a:lnTo>
                  <a:pt x="6531826" y="1294599"/>
                </a:lnTo>
                <a:lnTo>
                  <a:pt x="6530708" y="1294130"/>
                </a:lnTo>
                <a:lnTo>
                  <a:pt x="6528079" y="1294130"/>
                </a:lnTo>
                <a:lnTo>
                  <a:pt x="6526962" y="1294599"/>
                </a:lnTo>
                <a:lnTo>
                  <a:pt x="6525095" y="1296466"/>
                </a:lnTo>
                <a:lnTo>
                  <a:pt x="6524625" y="1297584"/>
                </a:lnTo>
                <a:lnTo>
                  <a:pt x="6524625" y="1300213"/>
                </a:lnTo>
                <a:lnTo>
                  <a:pt x="6525095" y="1301330"/>
                </a:lnTo>
                <a:lnTo>
                  <a:pt x="6526962" y="1303197"/>
                </a:lnTo>
                <a:lnTo>
                  <a:pt x="6528079" y="1303655"/>
                </a:lnTo>
                <a:lnTo>
                  <a:pt x="6530708" y="1303655"/>
                </a:lnTo>
                <a:lnTo>
                  <a:pt x="6531826" y="1303197"/>
                </a:lnTo>
                <a:lnTo>
                  <a:pt x="6533693" y="1301330"/>
                </a:lnTo>
                <a:lnTo>
                  <a:pt x="6534150" y="1300213"/>
                </a:lnTo>
                <a:lnTo>
                  <a:pt x="6534150" y="1297584"/>
                </a:lnTo>
                <a:close/>
              </a:path>
              <a:path w="6677025" h="3249929">
                <a:moveTo>
                  <a:pt x="6534150" y="650519"/>
                </a:moveTo>
                <a:lnTo>
                  <a:pt x="6533693" y="649401"/>
                </a:lnTo>
                <a:lnTo>
                  <a:pt x="6531826" y="647534"/>
                </a:lnTo>
                <a:lnTo>
                  <a:pt x="6530708" y="647065"/>
                </a:lnTo>
                <a:lnTo>
                  <a:pt x="6528079" y="647065"/>
                </a:lnTo>
                <a:lnTo>
                  <a:pt x="6526962" y="647534"/>
                </a:lnTo>
                <a:lnTo>
                  <a:pt x="6525095" y="649401"/>
                </a:lnTo>
                <a:lnTo>
                  <a:pt x="6524625" y="650519"/>
                </a:lnTo>
                <a:lnTo>
                  <a:pt x="6524625" y="653148"/>
                </a:lnTo>
                <a:lnTo>
                  <a:pt x="6525095" y="654265"/>
                </a:lnTo>
                <a:lnTo>
                  <a:pt x="6526962" y="656132"/>
                </a:lnTo>
                <a:lnTo>
                  <a:pt x="6528079" y="656590"/>
                </a:lnTo>
                <a:lnTo>
                  <a:pt x="6530708" y="656590"/>
                </a:lnTo>
                <a:lnTo>
                  <a:pt x="6531826" y="656132"/>
                </a:lnTo>
                <a:lnTo>
                  <a:pt x="6533693" y="654265"/>
                </a:lnTo>
                <a:lnTo>
                  <a:pt x="6534150" y="653148"/>
                </a:lnTo>
                <a:lnTo>
                  <a:pt x="6534150" y="650519"/>
                </a:lnTo>
                <a:close/>
              </a:path>
              <a:path w="6677025" h="3249929">
                <a:moveTo>
                  <a:pt x="6534150" y="3454"/>
                </a:moveTo>
                <a:lnTo>
                  <a:pt x="6533693" y="2336"/>
                </a:lnTo>
                <a:lnTo>
                  <a:pt x="6531826" y="469"/>
                </a:lnTo>
                <a:lnTo>
                  <a:pt x="6530708" y="0"/>
                </a:lnTo>
                <a:lnTo>
                  <a:pt x="6528079" y="0"/>
                </a:lnTo>
                <a:lnTo>
                  <a:pt x="6526962" y="469"/>
                </a:lnTo>
                <a:lnTo>
                  <a:pt x="6525095" y="2336"/>
                </a:lnTo>
                <a:lnTo>
                  <a:pt x="6524625" y="3454"/>
                </a:lnTo>
                <a:lnTo>
                  <a:pt x="6524625" y="6083"/>
                </a:lnTo>
                <a:lnTo>
                  <a:pt x="6525095" y="7200"/>
                </a:lnTo>
                <a:lnTo>
                  <a:pt x="6526962" y="9067"/>
                </a:lnTo>
                <a:lnTo>
                  <a:pt x="6528079" y="9525"/>
                </a:lnTo>
                <a:lnTo>
                  <a:pt x="6530708" y="9525"/>
                </a:lnTo>
                <a:lnTo>
                  <a:pt x="6531826" y="9067"/>
                </a:lnTo>
                <a:lnTo>
                  <a:pt x="6533693" y="7200"/>
                </a:lnTo>
                <a:lnTo>
                  <a:pt x="6534150" y="6083"/>
                </a:lnTo>
                <a:lnTo>
                  <a:pt x="6534150" y="3454"/>
                </a:lnTo>
                <a:close/>
              </a:path>
              <a:path w="6677025" h="3249929">
                <a:moveTo>
                  <a:pt x="6581775" y="3238779"/>
                </a:moveTo>
                <a:lnTo>
                  <a:pt x="6581318" y="3237661"/>
                </a:lnTo>
                <a:lnTo>
                  <a:pt x="6579451" y="3235795"/>
                </a:lnTo>
                <a:lnTo>
                  <a:pt x="6578333" y="3235325"/>
                </a:lnTo>
                <a:lnTo>
                  <a:pt x="6575704" y="3235325"/>
                </a:lnTo>
                <a:lnTo>
                  <a:pt x="6574574" y="3235795"/>
                </a:lnTo>
                <a:lnTo>
                  <a:pt x="6572720" y="3237661"/>
                </a:lnTo>
                <a:lnTo>
                  <a:pt x="6572250" y="3238779"/>
                </a:lnTo>
                <a:lnTo>
                  <a:pt x="6572250" y="3241408"/>
                </a:lnTo>
                <a:lnTo>
                  <a:pt x="6572720" y="3242526"/>
                </a:lnTo>
                <a:lnTo>
                  <a:pt x="6574574" y="3244392"/>
                </a:lnTo>
                <a:lnTo>
                  <a:pt x="6575704" y="3244850"/>
                </a:lnTo>
                <a:lnTo>
                  <a:pt x="6578333" y="3244850"/>
                </a:lnTo>
                <a:lnTo>
                  <a:pt x="6579451" y="3244392"/>
                </a:lnTo>
                <a:lnTo>
                  <a:pt x="6581318" y="3242526"/>
                </a:lnTo>
                <a:lnTo>
                  <a:pt x="6581775" y="3241408"/>
                </a:lnTo>
                <a:lnTo>
                  <a:pt x="6581775" y="3238779"/>
                </a:lnTo>
                <a:close/>
              </a:path>
              <a:path w="6677025" h="3249929">
                <a:moveTo>
                  <a:pt x="6581775" y="2591714"/>
                </a:moveTo>
                <a:lnTo>
                  <a:pt x="6581318" y="2590596"/>
                </a:lnTo>
                <a:lnTo>
                  <a:pt x="6579451" y="2588730"/>
                </a:lnTo>
                <a:lnTo>
                  <a:pt x="6578333" y="2588272"/>
                </a:lnTo>
                <a:lnTo>
                  <a:pt x="6575704" y="2588272"/>
                </a:lnTo>
                <a:lnTo>
                  <a:pt x="6574574" y="2588730"/>
                </a:lnTo>
                <a:lnTo>
                  <a:pt x="6572720" y="2590596"/>
                </a:lnTo>
                <a:lnTo>
                  <a:pt x="6572250" y="2591714"/>
                </a:lnTo>
                <a:lnTo>
                  <a:pt x="6572250" y="2594343"/>
                </a:lnTo>
                <a:lnTo>
                  <a:pt x="6572720" y="2595461"/>
                </a:lnTo>
                <a:lnTo>
                  <a:pt x="6574574" y="2597327"/>
                </a:lnTo>
                <a:lnTo>
                  <a:pt x="6575704" y="2597797"/>
                </a:lnTo>
                <a:lnTo>
                  <a:pt x="6578333" y="2597797"/>
                </a:lnTo>
                <a:lnTo>
                  <a:pt x="6579451" y="2597327"/>
                </a:lnTo>
                <a:lnTo>
                  <a:pt x="6581318" y="2595461"/>
                </a:lnTo>
                <a:lnTo>
                  <a:pt x="6581775" y="2594343"/>
                </a:lnTo>
                <a:lnTo>
                  <a:pt x="6581775" y="2591714"/>
                </a:lnTo>
                <a:close/>
              </a:path>
              <a:path w="6677025" h="3249929">
                <a:moveTo>
                  <a:pt x="6581775" y="1944649"/>
                </a:moveTo>
                <a:lnTo>
                  <a:pt x="6581318" y="1943531"/>
                </a:lnTo>
                <a:lnTo>
                  <a:pt x="6579451" y="1941664"/>
                </a:lnTo>
                <a:lnTo>
                  <a:pt x="6578333" y="1941195"/>
                </a:lnTo>
                <a:lnTo>
                  <a:pt x="6575704" y="1941195"/>
                </a:lnTo>
                <a:lnTo>
                  <a:pt x="6574574" y="1941664"/>
                </a:lnTo>
                <a:lnTo>
                  <a:pt x="6572720" y="1943531"/>
                </a:lnTo>
                <a:lnTo>
                  <a:pt x="6572250" y="1944649"/>
                </a:lnTo>
                <a:lnTo>
                  <a:pt x="6572250" y="1947278"/>
                </a:lnTo>
                <a:lnTo>
                  <a:pt x="6572720" y="1948395"/>
                </a:lnTo>
                <a:lnTo>
                  <a:pt x="6574574" y="1950262"/>
                </a:lnTo>
                <a:lnTo>
                  <a:pt x="6575704" y="1950720"/>
                </a:lnTo>
                <a:lnTo>
                  <a:pt x="6578333" y="1950720"/>
                </a:lnTo>
                <a:lnTo>
                  <a:pt x="6579451" y="1950262"/>
                </a:lnTo>
                <a:lnTo>
                  <a:pt x="6581318" y="1948395"/>
                </a:lnTo>
                <a:lnTo>
                  <a:pt x="6581775" y="1947278"/>
                </a:lnTo>
                <a:lnTo>
                  <a:pt x="6581775" y="1944649"/>
                </a:lnTo>
                <a:close/>
              </a:path>
              <a:path w="6677025" h="3249929">
                <a:moveTo>
                  <a:pt x="6581775" y="1297584"/>
                </a:moveTo>
                <a:lnTo>
                  <a:pt x="6581318" y="1296466"/>
                </a:lnTo>
                <a:lnTo>
                  <a:pt x="6579451" y="1294599"/>
                </a:lnTo>
                <a:lnTo>
                  <a:pt x="6578333" y="1294130"/>
                </a:lnTo>
                <a:lnTo>
                  <a:pt x="6575704" y="1294130"/>
                </a:lnTo>
                <a:lnTo>
                  <a:pt x="6574574" y="1294599"/>
                </a:lnTo>
                <a:lnTo>
                  <a:pt x="6572720" y="1296466"/>
                </a:lnTo>
                <a:lnTo>
                  <a:pt x="6572250" y="1297584"/>
                </a:lnTo>
                <a:lnTo>
                  <a:pt x="6572250" y="1300213"/>
                </a:lnTo>
                <a:lnTo>
                  <a:pt x="6572720" y="1301330"/>
                </a:lnTo>
                <a:lnTo>
                  <a:pt x="6574574" y="1303197"/>
                </a:lnTo>
                <a:lnTo>
                  <a:pt x="6575704" y="1303655"/>
                </a:lnTo>
                <a:lnTo>
                  <a:pt x="6578333" y="1303655"/>
                </a:lnTo>
                <a:lnTo>
                  <a:pt x="6579451" y="1303197"/>
                </a:lnTo>
                <a:lnTo>
                  <a:pt x="6581318" y="1301330"/>
                </a:lnTo>
                <a:lnTo>
                  <a:pt x="6581775" y="1300213"/>
                </a:lnTo>
                <a:lnTo>
                  <a:pt x="6581775" y="1297584"/>
                </a:lnTo>
                <a:close/>
              </a:path>
              <a:path w="6677025" h="3249929">
                <a:moveTo>
                  <a:pt x="6581775" y="650519"/>
                </a:moveTo>
                <a:lnTo>
                  <a:pt x="6581318" y="649401"/>
                </a:lnTo>
                <a:lnTo>
                  <a:pt x="6579451" y="647534"/>
                </a:lnTo>
                <a:lnTo>
                  <a:pt x="6578333" y="647065"/>
                </a:lnTo>
                <a:lnTo>
                  <a:pt x="6575704" y="647065"/>
                </a:lnTo>
                <a:lnTo>
                  <a:pt x="6574574" y="647534"/>
                </a:lnTo>
                <a:lnTo>
                  <a:pt x="6572720" y="649401"/>
                </a:lnTo>
                <a:lnTo>
                  <a:pt x="6572250" y="650519"/>
                </a:lnTo>
                <a:lnTo>
                  <a:pt x="6572250" y="653148"/>
                </a:lnTo>
                <a:lnTo>
                  <a:pt x="6572720" y="654265"/>
                </a:lnTo>
                <a:lnTo>
                  <a:pt x="6574574" y="656132"/>
                </a:lnTo>
                <a:lnTo>
                  <a:pt x="6575704" y="656590"/>
                </a:lnTo>
                <a:lnTo>
                  <a:pt x="6578333" y="656590"/>
                </a:lnTo>
                <a:lnTo>
                  <a:pt x="6579451" y="656132"/>
                </a:lnTo>
                <a:lnTo>
                  <a:pt x="6581318" y="654265"/>
                </a:lnTo>
                <a:lnTo>
                  <a:pt x="6581775" y="653148"/>
                </a:lnTo>
                <a:lnTo>
                  <a:pt x="6581775" y="650519"/>
                </a:lnTo>
                <a:close/>
              </a:path>
              <a:path w="6677025" h="3249929">
                <a:moveTo>
                  <a:pt x="6581775" y="3454"/>
                </a:moveTo>
                <a:lnTo>
                  <a:pt x="6581318" y="2336"/>
                </a:lnTo>
                <a:lnTo>
                  <a:pt x="6579451" y="469"/>
                </a:lnTo>
                <a:lnTo>
                  <a:pt x="6578333" y="0"/>
                </a:lnTo>
                <a:lnTo>
                  <a:pt x="6575704" y="0"/>
                </a:lnTo>
                <a:lnTo>
                  <a:pt x="6574574" y="469"/>
                </a:lnTo>
                <a:lnTo>
                  <a:pt x="6572720" y="2336"/>
                </a:lnTo>
                <a:lnTo>
                  <a:pt x="6572250" y="3454"/>
                </a:lnTo>
                <a:lnTo>
                  <a:pt x="6572250" y="6083"/>
                </a:lnTo>
                <a:lnTo>
                  <a:pt x="6572720" y="7200"/>
                </a:lnTo>
                <a:lnTo>
                  <a:pt x="6574574" y="9067"/>
                </a:lnTo>
                <a:lnTo>
                  <a:pt x="6575704" y="9525"/>
                </a:lnTo>
                <a:lnTo>
                  <a:pt x="6578333" y="9525"/>
                </a:lnTo>
                <a:lnTo>
                  <a:pt x="6579451" y="9067"/>
                </a:lnTo>
                <a:lnTo>
                  <a:pt x="6581318" y="7200"/>
                </a:lnTo>
                <a:lnTo>
                  <a:pt x="6581775" y="6083"/>
                </a:lnTo>
                <a:lnTo>
                  <a:pt x="6581775" y="3454"/>
                </a:lnTo>
                <a:close/>
              </a:path>
              <a:path w="6677025" h="3249929">
                <a:moveTo>
                  <a:pt x="6629400" y="3238779"/>
                </a:moveTo>
                <a:lnTo>
                  <a:pt x="6628943" y="3237661"/>
                </a:lnTo>
                <a:lnTo>
                  <a:pt x="6627076" y="3235795"/>
                </a:lnTo>
                <a:lnTo>
                  <a:pt x="6625958" y="3235325"/>
                </a:lnTo>
                <a:lnTo>
                  <a:pt x="6623329" y="3235325"/>
                </a:lnTo>
                <a:lnTo>
                  <a:pt x="6622199" y="3235795"/>
                </a:lnTo>
                <a:lnTo>
                  <a:pt x="6620345" y="3237661"/>
                </a:lnTo>
                <a:lnTo>
                  <a:pt x="6619875" y="3238779"/>
                </a:lnTo>
                <a:lnTo>
                  <a:pt x="6619875" y="3241408"/>
                </a:lnTo>
                <a:lnTo>
                  <a:pt x="6620345" y="3242526"/>
                </a:lnTo>
                <a:lnTo>
                  <a:pt x="6622199" y="3244392"/>
                </a:lnTo>
                <a:lnTo>
                  <a:pt x="6623329" y="3244850"/>
                </a:lnTo>
                <a:lnTo>
                  <a:pt x="6625958" y="3244850"/>
                </a:lnTo>
                <a:lnTo>
                  <a:pt x="6627076" y="3244392"/>
                </a:lnTo>
                <a:lnTo>
                  <a:pt x="6628943" y="3242526"/>
                </a:lnTo>
                <a:lnTo>
                  <a:pt x="6629400" y="3241408"/>
                </a:lnTo>
                <a:lnTo>
                  <a:pt x="6629400" y="3238779"/>
                </a:lnTo>
                <a:close/>
              </a:path>
              <a:path w="6677025" h="3249929">
                <a:moveTo>
                  <a:pt x="6629400" y="2591714"/>
                </a:moveTo>
                <a:lnTo>
                  <a:pt x="6628943" y="2590596"/>
                </a:lnTo>
                <a:lnTo>
                  <a:pt x="6627076" y="2588730"/>
                </a:lnTo>
                <a:lnTo>
                  <a:pt x="6625958" y="2588272"/>
                </a:lnTo>
                <a:lnTo>
                  <a:pt x="6623329" y="2588272"/>
                </a:lnTo>
                <a:lnTo>
                  <a:pt x="6622199" y="2588730"/>
                </a:lnTo>
                <a:lnTo>
                  <a:pt x="6620345" y="2590596"/>
                </a:lnTo>
                <a:lnTo>
                  <a:pt x="6619875" y="2591714"/>
                </a:lnTo>
                <a:lnTo>
                  <a:pt x="6619875" y="2594343"/>
                </a:lnTo>
                <a:lnTo>
                  <a:pt x="6620345" y="2595461"/>
                </a:lnTo>
                <a:lnTo>
                  <a:pt x="6622199" y="2597327"/>
                </a:lnTo>
                <a:lnTo>
                  <a:pt x="6623329" y="2597797"/>
                </a:lnTo>
                <a:lnTo>
                  <a:pt x="6625958" y="2597797"/>
                </a:lnTo>
                <a:lnTo>
                  <a:pt x="6627076" y="2597327"/>
                </a:lnTo>
                <a:lnTo>
                  <a:pt x="6628943" y="2595461"/>
                </a:lnTo>
                <a:lnTo>
                  <a:pt x="6629400" y="2594343"/>
                </a:lnTo>
                <a:lnTo>
                  <a:pt x="6629400" y="2591714"/>
                </a:lnTo>
                <a:close/>
              </a:path>
              <a:path w="6677025" h="3249929">
                <a:moveTo>
                  <a:pt x="6629400" y="1944649"/>
                </a:moveTo>
                <a:lnTo>
                  <a:pt x="6628943" y="1943531"/>
                </a:lnTo>
                <a:lnTo>
                  <a:pt x="6627076" y="1941664"/>
                </a:lnTo>
                <a:lnTo>
                  <a:pt x="6625958" y="1941195"/>
                </a:lnTo>
                <a:lnTo>
                  <a:pt x="6623329" y="1941195"/>
                </a:lnTo>
                <a:lnTo>
                  <a:pt x="6622199" y="1941664"/>
                </a:lnTo>
                <a:lnTo>
                  <a:pt x="6620345" y="1943531"/>
                </a:lnTo>
                <a:lnTo>
                  <a:pt x="6619875" y="1944649"/>
                </a:lnTo>
                <a:lnTo>
                  <a:pt x="6619875" y="1947278"/>
                </a:lnTo>
                <a:lnTo>
                  <a:pt x="6620345" y="1948395"/>
                </a:lnTo>
                <a:lnTo>
                  <a:pt x="6622199" y="1950262"/>
                </a:lnTo>
                <a:lnTo>
                  <a:pt x="6623329" y="1950720"/>
                </a:lnTo>
                <a:lnTo>
                  <a:pt x="6625958" y="1950720"/>
                </a:lnTo>
                <a:lnTo>
                  <a:pt x="6627076" y="1950262"/>
                </a:lnTo>
                <a:lnTo>
                  <a:pt x="6628943" y="1948395"/>
                </a:lnTo>
                <a:lnTo>
                  <a:pt x="6629400" y="1947278"/>
                </a:lnTo>
                <a:lnTo>
                  <a:pt x="6629400" y="1944649"/>
                </a:lnTo>
                <a:close/>
              </a:path>
              <a:path w="6677025" h="3249929">
                <a:moveTo>
                  <a:pt x="6629400" y="1297584"/>
                </a:moveTo>
                <a:lnTo>
                  <a:pt x="6628943" y="1296466"/>
                </a:lnTo>
                <a:lnTo>
                  <a:pt x="6627076" y="1294599"/>
                </a:lnTo>
                <a:lnTo>
                  <a:pt x="6625958" y="1294130"/>
                </a:lnTo>
                <a:lnTo>
                  <a:pt x="6623329" y="1294130"/>
                </a:lnTo>
                <a:lnTo>
                  <a:pt x="6622199" y="1294599"/>
                </a:lnTo>
                <a:lnTo>
                  <a:pt x="6620345" y="1296466"/>
                </a:lnTo>
                <a:lnTo>
                  <a:pt x="6619875" y="1297584"/>
                </a:lnTo>
                <a:lnTo>
                  <a:pt x="6619875" y="1300213"/>
                </a:lnTo>
                <a:lnTo>
                  <a:pt x="6620345" y="1301330"/>
                </a:lnTo>
                <a:lnTo>
                  <a:pt x="6622199" y="1303197"/>
                </a:lnTo>
                <a:lnTo>
                  <a:pt x="6623329" y="1303655"/>
                </a:lnTo>
                <a:lnTo>
                  <a:pt x="6625958" y="1303655"/>
                </a:lnTo>
                <a:lnTo>
                  <a:pt x="6627076" y="1303197"/>
                </a:lnTo>
                <a:lnTo>
                  <a:pt x="6628943" y="1301330"/>
                </a:lnTo>
                <a:lnTo>
                  <a:pt x="6629400" y="1300213"/>
                </a:lnTo>
                <a:lnTo>
                  <a:pt x="6629400" y="1297584"/>
                </a:lnTo>
                <a:close/>
              </a:path>
              <a:path w="6677025" h="3249929">
                <a:moveTo>
                  <a:pt x="6629400" y="650519"/>
                </a:moveTo>
                <a:lnTo>
                  <a:pt x="6628943" y="649401"/>
                </a:lnTo>
                <a:lnTo>
                  <a:pt x="6627076" y="647534"/>
                </a:lnTo>
                <a:lnTo>
                  <a:pt x="6625958" y="647065"/>
                </a:lnTo>
                <a:lnTo>
                  <a:pt x="6623329" y="647065"/>
                </a:lnTo>
                <a:lnTo>
                  <a:pt x="6622199" y="647534"/>
                </a:lnTo>
                <a:lnTo>
                  <a:pt x="6620345" y="649401"/>
                </a:lnTo>
                <a:lnTo>
                  <a:pt x="6619875" y="650519"/>
                </a:lnTo>
                <a:lnTo>
                  <a:pt x="6619875" y="653148"/>
                </a:lnTo>
                <a:lnTo>
                  <a:pt x="6620345" y="654265"/>
                </a:lnTo>
                <a:lnTo>
                  <a:pt x="6622199" y="656132"/>
                </a:lnTo>
                <a:lnTo>
                  <a:pt x="6623329" y="656590"/>
                </a:lnTo>
                <a:lnTo>
                  <a:pt x="6625958" y="656590"/>
                </a:lnTo>
                <a:lnTo>
                  <a:pt x="6627076" y="656132"/>
                </a:lnTo>
                <a:lnTo>
                  <a:pt x="6628943" y="654265"/>
                </a:lnTo>
                <a:lnTo>
                  <a:pt x="6629400" y="653148"/>
                </a:lnTo>
                <a:lnTo>
                  <a:pt x="6629400" y="650519"/>
                </a:lnTo>
                <a:close/>
              </a:path>
              <a:path w="6677025" h="3249929">
                <a:moveTo>
                  <a:pt x="6629400" y="3454"/>
                </a:moveTo>
                <a:lnTo>
                  <a:pt x="6628943" y="2336"/>
                </a:lnTo>
                <a:lnTo>
                  <a:pt x="6627076" y="469"/>
                </a:lnTo>
                <a:lnTo>
                  <a:pt x="6625958" y="0"/>
                </a:lnTo>
                <a:lnTo>
                  <a:pt x="6623329" y="0"/>
                </a:lnTo>
                <a:lnTo>
                  <a:pt x="6622199" y="469"/>
                </a:lnTo>
                <a:lnTo>
                  <a:pt x="6620345" y="2336"/>
                </a:lnTo>
                <a:lnTo>
                  <a:pt x="6619875" y="3454"/>
                </a:lnTo>
                <a:lnTo>
                  <a:pt x="6619875" y="6083"/>
                </a:lnTo>
                <a:lnTo>
                  <a:pt x="6620345" y="7200"/>
                </a:lnTo>
                <a:lnTo>
                  <a:pt x="6622199" y="9067"/>
                </a:lnTo>
                <a:lnTo>
                  <a:pt x="6623329" y="9525"/>
                </a:lnTo>
                <a:lnTo>
                  <a:pt x="6625958" y="9525"/>
                </a:lnTo>
                <a:lnTo>
                  <a:pt x="6627076" y="9067"/>
                </a:lnTo>
                <a:lnTo>
                  <a:pt x="6628943" y="7200"/>
                </a:lnTo>
                <a:lnTo>
                  <a:pt x="6629400" y="6083"/>
                </a:lnTo>
                <a:lnTo>
                  <a:pt x="6629400" y="3454"/>
                </a:lnTo>
                <a:close/>
              </a:path>
              <a:path w="6677025" h="3249929">
                <a:moveTo>
                  <a:pt x="6677025" y="3238779"/>
                </a:moveTo>
                <a:lnTo>
                  <a:pt x="6676568" y="3237661"/>
                </a:lnTo>
                <a:lnTo>
                  <a:pt x="6674701" y="3235795"/>
                </a:lnTo>
                <a:lnTo>
                  <a:pt x="6673583" y="3235325"/>
                </a:lnTo>
                <a:lnTo>
                  <a:pt x="6670954" y="3235325"/>
                </a:lnTo>
                <a:lnTo>
                  <a:pt x="6669824" y="3235795"/>
                </a:lnTo>
                <a:lnTo>
                  <a:pt x="6667970" y="3237661"/>
                </a:lnTo>
                <a:lnTo>
                  <a:pt x="6667500" y="3238779"/>
                </a:lnTo>
                <a:lnTo>
                  <a:pt x="6667500" y="3241408"/>
                </a:lnTo>
                <a:lnTo>
                  <a:pt x="6667970" y="3242526"/>
                </a:lnTo>
                <a:lnTo>
                  <a:pt x="6669824" y="3244392"/>
                </a:lnTo>
                <a:lnTo>
                  <a:pt x="6670954" y="3244850"/>
                </a:lnTo>
                <a:lnTo>
                  <a:pt x="6673583" y="3244850"/>
                </a:lnTo>
                <a:lnTo>
                  <a:pt x="6674701" y="3244392"/>
                </a:lnTo>
                <a:lnTo>
                  <a:pt x="6676568" y="3242526"/>
                </a:lnTo>
                <a:lnTo>
                  <a:pt x="6677025" y="3241408"/>
                </a:lnTo>
                <a:lnTo>
                  <a:pt x="6677025" y="3238779"/>
                </a:lnTo>
                <a:close/>
              </a:path>
              <a:path w="6677025" h="3249929">
                <a:moveTo>
                  <a:pt x="6677025" y="2591714"/>
                </a:moveTo>
                <a:lnTo>
                  <a:pt x="6676568" y="2590596"/>
                </a:lnTo>
                <a:lnTo>
                  <a:pt x="6674701" y="2588730"/>
                </a:lnTo>
                <a:lnTo>
                  <a:pt x="6673583" y="2588272"/>
                </a:lnTo>
                <a:lnTo>
                  <a:pt x="6670954" y="2588272"/>
                </a:lnTo>
                <a:lnTo>
                  <a:pt x="6669824" y="2588730"/>
                </a:lnTo>
                <a:lnTo>
                  <a:pt x="6667970" y="2590596"/>
                </a:lnTo>
                <a:lnTo>
                  <a:pt x="6667500" y="2591714"/>
                </a:lnTo>
                <a:lnTo>
                  <a:pt x="6667500" y="2594343"/>
                </a:lnTo>
                <a:lnTo>
                  <a:pt x="6667970" y="2595461"/>
                </a:lnTo>
                <a:lnTo>
                  <a:pt x="6669824" y="2597327"/>
                </a:lnTo>
                <a:lnTo>
                  <a:pt x="6670954" y="2597797"/>
                </a:lnTo>
                <a:lnTo>
                  <a:pt x="6673583" y="2597797"/>
                </a:lnTo>
                <a:lnTo>
                  <a:pt x="6674701" y="2597327"/>
                </a:lnTo>
                <a:lnTo>
                  <a:pt x="6676568" y="2595461"/>
                </a:lnTo>
                <a:lnTo>
                  <a:pt x="6677025" y="2594343"/>
                </a:lnTo>
                <a:lnTo>
                  <a:pt x="6677025" y="2591714"/>
                </a:lnTo>
                <a:close/>
              </a:path>
              <a:path w="6677025" h="3249929">
                <a:moveTo>
                  <a:pt x="6677025" y="1944649"/>
                </a:moveTo>
                <a:lnTo>
                  <a:pt x="6676568" y="1943531"/>
                </a:lnTo>
                <a:lnTo>
                  <a:pt x="6674701" y="1941664"/>
                </a:lnTo>
                <a:lnTo>
                  <a:pt x="6673583" y="1941195"/>
                </a:lnTo>
                <a:lnTo>
                  <a:pt x="6670954" y="1941195"/>
                </a:lnTo>
                <a:lnTo>
                  <a:pt x="6669824" y="1941664"/>
                </a:lnTo>
                <a:lnTo>
                  <a:pt x="6667970" y="1943531"/>
                </a:lnTo>
                <a:lnTo>
                  <a:pt x="6667500" y="1944649"/>
                </a:lnTo>
                <a:lnTo>
                  <a:pt x="6667500" y="1947278"/>
                </a:lnTo>
                <a:lnTo>
                  <a:pt x="6667970" y="1948395"/>
                </a:lnTo>
                <a:lnTo>
                  <a:pt x="6669824" y="1950262"/>
                </a:lnTo>
                <a:lnTo>
                  <a:pt x="6670954" y="1950720"/>
                </a:lnTo>
                <a:lnTo>
                  <a:pt x="6673583" y="1950720"/>
                </a:lnTo>
                <a:lnTo>
                  <a:pt x="6674701" y="1950262"/>
                </a:lnTo>
                <a:lnTo>
                  <a:pt x="6676568" y="1948395"/>
                </a:lnTo>
                <a:lnTo>
                  <a:pt x="6677025" y="1947278"/>
                </a:lnTo>
                <a:lnTo>
                  <a:pt x="6677025" y="1944649"/>
                </a:lnTo>
                <a:close/>
              </a:path>
              <a:path w="6677025" h="3249929">
                <a:moveTo>
                  <a:pt x="6677025" y="1297584"/>
                </a:moveTo>
                <a:lnTo>
                  <a:pt x="6676568" y="1296466"/>
                </a:lnTo>
                <a:lnTo>
                  <a:pt x="6674701" y="1294599"/>
                </a:lnTo>
                <a:lnTo>
                  <a:pt x="6673583" y="1294130"/>
                </a:lnTo>
                <a:lnTo>
                  <a:pt x="6670954" y="1294130"/>
                </a:lnTo>
                <a:lnTo>
                  <a:pt x="6669824" y="1294599"/>
                </a:lnTo>
                <a:lnTo>
                  <a:pt x="6667970" y="1296466"/>
                </a:lnTo>
                <a:lnTo>
                  <a:pt x="6667500" y="1297584"/>
                </a:lnTo>
                <a:lnTo>
                  <a:pt x="6667500" y="1300213"/>
                </a:lnTo>
                <a:lnTo>
                  <a:pt x="6667970" y="1301330"/>
                </a:lnTo>
                <a:lnTo>
                  <a:pt x="6669824" y="1303197"/>
                </a:lnTo>
                <a:lnTo>
                  <a:pt x="6670954" y="1303655"/>
                </a:lnTo>
                <a:lnTo>
                  <a:pt x="6673583" y="1303655"/>
                </a:lnTo>
                <a:lnTo>
                  <a:pt x="6674701" y="1303197"/>
                </a:lnTo>
                <a:lnTo>
                  <a:pt x="6676568" y="1301330"/>
                </a:lnTo>
                <a:lnTo>
                  <a:pt x="6677025" y="1300213"/>
                </a:lnTo>
                <a:lnTo>
                  <a:pt x="6677025" y="1297584"/>
                </a:lnTo>
                <a:close/>
              </a:path>
              <a:path w="6677025" h="3249929">
                <a:moveTo>
                  <a:pt x="6677025" y="650519"/>
                </a:moveTo>
                <a:lnTo>
                  <a:pt x="6676568" y="649401"/>
                </a:lnTo>
                <a:lnTo>
                  <a:pt x="6674701" y="647534"/>
                </a:lnTo>
                <a:lnTo>
                  <a:pt x="6673583" y="647065"/>
                </a:lnTo>
                <a:lnTo>
                  <a:pt x="6670954" y="647065"/>
                </a:lnTo>
                <a:lnTo>
                  <a:pt x="6669824" y="647534"/>
                </a:lnTo>
                <a:lnTo>
                  <a:pt x="6667970" y="649401"/>
                </a:lnTo>
                <a:lnTo>
                  <a:pt x="6667500" y="650519"/>
                </a:lnTo>
                <a:lnTo>
                  <a:pt x="6667500" y="653148"/>
                </a:lnTo>
                <a:lnTo>
                  <a:pt x="6667970" y="654265"/>
                </a:lnTo>
                <a:lnTo>
                  <a:pt x="6669824" y="656132"/>
                </a:lnTo>
                <a:lnTo>
                  <a:pt x="6670954" y="656590"/>
                </a:lnTo>
                <a:lnTo>
                  <a:pt x="6673583" y="656590"/>
                </a:lnTo>
                <a:lnTo>
                  <a:pt x="6674701" y="656132"/>
                </a:lnTo>
                <a:lnTo>
                  <a:pt x="6676568" y="654265"/>
                </a:lnTo>
                <a:lnTo>
                  <a:pt x="6677025" y="653148"/>
                </a:lnTo>
                <a:lnTo>
                  <a:pt x="6677025" y="650519"/>
                </a:lnTo>
                <a:close/>
              </a:path>
              <a:path w="6677025" h="3249929">
                <a:moveTo>
                  <a:pt x="6677025" y="3454"/>
                </a:moveTo>
                <a:lnTo>
                  <a:pt x="6676568" y="2336"/>
                </a:lnTo>
                <a:lnTo>
                  <a:pt x="6674701" y="469"/>
                </a:lnTo>
                <a:lnTo>
                  <a:pt x="6673583" y="0"/>
                </a:lnTo>
                <a:lnTo>
                  <a:pt x="6670954" y="0"/>
                </a:lnTo>
                <a:lnTo>
                  <a:pt x="6669824" y="469"/>
                </a:lnTo>
                <a:lnTo>
                  <a:pt x="6667970" y="2336"/>
                </a:lnTo>
                <a:lnTo>
                  <a:pt x="6667500" y="3454"/>
                </a:lnTo>
                <a:lnTo>
                  <a:pt x="6667500" y="6083"/>
                </a:lnTo>
                <a:lnTo>
                  <a:pt x="6667970" y="7200"/>
                </a:lnTo>
                <a:lnTo>
                  <a:pt x="6669824" y="9067"/>
                </a:lnTo>
                <a:lnTo>
                  <a:pt x="6670954" y="9525"/>
                </a:lnTo>
                <a:lnTo>
                  <a:pt x="6673583" y="9525"/>
                </a:lnTo>
                <a:lnTo>
                  <a:pt x="6674701" y="9067"/>
                </a:lnTo>
                <a:lnTo>
                  <a:pt x="6676568" y="7200"/>
                </a:lnTo>
                <a:lnTo>
                  <a:pt x="6677025" y="6083"/>
                </a:lnTo>
                <a:lnTo>
                  <a:pt x="6677025" y="34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11832" y="4169509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1K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1832" y="3522443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2K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1832" y="2875379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3K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1832" y="2228314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4K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1520" y="2014116"/>
            <a:ext cx="177800" cy="25412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75"/>
              </a:lnSpc>
            </a:pPr>
            <a:r>
              <a:rPr sz="1200" spc="-75" dirty="0">
                <a:solidFill>
                  <a:srgbClr val="252423"/>
                </a:solidFill>
                <a:latin typeface="Trebuchet MS"/>
                <a:cs typeface="Trebuchet MS"/>
              </a:rPr>
              <a:t>Count</a:t>
            </a:r>
            <a:r>
              <a:rPr sz="1200" spc="-6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200" spc="-95" dirty="0">
                <a:solidFill>
                  <a:srgbClr val="252423"/>
                </a:solidFill>
                <a:latin typeface="Trebuchet MS"/>
                <a:cs typeface="Trebuchet MS"/>
              </a:rPr>
              <a:t>of</a:t>
            </a:r>
            <a:r>
              <a:rPr sz="1200" spc="-6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200" spc="-70" dirty="0">
                <a:solidFill>
                  <a:srgbClr val="252423"/>
                </a:solidFill>
                <a:latin typeface="Trebuchet MS"/>
                <a:cs typeface="Trebuchet MS"/>
              </a:rPr>
              <a:t>frequency</a:t>
            </a:r>
            <a:r>
              <a:rPr sz="1200" spc="-6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200" spc="-95" dirty="0">
                <a:solidFill>
                  <a:srgbClr val="252423"/>
                </a:solidFill>
                <a:latin typeface="Trebuchet MS"/>
                <a:cs typeface="Trebuchet MS"/>
              </a:rPr>
              <a:t>of</a:t>
            </a:r>
            <a:r>
              <a:rPr sz="1200" spc="-5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200" spc="-75" dirty="0">
                <a:solidFill>
                  <a:srgbClr val="252423"/>
                </a:solidFill>
                <a:latin typeface="Trebuchet MS"/>
                <a:cs typeface="Trebuchet MS"/>
              </a:rPr>
              <a:t>watching</a:t>
            </a:r>
            <a:r>
              <a:rPr sz="1200" spc="-6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200" spc="-40" dirty="0">
                <a:solidFill>
                  <a:srgbClr val="252423"/>
                </a:solidFill>
                <a:latin typeface="Trebuchet MS"/>
                <a:cs typeface="Trebuchet MS"/>
              </a:rPr>
              <a:t>television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1832" y="4816573"/>
            <a:ext cx="284480" cy="273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975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0K</a:t>
            </a:r>
            <a:endParaRPr sz="900">
              <a:latin typeface="Segoe UI"/>
              <a:cs typeface="Segoe UI"/>
            </a:endParaRPr>
          </a:p>
          <a:p>
            <a:pPr marR="5080" algn="r">
              <a:lnSpc>
                <a:spcPts val="975"/>
              </a:lnSpc>
            </a:pPr>
            <a:r>
              <a:rPr sz="900" spc="-50" dirty="0">
                <a:solidFill>
                  <a:srgbClr val="605D5C"/>
                </a:solidFill>
                <a:latin typeface="Segoe UI"/>
                <a:cs typeface="Segoe UI"/>
              </a:rPr>
              <a:t>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88894" y="1668462"/>
            <a:ext cx="9525" cy="3248025"/>
          </a:xfrm>
          <a:custGeom>
            <a:avLst/>
            <a:gdLst/>
            <a:ahLst/>
            <a:cxnLst/>
            <a:rect l="l" t="t" r="r" b="b"/>
            <a:pathLst>
              <a:path w="9525" h="3248025">
                <a:moveTo>
                  <a:pt x="6077" y="3248024"/>
                </a:moveTo>
                <a:lnTo>
                  <a:pt x="3447" y="3248024"/>
                </a:lnTo>
                <a:lnTo>
                  <a:pt x="2324" y="3247559"/>
                </a:lnTo>
                <a:lnTo>
                  <a:pt x="464" y="3245699"/>
                </a:lnTo>
                <a:lnTo>
                  <a:pt x="0" y="3244577"/>
                </a:lnTo>
                <a:lnTo>
                  <a:pt x="0" y="3241946"/>
                </a:lnTo>
                <a:lnTo>
                  <a:pt x="464" y="3240824"/>
                </a:lnTo>
                <a:lnTo>
                  <a:pt x="2324" y="3238964"/>
                </a:lnTo>
                <a:lnTo>
                  <a:pt x="3447" y="3238499"/>
                </a:lnTo>
                <a:lnTo>
                  <a:pt x="6077" y="3238499"/>
                </a:lnTo>
                <a:lnTo>
                  <a:pt x="7200" y="3238964"/>
                </a:lnTo>
                <a:lnTo>
                  <a:pt x="9060" y="3240824"/>
                </a:lnTo>
                <a:lnTo>
                  <a:pt x="9524" y="3241946"/>
                </a:lnTo>
                <a:lnTo>
                  <a:pt x="9524" y="3244577"/>
                </a:lnTo>
                <a:lnTo>
                  <a:pt x="9060" y="3245699"/>
                </a:lnTo>
                <a:lnTo>
                  <a:pt x="7200" y="3247559"/>
                </a:lnTo>
                <a:lnTo>
                  <a:pt x="6077" y="3248024"/>
                </a:lnTo>
                <a:close/>
              </a:path>
              <a:path w="9525" h="3248025">
                <a:moveTo>
                  <a:pt x="6077" y="3200399"/>
                </a:moveTo>
                <a:lnTo>
                  <a:pt x="3447" y="3200399"/>
                </a:lnTo>
                <a:lnTo>
                  <a:pt x="2324" y="3199934"/>
                </a:lnTo>
                <a:lnTo>
                  <a:pt x="464" y="3198074"/>
                </a:lnTo>
                <a:lnTo>
                  <a:pt x="0" y="3196952"/>
                </a:lnTo>
                <a:lnTo>
                  <a:pt x="0" y="3194321"/>
                </a:lnTo>
                <a:lnTo>
                  <a:pt x="464" y="3193199"/>
                </a:lnTo>
                <a:lnTo>
                  <a:pt x="2324" y="3191339"/>
                </a:lnTo>
                <a:lnTo>
                  <a:pt x="3447" y="3190874"/>
                </a:lnTo>
                <a:lnTo>
                  <a:pt x="6077" y="3190874"/>
                </a:lnTo>
                <a:lnTo>
                  <a:pt x="7200" y="3191339"/>
                </a:lnTo>
                <a:lnTo>
                  <a:pt x="9060" y="3193199"/>
                </a:lnTo>
                <a:lnTo>
                  <a:pt x="9524" y="3194321"/>
                </a:lnTo>
                <a:lnTo>
                  <a:pt x="9524" y="3196952"/>
                </a:lnTo>
                <a:lnTo>
                  <a:pt x="9060" y="3198074"/>
                </a:lnTo>
                <a:lnTo>
                  <a:pt x="7200" y="3199934"/>
                </a:lnTo>
                <a:lnTo>
                  <a:pt x="6077" y="3200399"/>
                </a:lnTo>
                <a:close/>
              </a:path>
              <a:path w="9525" h="3248025">
                <a:moveTo>
                  <a:pt x="6077" y="3152774"/>
                </a:moveTo>
                <a:lnTo>
                  <a:pt x="3447" y="3152774"/>
                </a:lnTo>
                <a:lnTo>
                  <a:pt x="2324" y="3152309"/>
                </a:lnTo>
                <a:lnTo>
                  <a:pt x="464" y="3150449"/>
                </a:lnTo>
                <a:lnTo>
                  <a:pt x="0" y="3149327"/>
                </a:lnTo>
                <a:lnTo>
                  <a:pt x="0" y="3146696"/>
                </a:lnTo>
                <a:lnTo>
                  <a:pt x="464" y="3145574"/>
                </a:lnTo>
                <a:lnTo>
                  <a:pt x="2324" y="3143714"/>
                </a:lnTo>
                <a:lnTo>
                  <a:pt x="3447" y="3143249"/>
                </a:lnTo>
                <a:lnTo>
                  <a:pt x="6077" y="3143249"/>
                </a:lnTo>
                <a:lnTo>
                  <a:pt x="7200" y="3143714"/>
                </a:lnTo>
                <a:lnTo>
                  <a:pt x="9060" y="3145574"/>
                </a:lnTo>
                <a:lnTo>
                  <a:pt x="9524" y="3146696"/>
                </a:lnTo>
                <a:lnTo>
                  <a:pt x="9524" y="3149327"/>
                </a:lnTo>
                <a:lnTo>
                  <a:pt x="9060" y="3150449"/>
                </a:lnTo>
                <a:lnTo>
                  <a:pt x="7200" y="3152309"/>
                </a:lnTo>
                <a:lnTo>
                  <a:pt x="6077" y="3152774"/>
                </a:lnTo>
                <a:close/>
              </a:path>
              <a:path w="9525" h="3248025">
                <a:moveTo>
                  <a:pt x="6077" y="3105149"/>
                </a:moveTo>
                <a:lnTo>
                  <a:pt x="3447" y="3105149"/>
                </a:lnTo>
                <a:lnTo>
                  <a:pt x="2324" y="3104684"/>
                </a:lnTo>
                <a:lnTo>
                  <a:pt x="464" y="3102824"/>
                </a:lnTo>
                <a:lnTo>
                  <a:pt x="0" y="3101702"/>
                </a:lnTo>
                <a:lnTo>
                  <a:pt x="0" y="3099071"/>
                </a:lnTo>
                <a:lnTo>
                  <a:pt x="464" y="3097949"/>
                </a:lnTo>
                <a:lnTo>
                  <a:pt x="2324" y="3096089"/>
                </a:lnTo>
                <a:lnTo>
                  <a:pt x="3447" y="3095624"/>
                </a:lnTo>
                <a:lnTo>
                  <a:pt x="6077" y="3095624"/>
                </a:lnTo>
                <a:lnTo>
                  <a:pt x="7200" y="3096089"/>
                </a:lnTo>
                <a:lnTo>
                  <a:pt x="9060" y="3097949"/>
                </a:lnTo>
                <a:lnTo>
                  <a:pt x="9524" y="3099071"/>
                </a:lnTo>
                <a:lnTo>
                  <a:pt x="9524" y="3101702"/>
                </a:lnTo>
                <a:lnTo>
                  <a:pt x="9060" y="3102824"/>
                </a:lnTo>
                <a:lnTo>
                  <a:pt x="7200" y="3104684"/>
                </a:lnTo>
                <a:lnTo>
                  <a:pt x="6077" y="3105149"/>
                </a:lnTo>
                <a:close/>
              </a:path>
              <a:path w="9525" h="3248025">
                <a:moveTo>
                  <a:pt x="6077" y="3057524"/>
                </a:moveTo>
                <a:lnTo>
                  <a:pt x="3447" y="3057524"/>
                </a:lnTo>
                <a:lnTo>
                  <a:pt x="2324" y="3057059"/>
                </a:lnTo>
                <a:lnTo>
                  <a:pt x="464" y="3055199"/>
                </a:lnTo>
                <a:lnTo>
                  <a:pt x="0" y="3054077"/>
                </a:lnTo>
                <a:lnTo>
                  <a:pt x="0" y="3051446"/>
                </a:lnTo>
                <a:lnTo>
                  <a:pt x="464" y="3050324"/>
                </a:lnTo>
                <a:lnTo>
                  <a:pt x="2324" y="3048464"/>
                </a:lnTo>
                <a:lnTo>
                  <a:pt x="3447" y="3047999"/>
                </a:lnTo>
                <a:lnTo>
                  <a:pt x="6077" y="3047999"/>
                </a:lnTo>
                <a:lnTo>
                  <a:pt x="7200" y="3048464"/>
                </a:lnTo>
                <a:lnTo>
                  <a:pt x="9060" y="3050324"/>
                </a:lnTo>
                <a:lnTo>
                  <a:pt x="9524" y="3051446"/>
                </a:lnTo>
                <a:lnTo>
                  <a:pt x="9524" y="3054077"/>
                </a:lnTo>
                <a:lnTo>
                  <a:pt x="9060" y="3055199"/>
                </a:lnTo>
                <a:lnTo>
                  <a:pt x="7200" y="3057059"/>
                </a:lnTo>
                <a:lnTo>
                  <a:pt x="6077" y="3057524"/>
                </a:lnTo>
                <a:close/>
              </a:path>
              <a:path w="9525" h="3248025">
                <a:moveTo>
                  <a:pt x="6077" y="3009899"/>
                </a:moveTo>
                <a:lnTo>
                  <a:pt x="3447" y="3009899"/>
                </a:lnTo>
                <a:lnTo>
                  <a:pt x="2324" y="3009434"/>
                </a:lnTo>
                <a:lnTo>
                  <a:pt x="464" y="3007574"/>
                </a:lnTo>
                <a:lnTo>
                  <a:pt x="0" y="3006452"/>
                </a:lnTo>
                <a:lnTo>
                  <a:pt x="0" y="3003821"/>
                </a:lnTo>
                <a:lnTo>
                  <a:pt x="464" y="3002699"/>
                </a:lnTo>
                <a:lnTo>
                  <a:pt x="2324" y="3000839"/>
                </a:lnTo>
                <a:lnTo>
                  <a:pt x="3447" y="3000374"/>
                </a:lnTo>
                <a:lnTo>
                  <a:pt x="6077" y="3000374"/>
                </a:lnTo>
                <a:lnTo>
                  <a:pt x="7200" y="3000839"/>
                </a:lnTo>
                <a:lnTo>
                  <a:pt x="9060" y="3002699"/>
                </a:lnTo>
                <a:lnTo>
                  <a:pt x="9524" y="3003821"/>
                </a:lnTo>
                <a:lnTo>
                  <a:pt x="9524" y="3006452"/>
                </a:lnTo>
                <a:lnTo>
                  <a:pt x="9060" y="3007574"/>
                </a:lnTo>
                <a:lnTo>
                  <a:pt x="7200" y="3009434"/>
                </a:lnTo>
                <a:lnTo>
                  <a:pt x="6077" y="3009899"/>
                </a:lnTo>
                <a:close/>
              </a:path>
              <a:path w="9525" h="3248025">
                <a:moveTo>
                  <a:pt x="6077" y="2962274"/>
                </a:moveTo>
                <a:lnTo>
                  <a:pt x="3447" y="2962274"/>
                </a:lnTo>
                <a:lnTo>
                  <a:pt x="2324" y="2961809"/>
                </a:lnTo>
                <a:lnTo>
                  <a:pt x="464" y="2959949"/>
                </a:lnTo>
                <a:lnTo>
                  <a:pt x="0" y="2958827"/>
                </a:lnTo>
                <a:lnTo>
                  <a:pt x="0" y="2956196"/>
                </a:lnTo>
                <a:lnTo>
                  <a:pt x="464" y="2955074"/>
                </a:lnTo>
                <a:lnTo>
                  <a:pt x="2324" y="2953214"/>
                </a:lnTo>
                <a:lnTo>
                  <a:pt x="3447" y="2952749"/>
                </a:lnTo>
                <a:lnTo>
                  <a:pt x="6077" y="2952749"/>
                </a:lnTo>
                <a:lnTo>
                  <a:pt x="7200" y="2953214"/>
                </a:lnTo>
                <a:lnTo>
                  <a:pt x="9060" y="2955074"/>
                </a:lnTo>
                <a:lnTo>
                  <a:pt x="9524" y="2956196"/>
                </a:lnTo>
                <a:lnTo>
                  <a:pt x="9524" y="2958827"/>
                </a:lnTo>
                <a:lnTo>
                  <a:pt x="9060" y="2959949"/>
                </a:lnTo>
                <a:lnTo>
                  <a:pt x="7200" y="2961809"/>
                </a:lnTo>
                <a:lnTo>
                  <a:pt x="6077" y="2962274"/>
                </a:lnTo>
                <a:close/>
              </a:path>
              <a:path w="9525" h="3248025">
                <a:moveTo>
                  <a:pt x="6077" y="2914649"/>
                </a:moveTo>
                <a:lnTo>
                  <a:pt x="3447" y="2914649"/>
                </a:lnTo>
                <a:lnTo>
                  <a:pt x="2324" y="2914184"/>
                </a:lnTo>
                <a:lnTo>
                  <a:pt x="464" y="2912324"/>
                </a:lnTo>
                <a:lnTo>
                  <a:pt x="0" y="2911202"/>
                </a:lnTo>
                <a:lnTo>
                  <a:pt x="0" y="2908571"/>
                </a:lnTo>
                <a:lnTo>
                  <a:pt x="464" y="2907449"/>
                </a:lnTo>
                <a:lnTo>
                  <a:pt x="2324" y="2905589"/>
                </a:lnTo>
                <a:lnTo>
                  <a:pt x="3447" y="2905124"/>
                </a:lnTo>
                <a:lnTo>
                  <a:pt x="6077" y="2905124"/>
                </a:lnTo>
                <a:lnTo>
                  <a:pt x="7200" y="2905589"/>
                </a:lnTo>
                <a:lnTo>
                  <a:pt x="9060" y="2907449"/>
                </a:lnTo>
                <a:lnTo>
                  <a:pt x="9524" y="2908571"/>
                </a:lnTo>
                <a:lnTo>
                  <a:pt x="9524" y="2911202"/>
                </a:lnTo>
                <a:lnTo>
                  <a:pt x="9060" y="2912324"/>
                </a:lnTo>
                <a:lnTo>
                  <a:pt x="7200" y="2914184"/>
                </a:lnTo>
                <a:lnTo>
                  <a:pt x="6077" y="2914649"/>
                </a:lnTo>
                <a:close/>
              </a:path>
              <a:path w="9525" h="3248025">
                <a:moveTo>
                  <a:pt x="6077" y="2867024"/>
                </a:moveTo>
                <a:lnTo>
                  <a:pt x="3447" y="2867024"/>
                </a:lnTo>
                <a:lnTo>
                  <a:pt x="2324" y="2866559"/>
                </a:lnTo>
                <a:lnTo>
                  <a:pt x="464" y="2864699"/>
                </a:lnTo>
                <a:lnTo>
                  <a:pt x="0" y="2863577"/>
                </a:lnTo>
                <a:lnTo>
                  <a:pt x="0" y="2860946"/>
                </a:lnTo>
                <a:lnTo>
                  <a:pt x="464" y="2859824"/>
                </a:lnTo>
                <a:lnTo>
                  <a:pt x="2324" y="2857964"/>
                </a:lnTo>
                <a:lnTo>
                  <a:pt x="3447" y="2857499"/>
                </a:lnTo>
                <a:lnTo>
                  <a:pt x="6077" y="2857499"/>
                </a:lnTo>
                <a:lnTo>
                  <a:pt x="7200" y="2857964"/>
                </a:lnTo>
                <a:lnTo>
                  <a:pt x="9060" y="2859824"/>
                </a:lnTo>
                <a:lnTo>
                  <a:pt x="9524" y="2860946"/>
                </a:lnTo>
                <a:lnTo>
                  <a:pt x="9524" y="2863577"/>
                </a:lnTo>
                <a:lnTo>
                  <a:pt x="9060" y="2864699"/>
                </a:lnTo>
                <a:lnTo>
                  <a:pt x="7200" y="2866559"/>
                </a:lnTo>
                <a:lnTo>
                  <a:pt x="6077" y="2867024"/>
                </a:lnTo>
                <a:close/>
              </a:path>
              <a:path w="9525" h="3248025">
                <a:moveTo>
                  <a:pt x="6077" y="2819399"/>
                </a:moveTo>
                <a:lnTo>
                  <a:pt x="3447" y="2819399"/>
                </a:lnTo>
                <a:lnTo>
                  <a:pt x="2324" y="2818934"/>
                </a:lnTo>
                <a:lnTo>
                  <a:pt x="464" y="2817074"/>
                </a:lnTo>
                <a:lnTo>
                  <a:pt x="0" y="2815952"/>
                </a:lnTo>
                <a:lnTo>
                  <a:pt x="0" y="2813321"/>
                </a:lnTo>
                <a:lnTo>
                  <a:pt x="464" y="2812199"/>
                </a:lnTo>
                <a:lnTo>
                  <a:pt x="2324" y="2810339"/>
                </a:lnTo>
                <a:lnTo>
                  <a:pt x="3447" y="2809874"/>
                </a:lnTo>
                <a:lnTo>
                  <a:pt x="6077" y="2809874"/>
                </a:lnTo>
                <a:lnTo>
                  <a:pt x="7200" y="2810339"/>
                </a:lnTo>
                <a:lnTo>
                  <a:pt x="9060" y="2812199"/>
                </a:lnTo>
                <a:lnTo>
                  <a:pt x="9524" y="2813321"/>
                </a:lnTo>
                <a:lnTo>
                  <a:pt x="9524" y="2815952"/>
                </a:lnTo>
                <a:lnTo>
                  <a:pt x="9060" y="2817074"/>
                </a:lnTo>
                <a:lnTo>
                  <a:pt x="7200" y="2818934"/>
                </a:lnTo>
                <a:lnTo>
                  <a:pt x="6077" y="2819399"/>
                </a:lnTo>
                <a:close/>
              </a:path>
              <a:path w="9525" h="3248025">
                <a:moveTo>
                  <a:pt x="6077" y="2771774"/>
                </a:moveTo>
                <a:lnTo>
                  <a:pt x="3447" y="2771774"/>
                </a:lnTo>
                <a:lnTo>
                  <a:pt x="2324" y="2771309"/>
                </a:lnTo>
                <a:lnTo>
                  <a:pt x="464" y="2769449"/>
                </a:lnTo>
                <a:lnTo>
                  <a:pt x="0" y="2768327"/>
                </a:lnTo>
                <a:lnTo>
                  <a:pt x="0" y="2765696"/>
                </a:lnTo>
                <a:lnTo>
                  <a:pt x="464" y="2764574"/>
                </a:lnTo>
                <a:lnTo>
                  <a:pt x="2324" y="2762714"/>
                </a:lnTo>
                <a:lnTo>
                  <a:pt x="3447" y="2762249"/>
                </a:lnTo>
                <a:lnTo>
                  <a:pt x="6077" y="2762249"/>
                </a:lnTo>
                <a:lnTo>
                  <a:pt x="7200" y="2762714"/>
                </a:lnTo>
                <a:lnTo>
                  <a:pt x="9060" y="2764574"/>
                </a:lnTo>
                <a:lnTo>
                  <a:pt x="9524" y="2765696"/>
                </a:lnTo>
                <a:lnTo>
                  <a:pt x="9524" y="2768327"/>
                </a:lnTo>
                <a:lnTo>
                  <a:pt x="9060" y="2769449"/>
                </a:lnTo>
                <a:lnTo>
                  <a:pt x="7200" y="2771309"/>
                </a:lnTo>
                <a:lnTo>
                  <a:pt x="6077" y="2771774"/>
                </a:lnTo>
                <a:close/>
              </a:path>
              <a:path w="9525" h="3248025">
                <a:moveTo>
                  <a:pt x="6077" y="2724149"/>
                </a:moveTo>
                <a:lnTo>
                  <a:pt x="3447" y="2724149"/>
                </a:lnTo>
                <a:lnTo>
                  <a:pt x="2324" y="2723684"/>
                </a:lnTo>
                <a:lnTo>
                  <a:pt x="464" y="2721824"/>
                </a:lnTo>
                <a:lnTo>
                  <a:pt x="0" y="2720702"/>
                </a:lnTo>
                <a:lnTo>
                  <a:pt x="0" y="2718071"/>
                </a:lnTo>
                <a:lnTo>
                  <a:pt x="464" y="2716949"/>
                </a:lnTo>
                <a:lnTo>
                  <a:pt x="2324" y="2715089"/>
                </a:lnTo>
                <a:lnTo>
                  <a:pt x="3447" y="2714624"/>
                </a:lnTo>
                <a:lnTo>
                  <a:pt x="6077" y="2714624"/>
                </a:lnTo>
                <a:lnTo>
                  <a:pt x="7200" y="2715089"/>
                </a:lnTo>
                <a:lnTo>
                  <a:pt x="9060" y="2716949"/>
                </a:lnTo>
                <a:lnTo>
                  <a:pt x="9524" y="2718071"/>
                </a:lnTo>
                <a:lnTo>
                  <a:pt x="9524" y="2720702"/>
                </a:lnTo>
                <a:lnTo>
                  <a:pt x="9060" y="2721824"/>
                </a:lnTo>
                <a:lnTo>
                  <a:pt x="7200" y="2723684"/>
                </a:lnTo>
                <a:lnTo>
                  <a:pt x="6077" y="2724149"/>
                </a:lnTo>
                <a:close/>
              </a:path>
              <a:path w="9525" h="3248025">
                <a:moveTo>
                  <a:pt x="6077" y="2676524"/>
                </a:moveTo>
                <a:lnTo>
                  <a:pt x="3447" y="2676524"/>
                </a:lnTo>
                <a:lnTo>
                  <a:pt x="2324" y="2676059"/>
                </a:lnTo>
                <a:lnTo>
                  <a:pt x="464" y="2674199"/>
                </a:lnTo>
                <a:lnTo>
                  <a:pt x="0" y="2673077"/>
                </a:lnTo>
                <a:lnTo>
                  <a:pt x="0" y="2670446"/>
                </a:lnTo>
                <a:lnTo>
                  <a:pt x="464" y="2669324"/>
                </a:lnTo>
                <a:lnTo>
                  <a:pt x="2324" y="2667464"/>
                </a:lnTo>
                <a:lnTo>
                  <a:pt x="3447" y="2666999"/>
                </a:lnTo>
                <a:lnTo>
                  <a:pt x="6077" y="2666999"/>
                </a:lnTo>
                <a:lnTo>
                  <a:pt x="7200" y="2667464"/>
                </a:lnTo>
                <a:lnTo>
                  <a:pt x="9060" y="2669324"/>
                </a:lnTo>
                <a:lnTo>
                  <a:pt x="9524" y="2670446"/>
                </a:lnTo>
                <a:lnTo>
                  <a:pt x="9524" y="2673077"/>
                </a:lnTo>
                <a:lnTo>
                  <a:pt x="9060" y="2674199"/>
                </a:lnTo>
                <a:lnTo>
                  <a:pt x="7200" y="2676059"/>
                </a:lnTo>
                <a:lnTo>
                  <a:pt x="6077" y="2676524"/>
                </a:lnTo>
                <a:close/>
              </a:path>
              <a:path w="9525" h="3248025">
                <a:moveTo>
                  <a:pt x="6077" y="2628899"/>
                </a:moveTo>
                <a:lnTo>
                  <a:pt x="3447" y="2628899"/>
                </a:lnTo>
                <a:lnTo>
                  <a:pt x="2324" y="2628434"/>
                </a:lnTo>
                <a:lnTo>
                  <a:pt x="464" y="2626574"/>
                </a:lnTo>
                <a:lnTo>
                  <a:pt x="0" y="2625452"/>
                </a:lnTo>
                <a:lnTo>
                  <a:pt x="0" y="2622822"/>
                </a:lnTo>
                <a:lnTo>
                  <a:pt x="464" y="2621699"/>
                </a:lnTo>
                <a:lnTo>
                  <a:pt x="2324" y="2619839"/>
                </a:lnTo>
                <a:lnTo>
                  <a:pt x="3447" y="2619374"/>
                </a:lnTo>
                <a:lnTo>
                  <a:pt x="6077" y="2619374"/>
                </a:lnTo>
                <a:lnTo>
                  <a:pt x="7200" y="2619839"/>
                </a:lnTo>
                <a:lnTo>
                  <a:pt x="9060" y="2621699"/>
                </a:lnTo>
                <a:lnTo>
                  <a:pt x="9524" y="2622822"/>
                </a:lnTo>
                <a:lnTo>
                  <a:pt x="9524" y="2625452"/>
                </a:lnTo>
                <a:lnTo>
                  <a:pt x="9060" y="2626574"/>
                </a:lnTo>
                <a:lnTo>
                  <a:pt x="7200" y="2628434"/>
                </a:lnTo>
                <a:lnTo>
                  <a:pt x="6077" y="2628899"/>
                </a:lnTo>
                <a:close/>
              </a:path>
              <a:path w="9525" h="3248025">
                <a:moveTo>
                  <a:pt x="6077" y="2581274"/>
                </a:moveTo>
                <a:lnTo>
                  <a:pt x="3447" y="2581274"/>
                </a:lnTo>
                <a:lnTo>
                  <a:pt x="2324" y="2580809"/>
                </a:lnTo>
                <a:lnTo>
                  <a:pt x="464" y="2578949"/>
                </a:lnTo>
                <a:lnTo>
                  <a:pt x="0" y="2577827"/>
                </a:lnTo>
                <a:lnTo>
                  <a:pt x="0" y="2575197"/>
                </a:lnTo>
                <a:lnTo>
                  <a:pt x="464" y="2574074"/>
                </a:lnTo>
                <a:lnTo>
                  <a:pt x="2324" y="2572214"/>
                </a:lnTo>
                <a:lnTo>
                  <a:pt x="3447" y="2571749"/>
                </a:lnTo>
                <a:lnTo>
                  <a:pt x="6077" y="2571749"/>
                </a:lnTo>
                <a:lnTo>
                  <a:pt x="7200" y="2572214"/>
                </a:lnTo>
                <a:lnTo>
                  <a:pt x="9060" y="2574074"/>
                </a:lnTo>
                <a:lnTo>
                  <a:pt x="9524" y="2575197"/>
                </a:lnTo>
                <a:lnTo>
                  <a:pt x="9524" y="2577827"/>
                </a:lnTo>
                <a:lnTo>
                  <a:pt x="9060" y="2578949"/>
                </a:lnTo>
                <a:lnTo>
                  <a:pt x="7200" y="2580809"/>
                </a:lnTo>
                <a:lnTo>
                  <a:pt x="6077" y="2581274"/>
                </a:lnTo>
                <a:close/>
              </a:path>
              <a:path w="9525" h="3248025">
                <a:moveTo>
                  <a:pt x="6077" y="2533649"/>
                </a:moveTo>
                <a:lnTo>
                  <a:pt x="3447" y="2533649"/>
                </a:lnTo>
                <a:lnTo>
                  <a:pt x="2324" y="2533184"/>
                </a:lnTo>
                <a:lnTo>
                  <a:pt x="464" y="2531324"/>
                </a:lnTo>
                <a:lnTo>
                  <a:pt x="0" y="2530202"/>
                </a:lnTo>
                <a:lnTo>
                  <a:pt x="0" y="2527572"/>
                </a:lnTo>
                <a:lnTo>
                  <a:pt x="464" y="2526449"/>
                </a:lnTo>
                <a:lnTo>
                  <a:pt x="2324" y="2524589"/>
                </a:lnTo>
                <a:lnTo>
                  <a:pt x="3447" y="2524124"/>
                </a:lnTo>
                <a:lnTo>
                  <a:pt x="6077" y="2524124"/>
                </a:lnTo>
                <a:lnTo>
                  <a:pt x="7200" y="2524589"/>
                </a:lnTo>
                <a:lnTo>
                  <a:pt x="9060" y="2526449"/>
                </a:lnTo>
                <a:lnTo>
                  <a:pt x="9524" y="2527572"/>
                </a:lnTo>
                <a:lnTo>
                  <a:pt x="9524" y="2530202"/>
                </a:lnTo>
                <a:lnTo>
                  <a:pt x="9060" y="2531324"/>
                </a:lnTo>
                <a:lnTo>
                  <a:pt x="7200" y="2533184"/>
                </a:lnTo>
                <a:lnTo>
                  <a:pt x="6077" y="2533649"/>
                </a:lnTo>
                <a:close/>
              </a:path>
              <a:path w="9525" h="3248025">
                <a:moveTo>
                  <a:pt x="6077" y="2486024"/>
                </a:moveTo>
                <a:lnTo>
                  <a:pt x="3447" y="2486024"/>
                </a:lnTo>
                <a:lnTo>
                  <a:pt x="2324" y="2485559"/>
                </a:lnTo>
                <a:lnTo>
                  <a:pt x="464" y="2483699"/>
                </a:lnTo>
                <a:lnTo>
                  <a:pt x="0" y="2482577"/>
                </a:lnTo>
                <a:lnTo>
                  <a:pt x="0" y="2479947"/>
                </a:lnTo>
                <a:lnTo>
                  <a:pt x="464" y="2478824"/>
                </a:lnTo>
                <a:lnTo>
                  <a:pt x="2324" y="2476964"/>
                </a:lnTo>
                <a:lnTo>
                  <a:pt x="3447" y="2476499"/>
                </a:lnTo>
                <a:lnTo>
                  <a:pt x="6077" y="2476499"/>
                </a:lnTo>
                <a:lnTo>
                  <a:pt x="7200" y="2476964"/>
                </a:lnTo>
                <a:lnTo>
                  <a:pt x="9060" y="2478824"/>
                </a:lnTo>
                <a:lnTo>
                  <a:pt x="9524" y="2479947"/>
                </a:lnTo>
                <a:lnTo>
                  <a:pt x="9524" y="2482577"/>
                </a:lnTo>
                <a:lnTo>
                  <a:pt x="9060" y="2483699"/>
                </a:lnTo>
                <a:lnTo>
                  <a:pt x="7200" y="2485559"/>
                </a:lnTo>
                <a:lnTo>
                  <a:pt x="6077" y="2486024"/>
                </a:lnTo>
                <a:close/>
              </a:path>
              <a:path w="9525" h="3248025">
                <a:moveTo>
                  <a:pt x="6077" y="2438399"/>
                </a:moveTo>
                <a:lnTo>
                  <a:pt x="3447" y="2438399"/>
                </a:lnTo>
                <a:lnTo>
                  <a:pt x="2324" y="2437934"/>
                </a:lnTo>
                <a:lnTo>
                  <a:pt x="464" y="2436074"/>
                </a:lnTo>
                <a:lnTo>
                  <a:pt x="0" y="2434952"/>
                </a:lnTo>
                <a:lnTo>
                  <a:pt x="0" y="2432322"/>
                </a:lnTo>
                <a:lnTo>
                  <a:pt x="464" y="2431199"/>
                </a:lnTo>
                <a:lnTo>
                  <a:pt x="2324" y="2429339"/>
                </a:lnTo>
                <a:lnTo>
                  <a:pt x="3447" y="2428874"/>
                </a:lnTo>
                <a:lnTo>
                  <a:pt x="6077" y="2428874"/>
                </a:lnTo>
                <a:lnTo>
                  <a:pt x="7200" y="2429339"/>
                </a:lnTo>
                <a:lnTo>
                  <a:pt x="9060" y="2431199"/>
                </a:lnTo>
                <a:lnTo>
                  <a:pt x="9524" y="2432322"/>
                </a:lnTo>
                <a:lnTo>
                  <a:pt x="9524" y="2434952"/>
                </a:lnTo>
                <a:lnTo>
                  <a:pt x="9060" y="2436074"/>
                </a:lnTo>
                <a:lnTo>
                  <a:pt x="7200" y="2437934"/>
                </a:lnTo>
                <a:lnTo>
                  <a:pt x="6077" y="2438399"/>
                </a:lnTo>
                <a:close/>
              </a:path>
              <a:path w="9525" h="3248025">
                <a:moveTo>
                  <a:pt x="6077" y="2390774"/>
                </a:moveTo>
                <a:lnTo>
                  <a:pt x="3447" y="2390774"/>
                </a:lnTo>
                <a:lnTo>
                  <a:pt x="2324" y="2390309"/>
                </a:lnTo>
                <a:lnTo>
                  <a:pt x="464" y="2388449"/>
                </a:lnTo>
                <a:lnTo>
                  <a:pt x="0" y="2387327"/>
                </a:lnTo>
                <a:lnTo>
                  <a:pt x="0" y="2384697"/>
                </a:lnTo>
                <a:lnTo>
                  <a:pt x="464" y="2383574"/>
                </a:lnTo>
                <a:lnTo>
                  <a:pt x="2324" y="2381714"/>
                </a:lnTo>
                <a:lnTo>
                  <a:pt x="3447" y="2381249"/>
                </a:lnTo>
                <a:lnTo>
                  <a:pt x="6077" y="2381249"/>
                </a:lnTo>
                <a:lnTo>
                  <a:pt x="7200" y="2381714"/>
                </a:lnTo>
                <a:lnTo>
                  <a:pt x="9060" y="2383574"/>
                </a:lnTo>
                <a:lnTo>
                  <a:pt x="9524" y="2384697"/>
                </a:lnTo>
                <a:lnTo>
                  <a:pt x="9524" y="2387327"/>
                </a:lnTo>
                <a:lnTo>
                  <a:pt x="9060" y="2388449"/>
                </a:lnTo>
                <a:lnTo>
                  <a:pt x="7200" y="2390309"/>
                </a:lnTo>
                <a:lnTo>
                  <a:pt x="6077" y="2390774"/>
                </a:lnTo>
                <a:close/>
              </a:path>
              <a:path w="9525" h="3248025">
                <a:moveTo>
                  <a:pt x="6077" y="2343149"/>
                </a:moveTo>
                <a:lnTo>
                  <a:pt x="3447" y="2343149"/>
                </a:lnTo>
                <a:lnTo>
                  <a:pt x="2324" y="2342684"/>
                </a:lnTo>
                <a:lnTo>
                  <a:pt x="464" y="2340824"/>
                </a:lnTo>
                <a:lnTo>
                  <a:pt x="0" y="2339702"/>
                </a:lnTo>
                <a:lnTo>
                  <a:pt x="0" y="2337072"/>
                </a:lnTo>
                <a:lnTo>
                  <a:pt x="464" y="2335949"/>
                </a:lnTo>
                <a:lnTo>
                  <a:pt x="2324" y="2334089"/>
                </a:lnTo>
                <a:lnTo>
                  <a:pt x="3447" y="2333624"/>
                </a:lnTo>
                <a:lnTo>
                  <a:pt x="6077" y="2333624"/>
                </a:lnTo>
                <a:lnTo>
                  <a:pt x="7200" y="2334089"/>
                </a:lnTo>
                <a:lnTo>
                  <a:pt x="9060" y="2335949"/>
                </a:lnTo>
                <a:lnTo>
                  <a:pt x="9524" y="2337072"/>
                </a:lnTo>
                <a:lnTo>
                  <a:pt x="9524" y="2339702"/>
                </a:lnTo>
                <a:lnTo>
                  <a:pt x="9060" y="2340824"/>
                </a:lnTo>
                <a:lnTo>
                  <a:pt x="7200" y="2342684"/>
                </a:lnTo>
                <a:lnTo>
                  <a:pt x="6077" y="2343149"/>
                </a:lnTo>
                <a:close/>
              </a:path>
              <a:path w="9525" h="3248025">
                <a:moveTo>
                  <a:pt x="6077" y="2295524"/>
                </a:moveTo>
                <a:lnTo>
                  <a:pt x="3447" y="2295524"/>
                </a:lnTo>
                <a:lnTo>
                  <a:pt x="2324" y="2295059"/>
                </a:lnTo>
                <a:lnTo>
                  <a:pt x="464" y="2293199"/>
                </a:lnTo>
                <a:lnTo>
                  <a:pt x="0" y="2292077"/>
                </a:lnTo>
                <a:lnTo>
                  <a:pt x="0" y="2289447"/>
                </a:lnTo>
                <a:lnTo>
                  <a:pt x="464" y="2288324"/>
                </a:lnTo>
                <a:lnTo>
                  <a:pt x="2324" y="2286464"/>
                </a:lnTo>
                <a:lnTo>
                  <a:pt x="3447" y="2285999"/>
                </a:lnTo>
                <a:lnTo>
                  <a:pt x="6077" y="2285999"/>
                </a:lnTo>
                <a:lnTo>
                  <a:pt x="7200" y="2286464"/>
                </a:lnTo>
                <a:lnTo>
                  <a:pt x="9060" y="2288324"/>
                </a:lnTo>
                <a:lnTo>
                  <a:pt x="9524" y="2289447"/>
                </a:lnTo>
                <a:lnTo>
                  <a:pt x="9524" y="2292077"/>
                </a:lnTo>
                <a:lnTo>
                  <a:pt x="9060" y="2293199"/>
                </a:lnTo>
                <a:lnTo>
                  <a:pt x="7200" y="2295059"/>
                </a:lnTo>
                <a:lnTo>
                  <a:pt x="6077" y="2295524"/>
                </a:lnTo>
                <a:close/>
              </a:path>
              <a:path w="9525" h="3248025">
                <a:moveTo>
                  <a:pt x="6077" y="2247899"/>
                </a:moveTo>
                <a:lnTo>
                  <a:pt x="3447" y="2247899"/>
                </a:lnTo>
                <a:lnTo>
                  <a:pt x="2324" y="2247434"/>
                </a:lnTo>
                <a:lnTo>
                  <a:pt x="464" y="2245574"/>
                </a:lnTo>
                <a:lnTo>
                  <a:pt x="0" y="2244452"/>
                </a:lnTo>
                <a:lnTo>
                  <a:pt x="0" y="2241822"/>
                </a:lnTo>
                <a:lnTo>
                  <a:pt x="464" y="2240699"/>
                </a:lnTo>
                <a:lnTo>
                  <a:pt x="2324" y="2238839"/>
                </a:lnTo>
                <a:lnTo>
                  <a:pt x="3447" y="2238374"/>
                </a:lnTo>
                <a:lnTo>
                  <a:pt x="6077" y="2238374"/>
                </a:lnTo>
                <a:lnTo>
                  <a:pt x="7200" y="2238839"/>
                </a:lnTo>
                <a:lnTo>
                  <a:pt x="9060" y="2240699"/>
                </a:lnTo>
                <a:lnTo>
                  <a:pt x="9524" y="2241822"/>
                </a:lnTo>
                <a:lnTo>
                  <a:pt x="9524" y="2244452"/>
                </a:lnTo>
                <a:lnTo>
                  <a:pt x="9060" y="2245574"/>
                </a:lnTo>
                <a:lnTo>
                  <a:pt x="7200" y="2247434"/>
                </a:lnTo>
                <a:lnTo>
                  <a:pt x="6077" y="2247899"/>
                </a:lnTo>
                <a:close/>
              </a:path>
              <a:path w="9525" h="3248025">
                <a:moveTo>
                  <a:pt x="6077" y="2200274"/>
                </a:moveTo>
                <a:lnTo>
                  <a:pt x="3447" y="2200274"/>
                </a:lnTo>
                <a:lnTo>
                  <a:pt x="2324" y="2199809"/>
                </a:lnTo>
                <a:lnTo>
                  <a:pt x="464" y="2197949"/>
                </a:lnTo>
                <a:lnTo>
                  <a:pt x="0" y="2196827"/>
                </a:lnTo>
                <a:lnTo>
                  <a:pt x="0" y="2194196"/>
                </a:lnTo>
                <a:lnTo>
                  <a:pt x="464" y="2193074"/>
                </a:lnTo>
                <a:lnTo>
                  <a:pt x="2324" y="2191214"/>
                </a:lnTo>
                <a:lnTo>
                  <a:pt x="3447" y="2190749"/>
                </a:lnTo>
                <a:lnTo>
                  <a:pt x="6077" y="2190749"/>
                </a:lnTo>
                <a:lnTo>
                  <a:pt x="7200" y="2191214"/>
                </a:lnTo>
                <a:lnTo>
                  <a:pt x="9060" y="2193074"/>
                </a:lnTo>
                <a:lnTo>
                  <a:pt x="9524" y="2194196"/>
                </a:lnTo>
                <a:lnTo>
                  <a:pt x="9524" y="2196827"/>
                </a:lnTo>
                <a:lnTo>
                  <a:pt x="9060" y="2197949"/>
                </a:lnTo>
                <a:lnTo>
                  <a:pt x="7200" y="2199809"/>
                </a:lnTo>
                <a:lnTo>
                  <a:pt x="6077" y="2200274"/>
                </a:lnTo>
                <a:close/>
              </a:path>
              <a:path w="9525" h="3248025">
                <a:moveTo>
                  <a:pt x="6077" y="2152649"/>
                </a:moveTo>
                <a:lnTo>
                  <a:pt x="3447" y="2152649"/>
                </a:lnTo>
                <a:lnTo>
                  <a:pt x="2324" y="2152184"/>
                </a:lnTo>
                <a:lnTo>
                  <a:pt x="464" y="2150324"/>
                </a:lnTo>
                <a:lnTo>
                  <a:pt x="0" y="2149202"/>
                </a:lnTo>
                <a:lnTo>
                  <a:pt x="0" y="2146572"/>
                </a:lnTo>
                <a:lnTo>
                  <a:pt x="464" y="2145449"/>
                </a:lnTo>
                <a:lnTo>
                  <a:pt x="2324" y="2143589"/>
                </a:lnTo>
                <a:lnTo>
                  <a:pt x="3447" y="2143124"/>
                </a:lnTo>
                <a:lnTo>
                  <a:pt x="6077" y="2143124"/>
                </a:lnTo>
                <a:lnTo>
                  <a:pt x="7200" y="2143589"/>
                </a:lnTo>
                <a:lnTo>
                  <a:pt x="9060" y="2145449"/>
                </a:lnTo>
                <a:lnTo>
                  <a:pt x="9524" y="2146572"/>
                </a:lnTo>
                <a:lnTo>
                  <a:pt x="9524" y="2149202"/>
                </a:lnTo>
                <a:lnTo>
                  <a:pt x="9060" y="2150324"/>
                </a:lnTo>
                <a:lnTo>
                  <a:pt x="7200" y="2152184"/>
                </a:lnTo>
                <a:lnTo>
                  <a:pt x="6077" y="2152649"/>
                </a:lnTo>
                <a:close/>
              </a:path>
              <a:path w="9525" h="3248025">
                <a:moveTo>
                  <a:pt x="6077" y="2105024"/>
                </a:moveTo>
                <a:lnTo>
                  <a:pt x="3447" y="2105024"/>
                </a:lnTo>
                <a:lnTo>
                  <a:pt x="2324" y="2104559"/>
                </a:lnTo>
                <a:lnTo>
                  <a:pt x="464" y="2102699"/>
                </a:lnTo>
                <a:lnTo>
                  <a:pt x="0" y="2101577"/>
                </a:lnTo>
                <a:lnTo>
                  <a:pt x="0" y="2098946"/>
                </a:lnTo>
                <a:lnTo>
                  <a:pt x="464" y="2097824"/>
                </a:lnTo>
                <a:lnTo>
                  <a:pt x="2324" y="2095964"/>
                </a:lnTo>
                <a:lnTo>
                  <a:pt x="3447" y="2095499"/>
                </a:lnTo>
                <a:lnTo>
                  <a:pt x="6077" y="2095499"/>
                </a:lnTo>
                <a:lnTo>
                  <a:pt x="7200" y="2095964"/>
                </a:lnTo>
                <a:lnTo>
                  <a:pt x="9060" y="2097824"/>
                </a:lnTo>
                <a:lnTo>
                  <a:pt x="9524" y="2098946"/>
                </a:lnTo>
                <a:lnTo>
                  <a:pt x="9524" y="2101577"/>
                </a:lnTo>
                <a:lnTo>
                  <a:pt x="9060" y="2102699"/>
                </a:lnTo>
                <a:lnTo>
                  <a:pt x="7200" y="2104559"/>
                </a:lnTo>
                <a:lnTo>
                  <a:pt x="6077" y="2105024"/>
                </a:lnTo>
                <a:close/>
              </a:path>
              <a:path w="9525" h="3248025">
                <a:moveTo>
                  <a:pt x="6077" y="2057399"/>
                </a:moveTo>
                <a:lnTo>
                  <a:pt x="3447" y="2057399"/>
                </a:lnTo>
                <a:lnTo>
                  <a:pt x="2324" y="2056934"/>
                </a:lnTo>
                <a:lnTo>
                  <a:pt x="464" y="2055074"/>
                </a:lnTo>
                <a:lnTo>
                  <a:pt x="0" y="2053952"/>
                </a:lnTo>
                <a:lnTo>
                  <a:pt x="0" y="2051322"/>
                </a:lnTo>
                <a:lnTo>
                  <a:pt x="464" y="2050199"/>
                </a:lnTo>
                <a:lnTo>
                  <a:pt x="2324" y="2048339"/>
                </a:lnTo>
                <a:lnTo>
                  <a:pt x="3447" y="2047874"/>
                </a:lnTo>
                <a:lnTo>
                  <a:pt x="6077" y="2047874"/>
                </a:lnTo>
                <a:lnTo>
                  <a:pt x="7200" y="2048339"/>
                </a:lnTo>
                <a:lnTo>
                  <a:pt x="9060" y="2050199"/>
                </a:lnTo>
                <a:lnTo>
                  <a:pt x="9524" y="2051322"/>
                </a:lnTo>
                <a:lnTo>
                  <a:pt x="9524" y="2053952"/>
                </a:lnTo>
                <a:lnTo>
                  <a:pt x="9060" y="2055074"/>
                </a:lnTo>
                <a:lnTo>
                  <a:pt x="7200" y="2056934"/>
                </a:lnTo>
                <a:lnTo>
                  <a:pt x="6077" y="2057399"/>
                </a:lnTo>
                <a:close/>
              </a:path>
              <a:path w="9525" h="3248025">
                <a:moveTo>
                  <a:pt x="6077" y="2009774"/>
                </a:moveTo>
                <a:lnTo>
                  <a:pt x="3447" y="2009774"/>
                </a:lnTo>
                <a:lnTo>
                  <a:pt x="2324" y="2009309"/>
                </a:lnTo>
                <a:lnTo>
                  <a:pt x="464" y="2007449"/>
                </a:lnTo>
                <a:lnTo>
                  <a:pt x="0" y="2006327"/>
                </a:lnTo>
                <a:lnTo>
                  <a:pt x="0" y="2003697"/>
                </a:lnTo>
                <a:lnTo>
                  <a:pt x="464" y="2002574"/>
                </a:lnTo>
                <a:lnTo>
                  <a:pt x="2324" y="2000714"/>
                </a:lnTo>
                <a:lnTo>
                  <a:pt x="3447" y="2000249"/>
                </a:lnTo>
                <a:lnTo>
                  <a:pt x="6077" y="2000249"/>
                </a:lnTo>
                <a:lnTo>
                  <a:pt x="7200" y="2000714"/>
                </a:lnTo>
                <a:lnTo>
                  <a:pt x="9060" y="2002574"/>
                </a:lnTo>
                <a:lnTo>
                  <a:pt x="9524" y="2003697"/>
                </a:lnTo>
                <a:lnTo>
                  <a:pt x="9524" y="2006327"/>
                </a:lnTo>
                <a:lnTo>
                  <a:pt x="9060" y="2007449"/>
                </a:lnTo>
                <a:lnTo>
                  <a:pt x="7200" y="2009309"/>
                </a:lnTo>
                <a:lnTo>
                  <a:pt x="6077" y="2009774"/>
                </a:lnTo>
                <a:close/>
              </a:path>
              <a:path w="9525" h="3248025">
                <a:moveTo>
                  <a:pt x="6077" y="1962149"/>
                </a:moveTo>
                <a:lnTo>
                  <a:pt x="3447" y="1962149"/>
                </a:lnTo>
                <a:lnTo>
                  <a:pt x="2324" y="1961684"/>
                </a:lnTo>
                <a:lnTo>
                  <a:pt x="464" y="1959824"/>
                </a:lnTo>
                <a:lnTo>
                  <a:pt x="0" y="1958702"/>
                </a:lnTo>
                <a:lnTo>
                  <a:pt x="0" y="1956072"/>
                </a:lnTo>
                <a:lnTo>
                  <a:pt x="464" y="1954949"/>
                </a:lnTo>
                <a:lnTo>
                  <a:pt x="2324" y="1953089"/>
                </a:lnTo>
                <a:lnTo>
                  <a:pt x="3447" y="1952624"/>
                </a:lnTo>
                <a:lnTo>
                  <a:pt x="6077" y="1952624"/>
                </a:lnTo>
                <a:lnTo>
                  <a:pt x="7200" y="1953089"/>
                </a:lnTo>
                <a:lnTo>
                  <a:pt x="9060" y="1954949"/>
                </a:lnTo>
                <a:lnTo>
                  <a:pt x="9524" y="1956072"/>
                </a:lnTo>
                <a:lnTo>
                  <a:pt x="9524" y="1958702"/>
                </a:lnTo>
                <a:lnTo>
                  <a:pt x="9060" y="1959824"/>
                </a:lnTo>
                <a:lnTo>
                  <a:pt x="7200" y="1961684"/>
                </a:lnTo>
                <a:lnTo>
                  <a:pt x="6077" y="1962149"/>
                </a:lnTo>
                <a:close/>
              </a:path>
              <a:path w="9525" h="3248025">
                <a:moveTo>
                  <a:pt x="6077" y="1914524"/>
                </a:moveTo>
                <a:lnTo>
                  <a:pt x="3447" y="1914524"/>
                </a:lnTo>
                <a:lnTo>
                  <a:pt x="2324" y="1914059"/>
                </a:lnTo>
                <a:lnTo>
                  <a:pt x="464" y="1912199"/>
                </a:lnTo>
                <a:lnTo>
                  <a:pt x="0" y="1911077"/>
                </a:lnTo>
                <a:lnTo>
                  <a:pt x="0" y="1908446"/>
                </a:lnTo>
                <a:lnTo>
                  <a:pt x="464" y="1907324"/>
                </a:lnTo>
                <a:lnTo>
                  <a:pt x="2324" y="1905464"/>
                </a:lnTo>
                <a:lnTo>
                  <a:pt x="3447" y="1904999"/>
                </a:lnTo>
                <a:lnTo>
                  <a:pt x="6077" y="1904999"/>
                </a:lnTo>
                <a:lnTo>
                  <a:pt x="7200" y="1905464"/>
                </a:lnTo>
                <a:lnTo>
                  <a:pt x="9060" y="1907324"/>
                </a:lnTo>
                <a:lnTo>
                  <a:pt x="9524" y="1908446"/>
                </a:lnTo>
                <a:lnTo>
                  <a:pt x="9524" y="1911077"/>
                </a:lnTo>
                <a:lnTo>
                  <a:pt x="9060" y="1912199"/>
                </a:lnTo>
                <a:lnTo>
                  <a:pt x="7200" y="1914059"/>
                </a:lnTo>
                <a:lnTo>
                  <a:pt x="6077" y="1914524"/>
                </a:lnTo>
                <a:close/>
              </a:path>
              <a:path w="9525" h="3248025">
                <a:moveTo>
                  <a:pt x="6077" y="1866899"/>
                </a:moveTo>
                <a:lnTo>
                  <a:pt x="3447" y="1866899"/>
                </a:lnTo>
                <a:lnTo>
                  <a:pt x="2324" y="1866434"/>
                </a:lnTo>
                <a:lnTo>
                  <a:pt x="464" y="1864574"/>
                </a:lnTo>
                <a:lnTo>
                  <a:pt x="0" y="1863452"/>
                </a:lnTo>
                <a:lnTo>
                  <a:pt x="0" y="1860822"/>
                </a:lnTo>
                <a:lnTo>
                  <a:pt x="464" y="1859699"/>
                </a:lnTo>
                <a:lnTo>
                  <a:pt x="2324" y="1857839"/>
                </a:lnTo>
                <a:lnTo>
                  <a:pt x="3447" y="1857374"/>
                </a:lnTo>
                <a:lnTo>
                  <a:pt x="6077" y="1857374"/>
                </a:lnTo>
                <a:lnTo>
                  <a:pt x="7200" y="1857839"/>
                </a:lnTo>
                <a:lnTo>
                  <a:pt x="9060" y="1859699"/>
                </a:lnTo>
                <a:lnTo>
                  <a:pt x="9524" y="1860822"/>
                </a:lnTo>
                <a:lnTo>
                  <a:pt x="9524" y="1863452"/>
                </a:lnTo>
                <a:lnTo>
                  <a:pt x="9060" y="1864574"/>
                </a:lnTo>
                <a:lnTo>
                  <a:pt x="7200" y="1866434"/>
                </a:lnTo>
                <a:lnTo>
                  <a:pt x="6077" y="1866899"/>
                </a:lnTo>
                <a:close/>
              </a:path>
              <a:path w="9525" h="3248025">
                <a:moveTo>
                  <a:pt x="6077" y="1819274"/>
                </a:moveTo>
                <a:lnTo>
                  <a:pt x="3447" y="1819274"/>
                </a:lnTo>
                <a:lnTo>
                  <a:pt x="2324" y="1818809"/>
                </a:lnTo>
                <a:lnTo>
                  <a:pt x="464" y="1816949"/>
                </a:lnTo>
                <a:lnTo>
                  <a:pt x="0" y="1815827"/>
                </a:lnTo>
                <a:lnTo>
                  <a:pt x="0" y="1813197"/>
                </a:lnTo>
                <a:lnTo>
                  <a:pt x="464" y="1812074"/>
                </a:lnTo>
                <a:lnTo>
                  <a:pt x="2324" y="1810214"/>
                </a:lnTo>
                <a:lnTo>
                  <a:pt x="3447" y="1809749"/>
                </a:lnTo>
                <a:lnTo>
                  <a:pt x="6077" y="1809749"/>
                </a:lnTo>
                <a:lnTo>
                  <a:pt x="7200" y="1810214"/>
                </a:lnTo>
                <a:lnTo>
                  <a:pt x="9060" y="1812074"/>
                </a:lnTo>
                <a:lnTo>
                  <a:pt x="9524" y="1813197"/>
                </a:lnTo>
                <a:lnTo>
                  <a:pt x="9524" y="1815827"/>
                </a:lnTo>
                <a:lnTo>
                  <a:pt x="9060" y="1816949"/>
                </a:lnTo>
                <a:lnTo>
                  <a:pt x="7200" y="1818809"/>
                </a:lnTo>
                <a:lnTo>
                  <a:pt x="6077" y="1819274"/>
                </a:lnTo>
                <a:close/>
              </a:path>
              <a:path w="9525" h="3248025">
                <a:moveTo>
                  <a:pt x="6077" y="1771649"/>
                </a:moveTo>
                <a:lnTo>
                  <a:pt x="3447" y="1771649"/>
                </a:lnTo>
                <a:lnTo>
                  <a:pt x="2324" y="1771184"/>
                </a:lnTo>
                <a:lnTo>
                  <a:pt x="464" y="1769324"/>
                </a:lnTo>
                <a:lnTo>
                  <a:pt x="0" y="1768202"/>
                </a:lnTo>
                <a:lnTo>
                  <a:pt x="0" y="1765572"/>
                </a:lnTo>
                <a:lnTo>
                  <a:pt x="464" y="1764449"/>
                </a:lnTo>
                <a:lnTo>
                  <a:pt x="2324" y="1762589"/>
                </a:lnTo>
                <a:lnTo>
                  <a:pt x="3447" y="1762124"/>
                </a:lnTo>
                <a:lnTo>
                  <a:pt x="6077" y="1762124"/>
                </a:lnTo>
                <a:lnTo>
                  <a:pt x="7200" y="1762589"/>
                </a:lnTo>
                <a:lnTo>
                  <a:pt x="9060" y="1764449"/>
                </a:lnTo>
                <a:lnTo>
                  <a:pt x="9524" y="1765572"/>
                </a:lnTo>
                <a:lnTo>
                  <a:pt x="9524" y="1768202"/>
                </a:lnTo>
                <a:lnTo>
                  <a:pt x="9060" y="1769324"/>
                </a:lnTo>
                <a:lnTo>
                  <a:pt x="7200" y="1771184"/>
                </a:lnTo>
                <a:lnTo>
                  <a:pt x="6077" y="1771649"/>
                </a:lnTo>
                <a:close/>
              </a:path>
              <a:path w="9525" h="3248025">
                <a:moveTo>
                  <a:pt x="6077" y="1724024"/>
                </a:moveTo>
                <a:lnTo>
                  <a:pt x="3447" y="1724024"/>
                </a:lnTo>
                <a:lnTo>
                  <a:pt x="2324" y="1723559"/>
                </a:lnTo>
                <a:lnTo>
                  <a:pt x="464" y="1721699"/>
                </a:lnTo>
                <a:lnTo>
                  <a:pt x="0" y="1720577"/>
                </a:lnTo>
                <a:lnTo>
                  <a:pt x="0" y="1717947"/>
                </a:lnTo>
                <a:lnTo>
                  <a:pt x="464" y="1716824"/>
                </a:lnTo>
                <a:lnTo>
                  <a:pt x="2324" y="1714964"/>
                </a:lnTo>
                <a:lnTo>
                  <a:pt x="3447" y="1714499"/>
                </a:lnTo>
                <a:lnTo>
                  <a:pt x="6077" y="1714499"/>
                </a:lnTo>
                <a:lnTo>
                  <a:pt x="7200" y="1714964"/>
                </a:lnTo>
                <a:lnTo>
                  <a:pt x="9060" y="1716824"/>
                </a:lnTo>
                <a:lnTo>
                  <a:pt x="9524" y="1717947"/>
                </a:lnTo>
                <a:lnTo>
                  <a:pt x="9524" y="1720577"/>
                </a:lnTo>
                <a:lnTo>
                  <a:pt x="9060" y="1721699"/>
                </a:lnTo>
                <a:lnTo>
                  <a:pt x="7200" y="1723559"/>
                </a:lnTo>
                <a:lnTo>
                  <a:pt x="6077" y="1724024"/>
                </a:lnTo>
                <a:close/>
              </a:path>
              <a:path w="9525" h="3248025">
                <a:moveTo>
                  <a:pt x="6077" y="1676399"/>
                </a:moveTo>
                <a:lnTo>
                  <a:pt x="3447" y="1676399"/>
                </a:lnTo>
                <a:lnTo>
                  <a:pt x="2324" y="1675934"/>
                </a:lnTo>
                <a:lnTo>
                  <a:pt x="464" y="1674074"/>
                </a:lnTo>
                <a:lnTo>
                  <a:pt x="0" y="1672952"/>
                </a:lnTo>
                <a:lnTo>
                  <a:pt x="0" y="1670321"/>
                </a:lnTo>
                <a:lnTo>
                  <a:pt x="464" y="1669199"/>
                </a:lnTo>
                <a:lnTo>
                  <a:pt x="2324" y="1667339"/>
                </a:lnTo>
                <a:lnTo>
                  <a:pt x="3447" y="1666874"/>
                </a:lnTo>
                <a:lnTo>
                  <a:pt x="6077" y="1666874"/>
                </a:lnTo>
                <a:lnTo>
                  <a:pt x="7200" y="1667339"/>
                </a:lnTo>
                <a:lnTo>
                  <a:pt x="9060" y="1669199"/>
                </a:lnTo>
                <a:lnTo>
                  <a:pt x="9524" y="1670321"/>
                </a:lnTo>
                <a:lnTo>
                  <a:pt x="9524" y="1672952"/>
                </a:lnTo>
                <a:lnTo>
                  <a:pt x="9060" y="1674074"/>
                </a:lnTo>
                <a:lnTo>
                  <a:pt x="7200" y="1675934"/>
                </a:lnTo>
                <a:lnTo>
                  <a:pt x="6077" y="1676399"/>
                </a:lnTo>
                <a:close/>
              </a:path>
              <a:path w="9525" h="3248025">
                <a:moveTo>
                  <a:pt x="6077" y="1628774"/>
                </a:moveTo>
                <a:lnTo>
                  <a:pt x="3447" y="1628774"/>
                </a:lnTo>
                <a:lnTo>
                  <a:pt x="2324" y="1628309"/>
                </a:lnTo>
                <a:lnTo>
                  <a:pt x="464" y="1626449"/>
                </a:lnTo>
                <a:lnTo>
                  <a:pt x="0" y="1625327"/>
                </a:lnTo>
                <a:lnTo>
                  <a:pt x="0" y="1622697"/>
                </a:lnTo>
                <a:lnTo>
                  <a:pt x="464" y="1621574"/>
                </a:lnTo>
                <a:lnTo>
                  <a:pt x="2324" y="1619714"/>
                </a:lnTo>
                <a:lnTo>
                  <a:pt x="3447" y="1619249"/>
                </a:lnTo>
                <a:lnTo>
                  <a:pt x="6077" y="1619249"/>
                </a:lnTo>
                <a:lnTo>
                  <a:pt x="7200" y="1619714"/>
                </a:lnTo>
                <a:lnTo>
                  <a:pt x="9060" y="1621574"/>
                </a:lnTo>
                <a:lnTo>
                  <a:pt x="9524" y="1622697"/>
                </a:lnTo>
                <a:lnTo>
                  <a:pt x="9524" y="1625327"/>
                </a:lnTo>
                <a:lnTo>
                  <a:pt x="9060" y="1626449"/>
                </a:lnTo>
                <a:lnTo>
                  <a:pt x="7200" y="1628309"/>
                </a:lnTo>
                <a:lnTo>
                  <a:pt x="6077" y="1628774"/>
                </a:lnTo>
                <a:close/>
              </a:path>
              <a:path w="9525" h="3248025">
                <a:moveTo>
                  <a:pt x="6077" y="1581149"/>
                </a:moveTo>
                <a:lnTo>
                  <a:pt x="3447" y="1581149"/>
                </a:lnTo>
                <a:lnTo>
                  <a:pt x="2324" y="1580684"/>
                </a:lnTo>
                <a:lnTo>
                  <a:pt x="464" y="1578825"/>
                </a:lnTo>
                <a:lnTo>
                  <a:pt x="0" y="1577702"/>
                </a:lnTo>
                <a:lnTo>
                  <a:pt x="0" y="1575072"/>
                </a:lnTo>
                <a:lnTo>
                  <a:pt x="464" y="1573949"/>
                </a:lnTo>
                <a:lnTo>
                  <a:pt x="2324" y="1572089"/>
                </a:lnTo>
                <a:lnTo>
                  <a:pt x="3447" y="1571624"/>
                </a:lnTo>
                <a:lnTo>
                  <a:pt x="6077" y="1571624"/>
                </a:lnTo>
                <a:lnTo>
                  <a:pt x="7200" y="1572089"/>
                </a:lnTo>
                <a:lnTo>
                  <a:pt x="9060" y="1573949"/>
                </a:lnTo>
                <a:lnTo>
                  <a:pt x="9524" y="1575072"/>
                </a:lnTo>
                <a:lnTo>
                  <a:pt x="9524" y="1577702"/>
                </a:lnTo>
                <a:lnTo>
                  <a:pt x="9060" y="1578825"/>
                </a:lnTo>
                <a:lnTo>
                  <a:pt x="7200" y="1580684"/>
                </a:lnTo>
                <a:lnTo>
                  <a:pt x="6077" y="1581149"/>
                </a:lnTo>
                <a:close/>
              </a:path>
              <a:path w="9525" h="3248025">
                <a:moveTo>
                  <a:pt x="6077" y="1533524"/>
                </a:moveTo>
                <a:lnTo>
                  <a:pt x="3447" y="1533524"/>
                </a:lnTo>
                <a:lnTo>
                  <a:pt x="2324" y="1533059"/>
                </a:lnTo>
                <a:lnTo>
                  <a:pt x="464" y="1531199"/>
                </a:lnTo>
                <a:lnTo>
                  <a:pt x="0" y="1530077"/>
                </a:lnTo>
                <a:lnTo>
                  <a:pt x="0" y="1527446"/>
                </a:lnTo>
                <a:lnTo>
                  <a:pt x="464" y="1526324"/>
                </a:lnTo>
                <a:lnTo>
                  <a:pt x="2324" y="1524464"/>
                </a:lnTo>
                <a:lnTo>
                  <a:pt x="3447" y="1523999"/>
                </a:lnTo>
                <a:lnTo>
                  <a:pt x="6077" y="1523999"/>
                </a:lnTo>
                <a:lnTo>
                  <a:pt x="7200" y="1524464"/>
                </a:lnTo>
                <a:lnTo>
                  <a:pt x="9060" y="1526324"/>
                </a:lnTo>
                <a:lnTo>
                  <a:pt x="9524" y="1527446"/>
                </a:lnTo>
                <a:lnTo>
                  <a:pt x="9524" y="1530077"/>
                </a:lnTo>
                <a:lnTo>
                  <a:pt x="9060" y="1531199"/>
                </a:lnTo>
                <a:lnTo>
                  <a:pt x="7200" y="1533059"/>
                </a:lnTo>
                <a:lnTo>
                  <a:pt x="6077" y="1533524"/>
                </a:lnTo>
                <a:close/>
              </a:path>
              <a:path w="9525" h="3248025">
                <a:moveTo>
                  <a:pt x="6077" y="1485899"/>
                </a:moveTo>
                <a:lnTo>
                  <a:pt x="3447" y="1485899"/>
                </a:lnTo>
                <a:lnTo>
                  <a:pt x="2324" y="1485434"/>
                </a:lnTo>
                <a:lnTo>
                  <a:pt x="464" y="1483574"/>
                </a:lnTo>
                <a:lnTo>
                  <a:pt x="0" y="1482452"/>
                </a:lnTo>
                <a:lnTo>
                  <a:pt x="0" y="1479822"/>
                </a:lnTo>
                <a:lnTo>
                  <a:pt x="464" y="1478699"/>
                </a:lnTo>
                <a:lnTo>
                  <a:pt x="2324" y="1476839"/>
                </a:lnTo>
                <a:lnTo>
                  <a:pt x="3447" y="1476374"/>
                </a:lnTo>
                <a:lnTo>
                  <a:pt x="6077" y="1476374"/>
                </a:lnTo>
                <a:lnTo>
                  <a:pt x="7200" y="1476839"/>
                </a:lnTo>
                <a:lnTo>
                  <a:pt x="9060" y="1478699"/>
                </a:lnTo>
                <a:lnTo>
                  <a:pt x="9524" y="1479822"/>
                </a:lnTo>
                <a:lnTo>
                  <a:pt x="9524" y="1482452"/>
                </a:lnTo>
                <a:lnTo>
                  <a:pt x="9060" y="1483574"/>
                </a:lnTo>
                <a:lnTo>
                  <a:pt x="7200" y="1485434"/>
                </a:lnTo>
                <a:lnTo>
                  <a:pt x="6077" y="1485899"/>
                </a:lnTo>
                <a:close/>
              </a:path>
              <a:path w="9525" h="3248025">
                <a:moveTo>
                  <a:pt x="6077" y="1438274"/>
                </a:moveTo>
                <a:lnTo>
                  <a:pt x="3447" y="1438274"/>
                </a:lnTo>
                <a:lnTo>
                  <a:pt x="2324" y="1437809"/>
                </a:lnTo>
                <a:lnTo>
                  <a:pt x="464" y="1435949"/>
                </a:lnTo>
                <a:lnTo>
                  <a:pt x="0" y="1434827"/>
                </a:lnTo>
                <a:lnTo>
                  <a:pt x="0" y="1432196"/>
                </a:lnTo>
                <a:lnTo>
                  <a:pt x="464" y="1431074"/>
                </a:lnTo>
                <a:lnTo>
                  <a:pt x="2324" y="1429214"/>
                </a:lnTo>
                <a:lnTo>
                  <a:pt x="3447" y="1428749"/>
                </a:lnTo>
                <a:lnTo>
                  <a:pt x="6077" y="1428749"/>
                </a:lnTo>
                <a:lnTo>
                  <a:pt x="7200" y="1429214"/>
                </a:lnTo>
                <a:lnTo>
                  <a:pt x="9060" y="1431074"/>
                </a:lnTo>
                <a:lnTo>
                  <a:pt x="9524" y="1432196"/>
                </a:lnTo>
                <a:lnTo>
                  <a:pt x="9524" y="1434827"/>
                </a:lnTo>
                <a:lnTo>
                  <a:pt x="9060" y="1435949"/>
                </a:lnTo>
                <a:lnTo>
                  <a:pt x="7200" y="1437809"/>
                </a:lnTo>
                <a:lnTo>
                  <a:pt x="6077" y="1438274"/>
                </a:lnTo>
                <a:close/>
              </a:path>
              <a:path w="9525" h="3248025">
                <a:moveTo>
                  <a:pt x="6077" y="1390649"/>
                </a:moveTo>
                <a:lnTo>
                  <a:pt x="3447" y="1390649"/>
                </a:lnTo>
                <a:lnTo>
                  <a:pt x="2324" y="1390184"/>
                </a:lnTo>
                <a:lnTo>
                  <a:pt x="464" y="1388325"/>
                </a:lnTo>
                <a:lnTo>
                  <a:pt x="0" y="1387202"/>
                </a:lnTo>
                <a:lnTo>
                  <a:pt x="0" y="1384572"/>
                </a:lnTo>
                <a:lnTo>
                  <a:pt x="464" y="1383449"/>
                </a:lnTo>
                <a:lnTo>
                  <a:pt x="2324" y="1381589"/>
                </a:lnTo>
                <a:lnTo>
                  <a:pt x="3447" y="1381124"/>
                </a:lnTo>
                <a:lnTo>
                  <a:pt x="6077" y="1381124"/>
                </a:lnTo>
                <a:lnTo>
                  <a:pt x="7200" y="1381589"/>
                </a:lnTo>
                <a:lnTo>
                  <a:pt x="9060" y="1383449"/>
                </a:lnTo>
                <a:lnTo>
                  <a:pt x="9524" y="1384572"/>
                </a:lnTo>
                <a:lnTo>
                  <a:pt x="9524" y="1387202"/>
                </a:lnTo>
                <a:lnTo>
                  <a:pt x="9060" y="1388325"/>
                </a:lnTo>
                <a:lnTo>
                  <a:pt x="7200" y="1390184"/>
                </a:lnTo>
                <a:lnTo>
                  <a:pt x="6077" y="1390649"/>
                </a:lnTo>
                <a:close/>
              </a:path>
              <a:path w="9525" h="3248025">
                <a:moveTo>
                  <a:pt x="6077" y="1343024"/>
                </a:moveTo>
                <a:lnTo>
                  <a:pt x="3447" y="1343024"/>
                </a:lnTo>
                <a:lnTo>
                  <a:pt x="2324" y="1342559"/>
                </a:lnTo>
                <a:lnTo>
                  <a:pt x="464" y="1340699"/>
                </a:lnTo>
                <a:lnTo>
                  <a:pt x="0" y="1339577"/>
                </a:lnTo>
                <a:lnTo>
                  <a:pt x="0" y="1336947"/>
                </a:lnTo>
                <a:lnTo>
                  <a:pt x="464" y="1335824"/>
                </a:lnTo>
                <a:lnTo>
                  <a:pt x="2324" y="1333964"/>
                </a:lnTo>
                <a:lnTo>
                  <a:pt x="3447" y="1333499"/>
                </a:lnTo>
                <a:lnTo>
                  <a:pt x="6077" y="1333499"/>
                </a:lnTo>
                <a:lnTo>
                  <a:pt x="7200" y="1333964"/>
                </a:lnTo>
                <a:lnTo>
                  <a:pt x="9060" y="1335824"/>
                </a:lnTo>
                <a:lnTo>
                  <a:pt x="9524" y="1336947"/>
                </a:lnTo>
                <a:lnTo>
                  <a:pt x="9524" y="1339577"/>
                </a:lnTo>
                <a:lnTo>
                  <a:pt x="9060" y="1340699"/>
                </a:lnTo>
                <a:lnTo>
                  <a:pt x="7200" y="1342559"/>
                </a:lnTo>
                <a:lnTo>
                  <a:pt x="6077" y="1343024"/>
                </a:lnTo>
                <a:close/>
              </a:path>
              <a:path w="9525" h="3248025">
                <a:moveTo>
                  <a:pt x="6077" y="1295399"/>
                </a:moveTo>
                <a:lnTo>
                  <a:pt x="3447" y="1295399"/>
                </a:lnTo>
                <a:lnTo>
                  <a:pt x="2324" y="1294934"/>
                </a:lnTo>
                <a:lnTo>
                  <a:pt x="464" y="1293074"/>
                </a:lnTo>
                <a:lnTo>
                  <a:pt x="0" y="1291952"/>
                </a:lnTo>
                <a:lnTo>
                  <a:pt x="0" y="1289322"/>
                </a:lnTo>
                <a:lnTo>
                  <a:pt x="464" y="1288199"/>
                </a:lnTo>
                <a:lnTo>
                  <a:pt x="2324" y="1286339"/>
                </a:lnTo>
                <a:lnTo>
                  <a:pt x="3447" y="1285874"/>
                </a:lnTo>
                <a:lnTo>
                  <a:pt x="6077" y="1285874"/>
                </a:lnTo>
                <a:lnTo>
                  <a:pt x="7200" y="1286339"/>
                </a:lnTo>
                <a:lnTo>
                  <a:pt x="9060" y="1288199"/>
                </a:lnTo>
                <a:lnTo>
                  <a:pt x="9524" y="1289322"/>
                </a:lnTo>
                <a:lnTo>
                  <a:pt x="9524" y="1291952"/>
                </a:lnTo>
                <a:lnTo>
                  <a:pt x="9060" y="1293074"/>
                </a:lnTo>
                <a:lnTo>
                  <a:pt x="7200" y="1294934"/>
                </a:lnTo>
                <a:lnTo>
                  <a:pt x="6077" y="1295399"/>
                </a:lnTo>
                <a:close/>
              </a:path>
              <a:path w="9525" h="3248025">
                <a:moveTo>
                  <a:pt x="6077" y="1247774"/>
                </a:moveTo>
                <a:lnTo>
                  <a:pt x="3447" y="1247774"/>
                </a:lnTo>
                <a:lnTo>
                  <a:pt x="2324" y="1247309"/>
                </a:lnTo>
                <a:lnTo>
                  <a:pt x="464" y="1245449"/>
                </a:lnTo>
                <a:lnTo>
                  <a:pt x="0" y="1244327"/>
                </a:lnTo>
                <a:lnTo>
                  <a:pt x="0" y="1241697"/>
                </a:lnTo>
                <a:lnTo>
                  <a:pt x="464" y="1240574"/>
                </a:lnTo>
                <a:lnTo>
                  <a:pt x="2324" y="1238714"/>
                </a:lnTo>
                <a:lnTo>
                  <a:pt x="3447" y="1238249"/>
                </a:lnTo>
                <a:lnTo>
                  <a:pt x="6077" y="1238249"/>
                </a:lnTo>
                <a:lnTo>
                  <a:pt x="7200" y="1238714"/>
                </a:lnTo>
                <a:lnTo>
                  <a:pt x="9060" y="1240574"/>
                </a:lnTo>
                <a:lnTo>
                  <a:pt x="9524" y="1241697"/>
                </a:lnTo>
                <a:lnTo>
                  <a:pt x="9524" y="1244327"/>
                </a:lnTo>
                <a:lnTo>
                  <a:pt x="9060" y="1245449"/>
                </a:lnTo>
                <a:lnTo>
                  <a:pt x="7200" y="1247309"/>
                </a:lnTo>
                <a:lnTo>
                  <a:pt x="6077" y="1247774"/>
                </a:lnTo>
                <a:close/>
              </a:path>
              <a:path w="9525" h="3248025">
                <a:moveTo>
                  <a:pt x="6077" y="1200149"/>
                </a:moveTo>
                <a:lnTo>
                  <a:pt x="3447" y="1200149"/>
                </a:lnTo>
                <a:lnTo>
                  <a:pt x="2324" y="1199684"/>
                </a:lnTo>
                <a:lnTo>
                  <a:pt x="464" y="1197825"/>
                </a:lnTo>
                <a:lnTo>
                  <a:pt x="0" y="1196702"/>
                </a:lnTo>
                <a:lnTo>
                  <a:pt x="0" y="1194072"/>
                </a:lnTo>
                <a:lnTo>
                  <a:pt x="464" y="1192949"/>
                </a:lnTo>
                <a:lnTo>
                  <a:pt x="2324" y="1191089"/>
                </a:lnTo>
                <a:lnTo>
                  <a:pt x="3447" y="1190624"/>
                </a:lnTo>
                <a:lnTo>
                  <a:pt x="6077" y="1190624"/>
                </a:lnTo>
                <a:lnTo>
                  <a:pt x="7200" y="1191089"/>
                </a:lnTo>
                <a:lnTo>
                  <a:pt x="9060" y="1192949"/>
                </a:lnTo>
                <a:lnTo>
                  <a:pt x="9524" y="1194072"/>
                </a:lnTo>
                <a:lnTo>
                  <a:pt x="9524" y="1196702"/>
                </a:lnTo>
                <a:lnTo>
                  <a:pt x="9060" y="1197825"/>
                </a:lnTo>
                <a:lnTo>
                  <a:pt x="7200" y="1199684"/>
                </a:lnTo>
                <a:lnTo>
                  <a:pt x="6077" y="1200149"/>
                </a:lnTo>
                <a:close/>
              </a:path>
              <a:path w="9525" h="3248025">
                <a:moveTo>
                  <a:pt x="6077" y="1152524"/>
                </a:moveTo>
                <a:lnTo>
                  <a:pt x="3447" y="1152524"/>
                </a:lnTo>
                <a:lnTo>
                  <a:pt x="2324" y="1152059"/>
                </a:lnTo>
                <a:lnTo>
                  <a:pt x="464" y="1150199"/>
                </a:lnTo>
                <a:lnTo>
                  <a:pt x="0" y="1149077"/>
                </a:lnTo>
                <a:lnTo>
                  <a:pt x="0" y="1146447"/>
                </a:lnTo>
                <a:lnTo>
                  <a:pt x="464" y="1145324"/>
                </a:lnTo>
                <a:lnTo>
                  <a:pt x="2324" y="1143464"/>
                </a:lnTo>
                <a:lnTo>
                  <a:pt x="3447" y="1142999"/>
                </a:lnTo>
                <a:lnTo>
                  <a:pt x="6077" y="1142999"/>
                </a:lnTo>
                <a:lnTo>
                  <a:pt x="7200" y="1143464"/>
                </a:lnTo>
                <a:lnTo>
                  <a:pt x="9060" y="1145324"/>
                </a:lnTo>
                <a:lnTo>
                  <a:pt x="9524" y="1146447"/>
                </a:lnTo>
                <a:lnTo>
                  <a:pt x="9524" y="1149077"/>
                </a:lnTo>
                <a:lnTo>
                  <a:pt x="9060" y="1150199"/>
                </a:lnTo>
                <a:lnTo>
                  <a:pt x="7200" y="1152059"/>
                </a:lnTo>
                <a:lnTo>
                  <a:pt x="6077" y="1152524"/>
                </a:lnTo>
                <a:close/>
              </a:path>
              <a:path w="9525" h="3248025">
                <a:moveTo>
                  <a:pt x="6077" y="1104899"/>
                </a:moveTo>
                <a:lnTo>
                  <a:pt x="3447" y="1104899"/>
                </a:lnTo>
                <a:lnTo>
                  <a:pt x="2324" y="1104434"/>
                </a:lnTo>
                <a:lnTo>
                  <a:pt x="464" y="1102574"/>
                </a:lnTo>
                <a:lnTo>
                  <a:pt x="0" y="1101452"/>
                </a:lnTo>
                <a:lnTo>
                  <a:pt x="0" y="1098822"/>
                </a:lnTo>
                <a:lnTo>
                  <a:pt x="464" y="1097699"/>
                </a:lnTo>
                <a:lnTo>
                  <a:pt x="2324" y="1095839"/>
                </a:lnTo>
                <a:lnTo>
                  <a:pt x="3447" y="1095374"/>
                </a:lnTo>
                <a:lnTo>
                  <a:pt x="6077" y="1095374"/>
                </a:lnTo>
                <a:lnTo>
                  <a:pt x="7200" y="1095839"/>
                </a:lnTo>
                <a:lnTo>
                  <a:pt x="9060" y="1097699"/>
                </a:lnTo>
                <a:lnTo>
                  <a:pt x="9524" y="1098822"/>
                </a:lnTo>
                <a:lnTo>
                  <a:pt x="9524" y="1101452"/>
                </a:lnTo>
                <a:lnTo>
                  <a:pt x="9060" y="1102574"/>
                </a:lnTo>
                <a:lnTo>
                  <a:pt x="7200" y="1104434"/>
                </a:lnTo>
                <a:lnTo>
                  <a:pt x="6077" y="1104899"/>
                </a:lnTo>
                <a:close/>
              </a:path>
              <a:path w="9525" h="3248025">
                <a:moveTo>
                  <a:pt x="6077" y="1057274"/>
                </a:moveTo>
                <a:lnTo>
                  <a:pt x="3447" y="1057274"/>
                </a:lnTo>
                <a:lnTo>
                  <a:pt x="2324" y="1056809"/>
                </a:lnTo>
                <a:lnTo>
                  <a:pt x="464" y="1054950"/>
                </a:lnTo>
                <a:lnTo>
                  <a:pt x="0" y="1053827"/>
                </a:lnTo>
                <a:lnTo>
                  <a:pt x="0" y="1051197"/>
                </a:lnTo>
                <a:lnTo>
                  <a:pt x="464" y="1050074"/>
                </a:lnTo>
                <a:lnTo>
                  <a:pt x="2324" y="1048214"/>
                </a:lnTo>
                <a:lnTo>
                  <a:pt x="3447" y="1047749"/>
                </a:lnTo>
                <a:lnTo>
                  <a:pt x="6077" y="1047749"/>
                </a:lnTo>
                <a:lnTo>
                  <a:pt x="7200" y="1048214"/>
                </a:lnTo>
                <a:lnTo>
                  <a:pt x="9060" y="1050074"/>
                </a:lnTo>
                <a:lnTo>
                  <a:pt x="9524" y="1051197"/>
                </a:lnTo>
                <a:lnTo>
                  <a:pt x="9524" y="1053827"/>
                </a:lnTo>
                <a:lnTo>
                  <a:pt x="9060" y="1054950"/>
                </a:lnTo>
                <a:lnTo>
                  <a:pt x="7200" y="1056809"/>
                </a:lnTo>
                <a:lnTo>
                  <a:pt x="6077" y="1057274"/>
                </a:lnTo>
                <a:close/>
              </a:path>
              <a:path w="9525" h="3248025">
                <a:moveTo>
                  <a:pt x="6077" y="1009649"/>
                </a:moveTo>
                <a:lnTo>
                  <a:pt x="3447" y="1009649"/>
                </a:lnTo>
                <a:lnTo>
                  <a:pt x="2324" y="1009184"/>
                </a:lnTo>
                <a:lnTo>
                  <a:pt x="464" y="1007325"/>
                </a:lnTo>
                <a:lnTo>
                  <a:pt x="0" y="1006202"/>
                </a:lnTo>
                <a:lnTo>
                  <a:pt x="0" y="1003572"/>
                </a:lnTo>
                <a:lnTo>
                  <a:pt x="464" y="1002449"/>
                </a:lnTo>
                <a:lnTo>
                  <a:pt x="2324" y="1000589"/>
                </a:lnTo>
                <a:lnTo>
                  <a:pt x="3447" y="1000124"/>
                </a:lnTo>
                <a:lnTo>
                  <a:pt x="6077" y="1000124"/>
                </a:lnTo>
                <a:lnTo>
                  <a:pt x="7200" y="1000589"/>
                </a:lnTo>
                <a:lnTo>
                  <a:pt x="9060" y="1002449"/>
                </a:lnTo>
                <a:lnTo>
                  <a:pt x="9524" y="1003572"/>
                </a:lnTo>
                <a:lnTo>
                  <a:pt x="9524" y="1006202"/>
                </a:lnTo>
                <a:lnTo>
                  <a:pt x="9060" y="1007325"/>
                </a:lnTo>
                <a:lnTo>
                  <a:pt x="7200" y="1009184"/>
                </a:lnTo>
                <a:lnTo>
                  <a:pt x="6077" y="1009649"/>
                </a:lnTo>
                <a:close/>
              </a:path>
              <a:path w="9525" h="3248025">
                <a:moveTo>
                  <a:pt x="6077" y="962024"/>
                </a:moveTo>
                <a:lnTo>
                  <a:pt x="3447" y="962024"/>
                </a:lnTo>
                <a:lnTo>
                  <a:pt x="2324" y="961559"/>
                </a:lnTo>
                <a:lnTo>
                  <a:pt x="464" y="959699"/>
                </a:lnTo>
                <a:lnTo>
                  <a:pt x="0" y="958577"/>
                </a:lnTo>
                <a:lnTo>
                  <a:pt x="0" y="955946"/>
                </a:lnTo>
                <a:lnTo>
                  <a:pt x="464" y="954824"/>
                </a:lnTo>
                <a:lnTo>
                  <a:pt x="2324" y="952964"/>
                </a:lnTo>
                <a:lnTo>
                  <a:pt x="3447" y="952499"/>
                </a:lnTo>
                <a:lnTo>
                  <a:pt x="6077" y="952499"/>
                </a:lnTo>
                <a:lnTo>
                  <a:pt x="7200" y="952964"/>
                </a:lnTo>
                <a:lnTo>
                  <a:pt x="9060" y="954824"/>
                </a:lnTo>
                <a:lnTo>
                  <a:pt x="9524" y="955946"/>
                </a:lnTo>
                <a:lnTo>
                  <a:pt x="9524" y="958577"/>
                </a:lnTo>
                <a:lnTo>
                  <a:pt x="9060" y="959699"/>
                </a:lnTo>
                <a:lnTo>
                  <a:pt x="7200" y="961559"/>
                </a:lnTo>
                <a:lnTo>
                  <a:pt x="6077" y="962024"/>
                </a:lnTo>
                <a:close/>
              </a:path>
              <a:path w="9525" h="3248025">
                <a:moveTo>
                  <a:pt x="6077" y="914399"/>
                </a:moveTo>
                <a:lnTo>
                  <a:pt x="3447" y="914399"/>
                </a:lnTo>
                <a:lnTo>
                  <a:pt x="2324" y="913934"/>
                </a:lnTo>
                <a:lnTo>
                  <a:pt x="464" y="912075"/>
                </a:lnTo>
                <a:lnTo>
                  <a:pt x="0" y="910952"/>
                </a:lnTo>
                <a:lnTo>
                  <a:pt x="0" y="908322"/>
                </a:lnTo>
                <a:lnTo>
                  <a:pt x="464" y="907199"/>
                </a:lnTo>
                <a:lnTo>
                  <a:pt x="2324" y="905339"/>
                </a:lnTo>
                <a:lnTo>
                  <a:pt x="3447" y="904874"/>
                </a:lnTo>
                <a:lnTo>
                  <a:pt x="6077" y="904874"/>
                </a:lnTo>
                <a:lnTo>
                  <a:pt x="7200" y="905339"/>
                </a:lnTo>
                <a:lnTo>
                  <a:pt x="9060" y="907199"/>
                </a:lnTo>
                <a:lnTo>
                  <a:pt x="9524" y="908322"/>
                </a:lnTo>
                <a:lnTo>
                  <a:pt x="9524" y="910952"/>
                </a:lnTo>
                <a:lnTo>
                  <a:pt x="9060" y="912075"/>
                </a:lnTo>
                <a:lnTo>
                  <a:pt x="7200" y="913934"/>
                </a:lnTo>
                <a:lnTo>
                  <a:pt x="6077" y="914399"/>
                </a:lnTo>
                <a:close/>
              </a:path>
              <a:path w="9525" h="3248025">
                <a:moveTo>
                  <a:pt x="6077" y="866774"/>
                </a:moveTo>
                <a:lnTo>
                  <a:pt x="3447" y="866774"/>
                </a:lnTo>
                <a:lnTo>
                  <a:pt x="2324" y="866309"/>
                </a:lnTo>
                <a:lnTo>
                  <a:pt x="464" y="864449"/>
                </a:lnTo>
                <a:lnTo>
                  <a:pt x="0" y="863327"/>
                </a:lnTo>
                <a:lnTo>
                  <a:pt x="0" y="860697"/>
                </a:lnTo>
                <a:lnTo>
                  <a:pt x="464" y="859574"/>
                </a:lnTo>
                <a:lnTo>
                  <a:pt x="2324" y="857714"/>
                </a:lnTo>
                <a:lnTo>
                  <a:pt x="3447" y="857249"/>
                </a:lnTo>
                <a:lnTo>
                  <a:pt x="6077" y="857249"/>
                </a:lnTo>
                <a:lnTo>
                  <a:pt x="7200" y="857714"/>
                </a:lnTo>
                <a:lnTo>
                  <a:pt x="9060" y="859574"/>
                </a:lnTo>
                <a:lnTo>
                  <a:pt x="9524" y="860697"/>
                </a:lnTo>
                <a:lnTo>
                  <a:pt x="9524" y="863327"/>
                </a:lnTo>
                <a:lnTo>
                  <a:pt x="9060" y="864449"/>
                </a:lnTo>
                <a:lnTo>
                  <a:pt x="7200" y="866309"/>
                </a:lnTo>
                <a:lnTo>
                  <a:pt x="6077" y="866774"/>
                </a:lnTo>
                <a:close/>
              </a:path>
              <a:path w="9525" h="3248025">
                <a:moveTo>
                  <a:pt x="6077" y="819149"/>
                </a:moveTo>
                <a:lnTo>
                  <a:pt x="3447" y="819149"/>
                </a:lnTo>
                <a:lnTo>
                  <a:pt x="2324" y="818684"/>
                </a:lnTo>
                <a:lnTo>
                  <a:pt x="464" y="816825"/>
                </a:lnTo>
                <a:lnTo>
                  <a:pt x="0" y="815702"/>
                </a:lnTo>
                <a:lnTo>
                  <a:pt x="0" y="813072"/>
                </a:lnTo>
                <a:lnTo>
                  <a:pt x="464" y="811949"/>
                </a:lnTo>
                <a:lnTo>
                  <a:pt x="2324" y="810089"/>
                </a:lnTo>
                <a:lnTo>
                  <a:pt x="3447" y="809624"/>
                </a:lnTo>
                <a:lnTo>
                  <a:pt x="6077" y="809624"/>
                </a:lnTo>
                <a:lnTo>
                  <a:pt x="7200" y="810089"/>
                </a:lnTo>
                <a:lnTo>
                  <a:pt x="9060" y="811949"/>
                </a:lnTo>
                <a:lnTo>
                  <a:pt x="9524" y="813072"/>
                </a:lnTo>
                <a:lnTo>
                  <a:pt x="9524" y="815702"/>
                </a:lnTo>
                <a:lnTo>
                  <a:pt x="9060" y="816825"/>
                </a:lnTo>
                <a:lnTo>
                  <a:pt x="7200" y="818684"/>
                </a:lnTo>
                <a:lnTo>
                  <a:pt x="6077" y="819149"/>
                </a:lnTo>
                <a:close/>
              </a:path>
              <a:path w="9525" h="3248025">
                <a:moveTo>
                  <a:pt x="6077" y="771524"/>
                </a:moveTo>
                <a:lnTo>
                  <a:pt x="3447" y="771524"/>
                </a:lnTo>
                <a:lnTo>
                  <a:pt x="2324" y="771059"/>
                </a:lnTo>
                <a:lnTo>
                  <a:pt x="464" y="769200"/>
                </a:lnTo>
                <a:lnTo>
                  <a:pt x="0" y="768077"/>
                </a:lnTo>
                <a:lnTo>
                  <a:pt x="0" y="765447"/>
                </a:lnTo>
                <a:lnTo>
                  <a:pt x="464" y="764324"/>
                </a:lnTo>
                <a:lnTo>
                  <a:pt x="2324" y="762465"/>
                </a:lnTo>
                <a:lnTo>
                  <a:pt x="3447" y="761999"/>
                </a:lnTo>
                <a:lnTo>
                  <a:pt x="6077" y="761999"/>
                </a:lnTo>
                <a:lnTo>
                  <a:pt x="7200" y="762465"/>
                </a:lnTo>
                <a:lnTo>
                  <a:pt x="9060" y="764324"/>
                </a:lnTo>
                <a:lnTo>
                  <a:pt x="9524" y="765447"/>
                </a:lnTo>
                <a:lnTo>
                  <a:pt x="9524" y="768077"/>
                </a:lnTo>
                <a:lnTo>
                  <a:pt x="9060" y="769200"/>
                </a:lnTo>
                <a:lnTo>
                  <a:pt x="7200" y="771059"/>
                </a:lnTo>
                <a:lnTo>
                  <a:pt x="6077" y="771524"/>
                </a:lnTo>
                <a:close/>
              </a:path>
              <a:path w="9525" h="3248025">
                <a:moveTo>
                  <a:pt x="6077" y="723899"/>
                </a:moveTo>
                <a:lnTo>
                  <a:pt x="3447" y="723899"/>
                </a:lnTo>
                <a:lnTo>
                  <a:pt x="2324" y="723434"/>
                </a:lnTo>
                <a:lnTo>
                  <a:pt x="464" y="721575"/>
                </a:lnTo>
                <a:lnTo>
                  <a:pt x="0" y="720452"/>
                </a:lnTo>
                <a:lnTo>
                  <a:pt x="0" y="717822"/>
                </a:lnTo>
                <a:lnTo>
                  <a:pt x="464" y="716699"/>
                </a:lnTo>
                <a:lnTo>
                  <a:pt x="2324" y="714839"/>
                </a:lnTo>
                <a:lnTo>
                  <a:pt x="3447" y="714374"/>
                </a:lnTo>
                <a:lnTo>
                  <a:pt x="6077" y="714374"/>
                </a:lnTo>
                <a:lnTo>
                  <a:pt x="7200" y="714839"/>
                </a:lnTo>
                <a:lnTo>
                  <a:pt x="9060" y="716699"/>
                </a:lnTo>
                <a:lnTo>
                  <a:pt x="9524" y="717822"/>
                </a:lnTo>
                <a:lnTo>
                  <a:pt x="9524" y="720452"/>
                </a:lnTo>
                <a:lnTo>
                  <a:pt x="9060" y="721575"/>
                </a:lnTo>
                <a:lnTo>
                  <a:pt x="7200" y="723434"/>
                </a:lnTo>
                <a:lnTo>
                  <a:pt x="6077" y="723899"/>
                </a:lnTo>
                <a:close/>
              </a:path>
              <a:path w="9525" h="3248025">
                <a:moveTo>
                  <a:pt x="6077" y="676274"/>
                </a:moveTo>
                <a:lnTo>
                  <a:pt x="3447" y="676274"/>
                </a:lnTo>
                <a:lnTo>
                  <a:pt x="2324" y="675809"/>
                </a:lnTo>
                <a:lnTo>
                  <a:pt x="464" y="673950"/>
                </a:lnTo>
                <a:lnTo>
                  <a:pt x="0" y="672827"/>
                </a:lnTo>
                <a:lnTo>
                  <a:pt x="0" y="670197"/>
                </a:lnTo>
                <a:lnTo>
                  <a:pt x="464" y="669074"/>
                </a:lnTo>
                <a:lnTo>
                  <a:pt x="2324" y="667214"/>
                </a:lnTo>
                <a:lnTo>
                  <a:pt x="3447" y="666749"/>
                </a:lnTo>
                <a:lnTo>
                  <a:pt x="6077" y="666749"/>
                </a:lnTo>
                <a:lnTo>
                  <a:pt x="7200" y="667214"/>
                </a:lnTo>
                <a:lnTo>
                  <a:pt x="9060" y="669074"/>
                </a:lnTo>
                <a:lnTo>
                  <a:pt x="9524" y="670197"/>
                </a:lnTo>
                <a:lnTo>
                  <a:pt x="9524" y="672827"/>
                </a:lnTo>
                <a:lnTo>
                  <a:pt x="9060" y="673950"/>
                </a:lnTo>
                <a:lnTo>
                  <a:pt x="7200" y="675809"/>
                </a:lnTo>
                <a:lnTo>
                  <a:pt x="6077" y="676274"/>
                </a:lnTo>
                <a:close/>
              </a:path>
              <a:path w="9525" h="3248025">
                <a:moveTo>
                  <a:pt x="6077" y="628649"/>
                </a:moveTo>
                <a:lnTo>
                  <a:pt x="3447" y="628649"/>
                </a:lnTo>
                <a:lnTo>
                  <a:pt x="2324" y="628184"/>
                </a:lnTo>
                <a:lnTo>
                  <a:pt x="464" y="626324"/>
                </a:lnTo>
                <a:lnTo>
                  <a:pt x="0" y="625202"/>
                </a:lnTo>
                <a:lnTo>
                  <a:pt x="0" y="622572"/>
                </a:lnTo>
                <a:lnTo>
                  <a:pt x="464" y="621449"/>
                </a:lnTo>
                <a:lnTo>
                  <a:pt x="2324" y="619589"/>
                </a:lnTo>
                <a:lnTo>
                  <a:pt x="3447" y="619124"/>
                </a:lnTo>
                <a:lnTo>
                  <a:pt x="6077" y="619124"/>
                </a:lnTo>
                <a:lnTo>
                  <a:pt x="7200" y="619589"/>
                </a:lnTo>
                <a:lnTo>
                  <a:pt x="9060" y="621449"/>
                </a:lnTo>
                <a:lnTo>
                  <a:pt x="9524" y="622572"/>
                </a:lnTo>
                <a:lnTo>
                  <a:pt x="9524" y="625202"/>
                </a:lnTo>
                <a:lnTo>
                  <a:pt x="9060" y="626324"/>
                </a:lnTo>
                <a:lnTo>
                  <a:pt x="7200" y="628184"/>
                </a:lnTo>
                <a:lnTo>
                  <a:pt x="6077" y="628649"/>
                </a:lnTo>
                <a:close/>
              </a:path>
              <a:path w="9525" h="3248025">
                <a:moveTo>
                  <a:pt x="6077" y="581024"/>
                </a:moveTo>
                <a:lnTo>
                  <a:pt x="3447" y="581024"/>
                </a:lnTo>
                <a:lnTo>
                  <a:pt x="2324" y="580559"/>
                </a:lnTo>
                <a:lnTo>
                  <a:pt x="464" y="578700"/>
                </a:lnTo>
                <a:lnTo>
                  <a:pt x="0" y="577577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4"/>
                </a:lnTo>
                <a:lnTo>
                  <a:pt x="3447" y="571499"/>
                </a:lnTo>
                <a:lnTo>
                  <a:pt x="6077" y="571499"/>
                </a:lnTo>
                <a:lnTo>
                  <a:pt x="7200" y="571964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77577"/>
                </a:lnTo>
                <a:lnTo>
                  <a:pt x="9060" y="578700"/>
                </a:lnTo>
                <a:lnTo>
                  <a:pt x="7200" y="580559"/>
                </a:lnTo>
                <a:lnTo>
                  <a:pt x="6077" y="581024"/>
                </a:lnTo>
                <a:close/>
              </a:path>
              <a:path w="9525" h="3248025">
                <a:moveTo>
                  <a:pt x="6077" y="533399"/>
                </a:moveTo>
                <a:lnTo>
                  <a:pt x="3447" y="533399"/>
                </a:lnTo>
                <a:lnTo>
                  <a:pt x="2324" y="532934"/>
                </a:lnTo>
                <a:lnTo>
                  <a:pt x="464" y="531075"/>
                </a:lnTo>
                <a:lnTo>
                  <a:pt x="0" y="529952"/>
                </a:lnTo>
                <a:lnTo>
                  <a:pt x="0" y="527322"/>
                </a:lnTo>
                <a:lnTo>
                  <a:pt x="464" y="526199"/>
                </a:lnTo>
                <a:lnTo>
                  <a:pt x="2324" y="524340"/>
                </a:lnTo>
                <a:lnTo>
                  <a:pt x="3447" y="523874"/>
                </a:lnTo>
                <a:lnTo>
                  <a:pt x="6077" y="523874"/>
                </a:lnTo>
                <a:lnTo>
                  <a:pt x="7200" y="524340"/>
                </a:lnTo>
                <a:lnTo>
                  <a:pt x="9060" y="526199"/>
                </a:lnTo>
                <a:lnTo>
                  <a:pt x="9524" y="527322"/>
                </a:lnTo>
                <a:lnTo>
                  <a:pt x="9524" y="529952"/>
                </a:lnTo>
                <a:lnTo>
                  <a:pt x="9060" y="531075"/>
                </a:lnTo>
                <a:lnTo>
                  <a:pt x="7200" y="532934"/>
                </a:lnTo>
                <a:lnTo>
                  <a:pt x="6077" y="533399"/>
                </a:lnTo>
                <a:close/>
              </a:path>
              <a:path w="9525" h="3248025">
                <a:moveTo>
                  <a:pt x="6077" y="485774"/>
                </a:moveTo>
                <a:lnTo>
                  <a:pt x="3447" y="485774"/>
                </a:lnTo>
                <a:lnTo>
                  <a:pt x="2324" y="485309"/>
                </a:lnTo>
                <a:lnTo>
                  <a:pt x="464" y="483450"/>
                </a:lnTo>
                <a:lnTo>
                  <a:pt x="0" y="482327"/>
                </a:lnTo>
                <a:lnTo>
                  <a:pt x="0" y="479697"/>
                </a:lnTo>
                <a:lnTo>
                  <a:pt x="464" y="478574"/>
                </a:lnTo>
                <a:lnTo>
                  <a:pt x="2324" y="476714"/>
                </a:lnTo>
                <a:lnTo>
                  <a:pt x="3447" y="476249"/>
                </a:lnTo>
                <a:lnTo>
                  <a:pt x="6077" y="476249"/>
                </a:lnTo>
                <a:lnTo>
                  <a:pt x="7200" y="476714"/>
                </a:lnTo>
                <a:lnTo>
                  <a:pt x="9060" y="478574"/>
                </a:lnTo>
                <a:lnTo>
                  <a:pt x="9524" y="479697"/>
                </a:lnTo>
                <a:lnTo>
                  <a:pt x="9524" y="482327"/>
                </a:lnTo>
                <a:lnTo>
                  <a:pt x="9060" y="483450"/>
                </a:lnTo>
                <a:lnTo>
                  <a:pt x="7200" y="485309"/>
                </a:lnTo>
                <a:lnTo>
                  <a:pt x="6077" y="485774"/>
                </a:lnTo>
                <a:close/>
              </a:path>
              <a:path w="9525" h="3248025">
                <a:moveTo>
                  <a:pt x="6077" y="438149"/>
                </a:moveTo>
                <a:lnTo>
                  <a:pt x="3447" y="438149"/>
                </a:lnTo>
                <a:lnTo>
                  <a:pt x="2324" y="437684"/>
                </a:lnTo>
                <a:lnTo>
                  <a:pt x="464" y="435825"/>
                </a:lnTo>
                <a:lnTo>
                  <a:pt x="0" y="434702"/>
                </a:lnTo>
                <a:lnTo>
                  <a:pt x="0" y="432072"/>
                </a:lnTo>
                <a:lnTo>
                  <a:pt x="464" y="430949"/>
                </a:lnTo>
                <a:lnTo>
                  <a:pt x="2324" y="429090"/>
                </a:lnTo>
                <a:lnTo>
                  <a:pt x="3447" y="428624"/>
                </a:lnTo>
                <a:lnTo>
                  <a:pt x="6077" y="428624"/>
                </a:lnTo>
                <a:lnTo>
                  <a:pt x="7200" y="429090"/>
                </a:lnTo>
                <a:lnTo>
                  <a:pt x="9060" y="430949"/>
                </a:lnTo>
                <a:lnTo>
                  <a:pt x="9524" y="432072"/>
                </a:lnTo>
                <a:lnTo>
                  <a:pt x="9524" y="434702"/>
                </a:lnTo>
                <a:lnTo>
                  <a:pt x="9060" y="435825"/>
                </a:lnTo>
                <a:lnTo>
                  <a:pt x="7200" y="437684"/>
                </a:lnTo>
                <a:lnTo>
                  <a:pt x="6077" y="438149"/>
                </a:lnTo>
                <a:close/>
              </a:path>
              <a:path w="9525" h="3248025">
                <a:moveTo>
                  <a:pt x="6077" y="390524"/>
                </a:moveTo>
                <a:lnTo>
                  <a:pt x="3447" y="390524"/>
                </a:lnTo>
                <a:lnTo>
                  <a:pt x="2324" y="390059"/>
                </a:lnTo>
                <a:lnTo>
                  <a:pt x="464" y="388200"/>
                </a:lnTo>
                <a:lnTo>
                  <a:pt x="0" y="387077"/>
                </a:lnTo>
                <a:lnTo>
                  <a:pt x="0" y="384447"/>
                </a:lnTo>
                <a:lnTo>
                  <a:pt x="464" y="383324"/>
                </a:lnTo>
                <a:lnTo>
                  <a:pt x="2324" y="381464"/>
                </a:lnTo>
                <a:lnTo>
                  <a:pt x="3447" y="380999"/>
                </a:lnTo>
                <a:lnTo>
                  <a:pt x="6077" y="380999"/>
                </a:lnTo>
                <a:lnTo>
                  <a:pt x="7200" y="381464"/>
                </a:lnTo>
                <a:lnTo>
                  <a:pt x="9060" y="383324"/>
                </a:lnTo>
                <a:lnTo>
                  <a:pt x="9524" y="384447"/>
                </a:lnTo>
                <a:lnTo>
                  <a:pt x="9524" y="387077"/>
                </a:lnTo>
                <a:lnTo>
                  <a:pt x="9060" y="388200"/>
                </a:lnTo>
                <a:lnTo>
                  <a:pt x="7200" y="390059"/>
                </a:lnTo>
                <a:lnTo>
                  <a:pt x="6077" y="390524"/>
                </a:lnTo>
                <a:close/>
              </a:path>
              <a:path w="9525" h="3248025">
                <a:moveTo>
                  <a:pt x="6077" y="342899"/>
                </a:moveTo>
                <a:lnTo>
                  <a:pt x="3447" y="342899"/>
                </a:lnTo>
                <a:lnTo>
                  <a:pt x="2324" y="342434"/>
                </a:lnTo>
                <a:lnTo>
                  <a:pt x="464" y="340575"/>
                </a:lnTo>
                <a:lnTo>
                  <a:pt x="0" y="339452"/>
                </a:lnTo>
                <a:lnTo>
                  <a:pt x="0" y="336822"/>
                </a:lnTo>
                <a:lnTo>
                  <a:pt x="464" y="335699"/>
                </a:lnTo>
                <a:lnTo>
                  <a:pt x="2324" y="333839"/>
                </a:lnTo>
                <a:lnTo>
                  <a:pt x="3447" y="333374"/>
                </a:lnTo>
                <a:lnTo>
                  <a:pt x="6077" y="333374"/>
                </a:lnTo>
                <a:lnTo>
                  <a:pt x="7200" y="333839"/>
                </a:lnTo>
                <a:lnTo>
                  <a:pt x="9060" y="335699"/>
                </a:lnTo>
                <a:lnTo>
                  <a:pt x="9524" y="336822"/>
                </a:lnTo>
                <a:lnTo>
                  <a:pt x="9524" y="339452"/>
                </a:lnTo>
                <a:lnTo>
                  <a:pt x="9060" y="340575"/>
                </a:lnTo>
                <a:lnTo>
                  <a:pt x="7200" y="342434"/>
                </a:lnTo>
                <a:lnTo>
                  <a:pt x="6077" y="342899"/>
                </a:lnTo>
                <a:close/>
              </a:path>
              <a:path w="9525" h="3248025">
                <a:moveTo>
                  <a:pt x="6077" y="295274"/>
                </a:moveTo>
                <a:lnTo>
                  <a:pt x="3447" y="295274"/>
                </a:lnTo>
                <a:lnTo>
                  <a:pt x="2324" y="294809"/>
                </a:lnTo>
                <a:lnTo>
                  <a:pt x="464" y="292950"/>
                </a:lnTo>
                <a:lnTo>
                  <a:pt x="0" y="291827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5"/>
                </a:lnTo>
                <a:lnTo>
                  <a:pt x="3447" y="285749"/>
                </a:lnTo>
                <a:lnTo>
                  <a:pt x="6077" y="285749"/>
                </a:lnTo>
                <a:lnTo>
                  <a:pt x="7200" y="286215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291827"/>
                </a:lnTo>
                <a:lnTo>
                  <a:pt x="9060" y="292950"/>
                </a:lnTo>
                <a:lnTo>
                  <a:pt x="7200" y="294809"/>
                </a:lnTo>
                <a:lnTo>
                  <a:pt x="6077" y="295274"/>
                </a:lnTo>
                <a:close/>
              </a:path>
              <a:path w="9525" h="3248025">
                <a:moveTo>
                  <a:pt x="6077" y="247649"/>
                </a:moveTo>
                <a:lnTo>
                  <a:pt x="3447" y="247649"/>
                </a:lnTo>
                <a:lnTo>
                  <a:pt x="2324" y="247184"/>
                </a:lnTo>
                <a:lnTo>
                  <a:pt x="464" y="245325"/>
                </a:lnTo>
                <a:lnTo>
                  <a:pt x="0" y="244202"/>
                </a:lnTo>
                <a:lnTo>
                  <a:pt x="0" y="241572"/>
                </a:lnTo>
                <a:lnTo>
                  <a:pt x="464" y="240449"/>
                </a:lnTo>
                <a:lnTo>
                  <a:pt x="2324" y="238590"/>
                </a:lnTo>
                <a:lnTo>
                  <a:pt x="3447" y="238124"/>
                </a:lnTo>
                <a:lnTo>
                  <a:pt x="6077" y="238124"/>
                </a:lnTo>
                <a:lnTo>
                  <a:pt x="7200" y="238590"/>
                </a:lnTo>
                <a:lnTo>
                  <a:pt x="9060" y="240449"/>
                </a:lnTo>
                <a:lnTo>
                  <a:pt x="9524" y="241572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4"/>
                </a:lnTo>
                <a:lnTo>
                  <a:pt x="6077" y="247649"/>
                </a:lnTo>
                <a:close/>
              </a:path>
              <a:path w="9525" h="3248025">
                <a:moveTo>
                  <a:pt x="6077" y="200024"/>
                </a:moveTo>
                <a:lnTo>
                  <a:pt x="3447" y="200024"/>
                </a:lnTo>
                <a:lnTo>
                  <a:pt x="2324" y="199559"/>
                </a:lnTo>
                <a:lnTo>
                  <a:pt x="464" y="197700"/>
                </a:lnTo>
                <a:lnTo>
                  <a:pt x="0" y="196577"/>
                </a:lnTo>
                <a:lnTo>
                  <a:pt x="0" y="193947"/>
                </a:lnTo>
                <a:lnTo>
                  <a:pt x="464" y="192824"/>
                </a:lnTo>
                <a:lnTo>
                  <a:pt x="2324" y="190965"/>
                </a:lnTo>
                <a:lnTo>
                  <a:pt x="3447" y="190499"/>
                </a:lnTo>
                <a:lnTo>
                  <a:pt x="6077" y="190499"/>
                </a:lnTo>
                <a:lnTo>
                  <a:pt x="7200" y="190965"/>
                </a:lnTo>
                <a:lnTo>
                  <a:pt x="9060" y="192824"/>
                </a:lnTo>
                <a:lnTo>
                  <a:pt x="9524" y="193947"/>
                </a:lnTo>
                <a:lnTo>
                  <a:pt x="9524" y="196577"/>
                </a:lnTo>
                <a:lnTo>
                  <a:pt x="9060" y="197700"/>
                </a:lnTo>
                <a:lnTo>
                  <a:pt x="7200" y="199559"/>
                </a:lnTo>
                <a:lnTo>
                  <a:pt x="6077" y="200024"/>
                </a:lnTo>
                <a:close/>
              </a:path>
              <a:path w="9525" h="3248025">
                <a:moveTo>
                  <a:pt x="6077" y="152399"/>
                </a:moveTo>
                <a:lnTo>
                  <a:pt x="3447" y="152399"/>
                </a:lnTo>
                <a:lnTo>
                  <a:pt x="2324" y="151934"/>
                </a:lnTo>
                <a:lnTo>
                  <a:pt x="464" y="150074"/>
                </a:lnTo>
                <a:lnTo>
                  <a:pt x="0" y="148952"/>
                </a:lnTo>
                <a:lnTo>
                  <a:pt x="0" y="146322"/>
                </a:lnTo>
                <a:lnTo>
                  <a:pt x="464" y="145199"/>
                </a:lnTo>
                <a:lnTo>
                  <a:pt x="2324" y="143339"/>
                </a:lnTo>
                <a:lnTo>
                  <a:pt x="3447" y="142874"/>
                </a:lnTo>
                <a:lnTo>
                  <a:pt x="6077" y="142874"/>
                </a:lnTo>
                <a:lnTo>
                  <a:pt x="7200" y="143339"/>
                </a:lnTo>
                <a:lnTo>
                  <a:pt x="9060" y="145199"/>
                </a:lnTo>
                <a:lnTo>
                  <a:pt x="9524" y="146322"/>
                </a:lnTo>
                <a:lnTo>
                  <a:pt x="9524" y="148952"/>
                </a:lnTo>
                <a:lnTo>
                  <a:pt x="9060" y="150074"/>
                </a:lnTo>
                <a:lnTo>
                  <a:pt x="7200" y="151934"/>
                </a:lnTo>
                <a:lnTo>
                  <a:pt x="6077" y="152399"/>
                </a:lnTo>
                <a:close/>
              </a:path>
              <a:path w="9525" h="3248025">
                <a:moveTo>
                  <a:pt x="6077" y="104774"/>
                </a:moveTo>
                <a:lnTo>
                  <a:pt x="3447" y="104774"/>
                </a:lnTo>
                <a:lnTo>
                  <a:pt x="2324" y="104309"/>
                </a:lnTo>
                <a:lnTo>
                  <a:pt x="464" y="102450"/>
                </a:lnTo>
                <a:lnTo>
                  <a:pt x="0" y="101327"/>
                </a:lnTo>
                <a:lnTo>
                  <a:pt x="0" y="98697"/>
                </a:lnTo>
                <a:lnTo>
                  <a:pt x="464" y="97574"/>
                </a:lnTo>
                <a:lnTo>
                  <a:pt x="2324" y="95714"/>
                </a:lnTo>
                <a:lnTo>
                  <a:pt x="3447" y="95249"/>
                </a:lnTo>
                <a:lnTo>
                  <a:pt x="6077" y="95249"/>
                </a:lnTo>
                <a:lnTo>
                  <a:pt x="7200" y="95714"/>
                </a:lnTo>
                <a:lnTo>
                  <a:pt x="9060" y="97574"/>
                </a:lnTo>
                <a:lnTo>
                  <a:pt x="9524" y="98697"/>
                </a:lnTo>
                <a:lnTo>
                  <a:pt x="9524" y="101327"/>
                </a:lnTo>
                <a:lnTo>
                  <a:pt x="9060" y="102450"/>
                </a:lnTo>
                <a:lnTo>
                  <a:pt x="7200" y="104309"/>
                </a:lnTo>
                <a:lnTo>
                  <a:pt x="6077" y="104774"/>
                </a:lnTo>
                <a:close/>
              </a:path>
              <a:path w="9525" h="3248025">
                <a:moveTo>
                  <a:pt x="6077" y="57149"/>
                </a:moveTo>
                <a:lnTo>
                  <a:pt x="3447" y="57149"/>
                </a:lnTo>
                <a:lnTo>
                  <a:pt x="2324" y="56684"/>
                </a:lnTo>
                <a:lnTo>
                  <a:pt x="464" y="54825"/>
                </a:lnTo>
                <a:lnTo>
                  <a:pt x="0" y="53702"/>
                </a:lnTo>
                <a:lnTo>
                  <a:pt x="0" y="51072"/>
                </a:lnTo>
                <a:lnTo>
                  <a:pt x="464" y="49949"/>
                </a:lnTo>
                <a:lnTo>
                  <a:pt x="2324" y="48090"/>
                </a:lnTo>
                <a:lnTo>
                  <a:pt x="3447" y="47624"/>
                </a:lnTo>
                <a:lnTo>
                  <a:pt x="6077" y="47624"/>
                </a:lnTo>
                <a:lnTo>
                  <a:pt x="7200" y="48090"/>
                </a:lnTo>
                <a:lnTo>
                  <a:pt x="9060" y="49949"/>
                </a:lnTo>
                <a:lnTo>
                  <a:pt x="9524" y="51072"/>
                </a:lnTo>
                <a:lnTo>
                  <a:pt x="9524" y="53702"/>
                </a:lnTo>
                <a:lnTo>
                  <a:pt x="9060" y="54825"/>
                </a:lnTo>
                <a:lnTo>
                  <a:pt x="7200" y="56684"/>
                </a:lnTo>
                <a:lnTo>
                  <a:pt x="6077" y="57149"/>
                </a:lnTo>
                <a:close/>
              </a:path>
              <a:path w="9525" h="3248025">
                <a:moveTo>
                  <a:pt x="6077" y="9524"/>
                </a:moveTo>
                <a:lnTo>
                  <a:pt x="3447" y="9524"/>
                </a:lnTo>
                <a:lnTo>
                  <a:pt x="2324" y="9059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5"/>
                </a:lnTo>
                <a:lnTo>
                  <a:pt x="3447" y="0"/>
                </a:lnTo>
                <a:lnTo>
                  <a:pt x="6077" y="0"/>
                </a:lnTo>
                <a:lnTo>
                  <a:pt x="7200" y="465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6077"/>
                </a:lnTo>
                <a:lnTo>
                  <a:pt x="9060" y="7200"/>
                </a:lnTo>
                <a:lnTo>
                  <a:pt x="7200" y="9059"/>
                </a:lnTo>
                <a:lnTo>
                  <a:pt x="6077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457727" y="4927599"/>
            <a:ext cx="2724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1000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30002" y="1668462"/>
            <a:ext cx="1351280" cy="3248025"/>
          </a:xfrm>
          <a:custGeom>
            <a:avLst/>
            <a:gdLst/>
            <a:ahLst/>
            <a:cxnLst/>
            <a:rect l="l" t="t" r="r" b="b"/>
            <a:pathLst>
              <a:path w="1351279" h="3248025">
                <a:moveTo>
                  <a:pt x="9525" y="3241954"/>
                </a:moveTo>
                <a:lnTo>
                  <a:pt x="9067" y="3240836"/>
                </a:lnTo>
                <a:lnTo>
                  <a:pt x="7200" y="3238970"/>
                </a:lnTo>
                <a:lnTo>
                  <a:pt x="6083" y="3238500"/>
                </a:lnTo>
                <a:lnTo>
                  <a:pt x="3454" y="3238500"/>
                </a:lnTo>
                <a:lnTo>
                  <a:pt x="2336" y="3238970"/>
                </a:lnTo>
                <a:lnTo>
                  <a:pt x="469" y="3240836"/>
                </a:lnTo>
                <a:lnTo>
                  <a:pt x="0" y="3241954"/>
                </a:lnTo>
                <a:lnTo>
                  <a:pt x="0" y="3244583"/>
                </a:lnTo>
                <a:lnTo>
                  <a:pt x="469" y="3245701"/>
                </a:lnTo>
                <a:lnTo>
                  <a:pt x="2336" y="3247567"/>
                </a:lnTo>
                <a:lnTo>
                  <a:pt x="3454" y="3248025"/>
                </a:lnTo>
                <a:lnTo>
                  <a:pt x="6083" y="3248025"/>
                </a:lnTo>
                <a:lnTo>
                  <a:pt x="7200" y="3247567"/>
                </a:lnTo>
                <a:lnTo>
                  <a:pt x="9067" y="3245701"/>
                </a:lnTo>
                <a:lnTo>
                  <a:pt x="9525" y="3244583"/>
                </a:lnTo>
                <a:lnTo>
                  <a:pt x="9525" y="3241954"/>
                </a:lnTo>
                <a:close/>
              </a:path>
              <a:path w="1351279" h="3248025">
                <a:moveTo>
                  <a:pt x="9525" y="3194329"/>
                </a:moveTo>
                <a:lnTo>
                  <a:pt x="9067" y="3193211"/>
                </a:lnTo>
                <a:lnTo>
                  <a:pt x="7200" y="3191345"/>
                </a:lnTo>
                <a:lnTo>
                  <a:pt x="6083" y="3190875"/>
                </a:lnTo>
                <a:lnTo>
                  <a:pt x="3454" y="3190875"/>
                </a:lnTo>
                <a:lnTo>
                  <a:pt x="2336" y="3191345"/>
                </a:lnTo>
                <a:lnTo>
                  <a:pt x="469" y="3193211"/>
                </a:lnTo>
                <a:lnTo>
                  <a:pt x="0" y="3194329"/>
                </a:lnTo>
                <a:lnTo>
                  <a:pt x="0" y="3196958"/>
                </a:lnTo>
                <a:lnTo>
                  <a:pt x="469" y="3198076"/>
                </a:lnTo>
                <a:lnTo>
                  <a:pt x="2336" y="3199942"/>
                </a:lnTo>
                <a:lnTo>
                  <a:pt x="3454" y="3200400"/>
                </a:lnTo>
                <a:lnTo>
                  <a:pt x="6083" y="3200400"/>
                </a:lnTo>
                <a:lnTo>
                  <a:pt x="7200" y="3199942"/>
                </a:lnTo>
                <a:lnTo>
                  <a:pt x="9067" y="3198076"/>
                </a:lnTo>
                <a:lnTo>
                  <a:pt x="9525" y="3196958"/>
                </a:lnTo>
                <a:lnTo>
                  <a:pt x="9525" y="3194329"/>
                </a:lnTo>
                <a:close/>
              </a:path>
              <a:path w="1351279" h="3248025">
                <a:moveTo>
                  <a:pt x="9525" y="3146704"/>
                </a:moveTo>
                <a:lnTo>
                  <a:pt x="9067" y="3145586"/>
                </a:lnTo>
                <a:lnTo>
                  <a:pt x="7200" y="3143720"/>
                </a:lnTo>
                <a:lnTo>
                  <a:pt x="6083" y="3143250"/>
                </a:lnTo>
                <a:lnTo>
                  <a:pt x="3454" y="3143250"/>
                </a:lnTo>
                <a:lnTo>
                  <a:pt x="2336" y="3143720"/>
                </a:lnTo>
                <a:lnTo>
                  <a:pt x="469" y="3145586"/>
                </a:lnTo>
                <a:lnTo>
                  <a:pt x="0" y="3146704"/>
                </a:lnTo>
                <a:lnTo>
                  <a:pt x="0" y="3149333"/>
                </a:lnTo>
                <a:lnTo>
                  <a:pt x="469" y="3150451"/>
                </a:lnTo>
                <a:lnTo>
                  <a:pt x="2336" y="3152317"/>
                </a:lnTo>
                <a:lnTo>
                  <a:pt x="3454" y="3152775"/>
                </a:lnTo>
                <a:lnTo>
                  <a:pt x="6083" y="3152775"/>
                </a:lnTo>
                <a:lnTo>
                  <a:pt x="7200" y="3152317"/>
                </a:lnTo>
                <a:lnTo>
                  <a:pt x="9067" y="3150451"/>
                </a:lnTo>
                <a:lnTo>
                  <a:pt x="9525" y="3149333"/>
                </a:lnTo>
                <a:lnTo>
                  <a:pt x="9525" y="3146704"/>
                </a:lnTo>
                <a:close/>
              </a:path>
              <a:path w="1351279" h="3248025">
                <a:moveTo>
                  <a:pt x="9525" y="3099079"/>
                </a:moveTo>
                <a:lnTo>
                  <a:pt x="9067" y="3097961"/>
                </a:lnTo>
                <a:lnTo>
                  <a:pt x="7200" y="3096095"/>
                </a:lnTo>
                <a:lnTo>
                  <a:pt x="6083" y="3095625"/>
                </a:lnTo>
                <a:lnTo>
                  <a:pt x="3454" y="3095625"/>
                </a:lnTo>
                <a:lnTo>
                  <a:pt x="2336" y="3096095"/>
                </a:lnTo>
                <a:lnTo>
                  <a:pt x="469" y="3097961"/>
                </a:lnTo>
                <a:lnTo>
                  <a:pt x="0" y="3099079"/>
                </a:lnTo>
                <a:lnTo>
                  <a:pt x="0" y="3101708"/>
                </a:lnTo>
                <a:lnTo>
                  <a:pt x="469" y="3102826"/>
                </a:lnTo>
                <a:lnTo>
                  <a:pt x="2336" y="3104692"/>
                </a:lnTo>
                <a:lnTo>
                  <a:pt x="3454" y="3105150"/>
                </a:lnTo>
                <a:lnTo>
                  <a:pt x="6083" y="3105150"/>
                </a:lnTo>
                <a:lnTo>
                  <a:pt x="7200" y="3104692"/>
                </a:lnTo>
                <a:lnTo>
                  <a:pt x="9067" y="3102826"/>
                </a:lnTo>
                <a:lnTo>
                  <a:pt x="9525" y="3101708"/>
                </a:lnTo>
                <a:lnTo>
                  <a:pt x="9525" y="3099079"/>
                </a:lnTo>
                <a:close/>
              </a:path>
              <a:path w="1351279" h="3248025">
                <a:moveTo>
                  <a:pt x="9525" y="3051454"/>
                </a:moveTo>
                <a:lnTo>
                  <a:pt x="9067" y="3050336"/>
                </a:lnTo>
                <a:lnTo>
                  <a:pt x="7200" y="3048470"/>
                </a:lnTo>
                <a:lnTo>
                  <a:pt x="6083" y="3048000"/>
                </a:lnTo>
                <a:lnTo>
                  <a:pt x="3454" y="3048000"/>
                </a:lnTo>
                <a:lnTo>
                  <a:pt x="2336" y="3048470"/>
                </a:lnTo>
                <a:lnTo>
                  <a:pt x="469" y="3050336"/>
                </a:lnTo>
                <a:lnTo>
                  <a:pt x="0" y="3051454"/>
                </a:lnTo>
                <a:lnTo>
                  <a:pt x="0" y="3054083"/>
                </a:lnTo>
                <a:lnTo>
                  <a:pt x="469" y="3055201"/>
                </a:lnTo>
                <a:lnTo>
                  <a:pt x="2336" y="3057067"/>
                </a:lnTo>
                <a:lnTo>
                  <a:pt x="3454" y="3057525"/>
                </a:lnTo>
                <a:lnTo>
                  <a:pt x="6083" y="3057525"/>
                </a:lnTo>
                <a:lnTo>
                  <a:pt x="7200" y="3057067"/>
                </a:lnTo>
                <a:lnTo>
                  <a:pt x="9067" y="3055201"/>
                </a:lnTo>
                <a:lnTo>
                  <a:pt x="9525" y="3054083"/>
                </a:lnTo>
                <a:lnTo>
                  <a:pt x="9525" y="3051454"/>
                </a:lnTo>
                <a:close/>
              </a:path>
              <a:path w="1351279" h="3248025">
                <a:moveTo>
                  <a:pt x="9525" y="3003829"/>
                </a:moveTo>
                <a:lnTo>
                  <a:pt x="9067" y="3002711"/>
                </a:lnTo>
                <a:lnTo>
                  <a:pt x="7200" y="3000845"/>
                </a:lnTo>
                <a:lnTo>
                  <a:pt x="6083" y="3000375"/>
                </a:lnTo>
                <a:lnTo>
                  <a:pt x="3454" y="3000375"/>
                </a:lnTo>
                <a:lnTo>
                  <a:pt x="2336" y="3000845"/>
                </a:lnTo>
                <a:lnTo>
                  <a:pt x="469" y="3002711"/>
                </a:lnTo>
                <a:lnTo>
                  <a:pt x="0" y="3003829"/>
                </a:lnTo>
                <a:lnTo>
                  <a:pt x="0" y="3006458"/>
                </a:lnTo>
                <a:lnTo>
                  <a:pt x="469" y="3007576"/>
                </a:lnTo>
                <a:lnTo>
                  <a:pt x="2336" y="3009442"/>
                </a:lnTo>
                <a:lnTo>
                  <a:pt x="3454" y="3009900"/>
                </a:lnTo>
                <a:lnTo>
                  <a:pt x="6083" y="3009900"/>
                </a:lnTo>
                <a:lnTo>
                  <a:pt x="7200" y="3009442"/>
                </a:lnTo>
                <a:lnTo>
                  <a:pt x="9067" y="3007576"/>
                </a:lnTo>
                <a:lnTo>
                  <a:pt x="9525" y="3006458"/>
                </a:lnTo>
                <a:lnTo>
                  <a:pt x="9525" y="3003829"/>
                </a:lnTo>
                <a:close/>
              </a:path>
              <a:path w="1351279" h="3248025">
                <a:moveTo>
                  <a:pt x="9525" y="2956204"/>
                </a:moveTo>
                <a:lnTo>
                  <a:pt x="9067" y="2955086"/>
                </a:lnTo>
                <a:lnTo>
                  <a:pt x="7200" y="2953220"/>
                </a:lnTo>
                <a:lnTo>
                  <a:pt x="6083" y="2952750"/>
                </a:lnTo>
                <a:lnTo>
                  <a:pt x="3454" y="2952750"/>
                </a:lnTo>
                <a:lnTo>
                  <a:pt x="2336" y="2953220"/>
                </a:lnTo>
                <a:lnTo>
                  <a:pt x="469" y="2955086"/>
                </a:lnTo>
                <a:lnTo>
                  <a:pt x="0" y="2956204"/>
                </a:lnTo>
                <a:lnTo>
                  <a:pt x="0" y="2958833"/>
                </a:lnTo>
                <a:lnTo>
                  <a:pt x="469" y="2959951"/>
                </a:lnTo>
                <a:lnTo>
                  <a:pt x="2336" y="2961817"/>
                </a:lnTo>
                <a:lnTo>
                  <a:pt x="3454" y="2962275"/>
                </a:lnTo>
                <a:lnTo>
                  <a:pt x="6083" y="2962275"/>
                </a:lnTo>
                <a:lnTo>
                  <a:pt x="7200" y="2961817"/>
                </a:lnTo>
                <a:lnTo>
                  <a:pt x="9067" y="2959951"/>
                </a:lnTo>
                <a:lnTo>
                  <a:pt x="9525" y="2958833"/>
                </a:lnTo>
                <a:lnTo>
                  <a:pt x="9525" y="2956204"/>
                </a:lnTo>
                <a:close/>
              </a:path>
              <a:path w="1351279" h="3248025">
                <a:moveTo>
                  <a:pt x="9525" y="2908579"/>
                </a:moveTo>
                <a:lnTo>
                  <a:pt x="9067" y="2907461"/>
                </a:lnTo>
                <a:lnTo>
                  <a:pt x="7200" y="2905595"/>
                </a:lnTo>
                <a:lnTo>
                  <a:pt x="6083" y="2905125"/>
                </a:lnTo>
                <a:lnTo>
                  <a:pt x="3454" y="2905125"/>
                </a:lnTo>
                <a:lnTo>
                  <a:pt x="2336" y="2905595"/>
                </a:lnTo>
                <a:lnTo>
                  <a:pt x="469" y="2907461"/>
                </a:lnTo>
                <a:lnTo>
                  <a:pt x="0" y="2908579"/>
                </a:lnTo>
                <a:lnTo>
                  <a:pt x="0" y="2911208"/>
                </a:lnTo>
                <a:lnTo>
                  <a:pt x="469" y="2912326"/>
                </a:lnTo>
                <a:lnTo>
                  <a:pt x="2336" y="2914192"/>
                </a:lnTo>
                <a:lnTo>
                  <a:pt x="3454" y="2914650"/>
                </a:lnTo>
                <a:lnTo>
                  <a:pt x="6083" y="2914650"/>
                </a:lnTo>
                <a:lnTo>
                  <a:pt x="7200" y="2914192"/>
                </a:lnTo>
                <a:lnTo>
                  <a:pt x="9067" y="2912326"/>
                </a:lnTo>
                <a:lnTo>
                  <a:pt x="9525" y="2911208"/>
                </a:lnTo>
                <a:lnTo>
                  <a:pt x="9525" y="2908579"/>
                </a:lnTo>
                <a:close/>
              </a:path>
              <a:path w="1351279" h="3248025">
                <a:moveTo>
                  <a:pt x="9525" y="2860954"/>
                </a:moveTo>
                <a:lnTo>
                  <a:pt x="9067" y="2859836"/>
                </a:lnTo>
                <a:lnTo>
                  <a:pt x="7200" y="2857970"/>
                </a:lnTo>
                <a:lnTo>
                  <a:pt x="6083" y="2857500"/>
                </a:lnTo>
                <a:lnTo>
                  <a:pt x="3454" y="2857500"/>
                </a:lnTo>
                <a:lnTo>
                  <a:pt x="2336" y="2857970"/>
                </a:lnTo>
                <a:lnTo>
                  <a:pt x="469" y="2859836"/>
                </a:lnTo>
                <a:lnTo>
                  <a:pt x="0" y="2860954"/>
                </a:lnTo>
                <a:lnTo>
                  <a:pt x="0" y="2863583"/>
                </a:lnTo>
                <a:lnTo>
                  <a:pt x="469" y="2864701"/>
                </a:lnTo>
                <a:lnTo>
                  <a:pt x="2336" y="2866567"/>
                </a:lnTo>
                <a:lnTo>
                  <a:pt x="3454" y="2867025"/>
                </a:lnTo>
                <a:lnTo>
                  <a:pt x="6083" y="2867025"/>
                </a:lnTo>
                <a:lnTo>
                  <a:pt x="7200" y="2866567"/>
                </a:lnTo>
                <a:lnTo>
                  <a:pt x="9067" y="2864701"/>
                </a:lnTo>
                <a:lnTo>
                  <a:pt x="9525" y="2863583"/>
                </a:lnTo>
                <a:lnTo>
                  <a:pt x="9525" y="2860954"/>
                </a:lnTo>
                <a:close/>
              </a:path>
              <a:path w="1351279" h="3248025">
                <a:moveTo>
                  <a:pt x="9525" y="2813329"/>
                </a:moveTo>
                <a:lnTo>
                  <a:pt x="9067" y="2812211"/>
                </a:lnTo>
                <a:lnTo>
                  <a:pt x="7200" y="2810345"/>
                </a:lnTo>
                <a:lnTo>
                  <a:pt x="6083" y="2809875"/>
                </a:lnTo>
                <a:lnTo>
                  <a:pt x="3454" y="2809875"/>
                </a:lnTo>
                <a:lnTo>
                  <a:pt x="2336" y="2810345"/>
                </a:lnTo>
                <a:lnTo>
                  <a:pt x="469" y="2812211"/>
                </a:lnTo>
                <a:lnTo>
                  <a:pt x="0" y="2813329"/>
                </a:lnTo>
                <a:lnTo>
                  <a:pt x="0" y="2815958"/>
                </a:lnTo>
                <a:lnTo>
                  <a:pt x="469" y="2817076"/>
                </a:lnTo>
                <a:lnTo>
                  <a:pt x="2336" y="2818942"/>
                </a:lnTo>
                <a:lnTo>
                  <a:pt x="3454" y="2819400"/>
                </a:lnTo>
                <a:lnTo>
                  <a:pt x="6083" y="2819400"/>
                </a:lnTo>
                <a:lnTo>
                  <a:pt x="7200" y="2818942"/>
                </a:lnTo>
                <a:lnTo>
                  <a:pt x="9067" y="2817076"/>
                </a:lnTo>
                <a:lnTo>
                  <a:pt x="9525" y="2815958"/>
                </a:lnTo>
                <a:lnTo>
                  <a:pt x="9525" y="2813329"/>
                </a:lnTo>
                <a:close/>
              </a:path>
              <a:path w="1351279" h="3248025">
                <a:moveTo>
                  <a:pt x="9525" y="2765704"/>
                </a:moveTo>
                <a:lnTo>
                  <a:pt x="9067" y="2764586"/>
                </a:lnTo>
                <a:lnTo>
                  <a:pt x="7200" y="2762720"/>
                </a:lnTo>
                <a:lnTo>
                  <a:pt x="6083" y="2762250"/>
                </a:lnTo>
                <a:lnTo>
                  <a:pt x="3454" y="2762250"/>
                </a:lnTo>
                <a:lnTo>
                  <a:pt x="2336" y="2762720"/>
                </a:lnTo>
                <a:lnTo>
                  <a:pt x="469" y="2764586"/>
                </a:lnTo>
                <a:lnTo>
                  <a:pt x="0" y="2765704"/>
                </a:lnTo>
                <a:lnTo>
                  <a:pt x="0" y="2768333"/>
                </a:lnTo>
                <a:lnTo>
                  <a:pt x="469" y="2769451"/>
                </a:lnTo>
                <a:lnTo>
                  <a:pt x="2336" y="2771317"/>
                </a:lnTo>
                <a:lnTo>
                  <a:pt x="3454" y="2771775"/>
                </a:lnTo>
                <a:lnTo>
                  <a:pt x="6083" y="2771775"/>
                </a:lnTo>
                <a:lnTo>
                  <a:pt x="7200" y="2771317"/>
                </a:lnTo>
                <a:lnTo>
                  <a:pt x="9067" y="2769451"/>
                </a:lnTo>
                <a:lnTo>
                  <a:pt x="9525" y="2768333"/>
                </a:lnTo>
                <a:lnTo>
                  <a:pt x="9525" y="2765704"/>
                </a:lnTo>
                <a:close/>
              </a:path>
              <a:path w="1351279" h="3248025">
                <a:moveTo>
                  <a:pt x="9525" y="2718079"/>
                </a:moveTo>
                <a:lnTo>
                  <a:pt x="9067" y="2716961"/>
                </a:lnTo>
                <a:lnTo>
                  <a:pt x="7200" y="2715095"/>
                </a:lnTo>
                <a:lnTo>
                  <a:pt x="6083" y="2714625"/>
                </a:lnTo>
                <a:lnTo>
                  <a:pt x="3454" y="2714625"/>
                </a:lnTo>
                <a:lnTo>
                  <a:pt x="2336" y="2715095"/>
                </a:lnTo>
                <a:lnTo>
                  <a:pt x="469" y="2716961"/>
                </a:lnTo>
                <a:lnTo>
                  <a:pt x="0" y="2718079"/>
                </a:lnTo>
                <a:lnTo>
                  <a:pt x="0" y="2720708"/>
                </a:lnTo>
                <a:lnTo>
                  <a:pt x="469" y="2721826"/>
                </a:lnTo>
                <a:lnTo>
                  <a:pt x="2336" y="2723692"/>
                </a:lnTo>
                <a:lnTo>
                  <a:pt x="3454" y="2724150"/>
                </a:lnTo>
                <a:lnTo>
                  <a:pt x="6083" y="2724150"/>
                </a:lnTo>
                <a:lnTo>
                  <a:pt x="7200" y="2723692"/>
                </a:lnTo>
                <a:lnTo>
                  <a:pt x="9067" y="2721826"/>
                </a:lnTo>
                <a:lnTo>
                  <a:pt x="9525" y="2720708"/>
                </a:lnTo>
                <a:lnTo>
                  <a:pt x="9525" y="2718079"/>
                </a:lnTo>
                <a:close/>
              </a:path>
              <a:path w="1351279" h="3248025">
                <a:moveTo>
                  <a:pt x="9525" y="2670454"/>
                </a:moveTo>
                <a:lnTo>
                  <a:pt x="9067" y="2669336"/>
                </a:lnTo>
                <a:lnTo>
                  <a:pt x="7200" y="2667470"/>
                </a:lnTo>
                <a:lnTo>
                  <a:pt x="6083" y="2667000"/>
                </a:lnTo>
                <a:lnTo>
                  <a:pt x="3454" y="2667000"/>
                </a:lnTo>
                <a:lnTo>
                  <a:pt x="2336" y="2667470"/>
                </a:lnTo>
                <a:lnTo>
                  <a:pt x="469" y="2669336"/>
                </a:lnTo>
                <a:lnTo>
                  <a:pt x="0" y="2670454"/>
                </a:lnTo>
                <a:lnTo>
                  <a:pt x="0" y="2673083"/>
                </a:lnTo>
                <a:lnTo>
                  <a:pt x="469" y="2674201"/>
                </a:lnTo>
                <a:lnTo>
                  <a:pt x="2336" y="2676067"/>
                </a:lnTo>
                <a:lnTo>
                  <a:pt x="3454" y="2676525"/>
                </a:lnTo>
                <a:lnTo>
                  <a:pt x="6083" y="2676525"/>
                </a:lnTo>
                <a:lnTo>
                  <a:pt x="7200" y="2676067"/>
                </a:lnTo>
                <a:lnTo>
                  <a:pt x="9067" y="2674201"/>
                </a:lnTo>
                <a:lnTo>
                  <a:pt x="9525" y="2673083"/>
                </a:lnTo>
                <a:lnTo>
                  <a:pt x="9525" y="2670454"/>
                </a:lnTo>
                <a:close/>
              </a:path>
              <a:path w="1351279" h="3248025">
                <a:moveTo>
                  <a:pt x="9525" y="2622829"/>
                </a:moveTo>
                <a:lnTo>
                  <a:pt x="9067" y="2621711"/>
                </a:lnTo>
                <a:lnTo>
                  <a:pt x="7200" y="2619845"/>
                </a:lnTo>
                <a:lnTo>
                  <a:pt x="6083" y="2619375"/>
                </a:lnTo>
                <a:lnTo>
                  <a:pt x="3454" y="2619375"/>
                </a:lnTo>
                <a:lnTo>
                  <a:pt x="2336" y="2619845"/>
                </a:lnTo>
                <a:lnTo>
                  <a:pt x="469" y="2621711"/>
                </a:lnTo>
                <a:lnTo>
                  <a:pt x="0" y="2622829"/>
                </a:lnTo>
                <a:lnTo>
                  <a:pt x="0" y="2625458"/>
                </a:lnTo>
                <a:lnTo>
                  <a:pt x="469" y="2626576"/>
                </a:lnTo>
                <a:lnTo>
                  <a:pt x="2336" y="2628442"/>
                </a:lnTo>
                <a:lnTo>
                  <a:pt x="3454" y="2628900"/>
                </a:lnTo>
                <a:lnTo>
                  <a:pt x="6083" y="2628900"/>
                </a:lnTo>
                <a:lnTo>
                  <a:pt x="7200" y="2628442"/>
                </a:lnTo>
                <a:lnTo>
                  <a:pt x="9067" y="2626576"/>
                </a:lnTo>
                <a:lnTo>
                  <a:pt x="9525" y="2625458"/>
                </a:lnTo>
                <a:lnTo>
                  <a:pt x="9525" y="2622829"/>
                </a:lnTo>
                <a:close/>
              </a:path>
              <a:path w="1351279" h="3248025">
                <a:moveTo>
                  <a:pt x="9525" y="2575204"/>
                </a:moveTo>
                <a:lnTo>
                  <a:pt x="9067" y="2574086"/>
                </a:lnTo>
                <a:lnTo>
                  <a:pt x="7200" y="2572220"/>
                </a:lnTo>
                <a:lnTo>
                  <a:pt x="6083" y="2571750"/>
                </a:lnTo>
                <a:lnTo>
                  <a:pt x="3454" y="2571750"/>
                </a:lnTo>
                <a:lnTo>
                  <a:pt x="2336" y="2572220"/>
                </a:lnTo>
                <a:lnTo>
                  <a:pt x="469" y="2574086"/>
                </a:lnTo>
                <a:lnTo>
                  <a:pt x="0" y="2575204"/>
                </a:lnTo>
                <a:lnTo>
                  <a:pt x="0" y="2577833"/>
                </a:lnTo>
                <a:lnTo>
                  <a:pt x="469" y="2578951"/>
                </a:lnTo>
                <a:lnTo>
                  <a:pt x="2336" y="2580817"/>
                </a:lnTo>
                <a:lnTo>
                  <a:pt x="3454" y="2581275"/>
                </a:lnTo>
                <a:lnTo>
                  <a:pt x="6083" y="2581275"/>
                </a:lnTo>
                <a:lnTo>
                  <a:pt x="7200" y="2580817"/>
                </a:lnTo>
                <a:lnTo>
                  <a:pt x="9067" y="2578951"/>
                </a:lnTo>
                <a:lnTo>
                  <a:pt x="9525" y="2577833"/>
                </a:lnTo>
                <a:lnTo>
                  <a:pt x="9525" y="2575204"/>
                </a:lnTo>
                <a:close/>
              </a:path>
              <a:path w="1351279" h="3248025">
                <a:moveTo>
                  <a:pt x="9525" y="2527579"/>
                </a:moveTo>
                <a:lnTo>
                  <a:pt x="9067" y="2526461"/>
                </a:lnTo>
                <a:lnTo>
                  <a:pt x="7200" y="2524595"/>
                </a:lnTo>
                <a:lnTo>
                  <a:pt x="6083" y="2524125"/>
                </a:lnTo>
                <a:lnTo>
                  <a:pt x="3454" y="2524125"/>
                </a:lnTo>
                <a:lnTo>
                  <a:pt x="2336" y="2524595"/>
                </a:lnTo>
                <a:lnTo>
                  <a:pt x="469" y="2526461"/>
                </a:lnTo>
                <a:lnTo>
                  <a:pt x="0" y="2527579"/>
                </a:lnTo>
                <a:lnTo>
                  <a:pt x="0" y="2530208"/>
                </a:lnTo>
                <a:lnTo>
                  <a:pt x="469" y="2531326"/>
                </a:lnTo>
                <a:lnTo>
                  <a:pt x="2336" y="2533192"/>
                </a:lnTo>
                <a:lnTo>
                  <a:pt x="3454" y="2533650"/>
                </a:lnTo>
                <a:lnTo>
                  <a:pt x="6083" y="2533650"/>
                </a:lnTo>
                <a:lnTo>
                  <a:pt x="7200" y="2533192"/>
                </a:lnTo>
                <a:lnTo>
                  <a:pt x="9067" y="2531326"/>
                </a:lnTo>
                <a:lnTo>
                  <a:pt x="9525" y="2530208"/>
                </a:lnTo>
                <a:lnTo>
                  <a:pt x="9525" y="2527579"/>
                </a:lnTo>
                <a:close/>
              </a:path>
              <a:path w="1351279" h="3248025">
                <a:moveTo>
                  <a:pt x="9525" y="2479954"/>
                </a:moveTo>
                <a:lnTo>
                  <a:pt x="9067" y="2478836"/>
                </a:lnTo>
                <a:lnTo>
                  <a:pt x="7200" y="2476970"/>
                </a:lnTo>
                <a:lnTo>
                  <a:pt x="6083" y="2476500"/>
                </a:lnTo>
                <a:lnTo>
                  <a:pt x="3454" y="2476500"/>
                </a:lnTo>
                <a:lnTo>
                  <a:pt x="2336" y="2476970"/>
                </a:lnTo>
                <a:lnTo>
                  <a:pt x="469" y="2478836"/>
                </a:lnTo>
                <a:lnTo>
                  <a:pt x="0" y="2479954"/>
                </a:lnTo>
                <a:lnTo>
                  <a:pt x="0" y="2482583"/>
                </a:lnTo>
                <a:lnTo>
                  <a:pt x="469" y="2483701"/>
                </a:lnTo>
                <a:lnTo>
                  <a:pt x="2336" y="2485567"/>
                </a:lnTo>
                <a:lnTo>
                  <a:pt x="3454" y="2486025"/>
                </a:lnTo>
                <a:lnTo>
                  <a:pt x="6083" y="2486025"/>
                </a:lnTo>
                <a:lnTo>
                  <a:pt x="7200" y="2485567"/>
                </a:lnTo>
                <a:lnTo>
                  <a:pt x="9067" y="2483701"/>
                </a:lnTo>
                <a:lnTo>
                  <a:pt x="9525" y="2482583"/>
                </a:lnTo>
                <a:lnTo>
                  <a:pt x="9525" y="2479954"/>
                </a:lnTo>
                <a:close/>
              </a:path>
              <a:path w="1351279" h="3248025">
                <a:moveTo>
                  <a:pt x="9525" y="2432329"/>
                </a:moveTo>
                <a:lnTo>
                  <a:pt x="9067" y="2431211"/>
                </a:lnTo>
                <a:lnTo>
                  <a:pt x="7200" y="2429345"/>
                </a:lnTo>
                <a:lnTo>
                  <a:pt x="6083" y="2428875"/>
                </a:lnTo>
                <a:lnTo>
                  <a:pt x="3454" y="2428875"/>
                </a:lnTo>
                <a:lnTo>
                  <a:pt x="2336" y="2429345"/>
                </a:lnTo>
                <a:lnTo>
                  <a:pt x="469" y="2431211"/>
                </a:lnTo>
                <a:lnTo>
                  <a:pt x="0" y="2432329"/>
                </a:lnTo>
                <a:lnTo>
                  <a:pt x="0" y="2434958"/>
                </a:lnTo>
                <a:lnTo>
                  <a:pt x="469" y="2436076"/>
                </a:lnTo>
                <a:lnTo>
                  <a:pt x="2336" y="2437942"/>
                </a:lnTo>
                <a:lnTo>
                  <a:pt x="3454" y="2438400"/>
                </a:lnTo>
                <a:lnTo>
                  <a:pt x="6083" y="2438400"/>
                </a:lnTo>
                <a:lnTo>
                  <a:pt x="7200" y="2437942"/>
                </a:lnTo>
                <a:lnTo>
                  <a:pt x="9067" y="2436076"/>
                </a:lnTo>
                <a:lnTo>
                  <a:pt x="9525" y="2434958"/>
                </a:lnTo>
                <a:lnTo>
                  <a:pt x="9525" y="2432329"/>
                </a:lnTo>
                <a:close/>
              </a:path>
              <a:path w="1351279" h="3248025">
                <a:moveTo>
                  <a:pt x="9525" y="2384704"/>
                </a:moveTo>
                <a:lnTo>
                  <a:pt x="9067" y="2383586"/>
                </a:lnTo>
                <a:lnTo>
                  <a:pt x="7200" y="2381720"/>
                </a:lnTo>
                <a:lnTo>
                  <a:pt x="6083" y="2381250"/>
                </a:lnTo>
                <a:lnTo>
                  <a:pt x="3454" y="2381250"/>
                </a:lnTo>
                <a:lnTo>
                  <a:pt x="2336" y="2381720"/>
                </a:lnTo>
                <a:lnTo>
                  <a:pt x="469" y="2383586"/>
                </a:lnTo>
                <a:lnTo>
                  <a:pt x="0" y="2384704"/>
                </a:lnTo>
                <a:lnTo>
                  <a:pt x="0" y="2387333"/>
                </a:lnTo>
                <a:lnTo>
                  <a:pt x="469" y="2388451"/>
                </a:lnTo>
                <a:lnTo>
                  <a:pt x="2336" y="2390317"/>
                </a:lnTo>
                <a:lnTo>
                  <a:pt x="3454" y="2390775"/>
                </a:lnTo>
                <a:lnTo>
                  <a:pt x="6083" y="2390775"/>
                </a:lnTo>
                <a:lnTo>
                  <a:pt x="7200" y="2390317"/>
                </a:lnTo>
                <a:lnTo>
                  <a:pt x="9067" y="2388451"/>
                </a:lnTo>
                <a:lnTo>
                  <a:pt x="9525" y="2387333"/>
                </a:lnTo>
                <a:lnTo>
                  <a:pt x="9525" y="2384704"/>
                </a:lnTo>
                <a:close/>
              </a:path>
              <a:path w="1351279" h="3248025">
                <a:moveTo>
                  <a:pt x="9525" y="2337079"/>
                </a:moveTo>
                <a:lnTo>
                  <a:pt x="9067" y="2335961"/>
                </a:lnTo>
                <a:lnTo>
                  <a:pt x="7200" y="2334095"/>
                </a:lnTo>
                <a:lnTo>
                  <a:pt x="6083" y="2333625"/>
                </a:lnTo>
                <a:lnTo>
                  <a:pt x="3454" y="2333625"/>
                </a:lnTo>
                <a:lnTo>
                  <a:pt x="2336" y="2334095"/>
                </a:lnTo>
                <a:lnTo>
                  <a:pt x="469" y="2335961"/>
                </a:lnTo>
                <a:lnTo>
                  <a:pt x="0" y="2337079"/>
                </a:lnTo>
                <a:lnTo>
                  <a:pt x="0" y="2339708"/>
                </a:lnTo>
                <a:lnTo>
                  <a:pt x="469" y="2340826"/>
                </a:lnTo>
                <a:lnTo>
                  <a:pt x="2336" y="2342692"/>
                </a:lnTo>
                <a:lnTo>
                  <a:pt x="3454" y="2343150"/>
                </a:lnTo>
                <a:lnTo>
                  <a:pt x="6083" y="2343150"/>
                </a:lnTo>
                <a:lnTo>
                  <a:pt x="7200" y="2342692"/>
                </a:lnTo>
                <a:lnTo>
                  <a:pt x="9067" y="2340826"/>
                </a:lnTo>
                <a:lnTo>
                  <a:pt x="9525" y="2339708"/>
                </a:lnTo>
                <a:lnTo>
                  <a:pt x="9525" y="2337079"/>
                </a:lnTo>
                <a:close/>
              </a:path>
              <a:path w="1351279" h="3248025">
                <a:moveTo>
                  <a:pt x="9525" y="2289454"/>
                </a:moveTo>
                <a:lnTo>
                  <a:pt x="9067" y="2288336"/>
                </a:lnTo>
                <a:lnTo>
                  <a:pt x="7200" y="2286470"/>
                </a:lnTo>
                <a:lnTo>
                  <a:pt x="6083" y="2286000"/>
                </a:lnTo>
                <a:lnTo>
                  <a:pt x="3454" y="2286000"/>
                </a:lnTo>
                <a:lnTo>
                  <a:pt x="2336" y="2286470"/>
                </a:lnTo>
                <a:lnTo>
                  <a:pt x="469" y="2288336"/>
                </a:lnTo>
                <a:lnTo>
                  <a:pt x="0" y="2289454"/>
                </a:lnTo>
                <a:lnTo>
                  <a:pt x="0" y="2292083"/>
                </a:lnTo>
                <a:lnTo>
                  <a:pt x="469" y="2293201"/>
                </a:lnTo>
                <a:lnTo>
                  <a:pt x="2336" y="2295067"/>
                </a:lnTo>
                <a:lnTo>
                  <a:pt x="3454" y="2295525"/>
                </a:lnTo>
                <a:lnTo>
                  <a:pt x="6083" y="2295525"/>
                </a:lnTo>
                <a:lnTo>
                  <a:pt x="7200" y="2295067"/>
                </a:lnTo>
                <a:lnTo>
                  <a:pt x="9067" y="2293201"/>
                </a:lnTo>
                <a:lnTo>
                  <a:pt x="9525" y="2292083"/>
                </a:lnTo>
                <a:lnTo>
                  <a:pt x="9525" y="2289454"/>
                </a:lnTo>
                <a:close/>
              </a:path>
              <a:path w="1351279" h="3248025">
                <a:moveTo>
                  <a:pt x="9525" y="2241829"/>
                </a:moveTo>
                <a:lnTo>
                  <a:pt x="9067" y="2240711"/>
                </a:lnTo>
                <a:lnTo>
                  <a:pt x="7200" y="2238845"/>
                </a:lnTo>
                <a:lnTo>
                  <a:pt x="6083" y="2238375"/>
                </a:lnTo>
                <a:lnTo>
                  <a:pt x="3454" y="2238375"/>
                </a:lnTo>
                <a:lnTo>
                  <a:pt x="2336" y="2238845"/>
                </a:lnTo>
                <a:lnTo>
                  <a:pt x="469" y="2240711"/>
                </a:lnTo>
                <a:lnTo>
                  <a:pt x="0" y="2241829"/>
                </a:lnTo>
                <a:lnTo>
                  <a:pt x="0" y="2244458"/>
                </a:lnTo>
                <a:lnTo>
                  <a:pt x="469" y="2245576"/>
                </a:lnTo>
                <a:lnTo>
                  <a:pt x="2336" y="2247442"/>
                </a:lnTo>
                <a:lnTo>
                  <a:pt x="3454" y="2247900"/>
                </a:lnTo>
                <a:lnTo>
                  <a:pt x="6083" y="2247900"/>
                </a:lnTo>
                <a:lnTo>
                  <a:pt x="7200" y="2247442"/>
                </a:lnTo>
                <a:lnTo>
                  <a:pt x="9067" y="2245576"/>
                </a:lnTo>
                <a:lnTo>
                  <a:pt x="9525" y="2244458"/>
                </a:lnTo>
                <a:lnTo>
                  <a:pt x="9525" y="2241829"/>
                </a:lnTo>
                <a:close/>
              </a:path>
              <a:path w="1351279" h="3248025">
                <a:moveTo>
                  <a:pt x="9525" y="2194204"/>
                </a:moveTo>
                <a:lnTo>
                  <a:pt x="9067" y="2193086"/>
                </a:lnTo>
                <a:lnTo>
                  <a:pt x="7200" y="2191220"/>
                </a:lnTo>
                <a:lnTo>
                  <a:pt x="6083" y="2190750"/>
                </a:lnTo>
                <a:lnTo>
                  <a:pt x="3454" y="2190750"/>
                </a:lnTo>
                <a:lnTo>
                  <a:pt x="2336" y="2191220"/>
                </a:lnTo>
                <a:lnTo>
                  <a:pt x="469" y="2193086"/>
                </a:lnTo>
                <a:lnTo>
                  <a:pt x="0" y="2194204"/>
                </a:lnTo>
                <a:lnTo>
                  <a:pt x="0" y="2196833"/>
                </a:lnTo>
                <a:lnTo>
                  <a:pt x="469" y="2197951"/>
                </a:lnTo>
                <a:lnTo>
                  <a:pt x="2336" y="2199817"/>
                </a:lnTo>
                <a:lnTo>
                  <a:pt x="3454" y="2200275"/>
                </a:lnTo>
                <a:lnTo>
                  <a:pt x="6083" y="2200275"/>
                </a:lnTo>
                <a:lnTo>
                  <a:pt x="7200" y="2199817"/>
                </a:lnTo>
                <a:lnTo>
                  <a:pt x="9067" y="2197951"/>
                </a:lnTo>
                <a:lnTo>
                  <a:pt x="9525" y="2196833"/>
                </a:lnTo>
                <a:lnTo>
                  <a:pt x="9525" y="2194204"/>
                </a:lnTo>
                <a:close/>
              </a:path>
              <a:path w="1351279" h="3248025">
                <a:moveTo>
                  <a:pt x="9525" y="2146579"/>
                </a:moveTo>
                <a:lnTo>
                  <a:pt x="9067" y="2145461"/>
                </a:lnTo>
                <a:lnTo>
                  <a:pt x="7200" y="2143595"/>
                </a:lnTo>
                <a:lnTo>
                  <a:pt x="6083" y="2143125"/>
                </a:lnTo>
                <a:lnTo>
                  <a:pt x="3454" y="2143125"/>
                </a:lnTo>
                <a:lnTo>
                  <a:pt x="2336" y="2143595"/>
                </a:lnTo>
                <a:lnTo>
                  <a:pt x="469" y="2145461"/>
                </a:lnTo>
                <a:lnTo>
                  <a:pt x="0" y="2146579"/>
                </a:lnTo>
                <a:lnTo>
                  <a:pt x="0" y="2149208"/>
                </a:lnTo>
                <a:lnTo>
                  <a:pt x="469" y="2150326"/>
                </a:lnTo>
                <a:lnTo>
                  <a:pt x="2336" y="2152192"/>
                </a:lnTo>
                <a:lnTo>
                  <a:pt x="3454" y="2152650"/>
                </a:lnTo>
                <a:lnTo>
                  <a:pt x="6083" y="2152650"/>
                </a:lnTo>
                <a:lnTo>
                  <a:pt x="7200" y="2152192"/>
                </a:lnTo>
                <a:lnTo>
                  <a:pt x="9067" y="2150326"/>
                </a:lnTo>
                <a:lnTo>
                  <a:pt x="9525" y="2149208"/>
                </a:lnTo>
                <a:lnTo>
                  <a:pt x="9525" y="2146579"/>
                </a:lnTo>
                <a:close/>
              </a:path>
              <a:path w="1351279" h="3248025">
                <a:moveTo>
                  <a:pt x="9525" y="2098954"/>
                </a:moveTo>
                <a:lnTo>
                  <a:pt x="9067" y="2097836"/>
                </a:lnTo>
                <a:lnTo>
                  <a:pt x="7200" y="2095969"/>
                </a:lnTo>
                <a:lnTo>
                  <a:pt x="6083" y="2095500"/>
                </a:lnTo>
                <a:lnTo>
                  <a:pt x="3454" y="2095500"/>
                </a:lnTo>
                <a:lnTo>
                  <a:pt x="2336" y="2095969"/>
                </a:lnTo>
                <a:lnTo>
                  <a:pt x="469" y="2097836"/>
                </a:lnTo>
                <a:lnTo>
                  <a:pt x="0" y="2098954"/>
                </a:lnTo>
                <a:lnTo>
                  <a:pt x="0" y="2101583"/>
                </a:lnTo>
                <a:lnTo>
                  <a:pt x="469" y="2102700"/>
                </a:lnTo>
                <a:lnTo>
                  <a:pt x="2336" y="2104567"/>
                </a:lnTo>
                <a:lnTo>
                  <a:pt x="3454" y="2105025"/>
                </a:lnTo>
                <a:lnTo>
                  <a:pt x="6083" y="2105025"/>
                </a:lnTo>
                <a:lnTo>
                  <a:pt x="7200" y="2104567"/>
                </a:lnTo>
                <a:lnTo>
                  <a:pt x="9067" y="2102700"/>
                </a:lnTo>
                <a:lnTo>
                  <a:pt x="9525" y="2101583"/>
                </a:lnTo>
                <a:lnTo>
                  <a:pt x="9525" y="2098954"/>
                </a:lnTo>
                <a:close/>
              </a:path>
              <a:path w="1351279" h="3248025">
                <a:moveTo>
                  <a:pt x="9525" y="2051329"/>
                </a:moveTo>
                <a:lnTo>
                  <a:pt x="9067" y="2050211"/>
                </a:lnTo>
                <a:lnTo>
                  <a:pt x="7200" y="2048344"/>
                </a:lnTo>
                <a:lnTo>
                  <a:pt x="6083" y="2047875"/>
                </a:lnTo>
                <a:lnTo>
                  <a:pt x="3454" y="2047875"/>
                </a:lnTo>
                <a:lnTo>
                  <a:pt x="2336" y="2048344"/>
                </a:lnTo>
                <a:lnTo>
                  <a:pt x="469" y="2050211"/>
                </a:lnTo>
                <a:lnTo>
                  <a:pt x="0" y="2051329"/>
                </a:lnTo>
                <a:lnTo>
                  <a:pt x="0" y="2053958"/>
                </a:lnTo>
                <a:lnTo>
                  <a:pt x="469" y="2055075"/>
                </a:lnTo>
                <a:lnTo>
                  <a:pt x="2336" y="2056942"/>
                </a:lnTo>
                <a:lnTo>
                  <a:pt x="3454" y="2057400"/>
                </a:lnTo>
                <a:lnTo>
                  <a:pt x="6083" y="2057400"/>
                </a:lnTo>
                <a:lnTo>
                  <a:pt x="7200" y="2056942"/>
                </a:lnTo>
                <a:lnTo>
                  <a:pt x="9067" y="2055075"/>
                </a:lnTo>
                <a:lnTo>
                  <a:pt x="9525" y="2053958"/>
                </a:lnTo>
                <a:lnTo>
                  <a:pt x="9525" y="2051329"/>
                </a:lnTo>
                <a:close/>
              </a:path>
              <a:path w="1351279" h="3248025">
                <a:moveTo>
                  <a:pt x="9525" y="2003704"/>
                </a:moveTo>
                <a:lnTo>
                  <a:pt x="9067" y="2002586"/>
                </a:lnTo>
                <a:lnTo>
                  <a:pt x="7200" y="2000719"/>
                </a:lnTo>
                <a:lnTo>
                  <a:pt x="6083" y="2000250"/>
                </a:lnTo>
                <a:lnTo>
                  <a:pt x="3454" y="2000250"/>
                </a:lnTo>
                <a:lnTo>
                  <a:pt x="2336" y="2000719"/>
                </a:lnTo>
                <a:lnTo>
                  <a:pt x="469" y="2002586"/>
                </a:lnTo>
                <a:lnTo>
                  <a:pt x="0" y="2003704"/>
                </a:lnTo>
                <a:lnTo>
                  <a:pt x="0" y="2006333"/>
                </a:lnTo>
                <a:lnTo>
                  <a:pt x="469" y="2007450"/>
                </a:lnTo>
                <a:lnTo>
                  <a:pt x="2336" y="2009317"/>
                </a:lnTo>
                <a:lnTo>
                  <a:pt x="3454" y="2009775"/>
                </a:lnTo>
                <a:lnTo>
                  <a:pt x="6083" y="2009775"/>
                </a:lnTo>
                <a:lnTo>
                  <a:pt x="7200" y="2009317"/>
                </a:lnTo>
                <a:lnTo>
                  <a:pt x="9067" y="2007450"/>
                </a:lnTo>
                <a:lnTo>
                  <a:pt x="9525" y="2006333"/>
                </a:lnTo>
                <a:lnTo>
                  <a:pt x="9525" y="2003704"/>
                </a:lnTo>
                <a:close/>
              </a:path>
              <a:path w="1351279" h="3248025">
                <a:moveTo>
                  <a:pt x="9525" y="1956079"/>
                </a:moveTo>
                <a:lnTo>
                  <a:pt x="9067" y="1954961"/>
                </a:lnTo>
                <a:lnTo>
                  <a:pt x="7200" y="1953094"/>
                </a:lnTo>
                <a:lnTo>
                  <a:pt x="6083" y="1952625"/>
                </a:lnTo>
                <a:lnTo>
                  <a:pt x="3454" y="1952625"/>
                </a:lnTo>
                <a:lnTo>
                  <a:pt x="2336" y="1953094"/>
                </a:lnTo>
                <a:lnTo>
                  <a:pt x="469" y="1954961"/>
                </a:lnTo>
                <a:lnTo>
                  <a:pt x="0" y="1956079"/>
                </a:lnTo>
                <a:lnTo>
                  <a:pt x="0" y="1958708"/>
                </a:lnTo>
                <a:lnTo>
                  <a:pt x="469" y="1959825"/>
                </a:lnTo>
                <a:lnTo>
                  <a:pt x="2336" y="1961692"/>
                </a:lnTo>
                <a:lnTo>
                  <a:pt x="3454" y="1962150"/>
                </a:lnTo>
                <a:lnTo>
                  <a:pt x="6083" y="1962150"/>
                </a:lnTo>
                <a:lnTo>
                  <a:pt x="7200" y="1961692"/>
                </a:lnTo>
                <a:lnTo>
                  <a:pt x="9067" y="1959825"/>
                </a:lnTo>
                <a:lnTo>
                  <a:pt x="9525" y="1958708"/>
                </a:lnTo>
                <a:lnTo>
                  <a:pt x="9525" y="1956079"/>
                </a:lnTo>
                <a:close/>
              </a:path>
              <a:path w="1351279" h="3248025">
                <a:moveTo>
                  <a:pt x="9525" y="1908454"/>
                </a:moveTo>
                <a:lnTo>
                  <a:pt x="9067" y="1907336"/>
                </a:lnTo>
                <a:lnTo>
                  <a:pt x="7200" y="1905469"/>
                </a:lnTo>
                <a:lnTo>
                  <a:pt x="6083" y="1905000"/>
                </a:lnTo>
                <a:lnTo>
                  <a:pt x="3454" y="1905000"/>
                </a:lnTo>
                <a:lnTo>
                  <a:pt x="2336" y="1905469"/>
                </a:lnTo>
                <a:lnTo>
                  <a:pt x="469" y="1907336"/>
                </a:lnTo>
                <a:lnTo>
                  <a:pt x="0" y="1908454"/>
                </a:lnTo>
                <a:lnTo>
                  <a:pt x="0" y="1911083"/>
                </a:lnTo>
                <a:lnTo>
                  <a:pt x="469" y="1912200"/>
                </a:lnTo>
                <a:lnTo>
                  <a:pt x="2336" y="1914067"/>
                </a:lnTo>
                <a:lnTo>
                  <a:pt x="3454" y="1914525"/>
                </a:lnTo>
                <a:lnTo>
                  <a:pt x="6083" y="1914525"/>
                </a:lnTo>
                <a:lnTo>
                  <a:pt x="7200" y="1914067"/>
                </a:lnTo>
                <a:lnTo>
                  <a:pt x="9067" y="1912200"/>
                </a:lnTo>
                <a:lnTo>
                  <a:pt x="9525" y="1911083"/>
                </a:lnTo>
                <a:lnTo>
                  <a:pt x="9525" y="1908454"/>
                </a:lnTo>
                <a:close/>
              </a:path>
              <a:path w="1351279" h="3248025">
                <a:moveTo>
                  <a:pt x="9525" y="1860829"/>
                </a:moveTo>
                <a:lnTo>
                  <a:pt x="9067" y="1859711"/>
                </a:lnTo>
                <a:lnTo>
                  <a:pt x="7200" y="1857844"/>
                </a:lnTo>
                <a:lnTo>
                  <a:pt x="6083" y="1857375"/>
                </a:lnTo>
                <a:lnTo>
                  <a:pt x="3454" y="1857375"/>
                </a:lnTo>
                <a:lnTo>
                  <a:pt x="2336" y="1857844"/>
                </a:lnTo>
                <a:lnTo>
                  <a:pt x="469" y="1859711"/>
                </a:lnTo>
                <a:lnTo>
                  <a:pt x="0" y="1860829"/>
                </a:lnTo>
                <a:lnTo>
                  <a:pt x="0" y="1863458"/>
                </a:lnTo>
                <a:lnTo>
                  <a:pt x="469" y="1864575"/>
                </a:lnTo>
                <a:lnTo>
                  <a:pt x="2336" y="1866442"/>
                </a:lnTo>
                <a:lnTo>
                  <a:pt x="3454" y="1866900"/>
                </a:lnTo>
                <a:lnTo>
                  <a:pt x="6083" y="1866900"/>
                </a:lnTo>
                <a:lnTo>
                  <a:pt x="7200" y="1866442"/>
                </a:lnTo>
                <a:lnTo>
                  <a:pt x="9067" y="1864575"/>
                </a:lnTo>
                <a:lnTo>
                  <a:pt x="9525" y="1863458"/>
                </a:lnTo>
                <a:lnTo>
                  <a:pt x="9525" y="1860829"/>
                </a:lnTo>
                <a:close/>
              </a:path>
              <a:path w="1351279" h="3248025">
                <a:moveTo>
                  <a:pt x="9525" y="1813204"/>
                </a:moveTo>
                <a:lnTo>
                  <a:pt x="9067" y="1812086"/>
                </a:lnTo>
                <a:lnTo>
                  <a:pt x="7200" y="1810219"/>
                </a:lnTo>
                <a:lnTo>
                  <a:pt x="6083" y="1809750"/>
                </a:lnTo>
                <a:lnTo>
                  <a:pt x="3454" y="1809750"/>
                </a:lnTo>
                <a:lnTo>
                  <a:pt x="2336" y="1810219"/>
                </a:lnTo>
                <a:lnTo>
                  <a:pt x="469" y="1812086"/>
                </a:lnTo>
                <a:lnTo>
                  <a:pt x="0" y="1813204"/>
                </a:lnTo>
                <a:lnTo>
                  <a:pt x="0" y="1815833"/>
                </a:lnTo>
                <a:lnTo>
                  <a:pt x="469" y="1816950"/>
                </a:lnTo>
                <a:lnTo>
                  <a:pt x="2336" y="1818817"/>
                </a:lnTo>
                <a:lnTo>
                  <a:pt x="3454" y="1819275"/>
                </a:lnTo>
                <a:lnTo>
                  <a:pt x="6083" y="1819275"/>
                </a:lnTo>
                <a:lnTo>
                  <a:pt x="7200" y="1818817"/>
                </a:lnTo>
                <a:lnTo>
                  <a:pt x="9067" y="1816950"/>
                </a:lnTo>
                <a:lnTo>
                  <a:pt x="9525" y="1815833"/>
                </a:lnTo>
                <a:lnTo>
                  <a:pt x="9525" y="1813204"/>
                </a:lnTo>
                <a:close/>
              </a:path>
              <a:path w="1351279" h="3248025">
                <a:moveTo>
                  <a:pt x="9525" y="1765579"/>
                </a:moveTo>
                <a:lnTo>
                  <a:pt x="9067" y="1764461"/>
                </a:lnTo>
                <a:lnTo>
                  <a:pt x="7200" y="1762594"/>
                </a:lnTo>
                <a:lnTo>
                  <a:pt x="6083" y="1762125"/>
                </a:lnTo>
                <a:lnTo>
                  <a:pt x="3454" y="1762125"/>
                </a:lnTo>
                <a:lnTo>
                  <a:pt x="2336" y="1762594"/>
                </a:lnTo>
                <a:lnTo>
                  <a:pt x="469" y="1764461"/>
                </a:lnTo>
                <a:lnTo>
                  <a:pt x="0" y="1765579"/>
                </a:lnTo>
                <a:lnTo>
                  <a:pt x="0" y="1768208"/>
                </a:lnTo>
                <a:lnTo>
                  <a:pt x="469" y="1769325"/>
                </a:lnTo>
                <a:lnTo>
                  <a:pt x="2336" y="1771192"/>
                </a:lnTo>
                <a:lnTo>
                  <a:pt x="3454" y="1771650"/>
                </a:lnTo>
                <a:lnTo>
                  <a:pt x="6083" y="1771650"/>
                </a:lnTo>
                <a:lnTo>
                  <a:pt x="7200" y="1771192"/>
                </a:lnTo>
                <a:lnTo>
                  <a:pt x="9067" y="1769325"/>
                </a:lnTo>
                <a:lnTo>
                  <a:pt x="9525" y="1768208"/>
                </a:lnTo>
                <a:lnTo>
                  <a:pt x="9525" y="1765579"/>
                </a:lnTo>
                <a:close/>
              </a:path>
              <a:path w="1351279" h="3248025">
                <a:moveTo>
                  <a:pt x="9525" y="1717954"/>
                </a:moveTo>
                <a:lnTo>
                  <a:pt x="9067" y="1716836"/>
                </a:lnTo>
                <a:lnTo>
                  <a:pt x="7200" y="1714969"/>
                </a:lnTo>
                <a:lnTo>
                  <a:pt x="6083" y="1714500"/>
                </a:lnTo>
                <a:lnTo>
                  <a:pt x="3454" y="1714500"/>
                </a:lnTo>
                <a:lnTo>
                  <a:pt x="2336" y="1714969"/>
                </a:lnTo>
                <a:lnTo>
                  <a:pt x="469" y="1716836"/>
                </a:lnTo>
                <a:lnTo>
                  <a:pt x="0" y="1717954"/>
                </a:lnTo>
                <a:lnTo>
                  <a:pt x="0" y="1720583"/>
                </a:lnTo>
                <a:lnTo>
                  <a:pt x="469" y="1721700"/>
                </a:lnTo>
                <a:lnTo>
                  <a:pt x="2336" y="1723567"/>
                </a:lnTo>
                <a:lnTo>
                  <a:pt x="3454" y="1724025"/>
                </a:lnTo>
                <a:lnTo>
                  <a:pt x="6083" y="1724025"/>
                </a:lnTo>
                <a:lnTo>
                  <a:pt x="7200" y="1723567"/>
                </a:lnTo>
                <a:lnTo>
                  <a:pt x="9067" y="1721700"/>
                </a:lnTo>
                <a:lnTo>
                  <a:pt x="9525" y="1720583"/>
                </a:lnTo>
                <a:lnTo>
                  <a:pt x="9525" y="1717954"/>
                </a:lnTo>
                <a:close/>
              </a:path>
              <a:path w="1351279" h="3248025">
                <a:moveTo>
                  <a:pt x="9525" y="1670329"/>
                </a:moveTo>
                <a:lnTo>
                  <a:pt x="9067" y="1669211"/>
                </a:lnTo>
                <a:lnTo>
                  <a:pt x="7200" y="1667344"/>
                </a:lnTo>
                <a:lnTo>
                  <a:pt x="6083" y="1666875"/>
                </a:lnTo>
                <a:lnTo>
                  <a:pt x="3454" y="1666875"/>
                </a:lnTo>
                <a:lnTo>
                  <a:pt x="2336" y="1667344"/>
                </a:lnTo>
                <a:lnTo>
                  <a:pt x="469" y="1669211"/>
                </a:lnTo>
                <a:lnTo>
                  <a:pt x="0" y="1670329"/>
                </a:lnTo>
                <a:lnTo>
                  <a:pt x="0" y="1672958"/>
                </a:lnTo>
                <a:lnTo>
                  <a:pt x="469" y="1674075"/>
                </a:lnTo>
                <a:lnTo>
                  <a:pt x="2336" y="1675942"/>
                </a:lnTo>
                <a:lnTo>
                  <a:pt x="3454" y="1676400"/>
                </a:lnTo>
                <a:lnTo>
                  <a:pt x="6083" y="1676400"/>
                </a:lnTo>
                <a:lnTo>
                  <a:pt x="7200" y="1675942"/>
                </a:lnTo>
                <a:lnTo>
                  <a:pt x="9067" y="1674075"/>
                </a:lnTo>
                <a:lnTo>
                  <a:pt x="9525" y="1672958"/>
                </a:lnTo>
                <a:lnTo>
                  <a:pt x="9525" y="1670329"/>
                </a:lnTo>
                <a:close/>
              </a:path>
              <a:path w="1351279" h="3248025">
                <a:moveTo>
                  <a:pt x="9525" y="1622704"/>
                </a:moveTo>
                <a:lnTo>
                  <a:pt x="9067" y="1621586"/>
                </a:lnTo>
                <a:lnTo>
                  <a:pt x="7200" y="1619719"/>
                </a:lnTo>
                <a:lnTo>
                  <a:pt x="6083" y="1619250"/>
                </a:lnTo>
                <a:lnTo>
                  <a:pt x="3454" y="1619250"/>
                </a:lnTo>
                <a:lnTo>
                  <a:pt x="2336" y="1619719"/>
                </a:lnTo>
                <a:lnTo>
                  <a:pt x="469" y="1621586"/>
                </a:lnTo>
                <a:lnTo>
                  <a:pt x="0" y="1622704"/>
                </a:lnTo>
                <a:lnTo>
                  <a:pt x="0" y="1625333"/>
                </a:lnTo>
                <a:lnTo>
                  <a:pt x="469" y="1626450"/>
                </a:lnTo>
                <a:lnTo>
                  <a:pt x="2336" y="1628317"/>
                </a:lnTo>
                <a:lnTo>
                  <a:pt x="3454" y="1628775"/>
                </a:lnTo>
                <a:lnTo>
                  <a:pt x="6083" y="1628775"/>
                </a:lnTo>
                <a:lnTo>
                  <a:pt x="7200" y="1628317"/>
                </a:lnTo>
                <a:lnTo>
                  <a:pt x="9067" y="1626450"/>
                </a:lnTo>
                <a:lnTo>
                  <a:pt x="9525" y="1625333"/>
                </a:lnTo>
                <a:lnTo>
                  <a:pt x="9525" y="1622704"/>
                </a:lnTo>
                <a:close/>
              </a:path>
              <a:path w="1351279" h="3248025">
                <a:moveTo>
                  <a:pt x="9525" y="1575079"/>
                </a:moveTo>
                <a:lnTo>
                  <a:pt x="9067" y="1573961"/>
                </a:lnTo>
                <a:lnTo>
                  <a:pt x="7200" y="1572094"/>
                </a:lnTo>
                <a:lnTo>
                  <a:pt x="6083" y="1571625"/>
                </a:lnTo>
                <a:lnTo>
                  <a:pt x="3454" y="1571625"/>
                </a:lnTo>
                <a:lnTo>
                  <a:pt x="2336" y="1572094"/>
                </a:lnTo>
                <a:lnTo>
                  <a:pt x="469" y="1573961"/>
                </a:lnTo>
                <a:lnTo>
                  <a:pt x="0" y="1575079"/>
                </a:lnTo>
                <a:lnTo>
                  <a:pt x="0" y="1577708"/>
                </a:lnTo>
                <a:lnTo>
                  <a:pt x="469" y="1578825"/>
                </a:lnTo>
                <a:lnTo>
                  <a:pt x="2336" y="1580692"/>
                </a:lnTo>
                <a:lnTo>
                  <a:pt x="3454" y="1581150"/>
                </a:lnTo>
                <a:lnTo>
                  <a:pt x="6083" y="1581150"/>
                </a:lnTo>
                <a:lnTo>
                  <a:pt x="7200" y="1580692"/>
                </a:lnTo>
                <a:lnTo>
                  <a:pt x="9067" y="1578825"/>
                </a:lnTo>
                <a:lnTo>
                  <a:pt x="9525" y="1577708"/>
                </a:lnTo>
                <a:lnTo>
                  <a:pt x="9525" y="1575079"/>
                </a:lnTo>
                <a:close/>
              </a:path>
              <a:path w="1351279" h="3248025">
                <a:moveTo>
                  <a:pt x="9525" y="1527454"/>
                </a:moveTo>
                <a:lnTo>
                  <a:pt x="9067" y="1526336"/>
                </a:lnTo>
                <a:lnTo>
                  <a:pt x="7200" y="1524469"/>
                </a:lnTo>
                <a:lnTo>
                  <a:pt x="6083" y="1524000"/>
                </a:lnTo>
                <a:lnTo>
                  <a:pt x="3454" y="1524000"/>
                </a:lnTo>
                <a:lnTo>
                  <a:pt x="2336" y="1524469"/>
                </a:lnTo>
                <a:lnTo>
                  <a:pt x="469" y="1526336"/>
                </a:lnTo>
                <a:lnTo>
                  <a:pt x="0" y="1527454"/>
                </a:lnTo>
                <a:lnTo>
                  <a:pt x="0" y="1530083"/>
                </a:lnTo>
                <a:lnTo>
                  <a:pt x="469" y="1531200"/>
                </a:lnTo>
                <a:lnTo>
                  <a:pt x="2336" y="1533067"/>
                </a:lnTo>
                <a:lnTo>
                  <a:pt x="3454" y="1533525"/>
                </a:lnTo>
                <a:lnTo>
                  <a:pt x="6083" y="1533525"/>
                </a:lnTo>
                <a:lnTo>
                  <a:pt x="7200" y="1533067"/>
                </a:lnTo>
                <a:lnTo>
                  <a:pt x="9067" y="1531200"/>
                </a:lnTo>
                <a:lnTo>
                  <a:pt x="9525" y="1530083"/>
                </a:lnTo>
                <a:lnTo>
                  <a:pt x="9525" y="1527454"/>
                </a:lnTo>
                <a:close/>
              </a:path>
              <a:path w="1351279" h="3248025">
                <a:moveTo>
                  <a:pt x="9525" y="1479829"/>
                </a:moveTo>
                <a:lnTo>
                  <a:pt x="9067" y="1478711"/>
                </a:lnTo>
                <a:lnTo>
                  <a:pt x="7200" y="1476844"/>
                </a:lnTo>
                <a:lnTo>
                  <a:pt x="6083" y="1476375"/>
                </a:lnTo>
                <a:lnTo>
                  <a:pt x="3454" y="1476375"/>
                </a:lnTo>
                <a:lnTo>
                  <a:pt x="2336" y="1476844"/>
                </a:lnTo>
                <a:lnTo>
                  <a:pt x="469" y="1478711"/>
                </a:lnTo>
                <a:lnTo>
                  <a:pt x="0" y="1479829"/>
                </a:lnTo>
                <a:lnTo>
                  <a:pt x="0" y="1482458"/>
                </a:lnTo>
                <a:lnTo>
                  <a:pt x="469" y="1483575"/>
                </a:lnTo>
                <a:lnTo>
                  <a:pt x="2336" y="1485442"/>
                </a:lnTo>
                <a:lnTo>
                  <a:pt x="3454" y="1485900"/>
                </a:lnTo>
                <a:lnTo>
                  <a:pt x="6083" y="1485900"/>
                </a:lnTo>
                <a:lnTo>
                  <a:pt x="7200" y="1485442"/>
                </a:lnTo>
                <a:lnTo>
                  <a:pt x="9067" y="1483575"/>
                </a:lnTo>
                <a:lnTo>
                  <a:pt x="9525" y="1482458"/>
                </a:lnTo>
                <a:lnTo>
                  <a:pt x="9525" y="1479829"/>
                </a:lnTo>
                <a:close/>
              </a:path>
              <a:path w="1351279" h="3248025">
                <a:moveTo>
                  <a:pt x="9525" y="1432204"/>
                </a:moveTo>
                <a:lnTo>
                  <a:pt x="9067" y="1431086"/>
                </a:lnTo>
                <a:lnTo>
                  <a:pt x="7200" y="1429219"/>
                </a:lnTo>
                <a:lnTo>
                  <a:pt x="6083" y="1428750"/>
                </a:lnTo>
                <a:lnTo>
                  <a:pt x="3454" y="1428750"/>
                </a:lnTo>
                <a:lnTo>
                  <a:pt x="2336" y="1429219"/>
                </a:lnTo>
                <a:lnTo>
                  <a:pt x="469" y="1431086"/>
                </a:lnTo>
                <a:lnTo>
                  <a:pt x="0" y="1432204"/>
                </a:lnTo>
                <a:lnTo>
                  <a:pt x="0" y="1434833"/>
                </a:lnTo>
                <a:lnTo>
                  <a:pt x="469" y="1435950"/>
                </a:lnTo>
                <a:lnTo>
                  <a:pt x="2336" y="1437817"/>
                </a:lnTo>
                <a:lnTo>
                  <a:pt x="3454" y="1438275"/>
                </a:lnTo>
                <a:lnTo>
                  <a:pt x="6083" y="1438275"/>
                </a:lnTo>
                <a:lnTo>
                  <a:pt x="7200" y="1437817"/>
                </a:lnTo>
                <a:lnTo>
                  <a:pt x="9067" y="1435950"/>
                </a:lnTo>
                <a:lnTo>
                  <a:pt x="9525" y="1434833"/>
                </a:lnTo>
                <a:lnTo>
                  <a:pt x="9525" y="1432204"/>
                </a:lnTo>
                <a:close/>
              </a:path>
              <a:path w="1351279" h="3248025">
                <a:moveTo>
                  <a:pt x="9525" y="1384579"/>
                </a:moveTo>
                <a:lnTo>
                  <a:pt x="9067" y="1383461"/>
                </a:lnTo>
                <a:lnTo>
                  <a:pt x="7200" y="1381594"/>
                </a:lnTo>
                <a:lnTo>
                  <a:pt x="6083" y="1381125"/>
                </a:lnTo>
                <a:lnTo>
                  <a:pt x="3454" y="1381125"/>
                </a:lnTo>
                <a:lnTo>
                  <a:pt x="2336" y="1381594"/>
                </a:lnTo>
                <a:lnTo>
                  <a:pt x="469" y="1383461"/>
                </a:lnTo>
                <a:lnTo>
                  <a:pt x="0" y="1384579"/>
                </a:lnTo>
                <a:lnTo>
                  <a:pt x="0" y="1387208"/>
                </a:lnTo>
                <a:lnTo>
                  <a:pt x="469" y="1388325"/>
                </a:lnTo>
                <a:lnTo>
                  <a:pt x="2336" y="1390192"/>
                </a:lnTo>
                <a:lnTo>
                  <a:pt x="3454" y="1390650"/>
                </a:lnTo>
                <a:lnTo>
                  <a:pt x="6083" y="1390650"/>
                </a:lnTo>
                <a:lnTo>
                  <a:pt x="7200" y="1390192"/>
                </a:lnTo>
                <a:lnTo>
                  <a:pt x="9067" y="1388325"/>
                </a:lnTo>
                <a:lnTo>
                  <a:pt x="9525" y="1387208"/>
                </a:lnTo>
                <a:lnTo>
                  <a:pt x="9525" y="1384579"/>
                </a:lnTo>
                <a:close/>
              </a:path>
              <a:path w="1351279" h="3248025">
                <a:moveTo>
                  <a:pt x="9525" y="1336954"/>
                </a:moveTo>
                <a:lnTo>
                  <a:pt x="9067" y="1335836"/>
                </a:lnTo>
                <a:lnTo>
                  <a:pt x="7200" y="1333969"/>
                </a:lnTo>
                <a:lnTo>
                  <a:pt x="6083" y="1333500"/>
                </a:lnTo>
                <a:lnTo>
                  <a:pt x="3454" y="1333500"/>
                </a:lnTo>
                <a:lnTo>
                  <a:pt x="2336" y="1333969"/>
                </a:lnTo>
                <a:lnTo>
                  <a:pt x="469" y="1335836"/>
                </a:lnTo>
                <a:lnTo>
                  <a:pt x="0" y="1336954"/>
                </a:lnTo>
                <a:lnTo>
                  <a:pt x="0" y="1339583"/>
                </a:lnTo>
                <a:lnTo>
                  <a:pt x="469" y="1340700"/>
                </a:lnTo>
                <a:lnTo>
                  <a:pt x="2336" y="1342567"/>
                </a:lnTo>
                <a:lnTo>
                  <a:pt x="3454" y="1343025"/>
                </a:lnTo>
                <a:lnTo>
                  <a:pt x="6083" y="1343025"/>
                </a:lnTo>
                <a:lnTo>
                  <a:pt x="7200" y="1342567"/>
                </a:lnTo>
                <a:lnTo>
                  <a:pt x="9067" y="1340700"/>
                </a:lnTo>
                <a:lnTo>
                  <a:pt x="9525" y="1339583"/>
                </a:lnTo>
                <a:lnTo>
                  <a:pt x="9525" y="1336954"/>
                </a:lnTo>
                <a:close/>
              </a:path>
              <a:path w="1351279" h="3248025">
                <a:moveTo>
                  <a:pt x="9525" y="1289329"/>
                </a:moveTo>
                <a:lnTo>
                  <a:pt x="9067" y="1288211"/>
                </a:lnTo>
                <a:lnTo>
                  <a:pt x="7200" y="1286344"/>
                </a:lnTo>
                <a:lnTo>
                  <a:pt x="6083" y="1285875"/>
                </a:lnTo>
                <a:lnTo>
                  <a:pt x="3454" y="1285875"/>
                </a:lnTo>
                <a:lnTo>
                  <a:pt x="2336" y="1286344"/>
                </a:lnTo>
                <a:lnTo>
                  <a:pt x="469" y="1288211"/>
                </a:lnTo>
                <a:lnTo>
                  <a:pt x="0" y="1289329"/>
                </a:lnTo>
                <a:lnTo>
                  <a:pt x="0" y="1291958"/>
                </a:lnTo>
                <a:lnTo>
                  <a:pt x="469" y="1293075"/>
                </a:lnTo>
                <a:lnTo>
                  <a:pt x="2336" y="1294942"/>
                </a:lnTo>
                <a:lnTo>
                  <a:pt x="3454" y="1295400"/>
                </a:lnTo>
                <a:lnTo>
                  <a:pt x="6083" y="1295400"/>
                </a:lnTo>
                <a:lnTo>
                  <a:pt x="7200" y="1294942"/>
                </a:lnTo>
                <a:lnTo>
                  <a:pt x="9067" y="1293075"/>
                </a:lnTo>
                <a:lnTo>
                  <a:pt x="9525" y="1291958"/>
                </a:lnTo>
                <a:lnTo>
                  <a:pt x="9525" y="1289329"/>
                </a:lnTo>
                <a:close/>
              </a:path>
              <a:path w="1351279" h="3248025">
                <a:moveTo>
                  <a:pt x="9525" y="1241704"/>
                </a:moveTo>
                <a:lnTo>
                  <a:pt x="9067" y="1240586"/>
                </a:lnTo>
                <a:lnTo>
                  <a:pt x="7200" y="1238719"/>
                </a:lnTo>
                <a:lnTo>
                  <a:pt x="6083" y="1238250"/>
                </a:lnTo>
                <a:lnTo>
                  <a:pt x="3454" y="1238250"/>
                </a:lnTo>
                <a:lnTo>
                  <a:pt x="2336" y="1238719"/>
                </a:lnTo>
                <a:lnTo>
                  <a:pt x="469" y="1240586"/>
                </a:lnTo>
                <a:lnTo>
                  <a:pt x="0" y="1241704"/>
                </a:lnTo>
                <a:lnTo>
                  <a:pt x="0" y="1244333"/>
                </a:lnTo>
                <a:lnTo>
                  <a:pt x="469" y="1245450"/>
                </a:lnTo>
                <a:lnTo>
                  <a:pt x="2336" y="1247317"/>
                </a:lnTo>
                <a:lnTo>
                  <a:pt x="3454" y="1247775"/>
                </a:lnTo>
                <a:lnTo>
                  <a:pt x="6083" y="1247775"/>
                </a:lnTo>
                <a:lnTo>
                  <a:pt x="7200" y="1247317"/>
                </a:lnTo>
                <a:lnTo>
                  <a:pt x="9067" y="1245450"/>
                </a:lnTo>
                <a:lnTo>
                  <a:pt x="9525" y="1244333"/>
                </a:lnTo>
                <a:lnTo>
                  <a:pt x="9525" y="1241704"/>
                </a:lnTo>
                <a:close/>
              </a:path>
              <a:path w="1351279" h="3248025">
                <a:moveTo>
                  <a:pt x="9525" y="1194079"/>
                </a:moveTo>
                <a:lnTo>
                  <a:pt x="9067" y="1192961"/>
                </a:lnTo>
                <a:lnTo>
                  <a:pt x="7200" y="1191094"/>
                </a:lnTo>
                <a:lnTo>
                  <a:pt x="6083" y="1190625"/>
                </a:lnTo>
                <a:lnTo>
                  <a:pt x="3454" y="1190625"/>
                </a:lnTo>
                <a:lnTo>
                  <a:pt x="2336" y="1191094"/>
                </a:lnTo>
                <a:lnTo>
                  <a:pt x="469" y="1192961"/>
                </a:lnTo>
                <a:lnTo>
                  <a:pt x="0" y="1194079"/>
                </a:lnTo>
                <a:lnTo>
                  <a:pt x="0" y="1196708"/>
                </a:lnTo>
                <a:lnTo>
                  <a:pt x="469" y="1197825"/>
                </a:lnTo>
                <a:lnTo>
                  <a:pt x="2336" y="1199692"/>
                </a:lnTo>
                <a:lnTo>
                  <a:pt x="3454" y="1200150"/>
                </a:lnTo>
                <a:lnTo>
                  <a:pt x="6083" y="1200150"/>
                </a:lnTo>
                <a:lnTo>
                  <a:pt x="7200" y="1199692"/>
                </a:lnTo>
                <a:lnTo>
                  <a:pt x="9067" y="1197825"/>
                </a:lnTo>
                <a:lnTo>
                  <a:pt x="9525" y="1196708"/>
                </a:lnTo>
                <a:lnTo>
                  <a:pt x="9525" y="1194079"/>
                </a:lnTo>
                <a:close/>
              </a:path>
              <a:path w="1351279" h="3248025">
                <a:moveTo>
                  <a:pt x="9525" y="1146454"/>
                </a:moveTo>
                <a:lnTo>
                  <a:pt x="9067" y="1145336"/>
                </a:lnTo>
                <a:lnTo>
                  <a:pt x="7200" y="1143469"/>
                </a:lnTo>
                <a:lnTo>
                  <a:pt x="6083" y="1143000"/>
                </a:lnTo>
                <a:lnTo>
                  <a:pt x="3454" y="1143000"/>
                </a:lnTo>
                <a:lnTo>
                  <a:pt x="2336" y="1143469"/>
                </a:lnTo>
                <a:lnTo>
                  <a:pt x="469" y="1145336"/>
                </a:lnTo>
                <a:lnTo>
                  <a:pt x="0" y="1146454"/>
                </a:lnTo>
                <a:lnTo>
                  <a:pt x="0" y="1149083"/>
                </a:lnTo>
                <a:lnTo>
                  <a:pt x="469" y="1150200"/>
                </a:lnTo>
                <a:lnTo>
                  <a:pt x="2336" y="1152067"/>
                </a:lnTo>
                <a:lnTo>
                  <a:pt x="3454" y="1152525"/>
                </a:lnTo>
                <a:lnTo>
                  <a:pt x="6083" y="1152525"/>
                </a:lnTo>
                <a:lnTo>
                  <a:pt x="7200" y="1152067"/>
                </a:lnTo>
                <a:lnTo>
                  <a:pt x="9067" y="1150200"/>
                </a:lnTo>
                <a:lnTo>
                  <a:pt x="9525" y="1149083"/>
                </a:lnTo>
                <a:lnTo>
                  <a:pt x="9525" y="1146454"/>
                </a:lnTo>
                <a:close/>
              </a:path>
              <a:path w="1351279" h="3248025">
                <a:moveTo>
                  <a:pt x="9525" y="1098829"/>
                </a:moveTo>
                <a:lnTo>
                  <a:pt x="9067" y="1097711"/>
                </a:lnTo>
                <a:lnTo>
                  <a:pt x="7200" y="1095844"/>
                </a:lnTo>
                <a:lnTo>
                  <a:pt x="6083" y="1095375"/>
                </a:lnTo>
                <a:lnTo>
                  <a:pt x="3454" y="1095375"/>
                </a:lnTo>
                <a:lnTo>
                  <a:pt x="2336" y="1095844"/>
                </a:lnTo>
                <a:lnTo>
                  <a:pt x="469" y="1097711"/>
                </a:lnTo>
                <a:lnTo>
                  <a:pt x="0" y="1098829"/>
                </a:lnTo>
                <a:lnTo>
                  <a:pt x="0" y="1101458"/>
                </a:lnTo>
                <a:lnTo>
                  <a:pt x="469" y="1102575"/>
                </a:lnTo>
                <a:lnTo>
                  <a:pt x="2336" y="1104442"/>
                </a:lnTo>
                <a:lnTo>
                  <a:pt x="3454" y="1104900"/>
                </a:lnTo>
                <a:lnTo>
                  <a:pt x="6083" y="1104900"/>
                </a:lnTo>
                <a:lnTo>
                  <a:pt x="7200" y="1104442"/>
                </a:lnTo>
                <a:lnTo>
                  <a:pt x="9067" y="1102575"/>
                </a:lnTo>
                <a:lnTo>
                  <a:pt x="9525" y="1101458"/>
                </a:lnTo>
                <a:lnTo>
                  <a:pt x="9525" y="1098829"/>
                </a:lnTo>
                <a:close/>
              </a:path>
              <a:path w="1351279" h="3248025">
                <a:moveTo>
                  <a:pt x="9525" y="1051204"/>
                </a:moveTo>
                <a:lnTo>
                  <a:pt x="9067" y="1050086"/>
                </a:lnTo>
                <a:lnTo>
                  <a:pt x="7200" y="1048219"/>
                </a:lnTo>
                <a:lnTo>
                  <a:pt x="6083" y="1047750"/>
                </a:lnTo>
                <a:lnTo>
                  <a:pt x="3454" y="1047750"/>
                </a:lnTo>
                <a:lnTo>
                  <a:pt x="2336" y="1048219"/>
                </a:lnTo>
                <a:lnTo>
                  <a:pt x="469" y="1050086"/>
                </a:lnTo>
                <a:lnTo>
                  <a:pt x="0" y="1051204"/>
                </a:lnTo>
                <a:lnTo>
                  <a:pt x="0" y="1053833"/>
                </a:lnTo>
                <a:lnTo>
                  <a:pt x="469" y="1054950"/>
                </a:lnTo>
                <a:lnTo>
                  <a:pt x="2336" y="1056817"/>
                </a:lnTo>
                <a:lnTo>
                  <a:pt x="3454" y="1057275"/>
                </a:lnTo>
                <a:lnTo>
                  <a:pt x="6083" y="1057275"/>
                </a:lnTo>
                <a:lnTo>
                  <a:pt x="7200" y="1056817"/>
                </a:lnTo>
                <a:lnTo>
                  <a:pt x="9067" y="1054950"/>
                </a:lnTo>
                <a:lnTo>
                  <a:pt x="9525" y="1053833"/>
                </a:lnTo>
                <a:lnTo>
                  <a:pt x="9525" y="1051204"/>
                </a:lnTo>
                <a:close/>
              </a:path>
              <a:path w="1351279" h="3248025">
                <a:moveTo>
                  <a:pt x="9525" y="1003579"/>
                </a:moveTo>
                <a:lnTo>
                  <a:pt x="9067" y="1002461"/>
                </a:lnTo>
                <a:lnTo>
                  <a:pt x="7200" y="1000594"/>
                </a:lnTo>
                <a:lnTo>
                  <a:pt x="6083" y="1000125"/>
                </a:lnTo>
                <a:lnTo>
                  <a:pt x="3454" y="1000125"/>
                </a:lnTo>
                <a:lnTo>
                  <a:pt x="2336" y="1000594"/>
                </a:lnTo>
                <a:lnTo>
                  <a:pt x="469" y="1002461"/>
                </a:lnTo>
                <a:lnTo>
                  <a:pt x="0" y="1003579"/>
                </a:lnTo>
                <a:lnTo>
                  <a:pt x="0" y="1006208"/>
                </a:lnTo>
                <a:lnTo>
                  <a:pt x="469" y="1007325"/>
                </a:lnTo>
                <a:lnTo>
                  <a:pt x="2336" y="1009192"/>
                </a:lnTo>
                <a:lnTo>
                  <a:pt x="3454" y="1009650"/>
                </a:lnTo>
                <a:lnTo>
                  <a:pt x="6083" y="1009650"/>
                </a:lnTo>
                <a:lnTo>
                  <a:pt x="7200" y="1009192"/>
                </a:lnTo>
                <a:lnTo>
                  <a:pt x="9067" y="1007325"/>
                </a:lnTo>
                <a:lnTo>
                  <a:pt x="9525" y="1006208"/>
                </a:lnTo>
                <a:lnTo>
                  <a:pt x="9525" y="1003579"/>
                </a:lnTo>
                <a:close/>
              </a:path>
              <a:path w="1351279" h="3248025">
                <a:moveTo>
                  <a:pt x="9525" y="955954"/>
                </a:moveTo>
                <a:lnTo>
                  <a:pt x="9067" y="954836"/>
                </a:lnTo>
                <a:lnTo>
                  <a:pt x="7200" y="952969"/>
                </a:lnTo>
                <a:lnTo>
                  <a:pt x="6083" y="952500"/>
                </a:lnTo>
                <a:lnTo>
                  <a:pt x="3454" y="952500"/>
                </a:lnTo>
                <a:lnTo>
                  <a:pt x="2336" y="952969"/>
                </a:lnTo>
                <a:lnTo>
                  <a:pt x="469" y="954836"/>
                </a:lnTo>
                <a:lnTo>
                  <a:pt x="0" y="955954"/>
                </a:lnTo>
                <a:lnTo>
                  <a:pt x="0" y="958583"/>
                </a:lnTo>
                <a:lnTo>
                  <a:pt x="469" y="959700"/>
                </a:lnTo>
                <a:lnTo>
                  <a:pt x="2336" y="961567"/>
                </a:lnTo>
                <a:lnTo>
                  <a:pt x="3454" y="962025"/>
                </a:lnTo>
                <a:lnTo>
                  <a:pt x="6083" y="962025"/>
                </a:lnTo>
                <a:lnTo>
                  <a:pt x="7200" y="961567"/>
                </a:lnTo>
                <a:lnTo>
                  <a:pt x="9067" y="959700"/>
                </a:lnTo>
                <a:lnTo>
                  <a:pt x="9525" y="958583"/>
                </a:lnTo>
                <a:lnTo>
                  <a:pt x="9525" y="955954"/>
                </a:lnTo>
                <a:close/>
              </a:path>
              <a:path w="1351279" h="3248025">
                <a:moveTo>
                  <a:pt x="9525" y="908329"/>
                </a:moveTo>
                <a:lnTo>
                  <a:pt x="9067" y="907211"/>
                </a:lnTo>
                <a:lnTo>
                  <a:pt x="7200" y="905344"/>
                </a:lnTo>
                <a:lnTo>
                  <a:pt x="6083" y="904875"/>
                </a:lnTo>
                <a:lnTo>
                  <a:pt x="3454" y="904875"/>
                </a:lnTo>
                <a:lnTo>
                  <a:pt x="2336" y="905344"/>
                </a:lnTo>
                <a:lnTo>
                  <a:pt x="469" y="907211"/>
                </a:lnTo>
                <a:lnTo>
                  <a:pt x="0" y="908329"/>
                </a:lnTo>
                <a:lnTo>
                  <a:pt x="0" y="910958"/>
                </a:lnTo>
                <a:lnTo>
                  <a:pt x="469" y="912075"/>
                </a:lnTo>
                <a:lnTo>
                  <a:pt x="2336" y="913942"/>
                </a:lnTo>
                <a:lnTo>
                  <a:pt x="3454" y="914400"/>
                </a:lnTo>
                <a:lnTo>
                  <a:pt x="6083" y="914400"/>
                </a:lnTo>
                <a:lnTo>
                  <a:pt x="7200" y="913942"/>
                </a:lnTo>
                <a:lnTo>
                  <a:pt x="9067" y="912075"/>
                </a:lnTo>
                <a:lnTo>
                  <a:pt x="9525" y="910958"/>
                </a:lnTo>
                <a:lnTo>
                  <a:pt x="9525" y="908329"/>
                </a:lnTo>
                <a:close/>
              </a:path>
              <a:path w="1351279" h="3248025">
                <a:moveTo>
                  <a:pt x="9525" y="860704"/>
                </a:moveTo>
                <a:lnTo>
                  <a:pt x="9067" y="859586"/>
                </a:lnTo>
                <a:lnTo>
                  <a:pt x="7200" y="857719"/>
                </a:lnTo>
                <a:lnTo>
                  <a:pt x="6083" y="857250"/>
                </a:lnTo>
                <a:lnTo>
                  <a:pt x="3454" y="857250"/>
                </a:lnTo>
                <a:lnTo>
                  <a:pt x="2336" y="857719"/>
                </a:lnTo>
                <a:lnTo>
                  <a:pt x="469" y="859586"/>
                </a:lnTo>
                <a:lnTo>
                  <a:pt x="0" y="860704"/>
                </a:lnTo>
                <a:lnTo>
                  <a:pt x="0" y="863333"/>
                </a:lnTo>
                <a:lnTo>
                  <a:pt x="469" y="864450"/>
                </a:lnTo>
                <a:lnTo>
                  <a:pt x="2336" y="866317"/>
                </a:lnTo>
                <a:lnTo>
                  <a:pt x="3454" y="866775"/>
                </a:lnTo>
                <a:lnTo>
                  <a:pt x="6083" y="866775"/>
                </a:lnTo>
                <a:lnTo>
                  <a:pt x="7200" y="866317"/>
                </a:lnTo>
                <a:lnTo>
                  <a:pt x="9067" y="864450"/>
                </a:lnTo>
                <a:lnTo>
                  <a:pt x="9525" y="863333"/>
                </a:lnTo>
                <a:lnTo>
                  <a:pt x="9525" y="860704"/>
                </a:lnTo>
                <a:close/>
              </a:path>
              <a:path w="1351279" h="3248025">
                <a:moveTo>
                  <a:pt x="9525" y="813079"/>
                </a:moveTo>
                <a:lnTo>
                  <a:pt x="9067" y="811961"/>
                </a:lnTo>
                <a:lnTo>
                  <a:pt x="7200" y="810094"/>
                </a:lnTo>
                <a:lnTo>
                  <a:pt x="6083" y="809625"/>
                </a:lnTo>
                <a:lnTo>
                  <a:pt x="3454" y="809625"/>
                </a:lnTo>
                <a:lnTo>
                  <a:pt x="2336" y="810094"/>
                </a:lnTo>
                <a:lnTo>
                  <a:pt x="469" y="811961"/>
                </a:lnTo>
                <a:lnTo>
                  <a:pt x="0" y="813079"/>
                </a:lnTo>
                <a:lnTo>
                  <a:pt x="0" y="815708"/>
                </a:lnTo>
                <a:lnTo>
                  <a:pt x="469" y="816825"/>
                </a:lnTo>
                <a:lnTo>
                  <a:pt x="2336" y="818692"/>
                </a:lnTo>
                <a:lnTo>
                  <a:pt x="3454" y="819150"/>
                </a:lnTo>
                <a:lnTo>
                  <a:pt x="6083" y="819150"/>
                </a:lnTo>
                <a:lnTo>
                  <a:pt x="7200" y="818692"/>
                </a:lnTo>
                <a:lnTo>
                  <a:pt x="9067" y="816825"/>
                </a:lnTo>
                <a:lnTo>
                  <a:pt x="9525" y="815708"/>
                </a:lnTo>
                <a:lnTo>
                  <a:pt x="9525" y="813079"/>
                </a:lnTo>
                <a:close/>
              </a:path>
              <a:path w="1351279" h="3248025">
                <a:moveTo>
                  <a:pt x="9525" y="765454"/>
                </a:moveTo>
                <a:lnTo>
                  <a:pt x="9067" y="764336"/>
                </a:lnTo>
                <a:lnTo>
                  <a:pt x="7200" y="762469"/>
                </a:lnTo>
                <a:lnTo>
                  <a:pt x="6083" y="762000"/>
                </a:lnTo>
                <a:lnTo>
                  <a:pt x="3454" y="762000"/>
                </a:lnTo>
                <a:lnTo>
                  <a:pt x="2336" y="762469"/>
                </a:lnTo>
                <a:lnTo>
                  <a:pt x="469" y="764336"/>
                </a:lnTo>
                <a:lnTo>
                  <a:pt x="0" y="765454"/>
                </a:lnTo>
                <a:lnTo>
                  <a:pt x="0" y="768083"/>
                </a:lnTo>
                <a:lnTo>
                  <a:pt x="469" y="769200"/>
                </a:lnTo>
                <a:lnTo>
                  <a:pt x="2336" y="771067"/>
                </a:lnTo>
                <a:lnTo>
                  <a:pt x="3454" y="771525"/>
                </a:lnTo>
                <a:lnTo>
                  <a:pt x="6083" y="771525"/>
                </a:lnTo>
                <a:lnTo>
                  <a:pt x="7200" y="771067"/>
                </a:lnTo>
                <a:lnTo>
                  <a:pt x="9067" y="769200"/>
                </a:lnTo>
                <a:lnTo>
                  <a:pt x="9525" y="768083"/>
                </a:lnTo>
                <a:lnTo>
                  <a:pt x="9525" y="765454"/>
                </a:lnTo>
                <a:close/>
              </a:path>
              <a:path w="1351279" h="3248025">
                <a:moveTo>
                  <a:pt x="9525" y="717829"/>
                </a:moveTo>
                <a:lnTo>
                  <a:pt x="9067" y="716711"/>
                </a:lnTo>
                <a:lnTo>
                  <a:pt x="7200" y="714844"/>
                </a:lnTo>
                <a:lnTo>
                  <a:pt x="6083" y="714375"/>
                </a:lnTo>
                <a:lnTo>
                  <a:pt x="3454" y="714375"/>
                </a:lnTo>
                <a:lnTo>
                  <a:pt x="2336" y="714844"/>
                </a:lnTo>
                <a:lnTo>
                  <a:pt x="469" y="716711"/>
                </a:lnTo>
                <a:lnTo>
                  <a:pt x="0" y="717829"/>
                </a:lnTo>
                <a:lnTo>
                  <a:pt x="0" y="720458"/>
                </a:lnTo>
                <a:lnTo>
                  <a:pt x="469" y="721575"/>
                </a:lnTo>
                <a:lnTo>
                  <a:pt x="2336" y="723442"/>
                </a:lnTo>
                <a:lnTo>
                  <a:pt x="3454" y="723900"/>
                </a:lnTo>
                <a:lnTo>
                  <a:pt x="6083" y="723900"/>
                </a:lnTo>
                <a:lnTo>
                  <a:pt x="7200" y="723442"/>
                </a:lnTo>
                <a:lnTo>
                  <a:pt x="9067" y="721575"/>
                </a:lnTo>
                <a:lnTo>
                  <a:pt x="9525" y="720458"/>
                </a:lnTo>
                <a:lnTo>
                  <a:pt x="9525" y="717829"/>
                </a:lnTo>
                <a:close/>
              </a:path>
              <a:path w="1351279" h="3248025">
                <a:moveTo>
                  <a:pt x="9525" y="670204"/>
                </a:moveTo>
                <a:lnTo>
                  <a:pt x="9067" y="669086"/>
                </a:lnTo>
                <a:lnTo>
                  <a:pt x="7200" y="667219"/>
                </a:lnTo>
                <a:lnTo>
                  <a:pt x="6083" y="666750"/>
                </a:lnTo>
                <a:lnTo>
                  <a:pt x="3454" y="666750"/>
                </a:lnTo>
                <a:lnTo>
                  <a:pt x="2336" y="667219"/>
                </a:lnTo>
                <a:lnTo>
                  <a:pt x="469" y="669086"/>
                </a:lnTo>
                <a:lnTo>
                  <a:pt x="0" y="670204"/>
                </a:lnTo>
                <a:lnTo>
                  <a:pt x="0" y="672833"/>
                </a:lnTo>
                <a:lnTo>
                  <a:pt x="469" y="673950"/>
                </a:lnTo>
                <a:lnTo>
                  <a:pt x="2336" y="675817"/>
                </a:lnTo>
                <a:lnTo>
                  <a:pt x="3454" y="676275"/>
                </a:lnTo>
                <a:lnTo>
                  <a:pt x="6083" y="676275"/>
                </a:lnTo>
                <a:lnTo>
                  <a:pt x="7200" y="675817"/>
                </a:lnTo>
                <a:lnTo>
                  <a:pt x="9067" y="673950"/>
                </a:lnTo>
                <a:lnTo>
                  <a:pt x="9525" y="672833"/>
                </a:lnTo>
                <a:lnTo>
                  <a:pt x="9525" y="670204"/>
                </a:lnTo>
                <a:close/>
              </a:path>
              <a:path w="1351279" h="3248025">
                <a:moveTo>
                  <a:pt x="9525" y="622579"/>
                </a:moveTo>
                <a:lnTo>
                  <a:pt x="9067" y="621461"/>
                </a:lnTo>
                <a:lnTo>
                  <a:pt x="7200" y="619594"/>
                </a:lnTo>
                <a:lnTo>
                  <a:pt x="6083" y="619125"/>
                </a:lnTo>
                <a:lnTo>
                  <a:pt x="3454" y="619125"/>
                </a:lnTo>
                <a:lnTo>
                  <a:pt x="2336" y="619594"/>
                </a:lnTo>
                <a:lnTo>
                  <a:pt x="469" y="621461"/>
                </a:lnTo>
                <a:lnTo>
                  <a:pt x="0" y="622579"/>
                </a:lnTo>
                <a:lnTo>
                  <a:pt x="0" y="625208"/>
                </a:lnTo>
                <a:lnTo>
                  <a:pt x="469" y="626325"/>
                </a:lnTo>
                <a:lnTo>
                  <a:pt x="2336" y="628192"/>
                </a:lnTo>
                <a:lnTo>
                  <a:pt x="3454" y="628650"/>
                </a:lnTo>
                <a:lnTo>
                  <a:pt x="6083" y="628650"/>
                </a:lnTo>
                <a:lnTo>
                  <a:pt x="7200" y="628192"/>
                </a:lnTo>
                <a:lnTo>
                  <a:pt x="9067" y="626325"/>
                </a:lnTo>
                <a:lnTo>
                  <a:pt x="9525" y="625208"/>
                </a:lnTo>
                <a:lnTo>
                  <a:pt x="9525" y="622579"/>
                </a:lnTo>
                <a:close/>
              </a:path>
              <a:path w="1351279" h="3248025">
                <a:moveTo>
                  <a:pt x="9525" y="574954"/>
                </a:moveTo>
                <a:lnTo>
                  <a:pt x="9067" y="573836"/>
                </a:lnTo>
                <a:lnTo>
                  <a:pt x="7200" y="571969"/>
                </a:lnTo>
                <a:lnTo>
                  <a:pt x="6083" y="571500"/>
                </a:lnTo>
                <a:lnTo>
                  <a:pt x="3454" y="571500"/>
                </a:lnTo>
                <a:lnTo>
                  <a:pt x="2336" y="571969"/>
                </a:lnTo>
                <a:lnTo>
                  <a:pt x="469" y="573836"/>
                </a:lnTo>
                <a:lnTo>
                  <a:pt x="0" y="574954"/>
                </a:lnTo>
                <a:lnTo>
                  <a:pt x="0" y="577583"/>
                </a:lnTo>
                <a:lnTo>
                  <a:pt x="469" y="578700"/>
                </a:lnTo>
                <a:lnTo>
                  <a:pt x="2336" y="580567"/>
                </a:lnTo>
                <a:lnTo>
                  <a:pt x="3454" y="581025"/>
                </a:lnTo>
                <a:lnTo>
                  <a:pt x="6083" y="581025"/>
                </a:lnTo>
                <a:lnTo>
                  <a:pt x="7200" y="580567"/>
                </a:lnTo>
                <a:lnTo>
                  <a:pt x="9067" y="578700"/>
                </a:lnTo>
                <a:lnTo>
                  <a:pt x="9525" y="577583"/>
                </a:lnTo>
                <a:lnTo>
                  <a:pt x="9525" y="574954"/>
                </a:lnTo>
                <a:close/>
              </a:path>
              <a:path w="1351279" h="3248025">
                <a:moveTo>
                  <a:pt x="9525" y="527329"/>
                </a:moveTo>
                <a:lnTo>
                  <a:pt x="9067" y="526211"/>
                </a:lnTo>
                <a:lnTo>
                  <a:pt x="7200" y="524344"/>
                </a:lnTo>
                <a:lnTo>
                  <a:pt x="6083" y="523875"/>
                </a:lnTo>
                <a:lnTo>
                  <a:pt x="3454" y="523875"/>
                </a:lnTo>
                <a:lnTo>
                  <a:pt x="2336" y="524344"/>
                </a:lnTo>
                <a:lnTo>
                  <a:pt x="469" y="526211"/>
                </a:lnTo>
                <a:lnTo>
                  <a:pt x="0" y="527329"/>
                </a:lnTo>
                <a:lnTo>
                  <a:pt x="0" y="529958"/>
                </a:lnTo>
                <a:lnTo>
                  <a:pt x="469" y="531075"/>
                </a:lnTo>
                <a:lnTo>
                  <a:pt x="2336" y="532942"/>
                </a:lnTo>
                <a:lnTo>
                  <a:pt x="3454" y="533400"/>
                </a:lnTo>
                <a:lnTo>
                  <a:pt x="6083" y="533400"/>
                </a:lnTo>
                <a:lnTo>
                  <a:pt x="7200" y="532942"/>
                </a:lnTo>
                <a:lnTo>
                  <a:pt x="9067" y="531075"/>
                </a:lnTo>
                <a:lnTo>
                  <a:pt x="9525" y="529958"/>
                </a:lnTo>
                <a:lnTo>
                  <a:pt x="9525" y="527329"/>
                </a:lnTo>
                <a:close/>
              </a:path>
              <a:path w="1351279" h="3248025">
                <a:moveTo>
                  <a:pt x="9525" y="479704"/>
                </a:moveTo>
                <a:lnTo>
                  <a:pt x="9067" y="478586"/>
                </a:lnTo>
                <a:lnTo>
                  <a:pt x="7200" y="476719"/>
                </a:lnTo>
                <a:lnTo>
                  <a:pt x="6083" y="476250"/>
                </a:lnTo>
                <a:lnTo>
                  <a:pt x="3454" y="476250"/>
                </a:lnTo>
                <a:lnTo>
                  <a:pt x="2336" y="476719"/>
                </a:lnTo>
                <a:lnTo>
                  <a:pt x="469" y="478586"/>
                </a:lnTo>
                <a:lnTo>
                  <a:pt x="0" y="479704"/>
                </a:lnTo>
                <a:lnTo>
                  <a:pt x="0" y="482333"/>
                </a:lnTo>
                <a:lnTo>
                  <a:pt x="469" y="483450"/>
                </a:lnTo>
                <a:lnTo>
                  <a:pt x="2336" y="485317"/>
                </a:lnTo>
                <a:lnTo>
                  <a:pt x="3454" y="485775"/>
                </a:lnTo>
                <a:lnTo>
                  <a:pt x="6083" y="485775"/>
                </a:lnTo>
                <a:lnTo>
                  <a:pt x="7200" y="485317"/>
                </a:lnTo>
                <a:lnTo>
                  <a:pt x="9067" y="483450"/>
                </a:lnTo>
                <a:lnTo>
                  <a:pt x="9525" y="482333"/>
                </a:lnTo>
                <a:lnTo>
                  <a:pt x="9525" y="479704"/>
                </a:lnTo>
                <a:close/>
              </a:path>
              <a:path w="1351279" h="3248025">
                <a:moveTo>
                  <a:pt x="9525" y="432079"/>
                </a:moveTo>
                <a:lnTo>
                  <a:pt x="9067" y="430961"/>
                </a:lnTo>
                <a:lnTo>
                  <a:pt x="7200" y="429094"/>
                </a:lnTo>
                <a:lnTo>
                  <a:pt x="6083" y="428625"/>
                </a:lnTo>
                <a:lnTo>
                  <a:pt x="3454" y="428625"/>
                </a:lnTo>
                <a:lnTo>
                  <a:pt x="2336" y="429094"/>
                </a:lnTo>
                <a:lnTo>
                  <a:pt x="469" y="430961"/>
                </a:lnTo>
                <a:lnTo>
                  <a:pt x="0" y="432079"/>
                </a:lnTo>
                <a:lnTo>
                  <a:pt x="0" y="434708"/>
                </a:lnTo>
                <a:lnTo>
                  <a:pt x="469" y="435825"/>
                </a:lnTo>
                <a:lnTo>
                  <a:pt x="2336" y="437692"/>
                </a:lnTo>
                <a:lnTo>
                  <a:pt x="3454" y="438150"/>
                </a:lnTo>
                <a:lnTo>
                  <a:pt x="6083" y="438150"/>
                </a:lnTo>
                <a:lnTo>
                  <a:pt x="7200" y="437692"/>
                </a:lnTo>
                <a:lnTo>
                  <a:pt x="9067" y="435825"/>
                </a:lnTo>
                <a:lnTo>
                  <a:pt x="9525" y="434708"/>
                </a:lnTo>
                <a:lnTo>
                  <a:pt x="9525" y="432079"/>
                </a:lnTo>
                <a:close/>
              </a:path>
              <a:path w="1351279" h="3248025">
                <a:moveTo>
                  <a:pt x="9525" y="384454"/>
                </a:moveTo>
                <a:lnTo>
                  <a:pt x="9067" y="383336"/>
                </a:lnTo>
                <a:lnTo>
                  <a:pt x="7200" y="381469"/>
                </a:lnTo>
                <a:lnTo>
                  <a:pt x="6083" y="381000"/>
                </a:lnTo>
                <a:lnTo>
                  <a:pt x="3454" y="381000"/>
                </a:lnTo>
                <a:lnTo>
                  <a:pt x="2336" y="381469"/>
                </a:lnTo>
                <a:lnTo>
                  <a:pt x="469" y="383336"/>
                </a:lnTo>
                <a:lnTo>
                  <a:pt x="0" y="384454"/>
                </a:lnTo>
                <a:lnTo>
                  <a:pt x="0" y="387083"/>
                </a:lnTo>
                <a:lnTo>
                  <a:pt x="469" y="388200"/>
                </a:lnTo>
                <a:lnTo>
                  <a:pt x="2336" y="390067"/>
                </a:lnTo>
                <a:lnTo>
                  <a:pt x="3454" y="390525"/>
                </a:lnTo>
                <a:lnTo>
                  <a:pt x="6083" y="390525"/>
                </a:lnTo>
                <a:lnTo>
                  <a:pt x="7200" y="390067"/>
                </a:lnTo>
                <a:lnTo>
                  <a:pt x="9067" y="388200"/>
                </a:lnTo>
                <a:lnTo>
                  <a:pt x="9525" y="387083"/>
                </a:lnTo>
                <a:lnTo>
                  <a:pt x="9525" y="384454"/>
                </a:lnTo>
                <a:close/>
              </a:path>
              <a:path w="1351279" h="3248025">
                <a:moveTo>
                  <a:pt x="9525" y="336829"/>
                </a:moveTo>
                <a:lnTo>
                  <a:pt x="9067" y="335711"/>
                </a:lnTo>
                <a:lnTo>
                  <a:pt x="7200" y="333844"/>
                </a:lnTo>
                <a:lnTo>
                  <a:pt x="6083" y="333375"/>
                </a:lnTo>
                <a:lnTo>
                  <a:pt x="3454" y="333375"/>
                </a:lnTo>
                <a:lnTo>
                  <a:pt x="2336" y="333844"/>
                </a:lnTo>
                <a:lnTo>
                  <a:pt x="469" y="335711"/>
                </a:lnTo>
                <a:lnTo>
                  <a:pt x="0" y="336829"/>
                </a:lnTo>
                <a:lnTo>
                  <a:pt x="0" y="339458"/>
                </a:lnTo>
                <a:lnTo>
                  <a:pt x="469" y="340575"/>
                </a:lnTo>
                <a:lnTo>
                  <a:pt x="2336" y="342442"/>
                </a:lnTo>
                <a:lnTo>
                  <a:pt x="3454" y="342900"/>
                </a:lnTo>
                <a:lnTo>
                  <a:pt x="6083" y="342900"/>
                </a:lnTo>
                <a:lnTo>
                  <a:pt x="7200" y="342442"/>
                </a:lnTo>
                <a:lnTo>
                  <a:pt x="9067" y="340575"/>
                </a:lnTo>
                <a:lnTo>
                  <a:pt x="9525" y="339458"/>
                </a:lnTo>
                <a:lnTo>
                  <a:pt x="9525" y="336829"/>
                </a:lnTo>
                <a:close/>
              </a:path>
              <a:path w="1351279" h="3248025">
                <a:moveTo>
                  <a:pt x="9525" y="289204"/>
                </a:moveTo>
                <a:lnTo>
                  <a:pt x="9067" y="288086"/>
                </a:lnTo>
                <a:lnTo>
                  <a:pt x="7200" y="286219"/>
                </a:lnTo>
                <a:lnTo>
                  <a:pt x="6083" y="285750"/>
                </a:lnTo>
                <a:lnTo>
                  <a:pt x="3454" y="285750"/>
                </a:lnTo>
                <a:lnTo>
                  <a:pt x="2336" y="286219"/>
                </a:lnTo>
                <a:lnTo>
                  <a:pt x="469" y="288086"/>
                </a:lnTo>
                <a:lnTo>
                  <a:pt x="0" y="289204"/>
                </a:lnTo>
                <a:lnTo>
                  <a:pt x="0" y="291833"/>
                </a:lnTo>
                <a:lnTo>
                  <a:pt x="469" y="292950"/>
                </a:lnTo>
                <a:lnTo>
                  <a:pt x="2336" y="294817"/>
                </a:lnTo>
                <a:lnTo>
                  <a:pt x="3454" y="295275"/>
                </a:lnTo>
                <a:lnTo>
                  <a:pt x="6083" y="295275"/>
                </a:lnTo>
                <a:lnTo>
                  <a:pt x="7200" y="294817"/>
                </a:lnTo>
                <a:lnTo>
                  <a:pt x="9067" y="292950"/>
                </a:lnTo>
                <a:lnTo>
                  <a:pt x="9525" y="291833"/>
                </a:lnTo>
                <a:lnTo>
                  <a:pt x="9525" y="289204"/>
                </a:lnTo>
                <a:close/>
              </a:path>
              <a:path w="1351279" h="3248025">
                <a:moveTo>
                  <a:pt x="9525" y="241579"/>
                </a:moveTo>
                <a:lnTo>
                  <a:pt x="9067" y="240461"/>
                </a:lnTo>
                <a:lnTo>
                  <a:pt x="7200" y="238594"/>
                </a:lnTo>
                <a:lnTo>
                  <a:pt x="6083" y="238125"/>
                </a:lnTo>
                <a:lnTo>
                  <a:pt x="3454" y="238125"/>
                </a:lnTo>
                <a:lnTo>
                  <a:pt x="2336" y="238594"/>
                </a:lnTo>
                <a:lnTo>
                  <a:pt x="469" y="240461"/>
                </a:lnTo>
                <a:lnTo>
                  <a:pt x="0" y="241579"/>
                </a:lnTo>
                <a:lnTo>
                  <a:pt x="0" y="244208"/>
                </a:lnTo>
                <a:lnTo>
                  <a:pt x="469" y="245325"/>
                </a:lnTo>
                <a:lnTo>
                  <a:pt x="2336" y="247192"/>
                </a:lnTo>
                <a:lnTo>
                  <a:pt x="3454" y="247650"/>
                </a:lnTo>
                <a:lnTo>
                  <a:pt x="6083" y="247650"/>
                </a:lnTo>
                <a:lnTo>
                  <a:pt x="7200" y="247192"/>
                </a:lnTo>
                <a:lnTo>
                  <a:pt x="9067" y="245325"/>
                </a:lnTo>
                <a:lnTo>
                  <a:pt x="9525" y="244208"/>
                </a:lnTo>
                <a:lnTo>
                  <a:pt x="9525" y="241579"/>
                </a:lnTo>
                <a:close/>
              </a:path>
              <a:path w="1351279" h="3248025">
                <a:moveTo>
                  <a:pt x="9525" y="193954"/>
                </a:moveTo>
                <a:lnTo>
                  <a:pt x="9067" y="192836"/>
                </a:lnTo>
                <a:lnTo>
                  <a:pt x="7200" y="190969"/>
                </a:lnTo>
                <a:lnTo>
                  <a:pt x="6083" y="190500"/>
                </a:lnTo>
                <a:lnTo>
                  <a:pt x="3454" y="190500"/>
                </a:lnTo>
                <a:lnTo>
                  <a:pt x="2336" y="190969"/>
                </a:lnTo>
                <a:lnTo>
                  <a:pt x="469" y="192836"/>
                </a:lnTo>
                <a:lnTo>
                  <a:pt x="0" y="193954"/>
                </a:lnTo>
                <a:lnTo>
                  <a:pt x="0" y="196583"/>
                </a:lnTo>
                <a:lnTo>
                  <a:pt x="469" y="197700"/>
                </a:lnTo>
                <a:lnTo>
                  <a:pt x="2336" y="199567"/>
                </a:lnTo>
                <a:lnTo>
                  <a:pt x="3454" y="200025"/>
                </a:lnTo>
                <a:lnTo>
                  <a:pt x="6083" y="200025"/>
                </a:lnTo>
                <a:lnTo>
                  <a:pt x="7200" y="199567"/>
                </a:lnTo>
                <a:lnTo>
                  <a:pt x="9067" y="197700"/>
                </a:lnTo>
                <a:lnTo>
                  <a:pt x="9525" y="196583"/>
                </a:lnTo>
                <a:lnTo>
                  <a:pt x="9525" y="193954"/>
                </a:lnTo>
                <a:close/>
              </a:path>
              <a:path w="1351279" h="3248025">
                <a:moveTo>
                  <a:pt x="9525" y="146329"/>
                </a:moveTo>
                <a:lnTo>
                  <a:pt x="9067" y="145211"/>
                </a:lnTo>
                <a:lnTo>
                  <a:pt x="7200" y="143344"/>
                </a:lnTo>
                <a:lnTo>
                  <a:pt x="6083" y="142875"/>
                </a:lnTo>
                <a:lnTo>
                  <a:pt x="3454" y="142875"/>
                </a:lnTo>
                <a:lnTo>
                  <a:pt x="2336" y="143344"/>
                </a:lnTo>
                <a:lnTo>
                  <a:pt x="469" y="145211"/>
                </a:lnTo>
                <a:lnTo>
                  <a:pt x="0" y="146329"/>
                </a:lnTo>
                <a:lnTo>
                  <a:pt x="0" y="148958"/>
                </a:lnTo>
                <a:lnTo>
                  <a:pt x="469" y="150075"/>
                </a:lnTo>
                <a:lnTo>
                  <a:pt x="2336" y="151942"/>
                </a:lnTo>
                <a:lnTo>
                  <a:pt x="3454" y="152400"/>
                </a:lnTo>
                <a:lnTo>
                  <a:pt x="6083" y="152400"/>
                </a:lnTo>
                <a:lnTo>
                  <a:pt x="7200" y="151942"/>
                </a:lnTo>
                <a:lnTo>
                  <a:pt x="9067" y="150075"/>
                </a:lnTo>
                <a:lnTo>
                  <a:pt x="9525" y="148958"/>
                </a:lnTo>
                <a:lnTo>
                  <a:pt x="9525" y="146329"/>
                </a:lnTo>
                <a:close/>
              </a:path>
              <a:path w="1351279" h="3248025">
                <a:moveTo>
                  <a:pt x="9525" y="98704"/>
                </a:moveTo>
                <a:lnTo>
                  <a:pt x="9067" y="97586"/>
                </a:lnTo>
                <a:lnTo>
                  <a:pt x="7200" y="95719"/>
                </a:lnTo>
                <a:lnTo>
                  <a:pt x="6083" y="95250"/>
                </a:lnTo>
                <a:lnTo>
                  <a:pt x="3454" y="95250"/>
                </a:lnTo>
                <a:lnTo>
                  <a:pt x="2336" y="95719"/>
                </a:lnTo>
                <a:lnTo>
                  <a:pt x="469" y="97586"/>
                </a:lnTo>
                <a:lnTo>
                  <a:pt x="0" y="98704"/>
                </a:lnTo>
                <a:lnTo>
                  <a:pt x="0" y="101333"/>
                </a:lnTo>
                <a:lnTo>
                  <a:pt x="469" y="102450"/>
                </a:lnTo>
                <a:lnTo>
                  <a:pt x="2336" y="104317"/>
                </a:lnTo>
                <a:lnTo>
                  <a:pt x="3454" y="104775"/>
                </a:lnTo>
                <a:lnTo>
                  <a:pt x="6083" y="104775"/>
                </a:lnTo>
                <a:lnTo>
                  <a:pt x="7200" y="104317"/>
                </a:lnTo>
                <a:lnTo>
                  <a:pt x="9067" y="102450"/>
                </a:lnTo>
                <a:lnTo>
                  <a:pt x="9525" y="101333"/>
                </a:lnTo>
                <a:lnTo>
                  <a:pt x="9525" y="98704"/>
                </a:lnTo>
                <a:close/>
              </a:path>
              <a:path w="1351279" h="3248025">
                <a:moveTo>
                  <a:pt x="9525" y="51079"/>
                </a:moveTo>
                <a:lnTo>
                  <a:pt x="9067" y="49961"/>
                </a:lnTo>
                <a:lnTo>
                  <a:pt x="7200" y="48094"/>
                </a:lnTo>
                <a:lnTo>
                  <a:pt x="6083" y="47625"/>
                </a:lnTo>
                <a:lnTo>
                  <a:pt x="3454" y="47625"/>
                </a:lnTo>
                <a:lnTo>
                  <a:pt x="2336" y="48094"/>
                </a:lnTo>
                <a:lnTo>
                  <a:pt x="469" y="49961"/>
                </a:lnTo>
                <a:lnTo>
                  <a:pt x="0" y="51079"/>
                </a:lnTo>
                <a:lnTo>
                  <a:pt x="0" y="53708"/>
                </a:lnTo>
                <a:lnTo>
                  <a:pt x="469" y="54825"/>
                </a:lnTo>
                <a:lnTo>
                  <a:pt x="2336" y="56692"/>
                </a:lnTo>
                <a:lnTo>
                  <a:pt x="3454" y="57150"/>
                </a:lnTo>
                <a:lnTo>
                  <a:pt x="6083" y="57150"/>
                </a:lnTo>
                <a:lnTo>
                  <a:pt x="7200" y="56692"/>
                </a:lnTo>
                <a:lnTo>
                  <a:pt x="9067" y="54825"/>
                </a:lnTo>
                <a:lnTo>
                  <a:pt x="9525" y="53708"/>
                </a:lnTo>
                <a:lnTo>
                  <a:pt x="9525" y="51079"/>
                </a:lnTo>
                <a:close/>
              </a:path>
              <a:path w="1351279" h="3248025">
                <a:moveTo>
                  <a:pt x="9525" y="3454"/>
                </a:moveTo>
                <a:lnTo>
                  <a:pt x="9067" y="2336"/>
                </a:lnTo>
                <a:lnTo>
                  <a:pt x="7200" y="469"/>
                </a:lnTo>
                <a:lnTo>
                  <a:pt x="6083" y="0"/>
                </a:lnTo>
                <a:lnTo>
                  <a:pt x="3454" y="0"/>
                </a:lnTo>
                <a:lnTo>
                  <a:pt x="2336" y="469"/>
                </a:lnTo>
                <a:lnTo>
                  <a:pt x="469" y="2336"/>
                </a:lnTo>
                <a:lnTo>
                  <a:pt x="0" y="3454"/>
                </a:lnTo>
                <a:lnTo>
                  <a:pt x="0" y="6083"/>
                </a:lnTo>
                <a:lnTo>
                  <a:pt x="469" y="7200"/>
                </a:lnTo>
                <a:lnTo>
                  <a:pt x="2336" y="9067"/>
                </a:lnTo>
                <a:lnTo>
                  <a:pt x="3454" y="9525"/>
                </a:lnTo>
                <a:lnTo>
                  <a:pt x="6083" y="9525"/>
                </a:lnTo>
                <a:lnTo>
                  <a:pt x="7200" y="9067"/>
                </a:lnTo>
                <a:lnTo>
                  <a:pt x="9067" y="7200"/>
                </a:lnTo>
                <a:lnTo>
                  <a:pt x="9525" y="6083"/>
                </a:lnTo>
                <a:lnTo>
                  <a:pt x="9525" y="3454"/>
                </a:lnTo>
                <a:close/>
              </a:path>
              <a:path w="1351279" h="3248025">
                <a:moveTo>
                  <a:pt x="1350657" y="3241954"/>
                </a:moveTo>
                <a:lnTo>
                  <a:pt x="1350187" y="3240836"/>
                </a:lnTo>
                <a:lnTo>
                  <a:pt x="1348320" y="3238970"/>
                </a:lnTo>
                <a:lnTo>
                  <a:pt x="1347203" y="3238500"/>
                </a:lnTo>
                <a:lnTo>
                  <a:pt x="1344574" y="3238500"/>
                </a:lnTo>
                <a:lnTo>
                  <a:pt x="1343456" y="3238970"/>
                </a:lnTo>
                <a:lnTo>
                  <a:pt x="1341589" y="3240836"/>
                </a:lnTo>
                <a:lnTo>
                  <a:pt x="1341132" y="3241954"/>
                </a:lnTo>
                <a:lnTo>
                  <a:pt x="1341132" y="3244583"/>
                </a:lnTo>
                <a:lnTo>
                  <a:pt x="1341589" y="3245701"/>
                </a:lnTo>
                <a:lnTo>
                  <a:pt x="1343456" y="3247567"/>
                </a:lnTo>
                <a:lnTo>
                  <a:pt x="1344574" y="3248025"/>
                </a:lnTo>
                <a:lnTo>
                  <a:pt x="1347203" y="3248025"/>
                </a:lnTo>
                <a:lnTo>
                  <a:pt x="1348320" y="3247567"/>
                </a:lnTo>
                <a:lnTo>
                  <a:pt x="1350187" y="3245701"/>
                </a:lnTo>
                <a:lnTo>
                  <a:pt x="1350657" y="3244583"/>
                </a:lnTo>
                <a:lnTo>
                  <a:pt x="1350657" y="3241954"/>
                </a:lnTo>
                <a:close/>
              </a:path>
              <a:path w="1351279" h="3248025">
                <a:moveTo>
                  <a:pt x="1350657" y="3194329"/>
                </a:moveTo>
                <a:lnTo>
                  <a:pt x="1350187" y="3193211"/>
                </a:lnTo>
                <a:lnTo>
                  <a:pt x="1348320" y="3191345"/>
                </a:lnTo>
                <a:lnTo>
                  <a:pt x="1347203" y="3190875"/>
                </a:lnTo>
                <a:lnTo>
                  <a:pt x="1344574" y="3190875"/>
                </a:lnTo>
                <a:lnTo>
                  <a:pt x="1343456" y="3191345"/>
                </a:lnTo>
                <a:lnTo>
                  <a:pt x="1341589" y="3193211"/>
                </a:lnTo>
                <a:lnTo>
                  <a:pt x="1341132" y="3194329"/>
                </a:lnTo>
                <a:lnTo>
                  <a:pt x="1341132" y="3196958"/>
                </a:lnTo>
                <a:lnTo>
                  <a:pt x="1341589" y="3198076"/>
                </a:lnTo>
                <a:lnTo>
                  <a:pt x="1343456" y="3199942"/>
                </a:lnTo>
                <a:lnTo>
                  <a:pt x="1344574" y="3200400"/>
                </a:lnTo>
                <a:lnTo>
                  <a:pt x="1347203" y="3200400"/>
                </a:lnTo>
                <a:lnTo>
                  <a:pt x="1348320" y="3199942"/>
                </a:lnTo>
                <a:lnTo>
                  <a:pt x="1350187" y="3198076"/>
                </a:lnTo>
                <a:lnTo>
                  <a:pt x="1350657" y="3196958"/>
                </a:lnTo>
                <a:lnTo>
                  <a:pt x="1350657" y="3194329"/>
                </a:lnTo>
                <a:close/>
              </a:path>
              <a:path w="1351279" h="3248025">
                <a:moveTo>
                  <a:pt x="1350657" y="3146704"/>
                </a:moveTo>
                <a:lnTo>
                  <a:pt x="1350187" y="3145586"/>
                </a:lnTo>
                <a:lnTo>
                  <a:pt x="1348320" y="3143720"/>
                </a:lnTo>
                <a:lnTo>
                  <a:pt x="1347203" y="3143250"/>
                </a:lnTo>
                <a:lnTo>
                  <a:pt x="1344574" y="3143250"/>
                </a:lnTo>
                <a:lnTo>
                  <a:pt x="1343456" y="3143720"/>
                </a:lnTo>
                <a:lnTo>
                  <a:pt x="1341589" y="3145586"/>
                </a:lnTo>
                <a:lnTo>
                  <a:pt x="1341132" y="3146704"/>
                </a:lnTo>
                <a:lnTo>
                  <a:pt x="1341132" y="3149333"/>
                </a:lnTo>
                <a:lnTo>
                  <a:pt x="1341589" y="3150451"/>
                </a:lnTo>
                <a:lnTo>
                  <a:pt x="1343456" y="3152317"/>
                </a:lnTo>
                <a:lnTo>
                  <a:pt x="1344574" y="3152775"/>
                </a:lnTo>
                <a:lnTo>
                  <a:pt x="1347203" y="3152775"/>
                </a:lnTo>
                <a:lnTo>
                  <a:pt x="1348320" y="3152317"/>
                </a:lnTo>
                <a:lnTo>
                  <a:pt x="1350187" y="3150451"/>
                </a:lnTo>
                <a:lnTo>
                  <a:pt x="1350657" y="3149333"/>
                </a:lnTo>
                <a:lnTo>
                  <a:pt x="1350657" y="3146704"/>
                </a:lnTo>
                <a:close/>
              </a:path>
              <a:path w="1351279" h="3248025">
                <a:moveTo>
                  <a:pt x="1350657" y="3099079"/>
                </a:moveTo>
                <a:lnTo>
                  <a:pt x="1350187" y="3097961"/>
                </a:lnTo>
                <a:lnTo>
                  <a:pt x="1348320" y="3096095"/>
                </a:lnTo>
                <a:lnTo>
                  <a:pt x="1347203" y="3095625"/>
                </a:lnTo>
                <a:lnTo>
                  <a:pt x="1344574" y="3095625"/>
                </a:lnTo>
                <a:lnTo>
                  <a:pt x="1343456" y="3096095"/>
                </a:lnTo>
                <a:lnTo>
                  <a:pt x="1341589" y="3097961"/>
                </a:lnTo>
                <a:lnTo>
                  <a:pt x="1341132" y="3099079"/>
                </a:lnTo>
                <a:lnTo>
                  <a:pt x="1341132" y="3101708"/>
                </a:lnTo>
                <a:lnTo>
                  <a:pt x="1341589" y="3102826"/>
                </a:lnTo>
                <a:lnTo>
                  <a:pt x="1343456" y="3104692"/>
                </a:lnTo>
                <a:lnTo>
                  <a:pt x="1344574" y="3105150"/>
                </a:lnTo>
                <a:lnTo>
                  <a:pt x="1347203" y="3105150"/>
                </a:lnTo>
                <a:lnTo>
                  <a:pt x="1348320" y="3104692"/>
                </a:lnTo>
                <a:lnTo>
                  <a:pt x="1350187" y="3102826"/>
                </a:lnTo>
                <a:lnTo>
                  <a:pt x="1350657" y="3101708"/>
                </a:lnTo>
                <a:lnTo>
                  <a:pt x="1350657" y="3099079"/>
                </a:lnTo>
                <a:close/>
              </a:path>
              <a:path w="1351279" h="3248025">
                <a:moveTo>
                  <a:pt x="1350657" y="3051454"/>
                </a:moveTo>
                <a:lnTo>
                  <a:pt x="1350187" y="3050336"/>
                </a:lnTo>
                <a:lnTo>
                  <a:pt x="1348320" y="3048470"/>
                </a:lnTo>
                <a:lnTo>
                  <a:pt x="1347203" y="3048000"/>
                </a:lnTo>
                <a:lnTo>
                  <a:pt x="1344574" y="3048000"/>
                </a:lnTo>
                <a:lnTo>
                  <a:pt x="1343456" y="3048470"/>
                </a:lnTo>
                <a:lnTo>
                  <a:pt x="1341589" y="3050336"/>
                </a:lnTo>
                <a:lnTo>
                  <a:pt x="1341132" y="3051454"/>
                </a:lnTo>
                <a:lnTo>
                  <a:pt x="1341132" y="3054083"/>
                </a:lnTo>
                <a:lnTo>
                  <a:pt x="1341589" y="3055201"/>
                </a:lnTo>
                <a:lnTo>
                  <a:pt x="1343456" y="3057067"/>
                </a:lnTo>
                <a:lnTo>
                  <a:pt x="1344574" y="3057525"/>
                </a:lnTo>
                <a:lnTo>
                  <a:pt x="1347203" y="3057525"/>
                </a:lnTo>
                <a:lnTo>
                  <a:pt x="1348320" y="3057067"/>
                </a:lnTo>
                <a:lnTo>
                  <a:pt x="1350187" y="3055201"/>
                </a:lnTo>
                <a:lnTo>
                  <a:pt x="1350657" y="3054083"/>
                </a:lnTo>
                <a:lnTo>
                  <a:pt x="1350657" y="3051454"/>
                </a:lnTo>
                <a:close/>
              </a:path>
              <a:path w="1351279" h="3248025">
                <a:moveTo>
                  <a:pt x="1350657" y="3003829"/>
                </a:moveTo>
                <a:lnTo>
                  <a:pt x="1350187" y="3002711"/>
                </a:lnTo>
                <a:lnTo>
                  <a:pt x="1348320" y="3000845"/>
                </a:lnTo>
                <a:lnTo>
                  <a:pt x="1347203" y="3000375"/>
                </a:lnTo>
                <a:lnTo>
                  <a:pt x="1344574" y="3000375"/>
                </a:lnTo>
                <a:lnTo>
                  <a:pt x="1343456" y="3000845"/>
                </a:lnTo>
                <a:lnTo>
                  <a:pt x="1341589" y="3002711"/>
                </a:lnTo>
                <a:lnTo>
                  <a:pt x="1341132" y="3003829"/>
                </a:lnTo>
                <a:lnTo>
                  <a:pt x="1341132" y="3006458"/>
                </a:lnTo>
                <a:lnTo>
                  <a:pt x="1341589" y="3007576"/>
                </a:lnTo>
                <a:lnTo>
                  <a:pt x="1343456" y="3009442"/>
                </a:lnTo>
                <a:lnTo>
                  <a:pt x="1344574" y="3009900"/>
                </a:lnTo>
                <a:lnTo>
                  <a:pt x="1347203" y="3009900"/>
                </a:lnTo>
                <a:lnTo>
                  <a:pt x="1348320" y="3009442"/>
                </a:lnTo>
                <a:lnTo>
                  <a:pt x="1350187" y="3007576"/>
                </a:lnTo>
                <a:lnTo>
                  <a:pt x="1350657" y="3006458"/>
                </a:lnTo>
                <a:lnTo>
                  <a:pt x="1350657" y="3003829"/>
                </a:lnTo>
                <a:close/>
              </a:path>
              <a:path w="1351279" h="3248025">
                <a:moveTo>
                  <a:pt x="1350657" y="2956204"/>
                </a:moveTo>
                <a:lnTo>
                  <a:pt x="1350187" y="2955086"/>
                </a:lnTo>
                <a:lnTo>
                  <a:pt x="1348320" y="2953220"/>
                </a:lnTo>
                <a:lnTo>
                  <a:pt x="1347203" y="2952750"/>
                </a:lnTo>
                <a:lnTo>
                  <a:pt x="1344574" y="2952750"/>
                </a:lnTo>
                <a:lnTo>
                  <a:pt x="1343456" y="2953220"/>
                </a:lnTo>
                <a:lnTo>
                  <a:pt x="1341589" y="2955086"/>
                </a:lnTo>
                <a:lnTo>
                  <a:pt x="1341132" y="2956204"/>
                </a:lnTo>
                <a:lnTo>
                  <a:pt x="1341132" y="2958833"/>
                </a:lnTo>
                <a:lnTo>
                  <a:pt x="1341589" y="2959951"/>
                </a:lnTo>
                <a:lnTo>
                  <a:pt x="1343456" y="2961817"/>
                </a:lnTo>
                <a:lnTo>
                  <a:pt x="1344574" y="2962275"/>
                </a:lnTo>
                <a:lnTo>
                  <a:pt x="1347203" y="2962275"/>
                </a:lnTo>
                <a:lnTo>
                  <a:pt x="1348320" y="2961817"/>
                </a:lnTo>
                <a:lnTo>
                  <a:pt x="1350187" y="2959951"/>
                </a:lnTo>
                <a:lnTo>
                  <a:pt x="1350657" y="2958833"/>
                </a:lnTo>
                <a:lnTo>
                  <a:pt x="1350657" y="2956204"/>
                </a:lnTo>
                <a:close/>
              </a:path>
              <a:path w="1351279" h="3248025">
                <a:moveTo>
                  <a:pt x="1350657" y="2908579"/>
                </a:moveTo>
                <a:lnTo>
                  <a:pt x="1350187" y="2907461"/>
                </a:lnTo>
                <a:lnTo>
                  <a:pt x="1348320" y="2905595"/>
                </a:lnTo>
                <a:lnTo>
                  <a:pt x="1347203" y="2905125"/>
                </a:lnTo>
                <a:lnTo>
                  <a:pt x="1344574" y="2905125"/>
                </a:lnTo>
                <a:lnTo>
                  <a:pt x="1343456" y="2905595"/>
                </a:lnTo>
                <a:lnTo>
                  <a:pt x="1341589" y="2907461"/>
                </a:lnTo>
                <a:lnTo>
                  <a:pt x="1341132" y="2908579"/>
                </a:lnTo>
                <a:lnTo>
                  <a:pt x="1341132" y="2911208"/>
                </a:lnTo>
                <a:lnTo>
                  <a:pt x="1341589" y="2912326"/>
                </a:lnTo>
                <a:lnTo>
                  <a:pt x="1343456" y="2914192"/>
                </a:lnTo>
                <a:lnTo>
                  <a:pt x="1344574" y="2914650"/>
                </a:lnTo>
                <a:lnTo>
                  <a:pt x="1347203" y="2914650"/>
                </a:lnTo>
                <a:lnTo>
                  <a:pt x="1348320" y="2914192"/>
                </a:lnTo>
                <a:lnTo>
                  <a:pt x="1350187" y="2912326"/>
                </a:lnTo>
                <a:lnTo>
                  <a:pt x="1350657" y="2911208"/>
                </a:lnTo>
                <a:lnTo>
                  <a:pt x="1350657" y="2908579"/>
                </a:lnTo>
                <a:close/>
              </a:path>
              <a:path w="1351279" h="3248025">
                <a:moveTo>
                  <a:pt x="1350657" y="2860954"/>
                </a:moveTo>
                <a:lnTo>
                  <a:pt x="1350187" y="2859836"/>
                </a:lnTo>
                <a:lnTo>
                  <a:pt x="1348320" y="2857970"/>
                </a:lnTo>
                <a:lnTo>
                  <a:pt x="1347203" y="2857500"/>
                </a:lnTo>
                <a:lnTo>
                  <a:pt x="1344574" y="2857500"/>
                </a:lnTo>
                <a:lnTo>
                  <a:pt x="1343456" y="2857970"/>
                </a:lnTo>
                <a:lnTo>
                  <a:pt x="1341589" y="2859836"/>
                </a:lnTo>
                <a:lnTo>
                  <a:pt x="1341132" y="2860954"/>
                </a:lnTo>
                <a:lnTo>
                  <a:pt x="1341132" y="2863583"/>
                </a:lnTo>
                <a:lnTo>
                  <a:pt x="1341589" y="2864701"/>
                </a:lnTo>
                <a:lnTo>
                  <a:pt x="1343456" y="2866567"/>
                </a:lnTo>
                <a:lnTo>
                  <a:pt x="1344574" y="2867025"/>
                </a:lnTo>
                <a:lnTo>
                  <a:pt x="1347203" y="2867025"/>
                </a:lnTo>
                <a:lnTo>
                  <a:pt x="1348320" y="2866567"/>
                </a:lnTo>
                <a:lnTo>
                  <a:pt x="1350187" y="2864701"/>
                </a:lnTo>
                <a:lnTo>
                  <a:pt x="1350657" y="2863583"/>
                </a:lnTo>
                <a:lnTo>
                  <a:pt x="1350657" y="2860954"/>
                </a:lnTo>
                <a:close/>
              </a:path>
              <a:path w="1351279" h="3248025">
                <a:moveTo>
                  <a:pt x="1350657" y="2813329"/>
                </a:moveTo>
                <a:lnTo>
                  <a:pt x="1350187" y="2812211"/>
                </a:lnTo>
                <a:lnTo>
                  <a:pt x="1348320" y="2810345"/>
                </a:lnTo>
                <a:lnTo>
                  <a:pt x="1347203" y="2809875"/>
                </a:lnTo>
                <a:lnTo>
                  <a:pt x="1344574" y="2809875"/>
                </a:lnTo>
                <a:lnTo>
                  <a:pt x="1343456" y="2810345"/>
                </a:lnTo>
                <a:lnTo>
                  <a:pt x="1341589" y="2812211"/>
                </a:lnTo>
                <a:lnTo>
                  <a:pt x="1341132" y="2813329"/>
                </a:lnTo>
                <a:lnTo>
                  <a:pt x="1341132" y="2815958"/>
                </a:lnTo>
                <a:lnTo>
                  <a:pt x="1341589" y="2817076"/>
                </a:lnTo>
                <a:lnTo>
                  <a:pt x="1343456" y="2818942"/>
                </a:lnTo>
                <a:lnTo>
                  <a:pt x="1344574" y="2819400"/>
                </a:lnTo>
                <a:lnTo>
                  <a:pt x="1347203" y="2819400"/>
                </a:lnTo>
                <a:lnTo>
                  <a:pt x="1348320" y="2818942"/>
                </a:lnTo>
                <a:lnTo>
                  <a:pt x="1350187" y="2817076"/>
                </a:lnTo>
                <a:lnTo>
                  <a:pt x="1350657" y="2815958"/>
                </a:lnTo>
                <a:lnTo>
                  <a:pt x="1350657" y="2813329"/>
                </a:lnTo>
                <a:close/>
              </a:path>
              <a:path w="1351279" h="3248025">
                <a:moveTo>
                  <a:pt x="1350657" y="2765704"/>
                </a:moveTo>
                <a:lnTo>
                  <a:pt x="1350187" y="2764586"/>
                </a:lnTo>
                <a:lnTo>
                  <a:pt x="1348320" y="2762720"/>
                </a:lnTo>
                <a:lnTo>
                  <a:pt x="1347203" y="2762250"/>
                </a:lnTo>
                <a:lnTo>
                  <a:pt x="1344574" y="2762250"/>
                </a:lnTo>
                <a:lnTo>
                  <a:pt x="1343456" y="2762720"/>
                </a:lnTo>
                <a:lnTo>
                  <a:pt x="1341589" y="2764586"/>
                </a:lnTo>
                <a:lnTo>
                  <a:pt x="1341132" y="2765704"/>
                </a:lnTo>
                <a:lnTo>
                  <a:pt x="1341132" y="2768333"/>
                </a:lnTo>
                <a:lnTo>
                  <a:pt x="1341589" y="2769451"/>
                </a:lnTo>
                <a:lnTo>
                  <a:pt x="1343456" y="2771317"/>
                </a:lnTo>
                <a:lnTo>
                  <a:pt x="1344574" y="2771775"/>
                </a:lnTo>
                <a:lnTo>
                  <a:pt x="1347203" y="2771775"/>
                </a:lnTo>
                <a:lnTo>
                  <a:pt x="1348320" y="2771317"/>
                </a:lnTo>
                <a:lnTo>
                  <a:pt x="1350187" y="2769451"/>
                </a:lnTo>
                <a:lnTo>
                  <a:pt x="1350657" y="2768333"/>
                </a:lnTo>
                <a:lnTo>
                  <a:pt x="1350657" y="2765704"/>
                </a:lnTo>
                <a:close/>
              </a:path>
              <a:path w="1351279" h="3248025">
                <a:moveTo>
                  <a:pt x="1350657" y="2718079"/>
                </a:moveTo>
                <a:lnTo>
                  <a:pt x="1350187" y="2716961"/>
                </a:lnTo>
                <a:lnTo>
                  <a:pt x="1348320" y="2715095"/>
                </a:lnTo>
                <a:lnTo>
                  <a:pt x="1347203" y="2714625"/>
                </a:lnTo>
                <a:lnTo>
                  <a:pt x="1344574" y="2714625"/>
                </a:lnTo>
                <a:lnTo>
                  <a:pt x="1343456" y="2715095"/>
                </a:lnTo>
                <a:lnTo>
                  <a:pt x="1341589" y="2716961"/>
                </a:lnTo>
                <a:lnTo>
                  <a:pt x="1341132" y="2718079"/>
                </a:lnTo>
                <a:lnTo>
                  <a:pt x="1341132" y="2720708"/>
                </a:lnTo>
                <a:lnTo>
                  <a:pt x="1341589" y="2721826"/>
                </a:lnTo>
                <a:lnTo>
                  <a:pt x="1343456" y="2723692"/>
                </a:lnTo>
                <a:lnTo>
                  <a:pt x="1344574" y="2724150"/>
                </a:lnTo>
                <a:lnTo>
                  <a:pt x="1347203" y="2724150"/>
                </a:lnTo>
                <a:lnTo>
                  <a:pt x="1348320" y="2723692"/>
                </a:lnTo>
                <a:lnTo>
                  <a:pt x="1350187" y="2721826"/>
                </a:lnTo>
                <a:lnTo>
                  <a:pt x="1350657" y="2720708"/>
                </a:lnTo>
                <a:lnTo>
                  <a:pt x="1350657" y="2718079"/>
                </a:lnTo>
                <a:close/>
              </a:path>
              <a:path w="1351279" h="3248025">
                <a:moveTo>
                  <a:pt x="1350657" y="2670454"/>
                </a:moveTo>
                <a:lnTo>
                  <a:pt x="1350187" y="2669336"/>
                </a:lnTo>
                <a:lnTo>
                  <a:pt x="1348320" y="2667470"/>
                </a:lnTo>
                <a:lnTo>
                  <a:pt x="1347203" y="2667000"/>
                </a:lnTo>
                <a:lnTo>
                  <a:pt x="1344574" y="2667000"/>
                </a:lnTo>
                <a:lnTo>
                  <a:pt x="1343456" y="2667470"/>
                </a:lnTo>
                <a:lnTo>
                  <a:pt x="1341589" y="2669336"/>
                </a:lnTo>
                <a:lnTo>
                  <a:pt x="1341132" y="2670454"/>
                </a:lnTo>
                <a:lnTo>
                  <a:pt x="1341132" y="2673083"/>
                </a:lnTo>
                <a:lnTo>
                  <a:pt x="1341589" y="2674201"/>
                </a:lnTo>
                <a:lnTo>
                  <a:pt x="1343456" y="2676067"/>
                </a:lnTo>
                <a:lnTo>
                  <a:pt x="1344574" y="2676525"/>
                </a:lnTo>
                <a:lnTo>
                  <a:pt x="1347203" y="2676525"/>
                </a:lnTo>
                <a:lnTo>
                  <a:pt x="1348320" y="2676067"/>
                </a:lnTo>
                <a:lnTo>
                  <a:pt x="1350187" y="2674201"/>
                </a:lnTo>
                <a:lnTo>
                  <a:pt x="1350657" y="2673083"/>
                </a:lnTo>
                <a:lnTo>
                  <a:pt x="1350657" y="2670454"/>
                </a:lnTo>
                <a:close/>
              </a:path>
              <a:path w="1351279" h="3248025">
                <a:moveTo>
                  <a:pt x="1350657" y="2622829"/>
                </a:moveTo>
                <a:lnTo>
                  <a:pt x="1350187" y="2621711"/>
                </a:lnTo>
                <a:lnTo>
                  <a:pt x="1348320" y="2619845"/>
                </a:lnTo>
                <a:lnTo>
                  <a:pt x="1347203" y="2619375"/>
                </a:lnTo>
                <a:lnTo>
                  <a:pt x="1344574" y="2619375"/>
                </a:lnTo>
                <a:lnTo>
                  <a:pt x="1343456" y="2619845"/>
                </a:lnTo>
                <a:lnTo>
                  <a:pt x="1341589" y="2621711"/>
                </a:lnTo>
                <a:lnTo>
                  <a:pt x="1341132" y="2622829"/>
                </a:lnTo>
                <a:lnTo>
                  <a:pt x="1341132" y="2625458"/>
                </a:lnTo>
                <a:lnTo>
                  <a:pt x="1341589" y="2626576"/>
                </a:lnTo>
                <a:lnTo>
                  <a:pt x="1343456" y="2628442"/>
                </a:lnTo>
                <a:lnTo>
                  <a:pt x="1344574" y="2628900"/>
                </a:lnTo>
                <a:lnTo>
                  <a:pt x="1347203" y="2628900"/>
                </a:lnTo>
                <a:lnTo>
                  <a:pt x="1348320" y="2628442"/>
                </a:lnTo>
                <a:lnTo>
                  <a:pt x="1350187" y="2626576"/>
                </a:lnTo>
                <a:lnTo>
                  <a:pt x="1350657" y="2625458"/>
                </a:lnTo>
                <a:lnTo>
                  <a:pt x="1350657" y="2622829"/>
                </a:lnTo>
                <a:close/>
              </a:path>
              <a:path w="1351279" h="3248025">
                <a:moveTo>
                  <a:pt x="1350657" y="2575204"/>
                </a:moveTo>
                <a:lnTo>
                  <a:pt x="1350187" y="2574086"/>
                </a:lnTo>
                <a:lnTo>
                  <a:pt x="1348320" y="2572220"/>
                </a:lnTo>
                <a:lnTo>
                  <a:pt x="1347203" y="2571750"/>
                </a:lnTo>
                <a:lnTo>
                  <a:pt x="1344574" y="2571750"/>
                </a:lnTo>
                <a:lnTo>
                  <a:pt x="1343456" y="2572220"/>
                </a:lnTo>
                <a:lnTo>
                  <a:pt x="1341589" y="2574086"/>
                </a:lnTo>
                <a:lnTo>
                  <a:pt x="1341132" y="2575204"/>
                </a:lnTo>
                <a:lnTo>
                  <a:pt x="1341132" y="2577833"/>
                </a:lnTo>
                <a:lnTo>
                  <a:pt x="1341589" y="2578951"/>
                </a:lnTo>
                <a:lnTo>
                  <a:pt x="1343456" y="2580817"/>
                </a:lnTo>
                <a:lnTo>
                  <a:pt x="1344574" y="2581275"/>
                </a:lnTo>
                <a:lnTo>
                  <a:pt x="1347203" y="2581275"/>
                </a:lnTo>
                <a:lnTo>
                  <a:pt x="1348320" y="2580817"/>
                </a:lnTo>
                <a:lnTo>
                  <a:pt x="1350187" y="2578951"/>
                </a:lnTo>
                <a:lnTo>
                  <a:pt x="1350657" y="2577833"/>
                </a:lnTo>
                <a:lnTo>
                  <a:pt x="1350657" y="2575204"/>
                </a:lnTo>
                <a:close/>
              </a:path>
              <a:path w="1351279" h="3248025">
                <a:moveTo>
                  <a:pt x="1350657" y="2527579"/>
                </a:moveTo>
                <a:lnTo>
                  <a:pt x="1350187" y="2526461"/>
                </a:lnTo>
                <a:lnTo>
                  <a:pt x="1348320" y="2524595"/>
                </a:lnTo>
                <a:lnTo>
                  <a:pt x="1347203" y="2524125"/>
                </a:lnTo>
                <a:lnTo>
                  <a:pt x="1344574" y="2524125"/>
                </a:lnTo>
                <a:lnTo>
                  <a:pt x="1343456" y="2524595"/>
                </a:lnTo>
                <a:lnTo>
                  <a:pt x="1341589" y="2526461"/>
                </a:lnTo>
                <a:lnTo>
                  <a:pt x="1341132" y="2527579"/>
                </a:lnTo>
                <a:lnTo>
                  <a:pt x="1341132" y="2530208"/>
                </a:lnTo>
                <a:lnTo>
                  <a:pt x="1341589" y="2531326"/>
                </a:lnTo>
                <a:lnTo>
                  <a:pt x="1343456" y="2533192"/>
                </a:lnTo>
                <a:lnTo>
                  <a:pt x="1344574" y="2533650"/>
                </a:lnTo>
                <a:lnTo>
                  <a:pt x="1347203" y="2533650"/>
                </a:lnTo>
                <a:lnTo>
                  <a:pt x="1348320" y="2533192"/>
                </a:lnTo>
                <a:lnTo>
                  <a:pt x="1350187" y="2531326"/>
                </a:lnTo>
                <a:lnTo>
                  <a:pt x="1350657" y="2530208"/>
                </a:lnTo>
                <a:lnTo>
                  <a:pt x="1350657" y="2527579"/>
                </a:lnTo>
                <a:close/>
              </a:path>
              <a:path w="1351279" h="3248025">
                <a:moveTo>
                  <a:pt x="1350657" y="2479954"/>
                </a:moveTo>
                <a:lnTo>
                  <a:pt x="1350187" y="2478836"/>
                </a:lnTo>
                <a:lnTo>
                  <a:pt x="1348320" y="2476970"/>
                </a:lnTo>
                <a:lnTo>
                  <a:pt x="1347203" y="2476500"/>
                </a:lnTo>
                <a:lnTo>
                  <a:pt x="1344574" y="2476500"/>
                </a:lnTo>
                <a:lnTo>
                  <a:pt x="1343456" y="2476970"/>
                </a:lnTo>
                <a:lnTo>
                  <a:pt x="1341589" y="2478836"/>
                </a:lnTo>
                <a:lnTo>
                  <a:pt x="1341132" y="2479954"/>
                </a:lnTo>
                <a:lnTo>
                  <a:pt x="1341132" y="2482583"/>
                </a:lnTo>
                <a:lnTo>
                  <a:pt x="1341589" y="2483701"/>
                </a:lnTo>
                <a:lnTo>
                  <a:pt x="1343456" y="2485567"/>
                </a:lnTo>
                <a:lnTo>
                  <a:pt x="1344574" y="2486025"/>
                </a:lnTo>
                <a:lnTo>
                  <a:pt x="1347203" y="2486025"/>
                </a:lnTo>
                <a:lnTo>
                  <a:pt x="1348320" y="2485567"/>
                </a:lnTo>
                <a:lnTo>
                  <a:pt x="1350187" y="2483701"/>
                </a:lnTo>
                <a:lnTo>
                  <a:pt x="1350657" y="2482583"/>
                </a:lnTo>
                <a:lnTo>
                  <a:pt x="1350657" y="2479954"/>
                </a:lnTo>
                <a:close/>
              </a:path>
              <a:path w="1351279" h="3248025">
                <a:moveTo>
                  <a:pt x="1350657" y="2432329"/>
                </a:moveTo>
                <a:lnTo>
                  <a:pt x="1350187" y="2431211"/>
                </a:lnTo>
                <a:lnTo>
                  <a:pt x="1348320" y="2429345"/>
                </a:lnTo>
                <a:lnTo>
                  <a:pt x="1347203" y="2428875"/>
                </a:lnTo>
                <a:lnTo>
                  <a:pt x="1344574" y="2428875"/>
                </a:lnTo>
                <a:lnTo>
                  <a:pt x="1343456" y="2429345"/>
                </a:lnTo>
                <a:lnTo>
                  <a:pt x="1341589" y="2431211"/>
                </a:lnTo>
                <a:lnTo>
                  <a:pt x="1341132" y="2432329"/>
                </a:lnTo>
                <a:lnTo>
                  <a:pt x="1341132" y="2434958"/>
                </a:lnTo>
                <a:lnTo>
                  <a:pt x="1341589" y="2436076"/>
                </a:lnTo>
                <a:lnTo>
                  <a:pt x="1343456" y="2437942"/>
                </a:lnTo>
                <a:lnTo>
                  <a:pt x="1344574" y="2438400"/>
                </a:lnTo>
                <a:lnTo>
                  <a:pt x="1347203" y="2438400"/>
                </a:lnTo>
                <a:lnTo>
                  <a:pt x="1348320" y="2437942"/>
                </a:lnTo>
                <a:lnTo>
                  <a:pt x="1350187" y="2436076"/>
                </a:lnTo>
                <a:lnTo>
                  <a:pt x="1350657" y="2434958"/>
                </a:lnTo>
                <a:lnTo>
                  <a:pt x="1350657" y="2432329"/>
                </a:lnTo>
                <a:close/>
              </a:path>
              <a:path w="1351279" h="3248025">
                <a:moveTo>
                  <a:pt x="1350657" y="2384704"/>
                </a:moveTo>
                <a:lnTo>
                  <a:pt x="1350187" y="2383586"/>
                </a:lnTo>
                <a:lnTo>
                  <a:pt x="1348320" y="2381720"/>
                </a:lnTo>
                <a:lnTo>
                  <a:pt x="1347203" y="2381250"/>
                </a:lnTo>
                <a:lnTo>
                  <a:pt x="1344574" y="2381250"/>
                </a:lnTo>
                <a:lnTo>
                  <a:pt x="1343456" y="2381720"/>
                </a:lnTo>
                <a:lnTo>
                  <a:pt x="1341589" y="2383586"/>
                </a:lnTo>
                <a:lnTo>
                  <a:pt x="1341132" y="2384704"/>
                </a:lnTo>
                <a:lnTo>
                  <a:pt x="1341132" y="2387333"/>
                </a:lnTo>
                <a:lnTo>
                  <a:pt x="1341589" y="2388451"/>
                </a:lnTo>
                <a:lnTo>
                  <a:pt x="1343456" y="2390317"/>
                </a:lnTo>
                <a:lnTo>
                  <a:pt x="1344574" y="2390775"/>
                </a:lnTo>
                <a:lnTo>
                  <a:pt x="1347203" y="2390775"/>
                </a:lnTo>
                <a:lnTo>
                  <a:pt x="1348320" y="2390317"/>
                </a:lnTo>
                <a:lnTo>
                  <a:pt x="1350187" y="2388451"/>
                </a:lnTo>
                <a:lnTo>
                  <a:pt x="1350657" y="2387333"/>
                </a:lnTo>
                <a:lnTo>
                  <a:pt x="1350657" y="2384704"/>
                </a:lnTo>
                <a:close/>
              </a:path>
              <a:path w="1351279" h="3248025">
                <a:moveTo>
                  <a:pt x="1350657" y="2337079"/>
                </a:moveTo>
                <a:lnTo>
                  <a:pt x="1350187" y="2335961"/>
                </a:lnTo>
                <a:lnTo>
                  <a:pt x="1348320" y="2334095"/>
                </a:lnTo>
                <a:lnTo>
                  <a:pt x="1347203" y="2333625"/>
                </a:lnTo>
                <a:lnTo>
                  <a:pt x="1344574" y="2333625"/>
                </a:lnTo>
                <a:lnTo>
                  <a:pt x="1343456" y="2334095"/>
                </a:lnTo>
                <a:lnTo>
                  <a:pt x="1341589" y="2335961"/>
                </a:lnTo>
                <a:lnTo>
                  <a:pt x="1341132" y="2337079"/>
                </a:lnTo>
                <a:lnTo>
                  <a:pt x="1341132" y="2339708"/>
                </a:lnTo>
                <a:lnTo>
                  <a:pt x="1341589" y="2340826"/>
                </a:lnTo>
                <a:lnTo>
                  <a:pt x="1343456" y="2342692"/>
                </a:lnTo>
                <a:lnTo>
                  <a:pt x="1344574" y="2343150"/>
                </a:lnTo>
                <a:lnTo>
                  <a:pt x="1347203" y="2343150"/>
                </a:lnTo>
                <a:lnTo>
                  <a:pt x="1348320" y="2342692"/>
                </a:lnTo>
                <a:lnTo>
                  <a:pt x="1350187" y="2340826"/>
                </a:lnTo>
                <a:lnTo>
                  <a:pt x="1350657" y="2339708"/>
                </a:lnTo>
                <a:lnTo>
                  <a:pt x="1350657" y="2337079"/>
                </a:lnTo>
                <a:close/>
              </a:path>
              <a:path w="1351279" h="3248025">
                <a:moveTo>
                  <a:pt x="1350657" y="2289454"/>
                </a:moveTo>
                <a:lnTo>
                  <a:pt x="1350187" y="2288336"/>
                </a:lnTo>
                <a:lnTo>
                  <a:pt x="1348320" y="2286470"/>
                </a:lnTo>
                <a:lnTo>
                  <a:pt x="1347203" y="2286000"/>
                </a:lnTo>
                <a:lnTo>
                  <a:pt x="1344574" y="2286000"/>
                </a:lnTo>
                <a:lnTo>
                  <a:pt x="1343456" y="2286470"/>
                </a:lnTo>
                <a:lnTo>
                  <a:pt x="1341589" y="2288336"/>
                </a:lnTo>
                <a:lnTo>
                  <a:pt x="1341132" y="2289454"/>
                </a:lnTo>
                <a:lnTo>
                  <a:pt x="1341132" y="2292083"/>
                </a:lnTo>
                <a:lnTo>
                  <a:pt x="1341589" y="2293201"/>
                </a:lnTo>
                <a:lnTo>
                  <a:pt x="1343456" y="2295067"/>
                </a:lnTo>
                <a:lnTo>
                  <a:pt x="1344574" y="2295525"/>
                </a:lnTo>
                <a:lnTo>
                  <a:pt x="1347203" y="2295525"/>
                </a:lnTo>
                <a:lnTo>
                  <a:pt x="1348320" y="2295067"/>
                </a:lnTo>
                <a:lnTo>
                  <a:pt x="1350187" y="2293201"/>
                </a:lnTo>
                <a:lnTo>
                  <a:pt x="1350657" y="2292083"/>
                </a:lnTo>
                <a:lnTo>
                  <a:pt x="1350657" y="2289454"/>
                </a:lnTo>
                <a:close/>
              </a:path>
              <a:path w="1351279" h="3248025">
                <a:moveTo>
                  <a:pt x="1350657" y="2241829"/>
                </a:moveTo>
                <a:lnTo>
                  <a:pt x="1350187" y="2240711"/>
                </a:lnTo>
                <a:lnTo>
                  <a:pt x="1348320" y="2238845"/>
                </a:lnTo>
                <a:lnTo>
                  <a:pt x="1347203" y="2238375"/>
                </a:lnTo>
                <a:lnTo>
                  <a:pt x="1344574" y="2238375"/>
                </a:lnTo>
                <a:lnTo>
                  <a:pt x="1343456" y="2238845"/>
                </a:lnTo>
                <a:lnTo>
                  <a:pt x="1341589" y="2240711"/>
                </a:lnTo>
                <a:lnTo>
                  <a:pt x="1341132" y="2241829"/>
                </a:lnTo>
                <a:lnTo>
                  <a:pt x="1341132" y="2244458"/>
                </a:lnTo>
                <a:lnTo>
                  <a:pt x="1341589" y="2245576"/>
                </a:lnTo>
                <a:lnTo>
                  <a:pt x="1343456" y="2247442"/>
                </a:lnTo>
                <a:lnTo>
                  <a:pt x="1344574" y="2247900"/>
                </a:lnTo>
                <a:lnTo>
                  <a:pt x="1347203" y="2247900"/>
                </a:lnTo>
                <a:lnTo>
                  <a:pt x="1348320" y="2247442"/>
                </a:lnTo>
                <a:lnTo>
                  <a:pt x="1350187" y="2245576"/>
                </a:lnTo>
                <a:lnTo>
                  <a:pt x="1350657" y="2244458"/>
                </a:lnTo>
                <a:lnTo>
                  <a:pt x="1350657" y="2241829"/>
                </a:lnTo>
                <a:close/>
              </a:path>
              <a:path w="1351279" h="3248025">
                <a:moveTo>
                  <a:pt x="1350657" y="2194204"/>
                </a:moveTo>
                <a:lnTo>
                  <a:pt x="1350187" y="2193086"/>
                </a:lnTo>
                <a:lnTo>
                  <a:pt x="1348320" y="2191220"/>
                </a:lnTo>
                <a:lnTo>
                  <a:pt x="1347203" y="2190750"/>
                </a:lnTo>
                <a:lnTo>
                  <a:pt x="1344574" y="2190750"/>
                </a:lnTo>
                <a:lnTo>
                  <a:pt x="1343456" y="2191220"/>
                </a:lnTo>
                <a:lnTo>
                  <a:pt x="1341589" y="2193086"/>
                </a:lnTo>
                <a:lnTo>
                  <a:pt x="1341132" y="2194204"/>
                </a:lnTo>
                <a:lnTo>
                  <a:pt x="1341132" y="2196833"/>
                </a:lnTo>
                <a:lnTo>
                  <a:pt x="1341589" y="2197951"/>
                </a:lnTo>
                <a:lnTo>
                  <a:pt x="1343456" y="2199817"/>
                </a:lnTo>
                <a:lnTo>
                  <a:pt x="1344574" y="2200275"/>
                </a:lnTo>
                <a:lnTo>
                  <a:pt x="1347203" y="2200275"/>
                </a:lnTo>
                <a:lnTo>
                  <a:pt x="1348320" y="2199817"/>
                </a:lnTo>
                <a:lnTo>
                  <a:pt x="1350187" y="2197951"/>
                </a:lnTo>
                <a:lnTo>
                  <a:pt x="1350657" y="2196833"/>
                </a:lnTo>
                <a:lnTo>
                  <a:pt x="1350657" y="2194204"/>
                </a:lnTo>
                <a:close/>
              </a:path>
              <a:path w="1351279" h="3248025">
                <a:moveTo>
                  <a:pt x="1350657" y="2146579"/>
                </a:moveTo>
                <a:lnTo>
                  <a:pt x="1350187" y="2145461"/>
                </a:lnTo>
                <a:lnTo>
                  <a:pt x="1348320" y="2143595"/>
                </a:lnTo>
                <a:lnTo>
                  <a:pt x="1347203" y="2143125"/>
                </a:lnTo>
                <a:lnTo>
                  <a:pt x="1344574" y="2143125"/>
                </a:lnTo>
                <a:lnTo>
                  <a:pt x="1343456" y="2143595"/>
                </a:lnTo>
                <a:lnTo>
                  <a:pt x="1341589" y="2145461"/>
                </a:lnTo>
                <a:lnTo>
                  <a:pt x="1341132" y="2146579"/>
                </a:lnTo>
                <a:lnTo>
                  <a:pt x="1341132" y="2149208"/>
                </a:lnTo>
                <a:lnTo>
                  <a:pt x="1341589" y="2150326"/>
                </a:lnTo>
                <a:lnTo>
                  <a:pt x="1343456" y="2152192"/>
                </a:lnTo>
                <a:lnTo>
                  <a:pt x="1344574" y="2152650"/>
                </a:lnTo>
                <a:lnTo>
                  <a:pt x="1347203" y="2152650"/>
                </a:lnTo>
                <a:lnTo>
                  <a:pt x="1348320" y="2152192"/>
                </a:lnTo>
                <a:lnTo>
                  <a:pt x="1350187" y="2150326"/>
                </a:lnTo>
                <a:lnTo>
                  <a:pt x="1350657" y="2149208"/>
                </a:lnTo>
                <a:lnTo>
                  <a:pt x="1350657" y="2146579"/>
                </a:lnTo>
                <a:close/>
              </a:path>
              <a:path w="1351279" h="3248025">
                <a:moveTo>
                  <a:pt x="1350657" y="2098954"/>
                </a:moveTo>
                <a:lnTo>
                  <a:pt x="1350187" y="2097836"/>
                </a:lnTo>
                <a:lnTo>
                  <a:pt x="1348320" y="2095969"/>
                </a:lnTo>
                <a:lnTo>
                  <a:pt x="1347203" y="2095500"/>
                </a:lnTo>
                <a:lnTo>
                  <a:pt x="1344574" y="2095500"/>
                </a:lnTo>
                <a:lnTo>
                  <a:pt x="1343456" y="2095969"/>
                </a:lnTo>
                <a:lnTo>
                  <a:pt x="1341589" y="2097836"/>
                </a:lnTo>
                <a:lnTo>
                  <a:pt x="1341132" y="2098954"/>
                </a:lnTo>
                <a:lnTo>
                  <a:pt x="1341132" y="2101583"/>
                </a:lnTo>
                <a:lnTo>
                  <a:pt x="1341589" y="2102700"/>
                </a:lnTo>
                <a:lnTo>
                  <a:pt x="1343456" y="2104567"/>
                </a:lnTo>
                <a:lnTo>
                  <a:pt x="1344574" y="2105025"/>
                </a:lnTo>
                <a:lnTo>
                  <a:pt x="1347203" y="2105025"/>
                </a:lnTo>
                <a:lnTo>
                  <a:pt x="1348320" y="2104567"/>
                </a:lnTo>
                <a:lnTo>
                  <a:pt x="1350187" y="2102700"/>
                </a:lnTo>
                <a:lnTo>
                  <a:pt x="1350657" y="2101583"/>
                </a:lnTo>
                <a:lnTo>
                  <a:pt x="1350657" y="2098954"/>
                </a:lnTo>
                <a:close/>
              </a:path>
              <a:path w="1351279" h="3248025">
                <a:moveTo>
                  <a:pt x="1350657" y="2051329"/>
                </a:moveTo>
                <a:lnTo>
                  <a:pt x="1350187" y="2050211"/>
                </a:lnTo>
                <a:lnTo>
                  <a:pt x="1348320" y="2048344"/>
                </a:lnTo>
                <a:lnTo>
                  <a:pt x="1347203" y="2047875"/>
                </a:lnTo>
                <a:lnTo>
                  <a:pt x="1344574" y="2047875"/>
                </a:lnTo>
                <a:lnTo>
                  <a:pt x="1343456" y="2048344"/>
                </a:lnTo>
                <a:lnTo>
                  <a:pt x="1341589" y="2050211"/>
                </a:lnTo>
                <a:lnTo>
                  <a:pt x="1341132" y="2051329"/>
                </a:lnTo>
                <a:lnTo>
                  <a:pt x="1341132" y="2053958"/>
                </a:lnTo>
                <a:lnTo>
                  <a:pt x="1341589" y="2055075"/>
                </a:lnTo>
                <a:lnTo>
                  <a:pt x="1343456" y="2056942"/>
                </a:lnTo>
                <a:lnTo>
                  <a:pt x="1344574" y="2057400"/>
                </a:lnTo>
                <a:lnTo>
                  <a:pt x="1347203" y="2057400"/>
                </a:lnTo>
                <a:lnTo>
                  <a:pt x="1348320" y="2056942"/>
                </a:lnTo>
                <a:lnTo>
                  <a:pt x="1350187" y="2055075"/>
                </a:lnTo>
                <a:lnTo>
                  <a:pt x="1350657" y="2053958"/>
                </a:lnTo>
                <a:lnTo>
                  <a:pt x="1350657" y="2051329"/>
                </a:lnTo>
                <a:close/>
              </a:path>
              <a:path w="1351279" h="3248025">
                <a:moveTo>
                  <a:pt x="1350657" y="2003704"/>
                </a:moveTo>
                <a:lnTo>
                  <a:pt x="1350187" y="2002586"/>
                </a:lnTo>
                <a:lnTo>
                  <a:pt x="1348320" y="2000719"/>
                </a:lnTo>
                <a:lnTo>
                  <a:pt x="1347203" y="2000250"/>
                </a:lnTo>
                <a:lnTo>
                  <a:pt x="1344574" y="2000250"/>
                </a:lnTo>
                <a:lnTo>
                  <a:pt x="1343456" y="2000719"/>
                </a:lnTo>
                <a:lnTo>
                  <a:pt x="1341589" y="2002586"/>
                </a:lnTo>
                <a:lnTo>
                  <a:pt x="1341132" y="2003704"/>
                </a:lnTo>
                <a:lnTo>
                  <a:pt x="1341132" y="2006333"/>
                </a:lnTo>
                <a:lnTo>
                  <a:pt x="1341589" y="2007450"/>
                </a:lnTo>
                <a:lnTo>
                  <a:pt x="1343456" y="2009317"/>
                </a:lnTo>
                <a:lnTo>
                  <a:pt x="1344574" y="2009775"/>
                </a:lnTo>
                <a:lnTo>
                  <a:pt x="1347203" y="2009775"/>
                </a:lnTo>
                <a:lnTo>
                  <a:pt x="1348320" y="2009317"/>
                </a:lnTo>
                <a:lnTo>
                  <a:pt x="1350187" y="2007450"/>
                </a:lnTo>
                <a:lnTo>
                  <a:pt x="1350657" y="2006333"/>
                </a:lnTo>
                <a:lnTo>
                  <a:pt x="1350657" y="2003704"/>
                </a:lnTo>
                <a:close/>
              </a:path>
              <a:path w="1351279" h="3248025">
                <a:moveTo>
                  <a:pt x="1350657" y="1956079"/>
                </a:moveTo>
                <a:lnTo>
                  <a:pt x="1350187" y="1954961"/>
                </a:lnTo>
                <a:lnTo>
                  <a:pt x="1348320" y="1953094"/>
                </a:lnTo>
                <a:lnTo>
                  <a:pt x="1347203" y="1952625"/>
                </a:lnTo>
                <a:lnTo>
                  <a:pt x="1344574" y="1952625"/>
                </a:lnTo>
                <a:lnTo>
                  <a:pt x="1343456" y="1953094"/>
                </a:lnTo>
                <a:lnTo>
                  <a:pt x="1341589" y="1954961"/>
                </a:lnTo>
                <a:lnTo>
                  <a:pt x="1341132" y="1956079"/>
                </a:lnTo>
                <a:lnTo>
                  <a:pt x="1341132" y="1958708"/>
                </a:lnTo>
                <a:lnTo>
                  <a:pt x="1341589" y="1959825"/>
                </a:lnTo>
                <a:lnTo>
                  <a:pt x="1343456" y="1961692"/>
                </a:lnTo>
                <a:lnTo>
                  <a:pt x="1344574" y="1962150"/>
                </a:lnTo>
                <a:lnTo>
                  <a:pt x="1347203" y="1962150"/>
                </a:lnTo>
                <a:lnTo>
                  <a:pt x="1348320" y="1961692"/>
                </a:lnTo>
                <a:lnTo>
                  <a:pt x="1350187" y="1959825"/>
                </a:lnTo>
                <a:lnTo>
                  <a:pt x="1350657" y="1958708"/>
                </a:lnTo>
                <a:lnTo>
                  <a:pt x="1350657" y="1956079"/>
                </a:lnTo>
                <a:close/>
              </a:path>
              <a:path w="1351279" h="3248025">
                <a:moveTo>
                  <a:pt x="1350657" y="1908454"/>
                </a:moveTo>
                <a:lnTo>
                  <a:pt x="1350187" y="1907336"/>
                </a:lnTo>
                <a:lnTo>
                  <a:pt x="1348320" y="1905469"/>
                </a:lnTo>
                <a:lnTo>
                  <a:pt x="1347203" y="1905000"/>
                </a:lnTo>
                <a:lnTo>
                  <a:pt x="1344574" y="1905000"/>
                </a:lnTo>
                <a:lnTo>
                  <a:pt x="1343456" y="1905469"/>
                </a:lnTo>
                <a:lnTo>
                  <a:pt x="1341589" y="1907336"/>
                </a:lnTo>
                <a:lnTo>
                  <a:pt x="1341132" y="1908454"/>
                </a:lnTo>
                <a:lnTo>
                  <a:pt x="1341132" y="1911083"/>
                </a:lnTo>
                <a:lnTo>
                  <a:pt x="1341589" y="1912200"/>
                </a:lnTo>
                <a:lnTo>
                  <a:pt x="1343456" y="1914067"/>
                </a:lnTo>
                <a:lnTo>
                  <a:pt x="1344574" y="1914525"/>
                </a:lnTo>
                <a:lnTo>
                  <a:pt x="1347203" y="1914525"/>
                </a:lnTo>
                <a:lnTo>
                  <a:pt x="1348320" y="1914067"/>
                </a:lnTo>
                <a:lnTo>
                  <a:pt x="1350187" y="1912200"/>
                </a:lnTo>
                <a:lnTo>
                  <a:pt x="1350657" y="1911083"/>
                </a:lnTo>
                <a:lnTo>
                  <a:pt x="1350657" y="1908454"/>
                </a:lnTo>
                <a:close/>
              </a:path>
              <a:path w="1351279" h="3248025">
                <a:moveTo>
                  <a:pt x="1350657" y="1860829"/>
                </a:moveTo>
                <a:lnTo>
                  <a:pt x="1350187" y="1859711"/>
                </a:lnTo>
                <a:lnTo>
                  <a:pt x="1348320" y="1857844"/>
                </a:lnTo>
                <a:lnTo>
                  <a:pt x="1347203" y="1857375"/>
                </a:lnTo>
                <a:lnTo>
                  <a:pt x="1344574" y="1857375"/>
                </a:lnTo>
                <a:lnTo>
                  <a:pt x="1343456" y="1857844"/>
                </a:lnTo>
                <a:lnTo>
                  <a:pt x="1341589" y="1859711"/>
                </a:lnTo>
                <a:lnTo>
                  <a:pt x="1341132" y="1860829"/>
                </a:lnTo>
                <a:lnTo>
                  <a:pt x="1341132" y="1863458"/>
                </a:lnTo>
                <a:lnTo>
                  <a:pt x="1341589" y="1864575"/>
                </a:lnTo>
                <a:lnTo>
                  <a:pt x="1343456" y="1866442"/>
                </a:lnTo>
                <a:lnTo>
                  <a:pt x="1344574" y="1866900"/>
                </a:lnTo>
                <a:lnTo>
                  <a:pt x="1347203" y="1866900"/>
                </a:lnTo>
                <a:lnTo>
                  <a:pt x="1348320" y="1866442"/>
                </a:lnTo>
                <a:lnTo>
                  <a:pt x="1350187" y="1864575"/>
                </a:lnTo>
                <a:lnTo>
                  <a:pt x="1350657" y="1863458"/>
                </a:lnTo>
                <a:lnTo>
                  <a:pt x="1350657" y="1860829"/>
                </a:lnTo>
                <a:close/>
              </a:path>
              <a:path w="1351279" h="3248025">
                <a:moveTo>
                  <a:pt x="1350657" y="1813204"/>
                </a:moveTo>
                <a:lnTo>
                  <a:pt x="1350187" y="1812086"/>
                </a:lnTo>
                <a:lnTo>
                  <a:pt x="1348320" y="1810219"/>
                </a:lnTo>
                <a:lnTo>
                  <a:pt x="1347203" y="1809750"/>
                </a:lnTo>
                <a:lnTo>
                  <a:pt x="1344574" y="1809750"/>
                </a:lnTo>
                <a:lnTo>
                  <a:pt x="1343456" y="1810219"/>
                </a:lnTo>
                <a:lnTo>
                  <a:pt x="1341589" y="1812086"/>
                </a:lnTo>
                <a:lnTo>
                  <a:pt x="1341132" y="1813204"/>
                </a:lnTo>
                <a:lnTo>
                  <a:pt x="1341132" y="1815833"/>
                </a:lnTo>
                <a:lnTo>
                  <a:pt x="1341589" y="1816950"/>
                </a:lnTo>
                <a:lnTo>
                  <a:pt x="1343456" y="1818817"/>
                </a:lnTo>
                <a:lnTo>
                  <a:pt x="1344574" y="1819275"/>
                </a:lnTo>
                <a:lnTo>
                  <a:pt x="1347203" y="1819275"/>
                </a:lnTo>
                <a:lnTo>
                  <a:pt x="1348320" y="1818817"/>
                </a:lnTo>
                <a:lnTo>
                  <a:pt x="1350187" y="1816950"/>
                </a:lnTo>
                <a:lnTo>
                  <a:pt x="1350657" y="1815833"/>
                </a:lnTo>
                <a:lnTo>
                  <a:pt x="1350657" y="1813204"/>
                </a:lnTo>
                <a:close/>
              </a:path>
              <a:path w="1351279" h="3248025">
                <a:moveTo>
                  <a:pt x="1350657" y="1765579"/>
                </a:moveTo>
                <a:lnTo>
                  <a:pt x="1350187" y="1764461"/>
                </a:lnTo>
                <a:lnTo>
                  <a:pt x="1348320" y="1762594"/>
                </a:lnTo>
                <a:lnTo>
                  <a:pt x="1347203" y="1762125"/>
                </a:lnTo>
                <a:lnTo>
                  <a:pt x="1344574" y="1762125"/>
                </a:lnTo>
                <a:lnTo>
                  <a:pt x="1343456" y="1762594"/>
                </a:lnTo>
                <a:lnTo>
                  <a:pt x="1341589" y="1764461"/>
                </a:lnTo>
                <a:lnTo>
                  <a:pt x="1341132" y="1765579"/>
                </a:lnTo>
                <a:lnTo>
                  <a:pt x="1341132" y="1768208"/>
                </a:lnTo>
                <a:lnTo>
                  <a:pt x="1341589" y="1769325"/>
                </a:lnTo>
                <a:lnTo>
                  <a:pt x="1343456" y="1771192"/>
                </a:lnTo>
                <a:lnTo>
                  <a:pt x="1344574" y="1771650"/>
                </a:lnTo>
                <a:lnTo>
                  <a:pt x="1347203" y="1771650"/>
                </a:lnTo>
                <a:lnTo>
                  <a:pt x="1348320" y="1771192"/>
                </a:lnTo>
                <a:lnTo>
                  <a:pt x="1350187" y="1769325"/>
                </a:lnTo>
                <a:lnTo>
                  <a:pt x="1350657" y="1768208"/>
                </a:lnTo>
                <a:lnTo>
                  <a:pt x="1350657" y="1765579"/>
                </a:lnTo>
                <a:close/>
              </a:path>
              <a:path w="1351279" h="3248025">
                <a:moveTo>
                  <a:pt x="1350657" y="1717954"/>
                </a:moveTo>
                <a:lnTo>
                  <a:pt x="1350187" y="1716836"/>
                </a:lnTo>
                <a:lnTo>
                  <a:pt x="1348320" y="1714969"/>
                </a:lnTo>
                <a:lnTo>
                  <a:pt x="1347203" y="1714500"/>
                </a:lnTo>
                <a:lnTo>
                  <a:pt x="1344574" y="1714500"/>
                </a:lnTo>
                <a:lnTo>
                  <a:pt x="1343456" y="1714969"/>
                </a:lnTo>
                <a:lnTo>
                  <a:pt x="1341589" y="1716836"/>
                </a:lnTo>
                <a:lnTo>
                  <a:pt x="1341132" y="1717954"/>
                </a:lnTo>
                <a:lnTo>
                  <a:pt x="1341132" y="1720583"/>
                </a:lnTo>
                <a:lnTo>
                  <a:pt x="1341589" y="1721700"/>
                </a:lnTo>
                <a:lnTo>
                  <a:pt x="1343456" y="1723567"/>
                </a:lnTo>
                <a:lnTo>
                  <a:pt x="1344574" y="1724025"/>
                </a:lnTo>
                <a:lnTo>
                  <a:pt x="1347203" y="1724025"/>
                </a:lnTo>
                <a:lnTo>
                  <a:pt x="1348320" y="1723567"/>
                </a:lnTo>
                <a:lnTo>
                  <a:pt x="1350187" y="1721700"/>
                </a:lnTo>
                <a:lnTo>
                  <a:pt x="1350657" y="1720583"/>
                </a:lnTo>
                <a:lnTo>
                  <a:pt x="1350657" y="1717954"/>
                </a:lnTo>
                <a:close/>
              </a:path>
              <a:path w="1351279" h="3248025">
                <a:moveTo>
                  <a:pt x="1350657" y="1670329"/>
                </a:moveTo>
                <a:lnTo>
                  <a:pt x="1350187" y="1669211"/>
                </a:lnTo>
                <a:lnTo>
                  <a:pt x="1348320" y="1667344"/>
                </a:lnTo>
                <a:lnTo>
                  <a:pt x="1347203" y="1666875"/>
                </a:lnTo>
                <a:lnTo>
                  <a:pt x="1344574" y="1666875"/>
                </a:lnTo>
                <a:lnTo>
                  <a:pt x="1343456" y="1667344"/>
                </a:lnTo>
                <a:lnTo>
                  <a:pt x="1341589" y="1669211"/>
                </a:lnTo>
                <a:lnTo>
                  <a:pt x="1341132" y="1670329"/>
                </a:lnTo>
                <a:lnTo>
                  <a:pt x="1341132" y="1672958"/>
                </a:lnTo>
                <a:lnTo>
                  <a:pt x="1341589" y="1674075"/>
                </a:lnTo>
                <a:lnTo>
                  <a:pt x="1343456" y="1675942"/>
                </a:lnTo>
                <a:lnTo>
                  <a:pt x="1344574" y="1676400"/>
                </a:lnTo>
                <a:lnTo>
                  <a:pt x="1347203" y="1676400"/>
                </a:lnTo>
                <a:lnTo>
                  <a:pt x="1348320" y="1675942"/>
                </a:lnTo>
                <a:lnTo>
                  <a:pt x="1350187" y="1674075"/>
                </a:lnTo>
                <a:lnTo>
                  <a:pt x="1350657" y="1672958"/>
                </a:lnTo>
                <a:lnTo>
                  <a:pt x="1350657" y="1670329"/>
                </a:lnTo>
                <a:close/>
              </a:path>
              <a:path w="1351279" h="3248025">
                <a:moveTo>
                  <a:pt x="1350657" y="1622704"/>
                </a:moveTo>
                <a:lnTo>
                  <a:pt x="1350187" y="1621586"/>
                </a:lnTo>
                <a:lnTo>
                  <a:pt x="1348320" y="1619719"/>
                </a:lnTo>
                <a:lnTo>
                  <a:pt x="1347203" y="1619250"/>
                </a:lnTo>
                <a:lnTo>
                  <a:pt x="1344574" y="1619250"/>
                </a:lnTo>
                <a:lnTo>
                  <a:pt x="1343456" y="1619719"/>
                </a:lnTo>
                <a:lnTo>
                  <a:pt x="1341589" y="1621586"/>
                </a:lnTo>
                <a:lnTo>
                  <a:pt x="1341132" y="1622704"/>
                </a:lnTo>
                <a:lnTo>
                  <a:pt x="1341132" y="1625333"/>
                </a:lnTo>
                <a:lnTo>
                  <a:pt x="1341589" y="1626450"/>
                </a:lnTo>
                <a:lnTo>
                  <a:pt x="1343456" y="1628317"/>
                </a:lnTo>
                <a:lnTo>
                  <a:pt x="1344574" y="1628775"/>
                </a:lnTo>
                <a:lnTo>
                  <a:pt x="1347203" y="1628775"/>
                </a:lnTo>
                <a:lnTo>
                  <a:pt x="1348320" y="1628317"/>
                </a:lnTo>
                <a:lnTo>
                  <a:pt x="1350187" y="1626450"/>
                </a:lnTo>
                <a:lnTo>
                  <a:pt x="1350657" y="1625333"/>
                </a:lnTo>
                <a:lnTo>
                  <a:pt x="1350657" y="1622704"/>
                </a:lnTo>
                <a:close/>
              </a:path>
              <a:path w="1351279" h="3248025">
                <a:moveTo>
                  <a:pt x="1350657" y="1575079"/>
                </a:moveTo>
                <a:lnTo>
                  <a:pt x="1350187" y="1573961"/>
                </a:lnTo>
                <a:lnTo>
                  <a:pt x="1348320" y="1572094"/>
                </a:lnTo>
                <a:lnTo>
                  <a:pt x="1347203" y="1571625"/>
                </a:lnTo>
                <a:lnTo>
                  <a:pt x="1344574" y="1571625"/>
                </a:lnTo>
                <a:lnTo>
                  <a:pt x="1343456" y="1572094"/>
                </a:lnTo>
                <a:lnTo>
                  <a:pt x="1341589" y="1573961"/>
                </a:lnTo>
                <a:lnTo>
                  <a:pt x="1341132" y="1575079"/>
                </a:lnTo>
                <a:lnTo>
                  <a:pt x="1341132" y="1577708"/>
                </a:lnTo>
                <a:lnTo>
                  <a:pt x="1341589" y="1578825"/>
                </a:lnTo>
                <a:lnTo>
                  <a:pt x="1343456" y="1580692"/>
                </a:lnTo>
                <a:lnTo>
                  <a:pt x="1344574" y="1581150"/>
                </a:lnTo>
                <a:lnTo>
                  <a:pt x="1347203" y="1581150"/>
                </a:lnTo>
                <a:lnTo>
                  <a:pt x="1348320" y="1580692"/>
                </a:lnTo>
                <a:lnTo>
                  <a:pt x="1350187" y="1578825"/>
                </a:lnTo>
                <a:lnTo>
                  <a:pt x="1350657" y="1577708"/>
                </a:lnTo>
                <a:lnTo>
                  <a:pt x="1350657" y="1575079"/>
                </a:lnTo>
                <a:close/>
              </a:path>
              <a:path w="1351279" h="3248025">
                <a:moveTo>
                  <a:pt x="1350657" y="1527454"/>
                </a:moveTo>
                <a:lnTo>
                  <a:pt x="1350187" y="1526336"/>
                </a:lnTo>
                <a:lnTo>
                  <a:pt x="1348320" y="1524469"/>
                </a:lnTo>
                <a:lnTo>
                  <a:pt x="1347203" y="1524000"/>
                </a:lnTo>
                <a:lnTo>
                  <a:pt x="1344574" y="1524000"/>
                </a:lnTo>
                <a:lnTo>
                  <a:pt x="1343456" y="1524469"/>
                </a:lnTo>
                <a:lnTo>
                  <a:pt x="1341589" y="1526336"/>
                </a:lnTo>
                <a:lnTo>
                  <a:pt x="1341132" y="1527454"/>
                </a:lnTo>
                <a:lnTo>
                  <a:pt x="1341132" y="1530083"/>
                </a:lnTo>
                <a:lnTo>
                  <a:pt x="1341589" y="1531200"/>
                </a:lnTo>
                <a:lnTo>
                  <a:pt x="1343456" y="1533067"/>
                </a:lnTo>
                <a:lnTo>
                  <a:pt x="1344574" y="1533525"/>
                </a:lnTo>
                <a:lnTo>
                  <a:pt x="1347203" y="1533525"/>
                </a:lnTo>
                <a:lnTo>
                  <a:pt x="1348320" y="1533067"/>
                </a:lnTo>
                <a:lnTo>
                  <a:pt x="1350187" y="1531200"/>
                </a:lnTo>
                <a:lnTo>
                  <a:pt x="1350657" y="1530083"/>
                </a:lnTo>
                <a:lnTo>
                  <a:pt x="1350657" y="1527454"/>
                </a:lnTo>
                <a:close/>
              </a:path>
              <a:path w="1351279" h="3248025">
                <a:moveTo>
                  <a:pt x="1350657" y="1479829"/>
                </a:moveTo>
                <a:lnTo>
                  <a:pt x="1350187" y="1478711"/>
                </a:lnTo>
                <a:lnTo>
                  <a:pt x="1348320" y="1476844"/>
                </a:lnTo>
                <a:lnTo>
                  <a:pt x="1347203" y="1476375"/>
                </a:lnTo>
                <a:lnTo>
                  <a:pt x="1344574" y="1476375"/>
                </a:lnTo>
                <a:lnTo>
                  <a:pt x="1343456" y="1476844"/>
                </a:lnTo>
                <a:lnTo>
                  <a:pt x="1341589" y="1478711"/>
                </a:lnTo>
                <a:lnTo>
                  <a:pt x="1341132" y="1479829"/>
                </a:lnTo>
                <a:lnTo>
                  <a:pt x="1341132" y="1482458"/>
                </a:lnTo>
                <a:lnTo>
                  <a:pt x="1341589" y="1483575"/>
                </a:lnTo>
                <a:lnTo>
                  <a:pt x="1343456" y="1485442"/>
                </a:lnTo>
                <a:lnTo>
                  <a:pt x="1344574" y="1485900"/>
                </a:lnTo>
                <a:lnTo>
                  <a:pt x="1347203" y="1485900"/>
                </a:lnTo>
                <a:lnTo>
                  <a:pt x="1348320" y="1485442"/>
                </a:lnTo>
                <a:lnTo>
                  <a:pt x="1350187" y="1483575"/>
                </a:lnTo>
                <a:lnTo>
                  <a:pt x="1350657" y="1482458"/>
                </a:lnTo>
                <a:lnTo>
                  <a:pt x="1350657" y="1479829"/>
                </a:lnTo>
                <a:close/>
              </a:path>
              <a:path w="1351279" h="3248025">
                <a:moveTo>
                  <a:pt x="1350657" y="1432204"/>
                </a:moveTo>
                <a:lnTo>
                  <a:pt x="1350187" y="1431086"/>
                </a:lnTo>
                <a:lnTo>
                  <a:pt x="1348320" y="1429219"/>
                </a:lnTo>
                <a:lnTo>
                  <a:pt x="1347203" y="1428750"/>
                </a:lnTo>
                <a:lnTo>
                  <a:pt x="1344574" y="1428750"/>
                </a:lnTo>
                <a:lnTo>
                  <a:pt x="1343456" y="1429219"/>
                </a:lnTo>
                <a:lnTo>
                  <a:pt x="1341589" y="1431086"/>
                </a:lnTo>
                <a:lnTo>
                  <a:pt x="1341132" y="1432204"/>
                </a:lnTo>
                <a:lnTo>
                  <a:pt x="1341132" y="1434833"/>
                </a:lnTo>
                <a:lnTo>
                  <a:pt x="1341589" y="1435950"/>
                </a:lnTo>
                <a:lnTo>
                  <a:pt x="1343456" y="1437817"/>
                </a:lnTo>
                <a:lnTo>
                  <a:pt x="1344574" y="1438275"/>
                </a:lnTo>
                <a:lnTo>
                  <a:pt x="1347203" y="1438275"/>
                </a:lnTo>
                <a:lnTo>
                  <a:pt x="1348320" y="1437817"/>
                </a:lnTo>
                <a:lnTo>
                  <a:pt x="1350187" y="1435950"/>
                </a:lnTo>
                <a:lnTo>
                  <a:pt x="1350657" y="1434833"/>
                </a:lnTo>
                <a:lnTo>
                  <a:pt x="1350657" y="1432204"/>
                </a:lnTo>
                <a:close/>
              </a:path>
              <a:path w="1351279" h="3248025">
                <a:moveTo>
                  <a:pt x="1350657" y="1384579"/>
                </a:moveTo>
                <a:lnTo>
                  <a:pt x="1350187" y="1383461"/>
                </a:lnTo>
                <a:lnTo>
                  <a:pt x="1348320" y="1381594"/>
                </a:lnTo>
                <a:lnTo>
                  <a:pt x="1347203" y="1381125"/>
                </a:lnTo>
                <a:lnTo>
                  <a:pt x="1344574" y="1381125"/>
                </a:lnTo>
                <a:lnTo>
                  <a:pt x="1343456" y="1381594"/>
                </a:lnTo>
                <a:lnTo>
                  <a:pt x="1341589" y="1383461"/>
                </a:lnTo>
                <a:lnTo>
                  <a:pt x="1341132" y="1384579"/>
                </a:lnTo>
                <a:lnTo>
                  <a:pt x="1341132" y="1387208"/>
                </a:lnTo>
                <a:lnTo>
                  <a:pt x="1341589" y="1388325"/>
                </a:lnTo>
                <a:lnTo>
                  <a:pt x="1343456" y="1390192"/>
                </a:lnTo>
                <a:lnTo>
                  <a:pt x="1344574" y="1390650"/>
                </a:lnTo>
                <a:lnTo>
                  <a:pt x="1347203" y="1390650"/>
                </a:lnTo>
                <a:lnTo>
                  <a:pt x="1348320" y="1390192"/>
                </a:lnTo>
                <a:lnTo>
                  <a:pt x="1350187" y="1388325"/>
                </a:lnTo>
                <a:lnTo>
                  <a:pt x="1350657" y="1387208"/>
                </a:lnTo>
                <a:lnTo>
                  <a:pt x="1350657" y="1384579"/>
                </a:lnTo>
                <a:close/>
              </a:path>
              <a:path w="1351279" h="3248025">
                <a:moveTo>
                  <a:pt x="1350657" y="1336954"/>
                </a:moveTo>
                <a:lnTo>
                  <a:pt x="1350187" y="1335836"/>
                </a:lnTo>
                <a:lnTo>
                  <a:pt x="1348320" y="1333969"/>
                </a:lnTo>
                <a:lnTo>
                  <a:pt x="1347203" y="1333500"/>
                </a:lnTo>
                <a:lnTo>
                  <a:pt x="1344574" y="1333500"/>
                </a:lnTo>
                <a:lnTo>
                  <a:pt x="1343456" y="1333969"/>
                </a:lnTo>
                <a:lnTo>
                  <a:pt x="1341589" y="1335836"/>
                </a:lnTo>
                <a:lnTo>
                  <a:pt x="1341132" y="1336954"/>
                </a:lnTo>
                <a:lnTo>
                  <a:pt x="1341132" y="1339583"/>
                </a:lnTo>
                <a:lnTo>
                  <a:pt x="1341589" y="1340700"/>
                </a:lnTo>
                <a:lnTo>
                  <a:pt x="1343456" y="1342567"/>
                </a:lnTo>
                <a:lnTo>
                  <a:pt x="1344574" y="1343025"/>
                </a:lnTo>
                <a:lnTo>
                  <a:pt x="1347203" y="1343025"/>
                </a:lnTo>
                <a:lnTo>
                  <a:pt x="1348320" y="1342567"/>
                </a:lnTo>
                <a:lnTo>
                  <a:pt x="1350187" y="1340700"/>
                </a:lnTo>
                <a:lnTo>
                  <a:pt x="1350657" y="1339583"/>
                </a:lnTo>
                <a:lnTo>
                  <a:pt x="1350657" y="1336954"/>
                </a:lnTo>
                <a:close/>
              </a:path>
              <a:path w="1351279" h="3248025">
                <a:moveTo>
                  <a:pt x="1350657" y="1289329"/>
                </a:moveTo>
                <a:lnTo>
                  <a:pt x="1350187" y="1288211"/>
                </a:lnTo>
                <a:lnTo>
                  <a:pt x="1348320" y="1286344"/>
                </a:lnTo>
                <a:lnTo>
                  <a:pt x="1347203" y="1285875"/>
                </a:lnTo>
                <a:lnTo>
                  <a:pt x="1344574" y="1285875"/>
                </a:lnTo>
                <a:lnTo>
                  <a:pt x="1343456" y="1286344"/>
                </a:lnTo>
                <a:lnTo>
                  <a:pt x="1341589" y="1288211"/>
                </a:lnTo>
                <a:lnTo>
                  <a:pt x="1341132" y="1289329"/>
                </a:lnTo>
                <a:lnTo>
                  <a:pt x="1341132" y="1291958"/>
                </a:lnTo>
                <a:lnTo>
                  <a:pt x="1341589" y="1293075"/>
                </a:lnTo>
                <a:lnTo>
                  <a:pt x="1343456" y="1294942"/>
                </a:lnTo>
                <a:lnTo>
                  <a:pt x="1344574" y="1295400"/>
                </a:lnTo>
                <a:lnTo>
                  <a:pt x="1347203" y="1295400"/>
                </a:lnTo>
                <a:lnTo>
                  <a:pt x="1348320" y="1294942"/>
                </a:lnTo>
                <a:lnTo>
                  <a:pt x="1350187" y="1293075"/>
                </a:lnTo>
                <a:lnTo>
                  <a:pt x="1350657" y="1291958"/>
                </a:lnTo>
                <a:lnTo>
                  <a:pt x="1350657" y="1289329"/>
                </a:lnTo>
                <a:close/>
              </a:path>
              <a:path w="1351279" h="3248025">
                <a:moveTo>
                  <a:pt x="1350657" y="1241704"/>
                </a:moveTo>
                <a:lnTo>
                  <a:pt x="1350187" y="1240586"/>
                </a:lnTo>
                <a:lnTo>
                  <a:pt x="1348320" y="1238719"/>
                </a:lnTo>
                <a:lnTo>
                  <a:pt x="1347203" y="1238250"/>
                </a:lnTo>
                <a:lnTo>
                  <a:pt x="1344574" y="1238250"/>
                </a:lnTo>
                <a:lnTo>
                  <a:pt x="1343456" y="1238719"/>
                </a:lnTo>
                <a:lnTo>
                  <a:pt x="1341589" y="1240586"/>
                </a:lnTo>
                <a:lnTo>
                  <a:pt x="1341132" y="1241704"/>
                </a:lnTo>
                <a:lnTo>
                  <a:pt x="1341132" y="1244333"/>
                </a:lnTo>
                <a:lnTo>
                  <a:pt x="1341589" y="1245450"/>
                </a:lnTo>
                <a:lnTo>
                  <a:pt x="1343456" y="1247317"/>
                </a:lnTo>
                <a:lnTo>
                  <a:pt x="1344574" y="1247775"/>
                </a:lnTo>
                <a:lnTo>
                  <a:pt x="1347203" y="1247775"/>
                </a:lnTo>
                <a:lnTo>
                  <a:pt x="1348320" y="1247317"/>
                </a:lnTo>
                <a:lnTo>
                  <a:pt x="1350187" y="1245450"/>
                </a:lnTo>
                <a:lnTo>
                  <a:pt x="1350657" y="1244333"/>
                </a:lnTo>
                <a:lnTo>
                  <a:pt x="1350657" y="1241704"/>
                </a:lnTo>
                <a:close/>
              </a:path>
              <a:path w="1351279" h="3248025">
                <a:moveTo>
                  <a:pt x="1350657" y="1194079"/>
                </a:moveTo>
                <a:lnTo>
                  <a:pt x="1350187" y="1192961"/>
                </a:lnTo>
                <a:lnTo>
                  <a:pt x="1348320" y="1191094"/>
                </a:lnTo>
                <a:lnTo>
                  <a:pt x="1347203" y="1190625"/>
                </a:lnTo>
                <a:lnTo>
                  <a:pt x="1344574" y="1190625"/>
                </a:lnTo>
                <a:lnTo>
                  <a:pt x="1343456" y="1191094"/>
                </a:lnTo>
                <a:lnTo>
                  <a:pt x="1341589" y="1192961"/>
                </a:lnTo>
                <a:lnTo>
                  <a:pt x="1341132" y="1194079"/>
                </a:lnTo>
                <a:lnTo>
                  <a:pt x="1341132" y="1196708"/>
                </a:lnTo>
                <a:lnTo>
                  <a:pt x="1341589" y="1197825"/>
                </a:lnTo>
                <a:lnTo>
                  <a:pt x="1343456" y="1199692"/>
                </a:lnTo>
                <a:lnTo>
                  <a:pt x="1344574" y="1200150"/>
                </a:lnTo>
                <a:lnTo>
                  <a:pt x="1347203" y="1200150"/>
                </a:lnTo>
                <a:lnTo>
                  <a:pt x="1348320" y="1199692"/>
                </a:lnTo>
                <a:lnTo>
                  <a:pt x="1350187" y="1197825"/>
                </a:lnTo>
                <a:lnTo>
                  <a:pt x="1350657" y="1196708"/>
                </a:lnTo>
                <a:lnTo>
                  <a:pt x="1350657" y="1194079"/>
                </a:lnTo>
                <a:close/>
              </a:path>
              <a:path w="1351279" h="3248025">
                <a:moveTo>
                  <a:pt x="1350657" y="1146454"/>
                </a:moveTo>
                <a:lnTo>
                  <a:pt x="1350187" y="1145336"/>
                </a:lnTo>
                <a:lnTo>
                  <a:pt x="1348320" y="1143469"/>
                </a:lnTo>
                <a:lnTo>
                  <a:pt x="1347203" y="1143000"/>
                </a:lnTo>
                <a:lnTo>
                  <a:pt x="1344574" y="1143000"/>
                </a:lnTo>
                <a:lnTo>
                  <a:pt x="1343456" y="1143469"/>
                </a:lnTo>
                <a:lnTo>
                  <a:pt x="1341589" y="1145336"/>
                </a:lnTo>
                <a:lnTo>
                  <a:pt x="1341132" y="1146454"/>
                </a:lnTo>
                <a:lnTo>
                  <a:pt x="1341132" y="1149083"/>
                </a:lnTo>
                <a:lnTo>
                  <a:pt x="1341589" y="1150200"/>
                </a:lnTo>
                <a:lnTo>
                  <a:pt x="1343456" y="1152067"/>
                </a:lnTo>
                <a:lnTo>
                  <a:pt x="1344574" y="1152525"/>
                </a:lnTo>
                <a:lnTo>
                  <a:pt x="1347203" y="1152525"/>
                </a:lnTo>
                <a:lnTo>
                  <a:pt x="1348320" y="1152067"/>
                </a:lnTo>
                <a:lnTo>
                  <a:pt x="1350187" y="1150200"/>
                </a:lnTo>
                <a:lnTo>
                  <a:pt x="1350657" y="1149083"/>
                </a:lnTo>
                <a:lnTo>
                  <a:pt x="1350657" y="1146454"/>
                </a:lnTo>
                <a:close/>
              </a:path>
              <a:path w="1351279" h="3248025">
                <a:moveTo>
                  <a:pt x="1350657" y="1098829"/>
                </a:moveTo>
                <a:lnTo>
                  <a:pt x="1350187" y="1097711"/>
                </a:lnTo>
                <a:lnTo>
                  <a:pt x="1348320" y="1095844"/>
                </a:lnTo>
                <a:lnTo>
                  <a:pt x="1347203" y="1095375"/>
                </a:lnTo>
                <a:lnTo>
                  <a:pt x="1344574" y="1095375"/>
                </a:lnTo>
                <a:lnTo>
                  <a:pt x="1343456" y="1095844"/>
                </a:lnTo>
                <a:lnTo>
                  <a:pt x="1341589" y="1097711"/>
                </a:lnTo>
                <a:lnTo>
                  <a:pt x="1341132" y="1098829"/>
                </a:lnTo>
                <a:lnTo>
                  <a:pt x="1341132" y="1101458"/>
                </a:lnTo>
                <a:lnTo>
                  <a:pt x="1341589" y="1102575"/>
                </a:lnTo>
                <a:lnTo>
                  <a:pt x="1343456" y="1104442"/>
                </a:lnTo>
                <a:lnTo>
                  <a:pt x="1344574" y="1104900"/>
                </a:lnTo>
                <a:lnTo>
                  <a:pt x="1347203" y="1104900"/>
                </a:lnTo>
                <a:lnTo>
                  <a:pt x="1348320" y="1104442"/>
                </a:lnTo>
                <a:lnTo>
                  <a:pt x="1350187" y="1102575"/>
                </a:lnTo>
                <a:lnTo>
                  <a:pt x="1350657" y="1101458"/>
                </a:lnTo>
                <a:lnTo>
                  <a:pt x="1350657" y="1098829"/>
                </a:lnTo>
                <a:close/>
              </a:path>
              <a:path w="1351279" h="3248025">
                <a:moveTo>
                  <a:pt x="1350657" y="1051204"/>
                </a:moveTo>
                <a:lnTo>
                  <a:pt x="1350187" y="1050086"/>
                </a:lnTo>
                <a:lnTo>
                  <a:pt x="1348320" y="1048219"/>
                </a:lnTo>
                <a:lnTo>
                  <a:pt x="1347203" y="1047750"/>
                </a:lnTo>
                <a:lnTo>
                  <a:pt x="1344574" y="1047750"/>
                </a:lnTo>
                <a:lnTo>
                  <a:pt x="1343456" y="1048219"/>
                </a:lnTo>
                <a:lnTo>
                  <a:pt x="1341589" y="1050086"/>
                </a:lnTo>
                <a:lnTo>
                  <a:pt x="1341132" y="1051204"/>
                </a:lnTo>
                <a:lnTo>
                  <a:pt x="1341132" y="1053833"/>
                </a:lnTo>
                <a:lnTo>
                  <a:pt x="1341589" y="1054950"/>
                </a:lnTo>
                <a:lnTo>
                  <a:pt x="1343456" y="1056817"/>
                </a:lnTo>
                <a:lnTo>
                  <a:pt x="1344574" y="1057275"/>
                </a:lnTo>
                <a:lnTo>
                  <a:pt x="1347203" y="1057275"/>
                </a:lnTo>
                <a:lnTo>
                  <a:pt x="1348320" y="1056817"/>
                </a:lnTo>
                <a:lnTo>
                  <a:pt x="1350187" y="1054950"/>
                </a:lnTo>
                <a:lnTo>
                  <a:pt x="1350657" y="1053833"/>
                </a:lnTo>
                <a:lnTo>
                  <a:pt x="1350657" y="1051204"/>
                </a:lnTo>
                <a:close/>
              </a:path>
              <a:path w="1351279" h="3248025">
                <a:moveTo>
                  <a:pt x="1350657" y="1003579"/>
                </a:moveTo>
                <a:lnTo>
                  <a:pt x="1350187" y="1002461"/>
                </a:lnTo>
                <a:lnTo>
                  <a:pt x="1348320" y="1000594"/>
                </a:lnTo>
                <a:lnTo>
                  <a:pt x="1347203" y="1000125"/>
                </a:lnTo>
                <a:lnTo>
                  <a:pt x="1344574" y="1000125"/>
                </a:lnTo>
                <a:lnTo>
                  <a:pt x="1343456" y="1000594"/>
                </a:lnTo>
                <a:lnTo>
                  <a:pt x="1341589" y="1002461"/>
                </a:lnTo>
                <a:lnTo>
                  <a:pt x="1341132" y="1003579"/>
                </a:lnTo>
                <a:lnTo>
                  <a:pt x="1341132" y="1006208"/>
                </a:lnTo>
                <a:lnTo>
                  <a:pt x="1341589" y="1007325"/>
                </a:lnTo>
                <a:lnTo>
                  <a:pt x="1343456" y="1009192"/>
                </a:lnTo>
                <a:lnTo>
                  <a:pt x="1344574" y="1009650"/>
                </a:lnTo>
                <a:lnTo>
                  <a:pt x="1347203" y="1009650"/>
                </a:lnTo>
                <a:lnTo>
                  <a:pt x="1348320" y="1009192"/>
                </a:lnTo>
                <a:lnTo>
                  <a:pt x="1350187" y="1007325"/>
                </a:lnTo>
                <a:lnTo>
                  <a:pt x="1350657" y="1006208"/>
                </a:lnTo>
                <a:lnTo>
                  <a:pt x="1350657" y="1003579"/>
                </a:lnTo>
                <a:close/>
              </a:path>
              <a:path w="1351279" h="3248025">
                <a:moveTo>
                  <a:pt x="1350657" y="955954"/>
                </a:moveTo>
                <a:lnTo>
                  <a:pt x="1350187" y="954836"/>
                </a:lnTo>
                <a:lnTo>
                  <a:pt x="1348320" y="952969"/>
                </a:lnTo>
                <a:lnTo>
                  <a:pt x="1347203" y="952500"/>
                </a:lnTo>
                <a:lnTo>
                  <a:pt x="1344574" y="952500"/>
                </a:lnTo>
                <a:lnTo>
                  <a:pt x="1343456" y="952969"/>
                </a:lnTo>
                <a:lnTo>
                  <a:pt x="1341589" y="954836"/>
                </a:lnTo>
                <a:lnTo>
                  <a:pt x="1341132" y="955954"/>
                </a:lnTo>
                <a:lnTo>
                  <a:pt x="1341132" y="958583"/>
                </a:lnTo>
                <a:lnTo>
                  <a:pt x="1341589" y="959700"/>
                </a:lnTo>
                <a:lnTo>
                  <a:pt x="1343456" y="961567"/>
                </a:lnTo>
                <a:lnTo>
                  <a:pt x="1344574" y="962025"/>
                </a:lnTo>
                <a:lnTo>
                  <a:pt x="1347203" y="962025"/>
                </a:lnTo>
                <a:lnTo>
                  <a:pt x="1348320" y="961567"/>
                </a:lnTo>
                <a:lnTo>
                  <a:pt x="1350187" y="959700"/>
                </a:lnTo>
                <a:lnTo>
                  <a:pt x="1350657" y="958583"/>
                </a:lnTo>
                <a:lnTo>
                  <a:pt x="1350657" y="955954"/>
                </a:lnTo>
                <a:close/>
              </a:path>
              <a:path w="1351279" h="3248025">
                <a:moveTo>
                  <a:pt x="1350657" y="908329"/>
                </a:moveTo>
                <a:lnTo>
                  <a:pt x="1350187" y="907211"/>
                </a:lnTo>
                <a:lnTo>
                  <a:pt x="1348320" y="905344"/>
                </a:lnTo>
                <a:lnTo>
                  <a:pt x="1347203" y="904875"/>
                </a:lnTo>
                <a:lnTo>
                  <a:pt x="1344574" y="904875"/>
                </a:lnTo>
                <a:lnTo>
                  <a:pt x="1343456" y="905344"/>
                </a:lnTo>
                <a:lnTo>
                  <a:pt x="1341589" y="907211"/>
                </a:lnTo>
                <a:lnTo>
                  <a:pt x="1341132" y="908329"/>
                </a:lnTo>
                <a:lnTo>
                  <a:pt x="1341132" y="910958"/>
                </a:lnTo>
                <a:lnTo>
                  <a:pt x="1341589" y="912075"/>
                </a:lnTo>
                <a:lnTo>
                  <a:pt x="1343456" y="913942"/>
                </a:lnTo>
                <a:lnTo>
                  <a:pt x="1344574" y="914400"/>
                </a:lnTo>
                <a:lnTo>
                  <a:pt x="1347203" y="914400"/>
                </a:lnTo>
                <a:lnTo>
                  <a:pt x="1348320" y="913942"/>
                </a:lnTo>
                <a:lnTo>
                  <a:pt x="1350187" y="912075"/>
                </a:lnTo>
                <a:lnTo>
                  <a:pt x="1350657" y="910958"/>
                </a:lnTo>
                <a:lnTo>
                  <a:pt x="1350657" y="908329"/>
                </a:lnTo>
                <a:close/>
              </a:path>
              <a:path w="1351279" h="3248025">
                <a:moveTo>
                  <a:pt x="1350657" y="860704"/>
                </a:moveTo>
                <a:lnTo>
                  <a:pt x="1350187" y="859586"/>
                </a:lnTo>
                <a:lnTo>
                  <a:pt x="1348320" y="857719"/>
                </a:lnTo>
                <a:lnTo>
                  <a:pt x="1347203" y="857250"/>
                </a:lnTo>
                <a:lnTo>
                  <a:pt x="1344574" y="857250"/>
                </a:lnTo>
                <a:lnTo>
                  <a:pt x="1343456" y="857719"/>
                </a:lnTo>
                <a:lnTo>
                  <a:pt x="1341589" y="859586"/>
                </a:lnTo>
                <a:lnTo>
                  <a:pt x="1341132" y="860704"/>
                </a:lnTo>
                <a:lnTo>
                  <a:pt x="1341132" y="863333"/>
                </a:lnTo>
                <a:lnTo>
                  <a:pt x="1341589" y="864450"/>
                </a:lnTo>
                <a:lnTo>
                  <a:pt x="1343456" y="866317"/>
                </a:lnTo>
                <a:lnTo>
                  <a:pt x="1344574" y="866775"/>
                </a:lnTo>
                <a:lnTo>
                  <a:pt x="1347203" y="866775"/>
                </a:lnTo>
                <a:lnTo>
                  <a:pt x="1348320" y="866317"/>
                </a:lnTo>
                <a:lnTo>
                  <a:pt x="1350187" y="864450"/>
                </a:lnTo>
                <a:lnTo>
                  <a:pt x="1350657" y="863333"/>
                </a:lnTo>
                <a:lnTo>
                  <a:pt x="1350657" y="860704"/>
                </a:lnTo>
                <a:close/>
              </a:path>
              <a:path w="1351279" h="3248025">
                <a:moveTo>
                  <a:pt x="1350657" y="813079"/>
                </a:moveTo>
                <a:lnTo>
                  <a:pt x="1350187" y="811961"/>
                </a:lnTo>
                <a:lnTo>
                  <a:pt x="1348320" y="810094"/>
                </a:lnTo>
                <a:lnTo>
                  <a:pt x="1347203" y="809625"/>
                </a:lnTo>
                <a:lnTo>
                  <a:pt x="1344574" y="809625"/>
                </a:lnTo>
                <a:lnTo>
                  <a:pt x="1343456" y="810094"/>
                </a:lnTo>
                <a:lnTo>
                  <a:pt x="1341589" y="811961"/>
                </a:lnTo>
                <a:lnTo>
                  <a:pt x="1341132" y="813079"/>
                </a:lnTo>
                <a:lnTo>
                  <a:pt x="1341132" y="815708"/>
                </a:lnTo>
                <a:lnTo>
                  <a:pt x="1341589" y="816825"/>
                </a:lnTo>
                <a:lnTo>
                  <a:pt x="1343456" y="818692"/>
                </a:lnTo>
                <a:lnTo>
                  <a:pt x="1344574" y="819150"/>
                </a:lnTo>
                <a:lnTo>
                  <a:pt x="1347203" y="819150"/>
                </a:lnTo>
                <a:lnTo>
                  <a:pt x="1348320" y="818692"/>
                </a:lnTo>
                <a:lnTo>
                  <a:pt x="1350187" y="816825"/>
                </a:lnTo>
                <a:lnTo>
                  <a:pt x="1350657" y="815708"/>
                </a:lnTo>
                <a:lnTo>
                  <a:pt x="1350657" y="813079"/>
                </a:lnTo>
                <a:close/>
              </a:path>
              <a:path w="1351279" h="3248025">
                <a:moveTo>
                  <a:pt x="1350657" y="765454"/>
                </a:moveTo>
                <a:lnTo>
                  <a:pt x="1350187" y="764336"/>
                </a:lnTo>
                <a:lnTo>
                  <a:pt x="1348320" y="762469"/>
                </a:lnTo>
                <a:lnTo>
                  <a:pt x="1347203" y="762000"/>
                </a:lnTo>
                <a:lnTo>
                  <a:pt x="1344574" y="762000"/>
                </a:lnTo>
                <a:lnTo>
                  <a:pt x="1343456" y="762469"/>
                </a:lnTo>
                <a:lnTo>
                  <a:pt x="1341589" y="764336"/>
                </a:lnTo>
                <a:lnTo>
                  <a:pt x="1341132" y="765454"/>
                </a:lnTo>
                <a:lnTo>
                  <a:pt x="1341132" y="768083"/>
                </a:lnTo>
                <a:lnTo>
                  <a:pt x="1341589" y="769200"/>
                </a:lnTo>
                <a:lnTo>
                  <a:pt x="1343456" y="771067"/>
                </a:lnTo>
                <a:lnTo>
                  <a:pt x="1344574" y="771525"/>
                </a:lnTo>
                <a:lnTo>
                  <a:pt x="1347203" y="771525"/>
                </a:lnTo>
                <a:lnTo>
                  <a:pt x="1348320" y="771067"/>
                </a:lnTo>
                <a:lnTo>
                  <a:pt x="1350187" y="769200"/>
                </a:lnTo>
                <a:lnTo>
                  <a:pt x="1350657" y="768083"/>
                </a:lnTo>
                <a:lnTo>
                  <a:pt x="1350657" y="765454"/>
                </a:lnTo>
                <a:close/>
              </a:path>
              <a:path w="1351279" h="3248025">
                <a:moveTo>
                  <a:pt x="1350657" y="717829"/>
                </a:moveTo>
                <a:lnTo>
                  <a:pt x="1350187" y="716711"/>
                </a:lnTo>
                <a:lnTo>
                  <a:pt x="1348320" y="714844"/>
                </a:lnTo>
                <a:lnTo>
                  <a:pt x="1347203" y="714375"/>
                </a:lnTo>
                <a:lnTo>
                  <a:pt x="1344574" y="714375"/>
                </a:lnTo>
                <a:lnTo>
                  <a:pt x="1343456" y="714844"/>
                </a:lnTo>
                <a:lnTo>
                  <a:pt x="1341589" y="716711"/>
                </a:lnTo>
                <a:lnTo>
                  <a:pt x="1341132" y="717829"/>
                </a:lnTo>
                <a:lnTo>
                  <a:pt x="1341132" y="720458"/>
                </a:lnTo>
                <a:lnTo>
                  <a:pt x="1341589" y="721575"/>
                </a:lnTo>
                <a:lnTo>
                  <a:pt x="1343456" y="723442"/>
                </a:lnTo>
                <a:lnTo>
                  <a:pt x="1344574" y="723900"/>
                </a:lnTo>
                <a:lnTo>
                  <a:pt x="1347203" y="723900"/>
                </a:lnTo>
                <a:lnTo>
                  <a:pt x="1348320" y="723442"/>
                </a:lnTo>
                <a:lnTo>
                  <a:pt x="1350187" y="721575"/>
                </a:lnTo>
                <a:lnTo>
                  <a:pt x="1350657" y="720458"/>
                </a:lnTo>
                <a:lnTo>
                  <a:pt x="1350657" y="717829"/>
                </a:lnTo>
                <a:close/>
              </a:path>
              <a:path w="1351279" h="3248025">
                <a:moveTo>
                  <a:pt x="1350657" y="670204"/>
                </a:moveTo>
                <a:lnTo>
                  <a:pt x="1350187" y="669086"/>
                </a:lnTo>
                <a:lnTo>
                  <a:pt x="1348320" y="667219"/>
                </a:lnTo>
                <a:lnTo>
                  <a:pt x="1347203" y="666750"/>
                </a:lnTo>
                <a:lnTo>
                  <a:pt x="1344574" y="666750"/>
                </a:lnTo>
                <a:lnTo>
                  <a:pt x="1343456" y="667219"/>
                </a:lnTo>
                <a:lnTo>
                  <a:pt x="1341589" y="669086"/>
                </a:lnTo>
                <a:lnTo>
                  <a:pt x="1341132" y="670204"/>
                </a:lnTo>
                <a:lnTo>
                  <a:pt x="1341132" y="672833"/>
                </a:lnTo>
                <a:lnTo>
                  <a:pt x="1341589" y="673950"/>
                </a:lnTo>
                <a:lnTo>
                  <a:pt x="1343456" y="675817"/>
                </a:lnTo>
                <a:lnTo>
                  <a:pt x="1344574" y="676275"/>
                </a:lnTo>
                <a:lnTo>
                  <a:pt x="1347203" y="676275"/>
                </a:lnTo>
                <a:lnTo>
                  <a:pt x="1348320" y="675817"/>
                </a:lnTo>
                <a:lnTo>
                  <a:pt x="1350187" y="673950"/>
                </a:lnTo>
                <a:lnTo>
                  <a:pt x="1350657" y="672833"/>
                </a:lnTo>
                <a:lnTo>
                  <a:pt x="1350657" y="670204"/>
                </a:lnTo>
                <a:close/>
              </a:path>
              <a:path w="1351279" h="3248025">
                <a:moveTo>
                  <a:pt x="1350657" y="622579"/>
                </a:moveTo>
                <a:lnTo>
                  <a:pt x="1350187" y="621461"/>
                </a:lnTo>
                <a:lnTo>
                  <a:pt x="1348320" y="619594"/>
                </a:lnTo>
                <a:lnTo>
                  <a:pt x="1347203" y="619125"/>
                </a:lnTo>
                <a:lnTo>
                  <a:pt x="1344574" y="619125"/>
                </a:lnTo>
                <a:lnTo>
                  <a:pt x="1343456" y="619594"/>
                </a:lnTo>
                <a:lnTo>
                  <a:pt x="1341589" y="621461"/>
                </a:lnTo>
                <a:lnTo>
                  <a:pt x="1341132" y="622579"/>
                </a:lnTo>
                <a:lnTo>
                  <a:pt x="1341132" y="625208"/>
                </a:lnTo>
                <a:lnTo>
                  <a:pt x="1341589" y="626325"/>
                </a:lnTo>
                <a:lnTo>
                  <a:pt x="1343456" y="628192"/>
                </a:lnTo>
                <a:lnTo>
                  <a:pt x="1344574" y="628650"/>
                </a:lnTo>
                <a:lnTo>
                  <a:pt x="1347203" y="628650"/>
                </a:lnTo>
                <a:lnTo>
                  <a:pt x="1348320" y="628192"/>
                </a:lnTo>
                <a:lnTo>
                  <a:pt x="1350187" y="626325"/>
                </a:lnTo>
                <a:lnTo>
                  <a:pt x="1350657" y="625208"/>
                </a:lnTo>
                <a:lnTo>
                  <a:pt x="1350657" y="622579"/>
                </a:lnTo>
                <a:close/>
              </a:path>
              <a:path w="1351279" h="3248025">
                <a:moveTo>
                  <a:pt x="1350657" y="574954"/>
                </a:moveTo>
                <a:lnTo>
                  <a:pt x="1350187" y="573836"/>
                </a:lnTo>
                <a:lnTo>
                  <a:pt x="1348320" y="571969"/>
                </a:lnTo>
                <a:lnTo>
                  <a:pt x="1347203" y="571500"/>
                </a:lnTo>
                <a:lnTo>
                  <a:pt x="1344574" y="571500"/>
                </a:lnTo>
                <a:lnTo>
                  <a:pt x="1343456" y="571969"/>
                </a:lnTo>
                <a:lnTo>
                  <a:pt x="1341589" y="573836"/>
                </a:lnTo>
                <a:lnTo>
                  <a:pt x="1341132" y="574954"/>
                </a:lnTo>
                <a:lnTo>
                  <a:pt x="1341132" y="577583"/>
                </a:lnTo>
                <a:lnTo>
                  <a:pt x="1341589" y="578700"/>
                </a:lnTo>
                <a:lnTo>
                  <a:pt x="1343456" y="580567"/>
                </a:lnTo>
                <a:lnTo>
                  <a:pt x="1344574" y="581025"/>
                </a:lnTo>
                <a:lnTo>
                  <a:pt x="1347203" y="581025"/>
                </a:lnTo>
                <a:lnTo>
                  <a:pt x="1348320" y="580567"/>
                </a:lnTo>
                <a:lnTo>
                  <a:pt x="1350187" y="578700"/>
                </a:lnTo>
                <a:lnTo>
                  <a:pt x="1350657" y="577583"/>
                </a:lnTo>
                <a:lnTo>
                  <a:pt x="1350657" y="574954"/>
                </a:lnTo>
                <a:close/>
              </a:path>
              <a:path w="1351279" h="3248025">
                <a:moveTo>
                  <a:pt x="1350657" y="527329"/>
                </a:moveTo>
                <a:lnTo>
                  <a:pt x="1350187" y="526211"/>
                </a:lnTo>
                <a:lnTo>
                  <a:pt x="1348320" y="524344"/>
                </a:lnTo>
                <a:lnTo>
                  <a:pt x="1347203" y="523875"/>
                </a:lnTo>
                <a:lnTo>
                  <a:pt x="1344574" y="523875"/>
                </a:lnTo>
                <a:lnTo>
                  <a:pt x="1343456" y="524344"/>
                </a:lnTo>
                <a:lnTo>
                  <a:pt x="1341589" y="526211"/>
                </a:lnTo>
                <a:lnTo>
                  <a:pt x="1341132" y="527329"/>
                </a:lnTo>
                <a:lnTo>
                  <a:pt x="1341132" y="529958"/>
                </a:lnTo>
                <a:lnTo>
                  <a:pt x="1341589" y="531075"/>
                </a:lnTo>
                <a:lnTo>
                  <a:pt x="1343456" y="532942"/>
                </a:lnTo>
                <a:lnTo>
                  <a:pt x="1344574" y="533400"/>
                </a:lnTo>
                <a:lnTo>
                  <a:pt x="1347203" y="533400"/>
                </a:lnTo>
                <a:lnTo>
                  <a:pt x="1348320" y="532942"/>
                </a:lnTo>
                <a:lnTo>
                  <a:pt x="1350187" y="531075"/>
                </a:lnTo>
                <a:lnTo>
                  <a:pt x="1350657" y="529958"/>
                </a:lnTo>
                <a:lnTo>
                  <a:pt x="1350657" y="527329"/>
                </a:lnTo>
                <a:close/>
              </a:path>
              <a:path w="1351279" h="3248025">
                <a:moveTo>
                  <a:pt x="1350657" y="479704"/>
                </a:moveTo>
                <a:lnTo>
                  <a:pt x="1350187" y="478586"/>
                </a:lnTo>
                <a:lnTo>
                  <a:pt x="1348320" y="476719"/>
                </a:lnTo>
                <a:lnTo>
                  <a:pt x="1347203" y="476250"/>
                </a:lnTo>
                <a:lnTo>
                  <a:pt x="1344574" y="476250"/>
                </a:lnTo>
                <a:lnTo>
                  <a:pt x="1343456" y="476719"/>
                </a:lnTo>
                <a:lnTo>
                  <a:pt x="1341589" y="478586"/>
                </a:lnTo>
                <a:lnTo>
                  <a:pt x="1341132" y="479704"/>
                </a:lnTo>
                <a:lnTo>
                  <a:pt x="1341132" y="482333"/>
                </a:lnTo>
                <a:lnTo>
                  <a:pt x="1341589" y="483450"/>
                </a:lnTo>
                <a:lnTo>
                  <a:pt x="1343456" y="485317"/>
                </a:lnTo>
                <a:lnTo>
                  <a:pt x="1344574" y="485775"/>
                </a:lnTo>
                <a:lnTo>
                  <a:pt x="1347203" y="485775"/>
                </a:lnTo>
                <a:lnTo>
                  <a:pt x="1348320" y="485317"/>
                </a:lnTo>
                <a:lnTo>
                  <a:pt x="1350187" y="483450"/>
                </a:lnTo>
                <a:lnTo>
                  <a:pt x="1350657" y="482333"/>
                </a:lnTo>
                <a:lnTo>
                  <a:pt x="1350657" y="479704"/>
                </a:lnTo>
                <a:close/>
              </a:path>
              <a:path w="1351279" h="3248025">
                <a:moveTo>
                  <a:pt x="1350657" y="432079"/>
                </a:moveTo>
                <a:lnTo>
                  <a:pt x="1350187" y="430961"/>
                </a:lnTo>
                <a:lnTo>
                  <a:pt x="1348320" y="429094"/>
                </a:lnTo>
                <a:lnTo>
                  <a:pt x="1347203" y="428625"/>
                </a:lnTo>
                <a:lnTo>
                  <a:pt x="1344574" y="428625"/>
                </a:lnTo>
                <a:lnTo>
                  <a:pt x="1343456" y="429094"/>
                </a:lnTo>
                <a:lnTo>
                  <a:pt x="1341589" y="430961"/>
                </a:lnTo>
                <a:lnTo>
                  <a:pt x="1341132" y="432079"/>
                </a:lnTo>
                <a:lnTo>
                  <a:pt x="1341132" y="434708"/>
                </a:lnTo>
                <a:lnTo>
                  <a:pt x="1341589" y="435825"/>
                </a:lnTo>
                <a:lnTo>
                  <a:pt x="1343456" y="437692"/>
                </a:lnTo>
                <a:lnTo>
                  <a:pt x="1344574" y="438150"/>
                </a:lnTo>
                <a:lnTo>
                  <a:pt x="1347203" y="438150"/>
                </a:lnTo>
                <a:lnTo>
                  <a:pt x="1348320" y="437692"/>
                </a:lnTo>
                <a:lnTo>
                  <a:pt x="1350187" y="435825"/>
                </a:lnTo>
                <a:lnTo>
                  <a:pt x="1350657" y="434708"/>
                </a:lnTo>
                <a:lnTo>
                  <a:pt x="1350657" y="432079"/>
                </a:lnTo>
                <a:close/>
              </a:path>
              <a:path w="1351279" h="3248025">
                <a:moveTo>
                  <a:pt x="1350657" y="384454"/>
                </a:moveTo>
                <a:lnTo>
                  <a:pt x="1350187" y="383336"/>
                </a:lnTo>
                <a:lnTo>
                  <a:pt x="1348320" y="381469"/>
                </a:lnTo>
                <a:lnTo>
                  <a:pt x="1347203" y="381000"/>
                </a:lnTo>
                <a:lnTo>
                  <a:pt x="1344574" y="381000"/>
                </a:lnTo>
                <a:lnTo>
                  <a:pt x="1343456" y="381469"/>
                </a:lnTo>
                <a:lnTo>
                  <a:pt x="1341589" y="383336"/>
                </a:lnTo>
                <a:lnTo>
                  <a:pt x="1341132" y="384454"/>
                </a:lnTo>
                <a:lnTo>
                  <a:pt x="1341132" y="387083"/>
                </a:lnTo>
                <a:lnTo>
                  <a:pt x="1341589" y="388200"/>
                </a:lnTo>
                <a:lnTo>
                  <a:pt x="1343456" y="390067"/>
                </a:lnTo>
                <a:lnTo>
                  <a:pt x="1344574" y="390525"/>
                </a:lnTo>
                <a:lnTo>
                  <a:pt x="1347203" y="390525"/>
                </a:lnTo>
                <a:lnTo>
                  <a:pt x="1348320" y="390067"/>
                </a:lnTo>
                <a:lnTo>
                  <a:pt x="1350187" y="388200"/>
                </a:lnTo>
                <a:lnTo>
                  <a:pt x="1350657" y="387083"/>
                </a:lnTo>
                <a:lnTo>
                  <a:pt x="1350657" y="384454"/>
                </a:lnTo>
                <a:close/>
              </a:path>
              <a:path w="1351279" h="3248025">
                <a:moveTo>
                  <a:pt x="1350657" y="336829"/>
                </a:moveTo>
                <a:lnTo>
                  <a:pt x="1350187" y="335711"/>
                </a:lnTo>
                <a:lnTo>
                  <a:pt x="1348320" y="333844"/>
                </a:lnTo>
                <a:lnTo>
                  <a:pt x="1347203" y="333375"/>
                </a:lnTo>
                <a:lnTo>
                  <a:pt x="1344574" y="333375"/>
                </a:lnTo>
                <a:lnTo>
                  <a:pt x="1343456" y="333844"/>
                </a:lnTo>
                <a:lnTo>
                  <a:pt x="1341589" y="335711"/>
                </a:lnTo>
                <a:lnTo>
                  <a:pt x="1341132" y="336829"/>
                </a:lnTo>
                <a:lnTo>
                  <a:pt x="1341132" y="339458"/>
                </a:lnTo>
                <a:lnTo>
                  <a:pt x="1341589" y="340575"/>
                </a:lnTo>
                <a:lnTo>
                  <a:pt x="1343456" y="342442"/>
                </a:lnTo>
                <a:lnTo>
                  <a:pt x="1344574" y="342900"/>
                </a:lnTo>
                <a:lnTo>
                  <a:pt x="1347203" y="342900"/>
                </a:lnTo>
                <a:lnTo>
                  <a:pt x="1348320" y="342442"/>
                </a:lnTo>
                <a:lnTo>
                  <a:pt x="1350187" y="340575"/>
                </a:lnTo>
                <a:lnTo>
                  <a:pt x="1350657" y="339458"/>
                </a:lnTo>
                <a:lnTo>
                  <a:pt x="1350657" y="336829"/>
                </a:lnTo>
                <a:close/>
              </a:path>
              <a:path w="1351279" h="3248025">
                <a:moveTo>
                  <a:pt x="1350657" y="289204"/>
                </a:moveTo>
                <a:lnTo>
                  <a:pt x="1350187" y="288086"/>
                </a:lnTo>
                <a:lnTo>
                  <a:pt x="1348320" y="286219"/>
                </a:lnTo>
                <a:lnTo>
                  <a:pt x="1347203" y="285750"/>
                </a:lnTo>
                <a:lnTo>
                  <a:pt x="1344574" y="285750"/>
                </a:lnTo>
                <a:lnTo>
                  <a:pt x="1343456" y="286219"/>
                </a:lnTo>
                <a:lnTo>
                  <a:pt x="1341589" y="288086"/>
                </a:lnTo>
                <a:lnTo>
                  <a:pt x="1341132" y="289204"/>
                </a:lnTo>
                <a:lnTo>
                  <a:pt x="1341132" y="291833"/>
                </a:lnTo>
                <a:lnTo>
                  <a:pt x="1341589" y="292950"/>
                </a:lnTo>
                <a:lnTo>
                  <a:pt x="1343456" y="294817"/>
                </a:lnTo>
                <a:lnTo>
                  <a:pt x="1344574" y="295275"/>
                </a:lnTo>
                <a:lnTo>
                  <a:pt x="1347203" y="295275"/>
                </a:lnTo>
                <a:lnTo>
                  <a:pt x="1348320" y="294817"/>
                </a:lnTo>
                <a:lnTo>
                  <a:pt x="1350187" y="292950"/>
                </a:lnTo>
                <a:lnTo>
                  <a:pt x="1350657" y="291833"/>
                </a:lnTo>
                <a:lnTo>
                  <a:pt x="1350657" y="289204"/>
                </a:lnTo>
                <a:close/>
              </a:path>
              <a:path w="1351279" h="3248025">
                <a:moveTo>
                  <a:pt x="1350657" y="241579"/>
                </a:moveTo>
                <a:lnTo>
                  <a:pt x="1350187" y="240461"/>
                </a:lnTo>
                <a:lnTo>
                  <a:pt x="1348320" y="238594"/>
                </a:lnTo>
                <a:lnTo>
                  <a:pt x="1347203" y="238125"/>
                </a:lnTo>
                <a:lnTo>
                  <a:pt x="1344574" y="238125"/>
                </a:lnTo>
                <a:lnTo>
                  <a:pt x="1343456" y="238594"/>
                </a:lnTo>
                <a:lnTo>
                  <a:pt x="1341589" y="240461"/>
                </a:lnTo>
                <a:lnTo>
                  <a:pt x="1341132" y="241579"/>
                </a:lnTo>
                <a:lnTo>
                  <a:pt x="1341132" y="244208"/>
                </a:lnTo>
                <a:lnTo>
                  <a:pt x="1341589" y="245325"/>
                </a:lnTo>
                <a:lnTo>
                  <a:pt x="1343456" y="247192"/>
                </a:lnTo>
                <a:lnTo>
                  <a:pt x="1344574" y="247650"/>
                </a:lnTo>
                <a:lnTo>
                  <a:pt x="1347203" y="247650"/>
                </a:lnTo>
                <a:lnTo>
                  <a:pt x="1348320" y="247192"/>
                </a:lnTo>
                <a:lnTo>
                  <a:pt x="1350187" y="245325"/>
                </a:lnTo>
                <a:lnTo>
                  <a:pt x="1350657" y="244208"/>
                </a:lnTo>
                <a:lnTo>
                  <a:pt x="1350657" y="241579"/>
                </a:lnTo>
                <a:close/>
              </a:path>
              <a:path w="1351279" h="3248025">
                <a:moveTo>
                  <a:pt x="1350657" y="193954"/>
                </a:moveTo>
                <a:lnTo>
                  <a:pt x="1350187" y="192836"/>
                </a:lnTo>
                <a:lnTo>
                  <a:pt x="1348320" y="190969"/>
                </a:lnTo>
                <a:lnTo>
                  <a:pt x="1347203" y="190500"/>
                </a:lnTo>
                <a:lnTo>
                  <a:pt x="1344574" y="190500"/>
                </a:lnTo>
                <a:lnTo>
                  <a:pt x="1343456" y="190969"/>
                </a:lnTo>
                <a:lnTo>
                  <a:pt x="1341589" y="192836"/>
                </a:lnTo>
                <a:lnTo>
                  <a:pt x="1341132" y="193954"/>
                </a:lnTo>
                <a:lnTo>
                  <a:pt x="1341132" y="196583"/>
                </a:lnTo>
                <a:lnTo>
                  <a:pt x="1341589" y="197700"/>
                </a:lnTo>
                <a:lnTo>
                  <a:pt x="1343456" y="199567"/>
                </a:lnTo>
                <a:lnTo>
                  <a:pt x="1344574" y="200025"/>
                </a:lnTo>
                <a:lnTo>
                  <a:pt x="1347203" y="200025"/>
                </a:lnTo>
                <a:lnTo>
                  <a:pt x="1348320" y="199567"/>
                </a:lnTo>
                <a:lnTo>
                  <a:pt x="1350187" y="197700"/>
                </a:lnTo>
                <a:lnTo>
                  <a:pt x="1350657" y="196583"/>
                </a:lnTo>
                <a:lnTo>
                  <a:pt x="1350657" y="193954"/>
                </a:lnTo>
                <a:close/>
              </a:path>
              <a:path w="1351279" h="3248025">
                <a:moveTo>
                  <a:pt x="1350657" y="146329"/>
                </a:moveTo>
                <a:lnTo>
                  <a:pt x="1350187" y="145211"/>
                </a:lnTo>
                <a:lnTo>
                  <a:pt x="1348320" y="143344"/>
                </a:lnTo>
                <a:lnTo>
                  <a:pt x="1347203" y="142875"/>
                </a:lnTo>
                <a:lnTo>
                  <a:pt x="1344574" y="142875"/>
                </a:lnTo>
                <a:lnTo>
                  <a:pt x="1343456" y="143344"/>
                </a:lnTo>
                <a:lnTo>
                  <a:pt x="1341589" y="145211"/>
                </a:lnTo>
                <a:lnTo>
                  <a:pt x="1341132" y="146329"/>
                </a:lnTo>
                <a:lnTo>
                  <a:pt x="1341132" y="148958"/>
                </a:lnTo>
                <a:lnTo>
                  <a:pt x="1341589" y="150075"/>
                </a:lnTo>
                <a:lnTo>
                  <a:pt x="1343456" y="151942"/>
                </a:lnTo>
                <a:lnTo>
                  <a:pt x="1344574" y="152400"/>
                </a:lnTo>
                <a:lnTo>
                  <a:pt x="1347203" y="152400"/>
                </a:lnTo>
                <a:lnTo>
                  <a:pt x="1348320" y="151942"/>
                </a:lnTo>
                <a:lnTo>
                  <a:pt x="1350187" y="150075"/>
                </a:lnTo>
                <a:lnTo>
                  <a:pt x="1350657" y="148958"/>
                </a:lnTo>
                <a:lnTo>
                  <a:pt x="1350657" y="146329"/>
                </a:lnTo>
                <a:close/>
              </a:path>
              <a:path w="1351279" h="3248025">
                <a:moveTo>
                  <a:pt x="1350657" y="98704"/>
                </a:moveTo>
                <a:lnTo>
                  <a:pt x="1350187" y="97586"/>
                </a:lnTo>
                <a:lnTo>
                  <a:pt x="1348320" y="95719"/>
                </a:lnTo>
                <a:lnTo>
                  <a:pt x="1347203" y="95250"/>
                </a:lnTo>
                <a:lnTo>
                  <a:pt x="1344574" y="95250"/>
                </a:lnTo>
                <a:lnTo>
                  <a:pt x="1343456" y="95719"/>
                </a:lnTo>
                <a:lnTo>
                  <a:pt x="1341589" y="97586"/>
                </a:lnTo>
                <a:lnTo>
                  <a:pt x="1341132" y="98704"/>
                </a:lnTo>
                <a:lnTo>
                  <a:pt x="1341132" y="101333"/>
                </a:lnTo>
                <a:lnTo>
                  <a:pt x="1341589" y="102450"/>
                </a:lnTo>
                <a:lnTo>
                  <a:pt x="1343456" y="104317"/>
                </a:lnTo>
                <a:lnTo>
                  <a:pt x="1344574" y="104775"/>
                </a:lnTo>
                <a:lnTo>
                  <a:pt x="1347203" y="104775"/>
                </a:lnTo>
                <a:lnTo>
                  <a:pt x="1348320" y="104317"/>
                </a:lnTo>
                <a:lnTo>
                  <a:pt x="1350187" y="102450"/>
                </a:lnTo>
                <a:lnTo>
                  <a:pt x="1350657" y="101333"/>
                </a:lnTo>
                <a:lnTo>
                  <a:pt x="1350657" y="98704"/>
                </a:lnTo>
                <a:close/>
              </a:path>
              <a:path w="1351279" h="3248025">
                <a:moveTo>
                  <a:pt x="1350657" y="51079"/>
                </a:moveTo>
                <a:lnTo>
                  <a:pt x="1350187" y="49961"/>
                </a:lnTo>
                <a:lnTo>
                  <a:pt x="1348320" y="48094"/>
                </a:lnTo>
                <a:lnTo>
                  <a:pt x="1347203" y="47625"/>
                </a:lnTo>
                <a:lnTo>
                  <a:pt x="1344574" y="47625"/>
                </a:lnTo>
                <a:lnTo>
                  <a:pt x="1343456" y="48094"/>
                </a:lnTo>
                <a:lnTo>
                  <a:pt x="1341589" y="49961"/>
                </a:lnTo>
                <a:lnTo>
                  <a:pt x="1341132" y="51079"/>
                </a:lnTo>
                <a:lnTo>
                  <a:pt x="1341132" y="53708"/>
                </a:lnTo>
                <a:lnTo>
                  <a:pt x="1341589" y="54825"/>
                </a:lnTo>
                <a:lnTo>
                  <a:pt x="1343456" y="56692"/>
                </a:lnTo>
                <a:lnTo>
                  <a:pt x="1344574" y="57150"/>
                </a:lnTo>
                <a:lnTo>
                  <a:pt x="1347203" y="57150"/>
                </a:lnTo>
                <a:lnTo>
                  <a:pt x="1348320" y="56692"/>
                </a:lnTo>
                <a:lnTo>
                  <a:pt x="1350187" y="54825"/>
                </a:lnTo>
                <a:lnTo>
                  <a:pt x="1350657" y="53708"/>
                </a:lnTo>
                <a:lnTo>
                  <a:pt x="1350657" y="51079"/>
                </a:lnTo>
                <a:close/>
              </a:path>
              <a:path w="1351279" h="3248025">
                <a:moveTo>
                  <a:pt x="1350657" y="3454"/>
                </a:moveTo>
                <a:lnTo>
                  <a:pt x="1350187" y="2336"/>
                </a:lnTo>
                <a:lnTo>
                  <a:pt x="1348320" y="469"/>
                </a:lnTo>
                <a:lnTo>
                  <a:pt x="1347203" y="0"/>
                </a:lnTo>
                <a:lnTo>
                  <a:pt x="1344574" y="0"/>
                </a:lnTo>
                <a:lnTo>
                  <a:pt x="1343456" y="469"/>
                </a:lnTo>
                <a:lnTo>
                  <a:pt x="1341589" y="2336"/>
                </a:lnTo>
                <a:lnTo>
                  <a:pt x="1341132" y="3454"/>
                </a:lnTo>
                <a:lnTo>
                  <a:pt x="1341132" y="6083"/>
                </a:lnTo>
                <a:lnTo>
                  <a:pt x="1341589" y="7200"/>
                </a:lnTo>
                <a:lnTo>
                  <a:pt x="1343456" y="9067"/>
                </a:lnTo>
                <a:lnTo>
                  <a:pt x="1344574" y="9525"/>
                </a:lnTo>
                <a:lnTo>
                  <a:pt x="1347203" y="9525"/>
                </a:lnTo>
                <a:lnTo>
                  <a:pt x="1348320" y="9067"/>
                </a:lnTo>
                <a:lnTo>
                  <a:pt x="1350187" y="7200"/>
                </a:lnTo>
                <a:lnTo>
                  <a:pt x="1350657" y="6083"/>
                </a:lnTo>
                <a:lnTo>
                  <a:pt x="1350657" y="345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88035" y="4927599"/>
            <a:ext cx="2225040" cy="351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" algn="ctr">
              <a:lnSpc>
                <a:spcPct val="100000"/>
              </a:lnSpc>
              <a:spcBef>
                <a:spcPts val="100"/>
              </a:spcBef>
              <a:tabLst>
                <a:tab pos="1350645" algn="l"/>
              </a:tabLst>
            </a:pP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2000</a:t>
            </a:r>
            <a:r>
              <a:rPr sz="900" dirty="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3000</a:t>
            </a:r>
            <a:endParaRPr sz="90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200" spc="-75" dirty="0">
                <a:solidFill>
                  <a:srgbClr val="252423"/>
                </a:solidFill>
                <a:latin typeface="Trebuchet MS"/>
                <a:cs typeface="Trebuchet MS"/>
              </a:rPr>
              <a:t>Count</a:t>
            </a:r>
            <a:r>
              <a:rPr sz="1200" spc="-7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200" spc="-95" dirty="0">
                <a:solidFill>
                  <a:srgbClr val="252423"/>
                </a:solidFill>
                <a:latin typeface="Trebuchet MS"/>
                <a:cs typeface="Trebuchet MS"/>
              </a:rPr>
              <a:t>of</a:t>
            </a:r>
            <a:r>
              <a:rPr sz="1200" spc="-6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200" spc="-85" dirty="0">
                <a:solidFill>
                  <a:srgbClr val="252423"/>
                </a:solidFill>
                <a:latin typeface="Trebuchet MS"/>
                <a:cs typeface="Trebuchet MS"/>
              </a:rPr>
              <a:t>time</a:t>
            </a:r>
            <a:r>
              <a:rPr sz="1200" spc="-7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200" spc="-95" dirty="0">
                <a:solidFill>
                  <a:srgbClr val="252423"/>
                </a:solidFill>
                <a:latin typeface="Trebuchet MS"/>
                <a:cs typeface="Trebuchet MS"/>
              </a:rPr>
              <a:t>to</a:t>
            </a:r>
            <a:r>
              <a:rPr sz="1200" spc="-6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200" spc="-70" dirty="0">
                <a:solidFill>
                  <a:srgbClr val="252423"/>
                </a:solidFill>
                <a:latin typeface="Trebuchet MS"/>
                <a:cs typeface="Trebuchet MS"/>
              </a:rPr>
              <a:t>get</a:t>
            </a:r>
            <a:r>
              <a:rPr sz="1200" spc="-6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200" spc="-95" dirty="0">
                <a:solidFill>
                  <a:srgbClr val="252423"/>
                </a:solidFill>
                <a:latin typeface="Trebuchet MS"/>
                <a:cs typeface="Trebuchet MS"/>
              </a:rPr>
              <a:t>to</a:t>
            </a:r>
            <a:r>
              <a:rPr sz="1200" spc="-7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200" spc="-75" dirty="0">
                <a:solidFill>
                  <a:srgbClr val="252423"/>
                </a:solidFill>
                <a:latin typeface="Trebuchet MS"/>
                <a:cs typeface="Trebuchet MS"/>
              </a:rPr>
              <a:t>water</a:t>
            </a:r>
            <a:r>
              <a:rPr sz="1200" spc="-6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52423"/>
                </a:solidFill>
                <a:latin typeface="Trebuchet MS"/>
                <a:cs typeface="Trebuchet MS"/>
              </a:rPr>
              <a:t>source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612254" y="1668462"/>
            <a:ext cx="9525" cy="3248025"/>
          </a:xfrm>
          <a:custGeom>
            <a:avLst/>
            <a:gdLst/>
            <a:ahLst/>
            <a:cxnLst/>
            <a:rect l="l" t="t" r="r" b="b"/>
            <a:pathLst>
              <a:path w="9525" h="3248025">
                <a:moveTo>
                  <a:pt x="6077" y="3248024"/>
                </a:moveTo>
                <a:lnTo>
                  <a:pt x="3447" y="3248024"/>
                </a:lnTo>
                <a:lnTo>
                  <a:pt x="2324" y="3247559"/>
                </a:lnTo>
                <a:lnTo>
                  <a:pt x="464" y="3245699"/>
                </a:lnTo>
                <a:lnTo>
                  <a:pt x="0" y="3244577"/>
                </a:lnTo>
                <a:lnTo>
                  <a:pt x="0" y="3241946"/>
                </a:lnTo>
                <a:lnTo>
                  <a:pt x="464" y="3240824"/>
                </a:lnTo>
                <a:lnTo>
                  <a:pt x="2324" y="3238964"/>
                </a:lnTo>
                <a:lnTo>
                  <a:pt x="3447" y="3238499"/>
                </a:lnTo>
                <a:lnTo>
                  <a:pt x="6077" y="3238499"/>
                </a:lnTo>
                <a:lnTo>
                  <a:pt x="7200" y="3238964"/>
                </a:lnTo>
                <a:lnTo>
                  <a:pt x="9060" y="3240824"/>
                </a:lnTo>
                <a:lnTo>
                  <a:pt x="9524" y="3241946"/>
                </a:lnTo>
                <a:lnTo>
                  <a:pt x="9524" y="3244577"/>
                </a:lnTo>
                <a:lnTo>
                  <a:pt x="9060" y="3245699"/>
                </a:lnTo>
                <a:lnTo>
                  <a:pt x="7200" y="3247559"/>
                </a:lnTo>
                <a:lnTo>
                  <a:pt x="6077" y="3248024"/>
                </a:lnTo>
                <a:close/>
              </a:path>
              <a:path w="9525" h="3248025">
                <a:moveTo>
                  <a:pt x="6077" y="3200399"/>
                </a:moveTo>
                <a:lnTo>
                  <a:pt x="3447" y="3200399"/>
                </a:lnTo>
                <a:lnTo>
                  <a:pt x="2324" y="3199934"/>
                </a:lnTo>
                <a:lnTo>
                  <a:pt x="464" y="3198074"/>
                </a:lnTo>
                <a:lnTo>
                  <a:pt x="0" y="3196952"/>
                </a:lnTo>
                <a:lnTo>
                  <a:pt x="0" y="3194321"/>
                </a:lnTo>
                <a:lnTo>
                  <a:pt x="464" y="3193199"/>
                </a:lnTo>
                <a:lnTo>
                  <a:pt x="2324" y="3191339"/>
                </a:lnTo>
                <a:lnTo>
                  <a:pt x="3447" y="3190874"/>
                </a:lnTo>
                <a:lnTo>
                  <a:pt x="6077" y="3190874"/>
                </a:lnTo>
                <a:lnTo>
                  <a:pt x="7200" y="3191339"/>
                </a:lnTo>
                <a:lnTo>
                  <a:pt x="9060" y="3193199"/>
                </a:lnTo>
                <a:lnTo>
                  <a:pt x="9524" y="3194321"/>
                </a:lnTo>
                <a:lnTo>
                  <a:pt x="9524" y="3196952"/>
                </a:lnTo>
                <a:lnTo>
                  <a:pt x="9060" y="3198074"/>
                </a:lnTo>
                <a:lnTo>
                  <a:pt x="7200" y="3199934"/>
                </a:lnTo>
                <a:lnTo>
                  <a:pt x="6077" y="3200399"/>
                </a:lnTo>
                <a:close/>
              </a:path>
              <a:path w="9525" h="3248025">
                <a:moveTo>
                  <a:pt x="6077" y="3152774"/>
                </a:moveTo>
                <a:lnTo>
                  <a:pt x="3447" y="3152774"/>
                </a:lnTo>
                <a:lnTo>
                  <a:pt x="2324" y="3152309"/>
                </a:lnTo>
                <a:lnTo>
                  <a:pt x="464" y="3150449"/>
                </a:lnTo>
                <a:lnTo>
                  <a:pt x="0" y="3149327"/>
                </a:lnTo>
                <a:lnTo>
                  <a:pt x="0" y="3146696"/>
                </a:lnTo>
                <a:lnTo>
                  <a:pt x="464" y="3145574"/>
                </a:lnTo>
                <a:lnTo>
                  <a:pt x="2324" y="3143714"/>
                </a:lnTo>
                <a:lnTo>
                  <a:pt x="3447" y="3143249"/>
                </a:lnTo>
                <a:lnTo>
                  <a:pt x="6077" y="3143249"/>
                </a:lnTo>
                <a:lnTo>
                  <a:pt x="7200" y="3143714"/>
                </a:lnTo>
                <a:lnTo>
                  <a:pt x="9060" y="3145574"/>
                </a:lnTo>
                <a:lnTo>
                  <a:pt x="9524" y="3146696"/>
                </a:lnTo>
                <a:lnTo>
                  <a:pt x="9524" y="3149327"/>
                </a:lnTo>
                <a:lnTo>
                  <a:pt x="9060" y="3150449"/>
                </a:lnTo>
                <a:lnTo>
                  <a:pt x="7200" y="3152309"/>
                </a:lnTo>
                <a:lnTo>
                  <a:pt x="6077" y="3152774"/>
                </a:lnTo>
                <a:close/>
              </a:path>
              <a:path w="9525" h="3248025">
                <a:moveTo>
                  <a:pt x="6077" y="3105149"/>
                </a:moveTo>
                <a:lnTo>
                  <a:pt x="3447" y="3105149"/>
                </a:lnTo>
                <a:lnTo>
                  <a:pt x="2324" y="3104684"/>
                </a:lnTo>
                <a:lnTo>
                  <a:pt x="464" y="3102824"/>
                </a:lnTo>
                <a:lnTo>
                  <a:pt x="0" y="3101702"/>
                </a:lnTo>
                <a:lnTo>
                  <a:pt x="0" y="3099071"/>
                </a:lnTo>
                <a:lnTo>
                  <a:pt x="464" y="3097949"/>
                </a:lnTo>
                <a:lnTo>
                  <a:pt x="2324" y="3096089"/>
                </a:lnTo>
                <a:lnTo>
                  <a:pt x="3447" y="3095624"/>
                </a:lnTo>
                <a:lnTo>
                  <a:pt x="6077" y="3095624"/>
                </a:lnTo>
                <a:lnTo>
                  <a:pt x="7200" y="3096089"/>
                </a:lnTo>
                <a:lnTo>
                  <a:pt x="9060" y="3097949"/>
                </a:lnTo>
                <a:lnTo>
                  <a:pt x="9524" y="3099071"/>
                </a:lnTo>
                <a:lnTo>
                  <a:pt x="9524" y="3101702"/>
                </a:lnTo>
                <a:lnTo>
                  <a:pt x="9060" y="3102824"/>
                </a:lnTo>
                <a:lnTo>
                  <a:pt x="7200" y="3104684"/>
                </a:lnTo>
                <a:lnTo>
                  <a:pt x="6077" y="3105149"/>
                </a:lnTo>
                <a:close/>
              </a:path>
              <a:path w="9525" h="3248025">
                <a:moveTo>
                  <a:pt x="6077" y="3057524"/>
                </a:moveTo>
                <a:lnTo>
                  <a:pt x="3447" y="3057524"/>
                </a:lnTo>
                <a:lnTo>
                  <a:pt x="2324" y="3057059"/>
                </a:lnTo>
                <a:lnTo>
                  <a:pt x="464" y="3055199"/>
                </a:lnTo>
                <a:lnTo>
                  <a:pt x="0" y="3054077"/>
                </a:lnTo>
                <a:lnTo>
                  <a:pt x="0" y="3051446"/>
                </a:lnTo>
                <a:lnTo>
                  <a:pt x="464" y="3050324"/>
                </a:lnTo>
                <a:lnTo>
                  <a:pt x="2324" y="3048464"/>
                </a:lnTo>
                <a:lnTo>
                  <a:pt x="3447" y="3047999"/>
                </a:lnTo>
                <a:lnTo>
                  <a:pt x="6077" y="3047999"/>
                </a:lnTo>
                <a:lnTo>
                  <a:pt x="7200" y="3048464"/>
                </a:lnTo>
                <a:lnTo>
                  <a:pt x="9060" y="3050324"/>
                </a:lnTo>
                <a:lnTo>
                  <a:pt x="9524" y="3051446"/>
                </a:lnTo>
                <a:lnTo>
                  <a:pt x="9524" y="3054077"/>
                </a:lnTo>
                <a:lnTo>
                  <a:pt x="9060" y="3055199"/>
                </a:lnTo>
                <a:lnTo>
                  <a:pt x="7200" y="3057059"/>
                </a:lnTo>
                <a:lnTo>
                  <a:pt x="6077" y="3057524"/>
                </a:lnTo>
                <a:close/>
              </a:path>
              <a:path w="9525" h="3248025">
                <a:moveTo>
                  <a:pt x="6077" y="3009899"/>
                </a:moveTo>
                <a:lnTo>
                  <a:pt x="3447" y="3009899"/>
                </a:lnTo>
                <a:lnTo>
                  <a:pt x="2324" y="3009434"/>
                </a:lnTo>
                <a:lnTo>
                  <a:pt x="464" y="3007574"/>
                </a:lnTo>
                <a:lnTo>
                  <a:pt x="0" y="3006452"/>
                </a:lnTo>
                <a:lnTo>
                  <a:pt x="0" y="3003821"/>
                </a:lnTo>
                <a:lnTo>
                  <a:pt x="464" y="3002699"/>
                </a:lnTo>
                <a:lnTo>
                  <a:pt x="2324" y="3000839"/>
                </a:lnTo>
                <a:lnTo>
                  <a:pt x="3447" y="3000374"/>
                </a:lnTo>
                <a:lnTo>
                  <a:pt x="6077" y="3000374"/>
                </a:lnTo>
                <a:lnTo>
                  <a:pt x="7200" y="3000839"/>
                </a:lnTo>
                <a:lnTo>
                  <a:pt x="9060" y="3002699"/>
                </a:lnTo>
                <a:lnTo>
                  <a:pt x="9524" y="3003821"/>
                </a:lnTo>
                <a:lnTo>
                  <a:pt x="9524" y="3006452"/>
                </a:lnTo>
                <a:lnTo>
                  <a:pt x="9060" y="3007574"/>
                </a:lnTo>
                <a:lnTo>
                  <a:pt x="7200" y="3009434"/>
                </a:lnTo>
                <a:lnTo>
                  <a:pt x="6077" y="3009899"/>
                </a:lnTo>
                <a:close/>
              </a:path>
              <a:path w="9525" h="3248025">
                <a:moveTo>
                  <a:pt x="6077" y="2962274"/>
                </a:moveTo>
                <a:lnTo>
                  <a:pt x="3447" y="2962274"/>
                </a:lnTo>
                <a:lnTo>
                  <a:pt x="2324" y="2961809"/>
                </a:lnTo>
                <a:lnTo>
                  <a:pt x="464" y="2959949"/>
                </a:lnTo>
                <a:lnTo>
                  <a:pt x="0" y="2958827"/>
                </a:lnTo>
                <a:lnTo>
                  <a:pt x="0" y="2956196"/>
                </a:lnTo>
                <a:lnTo>
                  <a:pt x="464" y="2955074"/>
                </a:lnTo>
                <a:lnTo>
                  <a:pt x="2324" y="2953214"/>
                </a:lnTo>
                <a:lnTo>
                  <a:pt x="3447" y="2952749"/>
                </a:lnTo>
                <a:lnTo>
                  <a:pt x="6077" y="2952749"/>
                </a:lnTo>
                <a:lnTo>
                  <a:pt x="7200" y="2953214"/>
                </a:lnTo>
                <a:lnTo>
                  <a:pt x="9060" y="2955074"/>
                </a:lnTo>
                <a:lnTo>
                  <a:pt x="9524" y="2956196"/>
                </a:lnTo>
                <a:lnTo>
                  <a:pt x="9524" y="2958827"/>
                </a:lnTo>
                <a:lnTo>
                  <a:pt x="9060" y="2959949"/>
                </a:lnTo>
                <a:lnTo>
                  <a:pt x="7200" y="2961809"/>
                </a:lnTo>
                <a:lnTo>
                  <a:pt x="6077" y="2962274"/>
                </a:lnTo>
                <a:close/>
              </a:path>
              <a:path w="9525" h="3248025">
                <a:moveTo>
                  <a:pt x="6077" y="2914649"/>
                </a:moveTo>
                <a:lnTo>
                  <a:pt x="3447" y="2914649"/>
                </a:lnTo>
                <a:lnTo>
                  <a:pt x="2324" y="2914184"/>
                </a:lnTo>
                <a:lnTo>
                  <a:pt x="464" y="2912324"/>
                </a:lnTo>
                <a:lnTo>
                  <a:pt x="0" y="2911202"/>
                </a:lnTo>
                <a:lnTo>
                  <a:pt x="0" y="2908571"/>
                </a:lnTo>
                <a:lnTo>
                  <a:pt x="464" y="2907449"/>
                </a:lnTo>
                <a:lnTo>
                  <a:pt x="2324" y="2905589"/>
                </a:lnTo>
                <a:lnTo>
                  <a:pt x="3447" y="2905124"/>
                </a:lnTo>
                <a:lnTo>
                  <a:pt x="6077" y="2905124"/>
                </a:lnTo>
                <a:lnTo>
                  <a:pt x="7200" y="2905589"/>
                </a:lnTo>
                <a:lnTo>
                  <a:pt x="9060" y="2907449"/>
                </a:lnTo>
                <a:lnTo>
                  <a:pt x="9524" y="2908571"/>
                </a:lnTo>
                <a:lnTo>
                  <a:pt x="9524" y="2911202"/>
                </a:lnTo>
                <a:lnTo>
                  <a:pt x="9060" y="2912324"/>
                </a:lnTo>
                <a:lnTo>
                  <a:pt x="7200" y="2914184"/>
                </a:lnTo>
                <a:lnTo>
                  <a:pt x="6077" y="2914649"/>
                </a:lnTo>
                <a:close/>
              </a:path>
              <a:path w="9525" h="3248025">
                <a:moveTo>
                  <a:pt x="6077" y="2867024"/>
                </a:moveTo>
                <a:lnTo>
                  <a:pt x="3447" y="2867024"/>
                </a:lnTo>
                <a:lnTo>
                  <a:pt x="2324" y="2866559"/>
                </a:lnTo>
                <a:lnTo>
                  <a:pt x="464" y="2864699"/>
                </a:lnTo>
                <a:lnTo>
                  <a:pt x="0" y="2863577"/>
                </a:lnTo>
                <a:lnTo>
                  <a:pt x="0" y="2860946"/>
                </a:lnTo>
                <a:lnTo>
                  <a:pt x="464" y="2859824"/>
                </a:lnTo>
                <a:lnTo>
                  <a:pt x="2324" y="2857964"/>
                </a:lnTo>
                <a:lnTo>
                  <a:pt x="3447" y="2857499"/>
                </a:lnTo>
                <a:lnTo>
                  <a:pt x="6077" y="2857499"/>
                </a:lnTo>
                <a:lnTo>
                  <a:pt x="7200" y="2857964"/>
                </a:lnTo>
                <a:lnTo>
                  <a:pt x="9060" y="2859824"/>
                </a:lnTo>
                <a:lnTo>
                  <a:pt x="9524" y="2860946"/>
                </a:lnTo>
                <a:lnTo>
                  <a:pt x="9524" y="2863577"/>
                </a:lnTo>
                <a:lnTo>
                  <a:pt x="9060" y="2864699"/>
                </a:lnTo>
                <a:lnTo>
                  <a:pt x="7200" y="2866559"/>
                </a:lnTo>
                <a:lnTo>
                  <a:pt x="6077" y="2867024"/>
                </a:lnTo>
                <a:close/>
              </a:path>
              <a:path w="9525" h="3248025">
                <a:moveTo>
                  <a:pt x="6077" y="2819399"/>
                </a:moveTo>
                <a:lnTo>
                  <a:pt x="3447" y="2819399"/>
                </a:lnTo>
                <a:lnTo>
                  <a:pt x="2324" y="2818934"/>
                </a:lnTo>
                <a:lnTo>
                  <a:pt x="464" y="2817074"/>
                </a:lnTo>
                <a:lnTo>
                  <a:pt x="0" y="2815952"/>
                </a:lnTo>
                <a:lnTo>
                  <a:pt x="0" y="2813321"/>
                </a:lnTo>
                <a:lnTo>
                  <a:pt x="464" y="2812199"/>
                </a:lnTo>
                <a:lnTo>
                  <a:pt x="2324" y="2810339"/>
                </a:lnTo>
                <a:lnTo>
                  <a:pt x="3447" y="2809874"/>
                </a:lnTo>
                <a:lnTo>
                  <a:pt x="6077" y="2809874"/>
                </a:lnTo>
                <a:lnTo>
                  <a:pt x="7200" y="2810339"/>
                </a:lnTo>
                <a:lnTo>
                  <a:pt x="9060" y="2812199"/>
                </a:lnTo>
                <a:lnTo>
                  <a:pt x="9524" y="2813321"/>
                </a:lnTo>
                <a:lnTo>
                  <a:pt x="9524" y="2815952"/>
                </a:lnTo>
                <a:lnTo>
                  <a:pt x="9060" y="2817074"/>
                </a:lnTo>
                <a:lnTo>
                  <a:pt x="7200" y="2818934"/>
                </a:lnTo>
                <a:lnTo>
                  <a:pt x="6077" y="2819399"/>
                </a:lnTo>
                <a:close/>
              </a:path>
              <a:path w="9525" h="3248025">
                <a:moveTo>
                  <a:pt x="6077" y="2771774"/>
                </a:moveTo>
                <a:lnTo>
                  <a:pt x="3447" y="2771774"/>
                </a:lnTo>
                <a:lnTo>
                  <a:pt x="2324" y="2771309"/>
                </a:lnTo>
                <a:lnTo>
                  <a:pt x="464" y="2769449"/>
                </a:lnTo>
                <a:lnTo>
                  <a:pt x="0" y="2768327"/>
                </a:lnTo>
                <a:lnTo>
                  <a:pt x="0" y="2765696"/>
                </a:lnTo>
                <a:lnTo>
                  <a:pt x="464" y="2764574"/>
                </a:lnTo>
                <a:lnTo>
                  <a:pt x="2324" y="2762714"/>
                </a:lnTo>
                <a:lnTo>
                  <a:pt x="3447" y="2762249"/>
                </a:lnTo>
                <a:lnTo>
                  <a:pt x="6077" y="2762249"/>
                </a:lnTo>
                <a:lnTo>
                  <a:pt x="7200" y="2762714"/>
                </a:lnTo>
                <a:lnTo>
                  <a:pt x="9060" y="2764574"/>
                </a:lnTo>
                <a:lnTo>
                  <a:pt x="9524" y="2765696"/>
                </a:lnTo>
                <a:lnTo>
                  <a:pt x="9524" y="2768327"/>
                </a:lnTo>
                <a:lnTo>
                  <a:pt x="9060" y="2769449"/>
                </a:lnTo>
                <a:lnTo>
                  <a:pt x="7200" y="2771309"/>
                </a:lnTo>
                <a:lnTo>
                  <a:pt x="6077" y="2771774"/>
                </a:lnTo>
                <a:close/>
              </a:path>
              <a:path w="9525" h="3248025">
                <a:moveTo>
                  <a:pt x="6077" y="2724149"/>
                </a:moveTo>
                <a:lnTo>
                  <a:pt x="3447" y="2724149"/>
                </a:lnTo>
                <a:lnTo>
                  <a:pt x="2324" y="2723684"/>
                </a:lnTo>
                <a:lnTo>
                  <a:pt x="464" y="2721824"/>
                </a:lnTo>
                <a:lnTo>
                  <a:pt x="0" y="2720702"/>
                </a:lnTo>
                <a:lnTo>
                  <a:pt x="0" y="2718071"/>
                </a:lnTo>
                <a:lnTo>
                  <a:pt x="464" y="2716949"/>
                </a:lnTo>
                <a:lnTo>
                  <a:pt x="2324" y="2715089"/>
                </a:lnTo>
                <a:lnTo>
                  <a:pt x="3447" y="2714624"/>
                </a:lnTo>
                <a:lnTo>
                  <a:pt x="6077" y="2714624"/>
                </a:lnTo>
                <a:lnTo>
                  <a:pt x="7200" y="2715089"/>
                </a:lnTo>
                <a:lnTo>
                  <a:pt x="9060" y="2716949"/>
                </a:lnTo>
                <a:lnTo>
                  <a:pt x="9524" y="2718071"/>
                </a:lnTo>
                <a:lnTo>
                  <a:pt x="9524" y="2720702"/>
                </a:lnTo>
                <a:lnTo>
                  <a:pt x="9060" y="2721824"/>
                </a:lnTo>
                <a:lnTo>
                  <a:pt x="7200" y="2723684"/>
                </a:lnTo>
                <a:lnTo>
                  <a:pt x="6077" y="2724149"/>
                </a:lnTo>
                <a:close/>
              </a:path>
              <a:path w="9525" h="3248025">
                <a:moveTo>
                  <a:pt x="6077" y="2676524"/>
                </a:moveTo>
                <a:lnTo>
                  <a:pt x="3447" y="2676524"/>
                </a:lnTo>
                <a:lnTo>
                  <a:pt x="2324" y="2676059"/>
                </a:lnTo>
                <a:lnTo>
                  <a:pt x="464" y="2674199"/>
                </a:lnTo>
                <a:lnTo>
                  <a:pt x="0" y="2673077"/>
                </a:lnTo>
                <a:lnTo>
                  <a:pt x="0" y="2670446"/>
                </a:lnTo>
                <a:lnTo>
                  <a:pt x="464" y="2669324"/>
                </a:lnTo>
                <a:lnTo>
                  <a:pt x="2324" y="2667464"/>
                </a:lnTo>
                <a:lnTo>
                  <a:pt x="3447" y="2666999"/>
                </a:lnTo>
                <a:lnTo>
                  <a:pt x="6077" y="2666999"/>
                </a:lnTo>
                <a:lnTo>
                  <a:pt x="7200" y="2667464"/>
                </a:lnTo>
                <a:lnTo>
                  <a:pt x="9060" y="2669324"/>
                </a:lnTo>
                <a:lnTo>
                  <a:pt x="9524" y="2670446"/>
                </a:lnTo>
                <a:lnTo>
                  <a:pt x="9524" y="2673077"/>
                </a:lnTo>
                <a:lnTo>
                  <a:pt x="9060" y="2674199"/>
                </a:lnTo>
                <a:lnTo>
                  <a:pt x="7200" y="2676059"/>
                </a:lnTo>
                <a:lnTo>
                  <a:pt x="6077" y="2676524"/>
                </a:lnTo>
                <a:close/>
              </a:path>
              <a:path w="9525" h="3248025">
                <a:moveTo>
                  <a:pt x="6077" y="2628899"/>
                </a:moveTo>
                <a:lnTo>
                  <a:pt x="3447" y="2628899"/>
                </a:lnTo>
                <a:lnTo>
                  <a:pt x="2324" y="2628434"/>
                </a:lnTo>
                <a:lnTo>
                  <a:pt x="464" y="2626574"/>
                </a:lnTo>
                <a:lnTo>
                  <a:pt x="0" y="2625452"/>
                </a:lnTo>
                <a:lnTo>
                  <a:pt x="0" y="2622822"/>
                </a:lnTo>
                <a:lnTo>
                  <a:pt x="464" y="2621699"/>
                </a:lnTo>
                <a:lnTo>
                  <a:pt x="2324" y="2619839"/>
                </a:lnTo>
                <a:lnTo>
                  <a:pt x="3447" y="2619374"/>
                </a:lnTo>
                <a:lnTo>
                  <a:pt x="6077" y="2619374"/>
                </a:lnTo>
                <a:lnTo>
                  <a:pt x="7200" y="2619839"/>
                </a:lnTo>
                <a:lnTo>
                  <a:pt x="9060" y="2621699"/>
                </a:lnTo>
                <a:lnTo>
                  <a:pt x="9524" y="2622822"/>
                </a:lnTo>
                <a:lnTo>
                  <a:pt x="9524" y="2625452"/>
                </a:lnTo>
                <a:lnTo>
                  <a:pt x="9060" y="2626574"/>
                </a:lnTo>
                <a:lnTo>
                  <a:pt x="7200" y="2628434"/>
                </a:lnTo>
                <a:lnTo>
                  <a:pt x="6077" y="2628899"/>
                </a:lnTo>
                <a:close/>
              </a:path>
              <a:path w="9525" h="3248025">
                <a:moveTo>
                  <a:pt x="6077" y="2581274"/>
                </a:moveTo>
                <a:lnTo>
                  <a:pt x="3447" y="2581274"/>
                </a:lnTo>
                <a:lnTo>
                  <a:pt x="2324" y="2580809"/>
                </a:lnTo>
                <a:lnTo>
                  <a:pt x="464" y="2578949"/>
                </a:lnTo>
                <a:lnTo>
                  <a:pt x="0" y="2577827"/>
                </a:lnTo>
                <a:lnTo>
                  <a:pt x="0" y="2575197"/>
                </a:lnTo>
                <a:lnTo>
                  <a:pt x="464" y="2574074"/>
                </a:lnTo>
                <a:lnTo>
                  <a:pt x="2324" y="2572214"/>
                </a:lnTo>
                <a:lnTo>
                  <a:pt x="3447" y="2571749"/>
                </a:lnTo>
                <a:lnTo>
                  <a:pt x="6077" y="2571749"/>
                </a:lnTo>
                <a:lnTo>
                  <a:pt x="7200" y="2572214"/>
                </a:lnTo>
                <a:lnTo>
                  <a:pt x="9060" y="2574074"/>
                </a:lnTo>
                <a:lnTo>
                  <a:pt x="9524" y="2575197"/>
                </a:lnTo>
                <a:lnTo>
                  <a:pt x="9524" y="2577827"/>
                </a:lnTo>
                <a:lnTo>
                  <a:pt x="9060" y="2578949"/>
                </a:lnTo>
                <a:lnTo>
                  <a:pt x="7200" y="2580809"/>
                </a:lnTo>
                <a:lnTo>
                  <a:pt x="6077" y="2581274"/>
                </a:lnTo>
                <a:close/>
              </a:path>
              <a:path w="9525" h="3248025">
                <a:moveTo>
                  <a:pt x="6077" y="2533649"/>
                </a:moveTo>
                <a:lnTo>
                  <a:pt x="3447" y="2533649"/>
                </a:lnTo>
                <a:lnTo>
                  <a:pt x="2324" y="2533184"/>
                </a:lnTo>
                <a:lnTo>
                  <a:pt x="464" y="2531324"/>
                </a:lnTo>
                <a:lnTo>
                  <a:pt x="0" y="2530202"/>
                </a:lnTo>
                <a:lnTo>
                  <a:pt x="0" y="2527572"/>
                </a:lnTo>
                <a:lnTo>
                  <a:pt x="464" y="2526449"/>
                </a:lnTo>
                <a:lnTo>
                  <a:pt x="2324" y="2524589"/>
                </a:lnTo>
                <a:lnTo>
                  <a:pt x="3447" y="2524124"/>
                </a:lnTo>
                <a:lnTo>
                  <a:pt x="6077" y="2524124"/>
                </a:lnTo>
                <a:lnTo>
                  <a:pt x="7200" y="2524589"/>
                </a:lnTo>
                <a:lnTo>
                  <a:pt x="9060" y="2526449"/>
                </a:lnTo>
                <a:lnTo>
                  <a:pt x="9524" y="2527572"/>
                </a:lnTo>
                <a:lnTo>
                  <a:pt x="9524" y="2530202"/>
                </a:lnTo>
                <a:lnTo>
                  <a:pt x="9060" y="2531324"/>
                </a:lnTo>
                <a:lnTo>
                  <a:pt x="7200" y="2533184"/>
                </a:lnTo>
                <a:lnTo>
                  <a:pt x="6077" y="2533649"/>
                </a:lnTo>
                <a:close/>
              </a:path>
              <a:path w="9525" h="3248025">
                <a:moveTo>
                  <a:pt x="6077" y="2486024"/>
                </a:moveTo>
                <a:lnTo>
                  <a:pt x="3447" y="2486024"/>
                </a:lnTo>
                <a:lnTo>
                  <a:pt x="2324" y="2485559"/>
                </a:lnTo>
                <a:lnTo>
                  <a:pt x="464" y="2483699"/>
                </a:lnTo>
                <a:lnTo>
                  <a:pt x="0" y="2482577"/>
                </a:lnTo>
                <a:lnTo>
                  <a:pt x="0" y="2479947"/>
                </a:lnTo>
                <a:lnTo>
                  <a:pt x="464" y="2478824"/>
                </a:lnTo>
                <a:lnTo>
                  <a:pt x="2324" y="2476964"/>
                </a:lnTo>
                <a:lnTo>
                  <a:pt x="3447" y="2476499"/>
                </a:lnTo>
                <a:lnTo>
                  <a:pt x="6077" y="2476499"/>
                </a:lnTo>
                <a:lnTo>
                  <a:pt x="7200" y="2476964"/>
                </a:lnTo>
                <a:lnTo>
                  <a:pt x="9060" y="2478824"/>
                </a:lnTo>
                <a:lnTo>
                  <a:pt x="9524" y="2479947"/>
                </a:lnTo>
                <a:lnTo>
                  <a:pt x="9524" y="2482577"/>
                </a:lnTo>
                <a:lnTo>
                  <a:pt x="9060" y="2483699"/>
                </a:lnTo>
                <a:lnTo>
                  <a:pt x="7200" y="2485559"/>
                </a:lnTo>
                <a:lnTo>
                  <a:pt x="6077" y="2486024"/>
                </a:lnTo>
                <a:close/>
              </a:path>
              <a:path w="9525" h="3248025">
                <a:moveTo>
                  <a:pt x="6077" y="2438399"/>
                </a:moveTo>
                <a:lnTo>
                  <a:pt x="3447" y="2438399"/>
                </a:lnTo>
                <a:lnTo>
                  <a:pt x="2324" y="2437934"/>
                </a:lnTo>
                <a:lnTo>
                  <a:pt x="464" y="2436074"/>
                </a:lnTo>
                <a:lnTo>
                  <a:pt x="0" y="2434952"/>
                </a:lnTo>
                <a:lnTo>
                  <a:pt x="0" y="2432322"/>
                </a:lnTo>
                <a:lnTo>
                  <a:pt x="464" y="2431199"/>
                </a:lnTo>
                <a:lnTo>
                  <a:pt x="2324" y="2429339"/>
                </a:lnTo>
                <a:lnTo>
                  <a:pt x="3447" y="2428874"/>
                </a:lnTo>
                <a:lnTo>
                  <a:pt x="6077" y="2428874"/>
                </a:lnTo>
                <a:lnTo>
                  <a:pt x="7200" y="2429339"/>
                </a:lnTo>
                <a:lnTo>
                  <a:pt x="9060" y="2431199"/>
                </a:lnTo>
                <a:lnTo>
                  <a:pt x="9524" y="2432322"/>
                </a:lnTo>
                <a:lnTo>
                  <a:pt x="9524" y="2434952"/>
                </a:lnTo>
                <a:lnTo>
                  <a:pt x="9060" y="2436074"/>
                </a:lnTo>
                <a:lnTo>
                  <a:pt x="7200" y="2437934"/>
                </a:lnTo>
                <a:lnTo>
                  <a:pt x="6077" y="2438399"/>
                </a:lnTo>
                <a:close/>
              </a:path>
              <a:path w="9525" h="3248025">
                <a:moveTo>
                  <a:pt x="6077" y="2390774"/>
                </a:moveTo>
                <a:lnTo>
                  <a:pt x="3447" y="2390774"/>
                </a:lnTo>
                <a:lnTo>
                  <a:pt x="2324" y="2390309"/>
                </a:lnTo>
                <a:lnTo>
                  <a:pt x="464" y="2388449"/>
                </a:lnTo>
                <a:lnTo>
                  <a:pt x="0" y="2387327"/>
                </a:lnTo>
                <a:lnTo>
                  <a:pt x="0" y="2384697"/>
                </a:lnTo>
                <a:lnTo>
                  <a:pt x="464" y="2383574"/>
                </a:lnTo>
                <a:lnTo>
                  <a:pt x="2324" y="2381714"/>
                </a:lnTo>
                <a:lnTo>
                  <a:pt x="3447" y="2381249"/>
                </a:lnTo>
                <a:lnTo>
                  <a:pt x="6077" y="2381249"/>
                </a:lnTo>
                <a:lnTo>
                  <a:pt x="7200" y="2381714"/>
                </a:lnTo>
                <a:lnTo>
                  <a:pt x="9060" y="2383574"/>
                </a:lnTo>
                <a:lnTo>
                  <a:pt x="9524" y="2384697"/>
                </a:lnTo>
                <a:lnTo>
                  <a:pt x="9524" y="2387327"/>
                </a:lnTo>
                <a:lnTo>
                  <a:pt x="9060" y="2388449"/>
                </a:lnTo>
                <a:lnTo>
                  <a:pt x="7200" y="2390309"/>
                </a:lnTo>
                <a:lnTo>
                  <a:pt x="6077" y="2390774"/>
                </a:lnTo>
                <a:close/>
              </a:path>
              <a:path w="9525" h="3248025">
                <a:moveTo>
                  <a:pt x="6077" y="2343149"/>
                </a:moveTo>
                <a:lnTo>
                  <a:pt x="3447" y="2343149"/>
                </a:lnTo>
                <a:lnTo>
                  <a:pt x="2324" y="2342684"/>
                </a:lnTo>
                <a:lnTo>
                  <a:pt x="464" y="2340824"/>
                </a:lnTo>
                <a:lnTo>
                  <a:pt x="0" y="2339702"/>
                </a:lnTo>
                <a:lnTo>
                  <a:pt x="0" y="2337072"/>
                </a:lnTo>
                <a:lnTo>
                  <a:pt x="464" y="2335949"/>
                </a:lnTo>
                <a:lnTo>
                  <a:pt x="2324" y="2334089"/>
                </a:lnTo>
                <a:lnTo>
                  <a:pt x="3447" y="2333624"/>
                </a:lnTo>
                <a:lnTo>
                  <a:pt x="6077" y="2333624"/>
                </a:lnTo>
                <a:lnTo>
                  <a:pt x="7200" y="2334089"/>
                </a:lnTo>
                <a:lnTo>
                  <a:pt x="9060" y="2335949"/>
                </a:lnTo>
                <a:lnTo>
                  <a:pt x="9524" y="2337072"/>
                </a:lnTo>
                <a:lnTo>
                  <a:pt x="9524" y="2339702"/>
                </a:lnTo>
                <a:lnTo>
                  <a:pt x="9060" y="2340824"/>
                </a:lnTo>
                <a:lnTo>
                  <a:pt x="7200" y="2342684"/>
                </a:lnTo>
                <a:lnTo>
                  <a:pt x="6077" y="2343149"/>
                </a:lnTo>
                <a:close/>
              </a:path>
              <a:path w="9525" h="3248025">
                <a:moveTo>
                  <a:pt x="6077" y="2295524"/>
                </a:moveTo>
                <a:lnTo>
                  <a:pt x="3447" y="2295524"/>
                </a:lnTo>
                <a:lnTo>
                  <a:pt x="2324" y="2295059"/>
                </a:lnTo>
                <a:lnTo>
                  <a:pt x="464" y="2293199"/>
                </a:lnTo>
                <a:lnTo>
                  <a:pt x="0" y="2292077"/>
                </a:lnTo>
                <a:lnTo>
                  <a:pt x="0" y="2289447"/>
                </a:lnTo>
                <a:lnTo>
                  <a:pt x="464" y="2288324"/>
                </a:lnTo>
                <a:lnTo>
                  <a:pt x="2324" y="2286464"/>
                </a:lnTo>
                <a:lnTo>
                  <a:pt x="3447" y="2285999"/>
                </a:lnTo>
                <a:lnTo>
                  <a:pt x="6077" y="2285999"/>
                </a:lnTo>
                <a:lnTo>
                  <a:pt x="7200" y="2286464"/>
                </a:lnTo>
                <a:lnTo>
                  <a:pt x="9060" y="2288324"/>
                </a:lnTo>
                <a:lnTo>
                  <a:pt x="9524" y="2289447"/>
                </a:lnTo>
                <a:lnTo>
                  <a:pt x="9524" y="2292077"/>
                </a:lnTo>
                <a:lnTo>
                  <a:pt x="9060" y="2293199"/>
                </a:lnTo>
                <a:lnTo>
                  <a:pt x="7200" y="2295059"/>
                </a:lnTo>
                <a:lnTo>
                  <a:pt x="6077" y="2295524"/>
                </a:lnTo>
                <a:close/>
              </a:path>
              <a:path w="9525" h="3248025">
                <a:moveTo>
                  <a:pt x="6077" y="2247899"/>
                </a:moveTo>
                <a:lnTo>
                  <a:pt x="3447" y="2247899"/>
                </a:lnTo>
                <a:lnTo>
                  <a:pt x="2324" y="2247434"/>
                </a:lnTo>
                <a:lnTo>
                  <a:pt x="464" y="2245574"/>
                </a:lnTo>
                <a:lnTo>
                  <a:pt x="0" y="2244452"/>
                </a:lnTo>
                <a:lnTo>
                  <a:pt x="0" y="2241822"/>
                </a:lnTo>
                <a:lnTo>
                  <a:pt x="464" y="2240699"/>
                </a:lnTo>
                <a:lnTo>
                  <a:pt x="2324" y="2238839"/>
                </a:lnTo>
                <a:lnTo>
                  <a:pt x="3447" y="2238374"/>
                </a:lnTo>
                <a:lnTo>
                  <a:pt x="6077" y="2238374"/>
                </a:lnTo>
                <a:lnTo>
                  <a:pt x="7200" y="2238839"/>
                </a:lnTo>
                <a:lnTo>
                  <a:pt x="9060" y="2240699"/>
                </a:lnTo>
                <a:lnTo>
                  <a:pt x="9524" y="2241822"/>
                </a:lnTo>
                <a:lnTo>
                  <a:pt x="9524" y="2244452"/>
                </a:lnTo>
                <a:lnTo>
                  <a:pt x="9060" y="2245574"/>
                </a:lnTo>
                <a:lnTo>
                  <a:pt x="7200" y="2247434"/>
                </a:lnTo>
                <a:lnTo>
                  <a:pt x="6077" y="2247899"/>
                </a:lnTo>
                <a:close/>
              </a:path>
              <a:path w="9525" h="3248025">
                <a:moveTo>
                  <a:pt x="6077" y="2200274"/>
                </a:moveTo>
                <a:lnTo>
                  <a:pt x="3447" y="2200274"/>
                </a:lnTo>
                <a:lnTo>
                  <a:pt x="2324" y="2199809"/>
                </a:lnTo>
                <a:lnTo>
                  <a:pt x="464" y="2197949"/>
                </a:lnTo>
                <a:lnTo>
                  <a:pt x="0" y="2196827"/>
                </a:lnTo>
                <a:lnTo>
                  <a:pt x="0" y="2194196"/>
                </a:lnTo>
                <a:lnTo>
                  <a:pt x="464" y="2193074"/>
                </a:lnTo>
                <a:lnTo>
                  <a:pt x="2324" y="2191214"/>
                </a:lnTo>
                <a:lnTo>
                  <a:pt x="3447" y="2190749"/>
                </a:lnTo>
                <a:lnTo>
                  <a:pt x="6077" y="2190749"/>
                </a:lnTo>
                <a:lnTo>
                  <a:pt x="7200" y="2191214"/>
                </a:lnTo>
                <a:lnTo>
                  <a:pt x="9060" y="2193074"/>
                </a:lnTo>
                <a:lnTo>
                  <a:pt x="9524" y="2194196"/>
                </a:lnTo>
                <a:lnTo>
                  <a:pt x="9524" y="2196827"/>
                </a:lnTo>
                <a:lnTo>
                  <a:pt x="9060" y="2197949"/>
                </a:lnTo>
                <a:lnTo>
                  <a:pt x="7200" y="2199809"/>
                </a:lnTo>
                <a:lnTo>
                  <a:pt x="6077" y="2200274"/>
                </a:lnTo>
                <a:close/>
              </a:path>
              <a:path w="9525" h="3248025">
                <a:moveTo>
                  <a:pt x="6077" y="2152649"/>
                </a:moveTo>
                <a:lnTo>
                  <a:pt x="3447" y="2152649"/>
                </a:lnTo>
                <a:lnTo>
                  <a:pt x="2324" y="2152184"/>
                </a:lnTo>
                <a:lnTo>
                  <a:pt x="464" y="2150324"/>
                </a:lnTo>
                <a:lnTo>
                  <a:pt x="0" y="2149202"/>
                </a:lnTo>
                <a:lnTo>
                  <a:pt x="0" y="2146572"/>
                </a:lnTo>
                <a:lnTo>
                  <a:pt x="464" y="2145449"/>
                </a:lnTo>
                <a:lnTo>
                  <a:pt x="2324" y="2143589"/>
                </a:lnTo>
                <a:lnTo>
                  <a:pt x="3447" y="2143124"/>
                </a:lnTo>
                <a:lnTo>
                  <a:pt x="6077" y="2143124"/>
                </a:lnTo>
                <a:lnTo>
                  <a:pt x="7200" y="2143589"/>
                </a:lnTo>
                <a:lnTo>
                  <a:pt x="9060" y="2145449"/>
                </a:lnTo>
                <a:lnTo>
                  <a:pt x="9524" y="2146572"/>
                </a:lnTo>
                <a:lnTo>
                  <a:pt x="9524" y="2149202"/>
                </a:lnTo>
                <a:lnTo>
                  <a:pt x="9060" y="2150324"/>
                </a:lnTo>
                <a:lnTo>
                  <a:pt x="7200" y="2152184"/>
                </a:lnTo>
                <a:lnTo>
                  <a:pt x="6077" y="2152649"/>
                </a:lnTo>
                <a:close/>
              </a:path>
              <a:path w="9525" h="3248025">
                <a:moveTo>
                  <a:pt x="6077" y="2105024"/>
                </a:moveTo>
                <a:lnTo>
                  <a:pt x="3447" y="2105024"/>
                </a:lnTo>
                <a:lnTo>
                  <a:pt x="2324" y="2104559"/>
                </a:lnTo>
                <a:lnTo>
                  <a:pt x="464" y="2102699"/>
                </a:lnTo>
                <a:lnTo>
                  <a:pt x="0" y="2101577"/>
                </a:lnTo>
                <a:lnTo>
                  <a:pt x="0" y="2098946"/>
                </a:lnTo>
                <a:lnTo>
                  <a:pt x="464" y="2097824"/>
                </a:lnTo>
                <a:lnTo>
                  <a:pt x="2324" y="2095964"/>
                </a:lnTo>
                <a:lnTo>
                  <a:pt x="3447" y="2095499"/>
                </a:lnTo>
                <a:lnTo>
                  <a:pt x="6077" y="2095499"/>
                </a:lnTo>
                <a:lnTo>
                  <a:pt x="7200" y="2095964"/>
                </a:lnTo>
                <a:lnTo>
                  <a:pt x="9060" y="2097824"/>
                </a:lnTo>
                <a:lnTo>
                  <a:pt x="9524" y="2098946"/>
                </a:lnTo>
                <a:lnTo>
                  <a:pt x="9524" y="2101577"/>
                </a:lnTo>
                <a:lnTo>
                  <a:pt x="9060" y="2102699"/>
                </a:lnTo>
                <a:lnTo>
                  <a:pt x="7200" y="2104559"/>
                </a:lnTo>
                <a:lnTo>
                  <a:pt x="6077" y="2105024"/>
                </a:lnTo>
                <a:close/>
              </a:path>
              <a:path w="9525" h="3248025">
                <a:moveTo>
                  <a:pt x="6077" y="2057399"/>
                </a:moveTo>
                <a:lnTo>
                  <a:pt x="3447" y="2057399"/>
                </a:lnTo>
                <a:lnTo>
                  <a:pt x="2324" y="2056934"/>
                </a:lnTo>
                <a:lnTo>
                  <a:pt x="464" y="2055074"/>
                </a:lnTo>
                <a:lnTo>
                  <a:pt x="0" y="2053952"/>
                </a:lnTo>
                <a:lnTo>
                  <a:pt x="0" y="2051322"/>
                </a:lnTo>
                <a:lnTo>
                  <a:pt x="464" y="2050199"/>
                </a:lnTo>
                <a:lnTo>
                  <a:pt x="2324" y="2048339"/>
                </a:lnTo>
                <a:lnTo>
                  <a:pt x="3447" y="2047874"/>
                </a:lnTo>
                <a:lnTo>
                  <a:pt x="6077" y="2047874"/>
                </a:lnTo>
                <a:lnTo>
                  <a:pt x="7200" y="2048339"/>
                </a:lnTo>
                <a:lnTo>
                  <a:pt x="9060" y="2050199"/>
                </a:lnTo>
                <a:lnTo>
                  <a:pt x="9524" y="2051322"/>
                </a:lnTo>
                <a:lnTo>
                  <a:pt x="9524" y="2053952"/>
                </a:lnTo>
                <a:lnTo>
                  <a:pt x="9060" y="2055074"/>
                </a:lnTo>
                <a:lnTo>
                  <a:pt x="7200" y="2056934"/>
                </a:lnTo>
                <a:lnTo>
                  <a:pt x="6077" y="2057399"/>
                </a:lnTo>
                <a:close/>
              </a:path>
              <a:path w="9525" h="3248025">
                <a:moveTo>
                  <a:pt x="6077" y="2009774"/>
                </a:moveTo>
                <a:lnTo>
                  <a:pt x="3447" y="2009774"/>
                </a:lnTo>
                <a:lnTo>
                  <a:pt x="2324" y="2009309"/>
                </a:lnTo>
                <a:lnTo>
                  <a:pt x="464" y="2007449"/>
                </a:lnTo>
                <a:lnTo>
                  <a:pt x="0" y="2006327"/>
                </a:lnTo>
                <a:lnTo>
                  <a:pt x="0" y="2003697"/>
                </a:lnTo>
                <a:lnTo>
                  <a:pt x="464" y="2002574"/>
                </a:lnTo>
                <a:lnTo>
                  <a:pt x="2324" y="2000714"/>
                </a:lnTo>
                <a:lnTo>
                  <a:pt x="3447" y="2000249"/>
                </a:lnTo>
                <a:lnTo>
                  <a:pt x="6077" y="2000249"/>
                </a:lnTo>
                <a:lnTo>
                  <a:pt x="7200" y="2000714"/>
                </a:lnTo>
                <a:lnTo>
                  <a:pt x="9060" y="2002574"/>
                </a:lnTo>
                <a:lnTo>
                  <a:pt x="9524" y="2003697"/>
                </a:lnTo>
                <a:lnTo>
                  <a:pt x="9524" y="2006327"/>
                </a:lnTo>
                <a:lnTo>
                  <a:pt x="9060" y="2007449"/>
                </a:lnTo>
                <a:lnTo>
                  <a:pt x="7200" y="2009309"/>
                </a:lnTo>
                <a:lnTo>
                  <a:pt x="6077" y="2009774"/>
                </a:lnTo>
                <a:close/>
              </a:path>
              <a:path w="9525" h="3248025">
                <a:moveTo>
                  <a:pt x="6077" y="1962149"/>
                </a:moveTo>
                <a:lnTo>
                  <a:pt x="3447" y="1962149"/>
                </a:lnTo>
                <a:lnTo>
                  <a:pt x="2324" y="1961684"/>
                </a:lnTo>
                <a:lnTo>
                  <a:pt x="464" y="1959824"/>
                </a:lnTo>
                <a:lnTo>
                  <a:pt x="0" y="1958702"/>
                </a:lnTo>
                <a:lnTo>
                  <a:pt x="0" y="1956072"/>
                </a:lnTo>
                <a:lnTo>
                  <a:pt x="464" y="1954949"/>
                </a:lnTo>
                <a:lnTo>
                  <a:pt x="2324" y="1953089"/>
                </a:lnTo>
                <a:lnTo>
                  <a:pt x="3447" y="1952624"/>
                </a:lnTo>
                <a:lnTo>
                  <a:pt x="6077" y="1952624"/>
                </a:lnTo>
                <a:lnTo>
                  <a:pt x="7200" y="1953089"/>
                </a:lnTo>
                <a:lnTo>
                  <a:pt x="9060" y="1954949"/>
                </a:lnTo>
                <a:lnTo>
                  <a:pt x="9524" y="1956072"/>
                </a:lnTo>
                <a:lnTo>
                  <a:pt x="9524" y="1958702"/>
                </a:lnTo>
                <a:lnTo>
                  <a:pt x="9060" y="1959824"/>
                </a:lnTo>
                <a:lnTo>
                  <a:pt x="7200" y="1961684"/>
                </a:lnTo>
                <a:lnTo>
                  <a:pt x="6077" y="1962149"/>
                </a:lnTo>
                <a:close/>
              </a:path>
              <a:path w="9525" h="3248025">
                <a:moveTo>
                  <a:pt x="6077" y="1914524"/>
                </a:moveTo>
                <a:lnTo>
                  <a:pt x="3447" y="1914524"/>
                </a:lnTo>
                <a:lnTo>
                  <a:pt x="2324" y="1914059"/>
                </a:lnTo>
                <a:lnTo>
                  <a:pt x="464" y="1912199"/>
                </a:lnTo>
                <a:lnTo>
                  <a:pt x="0" y="1911077"/>
                </a:lnTo>
                <a:lnTo>
                  <a:pt x="0" y="1908446"/>
                </a:lnTo>
                <a:lnTo>
                  <a:pt x="464" y="1907324"/>
                </a:lnTo>
                <a:lnTo>
                  <a:pt x="2324" y="1905464"/>
                </a:lnTo>
                <a:lnTo>
                  <a:pt x="3447" y="1904999"/>
                </a:lnTo>
                <a:lnTo>
                  <a:pt x="6077" y="1904999"/>
                </a:lnTo>
                <a:lnTo>
                  <a:pt x="7200" y="1905464"/>
                </a:lnTo>
                <a:lnTo>
                  <a:pt x="9060" y="1907324"/>
                </a:lnTo>
                <a:lnTo>
                  <a:pt x="9524" y="1908446"/>
                </a:lnTo>
                <a:lnTo>
                  <a:pt x="9524" y="1911077"/>
                </a:lnTo>
                <a:lnTo>
                  <a:pt x="9060" y="1912199"/>
                </a:lnTo>
                <a:lnTo>
                  <a:pt x="7200" y="1914059"/>
                </a:lnTo>
                <a:lnTo>
                  <a:pt x="6077" y="1914524"/>
                </a:lnTo>
                <a:close/>
              </a:path>
              <a:path w="9525" h="3248025">
                <a:moveTo>
                  <a:pt x="6077" y="1866899"/>
                </a:moveTo>
                <a:lnTo>
                  <a:pt x="3447" y="1866899"/>
                </a:lnTo>
                <a:lnTo>
                  <a:pt x="2324" y="1866434"/>
                </a:lnTo>
                <a:lnTo>
                  <a:pt x="464" y="1864574"/>
                </a:lnTo>
                <a:lnTo>
                  <a:pt x="0" y="1863452"/>
                </a:lnTo>
                <a:lnTo>
                  <a:pt x="0" y="1860822"/>
                </a:lnTo>
                <a:lnTo>
                  <a:pt x="464" y="1859699"/>
                </a:lnTo>
                <a:lnTo>
                  <a:pt x="2324" y="1857839"/>
                </a:lnTo>
                <a:lnTo>
                  <a:pt x="3447" y="1857374"/>
                </a:lnTo>
                <a:lnTo>
                  <a:pt x="6077" y="1857374"/>
                </a:lnTo>
                <a:lnTo>
                  <a:pt x="7200" y="1857839"/>
                </a:lnTo>
                <a:lnTo>
                  <a:pt x="9060" y="1859699"/>
                </a:lnTo>
                <a:lnTo>
                  <a:pt x="9524" y="1860822"/>
                </a:lnTo>
                <a:lnTo>
                  <a:pt x="9524" y="1863452"/>
                </a:lnTo>
                <a:lnTo>
                  <a:pt x="9060" y="1864574"/>
                </a:lnTo>
                <a:lnTo>
                  <a:pt x="7200" y="1866434"/>
                </a:lnTo>
                <a:lnTo>
                  <a:pt x="6077" y="1866899"/>
                </a:lnTo>
                <a:close/>
              </a:path>
              <a:path w="9525" h="3248025">
                <a:moveTo>
                  <a:pt x="6077" y="1819274"/>
                </a:moveTo>
                <a:lnTo>
                  <a:pt x="3447" y="1819274"/>
                </a:lnTo>
                <a:lnTo>
                  <a:pt x="2324" y="1818809"/>
                </a:lnTo>
                <a:lnTo>
                  <a:pt x="464" y="1816949"/>
                </a:lnTo>
                <a:lnTo>
                  <a:pt x="0" y="1815827"/>
                </a:lnTo>
                <a:lnTo>
                  <a:pt x="0" y="1813197"/>
                </a:lnTo>
                <a:lnTo>
                  <a:pt x="464" y="1812074"/>
                </a:lnTo>
                <a:lnTo>
                  <a:pt x="2324" y="1810214"/>
                </a:lnTo>
                <a:lnTo>
                  <a:pt x="3447" y="1809749"/>
                </a:lnTo>
                <a:lnTo>
                  <a:pt x="6077" y="1809749"/>
                </a:lnTo>
                <a:lnTo>
                  <a:pt x="7200" y="1810214"/>
                </a:lnTo>
                <a:lnTo>
                  <a:pt x="9060" y="1812074"/>
                </a:lnTo>
                <a:lnTo>
                  <a:pt x="9524" y="1813197"/>
                </a:lnTo>
                <a:lnTo>
                  <a:pt x="9524" y="1815827"/>
                </a:lnTo>
                <a:lnTo>
                  <a:pt x="9060" y="1816949"/>
                </a:lnTo>
                <a:lnTo>
                  <a:pt x="7200" y="1818809"/>
                </a:lnTo>
                <a:lnTo>
                  <a:pt x="6077" y="1819274"/>
                </a:lnTo>
                <a:close/>
              </a:path>
              <a:path w="9525" h="3248025">
                <a:moveTo>
                  <a:pt x="6077" y="1771649"/>
                </a:moveTo>
                <a:lnTo>
                  <a:pt x="3447" y="1771649"/>
                </a:lnTo>
                <a:lnTo>
                  <a:pt x="2324" y="1771184"/>
                </a:lnTo>
                <a:lnTo>
                  <a:pt x="464" y="1769324"/>
                </a:lnTo>
                <a:lnTo>
                  <a:pt x="0" y="1768202"/>
                </a:lnTo>
                <a:lnTo>
                  <a:pt x="0" y="1765572"/>
                </a:lnTo>
                <a:lnTo>
                  <a:pt x="464" y="1764449"/>
                </a:lnTo>
                <a:lnTo>
                  <a:pt x="2324" y="1762589"/>
                </a:lnTo>
                <a:lnTo>
                  <a:pt x="3447" y="1762124"/>
                </a:lnTo>
                <a:lnTo>
                  <a:pt x="6077" y="1762124"/>
                </a:lnTo>
                <a:lnTo>
                  <a:pt x="7200" y="1762589"/>
                </a:lnTo>
                <a:lnTo>
                  <a:pt x="9060" y="1764449"/>
                </a:lnTo>
                <a:lnTo>
                  <a:pt x="9524" y="1765572"/>
                </a:lnTo>
                <a:lnTo>
                  <a:pt x="9524" y="1768202"/>
                </a:lnTo>
                <a:lnTo>
                  <a:pt x="9060" y="1769324"/>
                </a:lnTo>
                <a:lnTo>
                  <a:pt x="7200" y="1771184"/>
                </a:lnTo>
                <a:lnTo>
                  <a:pt x="6077" y="1771649"/>
                </a:lnTo>
                <a:close/>
              </a:path>
              <a:path w="9525" h="3248025">
                <a:moveTo>
                  <a:pt x="6077" y="1724024"/>
                </a:moveTo>
                <a:lnTo>
                  <a:pt x="3447" y="1724024"/>
                </a:lnTo>
                <a:lnTo>
                  <a:pt x="2324" y="1723559"/>
                </a:lnTo>
                <a:lnTo>
                  <a:pt x="464" y="1721699"/>
                </a:lnTo>
                <a:lnTo>
                  <a:pt x="0" y="1720577"/>
                </a:lnTo>
                <a:lnTo>
                  <a:pt x="0" y="1717947"/>
                </a:lnTo>
                <a:lnTo>
                  <a:pt x="464" y="1716824"/>
                </a:lnTo>
                <a:lnTo>
                  <a:pt x="2324" y="1714964"/>
                </a:lnTo>
                <a:lnTo>
                  <a:pt x="3447" y="1714499"/>
                </a:lnTo>
                <a:lnTo>
                  <a:pt x="6077" y="1714499"/>
                </a:lnTo>
                <a:lnTo>
                  <a:pt x="7200" y="1714964"/>
                </a:lnTo>
                <a:lnTo>
                  <a:pt x="9060" y="1716824"/>
                </a:lnTo>
                <a:lnTo>
                  <a:pt x="9524" y="1717947"/>
                </a:lnTo>
                <a:lnTo>
                  <a:pt x="9524" y="1720577"/>
                </a:lnTo>
                <a:lnTo>
                  <a:pt x="9060" y="1721699"/>
                </a:lnTo>
                <a:lnTo>
                  <a:pt x="7200" y="1723559"/>
                </a:lnTo>
                <a:lnTo>
                  <a:pt x="6077" y="1724024"/>
                </a:lnTo>
                <a:close/>
              </a:path>
              <a:path w="9525" h="3248025">
                <a:moveTo>
                  <a:pt x="6077" y="1676399"/>
                </a:moveTo>
                <a:lnTo>
                  <a:pt x="3447" y="1676399"/>
                </a:lnTo>
                <a:lnTo>
                  <a:pt x="2324" y="1675934"/>
                </a:lnTo>
                <a:lnTo>
                  <a:pt x="464" y="1674074"/>
                </a:lnTo>
                <a:lnTo>
                  <a:pt x="0" y="1672952"/>
                </a:lnTo>
                <a:lnTo>
                  <a:pt x="0" y="1670321"/>
                </a:lnTo>
                <a:lnTo>
                  <a:pt x="464" y="1669199"/>
                </a:lnTo>
                <a:lnTo>
                  <a:pt x="2324" y="1667339"/>
                </a:lnTo>
                <a:lnTo>
                  <a:pt x="3447" y="1666874"/>
                </a:lnTo>
                <a:lnTo>
                  <a:pt x="6077" y="1666874"/>
                </a:lnTo>
                <a:lnTo>
                  <a:pt x="7200" y="1667339"/>
                </a:lnTo>
                <a:lnTo>
                  <a:pt x="9060" y="1669199"/>
                </a:lnTo>
                <a:lnTo>
                  <a:pt x="9524" y="1670321"/>
                </a:lnTo>
                <a:lnTo>
                  <a:pt x="9524" y="1672952"/>
                </a:lnTo>
                <a:lnTo>
                  <a:pt x="9060" y="1674074"/>
                </a:lnTo>
                <a:lnTo>
                  <a:pt x="7200" y="1675934"/>
                </a:lnTo>
                <a:lnTo>
                  <a:pt x="6077" y="1676399"/>
                </a:lnTo>
                <a:close/>
              </a:path>
              <a:path w="9525" h="3248025">
                <a:moveTo>
                  <a:pt x="6077" y="1628774"/>
                </a:moveTo>
                <a:lnTo>
                  <a:pt x="3447" y="1628774"/>
                </a:lnTo>
                <a:lnTo>
                  <a:pt x="2324" y="1628309"/>
                </a:lnTo>
                <a:lnTo>
                  <a:pt x="464" y="1626449"/>
                </a:lnTo>
                <a:lnTo>
                  <a:pt x="0" y="1625327"/>
                </a:lnTo>
                <a:lnTo>
                  <a:pt x="0" y="1622697"/>
                </a:lnTo>
                <a:lnTo>
                  <a:pt x="464" y="1621574"/>
                </a:lnTo>
                <a:lnTo>
                  <a:pt x="2324" y="1619714"/>
                </a:lnTo>
                <a:lnTo>
                  <a:pt x="3447" y="1619249"/>
                </a:lnTo>
                <a:lnTo>
                  <a:pt x="6077" y="1619249"/>
                </a:lnTo>
                <a:lnTo>
                  <a:pt x="7200" y="1619714"/>
                </a:lnTo>
                <a:lnTo>
                  <a:pt x="9060" y="1621574"/>
                </a:lnTo>
                <a:lnTo>
                  <a:pt x="9524" y="1622697"/>
                </a:lnTo>
                <a:lnTo>
                  <a:pt x="9524" y="1625327"/>
                </a:lnTo>
                <a:lnTo>
                  <a:pt x="9060" y="1626449"/>
                </a:lnTo>
                <a:lnTo>
                  <a:pt x="7200" y="1628309"/>
                </a:lnTo>
                <a:lnTo>
                  <a:pt x="6077" y="1628774"/>
                </a:lnTo>
                <a:close/>
              </a:path>
              <a:path w="9525" h="3248025">
                <a:moveTo>
                  <a:pt x="6077" y="1581149"/>
                </a:moveTo>
                <a:lnTo>
                  <a:pt x="3447" y="1581149"/>
                </a:lnTo>
                <a:lnTo>
                  <a:pt x="2324" y="1580684"/>
                </a:lnTo>
                <a:lnTo>
                  <a:pt x="464" y="1578825"/>
                </a:lnTo>
                <a:lnTo>
                  <a:pt x="0" y="1577702"/>
                </a:lnTo>
                <a:lnTo>
                  <a:pt x="0" y="1575072"/>
                </a:lnTo>
                <a:lnTo>
                  <a:pt x="464" y="1573949"/>
                </a:lnTo>
                <a:lnTo>
                  <a:pt x="2324" y="1572089"/>
                </a:lnTo>
                <a:lnTo>
                  <a:pt x="3447" y="1571624"/>
                </a:lnTo>
                <a:lnTo>
                  <a:pt x="6077" y="1571624"/>
                </a:lnTo>
                <a:lnTo>
                  <a:pt x="7200" y="1572089"/>
                </a:lnTo>
                <a:lnTo>
                  <a:pt x="9060" y="1573949"/>
                </a:lnTo>
                <a:lnTo>
                  <a:pt x="9524" y="1575072"/>
                </a:lnTo>
                <a:lnTo>
                  <a:pt x="9524" y="1577702"/>
                </a:lnTo>
                <a:lnTo>
                  <a:pt x="9060" y="1578825"/>
                </a:lnTo>
                <a:lnTo>
                  <a:pt x="7200" y="1580684"/>
                </a:lnTo>
                <a:lnTo>
                  <a:pt x="6077" y="1581149"/>
                </a:lnTo>
                <a:close/>
              </a:path>
              <a:path w="9525" h="3248025">
                <a:moveTo>
                  <a:pt x="6077" y="1533524"/>
                </a:moveTo>
                <a:lnTo>
                  <a:pt x="3447" y="1533524"/>
                </a:lnTo>
                <a:lnTo>
                  <a:pt x="2324" y="1533059"/>
                </a:lnTo>
                <a:lnTo>
                  <a:pt x="464" y="1531199"/>
                </a:lnTo>
                <a:lnTo>
                  <a:pt x="0" y="1530077"/>
                </a:lnTo>
                <a:lnTo>
                  <a:pt x="0" y="1527446"/>
                </a:lnTo>
                <a:lnTo>
                  <a:pt x="464" y="1526324"/>
                </a:lnTo>
                <a:lnTo>
                  <a:pt x="2324" y="1524464"/>
                </a:lnTo>
                <a:lnTo>
                  <a:pt x="3447" y="1523999"/>
                </a:lnTo>
                <a:lnTo>
                  <a:pt x="6077" y="1523999"/>
                </a:lnTo>
                <a:lnTo>
                  <a:pt x="7200" y="1524464"/>
                </a:lnTo>
                <a:lnTo>
                  <a:pt x="9060" y="1526324"/>
                </a:lnTo>
                <a:lnTo>
                  <a:pt x="9524" y="1527446"/>
                </a:lnTo>
                <a:lnTo>
                  <a:pt x="9524" y="1530077"/>
                </a:lnTo>
                <a:lnTo>
                  <a:pt x="9060" y="1531199"/>
                </a:lnTo>
                <a:lnTo>
                  <a:pt x="7200" y="1533059"/>
                </a:lnTo>
                <a:lnTo>
                  <a:pt x="6077" y="1533524"/>
                </a:lnTo>
                <a:close/>
              </a:path>
              <a:path w="9525" h="3248025">
                <a:moveTo>
                  <a:pt x="6077" y="1485899"/>
                </a:moveTo>
                <a:lnTo>
                  <a:pt x="3447" y="1485899"/>
                </a:lnTo>
                <a:lnTo>
                  <a:pt x="2324" y="1485434"/>
                </a:lnTo>
                <a:lnTo>
                  <a:pt x="464" y="1483574"/>
                </a:lnTo>
                <a:lnTo>
                  <a:pt x="0" y="1482452"/>
                </a:lnTo>
                <a:lnTo>
                  <a:pt x="0" y="1479822"/>
                </a:lnTo>
                <a:lnTo>
                  <a:pt x="464" y="1478699"/>
                </a:lnTo>
                <a:lnTo>
                  <a:pt x="2324" y="1476839"/>
                </a:lnTo>
                <a:lnTo>
                  <a:pt x="3447" y="1476374"/>
                </a:lnTo>
                <a:lnTo>
                  <a:pt x="6077" y="1476374"/>
                </a:lnTo>
                <a:lnTo>
                  <a:pt x="7200" y="1476839"/>
                </a:lnTo>
                <a:lnTo>
                  <a:pt x="9060" y="1478699"/>
                </a:lnTo>
                <a:lnTo>
                  <a:pt x="9524" y="1479822"/>
                </a:lnTo>
                <a:lnTo>
                  <a:pt x="9524" y="1482452"/>
                </a:lnTo>
                <a:lnTo>
                  <a:pt x="9060" y="1483574"/>
                </a:lnTo>
                <a:lnTo>
                  <a:pt x="7200" y="1485434"/>
                </a:lnTo>
                <a:lnTo>
                  <a:pt x="6077" y="1485899"/>
                </a:lnTo>
                <a:close/>
              </a:path>
              <a:path w="9525" h="3248025">
                <a:moveTo>
                  <a:pt x="6077" y="1438274"/>
                </a:moveTo>
                <a:lnTo>
                  <a:pt x="3447" y="1438274"/>
                </a:lnTo>
                <a:lnTo>
                  <a:pt x="2324" y="1437809"/>
                </a:lnTo>
                <a:lnTo>
                  <a:pt x="464" y="1435949"/>
                </a:lnTo>
                <a:lnTo>
                  <a:pt x="0" y="1434827"/>
                </a:lnTo>
                <a:lnTo>
                  <a:pt x="0" y="1432196"/>
                </a:lnTo>
                <a:lnTo>
                  <a:pt x="464" y="1431074"/>
                </a:lnTo>
                <a:lnTo>
                  <a:pt x="2324" y="1429214"/>
                </a:lnTo>
                <a:lnTo>
                  <a:pt x="3447" y="1428749"/>
                </a:lnTo>
                <a:lnTo>
                  <a:pt x="6077" y="1428749"/>
                </a:lnTo>
                <a:lnTo>
                  <a:pt x="7200" y="1429214"/>
                </a:lnTo>
                <a:lnTo>
                  <a:pt x="9060" y="1431074"/>
                </a:lnTo>
                <a:lnTo>
                  <a:pt x="9524" y="1432196"/>
                </a:lnTo>
                <a:lnTo>
                  <a:pt x="9524" y="1434827"/>
                </a:lnTo>
                <a:lnTo>
                  <a:pt x="9060" y="1435949"/>
                </a:lnTo>
                <a:lnTo>
                  <a:pt x="7200" y="1437809"/>
                </a:lnTo>
                <a:lnTo>
                  <a:pt x="6077" y="1438274"/>
                </a:lnTo>
                <a:close/>
              </a:path>
              <a:path w="9525" h="3248025">
                <a:moveTo>
                  <a:pt x="6077" y="1390649"/>
                </a:moveTo>
                <a:lnTo>
                  <a:pt x="3447" y="1390649"/>
                </a:lnTo>
                <a:lnTo>
                  <a:pt x="2324" y="1390184"/>
                </a:lnTo>
                <a:lnTo>
                  <a:pt x="464" y="1388325"/>
                </a:lnTo>
                <a:lnTo>
                  <a:pt x="0" y="1387202"/>
                </a:lnTo>
                <a:lnTo>
                  <a:pt x="0" y="1384572"/>
                </a:lnTo>
                <a:lnTo>
                  <a:pt x="464" y="1383449"/>
                </a:lnTo>
                <a:lnTo>
                  <a:pt x="2324" y="1381589"/>
                </a:lnTo>
                <a:lnTo>
                  <a:pt x="3447" y="1381124"/>
                </a:lnTo>
                <a:lnTo>
                  <a:pt x="6077" y="1381124"/>
                </a:lnTo>
                <a:lnTo>
                  <a:pt x="7200" y="1381589"/>
                </a:lnTo>
                <a:lnTo>
                  <a:pt x="9060" y="1383449"/>
                </a:lnTo>
                <a:lnTo>
                  <a:pt x="9524" y="1384572"/>
                </a:lnTo>
                <a:lnTo>
                  <a:pt x="9524" y="1387202"/>
                </a:lnTo>
                <a:lnTo>
                  <a:pt x="9060" y="1388325"/>
                </a:lnTo>
                <a:lnTo>
                  <a:pt x="7200" y="1390184"/>
                </a:lnTo>
                <a:lnTo>
                  <a:pt x="6077" y="1390649"/>
                </a:lnTo>
                <a:close/>
              </a:path>
              <a:path w="9525" h="3248025">
                <a:moveTo>
                  <a:pt x="6077" y="1343024"/>
                </a:moveTo>
                <a:lnTo>
                  <a:pt x="3447" y="1343024"/>
                </a:lnTo>
                <a:lnTo>
                  <a:pt x="2324" y="1342559"/>
                </a:lnTo>
                <a:lnTo>
                  <a:pt x="464" y="1340699"/>
                </a:lnTo>
                <a:lnTo>
                  <a:pt x="0" y="1339577"/>
                </a:lnTo>
                <a:lnTo>
                  <a:pt x="0" y="1336947"/>
                </a:lnTo>
                <a:lnTo>
                  <a:pt x="464" y="1335824"/>
                </a:lnTo>
                <a:lnTo>
                  <a:pt x="2324" y="1333964"/>
                </a:lnTo>
                <a:lnTo>
                  <a:pt x="3447" y="1333499"/>
                </a:lnTo>
                <a:lnTo>
                  <a:pt x="6077" y="1333499"/>
                </a:lnTo>
                <a:lnTo>
                  <a:pt x="7200" y="1333964"/>
                </a:lnTo>
                <a:lnTo>
                  <a:pt x="9060" y="1335824"/>
                </a:lnTo>
                <a:lnTo>
                  <a:pt x="9524" y="1336947"/>
                </a:lnTo>
                <a:lnTo>
                  <a:pt x="9524" y="1339577"/>
                </a:lnTo>
                <a:lnTo>
                  <a:pt x="9060" y="1340699"/>
                </a:lnTo>
                <a:lnTo>
                  <a:pt x="7200" y="1342559"/>
                </a:lnTo>
                <a:lnTo>
                  <a:pt x="6077" y="1343024"/>
                </a:lnTo>
                <a:close/>
              </a:path>
              <a:path w="9525" h="3248025">
                <a:moveTo>
                  <a:pt x="6077" y="1295399"/>
                </a:moveTo>
                <a:lnTo>
                  <a:pt x="3447" y="1295399"/>
                </a:lnTo>
                <a:lnTo>
                  <a:pt x="2324" y="1294934"/>
                </a:lnTo>
                <a:lnTo>
                  <a:pt x="464" y="1293074"/>
                </a:lnTo>
                <a:lnTo>
                  <a:pt x="0" y="1291952"/>
                </a:lnTo>
                <a:lnTo>
                  <a:pt x="0" y="1289322"/>
                </a:lnTo>
                <a:lnTo>
                  <a:pt x="464" y="1288199"/>
                </a:lnTo>
                <a:lnTo>
                  <a:pt x="2324" y="1286339"/>
                </a:lnTo>
                <a:lnTo>
                  <a:pt x="3447" y="1285874"/>
                </a:lnTo>
                <a:lnTo>
                  <a:pt x="6077" y="1285874"/>
                </a:lnTo>
                <a:lnTo>
                  <a:pt x="7200" y="1286339"/>
                </a:lnTo>
                <a:lnTo>
                  <a:pt x="9060" y="1288199"/>
                </a:lnTo>
                <a:lnTo>
                  <a:pt x="9524" y="1289322"/>
                </a:lnTo>
                <a:lnTo>
                  <a:pt x="9524" y="1291952"/>
                </a:lnTo>
                <a:lnTo>
                  <a:pt x="9060" y="1293074"/>
                </a:lnTo>
                <a:lnTo>
                  <a:pt x="7200" y="1294934"/>
                </a:lnTo>
                <a:lnTo>
                  <a:pt x="6077" y="1295399"/>
                </a:lnTo>
                <a:close/>
              </a:path>
              <a:path w="9525" h="3248025">
                <a:moveTo>
                  <a:pt x="6077" y="1247774"/>
                </a:moveTo>
                <a:lnTo>
                  <a:pt x="3447" y="1247774"/>
                </a:lnTo>
                <a:lnTo>
                  <a:pt x="2324" y="1247309"/>
                </a:lnTo>
                <a:lnTo>
                  <a:pt x="464" y="1245449"/>
                </a:lnTo>
                <a:lnTo>
                  <a:pt x="0" y="1244327"/>
                </a:lnTo>
                <a:lnTo>
                  <a:pt x="0" y="1241697"/>
                </a:lnTo>
                <a:lnTo>
                  <a:pt x="464" y="1240574"/>
                </a:lnTo>
                <a:lnTo>
                  <a:pt x="2324" y="1238714"/>
                </a:lnTo>
                <a:lnTo>
                  <a:pt x="3447" y="1238249"/>
                </a:lnTo>
                <a:lnTo>
                  <a:pt x="6077" y="1238249"/>
                </a:lnTo>
                <a:lnTo>
                  <a:pt x="7200" y="1238714"/>
                </a:lnTo>
                <a:lnTo>
                  <a:pt x="9060" y="1240574"/>
                </a:lnTo>
                <a:lnTo>
                  <a:pt x="9524" y="1241697"/>
                </a:lnTo>
                <a:lnTo>
                  <a:pt x="9524" y="1244327"/>
                </a:lnTo>
                <a:lnTo>
                  <a:pt x="9060" y="1245449"/>
                </a:lnTo>
                <a:lnTo>
                  <a:pt x="7200" y="1247309"/>
                </a:lnTo>
                <a:lnTo>
                  <a:pt x="6077" y="1247774"/>
                </a:lnTo>
                <a:close/>
              </a:path>
              <a:path w="9525" h="3248025">
                <a:moveTo>
                  <a:pt x="6077" y="1200149"/>
                </a:moveTo>
                <a:lnTo>
                  <a:pt x="3447" y="1200149"/>
                </a:lnTo>
                <a:lnTo>
                  <a:pt x="2324" y="1199684"/>
                </a:lnTo>
                <a:lnTo>
                  <a:pt x="464" y="1197825"/>
                </a:lnTo>
                <a:lnTo>
                  <a:pt x="0" y="1196702"/>
                </a:lnTo>
                <a:lnTo>
                  <a:pt x="0" y="1194072"/>
                </a:lnTo>
                <a:lnTo>
                  <a:pt x="464" y="1192949"/>
                </a:lnTo>
                <a:lnTo>
                  <a:pt x="2324" y="1191089"/>
                </a:lnTo>
                <a:lnTo>
                  <a:pt x="3447" y="1190624"/>
                </a:lnTo>
                <a:lnTo>
                  <a:pt x="6077" y="1190624"/>
                </a:lnTo>
                <a:lnTo>
                  <a:pt x="7200" y="1191089"/>
                </a:lnTo>
                <a:lnTo>
                  <a:pt x="9060" y="1192949"/>
                </a:lnTo>
                <a:lnTo>
                  <a:pt x="9524" y="1194072"/>
                </a:lnTo>
                <a:lnTo>
                  <a:pt x="9524" y="1196702"/>
                </a:lnTo>
                <a:lnTo>
                  <a:pt x="9060" y="1197825"/>
                </a:lnTo>
                <a:lnTo>
                  <a:pt x="7200" y="1199684"/>
                </a:lnTo>
                <a:lnTo>
                  <a:pt x="6077" y="1200149"/>
                </a:lnTo>
                <a:close/>
              </a:path>
              <a:path w="9525" h="3248025">
                <a:moveTo>
                  <a:pt x="6077" y="1152524"/>
                </a:moveTo>
                <a:lnTo>
                  <a:pt x="3447" y="1152524"/>
                </a:lnTo>
                <a:lnTo>
                  <a:pt x="2324" y="1152059"/>
                </a:lnTo>
                <a:lnTo>
                  <a:pt x="464" y="1150199"/>
                </a:lnTo>
                <a:lnTo>
                  <a:pt x="0" y="1149077"/>
                </a:lnTo>
                <a:lnTo>
                  <a:pt x="0" y="1146447"/>
                </a:lnTo>
                <a:lnTo>
                  <a:pt x="464" y="1145324"/>
                </a:lnTo>
                <a:lnTo>
                  <a:pt x="2324" y="1143464"/>
                </a:lnTo>
                <a:lnTo>
                  <a:pt x="3447" y="1142999"/>
                </a:lnTo>
                <a:lnTo>
                  <a:pt x="6077" y="1142999"/>
                </a:lnTo>
                <a:lnTo>
                  <a:pt x="7200" y="1143464"/>
                </a:lnTo>
                <a:lnTo>
                  <a:pt x="9060" y="1145324"/>
                </a:lnTo>
                <a:lnTo>
                  <a:pt x="9524" y="1146447"/>
                </a:lnTo>
                <a:lnTo>
                  <a:pt x="9524" y="1149077"/>
                </a:lnTo>
                <a:lnTo>
                  <a:pt x="9060" y="1150199"/>
                </a:lnTo>
                <a:lnTo>
                  <a:pt x="7200" y="1152059"/>
                </a:lnTo>
                <a:lnTo>
                  <a:pt x="6077" y="1152524"/>
                </a:lnTo>
                <a:close/>
              </a:path>
              <a:path w="9525" h="3248025">
                <a:moveTo>
                  <a:pt x="6077" y="1104899"/>
                </a:moveTo>
                <a:lnTo>
                  <a:pt x="3447" y="1104899"/>
                </a:lnTo>
                <a:lnTo>
                  <a:pt x="2324" y="1104434"/>
                </a:lnTo>
                <a:lnTo>
                  <a:pt x="464" y="1102574"/>
                </a:lnTo>
                <a:lnTo>
                  <a:pt x="0" y="1101452"/>
                </a:lnTo>
                <a:lnTo>
                  <a:pt x="0" y="1098822"/>
                </a:lnTo>
                <a:lnTo>
                  <a:pt x="464" y="1097699"/>
                </a:lnTo>
                <a:lnTo>
                  <a:pt x="2324" y="1095839"/>
                </a:lnTo>
                <a:lnTo>
                  <a:pt x="3447" y="1095374"/>
                </a:lnTo>
                <a:lnTo>
                  <a:pt x="6077" y="1095374"/>
                </a:lnTo>
                <a:lnTo>
                  <a:pt x="7200" y="1095839"/>
                </a:lnTo>
                <a:lnTo>
                  <a:pt x="9060" y="1097699"/>
                </a:lnTo>
                <a:lnTo>
                  <a:pt x="9524" y="1098822"/>
                </a:lnTo>
                <a:lnTo>
                  <a:pt x="9524" y="1101452"/>
                </a:lnTo>
                <a:lnTo>
                  <a:pt x="9060" y="1102574"/>
                </a:lnTo>
                <a:lnTo>
                  <a:pt x="7200" y="1104434"/>
                </a:lnTo>
                <a:lnTo>
                  <a:pt x="6077" y="1104899"/>
                </a:lnTo>
                <a:close/>
              </a:path>
              <a:path w="9525" h="3248025">
                <a:moveTo>
                  <a:pt x="6077" y="1057274"/>
                </a:moveTo>
                <a:lnTo>
                  <a:pt x="3447" y="1057274"/>
                </a:lnTo>
                <a:lnTo>
                  <a:pt x="2324" y="1056809"/>
                </a:lnTo>
                <a:lnTo>
                  <a:pt x="464" y="1054950"/>
                </a:lnTo>
                <a:lnTo>
                  <a:pt x="0" y="1053827"/>
                </a:lnTo>
                <a:lnTo>
                  <a:pt x="0" y="1051197"/>
                </a:lnTo>
                <a:lnTo>
                  <a:pt x="464" y="1050074"/>
                </a:lnTo>
                <a:lnTo>
                  <a:pt x="2324" y="1048214"/>
                </a:lnTo>
                <a:lnTo>
                  <a:pt x="3447" y="1047749"/>
                </a:lnTo>
                <a:lnTo>
                  <a:pt x="6077" y="1047749"/>
                </a:lnTo>
                <a:lnTo>
                  <a:pt x="7200" y="1048214"/>
                </a:lnTo>
                <a:lnTo>
                  <a:pt x="9060" y="1050074"/>
                </a:lnTo>
                <a:lnTo>
                  <a:pt x="9524" y="1051197"/>
                </a:lnTo>
                <a:lnTo>
                  <a:pt x="9524" y="1053827"/>
                </a:lnTo>
                <a:lnTo>
                  <a:pt x="9060" y="1054950"/>
                </a:lnTo>
                <a:lnTo>
                  <a:pt x="7200" y="1056809"/>
                </a:lnTo>
                <a:lnTo>
                  <a:pt x="6077" y="1057274"/>
                </a:lnTo>
                <a:close/>
              </a:path>
              <a:path w="9525" h="3248025">
                <a:moveTo>
                  <a:pt x="6077" y="1009649"/>
                </a:moveTo>
                <a:lnTo>
                  <a:pt x="3447" y="1009649"/>
                </a:lnTo>
                <a:lnTo>
                  <a:pt x="2324" y="1009184"/>
                </a:lnTo>
                <a:lnTo>
                  <a:pt x="464" y="1007325"/>
                </a:lnTo>
                <a:lnTo>
                  <a:pt x="0" y="1006202"/>
                </a:lnTo>
                <a:lnTo>
                  <a:pt x="0" y="1003572"/>
                </a:lnTo>
                <a:lnTo>
                  <a:pt x="464" y="1002449"/>
                </a:lnTo>
                <a:lnTo>
                  <a:pt x="2324" y="1000589"/>
                </a:lnTo>
                <a:lnTo>
                  <a:pt x="3447" y="1000124"/>
                </a:lnTo>
                <a:lnTo>
                  <a:pt x="6077" y="1000124"/>
                </a:lnTo>
                <a:lnTo>
                  <a:pt x="7200" y="1000589"/>
                </a:lnTo>
                <a:lnTo>
                  <a:pt x="9060" y="1002449"/>
                </a:lnTo>
                <a:lnTo>
                  <a:pt x="9524" y="1003572"/>
                </a:lnTo>
                <a:lnTo>
                  <a:pt x="9524" y="1006202"/>
                </a:lnTo>
                <a:lnTo>
                  <a:pt x="9060" y="1007325"/>
                </a:lnTo>
                <a:lnTo>
                  <a:pt x="7200" y="1009184"/>
                </a:lnTo>
                <a:lnTo>
                  <a:pt x="6077" y="1009649"/>
                </a:lnTo>
                <a:close/>
              </a:path>
              <a:path w="9525" h="3248025">
                <a:moveTo>
                  <a:pt x="6077" y="962024"/>
                </a:moveTo>
                <a:lnTo>
                  <a:pt x="3447" y="962024"/>
                </a:lnTo>
                <a:lnTo>
                  <a:pt x="2324" y="961559"/>
                </a:lnTo>
                <a:lnTo>
                  <a:pt x="464" y="959699"/>
                </a:lnTo>
                <a:lnTo>
                  <a:pt x="0" y="958577"/>
                </a:lnTo>
                <a:lnTo>
                  <a:pt x="0" y="955946"/>
                </a:lnTo>
                <a:lnTo>
                  <a:pt x="464" y="954824"/>
                </a:lnTo>
                <a:lnTo>
                  <a:pt x="2324" y="952964"/>
                </a:lnTo>
                <a:lnTo>
                  <a:pt x="3447" y="952499"/>
                </a:lnTo>
                <a:lnTo>
                  <a:pt x="6077" y="952499"/>
                </a:lnTo>
                <a:lnTo>
                  <a:pt x="7200" y="952964"/>
                </a:lnTo>
                <a:lnTo>
                  <a:pt x="9060" y="954824"/>
                </a:lnTo>
                <a:lnTo>
                  <a:pt x="9524" y="955946"/>
                </a:lnTo>
                <a:lnTo>
                  <a:pt x="9524" y="958577"/>
                </a:lnTo>
                <a:lnTo>
                  <a:pt x="9060" y="959699"/>
                </a:lnTo>
                <a:lnTo>
                  <a:pt x="7200" y="961559"/>
                </a:lnTo>
                <a:lnTo>
                  <a:pt x="6077" y="962024"/>
                </a:lnTo>
                <a:close/>
              </a:path>
              <a:path w="9525" h="3248025">
                <a:moveTo>
                  <a:pt x="6077" y="914399"/>
                </a:moveTo>
                <a:lnTo>
                  <a:pt x="3447" y="914399"/>
                </a:lnTo>
                <a:lnTo>
                  <a:pt x="2324" y="913934"/>
                </a:lnTo>
                <a:lnTo>
                  <a:pt x="464" y="912075"/>
                </a:lnTo>
                <a:lnTo>
                  <a:pt x="0" y="910952"/>
                </a:lnTo>
                <a:lnTo>
                  <a:pt x="0" y="908322"/>
                </a:lnTo>
                <a:lnTo>
                  <a:pt x="464" y="907199"/>
                </a:lnTo>
                <a:lnTo>
                  <a:pt x="2324" y="905339"/>
                </a:lnTo>
                <a:lnTo>
                  <a:pt x="3447" y="904874"/>
                </a:lnTo>
                <a:lnTo>
                  <a:pt x="6077" y="904874"/>
                </a:lnTo>
                <a:lnTo>
                  <a:pt x="7200" y="905339"/>
                </a:lnTo>
                <a:lnTo>
                  <a:pt x="9060" y="907199"/>
                </a:lnTo>
                <a:lnTo>
                  <a:pt x="9524" y="908322"/>
                </a:lnTo>
                <a:lnTo>
                  <a:pt x="9524" y="910952"/>
                </a:lnTo>
                <a:lnTo>
                  <a:pt x="9060" y="912075"/>
                </a:lnTo>
                <a:lnTo>
                  <a:pt x="7200" y="913934"/>
                </a:lnTo>
                <a:lnTo>
                  <a:pt x="6077" y="914399"/>
                </a:lnTo>
                <a:close/>
              </a:path>
              <a:path w="9525" h="3248025">
                <a:moveTo>
                  <a:pt x="6077" y="866774"/>
                </a:moveTo>
                <a:lnTo>
                  <a:pt x="3447" y="866774"/>
                </a:lnTo>
                <a:lnTo>
                  <a:pt x="2324" y="866309"/>
                </a:lnTo>
                <a:lnTo>
                  <a:pt x="464" y="864449"/>
                </a:lnTo>
                <a:lnTo>
                  <a:pt x="0" y="863327"/>
                </a:lnTo>
                <a:lnTo>
                  <a:pt x="0" y="860697"/>
                </a:lnTo>
                <a:lnTo>
                  <a:pt x="464" y="859574"/>
                </a:lnTo>
                <a:lnTo>
                  <a:pt x="2324" y="857714"/>
                </a:lnTo>
                <a:lnTo>
                  <a:pt x="3447" y="857249"/>
                </a:lnTo>
                <a:lnTo>
                  <a:pt x="6077" y="857249"/>
                </a:lnTo>
                <a:lnTo>
                  <a:pt x="7200" y="857714"/>
                </a:lnTo>
                <a:lnTo>
                  <a:pt x="9060" y="859574"/>
                </a:lnTo>
                <a:lnTo>
                  <a:pt x="9524" y="860697"/>
                </a:lnTo>
                <a:lnTo>
                  <a:pt x="9524" y="863327"/>
                </a:lnTo>
                <a:lnTo>
                  <a:pt x="9060" y="864449"/>
                </a:lnTo>
                <a:lnTo>
                  <a:pt x="7200" y="866309"/>
                </a:lnTo>
                <a:lnTo>
                  <a:pt x="6077" y="866774"/>
                </a:lnTo>
                <a:close/>
              </a:path>
              <a:path w="9525" h="3248025">
                <a:moveTo>
                  <a:pt x="6077" y="819149"/>
                </a:moveTo>
                <a:lnTo>
                  <a:pt x="3447" y="819149"/>
                </a:lnTo>
                <a:lnTo>
                  <a:pt x="2324" y="818684"/>
                </a:lnTo>
                <a:lnTo>
                  <a:pt x="464" y="816825"/>
                </a:lnTo>
                <a:lnTo>
                  <a:pt x="0" y="815702"/>
                </a:lnTo>
                <a:lnTo>
                  <a:pt x="0" y="813072"/>
                </a:lnTo>
                <a:lnTo>
                  <a:pt x="464" y="811949"/>
                </a:lnTo>
                <a:lnTo>
                  <a:pt x="2324" y="810089"/>
                </a:lnTo>
                <a:lnTo>
                  <a:pt x="3447" y="809624"/>
                </a:lnTo>
                <a:lnTo>
                  <a:pt x="6077" y="809624"/>
                </a:lnTo>
                <a:lnTo>
                  <a:pt x="7200" y="810089"/>
                </a:lnTo>
                <a:lnTo>
                  <a:pt x="9060" y="811949"/>
                </a:lnTo>
                <a:lnTo>
                  <a:pt x="9524" y="813072"/>
                </a:lnTo>
                <a:lnTo>
                  <a:pt x="9524" y="815702"/>
                </a:lnTo>
                <a:lnTo>
                  <a:pt x="9060" y="816825"/>
                </a:lnTo>
                <a:lnTo>
                  <a:pt x="7200" y="818684"/>
                </a:lnTo>
                <a:lnTo>
                  <a:pt x="6077" y="819149"/>
                </a:lnTo>
                <a:close/>
              </a:path>
              <a:path w="9525" h="3248025">
                <a:moveTo>
                  <a:pt x="6077" y="771524"/>
                </a:moveTo>
                <a:lnTo>
                  <a:pt x="3447" y="771524"/>
                </a:lnTo>
                <a:lnTo>
                  <a:pt x="2324" y="771059"/>
                </a:lnTo>
                <a:lnTo>
                  <a:pt x="464" y="769200"/>
                </a:lnTo>
                <a:lnTo>
                  <a:pt x="0" y="768077"/>
                </a:lnTo>
                <a:lnTo>
                  <a:pt x="0" y="765447"/>
                </a:lnTo>
                <a:lnTo>
                  <a:pt x="464" y="764324"/>
                </a:lnTo>
                <a:lnTo>
                  <a:pt x="2324" y="762465"/>
                </a:lnTo>
                <a:lnTo>
                  <a:pt x="3447" y="761999"/>
                </a:lnTo>
                <a:lnTo>
                  <a:pt x="6077" y="761999"/>
                </a:lnTo>
                <a:lnTo>
                  <a:pt x="7200" y="762465"/>
                </a:lnTo>
                <a:lnTo>
                  <a:pt x="9060" y="764324"/>
                </a:lnTo>
                <a:lnTo>
                  <a:pt x="9524" y="765447"/>
                </a:lnTo>
                <a:lnTo>
                  <a:pt x="9524" y="768077"/>
                </a:lnTo>
                <a:lnTo>
                  <a:pt x="9060" y="769200"/>
                </a:lnTo>
                <a:lnTo>
                  <a:pt x="7200" y="771059"/>
                </a:lnTo>
                <a:lnTo>
                  <a:pt x="6077" y="771524"/>
                </a:lnTo>
                <a:close/>
              </a:path>
              <a:path w="9525" h="3248025">
                <a:moveTo>
                  <a:pt x="6077" y="723899"/>
                </a:moveTo>
                <a:lnTo>
                  <a:pt x="3447" y="723899"/>
                </a:lnTo>
                <a:lnTo>
                  <a:pt x="2324" y="723434"/>
                </a:lnTo>
                <a:lnTo>
                  <a:pt x="464" y="721575"/>
                </a:lnTo>
                <a:lnTo>
                  <a:pt x="0" y="720452"/>
                </a:lnTo>
                <a:lnTo>
                  <a:pt x="0" y="717822"/>
                </a:lnTo>
                <a:lnTo>
                  <a:pt x="464" y="716699"/>
                </a:lnTo>
                <a:lnTo>
                  <a:pt x="2324" y="714839"/>
                </a:lnTo>
                <a:lnTo>
                  <a:pt x="3447" y="714374"/>
                </a:lnTo>
                <a:lnTo>
                  <a:pt x="6077" y="714374"/>
                </a:lnTo>
                <a:lnTo>
                  <a:pt x="7200" y="714839"/>
                </a:lnTo>
                <a:lnTo>
                  <a:pt x="9060" y="716699"/>
                </a:lnTo>
                <a:lnTo>
                  <a:pt x="9524" y="717822"/>
                </a:lnTo>
                <a:lnTo>
                  <a:pt x="9524" y="720452"/>
                </a:lnTo>
                <a:lnTo>
                  <a:pt x="9060" y="721575"/>
                </a:lnTo>
                <a:lnTo>
                  <a:pt x="7200" y="723434"/>
                </a:lnTo>
                <a:lnTo>
                  <a:pt x="6077" y="723899"/>
                </a:lnTo>
                <a:close/>
              </a:path>
              <a:path w="9525" h="3248025">
                <a:moveTo>
                  <a:pt x="6077" y="676274"/>
                </a:moveTo>
                <a:lnTo>
                  <a:pt x="3447" y="676274"/>
                </a:lnTo>
                <a:lnTo>
                  <a:pt x="2324" y="675809"/>
                </a:lnTo>
                <a:lnTo>
                  <a:pt x="464" y="673950"/>
                </a:lnTo>
                <a:lnTo>
                  <a:pt x="0" y="672827"/>
                </a:lnTo>
                <a:lnTo>
                  <a:pt x="0" y="670197"/>
                </a:lnTo>
                <a:lnTo>
                  <a:pt x="464" y="669074"/>
                </a:lnTo>
                <a:lnTo>
                  <a:pt x="2324" y="667214"/>
                </a:lnTo>
                <a:lnTo>
                  <a:pt x="3447" y="666749"/>
                </a:lnTo>
                <a:lnTo>
                  <a:pt x="6077" y="666749"/>
                </a:lnTo>
                <a:lnTo>
                  <a:pt x="7200" y="667214"/>
                </a:lnTo>
                <a:lnTo>
                  <a:pt x="9060" y="669074"/>
                </a:lnTo>
                <a:lnTo>
                  <a:pt x="9524" y="670197"/>
                </a:lnTo>
                <a:lnTo>
                  <a:pt x="9524" y="672827"/>
                </a:lnTo>
                <a:lnTo>
                  <a:pt x="9060" y="673950"/>
                </a:lnTo>
                <a:lnTo>
                  <a:pt x="7200" y="675809"/>
                </a:lnTo>
                <a:lnTo>
                  <a:pt x="6077" y="676274"/>
                </a:lnTo>
                <a:close/>
              </a:path>
              <a:path w="9525" h="3248025">
                <a:moveTo>
                  <a:pt x="6077" y="628649"/>
                </a:moveTo>
                <a:lnTo>
                  <a:pt x="3447" y="628649"/>
                </a:lnTo>
                <a:lnTo>
                  <a:pt x="2324" y="628184"/>
                </a:lnTo>
                <a:lnTo>
                  <a:pt x="464" y="626324"/>
                </a:lnTo>
                <a:lnTo>
                  <a:pt x="0" y="625202"/>
                </a:lnTo>
                <a:lnTo>
                  <a:pt x="0" y="622572"/>
                </a:lnTo>
                <a:lnTo>
                  <a:pt x="464" y="621449"/>
                </a:lnTo>
                <a:lnTo>
                  <a:pt x="2324" y="619589"/>
                </a:lnTo>
                <a:lnTo>
                  <a:pt x="3447" y="619124"/>
                </a:lnTo>
                <a:lnTo>
                  <a:pt x="6077" y="619124"/>
                </a:lnTo>
                <a:lnTo>
                  <a:pt x="7200" y="619589"/>
                </a:lnTo>
                <a:lnTo>
                  <a:pt x="9060" y="621449"/>
                </a:lnTo>
                <a:lnTo>
                  <a:pt x="9524" y="622572"/>
                </a:lnTo>
                <a:lnTo>
                  <a:pt x="9524" y="625202"/>
                </a:lnTo>
                <a:lnTo>
                  <a:pt x="9060" y="626324"/>
                </a:lnTo>
                <a:lnTo>
                  <a:pt x="7200" y="628184"/>
                </a:lnTo>
                <a:lnTo>
                  <a:pt x="6077" y="628649"/>
                </a:lnTo>
                <a:close/>
              </a:path>
              <a:path w="9525" h="3248025">
                <a:moveTo>
                  <a:pt x="6077" y="581024"/>
                </a:moveTo>
                <a:lnTo>
                  <a:pt x="3447" y="581024"/>
                </a:lnTo>
                <a:lnTo>
                  <a:pt x="2324" y="580559"/>
                </a:lnTo>
                <a:lnTo>
                  <a:pt x="464" y="578700"/>
                </a:lnTo>
                <a:lnTo>
                  <a:pt x="0" y="577577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4"/>
                </a:lnTo>
                <a:lnTo>
                  <a:pt x="3447" y="571499"/>
                </a:lnTo>
                <a:lnTo>
                  <a:pt x="6077" y="571499"/>
                </a:lnTo>
                <a:lnTo>
                  <a:pt x="7200" y="571964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77577"/>
                </a:lnTo>
                <a:lnTo>
                  <a:pt x="9060" y="578700"/>
                </a:lnTo>
                <a:lnTo>
                  <a:pt x="7200" y="580559"/>
                </a:lnTo>
                <a:lnTo>
                  <a:pt x="6077" y="581024"/>
                </a:lnTo>
                <a:close/>
              </a:path>
              <a:path w="9525" h="3248025">
                <a:moveTo>
                  <a:pt x="6077" y="533399"/>
                </a:moveTo>
                <a:lnTo>
                  <a:pt x="3447" y="533399"/>
                </a:lnTo>
                <a:lnTo>
                  <a:pt x="2324" y="532934"/>
                </a:lnTo>
                <a:lnTo>
                  <a:pt x="464" y="531075"/>
                </a:lnTo>
                <a:lnTo>
                  <a:pt x="0" y="529952"/>
                </a:lnTo>
                <a:lnTo>
                  <a:pt x="0" y="527322"/>
                </a:lnTo>
                <a:lnTo>
                  <a:pt x="464" y="526199"/>
                </a:lnTo>
                <a:lnTo>
                  <a:pt x="2324" y="524340"/>
                </a:lnTo>
                <a:lnTo>
                  <a:pt x="3447" y="523874"/>
                </a:lnTo>
                <a:lnTo>
                  <a:pt x="6077" y="523874"/>
                </a:lnTo>
                <a:lnTo>
                  <a:pt x="7200" y="524340"/>
                </a:lnTo>
                <a:lnTo>
                  <a:pt x="9060" y="526199"/>
                </a:lnTo>
                <a:lnTo>
                  <a:pt x="9524" y="527322"/>
                </a:lnTo>
                <a:lnTo>
                  <a:pt x="9524" y="529952"/>
                </a:lnTo>
                <a:lnTo>
                  <a:pt x="9060" y="531075"/>
                </a:lnTo>
                <a:lnTo>
                  <a:pt x="7200" y="532934"/>
                </a:lnTo>
                <a:lnTo>
                  <a:pt x="6077" y="533399"/>
                </a:lnTo>
                <a:close/>
              </a:path>
              <a:path w="9525" h="3248025">
                <a:moveTo>
                  <a:pt x="6077" y="485774"/>
                </a:moveTo>
                <a:lnTo>
                  <a:pt x="3447" y="485774"/>
                </a:lnTo>
                <a:lnTo>
                  <a:pt x="2324" y="485309"/>
                </a:lnTo>
                <a:lnTo>
                  <a:pt x="464" y="483450"/>
                </a:lnTo>
                <a:lnTo>
                  <a:pt x="0" y="482327"/>
                </a:lnTo>
                <a:lnTo>
                  <a:pt x="0" y="479697"/>
                </a:lnTo>
                <a:lnTo>
                  <a:pt x="464" y="478574"/>
                </a:lnTo>
                <a:lnTo>
                  <a:pt x="2324" y="476714"/>
                </a:lnTo>
                <a:lnTo>
                  <a:pt x="3447" y="476249"/>
                </a:lnTo>
                <a:lnTo>
                  <a:pt x="6077" y="476249"/>
                </a:lnTo>
                <a:lnTo>
                  <a:pt x="7200" y="476714"/>
                </a:lnTo>
                <a:lnTo>
                  <a:pt x="9060" y="478574"/>
                </a:lnTo>
                <a:lnTo>
                  <a:pt x="9524" y="479697"/>
                </a:lnTo>
                <a:lnTo>
                  <a:pt x="9524" y="482327"/>
                </a:lnTo>
                <a:lnTo>
                  <a:pt x="9060" y="483450"/>
                </a:lnTo>
                <a:lnTo>
                  <a:pt x="7200" y="485309"/>
                </a:lnTo>
                <a:lnTo>
                  <a:pt x="6077" y="485774"/>
                </a:lnTo>
                <a:close/>
              </a:path>
              <a:path w="9525" h="3248025">
                <a:moveTo>
                  <a:pt x="6077" y="438149"/>
                </a:moveTo>
                <a:lnTo>
                  <a:pt x="3447" y="438149"/>
                </a:lnTo>
                <a:lnTo>
                  <a:pt x="2324" y="437684"/>
                </a:lnTo>
                <a:lnTo>
                  <a:pt x="464" y="435825"/>
                </a:lnTo>
                <a:lnTo>
                  <a:pt x="0" y="434702"/>
                </a:lnTo>
                <a:lnTo>
                  <a:pt x="0" y="432072"/>
                </a:lnTo>
                <a:lnTo>
                  <a:pt x="464" y="430949"/>
                </a:lnTo>
                <a:lnTo>
                  <a:pt x="2324" y="429090"/>
                </a:lnTo>
                <a:lnTo>
                  <a:pt x="3447" y="428624"/>
                </a:lnTo>
                <a:lnTo>
                  <a:pt x="6077" y="428624"/>
                </a:lnTo>
                <a:lnTo>
                  <a:pt x="7200" y="429090"/>
                </a:lnTo>
                <a:lnTo>
                  <a:pt x="9060" y="430949"/>
                </a:lnTo>
                <a:lnTo>
                  <a:pt x="9524" y="432072"/>
                </a:lnTo>
                <a:lnTo>
                  <a:pt x="9524" y="434702"/>
                </a:lnTo>
                <a:lnTo>
                  <a:pt x="9060" y="435825"/>
                </a:lnTo>
                <a:lnTo>
                  <a:pt x="7200" y="437684"/>
                </a:lnTo>
                <a:lnTo>
                  <a:pt x="6077" y="438149"/>
                </a:lnTo>
                <a:close/>
              </a:path>
              <a:path w="9525" h="3248025">
                <a:moveTo>
                  <a:pt x="6077" y="390524"/>
                </a:moveTo>
                <a:lnTo>
                  <a:pt x="3447" y="390524"/>
                </a:lnTo>
                <a:lnTo>
                  <a:pt x="2324" y="390059"/>
                </a:lnTo>
                <a:lnTo>
                  <a:pt x="464" y="388200"/>
                </a:lnTo>
                <a:lnTo>
                  <a:pt x="0" y="387077"/>
                </a:lnTo>
                <a:lnTo>
                  <a:pt x="0" y="384447"/>
                </a:lnTo>
                <a:lnTo>
                  <a:pt x="464" y="383324"/>
                </a:lnTo>
                <a:lnTo>
                  <a:pt x="2324" y="381464"/>
                </a:lnTo>
                <a:lnTo>
                  <a:pt x="3447" y="380999"/>
                </a:lnTo>
                <a:lnTo>
                  <a:pt x="6077" y="380999"/>
                </a:lnTo>
                <a:lnTo>
                  <a:pt x="7200" y="381464"/>
                </a:lnTo>
                <a:lnTo>
                  <a:pt x="9060" y="383324"/>
                </a:lnTo>
                <a:lnTo>
                  <a:pt x="9524" y="384447"/>
                </a:lnTo>
                <a:lnTo>
                  <a:pt x="9524" y="387077"/>
                </a:lnTo>
                <a:lnTo>
                  <a:pt x="9060" y="388200"/>
                </a:lnTo>
                <a:lnTo>
                  <a:pt x="7200" y="390059"/>
                </a:lnTo>
                <a:lnTo>
                  <a:pt x="6077" y="390524"/>
                </a:lnTo>
                <a:close/>
              </a:path>
              <a:path w="9525" h="3248025">
                <a:moveTo>
                  <a:pt x="6077" y="342899"/>
                </a:moveTo>
                <a:lnTo>
                  <a:pt x="3447" y="342899"/>
                </a:lnTo>
                <a:lnTo>
                  <a:pt x="2324" y="342434"/>
                </a:lnTo>
                <a:lnTo>
                  <a:pt x="464" y="340575"/>
                </a:lnTo>
                <a:lnTo>
                  <a:pt x="0" y="339452"/>
                </a:lnTo>
                <a:lnTo>
                  <a:pt x="0" y="336822"/>
                </a:lnTo>
                <a:lnTo>
                  <a:pt x="464" y="335699"/>
                </a:lnTo>
                <a:lnTo>
                  <a:pt x="2324" y="333839"/>
                </a:lnTo>
                <a:lnTo>
                  <a:pt x="3447" y="333374"/>
                </a:lnTo>
                <a:lnTo>
                  <a:pt x="6077" y="333374"/>
                </a:lnTo>
                <a:lnTo>
                  <a:pt x="7200" y="333839"/>
                </a:lnTo>
                <a:lnTo>
                  <a:pt x="9060" y="335699"/>
                </a:lnTo>
                <a:lnTo>
                  <a:pt x="9524" y="336822"/>
                </a:lnTo>
                <a:lnTo>
                  <a:pt x="9524" y="339452"/>
                </a:lnTo>
                <a:lnTo>
                  <a:pt x="9060" y="340575"/>
                </a:lnTo>
                <a:lnTo>
                  <a:pt x="7200" y="342434"/>
                </a:lnTo>
                <a:lnTo>
                  <a:pt x="6077" y="342899"/>
                </a:lnTo>
                <a:close/>
              </a:path>
              <a:path w="9525" h="3248025">
                <a:moveTo>
                  <a:pt x="6077" y="295274"/>
                </a:moveTo>
                <a:lnTo>
                  <a:pt x="3447" y="295274"/>
                </a:lnTo>
                <a:lnTo>
                  <a:pt x="2324" y="294809"/>
                </a:lnTo>
                <a:lnTo>
                  <a:pt x="464" y="292950"/>
                </a:lnTo>
                <a:lnTo>
                  <a:pt x="0" y="291827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5"/>
                </a:lnTo>
                <a:lnTo>
                  <a:pt x="3447" y="285749"/>
                </a:lnTo>
                <a:lnTo>
                  <a:pt x="6077" y="285749"/>
                </a:lnTo>
                <a:lnTo>
                  <a:pt x="7200" y="286215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291827"/>
                </a:lnTo>
                <a:lnTo>
                  <a:pt x="9060" y="292950"/>
                </a:lnTo>
                <a:lnTo>
                  <a:pt x="7200" y="294809"/>
                </a:lnTo>
                <a:lnTo>
                  <a:pt x="6077" y="295274"/>
                </a:lnTo>
                <a:close/>
              </a:path>
              <a:path w="9525" h="3248025">
                <a:moveTo>
                  <a:pt x="6077" y="247649"/>
                </a:moveTo>
                <a:lnTo>
                  <a:pt x="3447" y="247649"/>
                </a:lnTo>
                <a:lnTo>
                  <a:pt x="2324" y="247184"/>
                </a:lnTo>
                <a:lnTo>
                  <a:pt x="464" y="245325"/>
                </a:lnTo>
                <a:lnTo>
                  <a:pt x="0" y="244202"/>
                </a:lnTo>
                <a:lnTo>
                  <a:pt x="0" y="241572"/>
                </a:lnTo>
                <a:lnTo>
                  <a:pt x="464" y="240449"/>
                </a:lnTo>
                <a:lnTo>
                  <a:pt x="2324" y="238590"/>
                </a:lnTo>
                <a:lnTo>
                  <a:pt x="3447" y="238124"/>
                </a:lnTo>
                <a:lnTo>
                  <a:pt x="6077" y="238124"/>
                </a:lnTo>
                <a:lnTo>
                  <a:pt x="7200" y="238590"/>
                </a:lnTo>
                <a:lnTo>
                  <a:pt x="9060" y="240449"/>
                </a:lnTo>
                <a:lnTo>
                  <a:pt x="9524" y="241572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4"/>
                </a:lnTo>
                <a:lnTo>
                  <a:pt x="6077" y="247649"/>
                </a:lnTo>
                <a:close/>
              </a:path>
              <a:path w="9525" h="3248025">
                <a:moveTo>
                  <a:pt x="6077" y="200024"/>
                </a:moveTo>
                <a:lnTo>
                  <a:pt x="3447" y="200024"/>
                </a:lnTo>
                <a:lnTo>
                  <a:pt x="2324" y="199559"/>
                </a:lnTo>
                <a:lnTo>
                  <a:pt x="464" y="197700"/>
                </a:lnTo>
                <a:lnTo>
                  <a:pt x="0" y="196577"/>
                </a:lnTo>
                <a:lnTo>
                  <a:pt x="0" y="193947"/>
                </a:lnTo>
                <a:lnTo>
                  <a:pt x="464" y="192824"/>
                </a:lnTo>
                <a:lnTo>
                  <a:pt x="2324" y="190965"/>
                </a:lnTo>
                <a:lnTo>
                  <a:pt x="3447" y="190499"/>
                </a:lnTo>
                <a:lnTo>
                  <a:pt x="6077" y="190499"/>
                </a:lnTo>
                <a:lnTo>
                  <a:pt x="7200" y="190965"/>
                </a:lnTo>
                <a:lnTo>
                  <a:pt x="9060" y="192824"/>
                </a:lnTo>
                <a:lnTo>
                  <a:pt x="9524" y="193947"/>
                </a:lnTo>
                <a:lnTo>
                  <a:pt x="9524" y="196577"/>
                </a:lnTo>
                <a:lnTo>
                  <a:pt x="9060" y="197700"/>
                </a:lnTo>
                <a:lnTo>
                  <a:pt x="7200" y="199559"/>
                </a:lnTo>
                <a:lnTo>
                  <a:pt x="6077" y="200024"/>
                </a:lnTo>
                <a:close/>
              </a:path>
              <a:path w="9525" h="3248025">
                <a:moveTo>
                  <a:pt x="6077" y="152399"/>
                </a:moveTo>
                <a:lnTo>
                  <a:pt x="3447" y="152399"/>
                </a:lnTo>
                <a:lnTo>
                  <a:pt x="2324" y="151934"/>
                </a:lnTo>
                <a:lnTo>
                  <a:pt x="464" y="150074"/>
                </a:lnTo>
                <a:lnTo>
                  <a:pt x="0" y="148952"/>
                </a:lnTo>
                <a:lnTo>
                  <a:pt x="0" y="146322"/>
                </a:lnTo>
                <a:lnTo>
                  <a:pt x="464" y="145199"/>
                </a:lnTo>
                <a:lnTo>
                  <a:pt x="2324" y="143339"/>
                </a:lnTo>
                <a:lnTo>
                  <a:pt x="3447" y="142874"/>
                </a:lnTo>
                <a:lnTo>
                  <a:pt x="6077" y="142874"/>
                </a:lnTo>
                <a:lnTo>
                  <a:pt x="7200" y="143339"/>
                </a:lnTo>
                <a:lnTo>
                  <a:pt x="9060" y="145199"/>
                </a:lnTo>
                <a:lnTo>
                  <a:pt x="9524" y="146322"/>
                </a:lnTo>
                <a:lnTo>
                  <a:pt x="9524" y="148952"/>
                </a:lnTo>
                <a:lnTo>
                  <a:pt x="9060" y="150074"/>
                </a:lnTo>
                <a:lnTo>
                  <a:pt x="7200" y="151934"/>
                </a:lnTo>
                <a:lnTo>
                  <a:pt x="6077" y="152399"/>
                </a:lnTo>
                <a:close/>
              </a:path>
              <a:path w="9525" h="3248025">
                <a:moveTo>
                  <a:pt x="6077" y="104774"/>
                </a:moveTo>
                <a:lnTo>
                  <a:pt x="3447" y="104774"/>
                </a:lnTo>
                <a:lnTo>
                  <a:pt x="2324" y="104309"/>
                </a:lnTo>
                <a:lnTo>
                  <a:pt x="464" y="102450"/>
                </a:lnTo>
                <a:lnTo>
                  <a:pt x="0" y="101327"/>
                </a:lnTo>
                <a:lnTo>
                  <a:pt x="0" y="98697"/>
                </a:lnTo>
                <a:lnTo>
                  <a:pt x="464" y="97574"/>
                </a:lnTo>
                <a:lnTo>
                  <a:pt x="2324" y="95714"/>
                </a:lnTo>
                <a:lnTo>
                  <a:pt x="3447" y="95249"/>
                </a:lnTo>
                <a:lnTo>
                  <a:pt x="6077" y="95249"/>
                </a:lnTo>
                <a:lnTo>
                  <a:pt x="7200" y="95714"/>
                </a:lnTo>
                <a:lnTo>
                  <a:pt x="9060" y="97574"/>
                </a:lnTo>
                <a:lnTo>
                  <a:pt x="9524" y="98697"/>
                </a:lnTo>
                <a:lnTo>
                  <a:pt x="9524" y="101327"/>
                </a:lnTo>
                <a:lnTo>
                  <a:pt x="9060" y="102450"/>
                </a:lnTo>
                <a:lnTo>
                  <a:pt x="7200" y="104309"/>
                </a:lnTo>
                <a:lnTo>
                  <a:pt x="6077" y="104774"/>
                </a:lnTo>
                <a:close/>
              </a:path>
              <a:path w="9525" h="3248025">
                <a:moveTo>
                  <a:pt x="6077" y="57149"/>
                </a:moveTo>
                <a:lnTo>
                  <a:pt x="3447" y="57149"/>
                </a:lnTo>
                <a:lnTo>
                  <a:pt x="2324" y="56684"/>
                </a:lnTo>
                <a:lnTo>
                  <a:pt x="464" y="54825"/>
                </a:lnTo>
                <a:lnTo>
                  <a:pt x="0" y="53702"/>
                </a:lnTo>
                <a:lnTo>
                  <a:pt x="0" y="51072"/>
                </a:lnTo>
                <a:lnTo>
                  <a:pt x="464" y="49949"/>
                </a:lnTo>
                <a:lnTo>
                  <a:pt x="2324" y="48090"/>
                </a:lnTo>
                <a:lnTo>
                  <a:pt x="3447" y="47624"/>
                </a:lnTo>
                <a:lnTo>
                  <a:pt x="6077" y="47624"/>
                </a:lnTo>
                <a:lnTo>
                  <a:pt x="7200" y="48090"/>
                </a:lnTo>
                <a:lnTo>
                  <a:pt x="9060" y="49949"/>
                </a:lnTo>
                <a:lnTo>
                  <a:pt x="9524" y="51072"/>
                </a:lnTo>
                <a:lnTo>
                  <a:pt x="9524" y="53702"/>
                </a:lnTo>
                <a:lnTo>
                  <a:pt x="9060" y="54825"/>
                </a:lnTo>
                <a:lnTo>
                  <a:pt x="7200" y="56684"/>
                </a:lnTo>
                <a:lnTo>
                  <a:pt x="6077" y="57149"/>
                </a:lnTo>
                <a:close/>
              </a:path>
              <a:path w="9525" h="3248025">
                <a:moveTo>
                  <a:pt x="6077" y="9524"/>
                </a:moveTo>
                <a:lnTo>
                  <a:pt x="3447" y="9524"/>
                </a:lnTo>
                <a:lnTo>
                  <a:pt x="2324" y="9059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5"/>
                </a:lnTo>
                <a:lnTo>
                  <a:pt x="3447" y="0"/>
                </a:lnTo>
                <a:lnTo>
                  <a:pt x="6077" y="0"/>
                </a:lnTo>
                <a:lnTo>
                  <a:pt x="7200" y="465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6077"/>
                </a:lnTo>
                <a:lnTo>
                  <a:pt x="9060" y="7200"/>
                </a:lnTo>
                <a:lnTo>
                  <a:pt x="7200" y="9059"/>
                </a:lnTo>
                <a:lnTo>
                  <a:pt x="6077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481087" y="4927599"/>
            <a:ext cx="2724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4000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953375" y="1668462"/>
            <a:ext cx="9525" cy="3248025"/>
          </a:xfrm>
          <a:custGeom>
            <a:avLst/>
            <a:gdLst/>
            <a:ahLst/>
            <a:cxnLst/>
            <a:rect l="l" t="t" r="r" b="b"/>
            <a:pathLst>
              <a:path w="9525" h="3248025">
                <a:moveTo>
                  <a:pt x="6077" y="3248024"/>
                </a:moveTo>
                <a:lnTo>
                  <a:pt x="3447" y="3248024"/>
                </a:lnTo>
                <a:lnTo>
                  <a:pt x="2324" y="3247559"/>
                </a:lnTo>
                <a:lnTo>
                  <a:pt x="464" y="3245699"/>
                </a:lnTo>
                <a:lnTo>
                  <a:pt x="0" y="3244577"/>
                </a:lnTo>
                <a:lnTo>
                  <a:pt x="0" y="3241946"/>
                </a:lnTo>
                <a:lnTo>
                  <a:pt x="464" y="3240824"/>
                </a:lnTo>
                <a:lnTo>
                  <a:pt x="2324" y="3238964"/>
                </a:lnTo>
                <a:lnTo>
                  <a:pt x="3447" y="3238499"/>
                </a:lnTo>
                <a:lnTo>
                  <a:pt x="6077" y="3238499"/>
                </a:lnTo>
                <a:lnTo>
                  <a:pt x="7200" y="3238964"/>
                </a:lnTo>
                <a:lnTo>
                  <a:pt x="9060" y="3240824"/>
                </a:lnTo>
                <a:lnTo>
                  <a:pt x="9524" y="3241946"/>
                </a:lnTo>
                <a:lnTo>
                  <a:pt x="9524" y="3244577"/>
                </a:lnTo>
                <a:lnTo>
                  <a:pt x="9060" y="3245699"/>
                </a:lnTo>
                <a:lnTo>
                  <a:pt x="7200" y="3247559"/>
                </a:lnTo>
                <a:lnTo>
                  <a:pt x="6077" y="3248024"/>
                </a:lnTo>
                <a:close/>
              </a:path>
              <a:path w="9525" h="3248025">
                <a:moveTo>
                  <a:pt x="6077" y="3200399"/>
                </a:moveTo>
                <a:lnTo>
                  <a:pt x="3447" y="3200399"/>
                </a:lnTo>
                <a:lnTo>
                  <a:pt x="2324" y="3199934"/>
                </a:lnTo>
                <a:lnTo>
                  <a:pt x="464" y="3198074"/>
                </a:lnTo>
                <a:lnTo>
                  <a:pt x="0" y="3196952"/>
                </a:lnTo>
                <a:lnTo>
                  <a:pt x="0" y="3194321"/>
                </a:lnTo>
                <a:lnTo>
                  <a:pt x="464" y="3193199"/>
                </a:lnTo>
                <a:lnTo>
                  <a:pt x="2324" y="3191339"/>
                </a:lnTo>
                <a:lnTo>
                  <a:pt x="3447" y="3190874"/>
                </a:lnTo>
                <a:lnTo>
                  <a:pt x="6077" y="3190874"/>
                </a:lnTo>
                <a:lnTo>
                  <a:pt x="7200" y="3191339"/>
                </a:lnTo>
                <a:lnTo>
                  <a:pt x="9060" y="3193199"/>
                </a:lnTo>
                <a:lnTo>
                  <a:pt x="9524" y="3194321"/>
                </a:lnTo>
                <a:lnTo>
                  <a:pt x="9524" y="3196952"/>
                </a:lnTo>
                <a:lnTo>
                  <a:pt x="9060" y="3198074"/>
                </a:lnTo>
                <a:lnTo>
                  <a:pt x="7200" y="3199934"/>
                </a:lnTo>
                <a:lnTo>
                  <a:pt x="6077" y="3200399"/>
                </a:lnTo>
                <a:close/>
              </a:path>
              <a:path w="9525" h="3248025">
                <a:moveTo>
                  <a:pt x="6077" y="3152774"/>
                </a:moveTo>
                <a:lnTo>
                  <a:pt x="3447" y="3152774"/>
                </a:lnTo>
                <a:lnTo>
                  <a:pt x="2324" y="3152309"/>
                </a:lnTo>
                <a:lnTo>
                  <a:pt x="464" y="3150449"/>
                </a:lnTo>
                <a:lnTo>
                  <a:pt x="0" y="3149327"/>
                </a:lnTo>
                <a:lnTo>
                  <a:pt x="0" y="3146696"/>
                </a:lnTo>
                <a:lnTo>
                  <a:pt x="464" y="3145574"/>
                </a:lnTo>
                <a:lnTo>
                  <a:pt x="2324" y="3143714"/>
                </a:lnTo>
                <a:lnTo>
                  <a:pt x="3447" y="3143249"/>
                </a:lnTo>
                <a:lnTo>
                  <a:pt x="6077" y="3143249"/>
                </a:lnTo>
                <a:lnTo>
                  <a:pt x="7200" y="3143714"/>
                </a:lnTo>
                <a:lnTo>
                  <a:pt x="9060" y="3145574"/>
                </a:lnTo>
                <a:lnTo>
                  <a:pt x="9524" y="3146696"/>
                </a:lnTo>
                <a:lnTo>
                  <a:pt x="9524" y="3149327"/>
                </a:lnTo>
                <a:lnTo>
                  <a:pt x="9060" y="3150449"/>
                </a:lnTo>
                <a:lnTo>
                  <a:pt x="7200" y="3152309"/>
                </a:lnTo>
                <a:lnTo>
                  <a:pt x="6077" y="3152774"/>
                </a:lnTo>
                <a:close/>
              </a:path>
              <a:path w="9525" h="3248025">
                <a:moveTo>
                  <a:pt x="6077" y="3105149"/>
                </a:moveTo>
                <a:lnTo>
                  <a:pt x="3447" y="3105149"/>
                </a:lnTo>
                <a:lnTo>
                  <a:pt x="2324" y="3104684"/>
                </a:lnTo>
                <a:lnTo>
                  <a:pt x="464" y="3102824"/>
                </a:lnTo>
                <a:lnTo>
                  <a:pt x="0" y="3101702"/>
                </a:lnTo>
                <a:lnTo>
                  <a:pt x="0" y="3099071"/>
                </a:lnTo>
                <a:lnTo>
                  <a:pt x="464" y="3097949"/>
                </a:lnTo>
                <a:lnTo>
                  <a:pt x="2324" y="3096089"/>
                </a:lnTo>
                <a:lnTo>
                  <a:pt x="3447" y="3095624"/>
                </a:lnTo>
                <a:lnTo>
                  <a:pt x="6077" y="3095624"/>
                </a:lnTo>
                <a:lnTo>
                  <a:pt x="7200" y="3096089"/>
                </a:lnTo>
                <a:lnTo>
                  <a:pt x="9060" y="3097949"/>
                </a:lnTo>
                <a:lnTo>
                  <a:pt x="9524" y="3099071"/>
                </a:lnTo>
                <a:lnTo>
                  <a:pt x="9524" y="3101702"/>
                </a:lnTo>
                <a:lnTo>
                  <a:pt x="9060" y="3102824"/>
                </a:lnTo>
                <a:lnTo>
                  <a:pt x="7200" y="3104684"/>
                </a:lnTo>
                <a:lnTo>
                  <a:pt x="6077" y="3105149"/>
                </a:lnTo>
                <a:close/>
              </a:path>
              <a:path w="9525" h="3248025">
                <a:moveTo>
                  <a:pt x="6077" y="3057524"/>
                </a:moveTo>
                <a:lnTo>
                  <a:pt x="3447" y="3057524"/>
                </a:lnTo>
                <a:lnTo>
                  <a:pt x="2324" y="3057059"/>
                </a:lnTo>
                <a:lnTo>
                  <a:pt x="464" y="3055199"/>
                </a:lnTo>
                <a:lnTo>
                  <a:pt x="0" y="3054077"/>
                </a:lnTo>
                <a:lnTo>
                  <a:pt x="0" y="3051446"/>
                </a:lnTo>
                <a:lnTo>
                  <a:pt x="464" y="3050324"/>
                </a:lnTo>
                <a:lnTo>
                  <a:pt x="2324" y="3048464"/>
                </a:lnTo>
                <a:lnTo>
                  <a:pt x="3447" y="3047999"/>
                </a:lnTo>
                <a:lnTo>
                  <a:pt x="6077" y="3047999"/>
                </a:lnTo>
                <a:lnTo>
                  <a:pt x="7200" y="3048464"/>
                </a:lnTo>
                <a:lnTo>
                  <a:pt x="9060" y="3050324"/>
                </a:lnTo>
                <a:lnTo>
                  <a:pt x="9524" y="3051446"/>
                </a:lnTo>
                <a:lnTo>
                  <a:pt x="9524" y="3054077"/>
                </a:lnTo>
                <a:lnTo>
                  <a:pt x="9060" y="3055199"/>
                </a:lnTo>
                <a:lnTo>
                  <a:pt x="7200" y="3057059"/>
                </a:lnTo>
                <a:lnTo>
                  <a:pt x="6077" y="3057524"/>
                </a:lnTo>
                <a:close/>
              </a:path>
              <a:path w="9525" h="3248025">
                <a:moveTo>
                  <a:pt x="6077" y="3009899"/>
                </a:moveTo>
                <a:lnTo>
                  <a:pt x="3447" y="3009899"/>
                </a:lnTo>
                <a:lnTo>
                  <a:pt x="2324" y="3009434"/>
                </a:lnTo>
                <a:lnTo>
                  <a:pt x="464" y="3007574"/>
                </a:lnTo>
                <a:lnTo>
                  <a:pt x="0" y="3006452"/>
                </a:lnTo>
                <a:lnTo>
                  <a:pt x="0" y="3003821"/>
                </a:lnTo>
                <a:lnTo>
                  <a:pt x="464" y="3002699"/>
                </a:lnTo>
                <a:lnTo>
                  <a:pt x="2324" y="3000839"/>
                </a:lnTo>
                <a:lnTo>
                  <a:pt x="3447" y="3000374"/>
                </a:lnTo>
                <a:lnTo>
                  <a:pt x="6077" y="3000374"/>
                </a:lnTo>
                <a:lnTo>
                  <a:pt x="7200" y="3000839"/>
                </a:lnTo>
                <a:lnTo>
                  <a:pt x="9060" y="3002699"/>
                </a:lnTo>
                <a:lnTo>
                  <a:pt x="9524" y="3003821"/>
                </a:lnTo>
                <a:lnTo>
                  <a:pt x="9524" y="3006452"/>
                </a:lnTo>
                <a:lnTo>
                  <a:pt x="9060" y="3007574"/>
                </a:lnTo>
                <a:lnTo>
                  <a:pt x="7200" y="3009434"/>
                </a:lnTo>
                <a:lnTo>
                  <a:pt x="6077" y="3009899"/>
                </a:lnTo>
                <a:close/>
              </a:path>
              <a:path w="9525" h="3248025">
                <a:moveTo>
                  <a:pt x="6077" y="2962274"/>
                </a:moveTo>
                <a:lnTo>
                  <a:pt x="3447" y="2962274"/>
                </a:lnTo>
                <a:lnTo>
                  <a:pt x="2324" y="2961809"/>
                </a:lnTo>
                <a:lnTo>
                  <a:pt x="464" y="2959949"/>
                </a:lnTo>
                <a:lnTo>
                  <a:pt x="0" y="2958827"/>
                </a:lnTo>
                <a:lnTo>
                  <a:pt x="0" y="2956196"/>
                </a:lnTo>
                <a:lnTo>
                  <a:pt x="464" y="2955074"/>
                </a:lnTo>
                <a:lnTo>
                  <a:pt x="2324" y="2953214"/>
                </a:lnTo>
                <a:lnTo>
                  <a:pt x="3447" y="2952749"/>
                </a:lnTo>
                <a:lnTo>
                  <a:pt x="6077" y="2952749"/>
                </a:lnTo>
                <a:lnTo>
                  <a:pt x="7200" y="2953214"/>
                </a:lnTo>
                <a:lnTo>
                  <a:pt x="9060" y="2955074"/>
                </a:lnTo>
                <a:lnTo>
                  <a:pt x="9524" y="2956196"/>
                </a:lnTo>
                <a:lnTo>
                  <a:pt x="9524" y="2958827"/>
                </a:lnTo>
                <a:lnTo>
                  <a:pt x="9060" y="2959949"/>
                </a:lnTo>
                <a:lnTo>
                  <a:pt x="7200" y="2961809"/>
                </a:lnTo>
                <a:lnTo>
                  <a:pt x="6077" y="2962274"/>
                </a:lnTo>
                <a:close/>
              </a:path>
              <a:path w="9525" h="3248025">
                <a:moveTo>
                  <a:pt x="6077" y="2914649"/>
                </a:moveTo>
                <a:lnTo>
                  <a:pt x="3447" y="2914649"/>
                </a:lnTo>
                <a:lnTo>
                  <a:pt x="2324" y="2914184"/>
                </a:lnTo>
                <a:lnTo>
                  <a:pt x="464" y="2912324"/>
                </a:lnTo>
                <a:lnTo>
                  <a:pt x="0" y="2911202"/>
                </a:lnTo>
                <a:lnTo>
                  <a:pt x="0" y="2908571"/>
                </a:lnTo>
                <a:lnTo>
                  <a:pt x="464" y="2907449"/>
                </a:lnTo>
                <a:lnTo>
                  <a:pt x="2324" y="2905589"/>
                </a:lnTo>
                <a:lnTo>
                  <a:pt x="3447" y="2905124"/>
                </a:lnTo>
                <a:lnTo>
                  <a:pt x="6077" y="2905124"/>
                </a:lnTo>
                <a:lnTo>
                  <a:pt x="7200" y="2905589"/>
                </a:lnTo>
                <a:lnTo>
                  <a:pt x="9060" y="2907449"/>
                </a:lnTo>
                <a:lnTo>
                  <a:pt x="9524" y="2908571"/>
                </a:lnTo>
                <a:lnTo>
                  <a:pt x="9524" y="2911202"/>
                </a:lnTo>
                <a:lnTo>
                  <a:pt x="9060" y="2912324"/>
                </a:lnTo>
                <a:lnTo>
                  <a:pt x="7200" y="2914184"/>
                </a:lnTo>
                <a:lnTo>
                  <a:pt x="6077" y="2914649"/>
                </a:lnTo>
                <a:close/>
              </a:path>
              <a:path w="9525" h="3248025">
                <a:moveTo>
                  <a:pt x="6077" y="2867024"/>
                </a:moveTo>
                <a:lnTo>
                  <a:pt x="3447" y="2867024"/>
                </a:lnTo>
                <a:lnTo>
                  <a:pt x="2324" y="2866559"/>
                </a:lnTo>
                <a:lnTo>
                  <a:pt x="464" y="2864699"/>
                </a:lnTo>
                <a:lnTo>
                  <a:pt x="0" y="2863577"/>
                </a:lnTo>
                <a:lnTo>
                  <a:pt x="0" y="2860946"/>
                </a:lnTo>
                <a:lnTo>
                  <a:pt x="464" y="2859824"/>
                </a:lnTo>
                <a:lnTo>
                  <a:pt x="2324" y="2857964"/>
                </a:lnTo>
                <a:lnTo>
                  <a:pt x="3447" y="2857499"/>
                </a:lnTo>
                <a:lnTo>
                  <a:pt x="6077" y="2857499"/>
                </a:lnTo>
                <a:lnTo>
                  <a:pt x="7200" y="2857964"/>
                </a:lnTo>
                <a:lnTo>
                  <a:pt x="9060" y="2859824"/>
                </a:lnTo>
                <a:lnTo>
                  <a:pt x="9524" y="2860946"/>
                </a:lnTo>
                <a:lnTo>
                  <a:pt x="9524" y="2863577"/>
                </a:lnTo>
                <a:lnTo>
                  <a:pt x="9060" y="2864699"/>
                </a:lnTo>
                <a:lnTo>
                  <a:pt x="7200" y="2866559"/>
                </a:lnTo>
                <a:lnTo>
                  <a:pt x="6077" y="2867024"/>
                </a:lnTo>
                <a:close/>
              </a:path>
              <a:path w="9525" h="3248025">
                <a:moveTo>
                  <a:pt x="6077" y="2819399"/>
                </a:moveTo>
                <a:lnTo>
                  <a:pt x="3447" y="2819399"/>
                </a:lnTo>
                <a:lnTo>
                  <a:pt x="2324" y="2818934"/>
                </a:lnTo>
                <a:lnTo>
                  <a:pt x="464" y="2817074"/>
                </a:lnTo>
                <a:lnTo>
                  <a:pt x="0" y="2815952"/>
                </a:lnTo>
                <a:lnTo>
                  <a:pt x="0" y="2813321"/>
                </a:lnTo>
                <a:lnTo>
                  <a:pt x="464" y="2812199"/>
                </a:lnTo>
                <a:lnTo>
                  <a:pt x="2324" y="2810339"/>
                </a:lnTo>
                <a:lnTo>
                  <a:pt x="3447" y="2809874"/>
                </a:lnTo>
                <a:lnTo>
                  <a:pt x="6077" y="2809874"/>
                </a:lnTo>
                <a:lnTo>
                  <a:pt x="7200" y="2810339"/>
                </a:lnTo>
                <a:lnTo>
                  <a:pt x="9060" y="2812199"/>
                </a:lnTo>
                <a:lnTo>
                  <a:pt x="9524" y="2813321"/>
                </a:lnTo>
                <a:lnTo>
                  <a:pt x="9524" y="2815952"/>
                </a:lnTo>
                <a:lnTo>
                  <a:pt x="9060" y="2817074"/>
                </a:lnTo>
                <a:lnTo>
                  <a:pt x="7200" y="2818934"/>
                </a:lnTo>
                <a:lnTo>
                  <a:pt x="6077" y="2819399"/>
                </a:lnTo>
                <a:close/>
              </a:path>
              <a:path w="9525" h="3248025">
                <a:moveTo>
                  <a:pt x="6077" y="2771774"/>
                </a:moveTo>
                <a:lnTo>
                  <a:pt x="3447" y="2771774"/>
                </a:lnTo>
                <a:lnTo>
                  <a:pt x="2324" y="2771309"/>
                </a:lnTo>
                <a:lnTo>
                  <a:pt x="464" y="2769449"/>
                </a:lnTo>
                <a:lnTo>
                  <a:pt x="0" y="2768327"/>
                </a:lnTo>
                <a:lnTo>
                  <a:pt x="0" y="2765696"/>
                </a:lnTo>
                <a:lnTo>
                  <a:pt x="464" y="2764574"/>
                </a:lnTo>
                <a:lnTo>
                  <a:pt x="2324" y="2762714"/>
                </a:lnTo>
                <a:lnTo>
                  <a:pt x="3447" y="2762249"/>
                </a:lnTo>
                <a:lnTo>
                  <a:pt x="6077" y="2762249"/>
                </a:lnTo>
                <a:lnTo>
                  <a:pt x="7200" y="2762714"/>
                </a:lnTo>
                <a:lnTo>
                  <a:pt x="9060" y="2764574"/>
                </a:lnTo>
                <a:lnTo>
                  <a:pt x="9524" y="2765696"/>
                </a:lnTo>
                <a:lnTo>
                  <a:pt x="9524" y="2768327"/>
                </a:lnTo>
                <a:lnTo>
                  <a:pt x="9060" y="2769449"/>
                </a:lnTo>
                <a:lnTo>
                  <a:pt x="7200" y="2771309"/>
                </a:lnTo>
                <a:lnTo>
                  <a:pt x="6077" y="2771774"/>
                </a:lnTo>
                <a:close/>
              </a:path>
              <a:path w="9525" h="3248025">
                <a:moveTo>
                  <a:pt x="6077" y="2724149"/>
                </a:moveTo>
                <a:lnTo>
                  <a:pt x="3447" y="2724149"/>
                </a:lnTo>
                <a:lnTo>
                  <a:pt x="2324" y="2723684"/>
                </a:lnTo>
                <a:lnTo>
                  <a:pt x="464" y="2721824"/>
                </a:lnTo>
                <a:lnTo>
                  <a:pt x="0" y="2720702"/>
                </a:lnTo>
                <a:lnTo>
                  <a:pt x="0" y="2718071"/>
                </a:lnTo>
                <a:lnTo>
                  <a:pt x="464" y="2716949"/>
                </a:lnTo>
                <a:lnTo>
                  <a:pt x="2324" y="2715089"/>
                </a:lnTo>
                <a:lnTo>
                  <a:pt x="3447" y="2714624"/>
                </a:lnTo>
                <a:lnTo>
                  <a:pt x="6077" y="2714624"/>
                </a:lnTo>
                <a:lnTo>
                  <a:pt x="7200" y="2715089"/>
                </a:lnTo>
                <a:lnTo>
                  <a:pt x="9060" y="2716949"/>
                </a:lnTo>
                <a:lnTo>
                  <a:pt x="9524" y="2718071"/>
                </a:lnTo>
                <a:lnTo>
                  <a:pt x="9524" y="2720702"/>
                </a:lnTo>
                <a:lnTo>
                  <a:pt x="9060" y="2721824"/>
                </a:lnTo>
                <a:lnTo>
                  <a:pt x="7200" y="2723684"/>
                </a:lnTo>
                <a:lnTo>
                  <a:pt x="6077" y="2724149"/>
                </a:lnTo>
                <a:close/>
              </a:path>
              <a:path w="9525" h="3248025">
                <a:moveTo>
                  <a:pt x="6077" y="2676524"/>
                </a:moveTo>
                <a:lnTo>
                  <a:pt x="3447" y="2676524"/>
                </a:lnTo>
                <a:lnTo>
                  <a:pt x="2324" y="2676059"/>
                </a:lnTo>
                <a:lnTo>
                  <a:pt x="464" y="2674199"/>
                </a:lnTo>
                <a:lnTo>
                  <a:pt x="0" y="2673077"/>
                </a:lnTo>
                <a:lnTo>
                  <a:pt x="0" y="2670446"/>
                </a:lnTo>
                <a:lnTo>
                  <a:pt x="464" y="2669324"/>
                </a:lnTo>
                <a:lnTo>
                  <a:pt x="2324" y="2667464"/>
                </a:lnTo>
                <a:lnTo>
                  <a:pt x="3447" y="2666999"/>
                </a:lnTo>
                <a:lnTo>
                  <a:pt x="6077" y="2666999"/>
                </a:lnTo>
                <a:lnTo>
                  <a:pt x="7200" y="2667464"/>
                </a:lnTo>
                <a:lnTo>
                  <a:pt x="9060" y="2669324"/>
                </a:lnTo>
                <a:lnTo>
                  <a:pt x="9524" y="2670446"/>
                </a:lnTo>
                <a:lnTo>
                  <a:pt x="9524" y="2673077"/>
                </a:lnTo>
                <a:lnTo>
                  <a:pt x="9060" y="2674199"/>
                </a:lnTo>
                <a:lnTo>
                  <a:pt x="7200" y="2676059"/>
                </a:lnTo>
                <a:lnTo>
                  <a:pt x="6077" y="2676524"/>
                </a:lnTo>
                <a:close/>
              </a:path>
              <a:path w="9525" h="3248025">
                <a:moveTo>
                  <a:pt x="6077" y="2628899"/>
                </a:moveTo>
                <a:lnTo>
                  <a:pt x="3447" y="2628899"/>
                </a:lnTo>
                <a:lnTo>
                  <a:pt x="2324" y="2628434"/>
                </a:lnTo>
                <a:lnTo>
                  <a:pt x="464" y="2626574"/>
                </a:lnTo>
                <a:lnTo>
                  <a:pt x="0" y="2625452"/>
                </a:lnTo>
                <a:lnTo>
                  <a:pt x="0" y="2622822"/>
                </a:lnTo>
                <a:lnTo>
                  <a:pt x="464" y="2621699"/>
                </a:lnTo>
                <a:lnTo>
                  <a:pt x="2324" y="2619839"/>
                </a:lnTo>
                <a:lnTo>
                  <a:pt x="3447" y="2619374"/>
                </a:lnTo>
                <a:lnTo>
                  <a:pt x="6077" y="2619374"/>
                </a:lnTo>
                <a:lnTo>
                  <a:pt x="7200" y="2619839"/>
                </a:lnTo>
                <a:lnTo>
                  <a:pt x="9060" y="2621699"/>
                </a:lnTo>
                <a:lnTo>
                  <a:pt x="9524" y="2622822"/>
                </a:lnTo>
                <a:lnTo>
                  <a:pt x="9524" y="2625452"/>
                </a:lnTo>
                <a:lnTo>
                  <a:pt x="9060" y="2626574"/>
                </a:lnTo>
                <a:lnTo>
                  <a:pt x="7200" y="2628434"/>
                </a:lnTo>
                <a:lnTo>
                  <a:pt x="6077" y="2628899"/>
                </a:lnTo>
                <a:close/>
              </a:path>
              <a:path w="9525" h="3248025">
                <a:moveTo>
                  <a:pt x="6077" y="2581274"/>
                </a:moveTo>
                <a:lnTo>
                  <a:pt x="3447" y="2581274"/>
                </a:lnTo>
                <a:lnTo>
                  <a:pt x="2324" y="2580809"/>
                </a:lnTo>
                <a:lnTo>
                  <a:pt x="464" y="2578949"/>
                </a:lnTo>
                <a:lnTo>
                  <a:pt x="0" y="2577827"/>
                </a:lnTo>
                <a:lnTo>
                  <a:pt x="0" y="2575197"/>
                </a:lnTo>
                <a:lnTo>
                  <a:pt x="464" y="2574074"/>
                </a:lnTo>
                <a:lnTo>
                  <a:pt x="2324" y="2572214"/>
                </a:lnTo>
                <a:lnTo>
                  <a:pt x="3447" y="2571749"/>
                </a:lnTo>
                <a:lnTo>
                  <a:pt x="6077" y="2571749"/>
                </a:lnTo>
                <a:lnTo>
                  <a:pt x="7200" y="2572214"/>
                </a:lnTo>
                <a:lnTo>
                  <a:pt x="9060" y="2574074"/>
                </a:lnTo>
                <a:lnTo>
                  <a:pt x="9524" y="2575197"/>
                </a:lnTo>
                <a:lnTo>
                  <a:pt x="9524" y="2577827"/>
                </a:lnTo>
                <a:lnTo>
                  <a:pt x="9060" y="2578949"/>
                </a:lnTo>
                <a:lnTo>
                  <a:pt x="7200" y="2580809"/>
                </a:lnTo>
                <a:lnTo>
                  <a:pt x="6077" y="2581274"/>
                </a:lnTo>
                <a:close/>
              </a:path>
              <a:path w="9525" h="3248025">
                <a:moveTo>
                  <a:pt x="6077" y="2533649"/>
                </a:moveTo>
                <a:lnTo>
                  <a:pt x="3447" y="2533649"/>
                </a:lnTo>
                <a:lnTo>
                  <a:pt x="2324" y="2533184"/>
                </a:lnTo>
                <a:lnTo>
                  <a:pt x="464" y="2531324"/>
                </a:lnTo>
                <a:lnTo>
                  <a:pt x="0" y="2530202"/>
                </a:lnTo>
                <a:lnTo>
                  <a:pt x="0" y="2527572"/>
                </a:lnTo>
                <a:lnTo>
                  <a:pt x="464" y="2526449"/>
                </a:lnTo>
                <a:lnTo>
                  <a:pt x="2324" y="2524589"/>
                </a:lnTo>
                <a:lnTo>
                  <a:pt x="3447" y="2524124"/>
                </a:lnTo>
                <a:lnTo>
                  <a:pt x="6077" y="2524124"/>
                </a:lnTo>
                <a:lnTo>
                  <a:pt x="7200" y="2524589"/>
                </a:lnTo>
                <a:lnTo>
                  <a:pt x="9060" y="2526449"/>
                </a:lnTo>
                <a:lnTo>
                  <a:pt x="9524" y="2527572"/>
                </a:lnTo>
                <a:lnTo>
                  <a:pt x="9524" y="2530202"/>
                </a:lnTo>
                <a:lnTo>
                  <a:pt x="9060" y="2531324"/>
                </a:lnTo>
                <a:lnTo>
                  <a:pt x="7200" y="2533184"/>
                </a:lnTo>
                <a:lnTo>
                  <a:pt x="6077" y="2533649"/>
                </a:lnTo>
                <a:close/>
              </a:path>
              <a:path w="9525" h="3248025">
                <a:moveTo>
                  <a:pt x="6077" y="2486024"/>
                </a:moveTo>
                <a:lnTo>
                  <a:pt x="3447" y="2486024"/>
                </a:lnTo>
                <a:lnTo>
                  <a:pt x="2324" y="2485559"/>
                </a:lnTo>
                <a:lnTo>
                  <a:pt x="464" y="2483699"/>
                </a:lnTo>
                <a:lnTo>
                  <a:pt x="0" y="2482577"/>
                </a:lnTo>
                <a:lnTo>
                  <a:pt x="0" y="2479947"/>
                </a:lnTo>
                <a:lnTo>
                  <a:pt x="464" y="2478824"/>
                </a:lnTo>
                <a:lnTo>
                  <a:pt x="2324" y="2476964"/>
                </a:lnTo>
                <a:lnTo>
                  <a:pt x="3447" y="2476499"/>
                </a:lnTo>
                <a:lnTo>
                  <a:pt x="6077" y="2476499"/>
                </a:lnTo>
                <a:lnTo>
                  <a:pt x="7200" y="2476964"/>
                </a:lnTo>
                <a:lnTo>
                  <a:pt x="9060" y="2478824"/>
                </a:lnTo>
                <a:lnTo>
                  <a:pt x="9524" y="2479947"/>
                </a:lnTo>
                <a:lnTo>
                  <a:pt x="9524" y="2482577"/>
                </a:lnTo>
                <a:lnTo>
                  <a:pt x="9060" y="2483699"/>
                </a:lnTo>
                <a:lnTo>
                  <a:pt x="7200" y="2485559"/>
                </a:lnTo>
                <a:lnTo>
                  <a:pt x="6077" y="2486024"/>
                </a:lnTo>
                <a:close/>
              </a:path>
              <a:path w="9525" h="3248025">
                <a:moveTo>
                  <a:pt x="6077" y="2438399"/>
                </a:moveTo>
                <a:lnTo>
                  <a:pt x="3447" y="2438399"/>
                </a:lnTo>
                <a:lnTo>
                  <a:pt x="2324" y="2437934"/>
                </a:lnTo>
                <a:lnTo>
                  <a:pt x="464" y="2436074"/>
                </a:lnTo>
                <a:lnTo>
                  <a:pt x="0" y="2434952"/>
                </a:lnTo>
                <a:lnTo>
                  <a:pt x="0" y="2432322"/>
                </a:lnTo>
                <a:lnTo>
                  <a:pt x="464" y="2431199"/>
                </a:lnTo>
                <a:lnTo>
                  <a:pt x="2324" y="2429339"/>
                </a:lnTo>
                <a:lnTo>
                  <a:pt x="3447" y="2428874"/>
                </a:lnTo>
                <a:lnTo>
                  <a:pt x="6077" y="2428874"/>
                </a:lnTo>
                <a:lnTo>
                  <a:pt x="7200" y="2429339"/>
                </a:lnTo>
                <a:lnTo>
                  <a:pt x="9060" y="2431199"/>
                </a:lnTo>
                <a:lnTo>
                  <a:pt x="9524" y="2432322"/>
                </a:lnTo>
                <a:lnTo>
                  <a:pt x="9524" y="2434952"/>
                </a:lnTo>
                <a:lnTo>
                  <a:pt x="9060" y="2436074"/>
                </a:lnTo>
                <a:lnTo>
                  <a:pt x="7200" y="2437934"/>
                </a:lnTo>
                <a:lnTo>
                  <a:pt x="6077" y="2438399"/>
                </a:lnTo>
                <a:close/>
              </a:path>
              <a:path w="9525" h="3248025">
                <a:moveTo>
                  <a:pt x="6077" y="2390774"/>
                </a:moveTo>
                <a:lnTo>
                  <a:pt x="3447" y="2390774"/>
                </a:lnTo>
                <a:lnTo>
                  <a:pt x="2324" y="2390309"/>
                </a:lnTo>
                <a:lnTo>
                  <a:pt x="464" y="2388449"/>
                </a:lnTo>
                <a:lnTo>
                  <a:pt x="0" y="2387327"/>
                </a:lnTo>
                <a:lnTo>
                  <a:pt x="0" y="2384697"/>
                </a:lnTo>
                <a:lnTo>
                  <a:pt x="464" y="2383574"/>
                </a:lnTo>
                <a:lnTo>
                  <a:pt x="2324" y="2381714"/>
                </a:lnTo>
                <a:lnTo>
                  <a:pt x="3447" y="2381249"/>
                </a:lnTo>
                <a:lnTo>
                  <a:pt x="6077" y="2381249"/>
                </a:lnTo>
                <a:lnTo>
                  <a:pt x="7200" y="2381714"/>
                </a:lnTo>
                <a:lnTo>
                  <a:pt x="9060" y="2383574"/>
                </a:lnTo>
                <a:lnTo>
                  <a:pt x="9524" y="2384697"/>
                </a:lnTo>
                <a:lnTo>
                  <a:pt x="9524" y="2387327"/>
                </a:lnTo>
                <a:lnTo>
                  <a:pt x="9060" y="2388449"/>
                </a:lnTo>
                <a:lnTo>
                  <a:pt x="7200" y="2390309"/>
                </a:lnTo>
                <a:lnTo>
                  <a:pt x="6077" y="2390774"/>
                </a:lnTo>
                <a:close/>
              </a:path>
              <a:path w="9525" h="3248025">
                <a:moveTo>
                  <a:pt x="6077" y="2343149"/>
                </a:moveTo>
                <a:lnTo>
                  <a:pt x="3447" y="2343149"/>
                </a:lnTo>
                <a:lnTo>
                  <a:pt x="2324" y="2342684"/>
                </a:lnTo>
                <a:lnTo>
                  <a:pt x="464" y="2340824"/>
                </a:lnTo>
                <a:lnTo>
                  <a:pt x="0" y="2339702"/>
                </a:lnTo>
                <a:lnTo>
                  <a:pt x="0" y="2337072"/>
                </a:lnTo>
                <a:lnTo>
                  <a:pt x="464" y="2335949"/>
                </a:lnTo>
                <a:lnTo>
                  <a:pt x="2324" y="2334089"/>
                </a:lnTo>
                <a:lnTo>
                  <a:pt x="3447" y="2333624"/>
                </a:lnTo>
                <a:lnTo>
                  <a:pt x="6077" y="2333624"/>
                </a:lnTo>
                <a:lnTo>
                  <a:pt x="7200" y="2334089"/>
                </a:lnTo>
                <a:lnTo>
                  <a:pt x="9060" y="2335949"/>
                </a:lnTo>
                <a:lnTo>
                  <a:pt x="9524" y="2337072"/>
                </a:lnTo>
                <a:lnTo>
                  <a:pt x="9524" y="2339702"/>
                </a:lnTo>
                <a:lnTo>
                  <a:pt x="9060" y="2340824"/>
                </a:lnTo>
                <a:lnTo>
                  <a:pt x="7200" y="2342684"/>
                </a:lnTo>
                <a:lnTo>
                  <a:pt x="6077" y="2343149"/>
                </a:lnTo>
                <a:close/>
              </a:path>
              <a:path w="9525" h="3248025">
                <a:moveTo>
                  <a:pt x="6077" y="2295524"/>
                </a:moveTo>
                <a:lnTo>
                  <a:pt x="3447" y="2295524"/>
                </a:lnTo>
                <a:lnTo>
                  <a:pt x="2324" y="2295059"/>
                </a:lnTo>
                <a:lnTo>
                  <a:pt x="464" y="2293199"/>
                </a:lnTo>
                <a:lnTo>
                  <a:pt x="0" y="2292077"/>
                </a:lnTo>
                <a:lnTo>
                  <a:pt x="0" y="2289447"/>
                </a:lnTo>
                <a:lnTo>
                  <a:pt x="464" y="2288324"/>
                </a:lnTo>
                <a:lnTo>
                  <a:pt x="2324" y="2286464"/>
                </a:lnTo>
                <a:lnTo>
                  <a:pt x="3447" y="2285999"/>
                </a:lnTo>
                <a:lnTo>
                  <a:pt x="6077" y="2285999"/>
                </a:lnTo>
                <a:lnTo>
                  <a:pt x="7200" y="2286464"/>
                </a:lnTo>
                <a:lnTo>
                  <a:pt x="9060" y="2288324"/>
                </a:lnTo>
                <a:lnTo>
                  <a:pt x="9524" y="2289447"/>
                </a:lnTo>
                <a:lnTo>
                  <a:pt x="9524" y="2292077"/>
                </a:lnTo>
                <a:lnTo>
                  <a:pt x="9060" y="2293199"/>
                </a:lnTo>
                <a:lnTo>
                  <a:pt x="7200" y="2295059"/>
                </a:lnTo>
                <a:lnTo>
                  <a:pt x="6077" y="2295524"/>
                </a:lnTo>
                <a:close/>
              </a:path>
              <a:path w="9525" h="3248025">
                <a:moveTo>
                  <a:pt x="6077" y="2247899"/>
                </a:moveTo>
                <a:lnTo>
                  <a:pt x="3447" y="2247899"/>
                </a:lnTo>
                <a:lnTo>
                  <a:pt x="2324" y="2247434"/>
                </a:lnTo>
                <a:lnTo>
                  <a:pt x="464" y="2245574"/>
                </a:lnTo>
                <a:lnTo>
                  <a:pt x="0" y="2244452"/>
                </a:lnTo>
                <a:lnTo>
                  <a:pt x="0" y="2241822"/>
                </a:lnTo>
                <a:lnTo>
                  <a:pt x="464" y="2240699"/>
                </a:lnTo>
                <a:lnTo>
                  <a:pt x="2324" y="2238839"/>
                </a:lnTo>
                <a:lnTo>
                  <a:pt x="3447" y="2238374"/>
                </a:lnTo>
                <a:lnTo>
                  <a:pt x="6077" y="2238374"/>
                </a:lnTo>
                <a:lnTo>
                  <a:pt x="7200" y="2238839"/>
                </a:lnTo>
                <a:lnTo>
                  <a:pt x="9060" y="2240699"/>
                </a:lnTo>
                <a:lnTo>
                  <a:pt x="9524" y="2241822"/>
                </a:lnTo>
                <a:lnTo>
                  <a:pt x="9524" y="2244452"/>
                </a:lnTo>
                <a:lnTo>
                  <a:pt x="9060" y="2245574"/>
                </a:lnTo>
                <a:lnTo>
                  <a:pt x="7200" y="2247434"/>
                </a:lnTo>
                <a:lnTo>
                  <a:pt x="6077" y="2247899"/>
                </a:lnTo>
                <a:close/>
              </a:path>
              <a:path w="9525" h="3248025">
                <a:moveTo>
                  <a:pt x="6077" y="2200274"/>
                </a:moveTo>
                <a:lnTo>
                  <a:pt x="3447" y="2200274"/>
                </a:lnTo>
                <a:lnTo>
                  <a:pt x="2324" y="2199809"/>
                </a:lnTo>
                <a:lnTo>
                  <a:pt x="464" y="2197949"/>
                </a:lnTo>
                <a:lnTo>
                  <a:pt x="0" y="2196827"/>
                </a:lnTo>
                <a:lnTo>
                  <a:pt x="0" y="2194196"/>
                </a:lnTo>
                <a:lnTo>
                  <a:pt x="464" y="2193074"/>
                </a:lnTo>
                <a:lnTo>
                  <a:pt x="2324" y="2191214"/>
                </a:lnTo>
                <a:lnTo>
                  <a:pt x="3447" y="2190749"/>
                </a:lnTo>
                <a:lnTo>
                  <a:pt x="6077" y="2190749"/>
                </a:lnTo>
                <a:lnTo>
                  <a:pt x="7200" y="2191214"/>
                </a:lnTo>
                <a:lnTo>
                  <a:pt x="9060" y="2193074"/>
                </a:lnTo>
                <a:lnTo>
                  <a:pt x="9524" y="2194196"/>
                </a:lnTo>
                <a:lnTo>
                  <a:pt x="9524" y="2196827"/>
                </a:lnTo>
                <a:lnTo>
                  <a:pt x="9060" y="2197949"/>
                </a:lnTo>
                <a:lnTo>
                  <a:pt x="7200" y="2199809"/>
                </a:lnTo>
                <a:lnTo>
                  <a:pt x="6077" y="2200274"/>
                </a:lnTo>
                <a:close/>
              </a:path>
              <a:path w="9525" h="3248025">
                <a:moveTo>
                  <a:pt x="6077" y="2152649"/>
                </a:moveTo>
                <a:lnTo>
                  <a:pt x="3447" y="2152649"/>
                </a:lnTo>
                <a:lnTo>
                  <a:pt x="2324" y="2152184"/>
                </a:lnTo>
                <a:lnTo>
                  <a:pt x="464" y="2150324"/>
                </a:lnTo>
                <a:lnTo>
                  <a:pt x="0" y="2149202"/>
                </a:lnTo>
                <a:lnTo>
                  <a:pt x="0" y="2146572"/>
                </a:lnTo>
                <a:lnTo>
                  <a:pt x="464" y="2145449"/>
                </a:lnTo>
                <a:lnTo>
                  <a:pt x="2324" y="2143589"/>
                </a:lnTo>
                <a:lnTo>
                  <a:pt x="3447" y="2143124"/>
                </a:lnTo>
                <a:lnTo>
                  <a:pt x="6077" y="2143124"/>
                </a:lnTo>
                <a:lnTo>
                  <a:pt x="7200" y="2143589"/>
                </a:lnTo>
                <a:lnTo>
                  <a:pt x="9060" y="2145449"/>
                </a:lnTo>
                <a:lnTo>
                  <a:pt x="9524" y="2146572"/>
                </a:lnTo>
                <a:lnTo>
                  <a:pt x="9524" y="2149202"/>
                </a:lnTo>
                <a:lnTo>
                  <a:pt x="9060" y="2150324"/>
                </a:lnTo>
                <a:lnTo>
                  <a:pt x="7200" y="2152184"/>
                </a:lnTo>
                <a:lnTo>
                  <a:pt x="6077" y="2152649"/>
                </a:lnTo>
                <a:close/>
              </a:path>
              <a:path w="9525" h="3248025">
                <a:moveTo>
                  <a:pt x="6077" y="2105024"/>
                </a:moveTo>
                <a:lnTo>
                  <a:pt x="3447" y="2105024"/>
                </a:lnTo>
                <a:lnTo>
                  <a:pt x="2324" y="2104559"/>
                </a:lnTo>
                <a:lnTo>
                  <a:pt x="464" y="2102699"/>
                </a:lnTo>
                <a:lnTo>
                  <a:pt x="0" y="2101577"/>
                </a:lnTo>
                <a:lnTo>
                  <a:pt x="0" y="2098946"/>
                </a:lnTo>
                <a:lnTo>
                  <a:pt x="464" y="2097824"/>
                </a:lnTo>
                <a:lnTo>
                  <a:pt x="2324" y="2095964"/>
                </a:lnTo>
                <a:lnTo>
                  <a:pt x="3447" y="2095499"/>
                </a:lnTo>
                <a:lnTo>
                  <a:pt x="6077" y="2095499"/>
                </a:lnTo>
                <a:lnTo>
                  <a:pt x="7200" y="2095964"/>
                </a:lnTo>
                <a:lnTo>
                  <a:pt x="9060" y="2097824"/>
                </a:lnTo>
                <a:lnTo>
                  <a:pt x="9524" y="2098946"/>
                </a:lnTo>
                <a:lnTo>
                  <a:pt x="9524" y="2101577"/>
                </a:lnTo>
                <a:lnTo>
                  <a:pt x="9060" y="2102699"/>
                </a:lnTo>
                <a:lnTo>
                  <a:pt x="7200" y="2104559"/>
                </a:lnTo>
                <a:lnTo>
                  <a:pt x="6077" y="2105024"/>
                </a:lnTo>
                <a:close/>
              </a:path>
              <a:path w="9525" h="3248025">
                <a:moveTo>
                  <a:pt x="6077" y="2057399"/>
                </a:moveTo>
                <a:lnTo>
                  <a:pt x="3447" y="2057399"/>
                </a:lnTo>
                <a:lnTo>
                  <a:pt x="2324" y="2056934"/>
                </a:lnTo>
                <a:lnTo>
                  <a:pt x="464" y="2055074"/>
                </a:lnTo>
                <a:lnTo>
                  <a:pt x="0" y="2053952"/>
                </a:lnTo>
                <a:lnTo>
                  <a:pt x="0" y="2051322"/>
                </a:lnTo>
                <a:lnTo>
                  <a:pt x="464" y="2050199"/>
                </a:lnTo>
                <a:lnTo>
                  <a:pt x="2324" y="2048339"/>
                </a:lnTo>
                <a:lnTo>
                  <a:pt x="3447" y="2047874"/>
                </a:lnTo>
                <a:lnTo>
                  <a:pt x="6077" y="2047874"/>
                </a:lnTo>
                <a:lnTo>
                  <a:pt x="7200" y="2048339"/>
                </a:lnTo>
                <a:lnTo>
                  <a:pt x="9060" y="2050199"/>
                </a:lnTo>
                <a:lnTo>
                  <a:pt x="9524" y="2051322"/>
                </a:lnTo>
                <a:lnTo>
                  <a:pt x="9524" y="2053952"/>
                </a:lnTo>
                <a:lnTo>
                  <a:pt x="9060" y="2055074"/>
                </a:lnTo>
                <a:lnTo>
                  <a:pt x="7200" y="2056934"/>
                </a:lnTo>
                <a:lnTo>
                  <a:pt x="6077" y="2057399"/>
                </a:lnTo>
                <a:close/>
              </a:path>
              <a:path w="9525" h="3248025">
                <a:moveTo>
                  <a:pt x="6077" y="2009774"/>
                </a:moveTo>
                <a:lnTo>
                  <a:pt x="3447" y="2009774"/>
                </a:lnTo>
                <a:lnTo>
                  <a:pt x="2324" y="2009309"/>
                </a:lnTo>
                <a:lnTo>
                  <a:pt x="464" y="2007449"/>
                </a:lnTo>
                <a:lnTo>
                  <a:pt x="0" y="2006327"/>
                </a:lnTo>
                <a:lnTo>
                  <a:pt x="0" y="2003697"/>
                </a:lnTo>
                <a:lnTo>
                  <a:pt x="464" y="2002574"/>
                </a:lnTo>
                <a:lnTo>
                  <a:pt x="2324" y="2000714"/>
                </a:lnTo>
                <a:lnTo>
                  <a:pt x="3447" y="2000249"/>
                </a:lnTo>
                <a:lnTo>
                  <a:pt x="6077" y="2000249"/>
                </a:lnTo>
                <a:lnTo>
                  <a:pt x="7200" y="2000714"/>
                </a:lnTo>
                <a:lnTo>
                  <a:pt x="9060" y="2002574"/>
                </a:lnTo>
                <a:lnTo>
                  <a:pt x="9524" y="2003697"/>
                </a:lnTo>
                <a:lnTo>
                  <a:pt x="9524" y="2006327"/>
                </a:lnTo>
                <a:lnTo>
                  <a:pt x="9060" y="2007449"/>
                </a:lnTo>
                <a:lnTo>
                  <a:pt x="7200" y="2009309"/>
                </a:lnTo>
                <a:lnTo>
                  <a:pt x="6077" y="2009774"/>
                </a:lnTo>
                <a:close/>
              </a:path>
              <a:path w="9525" h="3248025">
                <a:moveTo>
                  <a:pt x="6077" y="1962149"/>
                </a:moveTo>
                <a:lnTo>
                  <a:pt x="3447" y="1962149"/>
                </a:lnTo>
                <a:lnTo>
                  <a:pt x="2324" y="1961684"/>
                </a:lnTo>
                <a:lnTo>
                  <a:pt x="464" y="1959824"/>
                </a:lnTo>
                <a:lnTo>
                  <a:pt x="0" y="1958702"/>
                </a:lnTo>
                <a:lnTo>
                  <a:pt x="0" y="1956072"/>
                </a:lnTo>
                <a:lnTo>
                  <a:pt x="464" y="1954949"/>
                </a:lnTo>
                <a:lnTo>
                  <a:pt x="2324" y="1953089"/>
                </a:lnTo>
                <a:lnTo>
                  <a:pt x="3447" y="1952624"/>
                </a:lnTo>
                <a:lnTo>
                  <a:pt x="6077" y="1952624"/>
                </a:lnTo>
                <a:lnTo>
                  <a:pt x="7200" y="1953089"/>
                </a:lnTo>
                <a:lnTo>
                  <a:pt x="9060" y="1954949"/>
                </a:lnTo>
                <a:lnTo>
                  <a:pt x="9524" y="1956072"/>
                </a:lnTo>
                <a:lnTo>
                  <a:pt x="9524" y="1958702"/>
                </a:lnTo>
                <a:lnTo>
                  <a:pt x="9060" y="1959824"/>
                </a:lnTo>
                <a:lnTo>
                  <a:pt x="7200" y="1961684"/>
                </a:lnTo>
                <a:lnTo>
                  <a:pt x="6077" y="1962149"/>
                </a:lnTo>
                <a:close/>
              </a:path>
              <a:path w="9525" h="3248025">
                <a:moveTo>
                  <a:pt x="6077" y="1914524"/>
                </a:moveTo>
                <a:lnTo>
                  <a:pt x="3447" y="1914524"/>
                </a:lnTo>
                <a:lnTo>
                  <a:pt x="2324" y="1914059"/>
                </a:lnTo>
                <a:lnTo>
                  <a:pt x="464" y="1912199"/>
                </a:lnTo>
                <a:lnTo>
                  <a:pt x="0" y="1911077"/>
                </a:lnTo>
                <a:lnTo>
                  <a:pt x="0" y="1908446"/>
                </a:lnTo>
                <a:lnTo>
                  <a:pt x="464" y="1907324"/>
                </a:lnTo>
                <a:lnTo>
                  <a:pt x="2324" y="1905464"/>
                </a:lnTo>
                <a:lnTo>
                  <a:pt x="3447" y="1904999"/>
                </a:lnTo>
                <a:lnTo>
                  <a:pt x="6077" y="1904999"/>
                </a:lnTo>
                <a:lnTo>
                  <a:pt x="7200" y="1905464"/>
                </a:lnTo>
                <a:lnTo>
                  <a:pt x="9060" y="1907324"/>
                </a:lnTo>
                <a:lnTo>
                  <a:pt x="9524" y="1908446"/>
                </a:lnTo>
                <a:lnTo>
                  <a:pt x="9524" y="1911077"/>
                </a:lnTo>
                <a:lnTo>
                  <a:pt x="9060" y="1912199"/>
                </a:lnTo>
                <a:lnTo>
                  <a:pt x="7200" y="1914059"/>
                </a:lnTo>
                <a:lnTo>
                  <a:pt x="6077" y="1914524"/>
                </a:lnTo>
                <a:close/>
              </a:path>
              <a:path w="9525" h="3248025">
                <a:moveTo>
                  <a:pt x="6077" y="1866899"/>
                </a:moveTo>
                <a:lnTo>
                  <a:pt x="3447" y="1866899"/>
                </a:lnTo>
                <a:lnTo>
                  <a:pt x="2324" y="1866434"/>
                </a:lnTo>
                <a:lnTo>
                  <a:pt x="464" y="1864574"/>
                </a:lnTo>
                <a:lnTo>
                  <a:pt x="0" y="1863452"/>
                </a:lnTo>
                <a:lnTo>
                  <a:pt x="0" y="1860822"/>
                </a:lnTo>
                <a:lnTo>
                  <a:pt x="464" y="1859699"/>
                </a:lnTo>
                <a:lnTo>
                  <a:pt x="2324" y="1857839"/>
                </a:lnTo>
                <a:lnTo>
                  <a:pt x="3447" y="1857374"/>
                </a:lnTo>
                <a:lnTo>
                  <a:pt x="6077" y="1857374"/>
                </a:lnTo>
                <a:lnTo>
                  <a:pt x="7200" y="1857839"/>
                </a:lnTo>
                <a:lnTo>
                  <a:pt x="9060" y="1859699"/>
                </a:lnTo>
                <a:lnTo>
                  <a:pt x="9524" y="1860822"/>
                </a:lnTo>
                <a:lnTo>
                  <a:pt x="9524" y="1863452"/>
                </a:lnTo>
                <a:lnTo>
                  <a:pt x="9060" y="1864574"/>
                </a:lnTo>
                <a:lnTo>
                  <a:pt x="7200" y="1866434"/>
                </a:lnTo>
                <a:lnTo>
                  <a:pt x="6077" y="1866899"/>
                </a:lnTo>
                <a:close/>
              </a:path>
              <a:path w="9525" h="3248025">
                <a:moveTo>
                  <a:pt x="6077" y="1819274"/>
                </a:moveTo>
                <a:lnTo>
                  <a:pt x="3447" y="1819274"/>
                </a:lnTo>
                <a:lnTo>
                  <a:pt x="2324" y="1818809"/>
                </a:lnTo>
                <a:lnTo>
                  <a:pt x="464" y="1816949"/>
                </a:lnTo>
                <a:lnTo>
                  <a:pt x="0" y="1815827"/>
                </a:lnTo>
                <a:lnTo>
                  <a:pt x="0" y="1813197"/>
                </a:lnTo>
                <a:lnTo>
                  <a:pt x="464" y="1812074"/>
                </a:lnTo>
                <a:lnTo>
                  <a:pt x="2324" y="1810214"/>
                </a:lnTo>
                <a:lnTo>
                  <a:pt x="3447" y="1809749"/>
                </a:lnTo>
                <a:lnTo>
                  <a:pt x="6077" y="1809749"/>
                </a:lnTo>
                <a:lnTo>
                  <a:pt x="7200" y="1810214"/>
                </a:lnTo>
                <a:lnTo>
                  <a:pt x="9060" y="1812074"/>
                </a:lnTo>
                <a:lnTo>
                  <a:pt x="9524" y="1813197"/>
                </a:lnTo>
                <a:lnTo>
                  <a:pt x="9524" y="1815827"/>
                </a:lnTo>
                <a:lnTo>
                  <a:pt x="9060" y="1816949"/>
                </a:lnTo>
                <a:lnTo>
                  <a:pt x="7200" y="1818809"/>
                </a:lnTo>
                <a:lnTo>
                  <a:pt x="6077" y="1819274"/>
                </a:lnTo>
                <a:close/>
              </a:path>
              <a:path w="9525" h="3248025">
                <a:moveTo>
                  <a:pt x="6077" y="1771649"/>
                </a:moveTo>
                <a:lnTo>
                  <a:pt x="3447" y="1771649"/>
                </a:lnTo>
                <a:lnTo>
                  <a:pt x="2324" y="1771184"/>
                </a:lnTo>
                <a:lnTo>
                  <a:pt x="464" y="1769324"/>
                </a:lnTo>
                <a:lnTo>
                  <a:pt x="0" y="1768202"/>
                </a:lnTo>
                <a:lnTo>
                  <a:pt x="0" y="1765572"/>
                </a:lnTo>
                <a:lnTo>
                  <a:pt x="464" y="1764449"/>
                </a:lnTo>
                <a:lnTo>
                  <a:pt x="2324" y="1762589"/>
                </a:lnTo>
                <a:lnTo>
                  <a:pt x="3447" y="1762124"/>
                </a:lnTo>
                <a:lnTo>
                  <a:pt x="6077" y="1762124"/>
                </a:lnTo>
                <a:lnTo>
                  <a:pt x="7200" y="1762589"/>
                </a:lnTo>
                <a:lnTo>
                  <a:pt x="9060" y="1764449"/>
                </a:lnTo>
                <a:lnTo>
                  <a:pt x="9524" y="1765572"/>
                </a:lnTo>
                <a:lnTo>
                  <a:pt x="9524" y="1768202"/>
                </a:lnTo>
                <a:lnTo>
                  <a:pt x="9060" y="1769324"/>
                </a:lnTo>
                <a:lnTo>
                  <a:pt x="7200" y="1771184"/>
                </a:lnTo>
                <a:lnTo>
                  <a:pt x="6077" y="1771649"/>
                </a:lnTo>
                <a:close/>
              </a:path>
              <a:path w="9525" h="3248025">
                <a:moveTo>
                  <a:pt x="6077" y="1724024"/>
                </a:moveTo>
                <a:lnTo>
                  <a:pt x="3447" y="1724024"/>
                </a:lnTo>
                <a:lnTo>
                  <a:pt x="2324" y="1723559"/>
                </a:lnTo>
                <a:lnTo>
                  <a:pt x="464" y="1721699"/>
                </a:lnTo>
                <a:lnTo>
                  <a:pt x="0" y="1720577"/>
                </a:lnTo>
                <a:lnTo>
                  <a:pt x="0" y="1717947"/>
                </a:lnTo>
                <a:lnTo>
                  <a:pt x="464" y="1716824"/>
                </a:lnTo>
                <a:lnTo>
                  <a:pt x="2324" y="1714964"/>
                </a:lnTo>
                <a:lnTo>
                  <a:pt x="3447" y="1714499"/>
                </a:lnTo>
                <a:lnTo>
                  <a:pt x="6077" y="1714499"/>
                </a:lnTo>
                <a:lnTo>
                  <a:pt x="7200" y="1714964"/>
                </a:lnTo>
                <a:lnTo>
                  <a:pt x="9060" y="1716824"/>
                </a:lnTo>
                <a:lnTo>
                  <a:pt x="9524" y="1717947"/>
                </a:lnTo>
                <a:lnTo>
                  <a:pt x="9524" y="1720577"/>
                </a:lnTo>
                <a:lnTo>
                  <a:pt x="9060" y="1721699"/>
                </a:lnTo>
                <a:lnTo>
                  <a:pt x="7200" y="1723559"/>
                </a:lnTo>
                <a:lnTo>
                  <a:pt x="6077" y="1724024"/>
                </a:lnTo>
                <a:close/>
              </a:path>
              <a:path w="9525" h="3248025">
                <a:moveTo>
                  <a:pt x="6077" y="1676399"/>
                </a:moveTo>
                <a:lnTo>
                  <a:pt x="3447" y="1676399"/>
                </a:lnTo>
                <a:lnTo>
                  <a:pt x="2324" y="1675934"/>
                </a:lnTo>
                <a:lnTo>
                  <a:pt x="464" y="1674074"/>
                </a:lnTo>
                <a:lnTo>
                  <a:pt x="0" y="1672952"/>
                </a:lnTo>
                <a:lnTo>
                  <a:pt x="0" y="1670321"/>
                </a:lnTo>
                <a:lnTo>
                  <a:pt x="464" y="1669199"/>
                </a:lnTo>
                <a:lnTo>
                  <a:pt x="2324" y="1667339"/>
                </a:lnTo>
                <a:lnTo>
                  <a:pt x="3447" y="1666874"/>
                </a:lnTo>
                <a:lnTo>
                  <a:pt x="6077" y="1666874"/>
                </a:lnTo>
                <a:lnTo>
                  <a:pt x="7200" y="1667339"/>
                </a:lnTo>
                <a:lnTo>
                  <a:pt x="9060" y="1669199"/>
                </a:lnTo>
                <a:lnTo>
                  <a:pt x="9524" y="1670321"/>
                </a:lnTo>
                <a:lnTo>
                  <a:pt x="9524" y="1672952"/>
                </a:lnTo>
                <a:lnTo>
                  <a:pt x="9060" y="1674074"/>
                </a:lnTo>
                <a:lnTo>
                  <a:pt x="7200" y="1675934"/>
                </a:lnTo>
                <a:lnTo>
                  <a:pt x="6077" y="1676399"/>
                </a:lnTo>
                <a:close/>
              </a:path>
              <a:path w="9525" h="3248025">
                <a:moveTo>
                  <a:pt x="6077" y="1628774"/>
                </a:moveTo>
                <a:lnTo>
                  <a:pt x="3447" y="1628774"/>
                </a:lnTo>
                <a:lnTo>
                  <a:pt x="2324" y="1628309"/>
                </a:lnTo>
                <a:lnTo>
                  <a:pt x="464" y="1626449"/>
                </a:lnTo>
                <a:lnTo>
                  <a:pt x="0" y="1625327"/>
                </a:lnTo>
                <a:lnTo>
                  <a:pt x="0" y="1622697"/>
                </a:lnTo>
                <a:lnTo>
                  <a:pt x="464" y="1621574"/>
                </a:lnTo>
                <a:lnTo>
                  <a:pt x="2324" y="1619714"/>
                </a:lnTo>
                <a:lnTo>
                  <a:pt x="3447" y="1619249"/>
                </a:lnTo>
                <a:lnTo>
                  <a:pt x="6077" y="1619249"/>
                </a:lnTo>
                <a:lnTo>
                  <a:pt x="7200" y="1619714"/>
                </a:lnTo>
                <a:lnTo>
                  <a:pt x="9060" y="1621574"/>
                </a:lnTo>
                <a:lnTo>
                  <a:pt x="9524" y="1622697"/>
                </a:lnTo>
                <a:lnTo>
                  <a:pt x="9524" y="1625327"/>
                </a:lnTo>
                <a:lnTo>
                  <a:pt x="9060" y="1626449"/>
                </a:lnTo>
                <a:lnTo>
                  <a:pt x="7200" y="1628309"/>
                </a:lnTo>
                <a:lnTo>
                  <a:pt x="6077" y="1628774"/>
                </a:lnTo>
                <a:close/>
              </a:path>
              <a:path w="9525" h="3248025">
                <a:moveTo>
                  <a:pt x="6077" y="1581149"/>
                </a:moveTo>
                <a:lnTo>
                  <a:pt x="3447" y="1581149"/>
                </a:lnTo>
                <a:lnTo>
                  <a:pt x="2324" y="1580684"/>
                </a:lnTo>
                <a:lnTo>
                  <a:pt x="464" y="1578825"/>
                </a:lnTo>
                <a:lnTo>
                  <a:pt x="0" y="1577702"/>
                </a:lnTo>
                <a:lnTo>
                  <a:pt x="0" y="1575072"/>
                </a:lnTo>
                <a:lnTo>
                  <a:pt x="464" y="1573949"/>
                </a:lnTo>
                <a:lnTo>
                  <a:pt x="2324" y="1572089"/>
                </a:lnTo>
                <a:lnTo>
                  <a:pt x="3447" y="1571624"/>
                </a:lnTo>
                <a:lnTo>
                  <a:pt x="6077" y="1571624"/>
                </a:lnTo>
                <a:lnTo>
                  <a:pt x="7200" y="1572089"/>
                </a:lnTo>
                <a:lnTo>
                  <a:pt x="9060" y="1573949"/>
                </a:lnTo>
                <a:lnTo>
                  <a:pt x="9524" y="1575072"/>
                </a:lnTo>
                <a:lnTo>
                  <a:pt x="9524" y="1577702"/>
                </a:lnTo>
                <a:lnTo>
                  <a:pt x="9060" y="1578825"/>
                </a:lnTo>
                <a:lnTo>
                  <a:pt x="7200" y="1580684"/>
                </a:lnTo>
                <a:lnTo>
                  <a:pt x="6077" y="1581149"/>
                </a:lnTo>
                <a:close/>
              </a:path>
              <a:path w="9525" h="3248025">
                <a:moveTo>
                  <a:pt x="6077" y="1533524"/>
                </a:moveTo>
                <a:lnTo>
                  <a:pt x="3447" y="1533524"/>
                </a:lnTo>
                <a:lnTo>
                  <a:pt x="2324" y="1533059"/>
                </a:lnTo>
                <a:lnTo>
                  <a:pt x="464" y="1531199"/>
                </a:lnTo>
                <a:lnTo>
                  <a:pt x="0" y="1530077"/>
                </a:lnTo>
                <a:lnTo>
                  <a:pt x="0" y="1527446"/>
                </a:lnTo>
                <a:lnTo>
                  <a:pt x="464" y="1526324"/>
                </a:lnTo>
                <a:lnTo>
                  <a:pt x="2324" y="1524464"/>
                </a:lnTo>
                <a:lnTo>
                  <a:pt x="3447" y="1523999"/>
                </a:lnTo>
                <a:lnTo>
                  <a:pt x="6077" y="1523999"/>
                </a:lnTo>
                <a:lnTo>
                  <a:pt x="7200" y="1524464"/>
                </a:lnTo>
                <a:lnTo>
                  <a:pt x="9060" y="1526324"/>
                </a:lnTo>
                <a:lnTo>
                  <a:pt x="9524" y="1527446"/>
                </a:lnTo>
                <a:lnTo>
                  <a:pt x="9524" y="1530077"/>
                </a:lnTo>
                <a:lnTo>
                  <a:pt x="9060" y="1531199"/>
                </a:lnTo>
                <a:lnTo>
                  <a:pt x="7200" y="1533059"/>
                </a:lnTo>
                <a:lnTo>
                  <a:pt x="6077" y="1533524"/>
                </a:lnTo>
                <a:close/>
              </a:path>
              <a:path w="9525" h="3248025">
                <a:moveTo>
                  <a:pt x="6077" y="1485899"/>
                </a:moveTo>
                <a:lnTo>
                  <a:pt x="3447" y="1485899"/>
                </a:lnTo>
                <a:lnTo>
                  <a:pt x="2324" y="1485434"/>
                </a:lnTo>
                <a:lnTo>
                  <a:pt x="464" y="1483574"/>
                </a:lnTo>
                <a:lnTo>
                  <a:pt x="0" y="1482452"/>
                </a:lnTo>
                <a:lnTo>
                  <a:pt x="0" y="1479822"/>
                </a:lnTo>
                <a:lnTo>
                  <a:pt x="464" y="1478699"/>
                </a:lnTo>
                <a:lnTo>
                  <a:pt x="2324" y="1476839"/>
                </a:lnTo>
                <a:lnTo>
                  <a:pt x="3447" y="1476374"/>
                </a:lnTo>
                <a:lnTo>
                  <a:pt x="6077" y="1476374"/>
                </a:lnTo>
                <a:lnTo>
                  <a:pt x="7200" y="1476839"/>
                </a:lnTo>
                <a:lnTo>
                  <a:pt x="9060" y="1478699"/>
                </a:lnTo>
                <a:lnTo>
                  <a:pt x="9524" y="1479822"/>
                </a:lnTo>
                <a:lnTo>
                  <a:pt x="9524" y="1482452"/>
                </a:lnTo>
                <a:lnTo>
                  <a:pt x="9060" y="1483574"/>
                </a:lnTo>
                <a:lnTo>
                  <a:pt x="7200" y="1485434"/>
                </a:lnTo>
                <a:lnTo>
                  <a:pt x="6077" y="1485899"/>
                </a:lnTo>
                <a:close/>
              </a:path>
              <a:path w="9525" h="3248025">
                <a:moveTo>
                  <a:pt x="6077" y="1438274"/>
                </a:moveTo>
                <a:lnTo>
                  <a:pt x="3447" y="1438274"/>
                </a:lnTo>
                <a:lnTo>
                  <a:pt x="2324" y="1437809"/>
                </a:lnTo>
                <a:lnTo>
                  <a:pt x="464" y="1435949"/>
                </a:lnTo>
                <a:lnTo>
                  <a:pt x="0" y="1434827"/>
                </a:lnTo>
                <a:lnTo>
                  <a:pt x="0" y="1432196"/>
                </a:lnTo>
                <a:lnTo>
                  <a:pt x="464" y="1431074"/>
                </a:lnTo>
                <a:lnTo>
                  <a:pt x="2324" y="1429214"/>
                </a:lnTo>
                <a:lnTo>
                  <a:pt x="3447" y="1428749"/>
                </a:lnTo>
                <a:lnTo>
                  <a:pt x="6077" y="1428749"/>
                </a:lnTo>
                <a:lnTo>
                  <a:pt x="7200" y="1429214"/>
                </a:lnTo>
                <a:lnTo>
                  <a:pt x="9060" y="1431074"/>
                </a:lnTo>
                <a:lnTo>
                  <a:pt x="9524" y="1432196"/>
                </a:lnTo>
                <a:lnTo>
                  <a:pt x="9524" y="1434827"/>
                </a:lnTo>
                <a:lnTo>
                  <a:pt x="9060" y="1435949"/>
                </a:lnTo>
                <a:lnTo>
                  <a:pt x="7200" y="1437809"/>
                </a:lnTo>
                <a:lnTo>
                  <a:pt x="6077" y="1438274"/>
                </a:lnTo>
                <a:close/>
              </a:path>
              <a:path w="9525" h="3248025">
                <a:moveTo>
                  <a:pt x="6077" y="1390649"/>
                </a:moveTo>
                <a:lnTo>
                  <a:pt x="3447" y="1390649"/>
                </a:lnTo>
                <a:lnTo>
                  <a:pt x="2324" y="1390184"/>
                </a:lnTo>
                <a:lnTo>
                  <a:pt x="464" y="1388325"/>
                </a:lnTo>
                <a:lnTo>
                  <a:pt x="0" y="1387202"/>
                </a:lnTo>
                <a:lnTo>
                  <a:pt x="0" y="1384572"/>
                </a:lnTo>
                <a:lnTo>
                  <a:pt x="464" y="1383449"/>
                </a:lnTo>
                <a:lnTo>
                  <a:pt x="2324" y="1381589"/>
                </a:lnTo>
                <a:lnTo>
                  <a:pt x="3447" y="1381124"/>
                </a:lnTo>
                <a:lnTo>
                  <a:pt x="6077" y="1381124"/>
                </a:lnTo>
                <a:lnTo>
                  <a:pt x="7200" y="1381589"/>
                </a:lnTo>
                <a:lnTo>
                  <a:pt x="9060" y="1383449"/>
                </a:lnTo>
                <a:lnTo>
                  <a:pt x="9524" y="1384572"/>
                </a:lnTo>
                <a:lnTo>
                  <a:pt x="9524" y="1387202"/>
                </a:lnTo>
                <a:lnTo>
                  <a:pt x="9060" y="1388325"/>
                </a:lnTo>
                <a:lnTo>
                  <a:pt x="7200" y="1390184"/>
                </a:lnTo>
                <a:lnTo>
                  <a:pt x="6077" y="1390649"/>
                </a:lnTo>
                <a:close/>
              </a:path>
              <a:path w="9525" h="3248025">
                <a:moveTo>
                  <a:pt x="6077" y="1343024"/>
                </a:moveTo>
                <a:lnTo>
                  <a:pt x="3447" y="1343024"/>
                </a:lnTo>
                <a:lnTo>
                  <a:pt x="2324" y="1342559"/>
                </a:lnTo>
                <a:lnTo>
                  <a:pt x="464" y="1340699"/>
                </a:lnTo>
                <a:lnTo>
                  <a:pt x="0" y="1339577"/>
                </a:lnTo>
                <a:lnTo>
                  <a:pt x="0" y="1336947"/>
                </a:lnTo>
                <a:lnTo>
                  <a:pt x="464" y="1335824"/>
                </a:lnTo>
                <a:lnTo>
                  <a:pt x="2324" y="1333964"/>
                </a:lnTo>
                <a:lnTo>
                  <a:pt x="3447" y="1333499"/>
                </a:lnTo>
                <a:lnTo>
                  <a:pt x="6077" y="1333499"/>
                </a:lnTo>
                <a:lnTo>
                  <a:pt x="7200" y="1333964"/>
                </a:lnTo>
                <a:lnTo>
                  <a:pt x="9060" y="1335824"/>
                </a:lnTo>
                <a:lnTo>
                  <a:pt x="9524" y="1336947"/>
                </a:lnTo>
                <a:lnTo>
                  <a:pt x="9524" y="1339577"/>
                </a:lnTo>
                <a:lnTo>
                  <a:pt x="9060" y="1340699"/>
                </a:lnTo>
                <a:lnTo>
                  <a:pt x="7200" y="1342559"/>
                </a:lnTo>
                <a:lnTo>
                  <a:pt x="6077" y="1343024"/>
                </a:lnTo>
                <a:close/>
              </a:path>
              <a:path w="9525" h="3248025">
                <a:moveTo>
                  <a:pt x="6077" y="1295399"/>
                </a:moveTo>
                <a:lnTo>
                  <a:pt x="3447" y="1295399"/>
                </a:lnTo>
                <a:lnTo>
                  <a:pt x="2324" y="1294934"/>
                </a:lnTo>
                <a:lnTo>
                  <a:pt x="464" y="1293074"/>
                </a:lnTo>
                <a:lnTo>
                  <a:pt x="0" y="1291952"/>
                </a:lnTo>
                <a:lnTo>
                  <a:pt x="0" y="1289322"/>
                </a:lnTo>
                <a:lnTo>
                  <a:pt x="464" y="1288199"/>
                </a:lnTo>
                <a:lnTo>
                  <a:pt x="2324" y="1286339"/>
                </a:lnTo>
                <a:lnTo>
                  <a:pt x="3447" y="1285874"/>
                </a:lnTo>
                <a:lnTo>
                  <a:pt x="6077" y="1285874"/>
                </a:lnTo>
                <a:lnTo>
                  <a:pt x="7200" y="1286339"/>
                </a:lnTo>
                <a:lnTo>
                  <a:pt x="9060" y="1288199"/>
                </a:lnTo>
                <a:lnTo>
                  <a:pt x="9524" y="1289322"/>
                </a:lnTo>
                <a:lnTo>
                  <a:pt x="9524" y="1291952"/>
                </a:lnTo>
                <a:lnTo>
                  <a:pt x="9060" y="1293074"/>
                </a:lnTo>
                <a:lnTo>
                  <a:pt x="7200" y="1294934"/>
                </a:lnTo>
                <a:lnTo>
                  <a:pt x="6077" y="1295399"/>
                </a:lnTo>
                <a:close/>
              </a:path>
              <a:path w="9525" h="3248025">
                <a:moveTo>
                  <a:pt x="6077" y="1247774"/>
                </a:moveTo>
                <a:lnTo>
                  <a:pt x="3447" y="1247774"/>
                </a:lnTo>
                <a:lnTo>
                  <a:pt x="2324" y="1247309"/>
                </a:lnTo>
                <a:lnTo>
                  <a:pt x="464" y="1245449"/>
                </a:lnTo>
                <a:lnTo>
                  <a:pt x="0" y="1244327"/>
                </a:lnTo>
                <a:lnTo>
                  <a:pt x="0" y="1241697"/>
                </a:lnTo>
                <a:lnTo>
                  <a:pt x="464" y="1240574"/>
                </a:lnTo>
                <a:lnTo>
                  <a:pt x="2324" y="1238714"/>
                </a:lnTo>
                <a:lnTo>
                  <a:pt x="3447" y="1238249"/>
                </a:lnTo>
                <a:lnTo>
                  <a:pt x="6077" y="1238249"/>
                </a:lnTo>
                <a:lnTo>
                  <a:pt x="7200" y="1238714"/>
                </a:lnTo>
                <a:lnTo>
                  <a:pt x="9060" y="1240574"/>
                </a:lnTo>
                <a:lnTo>
                  <a:pt x="9524" y="1241697"/>
                </a:lnTo>
                <a:lnTo>
                  <a:pt x="9524" y="1244327"/>
                </a:lnTo>
                <a:lnTo>
                  <a:pt x="9060" y="1245449"/>
                </a:lnTo>
                <a:lnTo>
                  <a:pt x="7200" y="1247309"/>
                </a:lnTo>
                <a:lnTo>
                  <a:pt x="6077" y="1247774"/>
                </a:lnTo>
                <a:close/>
              </a:path>
              <a:path w="9525" h="3248025">
                <a:moveTo>
                  <a:pt x="6077" y="1200149"/>
                </a:moveTo>
                <a:lnTo>
                  <a:pt x="3447" y="1200149"/>
                </a:lnTo>
                <a:lnTo>
                  <a:pt x="2324" y="1199684"/>
                </a:lnTo>
                <a:lnTo>
                  <a:pt x="464" y="1197825"/>
                </a:lnTo>
                <a:lnTo>
                  <a:pt x="0" y="1196702"/>
                </a:lnTo>
                <a:lnTo>
                  <a:pt x="0" y="1194072"/>
                </a:lnTo>
                <a:lnTo>
                  <a:pt x="464" y="1192949"/>
                </a:lnTo>
                <a:lnTo>
                  <a:pt x="2324" y="1191089"/>
                </a:lnTo>
                <a:lnTo>
                  <a:pt x="3447" y="1190624"/>
                </a:lnTo>
                <a:lnTo>
                  <a:pt x="6077" y="1190624"/>
                </a:lnTo>
                <a:lnTo>
                  <a:pt x="7200" y="1191089"/>
                </a:lnTo>
                <a:lnTo>
                  <a:pt x="9060" y="1192949"/>
                </a:lnTo>
                <a:lnTo>
                  <a:pt x="9524" y="1194072"/>
                </a:lnTo>
                <a:lnTo>
                  <a:pt x="9524" y="1196702"/>
                </a:lnTo>
                <a:lnTo>
                  <a:pt x="9060" y="1197825"/>
                </a:lnTo>
                <a:lnTo>
                  <a:pt x="7200" y="1199684"/>
                </a:lnTo>
                <a:lnTo>
                  <a:pt x="6077" y="1200149"/>
                </a:lnTo>
                <a:close/>
              </a:path>
              <a:path w="9525" h="3248025">
                <a:moveTo>
                  <a:pt x="6077" y="1152524"/>
                </a:moveTo>
                <a:lnTo>
                  <a:pt x="3447" y="1152524"/>
                </a:lnTo>
                <a:lnTo>
                  <a:pt x="2324" y="1152059"/>
                </a:lnTo>
                <a:lnTo>
                  <a:pt x="464" y="1150199"/>
                </a:lnTo>
                <a:lnTo>
                  <a:pt x="0" y="1149077"/>
                </a:lnTo>
                <a:lnTo>
                  <a:pt x="0" y="1146447"/>
                </a:lnTo>
                <a:lnTo>
                  <a:pt x="464" y="1145324"/>
                </a:lnTo>
                <a:lnTo>
                  <a:pt x="2324" y="1143464"/>
                </a:lnTo>
                <a:lnTo>
                  <a:pt x="3447" y="1142999"/>
                </a:lnTo>
                <a:lnTo>
                  <a:pt x="6077" y="1142999"/>
                </a:lnTo>
                <a:lnTo>
                  <a:pt x="7200" y="1143464"/>
                </a:lnTo>
                <a:lnTo>
                  <a:pt x="9060" y="1145324"/>
                </a:lnTo>
                <a:lnTo>
                  <a:pt x="9524" y="1146447"/>
                </a:lnTo>
                <a:lnTo>
                  <a:pt x="9524" y="1149077"/>
                </a:lnTo>
                <a:lnTo>
                  <a:pt x="9060" y="1150199"/>
                </a:lnTo>
                <a:lnTo>
                  <a:pt x="7200" y="1152059"/>
                </a:lnTo>
                <a:lnTo>
                  <a:pt x="6077" y="1152524"/>
                </a:lnTo>
                <a:close/>
              </a:path>
              <a:path w="9525" h="3248025">
                <a:moveTo>
                  <a:pt x="6077" y="1104899"/>
                </a:moveTo>
                <a:lnTo>
                  <a:pt x="3447" y="1104899"/>
                </a:lnTo>
                <a:lnTo>
                  <a:pt x="2324" y="1104434"/>
                </a:lnTo>
                <a:lnTo>
                  <a:pt x="464" y="1102574"/>
                </a:lnTo>
                <a:lnTo>
                  <a:pt x="0" y="1101452"/>
                </a:lnTo>
                <a:lnTo>
                  <a:pt x="0" y="1098822"/>
                </a:lnTo>
                <a:lnTo>
                  <a:pt x="464" y="1097699"/>
                </a:lnTo>
                <a:lnTo>
                  <a:pt x="2324" y="1095839"/>
                </a:lnTo>
                <a:lnTo>
                  <a:pt x="3447" y="1095374"/>
                </a:lnTo>
                <a:lnTo>
                  <a:pt x="6077" y="1095374"/>
                </a:lnTo>
                <a:lnTo>
                  <a:pt x="7200" y="1095839"/>
                </a:lnTo>
                <a:lnTo>
                  <a:pt x="9060" y="1097699"/>
                </a:lnTo>
                <a:lnTo>
                  <a:pt x="9524" y="1098822"/>
                </a:lnTo>
                <a:lnTo>
                  <a:pt x="9524" y="1101452"/>
                </a:lnTo>
                <a:lnTo>
                  <a:pt x="9060" y="1102574"/>
                </a:lnTo>
                <a:lnTo>
                  <a:pt x="7200" y="1104434"/>
                </a:lnTo>
                <a:lnTo>
                  <a:pt x="6077" y="1104899"/>
                </a:lnTo>
                <a:close/>
              </a:path>
              <a:path w="9525" h="3248025">
                <a:moveTo>
                  <a:pt x="6077" y="1057274"/>
                </a:moveTo>
                <a:lnTo>
                  <a:pt x="3447" y="1057274"/>
                </a:lnTo>
                <a:lnTo>
                  <a:pt x="2324" y="1056809"/>
                </a:lnTo>
                <a:lnTo>
                  <a:pt x="464" y="1054950"/>
                </a:lnTo>
                <a:lnTo>
                  <a:pt x="0" y="1053827"/>
                </a:lnTo>
                <a:lnTo>
                  <a:pt x="0" y="1051197"/>
                </a:lnTo>
                <a:lnTo>
                  <a:pt x="464" y="1050074"/>
                </a:lnTo>
                <a:lnTo>
                  <a:pt x="2324" y="1048214"/>
                </a:lnTo>
                <a:lnTo>
                  <a:pt x="3447" y="1047749"/>
                </a:lnTo>
                <a:lnTo>
                  <a:pt x="6077" y="1047749"/>
                </a:lnTo>
                <a:lnTo>
                  <a:pt x="7200" y="1048214"/>
                </a:lnTo>
                <a:lnTo>
                  <a:pt x="9060" y="1050074"/>
                </a:lnTo>
                <a:lnTo>
                  <a:pt x="9524" y="1051197"/>
                </a:lnTo>
                <a:lnTo>
                  <a:pt x="9524" y="1053827"/>
                </a:lnTo>
                <a:lnTo>
                  <a:pt x="9060" y="1054950"/>
                </a:lnTo>
                <a:lnTo>
                  <a:pt x="7200" y="1056809"/>
                </a:lnTo>
                <a:lnTo>
                  <a:pt x="6077" y="1057274"/>
                </a:lnTo>
                <a:close/>
              </a:path>
              <a:path w="9525" h="3248025">
                <a:moveTo>
                  <a:pt x="6077" y="1009649"/>
                </a:moveTo>
                <a:lnTo>
                  <a:pt x="3447" y="1009649"/>
                </a:lnTo>
                <a:lnTo>
                  <a:pt x="2324" y="1009184"/>
                </a:lnTo>
                <a:lnTo>
                  <a:pt x="464" y="1007325"/>
                </a:lnTo>
                <a:lnTo>
                  <a:pt x="0" y="1006202"/>
                </a:lnTo>
                <a:lnTo>
                  <a:pt x="0" y="1003572"/>
                </a:lnTo>
                <a:lnTo>
                  <a:pt x="464" y="1002449"/>
                </a:lnTo>
                <a:lnTo>
                  <a:pt x="2324" y="1000589"/>
                </a:lnTo>
                <a:lnTo>
                  <a:pt x="3447" y="1000124"/>
                </a:lnTo>
                <a:lnTo>
                  <a:pt x="6077" y="1000124"/>
                </a:lnTo>
                <a:lnTo>
                  <a:pt x="7200" y="1000589"/>
                </a:lnTo>
                <a:lnTo>
                  <a:pt x="9060" y="1002449"/>
                </a:lnTo>
                <a:lnTo>
                  <a:pt x="9524" y="1003572"/>
                </a:lnTo>
                <a:lnTo>
                  <a:pt x="9524" y="1006202"/>
                </a:lnTo>
                <a:lnTo>
                  <a:pt x="9060" y="1007325"/>
                </a:lnTo>
                <a:lnTo>
                  <a:pt x="7200" y="1009184"/>
                </a:lnTo>
                <a:lnTo>
                  <a:pt x="6077" y="1009649"/>
                </a:lnTo>
                <a:close/>
              </a:path>
              <a:path w="9525" h="3248025">
                <a:moveTo>
                  <a:pt x="6077" y="962024"/>
                </a:moveTo>
                <a:lnTo>
                  <a:pt x="3447" y="962024"/>
                </a:lnTo>
                <a:lnTo>
                  <a:pt x="2324" y="961559"/>
                </a:lnTo>
                <a:lnTo>
                  <a:pt x="464" y="959699"/>
                </a:lnTo>
                <a:lnTo>
                  <a:pt x="0" y="958577"/>
                </a:lnTo>
                <a:lnTo>
                  <a:pt x="0" y="955946"/>
                </a:lnTo>
                <a:lnTo>
                  <a:pt x="464" y="954824"/>
                </a:lnTo>
                <a:lnTo>
                  <a:pt x="2324" y="952964"/>
                </a:lnTo>
                <a:lnTo>
                  <a:pt x="3447" y="952499"/>
                </a:lnTo>
                <a:lnTo>
                  <a:pt x="6077" y="952499"/>
                </a:lnTo>
                <a:lnTo>
                  <a:pt x="7200" y="952964"/>
                </a:lnTo>
                <a:lnTo>
                  <a:pt x="9060" y="954824"/>
                </a:lnTo>
                <a:lnTo>
                  <a:pt x="9524" y="955946"/>
                </a:lnTo>
                <a:lnTo>
                  <a:pt x="9524" y="958577"/>
                </a:lnTo>
                <a:lnTo>
                  <a:pt x="9060" y="959699"/>
                </a:lnTo>
                <a:lnTo>
                  <a:pt x="7200" y="961559"/>
                </a:lnTo>
                <a:lnTo>
                  <a:pt x="6077" y="962024"/>
                </a:lnTo>
                <a:close/>
              </a:path>
              <a:path w="9525" h="3248025">
                <a:moveTo>
                  <a:pt x="6077" y="914399"/>
                </a:moveTo>
                <a:lnTo>
                  <a:pt x="3447" y="914399"/>
                </a:lnTo>
                <a:lnTo>
                  <a:pt x="2324" y="913934"/>
                </a:lnTo>
                <a:lnTo>
                  <a:pt x="464" y="912075"/>
                </a:lnTo>
                <a:lnTo>
                  <a:pt x="0" y="910952"/>
                </a:lnTo>
                <a:lnTo>
                  <a:pt x="0" y="908322"/>
                </a:lnTo>
                <a:lnTo>
                  <a:pt x="464" y="907199"/>
                </a:lnTo>
                <a:lnTo>
                  <a:pt x="2324" y="905339"/>
                </a:lnTo>
                <a:lnTo>
                  <a:pt x="3447" y="904874"/>
                </a:lnTo>
                <a:lnTo>
                  <a:pt x="6077" y="904874"/>
                </a:lnTo>
                <a:lnTo>
                  <a:pt x="7200" y="905339"/>
                </a:lnTo>
                <a:lnTo>
                  <a:pt x="9060" y="907199"/>
                </a:lnTo>
                <a:lnTo>
                  <a:pt x="9524" y="908322"/>
                </a:lnTo>
                <a:lnTo>
                  <a:pt x="9524" y="910952"/>
                </a:lnTo>
                <a:lnTo>
                  <a:pt x="9060" y="912075"/>
                </a:lnTo>
                <a:lnTo>
                  <a:pt x="7200" y="913934"/>
                </a:lnTo>
                <a:lnTo>
                  <a:pt x="6077" y="914399"/>
                </a:lnTo>
                <a:close/>
              </a:path>
              <a:path w="9525" h="3248025">
                <a:moveTo>
                  <a:pt x="6077" y="866774"/>
                </a:moveTo>
                <a:lnTo>
                  <a:pt x="3447" y="866774"/>
                </a:lnTo>
                <a:lnTo>
                  <a:pt x="2324" y="866309"/>
                </a:lnTo>
                <a:lnTo>
                  <a:pt x="464" y="864449"/>
                </a:lnTo>
                <a:lnTo>
                  <a:pt x="0" y="863327"/>
                </a:lnTo>
                <a:lnTo>
                  <a:pt x="0" y="860697"/>
                </a:lnTo>
                <a:lnTo>
                  <a:pt x="464" y="859574"/>
                </a:lnTo>
                <a:lnTo>
                  <a:pt x="2324" y="857714"/>
                </a:lnTo>
                <a:lnTo>
                  <a:pt x="3447" y="857249"/>
                </a:lnTo>
                <a:lnTo>
                  <a:pt x="6077" y="857249"/>
                </a:lnTo>
                <a:lnTo>
                  <a:pt x="7200" y="857714"/>
                </a:lnTo>
                <a:lnTo>
                  <a:pt x="9060" y="859574"/>
                </a:lnTo>
                <a:lnTo>
                  <a:pt x="9524" y="860697"/>
                </a:lnTo>
                <a:lnTo>
                  <a:pt x="9524" y="863327"/>
                </a:lnTo>
                <a:lnTo>
                  <a:pt x="9060" y="864449"/>
                </a:lnTo>
                <a:lnTo>
                  <a:pt x="7200" y="866309"/>
                </a:lnTo>
                <a:lnTo>
                  <a:pt x="6077" y="866774"/>
                </a:lnTo>
                <a:close/>
              </a:path>
              <a:path w="9525" h="3248025">
                <a:moveTo>
                  <a:pt x="6077" y="819149"/>
                </a:moveTo>
                <a:lnTo>
                  <a:pt x="3447" y="819149"/>
                </a:lnTo>
                <a:lnTo>
                  <a:pt x="2324" y="818684"/>
                </a:lnTo>
                <a:lnTo>
                  <a:pt x="464" y="816825"/>
                </a:lnTo>
                <a:lnTo>
                  <a:pt x="0" y="815702"/>
                </a:lnTo>
                <a:lnTo>
                  <a:pt x="0" y="813072"/>
                </a:lnTo>
                <a:lnTo>
                  <a:pt x="464" y="811949"/>
                </a:lnTo>
                <a:lnTo>
                  <a:pt x="2324" y="810089"/>
                </a:lnTo>
                <a:lnTo>
                  <a:pt x="3447" y="809624"/>
                </a:lnTo>
                <a:lnTo>
                  <a:pt x="6077" y="809624"/>
                </a:lnTo>
                <a:lnTo>
                  <a:pt x="7200" y="810089"/>
                </a:lnTo>
                <a:lnTo>
                  <a:pt x="9060" y="811949"/>
                </a:lnTo>
                <a:lnTo>
                  <a:pt x="9524" y="813072"/>
                </a:lnTo>
                <a:lnTo>
                  <a:pt x="9524" y="815702"/>
                </a:lnTo>
                <a:lnTo>
                  <a:pt x="9060" y="816825"/>
                </a:lnTo>
                <a:lnTo>
                  <a:pt x="7200" y="818684"/>
                </a:lnTo>
                <a:lnTo>
                  <a:pt x="6077" y="819149"/>
                </a:lnTo>
                <a:close/>
              </a:path>
              <a:path w="9525" h="3248025">
                <a:moveTo>
                  <a:pt x="6077" y="771524"/>
                </a:moveTo>
                <a:lnTo>
                  <a:pt x="3447" y="771524"/>
                </a:lnTo>
                <a:lnTo>
                  <a:pt x="2324" y="771059"/>
                </a:lnTo>
                <a:lnTo>
                  <a:pt x="464" y="769200"/>
                </a:lnTo>
                <a:lnTo>
                  <a:pt x="0" y="768077"/>
                </a:lnTo>
                <a:lnTo>
                  <a:pt x="0" y="765447"/>
                </a:lnTo>
                <a:lnTo>
                  <a:pt x="464" y="764324"/>
                </a:lnTo>
                <a:lnTo>
                  <a:pt x="2324" y="762465"/>
                </a:lnTo>
                <a:lnTo>
                  <a:pt x="3447" y="761999"/>
                </a:lnTo>
                <a:lnTo>
                  <a:pt x="6077" y="761999"/>
                </a:lnTo>
                <a:lnTo>
                  <a:pt x="7200" y="762465"/>
                </a:lnTo>
                <a:lnTo>
                  <a:pt x="9060" y="764324"/>
                </a:lnTo>
                <a:lnTo>
                  <a:pt x="9524" y="765447"/>
                </a:lnTo>
                <a:lnTo>
                  <a:pt x="9524" y="768077"/>
                </a:lnTo>
                <a:lnTo>
                  <a:pt x="9060" y="769200"/>
                </a:lnTo>
                <a:lnTo>
                  <a:pt x="7200" y="771059"/>
                </a:lnTo>
                <a:lnTo>
                  <a:pt x="6077" y="771524"/>
                </a:lnTo>
                <a:close/>
              </a:path>
              <a:path w="9525" h="3248025">
                <a:moveTo>
                  <a:pt x="6077" y="723899"/>
                </a:moveTo>
                <a:lnTo>
                  <a:pt x="3447" y="723899"/>
                </a:lnTo>
                <a:lnTo>
                  <a:pt x="2324" y="723434"/>
                </a:lnTo>
                <a:lnTo>
                  <a:pt x="464" y="721575"/>
                </a:lnTo>
                <a:lnTo>
                  <a:pt x="0" y="720452"/>
                </a:lnTo>
                <a:lnTo>
                  <a:pt x="0" y="717822"/>
                </a:lnTo>
                <a:lnTo>
                  <a:pt x="464" y="716699"/>
                </a:lnTo>
                <a:lnTo>
                  <a:pt x="2324" y="714839"/>
                </a:lnTo>
                <a:lnTo>
                  <a:pt x="3447" y="714374"/>
                </a:lnTo>
                <a:lnTo>
                  <a:pt x="6077" y="714374"/>
                </a:lnTo>
                <a:lnTo>
                  <a:pt x="7200" y="714839"/>
                </a:lnTo>
                <a:lnTo>
                  <a:pt x="9060" y="716699"/>
                </a:lnTo>
                <a:lnTo>
                  <a:pt x="9524" y="717822"/>
                </a:lnTo>
                <a:lnTo>
                  <a:pt x="9524" y="720452"/>
                </a:lnTo>
                <a:lnTo>
                  <a:pt x="9060" y="721575"/>
                </a:lnTo>
                <a:lnTo>
                  <a:pt x="7200" y="723434"/>
                </a:lnTo>
                <a:lnTo>
                  <a:pt x="6077" y="723899"/>
                </a:lnTo>
                <a:close/>
              </a:path>
              <a:path w="9525" h="3248025">
                <a:moveTo>
                  <a:pt x="6077" y="676274"/>
                </a:moveTo>
                <a:lnTo>
                  <a:pt x="3447" y="676274"/>
                </a:lnTo>
                <a:lnTo>
                  <a:pt x="2324" y="675809"/>
                </a:lnTo>
                <a:lnTo>
                  <a:pt x="464" y="673950"/>
                </a:lnTo>
                <a:lnTo>
                  <a:pt x="0" y="672827"/>
                </a:lnTo>
                <a:lnTo>
                  <a:pt x="0" y="670197"/>
                </a:lnTo>
                <a:lnTo>
                  <a:pt x="464" y="669074"/>
                </a:lnTo>
                <a:lnTo>
                  <a:pt x="2324" y="667214"/>
                </a:lnTo>
                <a:lnTo>
                  <a:pt x="3447" y="666749"/>
                </a:lnTo>
                <a:lnTo>
                  <a:pt x="6077" y="666749"/>
                </a:lnTo>
                <a:lnTo>
                  <a:pt x="7200" y="667214"/>
                </a:lnTo>
                <a:lnTo>
                  <a:pt x="9060" y="669074"/>
                </a:lnTo>
                <a:lnTo>
                  <a:pt x="9524" y="670197"/>
                </a:lnTo>
                <a:lnTo>
                  <a:pt x="9524" y="672827"/>
                </a:lnTo>
                <a:lnTo>
                  <a:pt x="9060" y="673950"/>
                </a:lnTo>
                <a:lnTo>
                  <a:pt x="7200" y="675809"/>
                </a:lnTo>
                <a:lnTo>
                  <a:pt x="6077" y="676274"/>
                </a:lnTo>
                <a:close/>
              </a:path>
              <a:path w="9525" h="3248025">
                <a:moveTo>
                  <a:pt x="6077" y="628649"/>
                </a:moveTo>
                <a:lnTo>
                  <a:pt x="3447" y="628649"/>
                </a:lnTo>
                <a:lnTo>
                  <a:pt x="2324" y="628184"/>
                </a:lnTo>
                <a:lnTo>
                  <a:pt x="464" y="626324"/>
                </a:lnTo>
                <a:lnTo>
                  <a:pt x="0" y="625202"/>
                </a:lnTo>
                <a:lnTo>
                  <a:pt x="0" y="622572"/>
                </a:lnTo>
                <a:lnTo>
                  <a:pt x="464" y="621449"/>
                </a:lnTo>
                <a:lnTo>
                  <a:pt x="2324" y="619589"/>
                </a:lnTo>
                <a:lnTo>
                  <a:pt x="3447" y="619124"/>
                </a:lnTo>
                <a:lnTo>
                  <a:pt x="6077" y="619124"/>
                </a:lnTo>
                <a:lnTo>
                  <a:pt x="7200" y="619589"/>
                </a:lnTo>
                <a:lnTo>
                  <a:pt x="9060" y="621449"/>
                </a:lnTo>
                <a:lnTo>
                  <a:pt x="9524" y="622572"/>
                </a:lnTo>
                <a:lnTo>
                  <a:pt x="9524" y="625202"/>
                </a:lnTo>
                <a:lnTo>
                  <a:pt x="9060" y="626324"/>
                </a:lnTo>
                <a:lnTo>
                  <a:pt x="7200" y="628184"/>
                </a:lnTo>
                <a:lnTo>
                  <a:pt x="6077" y="628649"/>
                </a:lnTo>
                <a:close/>
              </a:path>
              <a:path w="9525" h="3248025">
                <a:moveTo>
                  <a:pt x="6077" y="581024"/>
                </a:moveTo>
                <a:lnTo>
                  <a:pt x="3447" y="581024"/>
                </a:lnTo>
                <a:lnTo>
                  <a:pt x="2324" y="580559"/>
                </a:lnTo>
                <a:lnTo>
                  <a:pt x="464" y="578700"/>
                </a:lnTo>
                <a:lnTo>
                  <a:pt x="0" y="577577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4"/>
                </a:lnTo>
                <a:lnTo>
                  <a:pt x="3447" y="571499"/>
                </a:lnTo>
                <a:lnTo>
                  <a:pt x="6077" y="571499"/>
                </a:lnTo>
                <a:lnTo>
                  <a:pt x="7200" y="571964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77577"/>
                </a:lnTo>
                <a:lnTo>
                  <a:pt x="9060" y="578700"/>
                </a:lnTo>
                <a:lnTo>
                  <a:pt x="7200" y="580559"/>
                </a:lnTo>
                <a:lnTo>
                  <a:pt x="6077" y="581024"/>
                </a:lnTo>
                <a:close/>
              </a:path>
              <a:path w="9525" h="3248025">
                <a:moveTo>
                  <a:pt x="6077" y="533399"/>
                </a:moveTo>
                <a:lnTo>
                  <a:pt x="3447" y="533399"/>
                </a:lnTo>
                <a:lnTo>
                  <a:pt x="2324" y="532934"/>
                </a:lnTo>
                <a:lnTo>
                  <a:pt x="464" y="531075"/>
                </a:lnTo>
                <a:lnTo>
                  <a:pt x="0" y="529952"/>
                </a:lnTo>
                <a:lnTo>
                  <a:pt x="0" y="527322"/>
                </a:lnTo>
                <a:lnTo>
                  <a:pt x="464" y="526199"/>
                </a:lnTo>
                <a:lnTo>
                  <a:pt x="2324" y="524340"/>
                </a:lnTo>
                <a:lnTo>
                  <a:pt x="3447" y="523874"/>
                </a:lnTo>
                <a:lnTo>
                  <a:pt x="6077" y="523874"/>
                </a:lnTo>
                <a:lnTo>
                  <a:pt x="7200" y="524340"/>
                </a:lnTo>
                <a:lnTo>
                  <a:pt x="9060" y="526199"/>
                </a:lnTo>
                <a:lnTo>
                  <a:pt x="9524" y="527322"/>
                </a:lnTo>
                <a:lnTo>
                  <a:pt x="9524" y="529952"/>
                </a:lnTo>
                <a:lnTo>
                  <a:pt x="9060" y="531075"/>
                </a:lnTo>
                <a:lnTo>
                  <a:pt x="7200" y="532934"/>
                </a:lnTo>
                <a:lnTo>
                  <a:pt x="6077" y="533399"/>
                </a:lnTo>
                <a:close/>
              </a:path>
              <a:path w="9525" h="3248025">
                <a:moveTo>
                  <a:pt x="6077" y="485774"/>
                </a:moveTo>
                <a:lnTo>
                  <a:pt x="3447" y="485774"/>
                </a:lnTo>
                <a:lnTo>
                  <a:pt x="2324" y="485309"/>
                </a:lnTo>
                <a:lnTo>
                  <a:pt x="464" y="483450"/>
                </a:lnTo>
                <a:lnTo>
                  <a:pt x="0" y="482327"/>
                </a:lnTo>
                <a:lnTo>
                  <a:pt x="0" y="479697"/>
                </a:lnTo>
                <a:lnTo>
                  <a:pt x="464" y="478574"/>
                </a:lnTo>
                <a:lnTo>
                  <a:pt x="2324" y="476714"/>
                </a:lnTo>
                <a:lnTo>
                  <a:pt x="3447" y="476249"/>
                </a:lnTo>
                <a:lnTo>
                  <a:pt x="6077" y="476249"/>
                </a:lnTo>
                <a:lnTo>
                  <a:pt x="7200" y="476714"/>
                </a:lnTo>
                <a:lnTo>
                  <a:pt x="9060" y="478574"/>
                </a:lnTo>
                <a:lnTo>
                  <a:pt x="9524" y="479697"/>
                </a:lnTo>
                <a:lnTo>
                  <a:pt x="9524" y="482327"/>
                </a:lnTo>
                <a:lnTo>
                  <a:pt x="9060" y="483450"/>
                </a:lnTo>
                <a:lnTo>
                  <a:pt x="7200" y="485309"/>
                </a:lnTo>
                <a:lnTo>
                  <a:pt x="6077" y="485774"/>
                </a:lnTo>
                <a:close/>
              </a:path>
              <a:path w="9525" h="3248025">
                <a:moveTo>
                  <a:pt x="6077" y="438149"/>
                </a:moveTo>
                <a:lnTo>
                  <a:pt x="3447" y="438149"/>
                </a:lnTo>
                <a:lnTo>
                  <a:pt x="2324" y="437684"/>
                </a:lnTo>
                <a:lnTo>
                  <a:pt x="464" y="435825"/>
                </a:lnTo>
                <a:lnTo>
                  <a:pt x="0" y="434702"/>
                </a:lnTo>
                <a:lnTo>
                  <a:pt x="0" y="432072"/>
                </a:lnTo>
                <a:lnTo>
                  <a:pt x="464" y="430949"/>
                </a:lnTo>
                <a:lnTo>
                  <a:pt x="2324" y="429090"/>
                </a:lnTo>
                <a:lnTo>
                  <a:pt x="3447" y="428624"/>
                </a:lnTo>
                <a:lnTo>
                  <a:pt x="6077" y="428624"/>
                </a:lnTo>
                <a:lnTo>
                  <a:pt x="7200" y="429090"/>
                </a:lnTo>
                <a:lnTo>
                  <a:pt x="9060" y="430949"/>
                </a:lnTo>
                <a:lnTo>
                  <a:pt x="9524" y="432072"/>
                </a:lnTo>
                <a:lnTo>
                  <a:pt x="9524" y="434702"/>
                </a:lnTo>
                <a:lnTo>
                  <a:pt x="9060" y="435825"/>
                </a:lnTo>
                <a:lnTo>
                  <a:pt x="7200" y="437684"/>
                </a:lnTo>
                <a:lnTo>
                  <a:pt x="6077" y="438149"/>
                </a:lnTo>
                <a:close/>
              </a:path>
              <a:path w="9525" h="3248025">
                <a:moveTo>
                  <a:pt x="6077" y="390524"/>
                </a:moveTo>
                <a:lnTo>
                  <a:pt x="3447" y="390524"/>
                </a:lnTo>
                <a:lnTo>
                  <a:pt x="2324" y="390059"/>
                </a:lnTo>
                <a:lnTo>
                  <a:pt x="464" y="388200"/>
                </a:lnTo>
                <a:lnTo>
                  <a:pt x="0" y="387077"/>
                </a:lnTo>
                <a:lnTo>
                  <a:pt x="0" y="384447"/>
                </a:lnTo>
                <a:lnTo>
                  <a:pt x="464" y="383324"/>
                </a:lnTo>
                <a:lnTo>
                  <a:pt x="2324" y="381464"/>
                </a:lnTo>
                <a:lnTo>
                  <a:pt x="3447" y="380999"/>
                </a:lnTo>
                <a:lnTo>
                  <a:pt x="6077" y="380999"/>
                </a:lnTo>
                <a:lnTo>
                  <a:pt x="7200" y="381464"/>
                </a:lnTo>
                <a:lnTo>
                  <a:pt x="9060" y="383324"/>
                </a:lnTo>
                <a:lnTo>
                  <a:pt x="9524" y="384447"/>
                </a:lnTo>
                <a:lnTo>
                  <a:pt x="9524" y="387077"/>
                </a:lnTo>
                <a:lnTo>
                  <a:pt x="9060" y="388200"/>
                </a:lnTo>
                <a:lnTo>
                  <a:pt x="7200" y="390059"/>
                </a:lnTo>
                <a:lnTo>
                  <a:pt x="6077" y="390524"/>
                </a:lnTo>
                <a:close/>
              </a:path>
              <a:path w="9525" h="3248025">
                <a:moveTo>
                  <a:pt x="6077" y="342899"/>
                </a:moveTo>
                <a:lnTo>
                  <a:pt x="3447" y="342899"/>
                </a:lnTo>
                <a:lnTo>
                  <a:pt x="2324" y="342434"/>
                </a:lnTo>
                <a:lnTo>
                  <a:pt x="464" y="340575"/>
                </a:lnTo>
                <a:lnTo>
                  <a:pt x="0" y="339452"/>
                </a:lnTo>
                <a:lnTo>
                  <a:pt x="0" y="336822"/>
                </a:lnTo>
                <a:lnTo>
                  <a:pt x="464" y="335699"/>
                </a:lnTo>
                <a:lnTo>
                  <a:pt x="2324" y="333839"/>
                </a:lnTo>
                <a:lnTo>
                  <a:pt x="3447" y="333374"/>
                </a:lnTo>
                <a:lnTo>
                  <a:pt x="6077" y="333374"/>
                </a:lnTo>
                <a:lnTo>
                  <a:pt x="7200" y="333839"/>
                </a:lnTo>
                <a:lnTo>
                  <a:pt x="9060" y="335699"/>
                </a:lnTo>
                <a:lnTo>
                  <a:pt x="9524" y="336822"/>
                </a:lnTo>
                <a:lnTo>
                  <a:pt x="9524" y="339452"/>
                </a:lnTo>
                <a:lnTo>
                  <a:pt x="9060" y="340575"/>
                </a:lnTo>
                <a:lnTo>
                  <a:pt x="7200" y="342434"/>
                </a:lnTo>
                <a:lnTo>
                  <a:pt x="6077" y="342899"/>
                </a:lnTo>
                <a:close/>
              </a:path>
              <a:path w="9525" h="3248025">
                <a:moveTo>
                  <a:pt x="6077" y="295274"/>
                </a:moveTo>
                <a:lnTo>
                  <a:pt x="3447" y="295274"/>
                </a:lnTo>
                <a:lnTo>
                  <a:pt x="2324" y="294809"/>
                </a:lnTo>
                <a:lnTo>
                  <a:pt x="464" y="292950"/>
                </a:lnTo>
                <a:lnTo>
                  <a:pt x="0" y="291827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5"/>
                </a:lnTo>
                <a:lnTo>
                  <a:pt x="3447" y="285749"/>
                </a:lnTo>
                <a:lnTo>
                  <a:pt x="6077" y="285749"/>
                </a:lnTo>
                <a:lnTo>
                  <a:pt x="7200" y="286215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291827"/>
                </a:lnTo>
                <a:lnTo>
                  <a:pt x="9060" y="292950"/>
                </a:lnTo>
                <a:lnTo>
                  <a:pt x="7200" y="294809"/>
                </a:lnTo>
                <a:lnTo>
                  <a:pt x="6077" y="295274"/>
                </a:lnTo>
                <a:close/>
              </a:path>
              <a:path w="9525" h="3248025">
                <a:moveTo>
                  <a:pt x="6077" y="247649"/>
                </a:moveTo>
                <a:lnTo>
                  <a:pt x="3447" y="247649"/>
                </a:lnTo>
                <a:lnTo>
                  <a:pt x="2324" y="247184"/>
                </a:lnTo>
                <a:lnTo>
                  <a:pt x="464" y="245325"/>
                </a:lnTo>
                <a:lnTo>
                  <a:pt x="0" y="244202"/>
                </a:lnTo>
                <a:lnTo>
                  <a:pt x="0" y="241572"/>
                </a:lnTo>
                <a:lnTo>
                  <a:pt x="464" y="240449"/>
                </a:lnTo>
                <a:lnTo>
                  <a:pt x="2324" y="238590"/>
                </a:lnTo>
                <a:lnTo>
                  <a:pt x="3447" y="238124"/>
                </a:lnTo>
                <a:lnTo>
                  <a:pt x="6077" y="238124"/>
                </a:lnTo>
                <a:lnTo>
                  <a:pt x="7200" y="238590"/>
                </a:lnTo>
                <a:lnTo>
                  <a:pt x="9060" y="240449"/>
                </a:lnTo>
                <a:lnTo>
                  <a:pt x="9524" y="241572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4"/>
                </a:lnTo>
                <a:lnTo>
                  <a:pt x="6077" y="247649"/>
                </a:lnTo>
                <a:close/>
              </a:path>
              <a:path w="9525" h="3248025">
                <a:moveTo>
                  <a:pt x="6077" y="200024"/>
                </a:moveTo>
                <a:lnTo>
                  <a:pt x="3447" y="200024"/>
                </a:lnTo>
                <a:lnTo>
                  <a:pt x="2324" y="199559"/>
                </a:lnTo>
                <a:lnTo>
                  <a:pt x="464" y="197700"/>
                </a:lnTo>
                <a:lnTo>
                  <a:pt x="0" y="196577"/>
                </a:lnTo>
                <a:lnTo>
                  <a:pt x="0" y="193947"/>
                </a:lnTo>
                <a:lnTo>
                  <a:pt x="464" y="192824"/>
                </a:lnTo>
                <a:lnTo>
                  <a:pt x="2324" y="190965"/>
                </a:lnTo>
                <a:lnTo>
                  <a:pt x="3447" y="190499"/>
                </a:lnTo>
                <a:lnTo>
                  <a:pt x="6077" y="190499"/>
                </a:lnTo>
                <a:lnTo>
                  <a:pt x="7200" y="190965"/>
                </a:lnTo>
                <a:lnTo>
                  <a:pt x="9060" y="192824"/>
                </a:lnTo>
                <a:lnTo>
                  <a:pt x="9524" y="193947"/>
                </a:lnTo>
                <a:lnTo>
                  <a:pt x="9524" y="196577"/>
                </a:lnTo>
                <a:lnTo>
                  <a:pt x="9060" y="197700"/>
                </a:lnTo>
                <a:lnTo>
                  <a:pt x="7200" y="199559"/>
                </a:lnTo>
                <a:lnTo>
                  <a:pt x="6077" y="200024"/>
                </a:lnTo>
                <a:close/>
              </a:path>
              <a:path w="9525" h="3248025">
                <a:moveTo>
                  <a:pt x="6077" y="152399"/>
                </a:moveTo>
                <a:lnTo>
                  <a:pt x="3447" y="152399"/>
                </a:lnTo>
                <a:lnTo>
                  <a:pt x="2324" y="151934"/>
                </a:lnTo>
                <a:lnTo>
                  <a:pt x="464" y="150074"/>
                </a:lnTo>
                <a:lnTo>
                  <a:pt x="0" y="148952"/>
                </a:lnTo>
                <a:lnTo>
                  <a:pt x="0" y="146322"/>
                </a:lnTo>
                <a:lnTo>
                  <a:pt x="464" y="145199"/>
                </a:lnTo>
                <a:lnTo>
                  <a:pt x="2324" y="143339"/>
                </a:lnTo>
                <a:lnTo>
                  <a:pt x="3447" y="142874"/>
                </a:lnTo>
                <a:lnTo>
                  <a:pt x="6077" y="142874"/>
                </a:lnTo>
                <a:lnTo>
                  <a:pt x="7200" y="143339"/>
                </a:lnTo>
                <a:lnTo>
                  <a:pt x="9060" y="145199"/>
                </a:lnTo>
                <a:lnTo>
                  <a:pt x="9524" y="146322"/>
                </a:lnTo>
                <a:lnTo>
                  <a:pt x="9524" y="148952"/>
                </a:lnTo>
                <a:lnTo>
                  <a:pt x="9060" y="150074"/>
                </a:lnTo>
                <a:lnTo>
                  <a:pt x="7200" y="151934"/>
                </a:lnTo>
                <a:lnTo>
                  <a:pt x="6077" y="152399"/>
                </a:lnTo>
                <a:close/>
              </a:path>
              <a:path w="9525" h="3248025">
                <a:moveTo>
                  <a:pt x="6077" y="104774"/>
                </a:moveTo>
                <a:lnTo>
                  <a:pt x="3447" y="104774"/>
                </a:lnTo>
                <a:lnTo>
                  <a:pt x="2324" y="104309"/>
                </a:lnTo>
                <a:lnTo>
                  <a:pt x="464" y="102450"/>
                </a:lnTo>
                <a:lnTo>
                  <a:pt x="0" y="101327"/>
                </a:lnTo>
                <a:lnTo>
                  <a:pt x="0" y="98697"/>
                </a:lnTo>
                <a:lnTo>
                  <a:pt x="464" y="97574"/>
                </a:lnTo>
                <a:lnTo>
                  <a:pt x="2324" y="95714"/>
                </a:lnTo>
                <a:lnTo>
                  <a:pt x="3447" y="95249"/>
                </a:lnTo>
                <a:lnTo>
                  <a:pt x="6077" y="95249"/>
                </a:lnTo>
                <a:lnTo>
                  <a:pt x="7200" y="95714"/>
                </a:lnTo>
                <a:lnTo>
                  <a:pt x="9060" y="97574"/>
                </a:lnTo>
                <a:lnTo>
                  <a:pt x="9524" y="98697"/>
                </a:lnTo>
                <a:lnTo>
                  <a:pt x="9524" y="101327"/>
                </a:lnTo>
                <a:lnTo>
                  <a:pt x="9060" y="102450"/>
                </a:lnTo>
                <a:lnTo>
                  <a:pt x="7200" y="104309"/>
                </a:lnTo>
                <a:lnTo>
                  <a:pt x="6077" y="104774"/>
                </a:lnTo>
                <a:close/>
              </a:path>
              <a:path w="9525" h="3248025">
                <a:moveTo>
                  <a:pt x="6077" y="57149"/>
                </a:moveTo>
                <a:lnTo>
                  <a:pt x="3447" y="57149"/>
                </a:lnTo>
                <a:lnTo>
                  <a:pt x="2324" y="56684"/>
                </a:lnTo>
                <a:lnTo>
                  <a:pt x="464" y="54825"/>
                </a:lnTo>
                <a:lnTo>
                  <a:pt x="0" y="53702"/>
                </a:lnTo>
                <a:lnTo>
                  <a:pt x="0" y="51072"/>
                </a:lnTo>
                <a:lnTo>
                  <a:pt x="464" y="49949"/>
                </a:lnTo>
                <a:lnTo>
                  <a:pt x="2324" y="48090"/>
                </a:lnTo>
                <a:lnTo>
                  <a:pt x="3447" y="47624"/>
                </a:lnTo>
                <a:lnTo>
                  <a:pt x="6077" y="47624"/>
                </a:lnTo>
                <a:lnTo>
                  <a:pt x="7200" y="48090"/>
                </a:lnTo>
                <a:lnTo>
                  <a:pt x="9060" y="49949"/>
                </a:lnTo>
                <a:lnTo>
                  <a:pt x="9524" y="51072"/>
                </a:lnTo>
                <a:lnTo>
                  <a:pt x="9524" y="53702"/>
                </a:lnTo>
                <a:lnTo>
                  <a:pt x="9060" y="54825"/>
                </a:lnTo>
                <a:lnTo>
                  <a:pt x="7200" y="56684"/>
                </a:lnTo>
                <a:lnTo>
                  <a:pt x="6077" y="57149"/>
                </a:lnTo>
                <a:close/>
              </a:path>
              <a:path w="9525" h="3248025">
                <a:moveTo>
                  <a:pt x="6077" y="9524"/>
                </a:moveTo>
                <a:lnTo>
                  <a:pt x="3447" y="9524"/>
                </a:lnTo>
                <a:lnTo>
                  <a:pt x="2324" y="9059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5"/>
                </a:lnTo>
                <a:lnTo>
                  <a:pt x="3447" y="0"/>
                </a:lnTo>
                <a:lnTo>
                  <a:pt x="6077" y="0"/>
                </a:lnTo>
                <a:lnTo>
                  <a:pt x="7200" y="465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6077"/>
                </a:lnTo>
                <a:lnTo>
                  <a:pt x="9060" y="7200"/>
                </a:lnTo>
                <a:lnTo>
                  <a:pt x="7200" y="9059"/>
                </a:lnTo>
                <a:lnTo>
                  <a:pt x="6077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822207" y="4927599"/>
            <a:ext cx="2724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605D5C"/>
                </a:solidFill>
                <a:latin typeface="Segoe UI"/>
                <a:cs typeface="Segoe UI"/>
              </a:rPr>
              <a:t>5000</a:t>
            </a:r>
            <a:endParaRPr sz="900">
              <a:latin typeface="Segoe UI"/>
              <a:cs typeface="Segoe U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243012" y="1713759"/>
            <a:ext cx="6363970" cy="3202940"/>
            <a:chOff x="1243012" y="1713759"/>
            <a:chExt cx="6363970" cy="3202940"/>
          </a:xfrm>
        </p:grpSpPr>
        <p:sp>
          <p:nvSpPr>
            <p:cNvPr id="20" name="object 20"/>
            <p:cNvSpPr/>
            <p:nvPr/>
          </p:nvSpPr>
          <p:spPr>
            <a:xfrm>
              <a:off x="7146201" y="1718522"/>
              <a:ext cx="455930" cy="455930"/>
            </a:xfrm>
            <a:custGeom>
              <a:avLst/>
              <a:gdLst/>
              <a:ahLst/>
              <a:cxnLst/>
              <a:rect l="l" t="t" r="r" b="b"/>
              <a:pathLst>
                <a:path w="455929" h="455930">
                  <a:moveTo>
                    <a:pt x="235271" y="455769"/>
                  </a:moveTo>
                  <a:lnTo>
                    <a:pt x="220346" y="455769"/>
                  </a:lnTo>
                  <a:lnTo>
                    <a:pt x="212901" y="455403"/>
                  </a:lnTo>
                  <a:lnTo>
                    <a:pt x="168807" y="448122"/>
                  </a:lnTo>
                  <a:lnTo>
                    <a:pt x="126981" y="432377"/>
                  </a:lnTo>
                  <a:lnTo>
                    <a:pt x="89031" y="408773"/>
                  </a:lnTo>
                  <a:lnTo>
                    <a:pt x="56417" y="378217"/>
                  </a:lnTo>
                  <a:lnTo>
                    <a:pt x="30392" y="341885"/>
                  </a:lnTo>
                  <a:lnTo>
                    <a:pt x="11957" y="301172"/>
                  </a:lnTo>
                  <a:lnTo>
                    <a:pt x="1821" y="257645"/>
                  </a:lnTo>
                  <a:lnTo>
                    <a:pt x="0" y="235347"/>
                  </a:lnTo>
                  <a:lnTo>
                    <a:pt x="2" y="227884"/>
                  </a:lnTo>
                  <a:lnTo>
                    <a:pt x="0" y="220422"/>
                  </a:lnTo>
                  <a:lnTo>
                    <a:pt x="5820" y="176111"/>
                  </a:lnTo>
                  <a:lnTo>
                    <a:pt x="20174" y="133787"/>
                  </a:lnTo>
                  <a:lnTo>
                    <a:pt x="42512" y="95078"/>
                  </a:lnTo>
                  <a:lnTo>
                    <a:pt x="71973" y="61472"/>
                  </a:lnTo>
                  <a:lnTo>
                    <a:pt x="107426" y="34261"/>
                  </a:lnTo>
                  <a:lnTo>
                    <a:pt x="147507" y="14491"/>
                  </a:lnTo>
                  <a:lnTo>
                    <a:pt x="190675" y="2922"/>
                  </a:lnTo>
                  <a:lnTo>
                    <a:pt x="220346" y="0"/>
                  </a:lnTo>
                  <a:lnTo>
                    <a:pt x="235271" y="0"/>
                  </a:lnTo>
                  <a:lnTo>
                    <a:pt x="279580" y="5835"/>
                  </a:lnTo>
                  <a:lnTo>
                    <a:pt x="321898" y="20204"/>
                  </a:lnTo>
                  <a:lnTo>
                    <a:pt x="360600" y="42555"/>
                  </a:lnTo>
                  <a:lnTo>
                    <a:pt x="394195" y="72028"/>
                  </a:lnTo>
                  <a:lnTo>
                    <a:pt x="421394" y="107490"/>
                  </a:lnTo>
                  <a:lnTo>
                    <a:pt x="441150" y="147578"/>
                  </a:lnTo>
                  <a:lnTo>
                    <a:pt x="452704" y="190750"/>
                  </a:lnTo>
                  <a:lnTo>
                    <a:pt x="455617" y="220422"/>
                  </a:lnTo>
                  <a:lnTo>
                    <a:pt x="455617" y="235347"/>
                  </a:lnTo>
                  <a:lnTo>
                    <a:pt x="449797" y="279658"/>
                  </a:lnTo>
                  <a:lnTo>
                    <a:pt x="435442" y="321981"/>
                  </a:lnTo>
                  <a:lnTo>
                    <a:pt x="413105" y="360690"/>
                  </a:lnTo>
                  <a:lnTo>
                    <a:pt x="383644" y="394296"/>
                  </a:lnTo>
                  <a:lnTo>
                    <a:pt x="348191" y="421507"/>
                  </a:lnTo>
                  <a:lnTo>
                    <a:pt x="308110" y="441277"/>
                  </a:lnTo>
                  <a:lnTo>
                    <a:pt x="264942" y="452846"/>
                  </a:lnTo>
                  <a:lnTo>
                    <a:pt x="242716" y="455403"/>
                  </a:lnTo>
                  <a:lnTo>
                    <a:pt x="235271" y="455769"/>
                  </a:lnTo>
                  <a:close/>
                </a:path>
              </a:pathLst>
            </a:custGeom>
            <a:solidFill>
              <a:srgbClr val="6A007B">
                <a:alpha val="8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146201" y="1718522"/>
              <a:ext cx="455930" cy="455930"/>
            </a:xfrm>
            <a:custGeom>
              <a:avLst/>
              <a:gdLst/>
              <a:ahLst/>
              <a:cxnLst/>
              <a:rect l="l" t="t" r="r" b="b"/>
              <a:pathLst>
                <a:path w="455929" h="455930">
                  <a:moveTo>
                    <a:pt x="2" y="227884"/>
                  </a:moveTo>
                  <a:lnTo>
                    <a:pt x="4366" y="272338"/>
                  </a:lnTo>
                  <a:lnTo>
                    <a:pt x="5820" y="279658"/>
                  </a:lnTo>
                  <a:lnTo>
                    <a:pt x="20174" y="321981"/>
                  </a:lnTo>
                  <a:lnTo>
                    <a:pt x="26876" y="335302"/>
                  </a:lnTo>
                  <a:lnTo>
                    <a:pt x="30392" y="341885"/>
                  </a:lnTo>
                  <a:lnTo>
                    <a:pt x="34222" y="348279"/>
                  </a:lnTo>
                  <a:lnTo>
                    <a:pt x="38367" y="354484"/>
                  </a:lnTo>
                  <a:lnTo>
                    <a:pt x="42512" y="360690"/>
                  </a:lnTo>
                  <a:lnTo>
                    <a:pt x="71973" y="394296"/>
                  </a:lnTo>
                  <a:lnTo>
                    <a:pt x="101221" y="417361"/>
                  </a:lnTo>
                  <a:lnTo>
                    <a:pt x="107426" y="421507"/>
                  </a:lnTo>
                  <a:lnTo>
                    <a:pt x="140612" y="438421"/>
                  </a:lnTo>
                  <a:lnTo>
                    <a:pt x="147507" y="441277"/>
                  </a:lnTo>
                  <a:lnTo>
                    <a:pt x="154524" y="443789"/>
                  </a:lnTo>
                  <a:lnTo>
                    <a:pt x="161666" y="445956"/>
                  </a:lnTo>
                  <a:lnTo>
                    <a:pt x="168807" y="448122"/>
                  </a:lnTo>
                  <a:lnTo>
                    <a:pt x="176037" y="449934"/>
                  </a:lnTo>
                  <a:lnTo>
                    <a:pt x="183356" y="451390"/>
                  </a:lnTo>
                  <a:lnTo>
                    <a:pt x="190675" y="452846"/>
                  </a:lnTo>
                  <a:lnTo>
                    <a:pt x="198048" y="453940"/>
                  </a:lnTo>
                  <a:lnTo>
                    <a:pt x="205475" y="454672"/>
                  </a:lnTo>
                  <a:lnTo>
                    <a:pt x="212901" y="455403"/>
                  </a:lnTo>
                  <a:lnTo>
                    <a:pt x="220346" y="455769"/>
                  </a:lnTo>
                  <a:lnTo>
                    <a:pt x="227808" y="455769"/>
                  </a:lnTo>
                  <a:lnTo>
                    <a:pt x="235271" y="455769"/>
                  </a:lnTo>
                  <a:lnTo>
                    <a:pt x="242716" y="455403"/>
                  </a:lnTo>
                  <a:lnTo>
                    <a:pt x="250142" y="454672"/>
                  </a:lnTo>
                  <a:lnTo>
                    <a:pt x="257569" y="453940"/>
                  </a:lnTo>
                  <a:lnTo>
                    <a:pt x="264942" y="452846"/>
                  </a:lnTo>
                  <a:lnTo>
                    <a:pt x="272261" y="451390"/>
                  </a:lnTo>
                  <a:lnTo>
                    <a:pt x="279580" y="449934"/>
                  </a:lnTo>
                  <a:lnTo>
                    <a:pt x="315004" y="438421"/>
                  </a:lnTo>
                  <a:lnTo>
                    <a:pt x="321898" y="435565"/>
                  </a:lnTo>
                  <a:lnTo>
                    <a:pt x="354395" y="417361"/>
                  </a:lnTo>
                  <a:lnTo>
                    <a:pt x="360600" y="413214"/>
                  </a:lnTo>
                  <a:lnTo>
                    <a:pt x="394195" y="383741"/>
                  </a:lnTo>
                  <a:lnTo>
                    <a:pt x="417250" y="354485"/>
                  </a:lnTo>
                  <a:lnTo>
                    <a:pt x="421394" y="348279"/>
                  </a:lnTo>
                  <a:lnTo>
                    <a:pt x="441150" y="308191"/>
                  </a:lnTo>
                  <a:lnTo>
                    <a:pt x="451251" y="272338"/>
                  </a:lnTo>
                  <a:lnTo>
                    <a:pt x="452704" y="265019"/>
                  </a:lnTo>
                  <a:lnTo>
                    <a:pt x="453796" y="257645"/>
                  </a:lnTo>
                  <a:lnTo>
                    <a:pt x="454525" y="250219"/>
                  </a:lnTo>
                  <a:lnTo>
                    <a:pt x="455254" y="242792"/>
                  </a:lnTo>
                  <a:lnTo>
                    <a:pt x="455617" y="235347"/>
                  </a:lnTo>
                  <a:lnTo>
                    <a:pt x="455615" y="227884"/>
                  </a:lnTo>
                  <a:lnTo>
                    <a:pt x="455617" y="220422"/>
                  </a:lnTo>
                  <a:lnTo>
                    <a:pt x="451251" y="183430"/>
                  </a:lnTo>
                  <a:lnTo>
                    <a:pt x="449797" y="176111"/>
                  </a:lnTo>
                  <a:lnTo>
                    <a:pt x="435442" y="133787"/>
                  </a:lnTo>
                  <a:lnTo>
                    <a:pt x="428741" y="120466"/>
                  </a:lnTo>
                  <a:lnTo>
                    <a:pt x="425225" y="113884"/>
                  </a:lnTo>
                  <a:lnTo>
                    <a:pt x="421394" y="107490"/>
                  </a:lnTo>
                  <a:lnTo>
                    <a:pt x="417250" y="101284"/>
                  </a:lnTo>
                  <a:lnTo>
                    <a:pt x="413105" y="95078"/>
                  </a:lnTo>
                  <a:lnTo>
                    <a:pt x="383644" y="61472"/>
                  </a:lnTo>
                  <a:lnTo>
                    <a:pt x="354395" y="38408"/>
                  </a:lnTo>
                  <a:lnTo>
                    <a:pt x="348191" y="34261"/>
                  </a:lnTo>
                  <a:lnTo>
                    <a:pt x="315004" y="17348"/>
                  </a:lnTo>
                  <a:lnTo>
                    <a:pt x="308110" y="14491"/>
                  </a:lnTo>
                  <a:lnTo>
                    <a:pt x="301092" y="11980"/>
                  </a:lnTo>
                  <a:lnTo>
                    <a:pt x="293951" y="9813"/>
                  </a:lnTo>
                  <a:lnTo>
                    <a:pt x="286810" y="7646"/>
                  </a:lnTo>
                  <a:lnTo>
                    <a:pt x="279580" y="5835"/>
                  </a:lnTo>
                  <a:lnTo>
                    <a:pt x="272261" y="4379"/>
                  </a:lnTo>
                  <a:lnTo>
                    <a:pt x="264942" y="2922"/>
                  </a:lnTo>
                  <a:lnTo>
                    <a:pt x="257569" y="1829"/>
                  </a:lnTo>
                  <a:lnTo>
                    <a:pt x="250142" y="1097"/>
                  </a:lnTo>
                  <a:lnTo>
                    <a:pt x="242716" y="365"/>
                  </a:lnTo>
                  <a:lnTo>
                    <a:pt x="235271" y="0"/>
                  </a:lnTo>
                  <a:lnTo>
                    <a:pt x="227808" y="0"/>
                  </a:lnTo>
                  <a:lnTo>
                    <a:pt x="220346" y="0"/>
                  </a:lnTo>
                  <a:lnTo>
                    <a:pt x="212901" y="365"/>
                  </a:lnTo>
                  <a:lnTo>
                    <a:pt x="205475" y="1097"/>
                  </a:lnTo>
                  <a:lnTo>
                    <a:pt x="198048" y="1829"/>
                  </a:lnTo>
                  <a:lnTo>
                    <a:pt x="190675" y="2922"/>
                  </a:lnTo>
                  <a:lnTo>
                    <a:pt x="183356" y="4379"/>
                  </a:lnTo>
                  <a:lnTo>
                    <a:pt x="176037" y="5835"/>
                  </a:lnTo>
                  <a:lnTo>
                    <a:pt x="168807" y="7646"/>
                  </a:lnTo>
                  <a:lnTo>
                    <a:pt x="161666" y="9813"/>
                  </a:lnTo>
                  <a:lnTo>
                    <a:pt x="154524" y="11980"/>
                  </a:lnTo>
                  <a:lnTo>
                    <a:pt x="147507" y="14491"/>
                  </a:lnTo>
                  <a:lnTo>
                    <a:pt x="140612" y="17348"/>
                  </a:lnTo>
                  <a:lnTo>
                    <a:pt x="133718" y="20204"/>
                  </a:lnTo>
                  <a:lnTo>
                    <a:pt x="101221" y="38408"/>
                  </a:lnTo>
                  <a:lnTo>
                    <a:pt x="95017" y="42555"/>
                  </a:lnTo>
                  <a:lnTo>
                    <a:pt x="61421" y="72028"/>
                  </a:lnTo>
                  <a:lnTo>
                    <a:pt x="38367" y="101284"/>
                  </a:lnTo>
                  <a:lnTo>
                    <a:pt x="34222" y="107490"/>
                  </a:lnTo>
                  <a:lnTo>
                    <a:pt x="14466" y="147578"/>
                  </a:lnTo>
                  <a:lnTo>
                    <a:pt x="4366" y="183430"/>
                  </a:lnTo>
                  <a:lnTo>
                    <a:pt x="2912" y="190750"/>
                  </a:lnTo>
                  <a:lnTo>
                    <a:pt x="1821" y="198123"/>
                  </a:lnTo>
                  <a:lnTo>
                    <a:pt x="1092" y="205550"/>
                  </a:lnTo>
                  <a:lnTo>
                    <a:pt x="363" y="212977"/>
                  </a:lnTo>
                  <a:lnTo>
                    <a:pt x="0" y="220422"/>
                  </a:lnTo>
                  <a:lnTo>
                    <a:pt x="2" y="227884"/>
                  </a:lnTo>
                </a:path>
              </a:pathLst>
            </a:custGeom>
            <a:ln w="9524">
              <a:solidFill>
                <a:srgbClr val="6A00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3012" y="4688720"/>
              <a:ext cx="299446" cy="22776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2158" y="3470509"/>
              <a:ext cx="242767" cy="242767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10410" y="1402587"/>
            <a:ext cx="95249" cy="95249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24734" y="1402587"/>
            <a:ext cx="95249" cy="95249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39060" y="1402587"/>
            <a:ext cx="95249" cy="95249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943860" y="1402587"/>
            <a:ext cx="95249" cy="95249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258184" y="1402587"/>
            <a:ext cx="95249" cy="95249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562984" y="1402587"/>
            <a:ext cx="95249" cy="95249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877309" y="1402587"/>
            <a:ext cx="95249" cy="95249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182109" y="1402587"/>
            <a:ext cx="95249" cy="95249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496434" y="1402587"/>
            <a:ext cx="95249" cy="95249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801234" y="1402587"/>
            <a:ext cx="95249" cy="95249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806449" y="1028763"/>
            <a:ext cx="4343400" cy="715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u="sng" dirty="0">
                <a:solidFill>
                  <a:srgbClr val="252423"/>
                </a:solidFill>
                <a:uFill>
                  <a:solidFill>
                    <a:srgbClr val="252423"/>
                  </a:solidFill>
                </a:uFill>
                <a:latin typeface="Tahoma"/>
                <a:cs typeface="Tahoma"/>
              </a:rPr>
              <a:t>Time</a:t>
            </a:r>
            <a:r>
              <a:rPr sz="1400" b="1" u="sng" spc="-35" dirty="0">
                <a:solidFill>
                  <a:srgbClr val="252423"/>
                </a:solidFill>
                <a:uFill>
                  <a:solidFill>
                    <a:srgbClr val="252423"/>
                  </a:solidFill>
                </a:uFill>
                <a:latin typeface="Tahoma"/>
                <a:cs typeface="Tahoma"/>
              </a:rPr>
              <a:t> </a:t>
            </a:r>
            <a:r>
              <a:rPr sz="1400" b="1" u="sng" dirty="0">
                <a:solidFill>
                  <a:srgbClr val="252423"/>
                </a:solidFill>
                <a:uFill>
                  <a:solidFill>
                    <a:srgbClr val="252423"/>
                  </a:solidFill>
                </a:uFill>
                <a:latin typeface="Tahoma"/>
                <a:cs typeface="Tahoma"/>
              </a:rPr>
              <a:t>Poverty:</a:t>
            </a:r>
            <a:r>
              <a:rPr sz="1400" b="1" u="sng" spc="-35" dirty="0">
                <a:solidFill>
                  <a:srgbClr val="252423"/>
                </a:solidFill>
                <a:uFill>
                  <a:solidFill>
                    <a:srgbClr val="252423"/>
                  </a:solidFill>
                </a:uFill>
                <a:latin typeface="Tahoma"/>
                <a:cs typeface="Tahoma"/>
              </a:rPr>
              <a:t> </a:t>
            </a:r>
            <a:r>
              <a:rPr sz="1400" b="1" u="sng" dirty="0">
                <a:solidFill>
                  <a:srgbClr val="252423"/>
                </a:solidFill>
                <a:uFill>
                  <a:solidFill>
                    <a:srgbClr val="252423"/>
                  </a:solidFill>
                </a:uFill>
                <a:latin typeface="Tahoma"/>
                <a:cs typeface="Tahoma"/>
              </a:rPr>
              <a:t>Water</a:t>
            </a:r>
            <a:r>
              <a:rPr sz="1400" b="1" u="sng" spc="-35" dirty="0">
                <a:solidFill>
                  <a:srgbClr val="252423"/>
                </a:solidFill>
                <a:uFill>
                  <a:solidFill>
                    <a:srgbClr val="252423"/>
                  </a:solidFill>
                </a:uFill>
                <a:latin typeface="Tahoma"/>
                <a:cs typeface="Tahoma"/>
              </a:rPr>
              <a:t> </a:t>
            </a:r>
            <a:r>
              <a:rPr sz="1400" b="1" u="sng" dirty="0">
                <a:solidFill>
                  <a:srgbClr val="252423"/>
                </a:solidFill>
                <a:uFill>
                  <a:solidFill>
                    <a:srgbClr val="252423"/>
                  </a:solidFill>
                </a:uFill>
                <a:latin typeface="Tahoma"/>
                <a:cs typeface="Tahoma"/>
              </a:rPr>
              <a:t>Collection</a:t>
            </a:r>
            <a:r>
              <a:rPr sz="1400" b="1" u="sng" spc="-35" dirty="0">
                <a:solidFill>
                  <a:srgbClr val="252423"/>
                </a:solidFill>
                <a:uFill>
                  <a:solidFill>
                    <a:srgbClr val="252423"/>
                  </a:solidFill>
                </a:uFill>
                <a:latin typeface="Tahoma"/>
                <a:cs typeface="Tahoma"/>
              </a:rPr>
              <a:t> </a:t>
            </a:r>
            <a:r>
              <a:rPr sz="1400" b="1" u="sng" dirty="0">
                <a:solidFill>
                  <a:srgbClr val="252423"/>
                </a:solidFill>
                <a:uFill>
                  <a:solidFill>
                    <a:srgbClr val="252423"/>
                  </a:solidFill>
                </a:uFill>
                <a:latin typeface="Tahoma"/>
                <a:cs typeface="Tahoma"/>
              </a:rPr>
              <a:t>vs.</a:t>
            </a:r>
            <a:r>
              <a:rPr sz="1400" b="1" u="sng" spc="-35" dirty="0">
                <a:solidFill>
                  <a:srgbClr val="252423"/>
                </a:solidFill>
                <a:uFill>
                  <a:solidFill>
                    <a:srgbClr val="252423"/>
                  </a:solidFill>
                </a:uFill>
                <a:latin typeface="Tahoma"/>
                <a:cs typeface="Tahoma"/>
              </a:rPr>
              <a:t> </a:t>
            </a:r>
            <a:r>
              <a:rPr sz="1400" b="1" u="sng" dirty="0">
                <a:solidFill>
                  <a:srgbClr val="252423"/>
                </a:solidFill>
                <a:uFill>
                  <a:solidFill>
                    <a:srgbClr val="252423"/>
                  </a:solidFill>
                </a:uFill>
                <a:latin typeface="Tahoma"/>
                <a:cs typeface="Tahoma"/>
              </a:rPr>
              <a:t>Media</a:t>
            </a:r>
            <a:r>
              <a:rPr sz="1400" b="1" u="sng" spc="-35" dirty="0">
                <a:solidFill>
                  <a:srgbClr val="252423"/>
                </a:solidFill>
                <a:uFill>
                  <a:solidFill>
                    <a:srgbClr val="252423"/>
                  </a:solidFill>
                </a:uFill>
                <a:latin typeface="Tahoma"/>
                <a:cs typeface="Tahoma"/>
              </a:rPr>
              <a:t> </a:t>
            </a:r>
            <a:r>
              <a:rPr sz="1400" b="1" u="sng" spc="-10" dirty="0">
                <a:solidFill>
                  <a:srgbClr val="252423"/>
                </a:solidFill>
                <a:uFill>
                  <a:solidFill>
                    <a:srgbClr val="252423"/>
                  </a:solidFill>
                </a:uFill>
                <a:latin typeface="Tahoma"/>
                <a:cs typeface="Tahoma"/>
              </a:rPr>
              <a:t>Access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95"/>
              </a:spcBef>
              <a:tabLst>
                <a:tab pos="1322070" algn="l"/>
                <a:tab pos="1632585" algn="l"/>
                <a:tab pos="1942464" algn="l"/>
                <a:tab pos="2252345" algn="l"/>
                <a:tab pos="2562860" algn="l"/>
                <a:tab pos="2872740" algn="l"/>
                <a:tab pos="3183255" algn="l"/>
                <a:tab pos="3493135" algn="l"/>
                <a:tab pos="3803650" algn="l"/>
                <a:tab pos="4113529" algn="l"/>
              </a:tabLst>
            </a:pPr>
            <a:r>
              <a:rPr sz="1000" b="1" dirty="0">
                <a:solidFill>
                  <a:srgbClr val="605D5C"/>
                </a:solidFill>
                <a:latin typeface="Segoe UI"/>
                <a:cs typeface="Segoe UI"/>
              </a:rPr>
              <a:t>main</a:t>
            </a:r>
            <a:r>
              <a:rPr sz="1000" b="1" spc="-3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605D5C"/>
                </a:solidFill>
                <a:latin typeface="Segoe UI"/>
                <a:cs typeface="Segoe UI"/>
              </a:rPr>
              <a:t>roof</a:t>
            </a:r>
            <a:r>
              <a:rPr sz="1000" b="1" spc="-3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b="1" spc="-10" dirty="0">
                <a:solidFill>
                  <a:srgbClr val="605D5C"/>
                </a:solidFill>
                <a:latin typeface="Segoe UI"/>
                <a:cs typeface="Segoe UI"/>
              </a:rPr>
              <a:t>material</a:t>
            </a:r>
            <a:r>
              <a:rPr sz="1000" b="1" dirty="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sz="1000" spc="-25" dirty="0">
                <a:solidFill>
                  <a:srgbClr val="605D5C"/>
                </a:solidFill>
                <a:latin typeface="Segoe UI"/>
                <a:cs typeface="Segoe UI"/>
              </a:rPr>
              <a:t>11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sz="1000" spc="-25" dirty="0">
                <a:solidFill>
                  <a:srgbClr val="605D5C"/>
                </a:solidFill>
                <a:latin typeface="Segoe UI"/>
                <a:cs typeface="Segoe UI"/>
              </a:rPr>
              <a:t>12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sz="1000" spc="-25" dirty="0">
                <a:solidFill>
                  <a:srgbClr val="605D5C"/>
                </a:solidFill>
                <a:latin typeface="Segoe UI"/>
                <a:cs typeface="Segoe UI"/>
              </a:rPr>
              <a:t>21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sz="1000" spc="-25" dirty="0">
                <a:solidFill>
                  <a:srgbClr val="605D5C"/>
                </a:solidFill>
                <a:latin typeface="Segoe UI"/>
                <a:cs typeface="Segoe UI"/>
              </a:rPr>
              <a:t>31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sz="1000" spc="-25" dirty="0">
                <a:solidFill>
                  <a:srgbClr val="605D5C"/>
                </a:solidFill>
                <a:latin typeface="Segoe UI"/>
                <a:cs typeface="Segoe UI"/>
              </a:rPr>
              <a:t>32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sz="1000" spc="-25" dirty="0">
                <a:solidFill>
                  <a:srgbClr val="605D5C"/>
                </a:solidFill>
                <a:latin typeface="Segoe UI"/>
                <a:cs typeface="Segoe UI"/>
              </a:rPr>
              <a:t>33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sz="1000" spc="-25" dirty="0">
                <a:solidFill>
                  <a:srgbClr val="605D5C"/>
                </a:solidFill>
                <a:latin typeface="Segoe UI"/>
                <a:cs typeface="Segoe UI"/>
              </a:rPr>
              <a:t>34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sz="1000" spc="-25" dirty="0">
                <a:solidFill>
                  <a:srgbClr val="605D5C"/>
                </a:solidFill>
                <a:latin typeface="Segoe UI"/>
                <a:cs typeface="Segoe UI"/>
              </a:rPr>
              <a:t>35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sz="1000" spc="-25" dirty="0">
                <a:solidFill>
                  <a:srgbClr val="605D5C"/>
                </a:solidFill>
                <a:latin typeface="Segoe UI"/>
                <a:cs typeface="Segoe UI"/>
              </a:rPr>
              <a:t>96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sz="1000" spc="-25" dirty="0">
                <a:solidFill>
                  <a:srgbClr val="605D5C"/>
                </a:solidFill>
                <a:latin typeface="Segoe UI"/>
                <a:cs typeface="Segoe UI"/>
              </a:rPr>
              <a:t>97</a:t>
            </a:r>
            <a:endParaRPr sz="1000">
              <a:latin typeface="Segoe UI"/>
              <a:cs typeface="Segoe UI"/>
            </a:endParaRPr>
          </a:p>
          <a:p>
            <a:pPr marL="217804">
              <a:lnSpc>
                <a:spcPct val="100000"/>
              </a:lnSpc>
              <a:spcBef>
                <a:spcPts val="575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5K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144000" y="1028763"/>
            <a:ext cx="2971800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What it shows</a:t>
            </a:r>
            <a:r>
              <a:rPr lang="en-US" dirty="0"/>
              <a:t>:</a:t>
            </a:r>
          </a:p>
          <a:p>
            <a:pPr>
              <a:lnSpc>
                <a:spcPct val="150000"/>
              </a:lnSpc>
            </a:pPr>
            <a:r>
              <a:rPr lang="en-US" dirty="0"/>
              <a:t>Clustered bar chart comparing water time bins to TV ownership.</a:t>
            </a:r>
            <a:br>
              <a:rPr lang="en-US" dirty="0"/>
            </a:br>
            <a:r>
              <a:rPr lang="en-US" b="1" dirty="0"/>
              <a:t>Insight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*"30+ </a:t>
            </a:r>
            <a:r>
              <a:rPr lang="en-US" dirty="0" err="1"/>
              <a:t>mins</a:t>
            </a:r>
            <a:r>
              <a:rPr lang="en-US" dirty="0"/>
              <a:t> water time = 70% lower TV ownership (limited leisure/education access)."*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228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47825" y="1287462"/>
            <a:ext cx="9525" cy="4200525"/>
          </a:xfrm>
          <a:custGeom>
            <a:avLst/>
            <a:gdLst/>
            <a:ahLst/>
            <a:cxnLst/>
            <a:rect l="l" t="t" r="r" b="b"/>
            <a:pathLst>
              <a:path w="9525" h="4200525">
                <a:moveTo>
                  <a:pt x="6077" y="4200524"/>
                </a:moveTo>
                <a:lnTo>
                  <a:pt x="3447" y="4200524"/>
                </a:lnTo>
                <a:lnTo>
                  <a:pt x="2324" y="4200059"/>
                </a:lnTo>
                <a:lnTo>
                  <a:pt x="464" y="4198199"/>
                </a:lnTo>
                <a:lnTo>
                  <a:pt x="0" y="4197077"/>
                </a:lnTo>
                <a:lnTo>
                  <a:pt x="0" y="4194446"/>
                </a:lnTo>
                <a:lnTo>
                  <a:pt x="464" y="4193324"/>
                </a:lnTo>
                <a:lnTo>
                  <a:pt x="2324" y="4191464"/>
                </a:lnTo>
                <a:lnTo>
                  <a:pt x="3447" y="4190999"/>
                </a:lnTo>
                <a:lnTo>
                  <a:pt x="6077" y="4190999"/>
                </a:lnTo>
                <a:lnTo>
                  <a:pt x="7200" y="4191464"/>
                </a:lnTo>
                <a:lnTo>
                  <a:pt x="9060" y="4193324"/>
                </a:lnTo>
                <a:lnTo>
                  <a:pt x="9524" y="4194446"/>
                </a:lnTo>
                <a:lnTo>
                  <a:pt x="9524" y="4197077"/>
                </a:lnTo>
                <a:lnTo>
                  <a:pt x="9060" y="4198199"/>
                </a:lnTo>
                <a:lnTo>
                  <a:pt x="7200" y="4200059"/>
                </a:lnTo>
                <a:lnTo>
                  <a:pt x="6077" y="4200524"/>
                </a:lnTo>
                <a:close/>
              </a:path>
              <a:path w="9525" h="4200525">
                <a:moveTo>
                  <a:pt x="6077" y="4152899"/>
                </a:moveTo>
                <a:lnTo>
                  <a:pt x="3447" y="4152899"/>
                </a:lnTo>
                <a:lnTo>
                  <a:pt x="2324" y="4152434"/>
                </a:lnTo>
                <a:lnTo>
                  <a:pt x="464" y="4150574"/>
                </a:lnTo>
                <a:lnTo>
                  <a:pt x="0" y="4149452"/>
                </a:lnTo>
                <a:lnTo>
                  <a:pt x="0" y="4146821"/>
                </a:lnTo>
                <a:lnTo>
                  <a:pt x="464" y="4145699"/>
                </a:lnTo>
                <a:lnTo>
                  <a:pt x="2324" y="4143839"/>
                </a:lnTo>
                <a:lnTo>
                  <a:pt x="3447" y="4143374"/>
                </a:lnTo>
                <a:lnTo>
                  <a:pt x="6077" y="4143374"/>
                </a:lnTo>
                <a:lnTo>
                  <a:pt x="7200" y="4143839"/>
                </a:lnTo>
                <a:lnTo>
                  <a:pt x="9060" y="4145699"/>
                </a:lnTo>
                <a:lnTo>
                  <a:pt x="9524" y="4146821"/>
                </a:lnTo>
                <a:lnTo>
                  <a:pt x="9524" y="4149452"/>
                </a:lnTo>
                <a:lnTo>
                  <a:pt x="9060" y="4150574"/>
                </a:lnTo>
                <a:lnTo>
                  <a:pt x="7200" y="4152434"/>
                </a:lnTo>
                <a:lnTo>
                  <a:pt x="6077" y="4152899"/>
                </a:lnTo>
                <a:close/>
              </a:path>
              <a:path w="9525" h="4200525">
                <a:moveTo>
                  <a:pt x="6077" y="4105274"/>
                </a:moveTo>
                <a:lnTo>
                  <a:pt x="3447" y="4105274"/>
                </a:lnTo>
                <a:lnTo>
                  <a:pt x="2324" y="4104809"/>
                </a:lnTo>
                <a:lnTo>
                  <a:pt x="464" y="4102949"/>
                </a:lnTo>
                <a:lnTo>
                  <a:pt x="0" y="4101827"/>
                </a:lnTo>
                <a:lnTo>
                  <a:pt x="0" y="4099196"/>
                </a:lnTo>
                <a:lnTo>
                  <a:pt x="464" y="4098074"/>
                </a:lnTo>
                <a:lnTo>
                  <a:pt x="2324" y="4096214"/>
                </a:lnTo>
                <a:lnTo>
                  <a:pt x="3447" y="4095749"/>
                </a:lnTo>
                <a:lnTo>
                  <a:pt x="6077" y="4095749"/>
                </a:lnTo>
                <a:lnTo>
                  <a:pt x="7200" y="4096214"/>
                </a:lnTo>
                <a:lnTo>
                  <a:pt x="9060" y="4098074"/>
                </a:lnTo>
                <a:lnTo>
                  <a:pt x="9524" y="4099196"/>
                </a:lnTo>
                <a:lnTo>
                  <a:pt x="9524" y="4101827"/>
                </a:lnTo>
                <a:lnTo>
                  <a:pt x="9060" y="4102949"/>
                </a:lnTo>
                <a:lnTo>
                  <a:pt x="7200" y="4104809"/>
                </a:lnTo>
                <a:lnTo>
                  <a:pt x="6077" y="4105274"/>
                </a:lnTo>
                <a:close/>
              </a:path>
              <a:path w="9525" h="4200525">
                <a:moveTo>
                  <a:pt x="6077" y="4057649"/>
                </a:moveTo>
                <a:lnTo>
                  <a:pt x="3447" y="4057649"/>
                </a:lnTo>
                <a:lnTo>
                  <a:pt x="2324" y="4057184"/>
                </a:lnTo>
                <a:lnTo>
                  <a:pt x="464" y="4055324"/>
                </a:lnTo>
                <a:lnTo>
                  <a:pt x="0" y="4054202"/>
                </a:lnTo>
                <a:lnTo>
                  <a:pt x="0" y="4051571"/>
                </a:lnTo>
                <a:lnTo>
                  <a:pt x="464" y="4050449"/>
                </a:lnTo>
                <a:lnTo>
                  <a:pt x="2324" y="4048589"/>
                </a:lnTo>
                <a:lnTo>
                  <a:pt x="3447" y="4048124"/>
                </a:lnTo>
                <a:lnTo>
                  <a:pt x="6077" y="4048124"/>
                </a:lnTo>
                <a:lnTo>
                  <a:pt x="7200" y="4048589"/>
                </a:lnTo>
                <a:lnTo>
                  <a:pt x="9060" y="4050449"/>
                </a:lnTo>
                <a:lnTo>
                  <a:pt x="9524" y="4051571"/>
                </a:lnTo>
                <a:lnTo>
                  <a:pt x="9524" y="4054202"/>
                </a:lnTo>
                <a:lnTo>
                  <a:pt x="9060" y="4055324"/>
                </a:lnTo>
                <a:lnTo>
                  <a:pt x="7200" y="4057184"/>
                </a:lnTo>
                <a:lnTo>
                  <a:pt x="6077" y="4057649"/>
                </a:lnTo>
                <a:close/>
              </a:path>
              <a:path w="9525" h="4200525">
                <a:moveTo>
                  <a:pt x="6077" y="4010024"/>
                </a:moveTo>
                <a:lnTo>
                  <a:pt x="3447" y="4010024"/>
                </a:lnTo>
                <a:lnTo>
                  <a:pt x="2324" y="4009559"/>
                </a:lnTo>
                <a:lnTo>
                  <a:pt x="464" y="4007699"/>
                </a:lnTo>
                <a:lnTo>
                  <a:pt x="0" y="4006577"/>
                </a:lnTo>
                <a:lnTo>
                  <a:pt x="0" y="4003946"/>
                </a:lnTo>
                <a:lnTo>
                  <a:pt x="464" y="4002824"/>
                </a:lnTo>
                <a:lnTo>
                  <a:pt x="2324" y="4000964"/>
                </a:lnTo>
                <a:lnTo>
                  <a:pt x="3447" y="4000499"/>
                </a:lnTo>
                <a:lnTo>
                  <a:pt x="6077" y="4000499"/>
                </a:lnTo>
                <a:lnTo>
                  <a:pt x="7200" y="4000964"/>
                </a:lnTo>
                <a:lnTo>
                  <a:pt x="9060" y="4002824"/>
                </a:lnTo>
                <a:lnTo>
                  <a:pt x="9524" y="4003946"/>
                </a:lnTo>
                <a:lnTo>
                  <a:pt x="9524" y="4006577"/>
                </a:lnTo>
                <a:lnTo>
                  <a:pt x="9060" y="4007699"/>
                </a:lnTo>
                <a:lnTo>
                  <a:pt x="7200" y="4009559"/>
                </a:lnTo>
                <a:lnTo>
                  <a:pt x="6077" y="4010024"/>
                </a:lnTo>
                <a:close/>
              </a:path>
              <a:path w="9525" h="4200525">
                <a:moveTo>
                  <a:pt x="6077" y="3962399"/>
                </a:moveTo>
                <a:lnTo>
                  <a:pt x="3447" y="3962399"/>
                </a:lnTo>
                <a:lnTo>
                  <a:pt x="2324" y="3961934"/>
                </a:lnTo>
                <a:lnTo>
                  <a:pt x="464" y="3960074"/>
                </a:lnTo>
                <a:lnTo>
                  <a:pt x="0" y="3958952"/>
                </a:lnTo>
                <a:lnTo>
                  <a:pt x="0" y="3956321"/>
                </a:lnTo>
                <a:lnTo>
                  <a:pt x="464" y="3955199"/>
                </a:lnTo>
                <a:lnTo>
                  <a:pt x="2324" y="3953339"/>
                </a:lnTo>
                <a:lnTo>
                  <a:pt x="3447" y="3952874"/>
                </a:lnTo>
                <a:lnTo>
                  <a:pt x="6077" y="3952874"/>
                </a:lnTo>
                <a:lnTo>
                  <a:pt x="7200" y="3953339"/>
                </a:lnTo>
                <a:lnTo>
                  <a:pt x="9060" y="3955199"/>
                </a:lnTo>
                <a:lnTo>
                  <a:pt x="9524" y="3956321"/>
                </a:lnTo>
                <a:lnTo>
                  <a:pt x="9524" y="3958952"/>
                </a:lnTo>
                <a:lnTo>
                  <a:pt x="9060" y="3960074"/>
                </a:lnTo>
                <a:lnTo>
                  <a:pt x="7200" y="3961934"/>
                </a:lnTo>
                <a:lnTo>
                  <a:pt x="6077" y="3962399"/>
                </a:lnTo>
                <a:close/>
              </a:path>
              <a:path w="9525" h="4200525">
                <a:moveTo>
                  <a:pt x="6077" y="3914774"/>
                </a:moveTo>
                <a:lnTo>
                  <a:pt x="3447" y="3914774"/>
                </a:lnTo>
                <a:lnTo>
                  <a:pt x="2324" y="3914309"/>
                </a:lnTo>
                <a:lnTo>
                  <a:pt x="464" y="3912449"/>
                </a:lnTo>
                <a:lnTo>
                  <a:pt x="0" y="3911327"/>
                </a:lnTo>
                <a:lnTo>
                  <a:pt x="0" y="3908696"/>
                </a:lnTo>
                <a:lnTo>
                  <a:pt x="464" y="3907574"/>
                </a:lnTo>
                <a:lnTo>
                  <a:pt x="2324" y="3905714"/>
                </a:lnTo>
                <a:lnTo>
                  <a:pt x="3447" y="3905249"/>
                </a:lnTo>
                <a:lnTo>
                  <a:pt x="6077" y="3905249"/>
                </a:lnTo>
                <a:lnTo>
                  <a:pt x="7200" y="3905714"/>
                </a:lnTo>
                <a:lnTo>
                  <a:pt x="9060" y="3907574"/>
                </a:lnTo>
                <a:lnTo>
                  <a:pt x="9524" y="3908696"/>
                </a:lnTo>
                <a:lnTo>
                  <a:pt x="9524" y="3911327"/>
                </a:lnTo>
                <a:lnTo>
                  <a:pt x="9060" y="3912449"/>
                </a:lnTo>
                <a:lnTo>
                  <a:pt x="7200" y="3914309"/>
                </a:lnTo>
                <a:lnTo>
                  <a:pt x="6077" y="3914774"/>
                </a:lnTo>
                <a:close/>
              </a:path>
              <a:path w="9525" h="4200525">
                <a:moveTo>
                  <a:pt x="6077" y="3867149"/>
                </a:moveTo>
                <a:lnTo>
                  <a:pt x="3447" y="3867149"/>
                </a:lnTo>
                <a:lnTo>
                  <a:pt x="2324" y="3866684"/>
                </a:lnTo>
                <a:lnTo>
                  <a:pt x="464" y="3864824"/>
                </a:lnTo>
                <a:lnTo>
                  <a:pt x="0" y="3863702"/>
                </a:lnTo>
                <a:lnTo>
                  <a:pt x="0" y="3861071"/>
                </a:lnTo>
                <a:lnTo>
                  <a:pt x="464" y="3859949"/>
                </a:lnTo>
                <a:lnTo>
                  <a:pt x="2324" y="3858089"/>
                </a:lnTo>
                <a:lnTo>
                  <a:pt x="3447" y="3857624"/>
                </a:lnTo>
                <a:lnTo>
                  <a:pt x="6077" y="3857624"/>
                </a:lnTo>
                <a:lnTo>
                  <a:pt x="7200" y="3858089"/>
                </a:lnTo>
                <a:lnTo>
                  <a:pt x="9060" y="3859949"/>
                </a:lnTo>
                <a:lnTo>
                  <a:pt x="9524" y="3861071"/>
                </a:lnTo>
                <a:lnTo>
                  <a:pt x="9524" y="3863702"/>
                </a:lnTo>
                <a:lnTo>
                  <a:pt x="9060" y="3864824"/>
                </a:lnTo>
                <a:lnTo>
                  <a:pt x="7200" y="3866684"/>
                </a:lnTo>
                <a:lnTo>
                  <a:pt x="6077" y="3867149"/>
                </a:lnTo>
                <a:close/>
              </a:path>
              <a:path w="9525" h="4200525">
                <a:moveTo>
                  <a:pt x="6077" y="3819524"/>
                </a:moveTo>
                <a:lnTo>
                  <a:pt x="3447" y="3819524"/>
                </a:lnTo>
                <a:lnTo>
                  <a:pt x="2324" y="3819059"/>
                </a:lnTo>
                <a:lnTo>
                  <a:pt x="464" y="3817199"/>
                </a:lnTo>
                <a:lnTo>
                  <a:pt x="0" y="3816077"/>
                </a:lnTo>
                <a:lnTo>
                  <a:pt x="0" y="3813446"/>
                </a:lnTo>
                <a:lnTo>
                  <a:pt x="464" y="3812324"/>
                </a:lnTo>
                <a:lnTo>
                  <a:pt x="2324" y="3810464"/>
                </a:lnTo>
                <a:lnTo>
                  <a:pt x="3447" y="3809999"/>
                </a:lnTo>
                <a:lnTo>
                  <a:pt x="6077" y="3809999"/>
                </a:lnTo>
                <a:lnTo>
                  <a:pt x="7200" y="3810464"/>
                </a:lnTo>
                <a:lnTo>
                  <a:pt x="9060" y="3812324"/>
                </a:lnTo>
                <a:lnTo>
                  <a:pt x="9524" y="3813446"/>
                </a:lnTo>
                <a:lnTo>
                  <a:pt x="9524" y="3816077"/>
                </a:lnTo>
                <a:lnTo>
                  <a:pt x="9060" y="3817199"/>
                </a:lnTo>
                <a:lnTo>
                  <a:pt x="7200" y="3819059"/>
                </a:lnTo>
                <a:lnTo>
                  <a:pt x="6077" y="3819524"/>
                </a:lnTo>
                <a:close/>
              </a:path>
              <a:path w="9525" h="4200525">
                <a:moveTo>
                  <a:pt x="6077" y="3771899"/>
                </a:moveTo>
                <a:lnTo>
                  <a:pt x="3447" y="3771899"/>
                </a:lnTo>
                <a:lnTo>
                  <a:pt x="2324" y="3771434"/>
                </a:lnTo>
                <a:lnTo>
                  <a:pt x="464" y="3769574"/>
                </a:lnTo>
                <a:lnTo>
                  <a:pt x="0" y="3768452"/>
                </a:lnTo>
                <a:lnTo>
                  <a:pt x="0" y="3765821"/>
                </a:lnTo>
                <a:lnTo>
                  <a:pt x="464" y="3764699"/>
                </a:lnTo>
                <a:lnTo>
                  <a:pt x="2324" y="3762839"/>
                </a:lnTo>
                <a:lnTo>
                  <a:pt x="3447" y="3762374"/>
                </a:lnTo>
                <a:lnTo>
                  <a:pt x="6077" y="3762374"/>
                </a:lnTo>
                <a:lnTo>
                  <a:pt x="7200" y="3762839"/>
                </a:lnTo>
                <a:lnTo>
                  <a:pt x="9060" y="3764699"/>
                </a:lnTo>
                <a:lnTo>
                  <a:pt x="9524" y="3765821"/>
                </a:lnTo>
                <a:lnTo>
                  <a:pt x="9524" y="3768452"/>
                </a:lnTo>
                <a:lnTo>
                  <a:pt x="9060" y="3769574"/>
                </a:lnTo>
                <a:lnTo>
                  <a:pt x="7200" y="3771434"/>
                </a:lnTo>
                <a:lnTo>
                  <a:pt x="6077" y="3771899"/>
                </a:lnTo>
                <a:close/>
              </a:path>
              <a:path w="9525" h="4200525">
                <a:moveTo>
                  <a:pt x="6077" y="3724274"/>
                </a:moveTo>
                <a:lnTo>
                  <a:pt x="3447" y="3724274"/>
                </a:lnTo>
                <a:lnTo>
                  <a:pt x="2324" y="3723809"/>
                </a:lnTo>
                <a:lnTo>
                  <a:pt x="464" y="3721949"/>
                </a:lnTo>
                <a:lnTo>
                  <a:pt x="0" y="3720827"/>
                </a:lnTo>
                <a:lnTo>
                  <a:pt x="0" y="3718196"/>
                </a:lnTo>
                <a:lnTo>
                  <a:pt x="464" y="3717074"/>
                </a:lnTo>
                <a:lnTo>
                  <a:pt x="2324" y="3715214"/>
                </a:lnTo>
                <a:lnTo>
                  <a:pt x="3447" y="3714749"/>
                </a:lnTo>
                <a:lnTo>
                  <a:pt x="6077" y="3714749"/>
                </a:lnTo>
                <a:lnTo>
                  <a:pt x="7200" y="3715214"/>
                </a:lnTo>
                <a:lnTo>
                  <a:pt x="9060" y="3717074"/>
                </a:lnTo>
                <a:lnTo>
                  <a:pt x="9524" y="3718196"/>
                </a:lnTo>
                <a:lnTo>
                  <a:pt x="9524" y="3720827"/>
                </a:lnTo>
                <a:lnTo>
                  <a:pt x="9060" y="3721949"/>
                </a:lnTo>
                <a:lnTo>
                  <a:pt x="7200" y="3723809"/>
                </a:lnTo>
                <a:lnTo>
                  <a:pt x="6077" y="3724274"/>
                </a:lnTo>
                <a:close/>
              </a:path>
              <a:path w="9525" h="4200525">
                <a:moveTo>
                  <a:pt x="6077" y="3676649"/>
                </a:moveTo>
                <a:lnTo>
                  <a:pt x="3447" y="3676649"/>
                </a:lnTo>
                <a:lnTo>
                  <a:pt x="2324" y="3676184"/>
                </a:lnTo>
                <a:lnTo>
                  <a:pt x="464" y="3674324"/>
                </a:lnTo>
                <a:lnTo>
                  <a:pt x="0" y="3673202"/>
                </a:lnTo>
                <a:lnTo>
                  <a:pt x="0" y="3670571"/>
                </a:lnTo>
                <a:lnTo>
                  <a:pt x="464" y="3669449"/>
                </a:lnTo>
                <a:lnTo>
                  <a:pt x="2324" y="3667589"/>
                </a:lnTo>
                <a:lnTo>
                  <a:pt x="3447" y="3667124"/>
                </a:lnTo>
                <a:lnTo>
                  <a:pt x="6077" y="3667124"/>
                </a:lnTo>
                <a:lnTo>
                  <a:pt x="7200" y="3667589"/>
                </a:lnTo>
                <a:lnTo>
                  <a:pt x="9060" y="3669449"/>
                </a:lnTo>
                <a:lnTo>
                  <a:pt x="9524" y="3670571"/>
                </a:lnTo>
                <a:lnTo>
                  <a:pt x="9524" y="3673202"/>
                </a:lnTo>
                <a:lnTo>
                  <a:pt x="9060" y="3674324"/>
                </a:lnTo>
                <a:lnTo>
                  <a:pt x="7200" y="3676184"/>
                </a:lnTo>
                <a:lnTo>
                  <a:pt x="6077" y="3676649"/>
                </a:lnTo>
                <a:close/>
              </a:path>
              <a:path w="9525" h="4200525">
                <a:moveTo>
                  <a:pt x="6077" y="3629024"/>
                </a:moveTo>
                <a:lnTo>
                  <a:pt x="3447" y="3629024"/>
                </a:lnTo>
                <a:lnTo>
                  <a:pt x="2324" y="3628559"/>
                </a:lnTo>
                <a:lnTo>
                  <a:pt x="464" y="3626699"/>
                </a:lnTo>
                <a:lnTo>
                  <a:pt x="0" y="3625577"/>
                </a:lnTo>
                <a:lnTo>
                  <a:pt x="0" y="3622947"/>
                </a:lnTo>
                <a:lnTo>
                  <a:pt x="464" y="3621824"/>
                </a:lnTo>
                <a:lnTo>
                  <a:pt x="2324" y="3619964"/>
                </a:lnTo>
                <a:lnTo>
                  <a:pt x="3447" y="3619499"/>
                </a:lnTo>
                <a:lnTo>
                  <a:pt x="6077" y="3619499"/>
                </a:lnTo>
                <a:lnTo>
                  <a:pt x="7200" y="3619964"/>
                </a:lnTo>
                <a:lnTo>
                  <a:pt x="9060" y="3621824"/>
                </a:lnTo>
                <a:lnTo>
                  <a:pt x="9524" y="3622947"/>
                </a:lnTo>
                <a:lnTo>
                  <a:pt x="9524" y="3625577"/>
                </a:lnTo>
                <a:lnTo>
                  <a:pt x="9060" y="3626699"/>
                </a:lnTo>
                <a:lnTo>
                  <a:pt x="7200" y="3628559"/>
                </a:lnTo>
                <a:lnTo>
                  <a:pt x="6077" y="3629024"/>
                </a:lnTo>
                <a:close/>
              </a:path>
              <a:path w="9525" h="4200525">
                <a:moveTo>
                  <a:pt x="6077" y="3581399"/>
                </a:moveTo>
                <a:lnTo>
                  <a:pt x="3447" y="3581399"/>
                </a:lnTo>
                <a:lnTo>
                  <a:pt x="2324" y="3580934"/>
                </a:lnTo>
                <a:lnTo>
                  <a:pt x="464" y="3579074"/>
                </a:lnTo>
                <a:lnTo>
                  <a:pt x="0" y="3577952"/>
                </a:lnTo>
                <a:lnTo>
                  <a:pt x="0" y="3575321"/>
                </a:lnTo>
                <a:lnTo>
                  <a:pt x="464" y="3574199"/>
                </a:lnTo>
                <a:lnTo>
                  <a:pt x="2324" y="3572339"/>
                </a:lnTo>
                <a:lnTo>
                  <a:pt x="3447" y="3571874"/>
                </a:lnTo>
                <a:lnTo>
                  <a:pt x="6077" y="3571874"/>
                </a:lnTo>
                <a:lnTo>
                  <a:pt x="7200" y="3572339"/>
                </a:lnTo>
                <a:lnTo>
                  <a:pt x="9060" y="3574199"/>
                </a:lnTo>
                <a:lnTo>
                  <a:pt x="9524" y="3575321"/>
                </a:lnTo>
                <a:lnTo>
                  <a:pt x="9524" y="3577952"/>
                </a:lnTo>
                <a:lnTo>
                  <a:pt x="9060" y="3579074"/>
                </a:lnTo>
                <a:lnTo>
                  <a:pt x="7200" y="3580934"/>
                </a:lnTo>
                <a:lnTo>
                  <a:pt x="6077" y="3581399"/>
                </a:lnTo>
                <a:close/>
              </a:path>
              <a:path w="9525" h="4200525">
                <a:moveTo>
                  <a:pt x="6077" y="3533774"/>
                </a:moveTo>
                <a:lnTo>
                  <a:pt x="3447" y="3533774"/>
                </a:lnTo>
                <a:lnTo>
                  <a:pt x="2324" y="3533309"/>
                </a:lnTo>
                <a:lnTo>
                  <a:pt x="464" y="3531449"/>
                </a:lnTo>
                <a:lnTo>
                  <a:pt x="0" y="3530327"/>
                </a:lnTo>
                <a:lnTo>
                  <a:pt x="0" y="3527696"/>
                </a:lnTo>
                <a:lnTo>
                  <a:pt x="464" y="3526574"/>
                </a:lnTo>
                <a:lnTo>
                  <a:pt x="2324" y="3524714"/>
                </a:lnTo>
                <a:lnTo>
                  <a:pt x="3447" y="3524249"/>
                </a:lnTo>
                <a:lnTo>
                  <a:pt x="6077" y="3524249"/>
                </a:lnTo>
                <a:lnTo>
                  <a:pt x="7200" y="3524714"/>
                </a:lnTo>
                <a:lnTo>
                  <a:pt x="9060" y="3526574"/>
                </a:lnTo>
                <a:lnTo>
                  <a:pt x="9524" y="3527696"/>
                </a:lnTo>
                <a:lnTo>
                  <a:pt x="9524" y="3530327"/>
                </a:lnTo>
                <a:lnTo>
                  <a:pt x="9060" y="3531449"/>
                </a:lnTo>
                <a:lnTo>
                  <a:pt x="7200" y="3533309"/>
                </a:lnTo>
                <a:lnTo>
                  <a:pt x="6077" y="3533774"/>
                </a:lnTo>
                <a:close/>
              </a:path>
              <a:path w="9525" h="4200525">
                <a:moveTo>
                  <a:pt x="6077" y="3486149"/>
                </a:moveTo>
                <a:lnTo>
                  <a:pt x="3447" y="3486149"/>
                </a:lnTo>
                <a:lnTo>
                  <a:pt x="2324" y="3485684"/>
                </a:lnTo>
                <a:lnTo>
                  <a:pt x="464" y="3483824"/>
                </a:lnTo>
                <a:lnTo>
                  <a:pt x="0" y="3482702"/>
                </a:lnTo>
                <a:lnTo>
                  <a:pt x="0" y="3480071"/>
                </a:lnTo>
                <a:lnTo>
                  <a:pt x="464" y="3478949"/>
                </a:lnTo>
                <a:lnTo>
                  <a:pt x="2324" y="3477089"/>
                </a:lnTo>
                <a:lnTo>
                  <a:pt x="3447" y="3476624"/>
                </a:lnTo>
                <a:lnTo>
                  <a:pt x="6077" y="3476624"/>
                </a:lnTo>
                <a:lnTo>
                  <a:pt x="7200" y="3477089"/>
                </a:lnTo>
                <a:lnTo>
                  <a:pt x="9060" y="3478949"/>
                </a:lnTo>
                <a:lnTo>
                  <a:pt x="9524" y="3480071"/>
                </a:lnTo>
                <a:lnTo>
                  <a:pt x="9524" y="3482702"/>
                </a:lnTo>
                <a:lnTo>
                  <a:pt x="9060" y="3483824"/>
                </a:lnTo>
                <a:lnTo>
                  <a:pt x="7200" y="3485684"/>
                </a:lnTo>
                <a:lnTo>
                  <a:pt x="6077" y="3486149"/>
                </a:lnTo>
                <a:close/>
              </a:path>
              <a:path w="9525" h="4200525">
                <a:moveTo>
                  <a:pt x="6077" y="3438524"/>
                </a:moveTo>
                <a:lnTo>
                  <a:pt x="3447" y="3438524"/>
                </a:lnTo>
                <a:lnTo>
                  <a:pt x="2324" y="3438059"/>
                </a:lnTo>
                <a:lnTo>
                  <a:pt x="464" y="3436199"/>
                </a:lnTo>
                <a:lnTo>
                  <a:pt x="0" y="3435077"/>
                </a:lnTo>
                <a:lnTo>
                  <a:pt x="0" y="3432446"/>
                </a:lnTo>
                <a:lnTo>
                  <a:pt x="464" y="3431324"/>
                </a:lnTo>
                <a:lnTo>
                  <a:pt x="2324" y="3429464"/>
                </a:lnTo>
                <a:lnTo>
                  <a:pt x="3447" y="3428999"/>
                </a:lnTo>
                <a:lnTo>
                  <a:pt x="6077" y="3428999"/>
                </a:lnTo>
                <a:lnTo>
                  <a:pt x="7200" y="3429464"/>
                </a:lnTo>
                <a:lnTo>
                  <a:pt x="9060" y="3431324"/>
                </a:lnTo>
                <a:lnTo>
                  <a:pt x="9524" y="3432446"/>
                </a:lnTo>
                <a:lnTo>
                  <a:pt x="9524" y="3435077"/>
                </a:lnTo>
                <a:lnTo>
                  <a:pt x="9060" y="3436199"/>
                </a:lnTo>
                <a:lnTo>
                  <a:pt x="7200" y="3438059"/>
                </a:lnTo>
                <a:lnTo>
                  <a:pt x="6077" y="3438524"/>
                </a:lnTo>
                <a:close/>
              </a:path>
              <a:path w="9525" h="4200525">
                <a:moveTo>
                  <a:pt x="6077" y="3390899"/>
                </a:moveTo>
                <a:lnTo>
                  <a:pt x="3447" y="3390899"/>
                </a:lnTo>
                <a:lnTo>
                  <a:pt x="2324" y="3390434"/>
                </a:lnTo>
                <a:lnTo>
                  <a:pt x="464" y="3388574"/>
                </a:lnTo>
                <a:lnTo>
                  <a:pt x="0" y="3387452"/>
                </a:lnTo>
                <a:lnTo>
                  <a:pt x="0" y="3384821"/>
                </a:lnTo>
                <a:lnTo>
                  <a:pt x="464" y="3383699"/>
                </a:lnTo>
                <a:lnTo>
                  <a:pt x="2324" y="3381839"/>
                </a:lnTo>
                <a:lnTo>
                  <a:pt x="3447" y="3381374"/>
                </a:lnTo>
                <a:lnTo>
                  <a:pt x="6077" y="3381374"/>
                </a:lnTo>
                <a:lnTo>
                  <a:pt x="7200" y="3381839"/>
                </a:lnTo>
                <a:lnTo>
                  <a:pt x="9060" y="3383699"/>
                </a:lnTo>
                <a:lnTo>
                  <a:pt x="9524" y="3384821"/>
                </a:lnTo>
                <a:lnTo>
                  <a:pt x="9524" y="3387452"/>
                </a:lnTo>
                <a:lnTo>
                  <a:pt x="9060" y="3388574"/>
                </a:lnTo>
                <a:lnTo>
                  <a:pt x="7200" y="3390434"/>
                </a:lnTo>
                <a:lnTo>
                  <a:pt x="6077" y="3390899"/>
                </a:lnTo>
                <a:close/>
              </a:path>
              <a:path w="9525" h="4200525">
                <a:moveTo>
                  <a:pt x="6077" y="3343274"/>
                </a:moveTo>
                <a:lnTo>
                  <a:pt x="3447" y="3343274"/>
                </a:lnTo>
                <a:lnTo>
                  <a:pt x="2324" y="3342809"/>
                </a:lnTo>
                <a:lnTo>
                  <a:pt x="464" y="3340949"/>
                </a:lnTo>
                <a:lnTo>
                  <a:pt x="0" y="3339827"/>
                </a:lnTo>
                <a:lnTo>
                  <a:pt x="0" y="3337196"/>
                </a:lnTo>
                <a:lnTo>
                  <a:pt x="464" y="3336074"/>
                </a:lnTo>
                <a:lnTo>
                  <a:pt x="2324" y="3334214"/>
                </a:lnTo>
                <a:lnTo>
                  <a:pt x="3447" y="3333749"/>
                </a:lnTo>
                <a:lnTo>
                  <a:pt x="6077" y="3333749"/>
                </a:lnTo>
                <a:lnTo>
                  <a:pt x="7200" y="3334214"/>
                </a:lnTo>
                <a:lnTo>
                  <a:pt x="9060" y="3336074"/>
                </a:lnTo>
                <a:lnTo>
                  <a:pt x="9524" y="3337196"/>
                </a:lnTo>
                <a:lnTo>
                  <a:pt x="9524" y="3339827"/>
                </a:lnTo>
                <a:lnTo>
                  <a:pt x="9060" y="3340949"/>
                </a:lnTo>
                <a:lnTo>
                  <a:pt x="7200" y="3342809"/>
                </a:lnTo>
                <a:lnTo>
                  <a:pt x="6077" y="3343274"/>
                </a:lnTo>
                <a:close/>
              </a:path>
              <a:path w="9525" h="4200525">
                <a:moveTo>
                  <a:pt x="6077" y="3295649"/>
                </a:moveTo>
                <a:lnTo>
                  <a:pt x="3447" y="3295649"/>
                </a:lnTo>
                <a:lnTo>
                  <a:pt x="2324" y="3295184"/>
                </a:lnTo>
                <a:lnTo>
                  <a:pt x="464" y="3293324"/>
                </a:lnTo>
                <a:lnTo>
                  <a:pt x="0" y="3292202"/>
                </a:lnTo>
                <a:lnTo>
                  <a:pt x="0" y="3289572"/>
                </a:lnTo>
                <a:lnTo>
                  <a:pt x="464" y="3288449"/>
                </a:lnTo>
                <a:lnTo>
                  <a:pt x="2324" y="3286589"/>
                </a:lnTo>
                <a:lnTo>
                  <a:pt x="3447" y="3286124"/>
                </a:lnTo>
                <a:lnTo>
                  <a:pt x="6077" y="3286124"/>
                </a:lnTo>
                <a:lnTo>
                  <a:pt x="7200" y="3286589"/>
                </a:lnTo>
                <a:lnTo>
                  <a:pt x="9060" y="3288449"/>
                </a:lnTo>
                <a:lnTo>
                  <a:pt x="9524" y="3289572"/>
                </a:lnTo>
                <a:lnTo>
                  <a:pt x="9524" y="3292202"/>
                </a:lnTo>
                <a:lnTo>
                  <a:pt x="9060" y="3293324"/>
                </a:lnTo>
                <a:lnTo>
                  <a:pt x="7200" y="3295184"/>
                </a:lnTo>
                <a:lnTo>
                  <a:pt x="6077" y="3295649"/>
                </a:lnTo>
                <a:close/>
              </a:path>
              <a:path w="9525" h="4200525">
                <a:moveTo>
                  <a:pt x="6077" y="3248024"/>
                </a:moveTo>
                <a:lnTo>
                  <a:pt x="3447" y="3248024"/>
                </a:lnTo>
                <a:lnTo>
                  <a:pt x="2324" y="3247559"/>
                </a:lnTo>
                <a:lnTo>
                  <a:pt x="464" y="3245699"/>
                </a:lnTo>
                <a:lnTo>
                  <a:pt x="0" y="3244577"/>
                </a:lnTo>
                <a:lnTo>
                  <a:pt x="0" y="3241946"/>
                </a:lnTo>
                <a:lnTo>
                  <a:pt x="464" y="3240824"/>
                </a:lnTo>
                <a:lnTo>
                  <a:pt x="2324" y="3238964"/>
                </a:lnTo>
                <a:lnTo>
                  <a:pt x="3447" y="3238499"/>
                </a:lnTo>
                <a:lnTo>
                  <a:pt x="6077" y="3238499"/>
                </a:lnTo>
                <a:lnTo>
                  <a:pt x="7200" y="3238964"/>
                </a:lnTo>
                <a:lnTo>
                  <a:pt x="9060" y="3240824"/>
                </a:lnTo>
                <a:lnTo>
                  <a:pt x="9524" y="3241946"/>
                </a:lnTo>
                <a:lnTo>
                  <a:pt x="9524" y="3244577"/>
                </a:lnTo>
                <a:lnTo>
                  <a:pt x="9060" y="3245699"/>
                </a:lnTo>
                <a:lnTo>
                  <a:pt x="7200" y="3247559"/>
                </a:lnTo>
                <a:lnTo>
                  <a:pt x="6077" y="3248024"/>
                </a:lnTo>
                <a:close/>
              </a:path>
              <a:path w="9525" h="4200525">
                <a:moveTo>
                  <a:pt x="6077" y="3200399"/>
                </a:moveTo>
                <a:lnTo>
                  <a:pt x="3447" y="3200399"/>
                </a:lnTo>
                <a:lnTo>
                  <a:pt x="2324" y="3199934"/>
                </a:lnTo>
                <a:lnTo>
                  <a:pt x="464" y="3198074"/>
                </a:lnTo>
                <a:lnTo>
                  <a:pt x="0" y="3196952"/>
                </a:lnTo>
                <a:lnTo>
                  <a:pt x="0" y="3194321"/>
                </a:lnTo>
                <a:lnTo>
                  <a:pt x="464" y="3193199"/>
                </a:lnTo>
                <a:lnTo>
                  <a:pt x="2324" y="3191339"/>
                </a:lnTo>
                <a:lnTo>
                  <a:pt x="3447" y="3190874"/>
                </a:lnTo>
                <a:lnTo>
                  <a:pt x="6077" y="3190874"/>
                </a:lnTo>
                <a:lnTo>
                  <a:pt x="7200" y="3191339"/>
                </a:lnTo>
                <a:lnTo>
                  <a:pt x="9060" y="3193199"/>
                </a:lnTo>
                <a:lnTo>
                  <a:pt x="9524" y="3194321"/>
                </a:lnTo>
                <a:lnTo>
                  <a:pt x="9524" y="3196952"/>
                </a:lnTo>
                <a:lnTo>
                  <a:pt x="9060" y="3198074"/>
                </a:lnTo>
                <a:lnTo>
                  <a:pt x="7200" y="3199934"/>
                </a:lnTo>
                <a:lnTo>
                  <a:pt x="6077" y="3200399"/>
                </a:lnTo>
                <a:close/>
              </a:path>
              <a:path w="9525" h="4200525">
                <a:moveTo>
                  <a:pt x="6077" y="3152774"/>
                </a:moveTo>
                <a:lnTo>
                  <a:pt x="3447" y="3152774"/>
                </a:lnTo>
                <a:lnTo>
                  <a:pt x="2324" y="3152309"/>
                </a:lnTo>
                <a:lnTo>
                  <a:pt x="464" y="3150449"/>
                </a:lnTo>
                <a:lnTo>
                  <a:pt x="0" y="3149327"/>
                </a:lnTo>
                <a:lnTo>
                  <a:pt x="0" y="3146696"/>
                </a:lnTo>
                <a:lnTo>
                  <a:pt x="464" y="3145574"/>
                </a:lnTo>
                <a:lnTo>
                  <a:pt x="2324" y="3143714"/>
                </a:lnTo>
                <a:lnTo>
                  <a:pt x="3447" y="3143249"/>
                </a:lnTo>
                <a:lnTo>
                  <a:pt x="6077" y="3143249"/>
                </a:lnTo>
                <a:lnTo>
                  <a:pt x="7200" y="3143714"/>
                </a:lnTo>
                <a:lnTo>
                  <a:pt x="9060" y="3145574"/>
                </a:lnTo>
                <a:lnTo>
                  <a:pt x="9524" y="3146696"/>
                </a:lnTo>
                <a:lnTo>
                  <a:pt x="9524" y="3149327"/>
                </a:lnTo>
                <a:lnTo>
                  <a:pt x="9060" y="3150449"/>
                </a:lnTo>
                <a:lnTo>
                  <a:pt x="7200" y="3152309"/>
                </a:lnTo>
                <a:lnTo>
                  <a:pt x="6077" y="3152774"/>
                </a:lnTo>
                <a:close/>
              </a:path>
              <a:path w="9525" h="4200525">
                <a:moveTo>
                  <a:pt x="6077" y="3105149"/>
                </a:moveTo>
                <a:lnTo>
                  <a:pt x="3447" y="3105149"/>
                </a:lnTo>
                <a:lnTo>
                  <a:pt x="2324" y="3104684"/>
                </a:lnTo>
                <a:lnTo>
                  <a:pt x="464" y="3102824"/>
                </a:lnTo>
                <a:lnTo>
                  <a:pt x="0" y="3101702"/>
                </a:lnTo>
                <a:lnTo>
                  <a:pt x="0" y="3099071"/>
                </a:lnTo>
                <a:lnTo>
                  <a:pt x="464" y="3097949"/>
                </a:lnTo>
                <a:lnTo>
                  <a:pt x="2324" y="3096089"/>
                </a:lnTo>
                <a:lnTo>
                  <a:pt x="3447" y="3095624"/>
                </a:lnTo>
                <a:lnTo>
                  <a:pt x="6077" y="3095624"/>
                </a:lnTo>
                <a:lnTo>
                  <a:pt x="7200" y="3096089"/>
                </a:lnTo>
                <a:lnTo>
                  <a:pt x="9060" y="3097949"/>
                </a:lnTo>
                <a:lnTo>
                  <a:pt x="9524" y="3099071"/>
                </a:lnTo>
                <a:lnTo>
                  <a:pt x="9524" y="3101702"/>
                </a:lnTo>
                <a:lnTo>
                  <a:pt x="9060" y="3102824"/>
                </a:lnTo>
                <a:lnTo>
                  <a:pt x="7200" y="3104684"/>
                </a:lnTo>
                <a:lnTo>
                  <a:pt x="6077" y="3105149"/>
                </a:lnTo>
                <a:close/>
              </a:path>
              <a:path w="9525" h="4200525">
                <a:moveTo>
                  <a:pt x="6077" y="3057524"/>
                </a:moveTo>
                <a:lnTo>
                  <a:pt x="3447" y="3057524"/>
                </a:lnTo>
                <a:lnTo>
                  <a:pt x="2324" y="3057059"/>
                </a:lnTo>
                <a:lnTo>
                  <a:pt x="464" y="3055199"/>
                </a:lnTo>
                <a:lnTo>
                  <a:pt x="0" y="3054077"/>
                </a:lnTo>
                <a:lnTo>
                  <a:pt x="0" y="3051447"/>
                </a:lnTo>
                <a:lnTo>
                  <a:pt x="464" y="3050324"/>
                </a:lnTo>
                <a:lnTo>
                  <a:pt x="2324" y="3048464"/>
                </a:lnTo>
                <a:lnTo>
                  <a:pt x="3447" y="3047999"/>
                </a:lnTo>
                <a:lnTo>
                  <a:pt x="6077" y="3047999"/>
                </a:lnTo>
                <a:lnTo>
                  <a:pt x="7200" y="3048464"/>
                </a:lnTo>
                <a:lnTo>
                  <a:pt x="9060" y="3050324"/>
                </a:lnTo>
                <a:lnTo>
                  <a:pt x="9524" y="3051447"/>
                </a:lnTo>
                <a:lnTo>
                  <a:pt x="9524" y="3054077"/>
                </a:lnTo>
                <a:lnTo>
                  <a:pt x="9060" y="3055199"/>
                </a:lnTo>
                <a:lnTo>
                  <a:pt x="7200" y="3057059"/>
                </a:lnTo>
                <a:lnTo>
                  <a:pt x="6077" y="3057524"/>
                </a:lnTo>
                <a:close/>
              </a:path>
              <a:path w="9525" h="4200525">
                <a:moveTo>
                  <a:pt x="6077" y="3009899"/>
                </a:moveTo>
                <a:lnTo>
                  <a:pt x="3447" y="3009899"/>
                </a:lnTo>
                <a:lnTo>
                  <a:pt x="2324" y="3009434"/>
                </a:lnTo>
                <a:lnTo>
                  <a:pt x="464" y="3007574"/>
                </a:lnTo>
                <a:lnTo>
                  <a:pt x="0" y="3006452"/>
                </a:lnTo>
                <a:lnTo>
                  <a:pt x="0" y="3003821"/>
                </a:lnTo>
                <a:lnTo>
                  <a:pt x="464" y="3002699"/>
                </a:lnTo>
                <a:lnTo>
                  <a:pt x="2324" y="3000839"/>
                </a:lnTo>
                <a:lnTo>
                  <a:pt x="3447" y="3000374"/>
                </a:lnTo>
                <a:lnTo>
                  <a:pt x="6077" y="3000374"/>
                </a:lnTo>
                <a:lnTo>
                  <a:pt x="7200" y="3000839"/>
                </a:lnTo>
                <a:lnTo>
                  <a:pt x="9060" y="3002699"/>
                </a:lnTo>
                <a:lnTo>
                  <a:pt x="9524" y="3003821"/>
                </a:lnTo>
                <a:lnTo>
                  <a:pt x="9524" y="3006452"/>
                </a:lnTo>
                <a:lnTo>
                  <a:pt x="9060" y="3007574"/>
                </a:lnTo>
                <a:lnTo>
                  <a:pt x="7200" y="3009434"/>
                </a:lnTo>
                <a:lnTo>
                  <a:pt x="6077" y="3009899"/>
                </a:lnTo>
                <a:close/>
              </a:path>
              <a:path w="9525" h="4200525">
                <a:moveTo>
                  <a:pt x="6077" y="2962274"/>
                </a:moveTo>
                <a:lnTo>
                  <a:pt x="3447" y="2962274"/>
                </a:lnTo>
                <a:lnTo>
                  <a:pt x="2324" y="2961809"/>
                </a:lnTo>
                <a:lnTo>
                  <a:pt x="464" y="2959949"/>
                </a:lnTo>
                <a:lnTo>
                  <a:pt x="0" y="2958827"/>
                </a:lnTo>
                <a:lnTo>
                  <a:pt x="0" y="2956197"/>
                </a:lnTo>
                <a:lnTo>
                  <a:pt x="464" y="2955074"/>
                </a:lnTo>
                <a:lnTo>
                  <a:pt x="2324" y="2953214"/>
                </a:lnTo>
                <a:lnTo>
                  <a:pt x="3447" y="2952749"/>
                </a:lnTo>
                <a:lnTo>
                  <a:pt x="6077" y="2952749"/>
                </a:lnTo>
                <a:lnTo>
                  <a:pt x="7200" y="2953214"/>
                </a:lnTo>
                <a:lnTo>
                  <a:pt x="9060" y="2955074"/>
                </a:lnTo>
                <a:lnTo>
                  <a:pt x="9524" y="2956197"/>
                </a:lnTo>
                <a:lnTo>
                  <a:pt x="9524" y="2958827"/>
                </a:lnTo>
                <a:lnTo>
                  <a:pt x="9060" y="2959949"/>
                </a:lnTo>
                <a:lnTo>
                  <a:pt x="7200" y="2961809"/>
                </a:lnTo>
                <a:lnTo>
                  <a:pt x="6077" y="2962274"/>
                </a:lnTo>
                <a:close/>
              </a:path>
              <a:path w="9525" h="4200525">
                <a:moveTo>
                  <a:pt x="6077" y="2914649"/>
                </a:moveTo>
                <a:lnTo>
                  <a:pt x="3447" y="2914649"/>
                </a:lnTo>
                <a:lnTo>
                  <a:pt x="2324" y="2914184"/>
                </a:lnTo>
                <a:lnTo>
                  <a:pt x="464" y="2912324"/>
                </a:lnTo>
                <a:lnTo>
                  <a:pt x="0" y="2911202"/>
                </a:lnTo>
                <a:lnTo>
                  <a:pt x="0" y="2908572"/>
                </a:lnTo>
                <a:lnTo>
                  <a:pt x="464" y="2907449"/>
                </a:lnTo>
                <a:lnTo>
                  <a:pt x="2324" y="2905589"/>
                </a:lnTo>
                <a:lnTo>
                  <a:pt x="3447" y="2905124"/>
                </a:lnTo>
                <a:lnTo>
                  <a:pt x="6077" y="2905124"/>
                </a:lnTo>
                <a:lnTo>
                  <a:pt x="7200" y="2905589"/>
                </a:lnTo>
                <a:lnTo>
                  <a:pt x="9060" y="2907449"/>
                </a:lnTo>
                <a:lnTo>
                  <a:pt x="9524" y="2908572"/>
                </a:lnTo>
                <a:lnTo>
                  <a:pt x="9524" y="2911202"/>
                </a:lnTo>
                <a:lnTo>
                  <a:pt x="9060" y="2912324"/>
                </a:lnTo>
                <a:lnTo>
                  <a:pt x="7200" y="2914184"/>
                </a:lnTo>
                <a:lnTo>
                  <a:pt x="6077" y="2914649"/>
                </a:lnTo>
                <a:close/>
              </a:path>
              <a:path w="9525" h="4200525">
                <a:moveTo>
                  <a:pt x="6077" y="2867024"/>
                </a:moveTo>
                <a:lnTo>
                  <a:pt x="3447" y="2867024"/>
                </a:lnTo>
                <a:lnTo>
                  <a:pt x="2324" y="2866559"/>
                </a:lnTo>
                <a:lnTo>
                  <a:pt x="464" y="2864699"/>
                </a:lnTo>
                <a:lnTo>
                  <a:pt x="0" y="2863577"/>
                </a:lnTo>
                <a:lnTo>
                  <a:pt x="0" y="2860946"/>
                </a:lnTo>
                <a:lnTo>
                  <a:pt x="464" y="2859824"/>
                </a:lnTo>
                <a:lnTo>
                  <a:pt x="2324" y="2857964"/>
                </a:lnTo>
                <a:lnTo>
                  <a:pt x="3447" y="2857499"/>
                </a:lnTo>
                <a:lnTo>
                  <a:pt x="6077" y="2857499"/>
                </a:lnTo>
                <a:lnTo>
                  <a:pt x="7200" y="2857964"/>
                </a:lnTo>
                <a:lnTo>
                  <a:pt x="9060" y="2859824"/>
                </a:lnTo>
                <a:lnTo>
                  <a:pt x="9524" y="2860946"/>
                </a:lnTo>
                <a:lnTo>
                  <a:pt x="9524" y="2863577"/>
                </a:lnTo>
                <a:lnTo>
                  <a:pt x="9060" y="2864699"/>
                </a:lnTo>
                <a:lnTo>
                  <a:pt x="7200" y="2866559"/>
                </a:lnTo>
                <a:lnTo>
                  <a:pt x="6077" y="2867024"/>
                </a:lnTo>
                <a:close/>
              </a:path>
              <a:path w="9525" h="4200525">
                <a:moveTo>
                  <a:pt x="6077" y="2819399"/>
                </a:moveTo>
                <a:lnTo>
                  <a:pt x="3447" y="2819399"/>
                </a:lnTo>
                <a:lnTo>
                  <a:pt x="2324" y="2818934"/>
                </a:lnTo>
                <a:lnTo>
                  <a:pt x="464" y="2817074"/>
                </a:lnTo>
                <a:lnTo>
                  <a:pt x="0" y="2815952"/>
                </a:lnTo>
                <a:lnTo>
                  <a:pt x="0" y="2813322"/>
                </a:lnTo>
                <a:lnTo>
                  <a:pt x="464" y="2812199"/>
                </a:lnTo>
                <a:lnTo>
                  <a:pt x="2324" y="2810339"/>
                </a:lnTo>
                <a:lnTo>
                  <a:pt x="3447" y="2809874"/>
                </a:lnTo>
                <a:lnTo>
                  <a:pt x="6077" y="2809874"/>
                </a:lnTo>
                <a:lnTo>
                  <a:pt x="7200" y="2810339"/>
                </a:lnTo>
                <a:lnTo>
                  <a:pt x="9060" y="2812199"/>
                </a:lnTo>
                <a:lnTo>
                  <a:pt x="9524" y="2813322"/>
                </a:lnTo>
                <a:lnTo>
                  <a:pt x="9524" y="2815952"/>
                </a:lnTo>
                <a:lnTo>
                  <a:pt x="9060" y="2817074"/>
                </a:lnTo>
                <a:lnTo>
                  <a:pt x="7200" y="2818934"/>
                </a:lnTo>
                <a:lnTo>
                  <a:pt x="6077" y="2819399"/>
                </a:lnTo>
                <a:close/>
              </a:path>
              <a:path w="9525" h="4200525">
                <a:moveTo>
                  <a:pt x="6077" y="2771774"/>
                </a:moveTo>
                <a:lnTo>
                  <a:pt x="3447" y="2771774"/>
                </a:lnTo>
                <a:lnTo>
                  <a:pt x="2324" y="2771309"/>
                </a:lnTo>
                <a:lnTo>
                  <a:pt x="464" y="2769449"/>
                </a:lnTo>
                <a:lnTo>
                  <a:pt x="0" y="2768327"/>
                </a:lnTo>
                <a:lnTo>
                  <a:pt x="0" y="2765697"/>
                </a:lnTo>
                <a:lnTo>
                  <a:pt x="464" y="2764574"/>
                </a:lnTo>
                <a:lnTo>
                  <a:pt x="2324" y="2762714"/>
                </a:lnTo>
                <a:lnTo>
                  <a:pt x="3447" y="2762249"/>
                </a:lnTo>
                <a:lnTo>
                  <a:pt x="6077" y="2762249"/>
                </a:lnTo>
                <a:lnTo>
                  <a:pt x="7200" y="2762714"/>
                </a:lnTo>
                <a:lnTo>
                  <a:pt x="9060" y="2764574"/>
                </a:lnTo>
                <a:lnTo>
                  <a:pt x="9524" y="2765697"/>
                </a:lnTo>
                <a:lnTo>
                  <a:pt x="9524" y="2768327"/>
                </a:lnTo>
                <a:lnTo>
                  <a:pt x="9060" y="2769449"/>
                </a:lnTo>
                <a:lnTo>
                  <a:pt x="7200" y="2771309"/>
                </a:lnTo>
                <a:lnTo>
                  <a:pt x="6077" y="2771774"/>
                </a:lnTo>
                <a:close/>
              </a:path>
              <a:path w="9525" h="4200525">
                <a:moveTo>
                  <a:pt x="6077" y="2724149"/>
                </a:moveTo>
                <a:lnTo>
                  <a:pt x="3447" y="2724149"/>
                </a:lnTo>
                <a:lnTo>
                  <a:pt x="2324" y="2723684"/>
                </a:lnTo>
                <a:lnTo>
                  <a:pt x="464" y="2721824"/>
                </a:lnTo>
                <a:lnTo>
                  <a:pt x="0" y="2720702"/>
                </a:lnTo>
                <a:lnTo>
                  <a:pt x="0" y="2718072"/>
                </a:lnTo>
                <a:lnTo>
                  <a:pt x="464" y="2716949"/>
                </a:lnTo>
                <a:lnTo>
                  <a:pt x="2324" y="2715089"/>
                </a:lnTo>
                <a:lnTo>
                  <a:pt x="3447" y="2714624"/>
                </a:lnTo>
                <a:lnTo>
                  <a:pt x="6077" y="2714624"/>
                </a:lnTo>
                <a:lnTo>
                  <a:pt x="7200" y="2715089"/>
                </a:lnTo>
                <a:lnTo>
                  <a:pt x="9060" y="2716949"/>
                </a:lnTo>
                <a:lnTo>
                  <a:pt x="9524" y="2718072"/>
                </a:lnTo>
                <a:lnTo>
                  <a:pt x="9524" y="2720702"/>
                </a:lnTo>
                <a:lnTo>
                  <a:pt x="9060" y="2721824"/>
                </a:lnTo>
                <a:lnTo>
                  <a:pt x="7200" y="2723684"/>
                </a:lnTo>
                <a:lnTo>
                  <a:pt x="6077" y="2724149"/>
                </a:lnTo>
                <a:close/>
              </a:path>
              <a:path w="9525" h="4200525">
                <a:moveTo>
                  <a:pt x="6077" y="2676524"/>
                </a:moveTo>
                <a:lnTo>
                  <a:pt x="3447" y="2676524"/>
                </a:lnTo>
                <a:lnTo>
                  <a:pt x="2324" y="2676059"/>
                </a:lnTo>
                <a:lnTo>
                  <a:pt x="464" y="2674199"/>
                </a:lnTo>
                <a:lnTo>
                  <a:pt x="0" y="2673077"/>
                </a:lnTo>
                <a:lnTo>
                  <a:pt x="0" y="2670447"/>
                </a:lnTo>
                <a:lnTo>
                  <a:pt x="464" y="2669324"/>
                </a:lnTo>
                <a:lnTo>
                  <a:pt x="2324" y="2667464"/>
                </a:lnTo>
                <a:lnTo>
                  <a:pt x="3447" y="2666999"/>
                </a:lnTo>
                <a:lnTo>
                  <a:pt x="6077" y="2666999"/>
                </a:lnTo>
                <a:lnTo>
                  <a:pt x="7200" y="2667464"/>
                </a:lnTo>
                <a:lnTo>
                  <a:pt x="9060" y="2669324"/>
                </a:lnTo>
                <a:lnTo>
                  <a:pt x="9524" y="2670447"/>
                </a:lnTo>
                <a:lnTo>
                  <a:pt x="9524" y="2673077"/>
                </a:lnTo>
                <a:lnTo>
                  <a:pt x="9060" y="2674199"/>
                </a:lnTo>
                <a:lnTo>
                  <a:pt x="7200" y="2676059"/>
                </a:lnTo>
                <a:lnTo>
                  <a:pt x="6077" y="2676524"/>
                </a:lnTo>
                <a:close/>
              </a:path>
              <a:path w="9525" h="4200525">
                <a:moveTo>
                  <a:pt x="6077" y="2628899"/>
                </a:moveTo>
                <a:lnTo>
                  <a:pt x="3447" y="2628899"/>
                </a:lnTo>
                <a:lnTo>
                  <a:pt x="2324" y="2628434"/>
                </a:lnTo>
                <a:lnTo>
                  <a:pt x="464" y="2626574"/>
                </a:lnTo>
                <a:lnTo>
                  <a:pt x="0" y="2625452"/>
                </a:lnTo>
                <a:lnTo>
                  <a:pt x="0" y="2622821"/>
                </a:lnTo>
                <a:lnTo>
                  <a:pt x="464" y="2621699"/>
                </a:lnTo>
                <a:lnTo>
                  <a:pt x="2324" y="2619839"/>
                </a:lnTo>
                <a:lnTo>
                  <a:pt x="3447" y="2619374"/>
                </a:lnTo>
                <a:lnTo>
                  <a:pt x="6077" y="2619374"/>
                </a:lnTo>
                <a:lnTo>
                  <a:pt x="7200" y="2619839"/>
                </a:lnTo>
                <a:lnTo>
                  <a:pt x="9060" y="2621699"/>
                </a:lnTo>
                <a:lnTo>
                  <a:pt x="9524" y="2622821"/>
                </a:lnTo>
                <a:lnTo>
                  <a:pt x="9524" y="2625452"/>
                </a:lnTo>
                <a:lnTo>
                  <a:pt x="9060" y="2626574"/>
                </a:lnTo>
                <a:lnTo>
                  <a:pt x="7200" y="2628434"/>
                </a:lnTo>
                <a:lnTo>
                  <a:pt x="6077" y="2628899"/>
                </a:lnTo>
                <a:close/>
              </a:path>
              <a:path w="9525" h="4200525">
                <a:moveTo>
                  <a:pt x="6077" y="2581274"/>
                </a:moveTo>
                <a:lnTo>
                  <a:pt x="3447" y="2581274"/>
                </a:lnTo>
                <a:lnTo>
                  <a:pt x="2324" y="2580809"/>
                </a:lnTo>
                <a:lnTo>
                  <a:pt x="464" y="2578949"/>
                </a:lnTo>
                <a:lnTo>
                  <a:pt x="0" y="2577827"/>
                </a:lnTo>
                <a:lnTo>
                  <a:pt x="0" y="2575197"/>
                </a:lnTo>
                <a:lnTo>
                  <a:pt x="464" y="2574074"/>
                </a:lnTo>
                <a:lnTo>
                  <a:pt x="2324" y="2572214"/>
                </a:lnTo>
                <a:lnTo>
                  <a:pt x="3447" y="2571749"/>
                </a:lnTo>
                <a:lnTo>
                  <a:pt x="6077" y="2571749"/>
                </a:lnTo>
                <a:lnTo>
                  <a:pt x="7200" y="2572214"/>
                </a:lnTo>
                <a:lnTo>
                  <a:pt x="9060" y="2574074"/>
                </a:lnTo>
                <a:lnTo>
                  <a:pt x="9524" y="2575197"/>
                </a:lnTo>
                <a:lnTo>
                  <a:pt x="9524" y="2577827"/>
                </a:lnTo>
                <a:lnTo>
                  <a:pt x="9060" y="2578949"/>
                </a:lnTo>
                <a:lnTo>
                  <a:pt x="7200" y="2580809"/>
                </a:lnTo>
                <a:lnTo>
                  <a:pt x="6077" y="2581274"/>
                </a:lnTo>
                <a:close/>
              </a:path>
              <a:path w="9525" h="4200525">
                <a:moveTo>
                  <a:pt x="6077" y="2533649"/>
                </a:moveTo>
                <a:lnTo>
                  <a:pt x="3447" y="2533649"/>
                </a:lnTo>
                <a:lnTo>
                  <a:pt x="2324" y="2533184"/>
                </a:lnTo>
                <a:lnTo>
                  <a:pt x="464" y="2531324"/>
                </a:lnTo>
                <a:lnTo>
                  <a:pt x="0" y="2530202"/>
                </a:lnTo>
                <a:lnTo>
                  <a:pt x="0" y="2527572"/>
                </a:lnTo>
                <a:lnTo>
                  <a:pt x="464" y="2526449"/>
                </a:lnTo>
                <a:lnTo>
                  <a:pt x="2324" y="2524589"/>
                </a:lnTo>
                <a:lnTo>
                  <a:pt x="3447" y="2524124"/>
                </a:lnTo>
                <a:lnTo>
                  <a:pt x="6077" y="2524124"/>
                </a:lnTo>
                <a:lnTo>
                  <a:pt x="7200" y="2524589"/>
                </a:lnTo>
                <a:lnTo>
                  <a:pt x="9060" y="2526449"/>
                </a:lnTo>
                <a:lnTo>
                  <a:pt x="9524" y="2527572"/>
                </a:lnTo>
                <a:lnTo>
                  <a:pt x="9524" y="2530202"/>
                </a:lnTo>
                <a:lnTo>
                  <a:pt x="9060" y="2531324"/>
                </a:lnTo>
                <a:lnTo>
                  <a:pt x="7200" y="2533184"/>
                </a:lnTo>
                <a:lnTo>
                  <a:pt x="6077" y="2533649"/>
                </a:lnTo>
                <a:close/>
              </a:path>
              <a:path w="9525" h="4200525">
                <a:moveTo>
                  <a:pt x="6077" y="2486024"/>
                </a:moveTo>
                <a:lnTo>
                  <a:pt x="3447" y="2486024"/>
                </a:lnTo>
                <a:lnTo>
                  <a:pt x="2324" y="2485559"/>
                </a:lnTo>
                <a:lnTo>
                  <a:pt x="464" y="2483699"/>
                </a:lnTo>
                <a:lnTo>
                  <a:pt x="0" y="2482577"/>
                </a:lnTo>
                <a:lnTo>
                  <a:pt x="0" y="2479946"/>
                </a:lnTo>
                <a:lnTo>
                  <a:pt x="464" y="2478824"/>
                </a:lnTo>
                <a:lnTo>
                  <a:pt x="2324" y="2476964"/>
                </a:lnTo>
                <a:lnTo>
                  <a:pt x="3447" y="2476499"/>
                </a:lnTo>
                <a:lnTo>
                  <a:pt x="6077" y="2476499"/>
                </a:lnTo>
                <a:lnTo>
                  <a:pt x="7200" y="2476964"/>
                </a:lnTo>
                <a:lnTo>
                  <a:pt x="9060" y="2478824"/>
                </a:lnTo>
                <a:lnTo>
                  <a:pt x="9524" y="2479946"/>
                </a:lnTo>
                <a:lnTo>
                  <a:pt x="9524" y="2482577"/>
                </a:lnTo>
                <a:lnTo>
                  <a:pt x="9060" y="2483699"/>
                </a:lnTo>
                <a:lnTo>
                  <a:pt x="7200" y="2485559"/>
                </a:lnTo>
                <a:lnTo>
                  <a:pt x="6077" y="2486024"/>
                </a:lnTo>
                <a:close/>
              </a:path>
              <a:path w="9525" h="4200525">
                <a:moveTo>
                  <a:pt x="6077" y="2438399"/>
                </a:moveTo>
                <a:lnTo>
                  <a:pt x="3447" y="2438399"/>
                </a:lnTo>
                <a:lnTo>
                  <a:pt x="2324" y="2437934"/>
                </a:lnTo>
                <a:lnTo>
                  <a:pt x="464" y="2436074"/>
                </a:lnTo>
                <a:lnTo>
                  <a:pt x="0" y="2434952"/>
                </a:lnTo>
                <a:lnTo>
                  <a:pt x="0" y="2432322"/>
                </a:lnTo>
                <a:lnTo>
                  <a:pt x="464" y="2431199"/>
                </a:lnTo>
                <a:lnTo>
                  <a:pt x="2324" y="2429339"/>
                </a:lnTo>
                <a:lnTo>
                  <a:pt x="3447" y="2428874"/>
                </a:lnTo>
                <a:lnTo>
                  <a:pt x="6077" y="2428874"/>
                </a:lnTo>
                <a:lnTo>
                  <a:pt x="7200" y="2429339"/>
                </a:lnTo>
                <a:lnTo>
                  <a:pt x="9060" y="2431199"/>
                </a:lnTo>
                <a:lnTo>
                  <a:pt x="9524" y="2432322"/>
                </a:lnTo>
                <a:lnTo>
                  <a:pt x="9524" y="2434952"/>
                </a:lnTo>
                <a:lnTo>
                  <a:pt x="9060" y="2436074"/>
                </a:lnTo>
                <a:lnTo>
                  <a:pt x="7200" y="2437934"/>
                </a:lnTo>
                <a:lnTo>
                  <a:pt x="6077" y="2438399"/>
                </a:lnTo>
                <a:close/>
              </a:path>
              <a:path w="9525" h="4200525">
                <a:moveTo>
                  <a:pt x="6077" y="2390774"/>
                </a:moveTo>
                <a:lnTo>
                  <a:pt x="3447" y="2390774"/>
                </a:lnTo>
                <a:lnTo>
                  <a:pt x="2324" y="2390309"/>
                </a:lnTo>
                <a:lnTo>
                  <a:pt x="464" y="2388449"/>
                </a:lnTo>
                <a:lnTo>
                  <a:pt x="0" y="2387327"/>
                </a:lnTo>
                <a:lnTo>
                  <a:pt x="0" y="2384696"/>
                </a:lnTo>
                <a:lnTo>
                  <a:pt x="464" y="2383574"/>
                </a:lnTo>
                <a:lnTo>
                  <a:pt x="2324" y="2381714"/>
                </a:lnTo>
                <a:lnTo>
                  <a:pt x="3447" y="2381249"/>
                </a:lnTo>
                <a:lnTo>
                  <a:pt x="6077" y="2381249"/>
                </a:lnTo>
                <a:lnTo>
                  <a:pt x="7200" y="2381714"/>
                </a:lnTo>
                <a:lnTo>
                  <a:pt x="9060" y="2383574"/>
                </a:lnTo>
                <a:lnTo>
                  <a:pt x="9524" y="2384696"/>
                </a:lnTo>
                <a:lnTo>
                  <a:pt x="9524" y="2387327"/>
                </a:lnTo>
                <a:lnTo>
                  <a:pt x="9060" y="2388449"/>
                </a:lnTo>
                <a:lnTo>
                  <a:pt x="7200" y="2390309"/>
                </a:lnTo>
                <a:lnTo>
                  <a:pt x="6077" y="2390774"/>
                </a:lnTo>
                <a:close/>
              </a:path>
              <a:path w="9525" h="4200525">
                <a:moveTo>
                  <a:pt x="6077" y="2343149"/>
                </a:moveTo>
                <a:lnTo>
                  <a:pt x="3447" y="2343149"/>
                </a:lnTo>
                <a:lnTo>
                  <a:pt x="2324" y="2342684"/>
                </a:lnTo>
                <a:lnTo>
                  <a:pt x="464" y="2340824"/>
                </a:lnTo>
                <a:lnTo>
                  <a:pt x="0" y="2339702"/>
                </a:lnTo>
                <a:lnTo>
                  <a:pt x="0" y="2337072"/>
                </a:lnTo>
                <a:lnTo>
                  <a:pt x="464" y="2335949"/>
                </a:lnTo>
                <a:lnTo>
                  <a:pt x="2324" y="2334089"/>
                </a:lnTo>
                <a:lnTo>
                  <a:pt x="3447" y="2333624"/>
                </a:lnTo>
                <a:lnTo>
                  <a:pt x="6077" y="2333624"/>
                </a:lnTo>
                <a:lnTo>
                  <a:pt x="7200" y="2334089"/>
                </a:lnTo>
                <a:lnTo>
                  <a:pt x="9060" y="2335949"/>
                </a:lnTo>
                <a:lnTo>
                  <a:pt x="9524" y="2337072"/>
                </a:lnTo>
                <a:lnTo>
                  <a:pt x="9524" y="2339702"/>
                </a:lnTo>
                <a:lnTo>
                  <a:pt x="9060" y="2340824"/>
                </a:lnTo>
                <a:lnTo>
                  <a:pt x="7200" y="2342684"/>
                </a:lnTo>
                <a:lnTo>
                  <a:pt x="6077" y="2343149"/>
                </a:lnTo>
                <a:close/>
              </a:path>
              <a:path w="9525" h="4200525">
                <a:moveTo>
                  <a:pt x="6077" y="2295524"/>
                </a:moveTo>
                <a:lnTo>
                  <a:pt x="3447" y="2295524"/>
                </a:lnTo>
                <a:lnTo>
                  <a:pt x="2324" y="2295059"/>
                </a:lnTo>
                <a:lnTo>
                  <a:pt x="464" y="2293199"/>
                </a:lnTo>
                <a:lnTo>
                  <a:pt x="0" y="2292077"/>
                </a:lnTo>
                <a:lnTo>
                  <a:pt x="0" y="2289447"/>
                </a:lnTo>
                <a:lnTo>
                  <a:pt x="464" y="2288324"/>
                </a:lnTo>
                <a:lnTo>
                  <a:pt x="2324" y="2286464"/>
                </a:lnTo>
                <a:lnTo>
                  <a:pt x="3447" y="2285999"/>
                </a:lnTo>
                <a:lnTo>
                  <a:pt x="6077" y="2285999"/>
                </a:lnTo>
                <a:lnTo>
                  <a:pt x="7200" y="2286464"/>
                </a:lnTo>
                <a:lnTo>
                  <a:pt x="9060" y="2288324"/>
                </a:lnTo>
                <a:lnTo>
                  <a:pt x="9524" y="2289447"/>
                </a:lnTo>
                <a:lnTo>
                  <a:pt x="9524" y="2292077"/>
                </a:lnTo>
                <a:lnTo>
                  <a:pt x="9060" y="2293199"/>
                </a:lnTo>
                <a:lnTo>
                  <a:pt x="7200" y="2295059"/>
                </a:lnTo>
                <a:lnTo>
                  <a:pt x="6077" y="2295524"/>
                </a:lnTo>
                <a:close/>
              </a:path>
              <a:path w="9525" h="4200525">
                <a:moveTo>
                  <a:pt x="6077" y="2247899"/>
                </a:moveTo>
                <a:lnTo>
                  <a:pt x="3447" y="2247899"/>
                </a:lnTo>
                <a:lnTo>
                  <a:pt x="2324" y="2247434"/>
                </a:lnTo>
                <a:lnTo>
                  <a:pt x="464" y="2245574"/>
                </a:lnTo>
                <a:lnTo>
                  <a:pt x="0" y="2244452"/>
                </a:lnTo>
                <a:lnTo>
                  <a:pt x="0" y="2241822"/>
                </a:lnTo>
                <a:lnTo>
                  <a:pt x="464" y="2240699"/>
                </a:lnTo>
                <a:lnTo>
                  <a:pt x="2324" y="2238839"/>
                </a:lnTo>
                <a:lnTo>
                  <a:pt x="3447" y="2238374"/>
                </a:lnTo>
                <a:lnTo>
                  <a:pt x="6077" y="2238374"/>
                </a:lnTo>
                <a:lnTo>
                  <a:pt x="7200" y="2238839"/>
                </a:lnTo>
                <a:lnTo>
                  <a:pt x="9060" y="2240699"/>
                </a:lnTo>
                <a:lnTo>
                  <a:pt x="9524" y="2241822"/>
                </a:lnTo>
                <a:lnTo>
                  <a:pt x="9524" y="2244452"/>
                </a:lnTo>
                <a:lnTo>
                  <a:pt x="9060" y="2245574"/>
                </a:lnTo>
                <a:lnTo>
                  <a:pt x="7200" y="2247434"/>
                </a:lnTo>
                <a:lnTo>
                  <a:pt x="6077" y="2247899"/>
                </a:lnTo>
                <a:close/>
              </a:path>
              <a:path w="9525" h="4200525">
                <a:moveTo>
                  <a:pt x="6077" y="2200274"/>
                </a:moveTo>
                <a:lnTo>
                  <a:pt x="3447" y="2200274"/>
                </a:lnTo>
                <a:lnTo>
                  <a:pt x="2324" y="2199809"/>
                </a:lnTo>
                <a:lnTo>
                  <a:pt x="464" y="2197949"/>
                </a:lnTo>
                <a:lnTo>
                  <a:pt x="0" y="2196827"/>
                </a:lnTo>
                <a:lnTo>
                  <a:pt x="0" y="2194197"/>
                </a:lnTo>
                <a:lnTo>
                  <a:pt x="464" y="2193074"/>
                </a:lnTo>
                <a:lnTo>
                  <a:pt x="2324" y="2191214"/>
                </a:lnTo>
                <a:lnTo>
                  <a:pt x="3447" y="2190749"/>
                </a:lnTo>
                <a:lnTo>
                  <a:pt x="6077" y="2190749"/>
                </a:lnTo>
                <a:lnTo>
                  <a:pt x="7200" y="2191214"/>
                </a:lnTo>
                <a:lnTo>
                  <a:pt x="9060" y="2193074"/>
                </a:lnTo>
                <a:lnTo>
                  <a:pt x="9524" y="2194197"/>
                </a:lnTo>
                <a:lnTo>
                  <a:pt x="9524" y="2196827"/>
                </a:lnTo>
                <a:lnTo>
                  <a:pt x="9060" y="2197949"/>
                </a:lnTo>
                <a:lnTo>
                  <a:pt x="7200" y="2199809"/>
                </a:lnTo>
                <a:lnTo>
                  <a:pt x="6077" y="2200274"/>
                </a:lnTo>
                <a:close/>
              </a:path>
              <a:path w="9525" h="4200525">
                <a:moveTo>
                  <a:pt x="6077" y="2152649"/>
                </a:moveTo>
                <a:lnTo>
                  <a:pt x="3447" y="2152649"/>
                </a:lnTo>
                <a:lnTo>
                  <a:pt x="2324" y="2152184"/>
                </a:lnTo>
                <a:lnTo>
                  <a:pt x="464" y="2150324"/>
                </a:lnTo>
                <a:lnTo>
                  <a:pt x="0" y="2149202"/>
                </a:lnTo>
                <a:lnTo>
                  <a:pt x="0" y="2146571"/>
                </a:lnTo>
                <a:lnTo>
                  <a:pt x="464" y="2145449"/>
                </a:lnTo>
                <a:lnTo>
                  <a:pt x="2324" y="2143589"/>
                </a:lnTo>
                <a:lnTo>
                  <a:pt x="3447" y="2143124"/>
                </a:lnTo>
                <a:lnTo>
                  <a:pt x="6077" y="2143124"/>
                </a:lnTo>
                <a:lnTo>
                  <a:pt x="7200" y="2143589"/>
                </a:lnTo>
                <a:lnTo>
                  <a:pt x="9060" y="2145449"/>
                </a:lnTo>
                <a:lnTo>
                  <a:pt x="9524" y="2146571"/>
                </a:lnTo>
                <a:lnTo>
                  <a:pt x="9524" y="2149202"/>
                </a:lnTo>
                <a:lnTo>
                  <a:pt x="9060" y="2150324"/>
                </a:lnTo>
                <a:lnTo>
                  <a:pt x="7200" y="2152184"/>
                </a:lnTo>
                <a:lnTo>
                  <a:pt x="6077" y="2152649"/>
                </a:lnTo>
                <a:close/>
              </a:path>
              <a:path w="9525" h="4200525">
                <a:moveTo>
                  <a:pt x="6077" y="2105024"/>
                </a:moveTo>
                <a:lnTo>
                  <a:pt x="3447" y="2105024"/>
                </a:lnTo>
                <a:lnTo>
                  <a:pt x="2324" y="2104559"/>
                </a:lnTo>
                <a:lnTo>
                  <a:pt x="464" y="2102699"/>
                </a:lnTo>
                <a:lnTo>
                  <a:pt x="0" y="2101577"/>
                </a:lnTo>
                <a:lnTo>
                  <a:pt x="0" y="2098947"/>
                </a:lnTo>
                <a:lnTo>
                  <a:pt x="464" y="2097824"/>
                </a:lnTo>
                <a:lnTo>
                  <a:pt x="2324" y="2095964"/>
                </a:lnTo>
                <a:lnTo>
                  <a:pt x="3447" y="2095499"/>
                </a:lnTo>
                <a:lnTo>
                  <a:pt x="6077" y="2095499"/>
                </a:lnTo>
                <a:lnTo>
                  <a:pt x="7200" y="2095964"/>
                </a:lnTo>
                <a:lnTo>
                  <a:pt x="9060" y="2097824"/>
                </a:lnTo>
                <a:lnTo>
                  <a:pt x="9524" y="2098947"/>
                </a:lnTo>
                <a:lnTo>
                  <a:pt x="9524" y="2101577"/>
                </a:lnTo>
                <a:lnTo>
                  <a:pt x="9060" y="2102699"/>
                </a:lnTo>
                <a:lnTo>
                  <a:pt x="7200" y="2104559"/>
                </a:lnTo>
                <a:lnTo>
                  <a:pt x="6077" y="2105024"/>
                </a:lnTo>
                <a:close/>
              </a:path>
              <a:path w="9525" h="4200525">
                <a:moveTo>
                  <a:pt x="6077" y="2057399"/>
                </a:moveTo>
                <a:lnTo>
                  <a:pt x="3447" y="2057399"/>
                </a:lnTo>
                <a:lnTo>
                  <a:pt x="2324" y="2056934"/>
                </a:lnTo>
                <a:lnTo>
                  <a:pt x="464" y="2055074"/>
                </a:lnTo>
                <a:lnTo>
                  <a:pt x="0" y="2053952"/>
                </a:lnTo>
                <a:lnTo>
                  <a:pt x="0" y="2051322"/>
                </a:lnTo>
                <a:lnTo>
                  <a:pt x="464" y="2050199"/>
                </a:lnTo>
                <a:lnTo>
                  <a:pt x="2324" y="2048339"/>
                </a:lnTo>
                <a:lnTo>
                  <a:pt x="3447" y="2047874"/>
                </a:lnTo>
                <a:lnTo>
                  <a:pt x="6077" y="2047874"/>
                </a:lnTo>
                <a:lnTo>
                  <a:pt x="7200" y="2048339"/>
                </a:lnTo>
                <a:lnTo>
                  <a:pt x="9060" y="2050199"/>
                </a:lnTo>
                <a:lnTo>
                  <a:pt x="9524" y="2051322"/>
                </a:lnTo>
                <a:lnTo>
                  <a:pt x="9524" y="2053952"/>
                </a:lnTo>
                <a:lnTo>
                  <a:pt x="9060" y="2055074"/>
                </a:lnTo>
                <a:lnTo>
                  <a:pt x="7200" y="2056934"/>
                </a:lnTo>
                <a:lnTo>
                  <a:pt x="6077" y="2057399"/>
                </a:lnTo>
                <a:close/>
              </a:path>
              <a:path w="9525" h="4200525">
                <a:moveTo>
                  <a:pt x="6077" y="2009774"/>
                </a:moveTo>
                <a:lnTo>
                  <a:pt x="3447" y="2009774"/>
                </a:lnTo>
                <a:lnTo>
                  <a:pt x="2324" y="2009309"/>
                </a:lnTo>
                <a:lnTo>
                  <a:pt x="464" y="2007449"/>
                </a:lnTo>
                <a:lnTo>
                  <a:pt x="0" y="2006327"/>
                </a:lnTo>
                <a:lnTo>
                  <a:pt x="0" y="2003697"/>
                </a:lnTo>
                <a:lnTo>
                  <a:pt x="464" y="2002574"/>
                </a:lnTo>
                <a:lnTo>
                  <a:pt x="2324" y="2000714"/>
                </a:lnTo>
                <a:lnTo>
                  <a:pt x="3447" y="2000249"/>
                </a:lnTo>
                <a:lnTo>
                  <a:pt x="6077" y="2000249"/>
                </a:lnTo>
                <a:lnTo>
                  <a:pt x="7200" y="2000714"/>
                </a:lnTo>
                <a:lnTo>
                  <a:pt x="9060" y="2002574"/>
                </a:lnTo>
                <a:lnTo>
                  <a:pt x="9524" y="2003697"/>
                </a:lnTo>
                <a:lnTo>
                  <a:pt x="9524" y="2006327"/>
                </a:lnTo>
                <a:lnTo>
                  <a:pt x="9060" y="2007449"/>
                </a:lnTo>
                <a:lnTo>
                  <a:pt x="7200" y="2009309"/>
                </a:lnTo>
                <a:lnTo>
                  <a:pt x="6077" y="2009774"/>
                </a:lnTo>
                <a:close/>
              </a:path>
              <a:path w="9525" h="4200525">
                <a:moveTo>
                  <a:pt x="6077" y="1962149"/>
                </a:moveTo>
                <a:lnTo>
                  <a:pt x="3447" y="1962149"/>
                </a:lnTo>
                <a:lnTo>
                  <a:pt x="2324" y="1961684"/>
                </a:lnTo>
                <a:lnTo>
                  <a:pt x="464" y="1959824"/>
                </a:lnTo>
                <a:lnTo>
                  <a:pt x="0" y="1958702"/>
                </a:lnTo>
                <a:lnTo>
                  <a:pt x="0" y="1956071"/>
                </a:lnTo>
                <a:lnTo>
                  <a:pt x="464" y="1954949"/>
                </a:lnTo>
                <a:lnTo>
                  <a:pt x="2324" y="1953089"/>
                </a:lnTo>
                <a:lnTo>
                  <a:pt x="3447" y="1952624"/>
                </a:lnTo>
                <a:lnTo>
                  <a:pt x="6077" y="1952624"/>
                </a:lnTo>
                <a:lnTo>
                  <a:pt x="7200" y="1953089"/>
                </a:lnTo>
                <a:lnTo>
                  <a:pt x="9060" y="1954949"/>
                </a:lnTo>
                <a:lnTo>
                  <a:pt x="9524" y="1956071"/>
                </a:lnTo>
                <a:lnTo>
                  <a:pt x="9524" y="1958702"/>
                </a:lnTo>
                <a:lnTo>
                  <a:pt x="9060" y="1959824"/>
                </a:lnTo>
                <a:lnTo>
                  <a:pt x="7200" y="1961684"/>
                </a:lnTo>
                <a:lnTo>
                  <a:pt x="6077" y="1962149"/>
                </a:lnTo>
                <a:close/>
              </a:path>
              <a:path w="9525" h="4200525">
                <a:moveTo>
                  <a:pt x="6077" y="1914524"/>
                </a:moveTo>
                <a:lnTo>
                  <a:pt x="3447" y="1914524"/>
                </a:lnTo>
                <a:lnTo>
                  <a:pt x="2324" y="1914059"/>
                </a:lnTo>
                <a:lnTo>
                  <a:pt x="464" y="1912200"/>
                </a:lnTo>
                <a:lnTo>
                  <a:pt x="0" y="1911077"/>
                </a:lnTo>
                <a:lnTo>
                  <a:pt x="0" y="1908447"/>
                </a:lnTo>
                <a:lnTo>
                  <a:pt x="464" y="1907324"/>
                </a:lnTo>
                <a:lnTo>
                  <a:pt x="2324" y="1905464"/>
                </a:lnTo>
                <a:lnTo>
                  <a:pt x="3447" y="1904999"/>
                </a:lnTo>
                <a:lnTo>
                  <a:pt x="6077" y="1904999"/>
                </a:lnTo>
                <a:lnTo>
                  <a:pt x="7200" y="1905464"/>
                </a:lnTo>
                <a:lnTo>
                  <a:pt x="9060" y="1907324"/>
                </a:lnTo>
                <a:lnTo>
                  <a:pt x="9524" y="1908447"/>
                </a:lnTo>
                <a:lnTo>
                  <a:pt x="9524" y="1911077"/>
                </a:lnTo>
                <a:lnTo>
                  <a:pt x="9060" y="1912200"/>
                </a:lnTo>
                <a:lnTo>
                  <a:pt x="7200" y="1914059"/>
                </a:lnTo>
                <a:lnTo>
                  <a:pt x="6077" y="1914524"/>
                </a:lnTo>
                <a:close/>
              </a:path>
              <a:path w="9525" h="4200525">
                <a:moveTo>
                  <a:pt x="6077" y="1866899"/>
                </a:moveTo>
                <a:lnTo>
                  <a:pt x="3447" y="1866899"/>
                </a:lnTo>
                <a:lnTo>
                  <a:pt x="2324" y="1866434"/>
                </a:lnTo>
                <a:lnTo>
                  <a:pt x="464" y="1864574"/>
                </a:lnTo>
                <a:lnTo>
                  <a:pt x="0" y="1863452"/>
                </a:lnTo>
                <a:lnTo>
                  <a:pt x="0" y="1860822"/>
                </a:lnTo>
                <a:lnTo>
                  <a:pt x="464" y="1859699"/>
                </a:lnTo>
                <a:lnTo>
                  <a:pt x="2324" y="1857839"/>
                </a:lnTo>
                <a:lnTo>
                  <a:pt x="3447" y="1857374"/>
                </a:lnTo>
                <a:lnTo>
                  <a:pt x="6077" y="1857374"/>
                </a:lnTo>
                <a:lnTo>
                  <a:pt x="7200" y="1857839"/>
                </a:lnTo>
                <a:lnTo>
                  <a:pt x="9060" y="1859699"/>
                </a:lnTo>
                <a:lnTo>
                  <a:pt x="9524" y="1860822"/>
                </a:lnTo>
                <a:lnTo>
                  <a:pt x="9524" y="1863452"/>
                </a:lnTo>
                <a:lnTo>
                  <a:pt x="9060" y="1864574"/>
                </a:lnTo>
                <a:lnTo>
                  <a:pt x="7200" y="1866434"/>
                </a:lnTo>
                <a:lnTo>
                  <a:pt x="6077" y="1866899"/>
                </a:lnTo>
                <a:close/>
              </a:path>
              <a:path w="9525" h="4200525">
                <a:moveTo>
                  <a:pt x="6077" y="1819274"/>
                </a:moveTo>
                <a:lnTo>
                  <a:pt x="3447" y="1819274"/>
                </a:lnTo>
                <a:lnTo>
                  <a:pt x="2324" y="1818809"/>
                </a:lnTo>
                <a:lnTo>
                  <a:pt x="464" y="1816949"/>
                </a:lnTo>
                <a:lnTo>
                  <a:pt x="0" y="1815827"/>
                </a:lnTo>
                <a:lnTo>
                  <a:pt x="0" y="1813197"/>
                </a:lnTo>
                <a:lnTo>
                  <a:pt x="464" y="1812074"/>
                </a:lnTo>
                <a:lnTo>
                  <a:pt x="2324" y="1810214"/>
                </a:lnTo>
                <a:lnTo>
                  <a:pt x="3447" y="1809749"/>
                </a:lnTo>
                <a:lnTo>
                  <a:pt x="6077" y="1809749"/>
                </a:lnTo>
                <a:lnTo>
                  <a:pt x="7200" y="1810214"/>
                </a:lnTo>
                <a:lnTo>
                  <a:pt x="9060" y="1812074"/>
                </a:lnTo>
                <a:lnTo>
                  <a:pt x="9524" y="1813197"/>
                </a:lnTo>
                <a:lnTo>
                  <a:pt x="9524" y="1815827"/>
                </a:lnTo>
                <a:lnTo>
                  <a:pt x="9060" y="1816949"/>
                </a:lnTo>
                <a:lnTo>
                  <a:pt x="7200" y="1818809"/>
                </a:lnTo>
                <a:lnTo>
                  <a:pt x="6077" y="1819274"/>
                </a:lnTo>
                <a:close/>
              </a:path>
              <a:path w="9525" h="4200525">
                <a:moveTo>
                  <a:pt x="6077" y="1771649"/>
                </a:moveTo>
                <a:lnTo>
                  <a:pt x="3447" y="1771649"/>
                </a:lnTo>
                <a:lnTo>
                  <a:pt x="2324" y="1771184"/>
                </a:lnTo>
                <a:lnTo>
                  <a:pt x="464" y="1769324"/>
                </a:lnTo>
                <a:lnTo>
                  <a:pt x="0" y="1768202"/>
                </a:lnTo>
                <a:lnTo>
                  <a:pt x="0" y="1765572"/>
                </a:lnTo>
                <a:lnTo>
                  <a:pt x="464" y="1764449"/>
                </a:lnTo>
                <a:lnTo>
                  <a:pt x="2324" y="1762589"/>
                </a:lnTo>
                <a:lnTo>
                  <a:pt x="3447" y="1762124"/>
                </a:lnTo>
                <a:lnTo>
                  <a:pt x="6077" y="1762124"/>
                </a:lnTo>
                <a:lnTo>
                  <a:pt x="7200" y="1762589"/>
                </a:lnTo>
                <a:lnTo>
                  <a:pt x="9060" y="1764449"/>
                </a:lnTo>
                <a:lnTo>
                  <a:pt x="9524" y="1765572"/>
                </a:lnTo>
                <a:lnTo>
                  <a:pt x="9524" y="1768202"/>
                </a:lnTo>
                <a:lnTo>
                  <a:pt x="9060" y="1769324"/>
                </a:lnTo>
                <a:lnTo>
                  <a:pt x="7200" y="1771184"/>
                </a:lnTo>
                <a:lnTo>
                  <a:pt x="6077" y="1771649"/>
                </a:lnTo>
                <a:close/>
              </a:path>
              <a:path w="9525" h="4200525">
                <a:moveTo>
                  <a:pt x="6077" y="1724024"/>
                </a:moveTo>
                <a:lnTo>
                  <a:pt x="3447" y="1724024"/>
                </a:lnTo>
                <a:lnTo>
                  <a:pt x="2324" y="1723559"/>
                </a:lnTo>
                <a:lnTo>
                  <a:pt x="464" y="1721700"/>
                </a:lnTo>
                <a:lnTo>
                  <a:pt x="0" y="1720577"/>
                </a:lnTo>
                <a:lnTo>
                  <a:pt x="0" y="1717947"/>
                </a:lnTo>
                <a:lnTo>
                  <a:pt x="464" y="1716824"/>
                </a:lnTo>
                <a:lnTo>
                  <a:pt x="2324" y="1714965"/>
                </a:lnTo>
                <a:lnTo>
                  <a:pt x="3447" y="1714499"/>
                </a:lnTo>
                <a:lnTo>
                  <a:pt x="6077" y="1714499"/>
                </a:lnTo>
                <a:lnTo>
                  <a:pt x="7200" y="1714965"/>
                </a:lnTo>
                <a:lnTo>
                  <a:pt x="9060" y="1716824"/>
                </a:lnTo>
                <a:lnTo>
                  <a:pt x="9524" y="1717947"/>
                </a:lnTo>
                <a:lnTo>
                  <a:pt x="9524" y="1720577"/>
                </a:lnTo>
                <a:lnTo>
                  <a:pt x="9060" y="1721700"/>
                </a:lnTo>
                <a:lnTo>
                  <a:pt x="7200" y="1723559"/>
                </a:lnTo>
                <a:lnTo>
                  <a:pt x="6077" y="1724024"/>
                </a:lnTo>
                <a:close/>
              </a:path>
              <a:path w="9525" h="4200525">
                <a:moveTo>
                  <a:pt x="6077" y="1676399"/>
                </a:moveTo>
                <a:lnTo>
                  <a:pt x="3447" y="1676399"/>
                </a:lnTo>
                <a:lnTo>
                  <a:pt x="2324" y="1675934"/>
                </a:lnTo>
                <a:lnTo>
                  <a:pt x="464" y="1674075"/>
                </a:lnTo>
                <a:lnTo>
                  <a:pt x="0" y="1672952"/>
                </a:lnTo>
                <a:lnTo>
                  <a:pt x="0" y="1670322"/>
                </a:lnTo>
                <a:lnTo>
                  <a:pt x="464" y="1669199"/>
                </a:lnTo>
                <a:lnTo>
                  <a:pt x="2324" y="1667339"/>
                </a:lnTo>
                <a:lnTo>
                  <a:pt x="3447" y="1666874"/>
                </a:lnTo>
                <a:lnTo>
                  <a:pt x="6077" y="1666874"/>
                </a:lnTo>
                <a:lnTo>
                  <a:pt x="7200" y="1667339"/>
                </a:lnTo>
                <a:lnTo>
                  <a:pt x="9060" y="1669199"/>
                </a:lnTo>
                <a:lnTo>
                  <a:pt x="9524" y="1670322"/>
                </a:lnTo>
                <a:lnTo>
                  <a:pt x="9524" y="1672952"/>
                </a:lnTo>
                <a:lnTo>
                  <a:pt x="9060" y="1674075"/>
                </a:lnTo>
                <a:lnTo>
                  <a:pt x="7200" y="1675934"/>
                </a:lnTo>
                <a:lnTo>
                  <a:pt x="6077" y="1676399"/>
                </a:lnTo>
                <a:close/>
              </a:path>
              <a:path w="9525" h="4200525">
                <a:moveTo>
                  <a:pt x="6077" y="1628774"/>
                </a:moveTo>
                <a:lnTo>
                  <a:pt x="3447" y="1628774"/>
                </a:lnTo>
                <a:lnTo>
                  <a:pt x="2324" y="1628309"/>
                </a:lnTo>
                <a:lnTo>
                  <a:pt x="464" y="1626450"/>
                </a:lnTo>
                <a:lnTo>
                  <a:pt x="0" y="1625327"/>
                </a:lnTo>
                <a:lnTo>
                  <a:pt x="0" y="1622697"/>
                </a:lnTo>
                <a:lnTo>
                  <a:pt x="464" y="1621574"/>
                </a:lnTo>
                <a:lnTo>
                  <a:pt x="2324" y="1619714"/>
                </a:lnTo>
                <a:lnTo>
                  <a:pt x="3447" y="1619249"/>
                </a:lnTo>
                <a:lnTo>
                  <a:pt x="6077" y="1619249"/>
                </a:lnTo>
                <a:lnTo>
                  <a:pt x="7200" y="1619714"/>
                </a:lnTo>
                <a:lnTo>
                  <a:pt x="9060" y="1621574"/>
                </a:lnTo>
                <a:lnTo>
                  <a:pt x="9524" y="1622697"/>
                </a:lnTo>
                <a:lnTo>
                  <a:pt x="9524" y="1625327"/>
                </a:lnTo>
                <a:lnTo>
                  <a:pt x="9060" y="1626450"/>
                </a:lnTo>
                <a:lnTo>
                  <a:pt x="7200" y="1628309"/>
                </a:lnTo>
                <a:lnTo>
                  <a:pt x="6077" y="1628774"/>
                </a:lnTo>
                <a:close/>
              </a:path>
              <a:path w="9525" h="4200525">
                <a:moveTo>
                  <a:pt x="6077" y="1581149"/>
                </a:moveTo>
                <a:lnTo>
                  <a:pt x="3447" y="1581149"/>
                </a:lnTo>
                <a:lnTo>
                  <a:pt x="2324" y="1580684"/>
                </a:lnTo>
                <a:lnTo>
                  <a:pt x="464" y="1578824"/>
                </a:lnTo>
                <a:lnTo>
                  <a:pt x="0" y="1577702"/>
                </a:lnTo>
                <a:lnTo>
                  <a:pt x="0" y="1575072"/>
                </a:lnTo>
                <a:lnTo>
                  <a:pt x="464" y="1573949"/>
                </a:lnTo>
                <a:lnTo>
                  <a:pt x="2324" y="1572089"/>
                </a:lnTo>
                <a:lnTo>
                  <a:pt x="3447" y="1571624"/>
                </a:lnTo>
                <a:lnTo>
                  <a:pt x="6077" y="1571624"/>
                </a:lnTo>
                <a:lnTo>
                  <a:pt x="7200" y="1572089"/>
                </a:lnTo>
                <a:lnTo>
                  <a:pt x="9060" y="1573949"/>
                </a:lnTo>
                <a:lnTo>
                  <a:pt x="9524" y="1575072"/>
                </a:lnTo>
                <a:lnTo>
                  <a:pt x="9524" y="1577702"/>
                </a:lnTo>
                <a:lnTo>
                  <a:pt x="9060" y="1578824"/>
                </a:lnTo>
                <a:lnTo>
                  <a:pt x="7200" y="1580684"/>
                </a:lnTo>
                <a:lnTo>
                  <a:pt x="6077" y="1581149"/>
                </a:lnTo>
                <a:close/>
              </a:path>
              <a:path w="9525" h="4200525">
                <a:moveTo>
                  <a:pt x="6077" y="1533524"/>
                </a:moveTo>
                <a:lnTo>
                  <a:pt x="3447" y="1533524"/>
                </a:lnTo>
                <a:lnTo>
                  <a:pt x="2324" y="1533059"/>
                </a:lnTo>
                <a:lnTo>
                  <a:pt x="464" y="1531200"/>
                </a:lnTo>
                <a:lnTo>
                  <a:pt x="0" y="1530077"/>
                </a:lnTo>
                <a:lnTo>
                  <a:pt x="0" y="1527447"/>
                </a:lnTo>
                <a:lnTo>
                  <a:pt x="464" y="1526324"/>
                </a:lnTo>
                <a:lnTo>
                  <a:pt x="2324" y="1524464"/>
                </a:lnTo>
                <a:lnTo>
                  <a:pt x="3447" y="1523999"/>
                </a:lnTo>
                <a:lnTo>
                  <a:pt x="6077" y="1523999"/>
                </a:lnTo>
                <a:lnTo>
                  <a:pt x="7200" y="1524464"/>
                </a:lnTo>
                <a:lnTo>
                  <a:pt x="9060" y="1526324"/>
                </a:lnTo>
                <a:lnTo>
                  <a:pt x="9524" y="1527447"/>
                </a:lnTo>
                <a:lnTo>
                  <a:pt x="9524" y="1530077"/>
                </a:lnTo>
                <a:lnTo>
                  <a:pt x="9060" y="1531200"/>
                </a:lnTo>
                <a:lnTo>
                  <a:pt x="7200" y="1533059"/>
                </a:lnTo>
                <a:lnTo>
                  <a:pt x="6077" y="1533524"/>
                </a:lnTo>
                <a:close/>
              </a:path>
              <a:path w="9525" h="4200525">
                <a:moveTo>
                  <a:pt x="6077" y="1485899"/>
                </a:moveTo>
                <a:lnTo>
                  <a:pt x="3447" y="1485899"/>
                </a:lnTo>
                <a:lnTo>
                  <a:pt x="2324" y="1485434"/>
                </a:lnTo>
                <a:lnTo>
                  <a:pt x="464" y="1483575"/>
                </a:lnTo>
                <a:lnTo>
                  <a:pt x="0" y="1482452"/>
                </a:lnTo>
                <a:lnTo>
                  <a:pt x="0" y="1479822"/>
                </a:lnTo>
                <a:lnTo>
                  <a:pt x="464" y="1478699"/>
                </a:lnTo>
                <a:lnTo>
                  <a:pt x="2324" y="1476840"/>
                </a:lnTo>
                <a:lnTo>
                  <a:pt x="3447" y="1476374"/>
                </a:lnTo>
                <a:lnTo>
                  <a:pt x="6077" y="1476374"/>
                </a:lnTo>
                <a:lnTo>
                  <a:pt x="7200" y="1476840"/>
                </a:lnTo>
                <a:lnTo>
                  <a:pt x="9060" y="1478699"/>
                </a:lnTo>
                <a:lnTo>
                  <a:pt x="9524" y="1479822"/>
                </a:lnTo>
                <a:lnTo>
                  <a:pt x="9524" y="1482452"/>
                </a:lnTo>
                <a:lnTo>
                  <a:pt x="9060" y="1483575"/>
                </a:lnTo>
                <a:lnTo>
                  <a:pt x="7200" y="1485434"/>
                </a:lnTo>
                <a:lnTo>
                  <a:pt x="6077" y="1485899"/>
                </a:lnTo>
                <a:close/>
              </a:path>
              <a:path w="9525" h="4200525">
                <a:moveTo>
                  <a:pt x="6077" y="1438274"/>
                </a:moveTo>
                <a:lnTo>
                  <a:pt x="3447" y="1438274"/>
                </a:lnTo>
                <a:lnTo>
                  <a:pt x="2324" y="1437809"/>
                </a:lnTo>
                <a:lnTo>
                  <a:pt x="464" y="1435950"/>
                </a:lnTo>
                <a:lnTo>
                  <a:pt x="0" y="1434827"/>
                </a:lnTo>
                <a:lnTo>
                  <a:pt x="0" y="1432197"/>
                </a:lnTo>
                <a:lnTo>
                  <a:pt x="464" y="1431074"/>
                </a:lnTo>
                <a:lnTo>
                  <a:pt x="2324" y="1429214"/>
                </a:lnTo>
                <a:lnTo>
                  <a:pt x="3447" y="1428749"/>
                </a:lnTo>
                <a:lnTo>
                  <a:pt x="6077" y="1428749"/>
                </a:lnTo>
                <a:lnTo>
                  <a:pt x="7200" y="1429214"/>
                </a:lnTo>
                <a:lnTo>
                  <a:pt x="9060" y="1431074"/>
                </a:lnTo>
                <a:lnTo>
                  <a:pt x="9524" y="1432197"/>
                </a:lnTo>
                <a:lnTo>
                  <a:pt x="9524" y="1434827"/>
                </a:lnTo>
                <a:lnTo>
                  <a:pt x="9060" y="1435950"/>
                </a:lnTo>
                <a:lnTo>
                  <a:pt x="7200" y="1437809"/>
                </a:lnTo>
                <a:lnTo>
                  <a:pt x="6077" y="1438274"/>
                </a:lnTo>
                <a:close/>
              </a:path>
              <a:path w="9525" h="4200525">
                <a:moveTo>
                  <a:pt x="6077" y="1390649"/>
                </a:moveTo>
                <a:lnTo>
                  <a:pt x="3447" y="1390649"/>
                </a:lnTo>
                <a:lnTo>
                  <a:pt x="2324" y="1390184"/>
                </a:lnTo>
                <a:lnTo>
                  <a:pt x="464" y="1388325"/>
                </a:lnTo>
                <a:lnTo>
                  <a:pt x="0" y="1387202"/>
                </a:lnTo>
                <a:lnTo>
                  <a:pt x="0" y="1384572"/>
                </a:lnTo>
                <a:lnTo>
                  <a:pt x="464" y="1383449"/>
                </a:lnTo>
                <a:lnTo>
                  <a:pt x="2324" y="1381590"/>
                </a:lnTo>
                <a:lnTo>
                  <a:pt x="3447" y="1381124"/>
                </a:lnTo>
                <a:lnTo>
                  <a:pt x="6077" y="1381124"/>
                </a:lnTo>
                <a:lnTo>
                  <a:pt x="7200" y="1381590"/>
                </a:lnTo>
                <a:lnTo>
                  <a:pt x="9060" y="1383449"/>
                </a:lnTo>
                <a:lnTo>
                  <a:pt x="9524" y="1384572"/>
                </a:lnTo>
                <a:lnTo>
                  <a:pt x="9524" y="1387202"/>
                </a:lnTo>
                <a:lnTo>
                  <a:pt x="9060" y="1388325"/>
                </a:lnTo>
                <a:lnTo>
                  <a:pt x="7200" y="1390184"/>
                </a:lnTo>
                <a:lnTo>
                  <a:pt x="6077" y="1390649"/>
                </a:lnTo>
                <a:close/>
              </a:path>
              <a:path w="9525" h="4200525">
                <a:moveTo>
                  <a:pt x="6077" y="1343024"/>
                </a:moveTo>
                <a:lnTo>
                  <a:pt x="3447" y="1343024"/>
                </a:lnTo>
                <a:lnTo>
                  <a:pt x="2324" y="1342559"/>
                </a:lnTo>
                <a:lnTo>
                  <a:pt x="464" y="1340700"/>
                </a:lnTo>
                <a:lnTo>
                  <a:pt x="0" y="1339577"/>
                </a:lnTo>
                <a:lnTo>
                  <a:pt x="0" y="1336947"/>
                </a:lnTo>
                <a:lnTo>
                  <a:pt x="464" y="1335824"/>
                </a:lnTo>
                <a:lnTo>
                  <a:pt x="2324" y="1333964"/>
                </a:lnTo>
                <a:lnTo>
                  <a:pt x="3447" y="1333499"/>
                </a:lnTo>
                <a:lnTo>
                  <a:pt x="6077" y="1333499"/>
                </a:lnTo>
                <a:lnTo>
                  <a:pt x="7200" y="1333964"/>
                </a:lnTo>
                <a:lnTo>
                  <a:pt x="9060" y="1335824"/>
                </a:lnTo>
                <a:lnTo>
                  <a:pt x="9524" y="1336947"/>
                </a:lnTo>
                <a:lnTo>
                  <a:pt x="9524" y="1339577"/>
                </a:lnTo>
                <a:lnTo>
                  <a:pt x="9060" y="1340700"/>
                </a:lnTo>
                <a:lnTo>
                  <a:pt x="7200" y="1342559"/>
                </a:lnTo>
                <a:lnTo>
                  <a:pt x="6077" y="1343024"/>
                </a:lnTo>
                <a:close/>
              </a:path>
              <a:path w="9525" h="4200525">
                <a:moveTo>
                  <a:pt x="6077" y="1295399"/>
                </a:moveTo>
                <a:lnTo>
                  <a:pt x="3447" y="1295399"/>
                </a:lnTo>
                <a:lnTo>
                  <a:pt x="2324" y="1294934"/>
                </a:lnTo>
                <a:lnTo>
                  <a:pt x="464" y="1293075"/>
                </a:lnTo>
                <a:lnTo>
                  <a:pt x="0" y="1291952"/>
                </a:lnTo>
                <a:lnTo>
                  <a:pt x="0" y="1289322"/>
                </a:lnTo>
                <a:lnTo>
                  <a:pt x="464" y="1288199"/>
                </a:lnTo>
                <a:lnTo>
                  <a:pt x="2324" y="1286339"/>
                </a:lnTo>
                <a:lnTo>
                  <a:pt x="3447" y="1285874"/>
                </a:lnTo>
                <a:lnTo>
                  <a:pt x="6077" y="1285874"/>
                </a:lnTo>
                <a:lnTo>
                  <a:pt x="7200" y="1286339"/>
                </a:lnTo>
                <a:lnTo>
                  <a:pt x="9060" y="1288199"/>
                </a:lnTo>
                <a:lnTo>
                  <a:pt x="9524" y="1289322"/>
                </a:lnTo>
                <a:lnTo>
                  <a:pt x="9524" y="1291952"/>
                </a:lnTo>
                <a:lnTo>
                  <a:pt x="9060" y="1293075"/>
                </a:lnTo>
                <a:lnTo>
                  <a:pt x="7200" y="1294934"/>
                </a:lnTo>
                <a:lnTo>
                  <a:pt x="6077" y="1295399"/>
                </a:lnTo>
                <a:close/>
              </a:path>
              <a:path w="9525" h="4200525">
                <a:moveTo>
                  <a:pt x="6077" y="1247774"/>
                </a:moveTo>
                <a:lnTo>
                  <a:pt x="3447" y="1247774"/>
                </a:lnTo>
                <a:lnTo>
                  <a:pt x="2324" y="1247309"/>
                </a:lnTo>
                <a:lnTo>
                  <a:pt x="464" y="1245450"/>
                </a:lnTo>
                <a:lnTo>
                  <a:pt x="0" y="1244327"/>
                </a:lnTo>
                <a:lnTo>
                  <a:pt x="0" y="1241697"/>
                </a:lnTo>
                <a:lnTo>
                  <a:pt x="464" y="1240574"/>
                </a:lnTo>
                <a:lnTo>
                  <a:pt x="2324" y="1238715"/>
                </a:lnTo>
                <a:lnTo>
                  <a:pt x="3447" y="1238249"/>
                </a:lnTo>
                <a:lnTo>
                  <a:pt x="6077" y="1238249"/>
                </a:lnTo>
                <a:lnTo>
                  <a:pt x="7200" y="1238715"/>
                </a:lnTo>
                <a:lnTo>
                  <a:pt x="9060" y="1240574"/>
                </a:lnTo>
                <a:lnTo>
                  <a:pt x="9524" y="1241697"/>
                </a:lnTo>
                <a:lnTo>
                  <a:pt x="9524" y="1244327"/>
                </a:lnTo>
                <a:lnTo>
                  <a:pt x="9060" y="1245450"/>
                </a:lnTo>
                <a:lnTo>
                  <a:pt x="7200" y="1247309"/>
                </a:lnTo>
                <a:lnTo>
                  <a:pt x="6077" y="1247774"/>
                </a:lnTo>
                <a:close/>
              </a:path>
              <a:path w="9525" h="4200525">
                <a:moveTo>
                  <a:pt x="6077" y="1200149"/>
                </a:moveTo>
                <a:lnTo>
                  <a:pt x="3447" y="1200149"/>
                </a:lnTo>
                <a:lnTo>
                  <a:pt x="2324" y="1199684"/>
                </a:lnTo>
                <a:lnTo>
                  <a:pt x="464" y="1197825"/>
                </a:lnTo>
                <a:lnTo>
                  <a:pt x="0" y="1196702"/>
                </a:lnTo>
                <a:lnTo>
                  <a:pt x="0" y="1194072"/>
                </a:lnTo>
                <a:lnTo>
                  <a:pt x="464" y="1192949"/>
                </a:lnTo>
                <a:lnTo>
                  <a:pt x="2324" y="1191090"/>
                </a:lnTo>
                <a:lnTo>
                  <a:pt x="3447" y="1190624"/>
                </a:lnTo>
                <a:lnTo>
                  <a:pt x="6077" y="1190624"/>
                </a:lnTo>
                <a:lnTo>
                  <a:pt x="7200" y="1191090"/>
                </a:lnTo>
                <a:lnTo>
                  <a:pt x="9060" y="1192949"/>
                </a:lnTo>
                <a:lnTo>
                  <a:pt x="9524" y="1194072"/>
                </a:lnTo>
                <a:lnTo>
                  <a:pt x="9524" y="1196702"/>
                </a:lnTo>
                <a:lnTo>
                  <a:pt x="9060" y="1197825"/>
                </a:lnTo>
                <a:lnTo>
                  <a:pt x="7200" y="1199684"/>
                </a:lnTo>
                <a:lnTo>
                  <a:pt x="6077" y="1200149"/>
                </a:lnTo>
                <a:close/>
              </a:path>
              <a:path w="9525" h="4200525">
                <a:moveTo>
                  <a:pt x="6077" y="1152524"/>
                </a:moveTo>
                <a:lnTo>
                  <a:pt x="3447" y="1152524"/>
                </a:lnTo>
                <a:lnTo>
                  <a:pt x="2324" y="1152059"/>
                </a:lnTo>
                <a:lnTo>
                  <a:pt x="464" y="1150200"/>
                </a:lnTo>
                <a:lnTo>
                  <a:pt x="0" y="1149077"/>
                </a:lnTo>
                <a:lnTo>
                  <a:pt x="0" y="1146447"/>
                </a:lnTo>
                <a:lnTo>
                  <a:pt x="464" y="1145324"/>
                </a:lnTo>
                <a:lnTo>
                  <a:pt x="2324" y="1143465"/>
                </a:lnTo>
                <a:lnTo>
                  <a:pt x="3447" y="1142999"/>
                </a:lnTo>
                <a:lnTo>
                  <a:pt x="6077" y="1142999"/>
                </a:lnTo>
                <a:lnTo>
                  <a:pt x="7200" y="1143465"/>
                </a:lnTo>
                <a:lnTo>
                  <a:pt x="9060" y="1145324"/>
                </a:lnTo>
                <a:lnTo>
                  <a:pt x="9524" y="1146447"/>
                </a:lnTo>
                <a:lnTo>
                  <a:pt x="9524" y="1149077"/>
                </a:lnTo>
                <a:lnTo>
                  <a:pt x="9060" y="1150200"/>
                </a:lnTo>
                <a:lnTo>
                  <a:pt x="7200" y="1152059"/>
                </a:lnTo>
                <a:lnTo>
                  <a:pt x="6077" y="1152524"/>
                </a:lnTo>
                <a:close/>
              </a:path>
              <a:path w="9525" h="4200525">
                <a:moveTo>
                  <a:pt x="6077" y="1104899"/>
                </a:moveTo>
                <a:lnTo>
                  <a:pt x="3447" y="1104899"/>
                </a:lnTo>
                <a:lnTo>
                  <a:pt x="2324" y="1104434"/>
                </a:lnTo>
                <a:lnTo>
                  <a:pt x="464" y="1102574"/>
                </a:lnTo>
                <a:lnTo>
                  <a:pt x="0" y="1101452"/>
                </a:lnTo>
                <a:lnTo>
                  <a:pt x="0" y="1098822"/>
                </a:lnTo>
                <a:lnTo>
                  <a:pt x="464" y="1097699"/>
                </a:lnTo>
                <a:lnTo>
                  <a:pt x="2324" y="1095839"/>
                </a:lnTo>
                <a:lnTo>
                  <a:pt x="3447" y="1095374"/>
                </a:lnTo>
                <a:lnTo>
                  <a:pt x="6077" y="1095374"/>
                </a:lnTo>
                <a:lnTo>
                  <a:pt x="7200" y="1095839"/>
                </a:lnTo>
                <a:lnTo>
                  <a:pt x="9060" y="1097699"/>
                </a:lnTo>
                <a:lnTo>
                  <a:pt x="9524" y="1098822"/>
                </a:lnTo>
                <a:lnTo>
                  <a:pt x="9524" y="1101452"/>
                </a:lnTo>
                <a:lnTo>
                  <a:pt x="9060" y="1102574"/>
                </a:lnTo>
                <a:lnTo>
                  <a:pt x="7200" y="1104434"/>
                </a:lnTo>
                <a:lnTo>
                  <a:pt x="6077" y="1104899"/>
                </a:lnTo>
                <a:close/>
              </a:path>
              <a:path w="9525" h="4200525">
                <a:moveTo>
                  <a:pt x="6077" y="1057274"/>
                </a:moveTo>
                <a:lnTo>
                  <a:pt x="3447" y="1057274"/>
                </a:lnTo>
                <a:lnTo>
                  <a:pt x="2324" y="1056809"/>
                </a:lnTo>
                <a:lnTo>
                  <a:pt x="464" y="1054950"/>
                </a:lnTo>
                <a:lnTo>
                  <a:pt x="0" y="1053827"/>
                </a:lnTo>
                <a:lnTo>
                  <a:pt x="0" y="1051197"/>
                </a:lnTo>
                <a:lnTo>
                  <a:pt x="464" y="1050074"/>
                </a:lnTo>
                <a:lnTo>
                  <a:pt x="2324" y="1048214"/>
                </a:lnTo>
                <a:lnTo>
                  <a:pt x="3447" y="1047749"/>
                </a:lnTo>
                <a:lnTo>
                  <a:pt x="6077" y="1047749"/>
                </a:lnTo>
                <a:lnTo>
                  <a:pt x="7200" y="1048214"/>
                </a:lnTo>
                <a:lnTo>
                  <a:pt x="9060" y="1050074"/>
                </a:lnTo>
                <a:lnTo>
                  <a:pt x="9524" y="1051197"/>
                </a:lnTo>
                <a:lnTo>
                  <a:pt x="9524" y="1053827"/>
                </a:lnTo>
                <a:lnTo>
                  <a:pt x="9060" y="1054950"/>
                </a:lnTo>
                <a:lnTo>
                  <a:pt x="7200" y="1056809"/>
                </a:lnTo>
                <a:lnTo>
                  <a:pt x="6077" y="1057274"/>
                </a:lnTo>
                <a:close/>
              </a:path>
              <a:path w="9525" h="4200525">
                <a:moveTo>
                  <a:pt x="6077" y="1009649"/>
                </a:moveTo>
                <a:lnTo>
                  <a:pt x="3447" y="1009649"/>
                </a:lnTo>
                <a:lnTo>
                  <a:pt x="2324" y="1009184"/>
                </a:lnTo>
                <a:lnTo>
                  <a:pt x="464" y="1007325"/>
                </a:lnTo>
                <a:lnTo>
                  <a:pt x="0" y="1006202"/>
                </a:lnTo>
                <a:lnTo>
                  <a:pt x="0" y="1003572"/>
                </a:lnTo>
                <a:lnTo>
                  <a:pt x="464" y="1002449"/>
                </a:lnTo>
                <a:lnTo>
                  <a:pt x="2324" y="1000590"/>
                </a:lnTo>
                <a:lnTo>
                  <a:pt x="3447" y="1000124"/>
                </a:lnTo>
                <a:lnTo>
                  <a:pt x="6077" y="1000124"/>
                </a:lnTo>
                <a:lnTo>
                  <a:pt x="7200" y="1000590"/>
                </a:lnTo>
                <a:lnTo>
                  <a:pt x="9060" y="1002449"/>
                </a:lnTo>
                <a:lnTo>
                  <a:pt x="9524" y="1003572"/>
                </a:lnTo>
                <a:lnTo>
                  <a:pt x="9524" y="1006202"/>
                </a:lnTo>
                <a:lnTo>
                  <a:pt x="9060" y="1007325"/>
                </a:lnTo>
                <a:lnTo>
                  <a:pt x="7200" y="1009184"/>
                </a:lnTo>
                <a:lnTo>
                  <a:pt x="6077" y="1009649"/>
                </a:lnTo>
                <a:close/>
              </a:path>
              <a:path w="9525" h="4200525">
                <a:moveTo>
                  <a:pt x="6077" y="962024"/>
                </a:moveTo>
                <a:lnTo>
                  <a:pt x="3447" y="962024"/>
                </a:lnTo>
                <a:lnTo>
                  <a:pt x="2324" y="961559"/>
                </a:lnTo>
                <a:lnTo>
                  <a:pt x="464" y="959700"/>
                </a:lnTo>
                <a:lnTo>
                  <a:pt x="0" y="958577"/>
                </a:lnTo>
                <a:lnTo>
                  <a:pt x="0" y="955947"/>
                </a:lnTo>
                <a:lnTo>
                  <a:pt x="464" y="954824"/>
                </a:lnTo>
                <a:lnTo>
                  <a:pt x="2324" y="952965"/>
                </a:lnTo>
                <a:lnTo>
                  <a:pt x="3447" y="952499"/>
                </a:lnTo>
                <a:lnTo>
                  <a:pt x="6077" y="952499"/>
                </a:lnTo>
                <a:lnTo>
                  <a:pt x="7200" y="952965"/>
                </a:lnTo>
                <a:lnTo>
                  <a:pt x="9060" y="954824"/>
                </a:lnTo>
                <a:lnTo>
                  <a:pt x="9524" y="955947"/>
                </a:lnTo>
                <a:lnTo>
                  <a:pt x="9524" y="958577"/>
                </a:lnTo>
                <a:lnTo>
                  <a:pt x="9060" y="959700"/>
                </a:lnTo>
                <a:lnTo>
                  <a:pt x="7200" y="961559"/>
                </a:lnTo>
                <a:lnTo>
                  <a:pt x="6077" y="962024"/>
                </a:lnTo>
                <a:close/>
              </a:path>
              <a:path w="9525" h="4200525">
                <a:moveTo>
                  <a:pt x="6077" y="914399"/>
                </a:moveTo>
                <a:lnTo>
                  <a:pt x="3447" y="914399"/>
                </a:lnTo>
                <a:lnTo>
                  <a:pt x="2324" y="913934"/>
                </a:lnTo>
                <a:lnTo>
                  <a:pt x="464" y="912075"/>
                </a:lnTo>
                <a:lnTo>
                  <a:pt x="0" y="910952"/>
                </a:lnTo>
                <a:lnTo>
                  <a:pt x="0" y="908322"/>
                </a:lnTo>
                <a:lnTo>
                  <a:pt x="464" y="907199"/>
                </a:lnTo>
                <a:lnTo>
                  <a:pt x="2324" y="905339"/>
                </a:lnTo>
                <a:lnTo>
                  <a:pt x="3447" y="904874"/>
                </a:lnTo>
                <a:lnTo>
                  <a:pt x="6077" y="904874"/>
                </a:lnTo>
                <a:lnTo>
                  <a:pt x="7200" y="905339"/>
                </a:lnTo>
                <a:lnTo>
                  <a:pt x="9060" y="907199"/>
                </a:lnTo>
                <a:lnTo>
                  <a:pt x="9524" y="908322"/>
                </a:lnTo>
                <a:lnTo>
                  <a:pt x="9524" y="910952"/>
                </a:lnTo>
                <a:lnTo>
                  <a:pt x="9060" y="912075"/>
                </a:lnTo>
                <a:lnTo>
                  <a:pt x="7200" y="913934"/>
                </a:lnTo>
                <a:lnTo>
                  <a:pt x="6077" y="914399"/>
                </a:lnTo>
                <a:close/>
              </a:path>
              <a:path w="9525" h="4200525">
                <a:moveTo>
                  <a:pt x="6077" y="866774"/>
                </a:moveTo>
                <a:lnTo>
                  <a:pt x="3447" y="866774"/>
                </a:lnTo>
                <a:lnTo>
                  <a:pt x="2324" y="866309"/>
                </a:lnTo>
                <a:lnTo>
                  <a:pt x="464" y="864450"/>
                </a:lnTo>
                <a:lnTo>
                  <a:pt x="0" y="863327"/>
                </a:lnTo>
                <a:lnTo>
                  <a:pt x="0" y="860697"/>
                </a:lnTo>
                <a:lnTo>
                  <a:pt x="464" y="859574"/>
                </a:lnTo>
                <a:lnTo>
                  <a:pt x="2324" y="857714"/>
                </a:lnTo>
                <a:lnTo>
                  <a:pt x="3447" y="857249"/>
                </a:lnTo>
                <a:lnTo>
                  <a:pt x="6077" y="857249"/>
                </a:lnTo>
                <a:lnTo>
                  <a:pt x="7200" y="857714"/>
                </a:lnTo>
                <a:lnTo>
                  <a:pt x="9060" y="859574"/>
                </a:lnTo>
                <a:lnTo>
                  <a:pt x="9524" y="860697"/>
                </a:lnTo>
                <a:lnTo>
                  <a:pt x="9524" y="863327"/>
                </a:lnTo>
                <a:lnTo>
                  <a:pt x="9060" y="864450"/>
                </a:lnTo>
                <a:lnTo>
                  <a:pt x="7200" y="866309"/>
                </a:lnTo>
                <a:lnTo>
                  <a:pt x="6077" y="866774"/>
                </a:lnTo>
                <a:close/>
              </a:path>
              <a:path w="9525" h="4200525">
                <a:moveTo>
                  <a:pt x="6077" y="819149"/>
                </a:moveTo>
                <a:lnTo>
                  <a:pt x="3447" y="819149"/>
                </a:lnTo>
                <a:lnTo>
                  <a:pt x="2324" y="818684"/>
                </a:lnTo>
                <a:lnTo>
                  <a:pt x="464" y="816825"/>
                </a:lnTo>
                <a:lnTo>
                  <a:pt x="0" y="815702"/>
                </a:lnTo>
                <a:lnTo>
                  <a:pt x="0" y="813072"/>
                </a:lnTo>
                <a:lnTo>
                  <a:pt x="464" y="811949"/>
                </a:lnTo>
                <a:lnTo>
                  <a:pt x="2324" y="810089"/>
                </a:lnTo>
                <a:lnTo>
                  <a:pt x="3447" y="809624"/>
                </a:lnTo>
                <a:lnTo>
                  <a:pt x="6077" y="809624"/>
                </a:lnTo>
                <a:lnTo>
                  <a:pt x="7200" y="810089"/>
                </a:lnTo>
                <a:lnTo>
                  <a:pt x="9060" y="811949"/>
                </a:lnTo>
                <a:lnTo>
                  <a:pt x="9524" y="813072"/>
                </a:lnTo>
                <a:lnTo>
                  <a:pt x="9524" y="815702"/>
                </a:lnTo>
                <a:lnTo>
                  <a:pt x="9060" y="816825"/>
                </a:lnTo>
                <a:lnTo>
                  <a:pt x="7200" y="818684"/>
                </a:lnTo>
                <a:lnTo>
                  <a:pt x="6077" y="819149"/>
                </a:lnTo>
                <a:close/>
              </a:path>
              <a:path w="9525" h="4200525">
                <a:moveTo>
                  <a:pt x="6077" y="771524"/>
                </a:moveTo>
                <a:lnTo>
                  <a:pt x="3447" y="771524"/>
                </a:lnTo>
                <a:lnTo>
                  <a:pt x="2324" y="771059"/>
                </a:lnTo>
                <a:lnTo>
                  <a:pt x="464" y="769200"/>
                </a:lnTo>
                <a:lnTo>
                  <a:pt x="0" y="768077"/>
                </a:lnTo>
                <a:lnTo>
                  <a:pt x="0" y="765447"/>
                </a:lnTo>
                <a:lnTo>
                  <a:pt x="464" y="764324"/>
                </a:lnTo>
                <a:lnTo>
                  <a:pt x="2324" y="762465"/>
                </a:lnTo>
                <a:lnTo>
                  <a:pt x="3447" y="761999"/>
                </a:lnTo>
                <a:lnTo>
                  <a:pt x="6077" y="761999"/>
                </a:lnTo>
                <a:lnTo>
                  <a:pt x="7200" y="762465"/>
                </a:lnTo>
                <a:lnTo>
                  <a:pt x="9060" y="764324"/>
                </a:lnTo>
                <a:lnTo>
                  <a:pt x="9524" y="765447"/>
                </a:lnTo>
                <a:lnTo>
                  <a:pt x="9524" y="768077"/>
                </a:lnTo>
                <a:lnTo>
                  <a:pt x="9060" y="769200"/>
                </a:lnTo>
                <a:lnTo>
                  <a:pt x="7200" y="771059"/>
                </a:lnTo>
                <a:lnTo>
                  <a:pt x="6077" y="771524"/>
                </a:lnTo>
                <a:close/>
              </a:path>
              <a:path w="9525" h="4200525">
                <a:moveTo>
                  <a:pt x="6077" y="723899"/>
                </a:moveTo>
                <a:lnTo>
                  <a:pt x="3447" y="723899"/>
                </a:lnTo>
                <a:lnTo>
                  <a:pt x="2324" y="723434"/>
                </a:lnTo>
                <a:lnTo>
                  <a:pt x="464" y="721575"/>
                </a:lnTo>
                <a:lnTo>
                  <a:pt x="0" y="720452"/>
                </a:lnTo>
                <a:lnTo>
                  <a:pt x="0" y="717822"/>
                </a:lnTo>
                <a:lnTo>
                  <a:pt x="464" y="716699"/>
                </a:lnTo>
                <a:lnTo>
                  <a:pt x="2324" y="714840"/>
                </a:lnTo>
                <a:lnTo>
                  <a:pt x="3447" y="714374"/>
                </a:lnTo>
                <a:lnTo>
                  <a:pt x="6077" y="714374"/>
                </a:lnTo>
                <a:lnTo>
                  <a:pt x="7200" y="714840"/>
                </a:lnTo>
                <a:lnTo>
                  <a:pt x="9060" y="716699"/>
                </a:lnTo>
                <a:lnTo>
                  <a:pt x="9524" y="717822"/>
                </a:lnTo>
                <a:lnTo>
                  <a:pt x="9524" y="720452"/>
                </a:lnTo>
                <a:lnTo>
                  <a:pt x="9060" y="721575"/>
                </a:lnTo>
                <a:lnTo>
                  <a:pt x="7200" y="723434"/>
                </a:lnTo>
                <a:lnTo>
                  <a:pt x="6077" y="723899"/>
                </a:lnTo>
                <a:close/>
              </a:path>
              <a:path w="9525" h="4200525">
                <a:moveTo>
                  <a:pt x="6077" y="676274"/>
                </a:moveTo>
                <a:lnTo>
                  <a:pt x="3447" y="676274"/>
                </a:lnTo>
                <a:lnTo>
                  <a:pt x="2324" y="675809"/>
                </a:lnTo>
                <a:lnTo>
                  <a:pt x="464" y="673950"/>
                </a:lnTo>
                <a:lnTo>
                  <a:pt x="0" y="672827"/>
                </a:lnTo>
                <a:lnTo>
                  <a:pt x="0" y="670197"/>
                </a:lnTo>
                <a:lnTo>
                  <a:pt x="464" y="669074"/>
                </a:lnTo>
                <a:lnTo>
                  <a:pt x="2324" y="667215"/>
                </a:lnTo>
                <a:lnTo>
                  <a:pt x="3447" y="666749"/>
                </a:lnTo>
                <a:lnTo>
                  <a:pt x="6077" y="666749"/>
                </a:lnTo>
                <a:lnTo>
                  <a:pt x="7200" y="667215"/>
                </a:lnTo>
                <a:lnTo>
                  <a:pt x="9060" y="669074"/>
                </a:lnTo>
                <a:lnTo>
                  <a:pt x="9524" y="670197"/>
                </a:lnTo>
                <a:lnTo>
                  <a:pt x="9524" y="672827"/>
                </a:lnTo>
                <a:lnTo>
                  <a:pt x="9060" y="673950"/>
                </a:lnTo>
                <a:lnTo>
                  <a:pt x="7200" y="675809"/>
                </a:lnTo>
                <a:lnTo>
                  <a:pt x="6077" y="676274"/>
                </a:lnTo>
                <a:close/>
              </a:path>
              <a:path w="9525" h="4200525">
                <a:moveTo>
                  <a:pt x="6077" y="628649"/>
                </a:moveTo>
                <a:lnTo>
                  <a:pt x="3447" y="628649"/>
                </a:lnTo>
                <a:lnTo>
                  <a:pt x="2324" y="628184"/>
                </a:lnTo>
                <a:lnTo>
                  <a:pt x="464" y="626324"/>
                </a:lnTo>
                <a:lnTo>
                  <a:pt x="0" y="625202"/>
                </a:lnTo>
                <a:lnTo>
                  <a:pt x="0" y="622572"/>
                </a:lnTo>
                <a:lnTo>
                  <a:pt x="464" y="621449"/>
                </a:lnTo>
                <a:lnTo>
                  <a:pt x="2324" y="619590"/>
                </a:lnTo>
                <a:lnTo>
                  <a:pt x="3447" y="619124"/>
                </a:lnTo>
                <a:lnTo>
                  <a:pt x="6077" y="619124"/>
                </a:lnTo>
                <a:lnTo>
                  <a:pt x="7200" y="619590"/>
                </a:lnTo>
                <a:lnTo>
                  <a:pt x="9060" y="621449"/>
                </a:lnTo>
                <a:lnTo>
                  <a:pt x="9524" y="622572"/>
                </a:lnTo>
                <a:lnTo>
                  <a:pt x="9524" y="625202"/>
                </a:lnTo>
                <a:lnTo>
                  <a:pt x="9060" y="626324"/>
                </a:lnTo>
                <a:lnTo>
                  <a:pt x="7200" y="628184"/>
                </a:lnTo>
                <a:lnTo>
                  <a:pt x="6077" y="628649"/>
                </a:lnTo>
                <a:close/>
              </a:path>
              <a:path w="9525" h="4200525">
                <a:moveTo>
                  <a:pt x="6077" y="581024"/>
                </a:moveTo>
                <a:lnTo>
                  <a:pt x="3447" y="581024"/>
                </a:lnTo>
                <a:lnTo>
                  <a:pt x="2324" y="580559"/>
                </a:lnTo>
                <a:lnTo>
                  <a:pt x="464" y="578700"/>
                </a:lnTo>
                <a:lnTo>
                  <a:pt x="0" y="577577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4"/>
                </a:lnTo>
                <a:lnTo>
                  <a:pt x="3447" y="571499"/>
                </a:lnTo>
                <a:lnTo>
                  <a:pt x="6077" y="571499"/>
                </a:lnTo>
                <a:lnTo>
                  <a:pt x="7200" y="571964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77577"/>
                </a:lnTo>
                <a:lnTo>
                  <a:pt x="9060" y="578700"/>
                </a:lnTo>
                <a:lnTo>
                  <a:pt x="7200" y="580559"/>
                </a:lnTo>
                <a:lnTo>
                  <a:pt x="6077" y="581024"/>
                </a:lnTo>
                <a:close/>
              </a:path>
              <a:path w="9525" h="4200525">
                <a:moveTo>
                  <a:pt x="6077" y="533399"/>
                </a:moveTo>
                <a:lnTo>
                  <a:pt x="3447" y="533399"/>
                </a:lnTo>
                <a:lnTo>
                  <a:pt x="2324" y="532934"/>
                </a:lnTo>
                <a:lnTo>
                  <a:pt x="464" y="531075"/>
                </a:lnTo>
                <a:lnTo>
                  <a:pt x="0" y="529952"/>
                </a:lnTo>
                <a:lnTo>
                  <a:pt x="0" y="527322"/>
                </a:lnTo>
                <a:lnTo>
                  <a:pt x="464" y="526199"/>
                </a:lnTo>
                <a:lnTo>
                  <a:pt x="2324" y="524340"/>
                </a:lnTo>
                <a:lnTo>
                  <a:pt x="3447" y="523874"/>
                </a:lnTo>
                <a:lnTo>
                  <a:pt x="6077" y="523874"/>
                </a:lnTo>
                <a:lnTo>
                  <a:pt x="7200" y="524340"/>
                </a:lnTo>
                <a:lnTo>
                  <a:pt x="9060" y="526199"/>
                </a:lnTo>
                <a:lnTo>
                  <a:pt x="9524" y="527322"/>
                </a:lnTo>
                <a:lnTo>
                  <a:pt x="9524" y="529952"/>
                </a:lnTo>
                <a:lnTo>
                  <a:pt x="9060" y="531075"/>
                </a:lnTo>
                <a:lnTo>
                  <a:pt x="7200" y="532934"/>
                </a:lnTo>
                <a:lnTo>
                  <a:pt x="6077" y="533399"/>
                </a:lnTo>
                <a:close/>
              </a:path>
              <a:path w="9525" h="4200525">
                <a:moveTo>
                  <a:pt x="6077" y="485774"/>
                </a:moveTo>
                <a:lnTo>
                  <a:pt x="3447" y="485774"/>
                </a:lnTo>
                <a:lnTo>
                  <a:pt x="2324" y="485309"/>
                </a:lnTo>
                <a:lnTo>
                  <a:pt x="464" y="483450"/>
                </a:lnTo>
                <a:lnTo>
                  <a:pt x="0" y="482327"/>
                </a:lnTo>
                <a:lnTo>
                  <a:pt x="0" y="479697"/>
                </a:lnTo>
                <a:lnTo>
                  <a:pt x="464" y="478574"/>
                </a:lnTo>
                <a:lnTo>
                  <a:pt x="2324" y="476715"/>
                </a:lnTo>
                <a:lnTo>
                  <a:pt x="3447" y="476249"/>
                </a:lnTo>
                <a:lnTo>
                  <a:pt x="6077" y="476249"/>
                </a:lnTo>
                <a:lnTo>
                  <a:pt x="7200" y="476715"/>
                </a:lnTo>
                <a:lnTo>
                  <a:pt x="9060" y="478574"/>
                </a:lnTo>
                <a:lnTo>
                  <a:pt x="9524" y="479697"/>
                </a:lnTo>
                <a:lnTo>
                  <a:pt x="9524" y="482327"/>
                </a:lnTo>
                <a:lnTo>
                  <a:pt x="9060" y="483450"/>
                </a:lnTo>
                <a:lnTo>
                  <a:pt x="7200" y="485309"/>
                </a:lnTo>
                <a:lnTo>
                  <a:pt x="6077" y="485774"/>
                </a:lnTo>
                <a:close/>
              </a:path>
              <a:path w="9525" h="4200525">
                <a:moveTo>
                  <a:pt x="6077" y="438149"/>
                </a:moveTo>
                <a:lnTo>
                  <a:pt x="3447" y="438149"/>
                </a:lnTo>
                <a:lnTo>
                  <a:pt x="2324" y="437684"/>
                </a:lnTo>
                <a:lnTo>
                  <a:pt x="464" y="435825"/>
                </a:lnTo>
                <a:lnTo>
                  <a:pt x="0" y="434702"/>
                </a:lnTo>
                <a:lnTo>
                  <a:pt x="0" y="432072"/>
                </a:lnTo>
                <a:lnTo>
                  <a:pt x="464" y="430949"/>
                </a:lnTo>
                <a:lnTo>
                  <a:pt x="2324" y="429089"/>
                </a:lnTo>
                <a:lnTo>
                  <a:pt x="3447" y="428624"/>
                </a:lnTo>
                <a:lnTo>
                  <a:pt x="6077" y="428624"/>
                </a:lnTo>
                <a:lnTo>
                  <a:pt x="7200" y="429089"/>
                </a:lnTo>
                <a:lnTo>
                  <a:pt x="9060" y="430949"/>
                </a:lnTo>
                <a:lnTo>
                  <a:pt x="9524" y="432072"/>
                </a:lnTo>
                <a:lnTo>
                  <a:pt x="9524" y="434702"/>
                </a:lnTo>
                <a:lnTo>
                  <a:pt x="9060" y="435825"/>
                </a:lnTo>
                <a:lnTo>
                  <a:pt x="7200" y="437684"/>
                </a:lnTo>
                <a:lnTo>
                  <a:pt x="6077" y="438149"/>
                </a:lnTo>
                <a:close/>
              </a:path>
              <a:path w="9525" h="4200525">
                <a:moveTo>
                  <a:pt x="6077" y="390524"/>
                </a:moveTo>
                <a:lnTo>
                  <a:pt x="3447" y="390524"/>
                </a:lnTo>
                <a:lnTo>
                  <a:pt x="2324" y="390059"/>
                </a:lnTo>
                <a:lnTo>
                  <a:pt x="464" y="388200"/>
                </a:lnTo>
                <a:lnTo>
                  <a:pt x="0" y="387077"/>
                </a:lnTo>
                <a:lnTo>
                  <a:pt x="0" y="384447"/>
                </a:lnTo>
                <a:lnTo>
                  <a:pt x="464" y="383324"/>
                </a:lnTo>
                <a:lnTo>
                  <a:pt x="2324" y="381464"/>
                </a:lnTo>
                <a:lnTo>
                  <a:pt x="3447" y="380999"/>
                </a:lnTo>
                <a:lnTo>
                  <a:pt x="6077" y="380999"/>
                </a:lnTo>
                <a:lnTo>
                  <a:pt x="7200" y="381464"/>
                </a:lnTo>
                <a:lnTo>
                  <a:pt x="9060" y="383324"/>
                </a:lnTo>
                <a:lnTo>
                  <a:pt x="9524" y="384447"/>
                </a:lnTo>
                <a:lnTo>
                  <a:pt x="9524" y="387077"/>
                </a:lnTo>
                <a:lnTo>
                  <a:pt x="9060" y="388200"/>
                </a:lnTo>
                <a:lnTo>
                  <a:pt x="7200" y="390059"/>
                </a:lnTo>
                <a:lnTo>
                  <a:pt x="6077" y="390524"/>
                </a:lnTo>
                <a:close/>
              </a:path>
              <a:path w="9525" h="4200525">
                <a:moveTo>
                  <a:pt x="6077" y="342899"/>
                </a:moveTo>
                <a:lnTo>
                  <a:pt x="3447" y="342899"/>
                </a:lnTo>
                <a:lnTo>
                  <a:pt x="2324" y="342434"/>
                </a:lnTo>
                <a:lnTo>
                  <a:pt x="464" y="340575"/>
                </a:lnTo>
                <a:lnTo>
                  <a:pt x="0" y="339452"/>
                </a:lnTo>
                <a:lnTo>
                  <a:pt x="0" y="336822"/>
                </a:lnTo>
                <a:lnTo>
                  <a:pt x="464" y="335699"/>
                </a:lnTo>
                <a:lnTo>
                  <a:pt x="2324" y="333839"/>
                </a:lnTo>
                <a:lnTo>
                  <a:pt x="3447" y="333374"/>
                </a:lnTo>
                <a:lnTo>
                  <a:pt x="6077" y="333374"/>
                </a:lnTo>
                <a:lnTo>
                  <a:pt x="7200" y="333839"/>
                </a:lnTo>
                <a:lnTo>
                  <a:pt x="9060" y="335699"/>
                </a:lnTo>
                <a:lnTo>
                  <a:pt x="9524" y="336822"/>
                </a:lnTo>
                <a:lnTo>
                  <a:pt x="9524" y="339452"/>
                </a:lnTo>
                <a:lnTo>
                  <a:pt x="9060" y="340575"/>
                </a:lnTo>
                <a:lnTo>
                  <a:pt x="7200" y="342434"/>
                </a:lnTo>
                <a:lnTo>
                  <a:pt x="6077" y="342899"/>
                </a:lnTo>
                <a:close/>
              </a:path>
              <a:path w="9525" h="4200525">
                <a:moveTo>
                  <a:pt x="6077" y="295274"/>
                </a:moveTo>
                <a:lnTo>
                  <a:pt x="3447" y="295274"/>
                </a:lnTo>
                <a:lnTo>
                  <a:pt x="2324" y="294809"/>
                </a:lnTo>
                <a:lnTo>
                  <a:pt x="464" y="292950"/>
                </a:lnTo>
                <a:lnTo>
                  <a:pt x="0" y="291827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5"/>
                </a:lnTo>
                <a:lnTo>
                  <a:pt x="3447" y="285749"/>
                </a:lnTo>
                <a:lnTo>
                  <a:pt x="6077" y="285749"/>
                </a:lnTo>
                <a:lnTo>
                  <a:pt x="7200" y="286215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291827"/>
                </a:lnTo>
                <a:lnTo>
                  <a:pt x="9060" y="292950"/>
                </a:lnTo>
                <a:lnTo>
                  <a:pt x="7200" y="294809"/>
                </a:lnTo>
                <a:lnTo>
                  <a:pt x="6077" y="295274"/>
                </a:lnTo>
                <a:close/>
              </a:path>
              <a:path w="9525" h="4200525">
                <a:moveTo>
                  <a:pt x="6077" y="247649"/>
                </a:moveTo>
                <a:lnTo>
                  <a:pt x="3447" y="247649"/>
                </a:lnTo>
                <a:lnTo>
                  <a:pt x="2324" y="247184"/>
                </a:lnTo>
                <a:lnTo>
                  <a:pt x="464" y="245325"/>
                </a:lnTo>
                <a:lnTo>
                  <a:pt x="0" y="244202"/>
                </a:lnTo>
                <a:lnTo>
                  <a:pt x="0" y="241572"/>
                </a:lnTo>
                <a:lnTo>
                  <a:pt x="464" y="240449"/>
                </a:lnTo>
                <a:lnTo>
                  <a:pt x="2324" y="238590"/>
                </a:lnTo>
                <a:lnTo>
                  <a:pt x="3447" y="238124"/>
                </a:lnTo>
                <a:lnTo>
                  <a:pt x="6077" y="238124"/>
                </a:lnTo>
                <a:lnTo>
                  <a:pt x="7200" y="238590"/>
                </a:lnTo>
                <a:lnTo>
                  <a:pt x="9060" y="240449"/>
                </a:lnTo>
                <a:lnTo>
                  <a:pt x="9524" y="241572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4"/>
                </a:lnTo>
                <a:lnTo>
                  <a:pt x="6077" y="247649"/>
                </a:lnTo>
                <a:close/>
              </a:path>
              <a:path w="9525" h="4200525">
                <a:moveTo>
                  <a:pt x="6077" y="200024"/>
                </a:moveTo>
                <a:lnTo>
                  <a:pt x="3447" y="200024"/>
                </a:lnTo>
                <a:lnTo>
                  <a:pt x="2324" y="199559"/>
                </a:lnTo>
                <a:lnTo>
                  <a:pt x="464" y="197700"/>
                </a:lnTo>
                <a:lnTo>
                  <a:pt x="0" y="196577"/>
                </a:lnTo>
                <a:lnTo>
                  <a:pt x="0" y="193947"/>
                </a:lnTo>
                <a:lnTo>
                  <a:pt x="464" y="192824"/>
                </a:lnTo>
                <a:lnTo>
                  <a:pt x="2324" y="190965"/>
                </a:lnTo>
                <a:lnTo>
                  <a:pt x="3447" y="190499"/>
                </a:lnTo>
                <a:lnTo>
                  <a:pt x="6077" y="190499"/>
                </a:lnTo>
                <a:lnTo>
                  <a:pt x="7200" y="190965"/>
                </a:lnTo>
                <a:lnTo>
                  <a:pt x="9060" y="192824"/>
                </a:lnTo>
                <a:lnTo>
                  <a:pt x="9524" y="193947"/>
                </a:lnTo>
                <a:lnTo>
                  <a:pt x="9524" y="196577"/>
                </a:lnTo>
                <a:lnTo>
                  <a:pt x="9060" y="197700"/>
                </a:lnTo>
                <a:lnTo>
                  <a:pt x="7200" y="199559"/>
                </a:lnTo>
                <a:lnTo>
                  <a:pt x="6077" y="200024"/>
                </a:lnTo>
                <a:close/>
              </a:path>
              <a:path w="9525" h="4200525">
                <a:moveTo>
                  <a:pt x="6077" y="152399"/>
                </a:moveTo>
                <a:lnTo>
                  <a:pt x="3447" y="152399"/>
                </a:lnTo>
                <a:lnTo>
                  <a:pt x="2324" y="151934"/>
                </a:lnTo>
                <a:lnTo>
                  <a:pt x="464" y="150075"/>
                </a:lnTo>
                <a:lnTo>
                  <a:pt x="0" y="148952"/>
                </a:lnTo>
                <a:lnTo>
                  <a:pt x="0" y="146322"/>
                </a:lnTo>
                <a:lnTo>
                  <a:pt x="464" y="145199"/>
                </a:lnTo>
                <a:lnTo>
                  <a:pt x="2324" y="143340"/>
                </a:lnTo>
                <a:lnTo>
                  <a:pt x="3447" y="142874"/>
                </a:lnTo>
                <a:lnTo>
                  <a:pt x="6077" y="142874"/>
                </a:lnTo>
                <a:lnTo>
                  <a:pt x="7200" y="143340"/>
                </a:lnTo>
                <a:lnTo>
                  <a:pt x="9060" y="145199"/>
                </a:lnTo>
                <a:lnTo>
                  <a:pt x="9524" y="146322"/>
                </a:lnTo>
                <a:lnTo>
                  <a:pt x="9524" y="148952"/>
                </a:lnTo>
                <a:lnTo>
                  <a:pt x="9060" y="150075"/>
                </a:lnTo>
                <a:lnTo>
                  <a:pt x="7200" y="151934"/>
                </a:lnTo>
                <a:lnTo>
                  <a:pt x="6077" y="152399"/>
                </a:lnTo>
                <a:close/>
              </a:path>
              <a:path w="9525" h="4200525">
                <a:moveTo>
                  <a:pt x="6077" y="104774"/>
                </a:moveTo>
                <a:lnTo>
                  <a:pt x="3447" y="104774"/>
                </a:lnTo>
                <a:lnTo>
                  <a:pt x="2324" y="104309"/>
                </a:lnTo>
                <a:lnTo>
                  <a:pt x="464" y="102450"/>
                </a:lnTo>
                <a:lnTo>
                  <a:pt x="0" y="101327"/>
                </a:lnTo>
                <a:lnTo>
                  <a:pt x="0" y="98697"/>
                </a:lnTo>
                <a:lnTo>
                  <a:pt x="464" y="97574"/>
                </a:lnTo>
                <a:lnTo>
                  <a:pt x="2324" y="95715"/>
                </a:lnTo>
                <a:lnTo>
                  <a:pt x="3447" y="95249"/>
                </a:lnTo>
                <a:lnTo>
                  <a:pt x="6077" y="95249"/>
                </a:lnTo>
                <a:lnTo>
                  <a:pt x="7200" y="95715"/>
                </a:lnTo>
                <a:lnTo>
                  <a:pt x="9060" y="97574"/>
                </a:lnTo>
                <a:lnTo>
                  <a:pt x="9524" y="98697"/>
                </a:lnTo>
                <a:lnTo>
                  <a:pt x="9524" y="101327"/>
                </a:lnTo>
                <a:lnTo>
                  <a:pt x="9060" y="102450"/>
                </a:lnTo>
                <a:lnTo>
                  <a:pt x="7200" y="104309"/>
                </a:lnTo>
                <a:lnTo>
                  <a:pt x="6077" y="104774"/>
                </a:lnTo>
                <a:close/>
              </a:path>
              <a:path w="9525" h="4200525">
                <a:moveTo>
                  <a:pt x="6077" y="57149"/>
                </a:moveTo>
                <a:lnTo>
                  <a:pt x="3447" y="57149"/>
                </a:lnTo>
                <a:lnTo>
                  <a:pt x="2324" y="56684"/>
                </a:lnTo>
                <a:lnTo>
                  <a:pt x="464" y="54825"/>
                </a:lnTo>
                <a:lnTo>
                  <a:pt x="0" y="53702"/>
                </a:lnTo>
                <a:lnTo>
                  <a:pt x="0" y="51072"/>
                </a:lnTo>
                <a:lnTo>
                  <a:pt x="464" y="49949"/>
                </a:lnTo>
                <a:lnTo>
                  <a:pt x="2324" y="48090"/>
                </a:lnTo>
                <a:lnTo>
                  <a:pt x="3447" y="47624"/>
                </a:lnTo>
                <a:lnTo>
                  <a:pt x="6077" y="47624"/>
                </a:lnTo>
                <a:lnTo>
                  <a:pt x="7200" y="48090"/>
                </a:lnTo>
                <a:lnTo>
                  <a:pt x="9060" y="49949"/>
                </a:lnTo>
                <a:lnTo>
                  <a:pt x="9524" y="51072"/>
                </a:lnTo>
                <a:lnTo>
                  <a:pt x="9524" y="53702"/>
                </a:lnTo>
                <a:lnTo>
                  <a:pt x="9060" y="54825"/>
                </a:lnTo>
                <a:lnTo>
                  <a:pt x="7200" y="56684"/>
                </a:lnTo>
                <a:lnTo>
                  <a:pt x="6077" y="57149"/>
                </a:lnTo>
                <a:close/>
              </a:path>
              <a:path w="9525" h="4200525">
                <a:moveTo>
                  <a:pt x="6077" y="9524"/>
                </a:moveTo>
                <a:lnTo>
                  <a:pt x="3447" y="9524"/>
                </a:lnTo>
                <a:lnTo>
                  <a:pt x="2324" y="9059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5"/>
                </a:lnTo>
                <a:lnTo>
                  <a:pt x="3447" y="0"/>
                </a:lnTo>
                <a:lnTo>
                  <a:pt x="6077" y="0"/>
                </a:lnTo>
                <a:lnTo>
                  <a:pt x="7200" y="465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6077"/>
                </a:lnTo>
                <a:lnTo>
                  <a:pt x="9060" y="7200"/>
                </a:lnTo>
                <a:lnTo>
                  <a:pt x="7200" y="9059"/>
                </a:lnTo>
                <a:lnTo>
                  <a:pt x="6077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75891" y="5499099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0K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14662" y="1287462"/>
            <a:ext cx="9525" cy="4200525"/>
          </a:xfrm>
          <a:custGeom>
            <a:avLst/>
            <a:gdLst/>
            <a:ahLst/>
            <a:cxnLst/>
            <a:rect l="l" t="t" r="r" b="b"/>
            <a:pathLst>
              <a:path w="9525" h="4200525">
                <a:moveTo>
                  <a:pt x="6077" y="4200524"/>
                </a:moveTo>
                <a:lnTo>
                  <a:pt x="3447" y="4200524"/>
                </a:lnTo>
                <a:lnTo>
                  <a:pt x="2324" y="4200059"/>
                </a:lnTo>
                <a:lnTo>
                  <a:pt x="464" y="4198199"/>
                </a:lnTo>
                <a:lnTo>
                  <a:pt x="0" y="4197077"/>
                </a:lnTo>
                <a:lnTo>
                  <a:pt x="0" y="4194446"/>
                </a:lnTo>
                <a:lnTo>
                  <a:pt x="464" y="4193324"/>
                </a:lnTo>
                <a:lnTo>
                  <a:pt x="2324" y="4191464"/>
                </a:lnTo>
                <a:lnTo>
                  <a:pt x="3447" y="4190999"/>
                </a:lnTo>
                <a:lnTo>
                  <a:pt x="6077" y="4190999"/>
                </a:lnTo>
                <a:lnTo>
                  <a:pt x="7200" y="4191464"/>
                </a:lnTo>
                <a:lnTo>
                  <a:pt x="9060" y="4193324"/>
                </a:lnTo>
                <a:lnTo>
                  <a:pt x="9524" y="4194446"/>
                </a:lnTo>
                <a:lnTo>
                  <a:pt x="9524" y="4197077"/>
                </a:lnTo>
                <a:lnTo>
                  <a:pt x="9060" y="4198199"/>
                </a:lnTo>
                <a:lnTo>
                  <a:pt x="7200" y="4200059"/>
                </a:lnTo>
                <a:lnTo>
                  <a:pt x="6077" y="4200524"/>
                </a:lnTo>
                <a:close/>
              </a:path>
              <a:path w="9525" h="4200525">
                <a:moveTo>
                  <a:pt x="6077" y="4152899"/>
                </a:moveTo>
                <a:lnTo>
                  <a:pt x="3447" y="4152899"/>
                </a:lnTo>
                <a:lnTo>
                  <a:pt x="2324" y="4152434"/>
                </a:lnTo>
                <a:lnTo>
                  <a:pt x="464" y="4150574"/>
                </a:lnTo>
                <a:lnTo>
                  <a:pt x="0" y="4149452"/>
                </a:lnTo>
                <a:lnTo>
                  <a:pt x="0" y="4146821"/>
                </a:lnTo>
                <a:lnTo>
                  <a:pt x="464" y="4145699"/>
                </a:lnTo>
                <a:lnTo>
                  <a:pt x="2324" y="4143839"/>
                </a:lnTo>
                <a:lnTo>
                  <a:pt x="3447" y="4143374"/>
                </a:lnTo>
                <a:lnTo>
                  <a:pt x="6077" y="4143374"/>
                </a:lnTo>
                <a:lnTo>
                  <a:pt x="7200" y="4143839"/>
                </a:lnTo>
                <a:lnTo>
                  <a:pt x="9060" y="4145699"/>
                </a:lnTo>
                <a:lnTo>
                  <a:pt x="9524" y="4146821"/>
                </a:lnTo>
                <a:lnTo>
                  <a:pt x="9524" y="4149452"/>
                </a:lnTo>
                <a:lnTo>
                  <a:pt x="9060" y="4150574"/>
                </a:lnTo>
                <a:lnTo>
                  <a:pt x="7200" y="4152434"/>
                </a:lnTo>
                <a:lnTo>
                  <a:pt x="6077" y="4152899"/>
                </a:lnTo>
                <a:close/>
              </a:path>
              <a:path w="9525" h="4200525">
                <a:moveTo>
                  <a:pt x="6077" y="4105274"/>
                </a:moveTo>
                <a:lnTo>
                  <a:pt x="3447" y="4105274"/>
                </a:lnTo>
                <a:lnTo>
                  <a:pt x="2324" y="4104809"/>
                </a:lnTo>
                <a:lnTo>
                  <a:pt x="464" y="4102949"/>
                </a:lnTo>
                <a:lnTo>
                  <a:pt x="0" y="4101827"/>
                </a:lnTo>
                <a:lnTo>
                  <a:pt x="0" y="4099196"/>
                </a:lnTo>
                <a:lnTo>
                  <a:pt x="464" y="4098074"/>
                </a:lnTo>
                <a:lnTo>
                  <a:pt x="2324" y="4096214"/>
                </a:lnTo>
                <a:lnTo>
                  <a:pt x="3447" y="4095749"/>
                </a:lnTo>
                <a:lnTo>
                  <a:pt x="6077" y="4095749"/>
                </a:lnTo>
                <a:lnTo>
                  <a:pt x="7200" y="4096214"/>
                </a:lnTo>
                <a:lnTo>
                  <a:pt x="9060" y="4098074"/>
                </a:lnTo>
                <a:lnTo>
                  <a:pt x="9524" y="4099196"/>
                </a:lnTo>
                <a:lnTo>
                  <a:pt x="9524" y="4101827"/>
                </a:lnTo>
                <a:lnTo>
                  <a:pt x="9060" y="4102949"/>
                </a:lnTo>
                <a:lnTo>
                  <a:pt x="7200" y="4104809"/>
                </a:lnTo>
                <a:lnTo>
                  <a:pt x="6077" y="4105274"/>
                </a:lnTo>
                <a:close/>
              </a:path>
              <a:path w="9525" h="4200525">
                <a:moveTo>
                  <a:pt x="6077" y="4057649"/>
                </a:moveTo>
                <a:lnTo>
                  <a:pt x="3447" y="4057649"/>
                </a:lnTo>
                <a:lnTo>
                  <a:pt x="2324" y="4057184"/>
                </a:lnTo>
                <a:lnTo>
                  <a:pt x="464" y="4055324"/>
                </a:lnTo>
                <a:lnTo>
                  <a:pt x="0" y="4054202"/>
                </a:lnTo>
                <a:lnTo>
                  <a:pt x="0" y="4051571"/>
                </a:lnTo>
                <a:lnTo>
                  <a:pt x="464" y="4050449"/>
                </a:lnTo>
                <a:lnTo>
                  <a:pt x="2324" y="4048589"/>
                </a:lnTo>
                <a:lnTo>
                  <a:pt x="3447" y="4048124"/>
                </a:lnTo>
                <a:lnTo>
                  <a:pt x="6077" y="4048124"/>
                </a:lnTo>
                <a:lnTo>
                  <a:pt x="7200" y="4048589"/>
                </a:lnTo>
                <a:lnTo>
                  <a:pt x="9060" y="4050449"/>
                </a:lnTo>
                <a:lnTo>
                  <a:pt x="9524" y="4051571"/>
                </a:lnTo>
                <a:lnTo>
                  <a:pt x="9524" y="4054202"/>
                </a:lnTo>
                <a:lnTo>
                  <a:pt x="9060" y="4055324"/>
                </a:lnTo>
                <a:lnTo>
                  <a:pt x="7200" y="4057184"/>
                </a:lnTo>
                <a:lnTo>
                  <a:pt x="6077" y="4057649"/>
                </a:lnTo>
                <a:close/>
              </a:path>
              <a:path w="9525" h="4200525">
                <a:moveTo>
                  <a:pt x="6077" y="4010024"/>
                </a:moveTo>
                <a:lnTo>
                  <a:pt x="3447" y="4010024"/>
                </a:lnTo>
                <a:lnTo>
                  <a:pt x="2324" y="4009559"/>
                </a:lnTo>
                <a:lnTo>
                  <a:pt x="464" y="4007699"/>
                </a:lnTo>
                <a:lnTo>
                  <a:pt x="0" y="4006577"/>
                </a:lnTo>
                <a:lnTo>
                  <a:pt x="0" y="4003946"/>
                </a:lnTo>
                <a:lnTo>
                  <a:pt x="464" y="4002824"/>
                </a:lnTo>
                <a:lnTo>
                  <a:pt x="2324" y="4000964"/>
                </a:lnTo>
                <a:lnTo>
                  <a:pt x="3447" y="4000499"/>
                </a:lnTo>
                <a:lnTo>
                  <a:pt x="6077" y="4000499"/>
                </a:lnTo>
                <a:lnTo>
                  <a:pt x="7200" y="4000964"/>
                </a:lnTo>
                <a:lnTo>
                  <a:pt x="9060" y="4002824"/>
                </a:lnTo>
                <a:lnTo>
                  <a:pt x="9524" y="4003946"/>
                </a:lnTo>
                <a:lnTo>
                  <a:pt x="9524" y="4006577"/>
                </a:lnTo>
                <a:lnTo>
                  <a:pt x="9060" y="4007699"/>
                </a:lnTo>
                <a:lnTo>
                  <a:pt x="7200" y="4009559"/>
                </a:lnTo>
                <a:lnTo>
                  <a:pt x="6077" y="4010024"/>
                </a:lnTo>
                <a:close/>
              </a:path>
              <a:path w="9525" h="4200525">
                <a:moveTo>
                  <a:pt x="6077" y="3962399"/>
                </a:moveTo>
                <a:lnTo>
                  <a:pt x="3447" y="3962399"/>
                </a:lnTo>
                <a:lnTo>
                  <a:pt x="2324" y="3961934"/>
                </a:lnTo>
                <a:lnTo>
                  <a:pt x="464" y="3960074"/>
                </a:lnTo>
                <a:lnTo>
                  <a:pt x="0" y="3958952"/>
                </a:lnTo>
                <a:lnTo>
                  <a:pt x="0" y="3956321"/>
                </a:lnTo>
                <a:lnTo>
                  <a:pt x="464" y="3955199"/>
                </a:lnTo>
                <a:lnTo>
                  <a:pt x="2324" y="3953339"/>
                </a:lnTo>
                <a:lnTo>
                  <a:pt x="3447" y="3952874"/>
                </a:lnTo>
                <a:lnTo>
                  <a:pt x="6077" y="3952874"/>
                </a:lnTo>
                <a:lnTo>
                  <a:pt x="7200" y="3953339"/>
                </a:lnTo>
                <a:lnTo>
                  <a:pt x="9060" y="3955199"/>
                </a:lnTo>
                <a:lnTo>
                  <a:pt x="9524" y="3956321"/>
                </a:lnTo>
                <a:lnTo>
                  <a:pt x="9524" y="3958952"/>
                </a:lnTo>
                <a:lnTo>
                  <a:pt x="9060" y="3960074"/>
                </a:lnTo>
                <a:lnTo>
                  <a:pt x="7200" y="3961934"/>
                </a:lnTo>
                <a:lnTo>
                  <a:pt x="6077" y="3962399"/>
                </a:lnTo>
                <a:close/>
              </a:path>
              <a:path w="9525" h="4200525">
                <a:moveTo>
                  <a:pt x="6077" y="3914774"/>
                </a:moveTo>
                <a:lnTo>
                  <a:pt x="3447" y="3914774"/>
                </a:lnTo>
                <a:lnTo>
                  <a:pt x="2324" y="3914309"/>
                </a:lnTo>
                <a:lnTo>
                  <a:pt x="464" y="3912449"/>
                </a:lnTo>
                <a:lnTo>
                  <a:pt x="0" y="3911327"/>
                </a:lnTo>
                <a:lnTo>
                  <a:pt x="0" y="3908696"/>
                </a:lnTo>
                <a:lnTo>
                  <a:pt x="464" y="3907574"/>
                </a:lnTo>
                <a:lnTo>
                  <a:pt x="2324" y="3905714"/>
                </a:lnTo>
                <a:lnTo>
                  <a:pt x="3447" y="3905249"/>
                </a:lnTo>
                <a:lnTo>
                  <a:pt x="6077" y="3905249"/>
                </a:lnTo>
                <a:lnTo>
                  <a:pt x="7200" y="3905714"/>
                </a:lnTo>
                <a:lnTo>
                  <a:pt x="9060" y="3907574"/>
                </a:lnTo>
                <a:lnTo>
                  <a:pt x="9524" y="3908696"/>
                </a:lnTo>
                <a:lnTo>
                  <a:pt x="9524" y="3911327"/>
                </a:lnTo>
                <a:lnTo>
                  <a:pt x="9060" y="3912449"/>
                </a:lnTo>
                <a:lnTo>
                  <a:pt x="7200" y="3914309"/>
                </a:lnTo>
                <a:lnTo>
                  <a:pt x="6077" y="3914774"/>
                </a:lnTo>
                <a:close/>
              </a:path>
              <a:path w="9525" h="4200525">
                <a:moveTo>
                  <a:pt x="6077" y="3867149"/>
                </a:moveTo>
                <a:lnTo>
                  <a:pt x="3447" y="3867149"/>
                </a:lnTo>
                <a:lnTo>
                  <a:pt x="2324" y="3866684"/>
                </a:lnTo>
                <a:lnTo>
                  <a:pt x="464" y="3864824"/>
                </a:lnTo>
                <a:lnTo>
                  <a:pt x="0" y="3863702"/>
                </a:lnTo>
                <a:lnTo>
                  <a:pt x="0" y="3861071"/>
                </a:lnTo>
                <a:lnTo>
                  <a:pt x="464" y="3859949"/>
                </a:lnTo>
                <a:lnTo>
                  <a:pt x="2324" y="3858089"/>
                </a:lnTo>
                <a:lnTo>
                  <a:pt x="3447" y="3857624"/>
                </a:lnTo>
                <a:lnTo>
                  <a:pt x="6077" y="3857624"/>
                </a:lnTo>
                <a:lnTo>
                  <a:pt x="7200" y="3858089"/>
                </a:lnTo>
                <a:lnTo>
                  <a:pt x="9060" y="3859949"/>
                </a:lnTo>
                <a:lnTo>
                  <a:pt x="9524" y="3861071"/>
                </a:lnTo>
                <a:lnTo>
                  <a:pt x="9524" y="3863702"/>
                </a:lnTo>
                <a:lnTo>
                  <a:pt x="9060" y="3864824"/>
                </a:lnTo>
                <a:lnTo>
                  <a:pt x="7200" y="3866684"/>
                </a:lnTo>
                <a:lnTo>
                  <a:pt x="6077" y="3867149"/>
                </a:lnTo>
                <a:close/>
              </a:path>
              <a:path w="9525" h="4200525">
                <a:moveTo>
                  <a:pt x="6077" y="3819524"/>
                </a:moveTo>
                <a:lnTo>
                  <a:pt x="3447" y="3819524"/>
                </a:lnTo>
                <a:lnTo>
                  <a:pt x="2324" y="3819059"/>
                </a:lnTo>
                <a:lnTo>
                  <a:pt x="464" y="3817199"/>
                </a:lnTo>
                <a:lnTo>
                  <a:pt x="0" y="3816077"/>
                </a:lnTo>
                <a:lnTo>
                  <a:pt x="0" y="3813446"/>
                </a:lnTo>
                <a:lnTo>
                  <a:pt x="464" y="3812324"/>
                </a:lnTo>
                <a:lnTo>
                  <a:pt x="2324" y="3810464"/>
                </a:lnTo>
                <a:lnTo>
                  <a:pt x="3447" y="3809999"/>
                </a:lnTo>
                <a:lnTo>
                  <a:pt x="6077" y="3809999"/>
                </a:lnTo>
                <a:lnTo>
                  <a:pt x="7200" y="3810464"/>
                </a:lnTo>
                <a:lnTo>
                  <a:pt x="9060" y="3812324"/>
                </a:lnTo>
                <a:lnTo>
                  <a:pt x="9524" y="3813446"/>
                </a:lnTo>
                <a:lnTo>
                  <a:pt x="9524" y="3816077"/>
                </a:lnTo>
                <a:lnTo>
                  <a:pt x="9060" y="3817199"/>
                </a:lnTo>
                <a:lnTo>
                  <a:pt x="7200" y="3819059"/>
                </a:lnTo>
                <a:lnTo>
                  <a:pt x="6077" y="3819524"/>
                </a:lnTo>
                <a:close/>
              </a:path>
              <a:path w="9525" h="4200525">
                <a:moveTo>
                  <a:pt x="6077" y="3771899"/>
                </a:moveTo>
                <a:lnTo>
                  <a:pt x="3447" y="3771899"/>
                </a:lnTo>
                <a:lnTo>
                  <a:pt x="2324" y="3771434"/>
                </a:lnTo>
                <a:lnTo>
                  <a:pt x="464" y="3769574"/>
                </a:lnTo>
                <a:lnTo>
                  <a:pt x="0" y="3768452"/>
                </a:lnTo>
                <a:lnTo>
                  <a:pt x="0" y="3765821"/>
                </a:lnTo>
                <a:lnTo>
                  <a:pt x="464" y="3764699"/>
                </a:lnTo>
                <a:lnTo>
                  <a:pt x="2324" y="3762839"/>
                </a:lnTo>
                <a:lnTo>
                  <a:pt x="3447" y="3762374"/>
                </a:lnTo>
                <a:lnTo>
                  <a:pt x="6077" y="3762374"/>
                </a:lnTo>
                <a:lnTo>
                  <a:pt x="7200" y="3762839"/>
                </a:lnTo>
                <a:lnTo>
                  <a:pt x="9060" y="3764699"/>
                </a:lnTo>
                <a:lnTo>
                  <a:pt x="9524" y="3765821"/>
                </a:lnTo>
                <a:lnTo>
                  <a:pt x="9524" y="3768452"/>
                </a:lnTo>
                <a:lnTo>
                  <a:pt x="9060" y="3769574"/>
                </a:lnTo>
                <a:lnTo>
                  <a:pt x="7200" y="3771434"/>
                </a:lnTo>
                <a:lnTo>
                  <a:pt x="6077" y="3771899"/>
                </a:lnTo>
                <a:close/>
              </a:path>
              <a:path w="9525" h="4200525">
                <a:moveTo>
                  <a:pt x="6077" y="3724274"/>
                </a:moveTo>
                <a:lnTo>
                  <a:pt x="3447" y="3724274"/>
                </a:lnTo>
                <a:lnTo>
                  <a:pt x="2324" y="3723809"/>
                </a:lnTo>
                <a:lnTo>
                  <a:pt x="464" y="3721949"/>
                </a:lnTo>
                <a:lnTo>
                  <a:pt x="0" y="3720827"/>
                </a:lnTo>
                <a:lnTo>
                  <a:pt x="0" y="3718196"/>
                </a:lnTo>
                <a:lnTo>
                  <a:pt x="464" y="3717074"/>
                </a:lnTo>
                <a:lnTo>
                  <a:pt x="2324" y="3715214"/>
                </a:lnTo>
                <a:lnTo>
                  <a:pt x="3447" y="3714749"/>
                </a:lnTo>
                <a:lnTo>
                  <a:pt x="6077" y="3714749"/>
                </a:lnTo>
                <a:lnTo>
                  <a:pt x="7200" y="3715214"/>
                </a:lnTo>
                <a:lnTo>
                  <a:pt x="9060" y="3717074"/>
                </a:lnTo>
                <a:lnTo>
                  <a:pt x="9524" y="3718196"/>
                </a:lnTo>
                <a:lnTo>
                  <a:pt x="9524" y="3720827"/>
                </a:lnTo>
                <a:lnTo>
                  <a:pt x="9060" y="3721949"/>
                </a:lnTo>
                <a:lnTo>
                  <a:pt x="7200" y="3723809"/>
                </a:lnTo>
                <a:lnTo>
                  <a:pt x="6077" y="3724274"/>
                </a:lnTo>
                <a:close/>
              </a:path>
              <a:path w="9525" h="4200525">
                <a:moveTo>
                  <a:pt x="6077" y="3676649"/>
                </a:moveTo>
                <a:lnTo>
                  <a:pt x="3447" y="3676649"/>
                </a:lnTo>
                <a:lnTo>
                  <a:pt x="2324" y="3676184"/>
                </a:lnTo>
                <a:lnTo>
                  <a:pt x="464" y="3674324"/>
                </a:lnTo>
                <a:lnTo>
                  <a:pt x="0" y="3673202"/>
                </a:lnTo>
                <a:lnTo>
                  <a:pt x="0" y="3670571"/>
                </a:lnTo>
                <a:lnTo>
                  <a:pt x="464" y="3669449"/>
                </a:lnTo>
                <a:lnTo>
                  <a:pt x="2324" y="3667589"/>
                </a:lnTo>
                <a:lnTo>
                  <a:pt x="3447" y="3667124"/>
                </a:lnTo>
                <a:lnTo>
                  <a:pt x="6077" y="3667124"/>
                </a:lnTo>
                <a:lnTo>
                  <a:pt x="7200" y="3667589"/>
                </a:lnTo>
                <a:lnTo>
                  <a:pt x="9060" y="3669449"/>
                </a:lnTo>
                <a:lnTo>
                  <a:pt x="9524" y="3670571"/>
                </a:lnTo>
                <a:lnTo>
                  <a:pt x="9524" y="3673202"/>
                </a:lnTo>
                <a:lnTo>
                  <a:pt x="9060" y="3674324"/>
                </a:lnTo>
                <a:lnTo>
                  <a:pt x="7200" y="3676184"/>
                </a:lnTo>
                <a:lnTo>
                  <a:pt x="6077" y="3676649"/>
                </a:lnTo>
                <a:close/>
              </a:path>
              <a:path w="9525" h="4200525">
                <a:moveTo>
                  <a:pt x="6077" y="3629024"/>
                </a:moveTo>
                <a:lnTo>
                  <a:pt x="3447" y="3629024"/>
                </a:lnTo>
                <a:lnTo>
                  <a:pt x="2324" y="3628559"/>
                </a:lnTo>
                <a:lnTo>
                  <a:pt x="464" y="3626699"/>
                </a:lnTo>
                <a:lnTo>
                  <a:pt x="0" y="3625577"/>
                </a:lnTo>
                <a:lnTo>
                  <a:pt x="0" y="3622947"/>
                </a:lnTo>
                <a:lnTo>
                  <a:pt x="464" y="3621824"/>
                </a:lnTo>
                <a:lnTo>
                  <a:pt x="2324" y="3619964"/>
                </a:lnTo>
                <a:lnTo>
                  <a:pt x="3447" y="3619499"/>
                </a:lnTo>
                <a:lnTo>
                  <a:pt x="6077" y="3619499"/>
                </a:lnTo>
                <a:lnTo>
                  <a:pt x="7200" y="3619964"/>
                </a:lnTo>
                <a:lnTo>
                  <a:pt x="9060" y="3621824"/>
                </a:lnTo>
                <a:lnTo>
                  <a:pt x="9524" y="3622947"/>
                </a:lnTo>
                <a:lnTo>
                  <a:pt x="9524" y="3625577"/>
                </a:lnTo>
                <a:lnTo>
                  <a:pt x="9060" y="3626699"/>
                </a:lnTo>
                <a:lnTo>
                  <a:pt x="7200" y="3628559"/>
                </a:lnTo>
                <a:lnTo>
                  <a:pt x="6077" y="3629024"/>
                </a:lnTo>
                <a:close/>
              </a:path>
              <a:path w="9525" h="4200525">
                <a:moveTo>
                  <a:pt x="6077" y="3581399"/>
                </a:moveTo>
                <a:lnTo>
                  <a:pt x="3447" y="3581399"/>
                </a:lnTo>
                <a:lnTo>
                  <a:pt x="2324" y="3580934"/>
                </a:lnTo>
                <a:lnTo>
                  <a:pt x="464" y="3579074"/>
                </a:lnTo>
                <a:lnTo>
                  <a:pt x="0" y="3577952"/>
                </a:lnTo>
                <a:lnTo>
                  <a:pt x="0" y="3575321"/>
                </a:lnTo>
                <a:lnTo>
                  <a:pt x="464" y="3574199"/>
                </a:lnTo>
                <a:lnTo>
                  <a:pt x="2324" y="3572339"/>
                </a:lnTo>
                <a:lnTo>
                  <a:pt x="3447" y="3571874"/>
                </a:lnTo>
                <a:lnTo>
                  <a:pt x="6077" y="3571874"/>
                </a:lnTo>
                <a:lnTo>
                  <a:pt x="7200" y="3572339"/>
                </a:lnTo>
                <a:lnTo>
                  <a:pt x="9060" y="3574199"/>
                </a:lnTo>
                <a:lnTo>
                  <a:pt x="9524" y="3575321"/>
                </a:lnTo>
                <a:lnTo>
                  <a:pt x="9524" y="3577952"/>
                </a:lnTo>
                <a:lnTo>
                  <a:pt x="9060" y="3579074"/>
                </a:lnTo>
                <a:lnTo>
                  <a:pt x="7200" y="3580934"/>
                </a:lnTo>
                <a:lnTo>
                  <a:pt x="6077" y="3581399"/>
                </a:lnTo>
                <a:close/>
              </a:path>
              <a:path w="9525" h="4200525">
                <a:moveTo>
                  <a:pt x="6077" y="3533774"/>
                </a:moveTo>
                <a:lnTo>
                  <a:pt x="3447" y="3533774"/>
                </a:lnTo>
                <a:lnTo>
                  <a:pt x="2324" y="3533309"/>
                </a:lnTo>
                <a:lnTo>
                  <a:pt x="464" y="3531449"/>
                </a:lnTo>
                <a:lnTo>
                  <a:pt x="0" y="3530327"/>
                </a:lnTo>
                <a:lnTo>
                  <a:pt x="0" y="3527696"/>
                </a:lnTo>
                <a:lnTo>
                  <a:pt x="464" y="3526574"/>
                </a:lnTo>
                <a:lnTo>
                  <a:pt x="2324" y="3524714"/>
                </a:lnTo>
                <a:lnTo>
                  <a:pt x="3447" y="3524249"/>
                </a:lnTo>
                <a:lnTo>
                  <a:pt x="6077" y="3524249"/>
                </a:lnTo>
                <a:lnTo>
                  <a:pt x="7200" y="3524714"/>
                </a:lnTo>
                <a:lnTo>
                  <a:pt x="9060" y="3526574"/>
                </a:lnTo>
                <a:lnTo>
                  <a:pt x="9524" y="3527696"/>
                </a:lnTo>
                <a:lnTo>
                  <a:pt x="9524" y="3530327"/>
                </a:lnTo>
                <a:lnTo>
                  <a:pt x="9060" y="3531449"/>
                </a:lnTo>
                <a:lnTo>
                  <a:pt x="7200" y="3533309"/>
                </a:lnTo>
                <a:lnTo>
                  <a:pt x="6077" y="3533774"/>
                </a:lnTo>
                <a:close/>
              </a:path>
              <a:path w="9525" h="4200525">
                <a:moveTo>
                  <a:pt x="6077" y="3486149"/>
                </a:moveTo>
                <a:lnTo>
                  <a:pt x="3447" y="3486149"/>
                </a:lnTo>
                <a:lnTo>
                  <a:pt x="2324" y="3485684"/>
                </a:lnTo>
                <a:lnTo>
                  <a:pt x="464" y="3483824"/>
                </a:lnTo>
                <a:lnTo>
                  <a:pt x="0" y="3482702"/>
                </a:lnTo>
                <a:lnTo>
                  <a:pt x="0" y="3480071"/>
                </a:lnTo>
                <a:lnTo>
                  <a:pt x="464" y="3478949"/>
                </a:lnTo>
                <a:lnTo>
                  <a:pt x="2324" y="3477089"/>
                </a:lnTo>
                <a:lnTo>
                  <a:pt x="3447" y="3476624"/>
                </a:lnTo>
                <a:lnTo>
                  <a:pt x="6077" y="3476624"/>
                </a:lnTo>
                <a:lnTo>
                  <a:pt x="7200" y="3477089"/>
                </a:lnTo>
                <a:lnTo>
                  <a:pt x="9060" y="3478949"/>
                </a:lnTo>
                <a:lnTo>
                  <a:pt x="9524" y="3480071"/>
                </a:lnTo>
                <a:lnTo>
                  <a:pt x="9524" y="3482702"/>
                </a:lnTo>
                <a:lnTo>
                  <a:pt x="9060" y="3483824"/>
                </a:lnTo>
                <a:lnTo>
                  <a:pt x="7200" y="3485684"/>
                </a:lnTo>
                <a:lnTo>
                  <a:pt x="6077" y="3486149"/>
                </a:lnTo>
                <a:close/>
              </a:path>
              <a:path w="9525" h="4200525">
                <a:moveTo>
                  <a:pt x="6077" y="3438524"/>
                </a:moveTo>
                <a:lnTo>
                  <a:pt x="3447" y="3438524"/>
                </a:lnTo>
                <a:lnTo>
                  <a:pt x="2324" y="3438059"/>
                </a:lnTo>
                <a:lnTo>
                  <a:pt x="464" y="3436199"/>
                </a:lnTo>
                <a:lnTo>
                  <a:pt x="0" y="3435077"/>
                </a:lnTo>
                <a:lnTo>
                  <a:pt x="0" y="3432446"/>
                </a:lnTo>
                <a:lnTo>
                  <a:pt x="464" y="3431324"/>
                </a:lnTo>
                <a:lnTo>
                  <a:pt x="2324" y="3429464"/>
                </a:lnTo>
                <a:lnTo>
                  <a:pt x="3447" y="3428999"/>
                </a:lnTo>
                <a:lnTo>
                  <a:pt x="6077" y="3428999"/>
                </a:lnTo>
                <a:lnTo>
                  <a:pt x="7200" y="3429464"/>
                </a:lnTo>
                <a:lnTo>
                  <a:pt x="9060" y="3431324"/>
                </a:lnTo>
                <a:lnTo>
                  <a:pt x="9524" y="3432446"/>
                </a:lnTo>
                <a:lnTo>
                  <a:pt x="9524" y="3435077"/>
                </a:lnTo>
                <a:lnTo>
                  <a:pt x="9060" y="3436199"/>
                </a:lnTo>
                <a:lnTo>
                  <a:pt x="7200" y="3438059"/>
                </a:lnTo>
                <a:lnTo>
                  <a:pt x="6077" y="3438524"/>
                </a:lnTo>
                <a:close/>
              </a:path>
              <a:path w="9525" h="4200525">
                <a:moveTo>
                  <a:pt x="6077" y="3390899"/>
                </a:moveTo>
                <a:lnTo>
                  <a:pt x="3447" y="3390899"/>
                </a:lnTo>
                <a:lnTo>
                  <a:pt x="2324" y="3390434"/>
                </a:lnTo>
                <a:lnTo>
                  <a:pt x="464" y="3388574"/>
                </a:lnTo>
                <a:lnTo>
                  <a:pt x="0" y="3387452"/>
                </a:lnTo>
                <a:lnTo>
                  <a:pt x="0" y="3384821"/>
                </a:lnTo>
                <a:lnTo>
                  <a:pt x="464" y="3383699"/>
                </a:lnTo>
                <a:lnTo>
                  <a:pt x="2324" y="3381839"/>
                </a:lnTo>
                <a:lnTo>
                  <a:pt x="3447" y="3381374"/>
                </a:lnTo>
                <a:lnTo>
                  <a:pt x="6077" y="3381374"/>
                </a:lnTo>
                <a:lnTo>
                  <a:pt x="7200" y="3381839"/>
                </a:lnTo>
                <a:lnTo>
                  <a:pt x="9060" y="3383699"/>
                </a:lnTo>
                <a:lnTo>
                  <a:pt x="9524" y="3384821"/>
                </a:lnTo>
                <a:lnTo>
                  <a:pt x="9524" y="3387452"/>
                </a:lnTo>
                <a:lnTo>
                  <a:pt x="9060" y="3388574"/>
                </a:lnTo>
                <a:lnTo>
                  <a:pt x="7200" y="3390434"/>
                </a:lnTo>
                <a:lnTo>
                  <a:pt x="6077" y="3390899"/>
                </a:lnTo>
                <a:close/>
              </a:path>
              <a:path w="9525" h="4200525">
                <a:moveTo>
                  <a:pt x="6077" y="3343274"/>
                </a:moveTo>
                <a:lnTo>
                  <a:pt x="3447" y="3343274"/>
                </a:lnTo>
                <a:lnTo>
                  <a:pt x="2324" y="3342809"/>
                </a:lnTo>
                <a:lnTo>
                  <a:pt x="464" y="3340949"/>
                </a:lnTo>
                <a:lnTo>
                  <a:pt x="0" y="3339827"/>
                </a:lnTo>
                <a:lnTo>
                  <a:pt x="0" y="3337196"/>
                </a:lnTo>
                <a:lnTo>
                  <a:pt x="464" y="3336074"/>
                </a:lnTo>
                <a:lnTo>
                  <a:pt x="2324" y="3334214"/>
                </a:lnTo>
                <a:lnTo>
                  <a:pt x="3447" y="3333749"/>
                </a:lnTo>
                <a:lnTo>
                  <a:pt x="6077" y="3333749"/>
                </a:lnTo>
                <a:lnTo>
                  <a:pt x="7200" y="3334214"/>
                </a:lnTo>
                <a:lnTo>
                  <a:pt x="9060" y="3336074"/>
                </a:lnTo>
                <a:lnTo>
                  <a:pt x="9524" y="3337196"/>
                </a:lnTo>
                <a:lnTo>
                  <a:pt x="9524" y="3339827"/>
                </a:lnTo>
                <a:lnTo>
                  <a:pt x="9060" y="3340949"/>
                </a:lnTo>
                <a:lnTo>
                  <a:pt x="7200" y="3342809"/>
                </a:lnTo>
                <a:lnTo>
                  <a:pt x="6077" y="3343274"/>
                </a:lnTo>
                <a:close/>
              </a:path>
              <a:path w="9525" h="4200525">
                <a:moveTo>
                  <a:pt x="6077" y="3295649"/>
                </a:moveTo>
                <a:lnTo>
                  <a:pt x="3447" y="3295649"/>
                </a:lnTo>
                <a:lnTo>
                  <a:pt x="2324" y="3295184"/>
                </a:lnTo>
                <a:lnTo>
                  <a:pt x="464" y="3293324"/>
                </a:lnTo>
                <a:lnTo>
                  <a:pt x="0" y="3292202"/>
                </a:lnTo>
                <a:lnTo>
                  <a:pt x="0" y="3289572"/>
                </a:lnTo>
                <a:lnTo>
                  <a:pt x="464" y="3288449"/>
                </a:lnTo>
                <a:lnTo>
                  <a:pt x="2324" y="3286589"/>
                </a:lnTo>
                <a:lnTo>
                  <a:pt x="3447" y="3286124"/>
                </a:lnTo>
                <a:lnTo>
                  <a:pt x="6077" y="3286124"/>
                </a:lnTo>
                <a:lnTo>
                  <a:pt x="7200" y="3286589"/>
                </a:lnTo>
                <a:lnTo>
                  <a:pt x="9060" y="3288449"/>
                </a:lnTo>
                <a:lnTo>
                  <a:pt x="9524" y="3289572"/>
                </a:lnTo>
                <a:lnTo>
                  <a:pt x="9524" y="3292202"/>
                </a:lnTo>
                <a:lnTo>
                  <a:pt x="9060" y="3293324"/>
                </a:lnTo>
                <a:lnTo>
                  <a:pt x="7200" y="3295184"/>
                </a:lnTo>
                <a:lnTo>
                  <a:pt x="6077" y="3295649"/>
                </a:lnTo>
                <a:close/>
              </a:path>
              <a:path w="9525" h="4200525">
                <a:moveTo>
                  <a:pt x="6077" y="3248024"/>
                </a:moveTo>
                <a:lnTo>
                  <a:pt x="3447" y="3248024"/>
                </a:lnTo>
                <a:lnTo>
                  <a:pt x="2324" y="3247559"/>
                </a:lnTo>
                <a:lnTo>
                  <a:pt x="464" y="3245699"/>
                </a:lnTo>
                <a:lnTo>
                  <a:pt x="0" y="3244577"/>
                </a:lnTo>
                <a:lnTo>
                  <a:pt x="0" y="3241946"/>
                </a:lnTo>
                <a:lnTo>
                  <a:pt x="464" y="3240824"/>
                </a:lnTo>
                <a:lnTo>
                  <a:pt x="2324" y="3238964"/>
                </a:lnTo>
                <a:lnTo>
                  <a:pt x="3447" y="3238499"/>
                </a:lnTo>
                <a:lnTo>
                  <a:pt x="6077" y="3238499"/>
                </a:lnTo>
                <a:lnTo>
                  <a:pt x="7200" y="3238964"/>
                </a:lnTo>
                <a:lnTo>
                  <a:pt x="9060" y="3240824"/>
                </a:lnTo>
                <a:lnTo>
                  <a:pt x="9524" y="3241946"/>
                </a:lnTo>
                <a:lnTo>
                  <a:pt x="9524" y="3244577"/>
                </a:lnTo>
                <a:lnTo>
                  <a:pt x="9060" y="3245699"/>
                </a:lnTo>
                <a:lnTo>
                  <a:pt x="7200" y="3247559"/>
                </a:lnTo>
                <a:lnTo>
                  <a:pt x="6077" y="3248024"/>
                </a:lnTo>
                <a:close/>
              </a:path>
              <a:path w="9525" h="4200525">
                <a:moveTo>
                  <a:pt x="6077" y="3200399"/>
                </a:moveTo>
                <a:lnTo>
                  <a:pt x="3447" y="3200399"/>
                </a:lnTo>
                <a:lnTo>
                  <a:pt x="2324" y="3199934"/>
                </a:lnTo>
                <a:lnTo>
                  <a:pt x="464" y="3198074"/>
                </a:lnTo>
                <a:lnTo>
                  <a:pt x="0" y="3196952"/>
                </a:lnTo>
                <a:lnTo>
                  <a:pt x="0" y="3194321"/>
                </a:lnTo>
                <a:lnTo>
                  <a:pt x="464" y="3193199"/>
                </a:lnTo>
                <a:lnTo>
                  <a:pt x="2324" y="3191339"/>
                </a:lnTo>
                <a:lnTo>
                  <a:pt x="3447" y="3190874"/>
                </a:lnTo>
                <a:lnTo>
                  <a:pt x="6077" y="3190874"/>
                </a:lnTo>
                <a:lnTo>
                  <a:pt x="7200" y="3191339"/>
                </a:lnTo>
                <a:lnTo>
                  <a:pt x="9060" y="3193199"/>
                </a:lnTo>
                <a:lnTo>
                  <a:pt x="9524" y="3194321"/>
                </a:lnTo>
                <a:lnTo>
                  <a:pt x="9524" y="3196952"/>
                </a:lnTo>
                <a:lnTo>
                  <a:pt x="9060" y="3198074"/>
                </a:lnTo>
                <a:lnTo>
                  <a:pt x="7200" y="3199934"/>
                </a:lnTo>
                <a:lnTo>
                  <a:pt x="6077" y="3200399"/>
                </a:lnTo>
                <a:close/>
              </a:path>
              <a:path w="9525" h="4200525">
                <a:moveTo>
                  <a:pt x="6077" y="3152774"/>
                </a:moveTo>
                <a:lnTo>
                  <a:pt x="3447" y="3152774"/>
                </a:lnTo>
                <a:lnTo>
                  <a:pt x="2324" y="3152309"/>
                </a:lnTo>
                <a:lnTo>
                  <a:pt x="464" y="3150449"/>
                </a:lnTo>
                <a:lnTo>
                  <a:pt x="0" y="3149327"/>
                </a:lnTo>
                <a:lnTo>
                  <a:pt x="0" y="3146696"/>
                </a:lnTo>
                <a:lnTo>
                  <a:pt x="464" y="3145574"/>
                </a:lnTo>
                <a:lnTo>
                  <a:pt x="2324" y="3143714"/>
                </a:lnTo>
                <a:lnTo>
                  <a:pt x="3447" y="3143249"/>
                </a:lnTo>
                <a:lnTo>
                  <a:pt x="6077" y="3143249"/>
                </a:lnTo>
                <a:lnTo>
                  <a:pt x="7200" y="3143714"/>
                </a:lnTo>
                <a:lnTo>
                  <a:pt x="9060" y="3145574"/>
                </a:lnTo>
                <a:lnTo>
                  <a:pt x="9524" y="3146696"/>
                </a:lnTo>
                <a:lnTo>
                  <a:pt x="9524" y="3149327"/>
                </a:lnTo>
                <a:lnTo>
                  <a:pt x="9060" y="3150449"/>
                </a:lnTo>
                <a:lnTo>
                  <a:pt x="7200" y="3152309"/>
                </a:lnTo>
                <a:lnTo>
                  <a:pt x="6077" y="3152774"/>
                </a:lnTo>
                <a:close/>
              </a:path>
              <a:path w="9525" h="4200525">
                <a:moveTo>
                  <a:pt x="6077" y="3105149"/>
                </a:moveTo>
                <a:lnTo>
                  <a:pt x="3447" y="3105149"/>
                </a:lnTo>
                <a:lnTo>
                  <a:pt x="2324" y="3104684"/>
                </a:lnTo>
                <a:lnTo>
                  <a:pt x="464" y="3102824"/>
                </a:lnTo>
                <a:lnTo>
                  <a:pt x="0" y="3101702"/>
                </a:lnTo>
                <a:lnTo>
                  <a:pt x="0" y="3099071"/>
                </a:lnTo>
                <a:lnTo>
                  <a:pt x="464" y="3097949"/>
                </a:lnTo>
                <a:lnTo>
                  <a:pt x="2324" y="3096089"/>
                </a:lnTo>
                <a:lnTo>
                  <a:pt x="3447" y="3095624"/>
                </a:lnTo>
                <a:lnTo>
                  <a:pt x="6077" y="3095624"/>
                </a:lnTo>
                <a:lnTo>
                  <a:pt x="7200" y="3096089"/>
                </a:lnTo>
                <a:lnTo>
                  <a:pt x="9060" y="3097949"/>
                </a:lnTo>
                <a:lnTo>
                  <a:pt x="9524" y="3099071"/>
                </a:lnTo>
                <a:lnTo>
                  <a:pt x="9524" y="3101702"/>
                </a:lnTo>
                <a:lnTo>
                  <a:pt x="9060" y="3102824"/>
                </a:lnTo>
                <a:lnTo>
                  <a:pt x="7200" y="3104684"/>
                </a:lnTo>
                <a:lnTo>
                  <a:pt x="6077" y="3105149"/>
                </a:lnTo>
                <a:close/>
              </a:path>
              <a:path w="9525" h="4200525">
                <a:moveTo>
                  <a:pt x="6077" y="3057524"/>
                </a:moveTo>
                <a:lnTo>
                  <a:pt x="3447" y="3057524"/>
                </a:lnTo>
                <a:lnTo>
                  <a:pt x="2324" y="3057059"/>
                </a:lnTo>
                <a:lnTo>
                  <a:pt x="464" y="3055199"/>
                </a:lnTo>
                <a:lnTo>
                  <a:pt x="0" y="3054077"/>
                </a:lnTo>
                <a:lnTo>
                  <a:pt x="0" y="3051447"/>
                </a:lnTo>
                <a:lnTo>
                  <a:pt x="464" y="3050324"/>
                </a:lnTo>
                <a:lnTo>
                  <a:pt x="2324" y="3048464"/>
                </a:lnTo>
                <a:lnTo>
                  <a:pt x="3447" y="3047999"/>
                </a:lnTo>
                <a:lnTo>
                  <a:pt x="6077" y="3047999"/>
                </a:lnTo>
                <a:lnTo>
                  <a:pt x="7200" y="3048464"/>
                </a:lnTo>
                <a:lnTo>
                  <a:pt x="9060" y="3050324"/>
                </a:lnTo>
                <a:lnTo>
                  <a:pt x="9524" y="3051447"/>
                </a:lnTo>
                <a:lnTo>
                  <a:pt x="9524" y="3054077"/>
                </a:lnTo>
                <a:lnTo>
                  <a:pt x="9060" y="3055199"/>
                </a:lnTo>
                <a:lnTo>
                  <a:pt x="7200" y="3057059"/>
                </a:lnTo>
                <a:lnTo>
                  <a:pt x="6077" y="3057524"/>
                </a:lnTo>
                <a:close/>
              </a:path>
              <a:path w="9525" h="4200525">
                <a:moveTo>
                  <a:pt x="6077" y="3009899"/>
                </a:moveTo>
                <a:lnTo>
                  <a:pt x="3447" y="3009899"/>
                </a:lnTo>
                <a:lnTo>
                  <a:pt x="2324" y="3009434"/>
                </a:lnTo>
                <a:lnTo>
                  <a:pt x="464" y="3007574"/>
                </a:lnTo>
                <a:lnTo>
                  <a:pt x="0" y="3006452"/>
                </a:lnTo>
                <a:lnTo>
                  <a:pt x="0" y="3003821"/>
                </a:lnTo>
                <a:lnTo>
                  <a:pt x="464" y="3002699"/>
                </a:lnTo>
                <a:lnTo>
                  <a:pt x="2324" y="3000839"/>
                </a:lnTo>
                <a:lnTo>
                  <a:pt x="3447" y="3000374"/>
                </a:lnTo>
                <a:lnTo>
                  <a:pt x="6077" y="3000374"/>
                </a:lnTo>
                <a:lnTo>
                  <a:pt x="7200" y="3000839"/>
                </a:lnTo>
                <a:lnTo>
                  <a:pt x="9060" y="3002699"/>
                </a:lnTo>
                <a:lnTo>
                  <a:pt x="9524" y="3003821"/>
                </a:lnTo>
                <a:lnTo>
                  <a:pt x="9524" y="3006452"/>
                </a:lnTo>
                <a:lnTo>
                  <a:pt x="9060" y="3007574"/>
                </a:lnTo>
                <a:lnTo>
                  <a:pt x="7200" y="3009434"/>
                </a:lnTo>
                <a:lnTo>
                  <a:pt x="6077" y="3009899"/>
                </a:lnTo>
                <a:close/>
              </a:path>
              <a:path w="9525" h="4200525">
                <a:moveTo>
                  <a:pt x="6077" y="2962274"/>
                </a:moveTo>
                <a:lnTo>
                  <a:pt x="3447" y="2962274"/>
                </a:lnTo>
                <a:lnTo>
                  <a:pt x="2324" y="2961809"/>
                </a:lnTo>
                <a:lnTo>
                  <a:pt x="464" y="2959949"/>
                </a:lnTo>
                <a:lnTo>
                  <a:pt x="0" y="2958827"/>
                </a:lnTo>
                <a:lnTo>
                  <a:pt x="0" y="2956197"/>
                </a:lnTo>
                <a:lnTo>
                  <a:pt x="464" y="2955074"/>
                </a:lnTo>
                <a:lnTo>
                  <a:pt x="2324" y="2953214"/>
                </a:lnTo>
                <a:lnTo>
                  <a:pt x="3447" y="2952749"/>
                </a:lnTo>
                <a:lnTo>
                  <a:pt x="6077" y="2952749"/>
                </a:lnTo>
                <a:lnTo>
                  <a:pt x="7200" y="2953214"/>
                </a:lnTo>
                <a:lnTo>
                  <a:pt x="9060" y="2955074"/>
                </a:lnTo>
                <a:lnTo>
                  <a:pt x="9524" y="2956197"/>
                </a:lnTo>
                <a:lnTo>
                  <a:pt x="9524" y="2958827"/>
                </a:lnTo>
                <a:lnTo>
                  <a:pt x="9060" y="2959949"/>
                </a:lnTo>
                <a:lnTo>
                  <a:pt x="7200" y="2961809"/>
                </a:lnTo>
                <a:lnTo>
                  <a:pt x="6077" y="2962274"/>
                </a:lnTo>
                <a:close/>
              </a:path>
              <a:path w="9525" h="4200525">
                <a:moveTo>
                  <a:pt x="6077" y="2914649"/>
                </a:moveTo>
                <a:lnTo>
                  <a:pt x="3447" y="2914649"/>
                </a:lnTo>
                <a:lnTo>
                  <a:pt x="2324" y="2914184"/>
                </a:lnTo>
                <a:lnTo>
                  <a:pt x="464" y="2912324"/>
                </a:lnTo>
                <a:lnTo>
                  <a:pt x="0" y="2911202"/>
                </a:lnTo>
                <a:lnTo>
                  <a:pt x="0" y="2908572"/>
                </a:lnTo>
                <a:lnTo>
                  <a:pt x="464" y="2907449"/>
                </a:lnTo>
                <a:lnTo>
                  <a:pt x="2324" y="2905589"/>
                </a:lnTo>
                <a:lnTo>
                  <a:pt x="3447" y="2905124"/>
                </a:lnTo>
                <a:lnTo>
                  <a:pt x="6077" y="2905124"/>
                </a:lnTo>
                <a:lnTo>
                  <a:pt x="7200" y="2905589"/>
                </a:lnTo>
                <a:lnTo>
                  <a:pt x="9060" y="2907449"/>
                </a:lnTo>
                <a:lnTo>
                  <a:pt x="9524" y="2908572"/>
                </a:lnTo>
                <a:lnTo>
                  <a:pt x="9524" y="2911202"/>
                </a:lnTo>
                <a:lnTo>
                  <a:pt x="9060" y="2912324"/>
                </a:lnTo>
                <a:lnTo>
                  <a:pt x="7200" y="2914184"/>
                </a:lnTo>
                <a:lnTo>
                  <a:pt x="6077" y="2914649"/>
                </a:lnTo>
                <a:close/>
              </a:path>
              <a:path w="9525" h="4200525">
                <a:moveTo>
                  <a:pt x="6077" y="2867024"/>
                </a:moveTo>
                <a:lnTo>
                  <a:pt x="3447" y="2867024"/>
                </a:lnTo>
                <a:lnTo>
                  <a:pt x="2324" y="2866559"/>
                </a:lnTo>
                <a:lnTo>
                  <a:pt x="464" y="2864699"/>
                </a:lnTo>
                <a:lnTo>
                  <a:pt x="0" y="2863577"/>
                </a:lnTo>
                <a:lnTo>
                  <a:pt x="0" y="2860946"/>
                </a:lnTo>
                <a:lnTo>
                  <a:pt x="464" y="2859824"/>
                </a:lnTo>
                <a:lnTo>
                  <a:pt x="2324" y="2857964"/>
                </a:lnTo>
                <a:lnTo>
                  <a:pt x="3447" y="2857499"/>
                </a:lnTo>
                <a:lnTo>
                  <a:pt x="6077" y="2857499"/>
                </a:lnTo>
                <a:lnTo>
                  <a:pt x="7200" y="2857964"/>
                </a:lnTo>
                <a:lnTo>
                  <a:pt x="9060" y="2859824"/>
                </a:lnTo>
                <a:lnTo>
                  <a:pt x="9524" y="2860946"/>
                </a:lnTo>
                <a:lnTo>
                  <a:pt x="9524" y="2863577"/>
                </a:lnTo>
                <a:lnTo>
                  <a:pt x="9060" y="2864699"/>
                </a:lnTo>
                <a:lnTo>
                  <a:pt x="7200" y="2866559"/>
                </a:lnTo>
                <a:lnTo>
                  <a:pt x="6077" y="2867024"/>
                </a:lnTo>
                <a:close/>
              </a:path>
              <a:path w="9525" h="4200525">
                <a:moveTo>
                  <a:pt x="6077" y="2819399"/>
                </a:moveTo>
                <a:lnTo>
                  <a:pt x="3447" y="2819399"/>
                </a:lnTo>
                <a:lnTo>
                  <a:pt x="2324" y="2818934"/>
                </a:lnTo>
                <a:lnTo>
                  <a:pt x="464" y="2817074"/>
                </a:lnTo>
                <a:lnTo>
                  <a:pt x="0" y="2815952"/>
                </a:lnTo>
                <a:lnTo>
                  <a:pt x="0" y="2813322"/>
                </a:lnTo>
                <a:lnTo>
                  <a:pt x="464" y="2812199"/>
                </a:lnTo>
                <a:lnTo>
                  <a:pt x="2324" y="2810339"/>
                </a:lnTo>
                <a:lnTo>
                  <a:pt x="3447" y="2809874"/>
                </a:lnTo>
                <a:lnTo>
                  <a:pt x="6077" y="2809874"/>
                </a:lnTo>
                <a:lnTo>
                  <a:pt x="7200" y="2810339"/>
                </a:lnTo>
                <a:lnTo>
                  <a:pt x="9060" y="2812199"/>
                </a:lnTo>
                <a:lnTo>
                  <a:pt x="9524" y="2813322"/>
                </a:lnTo>
                <a:lnTo>
                  <a:pt x="9524" y="2815952"/>
                </a:lnTo>
                <a:lnTo>
                  <a:pt x="9060" y="2817074"/>
                </a:lnTo>
                <a:lnTo>
                  <a:pt x="7200" y="2818934"/>
                </a:lnTo>
                <a:lnTo>
                  <a:pt x="6077" y="2819399"/>
                </a:lnTo>
                <a:close/>
              </a:path>
              <a:path w="9525" h="4200525">
                <a:moveTo>
                  <a:pt x="6077" y="2771774"/>
                </a:moveTo>
                <a:lnTo>
                  <a:pt x="3447" y="2771774"/>
                </a:lnTo>
                <a:lnTo>
                  <a:pt x="2324" y="2771309"/>
                </a:lnTo>
                <a:lnTo>
                  <a:pt x="464" y="2769449"/>
                </a:lnTo>
                <a:lnTo>
                  <a:pt x="0" y="2768327"/>
                </a:lnTo>
                <a:lnTo>
                  <a:pt x="0" y="2765697"/>
                </a:lnTo>
                <a:lnTo>
                  <a:pt x="464" y="2764574"/>
                </a:lnTo>
                <a:lnTo>
                  <a:pt x="2324" y="2762714"/>
                </a:lnTo>
                <a:lnTo>
                  <a:pt x="3447" y="2762249"/>
                </a:lnTo>
                <a:lnTo>
                  <a:pt x="6077" y="2762249"/>
                </a:lnTo>
                <a:lnTo>
                  <a:pt x="7200" y="2762714"/>
                </a:lnTo>
                <a:lnTo>
                  <a:pt x="9060" y="2764574"/>
                </a:lnTo>
                <a:lnTo>
                  <a:pt x="9524" y="2765697"/>
                </a:lnTo>
                <a:lnTo>
                  <a:pt x="9524" y="2768327"/>
                </a:lnTo>
                <a:lnTo>
                  <a:pt x="9060" y="2769449"/>
                </a:lnTo>
                <a:lnTo>
                  <a:pt x="7200" y="2771309"/>
                </a:lnTo>
                <a:lnTo>
                  <a:pt x="6077" y="2771774"/>
                </a:lnTo>
                <a:close/>
              </a:path>
              <a:path w="9525" h="4200525">
                <a:moveTo>
                  <a:pt x="6077" y="2724149"/>
                </a:moveTo>
                <a:lnTo>
                  <a:pt x="3447" y="2724149"/>
                </a:lnTo>
                <a:lnTo>
                  <a:pt x="2324" y="2723684"/>
                </a:lnTo>
                <a:lnTo>
                  <a:pt x="464" y="2721824"/>
                </a:lnTo>
                <a:lnTo>
                  <a:pt x="0" y="2720702"/>
                </a:lnTo>
                <a:lnTo>
                  <a:pt x="0" y="2718072"/>
                </a:lnTo>
                <a:lnTo>
                  <a:pt x="464" y="2716949"/>
                </a:lnTo>
                <a:lnTo>
                  <a:pt x="2324" y="2715089"/>
                </a:lnTo>
                <a:lnTo>
                  <a:pt x="3447" y="2714624"/>
                </a:lnTo>
                <a:lnTo>
                  <a:pt x="6077" y="2714624"/>
                </a:lnTo>
                <a:lnTo>
                  <a:pt x="7200" y="2715089"/>
                </a:lnTo>
                <a:lnTo>
                  <a:pt x="9060" y="2716949"/>
                </a:lnTo>
                <a:lnTo>
                  <a:pt x="9524" y="2718072"/>
                </a:lnTo>
                <a:lnTo>
                  <a:pt x="9524" y="2720702"/>
                </a:lnTo>
                <a:lnTo>
                  <a:pt x="9060" y="2721824"/>
                </a:lnTo>
                <a:lnTo>
                  <a:pt x="7200" y="2723684"/>
                </a:lnTo>
                <a:lnTo>
                  <a:pt x="6077" y="2724149"/>
                </a:lnTo>
                <a:close/>
              </a:path>
              <a:path w="9525" h="4200525">
                <a:moveTo>
                  <a:pt x="6077" y="2676524"/>
                </a:moveTo>
                <a:lnTo>
                  <a:pt x="3447" y="2676524"/>
                </a:lnTo>
                <a:lnTo>
                  <a:pt x="2324" y="2676059"/>
                </a:lnTo>
                <a:lnTo>
                  <a:pt x="464" y="2674199"/>
                </a:lnTo>
                <a:lnTo>
                  <a:pt x="0" y="2673077"/>
                </a:lnTo>
                <a:lnTo>
                  <a:pt x="0" y="2670447"/>
                </a:lnTo>
                <a:lnTo>
                  <a:pt x="464" y="2669324"/>
                </a:lnTo>
                <a:lnTo>
                  <a:pt x="2324" y="2667464"/>
                </a:lnTo>
                <a:lnTo>
                  <a:pt x="3447" y="2666999"/>
                </a:lnTo>
                <a:lnTo>
                  <a:pt x="6077" y="2666999"/>
                </a:lnTo>
                <a:lnTo>
                  <a:pt x="7200" y="2667464"/>
                </a:lnTo>
                <a:lnTo>
                  <a:pt x="9060" y="2669324"/>
                </a:lnTo>
                <a:lnTo>
                  <a:pt x="9524" y="2670447"/>
                </a:lnTo>
                <a:lnTo>
                  <a:pt x="9524" y="2673077"/>
                </a:lnTo>
                <a:lnTo>
                  <a:pt x="9060" y="2674199"/>
                </a:lnTo>
                <a:lnTo>
                  <a:pt x="7200" y="2676059"/>
                </a:lnTo>
                <a:lnTo>
                  <a:pt x="6077" y="2676524"/>
                </a:lnTo>
                <a:close/>
              </a:path>
              <a:path w="9525" h="4200525">
                <a:moveTo>
                  <a:pt x="6077" y="2628899"/>
                </a:moveTo>
                <a:lnTo>
                  <a:pt x="3447" y="2628899"/>
                </a:lnTo>
                <a:lnTo>
                  <a:pt x="2324" y="2628434"/>
                </a:lnTo>
                <a:lnTo>
                  <a:pt x="464" y="2626574"/>
                </a:lnTo>
                <a:lnTo>
                  <a:pt x="0" y="2625452"/>
                </a:lnTo>
                <a:lnTo>
                  <a:pt x="0" y="2622821"/>
                </a:lnTo>
                <a:lnTo>
                  <a:pt x="464" y="2621699"/>
                </a:lnTo>
                <a:lnTo>
                  <a:pt x="2324" y="2619839"/>
                </a:lnTo>
                <a:lnTo>
                  <a:pt x="3447" y="2619374"/>
                </a:lnTo>
                <a:lnTo>
                  <a:pt x="6077" y="2619374"/>
                </a:lnTo>
                <a:lnTo>
                  <a:pt x="7200" y="2619839"/>
                </a:lnTo>
                <a:lnTo>
                  <a:pt x="9060" y="2621699"/>
                </a:lnTo>
                <a:lnTo>
                  <a:pt x="9524" y="2622821"/>
                </a:lnTo>
                <a:lnTo>
                  <a:pt x="9524" y="2625452"/>
                </a:lnTo>
                <a:lnTo>
                  <a:pt x="9060" y="2626574"/>
                </a:lnTo>
                <a:lnTo>
                  <a:pt x="7200" y="2628434"/>
                </a:lnTo>
                <a:lnTo>
                  <a:pt x="6077" y="2628899"/>
                </a:lnTo>
                <a:close/>
              </a:path>
              <a:path w="9525" h="4200525">
                <a:moveTo>
                  <a:pt x="6077" y="2581274"/>
                </a:moveTo>
                <a:lnTo>
                  <a:pt x="3447" y="2581274"/>
                </a:lnTo>
                <a:lnTo>
                  <a:pt x="2324" y="2580809"/>
                </a:lnTo>
                <a:lnTo>
                  <a:pt x="464" y="2578949"/>
                </a:lnTo>
                <a:lnTo>
                  <a:pt x="0" y="2577827"/>
                </a:lnTo>
                <a:lnTo>
                  <a:pt x="0" y="2575197"/>
                </a:lnTo>
                <a:lnTo>
                  <a:pt x="464" y="2574074"/>
                </a:lnTo>
                <a:lnTo>
                  <a:pt x="2324" y="2572214"/>
                </a:lnTo>
                <a:lnTo>
                  <a:pt x="3447" y="2571749"/>
                </a:lnTo>
                <a:lnTo>
                  <a:pt x="6077" y="2571749"/>
                </a:lnTo>
                <a:lnTo>
                  <a:pt x="7200" y="2572214"/>
                </a:lnTo>
                <a:lnTo>
                  <a:pt x="9060" y="2574074"/>
                </a:lnTo>
                <a:lnTo>
                  <a:pt x="9524" y="2575197"/>
                </a:lnTo>
                <a:lnTo>
                  <a:pt x="9524" y="2577827"/>
                </a:lnTo>
                <a:lnTo>
                  <a:pt x="9060" y="2578949"/>
                </a:lnTo>
                <a:lnTo>
                  <a:pt x="7200" y="2580809"/>
                </a:lnTo>
                <a:lnTo>
                  <a:pt x="6077" y="2581274"/>
                </a:lnTo>
                <a:close/>
              </a:path>
              <a:path w="9525" h="4200525">
                <a:moveTo>
                  <a:pt x="6077" y="2533649"/>
                </a:moveTo>
                <a:lnTo>
                  <a:pt x="3447" y="2533649"/>
                </a:lnTo>
                <a:lnTo>
                  <a:pt x="2324" y="2533184"/>
                </a:lnTo>
                <a:lnTo>
                  <a:pt x="464" y="2531324"/>
                </a:lnTo>
                <a:lnTo>
                  <a:pt x="0" y="2530202"/>
                </a:lnTo>
                <a:lnTo>
                  <a:pt x="0" y="2527572"/>
                </a:lnTo>
                <a:lnTo>
                  <a:pt x="464" y="2526449"/>
                </a:lnTo>
                <a:lnTo>
                  <a:pt x="2324" y="2524589"/>
                </a:lnTo>
                <a:lnTo>
                  <a:pt x="3447" y="2524124"/>
                </a:lnTo>
                <a:lnTo>
                  <a:pt x="6077" y="2524124"/>
                </a:lnTo>
                <a:lnTo>
                  <a:pt x="7200" y="2524589"/>
                </a:lnTo>
                <a:lnTo>
                  <a:pt x="9060" y="2526449"/>
                </a:lnTo>
                <a:lnTo>
                  <a:pt x="9524" y="2527572"/>
                </a:lnTo>
                <a:lnTo>
                  <a:pt x="9524" y="2530202"/>
                </a:lnTo>
                <a:lnTo>
                  <a:pt x="9060" y="2531324"/>
                </a:lnTo>
                <a:lnTo>
                  <a:pt x="7200" y="2533184"/>
                </a:lnTo>
                <a:lnTo>
                  <a:pt x="6077" y="2533649"/>
                </a:lnTo>
                <a:close/>
              </a:path>
              <a:path w="9525" h="4200525">
                <a:moveTo>
                  <a:pt x="6077" y="2486024"/>
                </a:moveTo>
                <a:lnTo>
                  <a:pt x="3447" y="2486024"/>
                </a:lnTo>
                <a:lnTo>
                  <a:pt x="2324" y="2485559"/>
                </a:lnTo>
                <a:lnTo>
                  <a:pt x="464" y="2483699"/>
                </a:lnTo>
                <a:lnTo>
                  <a:pt x="0" y="2482577"/>
                </a:lnTo>
                <a:lnTo>
                  <a:pt x="0" y="2479946"/>
                </a:lnTo>
                <a:lnTo>
                  <a:pt x="464" y="2478824"/>
                </a:lnTo>
                <a:lnTo>
                  <a:pt x="2324" y="2476964"/>
                </a:lnTo>
                <a:lnTo>
                  <a:pt x="3447" y="2476499"/>
                </a:lnTo>
                <a:lnTo>
                  <a:pt x="6077" y="2476499"/>
                </a:lnTo>
                <a:lnTo>
                  <a:pt x="7200" y="2476964"/>
                </a:lnTo>
                <a:lnTo>
                  <a:pt x="9060" y="2478824"/>
                </a:lnTo>
                <a:lnTo>
                  <a:pt x="9524" y="2479946"/>
                </a:lnTo>
                <a:lnTo>
                  <a:pt x="9524" y="2482577"/>
                </a:lnTo>
                <a:lnTo>
                  <a:pt x="9060" y="2483699"/>
                </a:lnTo>
                <a:lnTo>
                  <a:pt x="7200" y="2485559"/>
                </a:lnTo>
                <a:lnTo>
                  <a:pt x="6077" y="2486024"/>
                </a:lnTo>
                <a:close/>
              </a:path>
              <a:path w="9525" h="4200525">
                <a:moveTo>
                  <a:pt x="6077" y="2438399"/>
                </a:moveTo>
                <a:lnTo>
                  <a:pt x="3447" y="2438399"/>
                </a:lnTo>
                <a:lnTo>
                  <a:pt x="2324" y="2437934"/>
                </a:lnTo>
                <a:lnTo>
                  <a:pt x="464" y="2436074"/>
                </a:lnTo>
                <a:lnTo>
                  <a:pt x="0" y="2434952"/>
                </a:lnTo>
                <a:lnTo>
                  <a:pt x="0" y="2432322"/>
                </a:lnTo>
                <a:lnTo>
                  <a:pt x="464" y="2431199"/>
                </a:lnTo>
                <a:lnTo>
                  <a:pt x="2324" y="2429339"/>
                </a:lnTo>
                <a:lnTo>
                  <a:pt x="3447" y="2428874"/>
                </a:lnTo>
                <a:lnTo>
                  <a:pt x="6077" y="2428874"/>
                </a:lnTo>
                <a:lnTo>
                  <a:pt x="7200" y="2429339"/>
                </a:lnTo>
                <a:lnTo>
                  <a:pt x="9060" y="2431199"/>
                </a:lnTo>
                <a:lnTo>
                  <a:pt x="9524" y="2432322"/>
                </a:lnTo>
                <a:lnTo>
                  <a:pt x="9524" y="2434952"/>
                </a:lnTo>
                <a:lnTo>
                  <a:pt x="9060" y="2436074"/>
                </a:lnTo>
                <a:lnTo>
                  <a:pt x="7200" y="2437934"/>
                </a:lnTo>
                <a:lnTo>
                  <a:pt x="6077" y="2438399"/>
                </a:lnTo>
                <a:close/>
              </a:path>
              <a:path w="9525" h="4200525">
                <a:moveTo>
                  <a:pt x="6077" y="2390774"/>
                </a:moveTo>
                <a:lnTo>
                  <a:pt x="3447" y="2390774"/>
                </a:lnTo>
                <a:lnTo>
                  <a:pt x="2324" y="2390309"/>
                </a:lnTo>
                <a:lnTo>
                  <a:pt x="464" y="2388449"/>
                </a:lnTo>
                <a:lnTo>
                  <a:pt x="0" y="2387327"/>
                </a:lnTo>
                <a:lnTo>
                  <a:pt x="0" y="2384696"/>
                </a:lnTo>
                <a:lnTo>
                  <a:pt x="464" y="2383574"/>
                </a:lnTo>
                <a:lnTo>
                  <a:pt x="2324" y="2381714"/>
                </a:lnTo>
                <a:lnTo>
                  <a:pt x="3447" y="2381249"/>
                </a:lnTo>
                <a:lnTo>
                  <a:pt x="6077" y="2381249"/>
                </a:lnTo>
                <a:lnTo>
                  <a:pt x="7200" y="2381714"/>
                </a:lnTo>
                <a:lnTo>
                  <a:pt x="9060" y="2383574"/>
                </a:lnTo>
                <a:lnTo>
                  <a:pt x="9524" y="2384696"/>
                </a:lnTo>
                <a:lnTo>
                  <a:pt x="9524" y="2387327"/>
                </a:lnTo>
                <a:lnTo>
                  <a:pt x="9060" y="2388449"/>
                </a:lnTo>
                <a:lnTo>
                  <a:pt x="7200" y="2390309"/>
                </a:lnTo>
                <a:lnTo>
                  <a:pt x="6077" y="2390774"/>
                </a:lnTo>
                <a:close/>
              </a:path>
              <a:path w="9525" h="4200525">
                <a:moveTo>
                  <a:pt x="6077" y="2343149"/>
                </a:moveTo>
                <a:lnTo>
                  <a:pt x="3447" y="2343149"/>
                </a:lnTo>
                <a:lnTo>
                  <a:pt x="2324" y="2342684"/>
                </a:lnTo>
                <a:lnTo>
                  <a:pt x="464" y="2340824"/>
                </a:lnTo>
                <a:lnTo>
                  <a:pt x="0" y="2339702"/>
                </a:lnTo>
                <a:lnTo>
                  <a:pt x="0" y="2337072"/>
                </a:lnTo>
                <a:lnTo>
                  <a:pt x="464" y="2335949"/>
                </a:lnTo>
                <a:lnTo>
                  <a:pt x="2324" y="2334089"/>
                </a:lnTo>
                <a:lnTo>
                  <a:pt x="3447" y="2333624"/>
                </a:lnTo>
                <a:lnTo>
                  <a:pt x="6077" y="2333624"/>
                </a:lnTo>
                <a:lnTo>
                  <a:pt x="7200" y="2334089"/>
                </a:lnTo>
                <a:lnTo>
                  <a:pt x="9060" y="2335949"/>
                </a:lnTo>
                <a:lnTo>
                  <a:pt x="9524" y="2337072"/>
                </a:lnTo>
                <a:lnTo>
                  <a:pt x="9524" y="2339702"/>
                </a:lnTo>
                <a:lnTo>
                  <a:pt x="9060" y="2340824"/>
                </a:lnTo>
                <a:lnTo>
                  <a:pt x="7200" y="2342684"/>
                </a:lnTo>
                <a:lnTo>
                  <a:pt x="6077" y="2343149"/>
                </a:lnTo>
                <a:close/>
              </a:path>
              <a:path w="9525" h="4200525">
                <a:moveTo>
                  <a:pt x="6077" y="2295524"/>
                </a:moveTo>
                <a:lnTo>
                  <a:pt x="3447" y="2295524"/>
                </a:lnTo>
                <a:lnTo>
                  <a:pt x="2324" y="2295059"/>
                </a:lnTo>
                <a:lnTo>
                  <a:pt x="464" y="2293199"/>
                </a:lnTo>
                <a:lnTo>
                  <a:pt x="0" y="2292077"/>
                </a:lnTo>
                <a:lnTo>
                  <a:pt x="0" y="2289447"/>
                </a:lnTo>
                <a:lnTo>
                  <a:pt x="464" y="2288324"/>
                </a:lnTo>
                <a:lnTo>
                  <a:pt x="2324" y="2286464"/>
                </a:lnTo>
                <a:lnTo>
                  <a:pt x="3447" y="2285999"/>
                </a:lnTo>
                <a:lnTo>
                  <a:pt x="6077" y="2285999"/>
                </a:lnTo>
                <a:lnTo>
                  <a:pt x="7200" y="2286464"/>
                </a:lnTo>
                <a:lnTo>
                  <a:pt x="9060" y="2288324"/>
                </a:lnTo>
                <a:lnTo>
                  <a:pt x="9524" y="2289447"/>
                </a:lnTo>
                <a:lnTo>
                  <a:pt x="9524" y="2292077"/>
                </a:lnTo>
                <a:lnTo>
                  <a:pt x="9060" y="2293199"/>
                </a:lnTo>
                <a:lnTo>
                  <a:pt x="7200" y="2295059"/>
                </a:lnTo>
                <a:lnTo>
                  <a:pt x="6077" y="2295524"/>
                </a:lnTo>
                <a:close/>
              </a:path>
              <a:path w="9525" h="4200525">
                <a:moveTo>
                  <a:pt x="6077" y="2247899"/>
                </a:moveTo>
                <a:lnTo>
                  <a:pt x="3447" y="2247899"/>
                </a:lnTo>
                <a:lnTo>
                  <a:pt x="2324" y="2247434"/>
                </a:lnTo>
                <a:lnTo>
                  <a:pt x="464" y="2245574"/>
                </a:lnTo>
                <a:lnTo>
                  <a:pt x="0" y="2244452"/>
                </a:lnTo>
                <a:lnTo>
                  <a:pt x="0" y="2241822"/>
                </a:lnTo>
                <a:lnTo>
                  <a:pt x="464" y="2240699"/>
                </a:lnTo>
                <a:lnTo>
                  <a:pt x="2324" y="2238839"/>
                </a:lnTo>
                <a:lnTo>
                  <a:pt x="3447" y="2238374"/>
                </a:lnTo>
                <a:lnTo>
                  <a:pt x="6077" y="2238374"/>
                </a:lnTo>
                <a:lnTo>
                  <a:pt x="7200" y="2238839"/>
                </a:lnTo>
                <a:lnTo>
                  <a:pt x="9060" y="2240699"/>
                </a:lnTo>
                <a:lnTo>
                  <a:pt x="9524" y="2241822"/>
                </a:lnTo>
                <a:lnTo>
                  <a:pt x="9524" y="2244452"/>
                </a:lnTo>
                <a:lnTo>
                  <a:pt x="9060" y="2245574"/>
                </a:lnTo>
                <a:lnTo>
                  <a:pt x="7200" y="2247434"/>
                </a:lnTo>
                <a:lnTo>
                  <a:pt x="6077" y="2247899"/>
                </a:lnTo>
                <a:close/>
              </a:path>
              <a:path w="9525" h="4200525">
                <a:moveTo>
                  <a:pt x="6077" y="2200274"/>
                </a:moveTo>
                <a:lnTo>
                  <a:pt x="3447" y="2200274"/>
                </a:lnTo>
                <a:lnTo>
                  <a:pt x="2324" y="2199809"/>
                </a:lnTo>
                <a:lnTo>
                  <a:pt x="464" y="2197949"/>
                </a:lnTo>
                <a:lnTo>
                  <a:pt x="0" y="2196827"/>
                </a:lnTo>
                <a:lnTo>
                  <a:pt x="0" y="2194197"/>
                </a:lnTo>
                <a:lnTo>
                  <a:pt x="464" y="2193074"/>
                </a:lnTo>
                <a:lnTo>
                  <a:pt x="2324" y="2191214"/>
                </a:lnTo>
                <a:lnTo>
                  <a:pt x="3447" y="2190749"/>
                </a:lnTo>
                <a:lnTo>
                  <a:pt x="6077" y="2190749"/>
                </a:lnTo>
                <a:lnTo>
                  <a:pt x="7200" y="2191214"/>
                </a:lnTo>
                <a:lnTo>
                  <a:pt x="9060" y="2193074"/>
                </a:lnTo>
                <a:lnTo>
                  <a:pt x="9524" y="2194197"/>
                </a:lnTo>
                <a:lnTo>
                  <a:pt x="9524" y="2196827"/>
                </a:lnTo>
                <a:lnTo>
                  <a:pt x="9060" y="2197949"/>
                </a:lnTo>
                <a:lnTo>
                  <a:pt x="7200" y="2199809"/>
                </a:lnTo>
                <a:lnTo>
                  <a:pt x="6077" y="2200274"/>
                </a:lnTo>
                <a:close/>
              </a:path>
              <a:path w="9525" h="4200525">
                <a:moveTo>
                  <a:pt x="6077" y="2152649"/>
                </a:moveTo>
                <a:lnTo>
                  <a:pt x="3447" y="2152649"/>
                </a:lnTo>
                <a:lnTo>
                  <a:pt x="2324" y="2152184"/>
                </a:lnTo>
                <a:lnTo>
                  <a:pt x="464" y="2150324"/>
                </a:lnTo>
                <a:lnTo>
                  <a:pt x="0" y="2149202"/>
                </a:lnTo>
                <a:lnTo>
                  <a:pt x="0" y="2146571"/>
                </a:lnTo>
                <a:lnTo>
                  <a:pt x="464" y="2145449"/>
                </a:lnTo>
                <a:lnTo>
                  <a:pt x="2324" y="2143589"/>
                </a:lnTo>
                <a:lnTo>
                  <a:pt x="3447" y="2143124"/>
                </a:lnTo>
                <a:lnTo>
                  <a:pt x="6077" y="2143124"/>
                </a:lnTo>
                <a:lnTo>
                  <a:pt x="7200" y="2143589"/>
                </a:lnTo>
                <a:lnTo>
                  <a:pt x="9060" y="2145449"/>
                </a:lnTo>
                <a:lnTo>
                  <a:pt x="9524" y="2146571"/>
                </a:lnTo>
                <a:lnTo>
                  <a:pt x="9524" y="2149202"/>
                </a:lnTo>
                <a:lnTo>
                  <a:pt x="9060" y="2150324"/>
                </a:lnTo>
                <a:lnTo>
                  <a:pt x="7200" y="2152184"/>
                </a:lnTo>
                <a:lnTo>
                  <a:pt x="6077" y="2152649"/>
                </a:lnTo>
                <a:close/>
              </a:path>
              <a:path w="9525" h="4200525">
                <a:moveTo>
                  <a:pt x="6077" y="2105024"/>
                </a:moveTo>
                <a:lnTo>
                  <a:pt x="3447" y="2105024"/>
                </a:lnTo>
                <a:lnTo>
                  <a:pt x="2324" y="2104559"/>
                </a:lnTo>
                <a:lnTo>
                  <a:pt x="464" y="2102699"/>
                </a:lnTo>
                <a:lnTo>
                  <a:pt x="0" y="2101577"/>
                </a:lnTo>
                <a:lnTo>
                  <a:pt x="0" y="2098947"/>
                </a:lnTo>
                <a:lnTo>
                  <a:pt x="464" y="2097824"/>
                </a:lnTo>
                <a:lnTo>
                  <a:pt x="2324" y="2095964"/>
                </a:lnTo>
                <a:lnTo>
                  <a:pt x="3447" y="2095499"/>
                </a:lnTo>
                <a:lnTo>
                  <a:pt x="6077" y="2095499"/>
                </a:lnTo>
                <a:lnTo>
                  <a:pt x="7200" y="2095964"/>
                </a:lnTo>
                <a:lnTo>
                  <a:pt x="9060" y="2097824"/>
                </a:lnTo>
                <a:lnTo>
                  <a:pt x="9524" y="2098947"/>
                </a:lnTo>
                <a:lnTo>
                  <a:pt x="9524" y="2101577"/>
                </a:lnTo>
                <a:lnTo>
                  <a:pt x="9060" y="2102699"/>
                </a:lnTo>
                <a:lnTo>
                  <a:pt x="7200" y="2104559"/>
                </a:lnTo>
                <a:lnTo>
                  <a:pt x="6077" y="2105024"/>
                </a:lnTo>
                <a:close/>
              </a:path>
              <a:path w="9525" h="4200525">
                <a:moveTo>
                  <a:pt x="6077" y="2057399"/>
                </a:moveTo>
                <a:lnTo>
                  <a:pt x="3447" y="2057399"/>
                </a:lnTo>
                <a:lnTo>
                  <a:pt x="2324" y="2056934"/>
                </a:lnTo>
                <a:lnTo>
                  <a:pt x="464" y="2055074"/>
                </a:lnTo>
                <a:lnTo>
                  <a:pt x="0" y="2053952"/>
                </a:lnTo>
                <a:lnTo>
                  <a:pt x="0" y="2051322"/>
                </a:lnTo>
                <a:lnTo>
                  <a:pt x="464" y="2050199"/>
                </a:lnTo>
                <a:lnTo>
                  <a:pt x="2324" y="2048339"/>
                </a:lnTo>
                <a:lnTo>
                  <a:pt x="3447" y="2047874"/>
                </a:lnTo>
                <a:lnTo>
                  <a:pt x="6077" y="2047874"/>
                </a:lnTo>
                <a:lnTo>
                  <a:pt x="7200" y="2048339"/>
                </a:lnTo>
                <a:lnTo>
                  <a:pt x="9060" y="2050199"/>
                </a:lnTo>
                <a:lnTo>
                  <a:pt x="9524" y="2051322"/>
                </a:lnTo>
                <a:lnTo>
                  <a:pt x="9524" y="2053952"/>
                </a:lnTo>
                <a:lnTo>
                  <a:pt x="9060" y="2055074"/>
                </a:lnTo>
                <a:lnTo>
                  <a:pt x="7200" y="2056934"/>
                </a:lnTo>
                <a:lnTo>
                  <a:pt x="6077" y="2057399"/>
                </a:lnTo>
                <a:close/>
              </a:path>
              <a:path w="9525" h="4200525">
                <a:moveTo>
                  <a:pt x="6077" y="2009774"/>
                </a:moveTo>
                <a:lnTo>
                  <a:pt x="3447" y="2009774"/>
                </a:lnTo>
                <a:lnTo>
                  <a:pt x="2324" y="2009309"/>
                </a:lnTo>
                <a:lnTo>
                  <a:pt x="464" y="2007449"/>
                </a:lnTo>
                <a:lnTo>
                  <a:pt x="0" y="2006327"/>
                </a:lnTo>
                <a:lnTo>
                  <a:pt x="0" y="2003697"/>
                </a:lnTo>
                <a:lnTo>
                  <a:pt x="464" y="2002574"/>
                </a:lnTo>
                <a:lnTo>
                  <a:pt x="2324" y="2000714"/>
                </a:lnTo>
                <a:lnTo>
                  <a:pt x="3447" y="2000249"/>
                </a:lnTo>
                <a:lnTo>
                  <a:pt x="6077" y="2000249"/>
                </a:lnTo>
                <a:lnTo>
                  <a:pt x="7200" y="2000714"/>
                </a:lnTo>
                <a:lnTo>
                  <a:pt x="9060" y="2002574"/>
                </a:lnTo>
                <a:lnTo>
                  <a:pt x="9524" y="2003697"/>
                </a:lnTo>
                <a:lnTo>
                  <a:pt x="9524" y="2006327"/>
                </a:lnTo>
                <a:lnTo>
                  <a:pt x="9060" y="2007449"/>
                </a:lnTo>
                <a:lnTo>
                  <a:pt x="7200" y="2009309"/>
                </a:lnTo>
                <a:lnTo>
                  <a:pt x="6077" y="2009774"/>
                </a:lnTo>
                <a:close/>
              </a:path>
              <a:path w="9525" h="4200525">
                <a:moveTo>
                  <a:pt x="6077" y="1962149"/>
                </a:moveTo>
                <a:lnTo>
                  <a:pt x="3447" y="1962149"/>
                </a:lnTo>
                <a:lnTo>
                  <a:pt x="2324" y="1961684"/>
                </a:lnTo>
                <a:lnTo>
                  <a:pt x="464" y="1959824"/>
                </a:lnTo>
                <a:lnTo>
                  <a:pt x="0" y="1958702"/>
                </a:lnTo>
                <a:lnTo>
                  <a:pt x="0" y="1956071"/>
                </a:lnTo>
                <a:lnTo>
                  <a:pt x="464" y="1954949"/>
                </a:lnTo>
                <a:lnTo>
                  <a:pt x="2324" y="1953089"/>
                </a:lnTo>
                <a:lnTo>
                  <a:pt x="3447" y="1952624"/>
                </a:lnTo>
                <a:lnTo>
                  <a:pt x="6077" y="1952624"/>
                </a:lnTo>
                <a:lnTo>
                  <a:pt x="7200" y="1953089"/>
                </a:lnTo>
                <a:lnTo>
                  <a:pt x="9060" y="1954949"/>
                </a:lnTo>
                <a:lnTo>
                  <a:pt x="9524" y="1956071"/>
                </a:lnTo>
                <a:lnTo>
                  <a:pt x="9524" y="1958702"/>
                </a:lnTo>
                <a:lnTo>
                  <a:pt x="9060" y="1959824"/>
                </a:lnTo>
                <a:lnTo>
                  <a:pt x="7200" y="1961684"/>
                </a:lnTo>
                <a:lnTo>
                  <a:pt x="6077" y="1962149"/>
                </a:lnTo>
                <a:close/>
              </a:path>
              <a:path w="9525" h="4200525">
                <a:moveTo>
                  <a:pt x="6077" y="1914524"/>
                </a:moveTo>
                <a:lnTo>
                  <a:pt x="3447" y="1914524"/>
                </a:lnTo>
                <a:lnTo>
                  <a:pt x="2324" y="1914059"/>
                </a:lnTo>
                <a:lnTo>
                  <a:pt x="464" y="1912200"/>
                </a:lnTo>
                <a:lnTo>
                  <a:pt x="0" y="1911077"/>
                </a:lnTo>
                <a:lnTo>
                  <a:pt x="0" y="1908447"/>
                </a:lnTo>
                <a:lnTo>
                  <a:pt x="464" y="1907324"/>
                </a:lnTo>
                <a:lnTo>
                  <a:pt x="2324" y="1905464"/>
                </a:lnTo>
                <a:lnTo>
                  <a:pt x="3447" y="1904999"/>
                </a:lnTo>
                <a:lnTo>
                  <a:pt x="6077" y="1904999"/>
                </a:lnTo>
                <a:lnTo>
                  <a:pt x="7200" y="1905464"/>
                </a:lnTo>
                <a:lnTo>
                  <a:pt x="9060" y="1907324"/>
                </a:lnTo>
                <a:lnTo>
                  <a:pt x="9524" y="1908447"/>
                </a:lnTo>
                <a:lnTo>
                  <a:pt x="9524" y="1911077"/>
                </a:lnTo>
                <a:lnTo>
                  <a:pt x="9060" y="1912200"/>
                </a:lnTo>
                <a:lnTo>
                  <a:pt x="7200" y="1914059"/>
                </a:lnTo>
                <a:lnTo>
                  <a:pt x="6077" y="1914524"/>
                </a:lnTo>
                <a:close/>
              </a:path>
              <a:path w="9525" h="4200525">
                <a:moveTo>
                  <a:pt x="6077" y="1866899"/>
                </a:moveTo>
                <a:lnTo>
                  <a:pt x="3447" y="1866899"/>
                </a:lnTo>
                <a:lnTo>
                  <a:pt x="2324" y="1866434"/>
                </a:lnTo>
                <a:lnTo>
                  <a:pt x="464" y="1864574"/>
                </a:lnTo>
                <a:lnTo>
                  <a:pt x="0" y="1863452"/>
                </a:lnTo>
                <a:lnTo>
                  <a:pt x="0" y="1860822"/>
                </a:lnTo>
                <a:lnTo>
                  <a:pt x="464" y="1859699"/>
                </a:lnTo>
                <a:lnTo>
                  <a:pt x="2324" y="1857839"/>
                </a:lnTo>
                <a:lnTo>
                  <a:pt x="3447" y="1857374"/>
                </a:lnTo>
                <a:lnTo>
                  <a:pt x="6077" y="1857374"/>
                </a:lnTo>
                <a:lnTo>
                  <a:pt x="7200" y="1857839"/>
                </a:lnTo>
                <a:lnTo>
                  <a:pt x="9060" y="1859699"/>
                </a:lnTo>
                <a:lnTo>
                  <a:pt x="9524" y="1860822"/>
                </a:lnTo>
                <a:lnTo>
                  <a:pt x="9524" y="1863452"/>
                </a:lnTo>
                <a:lnTo>
                  <a:pt x="9060" y="1864574"/>
                </a:lnTo>
                <a:lnTo>
                  <a:pt x="7200" y="1866434"/>
                </a:lnTo>
                <a:lnTo>
                  <a:pt x="6077" y="1866899"/>
                </a:lnTo>
                <a:close/>
              </a:path>
              <a:path w="9525" h="4200525">
                <a:moveTo>
                  <a:pt x="6077" y="1819274"/>
                </a:moveTo>
                <a:lnTo>
                  <a:pt x="3447" y="1819274"/>
                </a:lnTo>
                <a:lnTo>
                  <a:pt x="2324" y="1818809"/>
                </a:lnTo>
                <a:lnTo>
                  <a:pt x="464" y="1816949"/>
                </a:lnTo>
                <a:lnTo>
                  <a:pt x="0" y="1815827"/>
                </a:lnTo>
                <a:lnTo>
                  <a:pt x="0" y="1813197"/>
                </a:lnTo>
                <a:lnTo>
                  <a:pt x="464" y="1812074"/>
                </a:lnTo>
                <a:lnTo>
                  <a:pt x="2324" y="1810214"/>
                </a:lnTo>
                <a:lnTo>
                  <a:pt x="3447" y="1809749"/>
                </a:lnTo>
                <a:lnTo>
                  <a:pt x="6077" y="1809749"/>
                </a:lnTo>
                <a:lnTo>
                  <a:pt x="7200" y="1810214"/>
                </a:lnTo>
                <a:lnTo>
                  <a:pt x="9060" y="1812074"/>
                </a:lnTo>
                <a:lnTo>
                  <a:pt x="9524" y="1813197"/>
                </a:lnTo>
                <a:lnTo>
                  <a:pt x="9524" y="1815827"/>
                </a:lnTo>
                <a:lnTo>
                  <a:pt x="9060" y="1816949"/>
                </a:lnTo>
                <a:lnTo>
                  <a:pt x="7200" y="1818809"/>
                </a:lnTo>
                <a:lnTo>
                  <a:pt x="6077" y="1819274"/>
                </a:lnTo>
                <a:close/>
              </a:path>
              <a:path w="9525" h="4200525">
                <a:moveTo>
                  <a:pt x="6077" y="1771649"/>
                </a:moveTo>
                <a:lnTo>
                  <a:pt x="3447" y="1771649"/>
                </a:lnTo>
                <a:lnTo>
                  <a:pt x="2324" y="1771184"/>
                </a:lnTo>
                <a:lnTo>
                  <a:pt x="464" y="1769324"/>
                </a:lnTo>
                <a:lnTo>
                  <a:pt x="0" y="1768202"/>
                </a:lnTo>
                <a:lnTo>
                  <a:pt x="0" y="1765572"/>
                </a:lnTo>
                <a:lnTo>
                  <a:pt x="464" y="1764449"/>
                </a:lnTo>
                <a:lnTo>
                  <a:pt x="2324" y="1762589"/>
                </a:lnTo>
                <a:lnTo>
                  <a:pt x="3447" y="1762124"/>
                </a:lnTo>
                <a:lnTo>
                  <a:pt x="6077" y="1762124"/>
                </a:lnTo>
                <a:lnTo>
                  <a:pt x="7200" y="1762589"/>
                </a:lnTo>
                <a:lnTo>
                  <a:pt x="9060" y="1764449"/>
                </a:lnTo>
                <a:lnTo>
                  <a:pt x="9524" y="1765572"/>
                </a:lnTo>
                <a:lnTo>
                  <a:pt x="9524" y="1768202"/>
                </a:lnTo>
                <a:lnTo>
                  <a:pt x="9060" y="1769324"/>
                </a:lnTo>
                <a:lnTo>
                  <a:pt x="7200" y="1771184"/>
                </a:lnTo>
                <a:lnTo>
                  <a:pt x="6077" y="1771649"/>
                </a:lnTo>
                <a:close/>
              </a:path>
              <a:path w="9525" h="4200525">
                <a:moveTo>
                  <a:pt x="6077" y="1724024"/>
                </a:moveTo>
                <a:lnTo>
                  <a:pt x="3447" y="1724024"/>
                </a:lnTo>
                <a:lnTo>
                  <a:pt x="2324" y="1723559"/>
                </a:lnTo>
                <a:lnTo>
                  <a:pt x="464" y="1721700"/>
                </a:lnTo>
                <a:lnTo>
                  <a:pt x="0" y="1720577"/>
                </a:lnTo>
                <a:lnTo>
                  <a:pt x="0" y="1717947"/>
                </a:lnTo>
                <a:lnTo>
                  <a:pt x="464" y="1716824"/>
                </a:lnTo>
                <a:lnTo>
                  <a:pt x="2324" y="1714965"/>
                </a:lnTo>
                <a:lnTo>
                  <a:pt x="3447" y="1714499"/>
                </a:lnTo>
                <a:lnTo>
                  <a:pt x="6077" y="1714499"/>
                </a:lnTo>
                <a:lnTo>
                  <a:pt x="7200" y="1714965"/>
                </a:lnTo>
                <a:lnTo>
                  <a:pt x="9060" y="1716824"/>
                </a:lnTo>
                <a:lnTo>
                  <a:pt x="9524" y="1717947"/>
                </a:lnTo>
                <a:lnTo>
                  <a:pt x="9524" y="1720577"/>
                </a:lnTo>
                <a:lnTo>
                  <a:pt x="9060" y="1721700"/>
                </a:lnTo>
                <a:lnTo>
                  <a:pt x="7200" y="1723559"/>
                </a:lnTo>
                <a:lnTo>
                  <a:pt x="6077" y="1724024"/>
                </a:lnTo>
                <a:close/>
              </a:path>
              <a:path w="9525" h="4200525">
                <a:moveTo>
                  <a:pt x="6077" y="1676399"/>
                </a:moveTo>
                <a:lnTo>
                  <a:pt x="3447" y="1676399"/>
                </a:lnTo>
                <a:lnTo>
                  <a:pt x="2324" y="1675934"/>
                </a:lnTo>
                <a:lnTo>
                  <a:pt x="464" y="1674075"/>
                </a:lnTo>
                <a:lnTo>
                  <a:pt x="0" y="1672952"/>
                </a:lnTo>
                <a:lnTo>
                  <a:pt x="0" y="1670322"/>
                </a:lnTo>
                <a:lnTo>
                  <a:pt x="464" y="1669199"/>
                </a:lnTo>
                <a:lnTo>
                  <a:pt x="2324" y="1667339"/>
                </a:lnTo>
                <a:lnTo>
                  <a:pt x="3447" y="1666874"/>
                </a:lnTo>
                <a:lnTo>
                  <a:pt x="6077" y="1666874"/>
                </a:lnTo>
                <a:lnTo>
                  <a:pt x="7200" y="1667339"/>
                </a:lnTo>
                <a:lnTo>
                  <a:pt x="9060" y="1669199"/>
                </a:lnTo>
                <a:lnTo>
                  <a:pt x="9524" y="1670322"/>
                </a:lnTo>
                <a:lnTo>
                  <a:pt x="9524" y="1672952"/>
                </a:lnTo>
                <a:lnTo>
                  <a:pt x="9060" y="1674075"/>
                </a:lnTo>
                <a:lnTo>
                  <a:pt x="7200" y="1675934"/>
                </a:lnTo>
                <a:lnTo>
                  <a:pt x="6077" y="1676399"/>
                </a:lnTo>
                <a:close/>
              </a:path>
              <a:path w="9525" h="4200525">
                <a:moveTo>
                  <a:pt x="6077" y="1628774"/>
                </a:moveTo>
                <a:lnTo>
                  <a:pt x="3447" y="1628774"/>
                </a:lnTo>
                <a:lnTo>
                  <a:pt x="2324" y="1628309"/>
                </a:lnTo>
                <a:lnTo>
                  <a:pt x="464" y="1626450"/>
                </a:lnTo>
                <a:lnTo>
                  <a:pt x="0" y="1625327"/>
                </a:lnTo>
                <a:lnTo>
                  <a:pt x="0" y="1622697"/>
                </a:lnTo>
                <a:lnTo>
                  <a:pt x="464" y="1621574"/>
                </a:lnTo>
                <a:lnTo>
                  <a:pt x="2324" y="1619714"/>
                </a:lnTo>
                <a:lnTo>
                  <a:pt x="3447" y="1619249"/>
                </a:lnTo>
                <a:lnTo>
                  <a:pt x="6077" y="1619249"/>
                </a:lnTo>
                <a:lnTo>
                  <a:pt x="7200" y="1619714"/>
                </a:lnTo>
                <a:lnTo>
                  <a:pt x="9060" y="1621574"/>
                </a:lnTo>
                <a:lnTo>
                  <a:pt x="9524" y="1622697"/>
                </a:lnTo>
                <a:lnTo>
                  <a:pt x="9524" y="1625327"/>
                </a:lnTo>
                <a:lnTo>
                  <a:pt x="9060" y="1626450"/>
                </a:lnTo>
                <a:lnTo>
                  <a:pt x="7200" y="1628309"/>
                </a:lnTo>
                <a:lnTo>
                  <a:pt x="6077" y="1628774"/>
                </a:lnTo>
                <a:close/>
              </a:path>
              <a:path w="9525" h="4200525">
                <a:moveTo>
                  <a:pt x="6077" y="1581149"/>
                </a:moveTo>
                <a:lnTo>
                  <a:pt x="3447" y="1581149"/>
                </a:lnTo>
                <a:lnTo>
                  <a:pt x="2324" y="1580684"/>
                </a:lnTo>
                <a:lnTo>
                  <a:pt x="464" y="1578824"/>
                </a:lnTo>
                <a:lnTo>
                  <a:pt x="0" y="1577702"/>
                </a:lnTo>
                <a:lnTo>
                  <a:pt x="0" y="1575072"/>
                </a:lnTo>
                <a:lnTo>
                  <a:pt x="464" y="1573949"/>
                </a:lnTo>
                <a:lnTo>
                  <a:pt x="2324" y="1572089"/>
                </a:lnTo>
                <a:lnTo>
                  <a:pt x="3447" y="1571624"/>
                </a:lnTo>
                <a:lnTo>
                  <a:pt x="6077" y="1571624"/>
                </a:lnTo>
                <a:lnTo>
                  <a:pt x="7200" y="1572089"/>
                </a:lnTo>
                <a:lnTo>
                  <a:pt x="9060" y="1573949"/>
                </a:lnTo>
                <a:lnTo>
                  <a:pt x="9524" y="1575072"/>
                </a:lnTo>
                <a:lnTo>
                  <a:pt x="9524" y="1577702"/>
                </a:lnTo>
                <a:lnTo>
                  <a:pt x="9060" y="1578824"/>
                </a:lnTo>
                <a:lnTo>
                  <a:pt x="7200" y="1580684"/>
                </a:lnTo>
                <a:lnTo>
                  <a:pt x="6077" y="1581149"/>
                </a:lnTo>
                <a:close/>
              </a:path>
              <a:path w="9525" h="4200525">
                <a:moveTo>
                  <a:pt x="6077" y="1533524"/>
                </a:moveTo>
                <a:lnTo>
                  <a:pt x="3447" y="1533524"/>
                </a:lnTo>
                <a:lnTo>
                  <a:pt x="2324" y="1533059"/>
                </a:lnTo>
                <a:lnTo>
                  <a:pt x="464" y="1531200"/>
                </a:lnTo>
                <a:lnTo>
                  <a:pt x="0" y="1530077"/>
                </a:lnTo>
                <a:lnTo>
                  <a:pt x="0" y="1527447"/>
                </a:lnTo>
                <a:lnTo>
                  <a:pt x="464" y="1526324"/>
                </a:lnTo>
                <a:lnTo>
                  <a:pt x="2324" y="1524464"/>
                </a:lnTo>
                <a:lnTo>
                  <a:pt x="3447" y="1523999"/>
                </a:lnTo>
                <a:lnTo>
                  <a:pt x="6077" y="1523999"/>
                </a:lnTo>
                <a:lnTo>
                  <a:pt x="7200" y="1524464"/>
                </a:lnTo>
                <a:lnTo>
                  <a:pt x="9060" y="1526324"/>
                </a:lnTo>
                <a:lnTo>
                  <a:pt x="9524" y="1527447"/>
                </a:lnTo>
                <a:lnTo>
                  <a:pt x="9524" y="1530077"/>
                </a:lnTo>
                <a:lnTo>
                  <a:pt x="9060" y="1531200"/>
                </a:lnTo>
                <a:lnTo>
                  <a:pt x="7200" y="1533059"/>
                </a:lnTo>
                <a:lnTo>
                  <a:pt x="6077" y="1533524"/>
                </a:lnTo>
                <a:close/>
              </a:path>
              <a:path w="9525" h="4200525">
                <a:moveTo>
                  <a:pt x="6077" y="1485899"/>
                </a:moveTo>
                <a:lnTo>
                  <a:pt x="3447" y="1485899"/>
                </a:lnTo>
                <a:lnTo>
                  <a:pt x="2324" y="1485434"/>
                </a:lnTo>
                <a:lnTo>
                  <a:pt x="464" y="1483575"/>
                </a:lnTo>
                <a:lnTo>
                  <a:pt x="0" y="1482452"/>
                </a:lnTo>
                <a:lnTo>
                  <a:pt x="0" y="1479822"/>
                </a:lnTo>
                <a:lnTo>
                  <a:pt x="464" y="1478699"/>
                </a:lnTo>
                <a:lnTo>
                  <a:pt x="2324" y="1476840"/>
                </a:lnTo>
                <a:lnTo>
                  <a:pt x="3447" y="1476374"/>
                </a:lnTo>
                <a:lnTo>
                  <a:pt x="6077" y="1476374"/>
                </a:lnTo>
                <a:lnTo>
                  <a:pt x="7200" y="1476840"/>
                </a:lnTo>
                <a:lnTo>
                  <a:pt x="9060" y="1478699"/>
                </a:lnTo>
                <a:lnTo>
                  <a:pt x="9524" y="1479822"/>
                </a:lnTo>
                <a:lnTo>
                  <a:pt x="9524" y="1482452"/>
                </a:lnTo>
                <a:lnTo>
                  <a:pt x="9060" y="1483575"/>
                </a:lnTo>
                <a:lnTo>
                  <a:pt x="7200" y="1485434"/>
                </a:lnTo>
                <a:lnTo>
                  <a:pt x="6077" y="1485899"/>
                </a:lnTo>
                <a:close/>
              </a:path>
              <a:path w="9525" h="4200525">
                <a:moveTo>
                  <a:pt x="6077" y="1438274"/>
                </a:moveTo>
                <a:lnTo>
                  <a:pt x="3447" y="1438274"/>
                </a:lnTo>
                <a:lnTo>
                  <a:pt x="2324" y="1437809"/>
                </a:lnTo>
                <a:lnTo>
                  <a:pt x="464" y="1435950"/>
                </a:lnTo>
                <a:lnTo>
                  <a:pt x="0" y="1434827"/>
                </a:lnTo>
                <a:lnTo>
                  <a:pt x="0" y="1432197"/>
                </a:lnTo>
                <a:lnTo>
                  <a:pt x="464" y="1431074"/>
                </a:lnTo>
                <a:lnTo>
                  <a:pt x="2324" y="1429214"/>
                </a:lnTo>
                <a:lnTo>
                  <a:pt x="3447" y="1428749"/>
                </a:lnTo>
                <a:lnTo>
                  <a:pt x="6077" y="1428749"/>
                </a:lnTo>
                <a:lnTo>
                  <a:pt x="7200" y="1429214"/>
                </a:lnTo>
                <a:lnTo>
                  <a:pt x="9060" y="1431074"/>
                </a:lnTo>
                <a:lnTo>
                  <a:pt x="9524" y="1432197"/>
                </a:lnTo>
                <a:lnTo>
                  <a:pt x="9524" y="1434827"/>
                </a:lnTo>
                <a:lnTo>
                  <a:pt x="9060" y="1435950"/>
                </a:lnTo>
                <a:lnTo>
                  <a:pt x="7200" y="1437809"/>
                </a:lnTo>
                <a:lnTo>
                  <a:pt x="6077" y="1438274"/>
                </a:lnTo>
                <a:close/>
              </a:path>
              <a:path w="9525" h="4200525">
                <a:moveTo>
                  <a:pt x="6077" y="1390649"/>
                </a:moveTo>
                <a:lnTo>
                  <a:pt x="3447" y="1390649"/>
                </a:lnTo>
                <a:lnTo>
                  <a:pt x="2324" y="1390184"/>
                </a:lnTo>
                <a:lnTo>
                  <a:pt x="464" y="1388325"/>
                </a:lnTo>
                <a:lnTo>
                  <a:pt x="0" y="1387202"/>
                </a:lnTo>
                <a:lnTo>
                  <a:pt x="0" y="1384572"/>
                </a:lnTo>
                <a:lnTo>
                  <a:pt x="464" y="1383449"/>
                </a:lnTo>
                <a:lnTo>
                  <a:pt x="2324" y="1381590"/>
                </a:lnTo>
                <a:lnTo>
                  <a:pt x="3447" y="1381124"/>
                </a:lnTo>
                <a:lnTo>
                  <a:pt x="6077" y="1381124"/>
                </a:lnTo>
                <a:lnTo>
                  <a:pt x="7200" y="1381590"/>
                </a:lnTo>
                <a:lnTo>
                  <a:pt x="9060" y="1383449"/>
                </a:lnTo>
                <a:lnTo>
                  <a:pt x="9524" y="1384572"/>
                </a:lnTo>
                <a:lnTo>
                  <a:pt x="9524" y="1387202"/>
                </a:lnTo>
                <a:lnTo>
                  <a:pt x="9060" y="1388325"/>
                </a:lnTo>
                <a:lnTo>
                  <a:pt x="7200" y="1390184"/>
                </a:lnTo>
                <a:lnTo>
                  <a:pt x="6077" y="1390649"/>
                </a:lnTo>
                <a:close/>
              </a:path>
              <a:path w="9525" h="4200525">
                <a:moveTo>
                  <a:pt x="6077" y="1343024"/>
                </a:moveTo>
                <a:lnTo>
                  <a:pt x="3447" y="1343024"/>
                </a:lnTo>
                <a:lnTo>
                  <a:pt x="2324" y="1342559"/>
                </a:lnTo>
                <a:lnTo>
                  <a:pt x="464" y="1340700"/>
                </a:lnTo>
                <a:lnTo>
                  <a:pt x="0" y="1339577"/>
                </a:lnTo>
                <a:lnTo>
                  <a:pt x="0" y="1336947"/>
                </a:lnTo>
                <a:lnTo>
                  <a:pt x="464" y="1335824"/>
                </a:lnTo>
                <a:lnTo>
                  <a:pt x="2324" y="1333964"/>
                </a:lnTo>
                <a:lnTo>
                  <a:pt x="3447" y="1333499"/>
                </a:lnTo>
                <a:lnTo>
                  <a:pt x="6077" y="1333499"/>
                </a:lnTo>
                <a:lnTo>
                  <a:pt x="7200" y="1333964"/>
                </a:lnTo>
                <a:lnTo>
                  <a:pt x="9060" y="1335824"/>
                </a:lnTo>
                <a:lnTo>
                  <a:pt x="9524" y="1336947"/>
                </a:lnTo>
                <a:lnTo>
                  <a:pt x="9524" y="1339577"/>
                </a:lnTo>
                <a:lnTo>
                  <a:pt x="9060" y="1340700"/>
                </a:lnTo>
                <a:lnTo>
                  <a:pt x="7200" y="1342559"/>
                </a:lnTo>
                <a:lnTo>
                  <a:pt x="6077" y="1343024"/>
                </a:lnTo>
                <a:close/>
              </a:path>
              <a:path w="9525" h="4200525">
                <a:moveTo>
                  <a:pt x="6077" y="1295399"/>
                </a:moveTo>
                <a:lnTo>
                  <a:pt x="3447" y="1295399"/>
                </a:lnTo>
                <a:lnTo>
                  <a:pt x="2324" y="1294934"/>
                </a:lnTo>
                <a:lnTo>
                  <a:pt x="464" y="1293075"/>
                </a:lnTo>
                <a:lnTo>
                  <a:pt x="0" y="1291952"/>
                </a:lnTo>
                <a:lnTo>
                  <a:pt x="0" y="1289322"/>
                </a:lnTo>
                <a:lnTo>
                  <a:pt x="464" y="1288199"/>
                </a:lnTo>
                <a:lnTo>
                  <a:pt x="2324" y="1286339"/>
                </a:lnTo>
                <a:lnTo>
                  <a:pt x="3447" y="1285874"/>
                </a:lnTo>
                <a:lnTo>
                  <a:pt x="6077" y="1285874"/>
                </a:lnTo>
                <a:lnTo>
                  <a:pt x="7200" y="1286339"/>
                </a:lnTo>
                <a:lnTo>
                  <a:pt x="9060" y="1288199"/>
                </a:lnTo>
                <a:lnTo>
                  <a:pt x="9524" y="1289322"/>
                </a:lnTo>
                <a:lnTo>
                  <a:pt x="9524" y="1291952"/>
                </a:lnTo>
                <a:lnTo>
                  <a:pt x="9060" y="1293075"/>
                </a:lnTo>
                <a:lnTo>
                  <a:pt x="7200" y="1294934"/>
                </a:lnTo>
                <a:lnTo>
                  <a:pt x="6077" y="1295399"/>
                </a:lnTo>
                <a:close/>
              </a:path>
              <a:path w="9525" h="4200525">
                <a:moveTo>
                  <a:pt x="6077" y="1247774"/>
                </a:moveTo>
                <a:lnTo>
                  <a:pt x="3447" y="1247774"/>
                </a:lnTo>
                <a:lnTo>
                  <a:pt x="2324" y="1247309"/>
                </a:lnTo>
                <a:lnTo>
                  <a:pt x="464" y="1245450"/>
                </a:lnTo>
                <a:lnTo>
                  <a:pt x="0" y="1244327"/>
                </a:lnTo>
                <a:lnTo>
                  <a:pt x="0" y="1241697"/>
                </a:lnTo>
                <a:lnTo>
                  <a:pt x="464" y="1240574"/>
                </a:lnTo>
                <a:lnTo>
                  <a:pt x="2324" y="1238715"/>
                </a:lnTo>
                <a:lnTo>
                  <a:pt x="3447" y="1238249"/>
                </a:lnTo>
                <a:lnTo>
                  <a:pt x="6077" y="1238249"/>
                </a:lnTo>
                <a:lnTo>
                  <a:pt x="7200" y="1238715"/>
                </a:lnTo>
                <a:lnTo>
                  <a:pt x="9060" y="1240574"/>
                </a:lnTo>
                <a:lnTo>
                  <a:pt x="9524" y="1241697"/>
                </a:lnTo>
                <a:lnTo>
                  <a:pt x="9524" y="1244327"/>
                </a:lnTo>
                <a:lnTo>
                  <a:pt x="9060" y="1245450"/>
                </a:lnTo>
                <a:lnTo>
                  <a:pt x="7200" y="1247309"/>
                </a:lnTo>
                <a:lnTo>
                  <a:pt x="6077" y="1247774"/>
                </a:lnTo>
                <a:close/>
              </a:path>
              <a:path w="9525" h="4200525">
                <a:moveTo>
                  <a:pt x="6077" y="1200149"/>
                </a:moveTo>
                <a:lnTo>
                  <a:pt x="3447" y="1200149"/>
                </a:lnTo>
                <a:lnTo>
                  <a:pt x="2324" y="1199684"/>
                </a:lnTo>
                <a:lnTo>
                  <a:pt x="464" y="1197825"/>
                </a:lnTo>
                <a:lnTo>
                  <a:pt x="0" y="1196702"/>
                </a:lnTo>
                <a:lnTo>
                  <a:pt x="0" y="1194072"/>
                </a:lnTo>
                <a:lnTo>
                  <a:pt x="464" y="1192949"/>
                </a:lnTo>
                <a:lnTo>
                  <a:pt x="2324" y="1191090"/>
                </a:lnTo>
                <a:lnTo>
                  <a:pt x="3447" y="1190624"/>
                </a:lnTo>
                <a:lnTo>
                  <a:pt x="6077" y="1190624"/>
                </a:lnTo>
                <a:lnTo>
                  <a:pt x="7200" y="1191090"/>
                </a:lnTo>
                <a:lnTo>
                  <a:pt x="9060" y="1192949"/>
                </a:lnTo>
                <a:lnTo>
                  <a:pt x="9524" y="1194072"/>
                </a:lnTo>
                <a:lnTo>
                  <a:pt x="9524" y="1196702"/>
                </a:lnTo>
                <a:lnTo>
                  <a:pt x="9060" y="1197825"/>
                </a:lnTo>
                <a:lnTo>
                  <a:pt x="7200" y="1199684"/>
                </a:lnTo>
                <a:lnTo>
                  <a:pt x="6077" y="1200149"/>
                </a:lnTo>
                <a:close/>
              </a:path>
              <a:path w="9525" h="4200525">
                <a:moveTo>
                  <a:pt x="6077" y="1152524"/>
                </a:moveTo>
                <a:lnTo>
                  <a:pt x="3447" y="1152524"/>
                </a:lnTo>
                <a:lnTo>
                  <a:pt x="2324" y="1152059"/>
                </a:lnTo>
                <a:lnTo>
                  <a:pt x="464" y="1150200"/>
                </a:lnTo>
                <a:lnTo>
                  <a:pt x="0" y="1149077"/>
                </a:lnTo>
                <a:lnTo>
                  <a:pt x="0" y="1146447"/>
                </a:lnTo>
                <a:lnTo>
                  <a:pt x="464" y="1145324"/>
                </a:lnTo>
                <a:lnTo>
                  <a:pt x="2324" y="1143465"/>
                </a:lnTo>
                <a:lnTo>
                  <a:pt x="3447" y="1142999"/>
                </a:lnTo>
                <a:lnTo>
                  <a:pt x="6077" y="1142999"/>
                </a:lnTo>
                <a:lnTo>
                  <a:pt x="7200" y="1143465"/>
                </a:lnTo>
                <a:lnTo>
                  <a:pt x="9060" y="1145324"/>
                </a:lnTo>
                <a:lnTo>
                  <a:pt x="9524" y="1146447"/>
                </a:lnTo>
                <a:lnTo>
                  <a:pt x="9524" y="1149077"/>
                </a:lnTo>
                <a:lnTo>
                  <a:pt x="9060" y="1150200"/>
                </a:lnTo>
                <a:lnTo>
                  <a:pt x="7200" y="1152059"/>
                </a:lnTo>
                <a:lnTo>
                  <a:pt x="6077" y="1152524"/>
                </a:lnTo>
                <a:close/>
              </a:path>
              <a:path w="9525" h="4200525">
                <a:moveTo>
                  <a:pt x="6077" y="1104899"/>
                </a:moveTo>
                <a:lnTo>
                  <a:pt x="3447" y="1104899"/>
                </a:lnTo>
                <a:lnTo>
                  <a:pt x="2324" y="1104434"/>
                </a:lnTo>
                <a:lnTo>
                  <a:pt x="464" y="1102574"/>
                </a:lnTo>
                <a:lnTo>
                  <a:pt x="0" y="1101452"/>
                </a:lnTo>
                <a:lnTo>
                  <a:pt x="0" y="1098822"/>
                </a:lnTo>
                <a:lnTo>
                  <a:pt x="464" y="1097699"/>
                </a:lnTo>
                <a:lnTo>
                  <a:pt x="2324" y="1095839"/>
                </a:lnTo>
                <a:lnTo>
                  <a:pt x="3447" y="1095374"/>
                </a:lnTo>
                <a:lnTo>
                  <a:pt x="6077" y="1095374"/>
                </a:lnTo>
                <a:lnTo>
                  <a:pt x="7200" y="1095839"/>
                </a:lnTo>
                <a:lnTo>
                  <a:pt x="9060" y="1097699"/>
                </a:lnTo>
                <a:lnTo>
                  <a:pt x="9524" y="1098822"/>
                </a:lnTo>
                <a:lnTo>
                  <a:pt x="9524" y="1101452"/>
                </a:lnTo>
                <a:lnTo>
                  <a:pt x="9060" y="1102574"/>
                </a:lnTo>
                <a:lnTo>
                  <a:pt x="7200" y="1104434"/>
                </a:lnTo>
                <a:lnTo>
                  <a:pt x="6077" y="1104899"/>
                </a:lnTo>
                <a:close/>
              </a:path>
              <a:path w="9525" h="4200525">
                <a:moveTo>
                  <a:pt x="6077" y="1057274"/>
                </a:moveTo>
                <a:lnTo>
                  <a:pt x="3447" y="1057274"/>
                </a:lnTo>
                <a:lnTo>
                  <a:pt x="2324" y="1056809"/>
                </a:lnTo>
                <a:lnTo>
                  <a:pt x="464" y="1054950"/>
                </a:lnTo>
                <a:lnTo>
                  <a:pt x="0" y="1053827"/>
                </a:lnTo>
                <a:lnTo>
                  <a:pt x="0" y="1051197"/>
                </a:lnTo>
                <a:lnTo>
                  <a:pt x="464" y="1050074"/>
                </a:lnTo>
                <a:lnTo>
                  <a:pt x="2324" y="1048214"/>
                </a:lnTo>
                <a:lnTo>
                  <a:pt x="3447" y="1047749"/>
                </a:lnTo>
                <a:lnTo>
                  <a:pt x="6077" y="1047749"/>
                </a:lnTo>
                <a:lnTo>
                  <a:pt x="7200" y="1048214"/>
                </a:lnTo>
                <a:lnTo>
                  <a:pt x="9060" y="1050074"/>
                </a:lnTo>
                <a:lnTo>
                  <a:pt x="9524" y="1051197"/>
                </a:lnTo>
                <a:lnTo>
                  <a:pt x="9524" y="1053827"/>
                </a:lnTo>
                <a:lnTo>
                  <a:pt x="9060" y="1054950"/>
                </a:lnTo>
                <a:lnTo>
                  <a:pt x="7200" y="1056809"/>
                </a:lnTo>
                <a:lnTo>
                  <a:pt x="6077" y="1057274"/>
                </a:lnTo>
                <a:close/>
              </a:path>
              <a:path w="9525" h="4200525">
                <a:moveTo>
                  <a:pt x="6077" y="1009649"/>
                </a:moveTo>
                <a:lnTo>
                  <a:pt x="3447" y="1009649"/>
                </a:lnTo>
                <a:lnTo>
                  <a:pt x="2324" y="1009184"/>
                </a:lnTo>
                <a:lnTo>
                  <a:pt x="464" y="1007325"/>
                </a:lnTo>
                <a:lnTo>
                  <a:pt x="0" y="1006202"/>
                </a:lnTo>
                <a:lnTo>
                  <a:pt x="0" y="1003572"/>
                </a:lnTo>
                <a:lnTo>
                  <a:pt x="464" y="1002449"/>
                </a:lnTo>
                <a:lnTo>
                  <a:pt x="2324" y="1000590"/>
                </a:lnTo>
                <a:lnTo>
                  <a:pt x="3447" y="1000124"/>
                </a:lnTo>
                <a:lnTo>
                  <a:pt x="6077" y="1000124"/>
                </a:lnTo>
                <a:lnTo>
                  <a:pt x="7200" y="1000590"/>
                </a:lnTo>
                <a:lnTo>
                  <a:pt x="9060" y="1002449"/>
                </a:lnTo>
                <a:lnTo>
                  <a:pt x="9524" y="1003572"/>
                </a:lnTo>
                <a:lnTo>
                  <a:pt x="9524" y="1006202"/>
                </a:lnTo>
                <a:lnTo>
                  <a:pt x="9060" y="1007325"/>
                </a:lnTo>
                <a:lnTo>
                  <a:pt x="7200" y="1009184"/>
                </a:lnTo>
                <a:lnTo>
                  <a:pt x="6077" y="1009649"/>
                </a:lnTo>
                <a:close/>
              </a:path>
              <a:path w="9525" h="4200525">
                <a:moveTo>
                  <a:pt x="6077" y="962024"/>
                </a:moveTo>
                <a:lnTo>
                  <a:pt x="3447" y="962024"/>
                </a:lnTo>
                <a:lnTo>
                  <a:pt x="2324" y="961559"/>
                </a:lnTo>
                <a:lnTo>
                  <a:pt x="464" y="959700"/>
                </a:lnTo>
                <a:lnTo>
                  <a:pt x="0" y="958577"/>
                </a:lnTo>
                <a:lnTo>
                  <a:pt x="0" y="955947"/>
                </a:lnTo>
                <a:lnTo>
                  <a:pt x="464" y="954824"/>
                </a:lnTo>
                <a:lnTo>
                  <a:pt x="2324" y="952965"/>
                </a:lnTo>
                <a:lnTo>
                  <a:pt x="3447" y="952499"/>
                </a:lnTo>
                <a:lnTo>
                  <a:pt x="6077" y="952499"/>
                </a:lnTo>
                <a:lnTo>
                  <a:pt x="7200" y="952965"/>
                </a:lnTo>
                <a:lnTo>
                  <a:pt x="9060" y="954824"/>
                </a:lnTo>
                <a:lnTo>
                  <a:pt x="9524" y="955947"/>
                </a:lnTo>
                <a:lnTo>
                  <a:pt x="9524" y="958577"/>
                </a:lnTo>
                <a:lnTo>
                  <a:pt x="9060" y="959700"/>
                </a:lnTo>
                <a:lnTo>
                  <a:pt x="7200" y="961559"/>
                </a:lnTo>
                <a:lnTo>
                  <a:pt x="6077" y="962024"/>
                </a:lnTo>
                <a:close/>
              </a:path>
              <a:path w="9525" h="4200525">
                <a:moveTo>
                  <a:pt x="6077" y="914399"/>
                </a:moveTo>
                <a:lnTo>
                  <a:pt x="3447" y="914399"/>
                </a:lnTo>
                <a:lnTo>
                  <a:pt x="2324" y="913934"/>
                </a:lnTo>
                <a:lnTo>
                  <a:pt x="464" y="912075"/>
                </a:lnTo>
                <a:lnTo>
                  <a:pt x="0" y="910952"/>
                </a:lnTo>
                <a:lnTo>
                  <a:pt x="0" y="908322"/>
                </a:lnTo>
                <a:lnTo>
                  <a:pt x="464" y="907199"/>
                </a:lnTo>
                <a:lnTo>
                  <a:pt x="2324" y="905339"/>
                </a:lnTo>
                <a:lnTo>
                  <a:pt x="3447" y="904874"/>
                </a:lnTo>
                <a:lnTo>
                  <a:pt x="6077" y="904874"/>
                </a:lnTo>
                <a:lnTo>
                  <a:pt x="7200" y="905339"/>
                </a:lnTo>
                <a:lnTo>
                  <a:pt x="9060" y="907199"/>
                </a:lnTo>
                <a:lnTo>
                  <a:pt x="9524" y="908322"/>
                </a:lnTo>
                <a:lnTo>
                  <a:pt x="9524" y="910952"/>
                </a:lnTo>
                <a:lnTo>
                  <a:pt x="9060" y="912075"/>
                </a:lnTo>
                <a:lnTo>
                  <a:pt x="7200" y="913934"/>
                </a:lnTo>
                <a:lnTo>
                  <a:pt x="6077" y="914399"/>
                </a:lnTo>
                <a:close/>
              </a:path>
              <a:path w="9525" h="4200525">
                <a:moveTo>
                  <a:pt x="6077" y="866774"/>
                </a:moveTo>
                <a:lnTo>
                  <a:pt x="3447" y="866774"/>
                </a:lnTo>
                <a:lnTo>
                  <a:pt x="2324" y="866309"/>
                </a:lnTo>
                <a:lnTo>
                  <a:pt x="464" y="864450"/>
                </a:lnTo>
                <a:lnTo>
                  <a:pt x="0" y="863327"/>
                </a:lnTo>
                <a:lnTo>
                  <a:pt x="0" y="860697"/>
                </a:lnTo>
                <a:lnTo>
                  <a:pt x="464" y="859574"/>
                </a:lnTo>
                <a:lnTo>
                  <a:pt x="2324" y="857714"/>
                </a:lnTo>
                <a:lnTo>
                  <a:pt x="3447" y="857249"/>
                </a:lnTo>
                <a:lnTo>
                  <a:pt x="6077" y="857249"/>
                </a:lnTo>
                <a:lnTo>
                  <a:pt x="7200" y="857714"/>
                </a:lnTo>
                <a:lnTo>
                  <a:pt x="9060" y="859574"/>
                </a:lnTo>
                <a:lnTo>
                  <a:pt x="9524" y="860697"/>
                </a:lnTo>
                <a:lnTo>
                  <a:pt x="9524" y="863327"/>
                </a:lnTo>
                <a:lnTo>
                  <a:pt x="9060" y="864450"/>
                </a:lnTo>
                <a:lnTo>
                  <a:pt x="7200" y="866309"/>
                </a:lnTo>
                <a:lnTo>
                  <a:pt x="6077" y="866774"/>
                </a:lnTo>
                <a:close/>
              </a:path>
              <a:path w="9525" h="4200525">
                <a:moveTo>
                  <a:pt x="6077" y="819149"/>
                </a:moveTo>
                <a:lnTo>
                  <a:pt x="3447" y="819149"/>
                </a:lnTo>
                <a:lnTo>
                  <a:pt x="2324" y="818684"/>
                </a:lnTo>
                <a:lnTo>
                  <a:pt x="464" y="816825"/>
                </a:lnTo>
                <a:lnTo>
                  <a:pt x="0" y="815702"/>
                </a:lnTo>
                <a:lnTo>
                  <a:pt x="0" y="813072"/>
                </a:lnTo>
                <a:lnTo>
                  <a:pt x="464" y="811949"/>
                </a:lnTo>
                <a:lnTo>
                  <a:pt x="2324" y="810089"/>
                </a:lnTo>
                <a:lnTo>
                  <a:pt x="3447" y="809624"/>
                </a:lnTo>
                <a:lnTo>
                  <a:pt x="6077" y="809624"/>
                </a:lnTo>
                <a:lnTo>
                  <a:pt x="7200" y="810089"/>
                </a:lnTo>
                <a:lnTo>
                  <a:pt x="9060" y="811949"/>
                </a:lnTo>
                <a:lnTo>
                  <a:pt x="9524" y="813072"/>
                </a:lnTo>
                <a:lnTo>
                  <a:pt x="9524" y="815702"/>
                </a:lnTo>
                <a:lnTo>
                  <a:pt x="9060" y="816825"/>
                </a:lnTo>
                <a:lnTo>
                  <a:pt x="7200" y="818684"/>
                </a:lnTo>
                <a:lnTo>
                  <a:pt x="6077" y="819149"/>
                </a:lnTo>
                <a:close/>
              </a:path>
              <a:path w="9525" h="4200525">
                <a:moveTo>
                  <a:pt x="6077" y="771524"/>
                </a:moveTo>
                <a:lnTo>
                  <a:pt x="3447" y="771524"/>
                </a:lnTo>
                <a:lnTo>
                  <a:pt x="2324" y="771059"/>
                </a:lnTo>
                <a:lnTo>
                  <a:pt x="464" y="769200"/>
                </a:lnTo>
                <a:lnTo>
                  <a:pt x="0" y="768077"/>
                </a:lnTo>
                <a:lnTo>
                  <a:pt x="0" y="765447"/>
                </a:lnTo>
                <a:lnTo>
                  <a:pt x="464" y="764324"/>
                </a:lnTo>
                <a:lnTo>
                  <a:pt x="2324" y="762465"/>
                </a:lnTo>
                <a:lnTo>
                  <a:pt x="3447" y="761999"/>
                </a:lnTo>
                <a:lnTo>
                  <a:pt x="6077" y="761999"/>
                </a:lnTo>
                <a:lnTo>
                  <a:pt x="7200" y="762465"/>
                </a:lnTo>
                <a:lnTo>
                  <a:pt x="9060" y="764324"/>
                </a:lnTo>
                <a:lnTo>
                  <a:pt x="9524" y="765447"/>
                </a:lnTo>
                <a:lnTo>
                  <a:pt x="9524" y="768077"/>
                </a:lnTo>
                <a:lnTo>
                  <a:pt x="9060" y="769200"/>
                </a:lnTo>
                <a:lnTo>
                  <a:pt x="7200" y="771059"/>
                </a:lnTo>
                <a:lnTo>
                  <a:pt x="6077" y="771524"/>
                </a:lnTo>
                <a:close/>
              </a:path>
              <a:path w="9525" h="4200525">
                <a:moveTo>
                  <a:pt x="6077" y="723899"/>
                </a:moveTo>
                <a:lnTo>
                  <a:pt x="3447" y="723899"/>
                </a:lnTo>
                <a:lnTo>
                  <a:pt x="2324" y="723434"/>
                </a:lnTo>
                <a:lnTo>
                  <a:pt x="464" y="721575"/>
                </a:lnTo>
                <a:lnTo>
                  <a:pt x="0" y="720452"/>
                </a:lnTo>
                <a:lnTo>
                  <a:pt x="0" y="717822"/>
                </a:lnTo>
                <a:lnTo>
                  <a:pt x="464" y="716699"/>
                </a:lnTo>
                <a:lnTo>
                  <a:pt x="2324" y="714840"/>
                </a:lnTo>
                <a:lnTo>
                  <a:pt x="3447" y="714374"/>
                </a:lnTo>
                <a:lnTo>
                  <a:pt x="6077" y="714374"/>
                </a:lnTo>
                <a:lnTo>
                  <a:pt x="7200" y="714840"/>
                </a:lnTo>
                <a:lnTo>
                  <a:pt x="9060" y="716699"/>
                </a:lnTo>
                <a:lnTo>
                  <a:pt x="9524" y="717822"/>
                </a:lnTo>
                <a:lnTo>
                  <a:pt x="9524" y="720452"/>
                </a:lnTo>
                <a:lnTo>
                  <a:pt x="9060" y="721575"/>
                </a:lnTo>
                <a:lnTo>
                  <a:pt x="7200" y="723434"/>
                </a:lnTo>
                <a:lnTo>
                  <a:pt x="6077" y="723899"/>
                </a:lnTo>
                <a:close/>
              </a:path>
              <a:path w="9525" h="4200525">
                <a:moveTo>
                  <a:pt x="6077" y="676274"/>
                </a:moveTo>
                <a:lnTo>
                  <a:pt x="3447" y="676274"/>
                </a:lnTo>
                <a:lnTo>
                  <a:pt x="2324" y="675809"/>
                </a:lnTo>
                <a:lnTo>
                  <a:pt x="464" y="673950"/>
                </a:lnTo>
                <a:lnTo>
                  <a:pt x="0" y="672827"/>
                </a:lnTo>
                <a:lnTo>
                  <a:pt x="0" y="670197"/>
                </a:lnTo>
                <a:lnTo>
                  <a:pt x="464" y="669074"/>
                </a:lnTo>
                <a:lnTo>
                  <a:pt x="2324" y="667215"/>
                </a:lnTo>
                <a:lnTo>
                  <a:pt x="3447" y="666749"/>
                </a:lnTo>
                <a:lnTo>
                  <a:pt x="6077" y="666749"/>
                </a:lnTo>
                <a:lnTo>
                  <a:pt x="7200" y="667215"/>
                </a:lnTo>
                <a:lnTo>
                  <a:pt x="9060" y="669074"/>
                </a:lnTo>
                <a:lnTo>
                  <a:pt x="9524" y="670197"/>
                </a:lnTo>
                <a:lnTo>
                  <a:pt x="9524" y="672827"/>
                </a:lnTo>
                <a:lnTo>
                  <a:pt x="9060" y="673950"/>
                </a:lnTo>
                <a:lnTo>
                  <a:pt x="7200" y="675809"/>
                </a:lnTo>
                <a:lnTo>
                  <a:pt x="6077" y="676274"/>
                </a:lnTo>
                <a:close/>
              </a:path>
              <a:path w="9525" h="4200525">
                <a:moveTo>
                  <a:pt x="6077" y="628649"/>
                </a:moveTo>
                <a:lnTo>
                  <a:pt x="3447" y="628649"/>
                </a:lnTo>
                <a:lnTo>
                  <a:pt x="2324" y="628184"/>
                </a:lnTo>
                <a:lnTo>
                  <a:pt x="464" y="626324"/>
                </a:lnTo>
                <a:lnTo>
                  <a:pt x="0" y="625202"/>
                </a:lnTo>
                <a:lnTo>
                  <a:pt x="0" y="622572"/>
                </a:lnTo>
                <a:lnTo>
                  <a:pt x="464" y="621449"/>
                </a:lnTo>
                <a:lnTo>
                  <a:pt x="2324" y="619590"/>
                </a:lnTo>
                <a:lnTo>
                  <a:pt x="3447" y="619124"/>
                </a:lnTo>
                <a:lnTo>
                  <a:pt x="6077" y="619124"/>
                </a:lnTo>
                <a:lnTo>
                  <a:pt x="7200" y="619590"/>
                </a:lnTo>
                <a:lnTo>
                  <a:pt x="9060" y="621449"/>
                </a:lnTo>
                <a:lnTo>
                  <a:pt x="9524" y="622572"/>
                </a:lnTo>
                <a:lnTo>
                  <a:pt x="9524" y="625202"/>
                </a:lnTo>
                <a:lnTo>
                  <a:pt x="9060" y="626324"/>
                </a:lnTo>
                <a:lnTo>
                  <a:pt x="7200" y="628184"/>
                </a:lnTo>
                <a:lnTo>
                  <a:pt x="6077" y="628649"/>
                </a:lnTo>
                <a:close/>
              </a:path>
              <a:path w="9525" h="4200525">
                <a:moveTo>
                  <a:pt x="6077" y="581024"/>
                </a:moveTo>
                <a:lnTo>
                  <a:pt x="3447" y="581024"/>
                </a:lnTo>
                <a:lnTo>
                  <a:pt x="2324" y="580559"/>
                </a:lnTo>
                <a:lnTo>
                  <a:pt x="464" y="578700"/>
                </a:lnTo>
                <a:lnTo>
                  <a:pt x="0" y="577577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4"/>
                </a:lnTo>
                <a:lnTo>
                  <a:pt x="3447" y="571499"/>
                </a:lnTo>
                <a:lnTo>
                  <a:pt x="6077" y="571499"/>
                </a:lnTo>
                <a:lnTo>
                  <a:pt x="7200" y="571964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77577"/>
                </a:lnTo>
                <a:lnTo>
                  <a:pt x="9060" y="578700"/>
                </a:lnTo>
                <a:lnTo>
                  <a:pt x="7200" y="580559"/>
                </a:lnTo>
                <a:lnTo>
                  <a:pt x="6077" y="581024"/>
                </a:lnTo>
                <a:close/>
              </a:path>
              <a:path w="9525" h="4200525">
                <a:moveTo>
                  <a:pt x="6077" y="533399"/>
                </a:moveTo>
                <a:lnTo>
                  <a:pt x="3447" y="533399"/>
                </a:lnTo>
                <a:lnTo>
                  <a:pt x="2324" y="532934"/>
                </a:lnTo>
                <a:lnTo>
                  <a:pt x="464" y="531075"/>
                </a:lnTo>
                <a:lnTo>
                  <a:pt x="0" y="529952"/>
                </a:lnTo>
                <a:lnTo>
                  <a:pt x="0" y="527322"/>
                </a:lnTo>
                <a:lnTo>
                  <a:pt x="464" y="526199"/>
                </a:lnTo>
                <a:lnTo>
                  <a:pt x="2324" y="524340"/>
                </a:lnTo>
                <a:lnTo>
                  <a:pt x="3447" y="523874"/>
                </a:lnTo>
                <a:lnTo>
                  <a:pt x="6077" y="523874"/>
                </a:lnTo>
                <a:lnTo>
                  <a:pt x="7200" y="524340"/>
                </a:lnTo>
                <a:lnTo>
                  <a:pt x="9060" y="526199"/>
                </a:lnTo>
                <a:lnTo>
                  <a:pt x="9524" y="527322"/>
                </a:lnTo>
                <a:lnTo>
                  <a:pt x="9524" y="529952"/>
                </a:lnTo>
                <a:lnTo>
                  <a:pt x="9060" y="531075"/>
                </a:lnTo>
                <a:lnTo>
                  <a:pt x="7200" y="532934"/>
                </a:lnTo>
                <a:lnTo>
                  <a:pt x="6077" y="533399"/>
                </a:lnTo>
                <a:close/>
              </a:path>
              <a:path w="9525" h="4200525">
                <a:moveTo>
                  <a:pt x="6077" y="485774"/>
                </a:moveTo>
                <a:lnTo>
                  <a:pt x="3447" y="485774"/>
                </a:lnTo>
                <a:lnTo>
                  <a:pt x="2324" y="485309"/>
                </a:lnTo>
                <a:lnTo>
                  <a:pt x="464" y="483450"/>
                </a:lnTo>
                <a:lnTo>
                  <a:pt x="0" y="482327"/>
                </a:lnTo>
                <a:lnTo>
                  <a:pt x="0" y="479697"/>
                </a:lnTo>
                <a:lnTo>
                  <a:pt x="464" y="478574"/>
                </a:lnTo>
                <a:lnTo>
                  <a:pt x="2324" y="476715"/>
                </a:lnTo>
                <a:lnTo>
                  <a:pt x="3447" y="476249"/>
                </a:lnTo>
                <a:lnTo>
                  <a:pt x="6077" y="476249"/>
                </a:lnTo>
                <a:lnTo>
                  <a:pt x="7200" y="476715"/>
                </a:lnTo>
                <a:lnTo>
                  <a:pt x="9060" y="478574"/>
                </a:lnTo>
                <a:lnTo>
                  <a:pt x="9524" y="479697"/>
                </a:lnTo>
                <a:lnTo>
                  <a:pt x="9524" y="482327"/>
                </a:lnTo>
                <a:lnTo>
                  <a:pt x="9060" y="483450"/>
                </a:lnTo>
                <a:lnTo>
                  <a:pt x="7200" y="485309"/>
                </a:lnTo>
                <a:lnTo>
                  <a:pt x="6077" y="485774"/>
                </a:lnTo>
                <a:close/>
              </a:path>
              <a:path w="9525" h="4200525">
                <a:moveTo>
                  <a:pt x="6077" y="438149"/>
                </a:moveTo>
                <a:lnTo>
                  <a:pt x="3447" y="438149"/>
                </a:lnTo>
                <a:lnTo>
                  <a:pt x="2324" y="437684"/>
                </a:lnTo>
                <a:lnTo>
                  <a:pt x="464" y="435825"/>
                </a:lnTo>
                <a:lnTo>
                  <a:pt x="0" y="434702"/>
                </a:lnTo>
                <a:lnTo>
                  <a:pt x="0" y="432072"/>
                </a:lnTo>
                <a:lnTo>
                  <a:pt x="464" y="430949"/>
                </a:lnTo>
                <a:lnTo>
                  <a:pt x="2324" y="429089"/>
                </a:lnTo>
                <a:lnTo>
                  <a:pt x="3447" y="428624"/>
                </a:lnTo>
                <a:lnTo>
                  <a:pt x="6077" y="428624"/>
                </a:lnTo>
                <a:lnTo>
                  <a:pt x="7200" y="429089"/>
                </a:lnTo>
                <a:lnTo>
                  <a:pt x="9060" y="430949"/>
                </a:lnTo>
                <a:lnTo>
                  <a:pt x="9524" y="432072"/>
                </a:lnTo>
                <a:lnTo>
                  <a:pt x="9524" y="434702"/>
                </a:lnTo>
                <a:lnTo>
                  <a:pt x="9060" y="435825"/>
                </a:lnTo>
                <a:lnTo>
                  <a:pt x="7200" y="437684"/>
                </a:lnTo>
                <a:lnTo>
                  <a:pt x="6077" y="438149"/>
                </a:lnTo>
                <a:close/>
              </a:path>
              <a:path w="9525" h="4200525">
                <a:moveTo>
                  <a:pt x="6077" y="390524"/>
                </a:moveTo>
                <a:lnTo>
                  <a:pt x="3447" y="390524"/>
                </a:lnTo>
                <a:lnTo>
                  <a:pt x="2324" y="390059"/>
                </a:lnTo>
                <a:lnTo>
                  <a:pt x="464" y="388200"/>
                </a:lnTo>
                <a:lnTo>
                  <a:pt x="0" y="387077"/>
                </a:lnTo>
                <a:lnTo>
                  <a:pt x="0" y="384447"/>
                </a:lnTo>
                <a:lnTo>
                  <a:pt x="464" y="383324"/>
                </a:lnTo>
                <a:lnTo>
                  <a:pt x="2324" y="381464"/>
                </a:lnTo>
                <a:lnTo>
                  <a:pt x="3447" y="380999"/>
                </a:lnTo>
                <a:lnTo>
                  <a:pt x="6077" y="380999"/>
                </a:lnTo>
                <a:lnTo>
                  <a:pt x="7200" y="381464"/>
                </a:lnTo>
                <a:lnTo>
                  <a:pt x="9060" y="383324"/>
                </a:lnTo>
                <a:lnTo>
                  <a:pt x="9524" y="384447"/>
                </a:lnTo>
                <a:lnTo>
                  <a:pt x="9524" y="387077"/>
                </a:lnTo>
                <a:lnTo>
                  <a:pt x="9060" y="388200"/>
                </a:lnTo>
                <a:lnTo>
                  <a:pt x="7200" y="390059"/>
                </a:lnTo>
                <a:lnTo>
                  <a:pt x="6077" y="390524"/>
                </a:lnTo>
                <a:close/>
              </a:path>
              <a:path w="9525" h="4200525">
                <a:moveTo>
                  <a:pt x="6077" y="342899"/>
                </a:moveTo>
                <a:lnTo>
                  <a:pt x="3447" y="342899"/>
                </a:lnTo>
                <a:lnTo>
                  <a:pt x="2324" y="342434"/>
                </a:lnTo>
                <a:lnTo>
                  <a:pt x="464" y="340575"/>
                </a:lnTo>
                <a:lnTo>
                  <a:pt x="0" y="339452"/>
                </a:lnTo>
                <a:lnTo>
                  <a:pt x="0" y="336822"/>
                </a:lnTo>
                <a:lnTo>
                  <a:pt x="464" y="335699"/>
                </a:lnTo>
                <a:lnTo>
                  <a:pt x="2324" y="333839"/>
                </a:lnTo>
                <a:lnTo>
                  <a:pt x="3447" y="333374"/>
                </a:lnTo>
                <a:lnTo>
                  <a:pt x="6077" y="333374"/>
                </a:lnTo>
                <a:lnTo>
                  <a:pt x="7200" y="333839"/>
                </a:lnTo>
                <a:lnTo>
                  <a:pt x="9060" y="335699"/>
                </a:lnTo>
                <a:lnTo>
                  <a:pt x="9524" y="336822"/>
                </a:lnTo>
                <a:lnTo>
                  <a:pt x="9524" y="339452"/>
                </a:lnTo>
                <a:lnTo>
                  <a:pt x="9060" y="340575"/>
                </a:lnTo>
                <a:lnTo>
                  <a:pt x="7200" y="342434"/>
                </a:lnTo>
                <a:lnTo>
                  <a:pt x="6077" y="342899"/>
                </a:lnTo>
                <a:close/>
              </a:path>
              <a:path w="9525" h="4200525">
                <a:moveTo>
                  <a:pt x="6077" y="295274"/>
                </a:moveTo>
                <a:lnTo>
                  <a:pt x="3447" y="295274"/>
                </a:lnTo>
                <a:lnTo>
                  <a:pt x="2324" y="294809"/>
                </a:lnTo>
                <a:lnTo>
                  <a:pt x="464" y="292950"/>
                </a:lnTo>
                <a:lnTo>
                  <a:pt x="0" y="291827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5"/>
                </a:lnTo>
                <a:lnTo>
                  <a:pt x="3447" y="285749"/>
                </a:lnTo>
                <a:lnTo>
                  <a:pt x="6077" y="285749"/>
                </a:lnTo>
                <a:lnTo>
                  <a:pt x="7200" y="286215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291827"/>
                </a:lnTo>
                <a:lnTo>
                  <a:pt x="9060" y="292950"/>
                </a:lnTo>
                <a:lnTo>
                  <a:pt x="7200" y="294809"/>
                </a:lnTo>
                <a:lnTo>
                  <a:pt x="6077" y="295274"/>
                </a:lnTo>
                <a:close/>
              </a:path>
              <a:path w="9525" h="4200525">
                <a:moveTo>
                  <a:pt x="6077" y="247649"/>
                </a:moveTo>
                <a:lnTo>
                  <a:pt x="3447" y="247649"/>
                </a:lnTo>
                <a:lnTo>
                  <a:pt x="2324" y="247184"/>
                </a:lnTo>
                <a:lnTo>
                  <a:pt x="464" y="245325"/>
                </a:lnTo>
                <a:lnTo>
                  <a:pt x="0" y="244202"/>
                </a:lnTo>
                <a:lnTo>
                  <a:pt x="0" y="241572"/>
                </a:lnTo>
                <a:lnTo>
                  <a:pt x="464" y="240449"/>
                </a:lnTo>
                <a:lnTo>
                  <a:pt x="2324" y="238590"/>
                </a:lnTo>
                <a:lnTo>
                  <a:pt x="3447" y="238124"/>
                </a:lnTo>
                <a:lnTo>
                  <a:pt x="6077" y="238124"/>
                </a:lnTo>
                <a:lnTo>
                  <a:pt x="7200" y="238590"/>
                </a:lnTo>
                <a:lnTo>
                  <a:pt x="9060" y="240449"/>
                </a:lnTo>
                <a:lnTo>
                  <a:pt x="9524" y="241572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4"/>
                </a:lnTo>
                <a:lnTo>
                  <a:pt x="6077" y="247649"/>
                </a:lnTo>
                <a:close/>
              </a:path>
              <a:path w="9525" h="4200525">
                <a:moveTo>
                  <a:pt x="6077" y="200024"/>
                </a:moveTo>
                <a:lnTo>
                  <a:pt x="3447" y="200024"/>
                </a:lnTo>
                <a:lnTo>
                  <a:pt x="2324" y="199559"/>
                </a:lnTo>
                <a:lnTo>
                  <a:pt x="464" y="197700"/>
                </a:lnTo>
                <a:lnTo>
                  <a:pt x="0" y="196577"/>
                </a:lnTo>
                <a:lnTo>
                  <a:pt x="0" y="193947"/>
                </a:lnTo>
                <a:lnTo>
                  <a:pt x="464" y="192824"/>
                </a:lnTo>
                <a:lnTo>
                  <a:pt x="2324" y="190965"/>
                </a:lnTo>
                <a:lnTo>
                  <a:pt x="3447" y="190499"/>
                </a:lnTo>
                <a:lnTo>
                  <a:pt x="6077" y="190499"/>
                </a:lnTo>
                <a:lnTo>
                  <a:pt x="7200" y="190965"/>
                </a:lnTo>
                <a:lnTo>
                  <a:pt x="9060" y="192824"/>
                </a:lnTo>
                <a:lnTo>
                  <a:pt x="9524" y="193947"/>
                </a:lnTo>
                <a:lnTo>
                  <a:pt x="9524" y="196577"/>
                </a:lnTo>
                <a:lnTo>
                  <a:pt x="9060" y="197700"/>
                </a:lnTo>
                <a:lnTo>
                  <a:pt x="7200" y="199559"/>
                </a:lnTo>
                <a:lnTo>
                  <a:pt x="6077" y="200024"/>
                </a:lnTo>
                <a:close/>
              </a:path>
              <a:path w="9525" h="4200525">
                <a:moveTo>
                  <a:pt x="6077" y="152399"/>
                </a:moveTo>
                <a:lnTo>
                  <a:pt x="3447" y="152399"/>
                </a:lnTo>
                <a:lnTo>
                  <a:pt x="2324" y="151934"/>
                </a:lnTo>
                <a:lnTo>
                  <a:pt x="464" y="150075"/>
                </a:lnTo>
                <a:lnTo>
                  <a:pt x="0" y="148952"/>
                </a:lnTo>
                <a:lnTo>
                  <a:pt x="0" y="146322"/>
                </a:lnTo>
                <a:lnTo>
                  <a:pt x="464" y="145199"/>
                </a:lnTo>
                <a:lnTo>
                  <a:pt x="2324" y="143340"/>
                </a:lnTo>
                <a:lnTo>
                  <a:pt x="3447" y="142874"/>
                </a:lnTo>
                <a:lnTo>
                  <a:pt x="6077" y="142874"/>
                </a:lnTo>
                <a:lnTo>
                  <a:pt x="7200" y="143340"/>
                </a:lnTo>
                <a:lnTo>
                  <a:pt x="9060" y="145199"/>
                </a:lnTo>
                <a:lnTo>
                  <a:pt x="9524" y="146322"/>
                </a:lnTo>
                <a:lnTo>
                  <a:pt x="9524" y="148952"/>
                </a:lnTo>
                <a:lnTo>
                  <a:pt x="9060" y="150075"/>
                </a:lnTo>
                <a:lnTo>
                  <a:pt x="7200" y="151934"/>
                </a:lnTo>
                <a:lnTo>
                  <a:pt x="6077" y="152399"/>
                </a:lnTo>
                <a:close/>
              </a:path>
              <a:path w="9525" h="4200525">
                <a:moveTo>
                  <a:pt x="6077" y="104774"/>
                </a:moveTo>
                <a:lnTo>
                  <a:pt x="3447" y="104774"/>
                </a:lnTo>
                <a:lnTo>
                  <a:pt x="2324" y="104309"/>
                </a:lnTo>
                <a:lnTo>
                  <a:pt x="464" y="102450"/>
                </a:lnTo>
                <a:lnTo>
                  <a:pt x="0" y="101327"/>
                </a:lnTo>
                <a:lnTo>
                  <a:pt x="0" y="98697"/>
                </a:lnTo>
                <a:lnTo>
                  <a:pt x="464" y="97574"/>
                </a:lnTo>
                <a:lnTo>
                  <a:pt x="2324" y="95715"/>
                </a:lnTo>
                <a:lnTo>
                  <a:pt x="3447" y="95249"/>
                </a:lnTo>
                <a:lnTo>
                  <a:pt x="6077" y="95249"/>
                </a:lnTo>
                <a:lnTo>
                  <a:pt x="7200" y="95715"/>
                </a:lnTo>
                <a:lnTo>
                  <a:pt x="9060" y="97574"/>
                </a:lnTo>
                <a:lnTo>
                  <a:pt x="9524" y="98697"/>
                </a:lnTo>
                <a:lnTo>
                  <a:pt x="9524" y="101327"/>
                </a:lnTo>
                <a:lnTo>
                  <a:pt x="9060" y="102450"/>
                </a:lnTo>
                <a:lnTo>
                  <a:pt x="7200" y="104309"/>
                </a:lnTo>
                <a:lnTo>
                  <a:pt x="6077" y="104774"/>
                </a:lnTo>
                <a:close/>
              </a:path>
              <a:path w="9525" h="4200525">
                <a:moveTo>
                  <a:pt x="6077" y="57149"/>
                </a:moveTo>
                <a:lnTo>
                  <a:pt x="3447" y="57149"/>
                </a:lnTo>
                <a:lnTo>
                  <a:pt x="2324" y="56684"/>
                </a:lnTo>
                <a:lnTo>
                  <a:pt x="464" y="54825"/>
                </a:lnTo>
                <a:lnTo>
                  <a:pt x="0" y="53702"/>
                </a:lnTo>
                <a:lnTo>
                  <a:pt x="0" y="51072"/>
                </a:lnTo>
                <a:lnTo>
                  <a:pt x="464" y="49949"/>
                </a:lnTo>
                <a:lnTo>
                  <a:pt x="2324" y="48090"/>
                </a:lnTo>
                <a:lnTo>
                  <a:pt x="3447" y="47624"/>
                </a:lnTo>
                <a:lnTo>
                  <a:pt x="6077" y="47624"/>
                </a:lnTo>
                <a:lnTo>
                  <a:pt x="7200" y="48090"/>
                </a:lnTo>
                <a:lnTo>
                  <a:pt x="9060" y="49949"/>
                </a:lnTo>
                <a:lnTo>
                  <a:pt x="9524" y="51072"/>
                </a:lnTo>
                <a:lnTo>
                  <a:pt x="9524" y="53702"/>
                </a:lnTo>
                <a:lnTo>
                  <a:pt x="9060" y="54825"/>
                </a:lnTo>
                <a:lnTo>
                  <a:pt x="7200" y="56684"/>
                </a:lnTo>
                <a:lnTo>
                  <a:pt x="6077" y="57149"/>
                </a:lnTo>
                <a:close/>
              </a:path>
              <a:path w="9525" h="4200525">
                <a:moveTo>
                  <a:pt x="6077" y="9524"/>
                </a:moveTo>
                <a:lnTo>
                  <a:pt x="3447" y="9524"/>
                </a:lnTo>
                <a:lnTo>
                  <a:pt x="2324" y="9059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5"/>
                </a:lnTo>
                <a:lnTo>
                  <a:pt x="3447" y="0"/>
                </a:lnTo>
                <a:lnTo>
                  <a:pt x="6077" y="0"/>
                </a:lnTo>
                <a:lnTo>
                  <a:pt x="7200" y="465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6077"/>
                </a:lnTo>
                <a:lnTo>
                  <a:pt x="9060" y="7200"/>
                </a:lnTo>
                <a:lnTo>
                  <a:pt x="7200" y="9059"/>
                </a:lnTo>
                <a:lnTo>
                  <a:pt x="6077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942728" y="5499099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1K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81487" y="1287474"/>
            <a:ext cx="1376680" cy="4200525"/>
          </a:xfrm>
          <a:custGeom>
            <a:avLst/>
            <a:gdLst/>
            <a:ahLst/>
            <a:cxnLst/>
            <a:rect l="l" t="t" r="r" b="b"/>
            <a:pathLst>
              <a:path w="1376679" h="4200525">
                <a:moveTo>
                  <a:pt x="9525" y="4194441"/>
                </a:moveTo>
                <a:lnTo>
                  <a:pt x="9067" y="4193324"/>
                </a:lnTo>
                <a:lnTo>
                  <a:pt x="7200" y="4191457"/>
                </a:lnTo>
                <a:lnTo>
                  <a:pt x="6083" y="4190987"/>
                </a:lnTo>
                <a:lnTo>
                  <a:pt x="3454" y="4190987"/>
                </a:lnTo>
                <a:lnTo>
                  <a:pt x="2336" y="4191457"/>
                </a:lnTo>
                <a:lnTo>
                  <a:pt x="469" y="4193324"/>
                </a:lnTo>
                <a:lnTo>
                  <a:pt x="0" y="4194441"/>
                </a:lnTo>
                <a:lnTo>
                  <a:pt x="0" y="4197070"/>
                </a:lnTo>
                <a:lnTo>
                  <a:pt x="469" y="4198188"/>
                </a:lnTo>
                <a:lnTo>
                  <a:pt x="2336" y="4200055"/>
                </a:lnTo>
                <a:lnTo>
                  <a:pt x="3454" y="4200512"/>
                </a:lnTo>
                <a:lnTo>
                  <a:pt x="6083" y="4200512"/>
                </a:lnTo>
                <a:lnTo>
                  <a:pt x="7200" y="4200055"/>
                </a:lnTo>
                <a:lnTo>
                  <a:pt x="9067" y="4198188"/>
                </a:lnTo>
                <a:lnTo>
                  <a:pt x="9525" y="4197070"/>
                </a:lnTo>
                <a:lnTo>
                  <a:pt x="9525" y="4194441"/>
                </a:lnTo>
                <a:close/>
              </a:path>
              <a:path w="1376679" h="4200525">
                <a:moveTo>
                  <a:pt x="9525" y="4146816"/>
                </a:moveTo>
                <a:lnTo>
                  <a:pt x="9067" y="4145699"/>
                </a:lnTo>
                <a:lnTo>
                  <a:pt x="7200" y="4143832"/>
                </a:lnTo>
                <a:lnTo>
                  <a:pt x="6083" y="4143362"/>
                </a:lnTo>
                <a:lnTo>
                  <a:pt x="3454" y="4143362"/>
                </a:lnTo>
                <a:lnTo>
                  <a:pt x="2336" y="4143832"/>
                </a:lnTo>
                <a:lnTo>
                  <a:pt x="469" y="4145699"/>
                </a:lnTo>
                <a:lnTo>
                  <a:pt x="0" y="4146816"/>
                </a:lnTo>
                <a:lnTo>
                  <a:pt x="0" y="4149445"/>
                </a:lnTo>
                <a:lnTo>
                  <a:pt x="469" y="4150563"/>
                </a:lnTo>
                <a:lnTo>
                  <a:pt x="2336" y="4152430"/>
                </a:lnTo>
                <a:lnTo>
                  <a:pt x="3454" y="4152887"/>
                </a:lnTo>
                <a:lnTo>
                  <a:pt x="6083" y="4152887"/>
                </a:lnTo>
                <a:lnTo>
                  <a:pt x="7200" y="4152430"/>
                </a:lnTo>
                <a:lnTo>
                  <a:pt x="9067" y="4150563"/>
                </a:lnTo>
                <a:lnTo>
                  <a:pt x="9525" y="4149445"/>
                </a:lnTo>
                <a:lnTo>
                  <a:pt x="9525" y="4146816"/>
                </a:lnTo>
                <a:close/>
              </a:path>
              <a:path w="1376679" h="4200525">
                <a:moveTo>
                  <a:pt x="9525" y="4099191"/>
                </a:moveTo>
                <a:lnTo>
                  <a:pt x="9067" y="4098074"/>
                </a:lnTo>
                <a:lnTo>
                  <a:pt x="7200" y="4096207"/>
                </a:lnTo>
                <a:lnTo>
                  <a:pt x="6083" y="4095737"/>
                </a:lnTo>
                <a:lnTo>
                  <a:pt x="3454" y="4095737"/>
                </a:lnTo>
                <a:lnTo>
                  <a:pt x="2336" y="4096207"/>
                </a:lnTo>
                <a:lnTo>
                  <a:pt x="469" y="4098074"/>
                </a:lnTo>
                <a:lnTo>
                  <a:pt x="0" y="4099191"/>
                </a:lnTo>
                <a:lnTo>
                  <a:pt x="0" y="4101820"/>
                </a:lnTo>
                <a:lnTo>
                  <a:pt x="469" y="4102938"/>
                </a:lnTo>
                <a:lnTo>
                  <a:pt x="2336" y="4104805"/>
                </a:lnTo>
                <a:lnTo>
                  <a:pt x="3454" y="4105262"/>
                </a:lnTo>
                <a:lnTo>
                  <a:pt x="6083" y="4105262"/>
                </a:lnTo>
                <a:lnTo>
                  <a:pt x="7200" y="4104805"/>
                </a:lnTo>
                <a:lnTo>
                  <a:pt x="9067" y="4102938"/>
                </a:lnTo>
                <a:lnTo>
                  <a:pt x="9525" y="4101820"/>
                </a:lnTo>
                <a:lnTo>
                  <a:pt x="9525" y="4099191"/>
                </a:lnTo>
                <a:close/>
              </a:path>
              <a:path w="1376679" h="4200525">
                <a:moveTo>
                  <a:pt x="9525" y="4051566"/>
                </a:moveTo>
                <a:lnTo>
                  <a:pt x="9067" y="4050449"/>
                </a:lnTo>
                <a:lnTo>
                  <a:pt x="7200" y="4048582"/>
                </a:lnTo>
                <a:lnTo>
                  <a:pt x="6083" y="4048112"/>
                </a:lnTo>
                <a:lnTo>
                  <a:pt x="3454" y="4048112"/>
                </a:lnTo>
                <a:lnTo>
                  <a:pt x="2336" y="4048582"/>
                </a:lnTo>
                <a:lnTo>
                  <a:pt x="469" y="4050449"/>
                </a:lnTo>
                <a:lnTo>
                  <a:pt x="0" y="4051566"/>
                </a:lnTo>
                <a:lnTo>
                  <a:pt x="0" y="4054195"/>
                </a:lnTo>
                <a:lnTo>
                  <a:pt x="469" y="4055313"/>
                </a:lnTo>
                <a:lnTo>
                  <a:pt x="2336" y="4057180"/>
                </a:lnTo>
                <a:lnTo>
                  <a:pt x="3454" y="4057637"/>
                </a:lnTo>
                <a:lnTo>
                  <a:pt x="6083" y="4057637"/>
                </a:lnTo>
                <a:lnTo>
                  <a:pt x="7200" y="4057180"/>
                </a:lnTo>
                <a:lnTo>
                  <a:pt x="9067" y="4055313"/>
                </a:lnTo>
                <a:lnTo>
                  <a:pt x="9525" y="4054195"/>
                </a:lnTo>
                <a:lnTo>
                  <a:pt x="9525" y="4051566"/>
                </a:lnTo>
                <a:close/>
              </a:path>
              <a:path w="1376679" h="4200525">
                <a:moveTo>
                  <a:pt x="9525" y="4003941"/>
                </a:moveTo>
                <a:lnTo>
                  <a:pt x="9067" y="4002824"/>
                </a:lnTo>
                <a:lnTo>
                  <a:pt x="7200" y="4000957"/>
                </a:lnTo>
                <a:lnTo>
                  <a:pt x="6083" y="4000487"/>
                </a:lnTo>
                <a:lnTo>
                  <a:pt x="3454" y="4000487"/>
                </a:lnTo>
                <a:lnTo>
                  <a:pt x="2336" y="4000957"/>
                </a:lnTo>
                <a:lnTo>
                  <a:pt x="469" y="4002824"/>
                </a:lnTo>
                <a:lnTo>
                  <a:pt x="0" y="4003941"/>
                </a:lnTo>
                <a:lnTo>
                  <a:pt x="0" y="4006570"/>
                </a:lnTo>
                <a:lnTo>
                  <a:pt x="469" y="4007688"/>
                </a:lnTo>
                <a:lnTo>
                  <a:pt x="2336" y="4009555"/>
                </a:lnTo>
                <a:lnTo>
                  <a:pt x="3454" y="4010012"/>
                </a:lnTo>
                <a:lnTo>
                  <a:pt x="6083" y="4010012"/>
                </a:lnTo>
                <a:lnTo>
                  <a:pt x="7200" y="4009555"/>
                </a:lnTo>
                <a:lnTo>
                  <a:pt x="9067" y="4007688"/>
                </a:lnTo>
                <a:lnTo>
                  <a:pt x="9525" y="4006570"/>
                </a:lnTo>
                <a:lnTo>
                  <a:pt x="9525" y="4003941"/>
                </a:lnTo>
                <a:close/>
              </a:path>
              <a:path w="1376679" h="4200525">
                <a:moveTo>
                  <a:pt x="9525" y="3956316"/>
                </a:moveTo>
                <a:lnTo>
                  <a:pt x="9067" y="3955199"/>
                </a:lnTo>
                <a:lnTo>
                  <a:pt x="7200" y="3953332"/>
                </a:lnTo>
                <a:lnTo>
                  <a:pt x="6083" y="3952862"/>
                </a:lnTo>
                <a:lnTo>
                  <a:pt x="3454" y="3952862"/>
                </a:lnTo>
                <a:lnTo>
                  <a:pt x="2336" y="3953332"/>
                </a:lnTo>
                <a:lnTo>
                  <a:pt x="469" y="3955199"/>
                </a:lnTo>
                <a:lnTo>
                  <a:pt x="0" y="3956316"/>
                </a:lnTo>
                <a:lnTo>
                  <a:pt x="0" y="3958945"/>
                </a:lnTo>
                <a:lnTo>
                  <a:pt x="469" y="3960063"/>
                </a:lnTo>
                <a:lnTo>
                  <a:pt x="2336" y="3961930"/>
                </a:lnTo>
                <a:lnTo>
                  <a:pt x="3454" y="3962387"/>
                </a:lnTo>
                <a:lnTo>
                  <a:pt x="6083" y="3962387"/>
                </a:lnTo>
                <a:lnTo>
                  <a:pt x="7200" y="3961930"/>
                </a:lnTo>
                <a:lnTo>
                  <a:pt x="9067" y="3960063"/>
                </a:lnTo>
                <a:lnTo>
                  <a:pt x="9525" y="3958945"/>
                </a:lnTo>
                <a:lnTo>
                  <a:pt x="9525" y="3956316"/>
                </a:lnTo>
                <a:close/>
              </a:path>
              <a:path w="1376679" h="4200525">
                <a:moveTo>
                  <a:pt x="9525" y="3908691"/>
                </a:moveTo>
                <a:lnTo>
                  <a:pt x="9067" y="3907574"/>
                </a:lnTo>
                <a:lnTo>
                  <a:pt x="7200" y="3905707"/>
                </a:lnTo>
                <a:lnTo>
                  <a:pt x="6083" y="3905237"/>
                </a:lnTo>
                <a:lnTo>
                  <a:pt x="3454" y="3905237"/>
                </a:lnTo>
                <a:lnTo>
                  <a:pt x="2336" y="3905707"/>
                </a:lnTo>
                <a:lnTo>
                  <a:pt x="469" y="3907574"/>
                </a:lnTo>
                <a:lnTo>
                  <a:pt x="0" y="3908691"/>
                </a:lnTo>
                <a:lnTo>
                  <a:pt x="0" y="3911320"/>
                </a:lnTo>
                <a:lnTo>
                  <a:pt x="469" y="3912438"/>
                </a:lnTo>
                <a:lnTo>
                  <a:pt x="2336" y="3914305"/>
                </a:lnTo>
                <a:lnTo>
                  <a:pt x="3454" y="3914762"/>
                </a:lnTo>
                <a:lnTo>
                  <a:pt x="6083" y="3914762"/>
                </a:lnTo>
                <a:lnTo>
                  <a:pt x="7200" y="3914305"/>
                </a:lnTo>
                <a:lnTo>
                  <a:pt x="9067" y="3912438"/>
                </a:lnTo>
                <a:lnTo>
                  <a:pt x="9525" y="3911320"/>
                </a:lnTo>
                <a:lnTo>
                  <a:pt x="9525" y="3908691"/>
                </a:lnTo>
                <a:close/>
              </a:path>
              <a:path w="1376679" h="4200525">
                <a:moveTo>
                  <a:pt x="9525" y="3861066"/>
                </a:moveTo>
                <a:lnTo>
                  <a:pt x="9067" y="3859949"/>
                </a:lnTo>
                <a:lnTo>
                  <a:pt x="7200" y="3858082"/>
                </a:lnTo>
                <a:lnTo>
                  <a:pt x="6083" y="3857612"/>
                </a:lnTo>
                <a:lnTo>
                  <a:pt x="3454" y="3857612"/>
                </a:lnTo>
                <a:lnTo>
                  <a:pt x="2336" y="3858082"/>
                </a:lnTo>
                <a:lnTo>
                  <a:pt x="469" y="3859949"/>
                </a:lnTo>
                <a:lnTo>
                  <a:pt x="0" y="3861066"/>
                </a:lnTo>
                <a:lnTo>
                  <a:pt x="0" y="3863695"/>
                </a:lnTo>
                <a:lnTo>
                  <a:pt x="469" y="3864813"/>
                </a:lnTo>
                <a:lnTo>
                  <a:pt x="2336" y="3866680"/>
                </a:lnTo>
                <a:lnTo>
                  <a:pt x="3454" y="3867137"/>
                </a:lnTo>
                <a:lnTo>
                  <a:pt x="6083" y="3867137"/>
                </a:lnTo>
                <a:lnTo>
                  <a:pt x="7200" y="3866680"/>
                </a:lnTo>
                <a:lnTo>
                  <a:pt x="9067" y="3864813"/>
                </a:lnTo>
                <a:lnTo>
                  <a:pt x="9525" y="3863695"/>
                </a:lnTo>
                <a:lnTo>
                  <a:pt x="9525" y="3861066"/>
                </a:lnTo>
                <a:close/>
              </a:path>
              <a:path w="1376679" h="4200525">
                <a:moveTo>
                  <a:pt x="9525" y="3813441"/>
                </a:moveTo>
                <a:lnTo>
                  <a:pt x="9067" y="3812324"/>
                </a:lnTo>
                <a:lnTo>
                  <a:pt x="7200" y="3810457"/>
                </a:lnTo>
                <a:lnTo>
                  <a:pt x="6083" y="3809987"/>
                </a:lnTo>
                <a:lnTo>
                  <a:pt x="3454" y="3809987"/>
                </a:lnTo>
                <a:lnTo>
                  <a:pt x="2336" y="3810457"/>
                </a:lnTo>
                <a:lnTo>
                  <a:pt x="469" y="3812324"/>
                </a:lnTo>
                <a:lnTo>
                  <a:pt x="0" y="3813441"/>
                </a:lnTo>
                <a:lnTo>
                  <a:pt x="0" y="3816070"/>
                </a:lnTo>
                <a:lnTo>
                  <a:pt x="469" y="3817188"/>
                </a:lnTo>
                <a:lnTo>
                  <a:pt x="2336" y="3819055"/>
                </a:lnTo>
                <a:lnTo>
                  <a:pt x="3454" y="3819512"/>
                </a:lnTo>
                <a:lnTo>
                  <a:pt x="6083" y="3819512"/>
                </a:lnTo>
                <a:lnTo>
                  <a:pt x="7200" y="3819055"/>
                </a:lnTo>
                <a:lnTo>
                  <a:pt x="9067" y="3817188"/>
                </a:lnTo>
                <a:lnTo>
                  <a:pt x="9525" y="3816070"/>
                </a:lnTo>
                <a:lnTo>
                  <a:pt x="9525" y="3813441"/>
                </a:lnTo>
                <a:close/>
              </a:path>
              <a:path w="1376679" h="4200525">
                <a:moveTo>
                  <a:pt x="9525" y="3765816"/>
                </a:moveTo>
                <a:lnTo>
                  <a:pt x="9067" y="3764699"/>
                </a:lnTo>
                <a:lnTo>
                  <a:pt x="7200" y="3762832"/>
                </a:lnTo>
                <a:lnTo>
                  <a:pt x="6083" y="3762362"/>
                </a:lnTo>
                <a:lnTo>
                  <a:pt x="3454" y="3762362"/>
                </a:lnTo>
                <a:lnTo>
                  <a:pt x="2336" y="3762832"/>
                </a:lnTo>
                <a:lnTo>
                  <a:pt x="469" y="3764699"/>
                </a:lnTo>
                <a:lnTo>
                  <a:pt x="0" y="3765816"/>
                </a:lnTo>
                <a:lnTo>
                  <a:pt x="0" y="3768445"/>
                </a:lnTo>
                <a:lnTo>
                  <a:pt x="469" y="3769563"/>
                </a:lnTo>
                <a:lnTo>
                  <a:pt x="2336" y="3771430"/>
                </a:lnTo>
                <a:lnTo>
                  <a:pt x="3454" y="3771887"/>
                </a:lnTo>
                <a:lnTo>
                  <a:pt x="6083" y="3771887"/>
                </a:lnTo>
                <a:lnTo>
                  <a:pt x="7200" y="3771430"/>
                </a:lnTo>
                <a:lnTo>
                  <a:pt x="9067" y="3769563"/>
                </a:lnTo>
                <a:lnTo>
                  <a:pt x="9525" y="3768445"/>
                </a:lnTo>
                <a:lnTo>
                  <a:pt x="9525" y="3765816"/>
                </a:lnTo>
                <a:close/>
              </a:path>
              <a:path w="1376679" h="4200525">
                <a:moveTo>
                  <a:pt x="9525" y="3718191"/>
                </a:moveTo>
                <a:lnTo>
                  <a:pt x="9067" y="3717074"/>
                </a:lnTo>
                <a:lnTo>
                  <a:pt x="7200" y="3715207"/>
                </a:lnTo>
                <a:lnTo>
                  <a:pt x="6083" y="3714737"/>
                </a:lnTo>
                <a:lnTo>
                  <a:pt x="3454" y="3714737"/>
                </a:lnTo>
                <a:lnTo>
                  <a:pt x="2336" y="3715207"/>
                </a:lnTo>
                <a:lnTo>
                  <a:pt x="469" y="3717074"/>
                </a:lnTo>
                <a:lnTo>
                  <a:pt x="0" y="3718191"/>
                </a:lnTo>
                <a:lnTo>
                  <a:pt x="0" y="3720820"/>
                </a:lnTo>
                <a:lnTo>
                  <a:pt x="469" y="3721938"/>
                </a:lnTo>
                <a:lnTo>
                  <a:pt x="2336" y="3723805"/>
                </a:lnTo>
                <a:lnTo>
                  <a:pt x="3454" y="3724262"/>
                </a:lnTo>
                <a:lnTo>
                  <a:pt x="6083" y="3724262"/>
                </a:lnTo>
                <a:lnTo>
                  <a:pt x="7200" y="3723805"/>
                </a:lnTo>
                <a:lnTo>
                  <a:pt x="9067" y="3721938"/>
                </a:lnTo>
                <a:lnTo>
                  <a:pt x="9525" y="3720820"/>
                </a:lnTo>
                <a:lnTo>
                  <a:pt x="9525" y="3718191"/>
                </a:lnTo>
                <a:close/>
              </a:path>
              <a:path w="1376679" h="4200525">
                <a:moveTo>
                  <a:pt x="9525" y="3670566"/>
                </a:moveTo>
                <a:lnTo>
                  <a:pt x="9067" y="3669449"/>
                </a:lnTo>
                <a:lnTo>
                  <a:pt x="7200" y="3667582"/>
                </a:lnTo>
                <a:lnTo>
                  <a:pt x="6083" y="3667112"/>
                </a:lnTo>
                <a:lnTo>
                  <a:pt x="3454" y="3667112"/>
                </a:lnTo>
                <a:lnTo>
                  <a:pt x="2336" y="3667582"/>
                </a:lnTo>
                <a:lnTo>
                  <a:pt x="469" y="3669449"/>
                </a:lnTo>
                <a:lnTo>
                  <a:pt x="0" y="3670566"/>
                </a:lnTo>
                <a:lnTo>
                  <a:pt x="0" y="3673195"/>
                </a:lnTo>
                <a:lnTo>
                  <a:pt x="469" y="3674313"/>
                </a:lnTo>
                <a:lnTo>
                  <a:pt x="2336" y="3676180"/>
                </a:lnTo>
                <a:lnTo>
                  <a:pt x="3454" y="3676637"/>
                </a:lnTo>
                <a:lnTo>
                  <a:pt x="6083" y="3676637"/>
                </a:lnTo>
                <a:lnTo>
                  <a:pt x="7200" y="3676180"/>
                </a:lnTo>
                <a:lnTo>
                  <a:pt x="9067" y="3674313"/>
                </a:lnTo>
                <a:lnTo>
                  <a:pt x="9525" y="3673195"/>
                </a:lnTo>
                <a:lnTo>
                  <a:pt x="9525" y="3670566"/>
                </a:lnTo>
                <a:close/>
              </a:path>
              <a:path w="1376679" h="4200525">
                <a:moveTo>
                  <a:pt x="9525" y="3622941"/>
                </a:moveTo>
                <a:lnTo>
                  <a:pt x="9067" y="3621824"/>
                </a:lnTo>
                <a:lnTo>
                  <a:pt x="7200" y="3619957"/>
                </a:lnTo>
                <a:lnTo>
                  <a:pt x="6083" y="3619487"/>
                </a:lnTo>
                <a:lnTo>
                  <a:pt x="3454" y="3619487"/>
                </a:lnTo>
                <a:lnTo>
                  <a:pt x="2336" y="3619957"/>
                </a:lnTo>
                <a:lnTo>
                  <a:pt x="469" y="3621824"/>
                </a:lnTo>
                <a:lnTo>
                  <a:pt x="0" y="3622941"/>
                </a:lnTo>
                <a:lnTo>
                  <a:pt x="0" y="3625570"/>
                </a:lnTo>
                <a:lnTo>
                  <a:pt x="469" y="3626688"/>
                </a:lnTo>
                <a:lnTo>
                  <a:pt x="2336" y="3628555"/>
                </a:lnTo>
                <a:lnTo>
                  <a:pt x="3454" y="3629012"/>
                </a:lnTo>
                <a:lnTo>
                  <a:pt x="6083" y="3629012"/>
                </a:lnTo>
                <a:lnTo>
                  <a:pt x="7200" y="3628555"/>
                </a:lnTo>
                <a:lnTo>
                  <a:pt x="9067" y="3626688"/>
                </a:lnTo>
                <a:lnTo>
                  <a:pt x="9525" y="3625570"/>
                </a:lnTo>
                <a:lnTo>
                  <a:pt x="9525" y="3622941"/>
                </a:lnTo>
                <a:close/>
              </a:path>
              <a:path w="1376679" h="4200525">
                <a:moveTo>
                  <a:pt x="9525" y="3575316"/>
                </a:moveTo>
                <a:lnTo>
                  <a:pt x="9067" y="3574199"/>
                </a:lnTo>
                <a:lnTo>
                  <a:pt x="7200" y="3572332"/>
                </a:lnTo>
                <a:lnTo>
                  <a:pt x="6083" y="3571862"/>
                </a:lnTo>
                <a:lnTo>
                  <a:pt x="3454" y="3571862"/>
                </a:lnTo>
                <a:lnTo>
                  <a:pt x="2336" y="3572332"/>
                </a:lnTo>
                <a:lnTo>
                  <a:pt x="469" y="3574199"/>
                </a:lnTo>
                <a:lnTo>
                  <a:pt x="0" y="3575316"/>
                </a:lnTo>
                <a:lnTo>
                  <a:pt x="0" y="3577945"/>
                </a:lnTo>
                <a:lnTo>
                  <a:pt x="469" y="3579063"/>
                </a:lnTo>
                <a:lnTo>
                  <a:pt x="2336" y="3580930"/>
                </a:lnTo>
                <a:lnTo>
                  <a:pt x="3454" y="3581387"/>
                </a:lnTo>
                <a:lnTo>
                  <a:pt x="6083" y="3581387"/>
                </a:lnTo>
                <a:lnTo>
                  <a:pt x="7200" y="3580930"/>
                </a:lnTo>
                <a:lnTo>
                  <a:pt x="9067" y="3579063"/>
                </a:lnTo>
                <a:lnTo>
                  <a:pt x="9525" y="3577945"/>
                </a:lnTo>
                <a:lnTo>
                  <a:pt x="9525" y="3575316"/>
                </a:lnTo>
                <a:close/>
              </a:path>
              <a:path w="1376679" h="4200525">
                <a:moveTo>
                  <a:pt x="9525" y="3527691"/>
                </a:moveTo>
                <a:lnTo>
                  <a:pt x="9067" y="3526574"/>
                </a:lnTo>
                <a:lnTo>
                  <a:pt x="7200" y="3524707"/>
                </a:lnTo>
                <a:lnTo>
                  <a:pt x="6083" y="3524237"/>
                </a:lnTo>
                <a:lnTo>
                  <a:pt x="3454" y="3524237"/>
                </a:lnTo>
                <a:lnTo>
                  <a:pt x="2336" y="3524707"/>
                </a:lnTo>
                <a:lnTo>
                  <a:pt x="469" y="3526574"/>
                </a:lnTo>
                <a:lnTo>
                  <a:pt x="0" y="3527691"/>
                </a:lnTo>
                <a:lnTo>
                  <a:pt x="0" y="3530320"/>
                </a:lnTo>
                <a:lnTo>
                  <a:pt x="469" y="3531438"/>
                </a:lnTo>
                <a:lnTo>
                  <a:pt x="2336" y="3533305"/>
                </a:lnTo>
                <a:lnTo>
                  <a:pt x="3454" y="3533762"/>
                </a:lnTo>
                <a:lnTo>
                  <a:pt x="6083" y="3533762"/>
                </a:lnTo>
                <a:lnTo>
                  <a:pt x="7200" y="3533305"/>
                </a:lnTo>
                <a:lnTo>
                  <a:pt x="9067" y="3531438"/>
                </a:lnTo>
                <a:lnTo>
                  <a:pt x="9525" y="3530320"/>
                </a:lnTo>
                <a:lnTo>
                  <a:pt x="9525" y="3527691"/>
                </a:lnTo>
                <a:close/>
              </a:path>
              <a:path w="1376679" h="4200525">
                <a:moveTo>
                  <a:pt x="9525" y="3480066"/>
                </a:moveTo>
                <a:lnTo>
                  <a:pt x="9067" y="3478949"/>
                </a:lnTo>
                <a:lnTo>
                  <a:pt x="7200" y="3477082"/>
                </a:lnTo>
                <a:lnTo>
                  <a:pt x="6083" y="3476612"/>
                </a:lnTo>
                <a:lnTo>
                  <a:pt x="3454" y="3476612"/>
                </a:lnTo>
                <a:lnTo>
                  <a:pt x="2336" y="3477082"/>
                </a:lnTo>
                <a:lnTo>
                  <a:pt x="469" y="3478949"/>
                </a:lnTo>
                <a:lnTo>
                  <a:pt x="0" y="3480066"/>
                </a:lnTo>
                <a:lnTo>
                  <a:pt x="0" y="3482695"/>
                </a:lnTo>
                <a:lnTo>
                  <a:pt x="469" y="3483813"/>
                </a:lnTo>
                <a:lnTo>
                  <a:pt x="2336" y="3485680"/>
                </a:lnTo>
                <a:lnTo>
                  <a:pt x="3454" y="3486137"/>
                </a:lnTo>
                <a:lnTo>
                  <a:pt x="6083" y="3486137"/>
                </a:lnTo>
                <a:lnTo>
                  <a:pt x="7200" y="3485680"/>
                </a:lnTo>
                <a:lnTo>
                  <a:pt x="9067" y="3483813"/>
                </a:lnTo>
                <a:lnTo>
                  <a:pt x="9525" y="3482695"/>
                </a:lnTo>
                <a:lnTo>
                  <a:pt x="9525" y="3480066"/>
                </a:lnTo>
                <a:close/>
              </a:path>
              <a:path w="1376679" h="4200525">
                <a:moveTo>
                  <a:pt x="9525" y="3432441"/>
                </a:moveTo>
                <a:lnTo>
                  <a:pt x="9067" y="3431324"/>
                </a:lnTo>
                <a:lnTo>
                  <a:pt x="7200" y="3429457"/>
                </a:lnTo>
                <a:lnTo>
                  <a:pt x="6083" y="3428987"/>
                </a:lnTo>
                <a:lnTo>
                  <a:pt x="3454" y="3428987"/>
                </a:lnTo>
                <a:lnTo>
                  <a:pt x="2336" y="3429457"/>
                </a:lnTo>
                <a:lnTo>
                  <a:pt x="469" y="3431324"/>
                </a:lnTo>
                <a:lnTo>
                  <a:pt x="0" y="3432441"/>
                </a:lnTo>
                <a:lnTo>
                  <a:pt x="0" y="3435070"/>
                </a:lnTo>
                <a:lnTo>
                  <a:pt x="469" y="3436188"/>
                </a:lnTo>
                <a:lnTo>
                  <a:pt x="2336" y="3438055"/>
                </a:lnTo>
                <a:lnTo>
                  <a:pt x="3454" y="3438512"/>
                </a:lnTo>
                <a:lnTo>
                  <a:pt x="6083" y="3438512"/>
                </a:lnTo>
                <a:lnTo>
                  <a:pt x="7200" y="3438055"/>
                </a:lnTo>
                <a:lnTo>
                  <a:pt x="9067" y="3436188"/>
                </a:lnTo>
                <a:lnTo>
                  <a:pt x="9525" y="3435070"/>
                </a:lnTo>
                <a:lnTo>
                  <a:pt x="9525" y="3432441"/>
                </a:lnTo>
                <a:close/>
              </a:path>
              <a:path w="1376679" h="4200525">
                <a:moveTo>
                  <a:pt x="9525" y="3384816"/>
                </a:moveTo>
                <a:lnTo>
                  <a:pt x="9067" y="3383699"/>
                </a:lnTo>
                <a:lnTo>
                  <a:pt x="7200" y="3381832"/>
                </a:lnTo>
                <a:lnTo>
                  <a:pt x="6083" y="3381362"/>
                </a:lnTo>
                <a:lnTo>
                  <a:pt x="3454" y="3381362"/>
                </a:lnTo>
                <a:lnTo>
                  <a:pt x="2336" y="3381832"/>
                </a:lnTo>
                <a:lnTo>
                  <a:pt x="469" y="3383699"/>
                </a:lnTo>
                <a:lnTo>
                  <a:pt x="0" y="3384816"/>
                </a:lnTo>
                <a:lnTo>
                  <a:pt x="0" y="3387445"/>
                </a:lnTo>
                <a:lnTo>
                  <a:pt x="469" y="3388563"/>
                </a:lnTo>
                <a:lnTo>
                  <a:pt x="2336" y="3390430"/>
                </a:lnTo>
                <a:lnTo>
                  <a:pt x="3454" y="3390887"/>
                </a:lnTo>
                <a:lnTo>
                  <a:pt x="6083" y="3390887"/>
                </a:lnTo>
                <a:lnTo>
                  <a:pt x="7200" y="3390430"/>
                </a:lnTo>
                <a:lnTo>
                  <a:pt x="9067" y="3388563"/>
                </a:lnTo>
                <a:lnTo>
                  <a:pt x="9525" y="3387445"/>
                </a:lnTo>
                <a:lnTo>
                  <a:pt x="9525" y="3384816"/>
                </a:lnTo>
                <a:close/>
              </a:path>
              <a:path w="1376679" h="4200525">
                <a:moveTo>
                  <a:pt x="9525" y="3337191"/>
                </a:moveTo>
                <a:lnTo>
                  <a:pt x="9067" y="3336074"/>
                </a:lnTo>
                <a:lnTo>
                  <a:pt x="7200" y="3334207"/>
                </a:lnTo>
                <a:lnTo>
                  <a:pt x="6083" y="3333737"/>
                </a:lnTo>
                <a:lnTo>
                  <a:pt x="3454" y="3333737"/>
                </a:lnTo>
                <a:lnTo>
                  <a:pt x="2336" y="3334207"/>
                </a:lnTo>
                <a:lnTo>
                  <a:pt x="469" y="3336074"/>
                </a:lnTo>
                <a:lnTo>
                  <a:pt x="0" y="3337191"/>
                </a:lnTo>
                <a:lnTo>
                  <a:pt x="0" y="3339820"/>
                </a:lnTo>
                <a:lnTo>
                  <a:pt x="469" y="3340938"/>
                </a:lnTo>
                <a:lnTo>
                  <a:pt x="2336" y="3342805"/>
                </a:lnTo>
                <a:lnTo>
                  <a:pt x="3454" y="3343262"/>
                </a:lnTo>
                <a:lnTo>
                  <a:pt x="6083" y="3343262"/>
                </a:lnTo>
                <a:lnTo>
                  <a:pt x="7200" y="3342805"/>
                </a:lnTo>
                <a:lnTo>
                  <a:pt x="9067" y="3340938"/>
                </a:lnTo>
                <a:lnTo>
                  <a:pt x="9525" y="3339820"/>
                </a:lnTo>
                <a:lnTo>
                  <a:pt x="9525" y="3337191"/>
                </a:lnTo>
                <a:close/>
              </a:path>
              <a:path w="1376679" h="4200525">
                <a:moveTo>
                  <a:pt x="9525" y="3289566"/>
                </a:moveTo>
                <a:lnTo>
                  <a:pt x="9067" y="3288449"/>
                </a:lnTo>
                <a:lnTo>
                  <a:pt x="7200" y="3286582"/>
                </a:lnTo>
                <a:lnTo>
                  <a:pt x="6083" y="3286112"/>
                </a:lnTo>
                <a:lnTo>
                  <a:pt x="3454" y="3286112"/>
                </a:lnTo>
                <a:lnTo>
                  <a:pt x="2336" y="3286582"/>
                </a:lnTo>
                <a:lnTo>
                  <a:pt x="469" y="3288449"/>
                </a:lnTo>
                <a:lnTo>
                  <a:pt x="0" y="3289566"/>
                </a:lnTo>
                <a:lnTo>
                  <a:pt x="0" y="3292195"/>
                </a:lnTo>
                <a:lnTo>
                  <a:pt x="469" y="3293313"/>
                </a:lnTo>
                <a:lnTo>
                  <a:pt x="2336" y="3295180"/>
                </a:lnTo>
                <a:lnTo>
                  <a:pt x="3454" y="3295637"/>
                </a:lnTo>
                <a:lnTo>
                  <a:pt x="6083" y="3295637"/>
                </a:lnTo>
                <a:lnTo>
                  <a:pt x="7200" y="3295180"/>
                </a:lnTo>
                <a:lnTo>
                  <a:pt x="9067" y="3293313"/>
                </a:lnTo>
                <a:lnTo>
                  <a:pt x="9525" y="3292195"/>
                </a:lnTo>
                <a:lnTo>
                  <a:pt x="9525" y="3289566"/>
                </a:lnTo>
                <a:close/>
              </a:path>
              <a:path w="1376679" h="4200525">
                <a:moveTo>
                  <a:pt x="9525" y="3241941"/>
                </a:moveTo>
                <a:lnTo>
                  <a:pt x="9067" y="3240824"/>
                </a:lnTo>
                <a:lnTo>
                  <a:pt x="7200" y="3238957"/>
                </a:lnTo>
                <a:lnTo>
                  <a:pt x="6083" y="3238487"/>
                </a:lnTo>
                <a:lnTo>
                  <a:pt x="3454" y="3238487"/>
                </a:lnTo>
                <a:lnTo>
                  <a:pt x="2336" y="3238957"/>
                </a:lnTo>
                <a:lnTo>
                  <a:pt x="469" y="3240824"/>
                </a:lnTo>
                <a:lnTo>
                  <a:pt x="0" y="3241941"/>
                </a:lnTo>
                <a:lnTo>
                  <a:pt x="0" y="3244570"/>
                </a:lnTo>
                <a:lnTo>
                  <a:pt x="469" y="3245688"/>
                </a:lnTo>
                <a:lnTo>
                  <a:pt x="2336" y="3247555"/>
                </a:lnTo>
                <a:lnTo>
                  <a:pt x="3454" y="3248012"/>
                </a:lnTo>
                <a:lnTo>
                  <a:pt x="6083" y="3248012"/>
                </a:lnTo>
                <a:lnTo>
                  <a:pt x="7200" y="3247555"/>
                </a:lnTo>
                <a:lnTo>
                  <a:pt x="9067" y="3245688"/>
                </a:lnTo>
                <a:lnTo>
                  <a:pt x="9525" y="3244570"/>
                </a:lnTo>
                <a:lnTo>
                  <a:pt x="9525" y="3241941"/>
                </a:lnTo>
                <a:close/>
              </a:path>
              <a:path w="1376679" h="4200525">
                <a:moveTo>
                  <a:pt x="9525" y="3194316"/>
                </a:moveTo>
                <a:lnTo>
                  <a:pt x="9067" y="3193199"/>
                </a:lnTo>
                <a:lnTo>
                  <a:pt x="7200" y="3191332"/>
                </a:lnTo>
                <a:lnTo>
                  <a:pt x="6083" y="3190862"/>
                </a:lnTo>
                <a:lnTo>
                  <a:pt x="3454" y="3190862"/>
                </a:lnTo>
                <a:lnTo>
                  <a:pt x="2336" y="3191332"/>
                </a:lnTo>
                <a:lnTo>
                  <a:pt x="469" y="3193199"/>
                </a:lnTo>
                <a:lnTo>
                  <a:pt x="0" y="3194316"/>
                </a:lnTo>
                <a:lnTo>
                  <a:pt x="0" y="3196945"/>
                </a:lnTo>
                <a:lnTo>
                  <a:pt x="469" y="3198063"/>
                </a:lnTo>
                <a:lnTo>
                  <a:pt x="2336" y="3199930"/>
                </a:lnTo>
                <a:lnTo>
                  <a:pt x="3454" y="3200387"/>
                </a:lnTo>
                <a:lnTo>
                  <a:pt x="6083" y="3200387"/>
                </a:lnTo>
                <a:lnTo>
                  <a:pt x="7200" y="3199930"/>
                </a:lnTo>
                <a:lnTo>
                  <a:pt x="9067" y="3198063"/>
                </a:lnTo>
                <a:lnTo>
                  <a:pt x="9525" y="3196945"/>
                </a:lnTo>
                <a:lnTo>
                  <a:pt x="9525" y="3194316"/>
                </a:lnTo>
                <a:close/>
              </a:path>
              <a:path w="1376679" h="4200525">
                <a:moveTo>
                  <a:pt x="9525" y="3146691"/>
                </a:moveTo>
                <a:lnTo>
                  <a:pt x="9067" y="3145574"/>
                </a:lnTo>
                <a:lnTo>
                  <a:pt x="7200" y="3143707"/>
                </a:lnTo>
                <a:lnTo>
                  <a:pt x="6083" y="3143237"/>
                </a:lnTo>
                <a:lnTo>
                  <a:pt x="3454" y="3143237"/>
                </a:lnTo>
                <a:lnTo>
                  <a:pt x="2336" y="3143707"/>
                </a:lnTo>
                <a:lnTo>
                  <a:pt x="469" y="3145574"/>
                </a:lnTo>
                <a:lnTo>
                  <a:pt x="0" y="3146691"/>
                </a:lnTo>
                <a:lnTo>
                  <a:pt x="0" y="3149320"/>
                </a:lnTo>
                <a:lnTo>
                  <a:pt x="469" y="3150438"/>
                </a:lnTo>
                <a:lnTo>
                  <a:pt x="2336" y="3152305"/>
                </a:lnTo>
                <a:lnTo>
                  <a:pt x="3454" y="3152762"/>
                </a:lnTo>
                <a:lnTo>
                  <a:pt x="6083" y="3152762"/>
                </a:lnTo>
                <a:lnTo>
                  <a:pt x="7200" y="3152305"/>
                </a:lnTo>
                <a:lnTo>
                  <a:pt x="9067" y="3150438"/>
                </a:lnTo>
                <a:lnTo>
                  <a:pt x="9525" y="3149320"/>
                </a:lnTo>
                <a:lnTo>
                  <a:pt x="9525" y="3146691"/>
                </a:lnTo>
                <a:close/>
              </a:path>
              <a:path w="1376679" h="4200525">
                <a:moveTo>
                  <a:pt x="9525" y="3099066"/>
                </a:moveTo>
                <a:lnTo>
                  <a:pt x="9067" y="3097949"/>
                </a:lnTo>
                <a:lnTo>
                  <a:pt x="7200" y="3096082"/>
                </a:lnTo>
                <a:lnTo>
                  <a:pt x="6083" y="3095612"/>
                </a:lnTo>
                <a:lnTo>
                  <a:pt x="3454" y="3095612"/>
                </a:lnTo>
                <a:lnTo>
                  <a:pt x="2336" y="3096082"/>
                </a:lnTo>
                <a:lnTo>
                  <a:pt x="469" y="3097949"/>
                </a:lnTo>
                <a:lnTo>
                  <a:pt x="0" y="3099066"/>
                </a:lnTo>
                <a:lnTo>
                  <a:pt x="0" y="3101695"/>
                </a:lnTo>
                <a:lnTo>
                  <a:pt x="469" y="3102813"/>
                </a:lnTo>
                <a:lnTo>
                  <a:pt x="2336" y="3104680"/>
                </a:lnTo>
                <a:lnTo>
                  <a:pt x="3454" y="3105137"/>
                </a:lnTo>
                <a:lnTo>
                  <a:pt x="6083" y="3105137"/>
                </a:lnTo>
                <a:lnTo>
                  <a:pt x="7200" y="3104680"/>
                </a:lnTo>
                <a:lnTo>
                  <a:pt x="9067" y="3102813"/>
                </a:lnTo>
                <a:lnTo>
                  <a:pt x="9525" y="3101695"/>
                </a:lnTo>
                <a:lnTo>
                  <a:pt x="9525" y="3099066"/>
                </a:lnTo>
                <a:close/>
              </a:path>
              <a:path w="1376679" h="4200525">
                <a:moveTo>
                  <a:pt x="9525" y="3051441"/>
                </a:moveTo>
                <a:lnTo>
                  <a:pt x="9067" y="3050324"/>
                </a:lnTo>
                <a:lnTo>
                  <a:pt x="7200" y="3048457"/>
                </a:lnTo>
                <a:lnTo>
                  <a:pt x="6083" y="3047987"/>
                </a:lnTo>
                <a:lnTo>
                  <a:pt x="3454" y="3047987"/>
                </a:lnTo>
                <a:lnTo>
                  <a:pt x="2336" y="3048457"/>
                </a:lnTo>
                <a:lnTo>
                  <a:pt x="469" y="3050324"/>
                </a:lnTo>
                <a:lnTo>
                  <a:pt x="0" y="3051441"/>
                </a:lnTo>
                <a:lnTo>
                  <a:pt x="0" y="3054070"/>
                </a:lnTo>
                <a:lnTo>
                  <a:pt x="469" y="3055188"/>
                </a:lnTo>
                <a:lnTo>
                  <a:pt x="2336" y="3057055"/>
                </a:lnTo>
                <a:lnTo>
                  <a:pt x="3454" y="3057512"/>
                </a:lnTo>
                <a:lnTo>
                  <a:pt x="6083" y="3057512"/>
                </a:lnTo>
                <a:lnTo>
                  <a:pt x="7200" y="3057055"/>
                </a:lnTo>
                <a:lnTo>
                  <a:pt x="9067" y="3055188"/>
                </a:lnTo>
                <a:lnTo>
                  <a:pt x="9525" y="3054070"/>
                </a:lnTo>
                <a:lnTo>
                  <a:pt x="9525" y="3051441"/>
                </a:lnTo>
                <a:close/>
              </a:path>
              <a:path w="1376679" h="4200525">
                <a:moveTo>
                  <a:pt x="9525" y="3003816"/>
                </a:moveTo>
                <a:lnTo>
                  <a:pt x="9067" y="3002699"/>
                </a:lnTo>
                <a:lnTo>
                  <a:pt x="7200" y="3000832"/>
                </a:lnTo>
                <a:lnTo>
                  <a:pt x="6083" y="3000362"/>
                </a:lnTo>
                <a:lnTo>
                  <a:pt x="3454" y="3000362"/>
                </a:lnTo>
                <a:lnTo>
                  <a:pt x="2336" y="3000832"/>
                </a:lnTo>
                <a:lnTo>
                  <a:pt x="469" y="3002699"/>
                </a:lnTo>
                <a:lnTo>
                  <a:pt x="0" y="3003816"/>
                </a:lnTo>
                <a:lnTo>
                  <a:pt x="0" y="3006445"/>
                </a:lnTo>
                <a:lnTo>
                  <a:pt x="469" y="3007563"/>
                </a:lnTo>
                <a:lnTo>
                  <a:pt x="2336" y="3009430"/>
                </a:lnTo>
                <a:lnTo>
                  <a:pt x="3454" y="3009887"/>
                </a:lnTo>
                <a:lnTo>
                  <a:pt x="6083" y="3009887"/>
                </a:lnTo>
                <a:lnTo>
                  <a:pt x="7200" y="3009430"/>
                </a:lnTo>
                <a:lnTo>
                  <a:pt x="9067" y="3007563"/>
                </a:lnTo>
                <a:lnTo>
                  <a:pt x="9525" y="3006445"/>
                </a:lnTo>
                <a:lnTo>
                  <a:pt x="9525" y="3003816"/>
                </a:lnTo>
                <a:close/>
              </a:path>
              <a:path w="1376679" h="4200525">
                <a:moveTo>
                  <a:pt x="9525" y="2956191"/>
                </a:moveTo>
                <a:lnTo>
                  <a:pt x="9067" y="2955074"/>
                </a:lnTo>
                <a:lnTo>
                  <a:pt x="7200" y="2953207"/>
                </a:lnTo>
                <a:lnTo>
                  <a:pt x="6083" y="2952737"/>
                </a:lnTo>
                <a:lnTo>
                  <a:pt x="3454" y="2952737"/>
                </a:lnTo>
                <a:lnTo>
                  <a:pt x="2336" y="2953207"/>
                </a:lnTo>
                <a:lnTo>
                  <a:pt x="469" y="2955074"/>
                </a:lnTo>
                <a:lnTo>
                  <a:pt x="0" y="2956191"/>
                </a:lnTo>
                <a:lnTo>
                  <a:pt x="0" y="2958820"/>
                </a:lnTo>
                <a:lnTo>
                  <a:pt x="469" y="2959938"/>
                </a:lnTo>
                <a:lnTo>
                  <a:pt x="2336" y="2961805"/>
                </a:lnTo>
                <a:lnTo>
                  <a:pt x="3454" y="2962262"/>
                </a:lnTo>
                <a:lnTo>
                  <a:pt x="6083" y="2962262"/>
                </a:lnTo>
                <a:lnTo>
                  <a:pt x="7200" y="2961805"/>
                </a:lnTo>
                <a:lnTo>
                  <a:pt x="9067" y="2959938"/>
                </a:lnTo>
                <a:lnTo>
                  <a:pt x="9525" y="2958820"/>
                </a:lnTo>
                <a:lnTo>
                  <a:pt x="9525" y="2956191"/>
                </a:lnTo>
                <a:close/>
              </a:path>
              <a:path w="1376679" h="4200525">
                <a:moveTo>
                  <a:pt x="9525" y="2908566"/>
                </a:moveTo>
                <a:lnTo>
                  <a:pt x="9067" y="2907449"/>
                </a:lnTo>
                <a:lnTo>
                  <a:pt x="7200" y="2905582"/>
                </a:lnTo>
                <a:lnTo>
                  <a:pt x="6083" y="2905112"/>
                </a:lnTo>
                <a:lnTo>
                  <a:pt x="3454" y="2905112"/>
                </a:lnTo>
                <a:lnTo>
                  <a:pt x="2336" y="2905582"/>
                </a:lnTo>
                <a:lnTo>
                  <a:pt x="469" y="2907449"/>
                </a:lnTo>
                <a:lnTo>
                  <a:pt x="0" y="2908566"/>
                </a:lnTo>
                <a:lnTo>
                  <a:pt x="0" y="2911195"/>
                </a:lnTo>
                <a:lnTo>
                  <a:pt x="469" y="2912313"/>
                </a:lnTo>
                <a:lnTo>
                  <a:pt x="2336" y="2914180"/>
                </a:lnTo>
                <a:lnTo>
                  <a:pt x="3454" y="2914637"/>
                </a:lnTo>
                <a:lnTo>
                  <a:pt x="6083" y="2914637"/>
                </a:lnTo>
                <a:lnTo>
                  <a:pt x="7200" y="2914180"/>
                </a:lnTo>
                <a:lnTo>
                  <a:pt x="9067" y="2912313"/>
                </a:lnTo>
                <a:lnTo>
                  <a:pt x="9525" y="2911195"/>
                </a:lnTo>
                <a:lnTo>
                  <a:pt x="9525" y="2908566"/>
                </a:lnTo>
                <a:close/>
              </a:path>
              <a:path w="1376679" h="4200525">
                <a:moveTo>
                  <a:pt x="9525" y="2860941"/>
                </a:moveTo>
                <a:lnTo>
                  <a:pt x="9067" y="2859824"/>
                </a:lnTo>
                <a:lnTo>
                  <a:pt x="7200" y="2857957"/>
                </a:lnTo>
                <a:lnTo>
                  <a:pt x="6083" y="2857487"/>
                </a:lnTo>
                <a:lnTo>
                  <a:pt x="3454" y="2857487"/>
                </a:lnTo>
                <a:lnTo>
                  <a:pt x="2336" y="2857957"/>
                </a:lnTo>
                <a:lnTo>
                  <a:pt x="469" y="2859824"/>
                </a:lnTo>
                <a:lnTo>
                  <a:pt x="0" y="2860941"/>
                </a:lnTo>
                <a:lnTo>
                  <a:pt x="0" y="2863570"/>
                </a:lnTo>
                <a:lnTo>
                  <a:pt x="469" y="2864688"/>
                </a:lnTo>
                <a:lnTo>
                  <a:pt x="2336" y="2866555"/>
                </a:lnTo>
                <a:lnTo>
                  <a:pt x="3454" y="2867012"/>
                </a:lnTo>
                <a:lnTo>
                  <a:pt x="6083" y="2867012"/>
                </a:lnTo>
                <a:lnTo>
                  <a:pt x="7200" y="2866555"/>
                </a:lnTo>
                <a:lnTo>
                  <a:pt x="9067" y="2864688"/>
                </a:lnTo>
                <a:lnTo>
                  <a:pt x="9525" y="2863570"/>
                </a:lnTo>
                <a:lnTo>
                  <a:pt x="9525" y="2860941"/>
                </a:lnTo>
                <a:close/>
              </a:path>
              <a:path w="1376679" h="4200525">
                <a:moveTo>
                  <a:pt x="9525" y="2813316"/>
                </a:moveTo>
                <a:lnTo>
                  <a:pt x="9067" y="2812199"/>
                </a:lnTo>
                <a:lnTo>
                  <a:pt x="7200" y="2810332"/>
                </a:lnTo>
                <a:lnTo>
                  <a:pt x="6083" y="2809862"/>
                </a:lnTo>
                <a:lnTo>
                  <a:pt x="3454" y="2809862"/>
                </a:lnTo>
                <a:lnTo>
                  <a:pt x="2336" y="2810332"/>
                </a:lnTo>
                <a:lnTo>
                  <a:pt x="469" y="2812199"/>
                </a:lnTo>
                <a:lnTo>
                  <a:pt x="0" y="2813316"/>
                </a:lnTo>
                <a:lnTo>
                  <a:pt x="0" y="2815945"/>
                </a:lnTo>
                <a:lnTo>
                  <a:pt x="469" y="2817063"/>
                </a:lnTo>
                <a:lnTo>
                  <a:pt x="2336" y="2818930"/>
                </a:lnTo>
                <a:lnTo>
                  <a:pt x="3454" y="2819387"/>
                </a:lnTo>
                <a:lnTo>
                  <a:pt x="6083" y="2819387"/>
                </a:lnTo>
                <a:lnTo>
                  <a:pt x="7200" y="2818930"/>
                </a:lnTo>
                <a:lnTo>
                  <a:pt x="9067" y="2817063"/>
                </a:lnTo>
                <a:lnTo>
                  <a:pt x="9525" y="2815945"/>
                </a:lnTo>
                <a:lnTo>
                  <a:pt x="9525" y="2813316"/>
                </a:lnTo>
                <a:close/>
              </a:path>
              <a:path w="1376679" h="4200525">
                <a:moveTo>
                  <a:pt x="9525" y="2765691"/>
                </a:moveTo>
                <a:lnTo>
                  <a:pt x="9067" y="2764574"/>
                </a:lnTo>
                <a:lnTo>
                  <a:pt x="7200" y="2762707"/>
                </a:lnTo>
                <a:lnTo>
                  <a:pt x="6083" y="2762237"/>
                </a:lnTo>
                <a:lnTo>
                  <a:pt x="3454" y="2762237"/>
                </a:lnTo>
                <a:lnTo>
                  <a:pt x="2336" y="2762707"/>
                </a:lnTo>
                <a:lnTo>
                  <a:pt x="469" y="2764574"/>
                </a:lnTo>
                <a:lnTo>
                  <a:pt x="0" y="2765691"/>
                </a:lnTo>
                <a:lnTo>
                  <a:pt x="0" y="2768320"/>
                </a:lnTo>
                <a:lnTo>
                  <a:pt x="469" y="2769438"/>
                </a:lnTo>
                <a:lnTo>
                  <a:pt x="2336" y="2771305"/>
                </a:lnTo>
                <a:lnTo>
                  <a:pt x="3454" y="2771762"/>
                </a:lnTo>
                <a:lnTo>
                  <a:pt x="6083" y="2771762"/>
                </a:lnTo>
                <a:lnTo>
                  <a:pt x="7200" y="2771305"/>
                </a:lnTo>
                <a:lnTo>
                  <a:pt x="9067" y="2769438"/>
                </a:lnTo>
                <a:lnTo>
                  <a:pt x="9525" y="2768320"/>
                </a:lnTo>
                <a:lnTo>
                  <a:pt x="9525" y="2765691"/>
                </a:lnTo>
                <a:close/>
              </a:path>
              <a:path w="1376679" h="4200525">
                <a:moveTo>
                  <a:pt x="9525" y="2718066"/>
                </a:moveTo>
                <a:lnTo>
                  <a:pt x="9067" y="2716949"/>
                </a:lnTo>
                <a:lnTo>
                  <a:pt x="7200" y="2715082"/>
                </a:lnTo>
                <a:lnTo>
                  <a:pt x="6083" y="2714612"/>
                </a:lnTo>
                <a:lnTo>
                  <a:pt x="3454" y="2714612"/>
                </a:lnTo>
                <a:lnTo>
                  <a:pt x="2336" y="2715082"/>
                </a:lnTo>
                <a:lnTo>
                  <a:pt x="469" y="2716949"/>
                </a:lnTo>
                <a:lnTo>
                  <a:pt x="0" y="2718066"/>
                </a:lnTo>
                <a:lnTo>
                  <a:pt x="0" y="2720695"/>
                </a:lnTo>
                <a:lnTo>
                  <a:pt x="469" y="2721813"/>
                </a:lnTo>
                <a:lnTo>
                  <a:pt x="2336" y="2723680"/>
                </a:lnTo>
                <a:lnTo>
                  <a:pt x="3454" y="2724137"/>
                </a:lnTo>
                <a:lnTo>
                  <a:pt x="6083" y="2724137"/>
                </a:lnTo>
                <a:lnTo>
                  <a:pt x="7200" y="2723680"/>
                </a:lnTo>
                <a:lnTo>
                  <a:pt x="9067" y="2721813"/>
                </a:lnTo>
                <a:lnTo>
                  <a:pt x="9525" y="2720695"/>
                </a:lnTo>
                <a:lnTo>
                  <a:pt x="9525" y="2718066"/>
                </a:lnTo>
                <a:close/>
              </a:path>
              <a:path w="1376679" h="4200525">
                <a:moveTo>
                  <a:pt x="9525" y="2670441"/>
                </a:moveTo>
                <a:lnTo>
                  <a:pt x="9067" y="2669324"/>
                </a:lnTo>
                <a:lnTo>
                  <a:pt x="7200" y="2667457"/>
                </a:lnTo>
                <a:lnTo>
                  <a:pt x="6083" y="2666987"/>
                </a:lnTo>
                <a:lnTo>
                  <a:pt x="3454" y="2666987"/>
                </a:lnTo>
                <a:lnTo>
                  <a:pt x="2336" y="2667457"/>
                </a:lnTo>
                <a:lnTo>
                  <a:pt x="469" y="2669324"/>
                </a:lnTo>
                <a:lnTo>
                  <a:pt x="0" y="2670441"/>
                </a:lnTo>
                <a:lnTo>
                  <a:pt x="0" y="2673070"/>
                </a:lnTo>
                <a:lnTo>
                  <a:pt x="469" y="2674188"/>
                </a:lnTo>
                <a:lnTo>
                  <a:pt x="2336" y="2676055"/>
                </a:lnTo>
                <a:lnTo>
                  <a:pt x="3454" y="2676512"/>
                </a:lnTo>
                <a:lnTo>
                  <a:pt x="6083" y="2676512"/>
                </a:lnTo>
                <a:lnTo>
                  <a:pt x="7200" y="2676055"/>
                </a:lnTo>
                <a:lnTo>
                  <a:pt x="9067" y="2674188"/>
                </a:lnTo>
                <a:lnTo>
                  <a:pt x="9525" y="2673070"/>
                </a:lnTo>
                <a:lnTo>
                  <a:pt x="9525" y="2670441"/>
                </a:lnTo>
                <a:close/>
              </a:path>
              <a:path w="1376679" h="4200525">
                <a:moveTo>
                  <a:pt x="9525" y="2622816"/>
                </a:moveTo>
                <a:lnTo>
                  <a:pt x="9067" y="2621699"/>
                </a:lnTo>
                <a:lnTo>
                  <a:pt x="7200" y="2619832"/>
                </a:lnTo>
                <a:lnTo>
                  <a:pt x="6083" y="2619362"/>
                </a:lnTo>
                <a:lnTo>
                  <a:pt x="3454" y="2619362"/>
                </a:lnTo>
                <a:lnTo>
                  <a:pt x="2336" y="2619832"/>
                </a:lnTo>
                <a:lnTo>
                  <a:pt x="469" y="2621699"/>
                </a:lnTo>
                <a:lnTo>
                  <a:pt x="0" y="2622816"/>
                </a:lnTo>
                <a:lnTo>
                  <a:pt x="0" y="2625445"/>
                </a:lnTo>
                <a:lnTo>
                  <a:pt x="469" y="2626563"/>
                </a:lnTo>
                <a:lnTo>
                  <a:pt x="2336" y="2628430"/>
                </a:lnTo>
                <a:lnTo>
                  <a:pt x="3454" y="2628887"/>
                </a:lnTo>
                <a:lnTo>
                  <a:pt x="6083" y="2628887"/>
                </a:lnTo>
                <a:lnTo>
                  <a:pt x="7200" y="2628430"/>
                </a:lnTo>
                <a:lnTo>
                  <a:pt x="9067" y="2626563"/>
                </a:lnTo>
                <a:lnTo>
                  <a:pt x="9525" y="2625445"/>
                </a:lnTo>
                <a:lnTo>
                  <a:pt x="9525" y="2622816"/>
                </a:lnTo>
                <a:close/>
              </a:path>
              <a:path w="1376679" h="4200525">
                <a:moveTo>
                  <a:pt x="9525" y="2575191"/>
                </a:moveTo>
                <a:lnTo>
                  <a:pt x="9067" y="2574074"/>
                </a:lnTo>
                <a:lnTo>
                  <a:pt x="7200" y="2572207"/>
                </a:lnTo>
                <a:lnTo>
                  <a:pt x="6083" y="2571737"/>
                </a:lnTo>
                <a:lnTo>
                  <a:pt x="3454" y="2571737"/>
                </a:lnTo>
                <a:lnTo>
                  <a:pt x="2336" y="2572207"/>
                </a:lnTo>
                <a:lnTo>
                  <a:pt x="469" y="2574074"/>
                </a:lnTo>
                <a:lnTo>
                  <a:pt x="0" y="2575191"/>
                </a:lnTo>
                <a:lnTo>
                  <a:pt x="0" y="2577820"/>
                </a:lnTo>
                <a:lnTo>
                  <a:pt x="469" y="2578938"/>
                </a:lnTo>
                <a:lnTo>
                  <a:pt x="2336" y="2580805"/>
                </a:lnTo>
                <a:lnTo>
                  <a:pt x="3454" y="2581262"/>
                </a:lnTo>
                <a:lnTo>
                  <a:pt x="6083" y="2581262"/>
                </a:lnTo>
                <a:lnTo>
                  <a:pt x="7200" y="2580805"/>
                </a:lnTo>
                <a:lnTo>
                  <a:pt x="9067" y="2578938"/>
                </a:lnTo>
                <a:lnTo>
                  <a:pt x="9525" y="2577820"/>
                </a:lnTo>
                <a:lnTo>
                  <a:pt x="9525" y="2575191"/>
                </a:lnTo>
                <a:close/>
              </a:path>
              <a:path w="1376679" h="4200525">
                <a:moveTo>
                  <a:pt x="9525" y="2527566"/>
                </a:moveTo>
                <a:lnTo>
                  <a:pt x="9067" y="2526449"/>
                </a:lnTo>
                <a:lnTo>
                  <a:pt x="7200" y="2524582"/>
                </a:lnTo>
                <a:lnTo>
                  <a:pt x="6083" y="2524112"/>
                </a:lnTo>
                <a:lnTo>
                  <a:pt x="3454" y="2524112"/>
                </a:lnTo>
                <a:lnTo>
                  <a:pt x="2336" y="2524582"/>
                </a:lnTo>
                <a:lnTo>
                  <a:pt x="469" y="2526449"/>
                </a:lnTo>
                <a:lnTo>
                  <a:pt x="0" y="2527566"/>
                </a:lnTo>
                <a:lnTo>
                  <a:pt x="0" y="2530195"/>
                </a:lnTo>
                <a:lnTo>
                  <a:pt x="469" y="2531313"/>
                </a:lnTo>
                <a:lnTo>
                  <a:pt x="2336" y="2533180"/>
                </a:lnTo>
                <a:lnTo>
                  <a:pt x="3454" y="2533637"/>
                </a:lnTo>
                <a:lnTo>
                  <a:pt x="6083" y="2533637"/>
                </a:lnTo>
                <a:lnTo>
                  <a:pt x="7200" y="2533180"/>
                </a:lnTo>
                <a:lnTo>
                  <a:pt x="9067" y="2531313"/>
                </a:lnTo>
                <a:lnTo>
                  <a:pt x="9525" y="2530195"/>
                </a:lnTo>
                <a:lnTo>
                  <a:pt x="9525" y="2527566"/>
                </a:lnTo>
                <a:close/>
              </a:path>
              <a:path w="1376679" h="4200525">
                <a:moveTo>
                  <a:pt x="9525" y="2479941"/>
                </a:moveTo>
                <a:lnTo>
                  <a:pt x="9067" y="2478824"/>
                </a:lnTo>
                <a:lnTo>
                  <a:pt x="7200" y="2476957"/>
                </a:lnTo>
                <a:lnTo>
                  <a:pt x="6083" y="2476487"/>
                </a:lnTo>
                <a:lnTo>
                  <a:pt x="3454" y="2476487"/>
                </a:lnTo>
                <a:lnTo>
                  <a:pt x="2336" y="2476957"/>
                </a:lnTo>
                <a:lnTo>
                  <a:pt x="469" y="2478824"/>
                </a:lnTo>
                <a:lnTo>
                  <a:pt x="0" y="2479941"/>
                </a:lnTo>
                <a:lnTo>
                  <a:pt x="0" y="2482570"/>
                </a:lnTo>
                <a:lnTo>
                  <a:pt x="469" y="2483688"/>
                </a:lnTo>
                <a:lnTo>
                  <a:pt x="2336" y="2485555"/>
                </a:lnTo>
                <a:lnTo>
                  <a:pt x="3454" y="2486012"/>
                </a:lnTo>
                <a:lnTo>
                  <a:pt x="6083" y="2486012"/>
                </a:lnTo>
                <a:lnTo>
                  <a:pt x="7200" y="2485555"/>
                </a:lnTo>
                <a:lnTo>
                  <a:pt x="9067" y="2483688"/>
                </a:lnTo>
                <a:lnTo>
                  <a:pt x="9525" y="2482570"/>
                </a:lnTo>
                <a:lnTo>
                  <a:pt x="9525" y="2479941"/>
                </a:lnTo>
                <a:close/>
              </a:path>
              <a:path w="1376679" h="4200525">
                <a:moveTo>
                  <a:pt x="9525" y="2432316"/>
                </a:moveTo>
                <a:lnTo>
                  <a:pt x="9067" y="2431199"/>
                </a:lnTo>
                <a:lnTo>
                  <a:pt x="7200" y="2429332"/>
                </a:lnTo>
                <a:lnTo>
                  <a:pt x="6083" y="2428862"/>
                </a:lnTo>
                <a:lnTo>
                  <a:pt x="3454" y="2428862"/>
                </a:lnTo>
                <a:lnTo>
                  <a:pt x="2336" y="2429332"/>
                </a:lnTo>
                <a:lnTo>
                  <a:pt x="469" y="2431199"/>
                </a:lnTo>
                <a:lnTo>
                  <a:pt x="0" y="2432316"/>
                </a:lnTo>
                <a:lnTo>
                  <a:pt x="0" y="2434945"/>
                </a:lnTo>
                <a:lnTo>
                  <a:pt x="469" y="2436063"/>
                </a:lnTo>
                <a:lnTo>
                  <a:pt x="2336" y="2437930"/>
                </a:lnTo>
                <a:lnTo>
                  <a:pt x="3454" y="2438387"/>
                </a:lnTo>
                <a:lnTo>
                  <a:pt x="6083" y="2438387"/>
                </a:lnTo>
                <a:lnTo>
                  <a:pt x="7200" y="2437930"/>
                </a:lnTo>
                <a:lnTo>
                  <a:pt x="9067" y="2436063"/>
                </a:lnTo>
                <a:lnTo>
                  <a:pt x="9525" y="2434945"/>
                </a:lnTo>
                <a:lnTo>
                  <a:pt x="9525" y="2432316"/>
                </a:lnTo>
                <a:close/>
              </a:path>
              <a:path w="1376679" h="4200525">
                <a:moveTo>
                  <a:pt x="9525" y="2384691"/>
                </a:moveTo>
                <a:lnTo>
                  <a:pt x="9067" y="2383574"/>
                </a:lnTo>
                <a:lnTo>
                  <a:pt x="7200" y="2381707"/>
                </a:lnTo>
                <a:lnTo>
                  <a:pt x="6083" y="2381237"/>
                </a:lnTo>
                <a:lnTo>
                  <a:pt x="3454" y="2381237"/>
                </a:lnTo>
                <a:lnTo>
                  <a:pt x="2336" y="2381707"/>
                </a:lnTo>
                <a:lnTo>
                  <a:pt x="469" y="2383574"/>
                </a:lnTo>
                <a:lnTo>
                  <a:pt x="0" y="2384691"/>
                </a:lnTo>
                <a:lnTo>
                  <a:pt x="0" y="2387320"/>
                </a:lnTo>
                <a:lnTo>
                  <a:pt x="469" y="2388438"/>
                </a:lnTo>
                <a:lnTo>
                  <a:pt x="2336" y="2390305"/>
                </a:lnTo>
                <a:lnTo>
                  <a:pt x="3454" y="2390762"/>
                </a:lnTo>
                <a:lnTo>
                  <a:pt x="6083" y="2390762"/>
                </a:lnTo>
                <a:lnTo>
                  <a:pt x="7200" y="2390305"/>
                </a:lnTo>
                <a:lnTo>
                  <a:pt x="9067" y="2388438"/>
                </a:lnTo>
                <a:lnTo>
                  <a:pt x="9525" y="2387320"/>
                </a:lnTo>
                <a:lnTo>
                  <a:pt x="9525" y="2384691"/>
                </a:lnTo>
                <a:close/>
              </a:path>
              <a:path w="1376679" h="4200525">
                <a:moveTo>
                  <a:pt x="9525" y="2337066"/>
                </a:moveTo>
                <a:lnTo>
                  <a:pt x="9067" y="2335949"/>
                </a:lnTo>
                <a:lnTo>
                  <a:pt x="7200" y="2334082"/>
                </a:lnTo>
                <a:lnTo>
                  <a:pt x="6083" y="2333612"/>
                </a:lnTo>
                <a:lnTo>
                  <a:pt x="3454" y="2333612"/>
                </a:lnTo>
                <a:lnTo>
                  <a:pt x="2336" y="2334082"/>
                </a:lnTo>
                <a:lnTo>
                  <a:pt x="469" y="2335949"/>
                </a:lnTo>
                <a:lnTo>
                  <a:pt x="0" y="2337066"/>
                </a:lnTo>
                <a:lnTo>
                  <a:pt x="0" y="2339695"/>
                </a:lnTo>
                <a:lnTo>
                  <a:pt x="469" y="2340813"/>
                </a:lnTo>
                <a:lnTo>
                  <a:pt x="2336" y="2342680"/>
                </a:lnTo>
                <a:lnTo>
                  <a:pt x="3454" y="2343137"/>
                </a:lnTo>
                <a:lnTo>
                  <a:pt x="6083" y="2343137"/>
                </a:lnTo>
                <a:lnTo>
                  <a:pt x="7200" y="2342680"/>
                </a:lnTo>
                <a:lnTo>
                  <a:pt x="9067" y="2340813"/>
                </a:lnTo>
                <a:lnTo>
                  <a:pt x="9525" y="2339695"/>
                </a:lnTo>
                <a:lnTo>
                  <a:pt x="9525" y="2337066"/>
                </a:lnTo>
                <a:close/>
              </a:path>
              <a:path w="1376679" h="4200525">
                <a:moveTo>
                  <a:pt x="9525" y="2289441"/>
                </a:moveTo>
                <a:lnTo>
                  <a:pt x="9067" y="2288324"/>
                </a:lnTo>
                <a:lnTo>
                  <a:pt x="7200" y="2286457"/>
                </a:lnTo>
                <a:lnTo>
                  <a:pt x="6083" y="2285987"/>
                </a:lnTo>
                <a:lnTo>
                  <a:pt x="3454" y="2285987"/>
                </a:lnTo>
                <a:lnTo>
                  <a:pt x="2336" y="2286457"/>
                </a:lnTo>
                <a:lnTo>
                  <a:pt x="469" y="2288324"/>
                </a:lnTo>
                <a:lnTo>
                  <a:pt x="0" y="2289441"/>
                </a:lnTo>
                <a:lnTo>
                  <a:pt x="0" y="2292070"/>
                </a:lnTo>
                <a:lnTo>
                  <a:pt x="469" y="2293188"/>
                </a:lnTo>
                <a:lnTo>
                  <a:pt x="2336" y="2295055"/>
                </a:lnTo>
                <a:lnTo>
                  <a:pt x="3454" y="2295512"/>
                </a:lnTo>
                <a:lnTo>
                  <a:pt x="6083" y="2295512"/>
                </a:lnTo>
                <a:lnTo>
                  <a:pt x="7200" y="2295055"/>
                </a:lnTo>
                <a:lnTo>
                  <a:pt x="9067" y="2293188"/>
                </a:lnTo>
                <a:lnTo>
                  <a:pt x="9525" y="2292070"/>
                </a:lnTo>
                <a:lnTo>
                  <a:pt x="9525" y="2289441"/>
                </a:lnTo>
                <a:close/>
              </a:path>
              <a:path w="1376679" h="4200525">
                <a:moveTo>
                  <a:pt x="9525" y="2241816"/>
                </a:moveTo>
                <a:lnTo>
                  <a:pt x="9067" y="2240699"/>
                </a:lnTo>
                <a:lnTo>
                  <a:pt x="7200" y="2238832"/>
                </a:lnTo>
                <a:lnTo>
                  <a:pt x="6083" y="2238362"/>
                </a:lnTo>
                <a:lnTo>
                  <a:pt x="3454" y="2238362"/>
                </a:lnTo>
                <a:lnTo>
                  <a:pt x="2336" y="2238832"/>
                </a:lnTo>
                <a:lnTo>
                  <a:pt x="469" y="2240699"/>
                </a:lnTo>
                <a:lnTo>
                  <a:pt x="0" y="2241816"/>
                </a:lnTo>
                <a:lnTo>
                  <a:pt x="0" y="2244445"/>
                </a:lnTo>
                <a:lnTo>
                  <a:pt x="469" y="2245563"/>
                </a:lnTo>
                <a:lnTo>
                  <a:pt x="2336" y="2247430"/>
                </a:lnTo>
                <a:lnTo>
                  <a:pt x="3454" y="2247887"/>
                </a:lnTo>
                <a:lnTo>
                  <a:pt x="6083" y="2247887"/>
                </a:lnTo>
                <a:lnTo>
                  <a:pt x="7200" y="2247430"/>
                </a:lnTo>
                <a:lnTo>
                  <a:pt x="9067" y="2245563"/>
                </a:lnTo>
                <a:lnTo>
                  <a:pt x="9525" y="2244445"/>
                </a:lnTo>
                <a:lnTo>
                  <a:pt x="9525" y="2241816"/>
                </a:lnTo>
                <a:close/>
              </a:path>
              <a:path w="1376679" h="4200525">
                <a:moveTo>
                  <a:pt x="9525" y="2194191"/>
                </a:moveTo>
                <a:lnTo>
                  <a:pt x="9067" y="2193074"/>
                </a:lnTo>
                <a:lnTo>
                  <a:pt x="7200" y="2191207"/>
                </a:lnTo>
                <a:lnTo>
                  <a:pt x="6083" y="2190737"/>
                </a:lnTo>
                <a:lnTo>
                  <a:pt x="3454" y="2190737"/>
                </a:lnTo>
                <a:lnTo>
                  <a:pt x="2336" y="2191207"/>
                </a:lnTo>
                <a:lnTo>
                  <a:pt x="469" y="2193074"/>
                </a:lnTo>
                <a:lnTo>
                  <a:pt x="0" y="2194191"/>
                </a:lnTo>
                <a:lnTo>
                  <a:pt x="0" y="2196820"/>
                </a:lnTo>
                <a:lnTo>
                  <a:pt x="469" y="2197938"/>
                </a:lnTo>
                <a:lnTo>
                  <a:pt x="2336" y="2199805"/>
                </a:lnTo>
                <a:lnTo>
                  <a:pt x="3454" y="2200262"/>
                </a:lnTo>
                <a:lnTo>
                  <a:pt x="6083" y="2200262"/>
                </a:lnTo>
                <a:lnTo>
                  <a:pt x="7200" y="2199805"/>
                </a:lnTo>
                <a:lnTo>
                  <a:pt x="9067" y="2197938"/>
                </a:lnTo>
                <a:lnTo>
                  <a:pt x="9525" y="2196820"/>
                </a:lnTo>
                <a:lnTo>
                  <a:pt x="9525" y="2194191"/>
                </a:lnTo>
                <a:close/>
              </a:path>
              <a:path w="1376679" h="4200525">
                <a:moveTo>
                  <a:pt x="9525" y="2146566"/>
                </a:moveTo>
                <a:lnTo>
                  <a:pt x="9067" y="2145449"/>
                </a:lnTo>
                <a:lnTo>
                  <a:pt x="7200" y="2143582"/>
                </a:lnTo>
                <a:lnTo>
                  <a:pt x="6083" y="2143112"/>
                </a:lnTo>
                <a:lnTo>
                  <a:pt x="3454" y="2143112"/>
                </a:lnTo>
                <a:lnTo>
                  <a:pt x="2336" y="2143582"/>
                </a:lnTo>
                <a:lnTo>
                  <a:pt x="469" y="2145449"/>
                </a:lnTo>
                <a:lnTo>
                  <a:pt x="0" y="2146566"/>
                </a:lnTo>
                <a:lnTo>
                  <a:pt x="0" y="2149195"/>
                </a:lnTo>
                <a:lnTo>
                  <a:pt x="469" y="2150313"/>
                </a:lnTo>
                <a:lnTo>
                  <a:pt x="2336" y="2152180"/>
                </a:lnTo>
                <a:lnTo>
                  <a:pt x="3454" y="2152637"/>
                </a:lnTo>
                <a:lnTo>
                  <a:pt x="6083" y="2152637"/>
                </a:lnTo>
                <a:lnTo>
                  <a:pt x="7200" y="2152180"/>
                </a:lnTo>
                <a:lnTo>
                  <a:pt x="9067" y="2150313"/>
                </a:lnTo>
                <a:lnTo>
                  <a:pt x="9525" y="2149195"/>
                </a:lnTo>
                <a:lnTo>
                  <a:pt x="9525" y="2146566"/>
                </a:lnTo>
                <a:close/>
              </a:path>
              <a:path w="1376679" h="4200525">
                <a:moveTo>
                  <a:pt x="9525" y="2098941"/>
                </a:moveTo>
                <a:lnTo>
                  <a:pt x="9067" y="2097824"/>
                </a:lnTo>
                <a:lnTo>
                  <a:pt x="7200" y="2095957"/>
                </a:lnTo>
                <a:lnTo>
                  <a:pt x="6083" y="2095487"/>
                </a:lnTo>
                <a:lnTo>
                  <a:pt x="3454" y="2095487"/>
                </a:lnTo>
                <a:lnTo>
                  <a:pt x="2336" y="2095957"/>
                </a:lnTo>
                <a:lnTo>
                  <a:pt x="469" y="2097824"/>
                </a:lnTo>
                <a:lnTo>
                  <a:pt x="0" y="2098941"/>
                </a:lnTo>
                <a:lnTo>
                  <a:pt x="0" y="2101570"/>
                </a:lnTo>
                <a:lnTo>
                  <a:pt x="469" y="2102688"/>
                </a:lnTo>
                <a:lnTo>
                  <a:pt x="2336" y="2104555"/>
                </a:lnTo>
                <a:lnTo>
                  <a:pt x="3454" y="2105012"/>
                </a:lnTo>
                <a:lnTo>
                  <a:pt x="6083" y="2105012"/>
                </a:lnTo>
                <a:lnTo>
                  <a:pt x="7200" y="2104555"/>
                </a:lnTo>
                <a:lnTo>
                  <a:pt x="9067" y="2102688"/>
                </a:lnTo>
                <a:lnTo>
                  <a:pt x="9525" y="2101570"/>
                </a:lnTo>
                <a:lnTo>
                  <a:pt x="9525" y="2098941"/>
                </a:lnTo>
                <a:close/>
              </a:path>
              <a:path w="1376679" h="4200525">
                <a:moveTo>
                  <a:pt x="9525" y="2051316"/>
                </a:moveTo>
                <a:lnTo>
                  <a:pt x="9067" y="2050199"/>
                </a:lnTo>
                <a:lnTo>
                  <a:pt x="7200" y="2048332"/>
                </a:lnTo>
                <a:lnTo>
                  <a:pt x="6083" y="2047862"/>
                </a:lnTo>
                <a:lnTo>
                  <a:pt x="3454" y="2047862"/>
                </a:lnTo>
                <a:lnTo>
                  <a:pt x="2336" y="2048332"/>
                </a:lnTo>
                <a:lnTo>
                  <a:pt x="469" y="2050199"/>
                </a:lnTo>
                <a:lnTo>
                  <a:pt x="0" y="2051316"/>
                </a:lnTo>
                <a:lnTo>
                  <a:pt x="0" y="2053945"/>
                </a:lnTo>
                <a:lnTo>
                  <a:pt x="469" y="2055063"/>
                </a:lnTo>
                <a:lnTo>
                  <a:pt x="2336" y="2056930"/>
                </a:lnTo>
                <a:lnTo>
                  <a:pt x="3454" y="2057387"/>
                </a:lnTo>
                <a:lnTo>
                  <a:pt x="6083" y="2057387"/>
                </a:lnTo>
                <a:lnTo>
                  <a:pt x="7200" y="2056930"/>
                </a:lnTo>
                <a:lnTo>
                  <a:pt x="9067" y="2055063"/>
                </a:lnTo>
                <a:lnTo>
                  <a:pt x="9525" y="2053945"/>
                </a:lnTo>
                <a:lnTo>
                  <a:pt x="9525" y="2051316"/>
                </a:lnTo>
                <a:close/>
              </a:path>
              <a:path w="1376679" h="4200525">
                <a:moveTo>
                  <a:pt x="9525" y="2003691"/>
                </a:moveTo>
                <a:lnTo>
                  <a:pt x="9067" y="2002574"/>
                </a:lnTo>
                <a:lnTo>
                  <a:pt x="7200" y="2000707"/>
                </a:lnTo>
                <a:lnTo>
                  <a:pt x="6083" y="2000237"/>
                </a:lnTo>
                <a:lnTo>
                  <a:pt x="3454" y="2000237"/>
                </a:lnTo>
                <a:lnTo>
                  <a:pt x="2336" y="2000707"/>
                </a:lnTo>
                <a:lnTo>
                  <a:pt x="469" y="2002574"/>
                </a:lnTo>
                <a:lnTo>
                  <a:pt x="0" y="2003691"/>
                </a:lnTo>
                <a:lnTo>
                  <a:pt x="0" y="2006320"/>
                </a:lnTo>
                <a:lnTo>
                  <a:pt x="469" y="2007438"/>
                </a:lnTo>
                <a:lnTo>
                  <a:pt x="2336" y="2009305"/>
                </a:lnTo>
                <a:lnTo>
                  <a:pt x="3454" y="2009762"/>
                </a:lnTo>
                <a:lnTo>
                  <a:pt x="6083" y="2009762"/>
                </a:lnTo>
                <a:lnTo>
                  <a:pt x="7200" y="2009305"/>
                </a:lnTo>
                <a:lnTo>
                  <a:pt x="9067" y="2007438"/>
                </a:lnTo>
                <a:lnTo>
                  <a:pt x="9525" y="2006320"/>
                </a:lnTo>
                <a:lnTo>
                  <a:pt x="9525" y="2003691"/>
                </a:lnTo>
                <a:close/>
              </a:path>
              <a:path w="1376679" h="4200525">
                <a:moveTo>
                  <a:pt x="9525" y="1956066"/>
                </a:moveTo>
                <a:lnTo>
                  <a:pt x="9067" y="1954949"/>
                </a:lnTo>
                <a:lnTo>
                  <a:pt x="7200" y="1953082"/>
                </a:lnTo>
                <a:lnTo>
                  <a:pt x="6083" y="1952612"/>
                </a:lnTo>
                <a:lnTo>
                  <a:pt x="3454" y="1952612"/>
                </a:lnTo>
                <a:lnTo>
                  <a:pt x="2336" y="1953082"/>
                </a:lnTo>
                <a:lnTo>
                  <a:pt x="469" y="1954949"/>
                </a:lnTo>
                <a:lnTo>
                  <a:pt x="0" y="1956066"/>
                </a:lnTo>
                <a:lnTo>
                  <a:pt x="0" y="1958695"/>
                </a:lnTo>
                <a:lnTo>
                  <a:pt x="469" y="1959813"/>
                </a:lnTo>
                <a:lnTo>
                  <a:pt x="2336" y="1961680"/>
                </a:lnTo>
                <a:lnTo>
                  <a:pt x="3454" y="1962137"/>
                </a:lnTo>
                <a:lnTo>
                  <a:pt x="6083" y="1962137"/>
                </a:lnTo>
                <a:lnTo>
                  <a:pt x="7200" y="1961680"/>
                </a:lnTo>
                <a:lnTo>
                  <a:pt x="9067" y="1959813"/>
                </a:lnTo>
                <a:lnTo>
                  <a:pt x="9525" y="1958695"/>
                </a:lnTo>
                <a:lnTo>
                  <a:pt x="9525" y="1956066"/>
                </a:lnTo>
                <a:close/>
              </a:path>
              <a:path w="1376679" h="4200525">
                <a:moveTo>
                  <a:pt x="9525" y="1908441"/>
                </a:moveTo>
                <a:lnTo>
                  <a:pt x="9067" y="1907324"/>
                </a:lnTo>
                <a:lnTo>
                  <a:pt x="7200" y="1905457"/>
                </a:lnTo>
                <a:lnTo>
                  <a:pt x="6083" y="1905000"/>
                </a:lnTo>
                <a:lnTo>
                  <a:pt x="3454" y="1905000"/>
                </a:lnTo>
                <a:lnTo>
                  <a:pt x="2336" y="1905457"/>
                </a:lnTo>
                <a:lnTo>
                  <a:pt x="469" y="1907324"/>
                </a:lnTo>
                <a:lnTo>
                  <a:pt x="0" y="1908441"/>
                </a:lnTo>
                <a:lnTo>
                  <a:pt x="0" y="1911070"/>
                </a:lnTo>
                <a:lnTo>
                  <a:pt x="469" y="1912188"/>
                </a:lnTo>
                <a:lnTo>
                  <a:pt x="2336" y="1914055"/>
                </a:lnTo>
                <a:lnTo>
                  <a:pt x="3454" y="1914512"/>
                </a:lnTo>
                <a:lnTo>
                  <a:pt x="6083" y="1914512"/>
                </a:lnTo>
                <a:lnTo>
                  <a:pt x="7200" y="1914055"/>
                </a:lnTo>
                <a:lnTo>
                  <a:pt x="9067" y="1912188"/>
                </a:lnTo>
                <a:lnTo>
                  <a:pt x="9525" y="1911070"/>
                </a:lnTo>
                <a:lnTo>
                  <a:pt x="9525" y="1908441"/>
                </a:lnTo>
                <a:close/>
              </a:path>
              <a:path w="1376679" h="4200525">
                <a:moveTo>
                  <a:pt x="9525" y="1860816"/>
                </a:moveTo>
                <a:lnTo>
                  <a:pt x="9067" y="1859699"/>
                </a:lnTo>
                <a:lnTo>
                  <a:pt x="7200" y="1857832"/>
                </a:lnTo>
                <a:lnTo>
                  <a:pt x="6083" y="1857362"/>
                </a:lnTo>
                <a:lnTo>
                  <a:pt x="3454" y="1857362"/>
                </a:lnTo>
                <a:lnTo>
                  <a:pt x="2336" y="1857832"/>
                </a:lnTo>
                <a:lnTo>
                  <a:pt x="469" y="1859699"/>
                </a:lnTo>
                <a:lnTo>
                  <a:pt x="0" y="1860816"/>
                </a:lnTo>
                <a:lnTo>
                  <a:pt x="0" y="1863445"/>
                </a:lnTo>
                <a:lnTo>
                  <a:pt x="469" y="1864563"/>
                </a:lnTo>
                <a:lnTo>
                  <a:pt x="2336" y="1866430"/>
                </a:lnTo>
                <a:lnTo>
                  <a:pt x="3454" y="1866887"/>
                </a:lnTo>
                <a:lnTo>
                  <a:pt x="6083" y="1866887"/>
                </a:lnTo>
                <a:lnTo>
                  <a:pt x="7200" y="1866430"/>
                </a:lnTo>
                <a:lnTo>
                  <a:pt x="9067" y="1864563"/>
                </a:lnTo>
                <a:lnTo>
                  <a:pt x="9525" y="1863445"/>
                </a:lnTo>
                <a:lnTo>
                  <a:pt x="9525" y="1860816"/>
                </a:lnTo>
                <a:close/>
              </a:path>
              <a:path w="1376679" h="4200525">
                <a:moveTo>
                  <a:pt x="9525" y="1813191"/>
                </a:moveTo>
                <a:lnTo>
                  <a:pt x="9067" y="1812074"/>
                </a:lnTo>
                <a:lnTo>
                  <a:pt x="7200" y="1810207"/>
                </a:lnTo>
                <a:lnTo>
                  <a:pt x="6083" y="1809737"/>
                </a:lnTo>
                <a:lnTo>
                  <a:pt x="3454" y="1809737"/>
                </a:lnTo>
                <a:lnTo>
                  <a:pt x="2336" y="1810207"/>
                </a:lnTo>
                <a:lnTo>
                  <a:pt x="469" y="1812074"/>
                </a:lnTo>
                <a:lnTo>
                  <a:pt x="0" y="1813191"/>
                </a:lnTo>
                <a:lnTo>
                  <a:pt x="0" y="1815820"/>
                </a:lnTo>
                <a:lnTo>
                  <a:pt x="469" y="1816938"/>
                </a:lnTo>
                <a:lnTo>
                  <a:pt x="2336" y="1818805"/>
                </a:lnTo>
                <a:lnTo>
                  <a:pt x="3454" y="1819262"/>
                </a:lnTo>
                <a:lnTo>
                  <a:pt x="6083" y="1819262"/>
                </a:lnTo>
                <a:lnTo>
                  <a:pt x="7200" y="1818805"/>
                </a:lnTo>
                <a:lnTo>
                  <a:pt x="9067" y="1816938"/>
                </a:lnTo>
                <a:lnTo>
                  <a:pt x="9525" y="1815820"/>
                </a:lnTo>
                <a:lnTo>
                  <a:pt x="9525" y="1813191"/>
                </a:lnTo>
                <a:close/>
              </a:path>
              <a:path w="1376679" h="4200525">
                <a:moveTo>
                  <a:pt x="9525" y="1765566"/>
                </a:moveTo>
                <a:lnTo>
                  <a:pt x="9067" y="1764449"/>
                </a:lnTo>
                <a:lnTo>
                  <a:pt x="7200" y="1762582"/>
                </a:lnTo>
                <a:lnTo>
                  <a:pt x="6083" y="1762112"/>
                </a:lnTo>
                <a:lnTo>
                  <a:pt x="3454" y="1762112"/>
                </a:lnTo>
                <a:lnTo>
                  <a:pt x="2336" y="1762582"/>
                </a:lnTo>
                <a:lnTo>
                  <a:pt x="469" y="1764449"/>
                </a:lnTo>
                <a:lnTo>
                  <a:pt x="0" y="1765566"/>
                </a:lnTo>
                <a:lnTo>
                  <a:pt x="0" y="1768195"/>
                </a:lnTo>
                <a:lnTo>
                  <a:pt x="469" y="1769313"/>
                </a:lnTo>
                <a:lnTo>
                  <a:pt x="2336" y="1771180"/>
                </a:lnTo>
                <a:lnTo>
                  <a:pt x="3454" y="1771637"/>
                </a:lnTo>
                <a:lnTo>
                  <a:pt x="6083" y="1771637"/>
                </a:lnTo>
                <a:lnTo>
                  <a:pt x="7200" y="1771180"/>
                </a:lnTo>
                <a:lnTo>
                  <a:pt x="9067" y="1769313"/>
                </a:lnTo>
                <a:lnTo>
                  <a:pt x="9525" y="1768195"/>
                </a:lnTo>
                <a:lnTo>
                  <a:pt x="9525" y="1765566"/>
                </a:lnTo>
                <a:close/>
              </a:path>
              <a:path w="1376679" h="4200525">
                <a:moveTo>
                  <a:pt x="9525" y="1717941"/>
                </a:moveTo>
                <a:lnTo>
                  <a:pt x="9067" y="1716824"/>
                </a:lnTo>
                <a:lnTo>
                  <a:pt x="7200" y="1714957"/>
                </a:lnTo>
                <a:lnTo>
                  <a:pt x="6083" y="1714500"/>
                </a:lnTo>
                <a:lnTo>
                  <a:pt x="3454" y="1714500"/>
                </a:lnTo>
                <a:lnTo>
                  <a:pt x="2336" y="1714957"/>
                </a:lnTo>
                <a:lnTo>
                  <a:pt x="469" y="1716824"/>
                </a:lnTo>
                <a:lnTo>
                  <a:pt x="0" y="1717941"/>
                </a:lnTo>
                <a:lnTo>
                  <a:pt x="0" y="1720570"/>
                </a:lnTo>
                <a:lnTo>
                  <a:pt x="469" y="1721688"/>
                </a:lnTo>
                <a:lnTo>
                  <a:pt x="2336" y="1723555"/>
                </a:lnTo>
                <a:lnTo>
                  <a:pt x="3454" y="1724012"/>
                </a:lnTo>
                <a:lnTo>
                  <a:pt x="6083" y="1724012"/>
                </a:lnTo>
                <a:lnTo>
                  <a:pt x="7200" y="1723555"/>
                </a:lnTo>
                <a:lnTo>
                  <a:pt x="9067" y="1721688"/>
                </a:lnTo>
                <a:lnTo>
                  <a:pt x="9525" y="1720570"/>
                </a:lnTo>
                <a:lnTo>
                  <a:pt x="9525" y="1717941"/>
                </a:lnTo>
                <a:close/>
              </a:path>
              <a:path w="1376679" h="4200525">
                <a:moveTo>
                  <a:pt x="9525" y="1670316"/>
                </a:moveTo>
                <a:lnTo>
                  <a:pt x="9067" y="1669199"/>
                </a:lnTo>
                <a:lnTo>
                  <a:pt x="7200" y="1667332"/>
                </a:lnTo>
                <a:lnTo>
                  <a:pt x="6083" y="1666875"/>
                </a:lnTo>
                <a:lnTo>
                  <a:pt x="3454" y="1666875"/>
                </a:lnTo>
                <a:lnTo>
                  <a:pt x="2336" y="1667332"/>
                </a:lnTo>
                <a:lnTo>
                  <a:pt x="469" y="1669199"/>
                </a:lnTo>
                <a:lnTo>
                  <a:pt x="0" y="1670316"/>
                </a:lnTo>
                <a:lnTo>
                  <a:pt x="0" y="1672945"/>
                </a:lnTo>
                <a:lnTo>
                  <a:pt x="469" y="1674063"/>
                </a:lnTo>
                <a:lnTo>
                  <a:pt x="2336" y="1675930"/>
                </a:lnTo>
                <a:lnTo>
                  <a:pt x="3454" y="1676387"/>
                </a:lnTo>
                <a:lnTo>
                  <a:pt x="6083" y="1676387"/>
                </a:lnTo>
                <a:lnTo>
                  <a:pt x="7200" y="1675930"/>
                </a:lnTo>
                <a:lnTo>
                  <a:pt x="9067" y="1674063"/>
                </a:lnTo>
                <a:lnTo>
                  <a:pt x="9525" y="1672945"/>
                </a:lnTo>
                <a:lnTo>
                  <a:pt x="9525" y="1670316"/>
                </a:lnTo>
                <a:close/>
              </a:path>
              <a:path w="1376679" h="4200525">
                <a:moveTo>
                  <a:pt x="9525" y="1622691"/>
                </a:moveTo>
                <a:lnTo>
                  <a:pt x="9067" y="1621574"/>
                </a:lnTo>
                <a:lnTo>
                  <a:pt x="7200" y="1619707"/>
                </a:lnTo>
                <a:lnTo>
                  <a:pt x="6083" y="1619237"/>
                </a:lnTo>
                <a:lnTo>
                  <a:pt x="3454" y="1619237"/>
                </a:lnTo>
                <a:lnTo>
                  <a:pt x="2336" y="1619707"/>
                </a:lnTo>
                <a:lnTo>
                  <a:pt x="469" y="1621574"/>
                </a:lnTo>
                <a:lnTo>
                  <a:pt x="0" y="1622691"/>
                </a:lnTo>
                <a:lnTo>
                  <a:pt x="0" y="1625320"/>
                </a:lnTo>
                <a:lnTo>
                  <a:pt x="469" y="1626438"/>
                </a:lnTo>
                <a:lnTo>
                  <a:pt x="2336" y="1628305"/>
                </a:lnTo>
                <a:lnTo>
                  <a:pt x="3454" y="1628762"/>
                </a:lnTo>
                <a:lnTo>
                  <a:pt x="6083" y="1628762"/>
                </a:lnTo>
                <a:lnTo>
                  <a:pt x="7200" y="1628305"/>
                </a:lnTo>
                <a:lnTo>
                  <a:pt x="9067" y="1626438"/>
                </a:lnTo>
                <a:lnTo>
                  <a:pt x="9525" y="1625320"/>
                </a:lnTo>
                <a:lnTo>
                  <a:pt x="9525" y="1622691"/>
                </a:lnTo>
                <a:close/>
              </a:path>
              <a:path w="1376679" h="4200525">
                <a:moveTo>
                  <a:pt x="9525" y="1575066"/>
                </a:moveTo>
                <a:lnTo>
                  <a:pt x="9067" y="1573949"/>
                </a:lnTo>
                <a:lnTo>
                  <a:pt x="7200" y="1572082"/>
                </a:lnTo>
                <a:lnTo>
                  <a:pt x="6083" y="1571612"/>
                </a:lnTo>
                <a:lnTo>
                  <a:pt x="3454" y="1571612"/>
                </a:lnTo>
                <a:lnTo>
                  <a:pt x="2336" y="1572082"/>
                </a:lnTo>
                <a:lnTo>
                  <a:pt x="469" y="1573949"/>
                </a:lnTo>
                <a:lnTo>
                  <a:pt x="0" y="1575066"/>
                </a:lnTo>
                <a:lnTo>
                  <a:pt x="0" y="1577695"/>
                </a:lnTo>
                <a:lnTo>
                  <a:pt x="469" y="1578813"/>
                </a:lnTo>
                <a:lnTo>
                  <a:pt x="2336" y="1580680"/>
                </a:lnTo>
                <a:lnTo>
                  <a:pt x="3454" y="1581137"/>
                </a:lnTo>
                <a:lnTo>
                  <a:pt x="6083" y="1581137"/>
                </a:lnTo>
                <a:lnTo>
                  <a:pt x="7200" y="1580680"/>
                </a:lnTo>
                <a:lnTo>
                  <a:pt x="9067" y="1578813"/>
                </a:lnTo>
                <a:lnTo>
                  <a:pt x="9525" y="1577695"/>
                </a:lnTo>
                <a:lnTo>
                  <a:pt x="9525" y="1575066"/>
                </a:lnTo>
                <a:close/>
              </a:path>
              <a:path w="1376679" h="4200525">
                <a:moveTo>
                  <a:pt x="9525" y="1527441"/>
                </a:moveTo>
                <a:lnTo>
                  <a:pt x="9067" y="1526324"/>
                </a:lnTo>
                <a:lnTo>
                  <a:pt x="7200" y="1524457"/>
                </a:lnTo>
                <a:lnTo>
                  <a:pt x="6083" y="1524000"/>
                </a:lnTo>
                <a:lnTo>
                  <a:pt x="3454" y="1524000"/>
                </a:lnTo>
                <a:lnTo>
                  <a:pt x="2336" y="1524457"/>
                </a:lnTo>
                <a:lnTo>
                  <a:pt x="469" y="1526324"/>
                </a:lnTo>
                <a:lnTo>
                  <a:pt x="0" y="1527441"/>
                </a:lnTo>
                <a:lnTo>
                  <a:pt x="0" y="1530070"/>
                </a:lnTo>
                <a:lnTo>
                  <a:pt x="469" y="1531188"/>
                </a:lnTo>
                <a:lnTo>
                  <a:pt x="2336" y="1533055"/>
                </a:lnTo>
                <a:lnTo>
                  <a:pt x="3454" y="1533512"/>
                </a:lnTo>
                <a:lnTo>
                  <a:pt x="6083" y="1533512"/>
                </a:lnTo>
                <a:lnTo>
                  <a:pt x="7200" y="1533055"/>
                </a:lnTo>
                <a:lnTo>
                  <a:pt x="9067" y="1531188"/>
                </a:lnTo>
                <a:lnTo>
                  <a:pt x="9525" y="1530070"/>
                </a:lnTo>
                <a:lnTo>
                  <a:pt x="9525" y="1527441"/>
                </a:lnTo>
                <a:close/>
              </a:path>
              <a:path w="1376679" h="4200525">
                <a:moveTo>
                  <a:pt x="9525" y="1479816"/>
                </a:moveTo>
                <a:lnTo>
                  <a:pt x="9067" y="1478699"/>
                </a:lnTo>
                <a:lnTo>
                  <a:pt x="7200" y="1476832"/>
                </a:lnTo>
                <a:lnTo>
                  <a:pt x="6083" y="1476375"/>
                </a:lnTo>
                <a:lnTo>
                  <a:pt x="3454" y="1476375"/>
                </a:lnTo>
                <a:lnTo>
                  <a:pt x="2336" y="1476832"/>
                </a:lnTo>
                <a:lnTo>
                  <a:pt x="469" y="1478699"/>
                </a:lnTo>
                <a:lnTo>
                  <a:pt x="0" y="1479816"/>
                </a:lnTo>
                <a:lnTo>
                  <a:pt x="0" y="1482445"/>
                </a:lnTo>
                <a:lnTo>
                  <a:pt x="469" y="1483563"/>
                </a:lnTo>
                <a:lnTo>
                  <a:pt x="2336" y="1485430"/>
                </a:lnTo>
                <a:lnTo>
                  <a:pt x="3454" y="1485887"/>
                </a:lnTo>
                <a:lnTo>
                  <a:pt x="6083" y="1485887"/>
                </a:lnTo>
                <a:lnTo>
                  <a:pt x="7200" y="1485430"/>
                </a:lnTo>
                <a:lnTo>
                  <a:pt x="9067" y="1483563"/>
                </a:lnTo>
                <a:lnTo>
                  <a:pt x="9525" y="1482445"/>
                </a:lnTo>
                <a:lnTo>
                  <a:pt x="9525" y="1479816"/>
                </a:lnTo>
                <a:close/>
              </a:path>
              <a:path w="1376679" h="4200525">
                <a:moveTo>
                  <a:pt x="9525" y="1432191"/>
                </a:moveTo>
                <a:lnTo>
                  <a:pt x="9067" y="1431074"/>
                </a:lnTo>
                <a:lnTo>
                  <a:pt x="7200" y="1429207"/>
                </a:lnTo>
                <a:lnTo>
                  <a:pt x="6083" y="1428750"/>
                </a:lnTo>
                <a:lnTo>
                  <a:pt x="3454" y="1428750"/>
                </a:lnTo>
                <a:lnTo>
                  <a:pt x="2336" y="1429207"/>
                </a:lnTo>
                <a:lnTo>
                  <a:pt x="469" y="1431074"/>
                </a:lnTo>
                <a:lnTo>
                  <a:pt x="0" y="1432191"/>
                </a:lnTo>
                <a:lnTo>
                  <a:pt x="0" y="1434820"/>
                </a:lnTo>
                <a:lnTo>
                  <a:pt x="469" y="1435938"/>
                </a:lnTo>
                <a:lnTo>
                  <a:pt x="2336" y="1437805"/>
                </a:lnTo>
                <a:lnTo>
                  <a:pt x="3454" y="1438262"/>
                </a:lnTo>
                <a:lnTo>
                  <a:pt x="6083" y="1438262"/>
                </a:lnTo>
                <a:lnTo>
                  <a:pt x="7200" y="1437805"/>
                </a:lnTo>
                <a:lnTo>
                  <a:pt x="9067" y="1435938"/>
                </a:lnTo>
                <a:lnTo>
                  <a:pt x="9525" y="1434820"/>
                </a:lnTo>
                <a:lnTo>
                  <a:pt x="9525" y="1432191"/>
                </a:lnTo>
                <a:close/>
              </a:path>
              <a:path w="1376679" h="4200525">
                <a:moveTo>
                  <a:pt x="9525" y="1384566"/>
                </a:moveTo>
                <a:lnTo>
                  <a:pt x="9067" y="1383449"/>
                </a:lnTo>
                <a:lnTo>
                  <a:pt x="7200" y="1381582"/>
                </a:lnTo>
                <a:lnTo>
                  <a:pt x="6083" y="1381125"/>
                </a:lnTo>
                <a:lnTo>
                  <a:pt x="3454" y="1381125"/>
                </a:lnTo>
                <a:lnTo>
                  <a:pt x="2336" y="1381582"/>
                </a:lnTo>
                <a:lnTo>
                  <a:pt x="469" y="1383449"/>
                </a:lnTo>
                <a:lnTo>
                  <a:pt x="0" y="1384566"/>
                </a:lnTo>
                <a:lnTo>
                  <a:pt x="0" y="1387195"/>
                </a:lnTo>
                <a:lnTo>
                  <a:pt x="469" y="1388313"/>
                </a:lnTo>
                <a:lnTo>
                  <a:pt x="2336" y="1390180"/>
                </a:lnTo>
                <a:lnTo>
                  <a:pt x="3454" y="1390637"/>
                </a:lnTo>
                <a:lnTo>
                  <a:pt x="6083" y="1390637"/>
                </a:lnTo>
                <a:lnTo>
                  <a:pt x="7200" y="1390180"/>
                </a:lnTo>
                <a:lnTo>
                  <a:pt x="9067" y="1388313"/>
                </a:lnTo>
                <a:lnTo>
                  <a:pt x="9525" y="1387195"/>
                </a:lnTo>
                <a:lnTo>
                  <a:pt x="9525" y="1384566"/>
                </a:lnTo>
                <a:close/>
              </a:path>
              <a:path w="1376679" h="4200525">
                <a:moveTo>
                  <a:pt x="9525" y="1336941"/>
                </a:moveTo>
                <a:lnTo>
                  <a:pt x="9067" y="1335824"/>
                </a:lnTo>
                <a:lnTo>
                  <a:pt x="7200" y="1333957"/>
                </a:lnTo>
                <a:lnTo>
                  <a:pt x="6083" y="1333487"/>
                </a:lnTo>
                <a:lnTo>
                  <a:pt x="3454" y="1333487"/>
                </a:lnTo>
                <a:lnTo>
                  <a:pt x="2336" y="1333957"/>
                </a:lnTo>
                <a:lnTo>
                  <a:pt x="469" y="1335824"/>
                </a:lnTo>
                <a:lnTo>
                  <a:pt x="0" y="1336941"/>
                </a:lnTo>
                <a:lnTo>
                  <a:pt x="0" y="1339570"/>
                </a:lnTo>
                <a:lnTo>
                  <a:pt x="469" y="1340688"/>
                </a:lnTo>
                <a:lnTo>
                  <a:pt x="2336" y="1342555"/>
                </a:lnTo>
                <a:lnTo>
                  <a:pt x="3454" y="1343012"/>
                </a:lnTo>
                <a:lnTo>
                  <a:pt x="6083" y="1343012"/>
                </a:lnTo>
                <a:lnTo>
                  <a:pt x="7200" y="1342555"/>
                </a:lnTo>
                <a:lnTo>
                  <a:pt x="9067" y="1340688"/>
                </a:lnTo>
                <a:lnTo>
                  <a:pt x="9525" y="1339570"/>
                </a:lnTo>
                <a:lnTo>
                  <a:pt x="9525" y="1336941"/>
                </a:lnTo>
                <a:close/>
              </a:path>
              <a:path w="1376679" h="4200525">
                <a:moveTo>
                  <a:pt x="9525" y="1289316"/>
                </a:moveTo>
                <a:lnTo>
                  <a:pt x="9067" y="1288199"/>
                </a:lnTo>
                <a:lnTo>
                  <a:pt x="7200" y="1286332"/>
                </a:lnTo>
                <a:lnTo>
                  <a:pt x="6083" y="1285875"/>
                </a:lnTo>
                <a:lnTo>
                  <a:pt x="3454" y="1285875"/>
                </a:lnTo>
                <a:lnTo>
                  <a:pt x="2336" y="1286332"/>
                </a:lnTo>
                <a:lnTo>
                  <a:pt x="469" y="1288199"/>
                </a:lnTo>
                <a:lnTo>
                  <a:pt x="0" y="1289316"/>
                </a:lnTo>
                <a:lnTo>
                  <a:pt x="0" y="1291945"/>
                </a:lnTo>
                <a:lnTo>
                  <a:pt x="469" y="1293063"/>
                </a:lnTo>
                <a:lnTo>
                  <a:pt x="2336" y="1294930"/>
                </a:lnTo>
                <a:lnTo>
                  <a:pt x="3454" y="1295387"/>
                </a:lnTo>
                <a:lnTo>
                  <a:pt x="6083" y="1295387"/>
                </a:lnTo>
                <a:lnTo>
                  <a:pt x="7200" y="1294930"/>
                </a:lnTo>
                <a:lnTo>
                  <a:pt x="9067" y="1293063"/>
                </a:lnTo>
                <a:lnTo>
                  <a:pt x="9525" y="1291945"/>
                </a:lnTo>
                <a:lnTo>
                  <a:pt x="9525" y="1289316"/>
                </a:lnTo>
                <a:close/>
              </a:path>
              <a:path w="1376679" h="4200525">
                <a:moveTo>
                  <a:pt x="9525" y="1241691"/>
                </a:moveTo>
                <a:lnTo>
                  <a:pt x="9067" y="1240574"/>
                </a:lnTo>
                <a:lnTo>
                  <a:pt x="7200" y="1238707"/>
                </a:lnTo>
                <a:lnTo>
                  <a:pt x="6083" y="1238250"/>
                </a:lnTo>
                <a:lnTo>
                  <a:pt x="3454" y="1238250"/>
                </a:lnTo>
                <a:lnTo>
                  <a:pt x="2336" y="1238707"/>
                </a:lnTo>
                <a:lnTo>
                  <a:pt x="469" y="1240574"/>
                </a:lnTo>
                <a:lnTo>
                  <a:pt x="0" y="1241691"/>
                </a:lnTo>
                <a:lnTo>
                  <a:pt x="0" y="1244320"/>
                </a:lnTo>
                <a:lnTo>
                  <a:pt x="469" y="1245438"/>
                </a:lnTo>
                <a:lnTo>
                  <a:pt x="2336" y="1247305"/>
                </a:lnTo>
                <a:lnTo>
                  <a:pt x="3454" y="1247762"/>
                </a:lnTo>
                <a:lnTo>
                  <a:pt x="6083" y="1247762"/>
                </a:lnTo>
                <a:lnTo>
                  <a:pt x="7200" y="1247305"/>
                </a:lnTo>
                <a:lnTo>
                  <a:pt x="9067" y="1245438"/>
                </a:lnTo>
                <a:lnTo>
                  <a:pt x="9525" y="1244320"/>
                </a:lnTo>
                <a:lnTo>
                  <a:pt x="9525" y="1241691"/>
                </a:lnTo>
                <a:close/>
              </a:path>
              <a:path w="1376679" h="4200525">
                <a:moveTo>
                  <a:pt x="9525" y="1194066"/>
                </a:moveTo>
                <a:lnTo>
                  <a:pt x="9067" y="1192949"/>
                </a:lnTo>
                <a:lnTo>
                  <a:pt x="7200" y="1191082"/>
                </a:lnTo>
                <a:lnTo>
                  <a:pt x="6083" y="1190625"/>
                </a:lnTo>
                <a:lnTo>
                  <a:pt x="3454" y="1190625"/>
                </a:lnTo>
                <a:lnTo>
                  <a:pt x="2336" y="1191082"/>
                </a:lnTo>
                <a:lnTo>
                  <a:pt x="469" y="1192949"/>
                </a:lnTo>
                <a:lnTo>
                  <a:pt x="0" y="1194066"/>
                </a:lnTo>
                <a:lnTo>
                  <a:pt x="0" y="1196695"/>
                </a:lnTo>
                <a:lnTo>
                  <a:pt x="469" y="1197813"/>
                </a:lnTo>
                <a:lnTo>
                  <a:pt x="2336" y="1199680"/>
                </a:lnTo>
                <a:lnTo>
                  <a:pt x="3454" y="1200137"/>
                </a:lnTo>
                <a:lnTo>
                  <a:pt x="6083" y="1200137"/>
                </a:lnTo>
                <a:lnTo>
                  <a:pt x="7200" y="1199680"/>
                </a:lnTo>
                <a:lnTo>
                  <a:pt x="9067" y="1197813"/>
                </a:lnTo>
                <a:lnTo>
                  <a:pt x="9525" y="1196695"/>
                </a:lnTo>
                <a:lnTo>
                  <a:pt x="9525" y="1194066"/>
                </a:lnTo>
                <a:close/>
              </a:path>
              <a:path w="1376679" h="4200525">
                <a:moveTo>
                  <a:pt x="9525" y="1146441"/>
                </a:moveTo>
                <a:lnTo>
                  <a:pt x="9067" y="1145324"/>
                </a:lnTo>
                <a:lnTo>
                  <a:pt x="7200" y="1143457"/>
                </a:lnTo>
                <a:lnTo>
                  <a:pt x="6083" y="1143000"/>
                </a:lnTo>
                <a:lnTo>
                  <a:pt x="3454" y="1143000"/>
                </a:lnTo>
                <a:lnTo>
                  <a:pt x="2336" y="1143457"/>
                </a:lnTo>
                <a:lnTo>
                  <a:pt x="469" y="1145324"/>
                </a:lnTo>
                <a:lnTo>
                  <a:pt x="0" y="1146441"/>
                </a:lnTo>
                <a:lnTo>
                  <a:pt x="0" y="1149070"/>
                </a:lnTo>
                <a:lnTo>
                  <a:pt x="469" y="1150188"/>
                </a:lnTo>
                <a:lnTo>
                  <a:pt x="2336" y="1152055"/>
                </a:lnTo>
                <a:lnTo>
                  <a:pt x="3454" y="1152512"/>
                </a:lnTo>
                <a:lnTo>
                  <a:pt x="6083" y="1152512"/>
                </a:lnTo>
                <a:lnTo>
                  <a:pt x="7200" y="1152055"/>
                </a:lnTo>
                <a:lnTo>
                  <a:pt x="9067" y="1150188"/>
                </a:lnTo>
                <a:lnTo>
                  <a:pt x="9525" y="1149070"/>
                </a:lnTo>
                <a:lnTo>
                  <a:pt x="9525" y="1146441"/>
                </a:lnTo>
                <a:close/>
              </a:path>
              <a:path w="1376679" h="4200525">
                <a:moveTo>
                  <a:pt x="9525" y="1098816"/>
                </a:moveTo>
                <a:lnTo>
                  <a:pt x="9067" y="1097699"/>
                </a:lnTo>
                <a:lnTo>
                  <a:pt x="7200" y="1095832"/>
                </a:lnTo>
                <a:lnTo>
                  <a:pt x="6083" y="1095362"/>
                </a:lnTo>
                <a:lnTo>
                  <a:pt x="3454" y="1095362"/>
                </a:lnTo>
                <a:lnTo>
                  <a:pt x="2336" y="1095832"/>
                </a:lnTo>
                <a:lnTo>
                  <a:pt x="469" y="1097699"/>
                </a:lnTo>
                <a:lnTo>
                  <a:pt x="0" y="1098816"/>
                </a:lnTo>
                <a:lnTo>
                  <a:pt x="0" y="1101445"/>
                </a:lnTo>
                <a:lnTo>
                  <a:pt x="469" y="1102563"/>
                </a:lnTo>
                <a:lnTo>
                  <a:pt x="2336" y="1104430"/>
                </a:lnTo>
                <a:lnTo>
                  <a:pt x="3454" y="1104887"/>
                </a:lnTo>
                <a:lnTo>
                  <a:pt x="6083" y="1104887"/>
                </a:lnTo>
                <a:lnTo>
                  <a:pt x="7200" y="1104430"/>
                </a:lnTo>
                <a:lnTo>
                  <a:pt x="9067" y="1102563"/>
                </a:lnTo>
                <a:lnTo>
                  <a:pt x="9525" y="1101445"/>
                </a:lnTo>
                <a:lnTo>
                  <a:pt x="9525" y="1098816"/>
                </a:lnTo>
                <a:close/>
              </a:path>
              <a:path w="1376679" h="4200525">
                <a:moveTo>
                  <a:pt x="9525" y="1051191"/>
                </a:moveTo>
                <a:lnTo>
                  <a:pt x="9067" y="1050074"/>
                </a:lnTo>
                <a:lnTo>
                  <a:pt x="7200" y="1048207"/>
                </a:lnTo>
                <a:lnTo>
                  <a:pt x="6083" y="1047750"/>
                </a:lnTo>
                <a:lnTo>
                  <a:pt x="3454" y="1047750"/>
                </a:lnTo>
                <a:lnTo>
                  <a:pt x="2336" y="1048207"/>
                </a:lnTo>
                <a:lnTo>
                  <a:pt x="469" y="1050074"/>
                </a:lnTo>
                <a:lnTo>
                  <a:pt x="0" y="1051191"/>
                </a:lnTo>
                <a:lnTo>
                  <a:pt x="0" y="1053820"/>
                </a:lnTo>
                <a:lnTo>
                  <a:pt x="469" y="1054938"/>
                </a:lnTo>
                <a:lnTo>
                  <a:pt x="2336" y="1056805"/>
                </a:lnTo>
                <a:lnTo>
                  <a:pt x="3454" y="1057262"/>
                </a:lnTo>
                <a:lnTo>
                  <a:pt x="6083" y="1057262"/>
                </a:lnTo>
                <a:lnTo>
                  <a:pt x="7200" y="1056805"/>
                </a:lnTo>
                <a:lnTo>
                  <a:pt x="9067" y="1054938"/>
                </a:lnTo>
                <a:lnTo>
                  <a:pt x="9525" y="1053820"/>
                </a:lnTo>
                <a:lnTo>
                  <a:pt x="9525" y="1051191"/>
                </a:lnTo>
                <a:close/>
              </a:path>
              <a:path w="1376679" h="4200525">
                <a:moveTo>
                  <a:pt x="9525" y="1003566"/>
                </a:moveTo>
                <a:lnTo>
                  <a:pt x="9067" y="1002449"/>
                </a:lnTo>
                <a:lnTo>
                  <a:pt x="7200" y="1000582"/>
                </a:lnTo>
                <a:lnTo>
                  <a:pt x="6083" y="1000125"/>
                </a:lnTo>
                <a:lnTo>
                  <a:pt x="3454" y="1000125"/>
                </a:lnTo>
                <a:lnTo>
                  <a:pt x="2336" y="1000582"/>
                </a:lnTo>
                <a:lnTo>
                  <a:pt x="469" y="1002449"/>
                </a:lnTo>
                <a:lnTo>
                  <a:pt x="0" y="1003566"/>
                </a:lnTo>
                <a:lnTo>
                  <a:pt x="0" y="1006195"/>
                </a:lnTo>
                <a:lnTo>
                  <a:pt x="469" y="1007313"/>
                </a:lnTo>
                <a:lnTo>
                  <a:pt x="2336" y="1009180"/>
                </a:lnTo>
                <a:lnTo>
                  <a:pt x="3454" y="1009637"/>
                </a:lnTo>
                <a:lnTo>
                  <a:pt x="6083" y="1009637"/>
                </a:lnTo>
                <a:lnTo>
                  <a:pt x="7200" y="1009180"/>
                </a:lnTo>
                <a:lnTo>
                  <a:pt x="9067" y="1007313"/>
                </a:lnTo>
                <a:lnTo>
                  <a:pt x="9525" y="1006195"/>
                </a:lnTo>
                <a:lnTo>
                  <a:pt x="9525" y="1003566"/>
                </a:lnTo>
                <a:close/>
              </a:path>
              <a:path w="1376679" h="4200525">
                <a:moveTo>
                  <a:pt x="9525" y="955941"/>
                </a:moveTo>
                <a:lnTo>
                  <a:pt x="9067" y="954824"/>
                </a:lnTo>
                <a:lnTo>
                  <a:pt x="7200" y="952957"/>
                </a:lnTo>
                <a:lnTo>
                  <a:pt x="6083" y="952500"/>
                </a:lnTo>
                <a:lnTo>
                  <a:pt x="3454" y="952500"/>
                </a:lnTo>
                <a:lnTo>
                  <a:pt x="2336" y="952957"/>
                </a:lnTo>
                <a:lnTo>
                  <a:pt x="469" y="954824"/>
                </a:lnTo>
                <a:lnTo>
                  <a:pt x="0" y="955941"/>
                </a:lnTo>
                <a:lnTo>
                  <a:pt x="0" y="958570"/>
                </a:lnTo>
                <a:lnTo>
                  <a:pt x="469" y="959688"/>
                </a:lnTo>
                <a:lnTo>
                  <a:pt x="2336" y="961555"/>
                </a:lnTo>
                <a:lnTo>
                  <a:pt x="3454" y="962012"/>
                </a:lnTo>
                <a:lnTo>
                  <a:pt x="6083" y="962012"/>
                </a:lnTo>
                <a:lnTo>
                  <a:pt x="7200" y="961555"/>
                </a:lnTo>
                <a:lnTo>
                  <a:pt x="9067" y="959688"/>
                </a:lnTo>
                <a:lnTo>
                  <a:pt x="9525" y="958570"/>
                </a:lnTo>
                <a:lnTo>
                  <a:pt x="9525" y="955941"/>
                </a:lnTo>
                <a:close/>
              </a:path>
              <a:path w="1376679" h="4200525">
                <a:moveTo>
                  <a:pt x="9525" y="908316"/>
                </a:moveTo>
                <a:lnTo>
                  <a:pt x="9067" y="907199"/>
                </a:lnTo>
                <a:lnTo>
                  <a:pt x="7200" y="905332"/>
                </a:lnTo>
                <a:lnTo>
                  <a:pt x="6083" y="904862"/>
                </a:lnTo>
                <a:lnTo>
                  <a:pt x="3454" y="904862"/>
                </a:lnTo>
                <a:lnTo>
                  <a:pt x="2336" y="905332"/>
                </a:lnTo>
                <a:lnTo>
                  <a:pt x="469" y="907199"/>
                </a:lnTo>
                <a:lnTo>
                  <a:pt x="0" y="908316"/>
                </a:lnTo>
                <a:lnTo>
                  <a:pt x="0" y="910945"/>
                </a:lnTo>
                <a:lnTo>
                  <a:pt x="469" y="912063"/>
                </a:lnTo>
                <a:lnTo>
                  <a:pt x="2336" y="913930"/>
                </a:lnTo>
                <a:lnTo>
                  <a:pt x="3454" y="914387"/>
                </a:lnTo>
                <a:lnTo>
                  <a:pt x="6083" y="914387"/>
                </a:lnTo>
                <a:lnTo>
                  <a:pt x="7200" y="913930"/>
                </a:lnTo>
                <a:lnTo>
                  <a:pt x="9067" y="912063"/>
                </a:lnTo>
                <a:lnTo>
                  <a:pt x="9525" y="910945"/>
                </a:lnTo>
                <a:lnTo>
                  <a:pt x="9525" y="908316"/>
                </a:lnTo>
                <a:close/>
              </a:path>
              <a:path w="1376679" h="4200525">
                <a:moveTo>
                  <a:pt x="9525" y="860691"/>
                </a:moveTo>
                <a:lnTo>
                  <a:pt x="9067" y="859574"/>
                </a:lnTo>
                <a:lnTo>
                  <a:pt x="7200" y="857707"/>
                </a:lnTo>
                <a:lnTo>
                  <a:pt x="6083" y="857237"/>
                </a:lnTo>
                <a:lnTo>
                  <a:pt x="3454" y="857237"/>
                </a:lnTo>
                <a:lnTo>
                  <a:pt x="2336" y="857707"/>
                </a:lnTo>
                <a:lnTo>
                  <a:pt x="469" y="859574"/>
                </a:lnTo>
                <a:lnTo>
                  <a:pt x="0" y="860691"/>
                </a:lnTo>
                <a:lnTo>
                  <a:pt x="0" y="863320"/>
                </a:lnTo>
                <a:lnTo>
                  <a:pt x="469" y="864438"/>
                </a:lnTo>
                <a:lnTo>
                  <a:pt x="2336" y="866305"/>
                </a:lnTo>
                <a:lnTo>
                  <a:pt x="3454" y="866762"/>
                </a:lnTo>
                <a:lnTo>
                  <a:pt x="6083" y="866762"/>
                </a:lnTo>
                <a:lnTo>
                  <a:pt x="7200" y="866305"/>
                </a:lnTo>
                <a:lnTo>
                  <a:pt x="9067" y="864438"/>
                </a:lnTo>
                <a:lnTo>
                  <a:pt x="9525" y="863320"/>
                </a:lnTo>
                <a:lnTo>
                  <a:pt x="9525" y="860691"/>
                </a:lnTo>
                <a:close/>
              </a:path>
              <a:path w="1376679" h="4200525">
                <a:moveTo>
                  <a:pt x="9525" y="813066"/>
                </a:moveTo>
                <a:lnTo>
                  <a:pt x="9067" y="811949"/>
                </a:lnTo>
                <a:lnTo>
                  <a:pt x="7200" y="810082"/>
                </a:lnTo>
                <a:lnTo>
                  <a:pt x="6083" y="809625"/>
                </a:lnTo>
                <a:lnTo>
                  <a:pt x="3454" y="809625"/>
                </a:lnTo>
                <a:lnTo>
                  <a:pt x="2336" y="810082"/>
                </a:lnTo>
                <a:lnTo>
                  <a:pt x="469" y="811949"/>
                </a:lnTo>
                <a:lnTo>
                  <a:pt x="0" y="813066"/>
                </a:lnTo>
                <a:lnTo>
                  <a:pt x="0" y="815695"/>
                </a:lnTo>
                <a:lnTo>
                  <a:pt x="469" y="816813"/>
                </a:lnTo>
                <a:lnTo>
                  <a:pt x="2336" y="818680"/>
                </a:lnTo>
                <a:lnTo>
                  <a:pt x="3454" y="819137"/>
                </a:lnTo>
                <a:lnTo>
                  <a:pt x="6083" y="819137"/>
                </a:lnTo>
                <a:lnTo>
                  <a:pt x="7200" y="818680"/>
                </a:lnTo>
                <a:lnTo>
                  <a:pt x="9067" y="816813"/>
                </a:lnTo>
                <a:lnTo>
                  <a:pt x="9525" y="815695"/>
                </a:lnTo>
                <a:lnTo>
                  <a:pt x="9525" y="813066"/>
                </a:lnTo>
                <a:close/>
              </a:path>
              <a:path w="1376679" h="4200525">
                <a:moveTo>
                  <a:pt x="9525" y="765441"/>
                </a:moveTo>
                <a:lnTo>
                  <a:pt x="9067" y="764324"/>
                </a:lnTo>
                <a:lnTo>
                  <a:pt x="7200" y="762457"/>
                </a:lnTo>
                <a:lnTo>
                  <a:pt x="6083" y="762000"/>
                </a:lnTo>
                <a:lnTo>
                  <a:pt x="3454" y="762000"/>
                </a:lnTo>
                <a:lnTo>
                  <a:pt x="2336" y="762457"/>
                </a:lnTo>
                <a:lnTo>
                  <a:pt x="469" y="764324"/>
                </a:lnTo>
                <a:lnTo>
                  <a:pt x="0" y="765441"/>
                </a:lnTo>
                <a:lnTo>
                  <a:pt x="0" y="768070"/>
                </a:lnTo>
                <a:lnTo>
                  <a:pt x="469" y="769188"/>
                </a:lnTo>
                <a:lnTo>
                  <a:pt x="2336" y="771055"/>
                </a:lnTo>
                <a:lnTo>
                  <a:pt x="3454" y="771512"/>
                </a:lnTo>
                <a:lnTo>
                  <a:pt x="6083" y="771512"/>
                </a:lnTo>
                <a:lnTo>
                  <a:pt x="7200" y="771055"/>
                </a:lnTo>
                <a:lnTo>
                  <a:pt x="9067" y="769188"/>
                </a:lnTo>
                <a:lnTo>
                  <a:pt x="9525" y="768070"/>
                </a:lnTo>
                <a:lnTo>
                  <a:pt x="9525" y="765441"/>
                </a:lnTo>
                <a:close/>
              </a:path>
              <a:path w="1376679" h="4200525">
                <a:moveTo>
                  <a:pt x="9525" y="717816"/>
                </a:moveTo>
                <a:lnTo>
                  <a:pt x="9067" y="716699"/>
                </a:lnTo>
                <a:lnTo>
                  <a:pt x="7200" y="714832"/>
                </a:lnTo>
                <a:lnTo>
                  <a:pt x="6083" y="714375"/>
                </a:lnTo>
                <a:lnTo>
                  <a:pt x="3454" y="714375"/>
                </a:lnTo>
                <a:lnTo>
                  <a:pt x="2336" y="714832"/>
                </a:lnTo>
                <a:lnTo>
                  <a:pt x="469" y="716699"/>
                </a:lnTo>
                <a:lnTo>
                  <a:pt x="0" y="717816"/>
                </a:lnTo>
                <a:lnTo>
                  <a:pt x="0" y="720445"/>
                </a:lnTo>
                <a:lnTo>
                  <a:pt x="469" y="721563"/>
                </a:lnTo>
                <a:lnTo>
                  <a:pt x="2336" y="723430"/>
                </a:lnTo>
                <a:lnTo>
                  <a:pt x="3454" y="723887"/>
                </a:lnTo>
                <a:lnTo>
                  <a:pt x="6083" y="723887"/>
                </a:lnTo>
                <a:lnTo>
                  <a:pt x="7200" y="723430"/>
                </a:lnTo>
                <a:lnTo>
                  <a:pt x="9067" y="721563"/>
                </a:lnTo>
                <a:lnTo>
                  <a:pt x="9525" y="720445"/>
                </a:lnTo>
                <a:lnTo>
                  <a:pt x="9525" y="717816"/>
                </a:lnTo>
                <a:close/>
              </a:path>
              <a:path w="1376679" h="4200525">
                <a:moveTo>
                  <a:pt x="9525" y="670191"/>
                </a:moveTo>
                <a:lnTo>
                  <a:pt x="9067" y="669074"/>
                </a:lnTo>
                <a:lnTo>
                  <a:pt x="7200" y="667207"/>
                </a:lnTo>
                <a:lnTo>
                  <a:pt x="6083" y="666750"/>
                </a:lnTo>
                <a:lnTo>
                  <a:pt x="3454" y="666750"/>
                </a:lnTo>
                <a:lnTo>
                  <a:pt x="2336" y="667207"/>
                </a:lnTo>
                <a:lnTo>
                  <a:pt x="469" y="669074"/>
                </a:lnTo>
                <a:lnTo>
                  <a:pt x="0" y="670191"/>
                </a:lnTo>
                <a:lnTo>
                  <a:pt x="0" y="672820"/>
                </a:lnTo>
                <a:lnTo>
                  <a:pt x="469" y="673938"/>
                </a:lnTo>
                <a:lnTo>
                  <a:pt x="2336" y="675805"/>
                </a:lnTo>
                <a:lnTo>
                  <a:pt x="3454" y="676262"/>
                </a:lnTo>
                <a:lnTo>
                  <a:pt x="6083" y="676262"/>
                </a:lnTo>
                <a:lnTo>
                  <a:pt x="7200" y="675805"/>
                </a:lnTo>
                <a:lnTo>
                  <a:pt x="9067" y="673938"/>
                </a:lnTo>
                <a:lnTo>
                  <a:pt x="9525" y="672820"/>
                </a:lnTo>
                <a:lnTo>
                  <a:pt x="9525" y="670191"/>
                </a:lnTo>
                <a:close/>
              </a:path>
              <a:path w="1376679" h="4200525">
                <a:moveTo>
                  <a:pt x="9525" y="622566"/>
                </a:moveTo>
                <a:lnTo>
                  <a:pt x="9067" y="621449"/>
                </a:lnTo>
                <a:lnTo>
                  <a:pt x="7200" y="619582"/>
                </a:lnTo>
                <a:lnTo>
                  <a:pt x="6083" y="619125"/>
                </a:lnTo>
                <a:lnTo>
                  <a:pt x="3454" y="619125"/>
                </a:lnTo>
                <a:lnTo>
                  <a:pt x="2336" y="619582"/>
                </a:lnTo>
                <a:lnTo>
                  <a:pt x="469" y="621449"/>
                </a:lnTo>
                <a:lnTo>
                  <a:pt x="0" y="622566"/>
                </a:lnTo>
                <a:lnTo>
                  <a:pt x="0" y="625195"/>
                </a:lnTo>
                <a:lnTo>
                  <a:pt x="469" y="626313"/>
                </a:lnTo>
                <a:lnTo>
                  <a:pt x="2336" y="628180"/>
                </a:lnTo>
                <a:lnTo>
                  <a:pt x="3454" y="628637"/>
                </a:lnTo>
                <a:lnTo>
                  <a:pt x="6083" y="628637"/>
                </a:lnTo>
                <a:lnTo>
                  <a:pt x="7200" y="628180"/>
                </a:lnTo>
                <a:lnTo>
                  <a:pt x="9067" y="626313"/>
                </a:lnTo>
                <a:lnTo>
                  <a:pt x="9525" y="625195"/>
                </a:lnTo>
                <a:lnTo>
                  <a:pt x="9525" y="622566"/>
                </a:lnTo>
                <a:close/>
              </a:path>
              <a:path w="1376679" h="4200525">
                <a:moveTo>
                  <a:pt x="9525" y="574941"/>
                </a:moveTo>
                <a:lnTo>
                  <a:pt x="9067" y="573824"/>
                </a:lnTo>
                <a:lnTo>
                  <a:pt x="7200" y="571957"/>
                </a:lnTo>
                <a:lnTo>
                  <a:pt x="6083" y="571500"/>
                </a:lnTo>
                <a:lnTo>
                  <a:pt x="3454" y="571500"/>
                </a:lnTo>
                <a:lnTo>
                  <a:pt x="2336" y="571957"/>
                </a:lnTo>
                <a:lnTo>
                  <a:pt x="469" y="573824"/>
                </a:lnTo>
                <a:lnTo>
                  <a:pt x="0" y="574941"/>
                </a:lnTo>
                <a:lnTo>
                  <a:pt x="0" y="577570"/>
                </a:lnTo>
                <a:lnTo>
                  <a:pt x="469" y="578688"/>
                </a:lnTo>
                <a:lnTo>
                  <a:pt x="2336" y="580555"/>
                </a:lnTo>
                <a:lnTo>
                  <a:pt x="3454" y="581012"/>
                </a:lnTo>
                <a:lnTo>
                  <a:pt x="6083" y="581012"/>
                </a:lnTo>
                <a:lnTo>
                  <a:pt x="7200" y="580555"/>
                </a:lnTo>
                <a:lnTo>
                  <a:pt x="9067" y="578688"/>
                </a:lnTo>
                <a:lnTo>
                  <a:pt x="9525" y="577570"/>
                </a:lnTo>
                <a:lnTo>
                  <a:pt x="9525" y="574941"/>
                </a:lnTo>
                <a:close/>
              </a:path>
              <a:path w="1376679" h="4200525">
                <a:moveTo>
                  <a:pt x="9525" y="527316"/>
                </a:moveTo>
                <a:lnTo>
                  <a:pt x="9067" y="526199"/>
                </a:lnTo>
                <a:lnTo>
                  <a:pt x="7200" y="524332"/>
                </a:lnTo>
                <a:lnTo>
                  <a:pt x="6083" y="523875"/>
                </a:lnTo>
                <a:lnTo>
                  <a:pt x="3454" y="523875"/>
                </a:lnTo>
                <a:lnTo>
                  <a:pt x="2336" y="524332"/>
                </a:lnTo>
                <a:lnTo>
                  <a:pt x="469" y="526199"/>
                </a:lnTo>
                <a:lnTo>
                  <a:pt x="0" y="527316"/>
                </a:lnTo>
                <a:lnTo>
                  <a:pt x="0" y="529945"/>
                </a:lnTo>
                <a:lnTo>
                  <a:pt x="469" y="531063"/>
                </a:lnTo>
                <a:lnTo>
                  <a:pt x="2336" y="532930"/>
                </a:lnTo>
                <a:lnTo>
                  <a:pt x="3454" y="533387"/>
                </a:lnTo>
                <a:lnTo>
                  <a:pt x="6083" y="533387"/>
                </a:lnTo>
                <a:lnTo>
                  <a:pt x="7200" y="532930"/>
                </a:lnTo>
                <a:lnTo>
                  <a:pt x="9067" y="531063"/>
                </a:lnTo>
                <a:lnTo>
                  <a:pt x="9525" y="529945"/>
                </a:lnTo>
                <a:lnTo>
                  <a:pt x="9525" y="527316"/>
                </a:lnTo>
                <a:close/>
              </a:path>
              <a:path w="1376679" h="4200525">
                <a:moveTo>
                  <a:pt x="9525" y="479691"/>
                </a:moveTo>
                <a:lnTo>
                  <a:pt x="9067" y="478574"/>
                </a:lnTo>
                <a:lnTo>
                  <a:pt x="7200" y="476707"/>
                </a:lnTo>
                <a:lnTo>
                  <a:pt x="6083" y="476250"/>
                </a:lnTo>
                <a:lnTo>
                  <a:pt x="3454" y="476250"/>
                </a:lnTo>
                <a:lnTo>
                  <a:pt x="2336" y="476707"/>
                </a:lnTo>
                <a:lnTo>
                  <a:pt x="469" y="478574"/>
                </a:lnTo>
                <a:lnTo>
                  <a:pt x="0" y="479691"/>
                </a:lnTo>
                <a:lnTo>
                  <a:pt x="0" y="482320"/>
                </a:lnTo>
                <a:lnTo>
                  <a:pt x="469" y="483438"/>
                </a:lnTo>
                <a:lnTo>
                  <a:pt x="2336" y="485305"/>
                </a:lnTo>
                <a:lnTo>
                  <a:pt x="3454" y="485762"/>
                </a:lnTo>
                <a:lnTo>
                  <a:pt x="6083" y="485762"/>
                </a:lnTo>
                <a:lnTo>
                  <a:pt x="7200" y="485305"/>
                </a:lnTo>
                <a:lnTo>
                  <a:pt x="9067" y="483438"/>
                </a:lnTo>
                <a:lnTo>
                  <a:pt x="9525" y="482320"/>
                </a:lnTo>
                <a:lnTo>
                  <a:pt x="9525" y="479691"/>
                </a:lnTo>
                <a:close/>
              </a:path>
              <a:path w="1376679" h="4200525">
                <a:moveTo>
                  <a:pt x="9525" y="432066"/>
                </a:moveTo>
                <a:lnTo>
                  <a:pt x="9067" y="430949"/>
                </a:lnTo>
                <a:lnTo>
                  <a:pt x="7200" y="429082"/>
                </a:lnTo>
                <a:lnTo>
                  <a:pt x="6083" y="428612"/>
                </a:lnTo>
                <a:lnTo>
                  <a:pt x="3454" y="428612"/>
                </a:lnTo>
                <a:lnTo>
                  <a:pt x="2336" y="429082"/>
                </a:lnTo>
                <a:lnTo>
                  <a:pt x="469" y="430949"/>
                </a:lnTo>
                <a:lnTo>
                  <a:pt x="0" y="432066"/>
                </a:lnTo>
                <a:lnTo>
                  <a:pt x="0" y="434695"/>
                </a:lnTo>
                <a:lnTo>
                  <a:pt x="469" y="435813"/>
                </a:lnTo>
                <a:lnTo>
                  <a:pt x="2336" y="437680"/>
                </a:lnTo>
                <a:lnTo>
                  <a:pt x="3454" y="438137"/>
                </a:lnTo>
                <a:lnTo>
                  <a:pt x="6083" y="438137"/>
                </a:lnTo>
                <a:lnTo>
                  <a:pt x="7200" y="437680"/>
                </a:lnTo>
                <a:lnTo>
                  <a:pt x="9067" y="435813"/>
                </a:lnTo>
                <a:lnTo>
                  <a:pt x="9525" y="434695"/>
                </a:lnTo>
                <a:lnTo>
                  <a:pt x="9525" y="432066"/>
                </a:lnTo>
                <a:close/>
              </a:path>
              <a:path w="1376679" h="4200525">
                <a:moveTo>
                  <a:pt x="9525" y="384441"/>
                </a:moveTo>
                <a:lnTo>
                  <a:pt x="9067" y="383324"/>
                </a:lnTo>
                <a:lnTo>
                  <a:pt x="7200" y="381457"/>
                </a:lnTo>
                <a:lnTo>
                  <a:pt x="6083" y="380987"/>
                </a:lnTo>
                <a:lnTo>
                  <a:pt x="3454" y="380987"/>
                </a:lnTo>
                <a:lnTo>
                  <a:pt x="2336" y="381457"/>
                </a:lnTo>
                <a:lnTo>
                  <a:pt x="469" y="383324"/>
                </a:lnTo>
                <a:lnTo>
                  <a:pt x="0" y="384441"/>
                </a:lnTo>
                <a:lnTo>
                  <a:pt x="0" y="387070"/>
                </a:lnTo>
                <a:lnTo>
                  <a:pt x="469" y="388188"/>
                </a:lnTo>
                <a:lnTo>
                  <a:pt x="2336" y="390055"/>
                </a:lnTo>
                <a:lnTo>
                  <a:pt x="3454" y="390512"/>
                </a:lnTo>
                <a:lnTo>
                  <a:pt x="6083" y="390512"/>
                </a:lnTo>
                <a:lnTo>
                  <a:pt x="7200" y="390055"/>
                </a:lnTo>
                <a:lnTo>
                  <a:pt x="9067" y="388188"/>
                </a:lnTo>
                <a:lnTo>
                  <a:pt x="9525" y="387070"/>
                </a:lnTo>
                <a:lnTo>
                  <a:pt x="9525" y="384441"/>
                </a:lnTo>
                <a:close/>
              </a:path>
              <a:path w="1376679" h="4200525">
                <a:moveTo>
                  <a:pt x="9525" y="336816"/>
                </a:moveTo>
                <a:lnTo>
                  <a:pt x="9067" y="335699"/>
                </a:lnTo>
                <a:lnTo>
                  <a:pt x="7200" y="333832"/>
                </a:lnTo>
                <a:lnTo>
                  <a:pt x="6083" y="333375"/>
                </a:lnTo>
                <a:lnTo>
                  <a:pt x="3454" y="333375"/>
                </a:lnTo>
                <a:lnTo>
                  <a:pt x="2336" y="333832"/>
                </a:lnTo>
                <a:lnTo>
                  <a:pt x="469" y="335699"/>
                </a:lnTo>
                <a:lnTo>
                  <a:pt x="0" y="336816"/>
                </a:lnTo>
                <a:lnTo>
                  <a:pt x="0" y="339445"/>
                </a:lnTo>
                <a:lnTo>
                  <a:pt x="469" y="340563"/>
                </a:lnTo>
                <a:lnTo>
                  <a:pt x="2336" y="342430"/>
                </a:lnTo>
                <a:lnTo>
                  <a:pt x="3454" y="342887"/>
                </a:lnTo>
                <a:lnTo>
                  <a:pt x="6083" y="342887"/>
                </a:lnTo>
                <a:lnTo>
                  <a:pt x="7200" y="342430"/>
                </a:lnTo>
                <a:lnTo>
                  <a:pt x="9067" y="340563"/>
                </a:lnTo>
                <a:lnTo>
                  <a:pt x="9525" y="339445"/>
                </a:lnTo>
                <a:lnTo>
                  <a:pt x="9525" y="336816"/>
                </a:lnTo>
                <a:close/>
              </a:path>
              <a:path w="1376679" h="4200525">
                <a:moveTo>
                  <a:pt x="9525" y="289191"/>
                </a:moveTo>
                <a:lnTo>
                  <a:pt x="9067" y="288074"/>
                </a:lnTo>
                <a:lnTo>
                  <a:pt x="7200" y="286207"/>
                </a:lnTo>
                <a:lnTo>
                  <a:pt x="6083" y="285750"/>
                </a:lnTo>
                <a:lnTo>
                  <a:pt x="3454" y="285750"/>
                </a:lnTo>
                <a:lnTo>
                  <a:pt x="2336" y="286207"/>
                </a:lnTo>
                <a:lnTo>
                  <a:pt x="469" y="288074"/>
                </a:lnTo>
                <a:lnTo>
                  <a:pt x="0" y="289191"/>
                </a:lnTo>
                <a:lnTo>
                  <a:pt x="0" y="291820"/>
                </a:lnTo>
                <a:lnTo>
                  <a:pt x="469" y="292938"/>
                </a:lnTo>
                <a:lnTo>
                  <a:pt x="2336" y="294805"/>
                </a:lnTo>
                <a:lnTo>
                  <a:pt x="3454" y="295262"/>
                </a:lnTo>
                <a:lnTo>
                  <a:pt x="6083" y="295262"/>
                </a:lnTo>
                <a:lnTo>
                  <a:pt x="7200" y="294805"/>
                </a:lnTo>
                <a:lnTo>
                  <a:pt x="9067" y="292938"/>
                </a:lnTo>
                <a:lnTo>
                  <a:pt x="9525" y="291820"/>
                </a:lnTo>
                <a:lnTo>
                  <a:pt x="9525" y="289191"/>
                </a:lnTo>
                <a:close/>
              </a:path>
              <a:path w="1376679" h="4200525">
                <a:moveTo>
                  <a:pt x="9525" y="241566"/>
                </a:moveTo>
                <a:lnTo>
                  <a:pt x="9067" y="240449"/>
                </a:lnTo>
                <a:lnTo>
                  <a:pt x="7200" y="238582"/>
                </a:lnTo>
                <a:lnTo>
                  <a:pt x="6083" y="238125"/>
                </a:lnTo>
                <a:lnTo>
                  <a:pt x="3454" y="238125"/>
                </a:lnTo>
                <a:lnTo>
                  <a:pt x="2336" y="238582"/>
                </a:lnTo>
                <a:lnTo>
                  <a:pt x="469" y="240449"/>
                </a:lnTo>
                <a:lnTo>
                  <a:pt x="0" y="241566"/>
                </a:lnTo>
                <a:lnTo>
                  <a:pt x="0" y="244195"/>
                </a:lnTo>
                <a:lnTo>
                  <a:pt x="469" y="245313"/>
                </a:lnTo>
                <a:lnTo>
                  <a:pt x="2336" y="247180"/>
                </a:lnTo>
                <a:lnTo>
                  <a:pt x="3454" y="247637"/>
                </a:lnTo>
                <a:lnTo>
                  <a:pt x="6083" y="247637"/>
                </a:lnTo>
                <a:lnTo>
                  <a:pt x="7200" y="247180"/>
                </a:lnTo>
                <a:lnTo>
                  <a:pt x="9067" y="245313"/>
                </a:lnTo>
                <a:lnTo>
                  <a:pt x="9525" y="244195"/>
                </a:lnTo>
                <a:lnTo>
                  <a:pt x="9525" y="241566"/>
                </a:lnTo>
                <a:close/>
              </a:path>
              <a:path w="1376679" h="4200525">
                <a:moveTo>
                  <a:pt x="9525" y="193941"/>
                </a:moveTo>
                <a:lnTo>
                  <a:pt x="9067" y="192824"/>
                </a:lnTo>
                <a:lnTo>
                  <a:pt x="7200" y="190957"/>
                </a:lnTo>
                <a:lnTo>
                  <a:pt x="6083" y="190500"/>
                </a:lnTo>
                <a:lnTo>
                  <a:pt x="3454" y="190500"/>
                </a:lnTo>
                <a:lnTo>
                  <a:pt x="2336" y="190957"/>
                </a:lnTo>
                <a:lnTo>
                  <a:pt x="469" y="192824"/>
                </a:lnTo>
                <a:lnTo>
                  <a:pt x="0" y="193941"/>
                </a:lnTo>
                <a:lnTo>
                  <a:pt x="0" y="196570"/>
                </a:lnTo>
                <a:lnTo>
                  <a:pt x="469" y="197688"/>
                </a:lnTo>
                <a:lnTo>
                  <a:pt x="2336" y="199555"/>
                </a:lnTo>
                <a:lnTo>
                  <a:pt x="3454" y="200012"/>
                </a:lnTo>
                <a:lnTo>
                  <a:pt x="6083" y="200012"/>
                </a:lnTo>
                <a:lnTo>
                  <a:pt x="7200" y="199555"/>
                </a:lnTo>
                <a:lnTo>
                  <a:pt x="9067" y="197688"/>
                </a:lnTo>
                <a:lnTo>
                  <a:pt x="9525" y="196570"/>
                </a:lnTo>
                <a:lnTo>
                  <a:pt x="9525" y="193941"/>
                </a:lnTo>
                <a:close/>
              </a:path>
              <a:path w="1376679" h="4200525">
                <a:moveTo>
                  <a:pt x="9525" y="146316"/>
                </a:moveTo>
                <a:lnTo>
                  <a:pt x="9067" y="145199"/>
                </a:lnTo>
                <a:lnTo>
                  <a:pt x="7200" y="143332"/>
                </a:lnTo>
                <a:lnTo>
                  <a:pt x="6083" y="142875"/>
                </a:lnTo>
                <a:lnTo>
                  <a:pt x="3454" y="142875"/>
                </a:lnTo>
                <a:lnTo>
                  <a:pt x="2336" y="143332"/>
                </a:lnTo>
                <a:lnTo>
                  <a:pt x="469" y="145199"/>
                </a:lnTo>
                <a:lnTo>
                  <a:pt x="0" y="146316"/>
                </a:lnTo>
                <a:lnTo>
                  <a:pt x="0" y="148945"/>
                </a:lnTo>
                <a:lnTo>
                  <a:pt x="469" y="150063"/>
                </a:lnTo>
                <a:lnTo>
                  <a:pt x="2336" y="151930"/>
                </a:lnTo>
                <a:lnTo>
                  <a:pt x="3454" y="152387"/>
                </a:lnTo>
                <a:lnTo>
                  <a:pt x="6083" y="152387"/>
                </a:lnTo>
                <a:lnTo>
                  <a:pt x="7200" y="151930"/>
                </a:lnTo>
                <a:lnTo>
                  <a:pt x="9067" y="150063"/>
                </a:lnTo>
                <a:lnTo>
                  <a:pt x="9525" y="148945"/>
                </a:lnTo>
                <a:lnTo>
                  <a:pt x="9525" y="146316"/>
                </a:lnTo>
                <a:close/>
              </a:path>
              <a:path w="1376679" h="4200525">
                <a:moveTo>
                  <a:pt x="9525" y="98691"/>
                </a:moveTo>
                <a:lnTo>
                  <a:pt x="9067" y="97574"/>
                </a:lnTo>
                <a:lnTo>
                  <a:pt x="7200" y="95707"/>
                </a:lnTo>
                <a:lnTo>
                  <a:pt x="6083" y="95250"/>
                </a:lnTo>
                <a:lnTo>
                  <a:pt x="3454" y="95250"/>
                </a:lnTo>
                <a:lnTo>
                  <a:pt x="2336" y="95707"/>
                </a:lnTo>
                <a:lnTo>
                  <a:pt x="469" y="97574"/>
                </a:lnTo>
                <a:lnTo>
                  <a:pt x="0" y="98691"/>
                </a:lnTo>
                <a:lnTo>
                  <a:pt x="0" y="101320"/>
                </a:lnTo>
                <a:lnTo>
                  <a:pt x="469" y="102438"/>
                </a:lnTo>
                <a:lnTo>
                  <a:pt x="2336" y="104305"/>
                </a:lnTo>
                <a:lnTo>
                  <a:pt x="3454" y="104762"/>
                </a:lnTo>
                <a:lnTo>
                  <a:pt x="6083" y="104762"/>
                </a:lnTo>
                <a:lnTo>
                  <a:pt x="7200" y="104305"/>
                </a:lnTo>
                <a:lnTo>
                  <a:pt x="9067" y="102438"/>
                </a:lnTo>
                <a:lnTo>
                  <a:pt x="9525" y="101320"/>
                </a:lnTo>
                <a:lnTo>
                  <a:pt x="9525" y="98691"/>
                </a:lnTo>
                <a:close/>
              </a:path>
              <a:path w="1376679" h="4200525">
                <a:moveTo>
                  <a:pt x="9525" y="51066"/>
                </a:moveTo>
                <a:lnTo>
                  <a:pt x="9067" y="49949"/>
                </a:lnTo>
                <a:lnTo>
                  <a:pt x="7200" y="48082"/>
                </a:lnTo>
                <a:lnTo>
                  <a:pt x="6083" y="47625"/>
                </a:lnTo>
                <a:lnTo>
                  <a:pt x="3454" y="47625"/>
                </a:lnTo>
                <a:lnTo>
                  <a:pt x="2336" y="48082"/>
                </a:lnTo>
                <a:lnTo>
                  <a:pt x="469" y="49949"/>
                </a:lnTo>
                <a:lnTo>
                  <a:pt x="0" y="51066"/>
                </a:lnTo>
                <a:lnTo>
                  <a:pt x="0" y="53695"/>
                </a:lnTo>
                <a:lnTo>
                  <a:pt x="469" y="54813"/>
                </a:lnTo>
                <a:lnTo>
                  <a:pt x="2336" y="56680"/>
                </a:lnTo>
                <a:lnTo>
                  <a:pt x="3454" y="57137"/>
                </a:lnTo>
                <a:lnTo>
                  <a:pt x="6083" y="57137"/>
                </a:lnTo>
                <a:lnTo>
                  <a:pt x="7200" y="56680"/>
                </a:lnTo>
                <a:lnTo>
                  <a:pt x="9067" y="54813"/>
                </a:lnTo>
                <a:lnTo>
                  <a:pt x="9525" y="53695"/>
                </a:lnTo>
                <a:lnTo>
                  <a:pt x="9525" y="51066"/>
                </a:lnTo>
                <a:close/>
              </a:path>
              <a:path w="1376679" h="4200525">
                <a:moveTo>
                  <a:pt x="9525" y="3441"/>
                </a:moveTo>
                <a:lnTo>
                  <a:pt x="9067" y="2324"/>
                </a:lnTo>
                <a:lnTo>
                  <a:pt x="7200" y="457"/>
                </a:lnTo>
                <a:lnTo>
                  <a:pt x="6083" y="0"/>
                </a:lnTo>
                <a:lnTo>
                  <a:pt x="3454" y="0"/>
                </a:lnTo>
                <a:lnTo>
                  <a:pt x="2336" y="457"/>
                </a:lnTo>
                <a:lnTo>
                  <a:pt x="469" y="2324"/>
                </a:lnTo>
                <a:lnTo>
                  <a:pt x="0" y="3441"/>
                </a:lnTo>
                <a:lnTo>
                  <a:pt x="0" y="6070"/>
                </a:lnTo>
                <a:lnTo>
                  <a:pt x="469" y="7188"/>
                </a:lnTo>
                <a:lnTo>
                  <a:pt x="2336" y="9055"/>
                </a:lnTo>
                <a:lnTo>
                  <a:pt x="3454" y="9512"/>
                </a:lnTo>
                <a:lnTo>
                  <a:pt x="6083" y="9512"/>
                </a:lnTo>
                <a:lnTo>
                  <a:pt x="7200" y="9055"/>
                </a:lnTo>
                <a:lnTo>
                  <a:pt x="9067" y="7188"/>
                </a:lnTo>
                <a:lnTo>
                  <a:pt x="9525" y="6070"/>
                </a:lnTo>
                <a:lnTo>
                  <a:pt x="9525" y="3441"/>
                </a:lnTo>
                <a:close/>
              </a:path>
              <a:path w="1376679" h="4200525">
                <a:moveTo>
                  <a:pt x="1376362" y="4194441"/>
                </a:moveTo>
                <a:lnTo>
                  <a:pt x="1375905" y="4193324"/>
                </a:lnTo>
                <a:lnTo>
                  <a:pt x="1374038" y="4191457"/>
                </a:lnTo>
                <a:lnTo>
                  <a:pt x="1372920" y="4190987"/>
                </a:lnTo>
                <a:lnTo>
                  <a:pt x="1370291" y="4190987"/>
                </a:lnTo>
                <a:lnTo>
                  <a:pt x="1369174" y="4191457"/>
                </a:lnTo>
                <a:lnTo>
                  <a:pt x="1367307" y="4193324"/>
                </a:lnTo>
                <a:lnTo>
                  <a:pt x="1366837" y="4194441"/>
                </a:lnTo>
                <a:lnTo>
                  <a:pt x="1366837" y="4197070"/>
                </a:lnTo>
                <a:lnTo>
                  <a:pt x="1367307" y="4198188"/>
                </a:lnTo>
                <a:lnTo>
                  <a:pt x="1369174" y="4200055"/>
                </a:lnTo>
                <a:lnTo>
                  <a:pt x="1370291" y="4200512"/>
                </a:lnTo>
                <a:lnTo>
                  <a:pt x="1372920" y="4200512"/>
                </a:lnTo>
                <a:lnTo>
                  <a:pt x="1374038" y="4200055"/>
                </a:lnTo>
                <a:lnTo>
                  <a:pt x="1375905" y="4198188"/>
                </a:lnTo>
                <a:lnTo>
                  <a:pt x="1376362" y="4197070"/>
                </a:lnTo>
                <a:lnTo>
                  <a:pt x="1376362" y="4194441"/>
                </a:lnTo>
                <a:close/>
              </a:path>
              <a:path w="1376679" h="4200525">
                <a:moveTo>
                  <a:pt x="1376362" y="4146816"/>
                </a:moveTo>
                <a:lnTo>
                  <a:pt x="1375905" y="4145699"/>
                </a:lnTo>
                <a:lnTo>
                  <a:pt x="1374038" y="4143832"/>
                </a:lnTo>
                <a:lnTo>
                  <a:pt x="1372920" y="4143362"/>
                </a:lnTo>
                <a:lnTo>
                  <a:pt x="1370291" y="4143362"/>
                </a:lnTo>
                <a:lnTo>
                  <a:pt x="1369174" y="4143832"/>
                </a:lnTo>
                <a:lnTo>
                  <a:pt x="1367307" y="4145699"/>
                </a:lnTo>
                <a:lnTo>
                  <a:pt x="1366837" y="4146816"/>
                </a:lnTo>
                <a:lnTo>
                  <a:pt x="1366837" y="4149445"/>
                </a:lnTo>
                <a:lnTo>
                  <a:pt x="1367307" y="4150563"/>
                </a:lnTo>
                <a:lnTo>
                  <a:pt x="1369174" y="4152430"/>
                </a:lnTo>
                <a:lnTo>
                  <a:pt x="1370291" y="4152887"/>
                </a:lnTo>
                <a:lnTo>
                  <a:pt x="1372920" y="4152887"/>
                </a:lnTo>
                <a:lnTo>
                  <a:pt x="1374038" y="4152430"/>
                </a:lnTo>
                <a:lnTo>
                  <a:pt x="1375905" y="4150563"/>
                </a:lnTo>
                <a:lnTo>
                  <a:pt x="1376362" y="4149445"/>
                </a:lnTo>
                <a:lnTo>
                  <a:pt x="1376362" y="4146816"/>
                </a:lnTo>
                <a:close/>
              </a:path>
              <a:path w="1376679" h="4200525">
                <a:moveTo>
                  <a:pt x="1376362" y="4099191"/>
                </a:moveTo>
                <a:lnTo>
                  <a:pt x="1375905" y="4098074"/>
                </a:lnTo>
                <a:lnTo>
                  <a:pt x="1374038" y="4096207"/>
                </a:lnTo>
                <a:lnTo>
                  <a:pt x="1372920" y="4095737"/>
                </a:lnTo>
                <a:lnTo>
                  <a:pt x="1370291" y="4095737"/>
                </a:lnTo>
                <a:lnTo>
                  <a:pt x="1369174" y="4096207"/>
                </a:lnTo>
                <a:lnTo>
                  <a:pt x="1367307" y="4098074"/>
                </a:lnTo>
                <a:lnTo>
                  <a:pt x="1366837" y="4099191"/>
                </a:lnTo>
                <a:lnTo>
                  <a:pt x="1366837" y="4101820"/>
                </a:lnTo>
                <a:lnTo>
                  <a:pt x="1367307" y="4102938"/>
                </a:lnTo>
                <a:lnTo>
                  <a:pt x="1369174" y="4104805"/>
                </a:lnTo>
                <a:lnTo>
                  <a:pt x="1370291" y="4105262"/>
                </a:lnTo>
                <a:lnTo>
                  <a:pt x="1372920" y="4105262"/>
                </a:lnTo>
                <a:lnTo>
                  <a:pt x="1374038" y="4104805"/>
                </a:lnTo>
                <a:lnTo>
                  <a:pt x="1375905" y="4102938"/>
                </a:lnTo>
                <a:lnTo>
                  <a:pt x="1376362" y="4101820"/>
                </a:lnTo>
                <a:lnTo>
                  <a:pt x="1376362" y="4099191"/>
                </a:lnTo>
                <a:close/>
              </a:path>
              <a:path w="1376679" h="4200525">
                <a:moveTo>
                  <a:pt x="1376362" y="4051566"/>
                </a:moveTo>
                <a:lnTo>
                  <a:pt x="1375905" y="4050449"/>
                </a:lnTo>
                <a:lnTo>
                  <a:pt x="1374038" y="4048582"/>
                </a:lnTo>
                <a:lnTo>
                  <a:pt x="1372920" y="4048112"/>
                </a:lnTo>
                <a:lnTo>
                  <a:pt x="1370291" y="4048112"/>
                </a:lnTo>
                <a:lnTo>
                  <a:pt x="1369174" y="4048582"/>
                </a:lnTo>
                <a:lnTo>
                  <a:pt x="1367307" y="4050449"/>
                </a:lnTo>
                <a:lnTo>
                  <a:pt x="1366837" y="4051566"/>
                </a:lnTo>
                <a:lnTo>
                  <a:pt x="1366837" y="4054195"/>
                </a:lnTo>
                <a:lnTo>
                  <a:pt x="1367307" y="4055313"/>
                </a:lnTo>
                <a:lnTo>
                  <a:pt x="1369174" y="4057180"/>
                </a:lnTo>
                <a:lnTo>
                  <a:pt x="1370291" y="4057637"/>
                </a:lnTo>
                <a:lnTo>
                  <a:pt x="1372920" y="4057637"/>
                </a:lnTo>
                <a:lnTo>
                  <a:pt x="1374038" y="4057180"/>
                </a:lnTo>
                <a:lnTo>
                  <a:pt x="1375905" y="4055313"/>
                </a:lnTo>
                <a:lnTo>
                  <a:pt x="1376362" y="4054195"/>
                </a:lnTo>
                <a:lnTo>
                  <a:pt x="1376362" y="4051566"/>
                </a:lnTo>
                <a:close/>
              </a:path>
              <a:path w="1376679" h="4200525">
                <a:moveTo>
                  <a:pt x="1376362" y="4003941"/>
                </a:moveTo>
                <a:lnTo>
                  <a:pt x="1375905" y="4002824"/>
                </a:lnTo>
                <a:lnTo>
                  <a:pt x="1374038" y="4000957"/>
                </a:lnTo>
                <a:lnTo>
                  <a:pt x="1372920" y="4000487"/>
                </a:lnTo>
                <a:lnTo>
                  <a:pt x="1370291" y="4000487"/>
                </a:lnTo>
                <a:lnTo>
                  <a:pt x="1369174" y="4000957"/>
                </a:lnTo>
                <a:lnTo>
                  <a:pt x="1367307" y="4002824"/>
                </a:lnTo>
                <a:lnTo>
                  <a:pt x="1366837" y="4003941"/>
                </a:lnTo>
                <a:lnTo>
                  <a:pt x="1366837" y="4006570"/>
                </a:lnTo>
                <a:lnTo>
                  <a:pt x="1367307" y="4007688"/>
                </a:lnTo>
                <a:lnTo>
                  <a:pt x="1369174" y="4009555"/>
                </a:lnTo>
                <a:lnTo>
                  <a:pt x="1370291" y="4010012"/>
                </a:lnTo>
                <a:lnTo>
                  <a:pt x="1372920" y="4010012"/>
                </a:lnTo>
                <a:lnTo>
                  <a:pt x="1374038" y="4009555"/>
                </a:lnTo>
                <a:lnTo>
                  <a:pt x="1375905" y="4007688"/>
                </a:lnTo>
                <a:lnTo>
                  <a:pt x="1376362" y="4006570"/>
                </a:lnTo>
                <a:lnTo>
                  <a:pt x="1376362" y="4003941"/>
                </a:lnTo>
                <a:close/>
              </a:path>
              <a:path w="1376679" h="4200525">
                <a:moveTo>
                  <a:pt x="1376362" y="3956316"/>
                </a:moveTo>
                <a:lnTo>
                  <a:pt x="1375905" y="3955199"/>
                </a:lnTo>
                <a:lnTo>
                  <a:pt x="1374038" y="3953332"/>
                </a:lnTo>
                <a:lnTo>
                  <a:pt x="1372920" y="3952862"/>
                </a:lnTo>
                <a:lnTo>
                  <a:pt x="1370291" y="3952862"/>
                </a:lnTo>
                <a:lnTo>
                  <a:pt x="1369174" y="3953332"/>
                </a:lnTo>
                <a:lnTo>
                  <a:pt x="1367307" y="3955199"/>
                </a:lnTo>
                <a:lnTo>
                  <a:pt x="1366837" y="3956316"/>
                </a:lnTo>
                <a:lnTo>
                  <a:pt x="1366837" y="3958945"/>
                </a:lnTo>
                <a:lnTo>
                  <a:pt x="1367307" y="3960063"/>
                </a:lnTo>
                <a:lnTo>
                  <a:pt x="1369174" y="3961930"/>
                </a:lnTo>
                <a:lnTo>
                  <a:pt x="1370291" y="3962387"/>
                </a:lnTo>
                <a:lnTo>
                  <a:pt x="1372920" y="3962387"/>
                </a:lnTo>
                <a:lnTo>
                  <a:pt x="1374038" y="3961930"/>
                </a:lnTo>
                <a:lnTo>
                  <a:pt x="1375905" y="3960063"/>
                </a:lnTo>
                <a:lnTo>
                  <a:pt x="1376362" y="3958945"/>
                </a:lnTo>
                <a:lnTo>
                  <a:pt x="1376362" y="3956316"/>
                </a:lnTo>
                <a:close/>
              </a:path>
              <a:path w="1376679" h="4200525">
                <a:moveTo>
                  <a:pt x="1376362" y="3908691"/>
                </a:moveTo>
                <a:lnTo>
                  <a:pt x="1375905" y="3907574"/>
                </a:lnTo>
                <a:lnTo>
                  <a:pt x="1374038" y="3905707"/>
                </a:lnTo>
                <a:lnTo>
                  <a:pt x="1372920" y="3905237"/>
                </a:lnTo>
                <a:lnTo>
                  <a:pt x="1370291" y="3905237"/>
                </a:lnTo>
                <a:lnTo>
                  <a:pt x="1369174" y="3905707"/>
                </a:lnTo>
                <a:lnTo>
                  <a:pt x="1367307" y="3907574"/>
                </a:lnTo>
                <a:lnTo>
                  <a:pt x="1366837" y="3908691"/>
                </a:lnTo>
                <a:lnTo>
                  <a:pt x="1366837" y="3911320"/>
                </a:lnTo>
                <a:lnTo>
                  <a:pt x="1367307" y="3912438"/>
                </a:lnTo>
                <a:lnTo>
                  <a:pt x="1369174" y="3914305"/>
                </a:lnTo>
                <a:lnTo>
                  <a:pt x="1370291" y="3914762"/>
                </a:lnTo>
                <a:lnTo>
                  <a:pt x="1372920" y="3914762"/>
                </a:lnTo>
                <a:lnTo>
                  <a:pt x="1374038" y="3914305"/>
                </a:lnTo>
                <a:lnTo>
                  <a:pt x="1375905" y="3912438"/>
                </a:lnTo>
                <a:lnTo>
                  <a:pt x="1376362" y="3911320"/>
                </a:lnTo>
                <a:lnTo>
                  <a:pt x="1376362" y="3908691"/>
                </a:lnTo>
                <a:close/>
              </a:path>
              <a:path w="1376679" h="4200525">
                <a:moveTo>
                  <a:pt x="1376362" y="3861066"/>
                </a:moveTo>
                <a:lnTo>
                  <a:pt x="1375905" y="3859949"/>
                </a:lnTo>
                <a:lnTo>
                  <a:pt x="1374038" y="3858082"/>
                </a:lnTo>
                <a:lnTo>
                  <a:pt x="1372920" y="3857612"/>
                </a:lnTo>
                <a:lnTo>
                  <a:pt x="1370291" y="3857612"/>
                </a:lnTo>
                <a:lnTo>
                  <a:pt x="1369174" y="3858082"/>
                </a:lnTo>
                <a:lnTo>
                  <a:pt x="1367307" y="3859949"/>
                </a:lnTo>
                <a:lnTo>
                  <a:pt x="1366837" y="3861066"/>
                </a:lnTo>
                <a:lnTo>
                  <a:pt x="1366837" y="3863695"/>
                </a:lnTo>
                <a:lnTo>
                  <a:pt x="1367307" y="3864813"/>
                </a:lnTo>
                <a:lnTo>
                  <a:pt x="1369174" y="3866680"/>
                </a:lnTo>
                <a:lnTo>
                  <a:pt x="1370291" y="3867137"/>
                </a:lnTo>
                <a:lnTo>
                  <a:pt x="1372920" y="3867137"/>
                </a:lnTo>
                <a:lnTo>
                  <a:pt x="1374038" y="3866680"/>
                </a:lnTo>
                <a:lnTo>
                  <a:pt x="1375905" y="3864813"/>
                </a:lnTo>
                <a:lnTo>
                  <a:pt x="1376362" y="3863695"/>
                </a:lnTo>
                <a:lnTo>
                  <a:pt x="1376362" y="3861066"/>
                </a:lnTo>
                <a:close/>
              </a:path>
              <a:path w="1376679" h="4200525">
                <a:moveTo>
                  <a:pt x="1376362" y="3813441"/>
                </a:moveTo>
                <a:lnTo>
                  <a:pt x="1375905" y="3812324"/>
                </a:lnTo>
                <a:lnTo>
                  <a:pt x="1374038" y="3810457"/>
                </a:lnTo>
                <a:lnTo>
                  <a:pt x="1372920" y="3809987"/>
                </a:lnTo>
                <a:lnTo>
                  <a:pt x="1370291" y="3809987"/>
                </a:lnTo>
                <a:lnTo>
                  <a:pt x="1369174" y="3810457"/>
                </a:lnTo>
                <a:lnTo>
                  <a:pt x="1367307" y="3812324"/>
                </a:lnTo>
                <a:lnTo>
                  <a:pt x="1366837" y="3813441"/>
                </a:lnTo>
                <a:lnTo>
                  <a:pt x="1366837" y="3816070"/>
                </a:lnTo>
                <a:lnTo>
                  <a:pt x="1367307" y="3817188"/>
                </a:lnTo>
                <a:lnTo>
                  <a:pt x="1369174" y="3819055"/>
                </a:lnTo>
                <a:lnTo>
                  <a:pt x="1370291" y="3819512"/>
                </a:lnTo>
                <a:lnTo>
                  <a:pt x="1372920" y="3819512"/>
                </a:lnTo>
                <a:lnTo>
                  <a:pt x="1374038" y="3819055"/>
                </a:lnTo>
                <a:lnTo>
                  <a:pt x="1375905" y="3817188"/>
                </a:lnTo>
                <a:lnTo>
                  <a:pt x="1376362" y="3816070"/>
                </a:lnTo>
                <a:lnTo>
                  <a:pt x="1376362" y="3813441"/>
                </a:lnTo>
                <a:close/>
              </a:path>
              <a:path w="1376679" h="4200525">
                <a:moveTo>
                  <a:pt x="1376362" y="3765816"/>
                </a:moveTo>
                <a:lnTo>
                  <a:pt x="1375905" y="3764699"/>
                </a:lnTo>
                <a:lnTo>
                  <a:pt x="1374038" y="3762832"/>
                </a:lnTo>
                <a:lnTo>
                  <a:pt x="1372920" y="3762362"/>
                </a:lnTo>
                <a:lnTo>
                  <a:pt x="1370291" y="3762362"/>
                </a:lnTo>
                <a:lnTo>
                  <a:pt x="1369174" y="3762832"/>
                </a:lnTo>
                <a:lnTo>
                  <a:pt x="1367307" y="3764699"/>
                </a:lnTo>
                <a:lnTo>
                  <a:pt x="1366837" y="3765816"/>
                </a:lnTo>
                <a:lnTo>
                  <a:pt x="1366837" y="3768445"/>
                </a:lnTo>
                <a:lnTo>
                  <a:pt x="1367307" y="3769563"/>
                </a:lnTo>
                <a:lnTo>
                  <a:pt x="1369174" y="3771430"/>
                </a:lnTo>
                <a:lnTo>
                  <a:pt x="1370291" y="3771887"/>
                </a:lnTo>
                <a:lnTo>
                  <a:pt x="1372920" y="3771887"/>
                </a:lnTo>
                <a:lnTo>
                  <a:pt x="1374038" y="3771430"/>
                </a:lnTo>
                <a:lnTo>
                  <a:pt x="1375905" y="3769563"/>
                </a:lnTo>
                <a:lnTo>
                  <a:pt x="1376362" y="3768445"/>
                </a:lnTo>
                <a:lnTo>
                  <a:pt x="1376362" y="3765816"/>
                </a:lnTo>
                <a:close/>
              </a:path>
              <a:path w="1376679" h="4200525">
                <a:moveTo>
                  <a:pt x="1376362" y="3718191"/>
                </a:moveTo>
                <a:lnTo>
                  <a:pt x="1375905" y="3717074"/>
                </a:lnTo>
                <a:lnTo>
                  <a:pt x="1374038" y="3715207"/>
                </a:lnTo>
                <a:lnTo>
                  <a:pt x="1372920" y="3714737"/>
                </a:lnTo>
                <a:lnTo>
                  <a:pt x="1370291" y="3714737"/>
                </a:lnTo>
                <a:lnTo>
                  <a:pt x="1369174" y="3715207"/>
                </a:lnTo>
                <a:lnTo>
                  <a:pt x="1367307" y="3717074"/>
                </a:lnTo>
                <a:lnTo>
                  <a:pt x="1366837" y="3718191"/>
                </a:lnTo>
                <a:lnTo>
                  <a:pt x="1366837" y="3720820"/>
                </a:lnTo>
                <a:lnTo>
                  <a:pt x="1367307" y="3721938"/>
                </a:lnTo>
                <a:lnTo>
                  <a:pt x="1369174" y="3723805"/>
                </a:lnTo>
                <a:lnTo>
                  <a:pt x="1370291" y="3724262"/>
                </a:lnTo>
                <a:lnTo>
                  <a:pt x="1372920" y="3724262"/>
                </a:lnTo>
                <a:lnTo>
                  <a:pt x="1374038" y="3723805"/>
                </a:lnTo>
                <a:lnTo>
                  <a:pt x="1375905" y="3721938"/>
                </a:lnTo>
                <a:lnTo>
                  <a:pt x="1376362" y="3720820"/>
                </a:lnTo>
                <a:lnTo>
                  <a:pt x="1376362" y="3718191"/>
                </a:lnTo>
                <a:close/>
              </a:path>
              <a:path w="1376679" h="4200525">
                <a:moveTo>
                  <a:pt x="1376362" y="3670566"/>
                </a:moveTo>
                <a:lnTo>
                  <a:pt x="1375905" y="3669449"/>
                </a:lnTo>
                <a:lnTo>
                  <a:pt x="1374038" y="3667582"/>
                </a:lnTo>
                <a:lnTo>
                  <a:pt x="1372920" y="3667112"/>
                </a:lnTo>
                <a:lnTo>
                  <a:pt x="1370291" y="3667112"/>
                </a:lnTo>
                <a:lnTo>
                  <a:pt x="1369174" y="3667582"/>
                </a:lnTo>
                <a:lnTo>
                  <a:pt x="1367307" y="3669449"/>
                </a:lnTo>
                <a:lnTo>
                  <a:pt x="1366837" y="3670566"/>
                </a:lnTo>
                <a:lnTo>
                  <a:pt x="1366837" y="3673195"/>
                </a:lnTo>
                <a:lnTo>
                  <a:pt x="1367307" y="3674313"/>
                </a:lnTo>
                <a:lnTo>
                  <a:pt x="1369174" y="3676180"/>
                </a:lnTo>
                <a:lnTo>
                  <a:pt x="1370291" y="3676637"/>
                </a:lnTo>
                <a:lnTo>
                  <a:pt x="1372920" y="3676637"/>
                </a:lnTo>
                <a:lnTo>
                  <a:pt x="1374038" y="3676180"/>
                </a:lnTo>
                <a:lnTo>
                  <a:pt x="1375905" y="3674313"/>
                </a:lnTo>
                <a:lnTo>
                  <a:pt x="1376362" y="3673195"/>
                </a:lnTo>
                <a:lnTo>
                  <a:pt x="1376362" y="3670566"/>
                </a:lnTo>
                <a:close/>
              </a:path>
              <a:path w="1376679" h="4200525">
                <a:moveTo>
                  <a:pt x="1376362" y="3622941"/>
                </a:moveTo>
                <a:lnTo>
                  <a:pt x="1375905" y="3621824"/>
                </a:lnTo>
                <a:lnTo>
                  <a:pt x="1374038" y="3619957"/>
                </a:lnTo>
                <a:lnTo>
                  <a:pt x="1372920" y="3619487"/>
                </a:lnTo>
                <a:lnTo>
                  <a:pt x="1370291" y="3619487"/>
                </a:lnTo>
                <a:lnTo>
                  <a:pt x="1369174" y="3619957"/>
                </a:lnTo>
                <a:lnTo>
                  <a:pt x="1367307" y="3621824"/>
                </a:lnTo>
                <a:lnTo>
                  <a:pt x="1366837" y="3622941"/>
                </a:lnTo>
                <a:lnTo>
                  <a:pt x="1366837" y="3625570"/>
                </a:lnTo>
                <a:lnTo>
                  <a:pt x="1367307" y="3626688"/>
                </a:lnTo>
                <a:lnTo>
                  <a:pt x="1369174" y="3628555"/>
                </a:lnTo>
                <a:lnTo>
                  <a:pt x="1370291" y="3629012"/>
                </a:lnTo>
                <a:lnTo>
                  <a:pt x="1372920" y="3629012"/>
                </a:lnTo>
                <a:lnTo>
                  <a:pt x="1374038" y="3628555"/>
                </a:lnTo>
                <a:lnTo>
                  <a:pt x="1375905" y="3626688"/>
                </a:lnTo>
                <a:lnTo>
                  <a:pt x="1376362" y="3625570"/>
                </a:lnTo>
                <a:lnTo>
                  <a:pt x="1376362" y="3622941"/>
                </a:lnTo>
                <a:close/>
              </a:path>
              <a:path w="1376679" h="4200525">
                <a:moveTo>
                  <a:pt x="1376362" y="3575316"/>
                </a:moveTo>
                <a:lnTo>
                  <a:pt x="1375905" y="3574199"/>
                </a:lnTo>
                <a:lnTo>
                  <a:pt x="1374038" y="3572332"/>
                </a:lnTo>
                <a:lnTo>
                  <a:pt x="1372920" y="3571862"/>
                </a:lnTo>
                <a:lnTo>
                  <a:pt x="1370291" y="3571862"/>
                </a:lnTo>
                <a:lnTo>
                  <a:pt x="1369174" y="3572332"/>
                </a:lnTo>
                <a:lnTo>
                  <a:pt x="1367307" y="3574199"/>
                </a:lnTo>
                <a:lnTo>
                  <a:pt x="1366837" y="3575316"/>
                </a:lnTo>
                <a:lnTo>
                  <a:pt x="1366837" y="3577945"/>
                </a:lnTo>
                <a:lnTo>
                  <a:pt x="1367307" y="3579063"/>
                </a:lnTo>
                <a:lnTo>
                  <a:pt x="1369174" y="3580930"/>
                </a:lnTo>
                <a:lnTo>
                  <a:pt x="1370291" y="3581387"/>
                </a:lnTo>
                <a:lnTo>
                  <a:pt x="1372920" y="3581387"/>
                </a:lnTo>
                <a:lnTo>
                  <a:pt x="1374038" y="3580930"/>
                </a:lnTo>
                <a:lnTo>
                  <a:pt x="1375905" y="3579063"/>
                </a:lnTo>
                <a:lnTo>
                  <a:pt x="1376362" y="3577945"/>
                </a:lnTo>
                <a:lnTo>
                  <a:pt x="1376362" y="3575316"/>
                </a:lnTo>
                <a:close/>
              </a:path>
              <a:path w="1376679" h="4200525">
                <a:moveTo>
                  <a:pt x="1376362" y="3527691"/>
                </a:moveTo>
                <a:lnTo>
                  <a:pt x="1375905" y="3526574"/>
                </a:lnTo>
                <a:lnTo>
                  <a:pt x="1374038" y="3524707"/>
                </a:lnTo>
                <a:lnTo>
                  <a:pt x="1372920" y="3524237"/>
                </a:lnTo>
                <a:lnTo>
                  <a:pt x="1370291" y="3524237"/>
                </a:lnTo>
                <a:lnTo>
                  <a:pt x="1369174" y="3524707"/>
                </a:lnTo>
                <a:lnTo>
                  <a:pt x="1367307" y="3526574"/>
                </a:lnTo>
                <a:lnTo>
                  <a:pt x="1366837" y="3527691"/>
                </a:lnTo>
                <a:lnTo>
                  <a:pt x="1366837" y="3530320"/>
                </a:lnTo>
                <a:lnTo>
                  <a:pt x="1367307" y="3531438"/>
                </a:lnTo>
                <a:lnTo>
                  <a:pt x="1369174" y="3533305"/>
                </a:lnTo>
                <a:lnTo>
                  <a:pt x="1370291" y="3533762"/>
                </a:lnTo>
                <a:lnTo>
                  <a:pt x="1372920" y="3533762"/>
                </a:lnTo>
                <a:lnTo>
                  <a:pt x="1374038" y="3533305"/>
                </a:lnTo>
                <a:lnTo>
                  <a:pt x="1375905" y="3531438"/>
                </a:lnTo>
                <a:lnTo>
                  <a:pt x="1376362" y="3530320"/>
                </a:lnTo>
                <a:lnTo>
                  <a:pt x="1376362" y="3527691"/>
                </a:lnTo>
                <a:close/>
              </a:path>
              <a:path w="1376679" h="4200525">
                <a:moveTo>
                  <a:pt x="1376362" y="3480066"/>
                </a:moveTo>
                <a:lnTo>
                  <a:pt x="1375905" y="3478949"/>
                </a:lnTo>
                <a:lnTo>
                  <a:pt x="1374038" y="3477082"/>
                </a:lnTo>
                <a:lnTo>
                  <a:pt x="1372920" y="3476612"/>
                </a:lnTo>
                <a:lnTo>
                  <a:pt x="1370291" y="3476612"/>
                </a:lnTo>
                <a:lnTo>
                  <a:pt x="1369174" y="3477082"/>
                </a:lnTo>
                <a:lnTo>
                  <a:pt x="1367307" y="3478949"/>
                </a:lnTo>
                <a:lnTo>
                  <a:pt x="1366837" y="3480066"/>
                </a:lnTo>
                <a:lnTo>
                  <a:pt x="1366837" y="3482695"/>
                </a:lnTo>
                <a:lnTo>
                  <a:pt x="1367307" y="3483813"/>
                </a:lnTo>
                <a:lnTo>
                  <a:pt x="1369174" y="3485680"/>
                </a:lnTo>
                <a:lnTo>
                  <a:pt x="1370291" y="3486137"/>
                </a:lnTo>
                <a:lnTo>
                  <a:pt x="1372920" y="3486137"/>
                </a:lnTo>
                <a:lnTo>
                  <a:pt x="1374038" y="3485680"/>
                </a:lnTo>
                <a:lnTo>
                  <a:pt x="1375905" y="3483813"/>
                </a:lnTo>
                <a:lnTo>
                  <a:pt x="1376362" y="3482695"/>
                </a:lnTo>
                <a:lnTo>
                  <a:pt x="1376362" y="3480066"/>
                </a:lnTo>
                <a:close/>
              </a:path>
              <a:path w="1376679" h="4200525">
                <a:moveTo>
                  <a:pt x="1376362" y="3432441"/>
                </a:moveTo>
                <a:lnTo>
                  <a:pt x="1375905" y="3431324"/>
                </a:lnTo>
                <a:lnTo>
                  <a:pt x="1374038" y="3429457"/>
                </a:lnTo>
                <a:lnTo>
                  <a:pt x="1372920" y="3428987"/>
                </a:lnTo>
                <a:lnTo>
                  <a:pt x="1370291" y="3428987"/>
                </a:lnTo>
                <a:lnTo>
                  <a:pt x="1369174" y="3429457"/>
                </a:lnTo>
                <a:lnTo>
                  <a:pt x="1367307" y="3431324"/>
                </a:lnTo>
                <a:lnTo>
                  <a:pt x="1366837" y="3432441"/>
                </a:lnTo>
                <a:lnTo>
                  <a:pt x="1366837" y="3435070"/>
                </a:lnTo>
                <a:lnTo>
                  <a:pt x="1367307" y="3436188"/>
                </a:lnTo>
                <a:lnTo>
                  <a:pt x="1369174" y="3438055"/>
                </a:lnTo>
                <a:lnTo>
                  <a:pt x="1370291" y="3438512"/>
                </a:lnTo>
                <a:lnTo>
                  <a:pt x="1372920" y="3438512"/>
                </a:lnTo>
                <a:lnTo>
                  <a:pt x="1374038" y="3438055"/>
                </a:lnTo>
                <a:lnTo>
                  <a:pt x="1375905" y="3436188"/>
                </a:lnTo>
                <a:lnTo>
                  <a:pt x="1376362" y="3435070"/>
                </a:lnTo>
                <a:lnTo>
                  <a:pt x="1376362" y="3432441"/>
                </a:lnTo>
                <a:close/>
              </a:path>
              <a:path w="1376679" h="4200525">
                <a:moveTo>
                  <a:pt x="1376362" y="3384816"/>
                </a:moveTo>
                <a:lnTo>
                  <a:pt x="1375905" y="3383699"/>
                </a:lnTo>
                <a:lnTo>
                  <a:pt x="1374038" y="3381832"/>
                </a:lnTo>
                <a:lnTo>
                  <a:pt x="1372920" y="3381362"/>
                </a:lnTo>
                <a:lnTo>
                  <a:pt x="1370291" y="3381362"/>
                </a:lnTo>
                <a:lnTo>
                  <a:pt x="1369174" y="3381832"/>
                </a:lnTo>
                <a:lnTo>
                  <a:pt x="1367307" y="3383699"/>
                </a:lnTo>
                <a:lnTo>
                  <a:pt x="1366837" y="3384816"/>
                </a:lnTo>
                <a:lnTo>
                  <a:pt x="1366837" y="3387445"/>
                </a:lnTo>
                <a:lnTo>
                  <a:pt x="1367307" y="3388563"/>
                </a:lnTo>
                <a:lnTo>
                  <a:pt x="1369174" y="3390430"/>
                </a:lnTo>
                <a:lnTo>
                  <a:pt x="1370291" y="3390887"/>
                </a:lnTo>
                <a:lnTo>
                  <a:pt x="1372920" y="3390887"/>
                </a:lnTo>
                <a:lnTo>
                  <a:pt x="1374038" y="3390430"/>
                </a:lnTo>
                <a:lnTo>
                  <a:pt x="1375905" y="3388563"/>
                </a:lnTo>
                <a:lnTo>
                  <a:pt x="1376362" y="3387445"/>
                </a:lnTo>
                <a:lnTo>
                  <a:pt x="1376362" y="3384816"/>
                </a:lnTo>
                <a:close/>
              </a:path>
              <a:path w="1376679" h="4200525">
                <a:moveTo>
                  <a:pt x="1376362" y="3337191"/>
                </a:moveTo>
                <a:lnTo>
                  <a:pt x="1375905" y="3336074"/>
                </a:lnTo>
                <a:lnTo>
                  <a:pt x="1374038" y="3334207"/>
                </a:lnTo>
                <a:lnTo>
                  <a:pt x="1372920" y="3333737"/>
                </a:lnTo>
                <a:lnTo>
                  <a:pt x="1370291" y="3333737"/>
                </a:lnTo>
                <a:lnTo>
                  <a:pt x="1369174" y="3334207"/>
                </a:lnTo>
                <a:lnTo>
                  <a:pt x="1367307" y="3336074"/>
                </a:lnTo>
                <a:lnTo>
                  <a:pt x="1366837" y="3337191"/>
                </a:lnTo>
                <a:lnTo>
                  <a:pt x="1366837" y="3339820"/>
                </a:lnTo>
                <a:lnTo>
                  <a:pt x="1367307" y="3340938"/>
                </a:lnTo>
                <a:lnTo>
                  <a:pt x="1369174" y="3342805"/>
                </a:lnTo>
                <a:lnTo>
                  <a:pt x="1370291" y="3343262"/>
                </a:lnTo>
                <a:lnTo>
                  <a:pt x="1372920" y="3343262"/>
                </a:lnTo>
                <a:lnTo>
                  <a:pt x="1374038" y="3342805"/>
                </a:lnTo>
                <a:lnTo>
                  <a:pt x="1375905" y="3340938"/>
                </a:lnTo>
                <a:lnTo>
                  <a:pt x="1376362" y="3339820"/>
                </a:lnTo>
                <a:lnTo>
                  <a:pt x="1376362" y="3337191"/>
                </a:lnTo>
                <a:close/>
              </a:path>
              <a:path w="1376679" h="4200525">
                <a:moveTo>
                  <a:pt x="1376362" y="3289566"/>
                </a:moveTo>
                <a:lnTo>
                  <a:pt x="1375905" y="3288449"/>
                </a:lnTo>
                <a:lnTo>
                  <a:pt x="1374038" y="3286582"/>
                </a:lnTo>
                <a:lnTo>
                  <a:pt x="1372920" y="3286112"/>
                </a:lnTo>
                <a:lnTo>
                  <a:pt x="1370291" y="3286112"/>
                </a:lnTo>
                <a:lnTo>
                  <a:pt x="1369174" y="3286582"/>
                </a:lnTo>
                <a:lnTo>
                  <a:pt x="1367307" y="3288449"/>
                </a:lnTo>
                <a:lnTo>
                  <a:pt x="1366837" y="3289566"/>
                </a:lnTo>
                <a:lnTo>
                  <a:pt x="1366837" y="3292195"/>
                </a:lnTo>
                <a:lnTo>
                  <a:pt x="1367307" y="3293313"/>
                </a:lnTo>
                <a:lnTo>
                  <a:pt x="1369174" y="3295180"/>
                </a:lnTo>
                <a:lnTo>
                  <a:pt x="1370291" y="3295637"/>
                </a:lnTo>
                <a:lnTo>
                  <a:pt x="1372920" y="3295637"/>
                </a:lnTo>
                <a:lnTo>
                  <a:pt x="1374038" y="3295180"/>
                </a:lnTo>
                <a:lnTo>
                  <a:pt x="1375905" y="3293313"/>
                </a:lnTo>
                <a:lnTo>
                  <a:pt x="1376362" y="3292195"/>
                </a:lnTo>
                <a:lnTo>
                  <a:pt x="1376362" y="3289566"/>
                </a:lnTo>
                <a:close/>
              </a:path>
              <a:path w="1376679" h="4200525">
                <a:moveTo>
                  <a:pt x="1376362" y="3241941"/>
                </a:moveTo>
                <a:lnTo>
                  <a:pt x="1375905" y="3240824"/>
                </a:lnTo>
                <a:lnTo>
                  <a:pt x="1374038" y="3238957"/>
                </a:lnTo>
                <a:lnTo>
                  <a:pt x="1372920" y="3238487"/>
                </a:lnTo>
                <a:lnTo>
                  <a:pt x="1370291" y="3238487"/>
                </a:lnTo>
                <a:lnTo>
                  <a:pt x="1369174" y="3238957"/>
                </a:lnTo>
                <a:lnTo>
                  <a:pt x="1367307" y="3240824"/>
                </a:lnTo>
                <a:lnTo>
                  <a:pt x="1366837" y="3241941"/>
                </a:lnTo>
                <a:lnTo>
                  <a:pt x="1366837" y="3244570"/>
                </a:lnTo>
                <a:lnTo>
                  <a:pt x="1367307" y="3245688"/>
                </a:lnTo>
                <a:lnTo>
                  <a:pt x="1369174" y="3247555"/>
                </a:lnTo>
                <a:lnTo>
                  <a:pt x="1370291" y="3248012"/>
                </a:lnTo>
                <a:lnTo>
                  <a:pt x="1372920" y="3248012"/>
                </a:lnTo>
                <a:lnTo>
                  <a:pt x="1374038" y="3247555"/>
                </a:lnTo>
                <a:lnTo>
                  <a:pt x="1375905" y="3245688"/>
                </a:lnTo>
                <a:lnTo>
                  <a:pt x="1376362" y="3244570"/>
                </a:lnTo>
                <a:lnTo>
                  <a:pt x="1376362" y="3241941"/>
                </a:lnTo>
                <a:close/>
              </a:path>
              <a:path w="1376679" h="4200525">
                <a:moveTo>
                  <a:pt x="1376362" y="3194316"/>
                </a:moveTo>
                <a:lnTo>
                  <a:pt x="1375905" y="3193199"/>
                </a:lnTo>
                <a:lnTo>
                  <a:pt x="1374038" y="3191332"/>
                </a:lnTo>
                <a:lnTo>
                  <a:pt x="1372920" y="3190862"/>
                </a:lnTo>
                <a:lnTo>
                  <a:pt x="1370291" y="3190862"/>
                </a:lnTo>
                <a:lnTo>
                  <a:pt x="1369174" y="3191332"/>
                </a:lnTo>
                <a:lnTo>
                  <a:pt x="1367307" y="3193199"/>
                </a:lnTo>
                <a:lnTo>
                  <a:pt x="1366837" y="3194316"/>
                </a:lnTo>
                <a:lnTo>
                  <a:pt x="1366837" y="3196945"/>
                </a:lnTo>
                <a:lnTo>
                  <a:pt x="1367307" y="3198063"/>
                </a:lnTo>
                <a:lnTo>
                  <a:pt x="1369174" y="3199930"/>
                </a:lnTo>
                <a:lnTo>
                  <a:pt x="1370291" y="3200387"/>
                </a:lnTo>
                <a:lnTo>
                  <a:pt x="1372920" y="3200387"/>
                </a:lnTo>
                <a:lnTo>
                  <a:pt x="1374038" y="3199930"/>
                </a:lnTo>
                <a:lnTo>
                  <a:pt x="1375905" y="3198063"/>
                </a:lnTo>
                <a:lnTo>
                  <a:pt x="1376362" y="3196945"/>
                </a:lnTo>
                <a:lnTo>
                  <a:pt x="1376362" y="3194316"/>
                </a:lnTo>
                <a:close/>
              </a:path>
              <a:path w="1376679" h="4200525">
                <a:moveTo>
                  <a:pt x="1376362" y="3146691"/>
                </a:moveTo>
                <a:lnTo>
                  <a:pt x="1375905" y="3145574"/>
                </a:lnTo>
                <a:lnTo>
                  <a:pt x="1374038" y="3143707"/>
                </a:lnTo>
                <a:lnTo>
                  <a:pt x="1372920" y="3143237"/>
                </a:lnTo>
                <a:lnTo>
                  <a:pt x="1370291" y="3143237"/>
                </a:lnTo>
                <a:lnTo>
                  <a:pt x="1369174" y="3143707"/>
                </a:lnTo>
                <a:lnTo>
                  <a:pt x="1367307" y="3145574"/>
                </a:lnTo>
                <a:lnTo>
                  <a:pt x="1366837" y="3146691"/>
                </a:lnTo>
                <a:lnTo>
                  <a:pt x="1366837" y="3149320"/>
                </a:lnTo>
                <a:lnTo>
                  <a:pt x="1367307" y="3150438"/>
                </a:lnTo>
                <a:lnTo>
                  <a:pt x="1369174" y="3152305"/>
                </a:lnTo>
                <a:lnTo>
                  <a:pt x="1370291" y="3152762"/>
                </a:lnTo>
                <a:lnTo>
                  <a:pt x="1372920" y="3152762"/>
                </a:lnTo>
                <a:lnTo>
                  <a:pt x="1374038" y="3152305"/>
                </a:lnTo>
                <a:lnTo>
                  <a:pt x="1375905" y="3150438"/>
                </a:lnTo>
                <a:lnTo>
                  <a:pt x="1376362" y="3149320"/>
                </a:lnTo>
                <a:lnTo>
                  <a:pt x="1376362" y="3146691"/>
                </a:lnTo>
                <a:close/>
              </a:path>
              <a:path w="1376679" h="4200525">
                <a:moveTo>
                  <a:pt x="1376362" y="3099066"/>
                </a:moveTo>
                <a:lnTo>
                  <a:pt x="1375905" y="3097949"/>
                </a:lnTo>
                <a:lnTo>
                  <a:pt x="1374038" y="3096082"/>
                </a:lnTo>
                <a:lnTo>
                  <a:pt x="1372920" y="3095612"/>
                </a:lnTo>
                <a:lnTo>
                  <a:pt x="1370291" y="3095612"/>
                </a:lnTo>
                <a:lnTo>
                  <a:pt x="1369174" y="3096082"/>
                </a:lnTo>
                <a:lnTo>
                  <a:pt x="1367307" y="3097949"/>
                </a:lnTo>
                <a:lnTo>
                  <a:pt x="1366837" y="3099066"/>
                </a:lnTo>
                <a:lnTo>
                  <a:pt x="1366837" y="3101695"/>
                </a:lnTo>
                <a:lnTo>
                  <a:pt x="1367307" y="3102813"/>
                </a:lnTo>
                <a:lnTo>
                  <a:pt x="1369174" y="3104680"/>
                </a:lnTo>
                <a:lnTo>
                  <a:pt x="1370291" y="3105137"/>
                </a:lnTo>
                <a:lnTo>
                  <a:pt x="1372920" y="3105137"/>
                </a:lnTo>
                <a:lnTo>
                  <a:pt x="1374038" y="3104680"/>
                </a:lnTo>
                <a:lnTo>
                  <a:pt x="1375905" y="3102813"/>
                </a:lnTo>
                <a:lnTo>
                  <a:pt x="1376362" y="3101695"/>
                </a:lnTo>
                <a:lnTo>
                  <a:pt x="1376362" y="3099066"/>
                </a:lnTo>
                <a:close/>
              </a:path>
              <a:path w="1376679" h="4200525">
                <a:moveTo>
                  <a:pt x="1376362" y="3051441"/>
                </a:moveTo>
                <a:lnTo>
                  <a:pt x="1375905" y="3050324"/>
                </a:lnTo>
                <a:lnTo>
                  <a:pt x="1374038" y="3048457"/>
                </a:lnTo>
                <a:lnTo>
                  <a:pt x="1372920" y="3047987"/>
                </a:lnTo>
                <a:lnTo>
                  <a:pt x="1370291" y="3047987"/>
                </a:lnTo>
                <a:lnTo>
                  <a:pt x="1369174" y="3048457"/>
                </a:lnTo>
                <a:lnTo>
                  <a:pt x="1367307" y="3050324"/>
                </a:lnTo>
                <a:lnTo>
                  <a:pt x="1366837" y="3051441"/>
                </a:lnTo>
                <a:lnTo>
                  <a:pt x="1366837" y="3054070"/>
                </a:lnTo>
                <a:lnTo>
                  <a:pt x="1367307" y="3055188"/>
                </a:lnTo>
                <a:lnTo>
                  <a:pt x="1369174" y="3057055"/>
                </a:lnTo>
                <a:lnTo>
                  <a:pt x="1370291" y="3057512"/>
                </a:lnTo>
                <a:lnTo>
                  <a:pt x="1372920" y="3057512"/>
                </a:lnTo>
                <a:lnTo>
                  <a:pt x="1374038" y="3057055"/>
                </a:lnTo>
                <a:lnTo>
                  <a:pt x="1375905" y="3055188"/>
                </a:lnTo>
                <a:lnTo>
                  <a:pt x="1376362" y="3054070"/>
                </a:lnTo>
                <a:lnTo>
                  <a:pt x="1376362" y="3051441"/>
                </a:lnTo>
                <a:close/>
              </a:path>
              <a:path w="1376679" h="4200525">
                <a:moveTo>
                  <a:pt x="1376362" y="3003816"/>
                </a:moveTo>
                <a:lnTo>
                  <a:pt x="1375905" y="3002699"/>
                </a:lnTo>
                <a:lnTo>
                  <a:pt x="1374038" y="3000832"/>
                </a:lnTo>
                <a:lnTo>
                  <a:pt x="1372920" y="3000362"/>
                </a:lnTo>
                <a:lnTo>
                  <a:pt x="1370291" y="3000362"/>
                </a:lnTo>
                <a:lnTo>
                  <a:pt x="1369174" y="3000832"/>
                </a:lnTo>
                <a:lnTo>
                  <a:pt x="1367307" y="3002699"/>
                </a:lnTo>
                <a:lnTo>
                  <a:pt x="1366837" y="3003816"/>
                </a:lnTo>
                <a:lnTo>
                  <a:pt x="1366837" y="3006445"/>
                </a:lnTo>
                <a:lnTo>
                  <a:pt x="1367307" y="3007563"/>
                </a:lnTo>
                <a:lnTo>
                  <a:pt x="1369174" y="3009430"/>
                </a:lnTo>
                <a:lnTo>
                  <a:pt x="1370291" y="3009887"/>
                </a:lnTo>
                <a:lnTo>
                  <a:pt x="1372920" y="3009887"/>
                </a:lnTo>
                <a:lnTo>
                  <a:pt x="1374038" y="3009430"/>
                </a:lnTo>
                <a:lnTo>
                  <a:pt x="1375905" y="3007563"/>
                </a:lnTo>
                <a:lnTo>
                  <a:pt x="1376362" y="3006445"/>
                </a:lnTo>
                <a:lnTo>
                  <a:pt x="1376362" y="3003816"/>
                </a:lnTo>
                <a:close/>
              </a:path>
              <a:path w="1376679" h="4200525">
                <a:moveTo>
                  <a:pt x="1376362" y="2956191"/>
                </a:moveTo>
                <a:lnTo>
                  <a:pt x="1375905" y="2955074"/>
                </a:lnTo>
                <a:lnTo>
                  <a:pt x="1374038" y="2953207"/>
                </a:lnTo>
                <a:lnTo>
                  <a:pt x="1372920" y="2952737"/>
                </a:lnTo>
                <a:lnTo>
                  <a:pt x="1370291" y="2952737"/>
                </a:lnTo>
                <a:lnTo>
                  <a:pt x="1369174" y="2953207"/>
                </a:lnTo>
                <a:lnTo>
                  <a:pt x="1367307" y="2955074"/>
                </a:lnTo>
                <a:lnTo>
                  <a:pt x="1366837" y="2956191"/>
                </a:lnTo>
                <a:lnTo>
                  <a:pt x="1366837" y="2958820"/>
                </a:lnTo>
                <a:lnTo>
                  <a:pt x="1367307" y="2959938"/>
                </a:lnTo>
                <a:lnTo>
                  <a:pt x="1369174" y="2961805"/>
                </a:lnTo>
                <a:lnTo>
                  <a:pt x="1370291" y="2962262"/>
                </a:lnTo>
                <a:lnTo>
                  <a:pt x="1372920" y="2962262"/>
                </a:lnTo>
                <a:lnTo>
                  <a:pt x="1374038" y="2961805"/>
                </a:lnTo>
                <a:lnTo>
                  <a:pt x="1375905" y="2959938"/>
                </a:lnTo>
                <a:lnTo>
                  <a:pt x="1376362" y="2958820"/>
                </a:lnTo>
                <a:lnTo>
                  <a:pt x="1376362" y="2956191"/>
                </a:lnTo>
                <a:close/>
              </a:path>
              <a:path w="1376679" h="4200525">
                <a:moveTo>
                  <a:pt x="1376362" y="2908566"/>
                </a:moveTo>
                <a:lnTo>
                  <a:pt x="1375905" y="2907449"/>
                </a:lnTo>
                <a:lnTo>
                  <a:pt x="1374038" y="2905582"/>
                </a:lnTo>
                <a:lnTo>
                  <a:pt x="1372920" y="2905112"/>
                </a:lnTo>
                <a:lnTo>
                  <a:pt x="1370291" y="2905112"/>
                </a:lnTo>
                <a:lnTo>
                  <a:pt x="1369174" y="2905582"/>
                </a:lnTo>
                <a:lnTo>
                  <a:pt x="1367307" y="2907449"/>
                </a:lnTo>
                <a:lnTo>
                  <a:pt x="1366837" y="2908566"/>
                </a:lnTo>
                <a:lnTo>
                  <a:pt x="1366837" y="2911195"/>
                </a:lnTo>
                <a:lnTo>
                  <a:pt x="1367307" y="2912313"/>
                </a:lnTo>
                <a:lnTo>
                  <a:pt x="1369174" y="2914180"/>
                </a:lnTo>
                <a:lnTo>
                  <a:pt x="1370291" y="2914637"/>
                </a:lnTo>
                <a:lnTo>
                  <a:pt x="1372920" y="2914637"/>
                </a:lnTo>
                <a:lnTo>
                  <a:pt x="1374038" y="2914180"/>
                </a:lnTo>
                <a:lnTo>
                  <a:pt x="1375905" y="2912313"/>
                </a:lnTo>
                <a:lnTo>
                  <a:pt x="1376362" y="2911195"/>
                </a:lnTo>
                <a:lnTo>
                  <a:pt x="1376362" y="2908566"/>
                </a:lnTo>
                <a:close/>
              </a:path>
              <a:path w="1376679" h="4200525">
                <a:moveTo>
                  <a:pt x="1376362" y="2860941"/>
                </a:moveTo>
                <a:lnTo>
                  <a:pt x="1375905" y="2859824"/>
                </a:lnTo>
                <a:lnTo>
                  <a:pt x="1374038" y="2857957"/>
                </a:lnTo>
                <a:lnTo>
                  <a:pt x="1372920" y="2857487"/>
                </a:lnTo>
                <a:lnTo>
                  <a:pt x="1370291" y="2857487"/>
                </a:lnTo>
                <a:lnTo>
                  <a:pt x="1369174" y="2857957"/>
                </a:lnTo>
                <a:lnTo>
                  <a:pt x="1367307" y="2859824"/>
                </a:lnTo>
                <a:lnTo>
                  <a:pt x="1366837" y="2860941"/>
                </a:lnTo>
                <a:lnTo>
                  <a:pt x="1366837" y="2863570"/>
                </a:lnTo>
                <a:lnTo>
                  <a:pt x="1367307" y="2864688"/>
                </a:lnTo>
                <a:lnTo>
                  <a:pt x="1369174" y="2866555"/>
                </a:lnTo>
                <a:lnTo>
                  <a:pt x="1370291" y="2867012"/>
                </a:lnTo>
                <a:lnTo>
                  <a:pt x="1372920" y="2867012"/>
                </a:lnTo>
                <a:lnTo>
                  <a:pt x="1374038" y="2866555"/>
                </a:lnTo>
                <a:lnTo>
                  <a:pt x="1375905" y="2864688"/>
                </a:lnTo>
                <a:lnTo>
                  <a:pt x="1376362" y="2863570"/>
                </a:lnTo>
                <a:lnTo>
                  <a:pt x="1376362" y="2860941"/>
                </a:lnTo>
                <a:close/>
              </a:path>
              <a:path w="1376679" h="4200525">
                <a:moveTo>
                  <a:pt x="1376362" y="2813316"/>
                </a:moveTo>
                <a:lnTo>
                  <a:pt x="1375905" y="2812199"/>
                </a:lnTo>
                <a:lnTo>
                  <a:pt x="1374038" y="2810332"/>
                </a:lnTo>
                <a:lnTo>
                  <a:pt x="1372920" y="2809862"/>
                </a:lnTo>
                <a:lnTo>
                  <a:pt x="1370291" y="2809862"/>
                </a:lnTo>
                <a:lnTo>
                  <a:pt x="1369174" y="2810332"/>
                </a:lnTo>
                <a:lnTo>
                  <a:pt x="1367307" y="2812199"/>
                </a:lnTo>
                <a:lnTo>
                  <a:pt x="1366837" y="2813316"/>
                </a:lnTo>
                <a:lnTo>
                  <a:pt x="1366837" y="2815945"/>
                </a:lnTo>
                <a:lnTo>
                  <a:pt x="1367307" y="2817063"/>
                </a:lnTo>
                <a:lnTo>
                  <a:pt x="1369174" y="2818930"/>
                </a:lnTo>
                <a:lnTo>
                  <a:pt x="1370291" y="2819387"/>
                </a:lnTo>
                <a:lnTo>
                  <a:pt x="1372920" y="2819387"/>
                </a:lnTo>
                <a:lnTo>
                  <a:pt x="1374038" y="2818930"/>
                </a:lnTo>
                <a:lnTo>
                  <a:pt x="1375905" y="2817063"/>
                </a:lnTo>
                <a:lnTo>
                  <a:pt x="1376362" y="2815945"/>
                </a:lnTo>
                <a:lnTo>
                  <a:pt x="1376362" y="2813316"/>
                </a:lnTo>
                <a:close/>
              </a:path>
              <a:path w="1376679" h="4200525">
                <a:moveTo>
                  <a:pt x="1376362" y="2765691"/>
                </a:moveTo>
                <a:lnTo>
                  <a:pt x="1375905" y="2764574"/>
                </a:lnTo>
                <a:lnTo>
                  <a:pt x="1374038" y="2762707"/>
                </a:lnTo>
                <a:lnTo>
                  <a:pt x="1372920" y="2762237"/>
                </a:lnTo>
                <a:lnTo>
                  <a:pt x="1370291" y="2762237"/>
                </a:lnTo>
                <a:lnTo>
                  <a:pt x="1369174" y="2762707"/>
                </a:lnTo>
                <a:lnTo>
                  <a:pt x="1367307" y="2764574"/>
                </a:lnTo>
                <a:lnTo>
                  <a:pt x="1366837" y="2765691"/>
                </a:lnTo>
                <a:lnTo>
                  <a:pt x="1366837" y="2768320"/>
                </a:lnTo>
                <a:lnTo>
                  <a:pt x="1367307" y="2769438"/>
                </a:lnTo>
                <a:lnTo>
                  <a:pt x="1369174" y="2771305"/>
                </a:lnTo>
                <a:lnTo>
                  <a:pt x="1370291" y="2771762"/>
                </a:lnTo>
                <a:lnTo>
                  <a:pt x="1372920" y="2771762"/>
                </a:lnTo>
                <a:lnTo>
                  <a:pt x="1374038" y="2771305"/>
                </a:lnTo>
                <a:lnTo>
                  <a:pt x="1375905" y="2769438"/>
                </a:lnTo>
                <a:lnTo>
                  <a:pt x="1376362" y="2768320"/>
                </a:lnTo>
                <a:lnTo>
                  <a:pt x="1376362" y="2765691"/>
                </a:lnTo>
                <a:close/>
              </a:path>
              <a:path w="1376679" h="4200525">
                <a:moveTo>
                  <a:pt x="1376362" y="2718066"/>
                </a:moveTo>
                <a:lnTo>
                  <a:pt x="1375905" y="2716949"/>
                </a:lnTo>
                <a:lnTo>
                  <a:pt x="1374038" y="2715082"/>
                </a:lnTo>
                <a:lnTo>
                  <a:pt x="1372920" y="2714612"/>
                </a:lnTo>
                <a:lnTo>
                  <a:pt x="1370291" y="2714612"/>
                </a:lnTo>
                <a:lnTo>
                  <a:pt x="1369174" y="2715082"/>
                </a:lnTo>
                <a:lnTo>
                  <a:pt x="1367307" y="2716949"/>
                </a:lnTo>
                <a:lnTo>
                  <a:pt x="1366837" y="2718066"/>
                </a:lnTo>
                <a:lnTo>
                  <a:pt x="1366837" y="2720695"/>
                </a:lnTo>
                <a:lnTo>
                  <a:pt x="1367307" y="2721813"/>
                </a:lnTo>
                <a:lnTo>
                  <a:pt x="1369174" y="2723680"/>
                </a:lnTo>
                <a:lnTo>
                  <a:pt x="1370291" y="2724137"/>
                </a:lnTo>
                <a:lnTo>
                  <a:pt x="1372920" y="2724137"/>
                </a:lnTo>
                <a:lnTo>
                  <a:pt x="1374038" y="2723680"/>
                </a:lnTo>
                <a:lnTo>
                  <a:pt x="1375905" y="2721813"/>
                </a:lnTo>
                <a:lnTo>
                  <a:pt x="1376362" y="2720695"/>
                </a:lnTo>
                <a:lnTo>
                  <a:pt x="1376362" y="2718066"/>
                </a:lnTo>
                <a:close/>
              </a:path>
              <a:path w="1376679" h="4200525">
                <a:moveTo>
                  <a:pt x="1376362" y="2670441"/>
                </a:moveTo>
                <a:lnTo>
                  <a:pt x="1375905" y="2669324"/>
                </a:lnTo>
                <a:lnTo>
                  <a:pt x="1374038" y="2667457"/>
                </a:lnTo>
                <a:lnTo>
                  <a:pt x="1372920" y="2666987"/>
                </a:lnTo>
                <a:lnTo>
                  <a:pt x="1370291" y="2666987"/>
                </a:lnTo>
                <a:lnTo>
                  <a:pt x="1369174" y="2667457"/>
                </a:lnTo>
                <a:lnTo>
                  <a:pt x="1367307" y="2669324"/>
                </a:lnTo>
                <a:lnTo>
                  <a:pt x="1366837" y="2670441"/>
                </a:lnTo>
                <a:lnTo>
                  <a:pt x="1366837" y="2673070"/>
                </a:lnTo>
                <a:lnTo>
                  <a:pt x="1367307" y="2674188"/>
                </a:lnTo>
                <a:lnTo>
                  <a:pt x="1369174" y="2676055"/>
                </a:lnTo>
                <a:lnTo>
                  <a:pt x="1370291" y="2676512"/>
                </a:lnTo>
                <a:lnTo>
                  <a:pt x="1372920" y="2676512"/>
                </a:lnTo>
                <a:lnTo>
                  <a:pt x="1374038" y="2676055"/>
                </a:lnTo>
                <a:lnTo>
                  <a:pt x="1375905" y="2674188"/>
                </a:lnTo>
                <a:lnTo>
                  <a:pt x="1376362" y="2673070"/>
                </a:lnTo>
                <a:lnTo>
                  <a:pt x="1376362" y="2670441"/>
                </a:lnTo>
                <a:close/>
              </a:path>
              <a:path w="1376679" h="4200525">
                <a:moveTo>
                  <a:pt x="1376362" y="2622816"/>
                </a:moveTo>
                <a:lnTo>
                  <a:pt x="1375905" y="2621699"/>
                </a:lnTo>
                <a:lnTo>
                  <a:pt x="1374038" y="2619832"/>
                </a:lnTo>
                <a:lnTo>
                  <a:pt x="1372920" y="2619362"/>
                </a:lnTo>
                <a:lnTo>
                  <a:pt x="1370291" y="2619362"/>
                </a:lnTo>
                <a:lnTo>
                  <a:pt x="1369174" y="2619832"/>
                </a:lnTo>
                <a:lnTo>
                  <a:pt x="1367307" y="2621699"/>
                </a:lnTo>
                <a:lnTo>
                  <a:pt x="1366837" y="2622816"/>
                </a:lnTo>
                <a:lnTo>
                  <a:pt x="1366837" y="2625445"/>
                </a:lnTo>
                <a:lnTo>
                  <a:pt x="1367307" y="2626563"/>
                </a:lnTo>
                <a:lnTo>
                  <a:pt x="1369174" y="2628430"/>
                </a:lnTo>
                <a:lnTo>
                  <a:pt x="1370291" y="2628887"/>
                </a:lnTo>
                <a:lnTo>
                  <a:pt x="1372920" y="2628887"/>
                </a:lnTo>
                <a:lnTo>
                  <a:pt x="1374038" y="2628430"/>
                </a:lnTo>
                <a:lnTo>
                  <a:pt x="1375905" y="2626563"/>
                </a:lnTo>
                <a:lnTo>
                  <a:pt x="1376362" y="2625445"/>
                </a:lnTo>
                <a:lnTo>
                  <a:pt x="1376362" y="2622816"/>
                </a:lnTo>
                <a:close/>
              </a:path>
              <a:path w="1376679" h="4200525">
                <a:moveTo>
                  <a:pt x="1376362" y="2575191"/>
                </a:moveTo>
                <a:lnTo>
                  <a:pt x="1375905" y="2574074"/>
                </a:lnTo>
                <a:lnTo>
                  <a:pt x="1374038" y="2572207"/>
                </a:lnTo>
                <a:lnTo>
                  <a:pt x="1372920" y="2571737"/>
                </a:lnTo>
                <a:lnTo>
                  <a:pt x="1370291" y="2571737"/>
                </a:lnTo>
                <a:lnTo>
                  <a:pt x="1369174" y="2572207"/>
                </a:lnTo>
                <a:lnTo>
                  <a:pt x="1367307" y="2574074"/>
                </a:lnTo>
                <a:lnTo>
                  <a:pt x="1366837" y="2575191"/>
                </a:lnTo>
                <a:lnTo>
                  <a:pt x="1366837" y="2577820"/>
                </a:lnTo>
                <a:lnTo>
                  <a:pt x="1367307" y="2578938"/>
                </a:lnTo>
                <a:lnTo>
                  <a:pt x="1369174" y="2580805"/>
                </a:lnTo>
                <a:lnTo>
                  <a:pt x="1370291" y="2581262"/>
                </a:lnTo>
                <a:lnTo>
                  <a:pt x="1372920" y="2581262"/>
                </a:lnTo>
                <a:lnTo>
                  <a:pt x="1374038" y="2580805"/>
                </a:lnTo>
                <a:lnTo>
                  <a:pt x="1375905" y="2578938"/>
                </a:lnTo>
                <a:lnTo>
                  <a:pt x="1376362" y="2577820"/>
                </a:lnTo>
                <a:lnTo>
                  <a:pt x="1376362" y="2575191"/>
                </a:lnTo>
                <a:close/>
              </a:path>
              <a:path w="1376679" h="4200525">
                <a:moveTo>
                  <a:pt x="1376362" y="2527566"/>
                </a:moveTo>
                <a:lnTo>
                  <a:pt x="1375905" y="2526449"/>
                </a:lnTo>
                <a:lnTo>
                  <a:pt x="1374038" y="2524582"/>
                </a:lnTo>
                <a:lnTo>
                  <a:pt x="1372920" y="2524112"/>
                </a:lnTo>
                <a:lnTo>
                  <a:pt x="1370291" y="2524112"/>
                </a:lnTo>
                <a:lnTo>
                  <a:pt x="1369174" y="2524582"/>
                </a:lnTo>
                <a:lnTo>
                  <a:pt x="1367307" y="2526449"/>
                </a:lnTo>
                <a:lnTo>
                  <a:pt x="1366837" y="2527566"/>
                </a:lnTo>
                <a:lnTo>
                  <a:pt x="1366837" y="2530195"/>
                </a:lnTo>
                <a:lnTo>
                  <a:pt x="1367307" y="2531313"/>
                </a:lnTo>
                <a:lnTo>
                  <a:pt x="1369174" y="2533180"/>
                </a:lnTo>
                <a:lnTo>
                  <a:pt x="1370291" y="2533637"/>
                </a:lnTo>
                <a:lnTo>
                  <a:pt x="1372920" y="2533637"/>
                </a:lnTo>
                <a:lnTo>
                  <a:pt x="1374038" y="2533180"/>
                </a:lnTo>
                <a:lnTo>
                  <a:pt x="1375905" y="2531313"/>
                </a:lnTo>
                <a:lnTo>
                  <a:pt x="1376362" y="2530195"/>
                </a:lnTo>
                <a:lnTo>
                  <a:pt x="1376362" y="2527566"/>
                </a:lnTo>
                <a:close/>
              </a:path>
              <a:path w="1376679" h="4200525">
                <a:moveTo>
                  <a:pt x="1376362" y="2479941"/>
                </a:moveTo>
                <a:lnTo>
                  <a:pt x="1375905" y="2478824"/>
                </a:lnTo>
                <a:lnTo>
                  <a:pt x="1374038" y="2476957"/>
                </a:lnTo>
                <a:lnTo>
                  <a:pt x="1372920" y="2476487"/>
                </a:lnTo>
                <a:lnTo>
                  <a:pt x="1370291" y="2476487"/>
                </a:lnTo>
                <a:lnTo>
                  <a:pt x="1369174" y="2476957"/>
                </a:lnTo>
                <a:lnTo>
                  <a:pt x="1367307" y="2478824"/>
                </a:lnTo>
                <a:lnTo>
                  <a:pt x="1366837" y="2479941"/>
                </a:lnTo>
                <a:lnTo>
                  <a:pt x="1366837" y="2482570"/>
                </a:lnTo>
                <a:lnTo>
                  <a:pt x="1367307" y="2483688"/>
                </a:lnTo>
                <a:lnTo>
                  <a:pt x="1369174" y="2485555"/>
                </a:lnTo>
                <a:lnTo>
                  <a:pt x="1370291" y="2486012"/>
                </a:lnTo>
                <a:lnTo>
                  <a:pt x="1372920" y="2486012"/>
                </a:lnTo>
                <a:lnTo>
                  <a:pt x="1374038" y="2485555"/>
                </a:lnTo>
                <a:lnTo>
                  <a:pt x="1375905" y="2483688"/>
                </a:lnTo>
                <a:lnTo>
                  <a:pt x="1376362" y="2482570"/>
                </a:lnTo>
                <a:lnTo>
                  <a:pt x="1376362" y="2479941"/>
                </a:lnTo>
                <a:close/>
              </a:path>
              <a:path w="1376679" h="4200525">
                <a:moveTo>
                  <a:pt x="1376362" y="2432316"/>
                </a:moveTo>
                <a:lnTo>
                  <a:pt x="1375905" y="2431199"/>
                </a:lnTo>
                <a:lnTo>
                  <a:pt x="1374038" y="2429332"/>
                </a:lnTo>
                <a:lnTo>
                  <a:pt x="1372920" y="2428862"/>
                </a:lnTo>
                <a:lnTo>
                  <a:pt x="1370291" y="2428862"/>
                </a:lnTo>
                <a:lnTo>
                  <a:pt x="1369174" y="2429332"/>
                </a:lnTo>
                <a:lnTo>
                  <a:pt x="1367307" y="2431199"/>
                </a:lnTo>
                <a:lnTo>
                  <a:pt x="1366837" y="2432316"/>
                </a:lnTo>
                <a:lnTo>
                  <a:pt x="1366837" y="2434945"/>
                </a:lnTo>
                <a:lnTo>
                  <a:pt x="1367307" y="2436063"/>
                </a:lnTo>
                <a:lnTo>
                  <a:pt x="1369174" y="2437930"/>
                </a:lnTo>
                <a:lnTo>
                  <a:pt x="1370291" y="2438387"/>
                </a:lnTo>
                <a:lnTo>
                  <a:pt x="1372920" y="2438387"/>
                </a:lnTo>
                <a:lnTo>
                  <a:pt x="1374038" y="2437930"/>
                </a:lnTo>
                <a:lnTo>
                  <a:pt x="1375905" y="2436063"/>
                </a:lnTo>
                <a:lnTo>
                  <a:pt x="1376362" y="2434945"/>
                </a:lnTo>
                <a:lnTo>
                  <a:pt x="1376362" y="2432316"/>
                </a:lnTo>
                <a:close/>
              </a:path>
              <a:path w="1376679" h="4200525">
                <a:moveTo>
                  <a:pt x="1376362" y="2384691"/>
                </a:moveTo>
                <a:lnTo>
                  <a:pt x="1375905" y="2383574"/>
                </a:lnTo>
                <a:lnTo>
                  <a:pt x="1374038" y="2381707"/>
                </a:lnTo>
                <a:lnTo>
                  <a:pt x="1372920" y="2381237"/>
                </a:lnTo>
                <a:lnTo>
                  <a:pt x="1370291" y="2381237"/>
                </a:lnTo>
                <a:lnTo>
                  <a:pt x="1369174" y="2381707"/>
                </a:lnTo>
                <a:lnTo>
                  <a:pt x="1367307" y="2383574"/>
                </a:lnTo>
                <a:lnTo>
                  <a:pt x="1366837" y="2384691"/>
                </a:lnTo>
                <a:lnTo>
                  <a:pt x="1366837" y="2387320"/>
                </a:lnTo>
                <a:lnTo>
                  <a:pt x="1367307" y="2388438"/>
                </a:lnTo>
                <a:lnTo>
                  <a:pt x="1369174" y="2390305"/>
                </a:lnTo>
                <a:lnTo>
                  <a:pt x="1370291" y="2390762"/>
                </a:lnTo>
                <a:lnTo>
                  <a:pt x="1372920" y="2390762"/>
                </a:lnTo>
                <a:lnTo>
                  <a:pt x="1374038" y="2390305"/>
                </a:lnTo>
                <a:lnTo>
                  <a:pt x="1375905" y="2388438"/>
                </a:lnTo>
                <a:lnTo>
                  <a:pt x="1376362" y="2387320"/>
                </a:lnTo>
                <a:lnTo>
                  <a:pt x="1376362" y="2384691"/>
                </a:lnTo>
                <a:close/>
              </a:path>
              <a:path w="1376679" h="4200525">
                <a:moveTo>
                  <a:pt x="1376362" y="2337066"/>
                </a:moveTo>
                <a:lnTo>
                  <a:pt x="1375905" y="2335949"/>
                </a:lnTo>
                <a:lnTo>
                  <a:pt x="1374038" y="2334082"/>
                </a:lnTo>
                <a:lnTo>
                  <a:pt x="1372920" y="2333612"/>
                </a:lnTo>
                <a:lnTo>
                  <a:pt x="1370291" y="2333612"/>
                </a:lnTo>
                <a:lnTo>
                  <a:pt x="1369174" y="2334082"/>
                </a:lnTo>
                <a:lnTo>
                  <a:pt x="1367307" y="2335949"/>
                </a:lnTo>
                <a:lnTo>
                  <a:pt x="1366837" y="2337066"/>
                </a:lnTo>
                <a:lnTo>
                  <a:pt x="1366837" y="2339695"/>
                </a:lnTo>
                <a:lnTo>
                  <a:pt x="1367307" y="2340813"/>
                </a:lnTo>
                <a:lnTo>
                  <a:pt x="1369174" y="2342680"/>
                </a:lnTo>
                <a:lnTo>
                  <a:pt x="1370291" y="2343137"/>
                </a:lnTo>
                <a:lnTo>
                  <a:pt x="1372920" y="2343137"/>
                </a:lnTo>
                <a:lnTo>
                  <a:pt x="1374038" y="2342680"/>
                </a:lnTo>
                <a:lnTo>
                  <a:pt x="1375905" y="2340813"/>
                </a:lnTo>
                <a:lnTo>
                  <a:pt x="1376362" y="2339695"/>
                </a:lnTo>
                <a:lnTo>
                  <a:pt x="1376362" y="2337066"/>
                </a:lnTo>
                <a:close/>
              </a:path>
              <a:path w="1376679" h="4200525">
                <a:moveTo>
                  <a:pt x="1376362" y="2289441"/>
                </a:moveTo>
                <a:lnTo>
                  <a:pt x="1375905" y="2288324"/>
                </a:lnTo>
                <a:lnTo>
                  <a:pt x="1374038" y="2286457"/>
                </a:lnTo>
                <a:lnTo>
                  <a:pt x="1372920" y="2285987"/>
                </a:lnTo>
                <a:lnTo>
                  <a:pt x="1370291" y="2285987"/>
                </a:lnTo>
                <a:lnTo>
                  <a:pt x="1369174" y="2286457"/>
                </a:lnTo>
                <a:lnTo>
                  <a:pt x="1367307" y="2288324"/>
                </a:lnTo>
                <a:lnTo>
                  <a:pt x="1366837" y="2289441"/>
                </a:lnTo>
                <a:lnTo>
                  <a:pt x="1366837" y="2292070"/>
                </a:lnTo>
                <a:lnTo>
                  <a:pt x="1367307" y="2293188"/>
                </a:lnTo>
                <a:lnTo>
                  <a:pt x="1369174" y="2295055"/>
                </a:lnTo>
                <a:lnTo>
                  <a:pt x="1370291" y="2295512"/>
                </a:lnTo>
                <a:lnTo>
                  <a:pt x="1372920" y="2295512"/>
                </a:lnTo>
                <a:lnTo>
                  <a:pt x="1374038" y="2295055"/>
                </a:lnTo>
                <a:lnTo>
                  <a:pt x="1375905" y="2293188"/>
                </a:lnTo>
                <a:lnTo>
                  <a:pt x="1376362" y="2292070"/>
                </a:lnTo>
                <a:lnTo>
                  <a:pt x="1376362" y="2289441"/>
                </a:lnTo>
                <a:close/>
              </a:path>
              <a:path w="1376679" h="4200525">
                <a:moveTo>
                  <a:pt x="1376362" y="2241816"/>
                </a:moveTo>
                <a:lnTo>
                  <a:pt x="1375905" y="2240699"/>
                </a:lnTo>
                <a:lnTo>
                  <a:pt x="1374038" y="2238832"/>
                </a:lnTo>
                <a:lnTo>
                  <a:pt x="1372920" y="2238362"/>
                </a:lnTo>
                <a:lnTo>
                  <a:pt x="1370291" y="2238362"/>
                </a:lnTo>
                <a:lnTo>
                  <a:pt x="1369174" y="2238832"/>
                </a:lnTo>
                <a:lnTo>
                  <a:pt x="1367307" y="2240699"/>
                </a:lnTo>
                <a:lnTo>
                  <a:pt x="1366837" y="2241816"/>
                </a:lnTo>
                <a:lnTo>
                  <a:pt x="1366837" y="2244445"/>
                </a:lnTo>
                <a:lnTo>
                  <a:pt x="1367307" y="2245563"/>
                </a:lnTo>
                <a:lnTo>
                  <a:pt x="1369174" y="2247430"/>
                </a:lnTo>
                <a:lnTo>
                  <a:pt x="1370291" y="2247887"/>
                </a:lnTo>
                <a:lnTo>
                  <a:pt x="1372920" y="2247887"/>
                </a:lnTo>
                <a:lnTo>
                  <a:pt x="1374038" y="2247430"/>
                </a:lnTo>
                <a:lnTo>
                  <a:pt x="1375905" y="2245563"/>
                </a:lnTo>
                <a:lnTo>
                  <a:pt x="1376362" y="2244445"/>
                </a:lnTo>
                <a:lnTo>
                  <a:pt x="1376362" y="2241816"/>
                </a:lnTo>
                <a:close/>
              </a:path>
              <a:path w="1376679" h="4200525">
                <a:moveTo>
                  <a:pt x="1376362" y="2194191"/>
                </a:moveTo>
                <a:lnTo>
                  <a:pt x="1375905" y="2193074"/>
                </a:lnTo>
                <a:lnTo>
                  <a:pt x="1374038" y="2191207"/>
                </a:lnTo>
                <a:lnTo>
                  <a:pt x="1372920" y="2190737"/>
                </a:lnTo>
                <a:lnTo>
                  <a:pt x="1370291" y="2190737"/>
                </a:lnTo>
                <a:lnTo>
                  <a:pt x="1369174" y="2191207"/>
                </a:lnTo>
                <a:lnTo>
                  <a:pt x="1367307" y="2193074"/>
                </a:lnTo>
                <a:lnTo>
                  <a:pt x="1366837" y="2194191"/>
                </a:lnTo>
                <a:lnTo>
                  <a:pt x="1366837" y="2196820"/>
                </a:lnTo>
                <a:lnTo>
                  <a:pt x="1367307" y="2197938"/>
                </a:lnTo>
                <a:lnTo>
                  <a:pt x="1369174" y="2199805"/>
                </a:lnTo>
                <a:lnTo>
                  <a:pt x="1370291" y="2200262"/>
                </a:lnTo>
                <a:lnTo>
                  <a:pt x="1372920" y="2200262"/>
                </a:lnTo>
                <a:lnTo>
                  <a:pt x="1374038" y="2199805"/>
                </a:lnTo>
                <a:lnTo>
                  <a:pt x="1375905" y="2197938"/>
                </a:lnTo>
                <a:lnTo>
                  <a:pt x="1376362" y="2196820"/>
                </a:lnTo>
                <a:lnTo>
                  <a:pt x="1376362" y="2194191"/>
                </a:lnTo>
                <a:close/>
              </a:path>
              <a:path w="1376679" h="4200525">
                <a:moveTo>
                  <a:pt x="1376362" y="2146566"/>
                </a:moveTo>
                <a:lnTo>
                  <a:pt x="1375905" y="2145449"/>
                </a:lnTo>
                <a:lnTo>
                  <a:pt x="1374038" y="2143582"/>
                </a:lnTo>
                <a:lnTo>
                  <a:pt x="1372920" y="2143112"/>
                </a:lnTo>
                <a:lnTo>
                  <a:pt x="1370291" y="2143112"/>
                </a:lnTo>
                <a:lnTo>
                  <a:pt x="1369174" y="2143582"/>
                </a:lnTo>
                <a:lnTo>
                  <a:pt x="1367307" y="2145449"/>
                </a:lnTo>
                <a:lnTo>
                  <a:pt x="1366837" y="2146566"/>
                </a:lnTo>
                <a:lnTo>
                  <a:pt x="1366837" y="2149195"/>
                </a:lnTo>
                <a:lnTo>
                  <a:pt x="1367307" y="2150313"/>
                </a:lnTo>
                <a:lnTo>
                  <a:pt x="1369174" y="2152180"/>
                </a:lnTo>
                <a:lnTo>
                  <a:pt x="1370291" y="2152637"/>
                </a:lnTo>
                <a:lnTo>
                  <a:pt x="1372920" y="2152637"/>
                </a:lnTo>
                <a:lnTo>
                  <a:pt x="1374038" y="2152180"/>
                </a:lnTo>
                <a:lnTo>
                  <a:pt x="1375905" y="2150313"/>
                </a:lnTo>
                <a:lnTo>
                  <a:pt x="1376362" y="2149195"/>
                </a:lnTo>
                <a:lnTo>
                  <a:pt x="1376362" y="2146566"/>
                </a:lnTo>
                <a:close/>
              </a:path>
              <a:path w="1376679" h="4200525">
                <a:moveTo>
                  <a:pt x="1376362" y="2098941"/>
                </a:moveTo>
                <a:lnTo>
                  <a:pt x="1375905" y="2097824"/>
                </a:lnTo>
                <a:lnTo>
                  <a:pt x="1374038" y="2095957"/>
                </a:lnTo>
                <a:lnTo>
                  <a:pt x="1372920" y="2095487"/>
                </a:lnTo>
                <a:lnTo>
                  <a:pt x="1370291" y="2095487"/>
                </a:lnTo>
                <a:lnTo>
                  <a:pt x="1369174" y="2095957"/>
                </a:lnTo>
                <a:lnTo>
                  <a:pt x="1367307" y="2097824"/>
                </a:lnTo>
                <a:lnTo>
                  <a:pt x="1366837" y="2098941"/>
                </a:lnTo>
                <a:lnTo>
                  <a:pt x="1366837" y="2101570"/>
                </a:lnTo>
                <a:lnTo>
                  <a:pt x="1367307" y="2102688"/>
                </a:lnTo>
                <a:lnTo>
                  <a:pt x="1369174" y="2104555"/>
                </a:lnTo>
                <a:lnTo>
                  <a:pt x="1370291" y="2105012"/>
                </a:lnTo>
                <a:lnTo>
                  <a:pt x="1372920" y="2105012"/>
                </a:lnTo>
                <a:lnTo>
                  <a:pt x="1374038" y="2104555"/>
                </a:lnTo>
                <a:lnTo>
                  <a:pt x="1375905" y="2102688"/>
                </a:lnTo>
                <a:lnTo>
                  <a:pt x="1376362" y="2101570"/>
                </a:lnTo>
                <a:lnTo>
                  <a:pt x="1376362" y="2098941"/>
                </a:lnTo>
                <a:close/>
              </a:path>
              <a:path w="1376679" h="4200525">
                <a:moveTo>
                  <a:pt x="1376362" y="2051316"/>
                </a:moveTo>
                <a:lnTo>
                  <a:pt x="1375905" y="2050199"/>
                </a:lnTo>
                <a:lnTo>
                  <a:pt x="1374038" y="2048332"/>
                </a:lnTo>
                <a:lnTo>
                  <a:pt x="1372920" y="2047862"/>
                </a:lnTo>
                <a:lnTo>
                  <a:pt x="1370291" y="2047862"/>
                </a:lnTo>
                <a:lnTo>
                  <a:pt x="1369174" y="2048332"/>
                </a:lnTo>
                <a:lnTo>
                  <a:pt x="1367307" y="2050199"/>
                </a:lnTo>
                <a:lnTo>
                  <a:pt x="1366837" y="2051316"/>
                </a:lnTo>
                <a:lnTo>
                  <a:pt x="1366837" y="2053945"/>
                </a:lnTo>
                <a:lnTo>
                  <a:pt x="1367307" y="2055063"/>
                </a:lnTo>
                <a:lnTo>
                  <a:pt x="1369174" y="2056930"/>
                </a:lnTo>
                <a:lnTo>
                  <a:pt x="1370291" y="2057387"/>
                </a:lnTo>
                <a:lnTo>
                  <a:pt x="1372920" y="2057387"/>
                </a:lnTo>
                <a:lnTo>
                  <a:pt x="1374038" y="2056930"/>
                </a:lnTo>
                <a:lnTo>
                  <a:pt x="1375905" y="2055063"/>
                </a:lnTo>
                <a:lnTo>
                  <a:pt x="1376362" y="2053945"/>
                </a:lnTo>
                <a:lnTo>
                  <a:pt x="1376362" y="2051316"/>
                </a:lnTo>
                <a:close/>
              </a:path>
              <a:path w="1376679" h="4200525">
                <a:moveTo>
                  <a:pt x="1376362" y="2003691"/>
                </a:moveTo>
                <a:lnTo>
                  <a:pt x="1375905" y="2002574"/>
                </a:lnTo>
                <a:lnTo>
                  <a:pt x="1374038" y="2000707"/>
                </a:lnTo>
                <a:lnTo>
                  <a:pt x="1372920" y="2000237"/>
                </a:lnTo>
                <a:lnTo>
                  <a:pt x="1370291" y="2000237"/>
                </a:lnTo>
                <a:lnTo>
                  <a:pt x="1369174" y="2000707"/>
                </a:lnTo>
                <a:lnTo>
                  <a:pt x="1367307" y="2002574"/>
                </a:lnTo>
                <a:lnTo>
                  <a:pt x="1366837" y="2003691"/>
                </a:lnTo>
                <a:lnTo>
                  <a:pt x="1366837" y="2006320"/>
                </a:lnTo>
                <a:lnTo>
                  <a:pt x="1367307" y="2007438"/>
                </a:lnTo>
                <a:lnTo>
                  <a:pt x="1369174" y="2009305"/>
                </a:lnTo>
                <a:lnTo>
                  <a:pt x="1370291" y="2009762"/>
                </a:lnTo>
                <a:lnTo>
                  <a:pt x="1372920" y="2009762"/>
                </a:lnTo>
                <a:lnTo>
                  <a:pt x="1374038" y="2009305"/>
                </a:lnTo>
                <a:lnTo>
                  <a:pt x="1375905" y="2007438"/>
                </a:lnTo>
                <a:lnTo>
                  <a:pt x="1376362" y="2006320"/>
                </a:lnTo>
                <a:lnTo>
                  <a:pt x="1376362" y="2003691"/>
                </a:lnTo>
                <a:close/>
              </a:path>
              <a:path w="1376679" h="4200525">
                <a:moveTo>
                  <a:pt x="1376362" y="1956066"/>
                </a:moveTo>
                <a:lnTo>
                  <a:pt x="1375905" y="1954949"/>
                </a:lnTo>
                <a:lnTo>
                  <a:pt x="1374038" y="1953082"/>
                </a:lnTo>
                <a:lnTo>
                  <a:pt x="1372920" y="1952612"/>
                </a:lnTo>
                <a:lnTo>
                  <a:pt x="1370291" y="1952612"/>
                </a:lnTo>
                <a:lnTo>
                  <a:pt x="1369174" y="1953082"/>
                </a:lnTo>
                <a:lnTo>
                  <a:pt x="1367307" y="1954949"/>
                </a:lnTo>
                <a:lnTo>
                  <a:pt x="1366837" y="1956066"/>
                </a:lnTo>
                <a:lnTo>
                  <a:pt x="1366837" y="1958695"/>
                </a:lnTo>
                <a:lnTo>
                  <a:pt x="1367307" y="1959813"/>
                </a:lnTo>
                <a:lnTo>
                  <a:pt x="1369174" y="1961680"/>
                </a:lnTo>
                <a:lnTo>
                  <a:pt x="1370291" y="1962137"/>
                </a:lnTo>
                <a:lnTo>
                  <a:pt x="1372920" y="1962137"/>
                </a:lnTo>
                <a:lnTo>
                  <a:pt x="1374038" y="1961680"/>
                </a:lnTo>
                <a:lnTo>
                  <a:pt x="1375905" y="1959813"/>
                </a:lnTo>
                <a:lnTo>
                  <a:pt x="1376362" y="1958695"/>
                </a:lnTo>
                <a:lnTo>
                  <a:pt x="1376362" y="1956066"/>
                </a:lnTo>
                <a:close/>
              </a:path>
              <a:path w="1376679" h="4200525">
                <a:moveTo>
                  <a:pt x="1376362" y="1908441"/>
                </a:moveTo>
                <a:lnTo>
                  <a:pt x="1375905" y="1907324"/>
                </a:lnTo>
                <a:lnTo>
                  <a:pt x="1374038" y="1905457"/>
                </a:lnTo>
                <a:lnTo>
                  <a:pt x="1372920" y="1905000"/>
                </a:lnTo>
                <a:lnTo>
                  <a:pt x="1370291" y="1905000"/>
                </a:lnTo>
                <a:lnTo>
                  <a:pt x="1369174" y="1905457"/>
                </a:lnTo>
                <a:lnTo>
                  <a:pt x="1367307" y="1907324"/>
                </a:lnTo>
                <a:lnTo>
                  <a:pt x="1366837" y="1908441"/>
                </a:lnTo>
                <a:lnTo>
                  <a:pt x="1366837" y="1911070"/>
                </a:lnTo>
                <a:lnTo>
                  <a:pt x="1367307" y="1912188"/>
                </a:lnTo>
                <a:lnTo>
                  <a:pt x="1369174" y="1914055"/>
                </a:lnTo>
                <a:lnTo>
                  <a:pt x="1370291" y="1914512"/>
                </a:lnTo>
                <a:lnTo>
                  <a:pt x="1372920" y="1914512"/>
                </a:lnTo>
                <a:lnTo>
                  <a:pt x="1374038" y="1914055"/>
                </a:lnTo>
                <a:lnTo>
                  <a:pt x="1375905" y="1912188"/>
                </a:lnTo>
                <a:lnTo>
                  <a:pt x="1376362" y="1911070"/>
                </a:lnTo>
                <a:lnTo>
                  <a:pt x="1376362" y="1908441"/>
                </a:lnTo>
                <a:close/>
              </a:path>
              <a:path w="1376679" h="4200525">
                <a:moveTo>
                  <a:pt x="1376362" y="1860816"/>
                </a:moveTo>
                <a:lnTo>
                  <a:pt x="1375905" y="1859699"/>
                </a:lnTo>
                <a:lnTo>
                  <a:pt x="1374038" y="1857832"/>
                </a:lnTo>
                <a:lnTo>
                  <a:pt x="1372920" y="1857362"/>
                </a:lnTo>
                <a:lnTo>
                  <a:pt x="1370291" y="1857362"/>
                </a:lnTo>
                <a:lnTo>
                  <a:pt x="1369174" y="1857832"/>
                </a:lnTo>
                <a:lnTo>
                  <a:pt x="1367307" y="1859699"/>
                </a:lnTo>
                <a:lnTo>
                  <a:pt x="1366837" y="1860816"/>
                </a:lnTo>
                <a:lnTo>
                  <a:pt x="1366837" y="1863445"/>
                </a:lnTo>
                <a:lnTo>
                  <a:pt x="1367307" y="1864563"/>
                </a:lnTo>
                <a:lnTo>
                  <a:pt x="1369174" y="1866430"/>
                </a:lnTo>
                <a:lnTo>
                  <a:pt x="1370291" y="1866887"/>
                </a:lnTo>
                <a:lnTo>
                  <a:pt x="1372920" y="1866887"/>
                </a:lnTo>
                <a:lnTo>
                  <a:pt x="1374038" y="1866430"/>
                </a:lnTo>
                <a:lnTo>
                  <a:pt x="1375905" y="1864563"/>
                </a:lnTo>
                <a:lnTo>
                  <a:pt x="1376362" y="1863445"/>
                </a:lnTo>
                <a:lnTo>
                  <a:pt x="1376362" y="1860816"/>
                </a:lnTo>
                <a:close/>
              </a:path>
              <a:path w="1376679" h="4200525">
                <a:moveTo>
                  <a:pt x="1376362" y="1813191"/>
                </a:moveTo>
                <a:lnTo>
                  <a:pt x="1375905" y="1812074"/>
                </a:lnTo>
                <a:lnTo>
                  <a:pt x="1374038" y="1810207"/>
                </a:lnTo>
                <a:lnTo>
                  <a:pt x="1372920" y="1809737"/>
                </a:lnTo>
                <a:lnTo>
                  <a:pt x="1370291" y="1809737"/>
                </a:lnTo>
                <a:lnTo>
                  <a:pt x="1369174" y="1810207"/>
                </a:lnTo>
                <a:lnTo>
                  <a:pt x="1367307" y="1812074"/>
                </a:lnTo>
                <a:lnTo>
                  <a:pt x="1366837" y="1813191"/>
                </a:lnTo>
                <a:lnTo>
                  <a:pt x="1366837" y="1815820"/>
                </a:lnTo>
                <a:lnTo>
                  <a:pt x="1367307" y="1816938"/>
                </a:lnTo>
                <a:lnTo>
                  <a:pt x="1369174" y="1818805"/>
                </a:lnTo>
                <a:lnTo>
                  <a:pt x="1370291" y="1819262"/>
                </a:lnTo>
                <a:lnTo>
                  <a:pt x="1372920" y="1819262"/>
                </a:lnTo>
                <a:lnTo>
                  <a:pt x="1374038" y="1818805"/>
                </a:lnTo>
                <a:lnTo>
                  <a:pt x="1375905" y="1816938"/>
                </a:lnTo>
                <a:lnTo>
                  <a:pt x="1376362" y="1815820"/>
                </a:lnTo>
                <a:lnTo>
                  <a:pt x="1376362" y="1813191"/>
                </a:lnTo>
                <a:close/>
              </a:path>
              <a:path w="1376679" h="4200525">
                <a:moveTo>
                  <a:pt x="1376362" y="1765566"/>
                </a:moveTo>
                <a:lnTo>
                  <a:pt x="1375905" y="1764449"/>
                </a:lnTo>
                <a:lnTo>
                  <a:pt x="1374038" y="1762582"/>
                </a:lnTo>
                <a:lnTo>
                  <a:pt x="1372920" y="1762112"/>
                </a:lnTo>
                <a:lnTo>
                  <a:pt x="1370291" y="1762112"/>
                </a:lnTo>
                <a:lnTo>
                  <a:pt x="1369174" y="1762582"/>
                </a:lnTo>
                <a:lnTo>
                  <a:pt x="1367307" y="1764449"/>
                </a:lnTo>
                <a:lnTo>
                  <a:pt x="1366837" y="1765566"/>
                </a:lnTo>
                <a:lnTo>
                  <a:pt x="1366837" y="1768195"/>
                </a:lnTo>
                <a:lnTo>
                  <a:pt x="1367307" y="1769313"/>
                </a:lnTo>
                <a:lnTo>
                  <a:pt x="1369174" y="1771180"/>
                </a:lnTo>
                <a:lnTo>
                  <a:pt x="1370291" y="1771637"/>
                </a:lnTo>
                <a:lnTo>
                  <a:pt x="1372920" y="1771637"/>
                </a:lnTo>
                <a:lnTo>
                  <a:pt x="1374038" y="1771180"/>
                </a:lnTo>
                <a:lnTo>
                  <a:pt x="1375905" y="1769313"/>
                </a:lnTo>
                <a:lnTo>
                  <a:pt x="1376362" y="1768195"/>
                </a:lnTo>
                <a:lnTo>
                  <a:pt x="1376362" y="1765566"/>
                </a:lnTo>
                <a:close/>
              </a:path>
              <a:path w="1376679" h="4200525">
                <a:moveTo>
                  <a:pt x="1376362" y="1717941"/>
                </a:moveTo>
                <a:lnTo>
                  <a:pt x="1375905" y="1716824"/>
                </a:lnTo>
                <a:lnTo>
                  <a:pt x="1374038" y="1714957"/>
                </a:lnTo>
                <a:lnTo>
                  <a:pt x="1372920" y="1714500"/>
                </a:lnTo>
                <a:lnTo>
                  <a:pt x="1370291" y="1714500"/>
                </a:lnTo>
                <a:lnTo>
                  <a:pt x="1369174" y="1714957"/>
                </a:lnTo>
                <a:lnTo>
                  <a:pt x="1367307" y="1716824"/>
                </a:lnTo>
                <a:lnTo>
                  <a:pt x="1366837" y="1717941"/>
                </a:lnTo>
                <a:lnTo>
                  <a:pt x="1366837" y="1720570"/>
                </a:lnTo>
                <a:lnTo>
                  <a:pt x="1367307" y="1721688"/>
                </a:lnTo>
                <a:lnTo>
                  <a:pt x="1369174" y="1723555"/>
                </a:lnTo>
                <a:lnTo>
                  <a:pt x="1370291" y="1724012"/>
                </a:lnTo>
                <a:lnTo>
                  <a:pt x="1372920" y="1724012"/>
                </a:lnTo>
                <a:lnTo>
                  <a:pt x="1374038" y="1723555"/>
                </a:lnTo>
                <a:lnTo>
                  <a:pt x="1375905" y="1721688"/>
                </a:lnTo>
                <a:lnTo>
                  <a:pt x="1376362" y="1720570"/>
                </a:lnTo>
                <a:lnTo>
                  <a:pt x="1376362" y="1717941"/>
                </a:lnTo>
                <a:close/>
              </a:path>
              <a:path w="1376679" h="4200525">
                <a:moveTo>
                  <a:pt x="1376362" y="1670316"/>
                </a:moveTo>
                <a:lnTo>
                  <a:pt x="1375905" y="1669199"/>
                </a:lnTo>
                <a:lnTo>
                  <a:pt x="1374038" y="1667332"/>
                </a:lnTo>
                <a:lnTo>
                  <a:pt x="1372920" y="1666875"/>
                </a:lnTo>
                <a:lnTo>
                  <a:pt x="1370291" y="1666875"/>
                </a:lnTo>
                <a:lnTo>
                  <a:pt x="1369174" y="1667332"/>
                </a:lnTo>
                <a:lnTo>
                  <a:pt x="1367307" y="1669199"/>
                </a:lnTo>
                <a:lnTo>
                  <a:pt x="1366837" y="1670316"/>
                </a:lnTo>
                <a:lnTo>
                  <a:pt x="1366837" y="1672945"/>
                </a:lnTo>
                <a:lnTo>
                  <a:pt x="1367307" y="1674063"/>
                </a:lnTo>
                <a:lnTo>
                  <a:pt x="1369174" y="1675930"/>
                </a:lnTo>
                <a:lnTo>
                  <a:pt x="1370291" y="1676387"/>
                </a:lnTo>
                <a:lnTo>
                  <a:pt x="1372920" y="1676387"/>
                </a:lnTo>
                <a:lnTo>
                  <a:pt x="1374038" y="1675930"/>
                </a:lnTo>
                <a:lnTo>
                  <a:pt x="1375905" y="1674063"/>
                </a:lnTo>
                <a:lnTo>
                  <a:pt x="1376362" y="1672945"/>
                </a:lnTo>
                <a:lnTo>
                  <a:pt x="1376362" y="1670316"/>
                </a:lnTo>
                <a:close/>
              </a:path>
              <a:path w="1376679" h="4200525">
                <a:moveTo>
                  <a:pt x="1376362" y="1622691"/>
                </a:moveTo>
                <a:lnTo>
                  <a:pt x="1375905" y="1621574"/>
                </a:lnTo>
                <a:lnTo>
                  <a:pt x="1374038" y="1619707"/>
                </a:lnTo>
                <a:lnTo>
                  <a:pt x="1372920" y="1619237"/>
                </a:lnTo>
                <a:lnTo>
                  <a:pt x="1370291" y="1619237"/>
                </a:lnTo>
                <a:lnTo>
                  <a:pt x="1369174" y="1619707"/>
                </a:lnTo>
                <a:lnTo>
                  <a:pt x="1367307" y="1621574"/>
                </a:lnTo>
                <a:lnTo>
                  <a:pt x="1366837" y="1622691"/>
                </a:lnTo>
                <a:lnTo>
                  <a:pt x="1366837" y="1625320"/>
                </a:lnTo>
                <a:lnTo>
                  <a:pt x="1367307" y="1626438"/>
                </a:lnTo>
                <a:lnTo>
                  <a:pt x="1369174" y="1628305"/>
                </a:lnTo>
                <a:lnTo>
                  <a:pt x="1370291" y="1628762"/>
                </a:lnTo>
                <a:lnTo>
                  <a:pt x="1372920" y="1628762"/>
                </a:lnTo>
                <a:lnTo>
                  <a:pt x="1374038" y="1628305"/>
                </a:lnTo>
                <a:lnTo>
                  <a:pt x="1375905" y="1626438"/>
                </a:lnTo>
                <a:lnTo>
                  <a:pt x="1376362" y="1625320"/>
                </a:lnTo>
                <a:lnTo>
                  <a:pt x="1376362" y="1622691"/>
                </a:lnTo>
                <a:close/>
              </a:path>
              <a:path w="1376679" h="4200525">
                <a:moveTo>
                  <a:pt x="1376362" y="1575066"/>
                </a:moveTo>
                <a:lnTo>
                  <a:pt x="1375905" y="1573949"/>
                </a:lnTo>
                <a:lnTo>
                  <a:pt x="1374038" y="1572082"/>
                </a:lnTo>
                <a:lnTo>
                  <a:pt x="1372920" y="1571612"/>
                </a:lnTo>
                <a:lnTo>
                  <a:pt x="1370291" y="1571612"/>
                </a:lnTo>
                <a:lnTo>
                  <a:pt x="1369174" y="1572082"/>
                </a:lnTo>
                <a:lnTo>
                  <a:pt x="1367307" y="1573949"/>
                </a:lnTo>
                <a:lnTo>
                  <a:pt x="1366837" y="1575066"/>
                </a:lnTo>
                <a:lnTo>
                  <a:pt x="1366837" y="1577695"/>
                </a:lnTo>
                <a:lnTo>
                  <a:pt x="1367307" y="1578813"/>
                </a:lnTo>
                <a:lnTo>
                  <a:pt x="1369174" y="1580680"/>
                </a:lnTo>
                <a:lnTo>
                  <a:pt x="1370291" y="1581137"/>
                </a:lnTo>
                <a:lnTo>
                  <a:pt x="1372920" y="1581137"/>
                </a:lnTo>
                <a:lnTo>
                  <a:pt x="1374038" y="1580680"/>
                </a:lnTo>
                <a:lnTo>
                  <a:pt x="1375905" y="1578813"/>
                </a:lnTo>
                <a:lnTo>
                  <a:pt x="1376362" y="1577695"/>
                </a:lnTo>
                <a:lnTo>
                  <a:pt x="1376362" y="1575066"/>
                </a:lnTo>
                <a:close/>
              </a:path>
              <a:path w="1376679" h="4200525">
                <a:moveTo>
                  <a:pt x="1376362" y="1527441"/>
                </a:moveTo>
                <a:lnTo>
                  <a:pt x="1375905" y="1526324"/>
                </a:lnTo>
                <a:lnTo>
                  <a:pt x="1374038" y="1524457"/>
                </a:lnTo>
                <a:lnTo>
                  <a:pt x="1372920" y="1524000"/>
                </a:lnTo>
                <a:lnTo>
                  <a:pt x="1370291" y="1524000"/>
                </a:lnTo>
                <a:lnTo>
                  <a:pt x="1369174" y="1524457"/>
                </a:lnTo>
                <a:lnTo>
                  <a:pt x="1367307" y="1526324"/>
                </a:lnTo>
                <a:lnTo>
                  <a:pt x="1366837" y="1527441"/>
                </a:lnTo>
                <a:lnTo>
                  <a:pt x="1366837" y="1530070"/>
                </a:lnTo>
                <a:lnTo>
                  <a:pt x="1367307" y="1531188"/>
                </a:lnTo>
                <a:lnTo>
                  <a:pt x="1369174" y="1533055"/>
                </a:lnTo>
                <a:lnTo>
                  <a:pt x="1370291" y="1533512"/>
                </a:lnTo>
                <a:lnTo>
                  <a:pt x="1372920" y="1533512"/>
                </a:lnTo>
                <a:lnTo>
                  <a:pt x="1374038" y="1533055"/>
                </a:lnTo>
                <a:lnTo>
                  <a:pt x="1375905" y="1531188"/>
                </a:lnTo>
                <a:lnTo>
                  <a:pt x="1376362" y="1530070"/>
                </a:lnTo>
                <a:lnTo>
                  <a:pt x="1376362" y="1527441"/>
                </a:lnTo>
                <a:close/>
              </a:path>
              <a:path w="1376679" h="4200525">
                <a:moveTo>
                  <a:pt x="1376362" y="1479816"/>
                </a:moveTo>
                <a:lnTo>
                  <a:pt x="1375905" y="1478699"/>
                </a:lnTo>
                <a:lnTo>
                  <a:pt x="1374038" y="1476832"/>
                </a:lnTo>
                <a:lnTo>
                  <a:pt x="1372920" y="1476375"/>
                </a:lnTo>
                <a:lnTo>
                  <a:pt x="1370291" y="1476375"/>
                </a:lnTo>
                <a:lnTo>
                  <a:pt x="1369174" y="1476832"/>
                </a:lnTo>
                <a:lnTo>
                  <a:pt x="1367307" y="1478699"/>
                </a:lnTo>
                <a:lnTo>
                  <a:pt x="1366837" y="1479816"/>
                </a:lnTo>
                <a:lnTo>
                  <a:pt x="1366837" y="1482445"/>
                </a:lnTo>
                <a:lnTo>
                  <a:pt x="1367307" y="1483563"/>
                </a:lnTo>
                <a:lnTo>
                  <a:pt x="1369174" y="1485430"/>
                </a:lnTo>
                <a:lnTo>
                  <a:pt x="1370291" y="1485887"/>
                </a:lnTo>
                <a:lnTo>
                  <a:pt x="1372920" y="1485887"/>
                </a:lnTo>
                <a:lnTo>
                  <a:pt x="1374038" y="1485430"/>
                </a:lnTo>
                <a:lnTo>
                  <a:pt x="1375905" y="1483563"/>
                </a:lnTo>
                <a:lnTo>
                  <a:pt x="1376362" y="1482445"/>
                </a:lnTo>
                <a:lnTo>
                  <a:pt x="1376362" y="1479816"/>
                </a:lnTo>
                <a:close/>
              </a:path>
              <a:path w="1376679" h="4200525">
                <a:moveTo>
                  <a:pt x="1376362" y="1432191"/>
                </a:moveTo>
                <a:lnTo>
                  <a:pt x="1375905" y="1431074"/>
                </a:lnTo>
                <a:lnTo>
                  <a:pt x="1374038" y="1429207"/>
                </a:lnTo>
                <a:lnTo>
                  <a:pt x="1372920" y="1428750"/>
                </a:lnTo>
                <a:lnTo>
                  <a:pt x="1370291" y="1428750"/>
                </a:lnTo>
                <a:lnTo>
                  <a:pt x="1369174" y="1429207"/>
                </a:lnTo>
                <a:lnTo>
                  <a:pt x="1367307" y="1431074"/>
                </a:lnTo>
                <a:lnTo>
                  <a:pt x="1366837" y="1432191"/>
                </a:lnTo>
                <a:lnTo>
                  <a:pt x="1366837" y="1434820"/>
                </a:lnTo>
                <a:lnTo>
                  <a:pt x="1367307" y="1435938"/>
                </a:lnTo>
                <a:lnTo>
                  <a:pt x="1369174" y="1437805"/>
                </a:lnTo>
                <a:lnTo>
                  <a:pt x="1370291" y="1438262"/>
                </a:lnTo>
                <a:lnTo>
                  <a:pt x="1372920" y="1438262"/>
                </a:lnTo>
                <a:lnTo>
                  <a:pt x="1374038" y="1437805"/>
                </a:lnTo>
                <a:lnTo>
                  <a:pt x="1375905" y="1435938"/>
                </a:lnTo>
                <a:lnTo>
                  <a:pt x="1376362" y="1434820"/>
                </a:lnTo>
                <a:lnTo>
                  <a:pt x="1376362" y="1432191"/>
                </a:lnTo>
                <a:close/>
              </a:path>
              <a:path w="1376679" h="4200525">
                <a:moveTo>
                  <a:pt x="1376362" y="1384566"/>
                </a:moveTo>
                <a:lnTo>
                  <a:pt x="1375905" y="1383449"/>
                </a:lnTo>
                <a:lnTo>
                  <a:pt x="1374038" y="1381582"/>
                </a:lnTo>
                <a:lnTo>
                  <a:pt x="1372920" y="1381125"/>
                </a:lnTo>
                <a:lnTo>
                  <a:pt x="1370291" y="1381125"/>
                </a:lnTo>
                <a:lnTo>
                  <a:pt x="1369174" y="1381582"/>
                </a:lnTo>
                <a:lnTo>
                  <a:pt x="1367307" y="1383449"/>
                </a:lnTo>
                <a:lnTo>
                  <a:pt x="1366837" y="1384566"/>
                </a:lnTo>
                <a:lnTo>
                  <a:pt x="1366837" y="1387195"/>
                </a:lnTo>
                <a:lnTo>
                  <a:pt x="1367307" y="1388313"/>
                </a:lnTo>
                <a:lnTo>
                  <a:pt x="1369174" y="1390180"/>
                </a:lnTo>
                <a:lnTo>
                  <a:pt x="1370291" y="1390637"/>
                </a:lnTo>
                <a:lnTo>
                  <a:pt x="1372920" y="1390637"/>
                </a:lnTo>
                <a:lnTo>
                  <a:pt x="1374038" y="1390180"/>
                </a:lnTo>
                <a:lnTo>
                  <a:pt x="1375905" y="1388313"/>
                </a:lnTo>
                <a:lnTo>
                  <a:pt x="1376362" y="1387195"/>
                </a:lnTo>
                <a:lnTo>
                  <a:pt x="1376362" y="1384566"/>
                </a:lnTo>
                <a:close/>
              </a:path>
              <a:path w="1376679" h="4200525">
                <a:moveTo>
                  <a:pt x="1376362" y="1336941"/>
                </a:moveTo>
                <a:lnTo>
                  <a:pt x="1375905" y="1335824"/>
                </a:lnTo>
                <a:lnTo>
                  <a:pt x="1374038" y="1333957"/>
                </a:lnTo>
                <a:lnTo>
                  <a:pt x="1372920" y="1333487"/>
                </a:lnTo>
                <a:lnTo>
                  <a:pt x="1370291" y="1333487"/>
                </a:lnTo>
                <a:lnTo>
                  <a:pt x="1369174" y="1333957"/>
                </a:lnTo>
                <a:lnTo>
                  <a:pt x="1367307" y="1335824"/>
                </a:lnTo>
                <a:lnTo>
                  <a:pt x="1366837" y="1336941"/>
                </a:lnTo>
                <a:lnTo>
                  <a:pt x="1366837" y="1339570"/>
                </a:lnTo>
                <a:lnTo>
                  <a:pt x="1367307" y="1340688"/>
                </a:lnTo>
                <a:lnTo>
                  <a:pt x="1369174" y="1342555"/>
                </a:lnTo>
                <a:lnTo>
                  <a:pt x="1370291" y="1343012"/>
                </a:lnTo>
                <a:lnTo>
                  <a:pt x="1372920" y="1343012"/>
                </a:lnTo>
                <a:lnTo>
                  <a:pt x="1374038" y="1342555"/>
                </a:lnTo>
                <a:lnTo>
                  <a:pt x="1375905" y="1340688"/>
                </a:lnTo>
                <a:lnTo>
                  <a:pt x="1376362" y="1339570"/>
                </a:lnTo>
                <a:lnTo>
                  <a:pt x="1376362" y="1336941"/>
                </a:lnTo>
                <a:close/>
              </a:path>
              <a:path w="1376679" h="4200525">
                <a:moveTo>
                  <a:pt x="1376362" y="1289316"/>
                </a:moveTo>
                <a:lnTo>
                  <a:pt x="1375905" y="1288199"/>
                </a:lnTo>
                <a:lnTo>
                  <a:pt x="1374038" y="1286332"/>
                </a:lnTo>
                <a:lnTo>
                  <a:pt x="1372920" y="1285875"/>
                </a:lnTo>
                <a:lnTo>
                  <a:pt x="1370291" y="1285875"/>
                </a:lnTo>
                <a:lnTo>
                  <a:pt x="1369174" y="1286332"/>
                </a:lnTo>
                <a:lnTo>
                  <a:pt x="1367307" y="1288199"/>
                </a:lnTo>
                <a:lnTo>
                  <a:pt x="1366837" y="1289316"/>
                </a:lnTo>
                <a:lnTo>
                  <a:pt x="1366837" y="1291945"/>
                </a:lnTo>
                <a:lnTo>
                  <a:pt x="1367307" y="1293063"/>
                </a:lnTo>
                <a:lnTo>
                  <a:pt x="1369174" y="1294930"/>
                </a:lnTo>
                <a:lnTo>
                  <a:pt x="1370291" y="1295387"/>
                </a:lnTo>
                <a:lnTo>
                  <a:pt x="1372920" y="1295387"/>
                </a:lnTo>
                <a:lnTo>
                  <a:pt x="1374038" y="1294930"/>
                </a:lnTo>
                <a:lnTo>
                  <a:pt x="1375905" y="1293063"/>
                </a:lnTo>
                <a:lnTo>
                  <a:pt x="1376362" y="1291945"/>
                </a:lnTo>
                <a:lnTo>
                  <a:pt x="1376362" y="1289316"/>
                </a:lnTo>
                <a:close/>
              </a:path>
              <a:path w="1376679" h="4200525">
                <a:moveTo>
                  <a:pt x="1376362" y="1241691"/>
                </a:moveTo>
                <a:lnTo>
                  <a:pt x="1375905" y="1240574"/>
                </a:lnTo>
                <a:lnTo>
                  <a:pt x="1374038" y="1238707"/>
                </a:lnTo>
                <a:lnTo>
                  <a:pt x="1372920" y="1238250"/>
                </a:lnTo>
                <a:lnTo>
                  <a:pt x="1370291" y="1238250"/>
                </a:lnTo>
                <a:lnTo>
                  <a:pt x="1369174" y="1238707"/>
                </a:lnTo>
                <a:lnTo>
                  <a:pt x="1367307" y="1240574"/>
                </a:lnTo>
                <a:lnTo>
                  <a:pt x="1366837" y="1241691"/>
                </a:lnTo>
                <a:lnTo>
                  <a:pt x="1366837" y="1244320"/>
                </a:lnTo>
                <a:lnTo>
                  <a:pt x="1367307" y="1245438"/>
                </a:lnTo>
                <a:lnTo>
                  <a:pt x="1369174" y="1247305"/>
                </a:lnTo>
                <a:lnTo>
                  <a:pt x="1370291" y="1247762"/>
                </a:lnTo>
                <a:lnTo>
                  <a:pt x="1372920" y="1247762"/>
                </a:lnTo>
                <a:lnTo>
                  <a:pt x="1374038" y="1247305"/>
                </a:lnTo>
                <a:lnTo>
                  <a:pt x="1375905" y="1245438"/>
                </a:lnTo>
                <a:lnTo>
                  <a:pt x="1376362" y="1244320"/>
                </a:lnTo>
                <a:lnTo>
                  <a:pt x="1376362" y="1241691"/>
                </a:lnTo>
                <a:close/>
              </a:path>
              <a:path w="1376679" h="4200525">
                <a:moveTo>
                  <a:pt x="1376362" y="1194066"/>
                </a:moveTo>
                <a:lnTo>
                  <a:pt x="1375905" y="1192949"/>
                </a:lnTo>
                <a:lnTo>
                  <a:pt x="1374038" y="1191082"/>
                </a:lnTo>
                <a:lnTo>
                  <a:pt x="1372920" y="1190625"/>
                </a:lnTo>
                <a:lnTo>
                  <a:pt x="1370291" y="1190625"/>
                </a:lnTo>
                <a:lnTo>
                  <a:pt x="1369174" y="1191082"/>
                </a:lnTo>
                <a:lnTo>
                  <a:pt x="1367307" y="1192949"/>
                </a:lnTo>
                <a:lnTo>
                  <a:pt x="1366837" y="1194066"/>
                </a:lnTo>
                <a:lnTo>
                  <a:pt x="1366837" y="1196695"/>
                </a:lnTo>
                <a:lnTo>
                  <a:pt x="1367307" y="1197813"/>
                </a:lnTo>
                <a:lnTo>
                  <a:pt x="1369174" y="1199680"/>
                </a:lnTo>
                <a:lnTo>
                  <a:pt x="1370291" y="1200137"/>
                </a:lnTo>
                <a:lnTo>
                  <a:pt x="1372920" y="1200137"/>
                </a:lnTo>
                <a:lnTo>
                  <a:pt x="1374038" y="1199680"/>
                </a:lnTo>
                <a:lnTo>
                  <a:pt x="1375905" y="1197813"/>
                </a:lnTo>
                <a:lnTo>
                  <a:pt x="1376362" y="1196695"/>
                </a:lnTo>
                <a:lnTo>
                  <a:pt x="1376362" y="1194066"/>
                </a:lnTo>
                <a:close/>
              </a:path>
              <a:path w="1376679" h="4200525">
                <a:moveTo>
                  <a:pt x="1376362" y="1146441"/>
                </a:moveTo>
                <a:lnTo>
                  <a:pt x="1375905" y="1145324"/>
                </a:lnTo>
                <a:lnTo>
                  <a:pt x="1374038" y="1143457"/>
                </a:lnTo>
                <a:lnTo>
                  <a:pt x="1372920" y="1143000"/>
                </a:lnTo>
                <a:lnTo>
                  <a:pt x="1370291" y="1143000"/>
                </a:lnTo>
                <a:lnTo>
                  <a:pt x="1369174" y="1143457"/>
                </a:lnTo>
                <a:lnTo>
                  <a:pt x="1367307" y="1145324"/>
                </a:lnTo>
                <a:lnTo>
                  <a:pt x="1366837" y="1146441"/>
                </a:lnTo>
                <a:lnTo>
                  <a:pt x="1366837" y="1149070"/>
                </a:lnTo>
                <a:lnTo>
                  <a:pt x="1367307" y="1150188"/>
                </a:lnTo>
                <a:lnTo>
                  <a:pt x="1369174" y="1152055"/>
                </a:lnTo>
                <a:lnTo>
                  <a:pt x="1370291" y="1152512"/>
                </a:lnTo>
                <a:lnTo>
                  <a:pt x="1372920" y="1152512"/>
                </a:lnTo>
                <a:lnTo>
                  <a:pt x="1374038" y="1152055"/>
                </a:lnTo>
                <a:lnTo>
                  <a:pt x="1375905" y="1150188"/>
                </a:lnTo>
                <a:lnTo>
                  <a:pt x="1376362" y="1149070"/>
                </a:lnTo>
                <a:lnTo>
                  <a:pt x="1376362" y="1146441"/>
                </a:lnTo>
                <a:close/>
              </a:path>
              <a:path w="1376679" h="4200525">
                <a:moveTo>
                  <a:pt x="1376362" y="1098816"/>
                </a:moveTo>
                <a:lnTo>
                  <a:pt x="1375905" y="1097699"/>
                </a:lnTo>
                <a:lnTo>
                  <a:pt x="1374038" y="1095832"/>
                </a:lnTo>
                <a:lnTo>
                  <a:pt x="1372920" y="1095362"/>
                </a:lnTo>
                <a:lnTo>
                  <a:pt x="1370291" y="1095362"/>
                </a:lnTo>
                <a:lnTo>
                  <a:pt x="1369174" y="1095832"/>
                </a:lnTo>
                <a:lnTo>
                  <a:pt x="1367307" y="1097699"/>
                </a:lnTo>
                <a:lnTo>
                  <a:pt x="1366837" y="1098816"/>
                </a:lnTo>
                <a:lnTo>
                  <a:pt x="1366837" y="1101445"/>
                </a:lnTo>
                <a:lnTo>
                  <a:pt x="1367307" y="1102563"/>
                </a:lnTo>
                <a:lnTo>
                  <a:pt x="1369174" y="1104430"/>
                </a:lnTo>
                <a:lnTo>
                  <a:pt x="1370291" y="1104887"/>
                </a:lnTo>
                <a:lnTo>
                  <a:pt x="1372920" y="1104887"/>
                </a:lnTo>
                <a:lnTo>
                  <a:pt x="1374038" y="1104430"/>
                </a:lnTo>
                <a:lnTo>
                  <a:pt x="1375905" y="1102563"/>
                </a:lnTo>
                <a:lnTo>
                  <a:pt x="1376362" y="1101445"/>
                </a:lnTo>
                <a:lnTo>
                  <a:pt x="1376362" y="1098816"/>
                </a:lnTo>
                <a:close/>
              </a:path>
              <a:path w="1376679" h="4200525">
                <a:moveTo>
                  <a:pt x="1376362" y="1051191"/>
                </a:moveTo>
                <a:lnTo>
                  <a:pt x="1375905" y="1050074"/>
                </a:lnTo>
                <a:lnTo>
                  <a:pt x="1374038" y="1048207"/>
                </a:lnTo>
                <a:lnTo>
                  <a:pt x="1372920" y="1047750"/>
                </a:lnTo>
                <a:lnTo>
                  <a:pt x="1370291" y="1047750"/>
                </a:lnTo>
                <a:lnTo>
                  <a:pt x="1369174" y="1048207"/>
                </a:lnTo>
                <a:lnTo>
                  <a:pt x="1367307" y="1050074"/>
                </a:lnTo>
                <a:lnTo>
                  <a:pt x="1366837" y="1051191"/>
                </a:lnTo>
                <a:lnTo>
                  <a:pt x="1366837" y="1053820"/>
                </a:lnTo>
                <a:lnTo>
                  <a:pt x="1367307" y="1054938"/>
                </a:lnTo>
                <a:lnTo>
                  <a:pt x="1369174" y="1056805"/>
                </a:lnTo>
                <a:lnTo>
                  <a:pt x="1370291" y="1057262"/>
                </a:lnTo>
                <a:lnTo>
                  <a:pt x="1372920" y="1057262"/>
                </a:lnTo>
                <a:lnTo>
                  <a:pt x="1374038" y="1056805"/>
                </a:lnTo>
                <a:lnTo>
                  <a:pt x="1375905" y="1054938"/>
                </a:lnTo>
                <a:lnTo>
                  <a:pt x="1376362" y="1053820"/>
                </a:lnTo>
                <a:lnTo>
                  <a:pt x="1376362" y="1051191"/>
                </a:lnTo>
                <a:close/>
              </a:path>
              <a:path w="1376679" h="4200525">
                <a:moveTo>
                  <a:pt x="1376362" y="1003566"/>
                </a:moveTo>
                <a:lnTo>
                  <a:pt x="1375905" y="1002449"/>
                </a:lnTo>
                <a:lnTo>
                  <a:pt x="1374038" y="1000582"/>
                </a:lnTo>
                <a:lnTo>
                  <a:pt x="1372920" y="1000125"/>
                </a:lnTo>
                <a:lnTo>
                  <a:pt x="1370291" y="1000125"/>
                </a:lnTo>
                <a:lnTo>
                  <a:pt x="1369174" y="1000582"/>
                </a:lnTo>
                <a:lnTo>
                  <a:pt x="1367307" y="1002449"/>
                </a:lnTo>
                <a:lnTo>
                  <a:pt x="1366837" y="1003566"/>
                </a:lnTo>
                <a:lnTo>
                  <a:pt x="1366837" y="1006195"/>
                </a:lnTo>
                <a:lnTo>
                  <a:pt x="1367307" y="1007313"/>
                </a:lnTo>
                <a:lnTo>
                  <a:pt x="1369174" y="1009180"/>
                </a:lnTo>
                <a:lnTo>
                  <a:pt x="1370291" y="1009637"/>
                </a:lnTo>
                <a:lnTo>
                  <a:pt x="1372920" y="1009637"/>
                </a:lnTo>
                <a:lnTo>
                  <a:pt x="1374038" y="1009180"/>
                </a:lnTo>
                <a:lnTo>
                  <a:pt x="1375905" y="1007313"/>
                </a:lnTo>
                <a:lnTo>
                  <a:pt x="1376362" y="1006195"/>
                </a:lnTo>
                <a:lnTo>
                  <a:pt x="1376362" y="1003566"/>
                </a:lnTo>
                <a:close/>
              </a:path>
              <a:path w="1376679" h="4200525">
                <a:moveTo>
                  <a:pt x="1376362" y="955941"/>
                </a:moveTo>
                <a:lnTo>
                  <a:pt x="1375905" y="954824"/>
                </a:lnTo>
                <a:lnTo>
                  <a:pt x="1374038" y="952957"/>
                </a:lnTo>
                <a:lnTo>
                  <a:pt x="1372920" y="952500"/>
                </a:lnTo>
                <a:lnTo>
                  <a:pt x="1370291" y="952500"/>
                </a:lnTo>
                <a:lnTo>
                  <a:pt x="1369174" y="952957"/>
                </a:lnTo>
                <a:lnTo>
                  <a:pt x="1367307" y="954824"/>
                </a:lnTo>
                <a:lnTo>
                  <a:pt x="1366837" y="955941"/>
                </a:lnTo>
                <a:lnTo>
                  <a:pt x="1366837" y="958570"/>
                </a:lnTo>
                <a:lnTo>
                  <a:pt x="1367307" y="959688"/>
                </a:lnTo>
                <a:lnTo>
                  <a:pt x="1369174" y="961555"/>
                </a:lnTo>
                <a:lnTo>
                  <a:pt x="1370291" y="962012"/>
                </a:lnTo>
                <a:lnTo>
                  <a:pt x="1372920" y="962012"/>
                </a:lnTo>
                <a:lnTo>
                  <a:pt x="1374038" y="961555"/>
                </a:lnTo>
                <a:lnTo>
                  <a:pt x="1375905" y="959688"/>
                </a:lnTo>
                <a:lnTo>
                  <a:pt x="1376362" y="958570"/>
                </a:lnTo>
                <a:lnTo>
                  <a:pt x="1376362" y="955941"/>
                </a:lnTo>
                <a:close/>
              </a:path>
              <a:path w="1376679" h="4200525">
                <a:moveTo>
                  <a:pt x="1376362" y="908316"/>
                </a:moveTo>
                <a:lnTo>
                  <a:pt x="1375905" y="907199"/>
                </a:lnTo>
                <a:lnTo>
                  <a:pt x="1374038" y="905332"/>
                </a:lnTo>
                <a:lnTo>
                  <a:pt x="1372920" y="904862"/>
                </a:lnTo>
                <a:lnTo>
                  <a:pt x="1370291" y="904862"/>
                </a:lnTo>
                <a:lnTo>
                  <a:pt x="1369174" y="905332"/>
                </a:lnTo>
                <a:lnTo>
                  <a:pt x="1367307" y="907199"/>
                </a:lnTo>
                <a:lnTo>
                  <a:pt x="1366837" y="908316"/>
                </a:lnTo>
                <a:lnTo>
                  <a:pt x="1366837" y="910945"/>
                </a:lnTo>
                <a:lnTo>
                  <a:pt x="1367307" y="912063"/>
                </a:lnTo>
                <a:lnTo>
                  <a:pt x="1369174" y="913930"/>
                </a:lnTo>
                <a:lnTo>
                  <a:pt x="1370291" y="914387"/>
                </a:lnTo>
                <a:lnTo>
                  <a:pt x="1372920" y="914387"/>
                </a:lnTo>
                <a:lnTo>
                  <a:pt x="1374038" y="913930"/>
                </a:lnTo>
                <a:lnTo>
                  <a:pt x="1375905" y="912063"/>
                </a:lnTo>
                <a:lnTo>
                  <a:pt x="1376362" y="910945"/>
                </a:lnTo>
                <a:lnTo>
                  <a:pt x="1376362" y="908316"/>
                </a:lnTo>
                <a:close/>
              </a:path>
              <a:path w="1376679" h="4200525">
                <a:moveTo>
                  <a:pt x="1376362" y="860691"/>
                </a:moveTo>
                <a:lnTo>
                  <a:pt x="1375905" y="859574"/>
                </a:lnTo>
                <a:lnTo>
                  <a:pt x="1374038" y="857707"/>
                </a:lnTo>
                <a:lnTo>
                  <a:pt x="1372920" y="857237"/>
                </a:lnTo>
                <a:lnTo>
                  <a:pt x="1370291" y="857237"/>
                </a:lnTo>
                <a:lnTo>
                  <a:pt x="1369174" y="857707"/>
                </a:lnTo>
                <a:lnTo>
                  <a:pt x="1367307" y="859574"/>
                </a:lnTo>
                <a:lnTo>
                  <a:pt x="1366837" y="860691"/>
                </a:lnTo>
                <a:lnTo>
                  <a:pt x="1366837" y="863320"/>
                </a:lnTo>
                <a:lnTo>
                  <a:pt x="1367307" y="864438"/>
                </a:lnTo>
                <a:lnTo>
                  <a:pt x="1369174" y="866305"/>
                </a:lnTo>
                <a:lnTo>
                  <a:pt x="1370291" y="866762"/>
                </a:lnTo>
                <a:lnTo>
                  <a:pt x="1372920" y="866762"/>
                </a:lnTo>
                <a:lnTo>
                  <a:pt x="1374038" y="866305"/>
                </a:lnTo>
                <a:lnTo>
                  <a:pt x="1375905" y="864438"/>
                </a:lnTo>
                <a:lnTo>
                  <a:pt x="1376362" y="863320"/>
                </a:lnTo>
                <a:lnTo>
                  <a:pt x="1376362" y="860691"/>
                </a:lnTo>
                <a:close/>
              </a:path>
              <a:path w="1376679" h="4200525">
                <a:moveTo>
                  <a:pt x="1376362" y="813066"/>
                </a:moveTo>
                <a:lnTo>
                  <a:pt x="1375905" y="811949"/>
                </a:lnTo>
                <a:lnTo>
                  <a:pt x="1374038" y="810082"/>
                </a:lnTo>
                <a:lnTo>
                  <a:pt x="1372920" y="809625"/>
                </a:lnTo>
                <a:lnTo>
                  <a:pt x="1370291" y="809625"/>
                </a:lnTo>
                <a:lnTo>
                  <a:pt x="1369174" y="810082"/>
                </a:lnTo>
                <a:lnTo>
                  <a:pt x="1367307" y="811949"/>
                </a:lnTo>
                <a:lnTo>
                  <a:pt x="1366837" y="813066"/>
                </a:lnTo>
                <a:lnTo>
                  <a:pt x="1366837" y="815695"/>
                </a:lnTo>
                <a:lnTo>
                  <a:pt x="1367307" y="816813"/>
                </a:lnTo>
                <a:lnTo>
                  <a:pt x="1369174" y="818680"/>
                </a:lnTo>
                <a:lnTo>
                  <a:pt x="1370291" y="819137"/>
                </a:lnTo>
                <a:lnTo>
                  <a:pt x="1372920" y="819137"/>
                </a:lnTo>
                <a:lnTo>
                  <a:pt x="1374038" y="818680"/>
                </a:lnTo>
                <a:lnTo>
                  <a:pt x="1375905" y="816813"/>
                </a:lnTo>
                <a:lnTo>
                  <a:pt x="1376362" y="815695"/>
                </a:lnTo>
                <a:lnTo>
                  <a:pt x="1376362" y="813066"/>
                </a:lnTo>
                <a:close/>
              </a:path>
              <a:path w="1376679" h="4200525">
                <a:moveTo>
                  <a:pt x="1376362" y="765441"/>
                </a:moveTo>
                <a:lnTo>
                  <a:pt x="1375905" y="764324"/>
                </a:lnTo>
                <a:lnTo>
                  <a:pt x="1374038" y="762457"/>
                </a:lnTo>
                <a:lnTo>
                  <a:pt x="1372920" y="762000"/>
                </a:lnTo>
                <a:lnTo>
                  <a:pt x="1370291" y="762000"/>
                </a:lnTo>
                <a:lnTo>
                  <a:pt x="1369174" y="762457"/>
                </a:lnTo>
                <a:lnTo>
                  <a:pt x="1367307" y="764324"/>
                </a:lnTo>
                <a:lnTo>
                  <a:pt x="1366837" y="765441"/>
                </a:lnTo>
                <a:lnTo>
                  <a:pt x="1366837" y="768070"/>
                </a:lnTo>
                <a:lnTo>
                  <a:pt x="1367307" y="769188"/>
                </a:lnTo>
                <a:lnTo>
                  <a:pt x="1369174" y="771055"/>
                </a:lnTo>
                <a:lnTo>
                  <a:pt x="1370291" y="771512"/>
                </a:lnTo>
                <a:lnTo>
                  <a:pt x="1372920" y="771512"/>
                </a:lnTo>
                <a:lnTo>
                  <a:pt x="1374038" y="771055"/>
                </a:lnTo>
                <a:lnTo>
                  <a:pt x="1375905" y="769188"/>
                </a:lnTo>
                <a:lnTo>
                  <a:pt x="1376362" y="768070"/>
                </a:lnTo>
                <a:lnTo>
                  <a:pt x="1376362" y="765441"/>
                </a:lnTo>
                <a:close/>
              </a:path>
              <a:path w="1376679" h="4200525">
                <a:moveTo>
                  <a:pt x="1376362" y="717816"/>
                </a:moveTo>
                <a:lnTo>
                  <a:pt x="1375905" y="716699"/>
                </a:lnTo>
                <a:lnTo>
                  <a:pt x="1374038" y="714832"/>
                </a:lnTo>
                <a:lnTo>
                  <a:pt x="1372920" y="714375"/>
                </a:lnTo>
                <a:lnTo>
                  <a:pt x="1370291" y="714375"/>
                </a:lnTo>
                <a:lnTo>
                  <a:pt x="1369174" y="714832"/>
                </a:lnTo>
                <a:lnTo>
                  <a:pt x="1367307" y="716699"/>
                </a:lnTo>
                <a:lnTo>
                  <a:pt x="1366837" y="717816"/>
                </a:lnTo>
                <a:lnTo>
                  <a:pt x="1366837" y="720445"/>
                </a:lnTo>
                <a:lnTo>
                  <a:pt x="1367307" y="721563"/>
                </a:lnTo>
                <a:lnTo>
                  <a:pt x="1369174" y="723430"/>
                </a:lnTo>
                <a:lnTo>
                  <a:pt x="1370291" y="723887"/>
                </a:lnTo>
                <a:lnTo>
                  <a:pt x="1372920" y="723887"/>
                </a:lnTo>
                <a:lnTo>
                  <a:pt x="1374038" y="723430"/>
                </a:lnTo>
                <a:lnTo>
                  <a:pt x="1375905" y="721563"/>
                </a:lnTo>
                <a:lnTo>
                  <a:pt x="1376362" y="720445"/>
                </a:lnTo>
                <a:lnTo>
                  <a:pt x="1376362" y="717816"/>
                </a:lnTo>
                <a:close/>
              </a:path>
              <a:path w="1376679" h="4200525">
                <a:moveTo>
                  <a:pt x="1376362" y="670191"/>
                </a:moveTo>
                <a:lnTo>
                  <a:pt x="1375905" y="669074"/>
                </a:lnTo>
                <a:lnTo>
                  <a:pt x="1374038" y="667207"/>
                </a:lnTo>
                <a:lnTo>
                  <a:pt x="1372920" y="666750"/>
                </a:lnTo>
                <a:lnTo>
                  <a:pt x="1370291" y="666750"/>
                </a:lnTo>
                <a:lnTo>
                  <a:pt x="1369174" y="667207"/>
                </a:lnTo>
                <a:lnTo>
                  <a:pt x="1367307" y="669074"/>
                </a:lnTo>
                <a:lnTo>
                  <a:pt x="1366837" y="670191"/>
                </a:lnTo>
                <a:lnTo>
                  <a:pt x="1366837" y="672820"/>
                </a:lnTo>
                <a:lnTo>
                  <a:pt x="1367307" y="673938"/>
                </a:lnTo>
                <a:lnTo>
                  <a:pt x="1369174" y="675805"/>
                </a:lnTo>
                <a:lnTo>
                  <a:pt x="1370291" y="676262"/>
                </a:lnTo>
                <a:lnTo>
                  <a:pt x="1372920" y="676262"/>
                </a:lnTo>
                <a:lnTo>
                  <a:pt x="1374038" y="675805"/>
                </a:lnTo>
                <a:lnTo>
                  <a:pt x="1375905" y="673938"/>
                </a:lnTo>
                <a:lnTo>
                  <a:pt x="1376362" y="672820"/>
                </a:lnTo>
                <a:lnTo>
                  <a:pt x="1376362" y="670191"/>
                </a:lnTo>
                <a:close/>
              </a:path>
              <a:path w="1376679" h="4200525">
                <a:moveTo>
                  <a:pt x="1376362" y="622566"/>
                </a:moveTo>
                <a:lnTo>
                  <a:pt x="1375905" y="621449"/>
                </a:lnTo>
                <a:lnTo>
                  <a:pt x="1374038" y="619582"/>
                </a:lnTo>
                <a:lnTo>
                  <a:pt x="1372920" y="619125"/>
                </a:lnTo>
                <a:lnTo>
                  <a:pt x="1370291" y="619125"/>
                </a:lnTo>
                <a:lnTo>
                  <a:pt x="1369174" y="619582"/>
                </a:lnTo>
                <a:lnTo>
                  <a:pt x="1367307" y="621449"/>
                </a:lnTo>
                <a:lnTo>
                  <a:pt x="1366837" y="622566"/>
                </a:lnTo>
                <a:lnTo>
                  <a:pt x="1366837" y="625195"/>
                </a:lnTo>
                <a:lnTo>
                  <a:pt x="1367307" y="626313"/>
                </a:lnTo>
                <a:lnTo>
                  <a:pt x="1369174" y="628180"/>
                </a:lnTo>
                <a:lnTo>
                  <a:pt x="1370291" y="628637"/>
                </a:lnTo>
                <a:lnTo>
                  <a:pt x="1372920" y="628637"/>
                </a:lnTo>
                <a:lnTo>
                  <a:pt x="1374038" y="628180"/>
                </a:lnTo>
                <a:lnTo>
                  <a:pt x="1375905" y="626313"/>
                </a:lnTo>
                <a:lnTo>
                  <a:pt x="1376362" y="625195"/>
                </a:lnTo>
                <a:lnTo>
                  <a:pt x="1376362" y="622566"/>
                </a:lnTo>
                <a:close/>
              </a:path>
              <a:path w="1376679" h="4200525">
                <a:moveTo>
                  <a:pt x="1376362" y="574941"/>
                </a:moveTo>
                <a:lnTo>
                  <a:pt x="1375905" y="573824"/>
                </a:lnTo>
                <a:lnTo>
                  <a:pt x="1374038" y="571957"/>
                </a:lnTo>
                <a:lnTo>
                  <a:pt x="1372920" y="571500"/>
                </a:lnTo>
                <a:lnTo>
                  <a:pt x="1370291" y="571500"/>
                </a:lnTo>
                <a:lnTo>
                  <a:pt x="1369174" y="571957"/>
                </a:lnTo>
                <a:lnTo>
                  <a:pt x="1367307" y="573824"/>
                </a:lnTo>
                <a:lnTo>
                  <a:pt x="1366837" y="574941"/>
                </a:lnTo>
                <a:lnTo>
                  <a:pt x="1366837" y="577570"/>
                </a:lnTo>
                <a:lnTo>
                  <a:pt x="1367307" y="578688"/>
                </a:lnTo>
                <a:lnTo>
                  <a:pt x="1369174" y="580555"/>
                </a:lnTo>
                <a:lnTo>
                  <a:pt x="1370291" y="581012"/>
                </a:lnTo>
                <a:lnTo>
                  <a:pt x="1372920" y="581012"/>
                </a:lnTo>
                <a:lnTo>
                  <a:pt x="1374038" y="580555"/>
                </a:lnTo>
                <a:lnTo>
                  <a:pt x="1375905" y="578688"/>
                </a:lnTo>
                <a:lnTo>
                  <a:pt x="1376362" y="577570"/>
                </a:lnTo>
                <a:lnTo>
                  <a:pt x="1376362" y="574941"/>
                </a:lnTo>
                <a:close/>
              </a:path>
              <a:path w="1376679" h="4200525">
                <a:moveTo>
                  <a:pt x="1376362" y="527316"/>
                </a:moveTo>
                <a:lnTo>
                  <a:pt x="1375905" y="526199"/>
                </a:lnTo>
                <a:lnTo>
                  <a:pt x="1374038" y="524332"/>
                </a:lnTo>
                <a:lnTo>
                  <a:pt x="1372920" y="523875"/>
                </a:lnTo>
                <a:lnTo>
                  <a:pt x="1370291" y="523875"/>
                </a:lnTo>
                <a:lnTo>
                  <a:pt x="1369174" y="524332"/>
                </a:lnTo>
                <a:lnTo>
                  <a:pt x="1367307" y="526199"/>
                </a:lnTo>
                <a:lnTo>
                  <a:pt x="1366837" y="527316"/>
                </a:lnTo>
                <a:lnTo>
                  <a:pt x="1366837" y="529945"/>
                </a:lnTo>
                <a:lnTo>
                  <a:pt x="1367307" y="531063"/>
                </a:lnTo>
                <a:lnTo>
                  <a:pt x="1369174" y="532930"/>
                </a:lnTo>
                <a:lnTo>
                  <a:pt x="1370291" y="533387"/>
                </a:lnTo>
                <a:lnTo>
                  <a:pt x="1372920" y="533387"/>
                </a:lnTo>
                <a:lnTo>
                  <a:pt x="1374038" y="532930"/>
                </a:lnTo>
                <a:lnTo>
                  <a:pt x="1375905" y="531063"/>
                </a:lnTo>
                <a:lnTo>
                  <a:pt x="1376362" y="529945"/>
                </a:lnTo>
                <a:lnTo>
                  <a:pt x="1376362" y="527316"/>
                </a:lnTo>
                <a:close/>
              </a:path>
              <a:path w="1376679" h="4200525">
                <a:moveTo>
                  <a:pt x="1376362" y="479691"/>
                </a:moveTo>
                <a:lnTo>
                  <a:pt x="1375905" y="478574"/>
                </a:lnTo>
                <a:lnTo>
                  <a:pt x="1374038" y="476707"/>
                </a:lnTo>
                <a:lnTo>
                  <a:pt x="1372920" y="476250"/>
                </a:lnTo>
                <a:lnTo>
                  <a:pt x="1370291" y="476250"/>
                </a:lnTo>
                <a:lnTo>
                  <a:pt x="1369174" y="476707"/>
                </a:lnTo>
                <a:lnTo>
                  <a:pt x="1367307" y="478574"/>
                </a:lnTo>
                <a:lnTo>
                  <a:pt x="1366837" y="479691"/>
                </a:lnTo>
                <a:lnTo>
                  <a:pt x="1366837" y="482320"/>
                </a:lnTo>
                <a:lnTo>
                  <a:pt x="1367307" y="483438"/>
                </a:lnTo>
                <a:lnTo>
                  <a:pt x="1369174" y="485305"/>
                </a:lnTo>
                <a:lnTo>
                  <a:pt x="1370291" y="485762"/>
                </a:lnTo>
                <a:lnTo>
                  <a:pt x="1372920" y="485762"/>
                </a:lnTo>
                <a:lnTo>
                  <a:pt x="1374038" y="485305"/>
                </a:lnTo>
                <a:lnTo>
                  <a:pt x="1375905" y="483438"/>
                </a:lnTo>
                <a:lnTo>
                  <a:pt x="1376362" y="482320"/>
                </a:lnTo>
                <a:lnTo>
                  <a:pt x="1376362" y="479691"/>
                </a:lnTo>
                <a:close/>
              </a:path>
              <a:path w="1376679" h="4200525">
                <a:moveTo>
                  <a:pt x="1376362" y="432066"/>
                </a:moveTo>
                <a:lnTo>
                  <a:pt x="1375905" y="430949"/>
                </a:lnTo>
                <a:lnTo>
                  <a:pt x="1374038" y="429082"/>
                </a:lnTo>
                <a:lnTo>
                  <a:pt x="1372920" y="428612"/>
                </a:lnTo>
                <a:lnTo>
                  <a:pt x="1370291" y="428612"/>
                </a:lnTo>
                <a:lnTo>
                  <a:pt x="1369174" y="429082"/>
                </a:lnTo>
                <a:lnTo>
                  <a:pt x="1367307" y="430949"/>
                </a:lnTo>
                <a:lnTo>
                  <a:pt x="1366837" y="432066"/>
                </a:lnTo>
                <a:lnTo>
                  <a:pt x="1366837" y="434695"/>
                </a:lnTo>
                <a:lnTo>
                  <a:pt x="1367307" y="435813"/>
                </a:lnTo>
                <a:lnTo>
                  <a:pt x="1369174" y="437680"/>
                </a:lnTo>
                <a:lnTo>
                  <a:pt x="1370291" y="438137"/>
                </a:lnTo>
                <a:lnTo>
                  <a:pt x="1372920" y="438137"/>
                </a:lnTo>
                <a:lnTo>
                  <a:pt x="1374038" y="437680"/>
                </a:lnTo>
                <a:lnTo>
                  <a:pt x="1375905" y="435813"/>
                </a:lnTo>
                <a:lnTo>
                  <a:pt x="1376362" y="434695"/>
                </a:lnTo>
                <a:lnTo>
                  <a:pt x="1376362" y="432066"/>
                </a:lnTo>
                <a:close/>
              </a:path>
              <a:path w="1376679" h="4200525">
                <a:moveTo>
                  <a:pt x="1376362" y="384441"/>
                </a:moveTo>
                <a:lnTo>
                  <a:pt x="1375905" y="383324"/>
                </a:lnTo>
                <a:lnTo>
                  <a:pt x="1374038" y="381457"/>
                </a:lnTo>
                <a:lnTo>
                  <a:pt x="1372920" y="380987"/>
                </a:lnTo>
                <a:lnTo>
                  <a:pt x="1370291" y="380987"/>
                </a:lnTo>
                <a:lnTo>
                  <a:pt x="1369174" y="381457"/>
                </a:lnTo>
                <a:lnTo>
                  <a:pt x="1367307" y="383324"/>
                </a:lnTo>
                <a:lnTo>
                  <a:pt x="1366837" y="384441"/>
                </a:lnTo>
                <a:lnTo>
                  <a:pt x="1366837" y="387070"/>
                </a:lnTo>
                <a:lnTo>
                  <a:pt x="1367307" y="388188"/>
                </a:lnTo>
                <a:lnTo>
                  <a:pt x="1369174" y="390055"/>
                </a:lnTo>
                <a:lnTo>
                  <a:pt x="1370291" y="390512"/>
                </a:lnTo>
                <a:lnTo>
                  <a:pt x="1372920" y="390512"/>
                </a:lnTo>
                <a:lnTo>
                  <a:pt x="1374038" y="390055"/>
                </a:lnTo>
                <a:lnTo>
                  <a:pt x="1375905" y="388188"/>
                </a:lnTo>
                <a:lnTo>
                  <a:pt x="1376362" y="387070"/>
                </a:lnTo>
                <a:lnTo>
                  <a:pt x="1376362" y="384441"/>
                </a:lnTo>
                <a:close/>
              </a:path>
              <a:path w="1376679" h="4200525">
                <a:moveTo>
                  <a:pt x="1376362" y="336816"/>
                </a:moveTo>
                <a:lnTo>
                  <a:pt x="1375905" y="335699"/>
                </a:lnTo>
                <a:lnTo>
                  <a:pt x="1374038" y="333832"/>
                </a:lnTo>
                <a:lnTo>
                  <a:pt x="1372920" y="333375"/>
                </a:lnTo>
                <a:lnTo>
                  <a:pt x="1370291" y="333375"/>
                </a:lnTo>
                <a:lnTo>
                  <a:pt x="1369174" y="333832"/>
                </a:lnTo>
                <a:lnTo>
                  <a:pt x="1367307" y="335699"/>
                </a:lnTo>
                <a:lnTo>
                  <a:pt x="1366837" y="336816"/>
                </a:lnTo>
                <a:lnTo>
                  <a:pt x="1366837" y="339445"/>
                </a:lnTo>
                <a:lnTo>
                  <a:pt x="1367307" y="340563"/>
                </a:lnTo>
                <a:lnTo>
                  <a:pt x="1369174" y="342430"/>
                </a:lnTo>
                <a:lnTo>
                  <a:pt x="1370291" y="342887"/>
                </a:lnTo>
                <a:lnTo>
                  <a:pt x="1372920" y="342887"/>
                </a:lnTo>
                <a:lnTo>
                  <a:pt x="1374038" y="342430"/>
                </a:lnTo>
                <a:lnTo>
                  <a:pt x="1375905" y="340563"/>
                </a:lnTo>
                <a:lnTo>
                  <a:pt x="1376362" y="339445"/>
                </a:lnTo>
                <a:lnTo>
                  <a:pt x="1376362" y="336816"/>
                </a:lnTo>
                <a:close/>
              </a:path>
              <a:path w="1376679" h="4200525">
                <a:moveTo>
                  <a:pt x="1376362" y="289191"/>
                </a:moveTo>
                <a:lnTo>
                  <a:pt x="1375905" y="288074"/>
                </a:lnTo>
                <a:lnTo>
                  <a:pt x="1374038" y="286207"/>
                </a:lnTo>
                <a:lnTo>
                  <a:pt x="1372920" y="285750"/>
                </a:lnTo>
                <a:lnTo>
                  <a:pt x="1370291" y="285750"/>
                </a:lnTo>
                <a:lnTo>
                  <a:pt x="1369174" y="286207"/>
                </a:lnTo>
                <a:lnTo>
                  <a:pt x="1367307" y="288074"/>
                </a:lnTo>
                <a:lnTo>
                  <a:pt x="1366837" y="289191"/>
                </a:lnTo>
                <a:lnTo>
                  <a:pt x="1366837" y="291820"/>
                </a:lnTo>
                <a:lnTo>
                  <a:pt x="1367307" y="292938"/>
                </a:lnTo>
                <a:lnTo>
                  <a:pt x="1369174" y="294805"/>
                </a:lnTo>
                <a:lnTo>
                  <a:pt x="1370291" y="295262"/>
                </a:lnTo>
                <a:lnTo>
                  <a:pt x="1372920" y="295262"/>
                </a:lnTo>
                <a:lnTo>
                  <a:pt x="1374038" y="294805"/>
                </a:lnTo>
                <a:lnTo>
                  <a:pt x="1375905" y="292938"/>
                </a:lnTo>
                <a:lnTo>
                  <a:pt x="1376362" y="291820"/>
                </a:lnTo>
                <a:lnTo>
                  <a:pt x="1376362" y="289191"/>
                </a:lnTo>
                <a:close/>
              </a:path>
              <a:path w="1376679" h="4200525">
                <a:moveTo>
                  <a:pt x="1376362" y="241566"/>
                </a:moveTo>
                <a:lnTo>
                  <a:pt x="1375905" y="240449"/>
                </a:lnTo>
                <a:lnTo>
                  <a:pt x="1374038" y="238582"/>
                </a:lnTo>
                <a:lnTo>
                  <a:pt x="1372920" y="238125"/>
                </a:lnTo>
                <a:lnTo>
                  <a:pt x="1370291" y="238125"/>
                </a:lnTo>
                <a:lnTo>
                  <a:pt x="1369174" y="238582"/>
                </a:lnTo>
                <a:lnTo>
                  <a:pt x="1367307" y="240449"/>
                </a:lnTo>
                <a:lnTo>
                  <a:pt x="1366837" y="241566"/>
                </a:lnTo>
                <a:lnTo>
                  <a:pt x="1366837" y="244195"/>
                </a:lnTo>
                <a:lnTo>
                  <a:pt x="1367307" y="245313"/>
                </a:lnTo>
                <a:lnTo>
                  <a:pt x="1369174" y="247180"/>
                </a:lnTo>
                <a:lnTo>
                  <a:pt x="1370291" y="247637"/>
                </a:lnTo>
                <a:lnTo>
                  <a:pt x="1372920" y="247637"/>
                </a:lnTo>
                <a:lnTo>
                  <a:pt x="1374038" y="247180"/>
                </a:lnTo>
                <a:lnTo>
                  <a:pt x="1375905" y="245313"/>
                </a:lnTo>
                <a:lnTo>
                  <a:pt x="1376362" y="244195"/>
                </a:lnTo>
                <a:lnTo>
                  <a:pt x="1376362" y="241566"/>
                </a:lnTo>
                <a:close/>
              </a:path>
              <a:path w="1376679" h="4200525">
                <a:moveTo>
                  <a:pt x="1376362" y="193941"/>
                </a:moveTo>
                <a:lnTo>
                  <a:pt x="1375905" y="192824"/>
                </a:lnTo>
                <a:lnTo>
                  <a:pt x="1374038" y="190957"/>
                </a:lnTo>
                <a:lnTo>
                  <a:pt x="1372920" y="190500"/>
                </a:lnTo>
                <a:lnTo>
                  <a:pt x="1370291" y="190500"/>
                </a:lnTo>
                <a:lnTo>
                  <a:pt x="1369174" y="190957"/>
                </a:lnTo>
                <a:lnTo>
                  <a:pt x="1367307" y="192824"/>
                </a:lnTo>
                <a:lnTo>
                  <a:pt x="1366837" y="193941"/>
                </a:lnTo>
                <a:lnTo>
                  <a:pt x="1366837" y="196570"/>
                </a:lnTo>
                <a:lnTo>
                  <a:pt x="1367307" y="197688"/>
                </a:lnTo>
                <a:lnTo>
                  <a:pt x="1369174" y="199555"/>
                </a:lnTo>
                <a:lnTo>
                  <a:pt x="1370291" y="200012"/>
                </a:lnTo>
                <a:lnTo>
                  <a:pt x="1372920" y="200012"/>
                </a:lnTo>
                <a:lnTo>
                  <a:pt x="1374038" y="199555"/>
                </a:lnTo>
                <a:lnTo>
                  <a:pt x="1375905" y="197688"/>
                </a:lnTo>
                <a:lnTo>
                  <a:pt x="1376362" y="196570"/>
                </a:lnTo>
                <a:lnTo>
                  <a:pt x="1376362" y="193941"/>
                </a:lnTo>
                <a:close/>
              </a:path>
              <a:path w="1376679" h="4200525">
                <a:moveTo>
                  <a:pt x="1376362" y="146316"/>
                </a:moveTo>
                <a:lnTo>
                  <a:pt x="1375905" y="145199"/>
                </a:lnTo>
                <a:lnTo>
                  <a:pt x="1374038" y="143332"/>
                </a:lnTo>
                <a:lnTo>
                  <a:pt x="1372920" y="142875"/>
                </a:lnTo>
                <a:lnTo>
                  <a:pt x="1370291" y="142875"/>
                </a:lnTo>
                <a:lnTo>
                  <a:pt x="1369174" y="143332"/>
                </a:lnTo>
                <a:lnTo>
                  <a:pt x="1367307" y="145199"/>
                </a:lnTo>
                <a:lnTo>
                  <a:pt x="1366837" y="146316"/>
                </a:lnTo>
                <a:lnTo>
                  <a:pt x="1366837" y="148945"/>
                </a:lnTo>
                <a:lnTo>
                  <a:pt x="1367307" y="150063"/>
                </a:lnTo>
                <a:lnTo>
                  <a:pt x="1369174" y="151930"/>
                </a:lnTo>
                <a:lnTo>
                  <a:pt x="1370291" y="152387"/>
                </a:lnTo>
                <a:lnTo>
                  <a:pt x="1372920" y="152387"/>
                </a:lnTo>
                <a:lnTo>
                  <a:pt x="1374038" y="151930"/>
                </a:lnTo>
                <a:lnTo>
                  <a:pt x="1375905" y="150063"/>
                </a:lnTo>
                <a:lnTo>
                  <a:pt x="1376362" y="148945"/>
                </a:lnTo>
                <a:lnTo>
                  <a:pt x="1376362" y="146316"/>
                </a:lnTo>
                <a:close/>
              </a:path>
              <a:path w="1376679" h="4200525">
                <a:moveTo>
                  <a:pt x="1376362" y="98691"/>
                </a:moveTo>
                <a:lnTo>
                  <a:pt x="1375905" y="97574"/>
                </a:lnTo>
                <a:lnTo>
                  <a:pt x="1374038" y="95707"/>
                </a:lnTo>
                <a:lnTo>
                  <a:pt x="1372920" y="95250"/>
                </a:lnTo>
                <a:lnTo>
                  <a:pt x="1370291" y="95250"/>
                </a:lnTo>
                <a:lnTo>
                  <a:pt x="1369174" y="95707"/>
                </a:lnTo>
                <a:lnTo>
                  <a:pt x="1367307" y="97574"/>
                </a:lnTo>
                <a:lnTo>
                  <a:pt x="1366837" y="98691"/>
                </a:lnTo>
                <a:lnTo>
                  <a:pt x="1366837" y="101320"/>
                </a:lnTo>
                <a:lnTo>
                  <a:pt x="1367307" y="102438"/>
                </a:lnTo>
                <a:lnTo>
                  <a:pt x="1369174" y="104305"/>
                </a:lnTo>
                <a:lnTo>
                  <a:pt x="1370291" y="104762"/>
                </a:lnTo>
                <a:lnTo>
                  <a:pt x="1372920" y="104762"/>
                </a:lnTo>
                <a:lnTo>
                  <a:pt x="1374038" y="104305"/>
                </a:lnTo>
                <a:lnTo>
                  <a:pt x="1375905" y="102438"/>
                </a:lnTo>
                <a:lnTo>
                  <a:pt x="1376362" y="101320"/>
                </a:lnTo>
                <a:lnTo>
                  <a:pt x="1376362" y="98691"/>
                </a:lnTo>
                <a:close/>
              </a:path>
              <a:path w="1376679" h="4200525">
                <a:moveTo>
                  <a:pt x="1376362" y="51066"/>
                </a:moveTo>
                <a:lnTo>
                  <a:pt x="1375905" y="49949"/>
                </a:lnTo>
                <a:lnTo>
                  <a:pt x="1374038" y="48082"/>
                </a:lnTo>
                <a:lnTo>
                  <a:pt x="1372920" y="47625"/>
                </a:lnTo>
                <a:lnTo>
                  <a:pt x="1370291" y="47625"/>
                </a:lnTo>
                <a:lnTo>
                  <a:pt x="1369174" y="48082"/>
                </a:lnTo>
                <a:lnTo>
                  <a:pt x="1367307" y="49949"/>
                </a:lnTo>
                <a:lnTo>
                  <a:pt x="1366837" y="51066"/>
                </a:lnTo>
                <a:lnTo>
                  <a:pt x="1366837" y="53695"/>
                </a:lnTo>
                <a:lnTo>
                  <a:pt x="1367307" y="54813"/>
                </a:lnTo>
                <a:lnTo>
                  <a:pt x="1369174" y="56680"/>
                </a:lnTo>
                <a:lnTo>
                  <a:pt x="1370291" y="57137"/>
                </a:lnTo>
                <a:lnTo>
                  <a:pt x="1372920" y="57137"/>
                </a:lnTo>
                <a:lnTo>
                  <a:pt x="1374038" y="56680"/>
                </a:lnTo>
                <a:lnTo>
                  <a:pt x="1375905" y="54813"/>
                </a:lnTo>
                <a:lnTo>
                  <a:pt x="1376362" y="53695"/>
                </a:lnTo>
                <a:lnTo>
                  <a:pt x="1376362" y="51066"/>
                </a:lnTo>
                <a:close/>
              </a:path>
              <a:path w="1376679" h="4200525">
                <a:moveTo>
                  <a:pt x="1376362" y="3441"/>
                </a:moveTo>
                <a:lnTo>
                  <a:pt x="1375905" y="2324"/>
                </a:lnTo>
                <a:lnTo>
                  <a:pt x="1374038" y="457"/>
                </a:lnTo>
                <a:lnTo>
                  <a:pt x="1372920" y="0"/>
                </a:lnTo>
                <a:lnTo>
                  <a:pt x="1370291" y="0"/>
                </a:lnTo>
                <a:lnTo>
                  <a:pt x="1369174" y="457"/>
                </a:lnTo>
                <a:lnTo>
                  <a:pt x="1367307" y="2324"/>
                </a:lnTo>
                <a:lnTo>
                  <a:pt x="1366837" y="3441"/>
                </a:lnTo>
                <a:lnTo>
                  <a:pt x="1366837" y="6070"/>
                </a:lnTo>
                <a:lnTo>
                  <a:pt x="1367307" y="7188"/>
                </a:lnTo>
                <a:lnTo>
                  <a:pt x="1369174" y="9055"/>
                </a:lnTo>
                <a:lnTo>
                  <a:pt x="1370291" y="9512"/>
                </a:lnTo>
                <a:lnTo>
                  <a:pt x="1372920" y="9512"/>
                </a:lnTo>
                <a:lnTo>
                  <a:pt x="1374038" y="9055"/>
                </a:lnTo>
                <a:lnTo>
                  <a:pt x="1375905" y="7188"/>
                </a:lnTo>
                <a:lnTo>
                  <a:pt x="1376362" y="6070"/>
                </a:lnTo>
                <a:lnTo>
                  <a:pt x="1376362" y="34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676403" y="5499099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3K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115175" y="1287462"/>
            <a:ext cx="9525" cy="4200525"/>
          </a:xfrm>
          <a:custGeom>
            <a:avLst/>
            <a:gdLst/>
            <a:ahLst/>
            <a:cxnLst/>
            <a:rect l="l" t="t" r="r" b="b"/>
            <a:pathLst>
              <a:path w="9525" h="4200525">
                <a:moveTo>
                  <a:pt x="6077" y="4200524"/>
                </a:moveTo>
                <a:lnTo>
                  <a:pt x="3447" y="4200524"/>
                </a:lnTo>
                <a:lnTo>
                  <a:pt x="2324" y="4200059"/>
                </a:lnTo>
                <a:lnTo>
                  <a:pt x="464" y="4198199"/>
                </a:lnTo>
                <a:lnTo>
                  <a:pt x="0" y="4197077"/>
                </a:lnTo>
                <a:lnTo>
                  <a:pt x="0" y="4194446"/>
                </a:lnTo>
                <a:lnTo>
                  <a:pt x="464" y="4193324"/>
                </a:lnTo>
                <a:lnTo>
                  <a:pt x="2324" y="4191464"/>
                </a:lnTo>
                <a:lnTo>
                  <a:pt x="3447" y="4190999"/>
                </a:lnTo>
                <a:lnTo>
                  <a:pt x="6077" y="4190999"/>
                </a:lnTo>
                <a:lnTo>
                  <a:pt x="7200" y="4191464"/>
                </a:lnTo>
                <a:lnTo>
                  <a:pt x="9060" y="4193324"/>
                </a:lnTo>
                <a:lnTo>
                  <a:pt x="9524" y="4194446"/>
                </a:lnTo>
                <a:lnTo>
                  <a:pt x="9524" y="4197077"/>
                </a:lnTo>
                <a:lnTo>
                  <a:pt x="9060" y="4198199"/>
                </a:lnTo>
                <a:lnTo>
                  <a:pt x="7200" y="4200059"/>
                </a:lnTo>
                <a:lnTo>
                  <a:pt x="6077" y="4200524"/>
                </a:lnTo>
                <a:close/>
              </a:path>
              <a:path w="9525" h="4200525">
                <a:moveTo>
                  <a:pt x="6077" y="4152899"/>
                </a:moveTo>
                <a:lnTo>
                  <a:pt x="3447" y="4152899"/>
                </a:lnTo>
                <a:lnTo>
                  <a:pt x="2324" y="4152434"/>
                </a:lnTo>
                <a:lnTo>
                  <a:pt x="464" y="4150574"/>
                </a:lnTo>
                <a:lnTo>
                  <a:pt x="0" y="4149452"/>
                </a:lnTo>
                <a:lnTo>
                  <a:pt x="0" y="4146821"/>
                </a:lnTo>
                <a:lnTo>
                  <a:pt x="464" y="4145699"/>
                </a:lnTo>
                <a:lnTo>
                  <a:pt x="2324" y="4143839"/>
                </a:lnTo>
                <a:lnTo>
                  <a:pt x="3447" y="4143374"/>
                </a:lnTo>
                <a:lnTo>
                  <a:pt x="6077" y="4143374"/>
                </a:lnTo>
                <a:lnTo>
                  <a:pt x="7200" y="4143839"/>
                </a:lnTo>
                <a:lnTo>
                  <a:pt x="9060" y="4145699"/>
                </a:lnTo>
                <a:lnTo>
                  <a:pt x="9524" y="4146821"/>
                </a:lnTo>
                <a:lnTo>
                  <a:pt x="9524" y="4149452"/>
                </a:lnTo>
                <a:lnTo>
                  <a:pt x="9060" y="4150574"/>
                </a:lnTo>
                <a:lnTo>
                  <a:pt x="7200" y="4152434"/>
                </a:lnTo>
                <a:lnTo>
                  <a:pt x="6077" y="4152899"/>
                </a:lnTo>
                <a:close/>
              </a:path>
              <a:path w="9525" h="4200525">
                <a:moveTo>
                  <a:pt x="6077" y="4105274"/>
                </a:moveTo>
                <a:lnTo>
                  <a:pt x="3447" y="4105274"/>
                </a:lnTo>
                <a:lnTo>
                  <a:pt x="2324" y="4104809"/>
                </a:lnTo>
                <a:lnTo>
                  <a:pt x="464" y="4102949"/>
                </a:lnTo>
                <a:lnTo>
                  <a:pt x="0" y="4101827"/>
                </a:lnTo>
                <a:lnTo>
                  <a:pt x="0" y="4099196"/>
                </a:lnTo>
                <a:lnTo>
                  <a:pt x="464" y="4098074"/>
                </a:lnTo>
                <a:lnTo>
                  <a:pt x="2324" y="4096214"/>
                </a:lnTo>
                <a:lnTo>
                  <a:pt x="3447" y="4095749"/>
                </a:lnTo>
                <a:lnTo>
                  <a:pt x="6077" y="4095749"/>
                </a:lnTo>
                <a:lnTo>
                  <a:pt x="7200" y="4096214"/>
                </a:lnTo>
                <a:lnTo>
                  <a:pt x="9060" y="4098074"/>
                </a:lnTo>
                <a:lnTo>
                  <a:pt x="9524" y="4099196"/>
                </a:lnTo>
                <a:lnTo>
                  <a:pt x="9524" y="4101827"/>
                </a:lnTo>
                <a:lnTo>
                  <a:pt x="9060" y="4102949"/>
                </a:lnTo>
                <a:lnTo>
                  <a:pt x="7200" y="4104809"/>
                </a:lnTo>
                <a:lnTo>
                  <a:pt x="6077" y="4105274"/>
                </a:lnTo>
                <a:close/>
              </a:path>
              <a:path w="9525" h="4200525">
                <a:moveTo>
                  <a:pt x="6077" y="4057649"/>
                </a:moveTo>
                <a:lnTo>
                  <a:pt x="3447" y="4057649"/>
                </a:lnTo>
                <a:lnTo>
                  <a:pt x="2324" y="4057184"/>
                </a:lnTo>
                <a:lnTo>
                  <a:pt x="464" y="4055324"/>
                </a:lnTo>
                <a:lnTo>
                  <a:pt x="0" y="4054202"/>
                </a:lnTo>
                <a:lnTo>
                  <a:pt x="0" y="4051571"/>
                </a:lnTo>
                <a:lnTo>
                  <a:pt x="464" y="4050449"/>
                </a:lnTo>
                <a:lnTo>
                  <a:pt x="2324" y="4048589"/>
                </a:lnTo>
                <a:lnTo>
                  <a:pt x="3447" y="4048124"/>
                </a:lnTo>
                <a:lnTo>
                  <a:pt x="6077" y="4048124"/>
                </a:lnTo>
                <a:lnTo>
                  <a:pt x="7200" y="4048589"/>
                </a:lnTo>
                <a:lnTo>
                  <a:pt x="9060" y="4050449"/>
                </a:lnTo>
                <a:lnTo>
                  <a:pt x="9524" y="4051571"/>
                </a:lnTo>
                <a:lnTo>
                  <a:pt x="9524" y="4054202"/>
                </a:lnTo>
                <a:lnTo>
                  <a:pt x="9060" y="4055324"/>
                </a:lnTo>
                <a:lnTo>
                  <a:pt x="7200" y="4057184"/>
                </a:lnTo>
                <a:lnTo>
                  <a:pt x="6077" y="4057649"/>
                </a:lnTo>
                <a:close/>
              </a:path>
              <a:path w="9525" h="4200525">
                <a:moveTo>
                  <a:pt x="6077" y="4010024"/>
                </a:moveTo>
                <a:lnTo>
                  <a:pt x="3447" y="4010024"/>
                </a:lnTo>
                <a:lnTo>
                  <a:pt x="2324" y="4009559"/>
                </a:lnTo>
                <a:lnTo>
                  <a:pt x="464" y="4007699"/>
                </a:lnTo>
                <a:lnTo>
                  <a:pt x="0" y="4006577"/>
                </a:lnTo>
                <a:lnTo>
                  <a:pt x="0" y="4003946"/>
                </a:lnTo>
                <a:lnTo>
                  <a:pt x="464" y="4002824"/>
                </a:lnTo>
                <a:lnTo>
                  <a:pt x="2324" y="4000964"/>
                </a:lnTo>
                <a:lnTo>
                  <a:pt x="3447" y="4000499"/>
                </a:lnTo>
                <a:lnTo>
                  <a:pt x="6077" y="4000499"/>
                </a:lnTo>
                <a:lnTo>
                  <a:pt x="7200" y="4000964"/>
                </a:lnTo>
                <a:lnTo>
                  <a:pt x="9060" y="4002824"/>
                </a:lnTo>
                <a:lnTo>
                  <a:pt x="9524" y="4003946"/>
                </a:lnTo>
                <a:lnTo>
                  <a:pt x="9524" y="4006577"/>
                </a:lnTo>
                <a:lnTo>
                  <a:pt x="9060" y="4007699"/>
                </a:lnTo>
                <a:lnTo>
                  <a:pt x="7200" y="4009559"/>
                </a:lnTo>
                <a:lnTo>
                  <a:pt x="6077" y="4010024"/>
                </a:lnTo>
                <a:close/>
              </a:path>
              <a:path w="9525" h="4200525">
                <a:moveTo>
                  <a:pt x="6077" y="3962399"/>
                </a:moveTo>
                <a:lnTo>
                  <a:pt x="3447" y="3962399"/>
                </a:lnTo>
                <a:lnTo>
                  <a:pt x="2324" y="3961934"/>
                </a:lnTo>
                <a:lnTo>
                  <a:pt x="464" y="3960074"/>
                </a:lnTo>
                <a:lnTo>
                  <a:pt x="0" y="3958952"/>
                </a:lnTo>
                <a:lnTo>
                  <a:pt x="0" y="3956321"/>
                </a:lnTo>
                <a:lnTo>
                  <a:pt x="464" y="3955199"/>
                </a:lnTo>
                <a:lnTo>
                  <a:pt x="2324" y="3953339"/>
                </a:lnTo>
                <a:lnTo>
                  <a:pt x="3447" y="3952874"/>
                </a:lnTo>
                <a:lnTo>
                  <a:pt x="6077" y="3952874"/>
                </a:lnTo>
                <a:lnTo>
                  <a:pt x="7200" y="3953339"/>
                </a:lnTo>
                <a:lnTo>
                  <a:pt x="9060" y="3955199"/>
                </a:lnTo>
                <a:lnTo>
                  <a:pt x="9524" y="3956321"/>
                </a:lnTo>
                <a:lnTo>
                  <a:pt x="9524" y="3958952"/>
                </a:lnTo>
                <a:lnTo>
                  <a:pt x="9060" y="3960074"/>
                </a:lnTo>
                <a:lnTo>
                  <a:pt x="7200" y="3961934"/>
                </a:lnTo>
                <a:lnTo>
                  <a:pt x="6077" y="3962399"/>
                </a:lnTo>
                <a:close/>
              </a:path>
              <a:path w="9525" h="4200525">
                <a:moveTo>
                  <a:pt x="6077" y="3914774"/>
                </a:moveTo>
                <a:lnTo>
                  <a:pt x="3447" y="3914774"/>
                </a:lnTo>
                <a:lnTo>
                  <a:pt x="2324" y="3914309"/>
                </a:lnTo>
                <a:lnTo>
                  <a:pt x="464" y="3912449"/>
                </a:lnTo>
                <a:lnTo>
                  <a:pt x="0" y="3911327"/>
                </a:lnTo>
                <a:lnTo>
                  <a:pt x="0" y="3908696"/>
                </a:lnTo>
                <a:lnTo>
                  <a:pt x="464" y="3907574"/>
                </a:lnTo>
                <a:lnTo>
                  <a:pt x="2324" y="3905714"/>
                </a:lnTo>
                <a:lnTo>
                  <a:pt x="3447" y="3905249"/>
                </a:lnTo>
                <a:lnTo>
                  <a:pt x="6077" y="3905249"/>
                </a:lnTo>
                <a:lnTo>
                  <a:pt x="7200" y="3905714"/>
                </a:lnTo>
                <a:lnTo>
                  <a:pt x="9060" y="3907574"/>
                </a:lnTo>
                <a:lnTo>
                  <a:pt x="9524" y="3908696"/>
                </a:lnTo>
                <a:lnTo>
                  <a:pt x="9524" y="3911327"/>
                </a:lnTo>
                <a:lnTo>
                  <a:pt x="9060" y="3912449"/>
                </a:lnTo>
                <a:lnTo>
                  <a:pt x="7200" y="3914309"/>
                </a:lnTo>
                <a:lnTo>
                  <a:pt x="6077" y="3914774"/>
                </a:lnTo>
                <a:close/>
              </a:path>
              <a:path w="9525" h="4200525">
                <a:moveTo>
                  <a:pt x="6077" y="3867149"/>
                </a:moveTo>
                <a:lnTo>
                  <a:pt x="3447" y="3867149"/>
                </a:lnTo>
                <a:lnTo>
                  <a:pt x="2324" y="3866684"/>
                </a:lnTo>
                <a:lnTo>
                  <a:pt x="464" y="3864824"/>
                </a:lnTo>
                <a:lnTo>
                  <a:pt x="0" y="3863702"/>
                </a:lnTo>
                <a:lnTo>
                  <a:pt x="0" y="3861071"/>
                </a:lnTo>
                <a:lnTo>
                  <a:pt x="464" y="3859949"/>
                </a:lnTo>
                <a:lnTo>
                  <a:pt x="2324" y="3858089"/>
                </a:lnTo>
                <a:lnTo>
                  <a:pt x="3447" y="3857624"/>
                </a:lnTo>
                <a:lnTo>
                  <a:pt x="6077" y="3857624"/>
                </a:lnTo>
                <a:lnTo>
                  <a:pt x="7200" y="3858089"/>
                </a:lnTo>
                <a:lnTo>
                  <a:pt x="9060" y="3859949"/>
                </a:lnTo>
                <a:lnTo>
                  <a:pt x="9524" y="3861071"/>
                </a:lnTo>
                <a:lnTo>
                  <a:pt x="9524" y="3863702"/>
                </a:lnTo>
                <a:lnTo>
                  <a:pt x="9060" y="3864824"/>
                </a:lnTo>
                <a:lnTo>
                  <a:pt x="7200" y="3866684"/>
                </a:lnTo>
                <a:lnTo>
                  <a:pt x="6077" y="3867149"/>
                </a:lnTo>
                <a:close/>
              </a:path>
              <a:path w="9525" h="4200525">
                <a:moveTo>
                  <a:pt x="6077" y="3819524"/>
                </a:moveTo>
                <a:lnTo>
                  <a:pt x="3447" y="3819524"/>
                </a:lnTo>
                <a:lnTo>
                  <a:pt x="2324" y="3819059"/>
                </a:lnTo>
                <a:lnTo>
                  <a:pt x="464" y="3817199"/>
                </a:lnTo>
                <a:lnTo>
                  <a:pt x="0" y="3816077"/>
                </a:lnTo>
                <a:lnTo>
                  <a:pt x="0" y="3813446"/>
                </a:lnTo>
                <a:lnTo>
                  <a:pt x="464" y="3812324"/>
                </a:lnTo>
                <a:lnTo>
                  <a:pt x="2324" y="3810464"/>
                </a:lnTo>
                <a:lnTo>
                  <a:pt x="3447" y="3809999"/>
                </a:lnTo>
                <a:lnTo>
                  <a:pt x="6077" y="3809999"/>
                </a:lnTo>
                <a:lnTo>
                  <a:pt x="7200" y="3810464"/>
                </a:lnTo>
                <a:lnTo>
                  <a:pt x="9060" y="3812324"/>
                </a:lnTo>
                <a:lnTo>
                  <a:pt x="9524" y="3813446"/>
                </a:lnTo>
                <a:lnTo>
                  <a:pt x="9524" y="3816077"/>
                </a:lnTo>
                <a:lnTo>
                  <a:pt x="9060" y="3817199"/>
                </a:lnTo>
                <a:lnTo>
                  <a:pt x="7200" y="3819059"/>
                </a:lnTo>
                <a:lnTo>
                  <a:pt x="6077" y="3819524"/>
                </a:lnTo>
                <a:close/>
              </a:path>
              <a:path w="9525" h="4200525">
                <a:moveTo>
                  <a:pt x="6077" y="3771899"/>
                </a:moveTo>
                <a:lnTo>
                  <a:pt x="3447" y="3771899"/>
                </a:lnTo>
                <a:lnTo>
                  <a:pt x="2324" y="3771434"/>
                </a:lnTo>
                <a:lnTo>
                  <a:pt x="464" y="3769574"/>
                </a:lnTo>
                <a:lnTo>
                  <a:pt x="0" y="3768452"/>
                </a:lnTo>
                <a:lnTo>
                  <a:pt x="0" y="3765821"/>
                </a:lnTo>
                <a:lnTo>
                  <a:pt x="464" y="3764699"/>
                </a:lnTo>
                <a:lnTo>
                  <a:pt x="2324" y="3762839"/>
                </a:lnTo>
                <a:lnTo>
                  <a:pt x="3447" y="3762374"/>
                </a:lnTo>
                <a:lnTo>
                  <a:pt x="6077" y="3762374"/>
                </a:lnTo>
                <a:lnTo>
                  <a:pt x="7200" y="3762839"/>
                </a:lnTo>
                <a:lnTo>
                  <a:pt x="9060" y="3764699"/>
                </a:lnTo>
                <a:lnTo>
                  <a:pt x="9524" y="3765821"/>
                </a:lnTo>
                <a:lnTo>
                  <a:pt x="9524" y="3768452"/>
                </a:lnTo>
                <a:lnTo>
                  <a:pt x="9060" y="3769574"/>
                </a:lnTo>
                <a:lnTo>
                  <a:pt x="7200" y="3771434"/>
                </a:lnTo>
                <a:lnTo>
                  <a:pt x="6077" y="3771899"/>
                </a:lnTo>
                <a:close/>
              </a:path>
              <a:path w="9525" h="4200525">
                <a:moveTo>
                  <a:pt x="6077" y="3724274"/>
                </a:moveTo>
                <a:lnTo>
                  <a:pt x="3447" y="3724274"/>
                </a:lnTo>
                <a:lnTo>
                  <a:pt x="2324" y="3723809"/>
                </a:lnTo>
                <a:lnTo>
                  <a:pt x="464" y="3721949"/>
                </a:lnTo>
                <a:lnTo>
                  <a:pt x="0" y="3720827"/>
                </a:lnTo>
                <a:lnTo>
                  <a:pt x="0" y="3718196"/>
                </a:lnTo>
                <a:lnTo>
                  <a:pt x="464" y="3717074"/>
                </a:lnTo>
                <a:lnTo>
                  <a:pt x="2324" y="3715214"/>
                </a:lnTo>
                <a:lnTo>
                  <a:pt x="3447" y="3714749"/>
                </a:lnTo>
                <a:lnTo>
                  <a:pt x="6077" y="3714749"/>
                </a:lnTo>
                <a:lnTo>
                  <a:pt x="7200" y="3715214"/>
                </a:lnTo>
                <a:lnTo>
                  <a:pt x="9060" y="3717074"/>
                </a:lnTo>
                <a:lnTo>
                  <a:pt x="9524" y="3718196"/>
                </a:lnTo>
                <a:lnTo>
                  <a:pt x="9524" y="3720827"/>
                </a:lnTo>
                <a:lnTo>
                  <a:pt x="9060" y="3721949"/>
                </a:lnTo>
                <a:lnTo>
                  <a:pt x="7200" y="3723809"/>
                </a:lnTo>
                <a:lnTo>
                  <a:pt x="6077" y="3724274"/>
                </a:lnTo>
                <a:close/>
              </a:path>
              <a:path w="9525" h="4200525">
                <a:moveTo>
                  <a:pt x="6077" y="3676649"/>
                </a:moveTo>
                <a:lnTo>
                  <a:pt x="3447" y="3676649"/>
                </a:lnTo>
                <a:lnTo>
                  <a:pt x="2324" y="3676184"/>
                </a:lnTo>
                <a:lnTo>
                  <a:pt x="464" y="3674324"/>
                </a:lnTo>
                <a:lnTo>
                  <a:pt x="0" y="3673202"/>
                </a:lnTo>
                <a:lnTo>
                  <a:pt x="0" y="3670571"/>
                </a:lnTo>
                <a:lnTo>
                  <a:pt x="464" y="3669449"/>
                </a:lnTo>
                <a:lnTo>
                  <a:pt x="2324" y="3667589"/>
                </a:lnTo>
                <a:lnTo>
                  <a:pt x="3447" y="3667124"/>
                </a:lnTo>
                <a:lnTo>
                  <a:pt x="6077" y="3667124"/>
                </a:lnTo>
                <a:lnTo>
                  <a:pt x="7200" y="3667589"/>
                </a:lnTo>
                <a:lnTo>
                  <a:pt x="9060" y="3669449"/>
                </a:lnTo>
                <a:lnTo>
                  <a:pt x="9524" y="3670571"/>
                </a:lnTo>
                <a:lnTo>
                  <a:pt x="9524" y="3673202"/>
                </a:lnTo>
                <a:lnTo>
                  <a:pt x="9060" y="3674324"/>
                </a:lnTo>
                <a:lnTo>
                  <a:pt x="7200" y="3676184"/>
                </a:lnTo>
                <a:lnTo>
                  <a:pt x="6077" y="3676649"/>
                </a:lnTo>
                <a:close/>
              </a:path>
              <a:path w="9525" h="4200525">
                <a:moveTo>
                  <a:pt x="6077" y="3629024"/>
                </a:moveTo>
                <a:lnTo>
                  <a:pt x="3447" y="3629024"/>
                </a:lnTo>
                <a:lnTo>
                  <a:pt x="2324" y="3628559"/>
                </a:lnTo>
                <a:lnTo>
                  <a:pt x="464" y="3626699"/>
                </a:lnTo>
                <a:lnTo>
                  <a:pt x="0" y="3625577"/>
                </a:lnTo>
                <a:lnTo>
                  <a:pt x="0" y="3622947"/>
                </a:lnTo>
                <a:lnTo>
                  <a:pt x="464" y="3621824"/>
                </a:lnTo>
                <a:lnTo>
                  <a:pt x="2324" y="3619964"/>
                </a:lnTo>
                <a:lnTo>
                  <a:pt x="3447" y="3619499"/>
                </a:lnTo>
                <a:lnTo>
                  <a:pt x="6077" y="3619499"/>
                </a:lnTo>
                <a:lnTo>
                  <a:pt x="7200" y="3619964"/>
                </a:lnTo>
                <a:lnTo>
                  <a:pt x="9060" y="3621824"/>
                </a:lnTo>
                <a:lnTo>
                  <a:pt x="9524" y="3622947"/>
                </a:lnTo>
                <a:lnTo>
                  <a:pt x="9524" y="3625577"/>
                </a:lnTo>
                <a:lnTo>
                  <a:pt x="9060" y="3626699"/>
                </a:lnTo>
                <a:lnTo>
                  <a:pt x="7200" y="3628559"/>
                </a:lnTo>
                <a:lnTo>
                  <a:pt x="6077" y="3629024"/>
                </a:lnTo>
                <a:close/>
              </a:path>
              <a:path w="9525" h="4200525">
                <a:moveTo>
                  <a:pt x="6077" y="3581399"/>
                </a:moveTo>
                <a:lnTo>
                  <a:pt x="3447" y="3581399"/>
                </a:lnTo>
                <a:lnTo>
                  <a:pt x="2324" y="3580934"/>
                </a:lnTo>
                <a:lnTo>
                  <a:pt x="464" y="3579074"/>
                </a:lnTo>
                <a:lnTo>
                  <a:pt x="0" y="3577952"/>
                </a:lnTo>
                <a:lnTo>
                  <a:pt x="0" y="3575321"/>
                </a:lnTo>
                <a:lnTo>
                  <a:pt x="464" y="3574199"/>
                </a:lnTo>
                <a:lnTo>
                  <a:pt x="2324" y="3572339"/>
                </a:lnTo>
                <a:lnTo>
                  <a:pt x="3447" y="3571874"/>
                </a:lnTo>
                <a:lnTo>
                  <a:pt x="6077" y="3571874"/>
                </a:lnTo>
                <a:lnTo>
                  <a:pt x="7200" y="3572339"/>
                </a:lnTo>
                <a:lnTo>
                  <a:pt x="9060" y="3574199"/>
                </a:lnTo>
                <a:lnTo>
                  <a:pt x="9524" y="3575321"/>
                </a:lnTo>
                <a:lnTo>
                  <a:pt x="9524" y="3577952"/>
                </a:lnTo>
                <a:lnTo>
                  <a:pt x="9060" y="3579074"/>
                </a:lnTo>
                <a:lnTo>
                  <a:pt x="7200" y="3580934"/>
                </a:lnTo>
                <a:lnTo>
                  <a:pt x="6077" y="3581399"/>
                </a:lnTo>
                <a:close/>
              </a:path>
              <a:path w="9525" h="4200525">
                <a:moveTo>
                  <a:pt x="6077" y="3533774"/>
                </a:moveTo>
                <a:lnTo>
                  <a:pt x="3447" y="3533774"/>
                </a:lnTo>
                <a:lnTo>
                  <a:pt x="2324" y="3533309"/>
                </a:lnTo>
                <a:lnTo>
                  <a:pt x="464" y="3531449"/>
                </a:lnTo>
                <a:lnTo>
                  <a:pt x="0" y="3530327"/>
                </a:lnTo>
                <a:lnTo>
                  <a:pt x="0" y="3527696"/>
                </a:lnTo>
                <a:lnTo>
                  <a:pt x="464" y="3526574"/>
                </a:lnTo>
                <a:lnTo>
                  <a:pt x="2324" y="3524714"/>
                </a:lnTo>
                <a:lnTo>
                  <a:pt x="3447" y="3524249"/>
                </a:lnTo>
                <a:lnTo>
                  <a:pt x="6077" y="3524249"/>
                </a:lnTo>
                <a:lnTo>
                  <a:pt x="7200" y="3524714"/>
                </a:lnTo>
                <a:lnTo>
                  <a:pt x="9060" y="3526574"/>
                </a:lnTo>
                <a:lnTo>
                  <a:pt x="9524" y="3527696"/>
                </a:lnTo>
                <a:lnTo>
                  <a:pt x="9524" y="3530327"/>
                </a:lnTo>
                <a:lnTo>
                  <a:pt x="9060" y="3531449"/>
                </a:lnTo>
                <a:lnTo>
                  <a:pt x="7200" y="3533309"/>
                </a:lnTo>
                <a:lnTo>
                  <a:pt x="6077" y="3533774"/>
                </a:lnTo>
                <a:close/>
              </a:path>
              <a:path w="9525" h="4200525">
                <a:moveTo>
                  <a:pt x="6077" y="3486149"/>
                </a:moveTo>
                <a:lnTo>
                  <a:pt x="3447" y="3486149"/>
                </a:lnTo>
                <a:lnTo>
                  <a:pt x="2324" y="3485684"/>
                </a:lnTo>
                <a:lnTo>
                  <a:pt x="464" y="3483824"/>
                </a:lnTo>
                <a:lnTo>
                  <a:pt x="0" y="3482702"/>
                </a:lnTo>
                <a:lnTo>
                  <a:pt x="0" y="3480071"/>
                </a:lnTo>
                <a:lnTo>
                  <a:pt x="464" y="3478949"/>
                </a:lnTo>
                <a:lnTo>
                  <a:pt x="2324" y="3477089"/>
                </a:lnTo>
                <a:lnTo>
                  <a:pt x="3447" y="3476624"/>
                </a:lnTo>
                <a:lnTo>
                  <a:pt x="6077" y="3476624"/>
                </a:lnTo>
                <a:lnTo>
                  <a:pt x="7200" y="3477089"/>
                </a:lnTo>
                <a:lnTo>
                  <a:pt x="9060" y="3478949"/>
                </a:lnTo>
                <a:lnTo>
                  <a:pt x="9524" y="3480071"/>
                </a:lnTo>
                <a:lnTo>
                  <a:pt x="9524" y="3482702"/>
                </a:lnTo>
                <a:lnTo>
                  <a:pt x="9060" y="3483824"/>
                </a:lnTo>
                <a:lnTo>
                  <a:pt x="7200" y="3485684"/>
                </a:lnTo>
                <a:lnTo>
                  <a:pt x="6077" y="3486149"/>
                </a:lnTo>
                <a:close/>
              </a:path>
              <a:path w="9525" h="4200525">
                <a:moveTo>
                  <a:pt x="6077" y="3438524"/>
                </a:moveTo>
                <a:lnTo>
                  <a:pt x="3447" y="3438524"/>
                </a:lnTo>
                <a:lnTo>
                  <a:pt x="2324" y="3438059"/>
                </a:lnTo>
                <a:lnTo>
                  <a:pt x="464" y="3436199"/>
                </a:lnTo>
                <a:lnTo>
                  <a:pt x="0" y="3435077"/>
                </a:lnTo>
                <a:lnTo>
                  <a:pt x="0" y="3432446"/>
                </a:lnTo>
                <a:lnTo>
                  <a:pt x="464" y="3431324"/>
                </a:lnTo>
                <a:lnTo>
                  <a:pt x="2324" y="3429464"/>
                </a:lnTo>
                <a:lnTo>
                  <a:pt x="3447" y="3428999"/>
                </a:lnTo>
                <a:lnTo>
                  <a:pt x="6077" y="3428999"/>
                </a:lnTo>
                <a:lnTo>
                  <a:pt x="7200" y="3429464"/>
                </a:lnTo>
                <a:lnTo>
                  <a:pt x="9060" y="3431324"/>
                </a:lnTo>
                <a:lnTo>
                  <a:pt x="9524" y="3432446"/>
                </a:lnTo>
                <a:lnTo>
                  <a:pt x="9524" y="3435077"/>
                </a:lnTo>
                <a:lnTo>
                  <a:pt x="9060" y="3436199"/>
                </a:lnTo>
                <a:lnTo>
                  <a:pt x="7200" y="3438059"/>
                </a:lnTo>
                <a:lnTo>
                  <a:pt x="6077" y="3438524"/>
                </a:lnTo>
                <a:close/>
              </a:path>
              <a:path w="9525" h="4200525">
                <a:moveTo>
                  <a:pt x="6077" y="3390899"/>
                </a:moveTo>
                <a:lnTo>
                  <a:pt x="3447" y="3390899"/>
                </a:lnTo>
                <a:lnTo>
                  <a:pt x="2324" y="3390434"/>
                </a:lnTo>
                <a:lnTo>
                  <a:pt x="464" y="3388574"/>
                </a:lnTo>
                <a:lnTo>
                  <a:pt x="0" y="3387452"/>
                </a:lnTo>
                <a:lnTo>
                  <a:pt x="0" y="3384821"/>
                </a:lnTo>
                <a:lnTo>
                  <a:pt x="464" y="3383699"/>
                </a:lnTo>
                <a:lnTo>
                  <a:pt x="2324" y="3381839"/>
                </a:lnTo>
                <a:lnTo>
                  <a:pt x="3447" y="3381374"/>
                </a:lnTo>
                <a:lnTo>
                  <a:pt x="6077" y="3381374"/>
                </a:lnTo>
                <a:lnTo>
                  <a:pt x="7200" y="3381839"/>
                </a:lnTo>
                <a:lnTo>
                  <a:pt x="9060" y="3383699"/>
                </a:lnTo>
                <a:lnTo>
                  <a:pt x="9524" y="3384821"/>
                </a:lnTo>
                <a:lnTo>
                  <a:pt x="9524" y="3387452"/>
                </a:lnTo>
                <a:lnTo>
                  <a:pt x="9060" y="3388574"/>
                </a:lnTo>
                <a:lnTo>
                  <a:pt x="7200" y="3390434"/>
                </a:lnTo>
                <a:lnTo>
                  <a:pt x="6077" y="3390899"/>
                </a:lnTo>
                <a:close/>
              </a:path>
              <a:path w="9525" h="4200525">
                <a:moveTo>
                  <a:pt x="6077" y="3343274"/>
                </a:moveTo>
                <a:lnTo>
                  <a:pt x="3447" y="3343274"/>
                </a:lnTo>
                <a:lnTo>
                  <a:pt x="2324" y="3342809"/>
                </a:lnTo>
                <a:lnTo>
                  <a:pt x="464" y="3340949"/>
                </a:lnTo>
                <a:lnTo>
                  <a:pt x="0" y="3339827"/>
                </a:lnTo>
                <a:lnTo>
                  <a:pt x="0" y="3337196"/>
                </a:lnTo>
                <a:lnTo>
                  <a:pt x="464" y="3336074"/>
                </a:lnTo>
                <a:lnTo>
                  <a:pt x="2324" y="3334214"/>
                </a:lnTo>
                <a:lnTo>
                  <a:pt x="3447" y="3333749"/>
                </a:lnTo>
                <a:lnTo>
                  <a:pt x="6077" y="3333749"/>
                </a:lnTo>
                <a:lnTo>
                  <a:pt x="7200" y="3334214"/>
                </a:lnTo>
                <a:lnTo>
                  <a:pt x="9060" y="3336074"/>
                </a:lnTo>
                <a:lnTo>
                  <a:pt x="9524" y="3337196"/>
                </a:lnTo>
                <a:lnTo>
                  <a:pt x="9524" y="3339827"/>
                </a:lnTo>
                <a:lnTo>
                  <a:pt x="9060" y="3340949"/>
                </a:lnTo>
                <a:lnTo>
                  <a:pt x="7200" y="3342809"/>
                </a:lnTo>
                <a:lnTo>
                  <a:pt x="6077" y="3343274"/>
                </a:lnTo>
                <a:close/>
              </a:path>
              <a:path w="9525" h="4200525">
                <a:moveTo>
                  <a:pt x="6077" y="3295649"/>
                </a:moveTo>
                <a:lnTo>
                  <a:pt x="3447" y="3295649"/>
                </a:lnTo>
                <a:lnTo>
                  <a:pt x="2324" y="3295184"/>
                </a:lnTo>
                <a:lnTo>
                  <a:pt x="464" y="3293324"/>
                </a:lnTo>
                <a:lnTo>
                  <a:pt x="0" y="3292202"/>
                </a:lnTo>
                <a:lnTo>
                  <a:pt x="0" y="3289572"/>
                </a:lnTo>
                <a:lnTo>
                  <a:pt x="464" y="3288449"/>
                </a:lnTo>
                <a:lnTo>
                  <a:pt x="2324" y="3286589"/>
                </a:lnTo>
                <a:lnTo>
                  <a:pt x="3447" y="3286124"/>
                </a:lnTo>
                <a:lnTo>
                  <a:pt x="6077" y="3286124"/>
                </a:lnTo>
                <a:lnTo>
                  <a:pt x="7200" y="3286589"/>
                </a:lnTo>
                <a:lnTo>
                  <a:pt x="9060" y="3288449"/>
                </a:lnTo>
                <a:lnTo>
                  <a:pt x="9524" y="3289572"/>
                </a:lnTo>
                <a:lnTo>
                  <a:pt x="9524" y="3292202"/>
                </a:lnTo>
                <a:lnTo>
                  <a:pt x="9060" y="3293324"/>
                </a:lnTo>
                <a:lnTo>
                  <a:pt x="7200" y="3295184"/>
                </a:lnTo>
                <a:lnTo>
                  <a:pt x="6077" y="3295649"/>
                </a:lnTo>
                <a:close/>
              </a:path>
              <a:path w="9525" h="4200525">
                <a:moveTo>
                  <a:pt x="6077" y="3248024"/>
                </a:moveTo>
                <a:lnTo>
                  <a:pt x="3447" y="3248024"/>
                </a:lnTo>
                <a:lnTo>
                  <a:pt x="2324" y="3247559"/>
                </a:lnTo>
                <a:lnTo>
                  <a:pt x="464" y="3245699"/>
                </a:lnTo>
                <a:lnTo>
                  <a:pt x="0" y="3244577"/>
                </a:lnTo>
                <a:lnTo>
                  <a:pt x="0" y="3241946"/>
                </a:lnTo>
                <a:lnTo>
                  <a:pt x="464" y="3240824"/>
                </a:lnTo>
                <a:lnTo>
                  <a:pt x="2324" y="3238964"/>
                </a:lnTo>
                <a:lnTo>
                  <a:pt x="3447" y="3238499"/>
                </a:lnTo>
                <a:lnTo>
                  <a:pt x="6077" y="3238499"/>
                </a:lnTo>
                <a:lnTo>
                  <a:pt x="7200" y="3238964"/>
                </a:lnTo>
                <a:lnTo>
                  <a:pt x="9060" y="3240824"/>
                </a:lnTo>
                <a:lnTo>
                  <a:pt x="9524" y="3241946"/>
                </a:lnTo>
                <a:lnTo>
                  <a:pt x="9524" y="3244577"/>
                </a:lnTo>
                <a:lnTo>
                  <a:pt x="9060" y="3245699"/>
                </a:lnTo>
                <a:lnTo>
                  <a:pt x="7200" y="3247559"/>
                </a:lnTo>
                <a:lnTo>
                  <a:pt x="6077" y="3248024"/>
                </a:lnTo>
                <a:close/>
              </a:path>
              <a:path w="9525" h="4200525">
                <a:moveTo>
                  <a:pt x="6077" y="3200399"/>
                </a:moveTo>
                <a:lnTo>
                  <a:pt x="3447" y="3200399"/>
                </a:lnTo>
                <a:lnTo>
                  <a:pt x="2324" y="3199934"/>
                </a:lnTo>
                <a:lnTo>
                  <a:pt x="464" y="3198074"/>
                </a:lnTo>
                <a:lnTo>
                  <a:pt x="0" y="3196952"/>
                </a:lnTo>
                <a:lnTo>
                  <a:pt x="0" y="3194321"/>
                </a:lnTo>
                <a:lnTo>
                  <a:pt x="464" y="3193199"/>
                </a:lnTo>
                <a:lnTo>
                  <a:pt x="2324" y="3191339"/>
                </a:lnTo>
                <a:lnTo>
                  <a:pt x="3447" y="3190874"/>
                </a:lnTo>
                <a:lnTo>
                  <a:pt x="6077" y="3190874"/>
                </a:lnTo>
                <a:lnTo>
                  <a:pt x="7200" y="3191339"/>
                </a:lnTo>
                <a:lnTo>
                  <a:pt x="9060" y="3193199"/>
                </a:lnTo>
                <a:lnTo>
                  <a:pt x="9524" y="3194321"/>
                </a:lnTo>
                <a:lnTo>
                  <a:pt x="9524" y="3196952"/>
                </a:lnTo>
                <a:lnTo>
                  <a:pt x="9060" y="3198074"/>
                </a:lnTo>
                <a:lnTo>
                  <a:pt x="7200" y="3199934"/>
                </a:lnTo>
                <a:lnTo>
                  <a:pt x="6077" y="3200399"/>
                </a:lnTo>
                <a:close/>
              </a:path>
              <a:path w="9525" h="4200525">
                <a:moveTo>
                  <a:pt x="6077" y="3152774"/>
                </a:moveTo>
                <a:lnTo>
                  <a:pt x="3447" y="3152774"/>
                </a:lnTo>
                <a:lnTo>
                  <a:pt x="2324" y="3152309"/>
                </a:lnTo>
                <a:lnTo>
                  <a:pt x="464" y="3150449"/>
                </a:lnTo>
                <a:lnTo>
                  <a:pt x="0" y="3149327"/>
                </a:lnTo>
                <a:lnTo>
                  <a:pt x="0" y="3146696"/>
                </a:lnTo>
                <a:lnTo>
                  <a:pt x="464" y="3145574"/>
                </a:lnTo>
                <a:lnTo>
                  <a:pt x="2324" y="3143714"/>
                </a:lnTo>
                <a:lnTo>
                  <a:pt x="3447" y="3143249"/>
                </a:lnTo>
                <a:lnTo>
                  <a:pt x="6077" y="3143249"/>
                </a:lnTo>
                <a:lnTo>
                  <a:pt x="7200" y="3143714"/>
                </a:lnTo>
                <a:lnTo>
                  <a:pt x="9060" y="3145574"/>
                </a:lnTo>
                <a:lnTo>
                  <a:pt x="9524" y="3146696"/>
                </a:lnTo>
                <a:lnTo>
                  <a:pt x="9524" y="3149327"/>
                </a:lnTo>
                <a:lnTo>
                  <a:pt x="9060" y="3150449"/>
                </a:lnTo>
                <a:lnTo>
                  <a:pt x="7200" y="3152309"/>
                </a:lnTo>
                <a:lnTo>
                  <a:pt x="6077" y="3152774"/>
                </a:lnTo>
                <a:close/>
              </a:path>
              <a:path w="9525" h="4200525">
                <a:moveTo>
                  <a:pt x="6077" y="3105149"/>
                </a:moveTo>
                <a:lnTo>
                  <a:pt x="3447" y="3105149"/>
                </a:lnTo>
                <a:lnTo>
                  <a:pt x="2324" y="3104684"/>
                </a:lnTo>
                <a:lnTo>
                  <a:pt x="464" y="3102824"/>
                </a:lnTo>
                <a:lnTo>
                  <a:pt x="0" y="3101702"/>
                </a:lnTo>
                <a:lnTo>
                  <a:pt x="0" y="3099071"/>
                </a:lnTo>
                <a:lnTo>
                  <a:pt x="464" y="3097949"/>
                </a:lnTo>
                <a:lnTo>
                  <a:pt x="2324" y="3096089"/>
                </a:lnTo>
                <a:lnTo>
                  <a:pt x="3447" y="3095624"/>
                </a:lnTo>
                <a:lnTo>
                  <a:pt x="6077" y="3095624"/>
                </a:lnTo>
                <a:lnTo>
                  <a:pt x="7200" y="3096089"/>
                </a:lnTo>
                <a:lnTo>
                  <a:pt x="9060" y="3097949"/>
                </a:lnTo>
                <a:lnTo>
                  <a:pt x="9524" y="3099071"/>
                </a:lnTo>
                <a:lnTo>
                  <a:pt x="9524" y="3101702"/>
                </a:lnTo>
                <a:lnTo>
                  <a:pt x="9060" y="3102824"/>
                </a:lnTo>
                <a:lnTo>
                  <a:pt x="7200" y="3104684"/>
                </a:lnTo>
                <a:lnTo>
                  <a:pt x="6077" y="3105149"/>
                </a:lnTo>
                <a:close/>
              </a:path>
              <a:path w="9525" h="4200525">
                <a:moveTo>
                  <a:pt x="6077" y="3057524"/>
                </a:moveTo>
                <a:lnTo>
                  <a:pt x="3447" y="3057524"/>
                </a:lnTo>
                <a:lnTo>
                  <a:pt x="2324" y="3057059"/>
                </a:lnTo>
                <a:lnTo>
                  <a:pt x="464" y="3055199"/>
                </a:lnTo>
                <a:lnTo>
                  <a:pt x="0" y="3054077"/>
                </a:lnTo>
                <a:lnTo>
                  <a:pt x="0" y="3051447"/>
                </a:lnTo>
                <a:lnTo>
                  <a:pt x="464" y="3050324"/>
                </a:lnTo>
                <a:lnTo>
                  <a:pt x="2324" y="3048464"/>
                </a:lnTo>
                <a:lnTo>
                  <a:pt x="3447" y="3047999"/>
                </a:lnTo>
                <a:lnTo>
                  <a:pt x="6077" y="3047999"/>
                </a:lnTo>
                <a:lnTo>
                  <a:pt x="7200" y="3048464"/>
                </a:lnTo>
                <a:lnTo>
                  <a:pt x="9060" y="3050324"/>
                </a:lnTo>
                <a:lnTo>
                  <a:pt x="9524" y="3051447"/>
                </a:lnTo>
                <a:lnTo>
                  <a:pt x="9524" y="3054077"/>
                </a:lnTo>
                <a:lnTo>
                  <a:pt x="9060" y="3055199"/>
                </a:lnTo>
                <a:lnTo>
                  <a:pt x="7200" y="3057059"/>
                </a:lnTo>
                <a:lnTo>
                  <a:pt x="6077" y="3057524"/>
                </a:lnTo>
                <a:close/>
              </a:path>
              <a:path w="9525" h="4200525">
                <a:moveTo>
                  <a:pt x="6077" y="3009899"/>
                </a:moveTo>
                <a:lnTo>
                  <a:pt x="3447" y="3009899"/>
                </a:lnTo>
                <a:lnTo>
                  <a:pt x="2324" y="3009434"/>
                </a:lnTo>
                <a:lnTo>
                  <a:pt x="464" y="3007574"/>
                </a:lnTo>
                <a:lnTo>
                  <a:pt x="0" y="3006452"/>
                </a:lnTo>
                <a:lnTo>
                  <a:pt x="0" y="3003821"/>
                </a:lnTo>
                <a:lnTo>
                  <a:pt x="464" y="3002699"/>
                </a:lnTo>
                <a:lnTo>
                  <a:pt x="2324" y="3000839"/>
                </a:lnTo>
                <a:lnTo>
                  <a:pt x="3447" y="3000374"/>
                </a:lnTo>
                <a:lnTo>
                  <a:pt x="6077" y="3000374"/>
                </a:lnTo>
                <a:lnTo>
                  <a:pt x="7200" y="3000839"/>
                </a:lnTo>
                <a:lnTo>
                  <a:pt x="9060" y="3002699"/>
                </a:lnTo>
                <a:lnTo>
                  <a:pt x="9524" y="3003821"/>
                </a:lnTo>
                <a:lnTo>
                  <a:pt x="9524" y="3006452"/>
                </a:lnTo>
                <a:lnTo>
                  <a:pt x="9060" y="3007574"/>
                </a:lnTo>
                <a:lnTo>
                  <a:pt x="7200" y="3009434"/>
                </a:lnTo>
                <a:lnTo>
                  <a:pt x="6077" y="3009899"/>
                </a:lnTo>
                <a:close/>
              </a:path>
              <a:path w="9525" h="4200525">
                <a:moveTo>
                  <a:pt x="6077" y="2962274"/>
                </a:moveTo>
                <a:lnTo>
                  <a:pt x="3447" y="2962274"/>
                </a:lnTo>
                <a:lnTo>
                  <a:pt x="2324" y="2961809"/>
                </a:lnTo>
                <a:lnTo>
                  <a:pt x="464" y="2959949"/>
                </a:lnTo>
                <a:lnTo>
                  <a:pt x="0" y="2958827"/>
                </a:lnTo>
                <a:lnTo>
                  <a:pt x="0" y="2956197"/>
                </a:lnTo>
                <a:lnTo>
                  <a:pt x="464" y="2955074"/>
                </a:lnTo>
                <a:lnTo>
                  <a:pt x="2324" y="2953214"/>
                </a:lnTo>
                <a:lnTo>
                  <a:pt x="3447" y="2952749"/>
                </a:lnTo>
                <a:lnTo>
                  <a:pt x="6077" y="2952749"/>
                </a:lnTo>
                <a:lnTo>
                  <a:pt x="7200" y="2953214"/>
                </a:lnTo>
                <a:lnTo>
                  <a:pt x="9060" y="2955074"/>
                </a:lnTo>
                <a:lnTo>
                  <a:pt x="9524" y="2956197"/>
                </a:lnTo>
                <a:lnTo>
                  <a:pt x="9524" y="2958827"/>
                </a:lnTo>
                <a:lnTo>
                  <a:pt x="9060" y="2959949"/>
                </a:lnTo>
                <a:lnTo>
                  <a:pt x="7200" y="2961809"/>
                </a:lnTo>
                <a:lnTo>
                  <a:pt x="6077" y="2962274"/>
                </a:lnTo>
                <a:close/>
              </a:path>
              <a:path w="9525" h="4200525">
                <a:moveTo>
                  <a:pt x="6077" y="2914649"/>
                </a:moveTo>
                <a:lnTo>
                  <a:pt x="3447" y="2914649"/>
                </a:lnTo>
                <a:lnTo>
                  <a:pt x="2324" y="2914184"/>
                </a:lnTo>
                <a:lnTo>
                  <a:pt x="464" y="2912324"/>
                </a:lnTo>
                <a:lnTo>
                  <a:pt x="0" y="2911202"/>
                </a:lnTo>
                <a:lnTo>
                  <a:pt x="0" y="2908572"/>
                </a:lnTo>
                <a:lnTo>
                  <a:pt x="464" y="2907449"/>
                </a:lnTo>
                <a:lnTo>
                  <a:pt x="2324" y="2905589"/>
                </a:lnTo>
                <a:lnTo>
                  <a:pt x="3447" y="2905124"/>
                </a:lnTo>
                <a:lnTo>
                  <a:pt x="6077" y="2905124"/>
                </a:lnTo>
                <a:lnTo>
                  <a:pt x="7200" y="2905589"/>
                </a:lnTo>
                <a:lnTo>
                  <a:pt x="9060" y="2907449"/>
                </a:lnTo>
                <a:lnTo>
                  <a:pt x="9524" y="2908572"/>
                </a:lnTo>
                <a:lnTo>
                  <a:pt x="9524" y="2911202"/>
                </a:lnTo>
                <a:lnTo>
                  <a:pt x="9060" y="2912324"/>
                </a:lnTo>
                <a:lnTo>
                  <a:pt x="7200" y="2914184"/>
                </a:lnTo>
                <a:lnTo>
                  <a:pt x="6077" y="2914649"/>
                </a:lnTo>
                <a:close/>
              </a:path>
              <a:path w="9525" h="4200525">
                <a:moveTo>
                  <a:pt x="6077" y="2867024"/>
                </a:moveTo>
                <a:lnTo>
                  <a:pt x="3447" y="2867024"/>
                </a:lnTo>
                <a:lnTo>
                  <a:pt x="2324" y="2866559"/>
                </a:lnTo>
                <a:lnTo>
                  <a:pt x="464" y="2864699"/>
                </a:lnTo>
                <a:lnTo>
                  <a:pt x="0" y="2863577"/>
                </a:lnTo>
                <a:lnTo>
                  <a:pt x="0" y="2860946"/>
                </a:lnTo>
                <a:lnTo>
                  <a:pt x="464" y="2859824"/>
                </a:lnTo>
                <a:lnTo>
                  <a:pt x="2324" y="2857964"/>
                </a:lnTo>
                <a:lnTo>
                  <a:pt x="3447" y="2857499"/>
                </a:lnTo>
                <a:lnTo>
                  <a:pt x="6077" y="2857499"/>
                </a:lnTo>
                <a:lnTo>
                  <a:pt x="7200" y="2857964"/>
                </a:lnTo>
                <a:lnTo>
                  <a:pt x="9060" y="2859824"/>
                </a:lnTo>
                <a:lnTo>
                  <a:pt x="9524" y="2860946"/>
                </a:lnTo>
                <a:lnTo>
                  <a:pt x="9524" y="2863577"/>
                </a:lnTo>
                <a:lnTo>
                  <a:pt x="9060" y="2864699"/>
                </a:lnTo>
                <a:lnTo>
                  <a:pt x="7200" y="2866559"/>
                </a:lnTo>
                <a:lnTo>
                  <a:pt x="6077" y="2867024"/>
                </a:lnTo>
                <a:close/>
              </a:path>
              <a:path w="9525" h="4200525">
                <a:moveTo>
                  <a:pt x="6077" y="2819399"/>
                </a:moveTo>
                <a:lnTo>
                  <a:pt x="3447" y="2819399"/>
                </a:lnTo>
                <a:lnTo>
                  <a:pt x="2324" y="2818934"/>
                </a:lnTo>
                <a:lnTo>
                  <a:pt x="464" y="2817074"/>
                </a:lnTo>
                <a:lnTo>
                  <a:pt x="0" y="2815952"/>
                </a:lnTo>
                <a:lnTo>
                  <a:pt x="0" y="2813322"/>
                </a:lnTo>
                <a:lnTo>
                  <a:pt x="464" y="2812199"/>
                </a:lnTo>
                <a:lnTo>
                  <a:pt x="2324" y="2810339"/>
                </a:lnTo>
                <a:lnTo>
                  <a:pt x="3447" y="2809874"/>
                </a:lnTo>
                <a:lnTo>
                  <a:pt x="6077" y="2809874"/>
                </a:lnTo>
                <a:lnTo>
                  <a:pt x="7200" y="2810339"/>
                </a:lnTo>
                <a:lnTo>
                  <a:pt x="9060" y="2812199"/>
                </a:lnTo>
                <a:lnTo>
                  <a:pt x="9524" y="2813322"/>
                </a:lnTo>
                <a:lnTo>
                  <a:pt x="9524" y="2815952"/>
                </a:lnTo>
                <a:lnTo>
                  <a:pt x="9060" y="2817074"/>
                </a:lnTo>
                <a:lnTo>
                  <a:pt x="7200" y="2818934"/>
                </a:lnTo>
                <a:lnTo>
                  <a:pt x="6077" y="2819399"/>
                </a:lnTo>
                <a:close/>
              </a:path>
              <a:path w="9525" h="4200525">
                <a:moveTo>
                  <a:pt x="6077" y="2771774"/>
                </a:moveTo>
                <a:lnTo>
                  <a:pt x="3447" y="2771774"/>
                </a:lnTo>
                <a:lnTo>
                  <a:pt x="2324" y="2771309"/>
                </a:lnTo>
                <a:lnTo>
                  <a:pt x="464" y="2769449"/>
                </a:lnTo>
                <a:lnTo>
                  <a:pt x="0" y="2768327"/>
                </a:lnTo>
                <a:lnTo>
                  <a:pt x="0" y="2765697"/>
                </a:lnTo>
                <a:lnTo>
                  <a:pt x="464" y="2764574"/>
                </a:lnTo>
                <a:lnTo>
                  <a:pt x="2324" y="2762714"/>
                </a:lnTo>
                <a:lnTo>
                  <a:pt x="3447" y="2762249"/>
                </a:lnTo>
                <a:lnTo>
                  <a:pt x="6077" y="2762249"/>
                </a:lnTo>
                <a:lnTo>
                  <a:pt x="7200" y="2762714"/>
                </a:lnTo>
                <a:lnTo>
                  <a:pt x="9060" y="2764574"/>
                </a:lnTo>
                <a:lnTo>
                  <a:pt x="9524" y="2765697"/>
                </a:lnTo>
                <a:lnTo>
                  <a:pt x="9524" y="2768327"/>
                </a:lnTo>
                <a:lnTo>
                  <a:pt x="9060" y="2769449"/>
                </a:lnTo>
                <a:lnTo>
                  <a:pt x="7200" y="2771309"/>
                </a:lnTo>
                <a:lnTo>
                  <a:pt x="6077" y="2771774"/>
                </a:lnTo>
                <a:close/>
              </a:path>
              <a:path w="9525" h="4200525">
                <a:moveTo>
                  <a:pt x="6077" y="2724149"/>
                </a:moveTo>
                <a:lnTo>
                  <a:pt x="3447" y="2724149"/>
                </a:lnTo>
                <a:lnTo>
                  <a:pt x="2324" y="2723684"/>
                </a:lnTo>
                <a:lnTo>
                  <a:pt x="464" y="2721824"/>
                </a:lnTo>
                <a:lnTo>
                  <a:pt x="0" y="2720702"/>
                </a:lnTo>
                <a:lnTo>
                  <a:pt x="0" y="2718072"/>
                </a:lnTo>
                <a:lnTo>
                  <a:pt x="464" y="2716949"/>
                </a:lnTo>
                <a:lnTo>
                  <a:pt x="2324" y="2715089"/>
                </a:lnTo>
                <a:lnTo>
                  <a:pt x="3447" y="2714624"/>
                </a:lnTo>
                <a:lnTo>
                  <a:pt x="6077" y="2714624"/>
                </a:lnTo>
                <a:lnTo>
                  <a:pt x="7200" y="2715089"/>
                </a:lnTo>
                <a:lnTo>
                  <a:pt x="9060" y="2716949"/>
                </a:lnTo>
                <a:lnTo>
                  <a:pt x="9524" y="2718072"/>
                </a:lnTo>
                <a:lnTo>
                  <a:pt x="9524" y="2720702"/>
                </a:lnTo>
                <a:lnTo>
                  <a:pt x="9060" y="2721824"/>
                </a:lnTo>
                <a:lnTo>
                  <a:pt x="7200" y="2723684"/>
                </a:lnTo>
                <a:lnTo>
                  <a:pt x="6077" y="2724149"/>
                </a:lnTo>
                <a:close/>
              </a:path>
              <a:path w="9525" h="4200525">
                <a:moveTo>
                  <a:pt x="6077" y="2676524"/>
                </a:moveTo>
                <a:lnTo>
                  <a:pt x="3447" y="2676524"/>
                </a:lnTo>
                <a:lnTo>
                  <a:pt x="2324" y="2676059"/>
                </a:lnTo>
                <a:lnTo>
                  <a:pt x="464" y="2674199"/>
                </a:lnTo>
                <a:lnTo>
                  <a:pt x="0" y="2673077"/>
                </a:lnTo>
                <a:lnTo>
                  <a:pt x="0" y="2670447"/>
                </a:lnTo>
                <a:lnTo>
                  <a:pt x="464" y="2669324"/>
                </a:lnTo>
                <a:lnTo>
                  <a:pt x="2324" y="2667464"/>
                </a:lnTo>
                <a:lnTo>
                  <a:pt x="3447" y="2666999"/>
                </a:lnTo>
                <a:lnTo>
                  <a:pt x="6077" y="2666999"/>
                </a:lnTo>
                <a:lnTo>
                  <a:pt x="7200" y="2667464"/>
                </a:lnTo>
                <a:lnTo>
                  <a:pt x="9060" y="2669324"/>
                </a:lnTo>
                <a:lnTo>
                  <a:pt x="9524" y="2670447"/>
                </a:lnTo>
                <a:lnTo>
                  <a:pt x="9524" y="2673077"/>
                </a:lnTo>
                <a:lnTo>
                  <a:pt x="9060" y="2674199"/>
                </a:lnTo>
                <a:lnTo>
                  <a:pt x="7200" y="2676059"/>
                </a:lnTo>
                <a:lnTo>
                  <a:pt x="6077" y="2676524"/>
                </a:lnTo>
                <a:close/>
              </a:path>
              <a:path w="9525" h="4200525">
                <a:moveTo>
                  <a:pt x="6077" y="2628899"/>
                </a:moveTo>
                <a:lnTo>
                  <a:pt x="3447" y="2628899"/>
                </a:lnTo>
                <a:lnTo>
                  <a:pt x="2324" y="2628434"/>
                </a:lnTo>
                <a:lnTo>
                  <a:pt x="464" y="2626574"/>
                </a:lnTo>
                <a:lnTo>
                  <a:pt x="0" y="2625452"/>
                </a:lnTo>
                <a:lnTo>
                  <a:pt x="0" y="2622821"/>
                </a:lnTo>
                <a:lnTo>
                  <a:pt x="464" y="2621699"/>
                </a:lnTo>
                <a:lnTo>
                  <a:pt x="2324" y="2619839"/>
                </a:lnTo>
                <a:lnTo>
                  <a:pt x="3447" y="2619374"/>
                </a:lnTo>
                <a:lnTo>
                  <a:pt x="6077" y="2619374"/>
                </a:lnTo>
                <a:lnTo>
                  <a:pt x="7200" y="2619839"/>
                </a:lnTo>
                <a:lnTo>
                  <a:pt x="9060" y="2621699"/>
                </a:lnTo>
                <a:lnTo>
                  <a:pt x="9524" y="2622821"/>
                </a:lnTo>
                <a:lnTo>
                  <a:pt x="9524" y="2625452"/>
                </a:lnTo>
                <a:lnTo>
                  <a:pt x="9060" y="2626574"/>
                </a:lnTo>
                <a:lnTo>
                  <a:pt x="7200" y="2628434"/>
                </a:lnTo>
                <a:lnTo>
                  <a:pt x="6077" y="2628899"/>
                </a:lnTo>
                <a:close/>
              </a:path>
              <a:path w="9525" h="4200525">
                <a:moveTo>
                  <a:pt x="6077" y="2581274"/>
                </a:moveTo>
                <a:lnTo>
                  <a:pt x="3447" y="2581274"/>
                </a:lnTo>
                <a:lnTo>
                  <a:pt x="2324" y="2580809"/>
                </a:lnTo>
                <a:lnTo>
                  <a:pt x="464" y="2578949"/>
                </a:lnTo>
                <a:lnTo>
                  <a:pt x="0" y="2577827"/>
                </a:lnTo>
                <a:lnTo>
                  <a:pt x="0" y="2575197"/>
                </a:lnTo>
                <a:lnTo>
                  <a:pt x="464" y="2574074"/>
                </a:lnTo>
                <a:lnTo>
                  <a:pt x="2324" y="2572214"/>
                </a:lnTo>
                <a:lnTo>
                  <a:pt x="3447" y="2571749"/>
                </a:lnTo>
                <a:lnTo>
                  <a:pt x="6077" y="2571749"/>
                </a:lnTo>
                <a:lnTo>
                  <a:pt x="7200" y="2572214"/>
                </a:lnTo>
                <a:lnTo>
                  <a:pt x="9060" y="2574074"/>
                </a:lnTo>
                <a:lnTo>
                  <a:pt x="9524" y="2575197"/>
                </a:lnTo>
                <a:lnTo>
                  <a:pt x="9524" y="2577827"/>
                </a:lnTo>
                <a:lnTo>
                  <a:pt x="9060" y="2578949"/>
                </a:lnTo>
                <a:lnTo>
                  <a:pt x="7200" y="2580809"/>
                </a:lnTo>
                <a:lnTo>
                  <a:pt x="6077" y="2581274"/>
                </a:lnTo>
                <a:close/>
              </a:path>
              <a:path w="9525" h="4200525">
                <a:moveTo>
                  <a:pt x="6077" y="2533649"/>
                </a:moveTo>
                <a:lnTo>
                  <a:pt x="3447" y="2533649"/>
                </a:lnTo>
                <a:lnTo>
                  <a:pt x="2324" y="2533184"/>
                </a:lnTo>
                <a:lnTo>
                  <a:pt x="464" y="2531324"/>
                </a:lnTo>
                <a:lnTo>
                  <a:pt x="0" y="2530202"/>
                </a:lnTo>
                <a:lnTo>
                  <a:pt x="0" y="2527572"/>
                </a:lnTo>
                <a:lnTo>
                  <a:pt x="464" y="2526449"/>
                </a:lnTo>
                <a:lnTo>
                  <a:pt x="2324" y="2524589"/>
                </a:lnTo>
                <a:lnTo>
                  <a:pt x="3447" y="2524124"/>
                </a:lnTo>
                <a:lnTo>
                  <a:pt x="6077" y="2524124"/>
                </a:lnTo>
                <a:lnTo>
                  <a:pt x="7200" y="2524589"/>
                </a:lnTo>
                <a:lnTo>
                  <a:pt x="9060" y="2526449"/>
                </a:lnTo>
                <a:lnTo>
                  <a:pt x="9524" y="2527572"/>
                </a:lnTo>
                <a:lnTo>
                  <a:pt x="9524" y="2530202"/>
                </a:lnTo>
                <a:lnTo>
                  <a:pt x="9060" y="2531324"/>
                </a:lnTo>
                <a:lnTo>
                  <a:pt x="7200" y="2533184"/>
                </a:lnTo>
                <a:lnTo>
                  <a:pt x="6077" y="2533649"/>
                </a:lnTo>
                <a:close/>
              </a:path>
              <a:path w="9525" h="4200525">
                <a:moveTo>
                  <a:pt x="6077" y="2486024"/>
                </a:moveTo>
                <a:lnTo>
                  <a:pt x="3447" y="2486024"/>
                </a:lnTo>
                <a:lnTo>
                  <a:pt x="2324" y="2485559"/>
                </a:lnTo>
                <a:lnTo>
                  <a:pt x="464" y="2483699"/>
                </a:lnTo>
                <a:lnTo>
                  <a:pt x="0" y="2482577"/>
                </a:lnTo>
                <a:lnTo>
                  <a:pt x="0" y="2479946"/>
                </a:lnTo>
                <a:lnTo>
                  <a:pt x="464" y="2478824"/>
                </a:lnTo>
                <a:lnTo>
                  <a:pt x="2324" y="2476964"/>
                </a:lnTo>
                <a:lnTo>
                  <a:pt x="3447" y="2476499"/>
                </a:lnTo>
                <a:lnTo>
                  <a:pt x="6077" y="2476499"/>
                </a:lnTo>
                <a:lnTo>
                  <a:pt x="7200" y="2476964"/>
                </a:lnTo>
                <a:lnTo>
                  <a:pt x="9060" y="2478824"/>
                </a:lnTo>
                <a:lnTo>
                  <a:pt x="9524" y="2479946"/>
                </a:lnTo>
                <a:lnTo>
                  <a:pt x="9524" y="2482577"/>
                </a:lnTo>
                <a:lnTo>
                  <a:pt x="9060" y="2483699"/>
                </a:lnTo>
                <a:lnTo>
                  <a:pt x="7200" y="2485559"/>
                </a:lnTo>
                <a:lnTo>
                  <a:pt x="6077" y="2486024"/>
                </a:lnTo>
                <a:close/>
              </a:path>
              <a:path w="9525" h="4200525">
                <a:moveTo>
                  <a:pt x="6077" y="2438399"/>
                </a:moveTo>
                <a:lnTo>
                  <a:pt x="3447" y="2438399"/>
                </a:lnTo>
                <a:lnTo>
                  <a:pt x="2324" y="2437934"/>
                </a:lnTo>
                <a:lnTo>
                  <a:pt x="464" y="2436074"/>
                </a:lnTo>
                <a:lnTo>
                  <a:pt x="0" y="2434952"/>
                </a:lnTo>
                <a:lnTo>
                  <a:pt x="0" y="2432322"/>
                </a:lnTo>
                <a:lnTo>
                  <a:pt x="464" y="2431199"/>
                </a:lnTo>
                <a:lnTo>
                  <a:pt x="2324" y="2429339"/>
                </a:lnTo>
                <a:lnTo>
                  <a:pt x="3447" y="2428874"/>
                </a:lnTo>
                <a:lnTo>
                  <a:pt x="6077" y="2428874"/>
                </a:lnTo>
                <a:lnTo>
                  <a:pt x="7200" y="2429339"/>
                </a:lnTo>
                <a:lnTo>
                  <a:pt x="9060" y="2431199"/>
                </a:lnTo>
                <a:lnTo>
                  <a:pt x="9524" y="2432322"/>
                </a:lnTo>
                <a:lnTo>
                  <a:pt x="9524" y="2434952"/>
                </a:lnTo>
                <a:lnTo>
                  <a:pt x="9060" y="2436074"/>
                </a:lnTo>
                <a:lnTo>
                  <a:pt x="7200" y="2437934"/>
                </a:lnTo>
                <a:lnTo>
                  <a:pt x="6077" y="2438399"/>
                </a:lnTo>
                <a:close/>
              </a:path>
              <a:path w="9525" h="4200525">
                <a:moveTo>
                  <a:pt x="6077" y="2390774"/>
                </a:moveTo>
                <a:lnTo>
                  <a:pt x="3447" y="2390774"/>
                </a:lnTo>
                <a:lnTo>
                  <a:pt x="2324" y="2390309"/>
                </a:lnTo>
                <a:lnTo>
                  <a:pt x="464" y="2388449"/>
                </a:lnTo>
                <a:lnTo>
                  <a:pt x="0" y="2387327"/>
                </a:lnTo>
                <a:lnTo>
                  <a:pt x="0" y="2384696"/>
                </a:lnTo>
                <a:lnTo>
                  <a:pt x="464" y="2383574"/>
                </a:lnTo>
                <a:lnTo>
                  <a:pt x="2324" y="2381714"/>
                </a:lnTo>
                <a:lnTo>
                  <a:pt x="3447" y="2381249"/>
                </a:lnTo>
                <a:lnTo>
                  <a:pt x="6077" y="2381249"/>
                </a:lnTo>
                <a:lnTo>
                  <a:pt x="7200" y="2381714"/>
                </a:lnTo>
                <a:lnTo>
                  <a:pt x="9060" y="2383574"/>
                </a:lnTo>
                <a:lnTo>
                  <a:pt x="9524" y="2384696"/>
                </a:lnTo>
                <a:lnTo>
                  <a:pt x="9524" y="2387327"/>
                </a:lnTo>
                <a:lnTo>
                  <a:pt x="9060" y="2388449"/>
                </a:lnTo>
                <a:lnTo>
                  <a:pt x="7200" y="2390309"/>
                </a:lnTo>
                <a:lnTo>
                  <a:pt x="6077" y="2390774"/>
                </a:lnTo>
                <a:close/>
              </a:path>
              <a:path w="9525" h="4200525">
                <a:moveTo>
                  <a:pt x="6077" y="2343149"/>
                </a:moveTo>
                <a:lnTo>
                  <a:pt x="3447" y="2343149"/>
                </a:lnTo>
                <a:lnTo>
                  <a:pt x="2324" y="2342684"/>
                </a:lnTo>
                <a:lnTo>
                  <a:pt x="464" y="2340824"/>
                </a:lnTo>
                <a:lnTo>
                  <a:pt x="0" y="2339702"/>
                </a:lnTo>
                <a:lnTo>
                  <a:pt x="0" y="2337072"/>
                </a:lnTo>
                <a:lnTo>
                  <a:pt x="464" y="2335949"/>
                </a:lnTo>
                <a:lnTo>
                  <a:pt x="2324" y="2334089"/>
                </a:lnTo>
                <a:lnTo>
                  <a:pt x="3447" y="2333624"/>
                </a:lnTo>
                <a:lnTo>
                  <a:pt x="6077" y="2333624"/>
                </a:lnTo>
                <a:lnTo>
                  <a:pt x="7200" y="2334089"/>
                </a:lnTo>
                <a:lnTo>
                  <a:pt x="9060" y="2335949"/>
                </a:lnTo>
                <a:lnTo>
                  <a:pt x="9524" y="2337072"/>
                </a:lnTo>
                <a:lnTo>
                  <a:pt x="9524" y="2339702"/>
                </a:lnTo>
                <a:lnTo>
                  <a:pt x="9060" y="2340824"/>
                </a:lnTo>
                <a:lnTo>
                  <a:pt x="7200" y="2342684"/>
                </a:lnTo>
                <a:lnTo>
                  <a:pt x="6077" y="2343149"/>
                </a:lnTo>
                <a:close/>
              </a:path>
              <a:path w="9525" h="4200525">
                <a:moveTo>
                  <a:pt x="6077" y="2295524"/>
                </a:moveTo>
                <a:lnTo>
                  <a:pt x="3447" y="2295524"/>
                </a:lnTo>
                <a:lnTo>
                  <a:pt x="2324" y="2295059"/>
                </a:lnTo>
                <a:lnTo>
                  <a:pt x="464" y="2293199"/>
                </a:lnTo>
                <a:lnTo>
                  <a:pt x="0" y="2292077"/>
                </a:lnTo>
                <a:lnTo>
                  <a:pt x="0" y="2289447"/>
                </a:lnTo>
                <a:lnTo>
                  <a:pt x="464" y="2288324"/>
                </a:lnTo>
                <a:lnTo>
                  <a:pt x="2324" y="2286464"/>
                </a:lnTo>
                <a:lnTo>
                  <a:pt x="3447" y="2285999"/>
                </a:lnTo>
                <a:lnTo>
                  <a:pt x="6077" y="2285999"/>
                </a:lnTo>
                <a:lnTo>
                  <a:pt x="7200" y="2286464"/>
                </a:lnTo>
                <a:lnTo>
                  <a:pt x="9060" y="2288324"/>
                </a:lnTo>
                <a:lnTo>
                  <a:pt x="9524" y="2289447"/>
                </a:lnTo>
                <a:lnTo>
                  <a:pt x="9524" y="2292077"/>
                </a:lnTo>
                <a:lnTo>
                  <a:pt x="9060" y="2293199"/>
                </a:lnTo>
                <a:lnTo>
                  <a:pt x="7200" y="2295059"/>
                </a:lnTo>
                <a:lnTo>
                  <a:pt x="6077" y="2295524"/>
                </a:lnTo>
                <a:close/>
              </a:path>
              <a:path w="9525" h="4200525">
                <a:moveTo>
                  <a:pt x="6077" y="2247899"/>
                </a:moveTo>
                <a:lnTo>
                  <a:pt x="3447" y="2247899"/>
                </a:lnTo>
                <a:lnTo>
                  <a:pt x="2324" y="2247434"/>
                </a:lnTo>
                <a:lnTo>
                  <a:pt x="464" y="2245574"/>
                </a:lnTo>
                <a:lnTo>
                  <a:pt x="0" y="2244452"/>
                </a:lnTo>
                <a:lnTo>
                  <a:pt x="0" y="2241822"/>
                </a:lnTo>
                <a:lnTo>
                  <a:pt x="464" y="2240699"/>
                </a:lnTo>
                <a:lnTo>
                  <a:pt x="2324" y="2238839"/>
                </a:lnTo>
                <a:lnTo>
                  <a:pt x="3447" y="2238374"/>
                </a:lnTo>
                <a:lnTo>
                  <a:pt x="6077" y="2238374"/>
                </a:lnTo>
                <a:lnTo>
                  <a:pt x="7200" y="2238839"/>
                </a:lnTo>
                <a:lnTo>
                  <a:pt x="9060" y="2240699"/>
                </a:lnTo>
                <a:lnTo>
                  <a:pt x="9524" y="2241822"/>
                </a:lnTo>
                <a:lnTo>
                  <a:pt x="9524" y="2244452"/>
                </a:lnTo>
                <a:lnTo>
                  <a:pt x="9060" y="2245574"/>
                </a:lnTo>
                <a:lnTo>
                  <a:pt x="7200" y="2247434"/>
                </a:lnTo>
                <a:lnTo>
                  <a:pt x="6077" y="2247899"/>
                </a:lnTo>
                <a:close/>
              </a:path>
              <a:path w="9525" h="4200525">
                <a:moveTo>
                  <a:pt x="6077" y="2200274"/>
                </a:moveTo>
                <a:lnTo>
                  <a:pt x="3447" y="2200274"/>
                </a:lnTo>
                <a:lnTo>
                  <a:pt x="2324" y="2199809"/>
                </a:lnTo>
                <a:lnTo>
                  <a:pt x="464" y="2197949"/>
                </a:lnTo>
                <a:lnTo>
                  <a:pt x="0" y="2196827"/>
                </a:lnTo>
                <a:lnTo>
                  <a:pt x="0" y="2194197"/>
                </a:lnTo>
                <a:lnTo>
                  <a:pt x="464" y="2193074"/>
                </a:lnTo>
                <a:lnTo>
                  <a:pt x="2324" y="2191214"/>
                </a:lnTo>
                <a:lnTo>
                  <a:pt x="3447" y="2190749"/>
                </a:lnTo>
                <a:lnTo>
                  <a:pt x="6077" y="2190749"/>
                </a:lnTo>
                <a:lnTo>
                  <a:pt x="7200" y="2191214"/>
                </a:lnTo>
                <a:lnTo>
                  <a:pt x="9060" y="2193074"/>
                </a:lnTo>
                <a:lnTo>
                  <a:pt x="9524" y="2194197"/>
                </a:lnTo>
                <a:lnTo>
                  <a:pt x="9524" y="2196827"/>
                </a:lnTo>
                <a:lnTo>
                  <a:pt x="9060" y="2197949"/>
                </a:lnTo>
                <a:lnTo>
                  <a:pt x="7200" y="2199809"/>
                </a:lnTo>
                <a:lnTo>
                  <a:pt x="6077" y="2200274"/>
                </a:lnTo>
                <a:close/>
              </a:path>
              <a:path w="9525" h="4200525">
                <a:moveTo>
                  <a:pt x="6077" y="2152649"/>
                </a:moveTo>
                <a:lnTo>
                  <a:pt x="3447" y="2152649"/>
                </a:lnTo>
                <a:lnTo>
                  <a:pt x="2324" y="2152184"/>
                </a:lnTo>
                <a:lnTo>
                  <a:pt x="464" y="2150324"/>
                </a:lnTo>
                <a:lnTo>
                  <a:pt x="0" y="2149202"/>
                </a:lnTo>
                <a:lnTo>
                  <a:pt x="0" y="2146571"/>
                </a:lnTo>
                <a:lnTo>
                  <a:pt x="464" y="2145449"/>
                </a:lnTo>
                <a:lnTo>
                  <a:pt x="2324" y="2143589"/>
                </a:lnTo>
                <a:lnTo>
                  <a:pt x="3447" y="2143124"/>
                </a:lnTo>
                <a:lnTo>
                  <a:pt x="6077" y="2143124"/>
                </a:lnTo>
                <a:lnTo>
                  <a:pt x="7200" y="2143589"/>
                </a:lnTo>
                <a:lnTo>
                  <a:pt x="9060" y="2145449"/>
                </a:lnTo>
                <a:lnTo>
                  <a:pt x="9524" y="2146571"/>
                </a:lnTo>
                <a:lnTo>
                  <a:pt x="9524" y="2149202"/>
                </a:lnTo>
                <a:lnTo>
                  <a:pt x="9060" y="2150324"/>
                </a:lnTo>
                <a:lnTo>
                  <a:pt x="7200" y="2152184"/>
                </a:lnTo>
                <a:lnTo>
                  <a:pt x="6077" y="2152649"/>
                </a:lnTo>
                <a:close/>
              </a:path>
              <a:path w="9525" h="4200525">
                <a:moveTo>
                  <a:pt x="6077" y="2105024"/>
                </a:moveTo>
                <a:lnTo>
                  <a:pt x="3447" y="2105024"/>
                </a:lnTo>
                <a:lnTo>
                  <a:pt x="2324" y="2104559"/>
                </a:lnTo>
                <a:lnTo>
                  <a:pt x="464" y="2102699"/>
                </a:lnTo>
                <a:lnTo>
                  <a:pt x="0" y="2101577"/>
                </a:lnTo>
                <a:lnTo>
                  <a:pt x="0" y="2098947"/>
                </a:lnTo>
                <a:lnTo>
                  <a:pt x="464" y="2097824"/>
                </a:lnTo>
                <a:lnTo>
                  <a:pt x="2324" y="2095964"/>
                </a:lnTo>
                <a:lnTo>
                  <a:pt x="3447" y="2095499"/>
                </a:lnTo>
                <a:lnTo>
                  <a:pt x="6077" y="2095499"/>
                </a:lnTo>
                <a:lnTo>
                  <a:pt x="7200" y="2095964"/>
                </a:lnTo>
                <a:lnTo>
                  <a:pt x="9060" y="2097824"/>
                </a:lnTo>
                <a:lnTo>
                  <a:pt x="9524" y="2098947"/>
                </a:lnTo>
                <a:lnTo>
                  <a:pt x="9524" y="2101577"/>
                </a:lnTo>
                <a:lnTo>
                  <a:pt x="9060" y="2102699"/>
                </a:lnTo>
                <a:lnTo>
                  <a:pt x="7200" y="2104559"/>
                </a:lnTo>
                <a:lnTo>
                  <a:pt x="6077" y="2105024"/>
                </a:lnTo>
                <a:close/>
              </a:path>
              <a:path w="9525" h="4200525">
                <a:moveTo>
                  <a:pt x="6077" y="2057399"/>
                </a:moveTo>
                <a:lnTo>
                  <a:pt x="3447" y="2057399"/>
                </a:lnTo>
                <a:lnTo>
                  <a:pt x="2324" y="2056934"/>
                </a:lnTo>
                <a:lnTo>
                  <a:pt x="464" y="2055074"/>
                </a:lnTo>
                <a:lnTo>
                  <a:pt x="0" y="2053952"/>
                </a:lnTo>
                <a:lnTo>
                  <a:pt x="0" y="2051322"/>
                </a:lnTo>
                <a:lnTo>
                  <a:pt x="464" y="2050199"/>
                </a:lnTo>
                <a:lnTo>
                  <a:pt x="2324" y="2048339"/>
                </a:lnTo>
                <a:lnTo>
                  <a:pt x="3447" y="2047874"/>
                </a:lnTo>
                <a:lnTo>
                  <a:pt x="6077" y="2047874"/>
                </a:lnTo>
                <a:lnTo>
                  <a:pt x="7200" y="2048339"/>
                </a:lnTo>
                <a:lnTo>
                  <a:pt x="9060" y="2050199"/>
                </a:lnTo>
                <a:lnTo>
                  <a:pt x="9524" y="2051322"/>
                </a:lnTo>
                <a:lnTo>
                  <a:pt x="9524" y="2053952"/>
                </a:lnTo>
                <a:lnTo>
                  <a:pt x="9060" y="2055074"/>
                </a:lnTo>
                <a:lnTo>
                  <a:pt x="7200" y="2056934"/>
                </a:lnTo>
                <a:lnTo>
                  <a:pt x="6077" y="2057399"/>
                </a:lnTo>
                <a:close/>
              </a:path>
              <a:path w="9525" h="4200525">
                <a:moveTo>
                  <a:pt x="6077" y="2009774"/>
                </a:moveTo>
                <a:lnTo>
                  <a:pt x="3447" y="2009774"/>
                </a:lnTo>
                <a:lnTo>
                  <a:pt x="2324" y="2009309"/>
                </a:lnTo>
                <a:lnTo>
                  <a:pt x="464" y="2007449"/>
                </a:lnTo>
                <a:lnTo>
                  <a:pt x="0" y="2006327"/>
                </a:lnTo>
                <a:lnTo>
                  <a:pt x="0" y="2003697"/>
                </a:lnTo>
                <a:lnTo>
                  <a:pt x="464" y="2002574"/>
                </a:lnTo>
                <a:lnTo>
                  <a:pt x="2324" y="2000714"/>
                </a:lnTo>
                <a:lnTo>
                  <a:pt x="3447" y="2000249"/>
                </a:lnTo>
                <a:lnTo>
                  <a:pt x="6077" y="2000249"/>
                </a:lnTo>
                <a:lnTo>
                  <a:pt x="7200" y="2000714"/>
                </a:lnTo>
                <a:lnTo>
                  <a:pt x="9060" y="2002574"/>
                </a:lnTo>
                <a:lnTo>
                  <a:pt x="9524" y="2003697"/>
                </a:lnTo>
                <a:lnTo>
                  <a:pt x="9524" y="2006327"/>
                </a:lnTo>
                <a:lnTo>
                  <a:pt x="9060" y="2007449"/>
                </a:lnTo>
                <a:lnTo>
                  <a:pt x="7200" y="2009309"/>
                </a:lnTo>
                <a:lnTo>
                  <a:pt x="6077" y="2009774"/>
                </a:lnTo>
                <a:close/>
              </a:path>
              <a:path w="9525" h="4200525">
                <a:moveTo>
                  <a:pt x="6077" y="1962149"/>
                </a:moveTo>
                <a:lnTo>
                  <a:pt x="3447" y="1962149"/>
                </a:lnTo>
                <a:lnTo>
                  <a:pt x="2324" y="1961684"/>
                </a:lnTo>
                <a:lnTo>
                  <a:pt x="464" y="1959824"/>
                </a:lnTo>
                <a:lnTo>
                  <a:pt x="0" y="1958702"/>
                </a:lnTo>
                <a:lnTo>
                  <a:pt x="0" y="1956071"/>
                </a:lnTo>
                <a:lnTo>
                  <a:pt x="464" y="1954949"/>
                </a:lnTo>
                <a:lnTo>
                  <a:pt x="2324" y="1953089"/>
                </a:lnTo>
                <a:lnTo>
                  <a:pt x="3447" y="1952624"/>
                </a:lnTo>
                <a:lnTo>
                  <a:pt x="6077" y="1952624"/>
                </a:lnTo>
                <a:lnTo>
                  <a:pt x="7200" y="1953089"/>
                </a:lnTo>
                <a:lnTo>
                  <a:pt x="9060" y="1954949"/>
                </a:lnTo>
                <a:lnTo>
                  <a:pt x="9524" y="1956071"/>
                </a:lnTo>
                <a:lnTo>
                  <a:pt x="9524" y="1958702"/>
                </a:lnTo>
                <a:lnTo>
                  <a:pt x="9060" y="1959824"/>
                </a:lnTo>
                <a:lnTo>
                  <a:pt x="7200" y="1961684"/>
                </a:lnTo>
                <a:lnTo>
                  <a:pt x="6077" y="1962149"/>
                </a:lnTo>
                <a:close/>
              </a:path>
              <a:path w="9525" h="4200525">
                <a:moveTo>
                  <a:pt x="6077" y="1914524"/>
                </a:moveTo>
                <a:lnTo>
                  <a:pt x="3447" y="1914524"/>
                </a:lnTo>
                <a:lnTo>
                  <a:pt x="2324" y="1914059"/>
                </a:lnTo>
                <a:lnTo>
                  <a:pt x="464" y="1912200"/>
                </a:lnTo>
                <a:lnTo>
                  <a:pt x="0" y="1911077"/>
                </a:lnTo>
                <a:lnTo>
                  <a:pt x="0" y="1908447"/>
                </a:lnTo>
                <a:lnTo>
                  <a:pt x="464" y="1907324"/>
                </a:lnTo>
                <a:lnTo>
                  <a:pt x="2324" y="1905464"/>
                </a:lnTo>
                <a:lnTo>
                  <a:pt x="3447" y="1904999"/>
                </a:lnTo>
                <a:lnTo>
                  <a:pt x="6077" y="1904999"/>
                </a:lnTo>
                <a:lnTo>
                  <a:pt x="7200" y="1905464"/>
                </a:lnTo>
                <a:lnTo>
                  <a:pt x="9060" y="1907324"/>
                </a:lnTo>
                <a:lnTo>
                  <a:pt x="9524" y="1908447"/>
                </a:lnTo>
                <a:lnTo>
                  <a:pt x="9524" y="1911077"/>
                </a:lnTo>
                <a:lnTo>
                  <a:pt x="9060" y="1912200"/>
                </a:lnTo>
                <a:lnTo>
                  <a:pt x="7200" y="1914059"/>
                </a:lnTo>
                <a:lnTo>
                  <a:pt x="6077" y="1914524"/>
                </a:lnTo>
                <a:close/>
              </a:path>
              <a:path w="9525" h="4200525">
                <a:moveTo>
                  <a:pt x="6077" y="1866899"/>
                </a:moveTo>
                <a:lnTo>
                  <a:pt x="3447" y="1866899"/>
                </a:lnTo>
                <a:lnTo>
                  <a:pt x="2324" y="1866434"/>
                </a:lnTo>
                <a:lnTo>
                  <a:pt x="464" y="1864574"/>
                </a:lnTo>
                <a:lnTo>
                  <a:pt x="0" y="1863452"/>
                </a:lnTo>
                <a:lnTo>
                  <a:pt x="0" y="1860822"/>
                </a:lnTo>
                <a:lnTo>
                  <a:pt x="464" y="1859699"/>
                </a:lnTo>
                <a:lnTo>
                  <a:pt x="2324" y="1857839"/>
                </a:lnTo>
                <a:lnTo>
                  <a:pt x="3447" y="1857374"/>
                </a:lnTo>
                <a:lnTo>
                  <a:pt x="6077" y="1857374"/>
                </a:lnTo>
                <a:lnTo>
                  <a:pt x="7200" y="1857839"/>
                </a:lnTo>
                <a:lnTo>
                  <a:pt x="9060" y="1859699"/>
                </a:lnTo>
                <a:lnTo>
                  <a:pt x="9524" y="1860822"/>
                </a:lnTo>
                <a:lnTo>
                  <a:pt x="9524" y="1863452"/>
                </a:lnTo>
                <a:lnTo>
                  <a:pt x="9060" y="1864574"/>
                </a:lnTo>
                <a:lnTo>
                  <a:pt x="7200" y="1866434"/>
                </a:lnTo>
                <a:lnTo>
                  <a:pt x="6077" y="1866899"/>
                </a:lnTo>
                <a:close/>
              </a:path>
              <a:path w="9525" h="4200525">
                <a:moveTo>
                  <a:pt x="6077" y="1819274"/>
                </a:moveTo>
                <a:lnTo>
                  <a:pt x="3447" y="1819274"/>
                </a:lnTo>
                <a:lnTo>
                  <a:pt x="2324" y="1818809"/>
                </a:lnTo>
                <a:lnTo>
                  <a:pt x="464" y="1816949"/>
                </a:lnTo>
                <a:lnTo>
                  <a:pt x="0" y="1815827"/>
                </a:lnTo>
                <a:lnTo>
                  <a:pt x="0" y="1813197"/>
                </a:lnTo>
                <a:lnTo>
                  <a:pt x="464" y="1812074"/>
                </a:lnTo>
                <a:lnTo>
                  <a:pt x="2324" y="1810214"/>
                </a:lnTo>
                <a:lnTo>
                  <a:pt x="3447" y="1809749"/>
                </a:lnTo>
                <a:lnTo>
                  <a:pt x="6077" y="1809749"/>
                </a:lnTo>
                <a:lnTo>
                  <a:pt x="7200" y="1810214"/>
                </a:lnTo>
                <a:lnTo>
                  <a:pt x="9060" y="1812074"/>
                </a:lnTo>
                <a:lnTo>
                  <a:pt x="9524" y="1813197"/>
                </a:lnTo>
                <a:lnTo>
                  <a:pt x="9524" y="1815827"/>
                </a:lnTo>
                <a:lnTo>
                  <a:pt x="9060" y="1816949"/>
                </a:lnTo>
                <a:lnTo>
                  <a:pt x="7200" y="1818809"/>
                </a:lnTo>
                <a:lnTo>
                  <a:pt x="6077" y="1819274"/>
                </a:lnTo>
                <a:close/>
              </a:path>
              <a:path w="9525" h="4200525">
                <a:moveTo>
                  <a:pt x="6077" y="1771649"/>
                </a:moveTo>
                <a:lnTo>
                  <a:pt x="3447" y="1771649"/>
                </a:lnTo>
                <a:lnTo>
                  <a:pt x="2324" y="1771184"/>
                </a:lnTo>
                <a:lnTo>
                  <a:pt x="464" y="1769324"/>
                </a:lnTo>
                <a:lnTo>
                  <a:pt x="0" y="1768202"/>
                </a:lnTo>
                <a:lnTo>
                  <a:pt x="0" y="1765572"/>
                </a:lnTo>
                <a:lnTo>
                  <a:pt x="464" y="1764449"/>
                </a:lnTo>
                <a:lnTo>
                  <a:pt x="2324" y="1762589"/>
                </a:lnTo>
                <a:lnTo>
                  <a:pt x="3447" y="1762124"/>
                </a:lnTo>
                <a:lnTo>
                  <a:pt x="6077" y="1762124"/>
                </a:lnTo>
                <a:lnTo>
                  <a:pt x="7200" y="1762589"/>
                </a:lnTo>
                <a:lnTo>
                  <a:pt x="9060" y="1764449"/>
                </a:lnTo>
                <a:lnTo>
                  <a:pt x="9524" y="1765572"/>
                </a:lnTo>
                <a:lnTo>
                  <a:pt x="9524" y="1768202"/>
                </a:lnTo>
                <a:lnTo>
                  <a:pt x="9060" y="1769324"/>
                </a:lnTo>
                <a:lnTo>
                  <a:pt x="7200" y="1771184"/>
                </a:lnTo>
                <a:lnTo>
                  <a:pt x="6077" y="1771649"/>
                </a:lnTo>
                <a:close/>
              </a:path>
              <a:path w="9525" h="4200525">
                <a:moveTo>
                  <a:pt x="6077" y="1724024"/>
                </a:moveTo>
                <a:lnTo>
                  <a:pt x="3447" y="1724024"/>
                </a:lnTo>
                <a:lnTo>
                  <a:pt x="2324" y="1723559"/>
                </a:lnTo>
                <a:lnTo>
                  <a:pt x="464" y="1721700"/>
                </a:lnTo>
                <a:lnTo>
                  <a:pt x="0" y="1720577"/>
                </a:lnTo>
                <a:lnTo>
                  <a:pt x="0" y="1717947"/>
                </a:lnTo>
                <a:lnTo>
                  <a:pt x="464" y="1716824"/>
                </a:lnTo>
                <a:lnTo>
                  <a:pt x="2324" y="1714965"/>
                </a:lnTo>
                <a:lnTo>
                  <a:pt x="3447" y="1714499"/>
                </a:lnTo>
                <a:lnTo>
                  <a:pt x="6077" y="1714499"/>
                </a:lnTo>
                <a:lnTo>
                  <a:pt x="7200" y="1714965"/>
                </a:lnTo>
                <a:lnTo>
                  <a:pt x="9060" y="1716824"/>
                </a:lnTo>
                <a:lnTo>
                  <a:pt x="9524" y="1717947"/>
                </a:lnTo>
                <a:lnTo>
                  <a:pt x="9524" y="1720577"/>
                </a:lnTo>
                <a:lnTo>
                  <a:pt x="9060" y="1721700"/>
                </a:lnTo>
                <a:lnTo>
                  <a:pt x="7200" y="1723559"/>
                </a:lnTo>
                <a:lnTo>
                  <a:pt x="6077" y="1724024"/>
                </a:lnTo>
                <a:close/>
              </a:path>
              <a:path w="9525" h="4200525">
                <a:moveTo>
                  <a:pt x="6077" y="1676399"/>
                </a:moveTo>
                <a:lnTo>
                  <a:pt x="3447" y="1676399"/>
                </a:lnTo>
                <a:lnTo>
                  <a:pt x="2324" y="1675934"/>
                </a:lnTo>
                <a:lnTo>
                  <a:pt x="464" y="1674075"/>
                </a:lnTo>
                <a:lnTo>
                  <a:pt x="0" y="1672952"/>
                </a:lnTo>
                <a:lnTo>
                  <a:pt x="0" y="1670322"/>
                </a:lnTo>
                <a:lnTo>
                  <a:pt x="464" y="1669199"/>
                </a:lnTo>
                <a:lnTo>
                  <a:pt x="2324" y="1667339"/>
                </a:lnTo>
                <a:lnTo>
                  <a:pt x="3447" y="1666874"/>
                </a:lnTo>
                <a:lnTo>
                  <a:pt x="6077" y="1666874"/>
                </a:lnTo>
                <a:lnTo>
                  <a:pt x="7200" y="1667339"/>
                </a:lnTo>
                <a:lnTo>
                  <a:pt x="9060" y="1669199"/>
                </a:lnTo>
                <a:lnTo>
                  <a:pt x="9524" y="1670322"/>
                </a:lnTo>
                <a:lnTo>
                  <a:pt x="9524" y="1672952"/>
                </a:lnTo>
                <a:lnTo>
                  <a:pt x="9060" y="1674075"/>
                </a:lnTo>
                <a:lnTo>
                  <a:pt x="7200" y="1675934"/>
                </a:lnTo>
                <a:lnTo>
                  <a:pt x="6077" y="1676399"/>
                </a:lnTo>
                <a:close/>
              </a:path>
              <a:path w="9525" h="4200525">
                <a:moveTo>
                  <a:pt x="6077" y="1628774"/>
                </a:moveTo>
                <a:lnTo>
                  <a:pt x="3447" y="1628774"/>
                </a:lnTo>
                <a:lnTo>
                  <a:pt x="2324" y="1628309"/>
                </a:lnTo>
                <a:lnTo>
                  <a:pt x="464" y="1626450"/>
                </a:lnTo>
                <a:lnTo>
                  <a:pt x="0" y="1625327"/>
                </a:lnTo>
                <a:lnTo>
                  <a:pt x="0" y="1622697"/>
                </a:lnTo>
                <a:lnTo>
                  <a:pt x="464" y="1621574"/>
                </a:lnTo>
                <a:lnTo>
                  <a:pt x="2324" y="1619714"/>
                </a:lnTo>
                <a:lnTo>
                  <a:pt x="3447" y="1619249"/>
                </a:lnTo>
                <a:lnTo>
                  <a:pt x="6077" y="1619249"/>
                </a:lnTo>
                <a:lnTo>
                  <a:pt x="7200" y="1619714"/>
                </a:lnTo>
                <a:lnTo>
                  <a:pt x="9060" y="1621574"/>
                </a:lnTo>
                <a:lnTo>
                  <a:pt x="9524" y="1622697"/>
                </a:lnTo>
                <a:lnTo>
                  <a:pt x="9524" y="1625327"/>
                </a:lnTo>
                <a:lnTo>
                  <a:pt x="9060" y="1626450"/>
                </a:lnTo>
                <a:lnTo>
                  <a:pt x="7200" y="1628309"/>
                </a:lnTo>
                <a:lnTo>
                  <a:pt x="6077" y="1628774"/>
                </a:lnTo>
                <a:close/>
              </a:path>
              <a:path w="9525" h="4200525">
                <a:moveTo>
                  <a:pt x="6077" y="1581149"/>
                </a:moveTo>
                <a:lnTo>
                  <a:pt x="3447" y="1581149"/>
                </a:lnTo>
                <a:lnTo>
                  <a:pt x="2324" y="1580684"/>
                </a:lnTo>
                <a:lnTo>
                  <a:pt x="464" y="1578824"/>
                </a:lnTo>
                <a:lnTo>
                  <a:pt x="0" y="1577702"/>
                </a:lnTo>
                <a:lnTo>
                  <a:pt x="0" y="1575072"/>
                </a:lnTo>
                <a:lnTo>
                  <a:pt x="464" y="1573949"/>
                </a:lnTo>
                <a:lnTo>
                  <a:pt x="2324" y="1572089"/>
                </a:lnTo>
                <a:lnTo>
                  <a:pt x="3447" y="1571624"/>
                </a:lnTo>
                <a:lnTo>
                  <a:pt x="6077" y="1571624"/>
                </a:lnTo>
                <a:lnTo>
                  <a:pt x="7200" y="1572089"/>
                </a:lnTo>
                <a:lnTo>
                  <a:pt x="9060" y="1573949"/>
                </a:lnTo>
                <a:lnTo>
                  <a:pt x="9524" y="1575072"/>
                </a:lnTo>
                <a:lnTo>
                  <a:pt x="9524" y="1577702"/>
                </a:lnTo>
                <a:lnTo>
                  <a:pt x="9060" y="1578824"/>
                </a:lnTo>
                <a:lnTo>
                  <a:pt x="7200" y="1580684"/>
                </a:lnTo>
                <a:lnTo>
                  <a:pt x="6077" y="1581149"/>
                </a:lnTo>
                <a:close/>
              </a:path>
              <a:path w="9525" h="4200525">
                <a:moveTo>
                  <a:pt x="6077" y="1533524"/>
                </a:moveTo>
                <a:lnTo>
                  <a:pt x="3447" y="1533524"/>
                </a:lnTo>
                <a:lnTo>
                  <a:pt x="2324" y="1533059"/>
                </a:lnTo>
                <a:lnTo>
                  <a:pt x="464" y="1531200"/>
                </a:lnTo>
                <a:lnTo>
                  <a:pt x="0" y="1530077"/>
                </a:lnTo>
                <a:lnTo>
                  <a:pt x="0" y="1527447"/>
                </a:lnTo>
                <a:lnTo>
                  <a:pt x="464" y="1526324"/>
                </a:lnTo>
                <a:lnTo>
                  <a:pt x="2324" y="1524464"/>
                </a:lnTo>
                <a:lnTo>
                  <a:pt x="3447" y="1523999"/>
                </a:lnTo>
                <a:lnTo>
                  <a:pt x="6077" y="1523999"/>
                </a:lnTo>
                <a:lnTo>
                  <a:pt x="7200" y="1524464"/>
                </a:lnTo>
                <a:lnTo>
                  <a:pt x="9060" y="1526324"/>
                </a:lnTo>
                <a:lnTo>
                  <a:pt x="9524" y="1527447"/>
                </a:lnTo>
                <a:lnTo>
                  <a:pt x="9524" y="1530077"/>
                </a:lnTo>
                <a:lnTo>
                  <a:pt x="9060" y="1531200"/>
                </a:lnTo>
                <a:lnTo>
                  <a:pt x="7200" y="1533059"/>
                </a:lnTo>
                <a:lnTo>
                  <a:pt x="6077" y="1533524"/>
                </a:lnTo>
                <a:close/>
              </a:path>
              <a:path w="9525" h="4200525">
                <a:moveTo>
                  <a:pt x="6077" y="1485899"/>
                </a:moveTo>
                <a:lnTo>
                  <a:pt x="3447" y="1485899"/>
                </a:lnTo>
                <a:lnTo>
                  <a:pt x="2324" y="1485434"/>
                </a:lnTo>
                <a:lnTo>
                  <a:pt x="464" y="1483575"/>
                </a:lnTo>
                <a:lnTo>
                  <a:pt x="0" y="1482452"/>
                </a:lnTo>
                <a:lnTo>
                  <a:pt x="0" y="1479822"/>
                </a:lnTo>
                <a:lnTo>
                  <a:pt x="464" y="1478699"/>
                </a:lnTo>
                <a:lnTo>
                  <a:pt x="2324" y="1476840"/>
                </a:lnTo>
                <a:lnTo>
                  <a:pt x="3447" y="1476374"/>
                </a:lnTo>
                <a:lnTo>
                  <a:pt x="6077" y="1476374"/>
                </a:lnTo>
                <a:lnTo>
                  <a:pt x="7200" y="1476840"/>
                </a:lnTo>
                <a:lnTo>
                  <a:pt x="9060" y="1478699"/>
                </a:lnTo>
                <a:lnTo>
                  <a:pt x="9524" y="1479822"/>
                </a:lnTo>
                <a:lnTo>
                  <a:pt x="9524" y="1482452"/>
                </a:lnTo>
                <a:lnTo>
                  <a:pt x="9060" y="1483575"/>
                </a:lnTo>
                <a:lnTo>
                  <a:pt x="7200" y="1485434"/>
                </a:lnTo>
                <a:lnTo>
                  <a:pt x="6077" y="1485899"/>
                </a:lnTo>
                <a:close/>
              </a:path>
              <a:path w="9525" h="4200525">
                <a:moveTo>
                  <a:pt x="6077" y="1438274"/>
                </a:moveTo>
                <a:lnTo>
                  <a:pt x="3447" y="1438274"/>
                </a:lnTo>
                <a:lnTo>
                  <a:pt x="2324" y="1437809"/>
                </a:lnTo>
                <a:lnTo>
                  <a:pt x="464" y="1435950"/>
                </a:lnTo>
                <a:lnTo>
                  <a:pt x="0" y="1434827"/>
                </a:lnTo>
                <a:lnTo>
                  <a:pt x="0" y="1432197"/>
                </a:lnTo>
                <a:lnTo>
                  <a:pt x="464" y="1431074"/>
                </a:lnTo>
                <a:lnTo>
                  <a:pt x="2324" y="1429214"/>
                </a:lnTo>
                <a:lnTo>
                  <a:pt x="3447" y="1428749"/>
                </a:lnTo>
                <a:lnTo>
                  <a:pt x="6077" y="1428749"/>
                </a:lnTo>
                <a:lnTo>
                  <a:pt x="7200" y="1429214"/>
                </a:lnTo>
                <a:lnTo>
                  <a:pt x="9060" y="1431074"/>
                </a:lnTo>
                <a:lnTo>
                  <a:pt x="9524" y="1432197"/>
                </a:lnTo>
                <a:lnTo>
                  <a:pt x="9524" y="1434827"/>
                </a:lnTo>
                <a:lnTo>
                  <a:pt x="9060" y="1435950"/>
                </a:lnTo>
                <a:lnTo>
                  <a:pt x="7200" y="1437809"/>
                </a:lnTo>
                <a:lnTo>
                  <a:pt x="6077" y="1438274"/>
                </a:lnTo>
                <a:close/>
              </a:path>
              <a:path w="9525" h="4200525">
                <a:moveTo>
                  <a:pt x="6077" y="1390649"/>
                </a:moveTo>
                <a:lnTo>
                  <a:pt x="3447" y="1390649"/>
                </a:lnTo>
                <a:lnTo>
                  <a:pt x="2324" y="1390184"/>
                </a:lnTo>
                <a:lnTo>
                  <a:pt x="464" y="1388325"/>
                </a:lnTo>
                <a:lnTo>
                  <a:pt x="0" y="1387202"/>
                </a:lnTo>
                <a:lnTo>
                  <a:pt x="0" y="1384572"/>
                </a:lnTo>
                <a:lnTo>
                  <a:pt x="464" y="1383449"/>
                </a:lnTo>
                <a:lnTo>
                  <a:pt x="2324" y="1381590"/>
                </a:lnTo>
                <a:lnTo>
                  <a:pt x="3447" y="1381124"/>
                </a:lnTo>
                <a:lnTo>
                  <a:pt x="6077" y="1381124"/>
                </a:lnTo>
                <a:lnTo>
                  <a:pt x="7200" y="1381590"/>
                </a:lnTo>
                <a:lnTo>
                  <a:pt x="9060" y="1383449"/>
                </a:lnTo>
                <a:lnTo>
                  <a:pt x="9524" y="1384572"/>
                </a:lnTo>
                <a:lnTo>
                  <a:pt x="9524" y="1387202"/>
                </a:lnTo>
                <a:lnTo>
                  <a:pt x="9060" y="1388325"/>
                </a:lnTo>
                <a:lnTo>
                  <a:pt x="7200" y="1390184"/>
                </a:lnTo>
                <a:lnTo>
                  <a:pt x="6077" y="1390649"/>
                </a:lnTo>
                <a:close/>
              </a:path>
              <a:path w="9525" h="4200525">
                <a:moveTo>
                  <a:pt x="6077" y="1343024"/>
                </a:moveTo>
                <a:lnTo>
                  <a:pt x="3447" y="1343024"/>
                </a:lnTo>
                <a:lnTo>
                  <a:pt x="2324" y="1342559"/>
                </a:lnTo>
                <a:lnTo>
                  <a:pt x="464" y="1340700"/>
                </a:lnTo>
                <a:lnTo>
                  <a:pt x="0" y="1339577"/>
                </a:lnTo>
                <a:lnTo>
                  <a:pt x="0" y="1336947"/>
                </a:lnTo>
                <a:lnTo>
                  <a:pt x="464" y="1335824"/>
                </a:lnTo>
                <a:lnTo>
                  <a:pt x="2324" y="1333964"/>
                </a:lnTo>
                <a:lnTo>
                  <a:pt x="3447" y="1333499"/>
                </a:lnTo>
                <a:lnTo>
                  <a:pt x="6077" y="1333499"/>
                </a:lnTo>
                <a:lnTo>
                  <a:pt x="7200" y="1333964"/>
                </a:lnTo>
                <a:lnTo>
                  <a:pt x="9060" y="1335824"/>
                </a:lnTo>
                <a:lnTo>
                  <a:pt x="9524" y="1336947"/>
                </a:lnTo>
                <a:lnTo>
                  <a:pt x="9524" y="1339577"/>
                </a:lnTo>
                <a:lnTo>
                  <a:pt x="9060" y="1340700"/>
                </a:lnTo>
                <a:lnTo>
                  <a:pt x="7200" y="1342559"/>
                </a:lnTo>
                <a:lnTo>
                  <a:pt x="6077" y="1343024"/>
                </a:lnTo>
                <a:close/>
              </a:path>
              <a:path w="9525" h="4200525">
                <a:moveTo>
                  <a:pt x="6077" y="1295399"/>
                </a:moveTo>
                <a:lnTo>
                  <a:pt x="3447" y="1295399"/>
                </a:lnTo>
                <a:lnTo>
                  <a:pt x="2324" y="1294934"/>
                </a:lnTo>
                <a:lnTo>
                  <a:pt x="464" y="1293075"/>
                </a:lnTo>
                <a:lnTo>
                  <a:pt x="0" y="1291952"/>
                </a:lnTo>
                <a:lnTo>
                  <a:pt x="0" y="1289322"/>
                </a:lnTo>
                <a:lnTo>
                  <a:pt x="464" y="1288199"/>
                </a:lnTo>
                <a:lnTo>
                  <a:pt x="2324" y="1286339"/>
                </a:lnTo>
                <a:lnTo>
                  <a:pt x="3447" y="1285874"/>
                </a:lnTo>
                <a:lnTo>
                  <a:pt x="6077" y="1285874"/>
                </a:lnTo>
                <a:lnTo>
                  <a:pt x="7200" y="1286339"/>
                </a:lnTo>
                <a:lnTo>
                  <a:pt x="9060" y="1288199"/>
                </a:lnTo>
                <a:lnTo>
                  <a:pt x="9524" y="1289322"/>
                </a:lnTo>
                <a:lnTo>
                  <a:pt x="9524" y="1291952"/>
                </a:lnTo>
                <a:lnTo>
                  <a:pt x="9060" y="1293075"/>
                </a:lnTo>
                <a:lnTo>
                  <a:pt x="7200" y="1294934"/>
                </a:lnTo>
                <a:lnTo>
                  <a:pt x="6077" y="1295399"/>
                </a:lnTo>
                <a:close/>
              </a:path>
              <a:path w="9525" h="4200525">
                <a:moveTo>
                  <a:pt x="6077" y="1247774"/>
                </a:moveTo>
                <a:lnTo>
                  <a:pt x="3447" y="1247774"/>
                </a:lnTo>
                <a:lnTo>
                  <a:pt x="2324" y="1247309"/>
                </a:lnTo>
                <a:lnTo>
                  <a:pt x="464" y="1245450"/>
                </a:lnTo>
                <a:lnTo>
                  <a:pt x="0" y="1244327"/>
                </a:lnTo>
                <a:lnTo>
                  <a:pt x="0" y="1241697"/>
                </a:lnTo>
                <a:lnTo>
                  <a:pt x="464" y="1240574"/>
                </a:lnTo>
                <a:lnTo>
                  <a:pt x="2324" y="1238715"/>
                </a:lnTo>
                <a:lnTo>
                  <a:pt x="3447" y="1238249"/>
                </a:lnTo>
                <a:lnTo>
                  <a:pt x="6077" y="1238249"/>
                </a:lnTo>
                <a:lnTo>
                  <a:pt x="7200" y="1238715"/>
                </a:lnTo>
                <a:lnTo>
                  <a:pt x="9060" y="1240574"/>
                </a:lnTo>
                <a:lnTo>
                  <a:pt x="9524" y="1241697"/>
                </a:lnTo>
                <a:lnTo>
                  <a:pt x="9524" y="1244327"/>
                </a:lnTo>
                <a:lnTo>
                  <a:pt x="9060" y="1245450"/>
                </a:lnTo>
                <a:lnTo>
                  <a:pt x="7200" y="1247309"/>
                </a:lnTo>
                <a:lnTo>
                  <a:pt x="6077" y="1247774"/>
                </a:lnTo>
                <a:close/>
              </a:path>
              <a:path w="9525" h="4200525">
                <a:moveTo>
                  <a:pt x="6077" y="1200149"/>
                </a:moveTo>
                <a:lnTo>
                  <a:pt x="3447" y="1200149"/>
                </a:lnTo>
                <a:lnTo>
                  <a:pt x="2324" y="1199684"/>
                </a:lnTo>
                <a:lnTo>
                  <a:pt x="464" y="1197825"/>
                </a:lnTo>
                <a:lnTo>
                  <a:pt x="0" y="1196702"/>
                </a:lnTo>
                <a:lnTo>
                  <a:pt x="0" y="1194072"/>
                </a:lnTo>
                <a:lnTo>
                  <a:pt x="464" y="1192949"/>
                </a:lnTo>
                <a:lnTo>
                  <a:pt x="2324" y="1191090"/>
                </a:lnTo>
                <a:lnTo>
                  <a:pt x="3447" y="1190624"/>
                </a:lnTo>
                <a:lnTo>
                  <a:pt x="6077" y="1190624"/>
                </a:lnTo>
                <a:lnTo>
                  <a:pt x="7200" y="1191090"/>
                </a:lnTo>
                <a:lnTo>
                  <a:pt x="9060" y="1192949"/>
                </a:lnTo>
                <a:lnTo>
                  <a:pt x="9524" y="1194072"/>
                </a:lnTo>
                <a:lnTo>
                  <a:pt x="9524" y="1196702"/>
                </a:lnTo>
                <a:lnTo>
                  <a:pt x="9060" y="1197825"/>
                </a:lnTo>
                <a:lnTo>
                  <a:pt x="7200" y="1199684"/>
                </a:lnTo>
                <a:lnTo>
                  <a:pt x="6077" y="1200149"/>
                </a:lnTo>
                <a:close/>
              </a:path>
              <a:path w="9525" h="4200525">
                <a:moveTo>
                  <a:pt x="6077" y="1152524"/>
                </a:moveTo>
                <a:lnTo>
                  <a:pt x="3447" y="1152524"/>
                </a:lnTo>
                <a:lnTo>
                  <a:pt x="2324" y="1152059"/>
                </a:lnTo>
                <a:lnTo>
                  <a:pt x="464" y="1150200"/>
                </a:lnTo>
                <a:lnTo>
                  <a:pt x="0" y="1149077"/>
                </a:lnTo>
                <a:lnTo>
                  <a:pt x="0" y="1146447"/>
                </a:lnTo>
                <a:lnTo>
                  <a:pt x="464" y="1145324"/>
                </a:lnTo>
                <a:lnTo>
                  <a:pt x="2324" y="1143465"/>
                </a:lnTo>
                <a:lnTo>
                  <a:pt x="3447" y="1142999"/>
                </a:lnTo>
                <a:lnTo>
                  <a:pt x="6077" y="1142999"/>
                </a:lnTo>
                <a:lnTo>
                  <a:pt x="7200" y="1143465"/>
                </a:lnTo>
                <a:lnTo>
                  <a:pt x="9060" y="1145324"/>
                </a:lnTo>
                <a:lnTo>
                  <a:pt x="9524" y="1146447"/>
                </a:lnTo>
                <a:lnTo>
                  <a:pt x="9524" y="1149077"/>
                </a:lnTo>
                <a:lnTo>
                  <a:pt x="9060" y="1150200"/>
                </a:lnTo>
                <a:lnTo>
                  <a:pt x="7200" y="1152059"/>
                </a:lnTo>
                <a:lnTo>
                  <a:pt x="6077" y="1152524"/>
                </a:lnTo>
                <a:close/>
              </a:path>
              <a:path w="9525" h="4200525">
                <a:moveTo>
                  <a:pt x="6077" y="1104899"/>
                </a:moveTo>
                <a:lnTo>
                  <a:pt x="3447" y="1104899"/>
                </a:lnTo>
                <a:lnTo>
                  <a:pt x="2324" y="1104434"/>
                </a:lnTo>
                <a:lnTo>
                  <a:pt x="464" y="1102574"/>
                </a:lnTo>
                <a:lnTo>
                  <a:pt x="0" y="1101452"/>
                </a:lnTo>
                <a:lnTo>
                  <a:pt x="0" y="1098822"/>
                </a:lnTo>
                <a:lnTo>
                  <a:pt x="464" y="1097699"/>
                </a:lnTo>
                <a:lnTo>
                  <a:pt x="2324" y="1095839"/>
                </a:lnTo>
                <a:lnTo>
                  <a:pt x="3447" y="1095374"/>
                </a:lnTo>
                <a:lnTo>
                  <a:pt x="6077" y="1095374"/>
                </a:lnTo>
                <a:lnTo>
                  <a:pt x="7200" y="1095839"/>
                </a:lnTo>
                <a:lnTo>
                  <a:pt x="9060" y="1097699"/>
                </a:lnTo>
                <a:lnTo>
                  <a:pt x="9524" y="1098822"/>
                </a:lnTo>
                <a:lnTo>
                  <a:pt x="9524" y="1101452"/>
                </a:lnTo>
                <a:lnTo>
                  <a:pt x="9060" y="1102574"/>
                </a:lnTo>
                <a:lnTo>
                  <a:pt x="7200" y="1104434"/>
                </a:lnTo>
                <a:lnTo>
                  <a:pt x="6077" y="1104899"/>
                </a:lnTo>
                <a:close/>
              </a:path>
              <a:path w="9525" h="4200525">
                <a:moveTo>
                  <a:pt x="6077" y="1057274"/>
                </a:moveTo>
                <a:lnTo>
                  <a:pt x="3447" y="1057274"/>
                </a:lnTo>
                <a:lnTo>
                  <a:pt x="2324" y="1056809"/>
                </a:lnTo>
                <a:lnTo>
                  <a:pt x="464" y="1054950"/>
                </a:lnTo>
                <a:lnTo>
                  <a:pt x="0" y="1053827"/>
                </a:lnTo>
                <a:lnTo>
                  <a:pt x="0" y="1051197"/>
                </a:lnTo>
                <a:lnTo>
                  <a:pt x="464" y="1050074"/>
                </a:lnTo>
                <a:lnTo>
                  <a:pt x="2324" y="1048214"/>
                </a:lnTo>
                <a:lnTo>
                  <a:pt x="3447" y="1047749"/>
                </a:lnTo>
                <a:lnTo>
                  <a:pt x="6077" y="1047749"/>
                </a:lnTo>
                <a:lnTo>
                  <a:pt x="7200" y="1048214"/>
                </a:lnTo>
                <a:lnTo>
                  <a:pt x="9060" y="1050074"/>
                </a:lnTo>
                <a:lnTo>
                  <a:pt x="9524" y="1051197"/>
                </a:lnTo>
                <a:lnTo>
                  <a:pt x="9524" y="1053827"/>
                </a:lnTo>
                <a:lnTo>
                  <a:pt x="9060" y="1054950"/>
                </a:lnTo>
                <a:lnTo>
                  <a:pt x="7200" y="1056809"/>
                </a:lnTo>
                <a:lnTo>
                  <a:pt x="6077" y="1057274"/>
                </a:lnTo>
                <a:close/>
              </a:path>
              <a:path w="9525" h="4200525">
                <a:moveTo>
                  <a:pt x="6077" y="1009649"/>
                </a:moveTo>
                <a:lnTo>
                  <a:pt x="3447" y="1009649"/>
                </a:lnTo>
                <a:lnTo>
                  <a:pt x="2324" y="1009184"/>
                </a:lnTo>
                <a:lnTo>
                  <a:pt x="464" y="1007325"/>
                </a:lnTo>
                <a:lnTo>
                  <a:pt x="0" y="1006202"/>
                </a:lnTo>
                <a:lnTo>
                  <a:pt x="0" y="1003572"/>
                </a:lnTo>
                <a:lnTo>
                  <a:pt x="464" y="1002449"/>
                </a:lnTo>
                <a:lnTo>
                  <a:pt x="2324" y="1000590"/>
                </a:lnTo>
                <a:lnTo>
                  <a:pt x="3447" y="1000124"/>
                </a:lnTo>
                <a:lnTo>
                  <a:pt x="6077" y="1000124"/>
                </a:lnTo>
                <a:lnTo>
                  <a:pt x="7200" y="1000590"/>
                </a:lnTo>
                <a:lnTo>
                  <a:pt x="9060" y="1002449"/>
                </a:lnTo>
                <a:lnTo>
                  <a:pt x="9524" y="1003572"/>
                </a:lnTo>
                <a:lnTo>
                  <a:pt x="9524" y="1006202"/>
                </a:lnTo>
                <a:lnTo>
                  <a:pt x="9060" y="1007325"/>
                </a:lnTo>
                <a:lnTo>
                  <a:pt x="7200" y="1009184"/>
                </a:lnTo>
                <a:lnTo>
                  <a:pt x="6077" y="1009649"/>
                </a:lnTo>
                <a:close/>
              </a:path>
              <a:path w="9525" h="4200525">
                <a:moveTo>
                  <a:pt x="6077" y="962024"/>
                </a:moveTo>
                <a:lnTo>
                  <a:pt x="3447" y="962024"/>
                </a:lnTo>
                <a:lnTo>
                  <a:pt x="2324" y="961559"/>
                </a:lnTo>
                <a:lnTo>
                  <a:pt x="464" y="959700"/>
                </a:lnTo>
                <a:lnTo>
                  <a:pt x="0" y="958577"/>
                </a:lnTo>
                <a:lnTo>
                  <a:pt x="0" y="955947"/>
                </a:lnTo>
                <a:lnTo>
                  <a:pt x="464" y="954824"/>
                </a:lnTo>
                <a:lnTo>
                  <a:pt x="2324" y="952965"/>
                </a:lnTo>
                <a:lnTo>
                  <a:pt x="3447" y="952499"/>
                </a:lnTo>
                <a:lnTo>
                  <a:pt x="6077" y="952499"/>
                </a:lnTo>
                <a:lnTo>
                  <a:pt x="7200" y="952965"/>
                </a:lnTo>
                <a:lnTo>
                  <a:pt x="9060" y="954824"/>
                </a:lnTo>
                <a:lnTo>
                  <a:pt x="9524" y="955947"/>
                </a:lnTo>
                <a:lnTo>
                  <a:pt x="9524" y="958577"/>
                </a:lnTo>
                <a:lnTo>
                  <a:pt x="9060" y="959700"/>
                </a:lnTo>
                <a:lnTo>
                  <a:pt x="7200" y="961559"/>
                </a:lnTo>
                <a:lnTo>
                  <a:pt x="6077" y="962024"/>
                </a:lnTo>
                <a:close/>
              </a:path>
              <a:path w="9525" h="4200525">
                <a:moveTo>
                  <a:pt x="6077" y="914399"/>
                </a:moveTo>
                <a:lnTo>
                  <a:pt x="3447" y="914399"/>
                </a:lnTo>
                <a:lnTo>
                  <a:pt x="2324" y="913934"/>
                </a:lnTo>
                <a:lnTo>
                  <a:pt x="464" y="912075"/>
                </a:lnTo>
                <a:lnTo>
                  <a:pt x="0" y="910952"/>
                </a:lnTo>
                <a:lnTo>
                  <a:pt x="0" y="908322"/>
                </a:lnTo>
                <a:lnTo>
                  <a:pt x="464" y="907199"/>
                </a:lnTo>
                <a:lnTo>
                  <a:pt x="2324" y="905339"/>
                </a:lnTo>
                <a:lnTo>
                  <a:pt x="3447" y="904874"/>
                </a:lnTo>
                <a:lnTo>
                  <a:pt x="6077" y="904874"/>
                </a:lnTo>
                <a:lnTo>
                  <a:pt x="7200" y="905339"/>
                </a:lnTo>
                <a:lnTo>
                  <a:pt x="9060" y="907199"/>
                </a:lnTo>
                <a:lnTo>
                  <a:pt x="9524" y="908322"/>
                </a:lnTo>
                <a:lnTo>
                  <a:pt x="9524" y="910952"/>
                </a:lnTo>
                <a:lnTo>
                  <a:pt x="9060" y="912075"/>
                </a:lnTo>
                <a:lnTo>
                  <a:pt x="7200" y="913934"/>
                </a:lnTo>
                <a:lnTo>
                  <a:pt x="6077" y="914399"/>
                </a:lnTo>
                <a:close/>
              </a:path>
              <a:path w="9525" h="4200525">
                <a:moveTo>
                  <a:pt x="6077" y="866774"/>
                </a:moveTo>
                <a:lnTo>
                  <a:pt x="3447" y="866774"/>
                </a:lnTo>
                <a:lnTo>
                  <a:pt x="2324" y="866309"/>
                </a:lnTo>
                <a:lnTo>
                  <a:pt x="464" y="864450"/>
                </a:lnTo>
                <a:lnTo>
                  <a:pt x="0" y="863327"/>
                </a:lnTo>
                <a:lnTo>
                  <a:pt x="0" y="860697"/>
                </a:lnTo>
                <a:lnTo>
                  <a:pt x="464" y="859574"/>
                </a:lnTo>
                <a:lnTo>
                  <a:pt x="2324" y="857714"/>
                </a:lnTo>
                <a:lnTo>
                  <a:pt x="3447" y="857249"/>
                </a:lnTo>
                <a:lnTo>
                  <a:pt x="6077" y="857249"/>
                </a:lnTo>
                <a:lnTo>
                  <a:pt x="7200" y="857714"/>
                </a:lnTo>
                <a:lnTo>
                  <a:pt x="9060" y="859574"/>
                </a:lnTo>
                <a:lnTo>
                  <a:pt x="9524" y="860697"/>
                </a:lnTo>
                <a:lnTo>
                  <a:pt x="9524" y="863327"/>
                </a:lnTo>
                <a:lnTo>
                  <a:pt x="9060" y="864450"/>
                </a:lnTo>
                <a:lnTo>
                  <a:pt x="7200" y="866309"/>
                </a:lnTo>
                <a:lnTo>
                  <a:pt x="6077" y="866774"/>
                </a:lnTo>
                <a:close/>
              </a:path>
              <a:path w="9525" h="4200525">
                <a:moveTo>
                  <a:pt x="6077" y="819149"/>
                </a:moveTo>
                <a:lnTo>
                  <a:pt x="3447" y="819149"/>
                </a:lnTo>
                <a:lnTo>
                  <a:pt x="2324" y="818684"/>
                </a:lnTo>
                <a:lnTo>
                  <a:pt x="464" y="816825"/>
                </a:lnTo>
                <a:lnTo>
                  <a:pt x="0" y="815702"/>
                </a:lnTo>
                <a:lnTo>
                  <a:pt x="0" y="813072"/>
                </a:lnTo>
                <a:lnTo>
                  <a:pt x="464" y="811949"/>
                </a:lnTo>
                <a:lnTo>
                  <a:pt x="2324" y="810089"/>
                </a:lnTo>
                <a:lnTo>
                  <a:pt x="3447" y="809624"/>
                </a:lnTo>
                <a:lnTo>
                  <a:pt x="6077" y="809624"/>
                </a:lnTo>
                <a:lnTo>
                  <a:pt x="7200" y="810089"/>
                </a:lnTo>
                <a:lnTo>
                  <a:pt x="9060" y="811949"/>
                </a:lnTo>
                <a:lnTo>
                  <a:pt x="9524" y="813072"/>
                </a:lnTo>
                <a:lnTo>
                  <a:pt x="9524" y="815702"/>
                </a:lnTo>
                <a:lnTo>
                  <a:pt x="9060" y="816825"/>
                </a:lnTo>
                <a:lnTo>
                  <a:pt x="7200" y="818684"/>
                </a:lnTo>
                <a:lnTo>
                  <a:pt x="6077" y="819149"/>
                </a:lnTo>
                <a:close/>
              </a:path>
              <a:path w="9525" h="4200525">
                <a:moveTo>
                  <a:pt x="6077" y="771524"/>
                </a:moveTo>
                <a:lnTo>
                  <a:pt x="3447" y="771524"/>
                </a:lnTo>
                <a:lnTo>
                  <a:pt x="2324" y="771059"/>
                </a:lnTo>
                <a:lnTo>
                  <a:pt x="464" y="769200"/>
                </a:lnTo>
                <a:lnTo>
                  <a:pt x="0" y="768077"/>
                </a:lnTo>
                <a:lnTo>
                  <a:pt x="0" y="765447"/>
                </a:lnTo>
                <a:lnTo>
                  <a:pt x="464" y="764324"/>
                </a:lnTo>
                <a:lnTo>
                  <a:pt x="2324" y="762465"/>
                </a:lnTo>
                <a:lnTo>
                  <a:pt x="3447" y="761999"/>
                </a:lnTo>
                <a:lnTo>
                  <a:pt x="6077" y="761999"/>
                </a:lnTo>
                <a:lnTo>
                  <a:pt x="7200" y="762465"/>
                </a:lnTo>
                <a:lnTo>
                  <a:pt x="9060" y="764324"/>
                </a:lnTo>
                <a:lnTo>
                  <a:pt x="9524" y="765447"/>
                </a:lnTo>
                <a:lnTo>
                  <a:pt x="9524" y="768077"/>
                </a:lnTo>
                <a:lnTo>
                  <a:pt x="9060" y="769200"/>
                </a:lnTo>
                <a:lnTo>
                  <a:pt x="7200" y="771059"/>
                </a:lnTo>
                <a:lnTo>
                  <a:pt x="6077" y="771524"/>
                </a:lnTo>
                <a:close/>
              </a:path>
              <a:path w="9525" h="4200525">
                <a:moveTo>
                  <a:pt x="6077" y="723899"/>
                </a:moveTo>
                <a:lnTo>
                  <a:pt x="3447" y="723899"/>
                </a:lnTo>
                <a:lnTo>
                  <a:pt x="2324" y="723434"/>
                </a:lnTo>
                <a:lnTo>
                  <a:pt x="464" y="721575"/>
                </a:lnTo>
                <a:lnTo>
                  <a:pt x="0" y="720452"/>
                </a:lnTo>
                <a:lnTo>
                  <a:pt x="0" y="717822"/>
                </a:lnTo>
                <a:lnTo>
                  <a:pt x="464" y="716699"/>
                </a:lnTo>
                <a:lnTo>
                  <a:pt x="2324" y="714840"/>
                </a:lnTo>
                <a:lnTo>
                  <a:pt x="3447" y="714374"/>
                </a:lnTo>
                <a:lnTo>
                  <a:pt x="6077" y="714374"/>
                </a:lnTo>
                <a:lnTo>
                  <a:pt x="7200" y="714840"/>
                </a:lnTo>
                <a:lnTo>
                  <a:pt x="9060" y="716699"/>
                </a:lnTo>
                <a:lnTo>
                  <a:pt x="9524" y="717822"/>
                </a:lnTo>
                <a:lnTo>
                  <a:pt x="9524" y="720452"/>
                </a:lnTo>
                <a:lnTo>
                  <a:pt x="9060" y="721575"/>
                </a:lnTo>
                <a:lnTo>
                  <a:pt x="7200" y="723434"/>
                </a:lnTo>
                <a:lnTo>
                  <a:pt x="6077" y="723899"/>
                </a:lnTo>
                <a:close/>
              </a:path>
              <a:path w="9525" h="4200525">
                <a:moveTo>
                  <a:pt x="6077" y="676274"/>
                </a:moveTo>
                <a:lnTo>
                  <a:pt x="3447" y="676274"/>
                </a:lnTo>
                <a:lnTo>
                  <a:pt x="2324" y="675809"/>
                </a:lnTo>
                <a:lnTo>
                  <a:pt x="464" y="673950"/>
                </a:lnTo>
                <a:lnTo>
                  <a:pt x="0" y="672827"/>
                </a:lnTo>
                <a:lnTo>
                  <a:pt x="0" y="670197"/>
                </a:lnTo>
                <a:lnTo>
                  <a:pt x="464" y="669074"/>
                </a:lnTo>
                <a:lnTo>
                  <a:pt x="2324" y="667215"/>
                </a:lnTo>
                <a:lnTo>
                  <a:pt x="3447" y="666749"/>
                </a:lnTo>
                <a:lnTo>
                  <a:pt x="6077" y="666749"/>
                </a:lnTo>
                <a:lnTo>
                  <a:pt x="7200" y="667215"/>
                </a:lnTo>
                <a:lnTo>
                  <a:pt x="9060" y="669074"/>
                </a:lnTo>
                <a:lnTo>
                  <a:pt x="9524" y="670197"/>
                </a:lnTo>
                <a:lnTo>
                  <a:pt x="9524" y="672827"/>
                </a:lnTo>
                <a:lnTo>
                  <a:pt x="9060" y="673950"/>
                </a:lnTo>
                <a:lnTo>
                  <a:pt x="7200" y="675809"/>
                </a:lnTo>
                <a:lnTo>
                  <a:pt x="6077" y="676274"/>
                </a:lnTo>
                <a:close/>
              </a:path>
              <a:path w="9525" h="4200525">
                <a:moveTo>
                  <a:pt x="6077" y="628649"/>
                </a:moveTo>
                <a:lnTo>
                  <a:pt x="3447" y="628649"/>
                </a:lnTo>
                <a:lnTo>
                  <a:pt x="2324" y="628184"/>
                </a:lnTo>
                <a:lnTo>
                  <a:pt x="464" y="626324"/>
                </a:lnTo>
                <a:lnTo>
                  <a:pt x="0" y="625202"/>
                </a:lnTo>
                <a:lnTo>
                  <a:pt x="0" y="622572"/>
                </a:lnTo>
                <a:lnTo>
                  <a:pt x="464" y="621449"/>
                </a:lnTo>
                <a:lnTo>
                  <a:pt x="2324" y="619590"/>
                </a:lnTo>
                <a:lnTo>
                  <a:pt x="3447" y="619124"/>
                </a:lnTo>
                <a:lnTo>
                  <a:pt x="6077" y="619124"/>
                </a:lnTo>
                <a:lnTo>
                  <a:pt x="7200" y="619590"/>
                </a:lnTo>
                <a:lnTo>
                  <a:pt x="9060" y="621449"/>
                </a:lnTo>
                <a:lnTo>
                  <a:pt x="9524" y="622572"/>
                </a:lnTo>
                <a:lnTo>
                  <a:pt x="9524" y="625202"/>
                </a:lnTo>
                <a:lnTo>
                  <a:pt x="9060" y="626324"/>
                </a:lnTo>
                <a:lnTo>
                  <a:pt x="7200" y="628184"/>
                </a:lnTo>
                <a:lnTo>
                  <a:pt x="6077" y="628649"/>
                </a:lnTo>
                <a:close/>
              </a:path>
              <a:path w="9525" h="4200525">
                <a:moveTo>
                  <a:pt x="6077" y="581024"/>
                </a:moveTo>
                <a:lnTo>
                  <a:pt x="3447" y="581024"/>
                </a:lnTo>
                <a:lnTo>
                  <a:pt x="2324" y="580559"/>
                </a:lnTo>
                <a:lnTo>
                  <a:pt x="464" y="578700"/>
                </a:lnTo>
                <a:lnTo>
                  <a:pt x="0" y="577577"/>
                </a:lnTo>
                <a:lnTo>
                  <a:pt x="0" y="574947"/>
                </a:lnTo>
                <a:lnTo>
                  <a:pt x="464" y="573824"/>
                </a:lnTo>
                <a:lnTo>
                  <a:pt x="2324" y="571964"/>
                </a:lnTo>
                <a:lnTo>
                  <a:pt x="3447" y="571499"/>
                </a:lnTo>
                <a:lnTo>
                  <a:pt x="6077" y="571499"/>
                </a:lnTo>
                <a:lnTo>
                  <a:pt x="7200" y="571964"/>
                </a:lnTo>
                <a:lnTo>
                  <a:pt x="9060" y="573824"/>
                </a:lnTo>
                <a:lnTo>
                  <a:pt x="9524" y="574947"/>
                </a:lnTo>
                <a:lnTo>
                  <a:pt x="9524" y="577577"/>
                </a:lnTo>
                <a:lnTo>
                  <a:pt x="9060" y="578700"/>
                </a:lnTo>
                <a:lnTo>
                  <a:pt x="7200" y="580559"/>
                </a:lnTo>
                <a:lnTo>
                  <a:pt x="6077" y="581024"/>
                </a:lnTo>
                <a:close/>
              </a:path>
              <a:path w="9525" h="4200525">
                <a:moveTo>
                  <a:pt x="6077" y="533399"/>
                </a:moveTo>
                <a:lnTo>
                  <a:pt x="3447" y="533399"/>
                </a:lnTo>
                <a:lnTo>
                  <a:pt x="2324" y="532934"/>
                </a:lnTo>
                <a:lnTo>
                  <a:pt x="464" y="531075"/>
                </a:lnTo>
                <a:lnTo>
                  <a:pt x="0" y="529952"/>
                </a:lnTo>
                <a:lnTo>
                  <a:pt x="0" y="527322"/>
                </a:lnTo>
                <a:lnTo>
                  <a:pt x="464" y="526199"/>
                </a:lnTo>
                <a:lnTo>
                  <a:pt x="2324" y="524340"/>
                </a:lnTo>
                <a:lnTo>
                  <a:pt x="3447" y="523874"/>
                </a:lnTo>
                <a:lnTo>
                  <a:pt x="6077" y="523874"/>
                </a:lnTo>
                <a:lnTo>
                  <a:pt x="7200" y="524340"/>
                </a:lnTo>
                <a:lnTo>
                  <a:pt x="9060" y="526199"/>
                </a:lnTo>
                <a:lnTo>
                  <a:pt x="9524" y="527322"/>
                </a:lnTo>
                <a:lnTo>
                  <a:pt x="9524" y="529952"/>
                </a:lnTo>
                <a:lnTo>
                  <a:pt x="9060" y="531075"/>
                </a:lnTo>
                <a:lnTo>
                  <a:pt x="7200" y="532934"/>
                </a:lnTo>
                <a:lnTo>
                  <a:pt x="6077" y="533399"/>
                </a:lnTo>
                <a:close/>
              </a:path>
              <a:path w="9525" h="4200525">
                <a:moveTo>
                  <a:pt x="6077" y="485774"/>
                </a:moveTo>
                <a:lnTo>
                  <a:pt x="3447" y="485774"/>
                </a:lnTo>
                <a:lnTo>
                  <a:pt x="2324" y="485309"/>
                </a:lnTo>
                <a:lnTo>
                  <a:pt x="464" y="483450"/>
                </a:lnTo>
                <a:lnTo>
                  <a:pt x="0" y="482327"/>
                </a:lnTo>
                <a:lnTo>
                  <a:pt x="0" y="479697"/>
                </a:lnTo>
                <a:lnTo>
                  <a:pt x="464" y="478574"/>
                </a:lnTo>
                <a:lnTo>
                  <a:pt x="2324" y="476715"/>
                </a:lnTo>
                <a:lnTo>
                  <a:pt x="3447" y="476249"/>
                </a:lnTo>
                <a:lnTo>
                  <a:pt x="6077" y="476249"/>
                </a:lnTo>
                <a:lnTo>
                  <a:pt x="7200" y="476715"/>
                </a:lnTo>
                <a:lnTo>
                  <a:pt x="9060" y="478574"/>
                </a:lnTo>
                <a:lnTo>
                  <a:pt x="9524" y="479697"/>
                </a:lnTo>
                <a:lnTo>
                  <a:pt x="9524" y="482327"/>
                </a:lnTo>
                <a:lnTo>
                  <a:pt x="9060" y="483450"/>
                </a:lnTo>
                <a:lnTo>
                  <a:pt x="7200" y="485309"/>
                </a:lnTo>
                <a:lnTo>
                  <a:pt x="6077" y="485774"/>
                </a:lnTo>
                <a:close/>
              </a:path>
              <a:path w="9525" h="4200525">
                <a:moveTo>
                  <a:pt x="6077" y="438149"/>
                </a:moveTo>
                <a:lnTo>
                  <a:pt x="3447" y="438149"/>
                </a:lnTo>
                <a:lnTo>
                  <a:pt x="2324" y="437684"/>
                </a:lnTo>
                <a:lnTo>
                  <a:pt x="464" y="435825"/>
                </a:lnTo>
                <a:lnTo>
                  <a:pt x="0" y="434702"/>
                </a:lnTo>
                <a:lnTo>
                  <a:pt x="0" y="432072"/>
                </a:lnTo>
                <a:lnTo>
                  <a:pt x="464" y="430949"/>
                </a:lnTo>
                <a:lnTo>
                  <a:pt x="2324" y="429089"/>
                </a:lnTo>
                <a:lnTo>
                  <a:pt x="3447" y="428624"/>
                </a:lnTo>
                <a:lnTo>
                  <a:pt x="6077" y="428624"/>
                </a:lnTo>
                <a:lnTo>
                  <a:pt x="7200" y="429089"/>
                </a:lnTo>
                <a:lnTo>
                  <a:pt x="9060" y="430949"/>
                </a:lnTo>
                <a:lnTo>
                  <a:pt x="9524" y="432072"/>
                </a:lnTo>
                <a:lnTo>
                  <a:pt x="9524" y="434702"/>
                </a:lnTo>
                <a:lnTo>
                  <a:pt x="9060" y="435825"/>
                </a:lnTo>
                <a:lnTo>
                  <a:pt x="7200" y="437684"/>
                </a:lnTo>
                <a:lnTo>
                  <a:pt x="6077" y="438149"/>
                </a:lnTo>
                <a:close/>
              </a:path>
              <a:path w="9525" h="4200525">
                <a:moveTo>
                  <a:pt x="6077" y="390524"/>
                </a:moveTo>
                <a:lnTo>
                  <a:pt x="3447" y="390524"/>
                </a:lnTo>
                <a:lnTo>
                  <a:pt x="2324" y="390059"/>
                </a:lnTo>
                <a:lnTo>
                  <a:pt x="464" y="388200"/>
                </a:lnTo>
                <a:lnTo>
                  <a:pt x="0" y="387077"/>
                </a:lnTo>
                <a:lnTo>
                  <a:pt x="0" y="384447"/>
                </a:lnTo>
                <a:lnTo>
                  <a:pt x="464" y="383324"/>
                </a:lnTo>
                <a:lnTo>
                  <a:pt x="2324" y="381464"/>
                </a:lnTo>
                <a:lnTo>
                  <a:pt x="3447" y="380999"/>
                </a:lnTo>
                <a:lnTo>
                  <a:pt x="6077" y="380999"/>
                </a:lnTo>
                <a:lnTo>
                  <a:pt x="7200" y="381464"/>
                </a:lnTo>
                <a:lnTo>
                  <a:pt x="9060" y="383324"/>
                </a:lnTo>
                <a:lnTo>
                  <a:pt x="9524" y="384447"/>
                </a:lnTo>
                <a:lnTo>
                  <a:pt x="9524" y="387077"/>
                </a:lnTo>
                <a:lnTo>
                  <a:pt x="9060" y="388200"/>
                </a:lnTo>
                <a:lnTo>
                  <a:pt x="7200" y="390059"/>
                </a:lnTo>
                <a:lnTo>
                  <a:pt x="6077" y="390524"/>
                </a:lnTo>
                <a:close/>
              </a:path>
              <a:path w="9525" h="4200525">
                <a:moveTo>
                  <a:pt x="6077" y="342899"/>
                </a:moveTo>
                <a:lnTo>
                  <a:pt x="3447" y="342899"/>
                </a:lnTo>
                <a:lnTo>
                  <a:pt x="2324" y="342434"/>
                </a:lnTo>
                <a:lnTo>
                  <a:pt x="464" y="340575"/>
                </a:lnTo>
                <a:lnTo>
                  <a:pt x="0" y="339452"/>
                </a:lnTo>
                <a:lnTo>
                  <a:pt x="0" y="336822"/>
                </a:lnTo>
                <a:lnTo>
                  <a:pt x="464" y="335699"/>
                </a:lnTo>
                <a:lnTo>
                  <a:pt x="2324" y="333839"/>
                </a:lnTo>
                <a:lnTo>
                  <a:pt x="3447" y="333374"/>
                </a:lnTo>
                <a:lnTo>
                  <a:pt x="6077" y="333374"/>
                </a:lnTo>
                <a:lnTo>
                  <a:pt x="7200" y="333839"/>
                </a:lnTo>
                <a:lnTo>
                  <a:pt x="9060" y="335699"/>
                </a:lnTo>
                <a:lnTo>
                  <a:pt x="9524" y="336822"/>
                </a:lnTo>
                <a:lnTo>
                  <a:pt x="9524" y="339452"/>
                </a:lnTo>
                <a:lnTo>
                  <a:pt x="9060" y="340575"/>
                </a:lnTo>
                <a:lnTo>
                  <a:pt x="7200" y="342434"/>
                </a:lnTo>
                <a:lnTo>
                  <a:pt x="6077" y="342899"/>
                </a:lnTo>
                <a:close/>
              </a:path>
              <a:path w="9525" h="4200525">
                <a:moveTo>
                  <a:pt x="6077" y="295274"/>
                </a:moveTo>
                <a:lnTo>
                  <a:pt x="3447" y="295274"/>
                </a:lnTo>
                <a:lnTo>
                  <a:pt x="2324" y="294809"/>
                </a:lnTo>
                <a:lnTo>
                  <a:pt x="464" y="292950"/>
                </a:lnTo>
                <a:lnTo>
                  <a:pt x="0" y="291827"/>
                </a:lnTo>
                <a:lnTo>
                  <a:pt x="0" y="289197"/>
                </a:lnTo>
                <a:lnTo>
                  <a:pt x="464" y="288074"/>
                </a:lnTo>
                <a:lnTo>
                  <a:pt x="2324" y="286215"/>
                </a:lnTo>
                <a:lnTo>
                  <a:pt x="3447" y="285749"/>
                </a:lnTo>
                <a:lnTo>
                  <a:pt x="6077" y="285749"/>
                </a:lnTo>
                <a:lnTo>
                  <a:pt x="7200" y="286215"/>
                </a:lnTo>
                <a:lnTo>
                  <a:pt x="9060" y="288074"/>
                </a:lnTo>
                <a:lnTo>
                  <a:pt x="9524" y="289197"/>
                </a:lnTo>
                <a:lnTo>
                  <a:pt x="9524" y="291827"/>
                </a:lnTo>
                <a:lnTo>
                  <a:pt x="9060" y="292950"/>
                </a:lnTo>
                <a:lnTo>
                  <a:pt x="7200" y="294809"/>
                </a:lnTo>
                <a:lnTo>
                  <a:pt x="6077" y="295274"/>
                </a:lnTo>
                <a:close/>
              </a:path>
              <a:path w="9525" h="4200525">
                <a:moveTo>
                  <a:pt x="6077" y="247649"/>
                </a:moveTo>
                <a:lnTo>
                  <a:pt x="3447" y="247649"/>
                </a:lnTo>
                <a:lnTo>
                  <a:pt x="2324" y="247184"/>
                </a:lnTo>
                <a:lnTo>
                  <a:pt x="464" y="245325"/>
                </a:lnTo>
                <a:lnTo>
                  <a:pt x="0" y="244202"/>
                </a:lnTo>
                <a:lnTo>
                  <a:pt x="0" y="241572"/>
                </a:lnTo>
                <a:lnTo>
                  <a:pt x="464" y="240449"/>
                </a:lnTo>
                <a:lnTo>
                  <a:pt x="2324" y="238590"/>
                </a:lnTo>
                <a:lnTo>
                  <a:pt x="3447" y="238124"/>
                </a:lnTo>
                <a:lnTo>
                  <a:pt x="6077" y="238124"/>
                </a:lnTo>
                <a:lnTo>
                  <a:pt x="7200" y="238590"/>
                </a:lnTo>
                <a:lnTo>
                  <a:pt x="9060" y="240449"/>
                </a:lnTo>
                <a:lnTo>
                  <a:pt x="9524" y="241572"/>
                </a:lnTo>
                <a:lnTo>
                  <a:pt x="9524" y="244202"/>
                </a:lnTo>
                <a:lnTo>
                  <a:pt x="9060" y="245325"/>
                </a:lnTo>
                <a:lnTo>
                  <a:pt x="7200" y="247184"/>
                </a:lnTo>
                <a:lnTo>
                  <a:pt x="6077" y="247649"/>
                </a:lnTo>
                <a:close/>
              </a:path>
              <a:path w="9525" h="4200525">
                <a:moveTo>
                  <a:pt x="6077" y="200024"/>
                </a:moveTo>
                <a:lnTo>
                  <a:pt x="3447" y="200024"/>
                </a:lnTo>
                <a:lnTo>
                  <a:pt x="2324" y="199559"/>
                </a:lnTo>
                <a:lnTo>
                  <a:pt x="464" y="197700"/>
                </a:lnTo>
                <a:lnTo>
                  <a:pt x="0" y="196577"/>
                </a:lnTo>
                <a:lnTo>
                  <a:pt x="0" y="193947"/>
                </a:lnTo>
                <a:lnTo>
                  <a:pt x="464" y="192824"/>
                </a:lnTo>
                <a:lnTo>
                  <a:pt x="2324" y="190965"/>
                </a:lnTo>
                <a:lnTo>
                  <a:pt x="3447" y="190499"/>
                </a:lnTo>
                <a:lnTo>
                  <a:pt x="6077" y="190499"/>
                </a:lnTo>
                <a:lnTo>
                  <a:pt x="7200" y="190965"/>
                </a:lnTo>
                <a:lnTo>
                  <a:pt x="9060" y="192824"/>
                </a:lnTo>
                <a:lnTo>
                  <a:pt x="9524" y="193947"/>
                </a:lnTo>
                <a:lnTo>
                  <a:pt x="9524" y="196577"/>
                </a:lnTo>
                <a:lnTo>
                  <a:pt x="9060" y="197700"/>
                </a:lnTo>
                <a:lnTo>
                  <a:pt x="7200" y="199559"/>
                </a:lnTo>
                <a:lnTo>
                  <a:pt x="6077" y="200024"/>
                </a:lnTo>
                <a:close/>
              </a:path>
              <a:path w="9525" h="4200525">
                <a:moveTo>
                  <a:pt x="6077" y="152399"/>
                </a:moveTo>
                <a:lnTo>
                  <a:pt x="3447" y="152399"/>
                </a:lnTo>
                <a:lnTo>
                  <a:pt x="2324" y="151934"/>
                </a:lnTo>
                <a:lnTo>
                  <a:pt x="464" y="150075"/>
                </a:lnTo>
                <a:lnTo>
                  <a:pt x="0" y="148952"/>
                </a:lnTo>
                <a:lnTo>
                  <a:pt x="0" y="146322"/>
                </a:lnTo>
                <a:lnTo>
                  <a:pt x="464" y="145199"/>
                </a:lnTo>
                <a:lnTo>
                  <a:pt x="2324" y="143340"/>
                </a:lnTo>
                <a:lnTo>
                  <a:pt x="3447" y="142874"/>
                </a:lnTo>
                <a:lnTo>
                  <a:pt x="6077" y="142874"/>
                </a:lnTo>
                <a:lnTo>
                  <a:pt x="7200" y="143340"/>
                </a:lnTo>
                <a:lnTo>
                  <a:pt x="9060" y="145199"/>
                </a:lnTo>
                <a:lnTo>
                  <a:pt x="9524" y="146322"/>
                </a:lnTo>
                <a:lnTo>
                  <a:pt x="9524" y="148952"/>
                </a:lnTo>
                <a:lnTo>
                  <a:pt x="9060" y="150075"/>
                </a:lnTo>
                <a:lnTo>
                  <a:pt x="7200" y="151934"/>
                </a:lnTo>
                <a:lnTo>
                  <a:pt x="6077" y="152399"/>
                </a:lnTo>
                <a:close/>
              </a:path>
              <a:path w="9525" h="4200525">
                <a:moveTo>
                  <a:pt x="6077" y="104774"/>
                </a:moveTo>
                <a:lnTo>
                  <a:pt x="3447" y="104774"/>
                </a:lnTo>
                <a:lnTo>
                  <a:pt x="2324" y="104309"/>
                </a:lnTo>
                <a:lnTo>
                  <a:pt x="464" y="102450"/>
                </a:lnTo>
                <a:lnTo>
                  <a:pt x="0" y="101327"/>
                </a:lnTo>
                <a:lnTo>
                  <a:pt x="0" y="98697"/>
                </a:lnTo>
                <a:lnTo>
                  <a:pt x="464" y="97574"/>
                </a:lnTo>
                <a:lnTo>
                  <a:pt x="2324" y="95715"/>
                </a:lnTo>
                <a:lnTo>
                  <a:pt x="3447" y="95249"/>
                </a:lnTo>
                <a:lnTo>
                  <a:pt x="6077" y="95249"/>
                </a:lnTo>
                <a:lnTo>
                  <a:pt x="7200" y="95715"/>
                </a:lnTo>
                <a:lnTo>
                  <a:pt x="9060" y="97574"/>
                </a:lnTo>
                <a:lnTo>
                  <a:pt x="9524" y="98697"/>
                </a:lnTo>
                <a:lnTo>
                  <a:pt x="9524" y="101327"/>
                </a:lnTo>
                <a:lnTo>
                  <a:pt x="9060" y="102450"/>
                </a:lnTo>
                <a:lnTo>
                  <a:pt x="7200" y="104309"/>
                </a:lnTo>
                <a:lnTo>
                  <a:pt x="6077" y="104774"/>
                </a:lnTo>
                <a:close/>
              </a:path>
              <a:path w="9525" h="4200525">
                <a:moveTo>
                  <a:pt x="6077" y="57149"/>
                </a:moveTo>
                <a:lnTo>
                  <a:pt x="3447" y="57149"/>
                </a:lnTo>
                <a:lnTo>
                  <a:pt x="2324" y="56684"/>
                </a:lnTo>
                <a:lnTo>
                  <a:pt x="464" y="54825"/>
                </a:lnTo>
                <a:lnTo>
                  <a:pt x="0" y="53702"/>
                </a:lnTo>
                <a:lnTo>
                  <a:pt x="0" y="51072"/>
                </a:lnTo>
                <a:lnTo>
                  <a:pt x="464" y="49949"/>
                </a:lnTo>
                <a:lnTo>
                  <a:pt x="2324" y="48090"/>
                </a:lnTo>
                <a:lnTo>
                  <a:pt x="3447" y="47624"/>
                </a:lnTo>
                <a:lnTo>
                  <a:pt x="6077" y="47624"/>
                </a:lnTo>
                <a:lnTo>
                  <a:pt x="7200" y="48090"/>
                </a:lnTo>
                <a:lnTo>
                  <a:pt x="9060" y="49949"/>
                </a:lnTo>
                <a:lnTo>
                  <a:pt x="9524" y="51072"/>
                </a:lnTo>
                <a:lnTo>
                  <a:pt x="9524" y="53702"/>
                </a:lnTo>
                <a:lnTo>
                  <a:pt x="9060" y="54825"/>
                </a:lnTo>
                <a:lnTo>
                  <a:pt x="7200" y="56684"/>
                </a:lnTo>
                <a:lnTo>
                  <a:pt x="6077" y="57149"/>
                </a:lnTo>
                <a:close/>
              </a:path>
              <a:path w="9525" h="4200525">
                <a:moveTo>
                  <a:pt x="6077" y="9524"/>
                </a:moveTo>
                <a:lnTo>
                  <a:pt x="3447" y="9524"/>
                </a:lnTo>
                <a:lnTo>
                  <a:pt x="2324" y="9059"/>
                </a:lnTo>
                <a:lnTo>
                  <a:pt x="464" y="7200"/>
                </a:lnTo>
                <a:lnTo>
                  <a:pt x="0" y="6077"/>
                </a:lnTo>
                <a:lnTo>
                  <a:pt x="0" y="3447"/>
                </a:lnTo>
                <a:lnTo>
                  <a:pt x="464" y="2324"/>
                </a:lnTo>
                <a:lnTo>
                  <a:pt x="2324" y="465"/>
                </a:lnTo>
                <a:lnTo>
                  <a:pt x="3447" y="0"/>
                </a:lnTo>
                <a:lnTo>
                  <a:pt x="6077" y="0"/>
                </a:lnTo>
                <a:lnTo>
                  <a:pt x="7200" y="465"/>
                </a:lnTo>
                <a:lnTo>
                  <a:pt x="9060" y="2324"/>
                </a:lnTo>
                <a:lnTo>
                  <a:pt x="9524" y="3447"/>
                </a:lnTo>
                <a:lnTo>
                  <a:pt x="9524" y="6077"/>
                </a:lnTo>
                <a:lnTo>
                  <a:pt x="9060" y="7200"/>
                </a:lnTo>
                <a:lnTo>
                  <a:pt x="7200" y="9059"/>
                </a:lnTo>
                <a:lnTo>
                  <a:pt x="6077" y="9524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043241" y="5499099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4K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18668" y="5499099"/>
            <a:ext cx="2125980" cy="351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" algn="ctr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605D5C"/>
                </a:solidFill>
                <a:latin typeface="Segoe UI"/>
                <a:cs typeface="Segoe UI"/>
              </a:rPr>
              <a:t>2K</a:t>
            </a:r>
            <a:endParaRPr sz="900">
              <a:latin typeface="Segoe UI"/>
              <a:cs typeface="Segoe UI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200" spc="-75" dirty="0">
                <a:solidFill>
                  <a:srgbClr val="252423"/>
                </a:solidFill>
                <a:latin typeface="Trebuchet MS"/>
                <a:cs typeface="Trebuchet MS"/>
              </a:rPr>
              <a:t>Count</a:t>
            </a:r>
            <a:r>
              <a:rPr sz="1200" spc="-5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200" spc="-95" dirty="0">
                <a:solidFill>
                  <a:srgbClr val="252423"/>
                </a:solidFill>
                <a:latin typeface="Trebuchet MS"/>
                <a:cs typeface="Trebuchet MS"/>
              </a:rPr>
              <a:t>of</a:t>
            </a:r>
            <a:r>
              <a:rPr sz="1200" spc="-5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200" spc="-55" dirty="0">
                <a:solidFill>
                  <a:srgbClr val="252423"/>
                </a:solidFill>
                <a:latin typeface="Trebuchet MS"/>
                <a:cs typeface="Trebuchet MS"/>
              </a:rPr>
              <a:t>household </a:t>
            </a:r>
            <a:r>
              <a:rPr sz="1200" spc="-80" dirty="0">
                <a:solidFill>
                  <a:srgbClr val="252423"/>
                </a:solidFill>
                <a:latin typeface="Trebuchet MS"/>
                <a:cs typeface="Trebuchet MS"/>
              </a:rPr>
              <a:t>has:</a:t>
            </a:r>
            <a:r>
              <a:rPr sz="1200" spc="-5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200" spc="-55" dirty="0">
                <a:solidFill>
                  <a:srgbClr val="252423"/>
                </a:solidFill>
                <a:latin typeface="Trebuchet MS"/>
                <a:cs typeface="Trebuchet MS"/>
              </a:rPr>
              <a:t>electricity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78245" y="2740992"/>
            <a:ext cx="177800" cy="12871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75"/>
              </a:lnSpc>
            </a:pPr>
            <a:r>
              <a:rPr sz="1200" spc="-55" dirty="0">
                <a:solidFill>
                  <a:srgbClr val="252423"/>
                </a:solidFill>
                <a:latin typeface="Trebuchet MS"/>
                <a:cs typeface="Trebuchet MS"/>
              </a:rPr>
              <a:t>household</a:t>
            </a:r>
            <a:r>
              <a:rPr sz="1200" spc="-40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200" spc="-80" dirty="0">
                <a:solidFill>
                  <a:srgbClr val="252423"/>
                </a:solidFill>
                <a:latin typeface="Trebuchet MS"/>
                <a:cs typeface="Trebuchet MS"/>
              </a:rPr>
              <a:t>has:</a:t>
            </a:r>
            <a:r>
              <a:rPr sz="1200" spc="-35" dirty="0">
                <a:solidFill>
                  <a:srgbClr val="252423"/>
                </a:solidFill>
                <a:latin typeface="Trebuchet MS"/>
                <a:cs typeface="Trebuchet MS"/>
              </a:rPr>
              <a:t> </a:t>
            </a:r>
            <a:r>
              <a:rPr sz="1200" spc="-45" dirty="0">
                <a:solidFill>
                  <a:srgbClr val="252423"/>
                </a:solidFill>
                <a:latin typeface="Trebuchet MS"/>
                <a:cs typeface="Trebuchet MS"/>
              </a:rPr>
              <a:t>radio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643062" y="1285874"/>
            <a:ext cx="5438775" cy="4197350"/>
            <a:chOff x="1643062" y="1285874"/>
            <a:chExt cx="5438775" cy="4197350"/>
          </a:xfrm>
        </p:grpSpPr>
        <p:sp>
          <p:nvSpPr>
            <p:cNvPr id="15" name="object 15"/>
            <p:cNvSpPr/>
            <p:nvPr/>
          </p:nvSpPr>
          <p:spPr>
            <a:xfrm>
              <a:off x="1643049" y="1501126"/>
              <a:ext cx="5438775" cy="3776979"/>
            </a:xfrm>
            <a:custGeom>
              <a:avLst/>
              <a:gdLst/>
              <a:ahLst/>
              <a:cxnLst/>
              <a:rect l="l" t="t" r="r" b="b"/>
              <a:pathLst>
                <a:path w="5438775" h="3776979">
                  <a:moveTo>
                    <a:pt x="9525" y="3770299"/>
                  </a:moveTo>
                  <a:lnTo>
                    <a:pt x="9067" y="3769182"/>
                  </a:lnTo>
                  <a:lnTo>
                    <a:pt x="7200" y="3767315"/>
                  </a:lnTo>
                  <a:lnTo>
                    <a:pt x="6083" y="3766858"/>
                  </a:lnTo>
                  <a:lnTo>
                    <a:pt x="3454" y="3766858"/>
                  </a:lnTo>
                  <a:lnTo>
                    <a:pt x="2336" y="3767315"/>
                  </a:lnTo>
                  <a:lnTo>
                    <a:pt x="469" y="3769182"/>
                  </a:lnTo>
                  <a:lnTo>
                    <a:pt x="0" y="3770299"/>
                  </a:lnTo>
                  <a:lnTo>
                    <a:pt x="0" y="3772928"/>
                  </a:lnTo>
                  <a:lnTo>
                    <a:pt x="469" y="3774059"/>
                  </a:lnTo>
                  <a:lnTo>
                    <a:pt x="2336" y="3775913"/>
                  </a:lnTo>
                  <a:lnTo>
                    <a:pt x="3454" y="3776383"/>
                  </a:lnTo>
                  <a:lnTo>
                    <a:pt x="6083" y="3776383"/>
                  </a:lnTo>
                  <a:lnTo>
                    <a:pt x="7200" y="3775913"/>
                  </a:lnTo>
                  <a:lnTo>
                    <a:pt x="9067" y="3774059"/>
                  </a:lnTo>
                  <a:lnTo>
                    <a:pt x="9525" y="3772928"/>
                  </a:lnTo>
                  <a:lnTo>
                    <a:pt x="9525" y="3770299"/>
                  </a:lnTo>
                  <a:close/>
                </a:path>
                <a:path w="5438775" h="3776979">
                  <a:moveTo>
                    <a:pt x="9525" y="3232175"/>
                  </a:moveTo>
                  <a:lnTo>
                    <a:pt x="9067" y="3231057"/>
                  </a:lnTo>
                  <a:lnTo>
                    <a:pt x="7200" y="3229203"/>
                  </a:lnTo>
                  <a:lnTo>
                    <a:pt x="6083" y="3228733"/>
                  </a:lnTo>
                  <a:lnTo>
                    <a:pt x="3454" y="3228733"/>
                  </a:lnTo>
                  <a:lnTo>
                    <a:pt x="2336" y="3229203"/>
                  </a:lnTo>
                  <a:lnTo>
                    <a:pt x="469" y="3231057"/>
                  </a:lnTo>
                  <a:lnTo>
                    <a:pt x="0" y="3232175"/>
                  </a:lnTo>
                  <a:lnTo>
                    <a:pt x="0" y="3234817"/>
                  </a:lnTo>
                  <a:lnTo>
                    <a:pt x="469" y="3235934"/>
                  </a:lnTo>
                  <a:lnTo>
                    <a:pt x="2336" y="3237788"/>
                  </a:lnTo>
                  <a:lnTo>
                    <a:pt x="3454" y="3238258"/>
                  </a:lnTo>
                  <a:lnTo>
                    <a:pt x="6083" y="3238258"/>
                  </a:lnTo>
                  <a:lnTo>
                    <a:pt x="7200" y="3237788"/>
                  </a:lnTo>
                  <a:lnTo>
                    <a:pt x="9067" y="3235934"/>
                  </a:lnTo>
                  <a:lnTo>
                    <a:pt x="9525" y="3234817"/>
                  </a:lnTo>
                  <a:lnTo>
                    <a:pt x="9525" y="3232175"/>
                  </a:lnTo>
                  <a:close/>
                </a:path>
                <a:path w="5438775" h="3776979">
                  <a:moveTo>
                    <a:pt x="9525" y="2694063"/>
                  </a:moveTo>
                  <a:lnTo>
                    <a:pt x="9067" y="2692933"/>
                  </a:lnTo>
                  <a:lnTo>
                    <a:pt x="7200" y="2691079"/>
                  </a:lnTo>
                  <a:lnTo>
                    <a:pt x="6083" y="2690609"/>
                  </a:lnTo>
                  <a:lnTo>
                    <a:pt x="3454" y="2690609"/>
                  </a:lnTo>
                  <a:lnTo>
                    <a:pt x="2336" y="2691079"/>
                  </a:lnTo>
                  <a:lnTo>
                    <a:pt x="469" y="2692933"/>
                  </a:lnTo>
                  <a:lnTo>
                    <a:pt x="0" y="2694063"/>
                  </a:lnTo>
                  <a:lnTo>
                    <a:pt x="0" y="2696692"/>
                  </a:lnTo>
                  <a:lnTo>
                    <a:pt x="469" y="2697810"/>
                  </a:lnTo>
                  <a:lnTo>
                    <a:pt x="2336" y="2699677"/>
                  </a:lnTo>
                  <a:lnTo>
                    <a:pt x="3454" y="2700134"/>
                  </a:lnTo>
                  <a:lnTo>
                    <a:pt x="6083" y="2700134"/>
                  </a:lnTo>
                  <a:lnTo>
                    <a:pt x="7200" y="2699677"/>
                  </a:lnTo>
                  <a:lnTo>
                    <a:pt x="9067" y="2697810"/>
                  </a:lnTo>
                  <a:lnTo>
                    <a:pt x="9525" y="2696692"/>
                  </a:lnTo>
                  <a:lnTo>
                    <a:pt x="9525" y="2694063"/>
                  </a:lnTo>
                  <a:close/>
                </a:path>
                <a:path w="5438775" h="3776979">
                  <a:moveTo>
                    <a:pt x="9525" y="2155939"/>
                  </a:moveTo>
                  <a:lnTo>
                    <a:pt x="9067" y="2154809"/>
                  </a:lnTo>
                  <a:lnTo>
                    <a:pt x="7200" y="2152954"/>
                  </a:lnTo>
                  <a:lnTo>
                    <a:pt x="6083" y="2152485"/>
                  </a:lnTo>
                  <a:lnTo>
                    <a:pt x="3454" y="2152485"/>
                  </a:lnTo>
                  <a:lnTo>
                    <a:pt x="2336" y="2152954"/>
                  </a:lnTo>
                  <a:lnTo>
                    <a:pt x="469" y="2154809"/>
                  </a:lnTo>
                  <a:lnTo>
                    <a:pt x="0" y="2155939"/>
                  </a:lnTo>
                  <a:lnTo>
                    <a:pt x="0" y="2158568"/>
                  </a:lnTo>
                  <a:lnTo>
                    <a:pt x="469" y="2159685"/>
                  </a:lnTo>
                  <a:lnTo>
                    <a:pt x="2336" y="2161552"/>
                  </a:lnTo>
                  <a:lnTo>
                    <a:pt x="3454" y="2162010"/>
                  </a:lnTo>
                  <a:lnTo>
                    <a:pt x="6083" y="2162010"/>
                  </a:lnTo>
                  <a:lnTo>
                    <a:pt x="7200" y="2161552"/>
                  </a:lnTo>
                  <a:lnTo>
                    <a:pt x="9067" y="2159685"/>
                  </a:lnTo>
                  <a:lnTo>
                    <a:pt x="9525" y="2158568"/>
                  </a:lnTo>
                  <a:lnTo>
                    <a:pt x="9525" y="2155939"/>
                  </a:lnTo>
                  <a:close/>
                </a:path>
                <a:path w="5438775" h="3776979">
                  <a:moveTo>
                    <a:pt x="9525" y="1617814"/>
                  </a:moveTo>
                  <a:lnTo>
                    <a:pt x="9067" y="1616697"/>
                  </a:lnTo>
                  <a:lnTo>
                    <a:pt x="7200" y="1614830"/>
                  </a:lnTo>
                  <a:lnTo>
                    <a:pt x="6083" y="1614373"/>
                  </a:lnTo>
                  <a:lnTo>
                    <a:pt x="3454" y="1614373"/>
                  </a:lnTo>
                  <a:lnTo>
                    <a:pt x="2336" y="1614830"/>
                  </a:lnTo>
                  <a:lnTo>
                    <a:pt x="469" y="1616697"/>
                  </a:lnTo>
                  <a:lnTo>
                    <a:pt x="0" y="1617814"/>
                  </a:lnTo>
                  <a:lnTo>
                    <a:pt x="0" y="1620443"/>
                  </a:lnTo>
                  <a:lnTo>
                    <a:pt x="469" y="1621574"/>
                  </a:lnTo>
                  <a:lnTo>
                    <a:pt x="2336" y="1623428"/>
                  </a:lnTo>
                  <a:lnTo>
                    <a:pt x="3454" y="1623898"/>
                  </a:lnTo>
                  <a:lnTo>
                    <a:pt x="6083" y="1623898"/>
                  </a:lnTo>
                  <a:lnTo>
                    <a:pt x="7200" y="1623428"/>
                  </a:lnTo>
                  <a:lnTo>
                    <a:pt x="9067" y="1621574"/>
                  </a:lnTo>
                  <a:lnTo>
                    <a:pt x="9525" y="1620443"/>
                  </a:lnTo>
                  <a:lnTo>
                    <a:pt x="9525" y="1617814"/>
                  </a:lnTo>
                  <a:close/>
                </a:path>
                <a:path w="5438775" h="3776979">
                  <a:moveTo>
                    <a:pt x="9525" y="1079690"/>
                  </a:moveTo>
                  <a:lnTo>
                    <a:pt x="9067" y="1078572"/>
                  </a:lnTo>
                  <a:lnTo>
                    <a:pt x="7200" y="1076706"/>
                  </a:lnTo>
                  <a:lnTo>
                    <a:pt x="6083" y="1076248"/>
                  </a:lnTo>
                  <a:lnTo>
                    <a:pt x="3454" y="1076248"/>
                  </a:lnTo>
                  <a:lnTo>
                    <a:pt x="2336" y="1076706"/>
                  </a:lnTo>
                  <a:lnTo>
                    <a:pt x="469" y="1078572"/>
                  </a:lnTo>
                  <a:lnTo>
                    <a:pt x="0" y="1079690"/>
                  </a:lnTo>
                  <a:lnTo>
                    <a:pt x="0" y="1082319"/>
                  </a:lnTo>
                  <a:lnTo>
                    <a:pt x="469" y="1083449"/>
                  </a:lnTo>
                  <a:lnTo>
                    <a:pt x="2336" y="1085303"/>
                  </a:lnTo>
                  <a:lnTo>
                    <a:pt x="3454" y="1085773"/>
                  </a:lnTo>
                  <a:lnTo>
                    <a:pt x="6083" y="1085773"/>
                  </a:lnTo>
                  <a:lnTo>
                    <a:pt x="7200" y="1085303"/>
                  </a:lnTo>
                  <a:lnTo>
                    <a:pt x="9067" y="1083449"/>
                  </a:lnTo>
                  <a:lnTo>
                    <a:pt x="9525" y="1082319"/>
                  </a:lnTo>
                  <a:lnTo>
                    <a:pt x="9525" y="1079690"/>
                  </a:lnTo>
                  <a:close/>
                </a:path>
                <a:path w="5438775" h="3776979">
                  <a:moveTo>
                    <a:pt x="9525" y="541566"/>
                  </a:moveTo>
                  <a:lnTo>
                    <a:pt x="9067" y="540448"/>
                  </a:lnTo>
                  <a:lnTo>
                    <a:pt x="7200" y="538594"/>
                  </a:lnTo>
                  <a:lnTo>
                    <a:pt x="6083" y="538124"/>
                  </a:lnTo>
                  <a:lnTo>
                    <a:pt x="3454" y="538124"/>
                  </a:lnTo>
                  <a:lnTo>
                    <a:pt x="2336" y="538594"/>
                  </a:lnTo>
                  <a:lnTo>
                    <a:pt x="469" y="540448"/>
                  </a:lnTo>
                  <a:lnTo>
                    <a:pt x="0" y="541566"/>
                  </a:lnTo>
                  <a:lnTo>
                    <a:pt x="0" y="544207"/>
                  </a:lnTo>
                  <a:lnTo>
                    <a:pt x="469" y="545325"/>
                  </a:lnTo>
                  <a:lnTo>
                    <a:pt x="2336" y="547179"/>
                  </a:lnTo>
                  <a:lnTo>
                    <a:pt x="3454" y="547649"/>
                  </a:lnTo>
                  <a:lnTo>
                    <a:pt x="6083" y="547649"/>
                  </a:lnTo>
                  <a:lnTo>
                    <a:pt x="7200" y="547179"/>
                  </a:lnTo>
                  <a:lnTo>
                    <a:pt x="9067" y="545325"/>
                  </a:lnTo>
                  <a:lnTo>
                    <a:pt x="9525" y="544207"/>
                  </a:lnTo>
                  <a:lnTo>
                    <a:pt x="9525" y="541566"/>
                  </a:lnTo>
                  <a:close/>
                </a:path>
                <a:path w="5438775" h="3776979">
                  <a:moveTo>
                    <a:pt x="9525" y="3454"/>
                  </a:moveTo>
                  <a:lnTo>
                    <a:pt x="9067" y="2324"/>
                  </a:lnTo>
                  <a:lnTo>
                    <a:pt x="7200" y="469"/>
                  </a:lnTo>
                  <a:lnTo>
                    <a:pt x="6083" y="0"/>
                  </a:lnTo>
                  <a:lnTo>
                    <a:pt x="3454" y="0"/>
                  </a:lnTo>
                  <a:lnTo>
                    <a:pt x="2336" y="469"/>
                  </a:lnTo>
                  <a:lnTo>
                    <a:pt x="469" y="2324"/>
                  </a:lnTo>
                  <a:lnTo>
                    <a:pt x="0" y="3454"/>
                  </a:lnTo>
                  <a:lnTo>
                    <a:pt x="0" y="6083"/>
                  </a:lnTo>
                  <a:lnTo>
                    <a:pt x="469" y="7200"/>
                  </a:lnTo>
                  <a:lnTo>
                    <a:pt x="2336" y="9067"/>
                  </a:lnTo>
                  <a:lnTo>
                    <a:pt x="3454" y="9525"/>
                  </a:lnTo>
                  <a:lnTo>
                    <a:pt x="6083" y="9525"/>
                  </a:lnTo>
                  <a:lnTo>
                    <a:pt x="7200" y="9067"/>
                  </a:lnTo>
                  <a:lnTo>
                    <a:pt x="9067" y="7200"/>
                  </a:lnTo>
                  <a:lnTo>
                    <a:pt x="9525" y="6083"/>
                  </a:lnTo>
                  <a:lnTo>
                    <a:pt x="9525" y="3454"/>
                  </a:lnTo>
                  <a:close/>
                </a:path>
                <a:path w="5438775" h="3776979">
                  <a:moveTo>
                    <a:pt x="57150" y="3770299"/>
                  </a:moveTo>
                  <a:lnTo>
                    <a:pt x="56692" y="3769182"/>
                  </a:lnTo>
                  <a:lnTo>
                    <a:pt x="54825" y="3767315"/>
                  </a:lnTo>
                  <a:lnTo>
                    <a:pt x="53708" y="3766858"/>
                  </a:lnTo>
                  <a:lnTo>
                    <a:pt x="51079" y="3766858"/>
                  </a:lnTo>
                  <a:lnTo>
                    <a:pt x="49961" y="3767315"/>
                  </a:lnTo>
                  <a:lnTo>
                    <a:pt x="48094" y="3769182"/>
                  </a:lnTo>
                  <a:lnTo>
                    <a:pt x="47625" y="3770299"/>
                  </a:lnTo>
                  <a:lnTo>
                    <a:pt x="47625" y="3772928"/>
                  </a:lnTo>
                  <a:lnTo>
                    <a:pt x="48094" y="3774059"/>
                  </a:lnTo>
                  <a:lnTo>
                    <a:pt x="49961" y="3775913"/>
                  </a:lnTo>
                  <a:lnTo>
                    <a:pt x="51079" y="3776383"/>
                  </a:lnTo>
                  <a:lnTo>
                    <a:pt x="53708" y="3776383"/>
                  </a:lnTo>
                  <a:lnTo>
                    <a:pt x="54825" y="3775913"/>
                  </a:lnTo>
                  <a:lnTo>
                    <a:pt x="56692" y="3774059"/>
                  </a:lnTo>
                  <a:lnTo>
                    <a:pt x="57150" y="3772928"/>
                  </a:lnTo>
                  <a:lnTo>
                    <a:pt x="57150" y="3770299"/>
                  </a:lnTo>
                  <a:close/>
                </a:path>
                <a:path w="5438775" h="3776979">
                  <a:moveTo>
                    <a:pt x="57150" y="3232175"/>
                  </a:moveTo>
                  <a:lnTo>
                    <a:pt x="56692" y="3231057"/>
                  </a:lnTo>
                  <a:lnTo>
                    <a:pt x="54825" y="3229203"/>
                  </a:lnTo>
                  <a:lnTo>
                    <a:pt x="53708" y="3228733"/>
                  </a:lnTo>
                  <a:lnTo>
                    <a:pt x="51079" y="3228733"/>
                  </a:lnTo>
                  <a:lnTo>
                    <a:pt x="49961" y="3229203"/>
                  </a:lnTo>
                  <a:lnTo>
                    <a:pt x="48094" y="3231057"/>
                  </a:lnTo>
                  <a:lnTo>
                    <a:pt x="47625" y="3232175"/>
                  </a:lnTo>
                  <a:lnTo>
                    <a:pt x="47625" y="3234817"/>
                  </a:lnTo>
                  <a:lnTo>
                    <a:pt x="48094" y="3235934"/>
                  </a:lnTo>
                  <a:lnTo>
                    <a:pt x="49961" y="3237788"/>
                  </a:lnTo>
                  <a:lnTo>
                    <a:pt x="51079" y="3238258"/>
                  </a:lnTo>
                  <a:lnTo>
                    <a:pt x="53708" y="3238258"/>
                  </a:lnTo>
                  <a:lnTo>
                    <a:pt x="54825" y="3237788"/>
                  </a:lnTo>
                  <a:lnTo>
                    <a:pt x="56692" y="3235934"/>
                  </a:lnTo>
                  <a:lnTo>
                    <a:pt x="57150" y="3234817"/>
                  </a:lnTo>
                  <a:lnTo>
                    <a:pt x="57150" y="3232175"/>
                  </a:lnTo>
                  <a:close/>
                </a:path>
                <a:path w="5438775" h="3776979">
                  <a:moveTo>
                    <a:pt x="57150" y="2694063"/>
                  </a:moveTo>
                  <a:lnTo>
                    <a:pt x="56692" y="2692933"/>
                  </a:lnTo>
                  <a:lnTo>
                    <a:pt x="54825" y="2691079"/>
                  </a:lnTo>
                  <a:lnTo>
                    <a:pt x="53708" y="2690609"/>
                  </a:lnTo>
                  <a:lnTo>
                    <a:pt x="51079" y="2690609"/>
                  </a:lnTo>
                  <a:lnTo>
                    <a:pt x="49961" y="2691079"/>
                  </a:lnTo>
                  <a:lnTo>
                    <a:pt x="48094" y="2692933"/>
                  </a:lnTo>
                  <a:lnTo>
                    <a:pt x="47625" y="2694063"/>
                  </a:lnTo>
                  <a:lnTo>
                    <a:pt x="47625" y="2696692"/>
                  </a:lnTo>
                  <a:lnTo>
                    <a:pt x="48094" y="2697810"/>
                  </a:lnTo>
                  <a:lnTo>
                    <a:pt x="49961" y="2699677"/>
                  </a:lnTo>
                  <a:lnTo>
                    <a:pt x="51079" y="2700134"/>
                  </a:lnTo>
                  <a:lnTo>
                    <a:pt x="53708" y="2700134"/>
                  </a:lnTo>
                  <a:lnTo>
                    <a:pt x="54825" y="2699677"/>
                  </a:lnTo>
                  <a:lnTo>
                    <a:pt x="56692" y="2697810"/>
                  </a:lnTo>
                  <a:lnTo>
                    <a:pt x="57150" y="2696692"/>
                  </a:lnTo>
                  <a:lnTo>
                    <a:pt x="57150" y="2694063"/>
                  </a:lnTo>
                  <a:close/>
                </a:path>
                <a:path w="5438775" h="3776979">
                  <a:moveTo>
                    <a:pt x="57150" y="2155939"/>
                  </a:moveTo>
                  <a:lnTo>
                    <a:pt x="56692" y="2154809"/>
                  </a:lnTo>
                  <a:lnTo>
                    <a:pt x="54825" y="2152954"/>
                  </a:lnTo>
                  <a:lnTo>
                    <a:pt x="53708" y="2152485"/>
                  </a:lnTo>
                  <a:lnTo>
                    <a:pt x="51079" y="2152485"/>
                  </a:lnTo>
                  <a:lnTo>
                    <a:pt x="49961" y="2152954"/>
                  </a:lnTo>
                  <a:lnTo>
                    <a:pt x="48094" y="2154809"/>
                  </a:lnTo>
                  <a:lnTo>
                    <a:pt x="47625" y="2155939"/>
                  </a:lnTo>
                  <a:lnTo>
                    <a:pt x="47625" y="2158568"/>
                  </a:lnTo>
                  <a:lnTo>
                    <a:pt x="48094" y="2159685"/>
                  </a:lnTo>
                  <a:lnTo>
                    <a:pt x="49961" y="2161552"/>
                  </a:lnTo>
                  <a:lnTo>
                    <a:pt x="51079" y="2162010"/>
                  </a:lnTo>
                  <a:lnTo>
                    <a:pt x="53708" y="2162010"/>
                  </a:lnTo>
                  <a:lnTo>
                    <a:pt x="54825" y="2161552"/>
                  </a:lnTo>
                  <a:lnTo>
                    <a:pt x="56692" y="2159685"/>
                  </a:lnTo>
                  <a:lnTo>
                    <a:pt x="57150" y="2158568"/>
                  </a:lnTo>
                  <a:lnTo>
                    <a:pt x="57150" y="2155939"/>
                  </a:lnTo>
                  <a:close/>
                </a:path>
                <a:path w="5438775" h="3776979">
                  <a:moveTo>
                    <a:pt x="57150" y="1617814"/>
                  </a:moveTo>
                  <a:lnTo>
                    <a:pt x="56692" y="1616697"/>
                  </a:lnTo>
                  <a:lnTo>
                    <a:pt x="54825" y="1614830"/>
                  </a:lnTo>
                  <a:lnTo>
                    <a:pt x="53708" y="1614373"/>
                  </a:lnTo>
                  <a:lnTo>
                    <a:pt x="51079" y="1614373"/>
                  </a:lnTo>
                  <a:lnTo>
                    <a:pt x="49961" y="1614830"/>
                  </a:lnTo>
                  <a:lnTo>
                    <a:pt x="48094" y="1616697"/>
                  </a:lnTo>
                  <a:lnTo>
                    <a:pt x="47625" y="1617814"/>
                  </a:lnTo>
                  <a:lnTo>
                    <a:pt x="47625" y="1620443"/>
                  </a:lnTo>
                  <a:lnTo>
                    <a:pt x="48094" y="1621574"/>
                  </a:lnTo>
                  <a:lnTo>
                    <a:pt x="49961" y="1623428"/>
                  </a:lnTo>
                  <a:lnTo>
                    <a:pt x="51079" y="1623898"/>
                  </a:lnTo>
                  <a:lnTo>
                    <a:pt x="53708" y="1623898"/>
                  </a:lnTo>
                  <a:lnTo>
                    <a:pt x="54825" y="1623428"/>
                  </a:lnTo>
                  <a:lnTo>
                    <a:pt x="56692" y="1621574"/>
                  </a:lnTo>
                  <a:lnTo>
                    <a:pt x="57150" y="1620443"/>
                  </a:lnTo>
                  <a:lnTo>
                    <a:pt x="57150" y="1617814"/>
                  </a:lnTo>
                  <a:close/>
                </a:path>
                <a:path w="5438775" h="3776979">
                  <a:moveTo>
                    <a:pt x="57150" y="1079690"/>
                  </a:moveTo>
                  <a:lnTo>
                    <a:pt x="56692" y="1078572"/>
                  </a:lnTo>
                  <a:lnTo>
                    <a:pt x="54825" y="1076706"/>
                  </a:lnTo>
                  <a:lnTo>
                    <a:pt x="53708" y="1076248"/>
                  </a:lnTo>
                  <a:lnTo>
                    <a:pt x="51079" y="1076248"/>
                  </a:lnTo>
                  <a:lnTo>
                    <a:pt x="49961" y="1076706"/>
                  </a:lnTo>
                  <a:lnTo>
                    <a:pt x="48094" y="1078572"/>
                  </a:lnTo>
                  <a:lnTo>
                    <a:pt x="47625" y="1079690"/>
                  </a:lnTo>
                  <a:lnTo>
                    <a:pt x="47625" y="1082319"/>
                  </a:lnTo>
                  <a:lnTo>
                    <a:pt x="48094" y="1083449"/>
                  </a:lnTo>
                  <a:lnTo>
                    <a:pt x="49961" y="1085303"/>
                  </a:lnTo>
                  <a:lnTo>
                    <a:pt x="51079" y="1085773"/>
                  </a:lnTo>
                  <a:lnTo>
                    <a:pt x="53708" y="1085773"/>
                  </a:lnTo>
                  <a:lnTo>
                    <a:pt x="54825" y="1085303"/>
                  </a:lnTo>
                  <a:lnTo>
                    <a:pt x="56692" y="1083449"/>
                  </a:lnTo>
                  <a:lnTo>
                    <a:pt x="57150" y="1082319"/>
                  </a:lnTo>
                  <a:lnTo>
                    <a:pt x="57150" y="1079690"/>
                  </a:lnTo>
                  <a:close/>
                </a:path>
                <a:path w="5438775" h="3776979">
                  <a:moveTo>
                    <a:pt x="57150" y="541566"/>
                  </a:moveTo>
                  <a:lnTo>
                    <a:pt x="56692" y="540448"/>
                  </a:lnTo>
                  <a:lnTo>
                    <a:pt x="54825" y="538594"/>
                  </a:lnTo>
                  <a:lnTo>
                    <a:pt x="53708" y="538124"/>
                  </a:lnTo>
                  <a:lnTo>
                    <a:pt x="51079" y="538124"/>
                  </a:lnTo>
                  <a:lnTo>
                    <a:pt x="49961" y="538594"/>
                  </a:lnTo>
                  <a:lnTo>
                    <a:pt x="48094" y="540448"/>
                  </a:lnTo>
                  <a:lnTo>
                    <a:pt x="47625" y="541566"/>
                  </a:lnTo>
                  <a:lnTo>
                    <a:pt x="47625" y="544207"/>
                  </a:lnTo>
                  <a:lnTo>
                    <a:pt x="48094" y="545325"/>
                  </a:lnTo>
                  <a:lnTo>
                    <a:pt x="49961" y="547179"/>
                  </a:lnTo>
                  <a:lnTo>
                    <a:pt x="51079" y="547649"/>
                  </a:lnTo>
                  <a:lnTo>
                    <a:pt x="53708" y="547649"/>
                  </a:lnTo>
                  <a:lnTo>
                    <a:pt x="54825" y="547179"/>
                  </a:lnTo>
                  <a:lnTo>
                    <a:pt x="56692" y="545325"/>
                  </a:lnTo>
                  <a:lnTo>
                    <a:pt x="57150" y="544207"/>
                  </a:lnTo>
                  <a:lnTo>
                    <a:pt x="57150" y="541566"/>
                  </a:lnTo>
                  <a:close/>
                </a:path>
                <a:path w="5438775" h="3776979">
                  <a:moveTo>
                    <a:pt x="57150" y="3454"/>
                  </a:moveTo>
                  <a:lnTo>
                    <a:pt x="56692" y="2324"/>
                  </a:lnTo>
                  <a:lnTo>
                    <a:pt x="54825" y="469"/>
                  </a:lnTo>
                  <a:lnTo>
                    <a:pt x="53708" y="0"/>
                  </a:lnTo>
                  <a:lnTo>
                    <a:pt x="51079" y="0"/>
                  </a:lnTo>
                  <a:lnTo>
                    <a:pt x="49961" y="469"/>
                  </a:lnTo>
                  <a:lnTo>
                    <a:pt x="48094" y="2324"/>
                  </a:lnTo>
                  <a:lnTo>
                    <a:pt x="47625" y="3454"/>
                  </a:lnTo>
                  <a:lnTo>
                    <a:pt x="47625" y="6083"/>
                  </a:lnTo>
                  <a:lnTo>
                    <a:pt x="48094" y="7200"/>
                  </a:lnTo>
                  <a:lnTo>
                    <a:pt x="49961" y="9067"/>
                  </a:lnTo>
                  <a:lnTo>
                    <a:pt x="51079" y="9525"/>
                  </a:lnTo>
                  <a:lnTo>
                    <a:pt x="53708" y="9525"/>
                  </a:lnTo>
                  <a:lnTo>
                    <a:pt x="54825" y="9067"/>
                  </a:lnTo>
                  <a:lnTo>
                    <a:pt x="56692" y="7200"/>
                  </a:lnTo>
                  <a:lnTo>
                    <a:pt x="57150" y="6083"/>
                  </a:lnTo>
                  <a:lnTo>
                    <a:pt x="57150" y="3454"/>
                  </a:lnTo>
                  <a:close/>
                </a:path>
                <a:path w="5438775" h="3776979">
                  <a:moveTo>
                    <a:pt x="104775" y="3770299"/>
                  </a:moveTo>
                  <a:lnTo>
                    <a:pt x="104317" y="3769182"/>
                  </a:lnTo>
                  <a:lnTo>
                    <a:pt x="102450" y="3767315"/>
                  </a:lnTo>
                  <a:lnTo>
                    <a:pt x="101333" y="3766858"/>
                  </a:lnTo>
                  <a:lnTo>
                    <a:pt x="98704" y="3766858"/>
                  </a:lnTo>
                  <a:lnTo>
                    <a:pt x="97586" y="3767315"/>
                  </a:lnTo>
                  <a:lnTo>
                    <a:pt x="95719" y="3769182"/>
                  </a:lnTo>
                  <a:lnTo>
                    <a:pt x="95250" y="3770299"/>
                  </a:lnTo>
                  <a:lnTo>
                    <a:pt x="95250" y="3772928"/>
                  </a:lnTo>
                  <a:lnTo>
                    <a:pt x="95719" y="3774059"/>
                  </a:lnTo>
                  <a:lnTo>
                    <a:pt x="97586" y="3775913"/>
                  </a:lnTo>
                  <a:lnTo>
                    <a:pt x="98704" y="3776383"/>
                  </a:lnTo>
                  <a:lnTo>
                    <a:pt x="101333" y="3776383"/>
                  </a:lnTo>
                  <a:lnTo>
                    <a:pt x="102450" y="3775913"/>
                  </a:lnTo>
                  <a:lnTo>
                    <a:pt x="104317" y="3774059"/>
                  </a:lnTo>
                  <a:lnTo>
                    <a:pt x="104775" y="3772928"/>
                  </a:lnTo>
                  <a:lnTo>
                    <a:pt x="104775" y="3770299"/>
                  </a:lnTo>
                  <a:close/>
                </a:path>
                <a:path w="5438775" h="3776979">
                  <a:moveTo>
                    <a:pt x="104775" y="3232175"/>
                  </a:moveTo>
                  <a:lnTo>
                    <a:pt x="104317" y="3231057"/>
                  </a:lnTo>
                  <a:lnTo>
                    <a:pt x="102450" y="3229203"/>
                  </a:lnTo>
                  <a:lnTo>
                    <a:pt x="101333" y="3228733"/>
                  </a:lnTo>
                  <a:lnTo>
                    <a:pt x="98704" y="3228733"/>
                  </a:lnTo>
                  <a:lnTo>
                    <a:pt x="97586" y="3229203"/>
                  </a:lnTo>
                  <a:lnTo>
                    <a:pt x="95719" y="3231057"/>
                  </a:lnTo>
                  <a:lnTo>
                    <a:pt x="95250" y="3232175"/>
                  </a:lnTo>
                  <a:lnTo>
                    <a:pt x="95250" y="3234817"/>
                  </a:lnTo>
                  <a:lnTo>
                    <a:pt x="95719" y="3235934"/>
                  </a:lnTo>
                  <a:lnTo>
                    <a:pt x="97586" y="3237788"/>
                  </a:lnTo>
                  <a:lnTo>
                    <a:pt x="98704" y="3238258"/>
                  </a:lnTo>
                  <a:lnTo>
                    <a:pt x="101333" y="3238258"/>
                  </a:lnTo>
                  <a:lnTo>
                    <a:pt x="102450" y="3237788"/>
                  </a:lnTo>
                  <a:lnTo>
                    <a:pt x="104317" y="3235934"/>
                  </a:lnTo>
                  <a:lnTo>
                    <a:pt x="104775" y="3234817"/>
                  </a:lnTo>
                  <a:lnTo>
                    <a:pt x="104775" y="3232175"/>
                  </a:lnTo>
                  <a:close/>
                </a:path>
                <a:path w="5438775" h="3776979">
                  <a:moveTo>
                    <a:pt x="104775" y="2694063"/>
                  </a:moveTo>
                  <a:lnTo>
                    <a:pt x="104317" y="2692933"/>
                  </a:lnTo>
                  <a:lnTo>
                    <a:pt x="102450" y="2691079"/>
                  </a:lnTo>
                  <a:lnTo>
                    <a:pt x="101333" y="2690609"/>
                  </a:lnTo>
                  <a:lnTo>
                    <a:pt x="98704" y="2690609"/>
                  </a:lnTo>
                  <a:lnTo>
                    <a:pt x="97586" y="2691079"/>
                  </a:lnTo>
                  <a:lnTo>
                    <a:pt x="95719" y="2692933"/>
                  </a:lnTo>
                  <a:lnTo>
                    <a:pt x="95250" y="2694063"/>
                  </a:lnTo>
                  <a:lnTo>
                    <a:pt x="95250" y="2696692"/>
                  </a:lnTo>
                  <a:lnTo>
                    <a:pt x="95719" y="2697810"/>
                  </a:lnTo>
                  <a:lnTo>
                    <a:pt x="97586" y="2699677"/>
                  </a:lnTo>
                  <a:lnTo>
                    <a:pt x="98704" y="2700134"/>
                  </a:lnTo>
                  <a:lnTo>
                    <a:pt x="101333" y="2700134"/>
                  </a:lnTo>
                  <a:lnTo>
                    <a:pt x="102450" y="2699677"/>
                  </a:lnTo>
                  <a:lnTo>
                    <a:pt x="104317" y="2697810"/>
                  </a:lnTo>
                  <a:lnTo>
                    <a:pt x="104775" y="2696692"/>
                  </a:lnTo>
                  <a:lnTo>
                    <a:pt x="104775" y="2694063"/>
                  </a:lnTo>
                  <a:close/>
                </a:path>
                <a:path w="5438775" h="3776979">
                  <a:moveTo>
                    <a:pt x="104775" y="2155939"/>
                  </a:moveTo>
                  <a:lnTo>
                    <a:pt x="104317" y="2154809"/>
                  </a:lnTo>
                  <a:lnTo>
                    <a:pt x="102450" y="2152954"/>
                  </a:lnTo>
                  <a:lnTo>
                    <a:pt x="101333" y="2152485"/>
                  </a:lnTo>
                  <a:lnTo>
                    <a:pt x="98704" y="2152485"/>
                  </a:lnTo>
                  <a:lnTo>
                    <a:pt x="97586" y="2152954"/>
                  </a:lnTo>
                  <a:lnTo>
                    <a:pt x="95719" y="2154809"/>
                  </a:lnTo>
                  <a:lnTo>
                    <a:pt x="95250" y="2155939"/>
                  </a:lnTo>
                  <a:lnTo>
                    <a:pt x="95250" y="2158568"/>
                  </a:lnTo>
                  <a:lnTo>
                    <a:pt x="95719" y="2159685"/>
                  </a:lnTo>
                  <a:lnTo>
                    <a:pt x="97586" y="2161552"/>
                  </a:lnTo>
                  <a:lnTo>
                    <a:pt x="98704" y="2162010"/>
                  </a:lnTo>
                  <a:lnTo>
                    <a:pt x="101333" y="2162010"/>
                  </a:lnTo>
                  <a:lnTo>
                    <a:pt x="102450" y="2161552"/>
                  </a:lnTo>
                  <a:lnTo>
                    <a:pt x="104317" y="2159685"/>
                  </a:lnTo>
                  <a:lnTo>
                    <a:pt x="104775" y="2158568"/>
                  </a:lnTo>
                  <a:lnTo>
                    <a:pt x="104775" y="2155939"/>
                  </a:lnTo>
                  <a:close/>
                </a:path>
                <a:path w="5438775" h="3776979">
                  <a:moveTo>
                    <a:pt x="104775" y="1617814"/>
                  </a:moveTo>
                  <a:lnTo>
                    <a:pt x="104317" y="1616697"/>
                  </a:lnTo>
                  <a:lnTo>
                    <a:pt x="102450" y="1614830"/>
                  </a:lnTo>
                  <a:lnTo>
                    <a:pt x="101333" y="1614373"/>
                  </a:lnTo>
                  <a:lnTo>
                    <a:pt x="98704" y="1614373"/>
                  </a:lnTo>
                  <a:lnTo>
                    <a:pt x="97586" y="1614830"/>
                  </a:lnTo>
                  <a:lnTo>
                    <a:pt x="95719" y="1616697"/>
                  </a:lnTo>
                  <a:lnTo>
                    <a:pt x="95250" y="1617814"/>
                  </a:lnTo>
                  <a:lnTo>
                    <a:pt x="95250" y="1620443"/>
                  </a:lnTo>
                  <a:lnTo>
                    <a:pt x="95719" y="1621574"/>
                  </a:lnTo>
                  <a:lnTo>
                    <a:pt x="97586" y="1623428"/>
                  </a:lnTo>
                  <a:lnTo>
                    <a:pt x="98704" y="1623898"/>
                  </a:lnTo>
                  <a:lnTo>
                    <a:pt x="101333" y="1623898"/>
                  </a:lnTo>
                  <a:lnTo>
                    <a:pt x="102450" y="1623428"/>
                  </a:lnTo>
                  <a:lnTo>
                    <a:pt x="104317" y="1621574"/>
                  </a:lnTo>
                  <a:lnTo>
                    <a:pt x="104775" y="1620443"/>
                  </a:lnTo>
                  <a:lnTo>
                    <a:pt x="104775" y="1617814"/>
                  </a:lnTo>
                  <a:close/>
                </a:path>
                <a:path w="5438775" h="3776979">
                  <a:moveTo>
                    <a:pt x="104775" y="1079690"/>
                  </a:moveTo>
                  <a:lnTo>
                    <a:pt x="104317" y="1078572"/>
                  </a:lnTo>
                  <a:lnTo>
                    <a:pt x="102450" y="1076706"/>
                  </a:lnTo>
                  <a:lnTo>
                    <a:pt x="101333" y="1076248"/>
                  </a:lnTo>
                  <a:lnTo>
                    <a:pt x="98704" y="1076248"/>
                  </a:lnTo>
                  <a:lnTo>
                    <a:pt x="97586" y="1076706"/>
                  </a:lnTo>
                  <a:lnTo>
                    <a:pt x="95719" y="1078572"/>
                  </a:lnTo>
                  <a:lnTo>
                    <a:pt x="95250" y="1079690"/>
                  </a:lnTo>
                  <a:lnTo>
                    <a:pt x="95250" y="1082319"/>
                  </a:lnTo>
                  <a:lnTo>
                    <a:pt x="95719" y="1083449"/>
                  </a:lnTo>
                  <a:lnTo>
                    <a:pt x="97586" y="1085303"/>
                  </a:lnTo>
                  <a:lnTo>
                    <a:pt x="98704" y="1085773"/>
                  </a:lnTo>
                  <a:lnTo>
                    <a:pt x="101333" y="1085773"/>
                  </a:lnTo>
                  <a:lnTo>
                    <a:pt x="102450" y="1085303"/>
                  </a:lnTo>
                  <a:lnTo>
                    <a:pt x="104317" y="1083449"/>
                  </a:lnTo>
                  <a:lnTo>
                    <a:pt x="104775" y="1082319"/>
                  </a:lnTo>
                  <a:lnTo>
                    <a:pt x="104775" y="1079690"/>
                  </a:lnTo>
                  <a:close/>
                </a:path>
                <a:path w="5438775" h="3776979">
                  <a:moveTo>
                    <a:pt x="104775" y="541566"/>
                  </a:moveTo>
                  <a:lnTo>
                    <a:pt x="104317" y="540448"/>
                  </a:lnTo>
                  <a:lnTo>
                    <a:pt x="102450" y="538594"/>
                  </a:lnTo>
                  <a:lnTo>
                    <a:pt x="101333" y="538124"/>
                  </a:lnTo>
                  <a:lnTo>
                    <a:pt x="98704" y="538124"/>
                  </a:lnTo>
                  <a:lnTo>
                    <a:pt x="97586" y="538594"/>
                  </a:lnTo>
                  <a:lnTo>
                    <a:pt x="95719" y="540448"/>
                  </a:lnTo>
                  <a:lnTo>
                    <a:pt x="95250" y="541566"/>
                  </a:lnTo>
                  <a:lnTo>
                    <a:pt x="95250" y="544207"/>
                  </a:lnTo>
                  <a:lnTo>
                    <a:pt x="95719" y="545325"/>
                  </a:lnTo>
                  <a:lnTo>
                    <a:pt x="97586" y="547179"/>
                  </a:lnTo>
                  <a:lnTo>
                    <a:pt x="98704" y="547649"/>
                  </a:lnTo>
                  <a:lnTo>
                    <a:pt x="101333" y="547649"/>
                  </a:lnTo>
                  <a:lnTo>
                    <a:pt x="102450" y="547179"/>
                  </a:lnTo>
                  <a:lnTo>
                    <a:pt x="104317" y="545325"/>
                  </a:lnTo>
                  <a:lnTo>
                    <a:pt x="104775" y="544207"/>
                  </a:lnTo>
                  <a:lnTo>
                    <a:pt x="104775" y="541566"/>
                  </a:lnTo>
                  <a:close/>
                </a:path>
                <a:path w="5438775" h="3776979">
                  <a:moveTo>
                    <a:pt x="104775" y="3454"/>
                  </a:moveTo>
                  <a:lnTo>
                    <a:pt x="104317" y="2324"/>
                  </a:lnTo>
                  <a:lnTo>
                    <a:pt x="102450" y="469"/>
                  </a:lnTo>
                  <a:lnTo>
                    <a:pt x="101333" y="0"/>
                  </a:lnTo>
                  <a:lnTo>
                    <a:pt x="98704" y="0"/>
                  </a:lnTo>
                  <a:lnTo>
                    <a:pt x="97586" y="469"/>
                  </a:lnTo>
                  <a:lnTo>
                    <a:pt x="95719" y="2324"/>
                  </a:lnTo>
                  <a:lnTo>
                    <a:pt x="95250" y="3454"/>
                  </a:lnTo>
                  <a:lnTo>
                    <a:pt x="95250" y="6083"/>
                  </a:lnTo>
                  <a:lnTo>
                    <a:pt x="95719" y="7200"/>
                  </a:lnTo>
                  <a:lnTo>
                    <a:pt x="97586" y="9067"/>
                  </a:lnTo>
                  <a:lnTo>
                    <a:pt x="98704" y="9525"/>
                  </a:lnTo>
                  <a:lnTo>
                    <a:pt x="101333" y="9525"/>
                  </a:lnTo>
                  <a:lnTo>
                    <a:pt x="102450" y="9067"/>
                  </a:lnTo>
                  <a:lnTo>
                    <a:pt x="104317" y="7200"/>
                  </a:lnTo>
                  <a:lnTo>
                    <a:pt x="104775" y="6083"/>
                  </a:lnTo>
                  <a:lnTo>
                    <a:pt x="104775" y="3454"/>
                  </a:lnTo>
                  <a:close/>
                </a:path>
                <a:path w="5438775" h="3776979">
                  <a:moveTo>
                    <a:pt x="152400" y="3770299"/>
                  </a:moveTo>
                  <a:lnTo>
                    <a:pt x="151942" y="3769182"/>
                  </a:lnTo>
                  <a:lnTo>
                    <a:pt x="150075" y="3767315"/>
                  </a:lnTo>
                  <a:lnTo>
                    <a:pt x="148958" y="3766858"/>
                  </a:lnTo>
                  <a:lnTo>
                    <a:pt x="146329" y="3766858"/>
                  </a:lnTo>
                  <a:lnTo>
                    <a:pt x="145211" y="3767315"/>
                  </a:lnTo>
                  <a:lnTo>
                    <a:pt x="143344" y="3769182"/>
                  </a:lnTo>
                  <a:lnTo>
                    <a:pt x="142875" y="3770299"/>
                  </a:lnTo>
                  <a:lnTo>
                    <a:pt x="142875" y="3772928"/>
                  </a:lnTo>
                  <a:lnTo>
                    <a:pt x="143344" y="3774059"/>
                  </a:lnTo>
                  <a:lnTo>
                    <a:pt x="145211" y="3775913"/>
                  </a:lnTo>
                  <a:lnTo>
                    <a:pt x="146329" y="3776383"/>
                  </a:lnTo>
                  <a:lnTo>
                    <a:pt x="148958" y="3776383"/>
                  </a:lnTo>
                  <a:lnTo>
                    <a:pt x="150075" y="3775913"/>
                  </a:lnTo>
                  <a:lnTo>
                    <a:pt x="151942" y="3774059"/>
                  </a:lnTo>
                  <a:lnTo>
                    <a:pt x="152400" y="3772928"/>
                  </a:lnTo>
                  <a:lnTo>
                    <a:pt x="152400" y="3770299"/>
                  </a:lnTo>
                  <a:close/>
                </a:path>
                <a:path w="5438775" h="3776979">
                  <a:moveTo>
                    <a:pt x="152400" y="3232175"/>
                  </a:moveTo>
                  <a:lnTo>
                    <a:pt x="151942" y="3231057"/>
                  </a:lnTo>
                  <a:lnTo>
                    <a:pt x="150075" y="3229203"/>
                  </a:lnTo>
                  <a:lnTo>
                    <a:pt x="148958" y="3228733"/>
                  </a:lnTo>
                  <a:lnTo>
                    <a:pt x="146329" y="3228733"/>
                  </a:lnTo>
                  <a:lnTo>
                    <a:pt x="145211" y="3229203"/>
                  </a:lnTo>
                  <a:lnTo>
                    <a:pt x="143344" y="3231057"/>
                  </a:lnTo>
                  <a:lnTo>
                    <a:pt x="142875" y="3232175"/>
                  </a:lnTo>
                  <a:lnTo>
                    <a:pt x="142875" y="3234817"/>
                  </a:lnTo>
                  <a:lnTo>
                    <a:pt x="143344" y="3235934"/>
                  </a:lnTo>
                  <a:lnTo>
                    <a:pt x="145211" y="3237788"/>
                  </a:lnTo>
                  <a:lnTo>
                    <a:pt x="146329" y="3238258"/>
                  </a:lnTo>
                  <a:lnTo>
                    <a:pt x="148958" y="3238258"/>
                  </a:lnTo>
                  <a:lnTo>
                    <a:pt x="150075" y="3237788"/>
                  </a:lnTo>
                  <a:lnTo>
                    <a:pt x="151942" y="3235934"/>
                  </a:lnTo>
                  <a:lnTo>
                    <a:pt x="152400" y="3234817"/>
                  </a:lnTo>
                  <a:lnTo>
                    <a:pt x="152400" y="3232175"/>
                  </a:lnTo>
                  <a:close/>
                </a:path>
                <a:path w="5438775" h="3776979">
                  <a:moveTo>
                    <a:pt x="152400" y="2694063"/>
                  </a:moveTo>
                  <a:lnTo>
                    <a:pt x="151942" y="2692933"/>
                  </a:lnTo>
                  <a:lnTo>
                    <a:pt x="150075" y="2691079"/>
                  </a:lnTo>
                  <a:lnTo>
                    <a:pt x="148958" y="2690609"/>
                  </a:lnTo>
                  <a:lnTo>
                    <a:pt x="146329" y="2690609"/>
                  </a:lnTo>
                  <a:lnTo>
                    <a:pt x="145211" y="2691079"/>
                  </a:lnTo>
                  <a:lnTo>
                    <a:pt x="143344" y="2692933"/>
                  </a:lnTo>
                  <a:lnTo>
                    <a:pt x="142875" y="2694063"/>
                  </a:lnTo>
                  <a:lnTo>
                    <a:pt x="142875" y="2696692"/>
                  </a:lnTo>
                  <a:lnTo>
                    <a:pt x="143344" y="2697810"/>
                  </a:lnTo>
                  <a:lnTo>
                    <a:pt x="145211" y="2699677"/>
                  </a:lnTo>
                  <a:lnTo>
                    <a:pt x="146329" y="2700134"/>
                  </a:lnTo>
                  <a:lnTo>
                    <a:pt x="148958" y="2700134"/>
                  </a:lnTo>
                  <a:lnTo>
                    <a:pt x="150075" y="2699677"/>
                  </a:lnTo>
                  <a:lnTo>
                    <a:pt x="151942" y="2697810"/>
                  </a:lnTo>
                  <a:lnTo>
                    <a:pt x="152400" y="2696692"/>
                  </a:lnTo>
                  <a:lnTo>
                    <a:pt x="152400" y="2694063"/>
                  </a:lnTo>
                  <a:close/>
                </a:path>
                <a:path w="5438775" h="3776979">
                  <a:moveTo>
                    <a:pt x="152400" y="2155939"/>
                  </a:moveTo>
                  <a:lnTo>
                    <a:pt x="151942" y="2154809"/>
                  </a:lnTo>
                  <a:lnTo>
                    <a:pt x="150075" y="2152954"/>
                  </a:lnTo>
                  <a:lnTo>
                    <a:pt x="148958" y="2152485"/>
                  </a:lnTo>
                  <a:lnTo>
                    <a:pt x="146329" y="2152485"/>
                  </a:lnTo>
                  <a:lnTo>
                    <a:pt x="145211" y="2152954"/>
                  </a:lnTo>
                  <a:lnTo>
                    <a:pt x="143344" y="2154809"/>
                  </a:lnTo>
                  <a:lnTo>
                    <a:pt x="142875" y="2155939"/>
                  </a:lnTo>
                  <a:lnTo>
                    <a:pt x="142875" y="2158568"/>
                  </a:lnTo>
                  <a:lnTo>
                    <a:pt x="143344" y="2159685"/>
                  </a:lnTo>
                  <a:lnTo>
                    <a:pt x="145211" y="2161552"/>
                  </a:lnTo>
                  <a:lnTo>
                    <a:pt x="146329" y="2162010"/>
                  </a:lnTo>
                  <a:lnTo>
                    <a:pt x="148958" y="2162010"/>
                  </a:lnTo>
                  <a:lnTo>
                    <a:pt x="150075" y="2161552"/>
                  </a:lnTo>
                  <a:lnTo>
                    <a:pt x="151942" y="2159685"/>
                  </a:lnTo>
                  <a:lnTo>
                    <a:pt x="152400" y="2158568"/>
                  </a:lnTo>
                  <a:lnTo>
                    <a:pt x="152400" y="2155939"/>
                  </a:lnTo>
                  <a:close/>
                </a:path>
                <a:path w="5438775" h="3776979">
                  <a:moveTo>
                    <a:pt x="152400" y="1617814"/>
                  </a:moveTo>
                  <a:lnTo>
                    <a:pt x="151942" y="1616697"/>
                  </a:lnTo>
                  <a:lnTo>
                    <a:pt x="150075" y="1614830"/>
                  </a:lnTo>
                  <a:lnTo>
                    <a:pt x="148958" y="1614373"/>
                  </a:lnTo>
                  <a:lnTo>
                    <a:pt x="146329" y="1614373"/>
                  </a:lnTo>
                  <a:lnTo>
                    <a:pt x="145211" y="1614830"/>
                  </a:lnTo>
                  <a:lnTo>
                    <a:pt x="143344" y="1616697"/>
                  </a:lnTo>
                  <a:lnTo>
                    <a:pt x="142875" y="1617814"/>
                  </a:lnTo>
                  <a:lnTo>
                    <a:pt x="142875" y="1620443"/>
                  </a:lnTo>
                  <a:lnTo>
                    <a:pt x="143344" y="1621574"/>
                  </a:lnTo>
                  <a:lnTo>
                    <a:pt x="145211" y="1623428"/>
                  </a:lnTo>
                  <a:lnTo>
                    <a:pt x="146329" y="1623898"/>
                  </a:lnTo>
                  <a:lnTo>
                    <a:pt x="148958" y="1623898"/>
                  </a:lnTo>
                  <a:lnTo>
                    <a:pt x="150075" y="1623428"/>
                  </a:lnTo>
                  <a:lnTo>
                    <a:pt x="151942" y="1621574"/>
                  </a:lnTo>
                  <a:lnTo>
                    <a:pt x="152400" y="1620443"/>
                  </a:lnTo>
                  <a:lnTo>
                    <a:pt x="152400" y="1617814"/>
                  </a:lnTo>
                  <a:close/>
                </a:path>
                <a:path w="5438775" h="3776979">
                  <a:moveTo>
                    <a:pt x="152400" y="1079690"/>
                  </a:moveTo>
                  <a:lnTo>
                    <a:pt x="151942" y="1078572"/>
                  </a:lnTo>
                  <a:lnTo>
                    <a:pt x="150075" y="1076706"/>
                  </a:lnTo>
                  <a:lnTo>
                    <a:pt x="148958" y="1076248"/>
                  </a:lnTo>
                  <a:lnTo>
                    <a:pt x="146329" y="1076248"/>
                  </a:lnTo>
                  <a:lnTo>
                    <a:pt x="145211" y="1076706"/>
                  </a:lnTo>
                  <a:lnTo>
                    <a:pt x="143344" y="1078572"/>
                  </a:lnTo>
                  <a:lnTo>
                    <a:pt x="142875" y="1079690"/>
                  </a:lnTo>
                  <a:lnTo>
                    <a:pt x="142875" y="1082319"/>
                  </a:lnTo>
                  <a:lnTo>
                    <a:pt x="143344" y="1083449"/>
                  </a:lnTo>
                  <a:lnTo>
                    <a:pt x="145211" y="1085303"/>
                  </a:lnTo>
                  <a:lnTo>
                    <a:pt x="146329" y="1085773"/>
                  </a:lnTo>
                  <a:lnTo>
                    <a:pt x="148958" y="1085773"/>
                  </a:lnTo>
                  <a:lnTo>
                    <a:pt x="150075" y="1085303"/>
                  </a:lnTo>
                  <a:lnTo>
                    <a:pt x="151942" y="1083449"/>
                  </a:lnTo>
                  <a:lnTo>
                    <a:pt x="152400" y="1082319"/>
                  </a:lnTo>
                  <a:lnTo>
                    <a:pt x="152400" y="1079690"/>
                  </a:lnTo>
                  <a:close/>
                </a:path>
                <a:path w="5438775" h="3776979">
                  <a:moveTo>
                    <a:pt x="152400" y="541566"/>
                  </a:moveTo>
                  <a:lnTo>
                    <a:pt x="151942" y="540448"/>
                  </a:lnTo>
                  <a:lnTo>
                    <a:pt x="150075" y="538594"/>
                  </a:lnTo>
                  <a:lnTo>
                    <a:pt x="148958" y="538124"/>
                  </a:lnTo>
                  <a:lnTo>
                    <a:pt x="146329" y="538124"/>
                  </a:lnTo>
                  <a:lnTo>
                    <a:pt x="145211" y="538594"/>
                  </a:lnTo>
                  <a:lnTo>
                    <a:pt x="143344" y="540448"/>
                  </a:lnTo>
                  <a:lnTo>
                    <a:pt x="142875" y="541566"/>
                  </a:lnTo>
                  <a:lnTo>
                    <a:pt x="142875" y="544207"/>
                  </a:lnTo>
                  <a:lnTo>
                    <a:pt x="143344" y="545325"/>
                  </a:lnTo>
                  <a:lnTo>
                    <a:pt x="145211" y="547179"/>
                  </a:lnTo>
                  <a:lnTo>
                    <a:pt x="146329" y="547649"/>
                  </a:lnTo>
                  <a:lnTo>
                    <a:pt x="148958" y="547649"/>
                  </a:lnTo>
                  <a:lnTo>
                    <a:pt x="150075" y="547179"/>
                  </a:lnTo>
                  <a:lnTo>
                    <a:pt x="151942" y="545325"/>
                  </a:lnTo>
                  <a:lnTo>
                    <a:pt x="152400" y="544207"/>
                  </a:lnTo>
                  <a:lnTo>
                    <a:pt x="152400" y="541566"/>
                  </a:lnTo>
                  <a:close/>
                </a:path>
                <a:path w="5438775" h="3776979">
                  <a:moveTo>
                    <a:pt x="152400" y="3454"/>
                  </a:moveTo>
                  <a:lnTo>
                    <a:pt x="151942" y="2324"/>
                  </a:lnTo>
                  <a:lnTo>
                    <a:pt x="150075" y="469"/>
                  </a:lnTo>
                  <a:lnTo>
                    <a:pt x="148958" y="0"/>
                  </a:lnTo>
                  <a:lnTo>
                    <a:pt x="146329" y="0"/>
                  </a:lnTo>
                  <a:lnTo>
                    <a:pt x="145211" y="469"/>
                  </a:lnTo>
                  <a:lnTo>
                    <a:pt x="143344" y="2324"/>
                  </a:lnTo>
                  <a:lnTo>
                    <a:pt x="142875" y="3454"/>
                  </a:lnTo>
                  <a:lnTo>
                    <a:pt x="142875" y="6083"/>
                  </a:lnTo>
                  <a:lnTo>
                    <a:pt x="143344" y="7200"/>
                  </a:lnTo>
                  <a:lnTo>
                    <a:pt x="145211" y="9067"/>
                  </a:lnTo>
                  <a:lnTo>
                    <a:pt x="146329" y="9525"/>
                  </a:lnTo>
                  <a:lnTo>
                    <a:pt x="148958" y="9525"/>
                  </a:lnTo>
                  <a:lnTo>
                    <a:pt x="150075" y="9067"/>
                  </a:lnTo>
                  <a:lnTo>
                    <a:pt x="151942" y="7200"/>
                  </a:lnTo>
                  <a:lnTo>
                    <a:pt x="152400" y="6083"/>
                  </a:lnTo>
                  <a:lnTo>
                    <a:pt x="152400" y="3454"/>
                  </a:lnTo>
                  <a:close/>
                </a:path>
                <a:path w="5438775" h="3776979">
                  <a:moveTo>
                    <a:pt x="200025" y="3770299"/>
                  </a:moveTo>
                  <a:lnTo>
                    <a:pt x="199567" y="3769182"/>
                  </a:lnTo>
                  <a:lnTo>
                    <a:pt x="197700" y="3767315"/>
                  </a:lnTo>
                  <a:lnTo>
                    <a:pt x="196583" y="3766858"/>
                  </a:lnTo>
                  <a:lnTo>
                    <a:pt x="193954" y="3766858"/>
                  </a:lnTo>
                  <a:lnTo>
                    <a:pt x="192836" y="3767315"/>
                  </a:lnTo>
                  <a:lnTo>
                    <a:pt x="190969" y="3769182"/>
                  </a:lnTo>
                  <a:lnTo>
                    <a:pt x="190500" y="3770299"/>
                  </a:lnTo>
                  <a:lnTo>
                    <a:pt x="190500" y="3772928"/>
                  </a:lnTo>
                  <a:lnTo>
                    <a:pt x="190969" y="3774059"/>
                  </a:lnTo>
                  <a:lnTo>
                    <a:pt x="192836" y="3775913"/>
                  </a:lnTo>
                  <a:lnTo>
                    <a:pt x="193954" y="3776383"/>
                  </a:lnTo>
                  <a:lnTo>
                    <a:pt x="196583" y="3776383"/>
                  </a:lnTo>
                  <a:lnTo>
                    <a:pt x="197700" y="3775913"/>
                  </a:lnTo>
                  <a:lnTo>
                    <a:pt x="199567" y="3774059"/>
                  </a:lnTo>
                  <a:lnTo>
                    <a:pt x="200025" y="3772928"/>
                  </a:lnTo>
                  <a:lnTo>
                    <a:pt x="200025" y="3770299"/>
                  </a:lnTo>
                  <a:close/>
                </a:path>
                <a:path w="5438775" h="3776979">
                  <a:moveTo>
                    <a:pt x="200025" y="3232175"/>
                  </a:moveTo>
                  <a:lnTo>
                    <a:pt x="199567" y="3231057"/>
                  </a:lnTo>
                  <a:lnTo>
                    <a:pt x="197700" y="3229203"/>
                  </a:lnTo>
                  <a:lnTo>
                    <a:pt x="196583" y="3228733"/>
                  </a:lnTo>
                  <a:lnTo>
                    <a:pt x="193954" y="3228733"/>
                  </a:lnTo>
                  <a:lnTo>
                    <a:pt x="192836" y="3229203"/>
                  </a:lnTo>
                  <a:lnTo>
                    <a:pt x="190969" y="3231057"/>
                  </a:lnTo>
                  <a:lnTo>
                    <a:pt x="190500" y="3232175"/>
                  </a:lnTo>
                  <a:lnTo>
                    <a:pt x="190500" y="3234817"/>
                  </a:lnTo>
                  <a:lnTo>
                    <a:pt x="190969" y="3235934"/>
                  </a:lnTo>
                  <a:lnTo>
                    <a:pt x="192836" y="3237788"/>
                  </a:lnTo>
                  <a:lnTo>
                    <a:pt x="193954" y="3238258"/>
                  </a:lnTo>
                  <a:lnTo>
                    <a:pt x="196583" y="3238258"/>
                  </a:lnTo>
                  <a:lnTo>
                    <a:pt x="197700" y="3237788"/>
                  </a:lnTo>
                  <a:lnTo>
                    <a:pt x="199567" y="3235934"/>
                  </a:lnTo>
                  <a:lnTo>
                    <a:pt x="200025" y="3234817"/>
                  </a:lnTo>
                  <a:lnTo>
                    <a:pt x="200025" y="3232175"/>
                  </a:lnTo>
                  <a:close/>
                </a:path>
                <a:path w="5438775" h="3776979">
                  <a:moveTo>
                    <a:pt x="200025" y="2694063"/>
                  </a:moveTo>
                  <a:lnTo>
                    <a:pt x="199567" y="2692933"/>
                  </a:lnTo>
                  <a:lnTo>
                    <a:pt x="197700" y="2691079"/>
                  </a:lnTo>
                  <a:lnTo>
                    <a:pt x="196583" y="2690609"/>
                  </a:lnTo>
                  <a:lnTo>
                    <a:pt x="193954" y="2690609"/>
                  </a:lnTo>
                  <a:lnTo>
                    <a:pt x="192836" y="2691079"/>
                  </a:lnTo>
                  <a:lnTo>
                    <a:pt x="190969" y="2692933"/>
                  </a:lnTo>
                  <a:lnTo>
                    <a:pt x="190500" y="2694063"/>
                  </a:lnTo>
                  <a:lnTo>
                    <a:pt x="190500" y="2696692"/>
                  </a:lnTo>
                  <a:lnTo>
                    <a:pt x="190969" y="2697810"/>
                  </a:lnTo>
                  <a:lnTo>
                    <a:pt x="192836" y="2699677"/>
                  </a:lnTo>
                  <a:lnTo>
                    <a:pt x="193954" y="2700134"/>
                  </a:lnTo>
                  <a:lnTo>
                    <a:pt x="196583" y="2700134"/>
                  </a:lnTo>
                  <a:lnTo>
                    <a:pt x="197700" y="2699677"/>
                  </a:lnTo>
                  <a:lnTo>
                    <a:pt x="199567" y="2697810"/>
                  </a:lnTo>
                  <a:lnTo>
                    <a:pt x="200025" y="2696692"/>
                  </a:lnTo>
                  <a:lnTo>
                    <a:pt x="200025" y="2694063"/>
                  </a:lnTo>
                  <a:close/>
                </a:path>
                <a:path w="5438775" h="3776979">
                  <a:moveTo>
                    <a:pt x="200025" y="2155939"/>
                  </a:moveTo>
                  <a:lnTo>
                    <a:pt x="199567" y="2154809"/>
                  </a:lnTo>
                  <a:lnTo>
                    <a:pt x="197700" y="2152954"/>
                  </a:lnTo>
                  <a:lnTo>
                    <a:pt x="196583" y="2152485"/>
                  </a:lnTo>
                  <a:lnTo>
                    <a:pt x="193954" y="2152485"/>
                  </a:lnTo>
                  <a:lnTo>
                    <a:pt x="192836" y="2152954"/>
                  </a:lnTo>
                  <a:lnTo>
                    <a:pt x="190969" y="2154809"/>
                  </a:lnTo>
                  <a:lnTo>
                    <a:pt x="190500" y="2155939"/>
                  </a:lnTo>
                  <a:lnTo>
                    <a:pt x="190500" y="2158568"/>
                  </a:lnTo>
                  <a:lnTo>
                    <a:pt x="190969" y="2159685"/>
                  </a:lnTo>
                  <a:lnTo>
                    <a:pt x="192836" y="2161552"/>
                  </a:lnTo>
                  <a:lnTo>
                    <a:pt x="193954" y="2162010"/>
                  </a:lnTo>
                  <a:lnTo>
                    <a:pt x="196583" y="2162010"/>
                  </a:lnTo>
                  <a:lnTo>
                    <a:pt x="197700" y="2161552"/>
                  </a:lnTo>
                  <a:lnTo>
                    <a:pt x="199567" y="2159685"/>
                  </a:lnTo>
                  <a:lnTo>
                    <a:pt x="200025" y="2158568"/>
                  </a:lnTo>
                  <a:lnTo>
                    <a:pt x="200025" y="2155939"/>
                  </a:lnTo>
                  <a:close/>
                </a:path>
                <a:path w="5438775" h="3776979">
                  <a:moveTo>
                    <a:pt x="200025" y="1617814"/>
                  </a:moveTo>
                  <a:lnTo>
                    <a:pt x="199567" y="1616697"/>
                  </a:lnTo>
                  <a:lnTo>
                    <a:pt x="197700" y="1614830"/>
                  </a:lnTo>
                  <a:lnTo>
                    <a:pt x="196583" y="1614373"/>
                  </a:lnTo>
                  <a:lnTo>
                    <a:pt x="193954" y="1614373"/>
                  </a:lnTo>
                  <a:lnTo>
                    <a:pt x="192836" y="1614830"/>
                  </a:lnTo>
                  <a:lnTo>
                    <a:pt x="190969" y="1616697"/>
                  </a:lnTo>
                  <a:lnTo>
                    <a:pt x="190500" y="1617814"/>
                  </a:lnTo>
                  <a:lnTo>
                    <a:pt x="190500" y="1620443"/>
                  </a:lnTo>
                  <a:lnTo>
                    <a:pt x="190969" y="1621574"/>
                  </a:lnTo>
                  <a:lnTo>
                    <a:pt x="192836" y="1623428"/>
                  </a:lnTo>
                  <a:lnTo>
                    <a:pt x="193954" y="1623898"/>
                  </a:lnTo>
                  <a:lnTo>
                    <a:pt x="196583" y="1623898"/>
                  </a:lnTo>
                  <a:lnTo>
                    <a:pt x="197700" y="1623428"/>
                  </a:lnTo>
                  <a:lnTo>
                    <a:pt x="199567" y="1621574"/>
                  </a:lnTo>
                  <a:lnTo>
                    <a:pt x="200025" y="1620443"/>
                  </a:lnTo>
                  <a:lnTo>
                    <a:pt x="200025" y="1617814"/>
                  </a:lnTo>
                  <a:close/>
                </a:path>
                <a:path w="5438775" h="3776979">
                  <a:moveTo>
                    <a:pt x="200025" y="1079690"/>
                  </a:moveTo>
                  <a:lnTo>
                    <a:pt x="199567" y="1078572"/>
                  </a:lnTo>
                  <a:lnTo>
                    <a:pt x="197700" y="1076706"/>
                  </a:lnTo>
                  <a:lnTo>
                    <a:pt x="196583" y="1076248"/>
                  </a:lnTo>
                  <a:lnTo>
                    <a:pt x="193954" y="1076248"/>
                  </a:lnTo>
                  <a:lnTo>
                    <a:pt x="192836" y="1076706"/>
                  </a:lnTo>
                  <a:lnTo>
                    <a:pt x="190969" y="1078572"/>
                  </a:lnTo>
                  <a:lnTo>
                    <a:pt x="190500" y="1079690"/>
                  </a:lnTo>
                  <a:lnTo>
                    <a:pt x="190500" y="1082319"/>
                  </a:lnTo>
                  <a:lnTo>
                    <a:pt x="190969" y="1083449"/>
                  </a:lnTo>
                  <a:lnTo>
                    <a:pt x="192836" y="1085303"/>
                  </a:lnTo>
                  <a:lnTo>
                    <a:pt x="193954" y="1085773"/>
                  </a:lnTo>
                  <a:lnTo>
                    <a:pt x="196583" y="1085773"/>
                  </a:lnTo>
                  <a:lnTo>
                    <a:pt x="197700" y="1085303"/>
                  </a:lnTo>
                  <a:lnTo>
                    <a:pt x="199567" y="1083449"/>
                  </a:lnTo>
                  <a:lnTo>
                    <a:pt x="200025" y="1082319"/>
                  </a:lnTo>
                  <a:lnTo>
                    <a:pt x="200025" y="1079690"/>
                  </a:lnTo>
                  <a:close/>
                </a:path>
                <a:path w="5438775" h="3776979">
                  <a:moveTo>
                    <a:pt x="200025" y="541566"/>
                  </a:moveTo>
                  <a:lnTo>
                    <a:pt x="199567" y="540448"/>
                  </a:lnTo>
                  <a:lnTo>
                    <a:pt x="197700" y="538594"/>
                  </a:lnTo>
                  <a:lnTo>
                    <a:pt x="196583" y="538124"/>
                  </a:lnTo>
                  <a:lnTo>
                    <a:pt x="193954" y="538124"/>
                  </a:lnTo>
                  <a:lnTo>
                    <a:pt x="192836" y="538594"/>
                  </a:lnTo>
                  <a:lnTo>
                    <a:pt x="190969" y="540448"/>
                  </a:lnTo>
                  <a:lnTo>
                    <a:pt x="190500" y="541566"/>
                  </a:lnTo>
                  <a:lnTo>
                    <a:pt x="190500" y="544207"/>
                  </a:lnTo>
                  <a:lnTo>
                    <a:pt x="190969" y="545325"/>
                  </a:lnTo>
                  <a:lnTo>
                    <a:pt x="192836" y="547179"/>
                  </a:lnTo>
                  <a:lnTo>
                    <a:pt x="193954" y="547649"/>
                  </a:lnTo>
                  <a:lnTo>
                    <a:pt x="196583" y="547649"/>
                  </a:lnTo>
                  <a:lnTo>
                    <a:pt x="197700" y="547179"/>
                  </a:lnTo>
                  <a:lnTo>
                    <a:pt x="199567" y="545325"/>
                  </a:lnTo>
                  <a:lnTo>
                    <a:pt x="200025" y="544207"/>
                  </a:lnTo>
                  <a:lnTo>
                    <a:pt x="200025" y="541566"/>
                  </a:lnTo>
                  <a:close/>
                </a:path>
                <a:path w="5438775" h="3776979">
                  <a:moveTo>
                    <a:pt x="200025" y="3454"/>
                  </a:moveTo>
                  <a:lnTo>
                    <a:pt x="199567" y="2324"/>
                  </a:lnTo>
                  <a:lnTo>
                    <a:pt x="197700" y="469"/>
                  </a:lnTo>
                  <a:lnTo>
                    <a:pt x="196583" y="0"/>
                  </a:lnTo>
                  <a:lnTo>
                    <a:pt x="193954" y="0"/>
                  </a:lnTo>
                  <a:lnTo>
                    <a:pt x="192836" y="469"/>
                  </a:lnTo>
                  <a:lnTo>
                    <a:pt x="190969" y="2324"/>
                  </a:lnTo>
                  <a:lnTo>
                    <a:pt x="190500" y="3454"/>
                  </a:lnTo>
                  <a:lnTo>
                    <a:pt x="190500" y="6083"/>
                  </a:lnTo>
                  <a:lnTo>
                    <a:pt x="190969" y="7200"/>
                  </a:lnTo>
                  <a:lnTo>
                    <a:pt x="192836" y="9067"/>
                  </a:lnTo>
                  <a:lnTo>
                    <a:pt x="193954" y="9525"/>
                  </a:lnTo>
                  <a:lnTo>
                    <a:pt x="196583" y="9525"/>
                  </a:lnTo>
                  <a:lnTo>
                    <a:pt x="197700" y="9067"/>
                  </a:lnTo>
                  <a:lnTo>
                    <a:pt x="199567" y="7200"/>
                  </a:lnTo>
                  <a:lnTo>
                    <a:pt x="200025" y="6083"/>
                  </a:lnTo>
                  <a:lnTo>
                    <a:pt x="200025" y="3454"/>
                  </a:lnTo>
                  <a:close/>
                </a:path>
                <a:path w="5438775" h="3776979">
                  <a:moveTo>
                    <a:pt x="247650" y="3770299"/>
                  </a:moveTo>
                  <a:lnTo>
                    <a:pt x="247192" y="3769182"/>
                  </a:lnTo>
                  <a:lnTo>
                    <a:pt x="245325" y="3767315"/>
                  </a:lnTo>
                  <a:lnTo>
                    <a:pt x="244208" y="3766858"/>
                  </a:lnTo>
                  <a:lnTo>
                    <a:pt x="241579" y="3766858"/>
                  </a:lnTo>
                  <a:lnTo>
                    <a:pt x="240461" y="3767315"/>
                  </a:lnTo>
                  <a:lnTo>
                    <a:pt x="238594" y="3769182"/>
                  </a:lnTo>
                  <a:lnTo>
                    <a:pt x="238125" y="3770299"/>
                  </a:lnTo>
                  <a:lnTo>
                    <a:pt x="238125" y="3772928"/>
                  </a:lnTo>
                  <a:lnTo>
                    <a:pt x="238594" y="3774059"/>
                  </a:lnTo>
                  <a:lnTo>
                    <a:pt x="240461" y="3775913"/>
                  </a:lnTo>
                  <a:lnTo>
                    <a:pt x="241579" y="3776383"/>
                  </a:lnTo>
                  <a:lnTo>
                    <a:pt x="244208" y="3776383"/>
                  </a:lnTo>
                  <a:lnTo>
                    <a:pt x="245325" y="3775913"/>
                  </a:lnTo>
                  <a:lnTo>
                    <a:pt x="247192" y="3774059"/>
                  </a:lnTo>
                  <a:lnTo>
                    <a:pt x="247650" y="3772928"/>
                  </a:lnTo>
                  <a:lnTo>
                    <a:pt x="247650" y="3770299"/>
                  </a:lnTo>
                  <a:close/>
                </a:path>
                <a:path w="5438775" h="3776979">
                  <a:moveTo>
                    <a:pt x="247650" y="3232175"/>
                  </a:moveTo>
                  <a:lnTo>
                    <a:pt x="247192" y="3231057"/>
                  </a:lnTo>
                  <a:lnTo>
                    <a:pt x="245325" y="3229203"/>
                  </a:lnTo>
                  <a:lnTo>
                    <a:pt x="244208" y="3228733"/>
                  </a:lnTo>
                  <a:lnTo>
                    <a:pt x="241579" y="3228733"/>
                  </a:lnTo>
                  <a:lnTo>
                    <a:pt x="240461" y="3229203"/>
                  </a:lnTo>
                  <a:lnTo>
                    <a:pt x="238594" y="3231057"/>
                  </a:lnTo>
                  <a:lnTo>
                    <a:pt x="238125" y="3232175"/>
                  </a:lnTo>
                  <a:lnTo>
                    <a:pt x="238125" y="3234817"/>
                  </a:lnTo>
                  <a:lnTo>
                    <a:pt x="238594" y="3235934"/>
                  </a:lnTo>
                  <a:lnTo>
                    <a:pt x="240461" y="3237788"/>
                  </a:lnTo>
                  <a:lnTo>
                    <a:pt x="241579" y="3238258"/>
                  </a:lnTo>
                  <a:lnTo>
                    <a:pt x="244208" y="3238258"/>
                  </a:lnTo>
                  <a:lnTo>
                    <a:pt x="245325" y="3237788"/>
                  </a:lnTo>
                  <a:lnTo>
                    <a:pt x="247192" y="3235934"/>
                  </a:lnTo>
                  <a:lnTo>
                    <a:pt x="247650" y="3234817"/>
                  </a:lnTo>
                  <a:lnTo>
                    <a:pt x="247650" y="3232175"/>
                  </a:lnTo>
                  <a:close/>
                </a:path>
                <a:path w="5438775" h="3776979">
                  <a:moveTo>
                    <a:pt x="247650" y="2694063"/>
                  </a:moveTo>
                  <a:lnTo>
                    <a:pt x="247192" y="2692933"/>
                  </a:lnTo>
                  <a:lnTo>
                    <a:pt x="245325" y="2691079"/>
                  </a:lnTo>
                  <a:lnTo>
                    <a:pt x="244208" y="2690609"/>
                  </a:lnTo>
                  <a:lnTo>
                    <a:pt x="241579" y="2690609"/>
                  </a:lnTo>
                  <a:lnTo>
                    <a:pt x="240461" y="2691079"/>
                  </a:lnTo>
                  <a:lnTo>
                    <a:pt x="238594" y="2692933"/>
                  </a:lnTo>
                  <a:lnTo>
                    <a:pt x="238125" y="2694063"/>
                  </a:lnTo>
                  <a:lnTo>
                    <a:pt x="238125" y="2696692"/>
                  </a:lnTo>
                  <a:lnTo>
                    <a:pt x="238594" y="2697810"/>
                  </a:lnTo>
                  <a:lnTo>
                    <a:pt x="240461" y="2699677"/>
                  </a:lnTo>
                  <a:lnTo>
                    <a:pt x="241579" y="2700134"/>
                  </a:lnTo>
                  <a:lnTo>
                    <a:pt x="244208" y="2700134"/>
                  </a:lnTo>
                  <a:lnTo>
                    <a:pt x="245325" y="2699677"/>
                  </a:lnTo>
                  <a:lnTo>
                    <a:pt x="247192" y="2697810"/>
                  </a:lnTo>
                  <a:lnTo>
                    <a:pt x="247650" y="2696692"/>
                  </a:lnTo>
                  <a:lnTo>
                    <a:pt x="247650" y="2694063"/>
                  </a:lnTo>
                  <a:close/>
                </a:path>
                <a:path w="5438775" h="3776979">
                  <a:moveTo>
                    <a:pt x="247650" y="2155939"/>
                  </a:moveTo>
                  <a:lnTo>
                    <a:pt x="247192" y="2154809"/>
                  </a:lnTo>
                  <a:lnTo>
                    <a:pt x="245325" y="2152954"/>
                  </a:lnTo>
                  <a:lnTo>
                    <a:pt x="244208" y="2152485"/>
                  </a:lnTo>
                  <a:lnTo>
                    <a:pt x="241579" y="2152485"/>
                  </a:lnTo>
                  <a:lnTo>
                    <a:pt x="240461" y="2152954"/>
                  </a:lnTo>
                  <a:lnTo>
                    <a:pt x="238594" y="2154809"/>
                  </a:lnTo>
                  <a:lnTo>
                    <a:pt x="238125" y="2155939"/>
                  </a:lnTo>
                  <a:lnTo>
                    <a:pt x="238125" y="2158568"/>
                  </a:lnTo>
                  <a:lnTo>
                    <a:pt x="238594" y="2159685"/>
                  </a:lnTo>
                  <a:lnTo>
                    <a:pt x="240461" y="2161552"/>
                  </a:lnTo>
                  <a:lnTo>
                    <a:pt x="241579" y="2162010"/>
                  </a:lnTo>
                  <a:lnTo>
                    <a:pt x="244208" y="2162010"/>
                  </a:lnTo>
                  <a:lnTo>
                    <a:pt x="245325" y="2161552"/>
                  </a:lnTo>
                  <a:lnTo>
                    <a:pt x="247192" y="2159685"/>
                  </a:lnTo>
                  <a:lnTo>
                    <a:pt x="247650" y="2158568"/>
                  </a:lnTo>
                  <a:lnTo>
                    <a:pt x="247650" y="2155939"/>
                  </a:lnTo>
                  <a:close/>
                </a:path>
                <a:path w="5438775" h="3776979">
                  <a:moveTo>
                    <a:pt x="247650" y="1617814"/>
                  </a:moveTo>
                  <a:lnTo>
                    <a:pt x="247192" y="1616697"/>
                  </a:lnTo>
                  <a:lnTo>
                    <a:pt x="245325" y="1614830"/>
                  </a:lnTo>
                  <a:lnTo>
                    <a:pt x="244208" y="1614373"/>
                  </a:lnTo>
                  <a:lnTo>
                    <a:pt x="241579" y="1614373"/>
                  </a:lnTo>
                  <a:lnTo>
                    <a:pt x="240461" y="1614830"/>
                  </a:lnTo>
                  <a:lnTo>
                    <a:pt x="238594" y="1616697"/>
                  </a:lnTo>
                  <a:lnTo>
                    <a:pt x="238125" y="1617814"/>
                  </a:lnTo>
                  <a:lnTo>
                    <a:pt x="238125" y="1620443"/>
                  </a:lnTo>
                  <a:lnTo>
                    <a:pt x="238594" y="1621574"/>
                  </a:lnTo>
                  <a:lnTo>
                    <a:pt x="240461" y="1623428"/>
                  </a:lnTo>
                  <a:lnTo>
                    <a:pt x="241579" y="1623898"/>
                  </a:lnTo>
                  <a:lnTo>
                    <a:pt x="244208" y="1623898"/>
                  </a:lnTo>
                  <a:lnTo>
                    <a:pt x="245325" y="1623428"/>
                  </a:lnTo>
                  <a:lnTo>
                    <a:pt x="247192" y="1621574"/>
                  </a:lnTo>
                  <a:lnTo>
                    <a:pt x="247650" y="1620443"/>
                  </a:lnTo>
                  <a:lnTo>
                    <a:pt x="247650" y="1617814"/>
                  </a:lnTo>
                  <a:close/>
                </a:path>
                <a:path w="5438775" h="3776979">
                  <a:moveTo>
                    <a:pt x="247650" y="1079690"/>
                  </a:moveTo>
                  <a:lnTo>
                    <a:pt x="247192" y="1078572"/>
                  </a:lnTo>
                  <a:lnTo>
                    <a:pt x="245325" y="1076706"/>
                  </a:lnTo>
                  <a:lnTo>
                    <a:pt x="244208" y="1076248"/>
                  </a:lnTo>
                  <a:lnTo>
                    <a:pt x="241579" y="1076248"/>
                  </a:lnTo>
                  <a:lnTo>
                    <a:pt x="240461" y="1076706"/>
                  </a:lnTo>
                  <a:lnTo>
                    <a:pt x="238594" y="1078572"/>
                  </a:lnTo>
                  <a:lnTo>
                    <a:pt x="238125" y="1079690"/>
                  </a:lnTo>
                  <a:lnTo>
                    <a:pt x="238125" y="1082319"/>
                  </a:lnTo>
                  <a:lnTo>
                    <a:pt x="238594" y="1083449"/>
                  </a:lnTo>
                  <a:lnTo>
                    <a:pt x="240461" y="1085303"/>
                  </a:lnTo>
                  <a:lnTo>
                    <a:pt x="241579" y="1085773"/>
                  </a:lnTo>
                  <a:lnTo>
                    <a:pt x="244208" y="1085773"/>
                  </a:lnTo>
                  <a:lnTo>
                    <a:pt x="245325" y="1085303"/>
                  </a:lnTo>
                  <a:lnTo>
                    <a:pt x="247192" y="1083449"/>
                  </a:lnTo>
                  <a:lnTo>
                    <a:pt x="247650" y="1082319"/>
                  </a:lnTo>
                  <a:lnTo>
                    <a:pt x="247650" y="1079690"/>
                  </a:lnTo>
                  <a:close/>
                </a:path>
                <a:path w="5438775" h="3776979">
                  <a:moveTo>
                    <a:pt x="247650" y="541566"/>
                  </a:moveTo>
                  <a:lnTo>
                    <a:pt x="247192" y="540448"/>
                  </a:lnTo>
                  <a:lnTo>
                    <a:pt x="245325" y="538594"/>
                  </a:lnTo>
                  <a:lnTo>
                    <a:pt x="244208" y="538124"/>
                  </a:lnTo>
                  <a:lnTo>
                    <a:pt x="241579" y="538124"/>
                  </a:lnTo>
                  <a:lnTo>
                    <a:pt x="240461" y="538594"/>
                  </a:lnTo>
                  <a:lnTo>
                    <a:pt x="238594" y="540448"/>
                  </a:lnTo>
                  <a:lnTo>
                    <a:pt x="238125" y="541566"/>
                  </a:lnTo>
                  <a:lnTo>
                    <a:pt x="238125" y="544207"/>
                  </a:lnTo>
                  <a:lnTo>
                    <a:pt x="238594" y="545325"/>
                  </a:lnTo>
                  <a:lnTo>
                    <a:pt x="240461" y="547179"/>
                  </a:lnTo>
                  <a:lnTo>
                    <a:pt x="241579" y="547649"/>
                  </a:lnTo>
                  <a:lnTo>
                    <a:pt x="244208" y="547649"/>
                  </a:lnTo>
                  <a:lnTo>
                    <a:pt x="245325" y="547179"/>
                  </a:lnTo>
                  <a:lnTo>
                    <a:pt x="247192" y="545325"/>
                  </a:lnTo>
                  <a:lnTo>
                    <a:pt x="247650" y="544207"/>
                  </a:lnTo>
                  <a:lnTo>
                    <a:pt x="247650" y="541566"/>
                  </a:lnTo>
                  <a:close/>
                </a:path>
                <a:path w="5438775" h="3776979">
                  <a:moveTo>
                    <a:pt x="247650" y="3454"/>
                  </a:moveTo>
                  <a:lnTo>
                    <a:pt x="247192" y="2324"/>
                  </a:lnTo>
                  <a:lnTo>
                    <a:pt x="245325" y="469"/>
                  </a:lnTo>
                  <a:lnTo>
                    <a:pt x="244208" y="0"/>
                  </a:lnTo>
                  <a:lnTo>
                    <a:pt x="241579" y="0"/>
                  </a:lnTo>
                  <a:lnTo>
                    <a:pt x="240461" y="469"/>
                  </a:lnTo>
                  <a:lnTo>
                    <a:pt x="238594" y="2324"/>
                  </a:lnTo>
                  <a:lnTo>
                    <a:pt x="238125" y="3454"/>
                  </a:lnTo>
                  <a:lnTo>
                    <a:pt x="238125" y="6083"/>
                  </a:lnTo>
                  <a:lnTo>
                    <a:pt x="238594" y="7200"/>
                  </a:lnTo>
                  <a:lnTo>
                    <a:pt x="240461" y="9067"/>
                  </a:lnTo>
                  <a:lnTo>
                    <a:pt x="241579" y="9525"/>
                  </a:lnTo>
                  <a:lnTo>
                    <a:pt x="244208" y="9525"/>
                  </a:lnTo>
                  <a:lnTo>
                    <a:pt x="245325" y="9067"/>
                  </a:lnTo>
                  <a:lnTo>
                    <a:pt x="247192" y="7200"/>
                  </a:lnTo>
                  <a:lnTo>
                    <a:pt x="247650" y="6083"/>
                  </a:lnTo>
                  <a:lnTo>
                    <a:pt x="247650" y="3454"/>
                  </a:lnTo>
                  <a:close/>
                </a:path>
                <a:path w="5438775" h="3776979">
                  <a:moveTo>
                    <a:pt x="295275" y="3770299"/>
                  </a:moveTo>
                  <a:lnTo>
                    <a:pt x="294817" y="3769182"/>
                  </a:lnTo>
                  <a:lnTo>
                    <a:pt x="292950" y="3767315"/>
                  </a:lnTo>
                  <a:lnTo>
                    <a:pt x="291833" y="3766858"/>
                  </a:lnTo>
                  <a:lnTo>
                    <a:pt x="289204" y="3766858"/>
                  </a:lnTo>
                  <a:lnTo>
                    <a:pt x="288086" y="3767315"/>
                  </a:lnTo>
                  <a:lnTo>
                    <a:pt x="286219" y="3769182"/>
                  </a:lnTo>
                  <a:lnTo>
                    <a:pt x="285750" y="3770299"/>
                  </a:lnTo>
                  <a:lnTo>
                    <a:pt x="285750" y="3772928"/>
                  </a:lnTo>
                  <a:lnTo>
                    <a:pt x="286219" y="3774059"/>
                  </a:lnTo>
                  <a:lnTo>
                    <a:pt x="288086" y="3775913"/>
                  </a:lnTo>
                  <a:lnTo>
                    <a:pt x="289204" y="3776383"/>
                  </a:lnTo>
                  <a:lnTo>
                    <a:pt x="291833" y="3776383"/>
                  </a:lnTo>
                  <a:lnTo>
                    <a:pt x="292950" y="3775913"/>
                  </a:lnTo>
                  <a:lnTo>
                    <a:pt x="294817" y="3774059"/>
                  </a:lnTo>
                  <a:lnTo>
                    <a:pt x="295275" y="3772928"/>
                  </a:lnTo>
                  <a:lnTo>
                    <a:pt x="295275" y="3770299"/>
                  </a:lnTo>
                  <a:close/>
                </a:path>
                <a:path w="5438775" h="3776979">
                  <a:moveTo>
                    <a:pt x="295275" y="3232175"/>
                  </a:moveTo>
                  <a:lnTo>
                    <a:pt x="294817" y="3231057"/>
                  </a:lnTo>
                  <a:lnTo>
                    <a:pt x="292950" y="3229203"/>
                  </a:lnTo>
                  <a:lnTo>
                    <a:pt x="291833" y="3228733"/>
                  </a:lnTo>
                  <a:lnTo>
                    <a:pt x="289204" y="3228733"/>
                  </a:lnTo>
                  <a:lnTo>
                    <a:pt x="288086" y="3229203"/>
                  </a:lnTo>
                  <a:lnTo>
                    <a:pt x="286219" y="3231057"/>
                  </a:lnTo>
                  <a:lnTo>
                    <a:pt x="285750" y="3232175"/>
                  </a:lnTo>
                  <a:lnTo>
                    <a:pt x="285750" y="3234817"/>
                  </a:lnTo>
                  <a:lnTo>
                    <a:pt x="286219" y="3235934"/>
                  </a:lnTo>
                  <a:lnTo>
                    <a:pt x="288086" y="3237788"/>
                  </a:lnTo>
                  <a:lnTo>
                    <a:pt x="289204" y="3238258"/>
                  </a:lnTo>
                  <a:lnTo>
                    <a:pt x="291833" y="3238258"/>
                  </a:lnTo>
                  <a:lnTo>
                    <a:pt x="292950" y="3237788"/>
                  </a:lnTo>
                  <a:lnTo>
                    <a:pt x="294817" y="3235934"/>
                  </a:lnTo>
                  <a:lnTo>
                    <a:pt x="295275" y="3234817"/>
                  </a:lnTo>
                  <a:lnTo>
                    <a:pt x="295275" y="3232175"/>
                  </a:lnTo>
                  <a:close/>
                </a:path>
                <a:path w="5438775" h="3776979">
                  <a:moveTo>
                    <a:pt x="295275" y="2694063"/>
                  </a:moveTo>
                  <a:lnTo>
                    <a:pt x="294817" y="2692933"/>
                  </a:lnTo>
                  <a:lnTo>
                    <a:pt x="292950" y="2691079"/>
                  </a:lnTo>
                  <a:lnTo>
                    <a:pt x="291833" y="2690609"/>
                  </a:lnTo>
                  <a:lnTo>
                    <a:pt x="289204" y="2690609"/>
                  </a:lnTo>
                  <a:lnTo>
                    <a:pt x="288086" y="2691079"/>
                  </a:lnTo>
                  <a:lnTo>
                    <a:pt x="286219" y="2692933"/>
                  </a:lnTo>
                  <a:lnTo>
                    <a:pt x="285750" y="2694063"/>
                  </a:lnTo>
                  <a:lnTo>
                    <a:pt x="285750" y="2696692"/>
                  </a:lnTo>
                  <a:lnTo>
                    <a:pt x="286219" y="2697810"/>
                  </a:lnTo>
                  <a:lnTo>
                    <a:pt x="288086" y="2699677"/>
                  </a:lnTo>
                  <a:lnTo>
                    <a:pt x="289204" y="2700134"/>
                  </a:lnTo>
                  <a:lnTo>
                    <a:pt x="291833" y="2700134"/>
                  </a:lnTo>
                  <a:lnTo>
                    <a:pt x="292950" y="2699677"/>
                  </a:lnTo>
                  <a:lnTo>
                    <a:pt x="294817" y="2697810"/>
                  </a:lnTo>
                  <a:lnTo>
                    <a:pt x="295275" y="2696692"/>
                  </a:lnTo>
                  <a:lnTo>
                    <a:pt x="295275" y="2694063"/>
                  </a:lnTo>
                  <a:close/>
                </a:path>
                <a:path w="5438775" h="3776979">
                  <a:moveTo>
                    <a:pt x="295275" y="2155939"/>
                  </a:moveTo>
                  <a:lnTo>
                    <a:pt x="294817" y="2154809"/>
                  </a:lnTo>
                  <a:lnTo>
                    <a:pt x="292950" y="2152954"/>
                  </a:lnTo>
                  <a:lnTo>
                    <a:pt x="291833" y="2152485"/>
                  </a:lnTo>
                  <a:lnTo>
                    <a:pt x="289204" y="2152485"/>
                  </a:lnTo>
                  <a:lnTo>
                    <a:pt x="288086" y="2152954"/>
                  </a:lnTo>
                  <a:lnTo>
                    <a:pt x="286219" y="2154809"/>
                  </a:lnTo>
                  <a:lnTo>
                    <a:pt x="285750" y="2155939"/>
                  </a:lnTo>
                  <a:lnTo>
                    <a:pt x="285750" y="2158568"/>
                  </a:lnTo>
                  <a:lnTo>
                    <a:pt x="286219" y="2159685"/>
                  </a:lnTo>
                  <a:lnTo>
                    <a:pt x="288086" y="2161552"/>
                  </a:lnTo>
                  <a:lnTo>
                    <a:pt x="289204" y="2162010"/>
                  </a:lnTo>
                  <a:lnTo>
                    <a:pt x="291833" y="2162010"/>
                  </a:lnTo>
                  <a:lnTo>
                    <a:pt x="292950" y="2161552"/>
                  </a:lnTo>
                  <a:lnTo>
                    <a:pt x="294817" y="2159685"/>
                  </a:lnTo>
                  <a:lnTo>
                    <a:pt x="295275" y="2158568"/>
                  </a:lnTo>
                  <a:lnTo>
                    <a:pt x="295275" y="2155939"/>
                  </a:lnTo>
                  <a:close/>
                </a:path>
                <a:path w="5438775" h="3776979">
                  <a:moveTo>
                    <a:pt x="295275" y="1617814"/>
                  </a:moveTo>
                  <a:lnTo>
                    <a:pt x="294817" y="1616697"/>
                  </a:lnTo>
                  <a:lnTo>
                    <a:pt x="292950" y="1614830"/>
                  </a:lnTo>
                  <a:lnTo>
                    <a:pt x="291833" y="1614373"/>
                  </a:lnTo>
                  <a:lnTo>
                    <a:pt x="289204" y="1614373"/>
                  </a:lnTo>
                  <a:lnTo>
                    <a:pt x="288086" y="1614830"/>
                  </a:lnTo>
                  <a:lnTo>
                    <a:pt x="286219" y="1616697"/>
                  </a:lnTo>
                  <a:lnTo>
                    <a:pt x="285750" y="1617814"/>
                  </a:lnTo>
                  <a:lnTo>
                    <a:pt x="285750" y="1620443"/>
                  </a:lnTo>
                  <a:lnTo>
                    <a:pt x="286219" y="1621574"/>
                  </a:lnTo>
                  <a:lnTo>
                    <a:pt x="288086" y="1623428"/>
                  </a:lnTo>
                  <a:lnTo>
                    <a:pt x="289204" y="1623898"/>
                  </a:lnTo>
                  <a:lnTo>
                    <a:pt x="291833" y="1623898"/>
                  </a:lnTo>
                  <a:lnTo>
                    <a:pt x="292950" y="1623428"/>
                  </a:lnTo>
                  <a:lnTo>
                    <a:pt x="294817" y="1621574"/>
                  </a:lnTo>
                  <a:lnTo>
                    <a:pt x="295275" y="1620443"/>
                  </a:lnTo>
                  <a:lnTo>
                    <a:pt x="295275" y="1617814"/>
                  </a:lnTo>
                  <a:close/>
                </a:path>
                <a:path w="5438775" h="3776979">
                  <a:moveTo>
                    <a:pt x="295275" y="1079690"/>
                  </a:moveTo>
                  <a:lnTo>
                    <a:pt x="294817" y="1078572"/>
                  </a:lnTo>
                  <a:lnTo>
                    <a:pt x="292950" y="1076706"/>
                  </a:lnTo>
                  <a:lnTo>
                    <a:pt x="291833" y="1076248"/>
                  </a:lnTo>
                  <a:lnTo>
                    <a:pt x="289204" y="1076248"/>
                  </a:lnTo>
                  <a:lnTo>
                    <a:pt x="288086" y="1076706"/>
                  </a:lnTo>
                  <a:lnTo>
                    <a:pt x="286219" y="1078572"/>
                  </a:lnTo>
                  <a:lnTo>
                    <a:pt x="285750" y="1079690"/>
                  </a:lnTo>
                  <a:lnTo>
                    <a:pt x="285750" y="1082319"/>
                  </a:lnTo>
                  <a:lnTo>
                    <a:pt x="286219" y="1083449"/>
                  </a:lnTo>
                  <a:lnTo>
                    <a:pt x="288086" y="1085303"/>
                  </a:lnTo>
                  <a:lnTo>
                    <a:pt x="289204" y="1085773"/>
                  </a:lnTo>
                  <a:lnTo>
                    <a:pt x="291833" y="1085773"/>
                  </a:lnTo>
                  <a:lnTo>
                    <a:pt x="292950" y="1085303"/>
                  </a:lnTo>
                  <a:lnTo>
                    <a:pt x="294817" y="1083449"/>
                  </a:lnTo>
                  <a:lnTo>
                    <a:pt x="295275" y="1082319"/>
                  </a:lnTo>
                  <a:lnTo>
                    <a:pt x="295275" y="1079690"/>
                  </a:lnTo>
                  <a:close/>
                </a:path>
                <a:path w="5438775" h="3776979">
                  <a:moveTo>
                    <a:pt x="295275" y="541566"/>
                  </a:moveTo>
                  <a:lnTo>
                    <a:pt x="294817" y="540448"/>
                  </a:lnTo>
                  <a:lnTo>
                    <a:pt x="292950" y="538594"/>
                  </a:lnTo>
                  <a:lnTo>
                    <a:pt x="291833" y="538124"/>
                  </a:lnTo>
                  <a:lnTo>
                    <a:pt x="289204" y="538124"/>
                  </a:lnTo>
                  <a:lnTo>
                    <a:pt x="288086" y="538594"/>
                  </a:lnTo>
                  <a:lnTo>
                    <a:pt x="286219" y="540448"/>
                  </a:lnTo>
                  <a:lnTo>
                    <a:pt x="285750" y="541566"/>
                  </a:lnTo>
                  <a:lnTo>
                    <a:pt x="285750" y="544207"/>
                  </a:lnTo>
                  <a:lnTo>
                    <a:pt x="286219" y="545325"/>
                  </a:lnTo>
                  <a:lnTo>
                    <a:pt x="288086" y="547179"/>
                  </a:lnTo>
                  <a:lnTo>
                    <a:pt x="289204" y="547649"/>
                  </a:lnTo>
                  <a:lnTo>
                    <a:pt x="291833" y="547649"/>
                  </a:lnTo>
                  <a:lnTo>
                    <a:pt x="292950" y="547179"/>
                  </a:lnTo>
                  <a:lnTo>
                    <a:pt x="294817" y="545325"/>
                  </a:lnTo>
                  <a:lnTo>
                    <a:pt x="295275" y="544207"/>
                  </a:lnTo>
                  <a:lnTo>
                    <a:pt x="295275" y="541566"/>
                  </a:lnTo>
                  <a:close/>
                </a:path>
                <a:path w="5438775" h="3776979">
                  <a:moveTo>
                    <a:pt x="295275" y="3454"/>
                  </a:moveTo>
                  <a:lnTo>
                    <a:pt x="294817" y="2324"/>
                  </a:lnTo>
                  <a:lnTo>
                    <a:pt x="292950" y="469"/>
                  </a:lnTo>
                  <a:lnTo>
                    <a:pt x="291833" y="0"/>
                  </a:lnTo>
                  <a:lnTo>
                    <a:pt x="289204" y="0"/>
                  </a:lnTo>
                  <a:lnTo>
                    <a:pt x="288086" y="469"/>
                  </a:lnTo>
                  <a:lnTo>
                    <a:pt x="286219" y="2324"/>
                  </a:lnTo>
                  <a:lnTo>
                    <a:pt x="285750" y="3454"/>
                  </a:lnTo>
                  <a:lnTo>
                    <a:pt x="285750" y="6083"/>
                  </a:lnTo>
                  <a:lnTo>
                    <a:pt x="286219" y="7200"/>
                  </a:lnTo>
                  <a:lnTo>
                    <a:pt x="288086" y="9067"/>
                  </a:lnTo>
                  <a:lnTo>
                    <a:pt x="289204" y="9525"/>
                  </a:lnTo>
                  <a:lnTo>
                    <a:pt x="291833" y="9525"/>
                  </a:lnTo>
                  <a:lnTo>
                    <a:pt x="292950" y="9067"/>
                  </a:lnTo>
                  <a:lnTo>
                    <a:pt x="294817" y="7200"/>
                  </a:lnTo>
                  <a:lnTo>
                    <a:pt x="295275" y="6083"/>
                  </a:lnTo>
                  <a:lnTo>
                    <a:pt x="295275" y="3454"/>
                  </a:lnTo>
                  <a:close/>
                </a:path>
                <a:path w="5438775" h="3776979">
                  <a:moveTo>
                    <a:pt x="342900" y="3770299"/>
                  </a:moveTo>
                  <a:lnTo>
                    <a:pt x="342442" y="3769182"/>
                  </a:lnTo>
                  <a:lnTo>
                    <a:pt x="340575" y="3767315"/>
                  </a:lnTo>
                  <a:lnTo>
                    <a:pt x="339458" y="3766858"/>
                  </a:lnTo>
                  <a:lnTo>
                    <a:pt x="336829" y="3766858"/>
                  </a:lnTo>
                  <a:lnTo>
                    <a:pt x="335711" y="3767315"/>
                  </a:lnTo>
                  <a:lnTo>
                    <a:pt x="333844" y="3769182"/>
                  </a:lnTo>
                  <a:lnTo>
                    <a:pt x="333375" y="3770299"/>
                  </a:lnTo>
                  <a:lnTo>
                    <a:pt x="333375" y="3772928"/>
                  </a:lnTo>
                  <a:lnTo>
                    <a:pt x="333844" y="3774059"/>
                  </a:lnTo>
                  <a:lnTo>
                    <a:pt x="335711" y="3775913"/>
                  </a:lnTo>
                  <a:lnTo>
                    <a:pt x="336829" y="3776383"/>
                  </a:lnTo>
                  <a:lnTo>
                    <a:pt x="339458" y="3776383"/>
                  </a:lnTo>
                  <a:lnTo>
                    <a:pt x="340575" y="3775913"/>
                  </a:lnTo>
                  <a:lnTo>
                    <a:pt x="342442" y="3774059"/>
                  </a:lnTo>
                  <a:lnTo>
                    <a:pt x="342900" y="3772928"/>
                  </a:lnTo>
                  <a:lnTo>
                    <a:pt x="342900" y="3770299"/>
                  </a:lnTo>
                  <a:close/>
                </a:path>
                <a:path w="5438775" h="3776979">
                  <a:moveTo>
                    <a:pt x="342900" y="3232175"/>
                  </a:moveTo>
                  <a:lnTo>
                    <a:pt x="342442" y="3231057"/>
                  </a:lnTo>
                  <a:lnTo>
                    <a:pt x="340575" y="3229203"/>
                  </a:lnTo>
                  <a:lnTo>
                    <a:pt x="339458" y="3228733"/>
                  </a:lnTo>
                  <a:lnTo>
                    <a:pt x="336829" y="3228733"/>
                  </a:lnTo>
                  <a:lnTo>
                    <a:pt x="335711" y="3229203"/>
                  </a:lnTo>
                  <a:lnTo>
                    <a:pt x="333844" y="3231057"/>
                  </a:lnTo>
                  <a:lnTo>
                    <a:pt x="333375" y="3232175"/>
                  </a:lnTo>
                  <a:lnTo>
                    <a:pt x="333375" y="3234817"/>
                  </a:lnTo>
                  <a:lnTo>
                    <a:pt x="333844" y="3235934"/>
                  </a:lnTo>
                  <a:lnTo>
                    <a:pt x="335711" y="3237788"/>
                  </a:lnTo>
                  <a:lnTo>
                    <a:pt x="336829" y="3238258"/>
                  </a:lnTo>
                  <a:lnTo>
                    <a:pt x="339458" y="3238258"/>
                  </a:lnTo>
                  <a:lnTo>
                    <a:pt x="340575" y="3237788"/>
                  </a:lnTo>
                  <a:lnTo>
                    <a:pt x="342442" y="3235934"/>
                  </a:lnTo>
                  <a:lnTo>
                    <a:pt x="342900" y="3234817"/>
                  </a:lnTo>
                  <a:lnTo>
                    <a:pt x="342900" y="3232175"/>
                  </a:lnTo>
                  <a:close/>
                </a:path>
                <a:path w="5438775" h="3776979">
                  <a:moveTo>
                    <a:pt x="342900" y="2694063"/>
                  </a:moveTo>
                  <a:lnTo>
                    <a:pt x="342442" y="2692933"/>
                  </a:lnTo>
                  <a:lnTo>
                    <a:pt x="340575" y="2691079"/>
                  </a:lnTo>
                  <a:lnTo>
                    <a:pt x="339458" y="2690609"/>
                  </a:lnTo>
                  <a:lnTo>
                    <a:pt x="336829" y="2690609"/>
                  </a:lnTo>
                  <a:lnTo>
                    <a:pt x="335711" y="2691079"/>
                  </a:lnTo>
                  <a:lnTo>
                    <a:pt x="333844" y="2692933"/>
                  </a:lnTo>
                  <a:lnTo>
                    <a:pt x="333375" y="2694063"/>
                  </a:lnTo>
                  <a:lnTo>
                    <a:pt x="333375" y="2696692"/>
                  </a:lnTo>
                  <a:lnTo>
                    <a:pt x="333844" y="2697810"/>
                  </a:lnTo>
                  <a:lnTo>
                    <a:pt x="335711" y="2699677"/>
                  </a:lnTo>
                  <a:lnTo>
                    <a:pt x="336829" y="2700134"/>
                  </a:lnTo>
                  <a:lnTo>
                    <a:pt x="339458" y="2700134"/>
                  </a:lnTo>
                  <a:lnTo>
                    <a:pt x="340575" y="2699677"/>
                  </a:lnTo>
                  <a:lnTo>
                    <a:pt x="342442" y="2697810"/>
                  </a:lnTo>
                  <a:lnTo>
                    <a:pt x="342900" y="2696692"/>
                  </a:lnTo>
                  <a:lnTo>
                    <a:pt x="342900" y="2694063"/>
                  </a:lnTo>
                  <a:close/>
                </a:path>
                <a:path w="5438775" h="3776979">
                  <a:moveTo>
                    <a:pt x="342900" y="2155939"/>
                  </a:moveTo>
                  <a:lnTo>
                    <a:pt x="342442" y="2154809"/>
                  </a:lnTo>
                  <a:lnTo>
                    <a:pt x="340575" y="2152954"/>
                  </a:lnTo>
                  <a:lnTo>
                    <a:pt x="339458" y="2152485"/>
                  </a:lnTo>
                  <a:lnTo>
                    <a:pt x="336829" y="2152485"/>
                  </a:lnTo>
                  <a:lnTo>
                    <a:pt x="335711" y="2152954"/>
                  </a:lnTo>
                  <a:lnTo>
                    <a:pt x="333844" y="2154809"/>
                  </a:lnTo>
                  <a:lnTo>
                    <a:pt x="333375" y="2155939"/>
                  </a:lnTo>
                  <a:lnTo>
                    <a:pt x="333375" y="2158568"/>
                  </a:lnTo>
                  <a:lnTo>
                    <a:pt x="333844" y="2159685"/>
                  </a:lnTo>
                  <a:lnTo>
                    <a:pt x="335711" y="2161552"/>
                  </a:lnTo>
                  <a:lnTo>
                    <a:pt x="336829" y="2162010"/>
                  </a:lnTo>
                  <a:lnTo>
                    <a:pt x="339458" y="2162010"/>
                  </a:lnTo>
                  <a:lnTo>
                    <a:pt x="340575" y="2161552"/>
                  </a:lnTo>
                  <a:lnTo>
                    <a:pt x="342442" y="2159685"/>
                  </a:lnTo>
                  <a:lnTo>
                    <a:pt x="342900" y="2158568"/>
                  </a:lnTo>
                  <a:lnTo>
                    <a:pt x="342900" y="2155939"/>
                  </a:lnTo>
                  <a:close/>
                </a:path>
                <a:path w="5438775" h="3776979">
                  <a:moveTo>
                    <a:pt x="342900" y="1617814"/>
                  </a:moveTo>
                  <a:lnTo>
                    <a:pt x="342442" y="1616697"/>
                  </a:lnTo>
                  <a:lnTo>
                    <a:pt x="340575" y="1614830"/>
                  </a:lnTo>
                  <a:lnTo>
                    <a:pt x="339458" y="1614373"/>
                  </a:lnTo>
                  <a:lnTo>
                    <a:pt x="336829" y="1614373"/>
                  </a:lnTo>
                  <a:lnTo>
                    <a:pt x="335711" y="1614830"/>
                  </a:lnTo>
                  <a:lnTo>
                    <a:pt x="333844" y="1616697"/>
                  </a:lnTo>
                  <a:lnTo>
                    <a:pt x="333375" y="1617814"/>
                  </a:lnTo>
                  <a:lnTo>
                    <a:pt x="333375" y="1620443"/>
                  </a:lnTo>
                  <a:lnTo>
                    <a:pt x="333844" y="1621574"/>
                  </a:lnTo>
                  <a:lnTo>
                    <a:pt x="335711" y="1623428"/>
                  </a:lnTo>
                  <a:lnTo>
                    <a:pt x="336829" y="1623898"/>
                  </a:lnTo>
                  <a:lnTo>
                    <a:pt x="339458" y="1623898"/>
                  </a:lnTo>
                  <a:lnTo>
                    <a:pt x="340575" y="1623428"/>
                  </a:lnTo>
                  <a:lnTo>
                    <a:pt x="342442" y="1621574"/>
                  </a:lnTo>
                  <a:lnTo>
                    <a:pt x="342900" y="1620443"/>
                  </a:lnTo>
                  <a:lnTo>
                    <a:pt x="342900" y="1617814"/>
                  </a:lnTo>
                  <a:close/>
                </a:path>
                <a:path w="5438775" h="3776979">
                  <a:moveTo>
                    <a:pt x="342900" y="1079690"/>
                  </a:moveTo>
                  <a:lnTo>
                    <a:pt x="342442" y="1078572"/>
                  </a:lnTo>
                  <a:lnTo>
                    <a:pt x="340575" y="1076706"/>
                  </a:lnTo>
                  <a:lnTo>
                    <a:pt x="339458" y="1076248"/>
                  </a:lnTo>
                  <a:lnTo>
                    <a:pt x="336829" y="1076248"/>
                  </a:lnTo>
                  <a:lnTo>
                    <a:pt x="335711" y="1076706"/>
                  </a:lnTo>
                  <a:lnTo>
                    <a:pt x="333844" y="1078572"/>
                  </a:lnTo>
                  <a:lnTo>
                    <a:pt x="333375" y="1079690"/>
                  </a:lnTo>
                  <a:lnTo>
                    <a:pt x="333375" y="1082319"/>
                  </a:lnTo>
                  <a:lnTo>
                    <a:pt x="333844" y="1083449"/>
                  </a:lnTo>
                  <a:lnTo>
                    <a:pt x="335711" y="1085303"/>
                  </a:lnTo>
                  <a:lnTo>
                    <a:pt x="336829" y="1085773"/>
                  </a:lnTo>
                  <a:lnTo>
                    <a:pt x="339458" y="1085773"/>
                  </a:lnTo>
                  <a:lnTo>
                    <a:pt x="340575" y="1085303"/>
                  </a:lnTo>
                  <a:lnTo>
                    <a:pt x="342442" y="1083449"/>
                  </a:lnTo>
                  <a:lnTo>
                    <a:pt x="342900" y="1082319"/>
                  </a:lnTo>
                  <a:lnTo>
                    <a:pt x="342900" y="1079690"/>
                  </a:lnTo>
                  <a:close/>
                </a:path>
                <a:path w="5438775" h="3776979">
                  <a:moveTo>
                    <a:pt x="342900" y="541566"/>
                  </a:moveTo>
                  <a:lnTo>
                    <a:pt x="342442" y="540448"/>
                  </a:lnTo>
                  <a:lnTo>
                    <a:pt x="340575" y="538594"/>
                  </a:lnTo>
                  <a:lnTo>
                    <a:pt x="339458" y="538124"/>
                  </a:lnTo>
                  <a:lnTo>
                    <a:pt x="336829" y="538124"/>
                  </a:lnTo>
                  <a:lnTo>
                    <a:pt x="335711" y="538594"/>
                  </a:lnTo>
                  <a:lnTo>
                    <a:pt x="333844" y="540448"/>
                  </a:lnTo>
                  <a:lnTo>
                    <a:pt x="333375" y="541566"/>
                  </a:lnTo>
                  <a:lnTo>
                    <a:pt x="333375" y="544207"/>
                  </a:lnTo>
                  <a:lnTo>
                    <a:pt x="333844" y="545325"/>
                  </a:lnTo>
                  <a:lnTo>
                    <a:pt x="335711" y="547179"/>
                  </a:lnTo>
                  <a:lnTo>
                    <a:pt x="336829" y="547649"/>
                  </a:lnTo>
                  <a:lnTo>
                    <a:pt x="339458" y="547649"/>
                  </a:lnTo>
                  <a:lnTo>
                    <a:pt x="340575" y="547179"/>
                  </a:lnTo>
                  <a:lnTo>
                    <a:pt x="342442" y="545325"/>
                  </a:lnTo>
                  <a:lnTo>
                    <a:pt x="342900" y="544207"/>
                  </a:lnTo>
                  <a:lnTo>
                    <a:pt x="342900" y="541566"/>
                  </a:lnTo>
                  <a:close/>
                </a:path>
                <a:path w="5438775" h="3776979">
                  <a:moveTo>
                    <a:pt x="342900" y="3454"/>
                  </a:moveTo>
                  <a:lnTo>
                    <a:pt x="342442" y="2324"/>
                  </a:lnTo>
                  <a:lnTo>
                    <a:pt x="340575" y="469"/>
                  </a:lnTo>
                  <a:lnTo>
                    <a:pt x="339458" y="0"/>
                  </a:lnTo>
                  <a:lnTo>
                    <a:pt x="336829" y="0"/>
                  </a:lnTo>
                  <a:lnTo>
                    <a:pt x="335711" y="469"/>
                  </a:lnTo>
                  <a:lnTo>
                    <a:pt x="333844" y="2324"/>
                  </a:lnTo>
                  <a:lnTo>
                    <a:pt x="333375" y="3454"/>
                  </a:lnTo>
                  <a:lnTo>
                    <a:pt x="333375" y="6083"/>
                  </a:lnTo>
                  <a:lnTo>
                    <a:pt x="333844" y="7200"/>
                  </a:lnTo>
                  <a:lnTo>
                    <a:pt x="335711" y="9067"/>
                  </a:lnTo>
                  <a:lnTo>
                    <a:pt x="336829" y="9525"/>
                  </a:lnTo>
                  <a:lnTo>
                    <a:pt x="339458" y="9525"/>
                  </a:lnTo>
                  <a:lnTo>
                    <a:pt x="340575" y="9067"/>
                  </a:lnTo>
                  <a:lnTo>
                    <a:pt x="342442" y="7200"/>
                  </a:lnTo>
                  <a:lnTo>
                    <a:pt x="342900" y="6083"/>
                  </a:lnTo>
                  <a:lnTo>
                    <a:pt x="342900" y="3454"/>
                  </a:lnTo>
                  <a:close/>
                </a:path>
                <a:path w="5438775" h="3776979">
                  <a:moveTo>
                    <a:pt x="390525" y="3770299"/>
                  </a:moveTo>
                  <a:lnTo>
                    <a:pt x="390067" y="3769182"/>
                  </a:lnTo>
                  <a:lnTo>
                    <a:pt x="388200" y="3767315"/>
                  </a:lnTo>
                  <a:lnTo>
                    <a:pt x="387083" y="3766858"/>
                  </a:lnTo>
                  <a:lnTo>
                    <a:pt x="384454" y="3766858"/>
                  </a:lnTo>
                  <a:lnTo>
                    <a:pt x="383336" y="3767315"/>
                  </a:lnTo>
                  <a:lnTo>
                    <a:pt x="381469" y="3769182"/>
                  </a:lnTo>
                  <a:lnTo>
                    <a:pt x="381000" y="3770299"/>
                  </a:lnTo>
                  <a:lnTo>
                    <a:pt x="381000" y="3772928"/>
                  </a:lnTo>
                  <a:lnTo>
                    <a:pt x="381469" y="3774059"/>
                  </a:lnTo>
                  <a:lnTo>
                    <a:pt x="383336" y="3775913"/>
                  </a:lnTo>
                  <a:lnTo>
                    <a:pt x="384454" y="3776383"/>
                  </a:lnTo>
                  <a:lnTo>
                    <a:pt x="387083" y="3776383"/>
                  </a:lnTo>
                  <a:lnTo>
                    <a:pt x="388200" y="3775913"/>
                  </a:lnTo>
                  <a:lnTo>
                    <a:pt x="390067" y="3774059"/>
                  </a:lnTo>
                  <a:lnTo>
                    <a:pt x="390525" y="3772928"/>
                  </a:lnTo>
                  <a:lnTo>
                    <a:pt x="390525" y="3770299"/>
                  </a:lnTo>
                  <a:close/>
                </a:path>
                <a:path w="5438775" h="3776979">
                  <a:moveTo>
                    <a:pt x="390525" y="3232175"/>
                  </a:moveTo>
                  <a:lnTo>
                    <a:pt x="390067" y="3231057"/>
                  </a:lnTo>
                  <a:lnTo>
                    <a:pt x="388200" y="3229203"/>
                  </a:lnTo>
                  <a:lnTo>
                    <a:pt x="387083" y="3228733"/>
                  </a:lnTo>
                  <a:lnTo>
                    <a:pt x="384454" y="3228733"/>
                  </a:lnTo>
                  <a:lnTo>
                    <a:pt x="383336" y="3229203"/>
                  </a:lnTo>
                  <a:lnTo>
                    <a:pt x="381469" y="3231057"/>
                  </a:lnTo>
                  <a:lnTo>
                    <a:pt x="381000" y="3232175"/>
                  </a:lnTo>
                  <a:lnTo>
                    <a:pt x="381000" y="3234817"/>
                  </a:lnTo>
                  <a:lnTo>
                    <a:pt x="381469" y="3235934"/>
                  </a:lnTo>
                  <a:lnTo>
                    <a:pt x="383336" y="3237788"/>
                  </a:lnTo>
                  <a:lnTo>
                    <a:pt x="384454" y="3238258"/>
                  </a:lnTo>
                  <a:lnTo>
                    <a:pt x="387083" y="3238258"/>
                  </a:lnTo>
                  <a:lnTo>
                    <a:pt x="388200" y="3237788"/>
                  </a:lnTo>
                  <a:lnTo>
                    <a:pt x="390067" y="3235934"/>
                  </a:lnTo>
                  <a:lnTo>
                    <a:pt x="390525" y="3234817"/>
                  </a:lnTo>
                  <a:lnTo>
                    <a:pt x="390525" y="3232175"/>
                  </a:lnTo>
                  <a:close/>
                </a:path>
                <a:path w="5438775" h="3776979">
                  <a:moveTo>
                    <a:pt x="390525" y="2694063"/>
                  </a:moveTo>
                  <a:lnTo>
                    <a:pt x="390067" y="2692933"/>
                  </a:lnTo>
                  <a:lnTo>
                    <a:pt x="388200" y="2691079"/>
                  </a:lnTo>
                  <a:lnTo>
                    <a:pt x="387083" y="2690609"/>
                  </a:lnTo>
                  <a:lnTo>
                    <a:pt x="384454" y="2690609"/>
                  </a:lnTo>
                  <a:lnTo>
                    <a:pt x="383336" y="2691079"/>
                  </a:lnTo>
                  <a:lnTo>
                    <a:pt x="381469" y="2692933"/>
                  </a:lnTo>
                  <a:lnTo>
                    <a:pt x="381000" y="2694063"/>
                  </a:lnTo>
                  <a:lnTo>
                    <a:pt x="381000" y="2696692"/>
                  </a:lnTo>
                  <a:lnTo>
                    <a:pt x="381469" y="2697810"/>
                  </a:lnTo>
                  <a:lnTo>
                    <a:pt x="383336" y="2699677"/>
                  </a:lnTo>
                  <a:lnTo>
                    <a:pt x="384454" y="2700134"/>
                  </a:lnTo>
                  <a:lnTo>
                    <a:pt x="387083" y="2700134"/>
                  </a:lnTo>
                  <a:lnTo>
                    <a:pt x="388200" y="2699677"/>
                  </a:lnTo>
                  <a:lnTo>
                    <a:pt x="390067" y="2697810"/>
                  </a:lnTo>
                  <a:lnTo>
                    <a:pt x="390525" y="2696692"/>
                  </a:lnTo>
                  <a:lnTo>
                    <a:pt x="390525" y="2694063"/>
                  </a:lnTo>
                  <a:close/>
                </a:path>
                <a:path w="5438775" h="3776979">
                  <a:moveTo>
                    <a:pt x="390525" y="2155939"/>
                  </a:moveTo>
                  <a:lnTo>
                    <a:pt x="390067" y="2154809"/>
                  </a:lnTo>
                  <a:lnTo>
                    <a:pt x="388200" y="2152954"/>
                  </a:lnTo>
                  <a:lnTo>
                    <a:pt x="387083" y="2152485"/>
                  </a:lnTo>
                  <a:lnTo>
                    <a:pt x="384454" y="2152485"/>
                  </a:lnTo>
                  <a:lnTo>
                    <a:pt x="383336" y="2152954"/>
                  </a:lnTo>
                  <a:lnTo>
                    <a:pt x="381469" y="2154809"/>
                  </a:lnTo>
                  <a:lnTo>
                    <a:pt x="381000" y="2155939"/>
                  </a:lnTo>
                  <a:lnTo>
                    <a:pt x="381000" y="2158568"/>
                  </a:lnTo>
                  <a:lnTo>
                    <a:pt x="381469" y="2159685"/>
                  </a:lnTo>
                  <a:lnTo>
                    <a:pt x="383336" y="2161552"/>
                  </a:lnTo>
                  <a:lnTo>
                    <a:pt x="384454" y="2162010"/>
                  </a:lnTo>
                  <a:lnTo>
                    <a:pt x="387083" y="2162010"/>
                  </a:lnTo>
                  <a:lnTo>
                    <a:pt x="388200" y="2161552"/>
                  </a:lnTo>
                  <a:lnTo>
                    <a:pt x="390067" y="2159685"/>
                  </a:lnTo>
                  <a:lnTo>
                    <a:pt x="390525" y="2158568"/>
                  </a:lnTo>
                  <a:lnTo>
                    <a:pt x="390525" y="2155939"/>
                  </a:lnTo>
                  <a:close/>
                </a:path>
                <a:path w="5438775" h="3776979">
                  <a:moveTo>
                    <a:pt x="390525" y="1617814"/>
                  </a:moveTo>
                  <a:lnTo>
                    <a:pt x="390067" y="1616697"/>
                  </a:lnTo>
                  <a:lnTo>
                    <a:pt x="388200" y="1614830"/>
                  </a:lnTo>
                  <a:lnTo>
                    <a:pt x="387083" y="1614373"/>
                  </a:lnTo>
                  <a:lnTo>
                    <a:pt x="384454" y="1614373"/>
                  </a:lnTo>
                  <a:lnTo>
                    <a:pt x="383336" y="1614830"/>
                  </a:lnTo>
                  <a:lnTo>
                    <a:pt x="381469" y="1616697"/>
                  </a:lnTo>
                  <a:lnTo>
                    <a:pt x="381000" y="1617814"/>
                  </a:lnTo>
                  <a:lnTo>
                    <a:pt x="381000" y="1620443"/>
                  </a:lnTo>
                  <a:lnTo>
                    <a:pt x="381469" y="1621574"/>
                  </a:lnTo>
                  <a:lnTo>
                    <a:pt x="383336" y="1623428"/>
                  </a:lnTo>
                  <a:lnTo>
                    <a:pt x="384454" y="1623898"/>
                  </a:lnTo>
                  <a:lnTo>
                    <a:pt x="387083" y="1623898"/>
                  </a:lnTo>
                  <a:lnTo>
                    <a:pt x="388200" y="1623428"/>
                  </a:lnTo>
                  <a:lnTo>
                    <a:pt x="390067" y="1621574"/>
                  </a:lnTo>
                  <a:lnTo>
                    <a:pt x="390525" y="1620443"/>
                  </a:lnTo>
                  <a:lnTo>
                    <a:pt x="390525" y="1617814"/>
                  </a:lnTo>
                  <a:close/>
                </a:path>
                <a:path w="5438775" h="3776979">
                  <a:moveTo>
                    <a:pt x="390525" y="1079690"/>
                  </a:moveTo>
                  <a:lnTo>
                    <a:pt x="390067" y="1078572"/>
                  </a:lnTo>
                  <a:lnTo>
                    <a:pt x="388200" y="1076706"/>
                  </a:lnTo>
                  <a:lnTo>
                    <a:pt x="387083" y="1076248"/>
                  </a:lnTo>
                  <a:lnTo>
                    <a:pt x="384454" y="1076248"/>
                  </a:lnTo>
                  <a:lnTo>
                    <a:pt x="383336" y="1076706"/>
                  </a:lnTo>
                  <a:lnTo>
                    <a:pt x="381469" y="1078572"/>
                  </a:lnTo>
                  <a:lnTo>
                    <a:pt x="381000" y="1079690"/>
                  </a:lnTo>
                  <a:lnTo>
                    <a:pt x="381000" y="1082319"/>
                  </a:lnTo>
                  <a:lnTo>
                    <a:pt x="381469" y="1083449"/>
                  </a:lnTo>
                  <a:lnTo>
                    <a:pt x="383336" y="1085303"/>
                  </a:lnTo>
                  <a:lnTo>
                    <a:pt x="384454" y="1085773"/>
                  </a:lnTo>
                  <a:lnTo>
                    <a:pt x="387083" y="1085773"/>
                  </a:lnTo>
                  <a:lnTo>
                    <a:pt x="388200" y="1085303"/>
                  </a:lnTo>
                  <a:lnTo>
                    <a:pt x="390067" y="1083449"/>
                  </a:lnTo>
                  <a:lnTo>
                    <a:pt x="390525" y="1082319"/>
                  </a:lnTo>
                  <a:lnTo>
                    <a:pt x="390525" y="1079690"/>
                  </a:lnTo>
                  <a:close/>
                </a:path>
                <a:path w="5438775" h="3776979">
                  <a:moveTo>
                    <a:pt x="390525" y="541566"/>
                  </a:moveTo>
                  <a:lnTo>
                    <a:pt x="390067" y="540448"/>
                  </a:lnTo>
                  <a:lnTo>
                    <a:pt x="388200" y="538594"/>
                  </a:lnTo>
                  <a:lnTo>
                    <a:pt x="387083" y="538124"/>
                  </a:lnTo>
                  <a:lnTo>
                    <a:pt x="384454" y="538124"/>
                  </a:lnTo>
                  <a:lnTo>
                    <a:pt x="383336" y="538594"/>
                  </a:lnTo>
                  <a:lnTo>
                    <a:pt x="381469" y="540448"/>
                  </a:lnTo>
                  <a:lnTo>
                    <a:pt x="381000" y="541566"/>
                  </a:lnTo>
                  <a:lnTo>
                    <a:pt x="381000" y="544207"/>
                  </a:lnTo>
                  <a:lnTo>
                    <a:pt x="381469" y="545325"/>
                  </a:lnTo>
                  <a:lnTo>
                    <a:pt x="383336" y="547179"/>
                  </a:lnTo>
                  <a:lnTo>
                    <a:pt x="384454" y="547649"/>
                  </a:lnTo>
                  <a:lnTo>
                    <a:pt x="387083" y="547649"/>
                  </a:lnTo>
                  <a:lnTo>
                    <a:pt x="388200" y="547179"/>
                  </a:lnTo>
                  <a:lnTo>
                    <a:pt x="390067" y="545325"/>
                  </a:lnTo>
                  <a:lnTo>
                    <a:pt x="390525" y="544207"/>
                  </a:lnTo>
                  <a:lnTo>
                    <a:pt x="390525" y="541566"/>
                  </a:lnTo>
                  <a:close/>
                </a:path>
                <a:path w="5438775" h="3776979">
                  <a:moveTo>
                    <a:pt x="390525" y="3454"/>
                  </a:moveTo>
                  <a:lnTo>
                    <a:pt x="390067" y="2324"/>
                  </a:lnTo>
                  <a:lnTo>
                    <a:pt x="388200" y="469"/>
                  </a:lnTo>
                  <a:lnTo>
                    <a:pt x="387083" y="0"/>
                  </a:lnTo>
                  <a:lnTo>
                    <a:pt x="384454" y="0"/>
                  </a:lnTo>
                  <a:lnTo>
                    <a:pt x="383336" y="469"/>
                  </a:lnTo>
                  <a:lnTo>
                    <a:pt x="381469" y="2324"/>
                  </a:lnTo>
                  <a:lnTo>
                    <a:pt x="381000" y="3454"/>
                  </a:lnTo>
                  <a:lnTo>
                    <a:pt x="381000" y="6083"/>
                  </a:lnTo>
                  <a:lnTo>
                    <a:pt x="381469" y="7200"/>
                  </a:lnTo>
                  <a:lnTo>
                    <a:pt x="383336" y="9067"/>
                  </a:lnTo>
                  <a:lnTo>
                    <a:pt x="384454" y="9525"/>
                  </a:lnTo>
                  <a:lnTo>
                    <a:pt x="387083" y="9525"/>
                  </a:lnTo>
                  <a:lnTo>
                    <a:pt x="388200" y="9067"/>
                  </a:lnTo>
                  <a:lnTo>
                    <a:pt x="390067" y="7200"/>
                  </a:lnTo>
                  <a:lnTo>
                    <a:pt x="390525" y="6083"/>
                  </a:lnTo>
                  <a:lnTo>
                    <a:pt x="390525" y="3454"/>
                  </a:lnTo>
                  <a:close/>
                </a:path>
                <a:path w="5438775" h="3776979">
                  <a:moveTo>
                    <a:pt x="438150" y="3770299"/>
                  </a:moveTo>
                  <a:lnTo>
                    <a:pt x="437692" y="3769182"/>
                  </a:lnTo>
                  <a:lnTo>
                    <a:pt x="435825" y="3767315"/>
                  </a:lnTo>
                  <a:lnTo>
                    <a:pt x="434708" y="3766858"/>
                  </a:lnTo>
                  <a:lnTo>
                    <a:pt x="432079" y="3766858"/>
                  </a:lnTo>
                  <a:lnTo>
                    <a:pt x="430961" y="3767315"/>
                  </a:lnTo>
                  <a:lnTo>
                    <a:pt x="429094" y="3769182"/>
                  </a:lnTo>
                  <a:lnTo>
                    <a:pt x="428625" y="3770299"/>
                  </a:lnTo>
                  <a:lnTo>
                    <a:pt x="428625" y="3772928"/>
                  </a:lnTo>
                  <a:lnTo>
                    <a:pt x="429094" y="3774059"/>
                  </a:lnTo>
                  <a:lnTo>
                    <a:pt x="430961" y="3775913"/>
                  </a:lnTo>
                  <a:lnTo>
                    <a:pt x="432079" y="3776383"/>
                  </a:lnTo>
                  <a:lnTo>
                    <a:pt x="434708" y="3776383"/>
                  </a:lnTo>
                  <a:lnTo>
                    <a:pt x="435825" y="3775913"/>
                  </a:lnTo>
                  <a:lnTo>
                    <a:pt x="437692" y="3774059"/>
                  </a:lnTo>
                  <a:lnTo>
                    <a:pt x="438150" y="3772928"/>
                  </a:lnTo>
                  <a:lnTo>
                    <a:pt x="438150" y="3770299"/>
                  </a:lnTo>
                  <a:close/>
                </a:path>
                <a:path w="5438775" h="3776979">
                  <a:moveTo>
                    <a:pt x="438150" y="3232175"/>
                  </a:moveTo>
                  <a:lnTo>
                    <a:pt x="437692" y="3231057"/>
                  </a:lnTo>
                  <a:lnTo>
                    <a:pt x="435825" y="3229203"/>
                  </a:lnTo>
                  <a:lnTo>
                    <a:pt x="434708" y="3228733"/>
                  </a:lnTo>
                  <a:lnTo>
                    <a:pt x="432079" y="3228733"/>
                  </a:lnTo>
                  <a:lnTo>
                    <a:pt x="430961" y="3229203"/>
                  </a:lnTo>
                  <a:lnTo>
                    <a:pt x="429094" y="3231057"/>
                  </a:lnTo>
                  <a:lnTo>
                    <a:pt x="428625" y="3232175"/>
                  </a:lnTo>
                  <a:lnTo>
                    <a:pt x="428625" y="3234817"/>
                  </a:lnTo>
                  <a:lnTo>
                    <a:pt x="429094" y="3235934"/>
                  </a:lnTo>
                  <a:lnTo>
                    <a:pt x="430961" y="3237788"/>
                  </a:lnTo>
                  <a:lnTo>
                    <a:pt x="432079" y="3238258"/>
                  </a:lnTo>
                  <a:lnTo>
                    <a:pt x="434708" y="3238258"/>
                  </a:lnTo>
                  <a:lnTo>
                    <a:pt x="435825" y="3237788"/>
                  </a:lnTo>
                  <a:lnTo>
                    <a:pt x="437692" y="3235934"/>
                  </a:lnTo>
                  <a:lnTo>
                    <a:pt x="438150" y="3234817"/>
                  </a:lnTo>
                  <a:lnTo>
                    <a:pt x="438150" y="3232175"/>
                  </a:lnTo>
                  <a:close/>
                </a:path>
                <a:path w="5438775" h="3776979">
                  <a:moveTo>
                    <a:pt x="438150" y="2694063"/>
                  </a:moveTo>
                  <a:lnTo>
                    <a:pt x="437692" y="2692933"/>
                  </a:lnTo>
                  <a:lnTo>
                    <a:pt x="435825" y="2691079"/>
                  </a:lnTo>
                  <a:lnTo>
                    <a:pt x="434708" y="2690609"/>
                  </a:lnTo>
                  <a:lnTo>
                    <a:pt x="432079" y="2690609"/>
                  </a:lnTo>
                  <a:lnTo>
                    <a:pt x="430961" y="2691079"/>
                  </a:lnTo>
                  <a:lnTo>
                    <a:pt x="429094" y="2692933"/>
                  </a:lnTo>
                  <a:lnTo>
                    <a:pt x="428625" y="2694063"/>
                  </a:lnTo>
                  <a:lnTo>
                    <a:pt x="428625" y="2696692"/>
                  </a:lnTo>
                  <a:lnTo>
                    <a:pt x="429094" y="2697810"/>
                  </a:lnTo>
                  <a:lnTo>
                    <a:pt x="430961" y="2699677"/>
                  </a:lnTo>
                  <a:lnTo>
                    <a:pt x="432079" y="2700134"/>
                  </a:lnTo>
                  <a:lnTo>
                    <a:pt x="434708" y="2700134"/>
                  </a:lnTo>
                  <a:lnTo>
                    <a:pt x="435825" y="2699677"/>
                  </a:lnTo>
                  <a:lnTo>
                    <a:pt x="437692" y="2697810"/>
                  </a:lnTo>
                  <a:lnTo>
                    <a:pt x="438150" y="2696692"/>
                  </a:lnTo>
                  <a:lnTo>
                    <a:pt x="438150" y="2694063"/>
                  </a:lnTo>
                  <a:close/>
                </a:path>
                <a:path w="5438775" h="3776979">
                  <a:moveTo>
                    <a:pt x="438150" y="2155939"/>
                  </a:moveTo>
                  <a:lnTo>
                    <a:pt x="437692" y="2154809"/>
                  </a:lnTo>
                  <a:lnTo>
                    <a:pt x="435825" y="2152954"/>
                  </a:lnTo>
                  <a:lnTo>
                    <a:pt x="434708" y="2152485"/>
                  </a:lnTo>
                  <a:lnTo>
                    <a:pt x="432079" y="2152485"/>
                  </a:lnTo>
                  <a:lnTo>
                    <a:pt x="430961" y="2152954"/>
                  </a:lnTo>
                  <a:lnTo>
                    <a:pt x="429094" y="2154809"/>
                  </a:lnTo>
                  <a:lnTo>
                    <a:pt x="428625" y="2155939"/>
                  </a:lnTo>
                  <a:lnTo>
                    <a:pt x="428625" y="2158568"/>
                  </a:lnTo>
                  <a:lnTo>
                    <a:pt x="429094" y="2159685"/>
                  </a:lnTo>
                  <a:lnTo>
                    <a:pt x="430961" y="2161552"/>
                  </a:lnTo>
                  <a:lnTo>
                    <a:pt x="432079" y="2162010"/>
                  </a:lnTo>
                  <a:lnTo>
                    <a:pt x="434708" y="2162010"/>
                  </a:lnTo>
                  <a:lnTo>
                    <a:pt x="435825" y="2161552"/>
                  </a:lnTo>
                  <a:lnTo>
                    <a:pt x="437692" y="2159685"/>
                  </a:lnTo>
                  <a:lnTo>
                    <a:pt x="438150" y="2158568"/>
                  </a:lnTo>
                  <a:lnTo>
                    <a:pt x="438150" y="2155939"/>
                  </a:lnTo>
                  <a:close/>
                </a:path>
                <a:path w="5438775" h="3776979">
                  <a:moveTo>
                    <a:pt x="438150" y="1617814"/>
                  </a:moveTo>
                  <a:lnTo>
                    <a:pt x="437692" y="1616697"/>
                  </a:lnTo>
                  <a:lnTo>
                    <a:pt x="435825" y="1614830"/>
                  </a:lnTo>
                  <a:lnTo>
                    <a:pt x="434708" y="1614373"/>
                  </a:lnTo>
                  <a:lnTo>
                    <a:pt x="432079" y="1614373"/>
                  </a:lnTo>
                  <a:lnTo>
                    <a:pt x="430961" y="1614830"/>
                  </a:lnTo>
                  <a:lnTo>
                    <a:pt x="429094" y="1616697"/>
                  </a:lnTo>
                  <a:lnTo>
                    <a:pt x="428625" y="1617814"/>
                  </a:lnTo>
                  <a:lnTo>
                    <a:pt x="428625" y="1620443"/>
                  </a:lnTo>
                  <a:lnTo>
                    <a:pt x="429094" y="1621574"/>
                  </a:lnTo>
                  <a:lnTo>
                    <a:pt x="430961" y="1623428"/>
                  </a:lnTo>
                  <a:lnTo>
                    <a:pt x="432079" y="1623898"/>
                  </a:lnTo>
                  <a:lnTo>
                    <a:pt x="434708" y="1623898"/>
                  </a:lnTo>
                  <a:lnTo>
                    <a:pt x="435825" y="1623428"/>
                  </a:lnTo>
                  <a:lnTo>
                    <a:pt x="437692" y="1621574"/>
                  </a:lnTo>
                  <a:lnTo>
                    <a:pt x="438150" y="1620443"/>
                  </a:lnTo>
                  <a:lnTo>
                    <a:pt x="438150" y="1617814"/>
                  </a:lnTo>
                  <a:close/>
                </a:path>
                <a:path w="5438775" h="3776979">
                  <a:moveTo>
                    <a:pt x="438150" y="1079690"/>
                  </a:moveTo>
                  <a:lnTo>
                    <a:pt x="437692" y="1078572"/>
                  </a:lnTo>
                  <a:lnTo>
                    <a:pt x="435825" y="1076706"/>
                  </a:lnTo>
                  <a:lnTo>
                    <a:pt x="434708" y="1076248"/>
                  </a:lnTo>
                  <a:lnTo>
                    <a:pt x="432079" y="1076248"/>
                  </a:lnTo>
                  <a:lnTo>
                    <a:pt x="430961" y="1076706"/>
                  </a:lnTo>
                  <a:lnTo>
                    <a:pt x="429094" y="1078572"/>
                  </a:lnTo>
                  <a:lnTo>
                    <a:pt x="428625" y="1079690"/>
                  </a:lnTo>
                  <a:lnTo>
                    <a:pt x="428625" y="1082319"/>
                  </a:lnTo>
                  <a:lnTo>
                    <a:pt x="429094" y="1083449"/>
                  </a:lnTo>
                  <a:lnTo>
                    <a:pt x="430961" y="1085303"/>
                  </a:lnTo>
                  <a:lnTo>
                    <a:pt x="432079" y="1085773"/>
                  </a:lnTo>
                  <a:lnTo>
                    <a:pt x="434708" y="1085773"/>
                  </a:lnTo>
                  <a:lnTo>
                    <a:pt x="435825" y="1085303"/>
                  </a:lnTo>
                  <a:lnTo>
                    <a:pt x="437692" y="1083449"/>
                  </a:lnTo>
                  <a:lnTo>
                    <a:pt x="438150" y="1082319"/>
                  </a:lnTo>
                  <a:lnTo>
                    <a:pt x="438150" y="1079690"/>
                  </a:lnTo>
                  <a:close/>
                </a:path>
                <a:path w="5438775" h="3776979">
                  <a:moveTo>
                    <a:pt x="438150" y="541566"/>
                  </a:moveTo>
                  <a:lnTo>
                    <a:pt x="437692" y="540448"/>
                  </a:lnTo>
                  <a:lnTo>
                    <a:pt x="435825" y="538594"/>
                  </a:lnTo>
                  <a:lnTo>
                    <a:pt x="434708" y="538124"/>
                  </a:lnTo>
                  <a:lnTo>
                    <a:pt x="432079" y="538124"/>
                  </a:lnTo>
                  <a:lnTo>
                    <a:pt x="430961" y="538594"/>
                  </a:lnTo>
                  <a:lnTo>
                    <a:pt x="429094" y="540448"/>
                  </a:lnTo>
                  <a:lnTo>
                    <a:pt x="428625" y="541566"/>
                  </a:lnTo>
                  <a:lnTo>
                    <a:pt x="428625" y="544207"/>
                  </a:lnTo>
                  <a:lnTo>
                    <a:pt x="429094" y="545325"/>
                  </a:lnTo>
                  <a:lnTo>
                    <a:pt x="430961" y="547179"/>
                  </a:lnTo>
                  <a:lnTo>
                    <a:pt x="432079" y="547649"/>
                  </a:lnTo>
                  <a:lnTo>
                    <a:pt x="434708" y="547649"/>
                  </a:lnTo>
                  <a:lnTo>
                    <a:pt x="435825" y="547179"/>
                  </a:lnTo>
                  <a:lnTo>
                    <a:pt x="437692" y="545325"/>
                  </a:lnTo>
                  <a:lnTo>
                    <a:pt x="438150" y="544207"/>
                  </a:lnTo>
                  <a:lnTo>
                    <a:pt x="438150" y="541566"/>
                  </a:lnTo>
                  <a:close/>
                </a:path>
                <a:path w="5438775" h="3776979">
                  <a:moveTo>
                    <a:pt x="438150" y="3454"/>
                  </a:moveTo>
                  <a:lnTo>
                    <a:pt x="437692" y="2324"/>
                  </a:lnTo>
                  <a:lnTo>
                    <a:pt x="435825" y="469"/>
                  </a:lnTo>
                  <a:lnTo>
                    <a:pt x="434708" y="0"/>
                  </a:lnTo>
                  <a:lnTo>
                    <a:pt x="432079" y="0"/>
                  </a:lnTo>
                  <a:lnTo>
                    <a:pt x="430961" y="469"/>
                  </a:lnTo>
                  <a:lnTo>
                    <a:pt x="429094" y="2324"/>
                  </a:lnTo>
                  <a:lnTo>
                    <a:pt x="428625" y="3454"/>
                  </a:lnTo>
                  <a:lnTo>
                    <a:pt x="428625" y="6083"/>
                  </a:lnTo>
                  <a:lnTo>
                    <a:pt x="429094" y="7200"/>
                  </a:lnTo>
                  <a:lnTo>
                    <a:pt x="430961" y="9067"/>
                  </a:lnTo>
                  <a:lnTo>
                    <a:pt x="432079" y="9525"/>
                  </a:lnTo>
                  <a:lnTo>
                    <a:pt x="434708" y="9525"/>
                  </a:lnTo>
                  <a:lnTo>
                    <a:pt x="435825" y="9067"/>
                  </a:lnTo>
                  <a:lnTo>
                    <a:pt x="437692" y="7200"/>
                  </a:lnTo>
                  <a:lnTo>
                    <a:pt x="438150" y="6083"/>
                  </a:lnTo>
                  <a:lnTo>
                    <a:pt x="438150" y="3454"/>
                  </a:lnTo>
                  <a:close/>
                </a:path>
                <a:path w="5438775" h="3776979">
                  <a:moveTo>
                    <a:pt x="485775" y="3770299"/>
                  </a:moveTo>
                  <a:lnTo>
                    <a:pt x="485317" y="3769182"/>
                  </a:lnTo>
                  <a:lnTo>
                    <a:pt x="483450" y="3767315"/>
                  </a:lnTo>
                  <a:lnTo>
                    <a:pt x="482333" y="3766858"/>
                  </a:lnTo>
                  <a:lnTo>
                    <a:pt x="479704" y="3766858"/>
                  </a:lnTo>
                  <a:lnTo>
                    <a:pt x="478586" y="3767315"/>
                  </a:lnTo>
                  <a:lnTo>
                    <a:pt x="476719" y="3769182"/>
                  </a:lnTo>
                  <a:lnTo>
                    <a:pt x="476250" y="3770299"/>
                  </a:lnTo>
                  <a:lnTo>
                    <a:pt x="476250" y="3772928"/>
                  </a:lnTo>
                  <a:lnTo>
                    <a:pt x="476719" y="3774059"/>
                  </a:lnTo>
                  <a:lnTo>
                    <a:pt x="478586" y="3775913"/>
                  </a:lnTo>
                  <a:lnTo>
                    <a:pt x="479704" y="3776383"/>
                  </a:lnTo>
                  <a:lnTo>
                    <a:pt x="482333" y="3776383"/>
                  </a:lnTo>
                  <a:lnTo>
                    <a:pt x="483450" y="3775913"/>
                  </a:lnTo>
                  <a:lnTo>
                    <a:pt x="485317" y="3774059"/>
                  </a:lnTo>
                  <a:lnTo>
                    <a:pt x="485775" y="3772928"/>
                  </a:lnTo>
                  <a:lnTo>
                    <a:pt x="485775" y="3770299"/>
                  </a:lnTo>
                  <a:close/>
                </a:path>
                <a:path w="5438775" h="3776979">
                  <a:moveTo>
                    <a:pt x="485775" y="3232175"/>
                  </a:moveTo>
                  <a:lnTo>
                    <a:pt x="485317" y="3231057"/>
                  </a:lnTo>
                  <a:lnTo>
                    <a:pt x="483450" y="3229203"/>
                  </a:lnTo>
                  <a:lnTo>
                    <a:pt x="482333" y="3228733"/>
                  </a:lnTo>
                  <a:lnTo>
                    <a:pt x="479704" y="3228733"/>
                  </a:lnTo>
                  <a:lnTo>
                    <a:pt x="478586" y="3229203"/>
                  </a:lnTo>
                  <a:lnTo>
                    <a:pt x="476719" y="3231057"/>
                  </a:lnTo>
                  <a:lnTo>
                    <a:pt x="476250" y="3232175"/>
                  </a:lnTo>
                  <a:lnTo>
                    <a:pt x="476250" y="3234817"/>
                  </a:lnTo>
                  <a:lnTo>
                    <a:pt x="476719" y="3235934"/>
                  </a:lnTo>
                  <a:lnTo>
                    <a:pt x="478586" y="3237788"/>
                  </a:lnTo>
                  <a:lnTo>
                    <a:pt x="479704" y="3238258"/>
                  </a:lnTo>
                  <a:lnTo>
                    <a:pt x="482333" y="3238258"/>
                  </a:lnTo>
                  <a:lnTo>
                    <a:pt x="483450" y="3237788"/>
                  </a:lnTo>
                  <a:lnTo>
                    <a:pt x="485317" y="3235934"/>
                  </a:lnTo>
                  <a:lnTo>
                    <a:pt x="485775" y="3234817"/>
                  </a:lnTo>
                  <a:lnTo>
                    <a:pt x="485775" y="3232175"/>
                  </a:lnTo>
                  <a:close/>
                </a:path>
                <a:path w="5438775" h="3776979">
                  <a:moveTo>
                    <a:pt x="485775" y="2694063"/>
                  </a:moveTo>
                  <a:lnTo>
                    <a:pt x="485317" y="2692933"/>
                  </a:lnTo>
                  <a:lnTo>
                    <a:pt x="483450" y="2691079"/>
                  </a:lnTo>
                  <a:lnTo>
                    <a:pt x="482333" y="2690609"/>
                  </a:lnTo>
                  <a:lnTo>
                    <a:pt x="479704" y="2690609"/>
                  </a:lnTo>
                  <a:lnTo>
                    <a:pt x="478586" y="2691079"/>
                  </a:lnTo>
                  <a:lnTo>
                    <a:pt x="476719" y="2692933"/>
                  </a:lnTo>
                  <a:lnTo>
                    <a:pt x="476250" y="2694063"/>
                  </a:lnTo>
                  <a:lnTo>
                    <a:pt x="476250" y="2696692"/>
                  </a:lnTo>
                  <a:lnTo>
                    <a:pt x="476719" y="2697810"/>
                  </a:lnTo>
                  <a:lnTo>
                    <a:pt x="478586" y="2699677"/>
                  </a:lnTo>
                  <a:lnTo>
                    <a:pt x="479704" y="2700134"/>
                  </a:lnTo>
                  <a:lnTo>
                    <a:pt x="482333" y="2700134"/>
                  </a:lnTo>
                  <a:lnTo>
                    <a:pt x="483450" y="2699677"/>
                  </a:lnTo>
                  <a:lnTo>
                    <a:pt x="485317" y="2697810"/>
                  </a:lnTo>
                  <a:lnTo>
                    <a:pt x="485775" y="2696692"/>
                  </a:lnTo>
                  <a:lnTo>
                    <a:pt x="485775" y="2694063"/>
                  </a:lnTo>
                  <a:close/>
                </a:path>
                <a:path w="5438775" h="3776979">
                  <a:moveTo>
                    <a:pt x="485775" y="2155939"/>
                  </a:moveTo>
                  <a:lnTo>
                    <a:pt x="485317" y="2154809"/>
                  </a:lnTo>
                  <a:lnTo>
                    <a:pt x="483450" y="2152954"/>
                  </a:lnTo>
                  <a:lnTo>
                    <a:pt x="482333" y="2152485"/>
                  </a:lnTo>
                  <a:lnTo>
                    <a:pt x="479704" y="2152485"/>
                  </a:lnTo>
                  <a:lnTo>
                    <a:pt x="478586" y="2152954"/>
                  </a:lnTo>
                  <a:lnTo>
                    <a:pt x="476719" y="2154809"/>
                  </a:lnTo>
                  <a:lnTo>
                    <a:pt x="476250" y="2155939"/>
                  </a:lnTo>
                  <a:lnTo>
                    <a:pt x="476250" y="2158568"/>
                  </a:lnTo>
                  <a:lnTo>
                    <a:pt x="476719" y="2159685"/>
                  </a:lnTo>
                  <a:lnTo>
                    <a:pt x="478586" y="2161552"/>
                  </a:lnTo>
                  <a:lnTo>
                    <a:pt x="479704" y="2162010"/>
                  </a:lnTo>
                  <a:lnTo>
                    <a:pt x="482333" y="2162010"/>
                  </a:lnTo>
                  <a:lnTo>
                    <a:pt x="483450" y="2161552"/>
                  </a:lnTo>
                  <a:lnTo>
                    <a:pt x="485317" y="2159685"/>
                  </a:lnTo>
                  <a:lnTo>
                    <a:pt x="485775" y="2158568"/>
                  </a:lnTo>
                  <a:lnTo>
                    <a:pt x="485775" y="2155939"/>
                  </a:lnTo>
                  <a:close/>
                </a:path>
                <a:path w="5438775" h="3776979">
                  <a:moveTo>
                    <a:pt x="485775" y="1617814"/>
                  </a:moveTo>
                  <a:lnTo>
                    <a:pt x="485317" y="1616697"/>
                  </a:lnTo>
                  <a:lnTo>
                    <a:pt x="483450" y="1614830"/>
                  </a:lnTo>
                  <a:lnTo>
                    <a:pt x="482333" y="1614373"/>
                  </a:lnTo>
                  <a:lnTo>
                    <a:pt x="479704" y="1614373"/>
                  </a:lnTo>
                  <a:lnTo>
                    <a:pt x="478586" y="1614830"/>
                  </a:lnTo>
                  <a:lnTo>
                    <a:pt x="476719" y="1616697"/>
                  </a:lnTo>
                  <a:lnTo>
                    <a:pt x="476250" y="1617814"/>
                  </a:lnTo>
                  <a:lnTo>
                    <a:pt x="476250" y="1620443"/>
                  </a:lnTo>
                  <a:lnTo>
                    <a:pt x="476719" y="1621574"/>
                  </a:lnTo>
                  <a:lnTo>
                    <a:pt x="478586" y="1623428"/>
                  </a:lnTo>
                  <a:lnTo>
                    <a:pt x="479704" y="1623898"/>
                  </a:lnTo>
                  <a:lnTo>
                    <a:pt x="482333" y="1623898"/>
                  </a:lnTo>
                  <a:lnTo>
                    <a:pt x="483450" y="1623428"/>
                  </a:lnTo>
                  <a:lnTo>
                    <a:pt x="485317" y="1621574"/>
                  </a:lnTo>
                  <a:lnTo>
                    <a:pt x="485775" y="1620443"/>
                  </a:lnTo>
                  <a:lnTo>
                    <a:pt x="485775" y="1617814"/>
                  </a:lnTo>
                  <a:close/>
                </a:path>
                <a:path w="5438775" h="3776979">
                  <a:moveTo>
                    <a:pt x="485775" y="1079690"/>
                  </a:moveTo>
                  <a:lnTo>
                    <a:pt x="485317" y="1078572"/>
                  </a:lnTo>
                  <a:lnTo>
                    <a:pt x="483450" y="1076706"/>
                  </a:lnTo>
                  <a:lnTo>
                    <a:pt x="482333" y="1076248"/>
                  </a:lnTo>
                  <a:lnTo>
                    <a:pt x="479704" y="1076248"/>
                  </a:lnTo>
                  <a:lnTo>
                    <a:pt x="478586" y="1076706"/>
                  </a:lnTo>
                  <a:lnTo>
                    <a:pt x="476719" y="1078572"/>
                  </a:lnTo>
                  <a:lnTo>
                    <a:pt x="476250" y="1079690"/>
                  </a:lnTo>
                  <a:lnTo>
                    <a:pt x="476250" y="1082319"/>
                  </a:lnTo>
                  <a:lnTo>
                    <a:pt x="476719" y="1083449"/>
                  </a:lnTo>
                  <a:lnTo>
                    <a:pt x="478586" y="1085303"/>
                  </a:lnTo>
                  <a:lnTo>
                    <a:pt x="479704" y="1085773"/>
                  </a:lnTo>
                  <a:lnTo>
                    <a:pt x="482333" y="1085773"/>
                  </a:lnTo>
                  <a:lnTo>
                    <a:pt x="483450" y="1085303"/>
                  </a:lnTo>
                  <a:lnTo>
                    <a:pt x="485317" y="1083449"/>
                  </a:lnTo>
                  <a:lnTo>
                    <a:pt x="485775" y="1082319"/>
                  </a:lnTo>
                  <a:lnTo>
                    <a:pt x="485775" y="1079690"/>
                  </a:lnTo>
                  <a:close/>
                </a:path>
                <a:path w="5438775" h="3776979">
                  <a:moveTo>
                    <a:pt x="485775" y="541566"/>
                  </a:moveTo>
                  <a:lnTo>
                    <a:pt x="485317" y="540448"/>
                  </a:lnTo>
                  <a:lnTo>
                    <a:pt x="483450" y="538594"/>
                  </a:lnTo>
                  <a:lnTo>
                    <a:pt x="482333" y="538124"/>
                  </a:lnTo>
                  <a:lnTo>
                    <a:pt x="479704" y="538124"/>
                  </a:lnTo>
                  <a:lnTo>
                    <a:pt x="478586" y="538594"/>
                  </a:lnTo>
                  <a:lnTo>
                    <a:pt x="476719" y="540448"/>
                  </a:lnTo>
                  <a:lnTo>
                    <a:pt x="476250" y="541566"/>
                  </a:lnTo>
                  <a:lnTo>
                    <a:pt x="476250" y="544207"/>
                  </a:lnTo>
                  <a:lnTo>
                    <a:pt x="476719" y="545325"/>
                  </a:lnTo>
                  <a:lnTo>
                    <a:pt x="478586" y="547179"/>
                  </a:lnTo>
                  <a:lnTo>
                    <a:pt x="479704" y="547649"/>
                  </a:lnTo>
                  <a:lnTo>
                    <a:pt x="482333" y="547649"/>
                  </a:lnTo>
                  <a:lnTo>
                    <a:pt x="483450" y="547179"/>
                  </a:lnTo>
                  <a:lnTo>
                    <a:pt x="485317" y="545325"/>
                  </a:lnTo>
                  <a:lnTo>
                    <a:pt x="485775" y="544207"/>
                  </a:lnTo>
                  <a:lnTo>
                    <a:pt x="485775" y="541566"/>
                  </a:lnTo>
                  <a:close/>
                </a:path>
                <a:path w="5438775" h="3776979">
                  <a:moveTo>
                    <a:pt x="485775" y="3454"/>
                  </a:moveTo>
                  <a:lnTo>
                    <a:pt x="485317" y="2324"/>
                  </a:lnTo>
                  <a:lnTo>
                    <a:pt x="483450" y="469"/>
                  </a:lnTo>
                  <a:lnTo>
                    <a:pt x="482333" y="0"/>
                  </a:lnTo>
                  <a:lnTo>
                    <a:pt x="479704" y="0"/>
                  </a:lnTo>
                  <a:lnTo>
                    <a:pt x="478586" y="469"/>
                  </a:lnTo>
                  <a:lnTo>
                    <a:pt x="476719" y="2324"/>
                  </a:lnTo>
                  <a:lnTo>
                    <a:pt x="476250" y="3454"/>
                  </a:lnTo>
                  <a:lnTo>
                    <a:pt x="476250" y="6083"/>
                  </a:lnTo>
                  <a:lnTo>
                    <a:pt x="476719" y="7200"/>
                  </a:lnTo>
                  <a:lnTo>
                    <a:pt x="478586" y="9067"/>
                  </a:lnTo>
                  <a:lnTo>
                    <a:pt x="479704" y="9525"/>
                  </a:lnTo>
                  <a:lnTo>
                    <a:pt x="482333" y="9525"/>
                  </a:lnTo>
                  <a:lnTo>
                    <a:pt x="483450" y="9067"/>
                  </a:lnTo>
                  <a:lnTo>
                    <a:pt x="485317" y="7200"/>
                  </a:lnTo>
                  <a:lnTo>
                    <a:pt x="485775" y="6083"/>
                  </a:lnTo>
                  <a:lnTo>
                    <a:pt x="485775" y="3454"/>
                  </a:lnTo>
                  <a:close/>
                </a:path>
                <a:path w="5438775" h="3776979">
                  <a:moveTo>
                    <a:pt x="533400" y="3770299"/>
                  </a:moveTo>
                  <a:lnTo>
                    <a:pt x="532942" y="3769182"/>
                  </a:lnTo>
                  <a:lnTo>
                    <a:pt x="531075" y="3767315"/>
                  </a:lnTo>
                  <a:lnTo>
                    <a:pt x="529958" y="3766858"/>
                  </a:lnTo>
                  <a:lnTo>
                    <a:pt x="527329" y="3766858"/>
                  </a:lnTo>
                  <a:lnTo>
                    <a:pt x="526211" y="3767315"/>
                  </a:lnTo>
                  <a:lnTo>
                    <a:pt x="524344" y="3769182"/>
                  </a:lnTo>
                  <a:lnTo>
                    <a:pt x="523875" y="3770299"/>
                  </a:lnTo>
                  <a:lnTo>
                    <a:pt x="523875" y="3772928"/>
                  </a:lnTo>
                  <a:lnTo>
                    <a:pt x="524344" y="3774059"/>
                  </a:lnTo>
                  <a:lnTo>
                    <a:pt x="526211" y="3775913"/>
                  </a:lnTo>
                  <a:lnTo>
                    <a:pt x="527329" y="3776383"/>
                  </a:lnTo>
                  <a:lnTo>
                    <a:pt x="529958" y="3776383"/>
                  </a:lnTo>
                  <a:lnTo>
                    <a:pt x="531075" y="3775913"/>
                  </a:lnTo>
                  <a:lnTo>
                    <a:pt x="532942" y="3774059"/>
                  </a:lnTo>
                  <a:lnTo>
                    <a:pt x="533400" y="3772928"/>
                  </a:lnTo>
                  <a:lnTo>
                    <a:pt x="533400" y="3770299"/>
                  </a:lnTo>
                  <a:close/>
                </a:path>
                <a:path w="5438775" h="3776979">
                  <a:moveTo>
                    <a:pt x="533400" y="3232175"/>
                  </a:moveTo>
                  <a:lnTo>
                    <a:pt x="532942" y="3231057"/>
                  </a:lnTo>
                  <a:lnTo>
                    <a:pt x="531075" y="3229203"/>
                  </a:lnTo>
                  <a:lnTo>
                    <a:pt x="529958" y="3228733"/>
                  </a:lnTo>
                  <a:lnTo>
                    <a:pt x="527329" y="3228733"/>
                  </a:lnTo>
                  <a:lnTo>
                    <a:pt x="526211" y="3229203"/>
                  </a:lnTo>
                  <a:lnTo>
                    <a:pt x="524344" y="3231057"/>
                  </a:lnTo>
                  <a:lnTo>
                    <a:pt x="523875" y="3232175"/>
                  </a:lnTo>
                  <a:lnTo>
                    <a:pt x="523875" y="3234817"/>
                  </a:lnTo>
                  <a:lnTo>
                    <a:pt x="524344" y="3235934"/>
                  </a:lnTo>
                  <a:lnTo>
                    <a:pt x="526211" y="3237788"/>
                  </a:lnTo>
                  <a:lnTo>
                    <a:pt x="527329" y="3238258"/>
                  </a:lnTo>
                  <a:lnTo>
                    <a:pt x="529958" y="3238258"/>
                  </a:lnTo>
                  <a:lnTo>
                    <a:pt x="531075" y="3237788"/>
                  </a:lnTo>
                  <a:lnTo>
                    <a:pt x="532942" y="3235934"/>
                  </a:lnTo>
                  <a:lnTo>
                    <a:pt x="533400" y="3234817"/>
                  </a:lnTo>
                  <a:lnTo>
                    <a:pt x="533400" y="3232175"/>
                  </a:lnTo>
                  <a:close/>
                </a:path>
                <a:path w="5438775" h="3776979">
                  <a:moveTo>
                    <a:pt x="533400" y="2694063"/>
                  </a:moveTo>
                  <a:lnTo>
                    <a:pt x="532942" y="2692933"/>
                  </a:lnTo>
                  <a:lnTo>
                    <a:pt x="531075" y="2691079"/>
                  </a:lnTo>
                  <a:lnTo>
                    <a:pt x="529958" y="2690609"/>
                  </a:lnTo>
                  <a:lnTo>
                    <a:pt x="527329" y="2690609"/>
                  </a:lnTo>
                  <a:lnTo>
                    <a:pt x="526211" y="2691079"/>
                  </a:lnTo>
                  <a:lnTo>
                    <a:pt x="524344" y="2692933"/>
                  </a:lnTo>
                  <a:lnTo>
                    <a:pt x="523875" y="2694063"/>
                  </a:lnTo>
                  <a:lnTo>
                    <a:pt x="523875" y="2696692"/>
                  </a:lnTo>
                  <a:lnTo>
                    <a:pt x="524344" y="2697810"/>
                  </a:lnTo>
                  <a:lnTo>
                    <a:pt x="526211" y="2699677"/>
                  </a:lnTo>
                  <a:lnTo>
                    <a:pt x="527329" y="2700134"/>
                  </a:lnTo>
                  <a:lnTo>
                    <a:pt x="529958" y="2700134"/>
                  </a:lnTo>
                  <a:lnTo>
                    <a:pt x="531075" y="2699677"/>
                  </a:lnTo>
                  <a:lnTo>
                    <a:pt x="532942" y="2697810"/>
                  </a:lnTo>
                  <a:lnTo>
                    <a:pt x="533400" y="2696692"/>
                  </a:lnTo>
                  <a:lnTo>
                    <a:pt x="533400" y="2694063"/>
                  </a:lnTo>
                  <a:close/>
                </a:path>
                <a:path w="5438775" h="3776979">
                  <a:moveTo>
                    <a:pt x="533400" y="2155939"/>
                  </a:moveTo>
                  <a:lnTo>
                    <a:pt x="532942" y="2154809"/>
                  </a:lnTo>
                  <a:lnTo>
                    <a:pt x="531075" y="2152954"/>
                  </a:lnTo>
                  <a:lnTo>
                    <a:pt x="529958" y="2152485"/>
                  </a:lnTo>
                  <a:lnTo>
                    <a:pt x="527329" y="2152485"/>
                  </a:lnTo>
                  <a:lnTo>
                    <a:pt x="526211" y="2152954"/>
                  </a:lnTo>
                  <a:lnTo>
                    <a:pt x="524344" y="2154809"/>
                  </a:lnTo>
                  <a:lnTo>
                    <a:pt x="523875" y="2155939"/>
                  </a:lnTo>
                  <a:lnTo>
                    <a:pt x="523875" y="2158568"/>
                  </a:lnTo>
                  <a:lnTo>
                    <a:pt x="524344" y="2159685"/>
                  </a:lnTo>
                  <a:lnTo>
                    <a:pt x="526211" y="2161552"/>
                  </a:lnTo>
                  <a:lnTo>
                    <a:pt x="527329" y="2162010"/>
                  </a:lnTo>
                  <a:lnTo>
                    <a:pt x="529958" y="2162010"/>
                  </a:lnTo>
                  <a:lnTo>
                    <a:pt x="531075" y="2161552"/>
                  </a:lnTo>
                  <a:lnTo>
                    <a:pt x="532942" y="2159685"/>
                  </a:lnTo>
                  <a:lnTo>
                    <a:pt x="533400" y="2158568"/>
                  </a:lnTo>
                  <a:lnTo>
                    <a:pt x="533400" y="2155939"/>
                  </a:lnTo>
                  <a:close/>
                </a:path>
                <a:path w="5438775" h="3776979">
                  <a:moveTo>
                    <a:pt x="533400" y="1617814"/>
                  </a:moveTo>
                  <a:lnTo>
                    <a:pt x="532942" y="1616697"/>
                  </a:lnTo>
                  <a:lnTo>
                    <a:pt x="531075" y="1614830"/>
                  </a:lnTo>
                  <a:lnTo>
                    <a:pt x="529958" y="1614373"/>
                  </a:lnTo>
                  <a:lnTo>
                    <a:pt x="527329" y="1614373"/>
                  </a:lnTo>
                  <a:lnTo>
                    <a:pt x="526211" y="1614830"/>
                  </a:lnTo>
                  <a:lnTo>
                    <a:pt x="524344" y="1616697"/>
                  </a:lnTo>
                  <a:lnTo>
                    <a:pt x="523875" y="1617814"/>
                  </a:lnTo>
                  <a:lnTo>
                    <a:pt x="523875" y="1620443"/>
                  </a:lnTo>
                  <a:lnTo>
                    <a:pt x="524344" y="1621574"/>
                  </a:lnTo>
                  <a:lnTo>
                    <a:pt x="526211" y="1623428"/>
                  </a:lnTo>
                  <a:lnTo>
                    <a:pt x="527329" y="1623898"/>
                  </a:lnTo>
                  <a:lnTo>
                    <a:pt x="529958" y="1623898"/>
                  </a:lnTo>
                  <a:lnTo>
                    <a:pt x="531075" y="1623428"/>
                  </a:lnTo>
                  <a:lnTo>
                    <a:pt x="532942" y="1621574"/>
                  </a:lnTo>
                  <a:lnTo>
                    <a:pt x="533400" y="1620443"/>
                  </a:lnTo>
                  <a:lnTo>
                    <a:pt x="533400" y="1617814"/>
                  </a:lnTo>
                  <a:close/>
                </a:path>
                <a:path w="5438775" h="3776979">
                  <a:moveTo>
                    <a:pt x="533400" y="1079690"/>
                  </a:moveTo>
                  <a:lnTo>
                    <a:pt x="532942" y="1078572"/>
                  </a:lnTo>
                  <a:lnTo>
                    <a:pt x="531075" y="1076706"/>
                  </a:lnTo>
                  <a:lnTo>
                    <a:pt x="529958" y="1076248"/>
                  </a:lnTo>
                  <a:lnTo>
                    <a:pt x="527329" y="1076248"/>
                  </a:lnTo>
                  <a:lnTo>
                    <a:pt x="526211" y="1076706"/>
                  </a:lnTo>
                  <a:lnTo>
                    <a:pt x="524344" y="1078572"/>
                  </a:lnTo>
                  <a:lnTo>
                    <a:pt x="523875" y="1079690"/>
                  </a:lnTo>
                  <a:lnTo>
                    <a:pt x="523875" y="1082319"/>
                  </a:lnTo>
                  <a:lnTo>
                    <a:pt x="524344" y="1083449"/>
                  </a:lnTo>
                  <a:lnTo>
                    <a:pt x="526211" y="1085303"/>
                  </a:lnTo>
                  <a:lnTo>
                    <a:pt x="527329" y="1085773"/>
                  </a:lnTo>
                  <a:lnTo>
                    <a:pt x="529958" y="1085773"/>
                  </a:lnTo>
                  <a:lnTo>
                    <a:pt x="531075" y="1085303"/>
                  </a:lnTo>
                  <a:lnTo>
                    <a:pt x="532942" y="1083449"/>
                  </a:lnTo>
                  <a:lnTo>
                    <a:pt x="533400" y="1082319"/>
                  </a:lnTo>
                  <a:lnTo>
                    <a:pt x="533400" y="1079690"/>
                  </a:lnTo>
                  <a:close/>
                </a:path>
                <a:path w="5438775" h="3776979">
                  <a:moveTo>
                    <a:pt x="533400" y="541566"/>
                  </a:moveTo>
                  <a:lnTo>
                    <a:pt x="532942" y="540448"/>
                  </a:lnTo>
                  <a:lnTo>
                    <a:pt x="531075" y="538594"/>
                  </a:lnTo>
                  <a:lnTo>
                    <a:pt x="529958" y="538124"/>
                  </a:lnTo>
                  <a:lnTo>
                    <a:pt x="527329" y="538124"/>
                  </a:lnTo>
                  <a:lnTo>
                    <a:pt x="526211" y="538594"/>
                  </a:lnTo>
                  <a:lnTo>
                    <a:pt x="524344" y="540448"/>
                  </a:lnTo>
                  <a:lnTo>
                    <a:pt x="523875" y="541566"/>
                  </a:lnTo>
                  <a:lnTo>
                    <a:pt x="523875" y="544207"/>
                  </a:lnTo>
                  <a:lnTo>
                    <a:pt x="524344" y="545325"/>
                  </a:lnTo>
                  <a:lnTo>
                    <a:pt x="526211" y="547179"/>
                  </a:lnTo>
                  <a:lnTo>
                    <a:pt x="527329" y="547649"/>
                  </a:lnTo>
                  <a:lnTo>
                    <a:pt x="529958" y="547649"/>
                  </a:lnTo>
                  <a:lnTo>
                    <a:pt x="531075" y="547179"/>
                  </a:lnTo>
                  <a:lnTo>
                    <a:pt x="532942" y="545325"/>
                  </a:lnTo>
                  <a:lnTo>
                    <a:pt x="533400" y="544207"/>
                  </a:lnTo>
                  <a:lnTo>
                    <a:pt x="533400" y="541566"/>
                  </a:lnTo>
                  <a:close/>
                </a:path>
                <a:path w="5438775" h="3776979">
                  <a:moveTo>
                    <a:pt x="533400" y="3454"/>
                  </a:moveTo>
                  <a:lnTo>
                    <a:pt x="532942" y="2324"/>
                  </a:lnTo>
                  <a:lnTo>
                    <a:pt x="531075" y="469"/>
                  </a:lnTo>
                  <a:lnTo>
                    <a:pt x="529958" y="0"/>
                  </a:lnTo>
                  <a:lnTo>
                    <a:pt x="527329" y="0"/>
                  </a:lnTo>
                  <a:lnTo>
                    <a:pt x="526211" y="469"/>
                  </a:lnTo>
                  <a:lnTo>
                    <a:pt x="524344" y="2324"/>
                  </a:lnTo>
                  <a:lnTo>
                    <a:pt x="523875" y="3454"/>
                  </a:lnTo>
                  <a:lnTo>
                    <a:pt x="523875" y="6083"/>
                  </a:lnTo>
                  <a:lnTo>
                    <a:pt x="524344" y="7200"/>
                  </a:lnTo>
                  <a:lnTo>
                    <a:pt x="526211" y="9067"/>
                  </a:lnTo>
                  <a:lnTo>
                    <a:pt x="527329" y="9525"/>
                  </a:lnTo>
                  <a:lnTo>
                    <a:pt x="529958" y="9525"/>
                  </a:lnTo>
                  <a:lnTo>
                    <a:pt x="531075" y="9067"/>
                  </a:lnTo>
                  <a:lnTo>
                    <a:pt x="532942" y="7200"/>
                  </a:lnTo>
                  <a:lnTo>
                    <a:pt x="533400" y="6083"/>
                  </a:lnTo>
                  <a:lnTo>
                    <a:pt x="533400" y="3454"/>
                  </a:lnTo>
                  <a:close/>
                </a:path>
                <a:path w="5438775" h="3776979">
                  <a:moveTo>
                    <a:pt x="581025" y="3770299"/>
                  </a:moveTo>
                  <a:lnTo>
                    <a:pt x="580567" y="3769182"/>
                  </a:lnTo>
                  <a:lnTo>
                    <a:pt x="578700" y="3767315"/>
                  </a:lnTo>
                  <a:lnTo>
                    <a:pt x="577583" y="3766858"/>
                  </a:lnTo>
                  <a:lnTo>
                    <a:pt x="574954" y="3766858"/>
                  </a:lnTo>
                  <a:lnTo>
                    <a:pt x="573836" y="3767315"/>
                  </a:lnTo>
                  <a:lnTo>
                    <a:pt x="571969" y="3769182"/>
                  </a:lnTo>
                  <a:lnTo>
                    <a:pt x="571500" y="3770299"/>
                  </a:lnTo>
                  <a:lnTo>
                    <a:pt x="571500" y="3772928"/>
                  </a:lnTo>
                  <a:lnTo>
                    <a:pt x="571969" y="3774059"/>
                  </a:lnTo>
                  <a:lnTo>
                    <a:pt x="573836" y="3775913"/>
                  </a:lnTo>
                  <a:lnTo>
                    <a:pt x="574954" y="3776383"/>
                  </a:lnTo>
                  <a:lnTo>
                    <a:pt x="577583" y="3776383"/>
                  </a:lnTo>
                  <a:lnTo>
                    <a:pt x="578700" y="3775913"/>
                  </a:lnTo>
                  <a:lnTo>
                    <a:pt x="580567" y="3774059"/>
                  </a:lnTo>
                  <a:lnTo>
                    <a:pt x="581025" y="3772928"/>
                  </a:lnTo>
                  <a:lnTo>
                    <a:pt x="581025" y="3770299"/>
                  </a:lnTo>
                  <a:close/>
                </a:path>
                <a:path w="5438775" h="3776979">
                  <a:moveTo>
                    <a:pt x="581025" y="3232175"/>
                  </a:moveTo>
                  <a:lnTo>
                    <a:pt x="580567" y="3231057"/>
                  </a:lnTo>
                  <a:lnTo>
                    <a:pt x="578700" y="3229203"/>
                  </a:lnTo>
                  <a:lnTo>
                    <a:pt x="577583" y="3228733"/>
                  </a:lnTo>
                  <a:lnTo>
                    <a:pt x="574954" y="3228733"/>
                  </a:lnTo>
                  <a:lnTo>
                    <a:pt x="573836" y="3229203"/>
                  </a:lnTo>
                  <a:lnTo>
                    <a:pt x="571969" y="3231057"/>
                  </a:lnTo>
                  <a:lnTo>
                    <a:pt x="571500" y="3232175"/>
                  </a:lnTo>
                  <a:lnTo>
                    <a:pt x="571500" y="3234817"/>
                  </a:lnTo>
                  <a:lnTo>
                    <a:pt x="571969" y="3235934"/>
                  </a:lnTo>
                  <a:lnTo>
                    <a:pt x="573836" y="3237788"/>
                  </a:lnTo>
                  <a:lnTo>
                    <a:pt x="574954" y="3238258"/>
                  </a:lnTo>
                  <a:lnTo>
                    <a:pt x="577583" y="3238258"/>
                  </a:lnTo>
                  <a:lnTo>
                    <a:pt x="578700" y="3237788"/>
                  </a:lnTo>
                  <a:lnTo>
                    <a:pt x="580567" y="3235934"/>
                  </a:lnTo>
                  <a:lnTo>
                    <a:pt x="581025" y="3234817"/>
                  </a:lnTo>
                  <a:lnTo>
                    <a:pt x="581025" y="3232175"/>
                  </a:lnTo>
                  <a:close/>
                </a:path>
                <a:path w="5438775" h="3776979">
                  <a:moveTo>
                    <a:pt x="581025" y="2694063"/>
                  </a:moveTo>
                  <a:lnTo>
                    <a:pt x="580567" y="2692933"/>
                  </a:lnTo>
                  <a:lnTo>
                    <a:pt x="578700" y="2691079"/>
                  </a:lnTo>
                  <a:lnTo>
                    <a:pt x="577583" y="2690609"/>
                  </a:lnTo>
                  <a:lnTo>
                    <a:pt x="574954" y="2690609"/>
                  </a:lnTo>
                  <a:lnTo>
                    <a:pt x="573836" y="2691079"/>
                  </a:lnTo>
                  <a:lnTo>
                    <a:pt x="571969" y="2692933"/>
                  </a:lnTo>
                  <a:lnTo>
                    <a:pt x="571500" y="2694063"/>
                  </a:lnTo>
                  <a:lnTo>
                    <a:pt x="571500" y="2696692"/>
                  </a:lnTo>
                  <a:lnTo>
                    <a:pt x="571969" y="2697810"/>
                  </a:lnTo>
                  <a:lnTo>
                    <a:pt x="573836" y="2699677"/>
                  </a:lnTo>
                  <a:lnTo>
                    <a:pt x="574954" y="2700134"/>
                  </a:lnTo>
                  <a:lnTo>
                    <a:pt x="577583" y="2700134"/>
                  </a:lnTo>
                  <a:lnTo>
                    <a:pt x="578700" y="2699677"/>
                  </a:lnTo>
                  <a:lnTo>
                    <a:pt x="580567" y="2697810"/>
                  </a:lnTo>
                  <a:lnTo>
                    <a:pt x="581025" y="2696692"/>
                  </a:lnTo>
                  <a:lnTo>
                    <a:pt x="581025" y="2694063"/>
                  </a:lnTo>
                  <a:close/>
                </a:path>
                <a:path w="5438775" h="3776979">
                  <a:moveTo>
                    <a:pt x="581025" y="2155939"/>
                  </a:moveTo>
                  <a:lnTo>
                    <a:pt x="580567" y="2154809"/>
                  </a:lnTo>
                  <a:lnTo>
                    <a:pt x="578700" y="2152954"/>
                  </a:lnTo>
                  <a:lnTo>
                    <a:pt x="577583" y="2152485"/>
                  </a:lnTo>
                  <a:lnTo>
                    <a:pt x="574954" y="2152485"/>
                  </a:lnTo>
                  <a:lnTo>
                    <a:pt x="573836" y="2152954"/>
                  </a:lnTo>
                  <a:lnTo>
                    <a:pt x="571969" y="2154809"/>
                  </a:lnTo>
                  <a:lnTo>
                    <a:pt x="571500" y="2155939"/>
                  </a:lnTo>
                  <a:lnTo>
                    <a:pt x="571500" y="2158568"/>
                  </a:lnTo>
                  <a:lnTo>
                    <a:pt x="571969" y="2159685"/>
                  </a:lnTo>
                  <a:lnTo>
                    <a:pt x="573836" y="2161552"/>
                  </a:lnTo>
                  <a:lnTo>
                    <a:pt x="574954" y="2162010"/>
                  </a:lnTo>
                  <a:lnTo>
                    <a:pt x="577583" y="2162010"/>
                  </a:lnTo>
                  <a:lnTo>
                    <a:pt x="578700" y="2161552"/>
                  </a:lnTo>
                  <a:lnTo>
                    <a:pt x="580567" y="2159685"/>
                  </a:lnTo>
                  <a:lnTo>
                    <a:pt x="581025" y="2158568"/>
                  </a:lnTo>
                  <a:lnTo>
                    <a:pt x="581025" y="2155939"/>
                  </a:lnTo>
                  <a:close/>
                </a:path>
                <a:path w="5438775" h="3776979">
                  <a:moveTo>
                    <a:pt x="581025" y="1617814"/>
                  </a:moveTo>
                  <a:lnTo>
                    <a:pt x="580567" y="1616697"/>
                  </a:lnTo>
                  <a:lnTo>
                    <a:pt x="578700" y="1614830"/>
                  </a:lnTo>
                  <a:lnTo>
                    <a:pt x="577583" y="1614373"/>
                  </a:lnTo>
                  <a:lnTo>
                    <a:pt x="574954" y="1614373"/>
                  </a:lnTo>
                  <a:lnTo>
                    <a:pt x="573836" y="1614830"/>
                  </a:lnTo>
                  <a:lnTo>
                    <a:pt x="571969" y="1616697"/>
                  </a:lnTo>
                  <a:lnTo>
                    <a:pt x="571500" y="1617814"/>
                  </a:lnTo>
                  <a:lnTo>
                    <a:pt x="571500" y="1620443"/>
                  </a:lnTo>
                  <a:lnTo>
                    <a:pt x="571969" y="1621574"/>
                  </a:lnTo>
                  <a:lnTo>
                    <a:pt x="573836" y="1623428"/>
                  </a:lnTo>
                  <a:lnTo>
                    <a:pt x="574954" y="1623898"/>
                  </a:lnTo>
                  <a:lnTo>
                    <a:pt x="577583" y="1623898"/>
                  </a:lnTo>
                  <a:lnTo>
                    <a:pt x="578700" y="1623428"/>
                  </a:lnTo>
                  <a:lnTo>
                    <a:pt x="580567" y="1621574"/>
                  </a:lnTo>
                  <a:lnTo>
                    <a:pt x="581025" y="1620443"/>
                  </a:lnTo>
                  <a:lnTo>
                    <a:pt x="581025" y="1617814"/>
                  </a:lnTo>
                  <a:close/>
                </a:path>
                <a:path w="5438775" h="3776979">
                  <a:moveTo>
                    <a:pt x="581025" y="1079690"/>
                  </a:moveTo>
                  <a:lnTo>
                    <a:pt x="580567" y="1078572"/>
                  </a:lnTo>
                  <a:lnTo>
                    <a:pt x="578700" y="1076706"/>
                  </a:lnTo>
                  <a:lnTo>
                    <a:pt x="577583" y="1076248"/>
                  </a:lnTo>
                  <a:lnTo>
                    <a:pt x="574954" y="1076248"/>
                  </a:lnTo>
                  <a:lnTo>
                    <a:pt x="573836" y="1076706"/>
                  </a:lnTo>
                  <a:lnTo>
                    <a:pt x="571969" y="1078572"/>
                  </a:lnTo>
                  <a:lnTo>
                    <a:pt x="571500" y="1079690"/>
                  </a:lnTo>
                  <a:lnTo>
                    <a:pt x="571500" y="1082319"/>
                  </a:lnTo>
                  <a:lnTo>
                    <a:pt x="571969" y="1083449"/>
                  </a:lnTo>
                  <a:lnTo>
                    <a:pt x="573836" y="1085303"/>
                  </a:lnTo>
                  <a:lnTo>
                    <a:pt x="574954" y="1085773"/>
                  </a:lnTo>
                  <a:lnTo>
                    <a:pt x="577583" y="1085773"/>
                  </a:lnTo>
                  <a:lnTo>
                    <a:pt x="578700" y="1085303"/>
                  </a:lnTo>
                  <a:lnTo>
                    <a:pt x="580567" y="1083449"/>
                  </a:lnTo>
                  <a:lnTo>
                    <a:pt x="581025" y="1082319"/>
                  </a:lnTo>
                  <a:lnTo>
                    <a:pt x="581025" y="1079690"/>
                  </a:lnTo>
                  <a:close/>
                </a:path>
                <a:path w="5438775" h="3776979">
                  <a:moveTo>
                    <a:pt x="581025" y="541566"/>
                  </a:moveTo>
                  <a:lnTo>
                    <a:pt x="580567" y="540448"/>
                  </a:lnTo>
                  <a:lnTo>
                    <a:pt x="578700" y="538594"/>
                  </a:lnTo>
                  <a:lnTo>
                    <a:pt x="577583" y="538124"/>
                  </a:lnTo>
                  <a:lnTo>
                    <a:pt x="574954" y="538124"/>
                  </a:lnTo>
                  <a:lnTo>
                    <a:pt x="573836" y="538594"/>
                  </a:lnTo>
                  <a:lnTo>
                    <a:pt x="571969" y="540448"/>
                  </a:lnTo>
                  <a:lnTo>
                    <a:pt x="571500" y="541566"/>
                  </a:lnTo>
                  <a:lnTo>
                    <a:pt x="571500" y="544207"/>
                  </a:lnTo>
                  <a:lnTo>
                    <a:pt x="571969" y="545325"/>
                  </a:lnTo>
                  <a:lnTo>
                    <a:pt x="573836" y="547179"/>
                  </a:lnTo>
                  <a:lnTo>
                    <a:pt x="574954" y="547649"/>
                  </a:lnTo>
                  <a:lnTo>
                    <a:pt x="577583" y="547649"/>
                  </a:lnTo>
                  <a:lnTo>
                    <a:pt x="578700" y="547179"/>
                  </a:lnTo>
                  <a:lnTo>
                    <a:pt x="580567" y="545325"/>
                  </a:lnTo>
                  <a:lnTo>
                    <a:pt x="581025" y="544207"/>
                  </a:lnTo>
                  <a:lnTo>
                    <a:pt x="581025" y="541566"/>
                  </a:lnTo>
                  <a:close/>
                </a:path>
                <a:path w="5438775" h="3776979">
                  <a:moveTo>
                    <a:pt x="581025" y="3454"/>
                  </a:moveTo>
                  <a:lnTo>
                    <a:pt x="580567" y="2324"/>
                  </a:lnTo>
                  <a:lnTo>
                    <a:pt x="578700" y="469"/>
                  </a:lnTo>
                  <a:lnTo>
                    <a:pt x="577583" y="0"/>
                  </a:lnTo>
                  <a:lnTo>
                    <a:pt x="574954" y="0"/>
                  </a:lnTo>
                  <a:lnTo>
                    <a:pt x="573836" y="469"/>
                  </a:lnTo>
                  <a:lnTo>
                    <a:pt x="571969" y="2324"/>
                  </a:lnTo>
                  <a:lnTo>
                    <a:pt x="571500" y="3454"/>
                  </a:lnTo>
                  <a:lnTo>
                    <a:pt x="571500" y="6083"/>
                  </a:lnTo>
                  <a:lnTo>
                    <a:pt x="571969" y="7200"/>
                  </a:lnTo>
                  <a:lnTo>
                    <a:pt x="573836" y="9067"/>
                  </a:lnTo>
                  <a:lnTo>
                    <a:pt x="574954" y="9525"/>
                  </a:lnTo>
                  <a:lnTo>
                    <a:pt x="577583" y="9525"/>
                  </a:lnTo>
                  <a:lnTo>
                    <a:pt x="578700" y="9067"/>
                  </a:lnTo>
                  <a:lnTo>
                    <a:pt x="580567" y="7200"/>
                  </a:lnTo>
                  <a:lnTo>
                    <a:pt x="581025" y="6083"/>
                  </a:lnTo>
                  <a:lnTo>
                    <a:pt x="581025" y="3454"/>
                  </a:lnTo>
                  <a:close/>
                </a:path>
                <a:path w="5438775" h="3776979">
                  <a:moveTo>
                    <a:pt x="628650" y="3770299"/>
                  </a:moveTo>
                  <a:lnTo>
                    <a:pt x="628192" y="3769182"/>
                  </a:lnTo>
                  <a:lnTo>
                    <a:pt x="626325" y="3767315"/>
                  </a:lnTo>
                  <a:lnTo>
                    <a:pt x="625208" y="3766858"/>
                  </a:lnTo>
                  <a:lnTo>
                    <a:pt x="622579" y="3766858"/>
                  </a:lnTo>
                  <a:lnTo>
                    <a:pt x="621461" y="3767315"/>
                  </a:lnTo>
                  <a:lnTo>
                    <a:pt x="619594" y="3769182"/>
                  </a:lnTo>
                  <a:lnTo>
                    <a:pt x="619125" y="3770299"/>
                  </a:lnTo>
                  <a:lnTo>
                    <a:pt x="619125" y="3772928"/>
                  </a:lnTo>
                  <a:lnTo>
                    <a:pt x="619594" y="3774059"/>
                  </a:lnTo>
                  <a:lnTo>
                    <a:pt x="621461" y="3775913"/>
                  </a:lnTo>
                  <a:lnTo>
                    <a:pt x="622579" y="3776383"/>
                  </a:lnTo>
                  <a:lnTo>
                    <a:pt x="625208" y="3776383"/>
                  </a:lnTo>
                  <a:lnTo>
                    <a:pt x="626325" y="3775913"/>
                  </a:lnTo>
                  <a:lnTo>
                    <a:pt x="628192" y="3774059"/>
                  </a:lnTo>
                  <a:lnTo>
                    <a:pt x="628650" y="3772928"/>
                  </a:lnTo>
                  <a:lnTo>
                    <a:pt x="628650" y="3770299"/>
                  </a:lnTo>
                  <a:close/>
                </a:path>
                <a:path w="5438775" h="3776979">
                  <a:moveTo>
                    <a:pt x="628650" y="3232175"/>
                  </a:moveTo>
                  <a:lnTo>
                    <a:pt x="628192" y="3231057"/>
                  </a:lnTo>
                  <a:lnTo>
                    <a:pt x="626325" y="3229203"/>
                  </a:lnTo>
                  <a:lnTo>
                    <a:pt x="625208" y="3228733"/>
                  </a:lnTo>
                  <a:lnTo>
                    <a:pt x="622579" y="3228733"/>
                  </a:lnTo>
                  <a:lnTo>
                    <a:pt x="621461" y="3229203"/>
                  </a:lnTo>
                  <a:lnTo>
                    <a:pt x="619594" y="3231057"/>
                  </a:lnTo>
                  <a:lnTo>
                    <a:pt x="619125" y="3232175"/>
                  </a:lnTo>
                  <a:lnTo>
                    <a:pt x="619125" y="3234817"/>
                  </a:lnTo>
                  <a:lnTo>
                    <a:pt x="619594" y="3235934"/>
                  </a:lnTo>
                  <a:lnTo>
                    <a:pt x="621461" y="3237788"/>
                  </a:lnTo>
                  <a:lnTo>
                    <a:pt x="622579" y="3238258"/>
                  </a:lnTo>
                  <a:lnTo>
                    <a:pt x="625208" y="3238258"/>
                  </a:lnTo>
                  <a:lnTo>
                    <a:pt x="626325" y="3237788"/>
                  </a:lnTo>
                  <a:lnTo>
                    <a:pt x="628192" y="3235934"/>
                  </a:lnTo>
                  <a:lnTo>
                    <a:pt x="628650" y="3234817"/>
                  </a:lnTo>
                  <a:lnTo>
                    <a:pt x="628650" y="3232175"/>
                  </a:lnTo>
                  <a:close/>
                </a:path>
                <a:path w="5438775" h="3776979">
                  <a:moveTo>
                    <a:pt x="628650" y="2694063"/>
                  </a:moveTo>
                  <a:lnTo>
                    <a:pt x="628192" y="2692933"/>
                  </a:lnTo>
                  <a:lnTo>
                    <a:pt x="626325" y="2691079"/>
                  </a:lnTo>
                  <a:lnTo>
                    <a:pt x="625208" y="2690609"/>
                  </a:lnTo>
                  <a:lnTo>
                    <a:pt x="622579" y="2690609"/>
                  </a:lnTo>
                  <a:lnTo>
                    <a:pt x="621461" y="2691079"/>
                  </a:lnTo>
                  <a:lnTo>
                    <a:pt x="619594" y="2692933"/>
                  </a:lnTo>
                  <a:lnTo>
                    <a:pt x="619125" y="2694063"/>
                  </a:lnTo>
                  <a:lnTo>
                    <a:pt x="619125" y="2696692"/>
                  </a:lnTo>
                  <a:lnTo>
                    <a:pt x="619594" y="2697810"/>
                  </a:lnTo>
                  <a:lnTo>
                    <a:pt x="621461" y="2699677"/>
                  </a:lnTo>
                  <a:lnTo>
                    <a:pt x="622579" y="2700134"/>
                  </a:lnTo>
                  <a:lnTo>
                    <a:pt x="625208" y="2700134"/>
                  </a:lnTo>
                  <a:lnTo>
                    <a:pt x="626325" y="2699677"/>
                  </a:lnTo>
                  <a:lnTo>
                    <a:pt x="628192" y="2697810"/>
                  </a:lnTo>
                  <a:lnTo>
                    <a:pt x="628650" y="2696692"/>
                  </a:lnTo>
                  <a:lnTo>
                    <a:pt x="628650" y="2694063"/>
                  </a:lnTo>
                  <a:close/>
                </a:path>
                <a:path w="5438775" h="3776979">
                  <a:moveTo>
                    <a:pt x="628650" y="2155939"/>
                  </a:moveTo>
                  <a:lnTo>
                    <a:pt x="628192" y="2154809"/>
                  </a:lnTo>
                  <a:lnTo>
                    <a:pt x="626325" y="2152954"/>
                  </a:lnTo>
                  <a:lnTo>
                    <a:pt x="625208" y="2152485"/>
                  </a:lnTo>
                  <a:lnTo>
                    <a:pt x="622579" y="2152485"/>
                  </a:lnTo>
                  <a:lnTo>
                    <a:pt x="621461" y="2152954"/>
                  </a:lnTo>
                  <a:lnTo>
                    <a:pt x="619594" y="2154809"/>
                  </a:lnTo>
                  <a:lnTo>
                    <a:pt x="619125" y="2155939"/>
                  </a:lnTo>
                  <a:lnTo>
                    <a:pt x="619125" y="2158568"/>
                  </a:lnTo>
                  <a:lnTo>
                    <a:pt x="619594" y="2159685"/>
                  </a:lnTo>
                  <a:lnTo>
                    <a:pt x="621461" y="2161552"/>
                  </a:lnTo>
                  <a:lnTo>
                    <a:pt x="622579" y="2162010"/>
                  </a:lnTo>
                  <a:lnTo>
                    <a:pt x="625208" y="2162010"/>
                  </a:lnTo>
                  <a:lnTo>
                    <a:pt x="626325" y="2161552"/>
                  </a:lnTo>
                  <a:lnTo>
                    <a:pt x="628192" y="2159685"/>
                  </a:lnTo>
                  <a:lnTo>
                    <a:pt x="628650" y="2158568"/>
                  </a:lnTo>
                  <a:lnTo>
                    <a:pt x="628650" y="2155939"/>
                  </a:lnTo>
                  <a:close/>
                </a:path>
                <a:path w="5438775" h="3776979">
                  <a:moveTo>
                    <a:pt x="628650" y="1617814"/>
                  </a:moveTo>
                  <a:lnTo>
                    <a:pt x="628192" y="1616697"/>
                  </a:lnTo>
                  <a:lnTo>
                    <a:pt x="626325" y="1614830"/>
                  </a:lnTo>
                  <a:lnTo>
                    <a:pt x="625208" y="1614373"/>
                  </a:lnTo>
                  <a:lnTo>
                    <a:pt x="622579" y="1614373"/>
                  </a:lnTo>
                  <a:lnTo>
                    <a:pt x="621461" y="1614830"/>
                  </a:lnTo>
                  <a:lnTo>
                    <a:pt x="619594" y="1616697"/>
                  </a:lnTo>
                  <a:lnTo>
                    <a:pt x="619125" y="1617814"/>
                  </a:lnTo>
                  <a:lnTo>
                    <a:pt x="619125" y="1620443"/>
                  </a:lnTo>
                  <a:lnTo>
                    <a:pt x="619594" y="1621574"/>
                  </a:lnTo>
                  <a:lnTo>
                    <a:pt x="621461" y="1623428"/>
                  </a:lnTo>
                  <a:lnTo>
                    <a:pt x="622579" y="1623898"/>
                  </a:lnTo>
                  <a:lnTo>
                    <a:pt x="625208" y="1623898"/>
                  </a:lnTo>
                  <a:lnTo>
                    <a:pt x="626325" y="1623428"/>
                  </a:lnTo>
                  <a:lnTo>
                    <a:pt x="628192" y="1621574"/>
                  </a:lnTo>
                  <a:lnTo>
                    <a:pt x="628650" y="1620443"/>
                  </a:lnTo>
                  <a:lnTo>
                    <a:pt x="628650" y="1617814"/>
                  </a:lnTo>
                  <a:close/>
                </a:path>
                <a:path w="5438775" h="3776979">
                  <a:moveTo>
                    <a:pt x="628650" y="1079690"/>
                  </a:moveTo>
                  <a:lnTo>
                    <a:pt x="628192" y="1078572"/>
                  </a:lnTo>
                  <a:lnTo>
                    <a:pt x="626325" y="1076706"/>
                  </a:lnTo>
                  <a:lnTo>
                    <a:pt x="625208" y="1076248"/>
                  </a:lnTo>
                  <a:lnTo>
                    <a:pt x="622579" y="1076248"/>
                  </a:lnTo>
                  <a:lnTo>
                    <a:pt x="621461" y="1076706"/>
                  </a:lnTo>
                  <a:lnTo>
                    <a:pt x="619594" y="1078572"/>
                  </a:lnTo>
                  <a:lnTo>
                    <a:pt x="619125" y="1079690"/>
                  </a:lnTo>
                  <a:lnTo>
                    <a:pt x="619125" y="1082319"/>
                  </a:lnTo>
                  <a:lnTo>
                    <a:pt x="619594" y="1083449"/>
                  </a:lnTo>
                  <a:lnTo>
                    <a:pt x="621461" y="1085303"/>
                  </a:lnTo>
                  <a:lnTo>
                    <a:pt x="622579" y="1085773"/>
                  </a:lnTo>
                  <a:lnTo>
                    <a:pt x="625208" y="1085773"/>
                  </a:lnTo>
                  <a:lnTo>
                    <a:pt x="626325" y="1085303"/>
                  </a:lnTo>
                  <a:lnTo>
                    <a:pt x="628192" y="1083449"/>
                  </a:lnTo>
                  <a:lnTo>
                    <a:pt x="628650" y="1082319"/>
                  </a:lnTo>
                  <a:lnTo>
                    <a:pt x="628650" y="1079690"/>
                  </a:lnTo>
                  <a:close/>
                </a:path>
                <a:path w="5438775" h="3776979">
                  <a:moveTo>
                    <a:pt x="628650" y="541566"/>
                  </a:moveTo>
                  <a:lnTo>
                    <a:pt x="628192" y="540448"/>
                  </a:lnTo>
                  <a:lnTo>
                    <a:pt x="626325" y="538594"/>
                  </a:lnTo>
                  <a:lnTo>
                    <a:pt x="625208" y="538124"/>
                  </a:lnTo>
                  <a:lnTo>
                    <a:pt x="622579" y="538124"/>
                  </a:lnTo>
                  <a:lnTo>
                    <a:pt x="621461" y="538594"/>
                  </a:lnTo>
                  <a:lnTo>
                    <a:pt x="619594" y="540448"/>
                  </a:lnTo>
                  <a:lnTo>
                    <a:pt x="619125" y="541566"/>
                  </a:lnTo>
                  <a:lnTo>
                    <a:pt x="619125" y="544207"/>
                  </a:lnTo>
                  <a:lnTo>
                    <a:pt x="619594" y="545325"/>
                  </a:lnTo>
                  <a:lnTo>
                    <a:pt x="621461" y="547179"/>
                  </a:lnTo>
                  <a:lnTo>
                    <a:pt x="622579" y="547649"/>
                  </a:lnTo>
                  <a:lnTo>
                    <a:pt x="625208" y="547649"/>
                  </a:lnTo>
                  <a:lnTo>
                    <a:pt x="626325" y="547179"/>
                  </a:lnTo>
                  <a:lnTo>
                    <a:pt x="628192" y="545325"/>
                  </a:lnTo>
                  <a:lnTo>
                    <a:pt x="628650" y="544207"/>
                  </a:lnTo>
                  <a:lnTo>
                    <a:pt x="628650" y="541566"/>
                  </a:lnTo>
                  <a:close/>
                </a:path>
                <a:path w="5438775" h="3776979">
                  <a:moveTo>
                    <a:pt x="628650" y="3454"/>
                  </a:moveTo>
                  <a:lnTo>
                    <a:pt x="628192" y="2324"/>
                  </a:lnTo>
                  <a:lnTo>
                    <a:pt x="626325" y="469"/>
                  </a:lnTo>
                  <a:lnTo>
                    <a:pt x="625208" y="0"/>
                  </a:lnTo>
                  <a:lnTo>
                    <a:pt x="622579" y="0"/>
                  </a:lnTo>
                  <a:lnTo>
                    <a:pt x="621461" y="469"/>
                  </a:lnTo>
                  <a:lnTo>
                    <a:pt x="619594" y="2324"/>
                  </a:lnTo>
                  <a:lnTo>
                    <a:pt x="619125" y="3454"/>
                  </a:lnTo>
                  <a:lnTo>
                    <a:pt x="619125" y="6083"/>
                  </a:lnTo>
                  <a:lnTo>
                    <a:pt x="619594" y="7200"/>
                  </a:lnTo>
                  <a:lnTo>
                    <a:pt x="621461" y="9067"/>
                  </a:lnTo>
                  <a:lnTo>
                    <a:pt x="622579" y="9525"/>
                  </a:lnTo>
                  <a:lnTo>
                    <a:pt x="625208" y="9525"/>
                  </a:lnTo>
                  <a:lnTo>
                    <a:pt x="626325" y="9067"/>
                  </a:lnTo>
                  <a:lnTo>
                    <a:pt x="628192" y="7200"/>
                  </a:lnTo>
                  <a:lnTo>
                    <a:pt x="628650" y="6083"/>
                  </a:lnTo>
                  <a:lnTo>
                    <a:pt x="628650" y="3454"/>
                  </a:lnTo>
                  <a:close/>
                </a:path>
                <a:path w="5438775" h="3776979">
                  <a:moveTo>
                    <a:pt x="676275" y="3770299"/>
                  </a:moveTo>
                  <a:lnTo>
                    <a:pt x="675817" y="3769182"/>
                  </a:lnTo>
                  <a:lnTo>
                    <a:pt x="673950" y="3767315"/>
                  </a:lnTo>
                  <a:lnTo>
                    <a:pt x="672833" y="3766858"/>
                  </a:lnTo>
                  <a:lnTo>
                    <a:pt x="670204" y="3766858"/>
                  </a:lnTo>
                  <a:lnTo>
                    <a:pt x="669086" y="3767315"/>
                  </a:lnTo>
                  <a:lnTo>
                    <a:pt x="667219" y="3769182"/>
                  </a:lnTo>
                  <a:lnTo>
                    <a:pt x="666750" y="3770299"/>
                  </a:lnTo>
                  <a:lnTo>
                    <a:pt x="666750" y="3772928"/>
                  </a:lnTo>
                  <a:lnTo>
                    <a:pt x="667219" y="3774059"/>
                  </a:lnTo>
                  <a:lnTo>
                    <a:pt x="669086" y="3775913"/>
                  </a:lnTo>
                  <a:lnTo>
                    <a:pt x="670204" y="3776383"/>
                  </a:lnTo>
                  <a:lnTo>
                    <a:pt x="672833" y="3776383"/>
                  </a:lnTo>
                  <a:lnTo>
                    <a:pt x="673950" y="3775913"/>
                  </a:lnTo>
                  <a:lnTo>
                    <a:pt x="675817" y="3774059"/>
                  </a:lnTo>
                  <a:lnTo>
                    <a:pt x="676275" y="3772928"/>
                  </a:lnTo>
                  <a:lnTo>
                    <a:pt x="676275" y="3770299"/>
                  </a:lnTo>
                  <a:close/>
                </a:path>
                <a:path w="5438775" h="3776979">
                  <a:moveTo>
                    <a:pt x="676275" y="3232175"/>
                  </a:moveTo>
                  <a:lnTo>
                    <a:pt x="675817" y="3231057"/>
                  </a:lnTo>
                  <a:lnTo>
                    <a:pt x="673950" y="3229203"/>
                  </a:lnTo>
                  <a:lnTo>
                    <a:pt x="672833" y="3228733"/>
                  </a:lnTo>
                  <a:lnTo>
                    <a:pt x="670204" y="3228733"/>
                  </a:lnTo>
                  <a:lnTo>
                    <a:pt x="669086" y="3229203"/>
                  </a:lnTo>
                  <a:lnTo>
                    <a:pt x="667219" y="3231057"/>
                  </a:lnTo>
                  <a:lnTo>
                    <a:pt x="666750" y="3232175"/>
                  </a:lnTo>
                  <a:lnTo>
                    <a:pt x="666750" y="3234817"/>
                  </a:lnTo>
                  <a:lnTo>
                    <a:pt x="667219" y="3235934"/>
                  </a:lnTo>
                  <a:lnTo>
                    <a:pt x="669086" y="3237788"/>
                  </a:lnTo>
                  <a:lnTo>
                    <a:pt x="670204" y="3238258"/>
                  </a:lnTo>
                  <a:lnTo>
                    <a:pt x="672833" y="3238258"/>
                  </a:lnTo>
                  <a:lnTo>
                    <a:pt x="673950" y="3237788"/>
                  </a:lnTo>
                  <a:lnTo>
                    <a:pt x="675817" y="3235934"/>
                  </a:lnTo>
                  <a:lnTo>
                    <a:pt x="676275" y="3234817"/>
                  </a:lnTo>
                  <a:lnTo>
                    <a:pt x="676275" y="3232175"/>
                  </a:lnTo>
                  <a:close/>
                </a:path>
                <a:path w="5438775" h="3776979">
                  <a:moveTo>
                    <a:pt x="676275" y="2694063"/>
                  </a:moveTo>
                  <a:lnTo>
                    <a:pt x="675817" y="2692933"/>
                  </a:lnTo>
                  <a:lnTo>
                    <a:pt x="673950" y="2691079"/>
                  </a:lnTo>
                  <a:lnTo>
                    <a:pt x="672833" y="2690609"/>
                  </a:lnTo>
                  <a:lnTo>
                    <a:pt x="670204" y="2690609"/>
                  </a:lnTo>
                  <a:lnTo>
                    <a:pt x="669086" y="2691079"/>
                  </a:lnTo>
                  <a:lnTo>
                    <a:pt x="667219" y="2692933"/>
                  </a:lnTo>
                  <a:lnTo>
                    <a:pt x="666750" y="2694063"/>
                  </a:lnTo>
                  <a:lnTo>
                    <a:pt x="666750" y="2696692"/>
                  </a:lnTo>
                  <a:lnTo>
                    <a:pt x="667219" y="2697810"/>
                  </a:lnTo>
                  <a:lnTo>
                    <a:pt x="669086" y="2699677"/>
                  </a:lnTo>
                  <a:lnTo>
                    <a:pt x="670204" y="2700134"/>
                  </a:lnTo>
                  <a:lnTo>
                    <a:pt x="672833" y="2700134"/>
                  </a:lnTo>
                  <a:lnTo>
                    <a:pt x="673950" y="2699677"/>
                  </a:lnTo>
                  <a:lnTo>
                    <a:pt x="675817" y="2697810"/>
                  </a:lnTo>
                  <a:lnTo>
                    <a:pt x="676275" y="2696692"/>
                  </a:lnTo>
                  <a:lnTo>
                    <a:pt x="676275" y="2694063"/>
                  </a:lnTo>
                  <a:close/>
                </a:path>
                <a:path w="5438775" h="3776979">
                  <a:moveTo>
                    <a:pt x="676275" y="2155939"/>
                  </a:moveTo>
                  <a:lnTo>
                    <a:pt x="675817" y="2154809"/>
                  </a:lnTo>
                  <a:lnTo>
                    <a:pt x="673950" y="2152954"/>
                  </a:lnTo>
                  <a:lnTo>
                    <a:pt x="672833" y="2152485"/>
                  </a:lnTo>
                  <a:lnTo>
                    <a:pt x="670204" y="2152485"/>
                  </a:lnTo>
                  <a:lnTo>
                    <a:pt x="669086" y="2152954"/>
                  </a:lnTo>
                  <a:lnTo>
                    <a:pt x="667219" y="2154809"/>
                  </a:lnTo>
                  <a:lnTo>
                    <a:pt x="666750" y="2155939"/>
                  </a:lnTo>
                  <a:lnTo>
                    <a:pt x="666750" y="2158568"/>
                  </a:lnTo>
                  <a:lnTo>
                    <a:pt x="667219" y="2159685"/>
                  </a:lnTo>
                  <a:lnTo>
                    <a:pt x="669086" y="2161552"/>
                  </a:lnTo>
                  <a:lnTo>
                    <a:pt x="670204" y="2162010"/>
                  </a:lnTo>
                  <a:lnTo>
                    <a:pt x="672833" y="2162010"/>
                  </a:lnTo>
                  <a:lnTo>
                    <a:pt x="673950" y="2161552"/>
                  </a:lnTo>
                  <a:lnTo>
                    <a:pt x="675817" y="2159685"/>
                  </a:lnTo>
                  <a:lnTo>
                    <a:pt x="676275" y="2158568"/>
                  </a:lnTo>
                  <a:lnTo>
                    <a:pt x="676275" y="2155939"/>
                  </a:lnTo>
                  <a:close/>
                </a:path>
                <a:path w="5438775" h="3776979">
                  <a:moveTo>
                    <a:pt x="676275" y="1617814"/>
                  </a:moveTo>
                  <a:lnTo>
                    <a:pt x="675817" y="1616697"/>
                  </a:lnTo>
                  <a:lnTo>
                    <a:pt x="673950" y="1614830"/>
                  </a:lnTo>
                  <a:lnTo>
                    <a:pt x="672833" y="1614373"/>
                  </a:lnTo>
                  <a:lnTo>
                    <a:pt x="670204" y="1614373"/>
                  </a:lnTo>
                  <a:lnTo>
                    <a:pt x="669086" y="1614830"/>
                  </a:lnTo>
                  <a:lnTo>
                    <a:pt x="667219" y="1616697"/>
                  </a:lnTo>
                  <a:lnTo>
                    <a:pt x="666750" y="1617814"/>
                  </a:lnTo>
                  <a:lnTo>
                    <a:pt x="666750" y="1620443"/>
                  </a:lnTo>
                  <a:lnTo>
                    <a:pt x="667219" y="1621574"/>
                  </a:lnTo>
                  <a:lnTo>
                    <a:pt x="669086" y="1623428"/>
                  </a:lnTo>
                  <a:lnTo>
                    <a:pt x="670204" y="1623898"/>
                  </a:lnTo>
                  <a:lnTo>
                    <a:pt x="672833" y="1623898"/>
                  </a:lnTo>
                  <a:lnTo>
                    <a:pt x="673950" y="1623428"/>
                  </a:lnTo>
                  <a:lnTo>
                    <a:pt x="675817" y="1621574"/>
                  </a:lnTo>
                  <a:lnTo>
                    <a:pt x="676275" y="1620443"/>
                  </a:lnTo>
                  <a:lnTo>
                    <a:pt x="676275" y="1617814"/>
                  </a:lnTo>
                  <a:close/>
                </a:path>
                <a:path w="5438775" h="3776979">
                  <a:moveTo>
                    <a:pt x="676275" y="1079690"/>
                  </a:moveTo>
                  <a:lnTo>
                    <a:pt x="675817" y="1078572"/>
                  </a:lnTo>
                  <a:lnTo>
                    <a:pt x="673950" y="1076706"/>
                  </a:lnTo>
                  <a:lnTo>
                    <a:pt x="672833" y="1076248"/>
                  </a:lnTo>
                  <a:lnTo>
                    <a:pt x="670204" y="1076248"/>
                  </a:lnTo>
                  <a:lnTo>
                    <a:pt x="669086" y="1076706"/>
                  </a:lnTo>
                  <a:lnTo>
                    <a:pt x="667219" y="1078572"/>
                  </a:lnTo>
                  <a:lnTo>
                    <a:pt x="666750" y="1079690"/>
                  </a:lnTo>
                  <a:lnTo>
                    <a:pt x="666750" y="1082319"/>
                  </a:lnTo>
                  <a:lnTo>
                    <a:pt x="667219" y="1083449"/>
                  </a:lnTo>
                  <a:lnTo>
                    <a:pt x="669086" y="1085303"/>
                  </a:lnTo>
                  <a:lnTo>
                    <a:pt x="670204" y="1085773"/>
                  </a:lnTo>
                  <a:lnTo>
                    <a:pt x="672833" y="1085773"/>
                  </a:lnTo>
                  <a:lnTo>
                    <a:pt x="673950" y="1085303"/>
                  </a:lnTo>
                  <a:lnTo>
                    <a:pt x="675817" y="1083449"/>
                  </a:lnTo>
                  <a:lnTo>
                    <a:pt x="676275" y="1082319"/>
                  </a:lnTo>
                  <a:lnTo>
                    <a:pt x="676275" y="1079690"/>
                  </a:lnTo>
                  <a:close/>
                </a:path>
                <a:path w="5438775" h="3776979">
                  <a:moveTo>
                    <a:pt x="676275" y="541566"/>
                  </a:moveTo>
                  <a:lnTo>
                    <a:pt x="675817" y="540448"/>
                  </a:lnTo>
                  <a:lnTo>
                    <a:pt x="673950" y="538594"/>
                  </a:lnTo>
                  <a:lnTo>
                    <a:pt x="672833" y="538124"/>
                  </a:lnTo>
                  <a:lnTo>
                    <a:pt x="670204" y="538124"/>
                  </a:lnTo>
                  <a:lnTo>
                    <a:pt x="669086" y="538594"/>
                  </a:lnTo>
                  <a:lnTo>
                    <a:pt x="667219" y="540448"/>
                  </a:lnTo>
                  <a:lnTo>
                    <a:pt x="666750" y="541566"/>
                  </a:lnTo>
                  <a:lnTo>
                    <a:pt x="666750" y="544207"/>
                  </a:lnTo>
                  <a:lnTo>
                    <a:pt x="667219" y="545325"/>
                  </a:lnTo>
                  <a:lnTo>
                    <a:pt x="669086" y="547179"/>
                  </a:lnTo>
                  <a:lnTo>
                    <a:pt x="670204" y="547649"/>
                  </a:lnTo>
                  <a:lnTo>
                    <a:pt x="672833" y="547649"/>
                  </a:lnTo>
                  <a:lnTo>
                    <a:pt x="673950" y="547179"/>
                  </a:lnTo>
                  <a:lnTo>
                    <a:pt x="675817" y="545325"/>
                  </a:lnTo>
                  <a:lnTo>
                    <a:pt x="676275" y="544207"/>
                  </a:lnTo>
                  <a:lnTo>
                    <a:pt x="676275" y="541566"/>
                  </a:lnTo>
                  <a:close/>
                </a:path>
                <a:path w="5438775" h="3776979">
                  <a:moveTo>
                    <a:pt x="676275" y="3454"/>
                  </a:moveTo>
                  <a:lnTo>
                    <a:pt x="675817" y="2324"/>
                  </a:lnTo>
                  <a:lnTo>
                    <a:pt x="673950" y="469"/>
                  </a:lnTo>
                  <a:lnTo>
                    <a:pt x="672833" y="0"/>
                  </a:lnTo>
                  <a:lnTo>
                    <a:pt x="670204" y="0"/>
                  </a:lnTo>
                  <a:lnTo>
                    <a:pt x="669086" y="469"/>
                  </a:lnTo>
                  <a:lnTo>
                    <a:pt x="667219" y="2324"/>
                  </a:lnTo>
                  <a:lnTo>
                    <a:pt x="666750" y="3454"/>
                  </a:lnTo>
                  <a:lnTo>
                    <a:pt x="666750" y="6083"/>
                  </a:lnTo>
                  <a:lnTo>
                    <a:pt x="667219" y="7200"/>
                  </a:lnTo>
                  <a:lnTo>
                    <a:pt x="669086" y="9067"/>
                  </a:lnTo>
                  <a:lnTo>
                    <a:pt x="670204" y="9525"/>
                  </a:lnTo>
                  <a:lnTo>
                    <a:pt x="672833" y="9525"/>
                  </a:lnTo>
                  <a:lnTo>
                    <a:pt x="673950" y="9067"/>
                  </a:lnTo>
                  <a:lnTo>
                    <a:pt x="675817" y="7200"/>
                  </a:lnTo>
                  <a:lnTo>
                    <a:pt x="676275" y="6083"/>
                  </a:lnTo>
                  <a:lnTo>
                    <a:pt x="676275" y="3454"/>
                  </a:lnTo>
                  <a:close/>
                </a:path>
                <a:path w="5438775" h="3776979">
                  <a:moveTo>
                    <a:pt x="723900" y="3770299"/>
                  </a:moveTo>
                  <a:lnTo>
                    <a:pt x="723442" y="3769182"/>
                  </a:lnTo>
                  <a:lnTo>
                    <a:pt x="721575" y="3767315"/>
                  </a:lnTo>
                  <a:lnTo>
                    <a:pt x="720458" y="3766858"/>
                  </a:lnTo>
                  <a:lnTo>
                    <a:pt x="717829" y="3766858"/>
                  </a:lnTo>
                  <a:lnTo>
                    <a:pt x="716711" y="3767315"/>
                  </a:lnTo>
                  <a:lnTo>
                    <a:pt x="714844" y="3769182"/>
                  </a:lnTo>
                  <a:lnTo>
                    <a:pt x="714375" y="3770299"/>
                  </a:lnTo>
                  <a:lnTo>
                    <a:pt x="714375" y="3772928"/>
                  </a:lnTo>
                  <a:lnTo>
                    <a:pt x="714844" y="3774059"/>
                  </a:lnTo>
                  <a:lnTo>
                    <a:pt x="716711" y="3775913"/>
                  </a:lnTo>
                  <a:lnTo>
                    <a:pt x="717829" y="3776383"/>
                  </a:lnTo>
                  <a:lnTo>
                    <a:pt x="720458" y="3776383"/>
                  </a:lnTo>
                  <a:lnTo>
                    <a:pt x="721575" y="3775913"/>
                  </a:lnTo>
                  <a:lnTo>
                    <a:pt x="723442" y="3774059"/>
                  </a:lnTo>
                  <a:lnTo>
                    <a:pt x="723900" y="3772928"/>
                  </a:lnTo>
                  <a:lnTo>
                    <a:pt x="723900" y="3770299"/>
                  </a:lnTo>
                  <a:close/>
                </a:path>
                <a:path w="5438775" h="3776979">
                  <a:moveTo>
                    <a:pt x="723900" y="3232175"/>
                  </a:moveTo>
                  <a:lnTo>
                    <a:pt x="723442" y="3231057"/>
                  </a:lnTo>
                  <a:lnTo>
                    <a:pt x="721575" y="3229203"/>
                  </a:lnTo>
                  <a:lnTo>
                    <a:pt x="720458" y="3228733"/>
                  </a:lnTo>
                  <a:lnTo>
                    <a:pt x="717829" y="3228733"/>
                  </a:lnTo>
                  <a:lnTo>
                    <a:pt x="716711" y="3229203"/>
                  </a:lnTo>
                  <a:lnTo>
                    <a:pt x="714844" y="3231057"/>
                  </a:lnTo>
                  <a:lnTo>
                    <a:pt x="714375" y="3232175"/>
                  </a:lnTo>
                  <a:lnTo>
                    <a:pt x="714375" y="3234817"/>
                  </a:lnTo>
                  <a:lnTo>
                    <a:pt x="714844" y="3235934"/>
                  </a:lnTo>
                  <a:lnTo>
                    <a:pt x="716711" y="3237788"/>
                  </a:lnTo>
                  <a:lnTo>
                    <a:pt x="717829" y="3238258"/>
                  </a:lnTo>
                  <a:lnTo>
                    <a:pt x="720458" y="3238258"/>
                  </a:lnTo>
                  <a:lnTo>
                    <a:pt x="721575" y="3237788"/>
                  </a:lnTo>
                  <a:lnTo>
                    <a:pt x="723442" y="3235934"/>
                  </a:lnTo>
                  <a:lnTo>
                    <a:pt x="723900" y="3234817"/>
                  </a:lnTo>
                  <a:lnTo>
                    <a:pt x="723900" y="3232175"/>
                  </a:lnTo>
                  <a:close/>
                </a:path>
                <a:path w="5438775" h="3776979">
                  <a:moveTo>
                    <a:pt x="723900" y="2694063"/>
                  </a:moveTo>
                  <a:lnTo>
                    <a:pt x="723442" y="2692933"/>
                  </a:lnTo>
                  <a:lnTo>
                    <a:pt x="721575" y="2691079"/>
                  </a:lnTo>
                  <a:lnTo>
                    <a:pt x="720458" y="2690609"/>
                  </a:lnTo>
                  <a:lnTo>
                    <a:pt x="717829" y="2690609"/>
                  </a:lnTo>
                  <a:lnTo>
                    <a:pt x="716711" y="2691079"/>
                  </a:lnTo>
                  <a:lnTo>
                    <a:pt x="714844" y="2692933"/>
                  </a:lnTo>
                  <a:lnTo>
                    <a:pt x="714375" y="2694063"/>
                  </a:lnTo>
                  <a:lnTo>
                    <a:pt x="714375" y="2696692"/>
                  </a:lnTo>
                  <a:lnTo>
                    <a:pt x="714844" y="2697810"/>
                  </a:lnTo>
                  <a:lnTo>
                    <a:pt x="716711" y="2699677"/>
                  </a:lnTo>
                  <a:lnTo>
                    <a:pt x="717829" y="2700134"/>
                  </a:lnTo>
                  <a:lnTo>
                    <a:pt x="720458" y="2700134"/>
                  </a:lnTo>
                  <a:lnTo>
                    <a:pt x="721575" y="2699677"/>
                  </a:lnTo>
                  <a:lnTo>
                    <a:pt x="723442" y="2697810"/>
                  </a:lnTo>
                  <a:lnTo>
                    <a:pt x="723900" y="2696692"/>
                  </a:lnTo>
                  <a:lnTo>
                    <a:pt x="723900" y="2694063"/>
                  </a:lnTo>
                  <a:close/>
                </a:path>
                <a:path w="5438775" h="3776979">
                  <a:moveTo>
                    <a:pt x="723900" y="2155939"/>
                  </a:moveTo>
                  <a:lnTo>
                    <a:pt x="723442" y="2154809"/>
                  </a:lnTo>
                  <a:lnTo>
                    <a:pt x="721575" y="2152954"/>
                  </a:lnTo>
                  <a:lnTo>
                    <a:pt x="720458" y="2152485"/>
                  </a:lnTo>
                  <a:lnTo>
                    <a:pt x="717829" y="2152485"/>
                  </a:lnTo>
                  <a:lnTo>
                    <a:pt x="716711" y="2152954"/>
                  </a:lnTo>
                  <a:lnTo>
                    <a:pt x="714844" y="2154809"/>
                  </a:lnTo>
                  <a:lnTo>
                    <a:pt x="714375" y="2155939"/>
                  </a:lnTo>
                  <a:lnTo>
                    <a:pt x="714375" y="2158568"/>
                  </a:lnTo>
                  <a:lnTo>
                    <a:pt x="714844" y="2159685"/>
                  </a:lnTo>
                  <a:lnTo>
                    <a:pt x="716711" y="2161552"/>
                  </a:lnTo>
                  <a:lnTo>
                    <a:pt x="717829" y="2162010"/>
                  </a:lnTo>
                  <a:lnTo>
                    <a:pt x="720458" y="2162010"/>
                  </a:lnTo>
                  <a:lnTo>
                    <a:pt x="721575" y="2161552"/>
                  </a:lnTo>
                  <a:lnTo>
                    <a:pt x="723442" y="2159685"/>
                  </a:lnTo>
                  <a:lnTo>
                    <a:pt x="723900" y="2158568"/>
                  </a:lnTo>
                  <a:lnTo>
                    <a:pt x="723900" y="2155939"/>
                  </a:lnTo>
                  <a:close/>
                </a:path>
                <a:path w="5438775" h="3776979">
                  <a:moveTo>
                    <a:pt x="723900" y="1617814"/>
                  </a:moveTo>
                  <a:lnTo>
                    <a:pt x="723442" y="1616697"/>
                  </a:lnTo>
                  <a:lnTo>
                    <a:pt x="721575" y="1614830"/>
                  </a:lnTo>
                  <a:lnTo>
                    <a:pt x="720458" y="1614373"/>
                  </a:lnTo>
                  <a:lnTo>
                    <a:pt x="717829" y="1614373"/>
                  </a:lnTo>
                  <a:lnTo>
                    <a:pt x="716711" y="1614830"/>
                  </a:lnTo>
                  <a:lnTo>
                    <a:pt x="714844" y="1616697"/>
                  </a:lnTo>
                  <a:lnTo>
                    <a:pt x="714375" y="1617814"/>
                  </a:lnTo>
                  <a:lnTo>
                    <a:pt x="714375" y="1620443"/>
                  </a:lnTo>
                  <a:lnTo>
                    <a:pt x="714844" y="1621574"/>
                  </a:lnTo>
                  <a:lnTo>
                    <a:pt x="716711" y="1623428"/>
                  </a:lnTo>
                  <a:lnTo>
                    <a:pt x="717829" y="1623898"/>
                  </a:lnTo>
                  <a:lnTo>
                    <a:pt x="720458" y="1623898"/>
                  </a:lnTo>
                  <a:lnTo>
                    <a:pt x="721575" y="1623428"/>
                  </a:lnTo>
                  <a:lnTo>
                    <a:pt x="723442" y="1621574"/>
                  </a:lnTo>
                  <a:lnTo>
                    <a:pt x="723900" y="1620443"/>
                  </a:lnTo>
                  <a:lnTo>
                    <a:pt x="723900" y="1617814"/>
                  </a:lnTo>
                  <a:close/>
                </a:path>
                <a:path w="5438775" h="3776979">
                  <a:moveTo>
                    <a:pt x="723900" y="1079690"/>
                  </a:moveTo>
                  <a:lnTo>
                    <a:pt x="723442" y="1078572"/>
                  </a:lnTo>
                  <a:lnTo>
                    <a:pt x="721575" y="1076706"/>
                  </a:lnTo>
                  <a:lnTo>
                    <a:pt x="720458" y="1076248"/>
                  </a:lnTo>
                  <a:lnTo>
                    <a:pt x="717829" y="1076248"/>
                  </a:lnTo>
                  <a:lnTo>
                    <a:pt x="716711" y="1076706"/>
                  </a:lnTo>
                  <a:lnTo>
                    <a:pt x="714844" y="1078572"/>
                  </a:lnTo>
                  <a:lnTo>
                    <a:pt x="714375" y="1079690"/>
                  </a:lnTo>
                  <a:lnTo>
                    <a:pt x="714375" y="1082319"/>
                  </a:lnTo>
                  <a:lnTo>
                    <a:pt x="714844" y="1083449"/>
                  </a:lnTo>
                  <a:lnTo>
                    <a:pt x="716711" y="1085303"/>
                  </a:lnTo>
                  <a:lnTo>
                    <a:pt x="717829" y="1085773"/>
                  </a:lnTo>
                  <a:lnTo>
                    <a:pt x="720458" y="1085773"/>
                  </a:lnTo>
                  <a:lnTo>
                    <a:pt x="721575" y="1085303"/>
                  </a:lnTo>
                  <a:lnTo>
                    <a:pt x="723442" y="1083449"/>
                  </a:lnTo>
                  <a:lnTo>
                    <a:pt x="723900" y="1082319"/>
                  </a:lnTo>
                  <a:lnTo>
                    <a:pt x="723900" y="1079690"/>
                  </a:lnTo>
                  <a:close/>
                </a:path>
                <a:path w="5438775" h="3776979">
                  <a:moveTo>
                    <a:pt x="723900" y="541566"/>
                  </a:moveTo>
                  <a:lnTo>
                    <a:pt x="723442" y="540448"/>
                  </a:lnTo>
                  <a:lnTo>
                    <a:pt x="721575" y="538594"/>
                  </a:lnTo>
                  <a:lnTo>
                    <a:pt x="720458" y="538124"/>
                  </a:lnTo>
                  <a:lnTo>
                    <a:pt x="717829" y="538124"/>
                  </a:lnTo>
                  <a:lnTo>
                    <a:pt x="716711" y="538594"/>
                  </a:lnTo>
                  <a:lnTo>
                    <a:pt x="714844" y="540448"/>
                  </a:lnTo>
                  <a:lnTo>
                    <a:pt x="714375" y="541566"/>
                  </a:lnTo>
                  <a:lnTo>
                    <a:pt x="714375" y="544207"/>
                  </a:lnTo>
                  <a:lnTo>
                    <a:pt x="714844" y="545325"/>
                  </a:lnTo>
                  <a:lnTo>
                    <a:pt x="716711" y="547179"/>
                  </a:lnTo>
                  <a:lnTo>
                    <a:pt x="717829" y="547649"/>
                  </a:lnTo>
                  <a:lnTo>
                    <a:pt x="720458" y="547649"/>
                  </a:lnTo>
                  <a:lnTo>
                    <a:pt x="721575" y="547179"/>
                  </a:lnTo>
                  <a:lnTo>
                    <a:pt x="723442" y="545325"/>
                  </a:lnTo>
                  <a:lnTo>
                    <a:pt x="723900" y="544207"/>
                  </a:lnTo>
                  <a:lnTo>
                    <a:pt x="723900" y="541566"/>
                  </a:lnTo>
                  <a:close/>
                </a:path>
                <a:path w="5438775" h="3776979">
                  <a:moveTo>
                    <a:pt x="723900" y="3454"/>
                  </a:moveTo>
                  <a:lnTo>
                    <a:pt x="723442" y="2324"/>
                  </a:lnTo>
                  <a:lnTo>
                    <a:pt x="721575" y="469"/>
                  </a:lnTo>
                  <a:lnTo>
                    <a:pt x="720458" y="0"/>
                  </a:lnTo>
                  <a:lnTo>
                    <a:pt x="717829" y="0"/>
                  </a:lnTo>
                  <a:lnTo>
                    <a:pt x="716711" y="469"/>
                  </a:lnTo>
                  <a:lnTo>
                    <a:pt x="714844" y="2324"/>
                  </a:lnTo>
                  <a:lnTo>
                    <a:pt x="714375" y="3454"/>
                  </a:lnTo>
                  <a:lnTo>
                    <a:pt x="714375" y="6083"/>
                  </a:lnTo>
                  <a:lnTo>
                    <a:pt x="714844" y="7200"/>
                  </a:lnTo>
                  <a:lnTo>
                    <a:pt x="716711" y="9067"/>
                  </a:lnTo>
                  <a:lnTo>
                    <a:pt x="717829" y="9525"/>
                  </a:lnTo>
                  <a:lnTo>
                    <a:pt x="720458" y="9525"/>
                  </a:lnTo>
                  <a:lnTo>
                    <a:pt x="721575" y="9067"/>
                  </a:lnTo>
                  <a:lnTo>
                    <a:pt x="723442" y="7200"/>
                  </a:lnTo>
                  <a:lnTo>
                    <a:pt x="723900" y="6083"/>
                  </a:lnTo>
                  <a:lnTo>
                    <a:pt x="723900" y="3454"/>
                  </a:lnTo>
                  <a:close/>
                </a:path>
                <a:path w="5438775" h="3776979">
                  <a:moveTo>
                    <a:pt x="771525" y="3770299"/>
                  </a:moveTo>
                  <a:lnTo>
                    <a:pt x="771067" y="3769182"/>
                  </a:lnTo>
                  <a:lnTo>
                    <a:pt x="769200" y="3767315"/>
                  </a:lnTo>
                  <a:lnTo>
                    <a:pt x="768083" y="3766858"/>
                  </a:lnTo>
                  <a:lnTo>
                    <a:pt x="765454" y="3766858"/>
                  </a:lnTo>
                  <a:lnTo>
                    <a:pt x="764336" y="3767315"/>
                  </a:lnTo>
                  <a:lnTo>
                    <a:pt x="762469" y="3769182"/>
                  </a:lnTo>
                  <a:lnTo>
                    <a:pt x="762000" y="3770299"/>
                  </a:lnTo>
                  <a:lnTo>
                    <a:pt x="762000" y="3772928"/>
                  </a:lnTo>
                  <a:lnTo>
                    <a:pt x="762469" y="3774059"/>
                  </a:lnTo>
                  <a:lnTo>
                    <a:pt x="764336" y="3775913"/>
                  </a:lnTo>
                  <a:lnTo>
                    <a:pt x="765454" y="3776383"/>
                  </a:lnTo>
                  <a:lnTo>
                    <a:pt x="768083" y="3776383"/>
                  </a:lnTo>
                  <a:lnTo>
                    <a:pt x="769200" y="3775913"/>
                  </a:lnTo>
                  <a:lnTo>
                    <a:pt x="771067" y="3774059"/>
                  </a:lnTo>
                  <a:lnTo>
                    <a:pt x="771525" y="3772928"/>
                  </a:lnTo>
                  <a:lnTo>
                    <a:pt x="771525" y="3770299"/>
                  </a:lnTo>
                  <a:close/>
                </a:path>
                <a:path w="5438775" h="3776979">
                  <a:moveTo>
                    <a:pt x="771525" y="3232175"/>
                  </a:moveTo>
                  <a:lnTo>
                    <a:pt x="771067" y="3231057"/>
                  </a:lnTo>
                  <a:lnTo>
                    <a:pt x="769200" y="3229203"/>
                  </a:lnTo>
                  <a:lnTo>
                    <a:pt x="768083" y="3228733"/>
                  </a:lnTo>
                  <a:lnTo>
                    <a:pt x="765454" y="3228733"/>
                  </a:lnTo>
                  <a:lnTo>
                    <a:pt x="764336" y="3229203"/>
                  </a:lnTo>
                  <a:lnTo>
                    <a:pt x="762469" y="3231057"/>
                  </a:lnTo>
                  <a:lnTo>
                    <a:pt x="762000" y="3232175"/>
                  </a:lnTo>
                  <a:lnTo>
                    <a:pt x="762000" y="3234817"/>
                  </a:lnTo>
                  <a:lnTo>
                    <a:pt x="762469" y="3235934"/>
                  </a:lnTo>
                  <a:lnTo>
                    <a:pt x="764336" y="3237788"/>
                  </a:lnTo>
                  <a:lnTo>
                    <a:pt x="765454" y="3238258"/>
                  </a:lnTo>
                  <a:lnTo>
                    <a:pt x="768083" y="3238258"/>
                  </a:lnTo>
                  <a:lnTo>
                    <a:pt x="769200" y="3237788"/>
                  </a:lnTo>
                  <a:lnTo>
                    <a:pt x="771067" y="3235934"/>
                  </a:lnTo>
                  <a:lnTo>
                    <a:pt x="771525" y="3234817"/>
                  </a:lnTo>
                  <a:lnTo>
                    <a:pt x="771525" y="3232175"/>
                  </a:lnTo>
                  <a:close/>
                </a:path>
                <a:path w="5438775" h="3776979">
                  <a:moveTo>
                    <a:pt x="771525" y="2694063"/>
                  </a:moveTo>
                  <a:lnTo>
                    <a:pt x="771067" y="2692933"/>
                  </a:lnTo>
                  <a:lnTo>
                    <a:pt x="769200" y="2691079"/>
                  </a:lnTo>
                  <a:lnTo>
                    <a:pt x="768083" y="2690609"/>
                  </a:lnTo>
                  <a:lnTo>
                    <a:pt x="765454" y="2690609"/>
                  </a:lnTo>
                  <a:lnTo>
                    <a:pt x="764336" y="2691079"/>
                  </a:lnTo>
                  <a:lnTo>
                    <a:pt x="762469" y="2692933"/>
                  </a:lnTo>
                  <a:lnTo>
                    <a:pt x="762000" y="2694063"/>
                  </a:lnTo>
                  <a:lnTo>
                    <a:pt x="762000" y="2696692"/>
                  </a:lnTo>
                  <a:lnTo>
                    <a:pt x="762469" y="2697810"/>
                  </a:lnTo>
                  <a:lnTo>
                    <a:pt x="764336" y="2699677"/>
                  </a:lnTo>
                  <a:lnTo>
                    <a:pt x="765454" y="2700134"/>
                  </a:lnTo>
                  <a:lnTo>
                    <a:pt x="768083" y="2700134"/>
                  </a:lnTo>
                  <a:lnTo>
                    <a:pt x="769200" y="2699677"/>
                  </a:lnTo>
                  <a:lnTo>
                    <a:pt x="771067" y="2697810"/>
                  </a:lnTo>
                  <a:lnTo>
                    <a:pt x="771525" y="2696692"/>
                  </a:lnTo>
                  <a:lnTo>
                    <a:pt x="771525" y="2694063"/>
                  </a:lnTo>
                  <a:close/>
                </a:path>
                <a:path w="5438775" h="3776979">
                  <a:moveTo>
                    <a:pt x="771525" y="2155939"/>
                  </a:moveTo>
                  <a:lnTo>
                    <a:pt x="771067" y="2154809"/>
                  </a:lnTo>
                  <a:lnTo>
                    <a:pt x="769200" y="2152954"/>
                  </a:lnTo>
                  <a:lnTo>
                    <a:pt x="768083" y="2152485"/>
                  </a:lnTo>
                  <a:lnTo>
                    <a:pt x="765454" y="2152485"/>
                  </a:lnTo>
                  <a:lnTo>
                    <a:pt x="764336" y="2152954"/>
                  </a:lnTo>
                  <a:lnTo>
                    <a:pt x="762469" y="2154809"/>
                  </a:lnTo>
                  <a:lnTo>
                    <a:pt x="762000" y="2155939"/>
                  </a:lnTo>
                  <a:lnTo>
                    <a:pt x="762000" y="2158568"/>
                  </a:lnTo>
                  <a:lnTo>
                    <a:pt x="762469" y="2159685"/>
                  </a:lnTo>
                  <a:lnTo>
                    <a:pt x="764336" y="2161552"/>
                  </a:lnTo>
                  <a:lnTo>
                    <a:pt x="765454" y="2162010"/>
                  </a:lnTo>
                  <a:lnTo>
                    <a:pt x="768083" y="2162010"/>
                  </a:lnTo>
                  <a:lnTo>
                    <a:pt x="769200" y="2161552"/>
                  </a:lnTo>
                  <a:lnTo>
                    <a:pt x="771067" y="2159685"/>
                  </a:lnTo>
                  <a:lnTo>
                    <a:pt x="771525" y="2158568"/>
                  </a:lnTo>
                  <a:lnTo>
                    <a:pt x="771525" y="2155939"/>
                  </a:lnTo>
                  <a:close/>
                </a:path>
                <a:path w="5438775" h="3776979">
                  <a:moveTo>
                    <a:pt x="771525" y="1617814"/>
                  </a:moveTo>
                  <a:lnTo>
                    <a:pt x="771067" y="1616697"/>
                  </a:lnTo>
                  <a:lnTo>
                    <a:pt x="769200" y="1614830"/>
                  </a:lnTo>
                  <a:lnTo>
                    <a:pt x="768083" y="1614373"/>
                  </a:lnTo>
                  <a:lnTo>
                    <a:pt x="765454" y="1614373"/>
                  </a:lnTo>
                  <a:lnTo>
                    <a:pt x="764336" y="1614830"/>
                  </a:lnTo>
                  <a:lnTo>
                    <a:pt x="762469" y="1616697"/>
                  </a:lnTo>
                  <a:lnTo>
                    <a:pt x="762000" y="1617814"/>
                  </a:lnTo>
                  <a:lnTo>
                    <a:pt x="762000" y="1620443"/>
                  </a:lnTo>
                  <a:lnTo>
                    <a:pt x="762469" y="1621574"/>
                  </a:lnTo>
                  <a:lnTo>
                    <a:pt x="764336" y="1623428"/>
                  </a:lnTo>
                  <a:lnTo>
                    <a:pt x="765454" y="1623898"/>
                  </a:lnTo>
                  <a:lnTo>
                    <a:pt x="768083" y="1623898"/>
                  </a:lnTo>
                  <a:lnTo>
                    <a:pt x="769200" y="1623428"/>
                  </a:lnTo>
                  <a:lnTo>
                    <a:pt x="771067" y="1621574"/>
                  </a:lnTo>
                  <a:lnTo>
                    <a:pt x="771525" y="1620443"/>
                  </a:lnTo>
                  <a:lnTo>
                    <a:pt x="771525" y="1617814"/>
                  </a:lnTo>
                  <a:close/>
                </a:path>
                <a:path w="5438775" h="3776979">
                  <a:moveTo>
                    <a:pt x="771525" y="1079690"/>
                  </a:moveTo>
                  <a:lnTo>
                    <a:pt x="771067" y="1078572"/>
                  </a:lnTo>
                  <a:lnTo>
                    <a:pt x="769200" y="1076706"/>
                  </a:lnTo>
                  <a:lnTo>
                    <a:pt x="768083" y="1076248"/>
                  </a:lnTo>
                  <a:lnTo>
                    <a:pt x="765454" y="1076248"/>
                  </a:lnTo>
                  <a:lnTo>
                    <a:pt x="764336" y="1076706"/>
                  </a:lnTo>
                  <a:lnTo>
                    <a:pt x="762469" y="1078572"/>
                  </a:lnTo>
                  <a:lnTo>
                    <a:pt x="762000" y="1079690"/>
                  </a:lnTo>
                  <a:lnTo>
                    <a:pt x="762000" y="1082319"/>
                  </a:lnTo>
                  <a:lnTo>
                    <a:pt x="762469" y="1083449"/>
                  </a:lnTo>
                  <a:lnTo>
                    <a:pt x="764336" y="1085303"/>
                  </a:lnTo>
                  <a:lnTo>
                    <a:pt x="765454" y="1085773"/>
                  </a:lnTo>
                  <a:lnTo>
                    <a:pt x="768083" y="1085773"/>
                  </a:lnTo>
                  <a:lnTo>
                    <a:pt x="769200" y="1085303"/>
                  </a:lnTo>
                  <a:lnTo>
                    <a:pt x="771067" y="1083449"/>
                  </a:lnTo>
                  <a:lnTo>
                    <a:pt x="771525" y="1082319"/>
                  </a:lnTo>
                  <a:lnTo>
                    <a:pt x="771525" y="1079690"/>
                  </a:lnTo>
                  <a:close/>
                </a:path>
                <a:path w="5438775" h="3776979">
                  <a:moveTo>
                    <a:pt x="771525" y="541566"/>
                  </a:moveTo>
                  <a:lnTo>
                    <a:pt x="771067" y="540448"/>
                  </a:lnTo>
                  <a:lnTo>
                    <a:pt x="769200" y="538594"/>
                  </a:lnTo>
                  <a:lnTo>
                    <a:pt x="768083" y="538124"/>
                  </a:lnTo>
                  <a:lnTo>
                    <a:pt x="765454" y="538124"/>
                  </a:lnTo>
                  <a:lnTo>
                    <a:pt x="764336" y="538594"/>
                  </a:lnTo>
                  <a:lnTo>
                    <a:pt x="762469" y="540448"/>
                  </a:lnTo>
                  <a:lnTo>
                    <a:pt x="762000" y="541566"/>
                  </a:lnTo>
                  <a:lnTo>
                    <a:pt x="762000" y="544207"/>
                  </a:lnTo>
                  <a:lnTo>
                    <a:pt x="762469" y="545325"/>
                  </a:lnTo>
                  <a:lnTo>
                    <a:pt x="764336" y="547179"/>
                  </a:lnTo>
                  <a:lnTo>
                    <a:pt x="765454" y="547649"/>
                  </a:lnTo>
                  <a:lnTo>
                    <a:pt x="768083" y="547649"/>
                  </a:lnTo>
                  <a:lnTo>
                    <a:pt x="769200" y="547179"/>
                  </a:lnTo>
                  <a:lnTo>
                    <a:pt x="771067" y="545325"/>
                  </a:lnTo>
                  <a:lnTo>
                    <a:pt x="771525" y="544207"/>
                  </a:lnTo>
                  <a:lnTo>
                    <a:pt x="771525" y="541566"/>
                  </a:lnTo>
                  <a:close/>
                </a:path>
                <a:path w="5438775" h="3776979">
                  <a:moveTo>
                    <a:pt x="771525" y="3454"/>
                  </a:moveTo>
                  <a:lnTo>
                    <a:pt x="771067" y="2324"/>
                  </a:lnTo>
                  <a:lnTo>
                    <a:pt x="769200" y="469"/>
                  </a:lnTo>
                  <a:lnTo>
                    <a:pt x="768083" y="0"/>
                  </a:lnTo>
                  <a:lnTo>
                    <a:pt x="765454" y="0"/>
                  </a:lnTo>
                  <a:lnTo>
                    <a:pt x="764336" y="469"/>
                  </a:lnTo>
                  <a:lnTo>
                    <a:pt x="762469" y="2324"/>
                  </a:lnTo>
                  <a:lnTo>
                    <a:pt x="762000" y="3454"/>
                  </a:lnTo>
                  <a:lnTo>
                    <a:pt x="762000" y="6083"/>
                  </a:lnTo>
                  <a:lnTo>
                    <a:pt x="762469" y="7200"/>
                  </a:lnTo>
                  <a:lnTo>
                    <a:pt x="764336" y="9067"/>
                  </a:lnTo>
                  <a:lnTo>
                    <a:pt x="765454" y="9525"/>
                  </a:lnTo>
                  <a:lnTo>
                    <a:pt x="768083" y="9525"/>
                  </a:lnTo>
                  <a:lnTo>
                    <a:pt x="769200" y="9067"/>
                  </a:lnTo>
                  <a:lnTo>
                    <a:pt x="771067" y="7200"/>
                  </a:lnTo>
                  <a:lnTo>
                    <a:pt x="771525" y="6083"/>
                  </a:lnTo>
                  <a:lnTo>
                    <a:pt x="771525" y="3454"/>
                  </a:lnTo>
                  <a:close/>
                </a:path>
                <a:path w="5438775" h="3776979">
                  <a:moveTo>
                    <a:pt x="819150" y="3770299"/>
                  </a:moveTo>
                  <a:lnTo>
                    <a:pt x="818692" y="3769182"/>
                  </a:lnTo>
                  <a:lnTo>
                    <a:pt x="816825" y="3767315"/>
                  </a:lnTo>
                  <a:lnTo>
                    <a:pt x="815708" y="3766858"/>
                  </a:lnTo>
                  <a:lnTo>
                    <a:pt x="813079" y="3766858"/>
                  </a:lnTo>
                  <a:lnTo>
                    <a:pt x="811961" y="3767315"/>
                  </a:lnTo>
                  <a:lnTo>
                    <a:pt x="810094" y="3769182"/>
                  </a:lnTo>
                  <a:lnTo>
                    <a:pt x="809625" y="3770299"/>
                  </a:lnTo>
                  <a:lnTo>
                    <a:pt x="809625" y="3772928"/>
                  </a:lnTo>
                  <a:lnTo>
                    <a:pt x="810094" y="3774059"/>
                  </a:lnTo>
                  <a:lnTo>
                    <a:pt x="811961" y="3775913"/>
                  </a:lnTo>
                  <a:lnTo>
                    <a:pt x="813079" y="3776383"/>
                  </a:lnTo>
                  <a:lnTo>
                    <a:pt x="815708" y="3776383"/>
                  </a:lnTo>
                  <a:lnTo>
                    <a:pt x="816825" y="3775913"/>
                  </a:lnTo>
                  <a:lnTo>
                    <a:pt x="818692" y="3774059"/>
                  </a:lnTo>
                  <a:lnTo>
                    <a:pt x="819150" y="3772928"/>
                  </a:lnTo>
                  <a:lnTo>
                    <a:pt x="819150" y="3770299"/>
                  </a:lnTo>
                  <a:close/>
                </a:path>
                <a:path w="5438775" h="3776979">
                  <a:moveTo>
                    <a:pt x="819150" y="3232175"/>
                  </a:moveTo>
                  <a:lnTo>
                    <a:pt x="818692" y="3231057"/>
                  </a:lnTo>
                  <a:lnTo>
                    <a:pt x="816825" y="3229203"/>
                  </a:lnTo>
                  <a:lnTo>
                    <a:pt x="815708" y="3228733"/>
                  </a:lnTo>
                  <a:lnTo>
                    <a:pt x="813079" y="3228733"/>
                  </a:lnTo>
                  <a:lnTo>
                    <a:pt x="811961" y="3229203"/>
                  </a:lnTo>
                  <a:lnTo>
                    <a:pt x="810094" y="3231057"/>
                  </a:lnTo>
                  <a:lnTo>
                    <a:pt x="809625" y="3232175"/>
                  </a:lnTo>
                  <a:lnTo>
                    <a:pt x="809625" y="3234817"/>
                  </a:lnTo>
                  <a:lnTo>
                    <a:pt x="810094" y="3235934"/>
                  </a:lnTo>
                  <a:lnTo>
                    <a:pt x="811961" y="3237788"/>
                  </a:lnTo>
                  <a:lnTo>
                    <a:pt x="813079" y="3238258"/>
                  </a:lnTo>
                  <a:lnTo>
                    <a:pt x="815708" y="3238258"/>
                  </a:lnTo>
                  <a:lnTo>
                    <a:pt x="816825" y="3237788"/>
                  </a:lnTo>
                  <a:lnTo>
                    <a:pt x="818692" y="3235934"/>
                  </a:lnTo>
                  <a:lnTo>
                    <a:pt x="819150" y="3234817"/>
                  </a:lnTo>
                  <a:lnTo>
                    <a:pt x="819150" y="3232175"/>
                  </a:lnTo>
                  <a:close/>
                </a:path>
                <a:path w="5438775" h="3776979">
                  <a:moveTo>
                    <a:pt x="819150" y="2694063"/>
                  </a:moveTo>
                  <a:lnTo>
                    <a:pt x="818692" y="2692933"/>
                  </a:lnTo>
                  <a:lnTo>
                    <a:pt x="816825" y="2691079"/>
                  </a:lnTo>
                  <a:lnTo>
                    <a:pt x="815708" y="2690609"/>
                  </a:lnTo>
                  <a:lnTo>
                    <a:pt x="813079" y="2690609"/>
                  </a:lnTo>
                  <a:lnTo>
                    <a:pt x="811961" y="2691079"/>
                  </a:lnTo>
                  <a:lnTo>
                    <a:pt x="810094" y="2692933"/>
                  </a:lnTo>
                  <a:lnTo>
                    <a:pt x="809625" y="2694063"/>
                  </a:lnTo>
                  <a:lnTo>
                    <a:pt x="809625" y="2696692"/>
                  </a:lnTo>
                  <a:lnTo>
                    <a:pt x="810094" y="2697810"/>
                  </a:lnTo>
                  <a:lnTo>
                    <a:pt x="811961" y="2699677"/>
                  </a:lnTo>
                  <a:lnTo>
                    <a:pt x="813079" y="2700134"/>
                  </a:lnTo>
                  <a:lnTo>
                    <a:pt x="815708" y="2700134"/>
                  </a:lnTo>
                  <a:lnTo>
                    <a:pt x="816825" y="2699677"/>
                  </a:lnTo>
                  <a:lnTo>
                    <a:pt x="818692" y="2697810"/>
                  </a:lnTo>
                  <a:lnTo>
                    <a:pt x="819150" y="2696692"/>
                  </a:lnTo>
                  <a:lnTo>
                    <a:pt x="819150" y="2694063"/>
                  </a:lnTo>
                  <a:close/>
                </a:path>
                <a:path w="5438775" h="3776979">
                  <a:moveTo>
                    <a:pt x="819150" y="2155939"/>
                  </a:moveTo>
                  <a:lnTo>
                    <a:pt x="818692" y="2154809"/>
                  </a:lnTo>
                  <a:lnTo>
                    <a:pt x="816825" y="2152954"/>
                  </a:lnTo>
                  <a:lnTo>
                    <a:pt x="815708" y="2152485"/>
                  </a:lnTo>
                  <a:lnTo>
                    <a:pt x="813079" y="2152485"/>
                  </a:lnTo>
                  <a:lnTo>
                    <a:pt x="811961" y="2152954"/>
                  </a:lnTo>
                  <a:lnTo>
                    <a:pt x="810094" y="2154809"/>
                  </a:lnTo>
                  <a:lnTo>
                    <a:pt x="809625" y="2155939"/>
                  </a:lnTo>
                  <a:lnTo>
                    <a:pt x="809625" y="2158568"/>
                  </a:lnTo>
                  <a:lnTo>
                    <a:pt x="810094" y="2159685"/>
                  </a:lnTo>
                  <a:lnTo>
                    <a:pt x="811961" y="2161552"/>
                  </a:lnTo>
                  <a:lnTo>
                    <a:pt x="813079" y="2162010"/>
                  </a:lnTo>
                  <a:lnTo>
                    <a:pt x="815708" y="2162010"/>
                  </a:lnTo>
                  <a:lnTo>
                    <a:pt x="816825" y="2161552"/>
                  </a:lnTo>
                  <a:lnTo>
                    <a:pt x="818692" y="2159685"/>
                  </a:lnTo>
                  <a:lnTo>
                    <a:pt x="819150" y="2158568"/>
                  </a:lnTo>
                  <a:lnTo>
                    <a:pt x="819150" y="2155939"/>
                  </a:lnTo>
                  <a:close/>
                </a:path>
                <a:path w="5438775" h="3776979">
                  <a:moveTo>
                    <a:pt x="819150" y="1617814"/>
                  </a:moveTo>
                  <a:lnTo>
                    <a:pt x="818692" y="1616697"/>
                  </a:lnTo>
                  <a:lnTo>
                    <a:pt x="816825" y="1614830"/>
                  </a:lnTo>
                  <a:lnTo>
                    <a:pt x="815708" y="1614373"/>
                  </a:lnTo>
                  <a:lnTo>
                    <a:pt x="813079" y="1614373"/>
                  </a:lnTo>
                  <a:lnTo>
                    <a:pt x="811961" y="1614830"/>
                  </a:lnTo>
                  <a:lnTo>
                    <a:pt x="810094" y="1616697"/>
                  </a:lnTo>
                  <a:lnTo>
                    <a:pt x="809625" y="1617814"/>
                  </a:lnTo>
                  <a:lnTo>
                    <a:pt x="809625" y="1620443"/>
                  </a:lnTo>
                  <a:lnTo>
                    <a:pt x="810094" y="1621574"/>
                  </a:lnTo>
                  <a:lnTo>
                    <a:pt x="811961" y="1623428"/>
                  </a:lnTo>
                  <a:lnTo>
                    <a:pt x="813079" y="1623898"/>
                  </a:lnTo>
                  <a:lnTo>
                    <a:pt x="815708" y="1623898"/>
                  </a:lnTo>
                  <a:lnTo>
                    <a:pt x="816825" y="1623428"/>
                  </a:lnTo>
                  <a:lnTo>
                    <a:pt x="818692" y="1621574"/>
                  </a:lnTo>
                  <a:lnTo>
                    <a:pt x="819150" y="1620443"/>
                  </a:lnTo>
                  <a:lnTo>
                    <a:pt x="819150" y="1617814"/>
                  </a:lnTo>
                  <a:close/>
                </a:path>
                <a:path w="5438775" h="3776979">
                  <a:moveTo>
                    <a:pt x="819150" y="1079690"/>
                  </a:moveTo>
                  <a:lnTo>
                    <a:pt x="818692" y="1078572"/>
                  </a:lnTo>
                  <a:lnTo>
                    <a:pt x="816825" y="1076706"/>
                  </a:lnTo>
                  <a:lnTo>
                    <a:pt x="815708" y="1076248"/>
                  </a:lnTo>
                  <a:lnTo>
                    <a:pt x="813079" y="1076248"/>
                  </a:lnTo>
                  <a:lnTo>
                    <a:pt x="811961" y="1076706"/>
                  </a:lnTo>
                  <a:lnTo>
                    <a:pt x="810094" y="1078572"/>
                  </a:lnTo>
                  <a:lnTo>
                    <a:pt x="809625" y="1079690"/>
                  </a:lnTo>
                  <a:lnTo>
                    <a:pt x="809625" y="1082319"/>
                  </a:lnTo>
                  <a:lnTo>
                    <a:pt x="810094" y="1083449"/>
                  </a:lnTo>
                  <a:lnTo>
                    <a:pt x="811961" y="1085303"/>
                  </a:lnTo>
                  <a:lnTo>
                    <a:pt x="813079" y="1085773"/>
                  </a:lnTo>
                  <a:lnTo>
                    <a:pt x="815708" y="1085773"/>
                  </a:lnTo>
                  <a:lnTo>
                    <a:pt x="816825" y="1085303"/>
                  </a:lnTo>
                  <a:lnTo>
                    <a:pt x="818692" y="1083449"/>
                  </a:lnTo>
                  <a:lnTo>
                    <a:pt x="819150" y="1082319"/>
                  </a:lnTo>
                  <a:lnTo>
                    <a:pt x="819150" y="1079690"/>
                  </a:lnTo>
                  <a:close/>
                </a:path>
                <a:path w="5438775" h="3776979">
                  <a:moveTo>
                    <a:pt x="819150" y="541566"/>
                  </a:moveTo>
                  <a:lnTo>
                    <a:pt x="818692" y="540448"/>
                  </a:lnTo>
                  <a:lnTo>
                    <a:pt x="816825" y="538594"/>
                  </a:lnTo>
                  <a:lnTo>
                    <a:pt x="815708" y="538124"/>
                  </a:lnTo>
                  <a:lnTo>
                    <a:pt x="813079" y="538124"/>
                  </a:lnTo>
                  <a:lnTo>
                    <a:pt x="811961" y="538594"/>
                  </a:lnTo>
                  <a:lnTo>
                    <a:pt x="810094" y="540448"/>
                  </a:lnTo>
                  <a:lnTo>
                    <a:pt x="809625" y="541566"/>
                  </a:lnTo>
                  <a:lnTo>
                    <a:pt x="809625" y="544207"/>
                  </a:lnTo>
                  <a:lnTo>
                    <a:pt x="810094" y="545325"/>
                  </a:lnTo>
                  <a:lnTo>
                    <a:pt x="811961" y="547179"/>
                  </a:lnTo>
                  <a:lnTo>
                    <a:pt x="813079" y="547649"/>
                  </a:lnTo>
                  <a:lnTo>
                    <a:pt x="815708" y="547649"/>
                  </a:lnTo>
                  <a:lnTo>
                    <a:pt x="816825" y="547179"/>
                  </a:lnTo>
                  <a:lnTo>
                    <a:pt x="818692" y="545325"/>
                  </a:lnTo>
                  <a:lnTo>
                    <a:pt x="819150" y="544207"/>
                  </a:lnTo>
                  <a:lnTo>
                    <a:pt x="819150" y="541566"/>
                  </a:lnTo>
                  <a:close/>
                </a:path>
                <a:path w="5438775" h="3776979">
                  <a:moveTo>
                    <a:pt x="819150" y="3454"/>
                  </a:moveTo>
                  <a:lnTo>
                    <a:pt x="818692" y="2324"/>
                  </a:lnTo>
                  <a:lnTo>
                    <a:pt x="816825" y="469"/>
                  </a:lnTo>
                  <a:lnTo>
                    <a:pt x="815708" y="0"/>
                  </a:lnTo>
                  <a:lnTo>
                    <a:pt x="813079" y="0"/>
                  </a:lnTo>
                  <a:lnTo>
                    <a:pt x="811961" y="469"/>
                  </a:lnTo>
                  <a:lnTo>
                    <a:pt x="810094" y="2324"/>
                  </a:lnTo>
                  <a:lnTo>
                    <a:pt x="809625" y="3454"/>
                  </a:lnTo>
                  <a:lnTo>
                    <a:pt x="809625" y="6083"/>
                  </a:lnTo>
                  <a:lnTo>
                    <a:pt x="810094" y="7200"/>
                  </a:lnTo>
                  <a:lnTo>
                    <a:pt x="811961" y="9067"/>
                  </a:lnTo>
                  <a:lnTo>
                    <a:pt x="813079" y="9525"/>
                  </a:lnTo>
                  <a:lnTo>
                    <a:pt x="815708" y="9525"/>
                  </a:lnTo>
                  <a:lnTo>
                    <a:pt x="816825" y="9067"/>
                  </a:lnTo>
                  <a:lnTo>
                    <a:pt x="818692" y="7200"/>
                  </a:lnTo>
                  <a:lnTo>
                    <a:pt x="819150" y="6083"/>
                  </a:lnTo>
                  <a:lnTo>
                    <a:pt x="819150" y="3454"/>
                  </a:lnTo>
                  <a:close/>
                </a:path>
                <a:path w="5438775" h="3776979">
                  <a:moveTo>
                    <a:pt x="866775" y="3770299"/>
                  </a:moveTo>
                  <a:lnTo>
                    <a:pt x="866317" y="3769182"/>
                  </a:lnTo>
                  <a:lnTo>
                    <a:pt x="864450" y="3767315"/>
                  </a:lnTo>
                  <a:lnTo>
                    <a:pt x="863333" y="3766858"/>
                  </a:lnTo>
                  <a:lnTo>
                    <a:pt x="860704" y="3766858"/>
                  </a:lnTo>
                  <a:lnTo>
                    <a:pt x="859586" y="3767315"/>
                  </a:lnTo>
                  <a:lnTo>
                    <a:pt x="857719" y="3769182"/>
                  </a:lnTo>
                  <a:lnTo>
                    <a:pt x="857250" y="3770299"/>
                  </a:lnTo>
                  <a:lnTo>
                    <a:pt x="857250" y="3772928"/>
                  </a:lnTo>
                  <a:lnTo>
                    <a:pt x="857719" y="3774059"/>
                  </a:lnTo>
                  <a:lnTo>
                    <a:pt x="859586" y="3775913"/>
                  </a:lnTo>
                  <a:lnTo>
                    <a:pt x="860704" y="3776383"/>
                  </a:lnTo>
                  <a:lnTo>
                    <a:pt x="863333" y="3776383"/>
                  </a:lnTo>
                  <a:lnTo>
                    <a:pt x="864450" y="3775913"/>
                  </a:lnTo>
                  <a:lnTo>
                    <a:pt x="866317" y="3774059"/>
                  </a:lnTo>
                  <a:lnTo>
                    <a:pt x="866775" y="3772928"/>
                  </a:lnTo>
                  <a:lnTo>
                    <a:pt x="866775" y="3770299"/>
                  </a:lnTo>
                  <a:close/>
                </a:path>
                <a:path w="5438775" h="3776979">
                  <a:moveTo>
                    <a:pt x="866775" y="3232175"/>
                  </a:moveTo>
                  <a:lnTo>
                    <a:pt x="866317" y="3231057"/>
                  </a:lnTo>
                  <a:lnTo>
                    <a:pt x="864450" y="3229203"/>
                  </a:lnTo>
                  <a:lnTo>
                    <a:pt x="863333" y="3228733"/>
                  </a:lnTo>
                  <a:lnTo>
                    <a:pt x="860704" y="3228733"/>
                  </a:lnTo>
                  <a:lnTo>
                    <a:pt x="859586" y="3229203"/>
                  </a:lnTo>
                  <a:lnTo>
                    <a:pt x="857719" y="3231057"/>
                  </a:lnTo>
                  <a:lnTo>
                    <a:pt x="857250" y="3232175"/>
                  </a:lnTo>
                  <a:lnTo>
                    <a:pt x="857250" y="3234817"/>
                  </a:lnTo>
                  <a:lnTo>
                    <a:pt x="857719" y="3235934"/>
                  </a:lnTo>
                  <a:lnTo>
                    <a:pt x="859586" y="3237788"/>
                  </a:lnTo>
                  <a:lnTo>
                    <a:pt x="860704" y="3238258"/>
                  </a:lnTo>
                  <a:lnTo>
                    <a:pt x="863333" y="3238258"/>
                  </a:lnTo>
                  <a:lnTo>
                    <a:pt x="864450" y="3237788"/>
                  </a:lnTo>
                  <a:lnTo>
                    <a:pt x="866317" y="3235934"/>
                  </a:lnTo>
                  <a:lnTo>
                    <a:pt x="866775" y="3234817"/>
                  </a:lnTo>
                  <a:lnTo>
                    <a:pt x="866775" y="3232175"/>
                  </a:lnTo>
                  <a:close/>
                </a:path>
                <a:path w="5438775" h="3776979">
                  <a:moveTo>
                    <a:pt x="866775" y="2694063"/>
                  </a:moveTo>
                  <a:lnTo>
                    <a:pt x="866317" y="2692933"/>
                  </a:lnTo>
                  <a:lnTo>
                    <a:pt x="864450" y="2691079"/>
                  </a:lnTo>
                  <a:lnTo>
                    <a:pt x="863333" y="2690609"/>
                  </a:lnTo>
                  <a:lnTo>
                    <a:pt x="860704" y="2690609"/>
                  </a:lnTo>
                  <a:lnTo>
                    <a:pt x="859586" y="2691079"/>
                  </a:lnTo>
                  <a:lnTo>
                    <a:pt x="857719" y="2692933"/>
                  </a:lnTo>
                  <a:lnTo>
                    <a:pt x="857250" y="2694063"/>
                  </a:lnTo>
                  <a:lnTo>
                    <a:pt x="857250" y="2696692"/>
                  </a:lnTo>
                  <a:lnTo>
                    <a:pt x="857719" y="2697810"/>
                  </a:lnTo>
                  <a:lnTo>
                    <a:pt x="859586" y="2699677"/>
                  </a:lnTo>
                  <a:lnTo>
                    <a:pt x="860704" y="2700134"/>
                  </a:lnTo>
                  <a:lnTo>
                    <a:pt x="863333" y="2700134"/>
                  </a:lnTo>
                  <a:lnTo>
                    <a:pt x="864450" y="2699677"/>
                  </a:lnTo>
                  <a:lnTo>
                    <a:pt x="866317" y="2697810"/>
                  </a:lnTo>
                  <a:lnTo>
                    <a:pt x="866775" y="2696692"/>
                  </a:lnTo>
                  <a:lnTo>
                    <a:pt x="866775" y="2694063"/>
                  </a:lnTo>
                  <a:close/>
                </a:path>
                <a:path w="5438775" h="3776979">
                  <a:moveTo>
                    <a:pt x="866775" y="2155939"/>
                  </a:moveTo>
                  <a:lnTo>
                    <a:pt x="866317" y="2154809"/>
                  </a:lnTo>
                  <a:lnTo>
                    <a:pt x="864450" y="2152954"/>
                  </a:lnTo>
                  <a:lnTo>
                    <a:pt x="863333" y="2152485"/>
                  </a:lnTo>
                  <a:lnTo>
                    <a:pt x="860704" y="2152485"/>
                  </a:lnTo>
                  <a:lnTo>
                    <a:pt x="859586" y="2152954"/>
                  </a:lnTo>
                  <a:lnTo>
                    <a:pt x="857719" y="2154809"/>
                  </a:lnTo>
                  <a:lnTo>
                    <a:pt x="857250" y="2155939"/>
                  </a:lnTo>
                  <a:lnTo>
                    <a:pt x="857250" y="2158568"/>
                  </a:lnTo>
                  <a:lnTo>
                    <a:pt x="857719" y="2159685"/>
                  </a:lnTo>
                  <a:lnTo>
                    <a:pt x="859586" y="2161552"/>
                  </a:lnTo>
                  <a:lnTo>
                    <a:pt x="860704" y="2162010"/>
                  </a:lnTo>
                  <a:lnTo>
                    <a:pt x="863333" y="2162010"/>
                  </a:lnTo>
                  <a:lnTo>
                    <a:pt x="864450" y="2161552"/>
                  </a:lnTo>
                  <a:lnTo>
                    <a:pt x="866317" y="2159685"/>
                  </a:lnTo>
                  <a:lnTo>
                    <a:pt x="866775" y="2158568"/>
                  </a:lnTo>
                  <a:lnTo>
                    <a:pt x="866775" y="2155939"/>
                  </a:lnTo>
                  <a:close/>
                </a:path>
                <a:path w="5438775" h="3776979">
                  <a:moveTo>
                    <a:pt x="866775" y="1617814"/>
                  </a:moveTo>
                  <a:lnTo>
                    <a:pt x="866317" y="1616697"/>
                  </a:lnTo>
                  <a:lnTo>
                    <a:pt x="864450" y="1614830"/>
                  </a:lnTo>
                  <a:lnTo>
                    <a:pt x="863333" y="1614373"/>
                  </a:lnTo>
                  <a:lnTo>
                    <a:pt x="860704" y="1614373"/>
                  </a:lnTo>
                  <a:lnTo>
                    <a:pt x="859586" y="1614830"/>
                  </a:lnTo>
                  <a:lnTo>
                    <a:pt x="857719" y="1616697"/>
                  </a:lnTo>
                  <a:lnTo>
                    <a:pt x="857250" y="1617814"/>
                  </a:lnTo>
                  <a:lnTo>
                    <a:pt x="857250" y="1620443"/>
                  </a:lnTo>
                  <a:lnTo>
                    <a:pt x="857719" y="1621574"/>
                  </a:lnTo>
                  <a:lnTo>
                    <a:pt x="859586" y="1623428"/>
                  </a:lnTo>
                  <a:lnTo>
                    <a:pt x="860704" y="1623898"/>
                  </a:lnTo>
                  <a:lnTo>
                    <a:pt x="863333" y="1623898"/>
                  </a:lnTo>
                  <a:lnTo>
                    <a:pt x="864450" y="1623428"/>
                  </a:lnTo>
                  <a:lnTo>
                    <a:pt x="866317" y="1621574"/>
                  </a:lnTo>
                  <a:lnTo>
                    <a:pt x="866775" y="1620443"/>
                  </a:lnTo>
                  <a:lnTo>
                    <a:pt x="866775" y="1617814"/>
                  </a:lnTo>
                  <a:close/>
                </a:path>
                <a:path w="5438775" h="3776979">
                  <a:moveTo>
                    <a:pt x="866775" y="1079690"/>
                  </a:moveTo>
                  <a:lnTo>
                    <a:pt x="866317" y="1078572"/>
                  </a:lnTo>
                  <a:lnTo>
                    <a:pt x="864450" y="1076706"/>
                  </a:lnTo>
                  <a:lnTo>
                    <a:pt x="863333" y="1076248"/>
                  </a:lnTo>
                  <a:lnTo>
                    <a:pt x="860704" y="1076248"/>
                  </a:lnTo>
                  <a:lnTo>
                    <a:pt x="859586" y="1076706"/>
                  </a:lnTo>
                  <a:lnTo>
                    <a:pt x="857719" y="1078572"/>
                  </a:lnTo>
                  <a:lnTo>
                    <a:pt x="857250" y="1079690"/>
                  </a:lnTo>
                  <a:lnTo>
                    <a:pt x="857250" y="1082319"/>
                  </a:lnTo>
                  <a:lnTo>
                    <a:pt x="857719" y="1083449"/>
                  </a:lnTo>
                  <a:lnTo>
                    <a:pt x="859586" y="1085303"/>
                  </a:lnTo>
                  <a:lnTo>
                    <a:pt x="860704" y="1085773"/>
                  </a:lnTo>
                  <a:lnTo>
                    <a:pt x="863333" y="1085773"/>
                  </a:lnTo>
                  <a:lnTo>
                    <a:pt x="864450" y="1085303"/>
                  </a:lnTo>
                  <a:lnTo>
                    <a:pt x="866317" y="1083449"/>
                  </a:lnTo>
                  <a:lnTo>
                    <a:pt x="866775" y="1082319"/>
                  </a:lnTo>
                  <a:lnTo>
                    <a:pt x="866775" y="1079690"/>
                  </a:lnTo>
                  <a:close/>
                </a:path>
                <a:path w="5438775" h="3776979">
                  <a:moveTo>
                    <a:pt x="866775" y="541566"/>
                  </a:moveTo>
                  <a:lnTo>
                    <a:pt x="866317" y="540448"/>
                  </a:lnTo>
                  <a:lnTo>
                    <a:pt x="864450" y="538594"/>
                  </a:lnTo>
                  <a:lnTo>
                    <a:pt x="863333" y="538124"/>
                  </a:lnTo>
                  <a:lnTo>
                    <a:pt x="860704" y="538124"/>
                  </a:lnTo>
                  <a:lnTo>
                    <a:pt x="859586" y="538594"/>
                  </a:lnTo>
                  <a:lnTo>
                    <a:pt x="857719" y="540448"/>
                  </a:lnTo>
                  <a:lnTo>
                    <a:pt x="857250" y="541566"/>
                  </a:lnTo>
                  <a:lnTo>
                    <a:pt x="857250" y="544207"/>
                  </a:lnTo>
                  <a:lnTo>
                    <a:pt x="857719" y="545325"/>
                  </a:lnTo>
                  <a:lnTo>
                    <a:pt x="859586" y="547179"/>
                  </a:lnTo>
                  <a:lnTo>
                    <a:pt x="860704" y="547649"/>
                  </a:lnTo>
                  <a:lnTo>
                    <a:pt x="863333" y="547649"/>
                  </a:lnTo>
                  <a:lnTo>
                    <a:pt x="864450" y="547179"/>
                  </a:lnTo>
                  <a:lnTo>
                    <a:pt x="866317" y="545325"/>
                  </a:lnTo>
                  <a:lnTo>
                    <a:pt x="866775" y="544207"/>
                  </a:lnTo>
                  <a:lnTo>
                    <a:pt x="866775" y="541566"/>
                  </a:lnTo>
                  <a:close/>
                </a:path>
                <a:path w="5438775" h="3776979">
                  <a:moveTo>
                    <a:pt x="866775" y="3454"/>
                  </a:moveTo>
                  <a:lnTo>
                    <a:pt x="866317" y="2324"/>
                  </a:lnTo>
                  <a:lnTo>
                    <a:pt x="864450" y="469"/>
                  </a:lnTo>
                  <a:lnTo>
                    <a:pt x="863333" y="0"/>
                  </a:lnTo>
                  <a:lnTo>
                    <a:pt x="860704" y="0"/>
                  </a:lnTo>
                  <a:lnTo>
                    <a:pt x="859586" y="469"/>
                  </a:lnTo>
                  <a:lnTo>
                    <a:pt x="857719" y="2324"/>
                  </a:lnTo>
                  <a:lnTo>
                    <a:pt x="857250" y="3454"/>
                  </a:lnTo>
                  <a:lnTo>
                    <a:pt x="857250" y="6083"/>
                  </a:lnTo>
                  <a:lnTo>
                    <a:pt x="857719" y="7200"/>
                  </a:lnTo>
                  <a:lnTo>
                    <a:pt x="859586" y="9067"/>
                  </a:lnTo>
                  <a:lnTo>
                    <a:pt x="860704" y="9525"/>
                  </a:lnTo>
                  <a:lnTo>
                    <a:pt x="863333" y="9525"/>
                  </a:lnTo>
                  <a:lnTo>
                    <a:pt x="864450" y="9067"/>
                  </a:lnTo>
                  <a:lnTo>
                    <a:pt x="866317" y="7200"/>
                  </a:lnTo>
                  <a:lnTo>
                    <a:pt x="866775" y="6083"/>
                  </a:lnTo>
                  <a:lnTo>
                    <a:pt x="866775" y="3454"/>
                  </a:lnTo>
                  <a:close/>
                </a:path>
                <a:path w="5438775" h="3776979">
                  <a:moveTo>
                    <a:pt x="914400" y="3770299"/>
                  </a:moveTo>
                  <a:lnTo>
                    <a:pt x="913942" y="3769182"/>
                  </a:lnTo>
                  <a:lnTo>
                    <a:pt x="912075" y="3767315"/>
                  </a:lnTo>
                  <a:lnTo>
                    <a:pt x="910958" y="3766858"/>
                  </a:lnTo>
                  <a:lnTo>
                    <a:pt x="908329" y="3766858"/>
                  </a:lnTo>
                  <a:lnTo>
                    <a:pt x="907211" y="3767315"/>
                  </a:lnTo>
                  <a:lnTo>
                    <a:pt x="905344" y="3769182"/>
                  </a:lnTo>
                  <a:lnTo>
                    <a:pt x="904875" y="3770299"/>
                  </a:lnTo>
                  <a:lnTo>
                    <a:pt x="904875" y="3772928"/>
                  </a:lnTo>
                  <a:lnTo>
                    <a:pt x="905344" y="3774059"/>
                  </a:lnTo>
                  <a:lnTo>
                    <a:pt x="907211" y="3775913"/>
                  </a:lnTo>
                  <a:lnTo>
                    <a:pt x="908329" y="3776383"/>
                  </a:lnTo>
                  <a:lnTo>
                    <a:pt x="910958" y="3776383"/>
                  </a:lnTo>
                  <a:lnTo>
                    <a:pt x="912075" y="3775913"/>
                  </a:lnTo>
                  <a:lnTo>
                    <a:pt x="913942" y="3774059"/>
                  </a:lnTo>
                  <a:lnTo>
                    <a:pt x="914400" y="3772928"/>
                  </a:lnTo>
                  <a:lnTo>
                    <a:pt x="914400" y="3770299"/>
                  </a:lnTo>
                  <a:close/>
                </a:path>
                <a:path w="5438775" h="3776979">
                  <a:moveTo>
                    <a:pt x="914400" y="3232175"/>
                  </a:moveTo>
                  <a:lnTo>
                    <a:pt x="913942" y="3231057"/>
                  </a:lnTo>
                  <a:lnTo>
                    <a:pt x="912075" y="3229203"/>
                  </a:lnTo>
                  <a:lnTo>
                    <a:pt x="910958" y="3228733"/>
                  </a:lnTo>
                  <a:lnTo>
                    <a:pt x="908329" y="3228733"/>
                  </a:lnTo>
                  <a:lnTo>
                    <a:pt x="907211" y="3229203"/>
                  </a:lnTo>
                  <a:lnTo>
                    <a:pt x="905344" y="3231057"/>
                  </a:lnTo>
                  <a:lnTo>
                    <a:pt x="904875" y="3232175"/>
                  </a:lnTo>
                  <a:lnTo>
                    <a:pt x="904875" y="3234817"/>
                  </a:lnTo>
                  <a:lnTo>
                    <a:pt x="905344" y="3235934"/>
                  </a:lnTo>
                  <a:lnTo>
                    <a:pt x="907211" y="3237788"/>
                  </a:lnTo>
                  <a:lnTo>
                    <a:pt x="908329" y="3238258"/>
                  </a:lnTo>
                  <a:lnTo>
                    <a:pt x="910958" y="3238258"/>
                  </a:lnTo>
                  <a:lnTo>
                    <a:pt x="912075" y="3237788"/>
                  </a:lnTo>
                  <a:lnTo>
                    <a:pt x="913942" y="3235934"/>
                  </a:lnTo>
                  <a:lnTo>
                    <a:pt x="914400" y="3234817"/>
                  </a:lnTo>
                  <a:lnTo>
                    <a:pt x="914400" y="3232175"/>
                  </a:lnTo>
                  <a:close/>
                </a:path>
                <a:path w="5438775" h="3776979">
                  <a:moveTo>
                    <a:pt x="914400" y="2694063"/>
                  </a:moveTo>
                  <a:lnTo>
                    <a:pt x="913942" y="2692933"/>
                  </a:lnTo>
                  <a:lnTo>
                    <a:pt x="912075" y="2691079"/>
                  </a:lnTo>
                  <a:lnTo>
                    <a:pt x="910958" y="2690609"/>
                  </a:lnTo>
                  <a:lnTo>
                    <a:pt x="908329" y="2690609"/>
                  </a:lnTo>
                  <a:lnTo>
                    <a:pt x="907211" y="2691079"/>
                  </a:lnTo>
                  <a:lnTo>
                    <a:pt x="905344" y="2692933"/>
                  </a:lnTo>
                  <a:lnTo>
                    <a:pt x="904875" y="2694063"/>
                  </a:lnTo>
                  <a:lnTo>
                    <a:pt x="904875" y="2696692"/>
                  </a:lnTo>
                  <a:lnTo>
                    <a:pt x="905344" y="2697810"/>
                  </a:lnTo>
                  <a:lnTo>
                    <a:pt x="907211" y="2699677"/>
                  </a:lnTo>
                  <a:lnTo>
                    <a:pt x="908329" y="2700134"/>
                  </a:lnTo>
                  <a:lnTo>
                    <a:pt x="910958" y="2700134"/>
                  </a:lnTo>
                  <a:lnTo>
                    <a:pt x="912075" y="2699677"/>
                  </a:lnTo>
                  <a:lnTo>
                    <a:pt x="913942" y="2697810"/>
                  </a:lnTo>
                  <a:lnTo>
                    <a:pt x="914400" y="2696692"/>
                  </a:lnTo>
                  <a:lnTo>
                    <a:pt x="914400" y="2694063"/>
                  </a:lnTo>
                  <a:close/>
                </a:path>
                <a:path w="5438775" h="3776979">
                  <a:moveTo>
                    <a:pt x="914400" y="2155939"/>
                  </a:moveTo>
                  <a:lnTo>
                    <a:pt x="913942" y="2154809"/>
                  </a:lnTo>
                  <a:lnTo>
                    <a:pt x="912075" y="2152954"/>
                  </a:lnTo>
                  <a:lnTo>
                    <a:pt x="910958" y="2152485"/>
                  </a:lnTo>
                  <a:lnTo>
                    <a:pt x="908329" y="2152485"/>
                  </a:lnTo>
                  <a:lnTo>
                    <a:pt x="907211" y="2152954"/>
                  </a:lnTo>
                  <a:lnTo>
                    <a:pt x="905344" y="2154809"/>
                  </a:lnTo>
                  <a:lnTo>
                    <a:pt x="904875" y="2155939"/>
                  </a:lnTo>
                  <a:lnTo>
                    <a:pt x="904875" y="2158568"/>
                  </a:lnTo>
                  <a:lnTo>
                    <a:pt x="905344" y="2159685"/>
                  </a:lnTo>
                  <a:lnTo>
                    <a:pt x="907211" y="2161552"/>
                  </a:lnTo>
                  <a:lnTo>
                    <a:pt x="908329" y="2162010"/>
                  </a:lnTo>
                  <a:lnTo>
                    <a:pt x="910958" y="2162010"/>
                  </a:lnTo>
                  <a:lnTo>
                    <a:pt x="912075" y="2161552"/>
                  </a:lnTo>
                  <a:lnTo>
                    <a:pt x="913942" y="2159685"/>
                  </a:lnTo>
                  <a:lnTo>
                    <a:pt x="914400" y="2158568"/>
                  </a:lnTo>
                  <a:lnTo>
                    <a:pt x="914400" y="2155939"/>
                  </a:lnTo>
                  <a:close/>
                </a:path>
                <a:path w="5438775" h="3776979">
                  <a:moveTo>
                    <a:pt x="914400" y="1617814"/>
                  </a:moveTo>
                  <a:lnTo>
                    <a:pt x="913942" y="1616697"/>
                  </a:lnTo>
                  <a:lnTo>
                    <a:pt x="912075" y="1614830"/>
                  </a:lnTo>
                  <a:lnTo>
                    <a:pt x="910958" y="1614373"/>
                  </a:lnTo>
                  <a:lnTo>
                    <a:pt x="908329" y="1614373"/>
                  </a:lnTo>
                  <a:lnTo>
                    <a:pt x="907211" y="1614830"/>
                  </a:lnTo>
                  <a:lnTo>
                    <a:pt x="905344" y="1616697"/>
                  </a:lnTo>
                  <a:lnTo>
                    <a:pt x="904875" y="1617814"/>
                  </a:lnTo>
                  <a:lnTo>
                    <a:pt x="904875" y="1620443"/>
                  </a:lnTo>
                  <a:lnTo>
                    <a:pt x="905344" y="1621574"/>
                  </a:lnTo>
                  <a:lnTo>
                    <a:pt x="907211" y="1623428"/>
                  </a:lnTo>
                  <a:lnTo>
                    <a:pt x="908329" y="1623898"/>
                  </a:lnTo>
                  <a:lnTo>
                    <a:pt x="910958" y="1623898"/>
                  </a:lnTo>
                  <a:lnTo>
                    <a:pt x="912075" y="1623428"/>
                  </a:lnTo>
                  <a:lnTo>
                    <a:pt x="913942" y="1621574"/>
                  </a:lnTo>
                  <a:lnTo>
                    <a:pt x="914400" y="1620443"/>
                  </a:lnTo>
                  <a:lnTo>
                    <a:pt x="914400" y="1617814"/>
                  </a:lnTo>
                  <a:close/>
                </a:path>
                <a:path w="5438775" h="3776979">
                  <a:moveTo>
                    <a:pt x="914400" y="1079690"/>
                  </a:moveTo>
                  <a:lnTo>
                    <a:pt x="913942" y="1078572"/>
                  </a:lnTo>
                  <a:lnTo>
                    <a:pt x="912075" y="1076706"/>
                  </a:lnTo>
                  <a:lnTo>
                    <a:pt x="910958" y="1076248"/>
                  </a:lnTo>
                  <a:lnTo>
                    <a:pt x="908329" y="1076248"/>
                  </a:lnTo>
                  <a:lnTo>
                    <a:pt x="907211" y="1076706"/>
                  </a:lnTo>
                  <a:lnTo>
                    <a:pt x="905344" y="1078572"/>
                  </a:lnTo>
                  <a:lnTo>
                    <a:pt x="904875" y="1079690"/>
                  </a:lnTo>
                  <a:lnTo>
                    <a:pt x="904875" y="1082319"/>
                  </a:lnTo>
                  <a:lnTo>
                    <a:pt x="905344" y="1083449"/>
                  </a:lnTo>
                  <a:lnTo>
                    <a:pt x="907211" y="1085303"/>
                  </a:lnTo>
                  <a:lnTo>
                    <a:pt x="908329" y="1085773"/>
                  </a:lnTo>
                  <a:lnTo>
                    <a:pt x="910958" y="1085773"/>
                  </a:lnTo>
                  <a:lnTo>
                    <a:pt x="912075" y="1085303"/>
                  </a:lnTo>
                  <a:lnTo>
                    <a:pt x="913942" y="1083449"/>
                  </a:lnTo>
                  <a:lnTo>
                    <a:pt x="914400" y="1082319"/>
                  </a:lnTo>
                  <a:lnTo>
                    <a:pt x="914400" y="1079690"/>
                  </a:lnTo>
                  <a:close/>
                </a:path>
                <a:path w="5438775" h="3776979">
                  <a:moveTo>
                    <a:pt x="914400" y="541566"/>
                  </a:moveTo>
                  <a:lnTo>
                    <a:pt x="913942" y="540448"/>
                  </a:lnTo>
                  <a:lnTo>
                    <a:pt x="912075" y="538594"/>
                  </a:lnTo>
                  <a:lnTo>
                    <a:pt x="910958" y="538124"/>
                  </a:lnTo>
                  <a:lnTo>
                    <a:pt x="908329" y="538124"/>
                  </a:lnTo>
                  <a:lnTo>
                    <a:pt x="907211" y="538594"/>
                  </a:lnTo>
                  <a:lnTo>
                    <a:pt x="905344" y="540448"/>
                  </a:lnTo>
                  <a:lnTo>
                    <a:pt x="904875" y="541566"/>
                  </a:lnTo>
                  <a:lnTo>
                    <a:pt x="904875" y="544207"/>
                  </a:lnTo>
                  <a:lnTo>
                    <a:pt x="905344" y="545325"/>
                  </a:lnTo>
                  <a:lnTo>
                    <a:pt x="907211" y="547179"/>
                  </a:lnTo>
                  <a:lnTo>
                    <a:pt x="908329" y="547649"/>
                  </a:lnTo>
                  <a:lnTo>
                    <a:pt x="910958" y="547649"/>
                  </a:lnTo>
                  <a:lnTo>
                    <a:pt x="912075" y="547179"/>
                  </a:lnTo>
                  <a:lnTo>
                    <a:pt x="913942" y="545325"/>
                  </a:lnTo>
                  <a:lnTo>
                    <a:pt x="914400" y="544207"/>
                  </a:lnTo>
                  <a:lnTo>
                    <a:pt x="914400" y="541566"/>
                  </a:lnTo>
                  <a:close/>
                </a:path>
                <a:path w="5438775" h="3776979">
                  <a:moveTo>
                    <a:pt x="914400" y="3454"/>
                  </a:moveTo>
                  <a:lnTo>
                    <a:pt x="913942" y="2324"/>
                  </a:lnTo>
                  <a:lnTo>
                    <a:pt x="912075" y="469"/>
                  </a:lnTo>
                  <a:lnTo>
                    <a:pt x="910958" y="0"/>
                  </a:lnTo>
                  <a:lnTo>
                    <a:pt x="908329" y="0"/>
                  </a:lnTo>
                  <a:lnTo>
                    <a:pt x="907211" y="469"/>
                  </a:lnTo>
                  <a:lnTo>
                    <a:pt x="905344" y="2324"/>
                  </a:lnTo>
                  <a:lnTo>
                    <a:pt x="904875" y="3454"/>
                  </a:lnTo>
                  <a:lnTo>
                    <a:pt x="904875" y="6083"/>
                  </a:lnTo>
                  <a:lnTo>
                    <a:pt x="905344" y="7200"/>
                  </a:lnTo>
                  <a:lnTo>
                    <a:pt x="907211" y="9067"/>
                  </a:lnTo>
                  <a:lnTo>
                    <a:pt x="908329" y="9525"/>
                  </a:lnTo>
                  <a:lnTo>
                    <a:pt x="910958" y="9525"/>
                  </a:lnTo>
                  <a:lnTo>
                    <a:pt x="912075" y="9067"/>
                  </a:lnTo>
                  <a:lnTo>
                    <a:pt x="913942" y="7200"/>
                  </a:lnTo>
                  <a:lnTo>
                    <a:pt x="914400" y="6083"/>
                  </a:lnTo>
                  <a:lnTo>
                    <a:pt x="914400" y="3454"/>
                  </a:lnTo>
                  <a:close/>
                </a:path>
                <a:path w="5438775" h="3776979">
                  <a:moveTo>
                    <a:pt x="962025" y="3770299"/>
                  </a:moveTo>
                  <a:lnTo>
                    <a:pt x="961567" y="3769182"/>
                  </a:lnTo>
                  <a:lnTo>
                    <a:pt x="959700" y="3767315"/>
                  </a:lnTo>
                  <a:lnTo>
                    <a:pt x="958583" y="3766858"/>
                  </a:lnTo>
                  <a:lnTo>
                    <a:pt x="955954" y="3766858"/>
                  </a:lnTo>
                  <a:lnTo>
                    <a:pt x="954836" y="3767315"/>
                  </a:lnTo>
                  <a:lnTo>
                    <a:pt x="952969" y="3769182"/>
                  </a:lnTo>
                  <a:lnTo>
                    <a:pt x="952500" y="3770299"/>
                  </a:lnTo>
                  <a:lnTo>
                    <a:pt x="952500" y="3772928"/>
                  </a:lnTo>
                  <a:lnTo>
                    <a:pt x="952969" y="3774059"/>
                  </a:lnTo>
                  <a:lnTo>
                    <a:pt x="954836" y="3775913"/>
                  </a:lnTo>
                  <a:lnTo>
                    <a:pt x="955954" y="3776383"/>
                  </a:lnTo>
                  <a:lnTo>
                    <a:pt x="958583" y="3776383"/>
                  </a:lnTo>
                  <a:lnTo>
                    <a:pt x="959700" y="3775913"/>
                  </a:lnTo>
                  <a:lnTo>
                    <a:pt x="961567" y="3774059"/>
                  </a:lnTo>
                  <a:lnTo>
                    <a:pt x="962025" y="3772928"/>
                  </a:lnTo>
                  <a:lnTo>
                    <a:pt x="962025" y="3770299"/>
                  </a:lnTo>
                  <a:close/>
                </a:path>
                <a:path w="5438775" h="3776979">
                  <a:moveTo>
                    <a:pt x="962025" y="3232175"/>
                  </a:moveTo>
                  <a:lnTo>
                    <a:pt x="961567" y="3231057"/>
                  </a:lnTo>
                  <a:lnTo>
                    <a:pt x="959700" y="3229203"/>
                  </a:lnTo>
                  <a:lnTo>
                    <a:pt x="958583" y="3228733"/>
                  </a:lnTo>
                  <a:lnTo>
                    <a:pt x="955954" y="3228733"/>
                  </a:lnTo>
                  <a:lnTo>
                    <a:pt x="954836" y="3229203"/>
                  </a:lnTo>
                  <a:lnTo>
                    <a:pt x="952969" y="3231057"/>
                  </a:lnTo>
                  <a:lnTo>
                    <a:pt x="952500" y="3232175"/>
                  </a:lnTo>
                  <a:lnTo>
                    <a:pt x="952500" y="3234817"/>
                  </a:lnTo>
                  <a:lnTo>
                    <a:pt x="952969" y="3235934"/>
                  </a:lnTo>
                  <a:lnTo>
                    <a:pt x="954836" y="3237788"/>
                  </a:lnTo>
                  <a:lnTo>
                    <a:pt x="955954" y="3238258"/>
                  </a:lnTo>
                  <a:lnTo>
                    <a:pt x="958583" y="3238258"/>
                  </a:lnTo>
                  <a:lnTo>
                    <a:pt x="959700" y="3237788"/>
                  </a:lnTo>
                  <a:lnTo>
                    <a:pt x="961567" y="3235934"/>
                  </a:lnTo>
                  <a:lnTo>
                    <a:pt x="962025" y="3234817"/>
                  </a:lnTo>
                  <a:lnTo>
                    <a:pt x="962025" y="3232175"/>
                  </a:lnTo>
                  <a:close/>
                </a:path>
                <a:path w="5438775" h="3776979">
                  <a:moveTo>
                    <a:pt x="962025" y="2694063"/>
                  </a:moveTo>
                  <a:lnTo>
                    <a:pt x="961567" y="2692933"/>
                  </a:lnTo>
                  <a:lnTo>
                    <a:pt x="959700" y="2691079"/>
                  </a:lnTo>
                  <a:lnTo>
                    <a:pt x="958583" y="2690609"/>
                  </a:lnTo>
                  <a:lnTo>
                    <a:pt x="955954" y="2690609"/>
                  </a:lnTo>
                  <a:lnTo>
                    <a:pt x="954836" y="2691079"/>
                  </a:lnTo>
                  <a:lnTo>
                    <a:pt x="952969" y="2692933"/>
                  </a:lnTo>
                  <a:lnTo>
                    <a:pt x="952500" y="2694063"/>
                  </a:lnTo>
                  <a:lnTo>
                    <a:pt x="952500" y="2696692"/>
                  </a:lnTo>
                  <a:lnTo>
                    <a:pt x="952969" y="2697810"/>
                  </a:lnTo>
                  <a:lnTo>
                    <a:pt x="954836" y="2699677"/>
                  </a:lnTo>
                  <a:lnTo>
                    <a:pt x="955954" y="2700134"/>
                  </a:lnTo>
                  <a:lnTo>
                    <a:pt x="958583" y="2700134"/>
                  </a:lnTo>
                  <a:lnTo>
                    <a:pt x="959700" y="2699677"/>
                  </a:lnTo>
                  <a:lnTo>
                    <a:pt x="961567" y="2697810"/>
                  </a:lnTo>
                  <a:lnTo>
                    <a:pt x="962025" y="2696692"/>
                  </a:lnTo>
                  <a:lnTo>
                    <a:pt x="962025" y="2694063"/>
                  </a:lnTo>
                  <a:close/>
                </a:path>
                <a:path w="5438775" h="3776979">
                  <a:moveTo>
                    <a:pt x="962025" y="2155939"/>
                  </a:moveTo>
                  <a:lnTo>
                    <a:pt x="961567" y="2154809"/>
                  </a:lnTo>
                  <a:lnTo>
                    <a:pt x="959700" y="2152954"/>
                  </a:lnTo>
                  <a:lnTo>
                    <a:pt x="958583" y="2152485"/>
                  </a:lnTo>
                  <a:lnTo>
                    <a:pt x="955954" y="2152485"/>
                  </a:lnTo>
                  <a:lnTo>
                    <a:pt x="954836" y="2152954"/>
                  </a:lnTo>
                  <a:lnTo>
                    <a:pt x="952969" y="2154809"/>
                  </a:lnTo>
                  <a:lnTo>
                    <a:pt x="952500" y="2155939"/>
                  </a:lnTo>
                  <a:lnTo>
                    <a:pt x="952500" y="2158568"/>
                  </a:lnTo>
                  <a:lnTo>
                    <a:pt x="952969" y="2159685"/>
                  </a:lnTo>
                  <a:lnTo>
                    <a:pt x="954836" y="2161552"/>
                  </a:lnTo>
                  <a:lnTo>
                    <a:pt x="955954" y="2162010"/>
                  </a:lnTo>
                  <a:lnTo>
                    <a:pt x="958583" y="2162010"/>
                  </a:lnTo>
                  <a:lnTo>
                    <a:pt x="959700" y="2161552"/>
                  </a:lnTo>
                  <a:lnTo>
                    <a:pt x="961567" y="2159685"/>
                  </a:lnTo>
                  <a:lnTo>
                    <a:pt x="962025" y="2158568"/>
                  </a:lnTo>
                  <a:lnTo>
                    <a:pt x="962025" y="2155939"/>
                  </a:lnTo>
                  <a:close/>
                </a:path>
                <a:path w="5438775" h="3776979">
                  <a:moveTo>
                    <a:pt x="962025" y="1617814"/>
                  </a:moveTo>
                  <a:lnTo>
                    <a:pt x="961567" y="1616697"/>
                  </a:lnTo>
                  <a:lnTo>
                    <a:pt x="959700" y="1614830"/>
                  </a:lnTo>
                  <a:lnTo>
                    <a:pt x="958583" y="1614373"/>
                  </a:lnTo>
                  <a:lnTo>
                    <a:pt x="955954" y="1614373"/>
                  </a:lnTo>
                  <a:lnTo>
                    <a:pt x="954836" y="1614830"/>
                  </a:lnTo>
                  <a:lnTo>
                    <a:pt x="952969" y="1616697"/>
                  </a:lnTo>
                  <a:lnTo>
                    <a:pt x="952500" y="1617814"/>
                  </a:lnTo>
                  <a:lnTo>
                    <a:pt x="952500" y="1620443"/>
                  </a:lnTo>
                  <a:lnTo>
                    <a:pt x="952969" y="1621574"/>
                  </a:lnTo>
                  <a:lnTo>
                    <a:pt x="954836" y="1623428"/>
                  </a:lnTo>
                  <a:lnTo>
                    <a:pt x="955954" y="1623898"/>
                  </a:lnTo>
                  <a:lnTo>
                    <a:pt x="958583" y="1623898"/>
                  </a:lnTo>
                  <a:lnTo>
                    <a:pt x="959700" y="1623428"/>
                  </a:lnTo>
                  <a:lnTo>
                    <a:pt x="961567" y="1621574"/>
                  </a:lnTo>
                  <a:lnTo>
                    <a:pt x="962025" y="1620443"/>
                  </a:lnTo>
                  <a:lnTo>
                    <a:pt x="962025" y="1617814"/>
                  </a:lnTo>
                  <a:close/>
                </a:path>
                <a:path w="5438775" h="3776979">
                  <a:moveTo>
                    <a:pt x="962025" y="1079690"/>
                  </a:moveTo>
                  <a:lnTo>
                    <a:pt x="961567" y="1078572"/>
                  </a:lnTo>
                  <a:lnTo>
                    <a:pt x="959700" y="1076706"/>
                  </a:lnTo>
                  <a:lnTo>
                    <a:pt x="958583" y="1076248"/>
                  </a:lnTo>
                  <a:lnTo>
                    <a:pt x="955954" y="1076248"/>
                  </a:lnTo>
                  <a:lnTo>
                    <a:pt x="954836" y="1076706"/>
                  </a:lnTo>
                  <a:lnTo>
                    <a:pt x="952969" y="1078572"/>
                  </a:lnTo>
                  <a:lnTo>
                    <a:pt x="952500" y="1079690"/>
                  </a:lnTo>
                  <a:lnTo>
                    <a:pt x="952500" y="1082319"/>
                  </a:lnTo>
                  <a:lnTo>
                    <a:pt x="952969" y="1083449"/>
                  </a:lnTo>
                  <a:lnTo>
                    <a:pt x="954836" y="1085303"/>
                  </a:lnTo>
                  <a:lnTo>
                    <a:pt x="955954" y="1085773"/>
                  </a:lnTo>
                  <a:lnTo>
                    <a:pt x="958583" y="1085773"/>
                  </a:lnTo>
                  <a:lnTo>
                    <a:pt x="959700" y="1085303"/>
                  </a:lnTo>
                  <a:lnTo>
                    <a:pt x="961567" y="1083449"/>
                  </a:lnTo>
                  <a:lnTo>
                    <a:pt x="962025" y="1082319"/>
                  </a:lnTo>
                  <a:lnTo>
                    <a:pt x="962025" y="1079690"/>
                  </a:lnTo>
                  <a:close/>
                </a:path>
                <a:path w="5438775" h="3776979">
                  <a:moveTo>
                    <a:pt x="962025" y="541566"/>
                  </a:moveTo>
                  <a:lnTo>
                    <a:pt x="961567" y="540448"/>
                  </a:lnTo>
                  <a:lnTo>
                    <a:pt x="959700" y="538594"/>
                  </a:lnTo>
                  <a:lnTo>
                    <a:pt x="958583" y="538124"/>
                  </a:lnTo>
                  <a:lnTo>
                    <a:pt x="955954" y="538124"/>
                  </a:lnTo>
                  <a:lnTo>
                    <a:pt x="954836" y="538594"/>
                  </a:lnTo>
                  <a:lnTo>
                    <a:pt x="952969" y="540448"/>
                  </a:lnTo>
                  <a:lnTo>
                    <a:pt x="952500" y="541566"/>
                  </a:lnTo>
                  <a:lnTo>
                    <a:pt x="952500" y="544207"/>
                  </a:lnTo>
                  <a:lnTo>
                    <a:pt x="952969" y="545325"/>
                  </a:lnTo>
                  <a:lnTo>
                    <a:pt x="954836" y="547179"/>
                  </a:lnTo>
                  <a:lnTo>
                    <a:pt x="955954" y="547649"/>
                  </a:lnTo>
                  <a:lnTo>
                    <a:pt x="958583" y="547649"/>
                  </a:lnTo>
                  <a:lnTo>
                    <a:pt x="959700" y="547179"/>
                  </a:lnTo>
                  <a:lnTo>
                    <a:pt x="961567" y="545325"/>
                  </a:lnTo>
                  <a:lnTo>
                    <a:pt x="962025" y="544207"/>
                  </a:lnTo>
                  <a:lnTo>
                    <a:pt x="962025" y="541566"/>
                  </a:lnTo>
                  <a:close/>
                </a:path>
                <a:path w="5438775" h="3776979">
                  <a:moveTo>
                    <a:pt x="962025" y="3454"/>
                  </a:moveTo>
                  <a:lnTo>
                    <a:pt x="961567" y="2324"/>
                  </a:lnTo>
                  <a:lnTo>
                    <a:pt x="959700" y="469"/>
                  </a:lnTo>
                  <a:lnTo>
                    <a:pt x="958583" y="0"/>
                  </a:lnTo>
                  <a:lnTo>
                    <a:pt x="955954" y="0"/>
                  </a:lnTo>
                  <a:lnTo>
                    <a:pt x="954836" y="469"/>
                  </a:lnTo>
                  <a:lnTo>
                    <a:pt x="952969" y="2324"/>
                  </a:lnTo>
                  <a:lnTo>
                    <a:pt x="952500" y="3454"/>
                  </a:lnTo>
                  <a:lnTo>
                    <a:pt x="952500" y="6083"/>
                  </a:lnTo>
                  <a:lnTo>
                    <a:pt x="952969" y="7200"/>
                  </a:lnTo>
                  <a:lnTo>
                    <a:pt x="954836" y="9067"/>
                  </a:lnTo>
                  <a:lnTo>
                    <a:pt x="955954" y="9525"/>
                  </a:lnTo>
                  <a:lnTo>
                    <a:pt x="958583" y="9525"/>
                  </a:lnTo>
                  <a:lnTo>
                    <a:pt x="959700" y="9067"/>
                  </a:lnTo>
                  <a:lnTo>
                    <a:pt x="961567" y="7200"/>
                  </a:lnTo>
                  <a:lnTo>
                    <a:pt x="962025" y="6083"/>
                  </a:lnTo>
                  <a:lnTo>
                    <a:pt x="962025" y="3454"/>
                  </a:lnTo>
                  <a:close/>
                </a:path>
                <a:path w="5438775" h="3776979">
                  <a:moveTo>
                    <a:pt x="1009650" y="3770299"/>
                  </a:moveTo>
                  <a:lnTo>
                    <a:pt x="1009192" y="3769182"/>
                  </a:lnTo>
                  <a:lnTo>
                    <a:pt x="1007325" y="3767315"/>
                  </a:lnTo>
                  <a:lnTo>
                    <a:pt x="1006208" y="3766858"/>
                  </a:lnTo>
                  <a:lnTo>
                    <a:pt x="1003579" y="3766858"/>
                  </a:lnTo>
                  <a:lnTo>
                    <a:pt x="1002461" y="3767315"/>
                  </a:lnTo>
                  <a:lnTo>
                    <a:pt x="1000594" y="3769182"/>
                  </a:lnTo>
                  <a:lnTo>
                    <a:pt x="1000125" y="3770299"/>
                  </a:lnTo>
                  <a:lnTo>
                    <a:pt x="1000125" y="3772928"/>
                  </a:lnTo>
                  <a:lnTo>
                    <a:pt x="1000594" y="3774059"/>
                  </a:lnTo>
                  <a:lnTo>
                    <a:pt x="1002461" y="3775913"/>
                  </a:lnTo>
                  <a:lnTo>
                    <a:pt x="1003579" y="3776383"/>
                  </a:lnTo>
                  <a:lnTo>
                    <a:pt x="1006208" y="3776383"/>
                  </a:lnTo>
                  <a:lnTo>
                    <a:pt x="1007325" y="3775913"/>
                  </a:lnTo>
                  <a:lnTo>
                    <a:pt x="1009192" y="3774059"/>
                  </a:lnTo>
                  <a:lnTo>
                    <a:pt x="1009650" y="3772928"/>
                  </a:lnTo>
                  <a:lnTo>
                    <a:pt x="1009650" y="3770299"/>
                  </a:lnTo>
                  <a:close/>
                </a:path>
                <a:path w="5438775" h="3776979">
                  <a:moveTo>
                    <a:pt x="1009650" y="3232175"/>
                  </a:moveTo>
                  <a:lnTo>
                    <a:pt x="1009192" y="3231057"/>
                  </a:lnTo>
                  <a:lnTo>
                    <a:pt x="1007325" y="3229203"/>
                  </a:lnTo>
                  <a:lnTo>
                    <a:pt x="1006208" y="3228733"/>
                  </a:lnTo>
                  <a:lnTo>
                    <a:pt x="1003579" y="3228733"/>
                  </a:lnTo>
                  <a:lnTo>
                    <a:pt x="1002461" y="3229203"/>
                  </a:lnTo>
                  <a:lnTo>
                    <a:pt x="1000594" y="3231057"/>
                  </a:lnTo>
                  <a:lnTo>
                    <a:pt x="1000125" y="3232175"/>
                  </a:lnTo>
                  <a:lnTo>
                    <a:pt x="1000125" y="3234817"/>
                  </a:lnTo>
                  <a:lnTo>
                    <a:pt x="1000594" y="3235934"/>
                  </a:lnTo>
                  <a:lnTo>
                    <a:pt x="1002461" y="3237788"/>
                  </a:lnTo>
                  <a:lnTo>
                    <a:pt x="1003579" y="3238258"/>
                  </a:lnTo>
                  <a:lnTo>
                    <a:pt x="1006208" y="3238258"/>
                  </a:lnTo>
                  <a:lnTo>
                    <a:pt x="1007325" y="3237788"/>
                  </a:lnTo>
                  <a:lnTo>
                    <a:pt x="1009192" y="3235934"/>
                  </a:lnTo>
                  <a:lnTo>
                    <a:pt x="1009650" y="3234817"/>
                  </a:lnTo>
                  <a:lnTo>
                    <a:pt x="1009650" y="3232175"/>
                  </a:lnTo>
                  <a:close/>
                </a:path>
                <a:path w="5438775" h="3776979">
                  <a:moveTo>
                    <a:pt x="1009650" y="2694063"/>
                  </a:moveTo>
                  <a:lnTo>
                    <a:pt x="1009192" y="2692933"/>
                  </a:lnTo>
                  <a:lnTo>
                    <a:pt x="1007325" y="2691079"/>
                  </a:lnTo>
                  <a:lnTo>
                    <a:pt x="1006208" y="2690609"/>
                  </a:lnTo>
                  <a:lnTo>
                    <a:pt x="1003579" y="2690609"/>
                  </a:lnTo>
                  <a:lnTo>
                    <a:pt x="1002461" y="2691079"/>
                  </a:lnTo>
                  <a:lnTo>
                    <a:pt x="1000594" y="2692933"/>
                  </a:lnTo>
                  <a:lnTo>
                    <a:pt x="1000125" y="2694063"/>
                  </a:lnTo>
                  <a:lnTo>
                    <a:pt x="1000125" y="2696692"/>
                  </a:lnTo>
                  <a:lnTo>
                    <a:pt x="1000594" y="2697810"/>
                  </a:lnTo>
                  <a:lnTo>
                    <a:pt x="1002461" y="2699677"/>
                  </a:lnTo>
                  <a:lnTo>
                    <a:pt x="1003579" y="2700134"/>
                  </a:lnTo>
                  <a:lnTo>
                    <a:pt x="1006208" y="2700134"/>
                  </a:lnTo>
                  <a:lnTo>
                    <a:pt x="1007325" y="2699677"/>
                  </a:lnTo>
                  <a:lnTo>
                    <a:pt x="1009192" y="2697810"/>
                  </a:lnTo>
                  <a:lnTo>
                    <a:pt x="1009650" y="2696692"/>
                  </a:lnTo>
                  <a:lnTo>
                    <a:pt x="1009650" y="2694063"/>
                  </a:lnTo>
                  <a:close/>
                </a:path>
                <a:path w="5438775" h="3776979">
                  <a:moveTo>
                    <a:pt x="1009650" y="2155939"/>
                  </a:moveTo>
                  <a:lnTo>
                    <a:pt x="1009192" y="2154809"/>
                  </a:lnTo>
                  <a:lnTo>
                    <a:pt x="1007325" y="2152954"/>
                  </a:lnTo>
                  <a:lnTo>
                    <a:pt x="1006208" y="2152485"/>
                  </a:lnTo>
                  <a:lnTo>
                    <a:pt x="1003579" y="2152485"/>
                  </a:lnTo>
                  <a:lnTo>
                    <a:pt x="1002461" y="2152954"/>
                  </a:lnTo>
                  <a:lnTo>
                    <a:pt x="1000594" y="2154809"/>
                  </a:lnTo>
                  <a:lnTo>
                    <a:pt x="1000125" y="2155939"/>
                  </a:lnTo>
                  <a:lnTo>
                    <a:pt x="1000125" y="2158568"/>
                  </a:lnTo>
                  <a:lnTo>
                    <a:pt x="1000594" y="2159685"/>
                  </a:lnTo>
                  <a:lnTo>
                    <a:pt x="1002461" y="2161552"/>
                  </a:lnTo>
                  <a:lnTo>
                    <a:pt x="1003579" y="2162010"/>
                  </a:lnTo>
                  <a:lnTo>
                    <a:pt x="1006208" y="2162010"/>
                  </a:lnTo>
                  <a:lnTo>
                    <a:pt x="1007325" y="2161552"/>
                  </a:lnTo>
                  <a:lnTo>
                    <a:pt x="1009192" y="2159685"/>
                  </a:lnTo>
                  <a:lnTo>
                    <a:pt x="1009650" y="2158568"/>
                  </a:lnTo>
                  <a:lnTo>
                    <a:pt x="1009650" y="2155939"/>
                  </a:lnTo>
                  <a:close/>
                </a:path>
                <a:path w="5438775" h="3776979">
                  <a:moveTo>
                    <a:pt x="1009650" y="1617814"/>
                  </a:moveTo>
                  <a:lnTo>
                    <a:pt x="1009192" y="1616697"/>
                  </a:lnTo>
                  <a:lnTo>
                    <a:pt x="1007325" y="1614830"/>
                  </a:lnTo>
                  <a:lnTo>
                    <a:pt x="1006208" y="1614373"/>
                  </a:lnTo>
                  <a:lnTo>
                    <a:pt x="1003579" y="1614373"/>
                  </a:lnTo>
                  <a:lnTo>
                    <a:pt x="1002461" y="1614830"/>
                  </a:lnTo>
                  <a:lnTo>
                    <a:pt x="1000594" y="1616697"/>
                  </a:lnTo>
                  <a:lnTo>
                    <a:pt x="1000125" y="1617814"/>
                  </a:lnTo>
                  <a:lnTo>
                    <a:pt x="1000125" y="1620443"/>
                  </a:lnTo>
                  <a:lnTo>
                    <a:pt x="1000594" y="1621574"/>
                  </a:lnTo>
                  <a:lnTo>
                    <a:pt x="1002461" y="1623428"/>
                  </a:lnTo>
                  <a:lnTo>
                    <a:pt x="1003579" y="1623898"/>
                  </a:lnTo>
                  <a:lnTo>
                    <a:pt x="1006208" y="1623898"/>
                  </a:lnTo>
                  <a:lnTo>
                    <a:pt x="1007325" y="1623428"/>
                  </a:lnTo>
                  <a:lnTo>
                    <a:pt x="1009192" y="1621574"/>
                  </a:lnTo>
                  <a:lnTo>
                    <a:pt x="1009650" y="1620443"/>
                  </a:lnTo>
                  <a:lnTo>
                    <a:pt x="1009650" y="1617814"/>
                  </a:lnTo>
                  <a:close/>
                </a:path>
                <a:path w="5438775" h="3776979">
                  <a:moveTo>
                    <a:pt x="1009650" y="1079690"/>
                  </a:moveTo>
                  <a:lnTo>
                    <a:pt x="1009192" y="1078572"/>
                  </a:lnTo>
                  <a:lnTo>
                    <a:pt x="1007325" y="1076706"/>
                  </a:lnTo>
                  <a:lnTo>
                    <a:pt x="1006208" y="1076248"/>
                  </a:lnTo>
                  <a:lnTo>
                    <a:pt x="1003579" y="1076248"/>
                  </a:lnTo>
                  <a:lnTo>
                    <a:pt x="1002461" y="1076706"/>
                  </a:lnTo>
                  <a:lnTo>
                    <a:pt x="1000594" y="1078572"/>
                  </a:lnTo>
                  <a:lnTo>
                    <a:pt x="1000125" y="1079690"/>
                  </a:lnTo>
                  <a:lnTo>
                    <a:pt x="1000125" y="1082319"/>
                  </a:lnTo>
                  <a:lnTo>
                    <a:pt x="1000594" y="1083449"/>
                  </a:lnTo>
                  <a:lnTo>
                    <a:pt x="1002461" y="1085303"/>
                  </a:lnTo>
                  <a:lnTo>
                    <a:pt x="1003579" y="1085773"/>
                  </a:lnTo>
                  <a:lnTo>
                    <a:pt x="1006208" y="1085773"/>
                  </a:lnTo>
                  <a:lnTo>
                    <a:pt x="1007325" y="1085303"/>
                  </a:lnTo>
                  <a:lnTo>
                    <a:pt x="1009192" y="1083449"/>
                  </a:lnTo>
                  <a:lnTo>
                    <a:pt x="1009650" y="1082319"/>
                  </a:lnTo>
                  <a:lnTo>
                    <a:pt x="1009650" y="1079690"/>
                  </a:lnTo>
                  <a:close/>
                </a:path>
                <a:path w="5438775" h="3776979">
                  <a:moveTo>
                    <a:pt x="1009650" y="541566"/>
                  </a:moveTo>
                  <a:lnTo>
                    <a:pt x="1009192" y="540448"/>
                  </a:lnTo>
                  <a:lnTo>
                    <a:pt x="1007325" y="538594"/>
                  </a:lnTo>
                  <a:lnTo>
                    <a:pt x="1006208" y="538124"/>
                  </a:lnTo>
                  <a:lnTo>
                    <a:pt x="1003579" y="538124"/>
                  </a:lnTo>
                  <a:lnTo>
                    <a:pt x="1002461" y="538594"/>
                  </a:lnTo>
                  <a:lnTo>
                    <a:pt x="1000594" y="540448"/>
                  </a:lnTo>
                  <a:lnTo>
                    <a:pt x="1000125" y="541566"/>
                  </a:lnTo>
                  <a:lnTo>
                    <a:pt x="1000125" y="544207"/>
                  </a:lnTo>
                  <a:lnTo>
                    <a:pt x="1000594" y="545325"/>
                  </a:lnTo>
                  <a:lnTo>
                    <a:pt x="1002461" y="547179"/>
                  </a:lnTo>
                  <a:lnTo>
                    <a:pt x="1003579" y="547649"/>
                  </a:lnTo>
                  <a:lnTo>
                    <a:pt x="1006208" y="547649"/>
                  </a:lnTo>
                  <a:lnTo>
                    <a:pt x="1007325" y="547179"/>
                  </a:lnTo>
                  <a:lnTo>
                    <a:pt x="1009192" y="545325"/>
                  </a:lnTo>
                  <a:lnTo>
                    <a:pt x="1009650" y="544207"/>
                  </a:lnTo>
                  <a:lnTo>
                    <a:pt x="1009650" y="541566"/>
                  </a:lnTo>
                  <a:close/>
                </a:path>
                <a:path w="5438775" h="3776979">
                  <a:moveTo>
                    <a:pt x="1009650" y="3454"/>
                  </a:moveTo>
                  <a:lnTo>
                    <a:pt x="1009192" y="2324"/>
                  </a:lnTo>
                  <a:lnTo>
                    <a:pt x="1007325" y="469"/>
                  </a:lnTo>
                  <a:lnTo>
                    <a:pt x="1006208" y="0"/>
                  </a:lnTo>
                  <a:lnTo>
                    <a:pt x="1003579" y="0"/>
                  </a:lnTo>
                  <a:lnTo>
                    <a:pt x="1002461" y="469"/>
                  </a:lnTo>
                  <a:lnTo>
                    <a:pt x="1000594" y="2324"/>
                  </a:lnTo>
                  <a:lnTo>
                    <a:pt x="1000125" y="3454"/>
                  </a:lnTo>
                  <a:lnTo>
                    <a:pt x="1000125" y="6083"/>
                  </a:lnTo>
                  <a:lnTo>
                    <a:pt x="1000594" y="7200"/>
                  </a:lnTo>
                  <a:lnTo>
                    <a:pt x="1002461" y="9067"/>
                  </a:lnTo>
                  <a:lnTo>
                    <a:pt x="1003579" y="9525"/>
                  </a:lnTo>
                  <a:lnTo>
                    <a:pt x="1006208" y="9525"/>
                  </a:lnTo>
                  <a:lnTo>
                    <a:pt x="1007325" y="9067"/>
                  </a:lnTo>
                  <a:lnTo>
                    <a:pt x="1009192" y="7200"/>
                  </a:lnTo>
                  <a:lnTo>
                    <a:pt x="1009650" y="6083"/>
                  </a:lnTo>
                  <a:lnTo>
                    <a:pt x="1009650" y="3454"/>
                  </a:lnTo>
                  <a:close/>
                </a:path>
                <a:path w="5438775" h="3776979">
                  <a:moveTo>
                    <a:pt x="1057275" y="3770299"/>
                  </a:moveTo>
                  <a:lnTo>
                    <a:pt x="1056817" y="3769182"/>
                  </a:lnTo>
                  <a:lnTo>
                    <a:pt x="1054950" y="3767315"/>
                  </a:lnTo>
                  <a:lnTo>
                    <a:pt x="1053833" y="3766858"/>
                  </a:lnTo>
                  <a:lnTo>
                    <a:pt x="1051204" y="3766858"/>
                  </a:lnTo>
                  <a:lnTo>
                    <a:pt x="1050086" y="3767315"/>
                  </a:lnTo>
                  <a:lnTo>
                    <a:pt x="1048219" y="3769182"/>
                  </a:lnTo>
                  <a:lnTo>
                    <a:pt x="1047750" y="3770299"/>
                  </a:lnTo>
                  <a:lnTo>
                    <a:pt x="1047750" y="3772928"/>
                  </a:lnTo>
                  <a:lnTo>
                    <a:pt x="1048219" y="3774059"/>
                  </a:lnTo>
                  <a:lnTo>
                    <a:pt x="1050086" y="3775913"/>
                  </a:lnTo>
                  <a:lnTo>
                    <a:pt x="1051204" y="3776383"/>
                  </a:lnTo>
                  <a:lnTo>
                    <a:pt x="1053833" y="3776383"/>
                  </a:lnTo>
                  <a:lnTo>
                    <a:pt x="1054950" y="3775913"/>
                  </a:lnTo>
                  <a:lnTo>
                    <a:pt x="1056817" y="3774059"/>
                  </a:lnTo>
                  <a:lnTo>
                    <a:pt x="1057275" y="3772928"/>
                  </a:lnTo>
                  <a:lnTo>
                    <a:pt x="1057275" y="3770299"/>
                  </a:lnTo>
                  <a:close/>
                </a:path>
                <a:path w="5438775" h="3776979">
                  <a:moveTo>
                    <a:pt x="1057275" y="3232175"/>
                  </a:moveTo>
                  <a:lnTo>
                    <a:pt x="1056817" y="3231057"/>
                  </a:lnTo>
                  <a:lnTo>
                    <a:pt x="1054950" y="3229203"/>
                  </a:lnTo>
                  <a:lnTo>
                    <a:pt x="1053833" y="3228733"/>
                  </a:lnTo>
                  <a:lnTo>
                    <a:pt x="1051204" y="3228733"/>
                  </a:lnTo>
                  <a:lnTo>
                    <a:pt x="1050086" y="3229203"/>
                  </a:lnTo>
                  <a:lnTo>
                    <a:pt x="1048219" y="3231057"/>
                  </a:lnTo>
                  <a:lnTo>
                    <a:pt x="1047750" y="3232175"/>
                  </a:lnTo>
                  <a:lnTo>
                    <a:pt x="1047750" y="3234817"/>
                  </a:lnTo>
                  <a:lnTo>
                    <a:pt x="1048219" y="3235934"/>
                  </a:lnTo>
                  <a:lnTo>
                    <a:pt x="1050086" y="3237788"/>
                  </a:lnTo>
                  <a:lnTo>
                    <a:pt x="1051204" y="3238258"/>
                  </a:lnTo>
                  <a:lnTo>
                    <a:pt x="1053833" y="3238258"/>
                  </a:lnTo>
                  <a:lnTo>
                    <a:pt x="1054950" y="3237788"/>
                  </a:lnTo>
                  <a:lnTo>
                    <a:pt x="1056817" y="3235934"/>
                  </a:lnTo>
                  <a:lnTo>
                    <a:pt x="1057275" y="3234817"/>
                  </a:lnTo>
                  <a:lnTo>
                    <a:pt x="1057275" y="3232175"/>
                  </a:lnTo>
                  <a:close/>
                </a:path>
                <a:path w="5438775" h="3776979">
                  <a:moveTo>
                    <a:pt x="1057275" y="2694063"/>
                  </a:moveTo>
                  <a:lnTo>
                    <a:pt x="1056817" y="2692933"/>
                  </a:lnTo>
                  <a:lnTo>
                    <a:pt x="1054950" y="2691079"/>
                  </a:lnTo>
                  <a:lnTo>
                    <a:pt x="1053833" y="2690609"/>
                  </a:lnTo>
                  <a:lnTo>
                    <a:pt x="1051204" y="2690609"/>
                  </a:lnTo>
                  <a:lnTo>
                    <a:pt x="1050086" y="2691079"/>
                  </a:lnTo>
                  <a:lnTo>
                    <a:pt x="1048219" y="2692933"/>
                  </a:lnTo>
                  <a:lnTo>
                    <a:pt x="1047750" y="2694063"/>
                  </a:lnTo>
                  <a:lnTo>
                    <a:pt x="1047750" y="2696692"/>
                  </a:lnTo>
                  <a:lnTo>
                    <a:pt x="1048219" y="2697810"/>
                  </a:lnTo>
                  <a:lnTo>
                    <a:pt x="1050086" y="2699677"/>
                  </a:lnTo>
                  <a:lnTo>
                    <a:pt x="1051204" y="2700134"/>
                  </a:lnTo>
                  <a:lnTo>
                    <a:pt x="1053833" y="2700134"/>
                  </a:lnTo>
                  <a:lnTo>
                    <a:pt x="1054950" y="2699677"/>
                  </a:lnTo>
                  <a:lnTo>
                    <a:pt x="1056817" y="2697810"/>
                  </a:lnTo>
                  <a:lnTo>
                    <a:pt x="1057275" y="2696692"/>
                  </a:lnTo>
                  <a:lnTo>
                    <a:pt x="1057275" y="2694063"/>
                  </a:lnTo>
                  <a:close/>
                </a:path>
                <a:path w="5438775" h="3776979">
                  <a:moveTo>
                    <a:pt x="1057275" y="2155939"/>
                  </a:moveTo>
                  <a:lnTo>
                    <a:pt x="1056817" y="2154809"/>
                  </a:lnTo>
                  <a:lnTo>
                    <a:pt x="1054950" y="2152954"/>
                  </a:lnTo>
                  <a:lnTo>
                    <a:pt x="1053833" y="2152485"/>
                  </a:lnTo>
                  <a:lnTo>
                    <a:pt x="1051204" y="2152485"/>
                  </a:lnTo>
                  <a:lnTo>
                    <a:pt x="1050086" y="2152954"/>
                  </a:lnTo>
                  <a:lnTo>
                    <a:pt x="1048219" y="2154809"/>
                  </a:lnTo>
                  <a:lnTo>
                    <a:pt x="1047750" y="2155939"/>
                  </a:lnTo>
                  <a:lnTo>
                    <a:pt x="1047750" y="2158568"/>
                  </a:lnTo>
                  <a:lnTo>
                    <a:pt x="1048219" y="2159685"/>
                  </a:lnTo>
                  <a:lnTo>
                    <a:pt x="1050086" y="2161552"/>
                  </a:lnTo>
                  <a:lnTo>
                    <a:pt x="1051204" y="2162010"/>
                  </a:lnTo>
                  <a:lnTo>
                    <a:pt x="1053833" y="2162010"/>
                  </a:lnTo>
                  <a:lnTo>
                    <a:pt x="1054950" y="2161552"/>
                  </a:lnTo>
                  <a:lnTo>
                    <a:pt x="1056817" y="2159685"/>
                  </a:lnTo>
                  <a:lnTo>
                    <a:pt x="1057275" y="2158568"/>
                  </a:lnTo>
                  <a:lnTo>
                    <a:pt x="1057275" y="2155939"/>
                  </a:lnTo>
                  <a:close/>
                </a:path>
                <a:path w="5438775" h="3776979">
                  <a:moveTo>
                    <a:pt x="1057275" y="1617814"/>
                  </a:moveTo>
                  <a:lnTo>
                    <a:pt x="1056817" y="1616697"/>
                  </a:lnTo>
                  <a:lnTo>
                    <a:pt x="1054950" y="1614830"/>
                  </a:lnTo>
                  <a:lnTo>
                    <a:pt x="1053833" y="1614373"/>
                  </a:lnTo>
                  <a:lnTo>
                    <a:pt x="1051204" y="1614373"/>
                  </a:lnTo>
                  <a:lnTo>
                    <a:pt x="1050086" y="1614830"/>
                  </a:lnTo>
                  <a:lnTo>
                    <a:pt x="1048219" y="1616697"/>
                  </a:lnTo>
                  <a:lnTo>
                    <a:pt x="1047750" y="1617814"/>
                  </a:lnTo>
                  <a:lnTo>
                    <a:pt x="1047750" y="1620443"/>
                  </a:lnTo>
                  <a:lnTo>
                    <a:pt x="1048219" y="1621574"/>
                  </a:lnTo>
                  <a:lnTo>
                    <a:pt x="1050086" y="1623428"/>
                  </a:lnTo>
                  <a:lnTo>
                    <a:pt x="1051204" y="1623898"/>
                  </a:lnTo>
                  <a:lnTo>
                    <a:pt x="1053833" y="1623898"/>
                  </a:lnTo>
                  <a:lnTo>
                    <a:pt x="1054950" y="1623428"/>
                  </a:lnTo>
                  <a:lnTo>
                    <a:pt x="1056817" y="1621574"/>
                  </a:lnTo>
                  <a:lnTo>
                    <a:pt x="1057275" y="1620443"/>
                  </a:lnTo>
                  <a:lnTo>
                    <a:pt x="1057275" y="1617814"/>
                  </a:lnTo>
                  <a:close/>
                </a:path>
                <a:path w="5438775" h="3776979">
                  <a:moveTo>
                    <a:pt x="1057275" y="1079690"/>
                  </a:moveTo>
                  <a:lnTo>
                    <a:pt x="1056817" y="1078572"/>
                  </a:lnTo>
                  <a:lnTo>
                    <a:pt x="1054950" y="1076706"/>
                  </a:lnTo>
                  <a:lnTo>
                    <a:pt x="1053833" y="1076248"/>
                  </a:lnTo>
                  <a:lnTo>
                    <a:pt x="1051204" y="1076248"/>
                  </a:lnTo>
                  <a:lnTo>
                    <a:pt x="1050086" y="1076706"/>
                  </a:lnTo>
                  <a:lnTo>
                    <a:pt x="1048219" y="1078572"/>
                  </a:lnTo>
                  <a:lnTo>
                    <a:pt x="1047750" y="1079690"/>
                  </a:lnTo>
                  <a:lnTo>
                    <a:pt x="1047750" y="1082319"/>
                  </a:lnTo>
                  <a:lnTo>
                    <a:pt x="1048219" y="1083449"/>
                  </a:lnTo>
                  <a:lnTo>
                    <a:pt x="1050086" y="1085303"/>
                  </a:lnTo>
                  <a:lnTo>
                    <a:pt x="1051204" y="1085773"/>
                  </a:lnTo>
                  <a:lnTo>
                    <a:pt x="1053833" y="1085773"/>
                  </a:lnTo>
                  <a:lnTo>
                    <a:pt x="1054950" y="1085303"/>
                  </a:lnTo>
                  <a:lnTo>
                    <a:pt x="1056817" y="1083449"/>
                  </a:lnTo>
                  <a:lnTo>
                    <a:pt x="1057275" y="1082319"/>
                  </a:lnTo>
                  <a:lnTo>
                    <a:pt x="1057275" y="1079690"/>
                  </a:lnTo>
                  <a:close/>
                </a:path>
                <a:path w="5438775" h="3776979">
                  <a:moveTo>
                    <a:pt x="1057275" y="541566"/>
                  </a:moveTo>
                  <a:lnTo>
                    <a:pt x="1056817" y="540448"/>
                  </a:lnTo>
                  <a:lnTo>
                    <a:pt x="1054950" y="538594"/>
                  </a:lnTo>
                  <a:lnTo>
                    <a:pt x="1053833" y="538124"/>
                  </a:lnTo>
                  <a:lnTo>
                    <a:pt x="1051204" y="538124"/>
                  </a:lnTo>
                  <a:lnTo>
                    <a:pt x="1050086" y="538594"/>
                  </a:lnTo>
                  <a:lnTo>
                    <a:pt x="1048219" y="540448"/>
                  </a:lnTo>
                  <a:lnTo>
                    <a:pt x="1047750" y="541566"/>
                  </a:lnTo>
                  <a:lnTo>
                    <a:pt x="1047750" y="544207"/>
                  </a:lnTo>
                  <a:lnTo>
                    <a:pt x="1048219" y="545325"/>
                  </a:lnTo>
                  <a:lnTo>
                    <a:pt x="1050086" y="547179"/>
                  </a:lnTo>
                  <a:lnTo>
                    <a:pt x="1051204" y="547649"/>
                  </a:lnTo>
                  <a:lnTo>
                    <a:pt x="1053833" y="547649"/>
                  </a:lnTo>
                  <a:lnTo>
                    <a:pt x="1054950" y="547179"/>
                  </a:lnTo>
                  <a:lnTo>
                    <a:pt x="1056817" y="545325"/>
                  </a:lnTo>
                  <a:lnTo>
                    <a:pt x="1057275" y="544207"/>
                  </a:lnTo>
                  <a:lnTo>
                    <a:pt x="1057275" y="541566"/>
                  </a:lnTo>
                  <a:close/>
                </a:path>
                <a:path w="5438775" h="3776979">
                  <a:moveTo>
                    <a:pt x="1057275" y="3454"/>
                  </a:moveTo>
                  <a:lnTo>
                    <a:pt x="1056817" y="2324"/>
                  </a:lnTo>
                  <a:lnTo>
                    <a:pt x="1054950" y="469"/>
                  </a:lnTo>
                  <a:lnTo>
                    <a:pt x="1053833" y="0"/>
                  </a:lnTo>
                  <a:lnTo>
                    <a:pt x="1051204" y="0"/>
                  </a:lnTo>
                  <a:lnTo>
                    <a:pt x="1050086" y="469"/>
                  </a:lnTo>
                  <a:lnTo>
                    <a:pt x="1048219" y="2324"/>
                  </a:lnTo>
                  <a:lnTo>
                    <a:pt x="1047750" y="3454"/>
                  </a:lnTo>
                  <a:lnTo>
                    <a:pt x="1047750" y="6083"/>
                  </a:lnTo>
                  <a:lnTo>
                    <a:pt x="1048219" y="7200"/>
                  </a:lnTo>
                  <a:lnTo>
                    <a:pt x="1050086" y="9067"/>
                  </a:lnTo>
                  <a:lnTo>
                    <a:pt x="1051204" y="9525"/>
                  </a:lnTo>
                  <a:lnTo>
                    <a:pt x="1053833" y="9525"/>
                  </a:lnTo>
                  <a:lnTo>
                    <a:pt x="1054950" y="9067"/>
                  </a:lnTo>
                  <a:lnTo>
                    <a:pt x="1056817" y="7200"/>
                  </a:lnTo>
                  <a:lnTo>
                    <a:pt x="1057275" y="6083"/>
                  </a:lnTo>
                  <a:lnTo>
                    <a:pt x="1057275" y="3454"/>
                  </a:lnTo>
                  <a:close/>
                </a:path>
                <a:path w="5438775" h="3776979">
                  <a:moveTo>
                    <a:pt x="1104900" y="3770299"/>
                  </a:moveTo>
                  <a:lnTo>
                    <a:pt x="1104442" y="3769182"/>
                  </a:lnTo>
                  <a:lnTo>
                    <a:pt x="1102575" y="3767315"/>
                  </a:lnTo>
                  <a:lnTo>
                    <a:pt x="1101458" y="3766858"/>
                  </a:lnTo>
                  <a:lnTo>
                    <a:pt x="1098829" y="3766858"/>
                  </a:lnTo>
                  <a:lnTo>
                    <a:pt x="1097711" y="3767315"/>
                  </a:lnTo>
                  <a:lnTo>
                    <a:pt x="1095844" y="3769182"/>
                  </a:lnTo>
                  <a:lnTo>
                    <a:pt x="1095375" y="3770299"/>
                  </a:lnTo>
                  <a:lnTo>
                    <a:pt x="1095375" y="3772928"/>
                  </a:lnTo>
                  <a:lnTo>
                    <a:pt x="1095844" y="3774059"/>
                  </a:lnTo>
                  <a:lnTo>
                    <a:pt x="1097711" y="3775913"/>
                  </a:lnTo>
                  <a:lnTo>
                    <a:pt x="1098829" y="3776383"/>
                  </a:lnTo>
                  <a:lnTo>
                    <a:pt x="1101458" y="3776383"/>
                  </a:lnTo>
                  <a:lnTo>
                    <a:pt x="1102575" y="3775913"/>
                  </a:lnTo>
                  <a:lnTo>
                    <a:pt x="1104442" y="3774059"/>
                  </a:lnTo>
                  <a:lnTo>
                    <a:pt x="1104900" y="3772928"/>
                  </a:lnTo>
                  <a:lnTo>
                    <a:pt x="1104900" y="3770299"/>
                  </a:lnTo>
                  <a:close/>
                </a:path>
                <a:path w="5438775" h="3776979">
                  <a:moveTo>
                    <a:pt x="1104900" y="3232175"/>
                  </a:moveTo>
                  <a:lnTo>
                    <a:pt x="1104442" y="3231057"/>
                  </a:lnTo>
                  <a:lnTo>
                    <a:pt x="1102575" y="3229203"/>
                  </a:lnTo>
                  <a:lnTo>
                    <a:pt x="1101458" y="3228733"/>
                  </a:lnTo>
                  <a:lnTo>
                    <a:pt x="1098829" y="3228733"/>
                  </a:lnTo>
                  <a:lnTo>
                    <a:pt x="1097711" y="3229203"/>
                  </a:lnTo>
                  <a:lnTo>
                    <a:pt x="1095844" y="3231057"/>
                  </a:lnTo>
                  <a:lnTo>
                    <a:pt x="1095375" y="3232175"/>
                  </a:lnTo>
                  <a:lnTo>
                    <a:pt x="1095375" y="3234817"/>
                  </a:lnTo>
                  <a:lnTo>
                    <a:pt x="1095844" y="3235934"/>
                  </a:lnTo>
                  <a:lnTo>
                    <a:pt x="1097711" y="3237788"/>
                  </a:lnTo>
                  <a:lnTo>
                    <a:pt x="1098829" y="3238258"/>
                  </a:lnTo>
                  <a:lnTo>
                    <a:pt x="1101458" y="3238258"/>
                  </a:lnTo>
                  <a:lnTo>
                    <a:pt x="1102575" y="3237788"/>
                  </a:lnTo>
                  <a:lnTo>
                    <a:pt x="1104442" y="3235934"/>
                  </a:lnTo>
                  <a:lnTo>
                    <a:pt x="1104900" y="3234817"/>
                  </a:lnTo>
                  <a:lnTo>
                    <a:pt x="1104900" y="3232175"/>
                  </a:lnTo>
                  <a:close/>
                </a:path>
                <a:path w="5438775" h="3776979">
                  <a:moveTo>
                    <a:pt x="1104900" y="2694063"/>
                  </a:moveTo>
                  <a:lnTo>
                    <a:pt x="1104442" y="2692933"/>
                  </a:lnTo>
                  <a:lnTo>
                    <a:pt x="1102575" y="2691079"/>
                  </a:lnTo>
                  <a:lnTo>
                    <a:pt x="1101458" y="2690609"/>
                  </a:lnTo>
                  <a:lnTo>
                    <a:pt x="1098829" y="2690609"/>
                  </a:lnTo>
                  <a:lnTo>
                    <a:pt x="1097711" y="2691079"/>
                  </a:lnTo>
                  <a:lnTo>
                    <a:pt x="1095844" y="2692933"/>
                  </a:lnTo>
                  <a:lnTo>
                    <a:pt x="1095375" y="2694063"/>
                  </a:lnTo>
                  <a:lnTo>
                    <a:pt x="1095375" y="2696692"/>
                  </a:lnTo>
                  <a:lnTo>
                    <a:pt x="1095844" y="2697810"/>
                  </a:lnTo>
                  <a:lnTo>
                    <a:pt x="1097711" y="2699677"/>
                  </a:lnTo>
                  <a:lnTo>
                    <a:pt x="1098829" y="2700134"/>
                  </a:lnTo>
                  <a:lnTo>
                    <a:pt x="1101458" y="2700134"/>
                  </a:lnTo>
                  <a:lnTo>
                    <a:pt x="1102575" y="2699677"/>
                  </a:lnTo>
                  <a:lnTo>
                    <a:pt x="1104442" y="2697810"/>
                  </a:lnTo>
                  <a:lnTo>
                    <a:pt x="1104900" y="2696692"/>
                  </a:lnTo>
                  <a:lnTo>
                    <a:pt x="1104900" y="2694063"/>
                  </a:lnTo>
                  <a:close/>
                </a:path>
                <a:path w="5438775" h="3776979">
                  <a:moveTo>
                    <a:pt x="1104900" y="2155939"/>
                  </a:moveTo>
                  <a:lnTo>
                    <a:pt x="1104442" y="2154809"/>
                  </a:lnTo>
                  <a:lnTo>
                    <a:pt x="1102575" y="2152954"/>
                  </a:lnTo>
                  <a:lnTo>
                    <a:pt x="1101458" y="2152485"/>
                  </a:lnTo>
                  <a:lnTo>
                    <a:pt x="1098829" y="2152485"/>
                  </a:lnTo>
                  <a:lnTo>
                    <a:pt x="1097711" y="2152954"/>
                  </a:lnTo>
                  <a:lnTo>
                    <a:pt x="1095844" y="2154809"/>
                  </a:lnTo>
                  <a:lnTo>
                    <a:pt x="1095375" y="2155939"/>
                  </a:lnTo>
                  <a:lnTo>
                    <a:pt x="1095375" y="2158568"/>
                  </a:lnTo>
                  <a:lnTo>
                    <a:pt x="1095844" y="2159685"/>
                  </a:lnTo>
                  <a:lnTo>
                    <a:pt x="1097711" y="2161552"/>
                  </a:lnTo>
                  <a:lnTo>
                    <a:pt x="1098829" y="2162010"/>
                  </a:lnTo>
                  <a:lnTo>
                    <a:pt x="1101458" y="2162010"/>
                  </a:lnTo>
                  <a:lnTo>
                    <a:pt x="1102575" y="2161552"/>
                  </a:lnTo>
                  <a:lnTo>
                    <a:pt x="1104442" y="2159685"/>
                  </a:lnTo>
                  <a:lnTo>
                    <a:pt x="1104900" y="2158568"/>
                  </a:lnTo>
                  <a:lnTo>
                    <a:pt x="1104900" y="2155939"/>
                  </a:lnTo>
                  <a:close/>
                </a:path>
                <a:path w="5438775" h="3776979">
                  <a:moveTo>
                    <a:pt x="1104900" y="1617814"/>
                  </a:moveTo>
                  <a:lnTo>
                    <a:pt x="1104442" y="1616697"/>
                  </a:lnTo>
                  <a:lnTo>
                    <a:pt x="1102575" y="1614830"/>
                  </a:lnTo>
                  <a:lnTo>
                    <a:pt x="1101458" y="1614373"/>
                  </a:lnTo>
                  <a:lnTo>
                    <a:pt x="1098829" y="1614373"/>
                  </a:lnTo>
                  <a:lnTo>
                    <a:pt x="1097711" y="1614830"/>
                  </a:lnTo>
                  <a:lnTo>
                    <a:pt x="1095844" y="1616697"/>
                  </a:lnTo>
                  <a:lnTo>
                    <a:pt x="1095375" y="1617814"/>
                  </a:lnTo>
                  <a:lnTo>
                    <a:pt x="1095375" y="1620443"/>
                  </a:lnTo>
                  <a:lnTo>
                    <a:pt x="1095844" y="1621574"/>
                  </a:lnTo>
                  <a:lnTo>
                    <a:pt x="1097711" y="1623428"/>
                  </a:lnTo>
                  <a:lnTo>
                    <a:pt x="1098829" y="1623898"/>
                  </a:lnTo>
                  <a:lnTo>
                    <a:pt x="1101458" y="1623898"/>
                  </a:lnTo>
                  <a:lnTo>
                    <a:pt x="1102575" y="1623428"/>
                  </a:lnTo>
                  <a:lnTo>
                    <a:pt x="1104442" y="1621574"/>
                  </a:lnTo>
                  <a:lnTo>
                    <a:pt x="1104900" y="1620443"/>
                  </a:lnTo>
                  <a:lnTo>
                    <a:pt x="1104900" y="1617814"/>
                  </a:lnTo>
                  <a:close/>
                </a:path>
                <a:path w="5438775" h="3776979">
                  <a:moveTo>
                    <a:pt x="1104900" y="1079690"/>
                  </a:moveTo>
                  <a:lnTo>
                    <a:pt x="1104442" y="1078572"/>
                  </a:lnTo>
                  <a:lnTo>
                    <a:pt x="1102575" y="1076706"/>
                  </a:lnTo>
                  <a:lnTo>
                    <a:pt x="1101458" y="1076248"/>
                  </a:lnTo>
                  <a:lnTo>
                    <a:pt x="1098829" y="1076248"/>
                  </a:lnTo>
                  <a:lnTo>
                    <a:pt x="1097711" y="1076706"/>
                  </a:lnTo>
                  <a:lnTo>
                    <a:pt x="1095844" y="1078572"/>
                  </a:lnTo>
                  <a:lnTo>
                    <a:pt x="1095375" y="1079690"/>
                  </a:lnTo>
                  <a:lnTo>
                    <a:pt x="1095375" y="1082319"/>
                  </a:lnTo>
                  <a:lnTo>
                    <a:pt x="1095844" y="1083449"/>
                  </a:lnTo>
                  <a:lnTo>
                    <a:pt x="1097711" y="1085303"/>
                  </a:lnTo>
                  <a:lnTo>
                    <a:pt x="1098829" y="1085773"/>
                  </a:lnTo>
                  <a:lnTo>
                    <a:pt x="1101458" y="1085773"/>
                  </a:lnTo>
                  <a:lnTo>
                    <a:pt x="1102575" y="1085303"/>
                  </a:lnTo>
                  <a:lnTo>
                    <a:pt x="1104442" y="1083449"/>
                  </a:lnTo>
                  <a:lnTo>
                    <a:pt x="1104900" y="1082319"/>
                  </a:lnTo>
                  <a:lnTo>
                    <a:pt x="1104900" y="1079690"/>
                  </a:lnTo>
                  <a:close/>
                </a:path>
                <a:path w="5438775" h="3776979">
                  <a:moveTo>
                    <a:pt x="1104900" y="541566"/>
                  </a:moveTo>
                  <a:lnTo>
                    <a:pt x="1104442" y="540448"/>
                  </a:lnTo>
                  <a:lnTo>
                    <a:pt x="1102575" y="538594"/>
                  </a:lnTo>
                  <a:lnTo>
                    <a:pt x="1101458" y="538124"/>
                  </a:lnTo>
                  <a:lnTo>
                    <a:pt x="1098829" y="538124"/>
                  </a:lnTo>
                  <a:lnTo>
                    <a:pt x="1097711" y="538594"/>
                  </a:lnTo>
                  <a:lnTo>
                    <a:pt x="1095844" y="540448"/>
                  </a:lnTo>
                  <a:lnTo>
                    <a:pt x="1095375" y="541566"/>
                  </a:lnTo>
                  <a:lnTo>
                    <a:pt x="1095375" y="544207"/>
                  </a:lnTo>
                  <a:lnTo>
                    <a:pt x="1095844" y="545325"/>
                  </a:lnTo>
                  <a:lnTo>
                    <a:pt x="1097711" y="547179"/>
                  </a:lnTo>
                  <a:lnTo>
                    <a:pt x="1098829" y="547649"/>
                  </a:lnTo>
                  <a:lnTo>
                    <a:pt x="1101458" y="547649"/>
                  </a:lnTo>
                  <a:lnTo>
                    <a:pt x="1102575" y="547179"/>
                  </a:lnTo>
                  <a:lnTo>
                    <a:pt x="1104442" y="545325"/>
                  </a:lnTo>
                  <a:lnTo>
                    <a:pt x="1104900" y="544207"/>
                  </a:lnTo>
                  <a:lnTo>
                    <a:pt x="1104900" y="541566"/>
                  </a:lnTo>
                  <a:close/>
                </a:path>
                <a:path w="5438775" h="3776979">
                  <a:moveTo>
                    <a:pt x="1104900" y="3454"/>
                  </a:moveTo>
                  <a:lnTo>
                    <a:pt x="1104442" y="2324"/>
                  </a:lnTo>
                  <a:lnTo>
                    <a:pt x="1102575" y="469"/>
                  </a:lnTo>
                  <a:lnTo>
                    <a:pt x="1101458" y="0"/>
                  </a:lnTo>
                  <a:lnTo>
                    <a:pt x="1098829" y="0"/>
                  </a:lnTo>
                  <a:lnTo>
                    <a:pt x="1097711" y="469"/>
                  </a:lnTo>
                  <a:lnTo>
                    <a:pt x="1095844" y="2324"/>
                  </a:lnTo>
                  <a:lnTo>
                    <a:pt x="1095375" y="3454"/>
                  </a:lnTo>
                  <a:lnTo>
                    <a:pt x="1095375" y="6083"/>
                  </a:lnTo>
                  <a:lnTo>
                    <a:pt x="1095844" y="7200"/>
                  </a:lnTo>
                  <a:lnTo>
                    <a:pt x="1097711" y="9067"/>
                  </a:lnTo>
                  <a:lnTo>
                    <a:pt x="1098829" y="9525"/>
                  </a:lnTo>
                  <a:lnTo>
                    <a:pt x="1101458" y="9525"/>
                  </a:lnTo>
                  <a:lnTo>
                    <a:pt x="1102575" y="9067"/>
                  </a:lnTo>
                  <a:lnTo>
                    <a:pt x="1104442" y="7200"/>
                  </a:lnTo>
                  <a:lnTo>
                    <a:pt x="1104900" y="6083"/>
                  </a:lnTo>
                  <a:lnTo>
                    <a:pt x="1104900" y="3454"/>
                  </a:lnTo>
                  <a:close/>
                </a:path>
                <a:path w="5438775" h="3776979">
                  <a:moveTo>
                    <a:pt x="1152525" y="3770299"/>
                  </a:moveTo>
                  <a:lnTo>
                    <a:pt x="1152067" y="3769182"/>
                  </a:lnTo>
                  <a:lnTo>
                    <a:pt x="1150200" y="3767315"/>
                  </a:lnTo>
                  <a:lnTo>
                    <a:pt x="1149083" y="3766858"/>
                  </a:lnTo>
                  <a:lnTo>
                    <a:pt x="1146454" y="3766858"/>
                  </a:lnTo>
                  <a:lnTo>
                    <a:pt x="1145336" y="3767315"/>
                  </a:lnTo>
                  <a:lnTo>
                    <a:pt x="1143469" y="3769182"/>
                  </a:lnTo>
                  <a:lnTo>
                    <a:pt x="1143000" y="3770299"/>
                  </a:lnTo>
                  <a:lnTo>
                    <a:pt x="1143000" y="3772928"/>
                  </a:lnTo>
                  <a:lnTo>
                    <a:pt x="1143469" y="3774059"/>
                  </a:lnTo>
                  <a:lnTo>
                    <a:pt x="1145336" y="3775913"/>
                  </a:lnTo>
                  <a:lnTo>
                    <a:pt x="1146454" y="3776383"/>
                  </a:lnTo>
                  <a:lnTo>
                    <a:pt x="1149083" y="3776383"/>
                  </a:lnTo>
                  <a:lnTo>
                    <a:pt x="1150200" y="3775913"/>
                  </a:lnTo>
                  <a:lnTo>
                    <a:pt x="1152067" y="3774059"/>
                  </a:lnTo>
                  <a:lnTo>
                    <a:pt x="1152525" y="3772928"/>
                  </a:lnTo>
                  <a:lnTo>
                    <a:pt x="1152525" y="3770299"/>
                  </a:lnTo>
                  <a:close/>
                </a:path>
                <a:path w="5438775" h="3776979">
                  <a:moveTo>
                    <a:pt x="1152525" y="3232175"/>
                  </a:moveTo>
                  <a:lnTo>
                    <a:pt x="1152067" y="3231057"/>
                  </a:lnTo>
                  <a:lnTo>
                    <a:pt x="1150200" y="3229203"/>
                  </a:lnTo>
                  <a:lnTo>
                    <a:pt x="1149083" y="3228733"/>
                  </a:lnTo>
                  <a:lnTo>
                    <a:pt x="1146454" y="3228733"/>
                  </a:lnTo>
                  <a:lnTo>
                    <a:pt x="1145336" y="3229203"/>
                  </a:lnTo>
                  <a:lnTo>
                    <a:pt x="1143469" y="3231057"/>
                  </a:lnTo>
                  <a:lnTo>
                    <a:pt x="1143000" y="3232175"/>
                  </a:lnTo>
                  <a:lnTo>
                    <a:pt x="1143000" y="3234817"/>
                  </a:lnTo>
                  <a:lnTo>
                    <a:pt x="1143469" y="3235934"/>
                  </a:lnTo>
                  <a:lnTo>
                    <a:pt x="1145336" y="3237788"/>
                  </a:lnTo>
                  <a:lnTo>
                    <a:pt x="1146454" y="3238258"/>
                  </a:lnTo>
                  <a:lnTo>
                    <a:pt x="1149083" y="3238258"/>
                  </a:lnTo>
                  <a:lnTo>
                    <a:pt x="1150200" y="3237788"/>
                  </a:lnTo>
                  <a:lnTo>
                    <a:pt x="1152067" y="3235934"/>
                  </a:lnTo>
                  <a:lnTo>
                    <a:pt x="1152525" y="3234817"/>
                  </a:lnTo>
                  <a:lnTo>
                    <a:pt x="1152525" y="3232175"/>
                  </a:lnTo>
                  <a:close/>
                </a:path>
                <a:path w="5438775" h="3776979">
                  <a:moveTo>
                    <a:pt x="1152525" y="2694063"/>
                  </a:moveTo>
                  <a:lnTo>
                    <a:pt x="1152067" y="2692933"/>
                  </a:lnTo>
                  <a:lnTo>
                    <a:pt x="1150200" y="2691079"/>
                  </a:lnTo>
                  <a:lnTo>
                    <a:pt x="1149083" y="2690609"/>
                  </a:lnTo>
                  <a:lnTo>
                    <a:pt x="1146454" y="2690609"/>
                  </a:lnTo>
                  <a:lnTo>
                    <a:pt x="1145336" y="2691079"/>
                  </a:lnTo>
                  <a:lnTo>
                    <a:pt x="1143469" y="2692933"/>
                  </a:lnTo>
                  <a:lnTo>
                    <a:pt x="1143000" y="2694063"/>
                  </a:lnTo>
                  <a:lnTo>
                    <a:pt x="1143000" y="2696692"/>
                  </a:lnTo>
                  <a:lnTo>
                    <a:pt x="1143469" y="2697810"/>
                  </a:lnTo>
                  <a:lnTo>
                    <a:pt x="1145336" y="2699677"/>
                  </a:lnTo>
                  <a:lnTo>
                    <a:pt x="1146454" y="2700134"/>
                  </a:lnTo>
                  <a:lnTo>
                    <a:pt x="1149083" y="2700134"/>
                  </a:lnTo>
                  <a:lnTo>
                    <a:pt x="1150200" y="2699677"/>
                  </a:lnTo>
                  <a:lnTo>
                    <a:pt x="1152067" y="2697810"/>
                  </a:lnTo>
                  <a:lnTo>
                    <a:pt x="1152525" y="2696692"/>
                  </a:lnTo>
                  <a:lnTo>
                    <a:pt x="1152525" y="2694063"/>
                  </a:lnTo>
                  <a:close/>
                </a:path>
                <a:path w="5438775" h="3776979">
                  <a:moveTo>
                    <a:pt x="1152525" y="2155939"/>
                  </a:moveTo>
                  <a:lnTo>
                    <a:pt x="1152067" y="2154809"/>
                  </a:lnTo>
                  <a:lnTo>
                    <a:pt x="1150200" y="2152954"/>
                  </a:lnTo>
                  <a:lnTo>
                    <a:pt x="1149083" y="2152485"/>
                  </a:lnTo>
                  <a:lnTo>
                    <a:pt x="1146454" y="2152485"/>
                  </a:lnTo>
                  <a:lnTo>
                    <a:pt x="1145336" y="2152954"/>
                  </a:lnTo>
                  <a:lnTo>
                    <a:pt x="1143469" y="2154809"/>
                  </a:lnTo>
                  <a:lnTo>
                    <a:pt x="1143000" y="2155939"/>
                  </a:lnTo>
                  <a:lnTo>
                    <a:pt x="1143000" y="2158568"/>
                  </a:lnTo>
                  <a:lnTo>
                    <a:pt x="1143469" y="2159685"/>
                  </a:lnTo>
                  <a:lnTo>
                    <a:pt x="1145336" y="2161552"/>
                  </a:lnTo>
                  <a:lnTo>
                    <a:pt x="1146454" y="2162010"/>
                  </a:lnTo>
                  <a:lnTo>
                    <a:pt x="1149083" y="2162010"/>
                  </a:lnTo>
                  <a:lnTo>
                    <a:pt x="1150200" y="2161552"/>
                  </a:lnTo>
                  <a:lnTo>
                    <a:pt x="1152067" y="2159685"/>
                  </a:lnTo>
                  <a:lnTo>
                    <a:pt x="1152525" y="2158568"/>
                  </a:lnTo>
                  <a:lnTo>
                    <a:pt x="1152525" y="2155939"/>
                  </a:lnTo>
                  <a:close/>
                </a:path>
                <a:path w="5438775" h="3776979">
                  <a:moveTo>
                    <a:pt x="1152525" y="1617814"/>
                  </a:moveTo>
                  <a:lnTo>
                    <a:pt x="1152067" y="1616697"/>
                  </a:lnTo>
                  <a:lnTo>
                    <a:pt x="1150200" y="1614830"/>
                  </a:lnTo>
                  <a:lnTo>
                    <a:pt x="1149083" y="1614373"/>
                  </a:lnTo>
                  <a:lnTo>
                    <a:pt x="1146454" y="1614373"/>
                  </a:lnTo>
                  <a:lnTo>
                    <a:pt x="1145336" y="1614830"/>
                  </a:lnTo>
                  <a:lnTo>
                    <a:pt x="1143469" y="1616697"/>
                  </a:lnTo>
                  <a:lnTo>
                    <a:pt x="1143000" y="1617814"/>
                  </a:lnTo>
                  <a:lnTo>
                    <a:pt x="1143000" y="1620443"/>
                  </a:lnTo>
                  <a:lnTo>
                    <a:pt x="1143469" y="1621574"/>
                  </a:lnTo>
                  <a:lnTo>
                    <a:pt x="1145336" y="1623428"/>
                  </a:lnTo>
                  <a:lnTo>
                    <a:pt x="1146454" y="1623898"/>
                  </a:lnTo>
                  <a:lnTo>
                    <a:pt x="1149083" y="1623898"/>
                  </a:lnTo>
                  <a:lnTo>
                    <a:pt x="1150200" y="1623428"/>
                  </a:lnTo>
                  <a:lnTo>
                    <a:pt x="1152067" y="1621574"/>
                  </a:lnTo>
                  <a:lnTo>
                    <a:pt x="1152525" y="1620443"/>
                  </a:lnTo>
                  <a:lnTo>
                    <a:pt x="1152525" y="1617814"/>
                  </a:lnTo>
                  <a:close/>
                </a:path>
                <a:path w="5438775" h="3776979">
                  <a:moveTo>
                    <a:pt x="1152525" y="1079690"/>
                  </a:moveTo>
                  <a:lnTo>
                    <a:pt x="1152067" y="1078572"/>
                  </a:lnTo>
                  <a:lnTo>
                    <a:pt x="1150200" y="1076706"/>
                  </a:lnTo>
                  <a:lnTo>
                    <a:pt x="1149083" y="1076248"/>
                  </a:lnTo>
                  <a:lnTo>
                    <a:pt x="1146454" y="1076248"/>
                  </a:lnTo>
                  <a:lnTo>
                    <a:pt x="1145336" y="1076706"/>
                  </a:lnTo>
                  <a:lnTo>
                    <a:pt x="1143469" y="1078572"/>
                  </a:lnTo>
                  <a:lnTo>
                    <a:pt x="1143000" y="1079690"/>
                  </a:lnTo>
                  <a:lnTo>
                    <a:pt x="1143000" y="1082319"/>
                  </a:lnTo>
                  <a:lnTo>
                    <a:pt x="1143469" y="1083449"/>
                  </a:lnTo>
                  <a:lnTo>
                    <a:pt x="1145336" y="1085303"/>
                  </a:lnTo>
                  <a:lnTo>
                    <a:pt x="1146454" y="1085773"/>
                  </a:lnTo>
                  <a:lnTo>
                    <a:pt x="1149083" y="1085773"/>
                  </a:lnTo>
                  <a:lnTo>
                    <a:pt x="1150200" y="1085303"/>
                  </a:lnTo>
                  <a:lnTo>
                    <a:pt x="1152067" y="1083449"/>
                  </a:lnTo>
                  <a:lnTo>
                    <a:pt x="1152525" y="1082319"/>
                  </a:lnTo>
                  <a:lnTo>
                    <a:pt x="1152525" y="1079690"/>
                  </a:lnTo>
                  <a:close/>
                </a:path>
                <a:path w="5438775" h="3776979">
                  <a:moveTo>
                    <a:pt x="1152525" y="541566"/>
                  </a:moveTo>
                  <a:lnTo>
                    <a:pt x="1152067" y="540448"/>
                  </a:lnTo>
                  <a:lnTo>
                    <a:pt x="1150200" y="538594"/>
                  </a:lnTo>
                  <a:lnTo>
                    <a:pt x="1149083" y="538124"/>
                  </a:lnTo>
                  <a:lnTo>
                    <a:pt x="1146454" y="538124"/>
                  </a:lnTo>
                  <a:lnTo>
                    <a:pt x="1145336" y="538594"/>
                  </a:lnTo>
                  <a:lnTo>
                    <a:pt x="1143469" y="540448"/>
                  </a:lnTo>
                  <a:lnTo>
                    <a:pt x="1143000" y="541566"/>
                  </a:lnTo>
                  <a:lnTo>
                    <a:pt x="1143000" y="544207"/>
                  </a:lnTo>
                  <a:lnTo>
                    <a:pt x="1143469" y="545325"/>
                  </a:lnTo>
                  <a:lnTo>
                    <a:pt x="1145336" y="547179"/>
                  </a:lnTo>
                  <a:lnTo>
                    <a:pt x="1146454" y="547649"/>
                  </a:lnTo>
                  <a:lnTo>
                    <a:pt x="1149083" y="547649"/>
                  </a:lnTo>
                  <a:lnTo>
                    <a:pt x="1150200" y="547179"/>
                  </a:lnTo>
                  <a:lnTo>
                    <a:pt x="1152067" y="545325"/>
                  </a:lnTo>
                  <a:lnTo>
                    <a:pt x="1152525" y="544207"/>
                  </a:lnTo>
                  <a:lnTo>
                    <a:pt x="1152525" y="541566"/>
                  </a:lnTo>
                  <a:close/>
                </a:path>
                <a:path w="5438775" h="3776979">
                  <a:moveTo>
                    <a:pt x="1152525" y="3454"/>
                  </a:moveTo>
                  <a:lnTo>
                    <a:pt x="1152067" y="2324"/>
                  </a:lnTo>
                  <a:lnTo>
                    <a:pt x="1150200" y="469"/>
                  </a:lnTo>
                  <a:lnTo>
                    <a:pt x="1149083" y="0"/>
                  </a:lnTo>
                  <a:lnTo>
                    <a:pt x="1146454" y="0"/>
                  </a:lnTo>
                  <a:lnTo>
                    <a:pt x="1145336" y="469"/>
                  </a:lnTo>
                  <a:lnTo>
                    <a:pt x="1143469" y="2324"/>
                  </a:lnTo>
                  <a:lnTo>
                    <a:pt x="1143000" y="3454"/>
                  </a:lnTo>
                  <a:lnTo>
                    <a:pt x="1143000" y="6083"/>
                  </a:lnTo>
                  <a:lnTo>
                    <a:pt x="1143469" y="7200"/>
                  </a:lnTo>
                  <a:lnTo>
                    <a:pt x="1145336" y="9067"/>
                  </a:lnTo>
                  <a:lnTo>
                    <a:pt x="1146454" y="9525"/>
                  </a:lnTo>
                  <a:lnTo>
                    <a:pt x="1149083" y="9525"/>
                  </a:lnTo>
                  <a:lnTo>
                    <a:pt x="1150200" y="9067"/>
                  </a:lnTo>
                  <a:lnTo>
                    <a:pt x="1152067" y="7200"/>
                  </a:lnTo>
                  <a:lnTo>
                    <a:pt x="1152525" y="6083"/>
                  </a:lnTo>
                  <a:lnTo>
                    <a:pt x="1152525" y="3454"/>
                  </a:lnTo>
                  <a:close/>
                </a:path>
                <a:path w="5438775" h="3776979">
                  <a:moveTo>
                    <a:pt x="1200150" y="3770299"/>
                  </a:moveTo>
                  <a:lnTo>
                    <a:pt x="1199692" y="3769182"/>
                  </a:lnTo>
                  <a:lnTo>
                    <a:pt x="1197825" y="3767315"/>
                  </a:lnTo>
                  <a:lnTo>
                    <a:pt x="1196708" y="3766858"/>
                  </a:lnTo>
                  <a:lnTo>
                    <a:pt x="1194079" y="3766858"/>
                  </a:lnTo>
                  <a:lnTo>
                    <a:pt x="1192961" y="3767315"/>
                  </a:lnTo>
                  <a:lnTo>
                    <a:pt x="1191094" y="3769182"/>
                  </a:lnTo>
                  <a:lnTo>
                    <a:pt x="1190625" y="3770299"/>
                  </a:lnTo>
                  <a:lnTo>
                    <a:pt x="1190625" y="3772928"/>
                  </a:lnTo>
                  <a:lnTo>
                    <a:pt x="1191094" y="3774059"/>
                  </a:lnTo>
                  <a:lnTo>
                    <a:pt x="1192961" y="3775913"/>
                  </a:lnTo>
                  <a:lnTo>
                    <a:pt x="1194079" y="3776383"/>
                  </a:lnTo>
                  <a:lnTo>
                    <a:pt x="1196708" y="3776383"/>
                  </a:lnTo>
                  <a:lnTo>
                    <a:pt x="1197825" y="3775913"/>
                  </a:lnTo>
                  <a:lnTo>
                    <a:pt x="1199692" y="3774059"/>
                  </a:lnTo>
                  <a:lnTo>
                    <a:pt x="1200150" y="3772928"/>
                  </a:lnTo>
                  <a:lnTo>
                    <a:pt x="1200150" y="3770299"/>
                  </a:lnTo>
                  <a:close/>
                </a:path>
                <a:path w="5438775" h="3776979">
                  <a:moveTo>
                    <a:pt x="1200150" y="3232175"/>
                  </a:moveTo>
                  <a:lnTo>
                    <a:pt x="1199692" y="3231057"/>
                  </a:lnTo>
                  <a:lnTo>
                    <a:pt x="1197825" y="3229203"/>
                  </a:lnTo>
                  <a:lnTo>
                    <a:pt x="1196708" y="3228733"/>
                  </a:lnTo>
                  <a:lnTo>
                    <a:pt x="1194079" y="3228733"/>
                  </a:lnTo>
                  <a:lnTo>
                    <a:pt x="1192961" y="3229203"/>
                  </a:lnTo>
                  <a:lnTo>
                    <a:pt x="1191094" y="3231057"/>
                  </a:lnTo>
                  <a:lnTo>
                    <a:pt x="1190625" y="3232175"/>
                  </a:lnTo>
                  <a:lnTo>
                    <a:pt x="1190625" y="3234817"/>
                  </a:lnTo>
                  <a:lnTo>
                    <a:pt x="1191094" y="3235934"/>
                  </a:lnTo>
                  <a:lnTo>
                    <a:pt x="1192961" y="3237788"/>
                  </a:lnTo>
                  <a:lnTo>
                    <a:pt x="1194079" y="3238258"/>
                  </a:lnTo>
                  <a:lnTo>
                    <a:pt x="1196708" y="3238258"/>
                  </a:lnTo>
                  <a:lnTo>
                    <a:pt x="1197825" y="3237788"/>
                  </a:lnTo>
                  <a:lnTo>
                    <a:pt x="1199692" y="3235934"/>
                  </a:lnTo>
                  <a:lnTo>
                    <a:pt x="1200150" y="3234817"/>
                  </a:lnTo>
                  <a:lnTo>
                    <a:pt x="1200150" y="3232175"/>
                  </a:lnTo>
                  <a:close/>
                </a:path>
                <a:path w="5438775" h="3776979">
                  <a:moveTo>
                    <a:pt x="1200150" y="2694063"/>
                  </a:moveTo>
                  <a:lnTo>
                    <a:pt x="1199692" y="2692933"/>
                  </a:lnTo>
                  <a:lnTo>
                    <a:pt x="1197825" y="2691079"/>
                  </a:lnTo>
                  <a:lnTo>
                    <a:pt x="1196708" y="2690609"/>
                  </a:lnTo>
                  <a:lnTo>
                    <a:pt x="1194079" y="2690609"/>
                  </a:lnTo>
                  <a:lnTo>
                    <a:pt x="1192961" y="2691079"/>
                  </a:lnTo>
                  <a:lnTo>
                    <a:pt x="1191094" y="2692933"/>
                  </a:lnTo>
                  <a:lnTo>
                    <a:pt x="1190625" y="2694063"/>
                  </a:lnTo>
                  <a:lnTo>
                    <a:pt x="1190625" y="2696692"/>
                  </a:lnTo>
                  <a:lnTo>
                    <a:pt x="1191094" y="2697810"/>
                  </a:lnTo>
                  <a:lnTo>
                    <a:pt x="1192961" y="2699677"/>
                  </a:lnTo>
                  <a:lnTo>
                    <a:pt x="1194079" y="2700134"/>
                  </a:lnTo>
                  <a:lnTo>
                    <a:pt x="1196708" y="2700134"/>
                  </a:lnTo>
                  <a:lnTo>
                    <a:pt x="1197825" y="2699677"/>
                  </a:lnTo>
                  <a:lnTo>
                    <a:pt x="1199692" y="2697810"/>
                  </a:lnTo>
                  <a:lnTo>
                    <a:pt x="1200150" y="2696692"/>
                  </a:lnTo>
                  <a:lnTo>
                    <a:pt x="1200150" y="2694063"/>
                  </a:lnTo>
                  <a:close/>
                </a:path>
                <a:path w="5438775" h="3776979">
                  <a:moveTo>
                    <a:pt x="1200150" y="2155939"/>
                  </a:moveTo>
                  <a:lnTo>
                    <a:pt x="1199692" y="2154809"/>
                  </a:lnTo>
                  <a:lnTo>
                    <a:pt x="1197825" y="2152954"/>
                  </a:lnTo>
                  <a:lnTo>
                    <a:pt x="1196708" y="2152485"/>
                  </a:lnTo>
                  <a:lnTo>
                    <a:pt x="1194079" y="2152485"/>
                  </a:lnTo>
                  <a:lnTo>
                    <a:pt x="1192961" y="2152954"/>
                  </a:lnTo>
                  <a:lnTo>
                    <a:pt x="1191094" y="2154809"/>
                  </a:lnTo>
                  <a:lnTo>
                    <a:pt x="1190625" y="2155939"/>
                  </a:lnTo>
                  <a:lnTo>
                    <a:pt x="1190625" y="2158568"/>
                  </a:lnTo>
                  <a:lnTo>
                    <a:pt x="1191094" y="2159685"/>
                  </a:lnTo>
                  <a:lnTo>
                    <a:pt x="1192961" y="2161552"/>
                  </a:lnTo>
                  <a:lnTo>
                    <a:pt x="1194079" y="2162010"/>
                  </a:lnTo>
                  <a:lnTo>
                    <a:pt x="1196708" y="2162010"/>
                  </a:lnTo>
                  <a:lnTo>
                    <a:pt x="1197825" y="2161552"/>
                  </a:lnTo>
                  <a:lnTo>
                    <a:pt x="1199692" y="2159685"/>
                  </a:lnTo>
                  <a:lnTo>
                    <a:pt x="1200150" y="2158568"/>
                  </a:lnTo>
                  <a:lnTo>
                    <a:pt x="1200150" y="2155939"/>
                  </a:lnTo>
                  <a:close/>
                </a:path>
                <a:path w="5438775" h="3776979">
                  <a:moveTo>
                    <a:pt x="1200150" y="1617814"/>
                  </a:moveTo>
                  <a:lnTo>
                    <a:pt x="1199692" y="1616697"/>
                  </a:lnTo>
                  <a:lnTo>
                    <a:pt x="1197825" y="1614830"/>
                  </a:lnTo>
                  <a:lnTo>
                    <a:pt x="1196708" y="1614373"/>
                  </a:lnTo>
                  <a:lnTo>
                    <a:pt x="1194079" y="1614373"/>
                  </a:lnTo>
                  <a:lnTo>
                    <a:pt x="1192961" y="1614830"/>
                  </a:lnTo>
                  <a:lnTo>
                    <a:pt x="1191094" y="1616697"/>
                  </a:lnTo>
                  <a:lnTo>
                    <a:pt x="1190625" y="1617814"/>
                  </a:lnTo>
                  <a:lnTo>
                    <a:pt x="1190625" y="1620443"/>
                  </a:lnTo>
                  <a:lnTo>
                    <a:pt x="1191094" y="1621574"/>
                  </a:lnTo>
                  <a:lnTo>
                    <a:pt x="1192961" y="1623428"/>
                  </a:lnTo>
                  <a:lnTo>
                    <a:pt x="1194079" y="1623898"/>
                  </a:lnTo>
                  <a:lnTo>
                    <a:pt x="1196708" y="1623898"/>
                  </a:lnTo>
                  <a:lnTo>
                    <a:pt x="1197825" y="1623428"/>
                  </a:lnTo>
                  <a:lnTo>
                    <a:pt x="1199692" y="1621574"/>
                  </a:lnTo>
                  <a:lnTo>
                    <a:pt x="1200150" y="1620443"/>
                  </a:lnTo>
                  <a:lnTo>
                    <a:pt x="1200150" y="1617814"/>
                  </a:lnTo>
                  <a:close/>
                </a:path>
                <a:path w="5438775" h="3776979">
                  <a:moveTo>
                    <a:pt x="1200150" y="1079690"/>
                  </a:moveTo>
                  <a:lnTo>
                    <a:pt x="1199692" y="1078572"/>
                  </a:lnTo>
                  <a:lnTo>
                    <a:pt x="1197825" y="1076706"/>
                  </a:lnTo>
                  <a:lnTo>
                    <a:pt x="1196708" y="1076248"/>
                  </a:lnTo>
                  <a:lnTo>
                    <a:pt x="1194079" y="1076248"/>
                  </a:lnTo>
                  <a:lnTo>
                    <a:pt x="1192961" y="1076706"/>
                  </a:lnTo>
                  <a:lnTo>
                    <a:pt x="1191094" y="1078572"/>
                  </a:lnTo>
                  <a:lnTo>
                    <a:pt x="1190625" y="1079690"/>
                  </a:lnTo>
                  <a:lnTo>
                    <a:pt x="1190625" y="1082319"/>
                  </a:lnTo>
                  <a:lnTo>
                    <a:pt x="1191094" y="1083449"/>
                  </a:lnTo>
                  <a:lnTo>
                    <a:pt x="1192961" y="1085303"/>
                  </a:lnTo>
                  <a:lnTo>
                    <a:pt x="1194079" y="1085773"/>
                  </a:lnTo>
                  <a:lnTo>
                    <a:pt x="1196708" y="1085773"/>
                  </a:lnTo>
                  <a:lnTo>
                    <a:pt x="1197825" y="1085303"/>
                  </a:lnTo>
                  <a:lnTo>
                    <a:pt x="1199692" y="1083449"/>
                  </a:lnTo>
                  <a:lnTo>
                    <a:pt x="1200150" y="1082319"/>
                  </a:lnTo>
                  <a:lnTo>
                    <a:pt x="1200150" y="1079690"/>
                  </a:lnTo>
                  <a:close/>
                </a:path>
                <a:path w="5438775" h="3776979">
                  <a:moveTo>
                    <a:pt x="1200150" y="541566"/>
                  </a:moveTo>
                  <a:lnTo>
                    <a:pt x="1199692" y="540448"/>
                  </a:lnTo>
                  <a:lnTo>
                    <a:pt x="1197825" y="538594"/>
                  </a:lnTo>
                  <a:lnTo>
                    <a:pt x="1196708" y="538124"/>
                  </a:lnTo>
                  <a:lnTo>
                    <a:pt x="1194079" y="538124"/>
                  </a:lnTo>
                  <a:lnTo>
                    <a:pt x="1192961" y="538594"/>
                  </a:lnTo>
                  <a:lnTo>
                    <a:pt x="1191094" y="540448"/>
                  </a:lnTo>
                  <a:lnTo>
                    <a:pt x="1190625" y="541566"/>
                  </a:lnTo>
                  <a:lnTo>
                    <a:pt x="1190625" y="544207"/>
                  </a:lnTo>
                  <a:lnTo>
                    <a:pt x="1191094" y="545325"/>
                  </a:lnTo>
                  <a:lnTo>
                    <a:pt x="1192961" y="547179"/>
                  </a:lnTo>
                  <a:lnTo>
                    <a:pt x="1194079" y="547649"/>
                  </a:lnTo>
                  <a:lnTo>
                    <a:pt x="1196708" y="547649"/>
                  </a:lnTo>
                  <a:lnTo>
                    <a:pt x="1197825" y="547179"/>
                  </a:lnTo>
                  <a:lnTo>
                    <a:pt x="1199692" y="545325"/>
                  </a:lnTo>
                  <a:lnTo>
                    <a:pt x="1200150" y="544207"/>
                  </a:lnTo>
                  <a:lnTo>
                    <a:pt x="1200150" y="541566"/>
                  </a:lnTo>
                  <a:close/>
                </a:path>
                <a:path w="5438775" h="3776979">
                  <a:moveTo>
                    <a:pt x="1200150" y="3454"/>
                  </a:moveTo>
                  <a:lnTo>
                    <a:pt x="1199692" y="2324"/>
                  </a:lnTo>
                  <a:lnTo>
                    <a:pt x="1197825" y="469"/>
                  </a:lnTo>
                  <a:lnTo>
                    <a:pt x="1196708" y="0"/>
                  </a:lnTo>
                  <a:lnTo>
                    <a:pt x="1194079" y="0"/>
                  </a:lnTo>
                  <a:lnTo>
                    <a:pt x="1192961" y="469"/>
                  </a:lnTo>
                  <a:lnTo>
                    <a:pt x="1191094" y="2324"/>
                  </a:lnTo>
                  <a:lnTo>
                    <a:pt x="1190625" y="3454"/>
                  </a:lnTo>
                  <a:lnTo>
                    <a:pt x="1190625" y="6083"/>
                  </a:lnTo>
                  <a:lnTo>
                    <a:pt x="1191094" y="7200"/>
                  </a:lnTo>
                  <a:lnTo>
                    <a:pt x="1192961" y="9067"/>
                  </a:lnTo>
                  <a:lnTo>
                    <a:pt x="1194079" y="9525"/>
                  </a:lnTo>
                  <a:lnTo>
                    <a:pt x="1196708" y="9525"/>
                  </a:lnTo>
                  <a:lnTo>
                    <a:pt x="1197825" y="9067"/>
                  </a:lnTo>
                  <a:lnTo>
                    <a:pt x="1199692" y="7200"/>
                  </a:lnTo>
                  <a:lnTo>
                    <a:pt x="1200150" y="6083"/>
                  </a:lnTo>
                  <a:lnTo>
                    <a:pt x="1200150" y="3454"/>
                  </a:lnTo>
                  <a:close/>
                </a:path>
                <a:path w="5438775" h="3776979">
                  <a:moveTo>
                    <a:pt x="1247775" y="3770299"/>
                  </a:moveTo>
                  <a:lnTo>
                    <a:pt x="1247317" y="3769182"/>
                  </a:lnTo>
                  <a:lnTo>
                    <a:pt x="1245450" y="3767315"/>
                  </a:lnTo>
                  <a:lnTo>
                    <a:pt x="1244333" y="3766858"/>
                  </a:lnTo>
                  <a:lnTo>
                    <a:pt x="1241704" y="3766858"/>
                  </a:lnTo>
                  <a:lnTo>
                    <a:pt x="1240586" y="3767315"/>
                  </a:lnTo>
                  <a:lnTo>
                    <a:pt x="1238719" y="3769182"/>
                  </a:lnTo>
                  <a:lnTo>
                    <a:pt x="1238250" y="3770299"/>
                  </a:lnTo>
                  <a:lnTo>
                    <a:pt x="1238250" y="3772928"/>
                  </a:lnTo>
                  <a:lnTo>
                    <a:pt x="1238719" y="3774059"/>
                  </a:lnTo>
                  <a:lnTo>
                    <a:pt x="1240586" y="3775913"/>
                  </a:lnTo>
                  <a:lnTo>
                    <a:pt x="1241704" y="3776383"/>
                  </a:lnTo>
                  <a:lnTo>
                    <a:pt x="1244333" y="3776383"/>
                  </a:lnTo>
                  <a:lnTo>
                    <a:pt x="1245450" y="3775913"/>
                  </a:lnTo>
                  <a:lnTo>
                    <a:pt x="1247317" y="3774059"/>
                  </a:lnTo>
                  <a:lnTo>
                    <a:pt x="1247775" y="3772928"/>
                  </a:lnTo>
                  <a:lnTo>
                    <a:pt x="1247775" y="3770299"/>
                  </a:lnTo>
                  <a:close/>
                </a:path>
                <a:path w="5438775" h="3776979">
                  <a:moveTo>
                    <a:pt x="1247775" y="3232175"/>
                  </a:moveTo>
                  <a:lnTo>
                    <a:pt x="1247317" y="3231057"/>
                  </a:lnTo>
                  <a:lnTo>
                    <a:pt x="1245450" y="3229203"/>
                  </a:lnTo>
                  <a:lnTo>
                    <a:pt x="1244333" y="3228733"/>
                  </a:lnTo>
                  <a:lnTo>
                    <a:pt x="1241704" y="3228733"/>
                  </a:lnTo>
                  <a:lnTo>
                    <a:pt x="1240586" y="3229203"/>
                  </a:lnTo>
                  <a:lnTo>
                    <a:pt x="1238719" y="3231057"/>
                  </a:lnTo>
                  <a:lnTo>
                    <a:pt x="1238250" y="3232175"/>
                  </a:lnTo>
                  <a:lnTo>
                    <a:pt x="1238250" y="3234817"/>
                  </a:lnTo>
                  <a:lnTo>
                    <a:pt x="1238719" y="3235934"/>
                  </a:lnTo>
                  <a:lnTo>
                    <a:pt x="1240586" y="3237788"/>
                  </a:lnTo>
                  <a:lnTo>
                    <a:pt x="1241704" y="3238258"/>
                  </a:lnTo>
                  <a:lnTo>
                    <a:pt x="1244333" y="3238258"/>
                  </a:lnTo>
                  <a:lnTo>
                    <a:pt x="1245450" y="3237788"/>
                  </a:lnTo>
                  <a:lnTo>
                    <a:pt x="1247317" y="3235934"/>
                  </a:lnTo>
                  <a:lnTo>
                    <a:pt x="1247775" y="3234817"/>
                  </a:lnTo>
                  <a:lnTo>
                    <a:pt x="1247775" y="3232175"/>
                  </a:lnTo>
                  <a:close/>
                </a:path>
                <a:path w="5438775" h="3776979">
                  <a:moveTo>
                    <a:pt x="1247775" y="2694063"/>
                  </a:moveTo>
                  <a:lnTo>
                    <a:pt x="1247317" y="2692933"/>
                  </a:lnTo>
                  <a:lnTo>
                    <a:pt x="1245450" y="2691079"/>
                  </a:lnTo>
                  <a:lnTo>
                    <a:pt x="1244333" y="2690609"/>
                  </a:lnTo>
                  <a:lnTo>
                    <a:pt x="1241704" y="2690609"/>
                  </a:lnTo>
                  <a:lnTo>
                    <a:pt x="1240586" y="2691079"/>
                  </a:lnTo>
                  <a:lnTo>
                    <a:pt x="1238719" y="2692933"/>
                  </a:lnTo>
                  <a:lnTo>
                    <a:pt x="1238250" y="2694063"/>
                  </a:lnTo>
                  <a:lnTo>
                    <a:pt x="1238250" y="2696692"/>
                  </a:lnTo>
                  <a:lnTo>
                    <a:pt x="1238719" y="2697810"/>
                  </a:lnTo>
                  <a:lnTo>
                    <a:pt x="1240586" y="2699677"/>
                  </a:lnTo>
                  <a:lnTo>
                    <a:pt x="1241704" y="2700134"/>
                  </a:lnTo>
                  <a:lnTo>
                    <a:pt x="1244333" y="2700134"/>
                  </a:lnTo>
                  <a:lnTo>
                    <a:pt x="1245450" y="2699677"/>
                  </a:lnTo>
                  <a:lnTo>
                    <a:pt x="1247317" y="2697810"/>
                  </a:lnTo>
                  <a:lnTo>
                    <a:pt x="1247775" y="2696692"/>
                  </a:lnTo>
                  <a:lnTo>
                    <a:pt x="1247775" y="2694063"/>
                  </a:lnTo>
                  <a:close/>
                </a:path>
                <a:path w="5438775" h="3776979">
                  <a:moveTo>
                    <a:pt x="1247775" y="2155939"/>
                  </a:moveTo>
                  <a:lnTo>
                    <a:pt x="1247317" y="2154809"/>
                  </a:lnTo>
                  <a:lnTo>
                    <a:pt x="1245450" y="2152954"/>
                  </a:lnTo>
                  <a:lnTo>
                    <a:pt x="1244333" y="2152485"/>
                  </a:lnTo>
                  <a:lnTo>
                    <a:pt x="1241704" y="2152485"/>
                  </a:lnTo>
                  <a:lnTo>
                    <a:pt x="1240586" y="2152954"/>
                  </a:lnTo>
                  <a:lnTo>
                    <a:pt x="1238719" y="2154809"/>
                  </a:lnTo>
                  <a:lnTo>
                    <a:pt x="1238250" y="2155939"/>
                  </a:lnTo>
                  <a:lnTo>
                    <a:pt x="1238250" y="2158568"/>
                  </a:lnTo>
                  <a:lnTo>
                    <a:pt x="1238719" y="2159685"/>
                  </a:lnTo>
                  <a:lnTo>
                    <a:pt x="1240586" y="2161552"/>
                  </a:lnTo>
                  <a:lnTo>
                    <a:pt x="1241704" y="2162010"/>
                  </a:lnTo>
                  <a:lnTo>
                    <a:pt x="1244333" y="2162010"/>
                  </a:lnTo>
                  <a:lnTo>
                    <a:pt x="1245450" y="2161552"/>
                  </a:lnTo>
                  <a:lnTo>
                    <a:pt x="1247317" y="2159685"/>
                  </a:lnTo>
                  <a:lnTo>
                    <a:pt x="1247775" y="2158568"/>
                  </a:lnTo>
                  <a:lnTo>
                    <a:pt x="1247775" y="2155939"/>
                  </a:lnTo>
                  <a:close/>
                </a:path>
                <a:path w="5438775" h="3776979">
                  <a:moveTo>
                    <a:pt x="1247775" y="1617814"/>
                  </a:moveTo>
                  <a:lnTo>
                    <a:pt x="1247317" y="1616697"/>
                  </a:lnTo>
                  <a:lnTo>
                    <a:pt x="1245450" y="1614830"/>
                  </a:lnTo>
                  <a:lnTo>
                    <a:pt x="1244333" y="1614373"/>
                  </a:lnTo>
                  <a:lnTo>
                    <a:pt x="1241704" y="1614373"/>
                  </a:lnTo>
                  <a:lnTo>
                    <a:pt x="1240586" y="1614830"/>
                  </a:lnTo>
                  <a:lnTo>
                    <a:pt x="1238719" y="1616697"/>
                  </a:lnTo>
                  <a:lnTo>
                    <a:pt x="1238250" y="1617814"/>
                  </a:lnTo>
                  <a:lnTo>
                    <a:pt x="1238250" y="1620443"/>
                  </a:lnTo>
                  <a:lnTo>
                    <a:pt x="1238719" y="1621574"/>
                  </a:lnTo>
                  <a:lnTo>
                    <a:pt x="1240586" y="1623428"/>
                  </a:lnTo>
                  <a:lnTo>
                    <a:pt x="1241704" y="1623898"/>
                  </a:lnTo>
                  <a:lnTo>
                    <a:pt x="1244333" y="1623898"/>
                  </a:lnTo>
                  <a:lnTo>
                    <a:pt x="1245450" y="1623428"/>
                  </a:lnTo>
                  <a:lnTo>
                    <a:pt x="1247317" y="1621574"/>
                  </a:lnTo>
                  <a:lnTo>
                    <a:pt x="1247775" y="1620443"/>
                  </a:lnTo>
                  <a:lnTo>
                    <a:pt x="1247775" y="1617814"/>
                  </a:lnTo>
                  <a:close/>
                </a:path>
                <a:path w="5438775" h="3776979">
                  <a:moveTo>
                    <a:pt x="1247775" y="1079690"/>
                  </a:moveTo>
                  <a:lnTo>
                    <a:pt x="1247317" y="1078572"/>
                  </a:lnTo>
                  <a:lnTo>
                    <a:pt x="1245450" y="1076706"/>
                  </a:lnTo>
                  <a:lnTo>
                    <a:pt x="1244333" y="1076248"/>
                  </a:lnTo>
                  <a:lnTo>
                    <a:pt x="1241704" y="1076248"/>
                  </a:lnTo>
                  <a:lnTo>
                    <a:pt x="1240586" y="1076706"/>
                  </a:lnTo>
                  <a:lnTo>
                    <a:pt x="1238719" y="1078572"/>
                  </a:lnTo>
                  <a:lnTo>
                    <a:pt x="1238250" y="1079690"/>
                  </a:lnTo>
                  <a:lnTo>
                    <a:pt x="1238250" y="1082319"/>
                  </a:lnTo>
                  <a:lnTo>
                    <a:pt x="1238719" y="1083449"/>
                  </a:lnTo>
                  <a:lnTo>
                    <a:pt x="1240586" y="1085303"/>
                  </a:lnTo>
                  <a:lnTo>
                    <a:pt x="1241704" y="1085773"/>
                  </a:lnTo>
                  <a:lnTo>
                    <a:pt x="1244333" y="1085773"/>
                  </a:lnTo>
                  <a:lnTo>
                    <a:pt x="1245450" y="1085303"/>
                  </a:lnTo>
                  <a:lnTo>
                    <a:pt x="1247317" y="1083449"/>
                  </a:lnTo>
                  <a:lnTo>
                    <a:pt x="1247775" y="1082319"/>
                  </a:lnTo>
                  <a:lnTo>
                    <a:pt x="1247775" y="1079690"/>
                  </a:lnTo>
                  <a:close/>
                </a:path>
                <a:path w="5438775" h="3776979">
                  <a:moveTo>
                    <a:pt x="1247775" y="541566"/>
                  </a:moveTo>
                  <a:lnTo>
                    <a:pt x="1247317" y="540448"/>
                  </a:lnTo>
                  <a:lnTo>
                    <a:pt x="1245450" y="538594"/>
                  </a:lnTo>
                  <a:lnTo>
                    <a:pt x="1244333" y="538124"/>
                  </a:lnTo>
                  <a:lnTo>
                    <a:pt x="1241704" y="538124"/>
                  </a:lnTo>
                  <a:lnTo>
                    <a:pt x="1240586" y="538594"/>
                  </a:lnTo>
                  <a:lnTo>
                    <a:pt x="1238719" y="540448"/>
                  </a:lnTo>
                  <a:lnTo>
                    <a:pt x="1238250" y="541566"/>
                  </a:lnTo>
                  <a:lnTo>
                    <a:pt x="1238250" y="544207"/>
                  </a:lnTo>
                  <a:lnTo>
                    <a:pt x="1238719" y="545325"/>
                  </a:lnTo>
                  <a:lnTo>
                    <a:pt x="1240586" y="547179"/>
                  </a:lnTo>
                  <a:lnTo>
                    <a:pt x="1241704" y="547649"/>
                  </a:lnTo>
                  <a:lnTo>
                    <a:pt x="1244333" y="547649"/>
                  </a:lnTo>
                  <a:lnTo>
                    <a:pt x="1245450" y="547179"/>
                  </a:lnTo>
                  <a:lnTo>
                    <a:pt x="1247317" y="545325"/>
                  </a:lnTo>
                  <a:lnTo>
                    <a:pt x="1247775" y="544207"/>
                  </a:lnTo>
                  <a:lnTo>
                    <a:pt x="1247775" y="541566"/>
                  </a:lnTo>
                  <a:close/>
                </a:path>
                <a:path w="5438775" h="3776979">
                  <a:moveTo>
                    <a:pt x="1247775" y="3454"/>
                  </a:moveTo>
                  <a:lnTo>
                    <a:pt x="1247317" y="2324"/>
                  </a:lnTo>
                  <a:lnTo>
                    <a:pt x="1245450" y="469"/>
                  </a:lnTo>
                  <a:lnTo>
                    <a:pt x="1244333" y="0"/>
                  </a:lnTo>
                  <a:lnTo>
                    <a:pt x="1241704" y="0"/>
                  </a:lnTo>
                  <a:lnTo>
                    <a:pt x="1240586" y="469"/>
                  </a:lnTo>
                  <a:lnTo>
                    <a:pt x="1238719" y="2324"/>
                  </a:lnTo>
                  <a:lnTo>
                    <a:pt x="1238250" y="3454"/>
                  </a:lnTo>
                  <a:lnTo>
                    <a:pt x="1238250" y="6083"/>
                  </a:lnTo>
                  <a:lnTo>
                    <a:pt x="1238719" y="7200"/>
                  </a:lnTo>
                  <a:lnTo>
                    <a:pt x="1240586" y="9067"/>
                  </a:lnTo>
                  <a:lnTo>
                    <a:pt x="1241704" y="9525"/>
                  </a:lnTo>
                  <a:lnTo>
                    <a:pt x="1244333" y="9525"/>
                  </a:lnTo>
                  <a:lnTo>
                    <a:pt x="1245450" y="9067"/>
                  </a:lnTo>
                  <a:lnTo>
                    <a:pt x="1247317" y="7200"/>
                  </a:lnTo>
                  <a:lnTo>
                    <a:pt x="1247775" y="6083"/>
                  </a:lnTo>
                  <a:lnTo>
                    <a:pt x="1247775" y="3454"/>
                  </a:lnTo>
                  <a:close/>
                </a:path>
                <a:path w="5438775" h="3776979">
                  <a:moveTo>
                    <a:pt x="1295400" y="3770299"/>
                  </a:moveTo>
                  <a:lnTo>
                    <a:pt x="1294942" y="3769182"/>
                  </a:lnTo>
                  <a:lnTo>
                    <a:pt x="1293075" y="3767315"/>
                  </a:lnTo>
                  <a:lnTo>
                    <a:pt x="1291958" y="3766858"/>
                  </a:lnTo>
                  <a:lnTo>
                    <a:pt x="1289329" y="3766858"/>
                  </a:lnTo>
                  <a:lnTo>
                    <a:pt x="1288211" y="3767315"/>
                  </a:lnTo>
                  <a:lnTo>
                    <a:pt x="1286344" y="3769182"/>
                  </a:lnTo>
                  <a:lnTo>
                    <a:pt x="1285875" y="3770299"/>
                  </a:lnTo>
                  <a:lnTo>
                    <a:pt x="1285875" y="3772928"/>
                  </a:lnTo>
                  <a:lnTo>
                    <a:pt x="1286344" y="3774059"/>
                  </a:lnTo>
                  <a:lnTo>
                    <a:pt x="1288211" y="3775913"/>
                  </a:lnTo>
                  <a:lnTo>
                    <a:pt x="1289329" y="3776383"/>
                  </a:lnTo>
                  <a:lnTo>
                    <a:pt x="1291958" y="3776383"/>
                  </a:lnTo>
                  <a:lnTo>
                    <a:pt x="1293075" y="3775913"/>
                  </a:lnTo>
                  <a:lnTo>
                    <a:pt x="1294942" y="3774059"/>
                  </a:lnTo>
                  <a:lnTo>
                    <a:pt x="1295400" y="3772928"/>
                  </a:lnTo>
                  <a:lnTo>
                    <a:pt x="1295400" y="3770299"/>
                  </a:lnTo>
                  <a:close/>
                </a:path>
                <a:path w="5438775" h="3776979">
                  <a:moveTo>
                    <a:pt x="1295400" y="3232175"/>
                  </a:moveTo>
                  <a:lnTo>
                    <a:pt x="1294942" y="3231057"/>
                  </a:lnTo>
                  <a:lnTo>
                    <a:pt x="1293075" y="3229203"/>
                  </a:lnTo>
                  <a:lnTo>
                    <a:pt x="1291958" y="3228733"/>
                  </a:lnTo>
                  <a:lnTo>
                    <a:pt x="1289329" y="3228733"/>
                  </a:lnTo>
                  <a:lnTo>
                    <a:pt x="1288211" y="3229203"/>
                  </a:lnTo>
                  <a:lnTo>
                    <a:pt x="1286344" y="3231057"/>
                  </a:lnTo>
                  <a:lnTo>
                    <a:pt x="1285875" y="3232175"/>
                  </a:lnTo>
                  <a:lnTo>
                    <a:pt x="1285875" y="3234817"/>
                  </a:lnTo>
                  <a:lnTo>
                    <a:pt x="1286344" y="3235934"/>
                  </a:lnTo>
                  <a:lnTo>
                    <a:pt x="1288211" y="3237788"/>
                  </a:lnTo>
                  <a:lnTo>
                    <a:pt x="1289329" y="3238258"/>
                  </a:lnTo>
                  <a:lnTo>
                    <a:pt x="1291958" y="3238258"/>
                  </a:lnTo>
                  <a:lnTo>
                    <a:pt x="1293075" y="3237788"/>
                  </a:lnTo>
                  <a:lnTo>
                    <a:pt x="1294942" y="3235934"/>
                  </a:lnTo>
                  <a:lnTo>
                    <a:pt x="1295400" y="3234817"/>
                  </a:lnTo>
                  <a:lnTo>
                    <a:pt x="1295400" y="3232175"/>
                  </a:lnTo>
                  <a:close/>
                </a:path>
                <a:path w="5438775" h="3776979">
                  <a:moveTo>
                    <a:pt x="1295400" y="2694063"/>
                  </a:moveTo>
                  <a:lnTo>
                    <a:pt x="1294942" y="2692933"/>
                  </a:lnTo>
                  <a:lnTo>
                    <a:pt x="1293075" y="2691079"/>
                  </a:lnTo>
                  <a:lnTo>
                    <a:pt x="1291958" y="2690609"/>
                  </a:lnTo>
                  <a:lnTo>
                    <a:pt x="1289329" y="2690609"/>
                  </a:lnTo>
                  <a:lnTo>
                    <a:pt x="1288211" y="2691079"/>
                  </a:lnTo>
                  <a:lnTo>
                    <a:pt x="1286344" y="2692933"/>
                  </a:lnTo>
                  <a:lnTo>
                    <a:pt x="1285875" y="2694063"/>
                  </a:lnTo>
                  <a:lnTo>
                    <a:pt x="1285875" y="2696692"/>
                  </a:lnTo>
                  <a:lnTo>
                    <a:pt x="1286344" y="2697810"/>
                  </a:lnTo>
                  <a:lnTo>
                    <a:pt x="1288211" y="2699677"/>
                  </a:lnTo>
                  <a:lnTo>
                    <a:pt x="1289329" y="2700134"/>
                  </a:lnTo>
                  <a:lnTo>
                    <a:pt x="1291958" y="2700134"/>
                  </a:lnTo>
                  <a:lnTo>
                    <a:pt x="1293075" y="2699677"/>
                  </a:lnTo>
                  <a:lnTo>
                    <a:pt x="1294942" y="2697810"/>
                  </a:lnTo>
                  <a:lnTo>
                    <a:pt x="1295400" y="2696692"/>
                  </a:lnTo>
                  <a:lnTo>
                    <a:pt x="1295400" y="2694063"/>
                  </a:lnTo>
                  <a:close/>
                </a:path>
                <a:path w="5438775" h="3776979">
                  <a:moveTo>
                    <a:pt x="1295400" y="2155939"/>
                  </a:moveTo>
                  <a:lnTo>
                    <a:pt x="1294942" y="2154809"/>
                  </a:lnTo>
                  <a:lnTo>
                    <a:pt x="1293075" y="2152954"/>
                  </a:lnTo>
                  <a:lnTo>
                    <a:pt x="1291958" y="2152485"/>
                  </a:lnTo>
                  <a:lnTo>
                    <a:pt x="1289329" y="2152485"/>
                  </a:lnTo>
                  <a:lnTo>
                    <a:pt x="1288211" y="2152954"/>
                  </a:lnTo>
                  <a:lnTo>
                    <a:pt x="1286344" y="2154809"/>
                  </a:lnTo>
                  <a:lnTo>
                    <a:pt x="1285875" y="2155939"/>
                  </a:lnTo>
                  <a:lnTo>
                    <a:pt x="1285875" y="2158568"/>
                  </a:lnTo>
                  <a:lnTo>
                    <a:pt x="1286344" y="2159685"/>
                  </a:lnTo>
                  <a:lnTo>
                    <a:pt x="1288211" y="2161552"/>
                  </a:lnTo>
                  <a:lnTo>
                    <a:pt x="1289329" y="2162010"/>
                  </a:lnTo>
                  <a:lnTo>
                    <a:pt x="1291958" y="2162010"/>
                  </a:lnTo>
                  <a:lnTo>
                    <a:pt x="1293075" y="2161552"/>
                  </a:lnTo>
                  <a:lnTo>
                    <a:pt x="1294942" y="2159685"/>
                  </a:lnTo>
                  <a:lnTo>
                    <a:pt x="1295400" y="2158568"/>
                  </a:lnTo>
                  <a:lnTo>
                    <a:pt x="1295400" y="2155939"/>
                  </a:lnTo>
                  <a:close/>
                </a:path>
                <a:path w="5438775" h="3776979">
                  <a:moveTo>
                    <a:pt x="1295400" y="1617814"/>
                  </a:moveTo>
                  <a:lnTo>
                    <a:pt x="1294942" y="1616697"/>
                  </a:lnTo>
                  <a:lnTo>
                    <a:pt x="1293075" y="1614830"/>
                  </a:lnTo>
                  <a:lnTo>
                    <a:pt x="1291958" y="1614373"/>
                  </a:lnTo>
                  <a:lnTo>
                    <a:pt x="1289329" y="1614373"/>
                  </a:lnTo>
                  <a:lnTo>
                    <a:pt x="1288211" y="1614830"/>
                  </a:lnTo>
                  <a:lnTo>
                    <a:pt x="1286344" y="1616697"/>
                  </a:lnTo>
                  <a:lnTo>
                    <a:pt x="1285875" y="1617814"/>
                  </a:lnTo>
                  <a:lnTo>
                    <a:pt x="1285875" y="1620443"/>
                  </a:lnTo>
                  <a:lnTo>
                    <a:pt x="1286344" y="1621574"/>
                  </a:lnTo>
                  <a:lnTo>
                    <a:pt x="1288211" y="1623428"/>
                  </a:lnTo>
                  <a:lnTo>
                    <a:pt x="1289329" y="1623898"/>
                  </a:lnTo>
                  <a:lnTo>
                    <a:pt x="1291958" y="1623898"/>
                  </a:lnTo>
                  <a:lnTo>
                    <a:pt x="1293075" y="1623428"/>
                  </a:lnTo>
                  <a:lnTo>
                    <a:pt x="1294942" y="1621574"/>
                  </a:lnTo>
                  <a:lnTo>
                    <a:pt x="1295400" y="1620443"/>
                  </a:lnTo>
                  <a:lnTo>
                    <a:pt x="1295400" y="1617814"/>
                  </a:lnTo>
                  <a:close/>
                </a:path>
                <a:path w="5438775" h="3776979">
                  <a:moveTo>
                    <a:pt x="1295400" y="1079690"/>
                  </a:moveTo>
                  <a:lnTo>
                    <a:pt x="1294942" y="1078572"/>
                  </a:lnTo>
                  <a:lnTo>
                    <a:pt x="1293075" y="1076706"/>
                  </a:lnTo>
                  <a:lnTo>
                    <a:pt x="1291958" y="1076248"/>
                  </a:lnTo>
                  <a:lnTo>
                    <a:pt x="1289329" y="1076248"/>
                  </a:lnTo>
                  <a:lnTo>
                    <a:pt x="1288211" y="1076706"/>
                  </a:lnTo>
                  <a:lnTo>
                    <a:pt x="1286344" y="1078572"/>
                  </a:lnTo>
                  <a:lnTo>
                    <a:pt x="1285875" y="1079690"/>
                  </a:lnTo>
                  <a:lnTo>
                    <a:pt x="1285875" y="1082319"/>
                  </a:lnTo>
                  <a:lnTo>
                    <a:pt x="1286344" y="1083449"/>
                  </a:lnTo>
                  <a:lnTo>
                    <a:pt x="1288211" y="1085303"/>
                  </a:lnTo>
                  <a:lnTo>
                    <a:pt x="1289329" y="1085773"/>
                  </a:lnTo>
                  <a:lnTo>
                    <a:pt x="1291958" y="1085773"/>
                  </a:lnTo>
                  <a:lnTo>
                    <a:pt x="1293075" y="1085303"/>
                  </a:lnTo>
                  <a:lnTo>
                    <a:pt x="1294942" y="1083449"/>
                  </a:lnTo>
                  <a:lnTo>
                    <a:pt x="1295400" y="1082319"/>
                  </a:lnTo>
                  <a:lnTo>
                    <a:pt x="1295400" y="1079690"/>
                  </a:lnTo>
                  <a:close/>
                </a:path>
                <a:path w="5438775" h="3776979">
                  <a:moveTo>
                    <a:pt x="1295400" y="541566"/>
                  </a:moveTo>
                  <a:lnTo>
                    <a:pt x="1294942" y="540448"/>
                  </a:lnTo>
                  <a:lnTo>
                    <a:pt x="1293075" y="538594"/>
                  </a:lnTo>
                  <a:lnTo>
                    <a:pt x="1291958" y="538124"/>
                  </a:lnTo>
                  <a:lnTo>
                    <a:pt x="1289329" y="538124"/>
                  </a:lnTo>
                  <a:lnTo>
                    <a:pt x="1288211" y="538594"/>
                  </a:lnTo>
                  <a:lnTo>
                    <a:pt x="1286344" y="540448"/>
                  </a:lnTo>
                  <a:lnTo>
                    <a:pt x="1285875" y="541566"/>
                  </a:lnTo>
                  <a:lnTo>
                    <a:pt x="1285875" y="544207"/>
                  </a:lnTo>
                  <a:lnTo>
                    <a:pt x="1286344" y="545325"/>
                  </a:lnTo>
                  <a:lnTo>
                    <a:pt x="1288211" y="547179"/>
                  </a:lnTo>
                  <a:lnTo>
                    <a:pt x="1289329" y="547649"/>
                  </a:lnTo>
                  <a:lnTo>
                    <a:pt x="1291958" y="547649"/>
                  </a:lnTo>
                  <a:lnTo>
                    <a:pt x="1293075" y="547179"/>
                  </a:lnTo>
                  <a:lnTo>
                    <a:pt x="1294942" y="545325"/>
                  </a:lnTo>
                  <a:lnTo>
                    <a:pt x="1295400" y="544207"/>
                  </a:lnTo>
                  <a:lnTo>
                    <a:pt x="1295400" y="541566"/>
                  </a:lnTo>
                  <a:close/>
                </a:path>
                <a:path w="5438775" h="3776979">
                  <a:moveTo>
                    <a:pt x="1295400" y="3454"/>
                  </a:moveTo>
                  <a:lnTo>
                    <a:pt x="1294942" y="2324"/>
                  </a:lnTo>
                  <a:lnTo>
                    <a:pt x="1293075" y="469"/>
                  </a:lnTo>
                  <a:lnTo>
                    <a:pt x="1291958" y="0"/>
                  </a:lnTo>
                  <a:lnTo>
                    <a:pt x="1289329" y="0"/>
                  </a:lnTo>
                  <a:lnTo>
                    <a:pt x="1288211" y="469"/>
                  </a:lnTo>
                  <a:lnTo>
                    <a:pt x="1286344" y="2324"/>
                  </a:lnTo>
                  <a:lnTo>
                    <a:pt x="1285875" y="3454"/>
                  </a:lnTo>
                  <a:lnTo>
                    <a:pt x="1285875" y="6083"/>
                  </a:lnTo>
                  <a:lnTo>
                    <a:pt x="1286344" y="7200"/>
                  </a:lnTo>
                  <a:lnTo>
                    <a:pt x="1288211" y="9067"/>
                  </a:lnTo>
                  <a:lnTo>
                    <a:pt x="1289329" y="9525"/>
                  </a:lnTo>
                  <a:lnTo>
                    <a:pt x="1291958" y="9525"/>
                  </a:lnTo>
                  <a:lnTo>
                    <a:pt x="1293075" y="9067"/>
                  </a:lnTo>
                  <a:lnTo>
                    <a:pt x="1294942" y="7200"/>
                  </a:lnTo>
                  <a:lnTo>
                    <a:pt x="1295400" y="6083"/>
                  </a:lnTo>
                  <a:lnTo>
                    <a:pt x="1295400" y="3454"/>
                  </a:lnTo>
                  <a:close/>
                </a:path>
                <a:path w="5438775" h="3776979">
                  <a:moveTo>
                    <a:pt x="1343025" y="3770299"/>
                  </a:moveTo>
                  <a:lnTo>
                    <a:pt x="1342567" y="3769182"/>
                  </a:lnTo>
                  <a:lnTo>
                    <a:pt x="1340700" y="3767315"/>
                  </a:lnTo>
                  <a:lnTo>
                    <a:pt x="1339583" y="3766858"/>
                  </a:lnTo>
                  <a:lnTo>
                    <a:pt x="1336954" y="3766858"/>
                  </a:lnTo>
                  <a:lnTo>
                    <a:pt x="1335836" y="3767315"/>
                  </a:lnTo>
                  <a:lnTo>
                    <a:pt x="1333969" y="3769182"/>
                  </a:lnTo>
                  <a:lnTo>
                    <a:pt x="1333500" y="3770299"/>
                  </a:lnTo>
                  <a:lnTo>
                    <a:pt x="1333500" y="3772928"/>
                  </a:lnTo>
                  <a:lnTo>
                    <a:pt x="1333969" y="3774059"/>
                  </a:lnTo>
                  <a:lnTo>
                    <a:pt x="1335836" y="3775913"/>
                  </a:lnTo>
                  <a:lnTo>
                    <a:pt x="1336954" y="3776383"/>
                  </a:lnTo>
                  <a:lnTo>
                    <a:pt x="1339583" y="3776383"/>
                  </a:lnTo>
                  <a:lnTo>
                    <a:pt x="1340700" y="3775913"/>
                  </a:lnTo>
                  <a:lnTo>
                    <a:pt x="1342567" y="3774059"/>
                  </a:lnTo>
                  <a:lnTo>
                    <a:pt x="1343025" y="3772928"/>
                  </a:lnTo>
                  <a:lnTo>
                    <a:pt x="1343025" y="3770299"/>
                  </a:lnTo>
                  <a:close/>
                </a:path>
                <a:path w="5438775" h="3776979">
                  <a:moveTo>
                    <a:pt x="1343025" y="3232175"/>
                  </a:moveTo>
                  <a:lnTo>
                    <a:pt x="1342567" y="3231057"/>
                  </a:lnTo>
                  <a:lnTo>
                    <a:pt x="1340700" y="3229203"/>
                  </a:lnTo>
                  <a:lnTo>
                    <a:pt x="1339583" y="3228733"/>
                  </a:lnTo>
                  <a:lnTo>
                    <a:pt x="1336954" y="3228733"/>
                  </a:lnTo>
                  <a:lnTo>
                    <a:pt x="1335836" y="3229203"/>
                  </a:lnTo>
                  <a:lnTo>
                    <a:pt x="1333969" y="3231057"/>
                  </a:lnTo>
                  <a:lnTo>
                    <a:pt x="1333500" y="3232175"/>
                  </a:lnTo>
                  <a:lnTo>
                    <a:pt x="1333500" y="3234817"/>
                  </a:lnTo>
                  <a:lnTo>
                    <a:pt x="1333969" y="3235934"/>
                  </a:lnTo>
                  <a:lnTo>
                    <a:pt x="1335836" y="3237788"/>
                  </a:lnTo>
                  <a:lnTo>
                    <a:pt x="1336954" y="3238258"/>
                  </a:lnTo>
                  <a:lnTo>
                    <a:pt x="1339583" y="3238258"/>
                  </a:lnTo>
                  <a:lnTo>
                    <a:pt x="1340700" y="3237788"/>
                  </a:lnTo>
                  <a:lnTo>
                    <a:pt x="1342567" y="3235934"/>
                  </a:lnTo>
                  <a:lnTo>
                    <a:pt x="1343025" y="3234817"/>
                  </a:lnTo>
                  <a:lnTo>
                    <a:pt x="1343025" y="3232175"/>
                  </a:lnTo>
                  <a:close/>
                </a:path>
                <a:path w="5438775" h="3776979">
                  <a:moveTo>
                    <a:pt x="1343025" y="2694063"/>
                  </a:moveTo>
                  <a:lnTo>
                    <a:pt x="1342567" y="2692933"/>
                  </a:lnTo>
                  <a:lnTo>
                    <a:pt x="1340700" y="2691079"/>
                  </a:lnTo>
                  <a:lnTo>
                    <a:pt x="1339583" y="2690609"/>
                  </a:lnTo>
                  <a:lnTo>
                    <a:pt x="1336954" y="2690609"/>
                  </a:lnTo>
                  <a:lnTo>
                    <a:pt x="1335836" y="2691079"/>
                  </a:lnTo>
                  <a:lnTo>
                    <a:pt x="1333969" y="2692933"/>
                  </a:lnTo>
                  <a:lnTo>
                    <a:pt x="1333500" y="2694063"/>
                  </a:lnTo>
                  <a:lnTo>
                    <a:pt x="1333500" y="2696692"/>
                  </a:lnTo>
                  <a:lnTo>
                    <a:pt x="1333969" y="2697810"/>
                  </a:lnTo>
                  <a:lnTo>
                    <a:pt x="1335836" y="2699677"/>
                  </a:lnTo>
                  <a:lnTo>
                    <a:pt x="1336954" y="2700134"/>
                  </a:lnTo>
                  <a:lnTo>
                    <a:pt x="1339583" y="2700134"/>
                  </a:lnTo>
                  <a:lnTo>
                    <a:pt x="1340700" y="2699677"/>
                  </a:lnTo>
                  <a:lnTo>
                    <a:pt x="1342567" y="2697810"/>
                  </a:lnTo>
                  <a:lnTo>
                    <a:pt x="1343025" y="2696692"/>
                  </a:lnTo>
                  <a:lnTo>
                    <a:pt x="1343025" y="2694063"/>
                  </a:lnTo>
                  <a:close/>
                </a:path>
                <a:path w="5438775" h="3776979">
                  <a:moveTo>
                    <a:pt x="1343025" y="2155939"/>
                  </a:moveTo>
                  <a:lnTo>
                    <a:pt x="1342567" y="2154809"/>
                  </a:lnTo>
                  <a:lnTo>
                    <a:pt x="1340700" y="2152954"/>
                  </a:lnTo>
                  <a:lnTo>
                    <a:pt x="1339583" y="2152485"/>
                  </a:lnTo>
                  <a:lnTo>
                    <a:pt x="1336954" y="2152485"/>
                  </a:lnTo>
                  <a:lnTo>
                    <a:pt x="1335836" y="2152954"/>
                  </a:lnTo>
                  <a:lnTo>
                    <a:pt x="1333969" y="2154809"/>
                  </a:lnTo>
                  <a:lnTo>
                    <a:pt x="1333500" y="2155939"/>
                  </a:lnTo>
                  <a:lnTo>
                    <a:pt x="1333500" y="2158568"/>
                  </a:lnTo>
                  <a:lnTo>
                    <a:pt x="1333969" y="2159685"/>
                  </a:lnTo>
                  <a:lnTo>
                    <a:pt x="1335836" y="2161552"/>
                  </a:lnTo>
                  <a:lnTo>
                    <a:pt x="1336954" y="2162010"/>
                  </a:lnTo>
                  <a:lnTo>
                    <a:pt x="1339583" y="2162010"/>
                  </a:lnTo>
                  <a:lnTo>
                    <a:pt x="1340700" y="2161552"/>
                  </a:lnTo>
                  <a:lnTo>
                    <a:pt x="1342567" y="2159685"/>
                  </a:lnTo>
                  <a:lnTo>
                    <a:pt x="1343025" y="2158568"/>
                  </a:lnTo>
                  <a:lnTo>
                    <a:pt x="1343025" y="2155939"/>
                  </a:lnTo>
                  <a:close/>
                </a:path>
                <a:path w="5438775" h="3776979">
                  <a:moveTo>
                    <a:pt x="1343025" y="1617814"/>
                  </a:moveTo>
                  <a:lnTo>
                    <a:pt x="1342567" y="1616697"/>
                  </a:lnTo>
                  <a:lnTo>
                    <a:pt x="1340700" y="1614830"/>
                  </a:lnTo>
                  <a:lnTo>
                    <a:pt x="1339583" y="1614373"/>
                  </a:lnTo>
                  <a:lnTo>
                    <a:pt x="1336954" y="1614373"/>
                  </a:lnTo>
                  <a:lnTo>
                    <a:pt x="1335836" y="1614830"/>
                  </a:lnTo>
                  <a:lnTo>
                    <a:pt x="1333969" y="1616697"/>
                  </a:lnTo>
                  <a:lnTo>
                    <a:pt x="1333500" y="1617814"/>
                  </a:lnTo>
                  <a:lnTo>
                    <a:pt x="1333500" y="1620443"/>
                  </a:lnTo>
                  <a:lnTo>
                    <a:pt x="1333969" y="1621574"/>
                  </a:lnTo>
                  <a:lnTo>
                    <a:pt x="1335836" y="1623428"/>
                  </a:lnTo>
                  <a:lnTo>
                    <a:pt x="1336954" y="1623898"/>
                  </a:lnTo>
                  <a:lnTo>
                    <a:pt x="1339583" y="1623898"/>
                  </a:lnTo>
                  <a:lnTo>
                    <a:pt x="1340700" y="1623428"/>
                  </a:lnTo>
                  <a:lnTo>
                    <a:pt x="1342567" y="1621574"/>
                  </a:lnTo>
                  <a:lnTo>
                    <a:pt x="1343025" y="1620443"/>
                  </a:lnTo>
                  <a:lnTo>
                    <a:pt x="1343025" y="1617814"/>
                  </a:lnTo>
                  <a:close/>
                </a:path>
                <a:path w="5438775" h="3776979">
                  <a:moveTo>
                    <a:pt x="1343025" y="1079690"/>
                  </a:moveTo>
                  <a:lnTo>
                    <a:pt x="1342567" y="1078572"/>
                  </a:lnTo>
                  <a:lnTo>
                    <a:pt x="1340700" y="1076706"/>
                  </a:lnTo>
                  <a:lnTo>
                    <a:pt x="1339583" y="1076248"/>
                  </a:lnTo>
                  <a:lnTo>
                    <a:pt x="1336954" y="1076248"/>
                  </a:lnTo>
                  <a:lnTo>
                    <a:pt x="1335836" y="1076706"/>
                  </a:lnTo>
                  <a:lnTo>
                    <a:pt x="1333969" y="1078572"/>
                  </a:lnTo>
                  <a:lnTo>
                    <a:pt x="1333500" y="1079690"/>
                  </a:lnTo>
                  <a:lnTo>
                    <a:pt x="1333500" y="1082319"/>
                  </a:lnTo>
                  <a:lnTo>
                    <a:pt x="1333969" y="1083449"/>
                  </a:lnTo>
                  <a:lnTo>
                    <a:pt x="1335836" y="1085303"/>
                  </a:lnTo>
                  <a:lnTo>
                    <a:pt x="1336954" y="1085773"/>
                  </a:lnTo>
                  <a:lnTo>
                    <a:pt x="1339583" y="1085773"/>
                  </a:lnTo>
                  <a:lnTo>
                    <a:pt x="1340700" y="1085303"/>
                  </a:lnTo>
                  <a:lnTo>
                    <a:pt x="1342567" y="1083449"/>
                  </a:lnTo>
                  <a:lnTo>
                    <a:pt x="1343025" y="1082319"/>
                  </a:lnTo>
                  <a:lnTo>
                    <a:pt x="1343025" y="1079690"/>
                  </a:lnTo>
                  <a:close/>
                </a:path>
                <a:path w="5438775" h="3776979">
                  <a:moveTo>
                    <a:pt x="1343025" y="541566"/>
                  </a:moveTo>
                  <a:lnTo>
                    <a:pt x="1342567" y="540448"/>
                  </a:lnTo>
                  <a:lnTo>
                    <a:pt x="1340700" y="538594"/>
                  </a:lnTo>
                  <a:lnTo>
                    <a:pt x="1339583" y="538124"/>
                  </a:lnTo>
                  <a:lnTo>
                    <a:pt x="1336954" y="538124"/>
                  </a:lnTo>
                  <a:lnTo>
                    <a:pt x="1335836" y="538594"/>
                  </a:lnTo>
                  <a:lnTo>
                    <a:pt x="1333969" y="540448"/>
                  </a:lnTo>
                  <a:lnTo>
                    <a:pt x="1333500" y="541566"/>
                  </a:lnTo>
                  <a:lnTo>
                    <a:pt x="1333500" y="544207"/>
                  </a:lnTo>
                  <a:lnTo>
                    <a:pt x="1333969" y="545325"/>
                  </a:lnTo>
                  <a:lnTo>
                    <a:pt x="1335836" y="547179"/>
                  </a:lnTo>
                  <a:lnTo>
                    <a:pt x="1336954" y="547649"/>
                  </a:lnTo>
                  <a:lnTo>
                    <a:pt x="1339583" y="547649"/>
                  </a:lnTo>
                  <a:lnTo>
                    <a:pt x="1340700" y="547179"/>
                  </a:lnTo>
                  <a:lnTo>
                    <a:pt x="1342567" y="545325"/>
                  </a:lnTo>
                  <a:lnTo>
                    <a:pt x="1343025" y="544207"/>
                  </a:lnTo>
                  <a:lnTo>
                    <a:pt x="1343025" y="541566"/>
                  </a:lnTo>
                  <a:close/>
                </a:path>
                <a:path w="5438775" h="3776979">
                  <a:moveTo>
                    <a:pt x="1343025" y="3454"/>
                  </a:moveTo>
                  <a:lnTo>
                    <a:pt x="1342567" y="2324"/>
                  </a:lnTo>
                  <a:lnTo>
                    <a:pt x="1340700" y="469"/>
                  </a:lnTo>
                  <a:lnTo>
                    <a:pt x="1339583" y="0"/>
                  </a:lnTo>
                  <a:lnTo>
                    <a:pt x="1336954" y="0"/>
                  </a:lnTo>
                  <a:lnTo>
                    <a:pt x="1335836" y="469"/>
                  </a:lnTo>
                  <a:lnTo>
                    <a:pt x="1333969" y="2324"/>
                  </a:lnTo>
                  <a:lnTo>
                    <a:pt x="1333500" y="3454"/>
                  </a:lnTo>
                  <a:lnTo>
                    <a:pt x="1333500" y="6083"/>
                  </a:lnTo>
                  <a:lnTo>
                    <a:pt x="1333969" y="7200"/>
                  </a:lnTo>
                  <a:lnTo>
                    <a:pt x="1335836" y="9067"/>
                  </a:lnTo>
                  <a:lnTo>
                    <a:pt x="1336954" y="9525"/>
                  </a:lnTo>
                  <a:lnTo>
                    <a:pt x="1339583" y="9525"/>
                  </a:lnTo>
                  <a:lnTo>
                    <a:pt x="1340700" y="9067"/>
                  </a:lnTo>
                  <a:lnTo>
                    <a:pt x="1342567" y="7200"/>
                  </a:lnTo>
                  <a:lnTo>
                    <a:pt x="1343025" y="6083"/>
                  </a:lnTo>
                  <a:lnTo>
                    <a:pt x="1343025" y="3454"/>
                  </a:lnTo>
                  <a:close/>
                </a:path>
                <a:path w="5438775" h="3776979">
                  <a:moveTo>
                    <a:pt x="1390650" y="3770299"/>
                  </a:moveTo>
                  <a:lnTo>
                    <a:pt x="1390192" y="3769182"/>
                  </a:lnTo>
                  <a:lnTo>
                    <a:pt x="1388325" y="3767315"/>
                  </a:lnTo>
                  <a:lnTo>
                    <a:pt x="1387208" y="3766858"/>
                  </a:lnTo>
                  <a:lnTo>
                    <a:pt x="1384579" y="3766858"/>
                  </a:lnTo>
                  <a:lnTo>
                    <a:pt x="1383461" y="3767315"/>
                  </a:lnTo>
                  <a:lnTo>
                    <a:pt x="1381594" y="3769182"/>
                  </a:lnTo>
                  <a:lnTo>
                    <a:pt x="1381125" y="3770299"/>
                  </a:lnTo>
                  <a:lnTo>
                    <a:pt x="1381125" y="3772928"/>
                  </a:lnTo>
                  <a:lnTo>
                    <a:pt x="1381594" y="3774059"/>
                  </a:lnTo>
                  <a:lnTo>
                    <a:pt x="1383461" y="3775913"/>
                  </a:lnTo>
                  <a:lnTo>
                    <a:pt x="1384579" y="3776383"/>
                  </a:lnTo>
                  <a:lnTo>
                    <a:pt x="1387208" y="3776383"/>
                  </a:lnTo>
                  <a:lnTo>
                    <a:pt x="1388325" y="3775913"/>
                  </a:lnTo>
                  <a:lnTo>
                    <a:pt x="1390192" y="3774059"/>
                  </a:lnTo>
                  <a:lnTo>
                    <a:pt x="1390650" y="3772928"/>
                  </a:lnTo>
                  <a:lnTo>
                    <a:pt x="1390650" y="3770299"/>
                  </a:lnTo>
                  <a:close/>
                </a:path>
                <a:path w="5438775" h="3776979">
                  <a:moveTo>
                    <a:pt x="1390650" y="3232175"/>
                  </a:moveTo>
                  <a:lnTo>
                    <a:pt x="1390192" y="3231057"/>
                  </a:lnTo>
                  <a:lnTo>
                    <a:pt x="1388325" y="3229203"/>
                  </a:lnTo>
                  <a:lnTo>
                    <a:pt x="1387208" y="3228733"/>
                  </a:lnTo>
                  <a:lnTo>
                    <a:pt x="1384579" y="3228733"/>
                  </a:lnTo>
                  <a:lnTo>
                    <a:pt x="1383461" y="3229203"/>
                  </a:lnTo>
                  <a:lnTo>
                    <a:pt x="1381594" y="3231057"/>
                  </a:lnTo>
                  <a:lnTo>
                    <a:pt x="1381125" y="3232175"/>
                  </a:lnTo>
                  <a:lnTo>
                    <a:pt x="1381125" y="3234817"/>
                  </a:lnTo>
                  <a:lnTo>
                    <a:pt x="1381594" y="3235934"/>
                  </a:lnTo>
                  <a:lnTo>
                    <a:pt x="1383461" y="3237788"/>
                  </a:lnTo>
                  <a:lnTo>
                    <a:pt x="1384579" y="3238258"/>
                  </a:lnTo>
                  <a:lnTo>
                    <a:pt x="1387208" y="3238258"/>
                  </a:lnTo>
                  <a:lnTo>
                    <a:pt x="1388325" y="3237788"/>
                  </a:lnTo>
                  <a:lnTo>
                    <a:pt x="1390192" y="3235934"/>
                  </a:lnTo>
                  <a:lnTo>
                    <a:pt x="1390650" y="3234817"/>
                  </a:lnTo>
                  <a:lnTo>
                    <a:pt x="1390650" y="3232175"/>
                  </a:lnTo>
                  <a:close/>
                </a:path>
                <a:path w="5438775" h="3776979">
                  <a:moveTo>
                    <a:pt x="1390650" y="2694063"/>
                  </a:moveTo>
                  <a:lnTo>
                    <a:pt x="1390192" y="2692933"/>
                  </a:lnTo>
                  <a:lnTo>
                    <a:pt x="1388325" y="2691079"/>
                  </a:lnTo>
                  <a:lnTo>
                    <a:pt x="1387208" y="2690609"/>
                  </a:lnTo>
                  <a:lnTo>
                    <a:pt x="1384579" y="2690609"/>
                  </a:lnTo>
                  <a:lnTo>
                    <a:pt x="1383461" y="2691079"/>
                  </a:lnTo>
                  <a:lnTo>
                    <a:pt x="1381594" y="2692933"/>
                  </a:lnTo>
                  <a:lnTo>
                    <a:pt x="1381125" y="2694063"/>
                  </a:lnTo>
                  <a:lnTo>
                    <a:pt x="1381125" y="2696692"/>
                  </a:lnTo>
                  <a:lnTo>
                    <a:pt x="1381594" y="2697810"/>
                  </a:lnTo>
                  <a:lnTo>
                    <a:pt x="1383461" y="2699677"/>
                  </a:lnTo>
                  <a:lnTo>
                    <a:pt x="1384579" y="2700134"/>
                  </a:lnTo>
                  <a:lnTo>
                    <a:pt x="1387208" y="2700134"/>
                  </a:lnTo>
                  <a:lnTo>
                    <a:pt x="1388325" y="2699677"/>
                  </a:lnTo>
                  <a:lnTo>
                    <a:pt x="1390192" y="2697810"/>
                  </a:lnTo>
                  <a:lnTo>
                    <a:pt x="1390650" y="2696692"/>
                  </a:lnTo>
                  <a:lnTo>
                    <a:pt x="1390650" y="2694063"/>
                  </a:lnTo>
                  <a:close/>
                </a:path>
                <a:path w="5438775" h="3776979">
                  <a:moveTo>
                    <a:pt x="1390650" y="2155939"/>
                  </a:moveTo>
                  <a:lnTo>
                    <a:pt x="1390192" y="2154809"/>
                  </a:lnTo>
                  <a:lnTo>
                    <a:pt x="1388325" y="2152954"/>
                  </a:lnTo>
                  <a:lnTo>
                    <a:pt x="1387208" y="2152485"/>
                  </a:lnTo>
                  <a:lnTo>
                    <a:pt x="1384579" y="2152485"/>
                  </a:lnTo>
                  <a:lnTo>
                    <a:pt x="1383461" y="2152954"/>
                  </a:lnTo>
                  <a:lnTo>
                    <a:pt x="1381594" y="2154809"/>
                  </a:lnTo>
                  <a:lnTo>
                    <a:pt x="1381125" y="2155939"/>
                  </a:lnTo>
                  <a:lnTo>
                    <a:pt x="1381125" y="2158568"/>
                  </a:lnTo>
                  <a:lnTo>
                    <a:pt x="1381594" y="2159685"/>
                  </a:lnTo>
                  <a:lnTo>
                    <a:pt x="1383461" y="2161552"/>
                  </a:lnTo>
                  <a:lnTo>
                    <a:pt x="1384579" y="2162010"/>
                  </a:lnTo>
                  <a:lnTo>
                    <a:pt x="1387208" y="2162010"/>
                  </a:lnTo>
                  <a:lnTo>
                    <a:pt x="1388325" y="2161552"/>
                  </a:lnTo>
                  <a:lnTo>
                    <a:pt x="1390192" y="2159685"/>
                  </a:lnTo>
                  <a:lnTo>
                    <a:pt x="1390650" y="2158568"/>
                  </a:lnTo>
                  <a:lnTo>
                    <a:pt x="1390650" y="2155939"/>
                  </a:lnTo>
                  <a:close/>
                </a:path>
                <a:path w="5438775" h="3776979">
                  <a:moveTo>
                    <a:pt x="1390650" y="1617814"/>
                  </a:moveTo>
                  <a:lnTo>
                    <a:pt x="1390192" y="1616697"/>
                  </a:lnTo>
                  <a:lnTo>
                    <a:pt x="1388325" y="1614830"/>
                  </a:lnTo>
                  <a:lnTo>
                    <a:pt x="1387208" y="1614373"/>
                  </a:lnTo>
                  <a:lnTo>
                    <a:pt x="1384579" y="1614373"/>
                  </a:lnTo>
                  <a:lnTo>
                    <a:pt x="1383461" y="1614830"/>
                  </a:lnTo>
                  <a:lnTo>
                    <a:pt x="1381594" y="1616697"/>
                  </a:lnTo>
                  <a:lnTo>
                    <a:pt x="1381125" y="1617814"/>
                  </a:lnTo>
                  <a:lnTo>
                    <a:pt x="1381125" y="1620443"/>
                  </a:lnTo>
                  <a:lnTo>
                    <a:pt x="1381594" y="1621574"/>
                  </a:lnTo>
                  <a:lnTo>
                    <a:pt x="1383461" y="1623428"/>
                  </a:lnTo>
                  <a:lnTo>
                    <a:pt x="1384579" y="1623898"/>
                  </a:lnTo>
                  <a:lnTo>
                    <a:pt x="1387208" y="1623898"/>
                  </a:lnTo>
                  <a:lnTo>
                    <a:pt x="1388325" y="1623428"/>
                  </a:lnTo>
                  <a:lnTo>
                    <a:pt x="1390192" y="1621574"/>
                  </a:lnTo>
                  <a:lnTo>
                    <a:pt x="1390650" y="1620443"/>
                  </a:lnTo>
                  <a:lnTo>
                    <a:pt x="1390650" y="1617814"/>
                  </a:lnTo>
                  <a:close/>
                </a:path>
                <a:path w="5438775" h="3776979">
                  <a:moveTo>
                    <a:pt x="1390650" y="1079690"/>
                  </a:moveTo>
                  <a:lnTo>
                    <a:pt x="1390192" y="1078572"/>
                  </a:lnTo>
                  <a:lnTo>
                    <a:pt x="1388325" y="1076706"/>
                  </a:lnTo>
                  <a:lnTo>
                    <a:pt x="1387208" y="1076248"/>
                  </a:lnTo>
                  <a:lnTo>
                    <a:pt x="1384579" y="1076248"/>
                  </a:lnTo>
                  <a:lnTo>
                    <a:pt x="1383461" y="1076706"/>
                  </a:lnTo>
                  <a:lnTo>
                    <a:pt x="1381594" y="1078572"/>
                  </a:lnTo>
                  <a:lnTo>
                    <a:pt x="1381125" y="1079690"/>
                  </a:lnTo>
                  <a:lnTo>
                    <a:pt x="1381125" y="1082319"/>
                  </a:lnTo>
                  <a:lnTo>
                    <a:pt x="1381594" y="1083449"/>
                  </a:lnTo>
                  <a:lnTo>
                    <a:pt x="1383461" y="1085303"/>
                  </a:lnTo>
                  <a:lnTo>
                    <a:pt x="1384579" y="1085773"/>
                  </a:lnTo>
                  <a:lnTo>
                    <a:pt x="1387208" y="1085773"/>
                  </a:lnTo>
                  <a:lnTo>
                    <a:pt x="1388325" y="1085303"/>
                  </a:lnTo>
                  <a:lnTo>
                    <a:pt x="1390192" y="1083449"/>
                  </a:lnTo>
                  <a:lnTo>
                    <a:pt x="1390650" y="1082319"/>
                  </a:lnTo>
                  <a:lnTo>
                    <a:pt x="1390650" y="1079690"/>
                  </a:lnTo>
                  <a:close/>
                </a:path>
                <a:path w="5438775" h="3776979">
                  <a:moveTo>
                    <a:pt x="1390650" y="541566"/>
                  </a:moveTo>
                  <a:lnTo>
                    <a:pt x="1390192" y="540448"/>
                  </a:lnTo>
                  <a:lnTo>
                    <a:pt x="1388325" y="538594"/>
                  </a:lnTo>
                  <a:lnTo>
                    <a:pt x="1387208" y="538124"/>
                  </a:lnTo>
                  <a:lnTo>
                    <a:pt x="1384579" y="538124"/>
                  </a:lnTo>
                  <a:lnTo>
                    <a:pt x="1383461" y="538594"/>
                  </a:lnTo>
                  <a:lnTo>
                    <a:pt x="1381594" y="540448"/>
                  </a:lnTo>
                  <a:lnTo>
                    <a:pt x="1381125" y="541566"/>
                  </a:lnTo>
                  <a:lnTo>
                    <a:pt x="1381125" y="544207"/>
                  </a:lnTo>
                  <a:lnTo>
                    <a:pt x="1381594" y="545325"/>
                  </a:lnTo>
                  <a:lnTo>
                    <a:pt x="1383461" y="547179"/>
                  </a:lnTo>
                  <a:lnTo>
                    <a:pt x="1384579" y="547649"/>
                  </a:lnTo>
                  <a:lnTo>
                    <a:pt x="1387208" y="547649"/>
                  </a:lnTo>
                  <a:lnTo>
                    <a:pt x="1388325" y="547179"/>
                  </a:lnTo>
                  <a:lnTo>
                    <a:pt x="1390192" y="545325"/>
                  </a:lnTo>
                  <a:lnTo>
                    <a:pt x="1390650" y="544207"/>
                  </a:lnTo>
                  <a:lnTo>
                    <a:pt x="1390650" y="541566"/>
                  </a:lnTo>
                  <a:close/>
                </a:path>
                <a:path w="5438775" h="3776979">
                  <a:moveTo>
                    <a:pt x="1390650" y="3454"/>
                  </a:moveTo>
                  <a:lnTo>
                    <a:pt x="1390192" y="2324"/>
                  </a:lnTo>
                  <a:lnTo>
                    <a:pt x="1388325" y="469"/>
                  </a:lnTo>
                  <a:lnTo>
                    <a:pt x="1387208" y="0"/>
                  </a:lnTo>
                  <a:lnTo>
                    <a:pt x="1384579" y="0"/>
                  </a:lnTo>
                  <a:lnTo>
                    <a:pt x="1383461" y="469"/>
                  </a:lnTo>
                  <a:lnTo>
                    <a:pt x="1381594" y="2324"/>
                  </a:lnTo>
                  <a:lnTo>
                    <a:pt x="1381125" y="3454"/>
                  </a:lnTo>
                  <a:lnTo>
                    <a:pt x="1381125" y="6083"/>
                  </a:lnTo>
                  <a:lnTo>
                    <a:pt x="1381594" y="7200"/>
                  </a:lnTo>
                  <a:lnTo>
                    <a:pt x="1383461" y="9067"/>
                  </a:lnTo>
                  <a:lnTo>
                    <a:pt x="1384579" y="9525"/>
                  </a:lnTo>
                  <a:lnTo>
                    <a:pt x="1387208" y="9525"/>
                  </a:lnTo>
                  <a:lnTo>
                    <a:pt x="1388325" y="9067"/>
                  </a:lnTo>
                  <a:lnTo>
                    <a:pt x="1390192" y="7200"/>
                  </a:lnTo>
                  <a:lnTo>
                    <a:pt x="1390650" y="6083"/>
                  </a:lnTo>
                  <a:lnTo>
                    <a:pt x="1390650" y="3454"/>
                  </a:lnTo>
                  <a:close/>
                </a:path>
                <a:path w="5438775" h="3776979">
                  <a:moveTo>
                    <a:pt x="1438275" y="3770299"/>
                  </a:moveTo>
                  <a:lnTo>
                    <a:pt x="1437817" y="3769182"/>
                  </a:lnTo>
                  <a:lnTo>
                    <a:pt x="1435950" y="3767315"/>
                  </a:lnTo>
                  <a:lnTo>
                    <a:pt x="1434833" y="3766858"/>
                  </a:lnTo>
                  <a:lnTo>
                    <a:pt x="1432204" y="3766858"/>
                  </a:lnTo>
                  <a:lnTo>
                    <a:pt x="1431086" y="3767315"/>
                  </a:lnTo>
                  <a:lnTo>
                    <a:pt x="1429219" y="3769182"/>
                  </a:lnTo>
                  <a:lnTo>
                    <a:pt x="1428750" y="3770299"/>
                  </a:lnTo>
                  <a:lnTo>
                    <a:pt x="1428750" y="3772928"/>
                  </a:lnTo>
                  <a:lnTo>
                    <a:pt x="1429219" y="3774059"/>
                  </a:lnTo>
                  <a:lnTo>
                    <a:pt x="1431086" y="3775913"/>
                  </a:lnTo>
                  <a:lnTo>
                    <a:pt x="1432204" y="3776383"/>
                  </a:lnTo>
                  <a:lnTo>
                    <a:pt x="1434833" y="3776383"/>
                  </a:lnTo>
                  <a:lnTo>
                    <a:pt x="1435950" y="3775913"/>
                  </a:lnTo>
                  <a:lnTo>
                    <a:pt x="1437817" y="3774059"/>
                  </a:lnTo>
                  <a:lnTo>
                    <a:pt x="1438275" y="3772928"/>
                  </a:lnTo>
                  <a:lnTo>
                    <a:pt x="1438275" y="3770299"/>
                  </a:lnTo>
                  <a:close/>
                </a:path>
                <a:path w="5438775" h="3776979">
                  <a:moveTo>
                    <a:pt x="1438275" y="3232175"/>
                  </a:moveTo>
                  <a:lnTo>
                    <a:pt x="1437817" y="3231057"/>
                  </a:lnTo>
                  <a:lnTo>
                    <a:pt x="1435950" y="3229203"/>
                  </a:lnTo>
                  <a:lnTo>
                    <a:pt x="1434833" y="3228733"/>
                  </a:lnTo>
                  <a:lnTo>
                    <a:pt x="1432204" y="3228733"/>
                  </a:lnTo>
                  <a:lnTo>
                    <a:pt x="1431086" y="3229203"/>
                  </a:lnTo>
                  <a:lnTo>
                    <a:pt x="1429219" y="3231057"/>
                  </a:lnTo>
                  <a:lnTo>
                    <a:pt x="1428750" y="3232175"/>
                  </a:lnTo>
                  <a:lnTo>
                    <a:pt x="1428750" y="3234817"/>
                  </a:lnTo>
                  <a:lnTo>
                    <a:pt x="1429219" y="3235934"/>
                  </a:lnTo>
                  <a:lnTo>
                    <a:pt x="1431086" y="3237788"/>
                  </a:lnTo>
                  <a:lnTo>
                    <a:pt x="1432204" y="3238258"/>
                  </a:lnTo>
                  <a:lnTo>
                    <a:pt x="1434833" y="3238258"/>
                  </a:lnTo>
                  <a:lnTo>
                    <a:pt x="1435950" y="3237788"/>
                  </a:lnTo>
                  <a:lnTo>
                    <a:pt x="1437817" y="3235934"/>
                  </a:lnTo>
                  <a:lnTo>
                    <a:pt x="1438275" y="3234817"/>
                  </a:lnTo>
                  <a:lnTo>
                    <a:pt x="1438275" y="3232175"/>
                  </a:lnTo>
                  <a:close/>
                </a:path>
                <a:path w="5438775" h="3776979">
                  <a:moveTo>
                    <a:pt x="1438275" y="2694063"/>
                  </a:moveTo>
                  <a:lnTo>
                    <a:pt x="1437817" y="2692933"/>
                  </a:lnTo>
                  <a:lnTo>
                    <a:pt x="1435950" y="2691079"/>
                  </a:lnTo>
                  <a:lnTo>
                    <a:pt x="1434833" y="2690609"/>
                  </a:lnTo>
                  <a:lnTo>
                    <a:pt x="1432204" y="2690609"/>
                  </a:lnTo>
                  <a:lnTo>
                    <a:pt x="1431086" y="2691079"/>
                  </a:lnTo>
                  <a:lnTo>
                    <a:pt x="1429219" y="2692933"/>
                  </a:lnTo>
                  <a:lnTo>
                    <a:pt x="1428750" y="2694063"/>
                  </a:lnTo>
                  <a:lnTo>
                    <a:pt x="1428750" y="2696692"/>
                  </a:lnTo>
                  <a:lnTo>
                    <a:pt x="1429219" y="2697810"/>
                  </a:lnTo>
                  <a:lnTo>
                    <a:pt x="1431086" y="2699677"/>
                  </a:lnTo>
                  <a:lnTo>
                    <a:pt x="1432204" y="2700134"/>
                  </a:lnTo>
                  <a:lnTo>
                    <a:pt x="1434833" y="2700134"/>
                  </a:lnTo>
                  <a:lnTo>
                    <a:pt x="1435950" y="2699677"/>
                  </a:lnTo>
                  <a:lnTo>
                    <a:pt x="1437817" y="2697810"/>
                  </a:lnTo>
                  <a:lnTo>
                    <a:pt x="1438275" y="2696692"/>
                  </a:lnTo>
                  <a:lnTo>
                    <a:pt x="1438275" y="2694063"/>
                  </a:lnTo>
                  <a:close/>
                </a:path>
                <a:path w="5438775" h="3776979">
                  <a:moveTo>
                    <a:pt x="1438275" y="2155939"/>
                  </a:moveTo>
                  <a:lnTo>
                    <a:pt x="1437817" y="2154809"/>
                  </a:lnTo>
                  <a:lnTo>
                    <a:pt x="1435950" y="2152954"/>
                  </a:lnTo>
                  <a:lnTo>
                    <a:pt x="1434833" y="2152485"/>
                  </a:lnTo>
                  <a:lnTo>
                    <a:pt x="1432204" y="2152485"/>
                  </a:lnTo>
                  <a:lnTo>
                    <a:pt x="1431086" y="2152954"/>
                  </a:lnTo>
                  <a:lnTo>
                    <a:pt x="1429219" y="2154809"/>
                  </a:lnTo>
                  <a:lnTo>
                    <a:pt x="1428750" y="2155939"/>
                  </a:lnTo>
                  <a:lnTo>
                    <a:pt x="1428750" y="2158568"/>
                  </a:lnTo>
                  <a:lnTo>
                    <a:pt x="1429219" y="2159685"/>
                  </a:lnTo>
                  <a:lnTo>
                    <a:pt x="1431086" y="2161552"/>
                  </a:lnTo>
                  <a:lnTo>
                    <a:pt x="1432204" y="2162010"/>
                  </a:lnTo>
                  <a:lnTo>
                    <a:pt x="1434833" y="2162010"/>
                  </a:lnTo>
                  <a:lnTo>
                    <a:pt x="1435950" y="2161552"/>
                  </a:lnTo>
                  <a:lnTo>
                    <a:pt x="1437817" y="2159685"/>
                  </a:lnTo>
                  <a:lnTo>
                    <a:pt x="1438275" y="2158568"/>
                  </a:lnTo>
                  <a:lnTo>
                    <a:pt x="1438275" y="2155939"/>
                  </a:lnTo>
                  <a:close/>
                </a:path>
                <a:path w="5438775" h="3776979">
                  <a:moveTo>
                    <a:pt x="1438275" y="1617814"/>
                  </a:moveTo>
                  <a:lnTo>
                    <a:pt x="1437817" y="1616697"/>
                  </a:lnTo>
                  <a:lnTo>
                    <a:pt x="1435950" y="1614830"/>
                  </a:lnTo>
                  <a:lnTo>
                    <a:pt x="1434833" y="1614373"/>
                  </a:lnTo>
                  <a:lnTo>
                    <a:pt x="1432204" y="1614373"/>
                  </a:lnTo>
                  <a:lnTo>
                    <a:pt x="1431086" y="1614830"/>
                  </a:lnTo>
                  <a:lnTo>
                    <a:pt x="1429219" y="1616697"/>
                  </a:lnTo>
                  <a:lnTo>
                    <a:pt x="1428750" y="1617814"/>
                  </a:lnTo>
                  <a:lnTo>
                    <a:pt x="1428750" y="1620443"/>
                  </a:lnTo>
                  <a:lnTo>
                    <a:pt x="1429219" y="1621574"/>
                  </a:lnTo>
                  <a:lnTo>
                    <a:pt x="1431086" y="1623428"/>
                  </a:lnTo>
                  <a:lnTo>
                    <a:pt x="1432204" y="1623898"/>
                  </a:lnTo>
                  <a:lnTo>
                    <a:pt x="1434833" y="1623898"/>
                  </a:lnTo>
                  <a:lnTo>
                    <a:pt x="1435950" y="1623428"/>
                  </a:lnTo>
                  <a:lnTo>
                    <a:pt x="1437817" y="1621574"/>
                  </a:lnTo>
                  <a:lnTo>
                    <a:pt x="1438275" y="1620443"/>
                  </a:lnTo>
                  <a:lnTo>
                    <a:pt x="1438275" y="1617814"/>
                  </a:lnTo>
                  <a:close/>
                </a:path>
                <a:path w="5438775" h="3776979">
                  <a:moveTo>
                    <a:pt x="1438275" y="1079690"/>
                  </a:moveTo>
                  <a:lnTo>
                    <a:pt x="1437817" y="1078572"/>
                  </a:lnTo>
                  <a:lnTo>
                    <a:pt x="1435950" y="1076706"/>
                  </a:lnTo>
                  <a:lnTo>
                    <a:pt x="1434833" y="1076248"/>
                  </a:lnTo>
                  <a:lnTo>
                    <a:pt x="1432204" y="1076248"/>
                  </a:lnTo>
                  <a:lnTo>
                    <a:pt x="1431086" y="1076706"/>
                  </a:lnTo>
                  <a:lnTo>
                    <a:pt x="1429219" y="1078572"/>
                  </a:lnTo>
                  <a:lnTo>
                    <a:pt x="1428750" y="1079690"/>
                  </a:lnTo>
                  <a:lnTo>
                    <a:pt x="1428750" y="1082319"/>
                  </a:lnTo>
                  <a:lnTo>
                    <a:pt x="1429219" y="1083449"/>
                  </a:lnTo>
                  <a:lnTo>
                    <a:pt x="1431086" y="1085303"/>
                  </a:lnTo>
                  <a:lnTo>
                    <a:pt x="1432204" y="1085773"/>
                  </a:lnTo>
                  <a:lnTo>
                    <a:pt x="1434833" y="1085773"/>
                  </a:lnTo>
                  <a:lnTo>
                    <a:pt x="1435950" y="1085303"/>
                  </a:lnTo>
                  <a:lnTo>
                    <a:pt x="1437817" y="1083449"/>
                  </a:lnTo>
                  <a:lnTo>
                    <a:pt x="1438275" y="1082319"/>
                  </a:lnTo>
                  <a:lnTo>
                    <a:pt x="1438275" y="1079690"/>
                  </a:lnTo>
                  <a:close/>
                </a:path>
                <a:path w="5438775" h="3776979">
                  <a:moveTo>
                    <a:pt x="1438275" y="541566"/>
                  </a:moveTo>
                  <a:lnTo>
                    <a:pt x="1437817" y="540448"/>
                  </a:lnTo>
                  <a:lnTo>
                    <a:pt x="1435950" y="538594"/>
                  </a:lnTo>
                  <a:lnTo>
                    <a:pt x="1434833" y="538124"/>
                  </a:lnTo>
                  <a:lnTo>
                    <a:pt x="1432204" y="538124"/>
                  </a:lnTo>
                  <a:lnTo>
                    <a:pt x="1431086" y="538594"/>
                  </a:lnTo>
                  <a:lnTo>
                    <a:pt x="1429219" y="540448"/>
                  </a:lnTo>
                  <a:lnTo>
                    <a:pt x="1428750" y="541566"/>
                  </a:lnTo>
                  <a:lnTo>
                    <a:pt x="1428750" y="544207"/>
                  </a:lnTo>
                  <a:lnTo>
                    <a:pt x="1429219" y="545325"/>
                  </a:lnTo>
                  <a:lnTo>
                    <a:pt x="1431086" y="547179"/>
                  </a:lnTo>
                  <a:lnTo>
                    <a:pt x="1432204" y="547649"/>
                  </a:lnTo>
                  <a:lnTo>
                    <a:pt x="1434833" y="547649"/>
                  </a:lnTo>
                  <a:lnTo>
                    <a:pt x="1435950" y="547179"/>
                  </a:lnTo>
                  <a:lnTo>
                    <a:pt x="1437817" y="545325"/>
                  </a:lnTo>
                  <a:lnTo>
                    <a:pt x="1438275" y="544207"/>
                  </a:lnTo>
                  <a:lnTo>
                    <a:pt x="1438275" y="541566"/>
                  </a:lnTo>
                  <a:close/>
                </a:path>
                <a:path w="5438775" h="3776979">
                  <a:moveTo>
                    <a:pt x="1438275" y="3454"/>
                  </a:moveTo>
                  <a:lnTo>
                    <a:pt x="1437817" y="2324"/>
                  </a:lnTo>
                  <a:lnTo>
                    <a:pt x="1435950" y="469"/>
                  </a:lnTo>
                  <a:lnTo>
                    <a:pt x="1434833" y="0"/>
                  </a:lnTo>
                  <a:lnTo>
                    <a:pt x="1432204" y="0"/>
                  </a:lnTo>
                  <a:lnTo>
                    <a:pt x="1431086" y="469"/>
                  </a:lnTo>
                  <a:lnTo>
                    <a:pt x="1429219" y="2324"/>
                  </a:lnTo>
                  <a:lnTo>
                    <a:pt x="1428750" y="3454"/>
                  </a:lnTo>
                  <a:lnTo>
                    <a:pt x="1428750" y="6083"/>
                  </a:lnTo>
                  <a:lnTo>
                    <a:pt x="1429219" y="7200"/>
                  </a:lnTo>
                  <a:lnTo>
                    <a:pt x="1431086" y="9067"/>
                  </a:lnTo>
                  <a:lnTo>
                    <a:pt x="1432204" y="9525"/>
                  </a:lnTo>
                  <a:lnTo>
                    <a:pt x="1434833" y="9525"/>
                  </a:lnTo>
                  <a:lnTo>
                    <a:pt x="1435950" y="9067"/>
                  </a:lnTo>
                  <a:lnTo>
                    <a:pt x="1437817" y="7200"/>
                  </a:lnTo>
                  <a:lnTo>
                    <a:pt x="1438275" y="6083"/>
                  </a:lnTo>
                  <a:lnTo>
                    <a:pt x="1438275" y="3454"/>
                  </a:lnTo>
                  <a:close/>
                </a:path>
                <a:path w="5438775" h="3776979">
                  <a:moveTo>
                    <a:pt x="1485900" y="3770299"/>
                  </a:moveTo>
                  <a:lnTo>
                    <a:pt x="1485442" y="3769182"/>
                  </a:lnTo>
                  <a:lnTo>
                    <a:pt x="1483575" y="3767315"/>
                  </a:lnTo>
                  <a:lnTo>
                    <a:pt x="1482458" y="3766858"/>
                  </a:lnTo>
                  <a:lnTo>
                    <a:pt x="1479829" y="3766858"/>
                  </a:lnTo>
                  <a:lnTo>
                    <a:pt x="1478711" y="3767315"/>
                  </a:lnTo>
                  <a:lnTo>
                    <a:pt x="1476844" y="3769182"/>
                  </a:lnTo>
                  <a:lnTo>
                    <a:pt x="1476375" y="3770299"/>
                  </a:lnTo>
                  <a:lnTo>
                    <a:pt x="1476375" y="3772928"/>
                  </a:lnTo>
                  <a:lnTo>
                    <a:pt x="1476844" y="3774059"/>
                  </a:lnTo>
                  <a:lnTo>
                    <a:pt x="1478711" y="3775913"/>
                  </a:lnTo>
                  <a:lnTo>
                    <a:pt x="1479829" y="3776383"/>
                  </a:lnTo>
                  <a:lnTo>
                    <a:pt x="1482458" y="3776383"/>
                  </a:lnTo>
                  <a:lnTo>
                    <a:pt x="1483575" y="3775913"/>
                  </a:lnTo>
                  <a:lnTo>
                    <a:pt x="1485442" y="3774059"/>
                  </a:lnTo>
                  <a:lnTo>
                    <a:pt x="1485900" y="3772928"/>
                  </a:lnTo>
                  <a:lnTo>
                    <a:pt x="1485900" y="3770299"/>
                  </a:lnTo>
                  <a:close/>
                </a:path>
                <a:path w="5438775" h="3776979">
                  <a:moveTo>
                    <a:pt x="1485900" y="3232175"/>
                  </a:moveTo>
                  <a:lnTo>
                    <a:pt x="1485442" y="3231057"/>
                  </a:lnTo>
                  <a:lnTo>
                    <a:pt x="1483575" y="3229203"/>
                  </a:lnTo>
                  <a:lnTo>
                    <a:pt x="1482458" y="3228733"/>
                  </a:lnTo>
                  <a:lnTo>
                    <a:pt x="1479829" y="3228733"/>
                  </a:lnTo>
                  <a:lnTo>
                    <a:pt x="1478711" y="3229203"/>
                  </a:lnTo>
                  <a:lnTo>
                    <a:pt x="1476844" y="3231057"/>
                  </a:lnTo>
                  <a:lnTo>
                    <a:pt x="1476375" y="3232175"/>
                  </a:lnTo>
                  <a:lnTo>
                    <a:pt x="1476375" y="3234817"/>
                  </a:lnTo>
                  <a:lnTo>
                    <a:pt x="1476844" y="3235934"/>
                  </a:lnTo>
                  <a:lnTo>
                    <a:pt x="1478711" y="3237788"/>
                  </a:lnTo>
                  <a:lnTo>
                    <a:pt x="1479829" y="3238258"/>
                  </a:lnTo>
                  <a:lnTo>
                    <a:pt x="1482458" y="3238258"/>
                  </a:lnTo>
                  <a:lnTo>
                    <a:pt x="1483575" y="3237788"/>
                  </a:lnTo>
                  <a:lnTo>
                    <a:pt x="1485442" y="3235934"/>
                  </a:lnTo>
                  <a:lnTo>
                    <a:pt x="1485900" y="3234817"/>
                  </a:lnTo>
                  <a:lnTo>
                    <a:pt x="1485900" y="3232175"/>
                  </a:lnTo>
                  <a:close/>
                </a:path>
                <a:path w="5438775" h="3776979">
                  <a:moveTo>
                    <a:pt x="1485900" y="2694063"/>
                  </a:moveTo>
                  <a:lnTo>
                    <a:pt x="1485442" y="2692933"/>
                  </a:lnTo>
                  <a:lnTo>
                    <a:pt x="1483575" y="2691079"/>
                  </a:lnTo>
                  <a:lnTo>
                    <a:pt x="1482458" y="2690609"/>
                  </a:lnTo>
                  <a:lnTo>
                    <a:pt x="1479829" y="2690609"/>
                  </a:lnTo>
                  <a:lnTo>
                    <a:pt x="1478711" y="2691079"/>
                  </a:lnTo>
                  <a:lnTo>
                    <a:pt x="1476844" y="2692933"/>
                  </a:lnTo>
                  <a:lnTo>
                    <a:pt x="1476375" y="2694063"/>
                  </a:lnTo>
                  <a:lnTo>
                    <a:pt x="1476375" y="2696692"/>
                  </a:lnTo>
                  <a:lnTo>
                    <a:pt x="1476844" y="2697810"/>
                  </a:lnTo>
                  <a:lnTo>
                    <a:pt x="1478711" y="2699677"/>
                  </a:lnTo>
                  <a:lnTo>
                    <a:pt x="1479829" y="2700134"/>
                  </a:lnTo>
                  <a:lnTo>
                    <a:pt x="1482458" y="2700134"/>
                  </a:lnTo>
                  <a:lnTo>
                    <a:pt x="1483575" y="2699677"/>
                  </a:lnTo>
                  <a:lnTo>
                    <a:pt x="1485442" y="2697810"/>
                  </a:lnTo>
                  <a:lnTo>
                    <a:pt x="1485900" y="2696692"/>
                  </a:lnTo>
                  <a:lnTo>
                    <a:pt x="1485900" y="2694063"/>
                  </a:lnTo>
                  <a:close/>
                </a:path>
                <a:path w="5438775" h="3776979">
                  <a:moveTo>
                    <a:pt x="1485900" y="2155939"/>
                  </a:moveTo>
                  <a:lnTo>
                    <a:pt x="1485442" y="2154809"/>
                  </a:lnTo>
                  <a:lnTo>
                    <a:pt x="1483575" y="2152954"/>
                  </a:lnTo>
                  <a:lnTo>
                    <a:pt x="1482458" y="2152485"/>
                  </a:lnTo>
                  <a:lnTo>
                    <a:pt x="1479829" y="2152485"/>
                  </a:lnTo>
                  <a:lnTo>
                    <a:pt x="1478711" y="2152954"/>
                  </a:lnTo>
                  <a:lnTo>
                    <a:pt x="1476844" y="2154809"/>
                  </a:lnTo>
                  <a:lnTo>
                    <a:pt x="1476375" y="2155939"/>
                  </a:lnTo>
                  <a:lnTo>
                    <a:pt x="1476375" y="2158568"/>
                  </a:lnTo>
                  <a:lnTo>
                    <a:pt x="1476844" y="2159685"/>
                  </a:lnTo>
                  <a:lnTo>
                    <a:pt x="1478711" y="2161552"/>
                  </a:lnTo>
                  <a:lnTo>
                    <a:pt x="1479829" y="2162010"/>
                  </a:lnTo>
                  <a:lnTo>
                    <a:pt x="1482458" y="2162010"/>
                  </a:lnTo>
                  <a:lnTo>
                    <a:pt x="1483575" y="2161552"/>
                  </a:lnTo>
                  <a:lnTo>
                    <a:pt x="1485442" y="2159685"/>
                  </a:lnTo>
                  <a:lnTo>
                    <a:pt x="1485900" y="2158568"/>
                  </a:lnTo>
                  <a:lnTo>
                    <a:pt x="1485900" y="2155939"/>
                  </a:lnTo>
                  <a:close/>
                </a:path>
                <a:path w="5438775" h="3776979">
                  <a:moveTo>
                    <a:pt x="1485900" y="1617814"/>
                  </a:moveTo>
                  <a:lnTo>
                    <a:pt x="1485442" y="1616697"/>
                  </a:lnTo>
                  <a:lnTo>
                    <a:pt x="1483575" y="1614830"/>
                  </a:lnTo>
                  <a:lnTo>
                    <a:pt x="1482458" y="1614373"/>
                  </a:lnTo>
                  <a:lnTo>
                    <a:pt x="1479829" y="1614373"/>
                  </a:lnTo>
                  <a:lnTo>
                    <a:pt x="1478711" y="1614830"/>
                  </a:lnTo>
                  <a:lnTo>
                    <a:pt x="1476844" y="1616697"/>
                  </a:lnTo>
                  <a:lnTo>
                    <a:pt x="1476375" y="1617814"/>
                  </a:lnTo>
                  <a:lnTo>
                    <a:pt x="1476375" y="1620443"/>
                  </a:lnTo>
                  <a:lnTo>
                    <a:pt x="1476844" y="1621574"/>
                  </a:lnTo>
                  <a:lnTo>
                    <a:pt x="1478711" y="1623428"/>
                  </a:lnTo>
                  <a:lnTo>
                    <a:pt x="1479829" y="1623898"/>
                  </a:lnTo>
                  <a:lnTo>
                    <a:pt x="1482458" y="1623898"/>
                  </a:lnTo>
                  <a:lnTo>
                    <a:pt x="1483575" y="1623428"/>
                  </a:lnTo>
                  <a:lnTo>
                    <a:pt x="1485442" y="1621574"/>
                  </a:lnTo>
                  <a:lnTo>
                    <a:pt x="1485900" y="1620443"/>
                  </a:lnTo>
                  <a:lnTo>
                    <a:pt x="1485900" y="1617814"/>
                  </a:lnTo>
                  <a:close/>
                </a:path>
                <a:path w="5438775" h="3776979">
                  <a:moveTo>
                    <a:pt x="1485900" y="1079690"/>
                  </a:moveTo>
                  <a:lnTo>
                    <a:pt x="1485442" y="1078572"/>
                  </a:lnTo>
                  <a:lnTo>
                    <a:pt x="1483575" y="1076706"/>
                  </a:lnTo>
                  <a:lnTo>
                    <a:pt x="1482458" y="1076248"/>
                  </a:lnTo>
                  <a:lnTo>
                    <a:pt x="1479829" y="1076248"/>
                  </a:lnTo>
                  <a:lnTo>
                    <a:pt x="1478711" y="1076706"/>
                  </a:lnTo>
                  <a:lnTo>
                    <a:pt x="1476844" y="1078572"/>
                  </a:lnTo>
                  <a:lnTo>
                    <a:pt x="1476375" y="1079690"/>
                  </a:lnTo>
                  <a:lnTo>
                    <a:pt x="1476375" y="1082319"/>
                  </a:lnTo>
                  <a:lnTo>
                    <a:pt x="1476844" y="1083449"/>
                  </a:lnTo>
                  <a:lnTo>
                    <a:pt x="1478711" y="1085303"/>
                  </a:lnTo>
                  <a:lnTo>
                    <a:pt x="1479829" y="1085773"/>
                  </a:lnTo>
                  <a:lnTo>
                    <a:pt x="1482458" y="1085773"/>
                  </a:lnTo>
                  <a:lnTo>
                    <a:pt x="1483575" y="1085303"/>
                  </a:lnTo>
                  <a:lnTo>
                    <a:pt x="1485442" y="1083449"/>
                  </a:lnTo>
                  <a:lnTo>
                    <a:pt x="1485900" y="1082319"/>
                  </a:lnTo>
                  <a:lnTo>
                    <a:pt x="1485900" y="1079690"/>
                  </a:lnTo>
                  <a:close/>
                </a:path>
                <a:path w="5438775" h="3776979">
                  <a:moveTo>
                    <a:pt x="1485900" y="541566"/>
                  </a:moveTo>
                  <a:lnTo>
                    <a:pt x="1485442" y="540448"/>
                  </a:lnTo>
                  <a:lnTo>
                    <a:pt x="1483575" y="538594"/>
                  </a:lnTo>
                  <a:lnTo>
                    <a:pt x="1482458" y="538124"/>
                  </a:lnTo>
                  <a:lnTo>
                    <a:pt x="1479829" y="538124"/>
                  </a:lnTo>
                  <a:lnTo>
                    <a:pt x="1478711" y="538594"/>
                  </a:lnTo>
                  <a:lnTo>
                    <a:pt x="1476844" y="540448"/>
                  </a:lnTo>
                  <a:lnTo>
                    <a:pt x="1476375" y="541566"/>
                  </a:lnTo>
                  <a:lnTo>
                    <a:pt x="1476375" y="544207"/>
                  </a:lnTo>
                  <a:lnTo>
                    <a:pt x="1476844" y="545325"/>
                  </a:lnTo>
                  <a:lnTo>
                    <a:pt x="1478711" y="547179"/>
                  </a:lnTo>
                  <a:lnTo>
                    <a:pt x="1479829" y="547649"/>
                  </a:lnTo>
                  <a:lnTo>
                    <a:pt x="1482458" y="547649"/>
                  </a:lnTo>
                  <a:lnTo>
                    <a:pt x="1483575" y="547179"/>
                  </a:lnTo>
                  <a:lnTo>
                    <a:pt x="1485442" y="545325"/>
                  </a:lnTo>
                  <a:lnTo>
                    <a:pt x="1485900" y="544207"/>
                  </a:lnTo>
                  <a:lnTo>
                    <a:pt x="1485900" y="541566"/>
                  </a:lnTo>
                  <a:close/>
                </a:path>
                <a:path w="5438775" h="3776979">
                  <a:moveTo>
                    <a:pt x="1485900" y="3454"/>
                  </a:moveTo>
                  <a:lnTo>
                    <a:pt x="1485442" y="2324"/>
                  </a:lnTo>
                  <a:lnTo>
                    <a:pt x="1483575" y="469"/>
                  </a:lnTo>
                  <a:lnTo>
                    <a:pt x="1482458" y="0"/>
                  </a:lnTo>
                  <a:lnTo>
                    <a:pt x="1479829" y="0"/>
                  </a:lnTo>
                  <a:lnTo>
                    <a:pt x="1478711" y="469"/>
                  </a:lnTo>
                  <a:lnTo>
                    <a:pt x="1476844" y="2324"/>
                  </a:lnTo>
                  <a:lnTo>
                    <a:pt x="1476375" y="3454"/>
                  </a:lnTo>
                  <a:lnTo>
                    <a:pt x="1476375" y="6083"/>
                  </a:lnTo>
                  <a:lnTo>
                    <a:pt x="1476844" y="7200"/>
                  </a:lnTo>
                  <a:lnTo>
                    <a:pt x="1478711" y="9067"/>
                  </a:lnTo>
                  <a:lnTo>
                    <a:pt x="1479829" y="9525"/>
                  </a:lnTo>
                  <a:lnTo>
                    <a:pt x="1482458" y="9525"/>
                  </a:lnTo>
                  <a:lnTo>
                    <a:pt x="1483575" y="9067"/>
                  </a:lnTo>
                  <a:lnTo>
                    <a:pt x="1485442" y="7200"/>
                  </a:lnTo>
                  <a:lnTo>
                    <a:pt x="1485900" y="6083"/>
                  </a:lnTo>
                  <a:lnTo>
                    <a:pt x="1485900" y="3454"/>
                  </a:lnTo>
                  <a:close/>
                </a:path>
                <a:path w="5438775" h="3776979">
                  <a:moveTo>
                    <a:pt x="1533525" y="3770299"/>
                  </a:moveTo>
                  <a:lnTo>
                    <a:pt x="1533067" y="3769182"/>
                  </a:lnTo>
                  <a:lnTo>
                    <a:pt x="1531200" y="3767315"/>
                  </a:lnTo>
                  <a:lnTo>
                    <a:pt x="1530083" y="3766858"/>
                  </a:lnTo>
                  <a:lnTo>
                    <a:pt x="1527454" y="3766858"/>
                  </a:lnTo>
                  <a:lnTo>
                    <a:pt x="1526336" y="3767315"/>
                  </a:lnTo>
                  <a:lnTo>
                    <a:pt x="1524469" y="3769182"/>
                  </a:lnTo>
                  <a:lnTo>
                    <a:pt x="1524000" y="3770299"/>
                  </a:lnTo>
                  <a:lnTo>
                    <a:pt x="1524000" y="3772928"/>
                  </a:lnTo>
                  <a:lnTo>
                    <a:pt x="1524469" y="3774059"/>
                  </a:lnTo>
                  <a:lnTo>
                    <a:pt x="1526336" y="3775913"/>
                  </a:lnTo>
                  <a:lnTo>
                    <a:pt x="1527454" y="3776383"/>
                  </a:lnTo>
                  <a:lnTo>
                    <a:pt x="1530083" y="3776383"/>
                  </a:lnTo>
                  <a:lnTo>
                    <a:pt x="1531200" y="3775913"/>
                  </a:lnTo>
                  <a:lnTo>
                    <a:pt x="1533067" y="3774059"/>
                  </a:lnTo>
                  <a:lnTo>
                    <a:pt x="1533525" y="3772928"/>
                  </a:lnTo>
                  <a:lnTo>
                    <a:pt x="1533525" y="3770299"/>
                  </a:lnTo>
                  <a:close/>
                </a:path>
                <a:path w="5438775" h="3776979">
                  <a:moveTo>
                    <a:pt x="1533525" y="3232175"/>
                  </a:moveTo>
                  <a:lnTo>
                    <a:pt x="1533067" y="3231057"/>
                  </a:lnTo>
                  <a:lnTo>
                    <a:pt x="1531200" y="3229203"/>
                  </a:lnTo>
                  <a:lnTo>
                    <a:pt x="1530083" y="3228733"/>
                  </a:lnTo>
                  <a:lnTo>
                    <a:pt x="1527454" y="3228733"/>
                  </a:lnTo>
                  <a:lnTo>
                    <a:pt x="1526336" y="3229203"/>
                  </a:lnTo>
                  <a:lnTo>
                    <a:pt x="1524469" y="3231057"/>
                  </a:lnTo>
                  <a:lnTo>
                    <a:pt x="1524000" y="3232175"/>
                  </a:lnTo>
                  <a:lnTo>
                    <a:pt x="1524000" y="3234817"/>
                  </a:lnTo>
                  <a:lnTo>
                    <a:pt x="1524469" y="3235934"/>
                  </a:lnTo>
                  <a:lnTo>
                    <a:pt x="1526336" y="3237788"/>
                  </a:lnTo>
                  <a:lnTo>
                    <a:pt x="1527454" y="3238258"/>
                  </a:lnTo>
                  <a:lnTo>
                    <a:pt x="1530083" y="3238258"/>
                  </a:lnTo>
                  <a:lnTo>
                    <a:pt x="1531200" y="3237788"/>
                  </a:lnTo>
                  <a:lnTo>
                    <a:pt x="1533067" y="3235934"/>
                  </a:lnTo>
                  <a:lnTo>
                    <a:pt x="1533525" y="3234817"/>
                  </a:lnTo>
                  <a:lnTo>
                    <a:pt x="1533525" y="3232175"/>
                  </a:lnTo>
                  <a:close/>
                </a:path>
                <a:path w="5438775" h="3776979">
                  <a:moveTo>
                    <a:pt x="1533525" y="2694063"/>
                  </a:moveTo>
                  <a:lnTo>
                    <a:pt x="1533067" y="2692933"/>
                  </a:lnTo>
                  <a:lnTo>
                    <a:pt x="1531200" y="2691079"/>
                  </a:lnTo>
                  <a:lnTo>
                    <a:pt x="1530083" y="2690609"/>
                  </a:lnTo>
                  <a:lnTo>
                    <a:pt x="1527454" y="2690609"/>
                  </a:lnTo>
                  <a:lnTo>
                    <a:pt x="1526336" y="2691079"/>
                  </a:lnTo>
                  <a:lnTo>
                    <a:pt x="1524469" y="2692933"/>
                  </a:lnTo>
                  <a:lnTo>
                    <a:pt x="1524000" y="2694063"/>
                  </a:lnTo>
                  <a:lnTo>
                    <a:pt x="1524000" y="2696692"/>
                  </a:lnTo>
                  <a:lnTo>
                    <a:pt x="1524469" y="2697810"/>
                  </a:lnTo>
                  <a:lnTo>
                    <a:pt x="1526336" y="2699677"/>
                  </a:lnTo>
                  <a:lnTo>
                    <a:pt x="1527454" y="2700134"/>
                  </a:lnTo>
                  <a:lnTo>
                    <a:pt x="1530083" y="2700134"/>
                  </a:lnTo>
                  <a:lnTo>
                    <a:pt x="1531200" y="2699677"/>
                  </a:lnTo>
                  <a:lnTo>
                    <a:pt x="1533067" y="2697810"/>
                  </a:lnTo>
                  <a:lnTo>
                    <a:pt x="1533525" y="2696692"/>
                  </a:lnTo>
                  <a:lnTo>
                    <a:pt x="1533525" y="2694063"/>
                  </a:lnTo>
                  <a:close/>
                </a:path>
                <a:path w="5438775" h="3776979">
                  <a:moveTo>
                    <a:pt x="1533525" y="2155939"/>
                  </a:moveTo>
                  <a:lnTo>
                    <a:pt x="1533067" y="2154809"/>
                  </a:lnTo>
                  <a:lnTo>
                    <a:pt x="1531200" y="2152954"/>
                  </a:lnTo>
                  <a:lnTo>
                    <a:pt x="1530083" y="2152485"/>
                  </a:lnTo>
                  <a:lnTo>
                    <a:pt x="1527454" y="2152485"/>
                  </a:lnTo>
                  <a:lnTo>
                    <a:pt x="1526336" y="2152954"/>
                  </a:lnTo>
                  <a:lnTo>
                    <a:pt x="1524469" y="2154809"/>
                  </a:lnTo>
                  <a:lnTo>
                    <a:pt x="1524000" y="2155939"/>
                  </a:lnTo>
                  <a:lnTo>
                    <a:pt x="1524000" y="2158568"/>
                  </a:lnTo>
                  <a:lnTo>
                    <a:pt x="1524469" y="2159685"/>
                  </a:lnTo>
                  <a:lnTo>
                    <a:pt x="1526336" y="2161552"/>
                  </a:lnTo>
                  <a:lnTo>
                    <a:pt x="1527454" y="2162010"/>
                  </a:lnTo>
                  <a:lnTo>
                    <a:pt x="1530083" y="2162010"/>
                  </a:lnTo>
                  <a:lnTo>
                    <a:pt x="1531200" y="2161552"/>
                  </a:lnTo>
                  <a:lnTo>
                    <a:pt x="1533067" y="2159685"/>
                  </a:lnTo>
                  <a:lnTo>
                    <a:pt x="1533525" y="2158568"/>
                  </a:lnTo>
                  <a:lnTo>
                    <a:pt x="1533525" y="2155939"/>
                  </a:lnTo>
                  <a:close/>
                </a:path>
                <a:path w="5438775" h="3776979">
                  <a:moveTo>
                    <a:pt x="1533525" y="1617814"/>
                  </a:moveTo>
                  <a:lnTo>
                    <a:pt x="1533067" y="1616697"/>
                  </a:lnTo>
                  <a:lnTo>
                    <a:pt x="1531200" y="1614830"/>
                  </a:lnTo>
                  <a:lnTo>
                    <a:pt x="1530083" y="1614373"/>
                  </a:lnTo>
                  <a:lnTo>
                    <a:pt x="1527454" y="1614373"/>
                  </a:lnTo>
                  <a:lnTo>
                    <a:pt x="1526336" y="1614830"/>
                  </a:lnTo>
                  <a:lnTo>
                    <a:pt x="1524469" y="1616697"/>
                  </a:lnTo>
                  <a:lnTo>
                    <a:pt x="1524000" y="1617814"/>
                  </a:lnTo>
                  <a:lnTo>
                    <a:pt x="1524000" y="1620443"/>
                  </a:lnTo>
                  <a:lnTo>
                    <a:pt x="1524469" y="1621574"/>
                  </a:lnTo>
                  <a:lnTo>
                    <a:pt x="1526336" y="1623428"/>
                  </a:lnTo>
                  <a:lnTo>
                    <a:pt x="1527454" y="1623898"/>
                  </a:lnTo>
                  <a:lnTo>
                    <a:pt x="1530083" y="1623898"/>
                  </a:lnTo>
                  <a:lnTo>
                    <a:pt x="1531200" y="1623428"/>
                  </a:lnTo>
                  <a:lnTo>
                    <a:pt x="1533067" y="1621574"/>
                  </a:lnTo>
                  <a:lnTo>
                    <a:pt x="1533525" y="1620443"/>
                  </a:lnTo>
                  <a:lnTo>
                    <a:pt x="1533525" y="1617814"/>
                  </a:lnTo>
                  <a:close/>
                </a:path>
                <a:path w="5438775" h="3776979">
                  <a:moveTo>
                    <a:pt x="1533525" y="1079690"/>
                  </a:moveTo>
                  <a:lnTo>
                    <a:pt x="1533067" y="1078572"/>
                  </a:lnTo>
                  <a:lnTo>
                    <a:pt x="1531200" y="1076706"/>
                  </a:lnTo>
                  <a:lnTo>
                    <a:pt x="1530083" y="1076248"/>
                  </a:lnTo>
                  <a:lnTo>
                    <a:pt x="1527454" y="1076248"/>
                  </a:lnTo>
                  <a:lnTo>
                    <a:pt x="1526336" y="1076706"/>
                  </a:lnTo>
                  <a:lnTo>
                    <a:pt x="1524469" y="1078572"/>
                  </a:lnTo>
                  <a:lnTo>
                    <a:pt x="1524000" y="1079690"/>
                  </a:lnTo>
                  <a:lnTo>
                    <a:pt x="1524000" y="1082319"/>
                  </a:lnTo>
                  <a:lnTo>
                    <a:pt x="1524469" y="1083449"/>
                  </a:lnTo>
                  <a:lnTo>
                    <a:pt x="1526336" y="1085303"/>
                  </a:lnTo>
                  <a:lnTo>
                    <a:pt x="1527454" y="1085773"/>
                  </a:lnTo>
                  <a:lnTo>
                    <a:pt x="1530083" y="1085773"/>
                  </a:lnTo>
                  <a:lnTo>
                    <a:pt x="1531200" y="1085303"/>
                  </a:lnTo>
                  <a:lnTo>
                    <a:pt x="1533067" y="1083449"/>
                  </a:lnTo>
                  <a:lnTo>
                    <a:pt x="1533525" y="1082319"/>
                  </a:lnTo>
                  <a:lnTo>
                    <a:pt x="1533525" y="1079690"/>
                  </a:lnTo>
                  <a:close/>
                </a:path>
                <a:path w="5438775" h="3776979">
                  <a:moveTo>
                    <a:pt x="1533525" y="541566"/>
                  </a:moveTo>
                  <a:lnTo>
                    <a:pt x="1533067" y="540448"/>
                  </a:lnTo>
                  <a:lnTo>
                    <a:pt x="1531200" y="538594"/>
                  </a:lnTo>
                  <a:lnTo>
                    <a:pt x="1530083" y="538124"/>
                  </a:lnTo>
                  <a:lnTo>
                    <a:pt x="1527454" y="538124"/>
                  </a:lnTo>
                  <a:lnTo>
                    <a:pt x="1526336" y="538594"/>
                  </a:lnTo>
                  <a:lnTo>
                    <a:pt x="1524469" y="540448"/>
                  </a:lnTo>
                  <a:lnTo>
                    <a:pt x="1524000" y="541566"/>
                  </a:lnTo>
                  <a:lnTo>
                    <a:pt x="1524000" y="544207"/>
                  </a:lnTo>
                  <a:lnTo>
                    <a:pt x="1524469" y="545325"/>
                  </a:lnTo>
                  <a:lnTo>
                    <a:pt x="1526336" y="547179"/>
                  </a:lnTo>
                  <a:lnTo>
                    <a:pt x="1527454" y="547649"/>
                  </a:lnTo>
                  <a:lnTo>
                    <a:pt x="1530083" y="547649"/>
                  </a:lnTo>
                  <a:lnTo>
                    <a:pt x="1531200" y="547179"/>
                  </a:lnTo>
                  <a:lnTo>
                    <a:pt x="1533067" y="545325"/>
                  </a:lnTo>
                  <a:lnTo>
                    <a:pt x="1533525" y="544207"/>
                  </a:lnTo>
                  <a:lnTo>
                    <a:pt x="1533525" y="541566"/>
                  </a:lnTo>
                  <a:close/>
                </a:path>
                <a:path w="5438775" h="3776979">
                  <a:moveTo>
                    <a:pt x="1533525" y="3454"/>
                  </a:moveTo>
                  <a:lnTo>
                    <a:pt x="1533067" y="2324"/>
                  </a:lnTo>
                  <a:lnTo>
                    <a:pt x="1531200" y="469"/>
                  </a:lnTo>
                  <a:lnTo>
                    <a:pt x="1530083" y="0"/>
                  </a:lnTo>
                  <a:lnTo>
                    <a:pt x="1527454" y="0"/>
                  </a:lnTo>
                  <a:lnTo>
                    <a:pt x="1526336" y="469"/>
                  </a:lnTo>
                  <a:lnTo>
                    <a:pt x="1524469" y="2324"/>
                  </a:lnTo>
                  <a:lnTo>
                    <a:pt x="1524000" y="3454"/>
                  </a:lnTo>
                  <a:lnTo>
                    <a:pt x="1524000" y="6083"/>
                  </a:lnTo>
                  <a:lnTo>
                    <a:pt x="1524469" y="7200"/>
                  </a:lnTo>
                  <a:lnTo>
                    <a:pt x="1526336" y="9067"/>
                  </a:lnTo>
                  <a:lnTo>
                    <a:pt x="1527454" y="9525"/>
                  </a:lnTo>
                  <a:lnTo>
                    <a:pt x="1530083" y="9525"/>
                  </a:lnTo>
                  <a:lnTo>
                    <a:pt x="1531200" y="9067"/>
                  </a:lnTo>
                  <a:lnTo>
                    <a:pt x="1533067" y="7200"/>
                  </a:lnTo>
                  <a:lnTo>
                    <a:pt x="1533525" y="6083"/>
                  </a:lnTo>
                  <a:lnTo>
                    <a:pt x="1533525" y="3454"/>
                  </a:lnTo>
                  <a:close/>
                </a:path>
                <a:path w="5438775" h="3776979">
                  <a:moveTo>
                    <a:pt x="1581150" y="3770299"/>
                  </a:moveTo>
                  <a:lnTo>
                    <a:pt x="1580692" y="3769182"/>
                  </a:lnTo>
                  <a:lnTo>
                    <a:pt x="1578825" y="3767315"/>
                  </a:lnTo>
                  <a:lnTo>
                    <a:pt x="1577708" y="3766858"/>
                  </a:lnTo>
                  <a:lnTo>
                    <a:pt x="1575079" y="3766858"/>
                  </a:lnTo>
                  <a:lnTo>
                    <a:pt x="1573961" y="3767315"/>
                  </a:lnTo>
                  <a:lnTo>
                    <a:pt x="1572094" y="3769182"/>
                  </a:lnTo>
                  <a:lnTo>
                    <a:pt x="1571625" y="3770299"/>
                  </a:lnTo>
                  <a:lnTo>
                    <a:pt x="1571625" y="3772928"/>
                  </a:lnTo>
                  <a:lnTo>
                    <a:pt x="1572094" y="3774059"/>
                  </a:lnTo>
                  <a:lnTo>
                    <a:pt x="1573961" y="3775913"/>
                  </a:lnTo>
                  <a:lnTo>
                    <a:pt x="1575079" y="3776383"/>
                  </a:lnTo>
                  <a:lnTo>
                    <a:pt x="1577708" y="3776383"/>
                  </a:lnTo>
                  <a:lnTo>
                    <a:pt x="1578825" y="3775913"/>
                  </a:lnTo>
                  <a:lnTo>
                    <a:pt x="1580692" y="3774059"/>
                  </a:lnTo>
                  <a:lnTo>
                    <a:pt x="1581150" y="3772928"/>
                  </a:lnTo>
                  <a:lnTo>
                    <a:pt x="1581150" y="3770299"/>
                  </a:lnTo>
                  <a:close/>
                </a:path>
                <a:path w="5438775" h="3776979">
                  <a:moveTo>
                    <a:pt x="1581150" y="3232175"/>
                  </a:moveTo>
                  <a:lnTo>
                    <a:pt x="1580692" y="3231057"/>
                  </a:lnTo>
                  <a:lnTo>
                    <a:pt x="1578825" y="3229203"/>
                  </a:lnTo>
                  <a:lnTo>
                    <a:pt x="1577708" y="3228733"/>
                  </a:lnTo>
                  <a:lnTo>
                    <a:pt x="1575079" y="3228733"/>
                  </a:lnTo>
                  <a:lnTo>
                    <a:pt x="1573961" y="3229203"/>
                  </a:lnTo>
                  <a:lnTo>
                    <a:pt x="1572094" y="3231057"/>
                  </a:lnTo>
                  <a:lnTo>
                    <a:pt x="1571625" y="3232175"/>
                  </a:lnTo>
                  <a:lnTo>
                    <a:pt x="1571625" y="3234817"/>
                  </a:lnTo>
                  <a:lnTo>
                    <a:pt x="1572094" y="3235934"/>
                  </a:lnTo>
                  <a:lnTo>
                    <a:pt x="1573961" y="3237788"/>
                  </a:lnTo>
                  <a:lnTo>
                    <a:pt x="1575079" y="3238258"/>
                  </a:lnTo>
                  <a:lnTo>
                    <a:pt x="1577708" y="3238258"/>
                  </a:lnTo>
                  <a:lnTo>
                    <a:pt x="1578825" y="3237788"/>
                  </a:lnTo>
                  <a:lnTo>
                    <a:pt x="1580692" y="3235934"/>
                  </a:lnTo>
                  <a:lnTo>
                    <a:pt x="1581150" y="3234817"/>
                  </a:lnTo>
                  <a:lnTo>
                    <a:pt x="1581150" y="3232175"/>
                  </a:lnTo>
                  <a:close/>
                </a:path>
                <a:path w="5438775" h="3776979">
                  <a:moveTo>
                    <a:pt x="1581150" y="2694063"/>
                  </a:moveTo>
                  <a:lnTo>
                    <a:pt x="1580692" y="2692933"/>
                  </a:lnTo>
                  <a:lnTo>
                    <a:pt x="1578825" y="2691079"/>
                  </a:lnTo>
                  <a:lnTo>
                    <a:pt x="1577708" y="2690609"/>
                  </a:lnTo>
                  <a:lnTo>
                    <a:pt x="1575079" y="2690609"/>
                  </a:lnTo>
                  <a:lnTo>
                    <a:pt x="1573961" y="2691079"/>
                  </a:lnTo>
                  <a:lnTo>
                    <a:pt x="1572094" y="2692933"/>
                  </a:lnTo>
                  <a:lnTo>
                    <a:pt x="1571625" y="2694063"/>
                  </a:lnTo>
                  <a:lnTo>
                    <a:pt x="1571625" y="2696692"/>
                  </a:lnTo>
                  <a:lnTo>
                    <a:pt x="1572094" y="2697810"/>
                  </a:lnTo>
                  <a:lnTo>
                    <a:pt x="1573961" y="2699677"/>
                  </a:lnTo>
                  <a:lnTo>
                    <a:pt x="1575079" y="2700134"/>
                  </a:lnTo>
                  <a:lnTo>
                    <a:pt x="1577708" y="2700134"/>
                  </a:lnTo>
                  <a:lnTo>
                    <a:pt x="1578825" y="2699677"/>
                  </a:lnTo>
                  <a:lnTo>
                    <a:pt x="1580692" y="2697810"/>
                  </a:lnTo>
                  <a:lnTo>
                    <a:pt x="1581150" y="2696692"/>
                  </a:lnTo>
                  <a:lnTo>
                    <a:pt x="1581150" y="2694063"/>
                  </a:lnTo>
                  <a:close/>
                </a:path>
                <a:path w="5438775" h="3776979">
                  <a:moveTo>
                    <a:pt x="1581150" y="2155939"/>
                  </a:moveTo>
                  <a:lnTo>
                    <a:pt x="1580692" y="2154809"/>
                  </a:lnTo>
                  <a:lnTo>
                    <a:pt x="1578825" y="2152954"/>
                  </a:lnTo>
                  <a:lnTo>
                    <a:pt x="1577708" y="2152485"/>
                  </a:lnTo>
                  <a:lnTo>
                    <a:pt x="1575079" y="2152485"/>
                  </a:lnTo>
                  <a:lnTo>
                    <a:pt x="1573961" y="2152954"/>
                  </a:lnTo>
                  <a:lnTo>
                    <a:pt x="1572094" y="2154809"/>
                  </a:lnTo>
                  <a:lnTo>
                    <a:pt x="1571625" y="2155939"/>
                  </a:lnTo>
                  <a:lnTo>
                    <a:pt x="1571625" y="2158568"/>
                  </a:lnTo>
                  <a:lnTo>
                    <a:pt x="1572094" y="2159685"/>
                  </a:lnTo>
                  <a:lnTo>
                    <a:pt x="1573961" y="2161552"/>
                  </a:lnTo>
                  <a:lnTo>
                    <a:pt x="1575079" y="2162010"/>
                  </a:lnTo>
                  <a:lnTo>
                    <a:pt x="1577708" y="2162010"/>
                  </a:lnTo>
                  <a:lnTo>
                    <a:pt x="1578825" y="2161552"/>
                  </a:lnTo>
                  <a:lnTo>
                    <a:pt x="1580692" y="2159685"/>
                  </a:lnTo>
                  <a:lnTo>
                    <a:pt x="1581150" y="2158568"/>
                  </a:lnTo>
                  <a:lnTo>
                    <a:pt x="1581150" y="2155939"/>
                  </a:lnTo>
                  <a:close/>
                </a:path>
                <a:path w="5438775" h="3776979">
                  <a:moveTo>
                    <a:pt x="1581150" y="1617814"/>
                  </a:moveTo>
                  <a:lnTo>
                    <a:pt x="1580692" y="1616697"/>
                  </a:lnTo>
                  <a:lnTo>
                    <a:pt x="1578825" y="1614830"/>
                  </a:lnTo>
                  <a:lnTo>
                    <a:pt x="1577708" y="1614373"/>
                  </a:lnTo>
                  <a:lnTo>
                    <a:pt x="1575079" y="1614373"/>
                  </a:lnTo>
                  <a:lnTo>
                    <a:pt x="1573961" y="1614830"/>
                  </a:lnTo>
                  <a:lnTo>
                    <a:pt x="1572094" y="1616697"/>
                  </a:lnTo>
                  <a:lnTo>
                    <a:pt x="1571625" y="1617814"/>
                  </a:lnTo>
                  <a:lnTo>
                    <a:pt x="1571625" y="1620443"/>
                  </a:lnTo>
                  <a:lnTo>
                    <a:pt x="1572094" y="1621574"/>
                  </a:lnTo>
                  <a:lnTo>
                    <a:pt x="1573961" y="1623428"/>
                  </a:lnTo>
                  <a:lnTo>
                    <a:pt x="1575079" y="1623898"/>
                  </a:lnTo>
                  <a:lnTo>
                    <a:pt x="1577708" y="1623898"/>
                  </a:lnTo>
                  <a:lnTo>
                    <a:pt x="1578825" y="1623428"/>
                  </a:lnTo>
                  <a:lnTo>
                    <a:pt x="1580692" y="1621574"/>
                  </a:lnTo>
                  <a:lnTo>
                    <a:pt x="1581150" y="1620443"/>
                  </a:lnTo>
                  <a:lnTo>
                    <a:pt x="1581150" y="1617814"/>
                  </a:lnTo>
                  <a:close/>
                </a:path>
                <a:path w="5438775" h="3776979">
                  <a:moveTo>
                    <a:pt x="1581150" y="1079690"/>
                  </a:moveTo>
                  <a:lnTo>
                    <a:pt x="1580692" y="1078572"/>
                  </a:lnTo>
                  <a:lnTo>
                    <a:pt x="1578825" y="1076706"/>
                  </a:lnTo>
                  <a:lnTo>
                    <a:pt x="1577708" y="1076248"/>
                  </a:lnTo>
                  <a:lnTo>
                    <a:pt x="1575079" y="1076248"/>
                  </a:lnTo>
                  <a:lnTo>
                    <a:pt x="1573961" y="1076706"/>
                  </a:lnTo>
                  <a:lnTo>
                    <a:pt x="1572094" y="1078572"/>
                  </a:lnTo>
                  <a:lnTo>
                    <a:pt x="1571625" y="1079690"/>
                  </a:lnTo>
                  <a:lnTo>
                    <a:pt x="1571625" y="1082319"/>
                  </a:lnTo>
                  <a:lnTo>
                    <a:pt x="1572094" y="1083449"/>
                  </a:lnTo>
                  <a:lnTo>
                    <a:pt x="1573961" y="1085303"/>
                  </a:lnTo>
                  <a:lnTo>
                    <a:pt x="1575079" y="1085773"/>
                  </a:lnTo>
                  <a:lnTo>
                    <a:pt x="1577708" y="1085773"/>
                  </a:lnTo>
                  <a:lnTo>
                    <a:pt x="1578825" y="1085303"/>
                  </a:lnTo>
                  <a:lnTo>
                    <a:pt x="1580692" y="1083449"/>
                  </a:lnTo>
                  <a:lnTo>
                    <a:pt x="1581150" y="1082319"/>
                  </a:lnTo>
                  <a:lnTo>
                    <a:pt x="1581150" y="1079690"/>
                  </a:lnTo>
                  <a:close/>
                </a:path>
                <a:path w="5438775" h="3776979">
                  <a:moveTo>
                    <a:pt x="1581150" y="541566"/>
                  </a:moveTo>
                  <a:lnTo>
                    <a:pt x="1580692" y="540448"/>
                  </a:lnTo>
                  <a:lnTo>
                    <a:pt x="1578825" y="538594"/>
                  </a:lnTo>
                  <a:lnTo>
                    <a:pt x="1577708" y="538124"/>
                  </a:lnTo>
                  <a:lnTo>
                    <a:pt x="1575079" y="538124"/>
                  </a:lnTo>
                  <a:lnTo>
                    <a:pt x="1573961" y="538594"/>
                  </a:lnTo>
                  <a:lnTo>
                    <a:pt x="1572094" y="540448"/>
                  </a:lnTo>
                  <a:lnTo>
                    <a:pt x="1571625" y="541566"/>
                  </a:lnTo>
                  <a:lnTo>
                    <a:pt x="1571625" y="544207"/>
                  </a:lnTo>
                  <a:lnTo>
                    <a:pt x="1572094" y="545325"/>
                  </a:lnTo>
                  <a:lnTo>
                    <a:pt x="1573961" y="547179"/>
                  </a:lnTo>
                  <a:lnTo>
                    <a:pt x="1575079" y="547649"/>
                  </a:lnTo>
                  <a:lnTo>
                    <a:pt x="1577708" y="547649"/>
                  </a:lnTo>
                  <a:lnTo>
                    <a:pt x="1578825" y="547179"/>
                  </a:lnTo>
                  <a:lnTo>
                    <a:pt x="1580692" y="545325"/>
                  </a:lnTo>
                  <a:lnTo>
                    <a:pt x="1581150" y="544207"/>
                  </a:lnTo>
                  <a:lnTo>
                    <a:pt x="1581150" y="541566"/>
                  </a:lnTo>
                  <a:close/>
                </a:path>
                <a:path w="5438775" h="3776979">
                  <a:moveTo>
                    <a:pt x="1581150" y="3454"/>
                  </a:moveTo>
                  <a:lnTo>
                    <a:pt x="1580692" y="2324"/>
                  </a:lnTo>
                  <a:lnTo>
                    <a:pt x="1578825" y="469"/>
                  </a:lnTo>
                  <a:lnTo>
                    <a:pt x="1577708" y="0"/>
                  </a:lnTo>
                  <a:lnTo>
                    <a:pt x="1575079" y="0"/>
                  </a:lnTo>
                  <a:lnTo>
                    <a:pt x="1573961" y="469"/>
                  </a:lnTo>
                  <a:lnTo>
                    <a:pt x="1572094" y="2324"/>
                  </a:lnTo>
                  <a:lnTo>
                    <a:pt x="1571625" y="3454"/>
                  </a:lnTo>
                  <a:lnTo>
                    <a:pt x="1571625" y="6083"/>
                  </a:lnTo>
                  <a:lnTo>
                    <a:pt x="1572094" y="7200"/>
                  </a:lnTo>
                  <a:lnTo>
                    <a:pt x="1573961" y="9067"/>
                  </a:lnTo>
                  <a:lnTo>
                    <a:pt x="1575079" y="9525"/>
                  </a:lnTo>
                  <a:lnTo>
                    <a:pt x="1577708" y="9525"/>
                  </a:lnTo>
                  <a:lnTo>
                    <a:pt x="1578825" y="9067"/>
                  </a:lnTo>
                  <a:lnTo>
                    <a:pt x="1580692" y="7200"/>
                  </a:lnTo>
                  <a:lnTo>
                    <a:pt x="1581150" y="6083"/>
                  </a:lnTo>
                  <a:lnTo>
                    <a:pt x="1581150" y="3454"/>
                  </a:lnTo>
                  <a:close/>
                </a:path>
                <a:path w="5438775" h="3776979">
                  <a:moveTo>
                    <a:pt x="1628775" y="3770299"/>
                  </a:moveTo>
                  <a:lnTo>
                    <a:pt x="1628317" y="3769182"/>
                  </a:lnTo>
                  <a:lnTo>
                    <a:pt x="1626450" y="3767315"/>
                  </a:lnTo>
                  <a:lnTo>
                    <a:pt x="1625333" y="3766858"/>
                  </a:lnTo>
                  <a:lnTo>
                    <a:pt x="1622704" y="3766858"/>
                  </a:lnTo>
                  <a:lnTo>
                    <a:pt x="1621586" y="3767315"/>
                  </a:lnTo>
                  <a:lnTo>
                    <a:pt x="1619719" y="3769182"/>
                  </a:lnTo>
                  <a:lnTo>
                    <a:pt x="1619250" y="3770299"/>
                  </a:lnTo>
                  <a:lnTo>
                    <a:pt x="1619250" y="3772928"/>
                  </a:lnTo>
                  <a:lnTo>
                    <a:pt x="1619719" y="3774059"/>
                  </a:lnTo>
                  <a:lnTo>
                    <a:pt x="1621586" y="3775913"/>
                  </a:lnTo>
                  <a:lnTo>
                    <a:pt x="1622704" y="3776383"/>
                  </a:lnTo>
                  <a:lnTo>
                    <a:pt x="1625333" y="3776383"/>
                  </a:lnTo>
                  <a:lnTo>
                    <a:pt x="1626450" y="3775913"/>
                  </a:lnTo>
                  <a:lnTo>
                    <a:pt x="1628317" y="3774059"/>
                  </a:lnTo>
                  <a:lnTo>
                    <a:pt x="1628775" y="3772928"/>
                  </a:lnTo>
                  <a:lnTo>
                    <a:pt x="1628775" y="3770299"/>
                  </a:lnTo>
                  <a:close/>
                </a:path>
                <a:path w="5438775" h="3776979">
                  <a:moveTo>
                    <a:pt x="1628775" y="3232175"/>
                  </a:moveTo>
                  <a:lnTo>
                    <a:pt x="1628317" y="3231057"/>
                  </a:lnTo>
                  <a:lnTo>
                    <a:pt x="1626450" y="3229203"/>
                  </a:lnTo>
                  <a:lnTo>
                    <a:pt x="1625333" y="3228733"/>
                  </a:lnTo>
                  <a:lnTo>
                    <a:pt x="1622704" y="3228733"/>
                  </a:lnTo>
                  <a:lnTo>
                    <a:pt x="1621586" y="3229203"/>
                  </a:lnTo>
                  <a:lnTo>
                    <a:pt x="1619719" y="3231057"/>
                  </a:lnTo>
                  <a:lnTo>
                    <a:pt x="1619250" y="3232175"/>
                  </a:lnTo>
                  <a:lnTo>
                    <a:pt x="1619250" y="3234817"/>
                  </a:lnTo>
                  <a:lnTo>
                    <a:pt x="1619719" y="3235934"/>
                  </a:lnTo>
                  <a:lnTo>
                    <a:pt x="1621586" y="3237788"/>
                  </a:lnTo>
                  <a:lnTo>
                    <a:pt x="1622704" y="3238258"/>
                  </a:lnTo>
                  <a:lnTo>
                    <a:pt x="1625333" y="3238258"/>
                  </a:lnTo>
                  <a:lnTo>
                    <a:pt x="1626450" y="3237788"/>
                  </a:lnTo>
                  <a:lnTo>
                    <a:pt x="1628317" y="3235934"/>
                  </a:lnTo>
                  <a:lnTo>
                    <a:pt x="1628775" y="3234817"/>
                  </a:lnTo>
                  <a:lnTo>
                    <a:pt x="1628775" y="3232175"/>
                  </a:lnTo>
                  <a:close/>
                </a:path>
                <a:path w="5438775" h="3776979">
                  <a:moveTo>
                    <a:pt x="1628775" y="2694063"/>
                  </a:moveTo>
                  <a:lnTo>
                    <a:pt x="1628317" y="2692933"/>
                  </a:lnTo>
                  <a:lnTo>
                    <a:pt x="1626450" y="2691079"/>
                  </a:lnTo>
                  <a:lnTo>
                    <a:pt x="1625333" y="2690609"/>
                  </a:lnTo>
                  <a:lnTo>
                    <a:pt x="1622704" y="2690609"/>
                  </a:lnTo>
                  <a:lnTo>
                    <a:pt x="1621586" y="2691079"/>
                  </a:lnTo>
                  <a:lnTo>
                    <a:pt x="1619719" y="2692933"/>
                  </a:lnTo>
                  <a:lnTo>
                    <a:pt x="1619250" y="2694063"/>
                  </a:lnTo>
                  <a:lnTo>
                    <a:pt x="1619250" y="2696692"/>
                  </a:lnTo>
                  <a:lnTo>
                    <a:pt x="1619719" y="2697810"/>
                  </a:lnTo>
                  <a:lnTo>
                    <a:pt x="1621586" y="2699677"/>
                  </a:lnTo>
                  <a:lnTo>
                    <a:pt x="1622704" y="2700134"/>
                  </a:lnTo>
                  <a:lnTo>
                    <a:pt x="1625333" y="2700134"/>
                  </a:lnTo>
                  <a:lnTo>
                    <a:pt x="1626450" y="2699677"/>
                  </a:lnTo>
                  <a:lnTo>
                    <a:pt x="1628317" y="2697810"/>
                  </a:lnTo>
                  <a:lnTo>
                    <a:pt x="1628775" y="2696692"/>
                  </a:lnTo>
                  <a:lnTo>
                    <a:pt x="1628775" y="2694063"/>
                  </a:lnTo>
                  <a:close/>
                </a:path>
                <a:path w="5438775" h="3776979">
                  <a:moveTo>
                    <a:pt x="1628775" y="2155939"/>
                  </a:moveTo>
                  <a:lnTo>
                    <a:pt x="1628317" y="2154809"/>
                  </a:lnTo>
                  <a:lnTo>
                    <a:pt x="1626450" y="2152954"/>
                  </a:lnTo>
                  <a:lnTo>
                    <a:pt x="1625333" y="2152485"/>
                  </a:lnTo>
                  <a:lnTo>
                    <a:pt x="1622704" y="2152485"/>
                  </a:lnTo>
                  <a:lnTo>
                    <a:pt x="1621586" y="2152954"/>
                  </a:lnTo>
                  <a:lnTo>
                    <a:pt x="1619719" y="2154809"/>
                  </a:lnTo>
                  <a:lnTo>
                    <a:pt x="1619250" y="2155939"/>
                  </a:lnTo>
                  <a:lnTo>
                    <a:pt x="1619250" y="2158568"/>
                  </a:lnTo>
                  <a:lnTo>
                    <a:pt x="1619719" y="2159685"/>
                  </a:lnTo>
                  <a:lnTo>
                    <a:pt x="1621586" y="2161552"/>
                  </a:lnTo>
                  <a:lnTo>
                    <a:pt x="1622704" y="2162010"/>
                  </a:lnTo>
                  <a:lnTo>
                    <a:pt x="1625333" y="2162010"/>
                  </a:lnTo>
                  <a:lnTo>
                    <a:pt x="1626450" y="2161552"/>
                  </a:lnTo>
                  <a:lnTo>
                    <a:pt x="1628317" y="2159685"/>
                  </a:lnTo>
                  <a:lnTo>
                    <a:pt x="1628775" y="2158568"/>
                  </a:lnTo>
                  <a:lnTo>
                    <a:pt x="1628775" y="2155939"/>
                  </a:lnTo>
                  <a:close/>
                </a:path>
                <a:path w="5438775" h="3776979">
                  <a:moveTo>
                    <a:pt x="1628775" y="1617814"/>
                  </a:moveTo>
                  <a:lnTo>
                    <a:pt x="1628317" y="1616697"/>
                  </a:lnTo>
                  <a:lnTo>
                    <a:pt x="1626450" y="1614830"/>
                  </a:lnTo>
                  <a:lnTo>
                    <a:pt x="1625333" y="1614373"/>
                  </a:lnTo>
                  <a:lnTo>
                    <a:pt x="1622704" y="1614373"/>
                  </a:lnTo>
                  <a:lnTo>
                    <a:pt x="1621586" y="1614830"/>
                  </a:lnTo>
                  <a:lnTo>
                    <a:pt x="1619719" y="1616697"/>
                  </a:lnTo>
                  <a:lnTo>
                    <a:pt x="1619250" y="1617814"/>
                  </a:lnTo>
                  <a:lnTo>
                    <a:pt x="1619250" y="1620443"/>
                  </a:lnTo>
                  <a:lnTo>
                    <a:pt x="1619719" y="1621574"/>
                  </a:lnTo>
                  <a:lnTo>
                    <a:pt x="1621586" y="1623428"/>
                  </a:lnTo>
                  <a:lnTo>
                    <a:pt x="1622704" y="1623898"/>
                  </a:lnTo>
                  <a:lnTo>
                    <a:pt x="1625333" y="1623898"/>
                  </a:lnTo>
                  <a:lnTo>
                    <a:pt x="1626450" y="1623428"/>
                  </a:lnTo>
                  <a:lnTo>
                    <a:pt x="1628317" y="1621574"/>
                  </a:lnTo>
                  <a:lnTo>
                    <a:pt x="1628775" y="1620443"/>
                  </a:lnTo>
                  <a:lnTo>
                    <a:pt x="1628775" y="1617814"/>
                  </a:lnTo>
                  <a:close/>
                </a:path>
                <a:path w="5438775" h="3776979">
                  <a:moveTo>
                    <a:pt x="1628775" y="1079690"/>
                  </a:moveTo>
                  <a:lnTo>
                    <a:pt x="1628317" y="1078572"/>
                  </a:lnTo>
                  <a:lnTo>
                    <a:pt x="1626450" y="1076706"/>
                  </a:lnTo>
                  <a:lnTo>
                    <a:pt x="1625333" y="1076248"/>
                  </a:lnTo>
                  <a:lnTo>
                    <a:pt x="1622704" y="1076248"/>
                  </a:lnTo>
                  <a:lnTo>
                    <a:pt x="1621586" y="1076706"/>
                  </a:lnTo>
                  <a:lnTo>
                    <a:pt x="1619719" y="1078572"/>
                  </a:lnTo>
                  <a:lnTo>
                    <a:pt x="1619250" y="1079690"/>
                  </a:lnTo>
                  <a:lnTo>
                    <a:pt x="1619250" y="1082319"/>
                  </a:lnTo>
                  <a:lnTo>
                    <a:pt x="1619719" y="1083449"/>
                  </a:lnTo>
                  <a:lnTo>
                    <a:pt x="1621586" y="1085303"/>
                  </a:lnTo>
                  <a:lnTo>
                    <a:pt x="1622704" y="1085773"/>
                  </a:lnTo>
                  <a:lnTo>
                    <a:pt x="1625333" y="1085773"/>
                  </a:lnTo>
                  <a:lnTo>
                    <a:pt x="1626450" y="1085303"/>
                  </a:lnTo>
                  <a:lnTo>
                    <a:pt x="1628317" y="1083449"/>
                  </a:lnTo>
                  <a:lnTo>
                    <a:pt x="1628775" y="1082319"/>
                  </a:lnTo>
                  <a:lnTo>
                    <a:pt x="1628775" y="1079690"/>
                  </a:lnTo>
                  <a:close/>
                </a:path>
                <a:path w="5438775" h="3776979">
                  <a:moveTo>
                    <a:pt x="1628775" y="541566"/>
                  </a:moveTo>
                  <a:lnTo>
                    <a:pt x="1628317" y="540448"/>
                  </a:lnTo>
                  <a:lnTo>
                    <a:pt x="1626450" y="538594"/>
                  </a:lnTo>
                  <a:lnTo>
                    <a:pt x="1625333" y="538124"/>
                  </a:lnTo>
                  <a:lnTo>
                    <a:pt x="1622704" y="538124"/>
                  </a:lnTo>
                  <a:lnTo>
                    <a:pt x="1621586" y="538594"/>
                  </a:lnTo>
                  <a:lnTo>
                    <a:pt x="1619719" y="540448"/>
                  </a:lnTo>
                  <a:lnTo>
                    <a:pt x="1619250" y="541566"/>
                  </a:lnTo>
                  <a:lnTo>
                    <a:pt x="1619250" y="544207"/>
                  </a:lnTo>
                  <a:lnTo>
                    <a:pt x="1619719" y="545325"/>
                  </a:lnTo>
                  <a:lnTo>
                    <a:pt x="1621586" y="547179"/>
                  </a:lnTo>
                  <a:lnTo>
                    <a:pt x="1622704" y="547649"/>
                  </a:lnTo>
                  <a:lnTo>
                    <a:pt x="1625333" y="547649"/>
                  </a:lnTo>
                  <a:lnTo>
                    <a:pt x="1626450" y="547179"/>
                  </a:lnTo>
                  <a:lnTo>
                    <a:pt x="1628317" y="545325"/>
                  </a:lnTo>
                  <a:lnTo>
                    <a:pt x="1628775" y="544207"/>
                  </a:lnTo>
                  <a:lnTo>
                    <a:pt x="1628775" y="541566"/>
                  </a:lnTo>
                  <a:close/>
                </a:path>
                <a:path w="5438775" h="3776979">
                  <a:moveTo>
                    <a:pt x="1628775" y="3454"/>
                  </a:moveTo>
                  <a:lnTo>
                    <a:pt x="1628317" y="2324"/>
                  </a:lnTo>
                  <a:lnTo>
                    <a:pt x="1626450" y="469"/>
                  </a:lnTo>
                  <a:lnTo>
                    <a:pt x="1625333" y="0"/>
                  </a:lnTo>
                  <a:lnTo>
                    <a:pt x="1622704" y="0"/>
                  </a:lnTo>
                  <a:lnTo>
                    <a:pt x="1621586" y="469"/>
                  </a:lnTo>
                  <a:lnTo>
                    <a:pt x="1619719" y="2324"/>
                  </a:lnTo>
                  <a:lnTo>
                    <a:pt x="1619250" y="3454"/>
                  </a:lnTo>
                  <a:lnTo>
                    <a:pt x="1619250" y="6083"/>
                  </a:lnTo>
                  <a:lnTo>
                    <a:pt x="1619719" y="7200"/>
                  </a:lnTo>
                  <a:lnTo>
                    <a:pt x="1621586" y="9067"/>
                  </a:lnTo>
                  <a:lnTo>
                    <a:pt x="1622704" y="9525"/>
                  </a:lnTo>
                  <a:lnTo>
                    <a:pt x="1625333" y="9525"/>
                  </a:lnTo>
                  <a:lnTo>
                    <a:pt x="1626450" y="9067"/>
                  </a:lnTo>
                  <a:lnTo>
                    <a:pt x="1628317" y="7200"/>
                  </a:lnTo>
                  <a:lnTo>
                    <a:pt x="1628775" y="6083"/>
                  </a:lnTo>
                  <a:lnTo>
                    <a:pt x="1628775" y="3454"/>
                  </a:lnTo>
                  <a:close/>
                </a:path>
                <a:path w="5438775" h="3776979">
                  <a:moveTo>
                    <a:pt x="1676400" y="3770299"/>
                  </a:moveTo>
                  <a:lnTo>
                    <a:pt x="1675942" y="3769182"/>
                  </a:lnTo>
                  <a:lnTo>
                    <a:pt x="1674075" y="3767315"/>
                  </a:lnTo>
                  <a:lnTo>
                    <a:pt x="1672958" y="3766858"/>
                  </a:lnTo>
                  <a:lnTo>
                    <a:pt x="1670329" y="3766858"/>
                  </a:lnTo>
                  <a:lnTo>
                    <a:pt x="1669211" y="3767315"/>
                  </a:lnTo>
                  <a:lnTo>
                    <a:pt x="1667344" y="3769182"/>
                  </a:lnTo>
                  <a:lnTo>
                    <a:pt x="1666875" y="3770299"/>
                  </a:lnTo>
                  <a:lnTo>
                    <a:pt x="1666875" y="3772928"/>
                  </a:lnTo>
                  <a:lnTo>
                    <a:pt x="1667344" y="3774059"/>
                  </a:lnTo>
                  <a:lnTo>
                    <a:pt x="1669211" y="3775913"/>
                  </a:lnTo>
                  <a:lnTo>
                    <a:pt x="1670329" y="3776383"/>
                  </a:lnTo>
                  <a:lnTo>
                    <a:pt x="1672958" y="3776383"/>
                  </a:lnTo>
                  <a:lnTo>
                    <a:pt x="1674075" y="3775913"/>
                  </a:lnTo>
                  <a:lnTo>
                    <a:pt x="1675942" y="3774059"/>
                  </a:lnTo>
                  <a:lnTo>
                    <a:pt x="1676400" y="3772928"/>
                  </a:lnTo>
                  <a:lnTo>
                    <a:pt x="1676400" y="3770299"/>
                  </a:lnTo>
                  <a:close/>
                </a:path>
                <a:path w="5438775" h="3776979">
                  <a:moveTo>
                    <a:pt x="1676400" y="3232175"/>
                  </a:moveTo>
                  <a:lnTo>
                    <a:pt x="1675942" y="3231057"/>
                  </a:lnTo>
                  <a:lnTo>
                    <a:pt x="1674075" y="3229203"/>
                  </a:lnTo>
                  <a:lnTo>
                    <a:pt x="1672958" y="3228733"/>
                  </a:lnTo>
                  <a:lnTo>
                    <a:pt x="1670329" y="3228733"/>
                  </a:lnTo>
                  <a:lnTo>
                    <a:pt x="1669211" y="3229203"/>
                  </a:lnTo>
                  <a:lnTo>
                    <a:pt x="1667344" y="3231057"/>
                  </a:lnTo>
                  <a:lnTo>
                    <a:pt x="1666875" y="3232175"/>
                  </a:lnTo>
                  <a:lnTo>
                    <a:pt x="1666875" y="3234817"/>
                  </a:lnTo>
                  <a:lnTo>
                    <a:pt x="1667344" y="3235934"/>
                  </a:lnTo>
                  <a:lnTo>
                    <a:pt x="1669211" y="3237788"/>
                  </a:lnTo>
                  <a:lnTo>
                    <a:pt x="1670329" y="3238258"/>
                  </a:lnTo>
                  <a:lnTo>
                    <a:pt x="1672958" y="3238258"/>
                  </a:lnTo>
                  <a:lnTo>
                    <a:pt x="1674075" y="3237788"/>
                  </a:lnTo>
                  <a:lnTo>
                    <a:pt x="1675942" y="3235934"/>
                  </a:lnTo>
                  <a:lnTo>
                    <a:pt x="1676400" y="3234817"/>
                  </a:lnTo>
                  <a:lnTo>
                    <a:pt x="1676400" y="3232175"/>
                  </a:lnTo>
                  <a:close/>
                </a:path>
                <a:path w="5438775" h="3776979">
                  <a:moveTo>
                    <a:pt x="1676400" y="2694063"/>
                  </a:moveTo>
                  <a:lnTo>
                    <a:pt x="1675942" y="2692933"/>
                  </a:lnTo>
                  <a:lnTo>
                    <a:pt x="1674075" y="2691079"/>
                  </a:lnTo>
                  <a:lnTo>
                    <a:pt x="1672958" y="2690609"/>
                  </a:lnTo>
                  <a:lnTo>
                    <a:pt x="1670329" y="2690609"/>
                  </a:lnTo>
                  <a:lnTo>
                    <a:pt x="1669211" y="2691079"/>
                  </a:lnTo>
                  <a:lnTo>
                    <a:pt x="1667344" y="2692933"/>
                  </a:lnTo>
                  <a:lnTo>
                    <a:pt x="1666875" y="2694063"/>
                  </a:lnTo>
                  <a:lnTo>
                    <a:pt x="1666875" y="2696692"/>
                  </a:lnTo>
                  <a:lnTo>
                    <a:pt x="1667344" y="2697810"/>
                  </a:lnTo>
                  <a:lnTo>
                    <a:pt x="1669211" y="2699677"/>
                  </a:lnTo>
                  <a:lnTo>
                    <a:pt x="1670329" y="2700134"/>
                  </a:lnTo>
                  <a:lnTo>
                    <a:pt x="1672958" y="2700134"/>
                  </a:lnTo>
                  <a:lnTo>
                    <a:pt x="1674075" y="2699677"/>
                  </a:lnTo>
                  <a:lnTo>
                    <a:pt x="1675942" y="2697810"/>
                  </a:lnTo>
                  <a:lnTo>
                    <a:pt x="1676400" y="2696692"/>
                  </a:lnTo>
                  <a:lnTo>
                    <a:pt x="1676400" y="2694063"/>
                  </a:lnTo>
                  <a:close/>
                </a:path>
                <a:path w="5438775" h="3776979">
                  <a:moveTo>
                    <a:pt x="1676400" y="2155939"/>
                  </a:moveTo>
                  <a:lnTo>
                    <a:pt x="1675942" y="2154809"/>
                  </a:lnTo>
                  <a:lnTo>
                    <a:pt x="1674075" y="2152954"/>
                  </a:lnTo>
                  <a:lnTo>
                    <a:pt x="1672958" y="2152485"/>
                  </a:lnTo>
                  <a:lnTo>
                    <a:pt x="1670329" y="2152485"/>
                  </a:lnTo>
                  <a:lnTo>
                    <a:pt x="1669211" y="2152954"/>
                  </a:lnTo>
                  <a:lnTo>
                    <a:pt x="1667344" y="2154809"/>
                  </a:lnTo>
                  <a:lnTo>
                    <a:pt x="1666875" y="2155939"/>
                  </a:lnTo>
                  <a:lnTo>
                    <a:pt x="1666875" y="2158568"/>
                  </a:lnTo>
                  <a:lnTo>
                    <a:pt x="1667344" y="2159685"/>
                  </a:lnTo>
                  <a:lnTo>
                    <a:pt x="1669211" y="2161552"/>
                  </a:lnTo>
                  <a:lnTo>
                    <a:pt x="1670329" y="2162010"/>
                  </a:lnTo>
                  <a:lnTo>
                    <a:pt x="1672958" y="2162010"/>
                  </a:lnTo>
                  <a:lnTo>
                    <a:pt x="1674075" y="2161552"/>
                  </a:lnTo>
                  <a:lnTo>
                    <a:pt x="1675942" y="2159685"/>
                  </a:lnTo>
                  <a:lnTo>
                    <a:pt x="1676400" y="2158568"/>
                  </a:lnTo>
                  <a:lnTo>
                    <a:pt x="1676400" y="2155939"/>
                  </a:lnTo>
                  <a:close/>
                </a:path>
                <a:path w="5438775" h="3776979">
                  <a:moveTo>
                    <a:pt x="1676400" y="1617814"/>
                  </a:moveTo>
                  <a:lnTo>
                    <a:pt x="1675942" y="1616697"/>
                  </a:lnTo>
                  <a:lnTo>
                    <a:pt x="1674075" y="1614830"/>
                  </a:lnTo>
                  <a:lnTo>
                    <a:pt x="1672958" y="1614373"/>
                  </a:lnTo>
                  <a:lnTo>
                    <a:pt x="1670329" y="1614373"/>
                  </a:lnTo>
                  <a:lnTo>
                    <a:pt x="1669211" y="1614830"/>
                  </a:lnTo>
                  <a:lnTo>
                    <a:pt x="1667344" y="1616697"/>
                  </a:lnTo>
                  <a:lnTo>
                    <a:pt x="1666875" y="1617814"/>
                  </a:lnTo>
                  <a:lnTo>
                    <a:pt x="1666875" y="1620443"/>
                  </a:lnTo>
                  <a:lnTo>
                    <a:pt x="1667344" y="1621574"/>
                  </a:lnTo>
                  <a:lnTo>
                    <a:pt x="1669211" y="1623428"/>
                  </a:lnTo>
                  <a:lnTo>
                    <a:pt x="1670329" y="1623898"/>
                  </a:lnTo>
                  <a:lnTo>
                    <a:pt x="1672958" y="1623898"/>
                  </a:lnTo>
                  <a:lnTo>
                    <a:pt x="1674075" y="1623428"/>
                  </a:lnTo>
                  <a:lnTo>
                    <a:pt x="1675942" y="1621574"/>
                  </a:lnTo>
                  <a:lnTo>
                    <a:pt x="1676400" y="1620443"/>
                  </a:lnTo>
                  <a:lnTo>
                    <a:pt x="1676400" y="1617814"/>
                  </a:lnTo>
                  <a:close/>
                </a:path>
                <a:path w="5438775" h="3776979">
                  <a:moveTo>
                    <a:pt x="1676400" y="1079690"/>
                  </a:moveTo>
                  <a:lnTo>
                    <a:pt x="1675942" y="1078572"/>
                  </a:lnTo>
                  <a:lnTo>
                    <a:pt x="1674075" y="1076706"/>
                  </a:lnTo>
                  <a:lnTo>
                    <a:pt x="1672958" y="1076248"/>
                  </a:lnTo>
                  <a:lnTo>
                    <a:pt x="1670329" y="1076248"/>
                  </a:lnTo>
                  <a:lnTo>
                    <a:pt x="1669211" y="1076706"/>
                  </a:lnTo>
                  <a:lnTo>
                    <a:pt x="1667344" y="1078572"/>
                  </a:lnTo>
                  <a:lnTo>
                    <a:pt x="1666875" y="1079690"/>
                  </a:lnTo>
                  <a:lnTo>
                    <a:pt x="1666875" y="1082319"/>
                  </a:lnTo>
                  <a:lnTo>
                    <a:pt x="1667344" y="1083449"/>
                  </a:lnTo>
                  <a:lnTo>
                    <a:pt x="1669211" y="1085303"/>
                  </a:lnTo>
                  <a:lnTo>
                    <a:pt x="1670329" y="1085773"/>
                  </a:lnTo>
                  <a:lnTo>
                    <a:pt x="1672958" y="1085773"/>
                  </a:lnTo>
                  <a:lnTo>
                    <a:pt x="1674075" y="1085303"/>
                  </a:lnTo>
                  <a:lnTo>
                    <a:pt x="1675942" y="1083449"/>
                  </a:lnTo>
                  <a:lnTo>
                    <a:pt x="1676400" y="1082319"/>
                  </a:lnTo>
                  <a:lnTo>
                    <a:pt x="1676400" y="1079690"/>
                  </a:lnTo>
                  <a:close/>
                </a:path>
                <a:path w="5438775" h="3776979">
                  <a:moveTo>
                    <a:pt x="1676400" y="541566"/>
                  </a:moveTo>
                  <a:lnTo>
                    <a:pt x="1675942" y="540448"/>
                  </a:lnTo>
                  <a:lnTo>
                    <a:pt x="1674075" y="538594"/>
                  </a:lnTo>
                  <a:lnTo>
                    <a:pt x="1672958" y="538124"/>
                  </a:lnTo>
                  <a:lnTo>
                    <a:pt x="1670329" y="538124"/>
                  </a:lnTo>
                  <a:lnTo>
                    <a:pt x="1669211" y="538594"/>
                  </a:lnTo>
                  <a:lnTo>
                    <a:pt x="1667344" y="540448"/>
                  </a:lnTo>
                  <a:lnTo>
                    <a:pt x="1666875" y="541566"/>
                  </a:lnTo>
                  <a:lnTo>
                    <a:pt x="1666875" y="544207"/>
                  </a:lnTo>
                  <a:lnTo>
                    <a:pt x="1667344" y="545325"/>
                  </a:lnTo>
                  <a:lnTo>
                    <a:pt x="1669211" y="547179"/>
                  </a:lnTo>
                  <a:lnTo>
                    <a:pt x="1670329" y="547649"/>
                  </a:lnTo>
                  <a:lnTo>
                    <a:pt x="1672958" y="547649"/>
                  </a:lnTo>
                  <a:lnTo>
                    <a:pt x="1674075" y="547179"/>
                  </a:lnTo>
                  <a:lnTo>
                    <a:pt x="1675942" y="545325"/>
                  </a:lnTo>
                  <a:lnTo>
                    <a:pt x="1676400" y="544207"/>
                  </a:lnTo>
                  <a:lnTo>
                    <a:pt x="1676400" y="541566"/>
                  </a:lnTo>
                  <a:close/>
                </a:path>
                <a:path w="5438775" h="3776979">
                  <a:moveTo>
                    <a:pt x="1676400" y="3454"/>
                  </a:moveTo>
                  <a:lnTo>
                    <a:pt x="1675942" y="2324"/>
                  </a:lnTo>
                  <a:lnTo>
                    <a:pt x="1674075" y="469"/>
                  </a:lnTo>
                  <a:lnTo>
                    <a:pt x="1672958" y="0"/>
                  </a:lnTo>
                  <a:lnTo>
                    <a:pt x="1670329" y="0"/>
                  </a:lnTo>
                  <a:lnTo>
                    <a:pt x="1669211" y="469"/>
                  </a:lnTo>
                  <a:lnTo>
                    <a:pt x="1667344" y="2324"/>
                  </a:lnTo>
                  <a:lnTo>
                    <a:pt x="1666875" y="3454"/>
                  </a:lnTo>
                  <a:lnTo>
                    <a:pt x="1666875" y="6083"/>
                  </a:lnTo>
                  <a:lnTo>
                    <a:pt x="1667344" y="7200"/>
                  </a:lnTo>
                  <a:lnTo>
                    <a:pt x="1669211" y="9067"/>
                  </a:lnTo>
                  <a:lnTo>
                    <a:pt x="1670329" y="9525"/>
                  </a:lnTo>
                  <a:lnTo>
                    <a:pt x="1672958" y="9525"/>
                  </a:lnTo>
                  <a:lnTo>
                    <a:pt x="1674075" y="9067"/>
                  </a:lnTo>
                  <a:lnTo>
                    <a:pt x="1675942" y="7200"/>
                  </a:lnTo>
                  <a:lnTo>
                    <a:pt x="1676400" y="6083"/>
                  </a:lnTo>
                  <a:lnTo>
                    <a:pt x="1676400" y="3454"/>
                  </a:lnTo>
                  <a:close/>
                </a:path>
                <a:path w="5438775" h="3776979">
                  <a:moveTo>
                    <a:pt x="1724025" y="3770299"/>
                  </a:moveTo>
                  <a:lnTo>
                    <a:pt x="1723567" y="3769182"/>
                  </a:lnTo>
                  <a:lnTo>
                    <a:pt x="1721700" y="3767315"/>
                  </a:lnTo>
                  <a:lnTo>
                    <a:pt x="1720583" y="3766858"/>
                  </a:lnTo>
                  <a:lnTo>
                    <a:pt x="1717954" y="3766858"/>
                  </a:lnTo>
                  <a:lnTo>
                    <a:pt x="1716836" y="3767315"/>
                  </a:lnTo>
                  <a:lnTo>
                    <a:pt x="1714969" y="3769182"/>
                  </a:lnTo>
                  <a:lnTo>
                    <a:pt x="1714500" y="3770299"/>
                  </a:lnTo>
                  <a:lnTo>
                    <a:pt x="1714500" y="3772928"/>
                  </a:lnTo>
                  <a:lnTo>
                    <a:pt x="1714969" y="3774059"/>
                  </a:lnTo>
                  <a:lnTo>
                    <a:pt x="1716836" y="3775913"/>
                  </a:lnTo>
                  <a:lnTo>
                    <a:pt x="1717954" y="3776383"/>
                  </a:lnTo>
                  <a:lnTo>
                    <a:pt x="1720583" y="3776383"/>
                  </a:lnTo>
                  <a:lnTo>
                    <a:pt x="1721700" y="3775913"/>
                  </a:lnTo>
                  <a:lnTo>
                    <a:pt x="1723567" y="3774059"/>
                  </a:lnTo>
                  <a:lnTo>
                    <a:pt x="1724025" y="3772928"/>
                  </a:lnTo>
                  <a:lnTo>
                    <a:pt x="1724025" y="3770299"/>
                  </a:lnTo>
                  <a:close/>
                </a:path>
                <a:path w="5438775" h="3776979">
                  <a:moveTo>
                    <a:pt x="1724025" y="3232175"/>
                  </a:moveTo>
                  <a:lnTo>
                    <a:pt x="1723567" y="3231057"/>
                  </a:lnTo>
                  <a:lnTo>
                    <a:pt x="1721700" y="3229203"/>
                  </a:lnTo>
                  <a:lnTo>
                    <a:pt x="1720583" y="3228733"/>
                  </a:lnTo>
                  <a:lnTo>
                    <a:pt x="1717954" y="3228733"/>
                  </a:lnTo>
                  <a:lnTo>
                    <a:pt x="1716836" y="3229203"/>
                  </a:lnTo>
                  <a:lnTo>
                    <a:pt x="1714969" y="3231057"/>
                  </a:lnTo>
                  <a:lnTo>
                    <a:pt x="1714500" y="3232175"/>
                  </a:lnTo>
                  <a:lnTo>
                    <a:pt x="1714500" y="3234817"/>
                  </a:lnTo>
                  <a:lnTo>
                    <a:pt x="1714969" y="3235934"/>
                  </a:lnTo>
                  <a:lnTo>
                    <a:pt x="1716836" y="3237788"/>
                  </a:lnTo>
                  <a:lnTo>
                    <a:pt x="1717954" y="3238258"/>
                  </a:lnTo>
                  <a:lnTo>
                    <a:pt x="1720583" y="3238258"/>
                  </a:lnTo>
                  <a:lnTo>
                    <a:pt x="1721700" y="3237788"/>
                  </a:lnTo>
                  <a:lnTo>
                    <a:pt x="1723567" y="3235934"/>
                  </a:lnTo>
                  <a:lnTo>
                    <a:pt x="1724025" y="3234817"/>
                  </a:lnTo>
                  <a:lnTo>
                    <a:pt x="1724025" y="3232175"/>
                  </a:lnTo>
                  <a:close/>
                </a:path>
                <a:path w="5438775" h="3776979">
                  <a:moveTo>
                    <a:pt x="1724025" y="2694063"/>
                  </a:moveTo>
                  <a:lnTo>
                    <a:pt x="1723567" y="2692933"/>
                  </a:lnTo>
                  <a:lnTo>
                    <a:pt x="1721700" y="2691079"/>
                  </a:lnTo>
                  <a:lnTo>
                    <a:pt x="1720583" y="2690609"/>
                  </a:lnTo>
                  <a:lnTo>
                    <a:pt x="1717954" y="2690609"/>
                  </a:lnTo>
                  <a:lnTo>
                    <a:pt x="1716836" y="2691079"/>
                  </a:lnTo>
                  <a:lnTo>
                    <a:pt x="1714969" y="2692933"/>
                  </a:lnTo>
                  <a:lnTo>
                    <a:pt x="1714500" y="2694063"/>
                  </a:lnTo>
                  <a:lnTo>
                    <a:pt x="1714500" y="2696692"/>
                  </a:lnTo>
                  <a:lnTo>
                    <a:pt x="1714969" y="2697810"/>
                  </a:lnTo>
                  <a:lnTo>
                    <a:pt x="1716836" y="2699677"/>
                  </a:lnTo>
                  <a:lnTo>
                    <a:pt x="1717954" y="2700134"/>
                  </a:lnTo>
                  <a:lnTo>
                    <a:pt x="1720583" y="2700134"/>
                  </a:lnTo>
                  <a:lnTo>
                    <a:pt x="1721700" y="2699677"/>
                  </a:lnTo>
                  <a:lnTo>
                    <a:pt x="1723567" y="2697810"/>
                  </a:lnTo>
                  <a:lnTo>
                    <a:pt x="1724025" y="2696692"/>
                  </a:lnTo>
                  <a:lnTo>
                    <a:pt x="1724025" y="2694063"/>
                  </a:lnTo>
                  <a:close/>
                </a:path>
                <a:path w="5438775" h="3776979">
                  <a:moveTo>
                    <a:pt x="1724025" y="2155939"/>
                  </a:moveTo>
                  <a:lnTo>
                    <a:pt x="1723567" y="2154809"/>
                  </a:lnTo>
                  <a:lnTo>
                    <a:pt x="1721700" y="2152954"/>
                  </a:lnTo>
                  <a:lnTo>
                    <a:pt x="1720583" y="2152485"/>
                  </a:lnTo>
                  <a:lnTo>
                    <a:pt x="1717954" y="2152485"/>
                  </a:lnTo>
                  <a:lnTo>
                    <a:pt x="1716836" y="2152954"/>
                  </a:lnTo>
                  <a:lnTo>
                    <a:pt x="1714969" y="2154809"/>
                  </a:lnTo>
                  <a:lnTo>
                    <a:pt x="1714500" y="2155939"/>
                  </a:lnTo>
                  <a:lnTo>
                    <a:pt x="1714500" y="2158568"/>
                  </a:lnTo>
                  <a:lnTo>
                    <a:pt x="1714969" y="2159685"/>
                  </a:lnTo>
                  <a:lnTo>
                    <a:pt x="1716836" y="2161552"/>
                  </a:lnTo>
                  <a:lnTo>
                    <a:pt x="1717954" y="2162010"/>
                  </a:lnTo>
                  <a:lnTo>
                    <a:pt x="1720583" y="2162010"/>
                  </a:lnTo>
                  <a:lnTo>
                    <a:pt x="1721700" y="2161552"/>
                  </a:lnTo>
                  <a:lnTo>
                    <a:pt x="1723567" y="2159685"/>
                  </a:lnTo>
                  <a:lnTo>
                    <a:pt x="1724025" y="2158568"/>
                  </a:lnTo>
                  <a:lnTo>
                    <a:pt x="1724025" y="2155939"/>
                  </a:lnTo>
                  <a:close/>
                </a:path>
                <a:path w="5438775" h="3776979">
                  <a:moveTo>
                    <a:pt x="1724025" y="1617814"/>
                  </a:moveTo>
                  <a:lnTo>
                    <a:pt x="1723567" y="1616697"/>
                  </a:lnTo>
                  <a:lnTo>
                    <a:pt x="1721700" y="1614830"/>
                  </a:lnTo>
                  <a:lnTo>
                    <a:pt x="1720583" y="1614373"/>
                  </a:lnTo>
                  <a:lnTo>
                    <a:pt x="1717954" y="1614373"/>
                  </a:lnTo>
                  <a:lnTo>
                    <a:pt x="1716836" y="1614830"/>
                  </a:lnTo>
                  <a:lnTo>
                    <a:pt x="1714969" y="1616697"/>
                  </a:lnTo>
                  <a:lnTo>
                    <a:pt x="1714500" y="1617814"/>
                  </a:lnTo>
                  <a:lnTo>
                    <a:pt x="1714500" y="1620443"/>
                  </a:lnTo>
                  <a:lnTo>
                    <a:pt x="1714969" y="1621574"/>
                  </a:lnTo>
                  <a:lnTo>
                    <a:pt x="1716836" y="1623428"/>
                  </a:lnTo>
                  <a:lnTo>
                    <a:pt x="1717954" y="1623898"/>
                  </a:lnTo>
                  <a:lnTo>
                    <a:pt x="1720583" y="1623898"/>
                  </a:lnTo>
                  <a:lnTo>
                    <a:pt x="1721700" y="1623428"/>
                  </a:lnTo>
                  <a:lnTo>
                    <a:pt x="1723567" y="1621574"/>
                  </a:lnTo>
                  <a:lnTo>
                    <a:pt x="1724025" y="1620443"/>
                  </a:lnTo>
                  <a:lnTo>
                    <a:pt x="1724025" y="1617814"/>
                  </a:lnTo>
                  <a:close/>
                </a:path>
                <a:path w="5438775" h="3776979">
                  <a:moveTo>
                    <a:pt x="1724025" y="1079690"/>
                  </a:moveTo>
                  <a:lnTo>
                    <a:pt x="1723567" y="1078572"/>
                  </a:lnTo>
                  <a:lnTo>
                    <a:pt x="1721700" y="1076706"/>
                  </a:lnTo>
                  <a:lnTo>
                    <a:pt x="1720583" y="1076248"/>
                  </a:lnTo>
                  <a:lnTo>
                    <a:pt x="1717954" y="1076248"/>
                  </a:lnTo>
                  <a:lnTo>
                    <a:pt x="1716836" y="1076706"/>
                  </a:lnTo>
                  <a:lnTo>
                    <a:pt x="1714969" y="1078572"/>
                  </a:lnTo>
                  <a:lnTo>
                    <a:pt x="1714500" y="1079690"/>
                  </a:lnTo>
                  <a:lnTo>
                    <a:pt x="1714500" y="1082319"/>
                  </a:lnTo>
                  <a:lnTo>
                    <a:pt x="1714969" y="1083449"/>
                  </a:lnTo>
                  <a:lnTo>
                    <a:pt x="1716836" y="1085303"/>
                  </a:lnTo>
                  <a:lnTo>
                    <a:pt x="1717954" y="1085773"/>
                  </a:lnTo>
                  <a:lnTo>
                    <a:pt x="1720583" y="1085773"/>
                  </a:lnTo>
                  <a:lnTo>
                    <a:pt x="1721700" y="1085303"/>
                  </a:lnTo>
                  <a:lnTo>
                    <a:pt x="1723567" y="1083449"/>
                  </a:lnTo>
                  <a:lnTo>
                    <a:pt x="1724025" y="1082319"/>
                  </a:lnTo>
                  <a:lnTo>
                    <a:pt x="1724025" y="1079690"/>
                  </a:lnTo>
                  <a:close/>
                </a:path>
                <a:path w="5438775" h="3776979">
                  <a:moveTo>
                    <a:pt x="1724025" y="541566"/>
                  </a:moveTo>
                  <a:lnTo>
                    <a:pt x="1723567" y="540448"/>
                  </a:lnTo>
                  <a:lnTo>
                    <a:pt x="1721700" y="538594"/>
                  </a:lnTo>
                  <a:lnTo>
                    <a:pt x="1720583" y="538124"/>
                  </a:lnTo>
                  <a:lnTo>
                    <a:pt x="1717954" y="538124"/>
                  </a:lnTo>
                  <a:lnTo>
                    <a:pt x="1716836" y="538594"/>
                  </a:lnTo>
                  <a:lnTo>
                    <a:pt x="1714969" y="540448"/>
                  </a:lnTo>
                  <a:lnTo>
                    <a:pt x="1714500" y="541566"/>
                  </a:lnTo>
                  <a:lnTo>
                    <a:pt x="1714500" y="544207"/>
                  </a:lnTo>
                  <a:lnTo>
                    <a:pt x="1714969" y="545325"/>
                  </a:lnTo>
                  <a:lnTo>
                    <a:pt x="1716836" y="547179"/>
                  </a:lnTo>
                  <a:lnTo>
                    <a:pt x="1717954" y="547649"/>
                  </a:lnTo>
                  <a:lnTo>
                    <a:pt x="1720583" y="547649"/>
                  </a:lnTo>
                  <a:lnTo>
                    <a:pt x="1721700" y="547179"/>
                  </a:lnTo>
                  <a:lnTo>
                    <a:pt x="1723567" y="545325"/>
                  </a:lnTo>
                  <a:lnTo>
                    <a:pt x="1724025" y="544207"/>
                  </a:lnTo>
                  <a:lnTo>
                    <a:pt x="1724025" y="541566"/>
                  </a:lnTo>
                  <a:close/>
                </a:path>
                <a:path w="5438775" h="3776979">
                  <a:moveTo>
                    <a:pt x="1724025" y="3454"/>
                  </a:moveTo>
                  <a:lnTo>
                    <a:pt x="1723567" y="2324"/>
                  </a:lnTo>
                  <a:lnTo>
                    <a:pt x="1721700" y="469"/>
                  </a:lnTo>
                  <a:lnTo>
                    <a:pt x="1720583" y="0"/>
                  </a:lnTo>
                  <a:lnTo>
                    <a:pt x="1717954" y="0"/>
                  </a:lnTo>
                  <a:lnTo>
                    <a:pt x="1716836" y="469"/>
                  </a:lnTo>
                  <a:lnTo>
                    <a:pt x="1714969" y="2324"/>
                  </a:lnTo>
                  <a:lnTo>
                    <a:pt x="1714500" y="3454"/>
                  </a:lnTo>
                  <a:lnTo>
                    <a:pt x="1714500" y="6083"/>
                  </a:lnTo>
                  <a:lnTo>
                    <a:pt x="1714969" y="7200"/>
                  </a:lnTo>
                  <a:lnTo>
                    <a:pt x="1716836" y="9067"/>
                  </a:lnTo>
                  <a:lnTo>
                    <a:pt x="1717954" y="9525"/>
                  </a:lnTo>
                  <a:lnTo>
                    <a:pt x="1720583" y="9525"/>
                  </a:lnTo>
                  <a:lnTo>
                    <a:pt x="1721700" y="9067"/>
                  </a:lnTo>
                  <a:lnTo>
                    <a:pt x="1723567" y="7200"/>
                  </a:lnTo>
                  <a:lnTo>
                    <a:pt x="1724025" y="6083"/>
                  </a:lnTo>
                  <a:lnTo>
                    <a:pt x="1724025" y="3454"/>
                  </a:lnTo>
                  <a:close/>
                </a:path>
                <a:path w="5438775" h="3776979">
                  <a:moveTo>
                    <a:pt x="1771650" y="3770299"/>
                  </a:moveTo>
                  <a:lnTo>
                    <a:pt x="1771192" y="3769182"/>
                  </a:lnTo>
                  <a:lnTo>
                    <a:pt x="1769325" y="3767315"/>
                  </a:lnTo>
                  <a:lnTo>
                    <a:pt x="1768208" y="3766858"/>
                  </a:lnTo>
                  <a:lnTo>
                    <a:pt x="1765579" y="3766858"/>
                  </a:lnTo>
                  <a:lnTo>
                    <a:pt x="1764461" y="3767315"/>
                  </a:lnTo>
                  <a:lnTo>
                    <a:pt x="1762594" y="3769182"/>
                  </a:lnTo>
                  <a:lnTo>
                    <a:pt x="1762125" y="3770299"/>
                  </a:lnTo>
                  <a:lnTo>
                    <a:pt x="1762125" y="3772928"/>
                  </a:lnTo>
                  <a:lnTo>
                    <a:pt x="1762594" y="3774059"/>
                  </a:lnTo>
                  <a:lnTo>
                    <a:pt x="1764461" y="3775913"/>
                  </a:lnTo>
                  <a:lnTo>
                    <a:pt x="1765579" y="3776383"/>
                  </a:lnTo>
                  <a:lnTo>
                    <a:pt x="1768208" y="3776383"/>
                  </a:lnTo>
                  <a:lnTo>
                    <a:pt x="1769325" y="3775913"/>
                  </a:lnTo>
                  <a:lnTo>
                    <a:pt x="1771192" y="3774059"/>
                  </a:lnTo>
                  <a:lnTo>
                    <a:pt x="1771650" y="3772928"/>
                  </a:lnTo>
                  <a:lnTo>
                    <a:pt x="1771650" y="3770299"/>
                  </a:lnTo>
                  <a:close/>
                </a:path>
                <a:path w="5438775" h="3776979">
                  <a:moveTo>
                    <a:pt x="1771650" y="3232175"/>
                  </a:moveTo>
                  <a:lnTo>
                    <a:pt x="1771192" y="3231057"/>
                  </a:lnTo>
                  <a:lnTo>
                    <a:pt x="1769325" y="3229203"/>
                  </a:lnTo>
                  <a:lnTo>
                    <a:pt x="1768208" y="3228733"/>
                  </a:lnTo>
                  <a:lnTo>
                    <a:pt x="1765579" y="3228733"/>
                  </a:lnTo>
                  <a:lnTo>
                    <a:pt x="1764461" y="3229203"/>
                  </a:lnTo>
                  <a:lnTo>
                    <a:pt x="1762594" y="3231057"/>
                  </a:lnTo>
                  <a:lnTo>
                    <a:pt x="1762125" y="3232175"/>
                  </a:lnTo>
                  <a:lnTo>
                    <a:pt x="1762125" y="3234817"/>
                  </a:lnTo>
                  <a:lnTo>
                    <a:pt x="1762594" y="3235934"/>
                  </a:lnTo>
                  <a:lnTo>
                    <a:pt x="1764461" y="3237788"/>
                  </a:lnTo>
                  <a:lnTo>
                    <a:pt x="1765579" y="3238258"/>
                  </a:lnTo>
                  <a:lnTo>
                    <a:pt x="1768208" y="3238258"/>
                  </a:lnTo>
                  <a:lnTo>
                    <a:pt x="1769325" y="3237788"/>
                  </a:lnTo>
                  <a:lnTo>
                    <a:pt x="1771192" y="3235934"/>
                  </a:lnTo>
                  <a:lnTo>
                    <a:pt x="1771650" y="3234817"/>
                  </a:lnTo>
                  <a:lnTo>
                    <a:pt x="1771650" y="3232175"/>
                  </a:lnTo>
                  <a:close/>
                </a:path>
                <a:path w="5438775" h="3776979">
                  <a:moveTo>
                    <a:pt x="1771650" y="2694063"/>
                  </a:moveTo>
                  <a:lnTo>
                    <a:pt x="1771192" y="2692933"/>
                  </a:lnTo>
                  <a:lnTo>
                    <a:pt x="1769325" y="2691079"/>
                  </a:lnTo>
                  <a:lnTo>
                    <a:pt x="1768208" y="2690609"/>
                  </a:lnTo>
                  <a:lnTo>
                    <a:pt x="1765579" y="2690609"/>
                  </a:lnTo>
                  <a:lnTo>
                    <a:pt x="1764461" y="2691079"/>
                  </a:lnTo>
                  <a:lnTo>
                    <a:pt x="1762594" y="2692933"/>
                  </a:lnTo>
                  <a:lnTo>
                    <a:pt x="1762125" y="2694063"/>
                  </a:lnTo>
                  <a:lnTo>
                    <a:pt x="1762125" y="2696692"/>
                  </a:lnTo>
                  <a:lnTo>
                    <a:pt x="1762594" y="2697810"/>
                  </a:lnTo>
                  <a:lnTo>
                    <a:pt x="1764461" y="2699677"/>
                  </a:lnTo>
                  <a:lnTo>
                    <a:pt x="1765579" y="2700134"/>
                  </a:lnTo>
                  <a:lnTo>
                    <a:pt x="1768208" y="2700134"/>
                  </a:lnTo>
                  <a:lnTo>
                    <a:pt x="1769325" y="2699677"/>
                  </a:lnTo>
                  <a:lnTo>
                    <a:pt x="1771192" y="2697810"/>
                  </a:lnTo>
                  <a:lnTo>
                    <a:pt x="1771650" y="2696692"/>
                  </a:lnTo>
                  <a:lnTo>
                    <a:pt x="1771650" y="2694063"/>
                  </a:lnTo>
                  <a:close/>
                </a:path>
                <a:path w="5438775" h="3776979">
                  <a:moveTo>
                    <a:pt x="1771650" y="2155939"/>
                  </a:moveTo>
                  <a:lnTo>
                    <a:pt x="1771192" y="2154809"/>
                  </a:lnTo>
                  <a:lnTo>
                    <a:pt x="1769325" y="2152954"/>
                  </a:lnTo>
                  <a:lnTo>
                    <a:pt x="1768208" y="2152485"/>
                  </a:lnTo>
                  <a:lnTo>
                    <a:pt x="1765579" y="2152485"/>
                  </a:lnTo>
                  <a:lnTo>
                    <a:pt x="1764461" y="2152954"/>
                  </a:lnTo>
                  <a:lnTo>
                    <a:pt x="1762594" y="2154809"/>
                  </a:lnTo>
                  <a:lnTo>
                    <a:pt x="1762125" y="2155939"/>
                  </a:lnTo>
                  <a:lnTo>
                    <a:pt x="1762125" y="2158568"/>
                  </a:lnTo>
                  <a:lnTo>
                    <a:pt x="1762594" y="2159685"/>
                  </a:lnTo>
                  <a:lnTo>
                    <a:pt x="1764461" y="2161552"/>
                  </a:lnTo>
                  <a:lnTo>
                    <a:pt x="1765579" y="2162010"/>
                  </a:lnTo>
                  <a:lnTo>
                    <a:pt x="1768208" y="2162010"/>
                  </a:lnTo>
                  <a:lnTo>
                    <a:pt x="1769325" y="2161552"/>
                  </a:lnTo>
                  <a:lnTo>
                    <a:pt x="1771192" y="2159685"/>
                  </a:lnTo>
                  <a:lnTo>
                    <a:pt x="1771650" y="2158568"/>
                  </a:lnTo>
                  <a:lnTo>
                    <a:pt x="1771650" y="2155939"/>
                  </a:lnTo>
                  <a:close/>
                </a:path>
                <a:path w="5438775" h="3776979">
                  <a:moveTo>
                    <a:pt x="1771650" y="1617814"/>
                  </a:moveTo>
                  <a:lnTo>
                    <a:pt x="1771192" y="1616697"/>
                  </a:lnTo>
                  <a:lnTo>
                    <a:pt x="1769325" y="1614830"/>
                  </a:lnTo>
                  <a:lnTo>
                    <a:pt x="1768208" y="1614373"/>
                  </a:lnTo>
                  <a:lnTo>
                    <a:pt x="1765579" y="1614373"/>
                  </a:lnTo>
                  <a:lnTo>
                    <a:pt x="1764461" y="1614830"/>
                  </a:lnTo>
                  <a:lnTo>
                    <a:pt x="1762594" y="1616697"/>
                  </a:lnTo>
                  <a:lnTo>
                    <a:pt x="1762125" y="1617814"/>
                  </a:lnTo>
                  <a:lnTo>
                    <a:pt x="1762125" y="1620443"/>
                  </a:lnTo>
                  <a:lnTo>
                    <a:pt x="1762594" y="1621574"/>
                  </a:lnTo>
                  <a:lnTo>
                    <a:pt x="1764461" y="1623428"/>
                  </a:lnTo>
                  <a:lnTo>
                    <a:pt x="1765579" y="1623898"/>
                  </a:lnTo>
                  <a:lnTo>
                    <a:pt x="1768208" y="1623898"/>
                  </a:lnTo>
                  <a:lnTo>
                    <a:pt x="1769325" y="1623428"/>
                  </a:lnTo>
                  <a:lnTo>
                    <a:pt x="1771192" y="1621574"/>
                  </a:lnTo>
                  <a:lnTo>
                    <a:pt x="1771650" y="1620443"/>
                  </a:lnTo>
                  <a:lnTo>
                    <a:pt x="1771650" y="1617814"/>
                  </a:lnTo>
                  <a:close/>
                </a:path>
                <a:path w="5438775" h="3776979">
                  <a:moveTo>
                    <a:pt x="1771650" y="1079690"/>
                  </a:moveTo>
                  <a:lnTo>
                    <a:pt x="1771192" y="1078572"/>
                  </a:lnTo>
                  <a:lnTo>
                    <a:pt x="1769325" y="1076706"/>
                  </a:lnTo>
                  <a:lnTo>
                    <a:pt x="1768208" y="1076248"/>
                  </a:lnTo>
                  <a:lnTo>
                    <a:pt x="1765579" y="1076248"/>
                  </a:lnTo>
                  <a:lnTo>
                    <a:pt x="1764461" y="1076706"/>
                  </a:lnTo>
                  <a:lnTo>
                    <a:pt x="1762594" y="1078572"/>
                  </a:lnTo>
                  <a:lnTo>
                    <a:pt x="1762125" y="1079690"/>
                  </a:lnTo>
                  <a:lnTo>
                    <a:pt x="1762125" y="1082319"/>
                  </a:lnTo>
                  <a:lnTo>
                    <a:pt x="1762594" y="1083449"/>
                  </a:lnTo>
                  <a:lnTo>
                    <a:pt x="1764461" y="1085303"/>
                  </a:lnTo>
                  <a:lnTo>
                    <a:pt x="1765579" y="1085773"/>
                  </a:lnTo>
                  <a:lnTo>
                    <a:pt x="1768208" y="1085773"/>
                  </a:lnTo>
                  <a:lnTo>
                    <a:pt x="1769325" y="1085303"/>
                  </a:lnTo>
                  <a:lnTo>
                    <a:pt x="1771192" y="1083449"/>
                  </a:lnTo>
                  <a:lnTo>
                    <a:pt x="1771650" y="1082319"/>
                  </a:lnTo>
                  <a:lnTo>
                    <a:pt x="1771650" y="1079690"/>
                  </a:lnTo>
                  <a:close/>
                </a:path>
                <a:path w="5438775" h="3776979">
                  <a:moveTo>
                    <a:pt x="1771650" y="541566"/>
                  </a:moveTo>
                  <a:lnTo>
                    <a:pt x="1771192" y="540448"/>
                  </a:lnTo>
                  <a:lnTo>
                    <a:pt x="1769325" y="538594"/>
                  </a:lnTo>
                  <a:lnTo>
                    <a:pt x="1768208" y="538124"/>
                  </a:lnTo>
                  <a:lnTo>
                    <a:pt x="1765579" y="538124"/>
                  </a:lnTo>
                  <a:lnTo>
                    <a:pt x="1764461" y="538594"/>
                  </a:lnTo>
                  <a:lnTo>
                    <a:pt x="1762594" y="540448"/>
                  </a:lnTo>
                  <a:lnTo>
                    <a:pt x="1762125" y="541566"/>
                  </a:lnTo>
                  <a:lnTo>
                    <a:pt x="1762125" y="544207"/>
                  </a:lnTo>
                  <a:lnTo>
                    <a:pt x="1762594" y="545325"/>
                  </a:lnTo>
                  <a:lnTo>
                    <a:pt x="1764461" y="547179"/>
                  </a:lnTo>
                  <a:lnTo>
                    <a:pt x="1765579" y="547649"/>
                  </a:lnTo>
                  <a:lnTo>
                    <a:pt x="1768208" y="547649"/>
                  </a:lnTo>
                  <a:lnTo>
                    <a:pt x="1769325" y="547179"/>
                  </a:lnTo>
                  <a:lnTo>
                    <a:pt x="1771192" y="545325"/>
                  </a:lnTo>
                  <a:lnTo>
                    <a:pt x="1771650" y="544207"/>
                  </a:lnTo>
                  <a:lnTo>
                    <a:pt x="1771650" y="541566"/>
                  </a:lnTo>
                  <a:close/>
                </a:path>
                <a:path w="5438775" h="3776979">
                  <a:moveTo>
                    <a:pt x="1771650" y="3454"/>
                  </a:moveTo>
                  <a:lnTo>
                    <a:pt x="1771192" y="2324"/>
                  </a:lnTo>
                  <a:lnTo>
                    <a:pt x="1769325" y="469"/>
                  </a:lnTo>
                  <a:lnTo>
                    <a:pt x="1768208" y="0"/>
                  </a:lnTo>
                  <a:lnTo>
                    <a:pt x="1765579" y="0"/>
                  </a:lnTo>
                  <a:lnTo>
                    <a:pt x="1764461" y="469"/>
                  </a:lnTo>
                  <a:lnTo>
                    <a:pt x="1762594" y="2324"/>
                  </a:lnTo>
                  <a:lnTo>
                    <a:pt x="1762125" y="3454"/>
                  </a:lnTo>
                  <a:lnTo>
                    <a:pt x="1762125" y="6083"/>
                  </a:lnTo>
                  <a:lnTo>
                    <a:pt x="1762594" y="7200"/>
                  </a:lnTo>
                  <a:lnTo>
                    <a:pt x="1764461" y="9067"/>
                  </a:lnTo>
                  <a:lnTo>
                    <a:pt x="1765579" y="9525"/>
                  </a:lnTo>
                  <a:lnTo>
                    <a:pt x="1768208" y="9525"/>
                  </a:lnTo>
                  <a:lnTo>
                    <a:pt x="1769325" y="9067"/>
                  </a:lnTo>
                  <a:lnTo>
                    <a:pt x="1771192" y="7200"/>
                  </a:lnTo>
                  <a:lnTo>
                    <a:pt x="1771650" y="6083"/>
                  </a:lnTo>
                  <a:lnTo>
                    <a:pt x="1771650" y="3454"/>
                  </a:lnTo>
                  <a:close/>
                </a:path>
                <a:path w="5438775" h="3776979">
                  <a:moveTo>
                    <a:pt x="1819275" y="3770299"/>
                  </a:moveTo>
                  <a:lnTo>
                    <a:pt x="1818817" y="3769182"/>
                  </a:lnTo>
                  <a:lnTo>
                    <a:pt x="1816950" y="3767315"/>
                  </a:lnTo>
                  <a:lnTo>
                    <a:pt x="1815833" y="3766858"/>
                  </a:lnTo>
                  <a:lnTo>
                    <a:pt x="1813204" y="3766858"/>
                  </a:lnTo>
                  <a:lnTo>
                    <a:pt x="1812086" y="3767315"/>
                  </a:lnTo>
                  <a:lnTo>
                    <a:pt x="1810219" y="3769182"/>
                  </a:lnTo>
                  <a:lnTo>
                    <a:pt x="1809750" y="3770299"/>
                  </a:lnTo>
                  <a:lnTo>
                    <a:pt x="1809750" y="3772928"/>
                  </a:lnTo>
                  <a:lnTo>
                    <a:pt x="1810219" y="3774059"/>
                  </a:lnTo>
                  <a:lnTo>
                    <a:pt x="1812086" y="3775913"/>
                  </a:lnTo>
                  <a:lnTo>
                    <a:pt x="1813204" y="3776383"/>
                  </a:lnTo>
                  <a:lnTo>
                    <a:pt x="1815833" y="3776383"/>
                  </a:lnTo>
                  <a:lnTo>
                    <a:pt x="1816950" y="3775913"/>
                  </a:lnTo>
                  <a:lnTo>
                    <a:pt x="1818817" y="3774059"/>
                  </a:lnTo>
                  <a:lnTo>
                    <a:pt x="1819275" y="3772928"/>
                  </a:lnTo>
                  <a:lnTo>
                    <a:pt x="1819275" y="3770299"/>
                  </a:lnTo>
                  <a:close/>
                </a:path>
                <a:path w="5438775" h="3776979">
                  <a:moveTo>
                    <a:pt x="1819275" y="3232175"/>
                  </a:moveTo>
                  <a:lnTo>
                    <a:pt x="1818817" y="3231057"/>
                  </a:lnTo>
                  <a:lnTo>
                    <a:pt x="1816950" y="3229203"/>
                  </a:lnTo>
                  <a:lnTo>
                    <a:pt x="1815833" y="3228733"/>
                  </a:lnTo>
                  <a:lnTo>
                    <a:pt x="1813204" y="3228733"/>
                  </a:lnTo>
                  <a:lnTo>
                    <a:pt x="1812086" y="3229203"/>
                  </a:lnTo>
                  <a:lnTo>
                    <a:pt x="1810219" y="3231057"/>
                  </a:lnTo>
                  <a:lnTo>
                    <a:pt x="1809750" y="3232175"/>
                  </a:lnTo>
                  <a:lnTo>
                    <a:pt x="1809750" y="3234817"/>
                  </a:lnTo>
                  <a:lnTo>
                    <a:pt x="1810219" y="3235934"/>
                  </a:lnTo>
                  <a:lnTo>
                    <a:pt x="1812086" y="3237788"/>
                  </a:lnTo>
                  <a:lnTo>
                    <a:pt x="1813204" y="3238258"/>
                  </a:lnTo>
                  <a:lnTo>
                    <a:pt x="1815833" y="3238258"/>
                  </a:lnTo>
                  <a:lnTo>
                    <a:pt x="1816950" y="3237788"/>
                  </a:lnTo>
                  <a:lnTo>
                    <a:pt x="1818817" y="3235934"/>
                  </a:lnTo>
                  <a:lnTo>
                    <a:pt x="1819275" y="3234817"/>
                  </a:lnTo>
                  <a:lnTo>
                    <a:pt x="1819275" y="3232175"/>
                  </a:lnTo>
                  <a:close/>
                </a:path>
                <a:path w="5438775" h="3776979">
                  <a:moveTo>
                    <a:pt x="1819275" y="2694063"/>
                  </a:moveTo>
                  <a:lnTo>
                    <a:pt x="1818817" y="2692933"/>
                  </a:lnTo>
                  <a:lnTo>
                    <a:pt x="1816950" y="2691079"/>
                  </a:lnTo>
                  <a:lnTo>
                    <a:pt x="1815833" y="2690609"/>
                  </a:lnTo>
                  <a:lnTo>
                    <a:pt x="1813204" y="2690609"/>
                  </a:lnTo>
                  <a:lnTo>
                    <a:pt x="1812086" y="2691079"/>
                  </a:lnTo>
                  <a:lnTo>
                    <a:pt x="1810219" y="2692933"/>
                  </a:lnTo>
                  <a:lnTo>
                    <a:pt x="1809750" y="2694063"/>
                  </a:lnTo>
                  <a:lnTo>
                    <a:pt x="1809750" y="2696692"/>
                  </a:lnTo>
                  <a:lnTo>
                    <a:pt x="1810219" y="2697810"/>
                  </a:lnTo>
                  <a:lnTo>
                    <a:pt x="1812086" y="2699677"/>
                  </a:lnTo>
                  <a:lnTo>
                    <a:pt x="1813204" y="2700134"/>
                  </a:lnTo>
                  <a:lnTo>
                    <a:pt x="1815833" y="2700134"/>
                  </a:lnTo>
                  <a:lnTo>
                    <a:pt x="1816950" y="2699677"/>
                  </a:lnTo>
                  <a:lnTo>
                    <a:pt x="1818817" y="2697810"/>
                  </a:lnTo>
                  <a:lnTo>
                    <a:pt x="1819275" y="2696692"/>
                  </a:lnTo>
                  <a:lnTo>
                    <a:pt x="1819275" y="2694063"/>
                  </a:lnTo>
                  <a:close/>
                </a:path>
                <a:path w="5438775" h="3776979">
                  <a:moveTo>
                    <a:pt x="1819275" y="2155939"/>
                  </a:moveTo>
                  <a:lnTo>
                    <a:pt x="1818817" y="2154809"/>
                  </a:lnTo>
                  <a:lnTo>
                    <a:pt x="1816950" y="2152954"/>
                  </a:lnTo>
                  <a:lnTo>
                    <a:pt x="1815833" y="2152485"/>
                  </a:lnTo>
                  <a:lnTo>
                    <a:pt x="1813204" y="2152485"/>
                  </a:lnTo>
                  <a:lnTo>
                    <a:pt x="1812086" y="2152954"/>
                  </a:lnTo>
                  <a:lnTo>
                    <a:pt x="1810219" y="2154809"/>
                  </a:lnTo>
                  <a:lnTo>
                    <a:pt x="1809750" y="2155939"/>
                  </a:lnTo>
                  <a:lnTo>
                    <a:pt x="1809750" y="2158568"/>
                  </a:lnTo>
                  <a:lnTo>
                    <a:pt x="1810219" y="2159685"/>
                  </a:lnTo>
                  <a:lnTo>
                    <a:pt x="1812086" y="2161552"/>
                  </a:lnTo>
                  <a:lnTo>
                    <a:pt x="1813204" y="2162010"/>
                  </a:lnTo>
                  <a:lnTo>
                    <a:pt x="1815833" y="2162010"/>
                  </a:lnTo>
                  <a:lnTo>
                    <a:pt x="1816950" y="2161552"/>
                  </a:lnTo>
                  <a:lnTo>
                    <a:pt x="1818817" y="2159685"/>
                  </a:lnTo>
                  <a:lnTo>
                    <a:pt x="1819275" y="2158568"/>
                  </a:lnTo>
                  <a:lnTo>
                    <a:pt x="1819275" y="2155939"/>
                  </a:lnTo>
                  <a:close/>
                </a:path>
                <a:path w="5438775" h="3776979">
                  <a:moveTo>
                    <a:pt x="1819275" y="1617814"/>
                  </a:moveTo>
                  <a:lnTo>
                    <a:pt x="1818817" y="1616697"/>
                  </a:lnTo>
                  <a:lnTo>
                    <a:pt x="1816950" y="1614830"/>
                  </a:lnTo>
                  <a:lnTo>
                    <a:pt x="1815833" y="1614373"/>
                  </a:lnTo>
                  <a:lnTo>
                    <a:pt x="1813204" y="1614373"/>
                  </a:lnTo>
                  <a:lnTo>
                    <a:pt x="1812086" y="1614830"/>
                  </a:lnTo>
                  <a:lnTo>
                    <a:pt x="1810219" y="1616697"/>
                  </a:lnTo>
                  <a:lnTo>
                    <a:pt x="1809750" y="1617814"/>
                  </a:lnTo>
                  <a:lnTo>
                    <a:pt x="1809750" y="1620443"/>
                  </a:lnTo>
                  <a:lnTo>
                    <a:pt x="1810219" y="1621574"/>
                  </a:lnTo>
                  <a:lnTo>
                    <a:pt x="1812086" y="1623428"/>
                  </a:lnTo>
                  <a:lnTo>
                    <a:pt x="1813204" y="1623898"/>
                  </a:lnTo>
                  <a:lnTo>
                    <a:pt x="1815833" y="1623898"/>
                  </a:lnTo>
                  <a:lnTo>
                    <a:pt x="1816950" y="1623428"/>
                  </a:lnTo>
                  <a:lnTo>
                    <a:pt x="1818817" y="1621574"/>
                  </a:lnTo>
                  <a:lnTo>
                    <a:pt x="1819275" y="1620443"/>
                  </a:lnTo>
                  <a:lnTo>
                    <a:pt x="1819275" y="1617814"/>
                  </a:lnTo>
                  <a:close/>
                </a:path>
                <a:path w="5438775" h="3776979">
                  <a:moveTo>
                    <a:pt x="1819275" y="1079690"/>
                  </a:moveTo>
                  <a:lnTo>
                    <a:pt x="1818817" y="1078572"/>
                  </a:lnTo>
                  <a:lnTo>
                    <a:pt x="1816950" y="1076706"/>
                  </a:lnTo>
                  <a:lnTo>
                    <a:pt x="1815833" y="1076248"/>
                  </a:lnTo>
                  <a:lnTo>
                    <a:pt x="1813204" y="1076248"/>
                  </a:lnTo>
                  <a:lnTo>
                    <a:pt x="1812086" y="1076706"/>
                  </a:lnTo>
                  <a:lnTo>
                    <a:pt x="1810219" y="1078572"/>
                  </a:lnTo>
                  <a:lnTo>
                    <a:pt x="1809750" y="1079690"/>
                  </a:lnTo>
                  <a:lnTo>
                    <a:pt x="1809750" y="1082319"/>
                  </a:lnTo>
                  <a:lnTo>
                    <a:pt x="1810219" y="1083449"/>
                  </a:lnTo>
                  <a:lnTo>
                    <a:pt x="1812086" y="1085303"/>
                  </a:lnTo>
                  <a:lnTo>
                    <a:pt x="1813204" y="1085773"/>
                  </a:lnTo>
                  <a:lnTo>
                    <a:pt x="1815833" y="1085773"/>
                  </a:lnTo>
                  <a:lnTo>
                    <a:pt x="1816950" y="1085303"/>
                  </a:lnTo>
                  <a:lnTo>
                    <a:pt x="1818817" y="1083449"/>
                  </a:lnTo>
                  <a:lnTo>
                    <a:pt x="1819275" y="1082319"/>
                  </a:lnTo>
                  <a:lnTo>
                    <a:pt x="1819275" y="1079690"/>
                  </a:lnTo>
                  <a:close/>
                </a:path>
                <a:path w="5438775" h="3776979">
                  <a:moveTo>
                    <a:pt x="1819275" y="541566"/>
                  </a:moveTo>
                  <a:lnTo>
                    <a:pt x="1818817" y="540448"/>
                  </a:lnTo>
                  <a:lnTo>
                    <a:pt x="1816950" y="538594"/>
                  </a:lnTo>
                  <a:lnTo>
                    <a:pt x="1815833" y="538124"/>
                  </a:lnTo>
                  <a:lnTo>
                    <a:pt x="1813204" y="538124"/>
                  </a:lnTo>
                  <a:lnTo>
                    <a:pt x="1812086" y="538594"/>
                  </a:lnTo>
                  <a:lnTo>
                    <a:pt x="1810219" y="540448"/>
                  </a:lnTo>
                  <a:lnTo>
                    <a:pt x="1809750" y="541566"/>
                  </a:lnTo>
                  <a:lnTo>
                    <a:pt x="1809750" y="544207"/>
                  </a:lnTo>
                  <a:lnTo>
                    <a:pt x="1810219" y="545325"/>
                  </a:lnTo>
                  <a:lnTo>
                    <a:pt x="1812086" y="547179"/>
                  </a:lnTo>
                  <a:lnTo>
                    <a:pt x="1813204" y="547649"/>
                  </a:lnTo>
                  <a:lnTo>
                    <a:pt x="1815833" y="547649"/>
                  </a:lnTo>
                  <a:lnTo>
                    <a:pt x="1816950" y="547179"/>
                  </a:lnTo>
                  <a:lnTo>
                    <a:pt x="1818817" y="545325"/>
                  </a:lnTo>
                  <a:lnTo>
                    <a:pt x="1819275" y="544207"/>
                  </a:lnTo>
                  <a:lnTo>
                    <a:pt x="1819275" y="541566"/>
                  </a:lnTo>
                  <a:close/>
                </a:path>
                <a:path w="5438775" h="3776979">
                  <a:moveTo>
                    <a:pt x="1819275" y="3454"/>
                  </a:moveTo>
                  <a:lnTo>
                    <a:pt x="1818817" y="2324"/>
                  </a:lnTo>
                  <a:lnTo>
                    <a:pt x="1816950" y="469"/>
                  </a:lnTo>
                  <a:lnTo>
                    <a:pt x="1815833" y="0"/>
                  </a:lnTo>
                  <a:lnTo>
                    <a:pt x="1813204" y="0"/>
                  </a:lnTo>
                  <a:lnTo>
                    <a:pt x="1812086" y="469"/>
                  </a:lnTo>
                  <a:lnTo>
                    <a:pt x="1810219" y="2324"/>
                  </a:lnTo>
                  <a:lnTo>
                    <a:pt x="1809750" y="3454"/>
                  </a:lnTo>
                  <a:lnTo>
                    <a:pt x="1809750" y="6083"/>
                  </a:lnTo>
                  <a:lnTo>
                    <a:pt x="1810219" y="7200"/>
                  </a:lnTo>
                  <a:lnTo>
                    <a:pt x="1812086" y="9067"/>
                  </a:lnTo>
                  <a:lnTo>
                    <a:pt x="1813204" y="9525"/>
                  </a:lnTo>
                  <a:lnTo>
                    <a:pt x="1815833" y="9525"/>
                  </a:lnTo>
                  <a:lnTo>
                    <a:pt x="1816950" y="9067"/>
                  </a:lnTo>
                  <a:lnTo>
                    <a:pt x="1818817" y="7200"/>
                  </a:lnTo>
                  <a:lnTo>
                    <a:pt x="1819275" y="6083"/>
                  </a:lnTo>
                  <a:lnTo>
                    <a:pt x="1819275" y="3454"/>
                  </a:lnTo>
                  <a:close/>
                </a:path>
                <a:path w="5438775" h="3776979">
                  <a:moveTo>
                    <a:pt x="1866900" y="3770299"/>
                  </a:moveTo>
                  <a:lnTo>
                    <a:pt x="1866442" y="3769182"/>
                  </a:lnTo>
                  <a:lnTo>
                    <a:pt x="1864575" y="3767315"/>
                  </a:lnTo>
                  <a:lnTo>
                    <a:pt x="1863458" y="3766858"/>
                  </a:lnTo>
                  <a:lnTo>
                    <a:pt x="1860829" y="3766858"/>
                  </a:lnTo>
                  <a:lnTo>
                    <a:pt x="1859711" y="3767315"/>
                  </a:lnTo>
                  <a:lnTo>
                    <a:pt x="1857844" y="3769182"/>
                  </a:lnTo>
                  <a:lnTo>
                    <a:pt x="1857375" y="3770299"/>
                  </a:lnTo>
                  <a:lnTo>
                    <a:pt x="1857375" y="3772928"/>
                  </a:lnTo>
                  <a:lnTo>
                    <a:pt x="1857844" y="3774059"/>
                  </a:lnTo>
                  <a:lnTo>
                    <a:pt x="1859711" y="3775913"/>
                  </a:lnTo>
                  <a:lnTo>
                    <a:pt x="1860829" y="3776383"/>
                  </a:lnTo>
                  <a:lnTo>
                    <a:pt x="1863458" y="3776383"/>
                  </a:lnTo>
                  <a:lnTo>
                    <a:pt x="1864575" y="3775913"/>
                  </a:lnTo>
                  <a:lnTo>
                    <a:pt x="1866442" y="3774059"/>
                  </a:lnTo>
                  <a:lnTo>
                    <a:pt x="1866900" y="3772928"/>
                  </a:lnTo>
                  <a:lnTo>
                    <a:pt x="1866900" y="3770299"/>
                  </a:lnTo>
                  <a:close/>
                </a:path>
                <a:path w="5438775" h="3776979">
                  <a:moveTo>
                    <a:pt x="1866900" y="3232175"/>
                  </a:moveTo>
                  <a:lnTo>
                    <a:pt x="1866442" y="3231057"/>
                  </a:lnTo>
                  <a:lnTo>
                    <a:pt x="1864575" y="3229203"/>
                  </a:lnTo>
                  <a:lnTo>
                    <a:pt x="1863458" y="3228733"/>
                  </a:lnTo>
                  <a:lnTo>
                    <a:pt x="1860829" y="3228733"/>
                  </a:lnTo>
                  <a:lnTo>
                    <a:pt x="1859711" y="3229203"/>
                  </a:lnTo>
                  <a:lnTo>
                    <a:pt x="1857844" y="3231057"/>
                  </a:lnTo>
                  <a:lnTo>
                    <a:pt x="1857375" y="3232175"/>
                  </a:lnTo>
                  <a:lnTo>
                    <a:pt x="1857375" y="3234817"/>
                  </a:lnTo>
                  <a:lnTo>
                    <a:pt x="1857844" y="3235934"/>
                  </a:lnTo>
                  <a:lnTo>
                    <a:pt x="1859711" y="3237788"/>
                  </a:lnTo>
                  <a:lnTo>
                    <a:pt x="1860829" y="3238258"/>
                  </a:lnTo>
                  <a:lnTo>
                    <a:pt x="1863458" y="3238258"/>
                  </a:lnTo>
                  <a:lnTo>
                    <a:pt x="1864575" y="3237788"/>
                  </a:lnTo>
                  <a:lnTo>
                    <a:pt x="1866442" y="3235934"/>
                  </a:lnTo>
                  <a:lnTo>
                    <a:pt x="1866900" y="3234817"/>
                  </a:lnTo>
                  <a:lnTo>
                    <a:pt x="1866900" y="3232175"/>
                  </a:lnTo>
                  <a:close/>
                </a:path>
                <a:path w="5438775" h="3776979">
                  <a:moveTo>
                    <a:pt x="1866900" y="2694063"/>
                  </a:moveTo>
                  <a:lnTo>
                    <a:pt x="1866442" y="2692933"/>
                  </a:lnTo>
                  <a:lnTo>
                    <a:pt x="1864575" y="2691079"/>
                  </a:lnTo>
                  <a:lnTo>
                    <a:pt x="1863458" y="2690609"/>
                  </a:lnTo>
                  <a:lnTo>
                    <a:pt x="1860829" y="2690609"/>
                  </a:lnTo>
                  <a:lnTo>
                    <a:pt x="1859711" y="2691079"/>
                  </a:lnTo>
                  <a:lnTo>
                    <a:pt x="1857844" y="2692933"/>
                  </a:lnTo>
                  <a:lnTo>
                    <a:pt x="1857375" y="2694063"/>
                  </a:lnTo>
                  <a:lnTo>
                    <a:pt x="1857375" y="2696692"/>
                  </a:lnTo>
                  <a:lnTo>
                    <a:pt x="1857844" y="2697810"/>
                  </a:lnTo>
                  <a:lnTo>
                    <a:pt x="1859711" y="2699677"/>
                  </a:lnTo>
                  <a:lnTo>
                    <a:pt x="1860829" y="2700134"/>
                  </a:lnTo>
                  <a:lnTo>
                    <a:pt x="1863458" y="2700134"/>
                  </a:lnTo>
                  <a:lnTo>
                    <a:pt x="1864575" y="2699677"/>
                  </a:lnTo>
                  <a:lnTo>
                    <a:pt x="1866442" y="2697810"/>
                  </a:lnTo>
                  <a:lnTo>
                    <a:pt x="1866900" y="2696692"/>
                  </a:lnTo>
                  <a:lnTo>
                    <a:pt x="1866900" y="2694063"/>
                  </a:lnTo>
                  <a:close/>
                </a:path>
                <a:path w="5438775" h="3776979">
                  <a:moveTo>
                    <a:pt x="1866900" y="2155939"/>
                  </a:moveTo>
                  <a:lnTo>
                    <a:pt x="1866442" y="2154809"/>
                  </a:lnTo>
                  <a:lnTo>
                    <a:pt x="1864575" y="2152954"/>
                  </a:lnTo>
                  <a:lnTo>
                    <a:pt x="1863458" y="2152485"/>
                  </a:lnTo>
                  <a:lnTo>
                    <a:pt x="1860829" y="2152485"/>
                  </a:lnTo>
                  <a:lnTo>
                    <a:pt x="1859711" y="2152954"/>
                  </a:lnTo>
                  <a:lnTo>
                    <a:pt x="1857844" y="2154809"/>
                  </a:lnTo>
                  <a:lnTo>
                    <a:pt x="1857375" y="2155939"/>
                  </a:lnTo>
                  <a:lnTo>
                    <a:pt x="1857375" y="2158568"/>
                  </a:lnTo>
                  <a:lnTo>
                    <a:pt x="1857844" y="2159685"/>
                  </a:lnTo>
                  <a:lnTo>
                    <a:pt x="1859711" y="2161552"/>
                  </a:lnTo>
                  <a:lnTo>
                    <a:pt x="1860829" y="2162010"/>
                  </a:lnTo>
                  <a:lnTo>
                    <a:pt x="1863458" y="2162010"/>
                  </a:lnTo>
                  <a:lnTo>
                    <a:pt x="1864575" y="2161552"/>
                  </a:lnTo>
                  <a:lnTo>
                    <a:pt x="1866442" y="2159685"/>
                  </a:lnTo>
                  <a:lnTo>
                    <a:pt x="1866900" y="2158568"/>
                  </a:lnTo>
                  <a:lnTo>
                    <a:pt x="1866900" y="2155939"/>
                  </a:lnTo>
                  <a:close/>
                </a:path>
                <a:path w="5438775" h="3776979">
                  <a:moveTo>
                    <a:pt x="1866900" y="1617814"/>
                  </a:moveTo>
                  <a:lnTo>
                    <a:pt x="1866442" y="1616697"/>
                  </a:lnTo>
                  <a:lnTo>
                    <a:pt x="1864575" y="1614830"/>
                  </a:lnTo>
                  <a:lnTo>
                    <a:pt x="1863458" y="1614373"/>
                  </a:lnTo>
                  <a:lnTo>
                    <a:pt x="1860829" y="1614373"/>
                  </a:lnTo>
                  <a:lnTo>
                    <a:pt x="1859711" y="1614830"/>
                  </a:lnTo>
                  <a:lnTo>
                    <a:pt x="1857844" y="1616697"/>
                  </a:lnTo>
                  <a:lnTo>
                    <a:pt x="1857375" y="1617814"/>
                  </a:lnTo>
                  <a:lnTo>
                    <a:pt x="1857375" y="1620443"/>
                  </a:lnTo>
                  <a:lnTo>
                    <a:pt x="1857844" y="1621574"/>
                  </a:lnTo>
                  <a:lnTo>
                    <a:pt x="1859711" y="1623428"/>
                  </a:lnTo>
                  <a:lnTo>
                    <a:pt x="1860829" y="1623898"/>
                  </a:lnTo>
                  <a:lnTo>
                    <a:pt x="1863458" y="1623898"/>
                  </a:lnTo>
                  <a:lnTo>
                    <a:pt x="1864575" y="1623428"/>
                  </a:lnTo>
                  <a:lnTo>
                    <a:pt x="1866442" y="1621574"/>
                  </a:lnTo>
                  <a:lnTo>
                    <a:pt x="1866900" y="1620443"/>
                  </a:lnTo>
                  <a:lnTo>
                    <a:pt x="1866900" y="1617814"/>
                  </a:lnTo>
                  <a:close/>
                </a:path>
                <a:path w="5438775" h="3776979">
                  <a:moveTo>
                    <a:pt x="1866900" y="1079690"/>
                  </a:moveTo>
                  <a:lnTo>
                    <a:pt x="1866442" y="1078572"/>
                  </a:lnTo>
                  <a:lnTo>
                    <a:pt x="1864575" y="1076706"/>
                  </a:lnTo>
                  <a:lnTo>
                    <a:pt x="1863458" y="1076248"/>
                  </a:lnTo>
                  <a:lnTo>
                    <a:pt x="1860829" y="1076248"/>
                  </a:lnTo>
                  <a:lnTo>
                    <a:pt x="1859711" y="1076706"/>
                  </a:lnTo>
                  <a:lnTo>
                    <a:pt x="1857844" y="1078572"/>
                  </a:lnTo>
                  <a:lnTo>
                    <a:pt x="1857375" y="1079690"/>
                  </a:lnTo>
                  <a:lnTo>
                    <a:pt x="1857375" y="1082319"/>
                  </a:lnTo>
                  <a:lnTo>
                    <a:pt x="1857844" y="1083449"/>
                  </a:lnTo>
                  <a:lnTo>
                    <a:pt x="1859711" y="1085303"/>
                  </a:lnTo>
                  <a:lnTo>
                    <a:pt x="1860829" y="1085773"/>
                  </a:lnTo>
                  <a:lnTo>
                    <a:pt x="1863458" y="1085773"/>
                  </a:lnTo>
                  <a:lnTo>
                    <a:pt x="1864575" y="1085303"/>
                  </a:lnTo>
                  <a:lnTo>
                    <a:pt x="1866442" y="1083449"/>
                  </a:lnTo>
                  <a:lnTo>
                    <a:pt x="1866900" y="1082319"/>
                  </a:lnTo>
                  <a:lnTo>
                    <a:pt x="1866900" y="1079690"/>
                  </a:lnTo>
                  <a:close/>
                </a:path>
                <a:path w="5438775" h="3776979">
                  <a:moveTo>
                    <a:pt x="1866900" y="541566"/>
                  </a:moveTo>
                  <a:lnTo>
                    <a:pt x="1866442" y="540448"/>
                  </a:lnTo>
                  <a:lnTo>
                    <a:pt x="1864575" y="538594"/>
                  </a:lnTo>
                  <a:lnTo>
                    <a:pt x="1863458" y="538124"/>
                  </a:lnTo>
                  <a:lnTo>
                    <a:pt x="1860829" y="538124"/>
                  </a:lnTo>
                  <a:lnTo>
                    <a:pt x="1859711" y="538594"/>
                  </a:lnTo>
                  <a:lnTo>
                    <a:pt x="1857844" y="540448"/>
                  </a:lnTo>
                  <a:lnTo>
                    <a:pt x="1857375" y="541566"/>
                  </a:lnTo>
                  <a:lnTo>
                    <a:pt x="1857375" y="544207"/>
                  </a:lnTo>
                  <a:lnTo>
                    <a:pt x="1857844" y="545325"/>
                  </a:lnTo>
                  <a:lnTo>
                    <a:pt x="1859711" y="547179"/>
                  </a:lnTo>
                  <a:lnTo>
                    <a:pt x="1860829" y="547649"/>
                  </a:lnTo>
                  <a:lnTo>
                    <a:pt x="1863458" y="547649"/>
                  </a:lnTo>
                  <a:lnTo>
                    <a:pt x="1864575" y="547179"/>
                  </a:lnTo>
                  <a:lnTo>
                    <a:pt x="1866442" y="545325"/>
                  </a:lnTo>
                  <a:lnTo>
                    <a:pt x="1866900" y="544207"/>
                  </a:lnTo>
                  <a:lnTo>
                    <a:pt x="1866900" y="541566"/>
                  </a:lnTo>
                  <a:close/>
                </a:path>
                <a:path w="5438775" h="3776979">
                  <a:moveTo>
                    <a:pt x="1866900" y="3454"/>
                  </a:moveTo>
                  <a:lnTo>
                    <a:pt x="1866442" y="2324"/>
                  </a:lnTo>
                  <a:lnTo>
                    <a:pt x="1864575" y="469"/>
                  </a:lnTo>
                  <a:lnTo>
                    <a:pt x="1863458" y="0"/>
                  </a:lnTo>
                  <a:lnTo>
                    <a:pt x="1860829" y="0"/>
                  </a:lnTo>
                  <a:lnTo>
                    <a:pt x="1859711" y="469"/>
                  </a:lnTo>
                  <a:lnTo>
                    <a:pt x="1857844" y="2324"/>
                  </a:lnTo>
                  <a:lnTo>
                    <a:pt x="1857375" y="3454"/>
                  </a:lnTo>
                  <a:lnTo>
                    <a:pt x="1857375" y="6083"/>
                  </a:lnTo>
                  <a:lnTo>
                    <a:pt x="1857844" y="7200"/>
                  </a:lnTo>
                  <a:lnTo>
                    <a:pt x="1859711" y="9067"/>
                  </a:lnTo>
                  <a:lnTo>
                    <a:pt x="1860829" y="9525"/>
                  </a:lnTo>
                  <a:lnTo>
                    <a:pt x="1863458" y="9525"/>
                  </a:lnTo>
                  <a:lnTo>
                    <a:pt x="1864575" y="9067"/>
                  </a:lnTo>
                  <a:lnTo>
                    <a:pt x="1866442" y="7200"/>
                  </a:lnTo>
                  <a:lnTo>
                    <a:pt x="1866900" y="6083"/>
                  </a:lnTo>
                  <a:lnTo>
                    <a:pt x="1866900" y="3454"/>
                  </a:lnTo>
                  <a:close/>
                </a:path>
                <a:path w="5438775" h="3776979">
                  <a:moveTo>
                    <a:pt x="1914525" y="3770299"/>
                  </a:moveTo>
                  <a:lnTo>
                    <a:pt x="1914067" y="3769182"/>
                  </a:lnTo>
                  <a:lnTo>
                    <a:pt x="1912200" y="3767315"/>
                  </a:lnTo>
                  <a:lnTo>
                    <a:pt x="1911083" y="3766858"/>
                  </a:lnTo>
                  <a:lnTo>
                    <a:pt x="1908454" y="3766858"/>
                  </a:lnTo>
                  <a:lnTo>
                    <a:pt x="1907336" y="3767315"/>
                  </a:lnTo>
                  <a:lnTo>
                    <a:pt x="1905469" y="3769182"/>
                  </a:lnTo>
                  <a:lnTo>
                    <a:pt x="1905000" y="3770299"/>
                  </a:lnTo>
                  <a:lnTo>
                    <a:pt x="1905000" y="3772928"/>
                  </a:lnTo>
                  <a:lnTo>
                    <a:pt x="1905469" y="3774059"/>
                  </a:lnTo>
                  <a:lnTo>
                    <a:pt x="1907336" y="3775913"/>
                  </a:lnTo>
                  <a:lnTo>
                    <a:pt x="1908454" y="3776383"/>
                  </a:lnTo>
                  <a:lnTo>
                    <a:pt x="1911083" y="3776383"/>
                  </a:lnTo>
                  <a:lnTo>
                    <a:pt x="1912200" y="3775913"/>
                  </a:lnTo>
                  <a:lnTo>
                    <a:pt x="1914067" y="3774059"/>
                  </a:lnTo>
                  <a:lnTo>
                    <a:pt x="1914525" y="3772928"/>
                  </a:lnTo>
                  <a:lnTo>
                    <a:pt x="1914525" y="3770299"/>
                  </a:lnTo>
                  <a:close/>
                </a:path>
                <a:path w="5438775" h="3776979">
                  <a:moveTo>
                    <a:pt x="1914525" y="3232175"/>
                  </a:moveTo>
                  <a:lnTo>
                    <a:pt x="1914067" y="3231057"/>
                  </a:lnTo>
                  <a:lnTo>
                    <a:pt x="1912200" y="3229203"/>
                  </a:lnTo>
                  <a:lnTo>
                    <a:pt x="1911083" y="3228733"/>
                  </a:lnTo>
                  <a:lnTo>
                    <a:pt x="1908454" y="3228733"/>
                  </a:lnTo>
                  <a:lnTo>
                    <a:pt x="1907336" y="3229203"/>
                  </a:lnTo>
                  <a:lnTo>
                    <a:pt x="1905469" y="3231057"/>
                  </a:lnTo>
                  <a:lnTo>
                    <a:pt x="1905000" y="3232175"/>
                  </a:lnTo>
                  <a:lnTo>
                    <a:pt x="1905000" y="3234817"/>
                  </a:lnTo>
                  <a:lnTo>
                    <a:pt x="1905469" y="3235934"/>
                  </a:lnTo>
                  <a:lnTo>
                    <a:pt x="1907336" y="3237788"/>
                  </a:lnTo>
                  <a:lnTo>
                    <a:pt x="1908454" y="3238258"/>
                  </a:lnTo>
                  <a:lnTo>
                    <a:pt x="1911083" y="3238258"/>
                  </a:lnTo>
                  <a:lnTo>
                    <a:pt x="1912200" y="3237788"/>
                  </a:lnTo>
                  <a:lnTo>
                    <a:pt x="1914067" y="3235934"/>
                  </a:lnTo>
                  <a:lnTo>
                    <a:pt x="1914525" y="3234817"/>
                  </a:lnTo>
                  <a:lnTo>
                    <a:pt x="1914525" y="3232175"/>
                  </a:lnTo>
                  <a:close/>
                </a:path>
                <a:path w="5438775" h="3776979">
                  <a:moveTo>
                    <a:pt x="1914525" y="2694063"/>
                  </a:moveTo>
                  <a:lnTo>
                    <a:pt x="1914067" y="2692933"/>
                  </a:lnTo>
                  <a:lnTo>
                    <a:pt x="1912200" y="2691079"/>
                  </a:lnTo>
                  <a:lnTo>
                    <a:pt x="1911083" y="2690609"/>
                  </a:lnTo>
                  <a:lnTo>
                    <a:pt x="1908454" y="2690609"/>
                  </a:lnTo>
                  <a:lnTo>
                    <a:pt x="1907336" y="2691079"/>
                  </a:lnTo>
                  <a:lnTo>
                    <a:pt x="1905469" y="2692933"/>
                  </a:lnTo>
                  <a:lnTo>
                    <a:pt x="1905000" y="2694063"/>
                  </a:lnTo>
                  <a:lnTo>
                    <a:pt x="1905000" y="2696692"/>
                  </a:lnTo>
                  <a:lnTo>
                    <a:pt x="1905469" y="2697810"/>
                  </a:lnTo>
                  <a:lnTo>
                    <a:pt x="1907336" y="2699677"/>
                  </a:lnTo>
                  <a:lnTo>
                    <a:pt x="1908454" y="2700134"/>
                  </a:lnTo>
                  <a:lnTo>
                    <a:pt x="1911083" y="2700134"/>
                  </a:lnTo>
                  <a:lnTo>
                    <a:pt x="1912200" y="2699677"/>
                  </a:lnTo>
                  <a:lnTo>
                    <a:pt x="1914067" y="2697810"/>
                  </a:lnTo>
                  <a:lnTo>
                    <a:pt x="1914525" y="2696692"/>
                  </a:lnTo>
                  <a:lnTo>
                    <a:pt x="1914525" y="2694063"/>
                  </a:lnTo>
                  <a:close/>
                </a:path>
                <a:path w="5438775" h="3776979">
                  <a:moveTo>
                    <a:pt x="1914525" y="2155939"/>
                  </a:moveTo>
                  <a:lnTo>
                    <a:pt x="1914067" y="2154809"/>
                  </a:lnTo>
                  <a:lnTo>
                    <a:pt x="1912200" y="2152954"/>
                  </a:lnTo>
                  <a:lnTo>
                    <a:pt x="1911083" y="2152485"/>
                  </a:lnTo>
                  <a:lnTo>
                    <a:pt x="1908454" y="2152485"/>
                  </a:lnTo>
                  <a:lnTo>
                    <a:pt x="1907336" y="2152954"/>
                  </a:lnTo>
                  <a:lnTo>
                    <a:pt x="1905469" y="2154809"/>
                  </a:lnTo>
                  <a:lnTo>
                    <a:pt x="1905000" y="2155939"/>
                  </a:lnTo>
                  <a:lnTo>
                    <a:pt x="1905000" y="2158568"/>
                  </a:lnTo>
                  <a:lnTo>
                    <a:pt x="1905469" y="2159685"/>
                  </a:lnTo>
                  <a:lnTo>
                    <a:pt x="1907336" y="2161552"/>
                  </a:lnTo>
                  <a:lnTo>
                    <a:pt x="1908454" y="2162010"/>
                  </a:lnTo>
                  <a:lnTo>
                    <a:pt x="1911083" y="2162010"/>
                  </a:lnTo>
                  <a:lnTo>
                    <a:pt x="1912200" y="2161552"/>
                  </a:lnTo>
                  <a:lnTo>
                    <a:pt x="1914067" y="2159685"/>
                  </a:lnTo>
                  <a:lnTo>
                    <a:pt x="1914525" y="2158568"/>
                  </a:lnTo>
                  <a:lnTo>
                    <a:pt x="1914525" y="2155939"/>
                  </a:lnTo>
                  <a:close/>
                </a:path>
                <a:path w="5438775" h="3776979">
                  <a:moveTo>
                    <a:pt x="1914525" y="1617814"/>
                  </a:moveTo>
                  <a:lnTo>
                    <a:pt x="1914067" y="1616697"/>
                  </a:lnTo>
                  <a:lnTo>
                    <a:pt x="1912200" y="1614830"/>
                  </a:lnTo>
                  <a:lnTo>
                    <a:pt x="1911083" y="1614373"/>
                  </a:lnTo>
                  <a:lnTo>
                    <a:pt x="1908454" y="1614373"/>
                  </a:lnTo>
                  <a:lnTo>
                    <a:pt x="1907336" y="1614830"/>
                  </a:lnTo>
                  <a:lnTo>
                    <a:pt x="1905469" y="1616697"/>
                  </a:lnTo>
                  <a:lnTo>
                    <a:pt x="1905000" y="1617814"/>
                  </a:lnTo>
                  <a:lnTo>
                    <a:pt x="1905000" y="1620443"/>
                  </a:lnTo>
                  <a:lnTo>
                    <a:pt x="1905469" y="1621574"/>
                  </a:lnTo>
                  <a:lnTo>
                    <a:pt x="1907336" y="1623428"/>
                  </a:lnTo>
                  <a:lnTo>
                    <a:pt x="1908454" y="1623898"/>
                  </a:lnTo>
                  <a:lnTo>
                    <a:pt x="1911083" y="1623898"/>
                  </a:lnTo>
                  <a:lnTo>
                    <a:pt x="1912200" y="1623428"/>
                  </a:lnTo>
                  <a:lnTo>
                    <a:pt x="1914067" y="1621574"/>
                  </a:lnTo>
                  <a:lnTo>
                    <a:pt x="1914525" y="1620443"/>
                  </a:lnTo>
                  <a:lnTo>
                    <a:pt x="1914525" y="1617814"/>
                  </a:lnTo>
                  <a:close/>
                </a:path>
                <a:path w="5438775" h="3776979">
                  <a:moveTo>
                    <a:pt x="1914525" y="1079690"/>
                  </a:moveTo>
                  <a:lnTo>
                    <a:pt x="1914067" y="1078572"/>
                  </a:lnTo>
                  <a:lnTo>
                    <a:pt x="1912200" y="1076706"/>
                  </a:lnTo>
                  <a:lnTo>
                    <a:pt x="1911083" y="1076248"/>
                  </a:lnTo>
                  <a:lnTo>
                    <a:pt x="1908454" y="1076248"/>
                  </a:lnTo>
                  <a:lnTo>
                    <a:pt x="1907336" y="1076706"/>
                  </a:lnTo>
                  <a:lnTo>
                    <a:pt x="1905469" y="1078572"/>
                  </a:lnTo>
                  <a:lnTo>
                    <a:pt x="1905000" y="1079690"/>
                  </a:lnTo>
                  <a:lnTo>
                    <a:pt x="1905000" y="1082319"/>
                  </a:lnTo>
                  <a:lnTo>
                    <a:pt x="1905469" y="1083449"/>
                  </a:lnTo>
                  <a:lnTo>
                    <a:pt x="1907336" y="1085303"/>
                  </a:lnTo>
                  <a:lnTo>
                    <a:pt x="1908454" y="1085773"/>
                  </a:lnTo>
                  <a:lnTo>
                    <a:pt x="1911083" y="1085773"/>
                  </a:lnTo>
                  <a:lnTo>
                    <a:pt x="1912200" y="1085303"/>
                  </a:lnTo>
                  <a:lnTo>
                    <a:pt x="1914067" y="1083449"/>
                  </a:lnTo>
                  <a:lnTo>
                    <a:pt x="1914525" y="1082319"/>
                  </a:lnTo>
                  <a:lnTo>
                    <a:pt x="1914525" y="1079690"/>
                  </a:lnTo>
                  <a:close/>
                </a:path>
                <a:path w="5438775" h="3776979">
                  <a:moveTo>
                    <a:pt x="1914525" y="541566"/>
                  </a:moveTo>
                  <a:lnTo>
                    <a:pt x="1914067" y="540448"/>
                  </a:lnTo>
                  <a:lnTo>
                    <a:pt x="1912200" y="538594"/>
                  </a:lnTo>
                  <a:lnTo>
                    <a:pt x="1911083" y="538124"/>
                  </a:lnTo>
                  <a:lnTo>
                    <a:pt x="1908454" y="538124"/>
                  </a:lnTo>
                  <a:lnTo>
                    <a:pt x="1907336" y="538594"/>
                  </a:lnTo>
                  <a:lnTo>
                    <a:pt x="1905469" y="540448"/>
                  </a:lnTo>
                  <a:lnTo>
                    <a:pt x="1905000" y="541566"/>
                  </a:lnTo>
                  <a:lnTo>
                    <a:pt x="1905000" y="544207"/>
                  </a:lnTo>
                  <a:lnTo>
                    <a:pt x="1905469" y="545325"/>
                  </a:lnTo>
                  <a:lnTo>
                    <a:pt x="1907336" y="547179"/>
                  </a:lnTo>
                  <a:lnTo>
                    <a:pt x="1908454" y="547649"/>
                  </a:lnTo>
                  <a:lnTo>
                    <a:pt x="1911083" y="547649"/>
                  </a:lnTo>
                  <a:lnTo>
                    <a:pt x="1912200" y="547179"/>
                  </a:lnTo>
                  <a:lnTo>
                    <a:pt x="1914067" y="545325"/>
                  </a:lnTo>
                  <a:lnTo>
                    <a:pt x="1914525" y="544207"/>
                  </a:lnTo>
                  <a:lnTo>
                    <a:pt x="1914525" y="541566"/>
                  </a:lnTo>
                  <a:close/>
                </a:path>
                <a:path w="5438775" h="3776979">
                  <a:moveTo>
                    <a:pt x="1914525" y="3454"/>
                  </a:moveTo>
                  <a:lnTo>
                    <a:pt x="1914067" y="2324"/>
                  </a:lnTo>
                  <a:lnTo>
                    <a:pt x="1912200" y="469"/>
                  </a:lnTo>
                  <a:lnTo>
                    <a:pt x="1911083" y="0"/>
                  </a:lnTo>
                  <a:lnTo>
                    <a:pt x="1908454" y="0"/>
                  </a:lnTo>
                  <a:lnTo>
                    <a:pt x="1907336" y="469"/>
                  </a:lnTo>
                  <a:lnTo>
                    <a:pt x="1905469" y="2324"/>
                  </a:lnTo>
                  <a:lnTo>
                    <a:pt x="1905000" y="3454"/>
                  </a:lnTo>
                  <a:lnTo>
                    <a:pt x="1905000" y="6083"/>
                  </a:lnTo>
                  <a:lnTo>
                    <a:pt x="1905469" y="7200"/>
                  </a:lnTo>
                  <a:lnTo>
                    <a:pt x="1907336" y="9067"/>
                  </a:lnTo>
                  <a:lnTo>
                    <a:pt x="1908454" y="9525"/>
                  </a:lnTo>
                  <a:lnTo>
                    <a:pt x="1911083" y="9525"/>
                  </a:lnTo>
                  <a:lnTo>
                    <a:pt x="1912200" y="9067"/>
                  </a:lnTo>
                  <a:lnTo>
                    <a:pt x="1914067" y="7200"/>
                  </a:lnTo>
                  <a:lnTo>
                    <a:pt x="1914525" y="6083"/>
                  </a:lnTo>
                  <a:lnTo>
                    <a:pt x="1914525" y="3454"/>
                  </a:lnTo>
                  <a:close/>
                </a:path>
                <a:path w="5438775" h="3776979">
                  <a:moveTo>
                    <a:pt x="1962150" y="3770299"/>
                  </a:moveTo>
                  <a:lnTo>
                    <a:pt x="1961692" y="3769182"/>
                  </a:lnTo>
                  <a:lnTo>
                    <a:pt x="1959825" y="3767315"/>
                  </a:lnTo>
                  <a:lnTo>
                    <a:pt x="1958708" y="3766858"/>
                  </a:lnTo>
                  <a:lnTo>
                    <a:pt x="1956079" y="3766858"/>
                  </a:lnTo>
                  <a:lnTo>
                    <a:pt x="1954961" y="3767315"/>
                  </a:lnTo>
                  <a:lnTo>
                    <a:pt x="1953094" y="3769182"/>
                  </a:lnTo>
                  <a:lnTo>
                    <a:pt x="1952625" y="3770299"/>
                  </a:lnTo>
                  <a:lnTo>
                    <a:pt x="1952625" y="3772928"/>
                  </a:lnTo>
                  <a:lnTo>
                    <a:pt x="1953094" y="3774059"/>
                  </a:lnTo>
                  <a:lnTo>
                    <a:pt x="1954961" y="3775913"/>
                  </a:lnTo>
                  <a:lnTo>
                    <a:pt x="1956079" y="3776383"/>
                  </a:lnTo>
                  <a:lnTo>
                    <a:pt x="1958708" y="3776383"/>
                  </a:lnTo>
                  <a:lnTo>
                    <a:pt x="1959825" y="3775913"/>
                  </a:lnTo>
                  <a:lnTo>
                    <a:pt x="1961692" y="3774059"/>
                  </a:lnTo>
                  <a:lnTo>
                    <a:pt x="1962150" y="3772928"/>
                  </a:lnTo>
                  <a:lnTo>
                    <a:pt x="1962150" y="3770299"/>
                  </a:lnTo>
                  <a:close/>
                </a:path>
                <a:path w="5438775" h="3776979">
                  <a:moveTo>
                    <a:pt x="1962150" y="3232175"/>
                  </a:moveTo>
                  <a:lnTo>
                    <a:pt x="1961692" y="3231057"/>
                  </a:lnTo>
                  <a:lnTo>
                    <a:pt x="1959825" y="3229203"/>
                  </a:lnTo>
                  <a:lnTo>
                    <a:pt x="1958708" y="3228733"/>
                  </a:lnTo>
                  <a:lnTo>
                    <a:pt x="1956079" y="3228733"/>
                  </a:lnTo>
                  <a:lnTo>
                    <a:pt x="1954961" y="3229203"/>
                  </a:lnTo>
                  <a:lnTo>
                    <a:pt x="1953094" y="3231057"/>
                  </a:lnTo>
                  <a:lnTo>
                    <a:pt x="1952625" y="3232175"/>
                  </a:lnTo>
                  <a:lnTo>
                    <a:pt x="1952625" y="3234817"/>
                  </a:lnTo>
                  <a:lnTo>
                    <a:pt x="1953094" y="3235934"/>
                  </a:lnTo>
                  <a:lnTo>
                    <a:pt x="1954961" y="3237788"/>
                  </a:lnTo>
                  <a:lnTo>
                    <a:pt x="1956079" y="3238258"/>
                  </a:lnTo>
                  <a:lnTo>
                    <a:pt x="1958708" y="3238258"/>
                  </a:lnTo>
                  <a:lnTo>
                    <a:pt x="1959825" y="3237788"/>
                  </a:lnTo>
                  <a:lnTo>
                    <a:pt x="1961692" y="3235934"/>
                  </a:lnTo>
                  <a:lnTo>
                    <a:pt x="1962150" y="3234817"/>
                  </a:lnTo>
                  <a:lnTo>
                    <a:pt x="1962150" y="3232175"/>
                  </a:lnTo>
                  <a:close/>
                </a:path>
                <a:path w="5438775" h="3776979">
                  <a:moveTo>
                    <a:pt x="1962150" y="2694063"/>
                  </a:moveTo>
                  <a:lnTo>
                    <a:pt x="1961692" y="2692933"/>
                  </a:lnTo>
                  <a:lnTo>
                    <a:pt x="1959825" y="2691079"/>
                  </a:lnTo>
                  <a:lnTo>
                    <a:pt x="1958708" y="2690609"/>
                  </a:lnTo>
                  <a:lnTo>
                    <a:pt x="1956079" y="2690609"/>
                  </a:lnTo>
                  <a:lnTo>
                    <a:pt x="1954961" y="2691079"/>
                  </a:lnTo>
                  <a:lnTo>
                    <a:pt x="1953094" y="2692933"/>
                  </a:lnTo>
                  <a:lnTo>
                    <a:pt x="1952625" y="2694063"/>
                  </a:lnTo>
                  <a:lnTo>
                    <a:pt x="1952625" y="2696692"/>
                  </a:lnTo>
                  <a:lnTo>
                    <a:pt x="1953094" y="2697810"/>
                  </a:lnTo>
                  <a:lnTo>
                    <a:pt x="1954961" y="2699677"/>
                  </a:lnTo>
                  <a:lnTo>
                    <a:pt x="1956079" y="2700134"/>
                  </a:lnTo>
                  <a:lnTo>
                    <a:pt x="1958708" y="2700134"/>
                  </a:lnTo>
                  <a:lnTo>
                    <a:pt x="1959825" y="2699677"/>
                  </a:lnTo>
                  <a:lnTo>
                    <a:pt x="1961692" y="2697810"/>
                  </a:lnTo>
                  <a:lnTo>
                    <a:pt x="1962150" y="2696692"/>
                  </a:lnTo>
                  <a:lnTo>
                    <a:pt x="1962150" y="2694063"/>
                  </a:lnTo>
                  <a:close/>
                </a:path>
                <a:path w="5438775" h="3776979">
                  <a:moveTo>
                    <a:pt x="1962150" y="2155939"/>
                  </a:moveTo>
                  <a:lnTo>
                    <a:pt x="1961692" y="2154809"/>
                  </a:lnTo>
                  <a:lnTo>
                    <a:pt x="1959825" y="2152954"/>
                  </a:lnTo>
                  <a:lnTo>
                    <a:pt x="1958708" y="2152485"/>
                  </a:lnTo>
                  <a:lnTo>
                    <a:pt x="1956079" y="2152485"/>
                  </a:lnTo>
                  <a:lnTo>
                    <a:pt x="1954961" y="2152954"/>
                  </a:lnTo>
                  <a:lnTo>
                    <a:pt x="1953094" y="2154809"/>
                  </a:lnTo>
                  <a:lnTo>
                    <a:pt x="1952625" y="2155939"/>
                  </a:lnTo>
                  <a:lnTo>
                    <a:pt x="1952625" y="2158568"/>
                  </a:lnTo>
                  <a:lnTo>
                    <a:pt x="1953094" y="2159685"/>
                  </a:lnTo>
                  <a:lnTo>
                    <a:pt x="1954961" y="2161552"/>
                  </a:lnTo>
                  <a:lnTo>
                    <a:pt x="1956079" y="2162010"/>
                  </a:lnTo>
                  <a:lnTo>
                    <a:pt x="1958708" y="2162010"/>
                  </a:lnTo>
                  <a:lnTo>
                    <a:pt x="1959825" y="2161552"/>
                  </a:lnTo>
                  <a:lnTo>
                    <a:pt x="1961692" y="2159685"/>
                  </a:lnTo>
                  <a:lnTo>
                    <a:pt x="1962150" y="2158568"/>
                  </a:lnTo>
                  <a:lnTo>
                    <a:pt x="1962150" y="2155939"/>
                  </a:lnTo>
                  <a:close/>
                </a:path>
                <a:path w="5438775" h="3776979">
                  <a:moveTo>
                    <a:pt x="1962150" y="1617814"/>
                  </a:moveTo>
                  <a:lnTo>
                    <a:pt x="1961692" y="1616697"/>
                  </a:lnTo>
                  <a:lnTo>
                    <a:pt x="1959825" y="1614830"/>
                  </a:lnTo>
                  <a:lnTo>
                    <a:pt x="1958708" y="1614373"/>
                  </a:lnTo>
                  <a:lnTo>
                    <a:pt x="1956079" y="1614373"/>
                  </a:lnTo>
                  <a:lnTo>
                    <a:pt x="1954961" y="1614830"/>
                  </a:lnTo>
                  <a:lnTo>
                    <a:pt x="1953094" y="1616697"/>
                  </a:lnTo>
                  <a:lnTo>
                    <a:pt x="1952625" y="1617814"/>
                  </a:lnTo>
                  <a:lnTo>
                    <a:pt x="1952625" y="1620443"/>
                  </a:lnTo>
                  <a:lnTo>
                    <a:pt x="1953094" y="1621574"/>
                  </a:lnTo>
                  <a:lnTo>
                    <a:pt x="1954961" y="1623428"/>
                  </a:lnTo>
                  <a:lnTo>
                    <a:pt x="1956079" y="1623898"/>
                  </a:lnTo>
                  <a:lnTo>
                    <a:pt x="1958708" y="1623898"/>
                  </a:lnTo>
                  <a:lnTo>
                    <a:pt x="1959825" y="1623428"/>
                  </a:lnTo>
                  <a:lnTo>
                    <a:pt x="1961692" y="1621574"/>
                  </a:lnTo>
                  <a:lnTo>
                    <a:pt x="1962150" y="1620443"/>
                  </a:lnTo>
                  <a:lnTo>
                    <a:pt x="1962150" y="1617814"/>
                  </a:lnTo>
                  <a:close/>
                </a:path>
                <a:path w="5438775" h="3776979">
                  <a:moveTo>
                    <a:pt x="1962150" y="1079690"/>
                  </a:moveTo>
                  <a:lnTo>
                    <a:pt x="1961692" y="1078572"/>
                  </a:lnTo>
                  <a:lnTo>
                    <a:pt x="1959825" y="1076706"/>
                  </a:lnTo>
                  <a:lnTo>
                    <a:pt x="1958708" y="1076248"/>
                  </a:lnTo>
                  <a:lnTo>
                    <a:pt x="1956079" y="1076248"/>
                  </a:lnTo>
                  <a:lnTo>
                    <a:pt x="1954961" y="1076706"/>
                  </a:lnTo>
                  <a:lnTo>
                    <a:pt x="1953094" y="1078572"/>
                  </a:lnTo>
                  <a:lnTo>
                    <a:pt x="1952625" y="1079690"/>
                  </a:lnTo>
                  <a:lnTo>
                    <a:pt x="1952625" y="1082319"/>
                  </a:lnTo>
                  <a:lnTo>
                    <a:pt x="1953094" y="1083449"/>
                  </a:lnTo>
                  <a:lnTo>
                    <a:pt x="1954961" y="1085303"/>
                  </a:lnTo>
                  <a:lnTo>
                    <a:pt x="1956079" y="1085773"/>
                  </a:lnTo>
                  <a:lnTo>
                    <a:pt x="1958708" y="1085773"/>
                  </a:lnTo>
                  <a:lnTo>
                    <a:pt x="1959825" y="1085303"/>
                  </a:lnTo>
                  <a:lnTo>
                    <a:pt x="1961692" y="1083449"/>
                  </a:lnTo>
                  <a:lnTo>
                    <a:pt x="1962150" y="1082319"/>
                  </a:lnTo>
                  <a:lnTo>
                    <a:pt x="1962150" y="1079690"/>
                  </a:lnTo>
                  <a:close/>
                </a:path>
                <a:path w="5438775" h="3776979">
                  <a:moveTo>
                    <a:pt x="1962150" y="541566"/>
                  </a:moveTo>
                  <a:lnTo>
                    <a:pt x="1961692" y="540448"/>
                  </a:lnTo>
                  <a:lnTo>
                    <a:pt x="1959825" y="538594"/>
                  </a:lnTo>
                  <a:lnTo>
                    <a:pt x="1958708" y="538124"/>
                  </a:lnTo>
                  <a:lnTo>
                    <a:pt x="1956079" y="538124"/>
                  </a:lnTo>
                  <a:lnTo>
                    <a:pt x="1954961" y="538594"/>
                  </a:lnTo>
                  <a:lnTo>
                    <a:pt x="1953094" y="540448"/>
                  </a:lnTo>
                  <a:lnTo>
                    <a:pt x="1952625" y="541566"/>
                  </a:lnTo>
                  <a:lnTo>
                    <a:pt x="1952625" y="544207"/>
                  </a:lnTo>
                  <a:lnTo>
                    <a:pt x="1953094" y="545325"/>
                  </a:lnTo>
                  <a:lnTo>
                    <a:pt x="1954961" y="547179"/>
                  </a:lnTo>
                  <a:lnTo>
                    <a:pt x="1956079" y="547649"/>
                  </a:lnTo>
                  <a:lnTo>
                    <a:pt x="1958708" y="547649"/>
                  </a:lnTo>
                  <a:lnTo>
                    <a:pt x="1959825" y="547179"/>
                  </a:lnTo>
                  <a:lnTo>
                    <a:pt x="1961692" y="545325"/>
                  </a:lnTo>
                  <a:lnTo>
                    <a:pt x="1962150" y="544207"/>
                  </a:lnTo>
                  <a:lnTo>
                    <a:pt x="1962150" y="541566"/>
                  </a:lnTo>
                  <a:close/>
                </a:path>
                <a:path w="5438775" h="3776979">
                  <a:moveTo>
                    <a:pt x="1962150" y="3454"/>
                  </a:moveTo>
                  <a:lnTo>
                    <a:pt x="1961692" y="2324"/>
                  </a:lnTo>
                  <a:lnTo>
                    <a:pt x="1959825" y="469"/>
                  </a:lnTo>
                  <a:lnTo>
                    <a:pt x="1958708" y="0"/>
                  </a:lnTo>
                  <a:lnTo>
                    <a:pt x="1956079" y="0"/>
                  </a:lnTo>
                  <a:lnTo>
                    <a:pt x="1954961" y="469"/>
                  </a:lnTo>
                  <a:lnTo>
                    <a:pt x="1953094" y="2324"/>
                  </a:lnTo>
                  <a:lnTo>
                    <a:pt x="1952625" y="3454"/>
                  </a:lnTo>
                  <a:lnTo>
                    <a:pt x="1952625" y="6083"/>
                  </a:lnTo>
                  <a:lnTo>
                    <a:pt x="1953094" y="7200"/>
                  </a:lnTo>
                  <a:lnTo>
                    <a:pt x="1954961" y="9067"/>
                  </a:lnTo>
                  <a:lnTo>
                    <a:pt x="1956079" y="9525"/>
                  </a:lnTo>
                  <a:lnTo>
                    <a:pt x="1958708" y="9525"/>
                  </a:lnTo>
                  <a:lnTo>
                    <a:pt x="1959825" y="9067"/>
                  </a:lnTo>
                  <a:lnTo>
                    <a:pt x="1961692" y="7200"/>
                  </a:lnTo>
                  <a:lnTo>
                    <a:pt x="1962150" y="6083"/>
                  </a:lnTo>
                  <a:lnTo>
                    <a:pt x="1962150" y="3454"/>
                  </a:lnTo>
                  <a:close/>
                </a:path>
                <a:path w="5438775" h="3776979">
                  <a:moveTo>
                    <a:pt x="2009775" y="3770299"/>
                  </a:moveTo>
                  <a:lnTo>
                    <a:pt x="2009317" y="3769182"/>
                  </a:lnTo>
                  <a:lnTo>
                    <a:pt x="2007450" y="3767315"/>
                  </a:lnTo>
                  <a:lnTo>
                    <a:pt x="2006333" y="3766858"/>
                  </a:lnTo>
                  <a:lnTo>
                    <a:pt x="2003704" y="3766858"/>
                  </a:lnTo>
                  <a:lnTo>
                    <a:pt x="2002586" y="3767315"/>
                  </a:lnTo>
                  <a:lnTo>
                    <a:pt x="2000719" y="3769182"/>
                  </a:lnTo>
                  <a:lnTo>
                    <a:pt x="2000250" y="3770299"/>
                  </a:lnTo>
                  <a:lnTo>
                    <a:pt x="2000250" y="3772928"/>
                  </a:lnTo>
                  <a:lnTo>
                    <a:pt x="2000719" y="3774059"/>
                  </a:lnTo>
                  <a:lnTo>
                    <a:pt x="2002586" y="3775913"/>
                  </a:lnTo>
                  <a:lnTo>
                    <a:pt x="2003704" y="3776383"/>
                  </a:lnTo>
                  <a:lnTo>
                    <a:pt x="2006333" y="3776383"/>
                  </a:lnTo>
                  <a:lnTo>
                    <a:pt x="2007450" y="3775913"/>
                  </a:lnTo>
                  <a:lnTo>
                    <a:pt x="2009317" y="3774059"/>
                  </a:lnTo>
                  <a:lnTo>
                    <a:pt x="2009775" y="3772928"/>
                  </a:lnTo>
                  <a:lnTo>
                    <a:pt x="2009775" y="3770299"/>
                  </a:lnTo>
                  <a:close/>
                </a:path>
                <a:path w="5438775" h="3776979">
                  <a:moveTo>
                    <a:pt x="2009775" y="3232175"/>
                  </a:moveTo>
                  <a:lnTo>
                    <a:pt x="2009317" y="3231057"/>
                  </a:lnTo>
                  <a:lnTo>
                    <a:pt x="2007450" y="3229203"/>
                  </a:lnTo>
                  <a:lnTo>
                    <a:pt x="2006333" y="3228733"/>
                  </a:lnTo>
                  <a:lnTo>
                    <a:pt x="2003704" y="3228733"/>
                  </a:lnTo>
                  <a:lnTo>
                    <a:pt x="2002586" y="3229203"/>
                  </a:lnTo>
                  <a:lnTo>
                    <a:pt x="2000719" y="3231057"/>
                  </a:lnTo>
                  <a:lnTo>
                    <a:pt x="2000250" y="3232175"/>
                  </a:lnTo>
                  <a:lnTo>
                    <a:pt x="2000250" y="3234817"/>
                  </a:lnTo>
                  <a:lnTo>
                    <a:pt x="2000719" y="3235934"/>
                  </a:lnTo>
                  <a:lnTo>
                    <a:pt x="2002586" y="3237788"/>
                  </a:lnTo>
                  <a:lnTo>
                    <a:pt x="2003704" y="3238258"/>
                  </a:lnTo>
                  <a:lnTo>
                    <a:pt x="2006333" y="3238258"/>
                  </a:lnTo>
                  <a:lnTo>
                    <a:pt x="2007450" y="3237788"/>
                  </a:lnTo>
                  <a:lnTo>
                    <a:pt x="2009317" y="3235934"/>
                  </a:lnTo>
                  <a:lnTo>
                    <a:pt x="2009775" y="3234817"/>
                  </a:lnTo>
                  <a:lnTo>
                    <a:pt x="2009775" y="3232175"/>
                  </a:lnTo>
                  <a:close/>
                </a:path>
                <a:path w="5438775" h="3776979">
                  <a:moveTo>
                    <a:pt x="2009775" y="2694063"/>
                  </a:moveTo>
                  <a:lnTo>
                    <a:pt x="2009317" y="2692933"/>
                  </a:lnTo>
                  <a:lnTo>
                    <a:pt x="2007450" y="2691079"/>
                  </a:lnTo>
                  <a:lnTo>
                    <a:pt x="2006333" y="2690609"/>
                  </a:lnTo>
                  <a:lnTo>
                    <a:pt x="2003704" y="2690609"/>
                  </a:lnTo>
                  <a:lnTo>
                    <a:pt x="2002586" y="2691079"/>
                  </a:lnTo>
                  <a:lnTo>
                    <a:pt x="2000719" y="2692933"/>
                  </a:lnTo>
                  <a:lnTo>
                    <a:pt x="2000250" y="2694063"/>
                  </a:lnTo>
                  <a:lnTo>
                    <a:pt x="2000250" y="2696692"/>
                  </a:lnTo>
                  <a:lnTo>
                    <a:pt x="2000719" y="2697810"/>
                  </a:lnTo>
                  <a:lnTo>
                    <a:pt x="2002586" y="2699677"/>
                  </a:lnTo>
                  <a:lnTo>
                    <a:pt x="2003704" y="2700134"/>
                  </a:lnTo>
                  <a:lnTo>
                    <a:pt x="2006333" y="2700134"/>
                  </a:lnTo>
                  <a:lnTo>
                    <a:pt x="2007450" y="2699677"/>
                  </a:lnTo>
                  <a:lnTo>
                    <a:pt x="2009317" y="2697810"/>
                  </a:lnTo>
                  <a:lnTo>
                    <a:pt x="2009775" y="2696692"/>
                  </a:lnTo>
                  <a:lnTo>
                    <a:pt x="2009775" y="2694063"/>
                  </a:lnTo>
                  <a:close/>
                </a:path>
                <a:path w="5438775" h="3776979">
                  <a:moveTo>
                    <a:pt x="2009775" y="2155939"/>
                  </a:moveTo>
                  <a:lnTo>
                    <a:pt x="2009317" y="2154809"/>
                  </a:lnTo>
                  <a:lnTo>
                    <a:pt x="2007450" y="2152954"/>
                  </a:lnTo>
                  <a:lnTo>
                    <a:pt x="2006333" y="2152485"/>
                  </a:lnTo>
                  <a:lnTo>
                    <a:pt x="2003704" y="2152485"/>
                  </a:lnTo>
                  <a:lnTo>
                    <a:pt x="2002586" y="2152954"/>
                  </a:lnTo>
                  <a:lnTo>
                    <a:pt x="2000719" y="2154809"/>
                  </a:lnTo>
                  <a:lnTo>
                    <a:pt x="2000250" y="2155939"/>
                  </a:lnTo>
                  <a:lnTo>
                    <a:pt x="2000250" y="2158568"/>
                  </a:lnTo>
                  <a:lnTo>
                    <a:pt x="2000719" y="2159685"/>
                  </a:lnTo>
                  <a:lnTo>
                    <a:pt x="2002586" y="2161552"/>
                  </a:lnTo>
                  <a:lnTo>
                    <a:pt x="2003704" y="2162010"/>
                  </a:lnTo>
                  <a:lnTo>
                    <a:pt x="2006333" y="2162010"/>
                  </a:lnTo>
                  <a:lnTo>
                    <a:pt x="2007450" y="2161552"/>
                  </a:lnTo>
                  <a:lnTo>
                    <a:pt x="2009317" y="2159685"/>
                  </a:lnTo>
                  <a:lnTo>
                    <a:pt x="2009775" y="2158568"/>
                  </a:lnTo>
                  <a:lnTo>
                    <a:pt x="2009775" y="2155939"/>
                  </a:lnTo>
                  <a:close/>
                </a:path>
                <a:path w="5438775" h="3776979">
                  <a:moveTo>
                    <a:pt x="2009775" y="1617814"/>
                  </a:moveTo>
                  <a:lnTo>
                    <a:pt x="2009317" y="1616697"/>
                  </a:lnTo>
                  <a:lnTo>
                    <a:pt x="2007450" y="1614830"/>
                  </a:lnTo>
                  <a:lnTo>
                    <a:pt x="2006333" y="1614373"/>
                  </a:lnTo>
                  <a:lnTo>
                    <a:pt x="2003704" y="1614373"/>
                  </a:lnTo>
                  <a:lnTo>
                    <a:pt x="2002586" y="1614830"/>
                  </a:lnTo>
                  <a:lnTo>
                    <a:pt x="2000719" y="1616697"/>
                  </a:lnTo>
                  <a:lnTo>
                    <a:pt x="2000250" y="1617814"/>
                  </a:lnTo>
                  <a:lnTo>
                    <a:pt x="2000250" y="1620443"/>
                  </a:lnTo>
                  <a:lnTo>
                    <a:pt x="2000719" y="1621574"/>
                  </a:lnTo>
                  <a:lnTo>
                    <a:pt x="2002586" y="1623428"/>
                  </a:lnTo>
                  <a:lnTo>
                    <a:pt x="2003704" y="1623898"/>
                  </a:lnTo>
                  <a:lnTo>
                    <a:pt x="2006333" y="1623898"/>
                  </a:lnTo>
                  <a:lnTo>
                    <a:pt x="2007450" y="1623428"/>
                  </a:lnTo>
                  <a:lnTo>
                    <a:pt x="2009317" y="1621574"/>
                  </a:lnTo>
                  <a:lnTo>
                    <a:pt x="2009775" y="1620443"/>
                  </a:lnTo>
                  <a:lnTo>
                    <a:pt x="2009775" y="1617814"/>
                  </a:lnTo>
                  <a:close/>
                </a:path>
                <a:path w="5438775" h="3776979">
                  <a:moveTo>
                    <a:pt x="2009775" y="1079690"/>
                  </a:moveTo>
                  <a:lnTo>
                    <a:pt x="2009317" y="1078572"/>
                  </a:lnTo>
                  <a:lnTo>
                    <a:pt x="2007450" y="1076706"/>
                  </a:lnTo>
                  <a:lnTo>
                    <a:pt x="2006333" y="1076248"/>
                  </a:lnTo>
                  <a:lnTo>
                    <a:pt x="2003704" y="1076248"/>
                  </a:lnTo>
                  <a:lnTo>
                    <a:pt x="2002586" y="1076706"/>
                  </a:lnTo>
                  <a:lnTo>
                    <a:pt x="2000719" y="1078572"/>
                  </a:lnTo>
                  <a:lnTo>
                    <a:pt x="2000250" y="1079690"/>
                  </a:lnTo>
                  <a:lnTo>
                    <a:pt x="2000250" y="1082319"/>
                  </a:lnTo>
                  <a:lnTo>
                    <a:pt x="2000719" y="1083449"/>
                  </a:lnTo>
                  <a:lnTo>
                    <a:pt x="2002586" y="1085303"/>
                  </a:lnTo>
                  <a:lnTo>
                    <a:pt x="2003704" y="1085773"/>
                  </a:lnTo>
                  <a:lnTo>
                    <a:pt x="2006333" y="1085773"/>
                  </a:lnTo>
                  <a:lnTo>
                    <a:pt x="2007450" y="1085303"/>
                  </a:lnTo>
                  <a:lnTo>
                    <a:pt x="2009317" y="1083449"/>
                  </a:lnTo>
                  <a:lnTo>
                    <a:pt x="2009775" y="1082319"/>
                  </a:lnTo>
                  <a:lnTo>
                    <a:pt x="2009775" y="1079690"/>
                  </a:lnTo>
                  <a:close/>
                </a:path>
                <a:path w="5438775" h="3776979">
                  <a:moveTo>
                    <a:pt x="2009775" y="541566"/>
                  </a:moveTo>
                  <a:lnTo>
                    <a:pt x="2009317" y="540448"/>
                  </a:lnTo>
                  <a:lnTo>
                    <a:pt x="2007450" y="538594"/>
                  </a:lnTo>
                  <a:lnTo>
                    <a:pt x="2006333" y="538124"/>
                  </a:lnTo>
                  <a:lnTo>
                    <a:pt x="2003704" y="538124"/>
                  </a:lnTo>
                  <a:lnTo>
                    <a:pt x="2002586" y="538594"/>
                  </a:lnTo>
                  <a:lnTo>
                    <a:pt x="2000719" y="540448"/>
                  </a:lnTo>
                  <a:lnTo>
                    <a:pt x="2000250" y="541566"/>
                  </a:lnTo>
                  <a:lnTo>
                    <a:pt x="2000250" y="544207"/>
                  </a:lnTo>
                  <a:lnTo>
                    <a:pt x="2000719" y="545325"/>
                  </a:lnTo>
                  <a:lnTo>
                    <a:pt x="2002586" y="547179"/>
                  </a:lnTo>
                  <a:lnTo>
                    <a:pt x="2003704" y="547649"/>
                  </a:lnTo>
                  <a:lnTo>
                    <a:pt x="2006333" y="547649"/>
                  </a:lnTo>
                  <a:lnTo>
                    <a:pt x="2007450" y="547179"/>
                  </a:lnTo>
                  <a:lnTo>
                    <a:pt x="2009317" y="545325"/>
                  </a:lnTo>
                  <a:lnTo>
                    <a:pt x="2009775" y="544207"/>
                  </a:lnTo>
                  <a:lnTo>
                    <a:pt x="2009775" y="541566"/>
                  </a:lnTo>
                  <a:close/>
                </a:path>
                <a:path w="5438775" h="3776979">
                  <a:moveTo>
                    <a:pt x="2009775" y="3454"/>
                  </a:moveTo>
                  <a:lnTo>
                    <a:pt x="2009317" y="2324"/>
                  </a:lnTo>
                  <a:lnTo>
                    <a:pt x="2007450" y="469"/>
                  </a:lnTo>
                  <a:lnTo>
                    <a:pt x="2006333" y="0"/>
                  </a:lnTo>
                  <a:lnTo>
                    <a:pt x="2003704" y="0"/>
                  </a:lnTo>
                  <a:lnTo>
                    <a:pt x="2002586" y="469"/>
                  </a:lnTo>
                  <a:lnTo>
                    <a:pt x="2000719" y="2324"/>
                  </a:lnTo>
                  <a:lnTo>
                    <a:pt x="2000250" y="3454"/>
                  </a:lnTo>
                  <a:lnTo>
                    <a:pt x="2000250" y="6083"/>
                  </a:lnTo>
                  <a:lnTo>
                    <a:pt x="2000719" y="7200"/>
                  </a:lnTo>
                  <a:lnTo>
                    <a:pt x="2002586" y="9067"/>
                  </a:lnTo>
                  <a:lnTo>
                    <a:pt x="2003704" y="9525"/>
                  </a:lnTo>
                  <a:lnTo>
                    <a:pt x="2006333" y="9525"/>
                  </a:lnTo>
                  <a:lnTo>
                    <a:pt x="2007450" y="9067"/>
                  </a:lnTo>
                  <a:lnTo>
                    <a:pt x="2009317" y="7200"/>
                  </a:lnTo>
                  <a:lnTo>
                    <a:pt x="2009775" y="6083"/>
                  </a:lnTo>
                  <a:lnTo>
                    <a:pt x="2009775" y="3454"/>
                  </a:lnTo>
                  <a:close/>
                </a:path>
                <a:path w="5438775" h="3776979">
                  <a:moveTo>
                    <a:pt x="2057400" y="3770299"/>
                  </a:moveTo>
                  <a:lnTo>
                    <a:pt x="2056942" y="3769182"/>
                  </a:lnTo>
                  <a:lnTo>
                    <a:pt x="2055075" y="3767315"/>
                  </a:lnTo>
                  <a:lnTo>
                    <a:pt x="2053958" y="3766858"/>
                  </a:lnTo>
                  <a:lnTo>
                    <a:pt x="2051329" y="3766858"/>
                  </a:lnTo>
                  <a:lnTo>
                    <a:pt x="2050211" y="3767315"/>
                  </a:lnTo>
                  <a:lnTo>
                    <a:pt x="2048344" y="3769182"/>
                  </a:lnTo>
                  <a:lnTo>
                    <a:pt x="2047875" y="3770299"/>
                  </a:lnTo>
                  <a:lnTo>
                    <a:pt x="2047875" y="3772928"/>
                  </a:lnTo>
                  <a:lnTo>
                    <a:pt x="2048344" y="3774059"/>
                  </a:lnTo>
                  <a:lnTo>
                    <a:pt x="2050211" y="3775913"/>
                  </a:lnTo>
                  <a:lnTo>
                    <a:pt x="2051329" y="3776383"/>
                  </a:lnTo>
                  <a:lnTo>
                    <a:pt x="2053958" y="3776383"/>
                  </a:lnTo>
                  <a:lnTo>
                    <a:pt x="2055075" y="3775913"/>
                  </a:lnTo>
                  <a:lnTo>
                    <a:pt x="2056942" y="3774059"/>
                  </a:lnTo>
                  <a:lnTo>
                    <a:pt x="2057400" y="3772928"/>
                  </a:lnTo>
                  <a:lnTo>
                    <a:pt x="2057400" y="3770299"/>
                  </a:lnTo>
                  <a:close/>
                </a:path>
                <a:path w="5438775" h="3776979">
                  <a:moveTo>
                    <a:pt x="2057400" y="3232175"/>
                  </a:moveTo>
                  <a:lnTo>
                    <a:pt x="2056942" y="3231057"/>
                  </a:lnTo>
                  <a:lnTo>
                    <a:pt x="2055075" y="3229203"/>
                  </a:lnTo>
                  <a:lnTo>
                    <a:pt x="2053958" y="3228733"/>
                  </a:lnTo>
                  <a:lnTo>
                    <a:pt x="2051329" y="3228733"/>
                  </a:lnTo>
                  <a:lnTo>
                    <a:pt x="2050211" y="3229203"/>
                  </a:lnTo>
                  <a:lnTo>
                    <a:pt x="2048344" y="3231057"/>
                  </a:lnTo>
                  <a:lnTo>
                    <a:pt x="2047875" y="3232175"/>
                  </a:lnTo>
                  <a:lnTo>
                    <a:pt x="2047875" y="3234817"/>
                  </a:lnTo>
                  <a:lnTo>
                    <a:pt x="2048344" y="3235934"/>
                  </a:lnTo>
                  <a:lnTo>
                    <a:pt x="2050211" y="3237788"/>
                  </a:lnTo>
                  <a:lnTo>
                    <a:pt x="2051329" y="3238258"/>
                  </a:lnTo>
                  <a:lnTo>
                    <a:pt x="2053958" y="3238258"/>
                  </a:lnTo>
                  <a:lnTo>
                    <a:pt x="2055075" y="3237788"/>
                  </a:lnTo>
                  <a:lnTo>
                    <a:pt x="2056942" y="3235934"/>
                  </a:lnTo>
                  <a:lnTo>
                    <a:pt x="2057400" y="3234817"/>
                  </a:lnTo>
                  <a:lnTo>
                    <a:pt x="2057400" y="3232175"/>
                  </a:lnTo>
                  <a:close/>
                </a:path>
                <a:path w="5438775" h="3776979">
                  <a:moveTo>
                    <a:pt x="2057400" y="2694063"/>
                  </a:moveTo>
                  <a:lnTo>
                    <a:pt x="2056942" y="2692933"/>
                  </a:lnTo>
                  <a:lnTo>
                    <a:pt x="2055075" y="2691079"/>
                  </a:lnTo>
                  <a:lnTo>
                    <a:pt x="2053958" y="2690609"/>
                  </a:lnTo>
                  <a:lnTo>
                    <a:pt x="2051329" y="2690609"/>
                  </a:lnTo>
                  <a:lnTo>
                    <a:pt x="2050211" y="2691079"/>
                  </a:lnTo>
                  <a:lnTo>
                    <a:pt x="2048344" y="2692933"/>
                  </a:lnTo>
                  <a:lnTo>
                    <a:pt x="2047875" y="2694063"/>
                  </a:lnTo>
                  <a:lnTo>
                    <a:pt x="2047875" y="2696692"/>
                  </a:lnTo>
                  <a:lnTo>
                    <a:pt x="2048344" y="2697810"/>
                  </a:lnTo>
                  <a:lnTo>
                    <a:pt x="2050211" y="2699677"/>
                  </a:lnTo>
                  <a:lnTo>
                    <a:pt x="2051329" y="2700134"/>
                  </a:lnTo>
                  <a:lnTo>
                    <a:pt x="2053958" y="2700134"/>
                  </a:lnTo>
                  <a:lnTo>
                    <a:pt x="2055075" y="2699677"/>
                  </a:lnTo>
                  <a:lnTo>
                    <a:pt x="2056942" y="2697810"/>
                  </a:lnTo>
                  <a:lnTo>
                    <a:pt x="2057400" y="2696692"/>
                  </a:lnTo>
                  <a:lnTo>
                    <a:pt x="2057400" y="2694063"/>
                  </a:lnTo>
                  <a:close/>
                </a:path>
                <a:path w="5438775" h="3776979">
                  <a:moveTo>
                    <a:pt x="2057400" y="2155939"/>
                  </a:moveTo>
                  <a:lnTo>
                    <a:pt x="2056942" y="2154809"/>
                  </a:lnTo>
                  <a:lnTo>
                    <a:pt x="2055075" y="2152954"/>
                  </a:lnTo>
                  <a:lnTo>
                    <a:pt x="2053958" y="2152485"/>
                  </a:lnTo>
                  <a:lnTo>
                    <a:pt x="2051329" y="2152485"/>
                  </a:lnTo>
                  <a:lnTo>
                    <a:pt x="2050211" y="2152954"/>
                  </a:lnTo>
                  <a:lnTo>
                    <a:pt x="2048344" y="2154809"/>
                  </a:lnTo>
                  <a:lnTo>
                    <a:pt x="2047875" y="2155939"/>
                  </a:lnTo>
                  <a:lnTo>
                    <a:pt x="2047875" y="2158568"/>
                  </a:lnTo>
                  <a:lnTo>
                    <a:pt x="2048344" y="2159685"/>
                  </a:lnTo>
                  <a:lnTo>
                    <a:pt x="2050211" y="2161552"/>
                  </a:lnTo>
                  <a:lnTo>
                    <a:pt x="2051329" y="2162010"/>
                  </a:lnTo>
                  <a:lnTo>
                    <a:pt x="2053958" y="2162010"/>
                  </a:lnTo>
                  <a:lnTo>
                    <a:pt x="2055075" y="2161552"/>
                  </a:lnTo>
                  <a:lnTo>
                    <a:pt x="2056942" y="2159685"/>
                  </a:lnTo>
                  <a:lnTo>
                    <a:pt x="2057400" y="2158568"/>
                  </a:lnTo>
                  <a:lnTo>
                    <a:pt x="2057400" y="2155939"/>
                  </a:lnTo>
                  <a:close/>
                </a:path>
                <a:path w="5438775" h="3776979">
                  <a:moveTo>
                    <a:pt x="2057400" y="1617814"/>
                  </a:moveTo>
                  <a:lnTo>
                    <a:pt x="2056942" y="1616697"/>
                  </a:lnTo>
                  <a:lnTo>
                    <a:pt x="2055075" y="1614830"/>
                  </a:lnTo>
                  <a:lnTo>
                    <a:pt x="2053958" y="1614373"/>
                  </a:lnTo>
                  <a:lnTo>
                    <a:pt x="2051329" y="1614373"/>
                  </a:lnTo>
                  <a:lnTo>
                    <a:pt x="2050211" y="1614830"/>
                  </a:lnTo>
                  <a:lnTo>
                    <a:pt x="2048344" y="1616697"/>
                  </a:lnTo>
                  <a:lnTo>
                    <a:pt x="2047875" y="1617814"/>
                  </a:lnTo>
                  <a:lnTo>
                    <a:pt x="2047875" y="1620443"/>
                  </a:lnTo>
                  <a:lnTo>
                    <a:pt x="2048344" y="1621574"/>
                  </a:lnTo>
                  <a:lnTo>
                    <a:pt x="2050211" y="1623428"/>
                  </a:lnTo>
                  <a:lnTo>
                    <a:pt x="2051329" y="1623898"/>
                  </a:lnTo>
                  <a:lnTo>
                    <a:pt x="2053958" y="1623898"/>
                  </a:lnTo>
                  <a:lnTo>
                    <a:pt x="2055075" y="1623428"/>
                  </a:lnTo>
                  <a:lnTo>
                    <a:pt x="2056942" y="1621574"/>
                  </a:lnTo>
                  <a:lnTo>
                    <a:pt x="2057400" y="1620443"/>
                  </a:lnTo>
                  <a:lnTo>
                    <a:pt x="2057400" y="1617814"/>
                  </a:lnTo>
                  <a:close/>
                </a:path>
                <a:path w="5438775" h="3776979">
                  <a:moveTo>
                    <a:pt x="2057400" y="1079690"/>
                  </a:moveTo>
                  <a:lnTo>
                    <a:pt x="2056942" y="1078572"/>
                  </a:lnTo>
                  <a:lnTo>
                    <a:pt x="2055075" y="1076706"/>
                  </a:lnTo>
                  <a:lnTo>
                    <a:pt x="2053958" y="1076248"/>
                  </a:lnTo>
                  <a:lnTo>
                    <a:pt x="2051329" y="1076248"/>
                  </a:lnTo>
                  <a:lnTo>
                    <a:pt x="2050211" y="1076706"/>
                  </a:lnTo>
                  <a:lnTo>
                    <a:pt x="2048344" y="1078572"/>
                  </a:lnTo>
                  <a:lnTo>
                    <a:pt x="2047875" y="1079690"/>
                  </a:lnTo>
                  <a:lnTo>
                    <a:pt x="2047875" y="1082319"/>
                  </a:lnTo>
                  <a:lnTo>
                    <a:pt x="2048344" y="1083449"/>
                  </a:lnTo>
                  <a:lnTo>
                    <a:pt x="2050211" y="1085303"/>
                  </a:lnTo>
                  <a:lnTo>
                    <a:pt x="2051329" y="1085773"/>
                  </a:lnTo>
                  <a:lnTo>
                    <a:pt x="2053958" y="1085773"/>
                  </a:lnTo>
                  <a:lnTo>
                    <a:pt x="2055075" y="1085303"/>
                  </a:lnTo>
                  <a:lnTo>
                    <a:pt x="2056942" y="1083449"/>
                  </a:lnTo>
                  <a:lnTo>
                    <a:pt x="2057400" y="1082319"/>
                  </a:lnTo>
                  <a:lnTo>
                    <a:pt x="2057400" y="1079690"/>
                  </a:lnTo>
                  <a:close/>
                </a:path>
                <a:path w="5438775" h="3776979">
                  <a:moveTo>
                    <a:pt x="2057400" y="541566"/>
                  </a:moveTo>
                  <a:lnTo>
                    <a:pt x="2056942" y="540448"/>
                  </a:lnTo>
                  <a:lnTo>
                    <a:pt x="2055075" y="538594"/>
                  </a:lnTo>
                  <a:lnTo>
                    <a:pt x="2053958" y="538124"/>
                  </a:lnTo>
                  <a:lnTo>
                    <a:pt x="2051329" y="538124"/>
                  </a:lnTo>
                  <a:lnTo>
                    <a:pt x="2050211" y="538594"/>
                  </a:lnTo>
                  <a:lnTo>
                    <a:pt x="2048344" y="540448"/>
                  </a:lnTo>
                  <a:lnTo>
                    <a:pt x="2047875" y="541566"/>
                  </a:lnTo>
                  <a:lnTo>
                    <a:pt x="2047875" y="544207"/>
                  </a:lnTo>
                  <a:lnTo>
                    <a:pt x="2048344" y="545325"/>
                  </a:lnTo>
                  <a:lnTo>
                    <a:pt x="2050211" y="547179"/>
                  </a:lnTo>
                  <a:lnTo>
                    <a:pt x="2051329" y="547649"/>
                  </a:lnTo>
                  <a:lnTo>
                    <a:pt x="2053958" y="547649"/>
                  </a:lnTo>
                  <a:lnTo>
                    <a:pt x="2055075" y="547179"/>
                  </a:lnTo>
                  <a:lnTo>
                    <a:pt x="2056942" y="545325"/>
                  </a:lnTo>
                  <a:lnTo>
                    <a:pt x="2057400" y="544207"/>
                  </a:lnTo>
                  <a:lnTo>
                    <a:pt x="2057400" y="541566"/>
                  </a:lnTo>
                  <a:close/>
                </a:path>
                <a:path w="5438775" h="3776979">
                  <a:moveTo>
                    <a:pt x="2057400" y="3454"/>
                  </a:moveTo>
                  <a:lnTo>
                    <a:pt x="2056942" y="2324"/>
                  </a:lnTo>
                  <a:lnTo>
                    <a:pt x="2055075" y="469"/>
                  </a:lnTo>
                  <a:lnTo>
                    <a:pt x="2053958" y="0"/>
                  </a:lnTo>
                  <a:lnTo>
                    <a:pt x="2051329" y="0"/>
                  </a:lnTo>
                  <a:lnTo>
                    <a:pt x="2050211" y="469"/>
                  </a:lnTo>
                  <a:lnTo>
                    <a:pt x="2048344" y="2324"/>
                  </a:lnTo>
                  <a:lnTo>
                    <a:pt x="2047875" y="3454"/>
                  </a:lnTo>
                  <a:lnTo>
                    <a:pt x="2047875" y="6083"/>
                  </a:lnTo>
                  <a:lnTo>
                    <a:pt x="2048344" y="7200"/>
                  </a:lnTo>
                  <a:lnTo>
                    <a:pt x="2050211" y="9067"/>
                  </a:lnTo>
                  <a:lnTo>
                    <a:pt x="2051329" y="9525"/>
                  </a:lnTo>
                  <a:lnTo>
                    <a:pt x="2053958" y="9525"/>
                  </a:lnTo>
                  <a:lnTo>
                    <a:pt x="2055075" y="9067"/>
                  </a:lnTo>
                  <a:lnTo>
                    <a:pt x="2056942" y="7200"/>
                  </a:lnTo>
                  <a:lnTo>
                    <a:pt x="2057400" y="6083"/>
                  </a:lnTo>
                  <a:lnTo>
                    <a:pt x="2057400" y="3454"/>
                  </a:lnTo>
                  <a:close/>
                </a:path>
                <a:path w="5438775" h="3776979">
                  <a:moveTo>
                    <a:pt x="2105025" y="3770299"/>
                  </a:moveTo>
                  <a:lnTo>
                    <a:pt x="2104567" y="3769182"/>
                  </a:lnTo>
                  <a:lnTo>
                    <a:pt x="2102700" y="3767315"/>
                  </a:lnTo>
                  <a:lnTo>
                    <a:pt x="2101583" y="3766858"/>
                  </a:lnTo>
                  <a:lnTo>
                    <a:pt x="2098954" y="3766858"/>
                  </a:lnTo>
                  <a:lnTo>
                    <a:pt x="2097836" y="3767315"/>
                  </a:lnTo>
                  <a:lnTo>
                    <a:pt x="2095969" y="3769182"/>
                  </a:lnTo>
                  <a:lnTo>
                    <a:pt x="2095500" y="3770299"/>
                  </a:lnTo>
                  <a:lnTo>
                    <a:pt x="2095500" y="3772928"/>
                  </a:lnTo>
                  <a:lnTo>
                    <a:pt x="2095969" y="3774059"/>
                  </a:lnTo>
                  <a:lnTo>
                    <a:pt x="2097836" y="3775913"/>
                  </a:lnTo>
                  <a:lnTo>
                    <a:pt x="2098954" y="3776383"/>
                  </a:lnTo>
                  <a:lnTo>
                    <a:pt x="2101583" y="3776383"/>
                  </a:lnTo>
                  <a:lnTo>
                    <a:pt x="2102700" y="3775913"/>
                  </a:lnTo>
                  <a:lnTo>
                    <a:pt x="2104567" y="3774059"/>
                  </a:lnTo>
                  <a:lnTo>
                    <a:pt x="2105025" y="3772928"/>
                  </a:lnTo>
                  <a:lnTo>
                    <a:pt x="2105025" y="3770299"/>
                  </a:lnTo>
                  <a:close/>
                </a:path>
                <a:path w="5438775" h="3776979">
                  <a:moveTo>
                    <a:pt x="2105025" y="3232175"/>
                  </a:moveTo>
                  <a:lnTo>
                    <a:pt x="2104567" y="3231057"/>
                  </a:lnTo>
                  <a:lnTo>
                    <a:pt x="2102700" y="3229203"/>
                  </a:lnTo>
                  <a:lnTo>
                    <a:pt x="2101583" y="3228733"/>
                  </a:lnTo>
                  <a:lnTo>
                    <a:pt x="2098954" y="3228733"/>
                  </a:lnTo>
                  <a:lnTo>
                    <a:pt x="2097836" y="3229203"/>
                  </a:lnTo>
                  <a:lnTo>
                    <a:pt x="2095969" y="3231057"/>
                  </a:lnTo>
                  <a:lnTo>
                    <a:pt x="2095500" y="3232175"/>
                  </a:lnTo>
                  <a:lnTo>
                    <a:pt x="2095500" y="3234817"/>
                  </a:lnTo>
                  <a:lnTo>
                    <a:pt x="2095969" y="3235934"/>
                  </a:lnTo>
                  <a:lnTo>
                    <a:pt x="2097836" y="3237788"/>
                  </a:lnTo>
                  <a:lnTo>
                    <a:pt x="2098954" y="3238258"/>
                  </a:lnTo>
                  <a:lnTo>
                    <a:pt x="2101583" y="3238258"/>
                  </a:lnTo>
                  <a:lnTo>
                    <a:pt x="2102700" y="3237788"/>
                  </a:lnTo>
                  <a:lnTo>
                    <a:pt x="2104567" y="3235934"/>
                  </a:lnTo>
                  <a:lnTo>
                    <a:pt x="2105025" y="3234817"/>
                  </a:lnTo>
                  <a:lnTo>
                    <a:pt x="2105025" y="3232175"/>
                  </a:lnTo>
                  <a:close/>
                </a:path>
                <a:path w="5438775" h="3776979">
                  <a:moveTo>
                    <a:pt x="2105025" y="2694063"/>
                  </a:moveTo>
                  <a:lnTo>
                    <a:pt x="2104567" y="2692933"/>
                  </a:lnTo>
                  <a:lnTo>
                    <a:pt x="2102700" y="2691079"/>
                  </a:lnTo>
                  <a:lnTo>
                    <a:pt x="2101583" y="2690609"/>
                  </a:lnTo>
                  <a:lnTo>
                    <a:pt x="2098954" y="2690609"/>
                  </a:lnTo>
                  <a:lnTo>
                    <a:pt x="2097836" y="2691079"/>
                  </a:lnTo>
                  <a:lnTo>
                    <a:pt x="2095969" y="2692933"/>
                  </a:lnTo>
                  <a:lnTo>
                    <a:pt x="2095500" y="2694063"/>
                  </a:lnTo>
                  <a:lnTo>
                    <a:pt x="2095500" y="2696692"/>
                  </a:lnTo>
                  <a:lnTo>
                    <a:pt x="2095969" y="2697810"/>
                  </a:lnTo>
                  <a:lnTo>
                    <a:pt x="2097836" y="2699677"/>
                  </a:lnTo>
                  <a:lnTo>
                    <a:pt x="2098954" y="2700134"/>
                  </a:lnTo>
                  <a:lnTo>
                    <a:pt x="2101583" y="2700134"/>
                  </a:lnTo>
                  <a:lnTo>
                    <a:pt x="2102700" y="2699677"/>
                  </a:lnTo>
                  <a:lnTo>
                    <a:pt x="2104567" y="2697810"/>
                  </a:lnTo>
                  <a:lnTo>
                    <a:pt x="2105025" y="2696692"/>
                  </a:lnTo>
                  <a:lnTo>
                    <a:pt x="2105025" y="2694063"/>
                  </a:lnTo>
                  <a:close/>
                </a:path>
                <a:path w="5438775" h="3776979">
                  <a:moveTo>
                    <a:pt x="2105025" y="2155939"/>
                  </a:moveTo>
                  <a:lnTo>
                    <a:pt x="2104567" y="2154809"/>
                  </a:lnTo>
                  <a:lnTo>
                    <a:pt x="2102700" y="2152954"/>
                  </a:lnTo>
                  <a:lnTo>
                    <a:pt x="2101583" y="2152485"/>
                  </a:lnTo>
                  <a:lnTo>
                    <a:pt x="2098954" y="2152485"/>
                  </a:lnTo>
                  <a:lnTo>
                    <a:pt x="2097836" y="2152954"/>
                  </a:lnTo>
                  <a:lnTo>
                    <a:pt x="2095969" y="2154809"/>
                  </a:lnTo>
                  <a:lnTo>
                    <a:pt x="2095500" y="2155939"/>
                  </a:lnTo>
                  <a:lnTo>
                    <a:pt x="2095500" y="2158568"/>
                  </a:lnTo>
                  <a:lnTo>
                    <a:pt x="2095969" y="2159685"/>
                  </a:lnTo>
                  <a:lnTo>
                    <a:pt x="2097836" y="2161552"/>
                  </a:lnTo>
                  <a:lnTo>
                    <a:pt x="2098954" y="2162010"/>
                  </a:lnTo>
                  <a:lnTo>
                    <a:pt x="2101583" y="2162010"/>
                  </a:lnTo>
                  <a:lnTo>
                    <a:pt x="2102700" y="2161552"/>
                  </a:lnTo>
                  <a:lnTo>
                    <a:pt x="2104567" y="2159685"/>
                  </a:lnTo>
                  <a:lnTo>
                    <a:pt x="2105025" y="2158568"/>
                  </a:lnTo>
                  <a:lnTo>
                    <a:pt x="2105025" y="2155939"/>
                  </a:lnTo>
                  <a:close/>
                </a:path>
                <a:path w="5438775" h="3776979">
                  <a:moveTo>
                    <a:pt x="2105025" y="1617814"/>
                  </a:moveTo>
                  <a:lnTo>
                    <a:pt x="2104567" y="1616697"/>
                  </a:lnTo>
                  <a:lnTo>
                    <a:pt x="2102700" y="1614830"/>
                  </a:lnTo>
                  <a:lnTo>
                    <a:pt x="2101583" y="1614373"/>
                  </a:lnTo>
                  <a:lnTo>
                    <a:pt x="2098954" y="1614373"/>
                  </a:lnTo>
                  <a:lnTo>
                    <a:pt x="2097836" y="1614830"/>
                  </a:lnTo>
                  <a:lnTo>
                    <a:pt x="2095969" y="1616697"/>
                  </a:lnTo>
                  <a:lnTo>
                    <a:pt x="2095500" y="1617814"/>
                  </a:lnTo>
                  <a:lnTo>
                    <a:pt x="2095500" y="1620443"/>
                  </a:lnTo>
                  <a:lnTo>
                    <a:pt x="2095969" y="1621574"/>
                  </a:lnTo>
                  <a:lnTo>
                    <a:pt x="2097836" y="1623428"/>
                  </a:lnTo>
                  <a:lnTo>
                    <a:pt x="2098954" y="1623898"/>
                  </a:lnTo>
                  <a:lnTo>
                    <a:pt x="2101583" y="1623898"/>
                  </a:lnTo>
                  <a:lnTo>
                    <a:pt x="2102700" y="1623428"/>
                  </a:lnTo>
                  <a:lnTo>
                    <a:pt x="2104567" y="1621574"/>
                  </a:lnTo>
                  <a:lnTo>
                    <a:pt x="2105025" y="1620443"/>
                  </a:lnTo>
                  <a:lnTo>
                    <a:pt x="2105025" y="1617814"/>
                  </a:lnTo>
                  <a:close/>
                </a:path>
                <a:path w="5438775" h="3776979">
                  <a:moveTo>
                    <a:pt x="2105025" y="1079690"/>
                  </a:moveTo>
                  <a:lnTo>
                    <a:pt x="2104567" y="1078572"/>
                  </a:lnTo>
                  <a:lnTo>
                    <a:pt x="2102700" y="1076706"/>
                  </a:lnTo>
                  <a:lnTo>
                    <a:pt x="2101583" y="1076248"/>
                  </a:lnTo>
                  <a:lnTo>
                    <a:pt x="2098954" y="1076248"/>
                  </a:lnTo>
                  <a:lnTo>
                    <a:pt x="2097836" y="1076706"/>
                  </a:lnTo>
                  <a:lnTo>
                    <a:pt x="2095969" y="1078572"/>
                  </a:lnTo>
                  <a:lnTo>
                    <a:pt x="2095500" y="1079690"/>
                  </a:lnTo>
                  <a:lnTo>
                    <a:pt x="2095500" y="1082319"/>
                  </a:lnTo>
                  <a:lnTo>
                    <a:pt x="2095969" y="1083449"/>
                  </a:lnTo>
                  <a:lnTo>
                    <a:pt x="2097836" y="1085303"/>
                  </a:lnTo>
                  <a:lnTo>
                    <a:pt x="2098954" y="1085773"/>
                  </a:lnTo>
                  <a:lnTo>
                    <a:pt x="2101583" y="1085773"/>
                  </a:lnTo>
                  <a:lnTo>
                    <a:pt x="2102700" y="1085303"/>
                  </a:lnTo>
                  <a:lnTo>
                    <a:pt x="2104567" y="1083449"/>
                  </a:lnTo>
                  <a:lnTo>
                    <a:pt x="2105025" y="1082319"/>
                  </a:lnTo>
                  <a:lnTo>
                    <a:pt x="2105025" y="1079690"/>
                  </a:lnTo>
                  <a:close/>
                </a:path>
                <a:path w="5438775" h="3776979">
                  <a:moveTo>
                    <a:pt x="2105025" y="541566"/>
                  </a:moveTo>
                  <a:lnTo>
                    <a:pt x="2104567" y="540448"/>
                  </a:lnTo>
                  <a:lnTo>
                    <a:pt x="2102700" y="538594"/>
                  </a:lnTo>
                  <a:lnTo>
                    <a:pt x="2101583" y="538124"/>
                  </a:lnTo>
                  <a:lnTo>
                    <a:pt x="2098954" y="538124"/>
                  </a:lnTo>
                  <a:lnTo>
                    <a:pt x="2097836" y="538594"/>
                  </a:lnTo>
                  <a:lnTo>
                    <a:pt x="2095969" y="540448"/>
                  </a:lnTo>
                  <a:lnTo>
                    <a:pt x="2095500" y="541566"/>
                  </a:lnTo>
                  <a:lnTo>
                    <a:pt x="2095500" y="544207"/>
                  </a:lnTo>
                  <a:lnTo>
                    <a:pt x="2095969" y="545325"/>
                  </a:lnTo>
                  <a:lnTo>
                    <a:pt x="2097836" y="547179"/>
                  </a:lnTo>
                  <a:lnTo>
                    <a:pt x="2098954" y="547649"/>
                  </a:lnTo>
                  <a:lnTo>
                    <a:pt x="2101583" y="547649"/>
                  </a:lnTo>
                  <a:lnTo>
                    <a:pt x="2102700" y="547179"/>
                  </a:lnTo>
                  <a:lnTo>
                    <a:pt x="2104567" y="545325"/>
                  </a:lnTo>
                  <a:lnTo>
                    <a:pt x="2105025" y="544207"/>
                  </a:lnTo>
                  <a:lnTo>
                    <a:pt x="2105025" y="541566"/>
                  </a:lnTo>
                  <a:close/>
                </a:path>
                <a:path w="5438775" h="3776979">
                  <a:moveTo>
                    <a:pt x="2105025" y="3454"/>
                  </a:moveTo>
                  <a:lnTo>
                    <a:pt x="2104567" y="2324"/>
                  </a:lnTo>
                  <a:lnTo>
                    <a:pt x="2102700" y="469"/>
                  </a:lnTo>
                  <a:lnTo>
                    <a:pt x="2101583" y="0"/>
                  </a:lnTo>
                  <a:lnTo>
                    <a:pt x="2098954" y="0"/>
                  </a:lnTo>
                  <a:lnTo>
                    <a:pt x="2097836" y="469"/>
                  </a:lnTo>
                  <a:lnTo>
                    <a:pt x="2095969" y="2324"/>
                  </a:lnTo>
                  <a:lnTo>
                    <a:pt x="2095500" y="3454"/>
                  </a:lnTo>
                  <a:lnTo>
                    <a:pt x="2095500" y="6083"/>
                  </a:lnTo>
                  <a:lnTo>
                    <a:pt x="2095969" y="7200"/>
                  </a:lnTo>
                  <a:lnTo>
                    <a:pt x="2097836" y="9067"/>
                  </a:lnTo>
                  <a:lnTo>
                    <a:pt x="2098954" y="9525"/>
                  </a:lnTo>
                  <a:lnTo>
                    <a:pt x="2101583" y="9525"/>
                  </a:lnTo>
                  <a:lnTo>
                    <a:pt x="2102700" y="9067"/>
                  </a:lnTo>
                  <a:lnTo>
                    <a:pt x="2104567" y="7200"/>
                  </a:lnTo>
                  <a:lnTo>
                    <a:pt x="2105025" y="6083"/>
                  </a:lnTo>
                  <a:lnTo>
                    <a:pt x="2105025" y="3454"/>
                  </a:lnTo>
                  <a:close/>
                </a:path>
                <a:path w="5438775" h="3776979">
                  <a:moveTo>
                    <a:pt x="2152650" y="3770299"/>
                  </a:moveTo>
                  <a:lnTo>
                    <a:pt x="2152192" y="3769182"/>
                  </a:lnTo>
                  <a:lnTo>
                    <a:pt x="2150326" y="3767315"/>
                  </a:lnTo>
                  <a:lnTo>
                    <a:pt x="2149208" y="3766858"/>
                  </a:lnTo>
                  <a:lnTo>
                    <a:pt x="2146579" y="3766858"/>
                  </a:lnTo>
                  <a:lnTo>
                    <a:pt x="2145461" y="3767315"/>
                  </a:lnTo>
                  <a:lnTo>
                    <a:pt x="2143595" y="3769182"/>
                  </a:lnTo>
                  <a:lnTo>
                    <a:pt x="2143125" y="3770299"/>
                  </a:lnTo>
                  <a:lnTo>
                    <a:pt x="2143125" y="3772928"/>
                  </a:lnTo>
                  <a:lnTo>
                    <a:pt x="2143595" y="3774059"/>
                  </a:lnTo>
                  <a:lnTo>
                    <a:pt x="2145461" y="3775913"/>
                  </a:lnTo>
                  <a:lnTo>
                    <a:pt x="2146579" y="3776383"/>
                  </a:lnTo>
                  <a:lnTo>
                    <a:pt x="2149208" y="3776383"/>
                  </a:lnTo>
                  <a:lnTo>
                    <a:pt x="2150326" y="3775913"/>
                  </a:lnTo>
                  <a:lnTo>
                    <a:pt x="2152192" y="3774059"/>
                  </a:lnTo>
                  <a:lnTo>
                    <a:pt x="2152650" y="3772928"/>
                  </a:lnTo>
                  <a:lnTo>
                    <a:pt x="2152650" y="3770299"/>
                  </a:lnTo>
                  <a:close/>
                </a:path>
                <a:path w="5438775" h="3776979">
                  <a:moveTo>
                    <a:pt x="2152650" y="3232175"/>
                  </a:moveTo>
                  <a:lnTo>
                    <a:pt x="2152192" y="3231057"/>
                  </a:lnTo>
                  <a:lnTo>
                    <a:pt x="2150326" y="3229203"/>
                  </a:lnTo>
                  <a:lnTo>
                    <a:pt x="2149208" y="3228733"/>
                  </a:lnTo>
                  <a:lnTo>
                    <a:pt x="2146579" y="3228733"/>
                  </a:lnTo>
                  <a:lnTo>
                    <a:pt x="2145461" y="3229203"/>
                  </a:lnTo>
                  <a:lnTo>
                    <a:pt x="2143595" y="3231057"/>
                  </a:lnTo>
                  <a:lnTo>
                    <a:pt x="2143125" y="3232175"/>
                  </a:lnTo>
                  <a:lnTo>
                    <a:pt x="2143125" y="3234817"/>
                  </a:lnTo>
                  <a:lnTo>
                    <a:pt x="2143595" y="3235934"/>
                  </a:lnTo>
                  <a:lnTo>
                    <a:pt x="2145461" y="3237788"/>
                  </a:lnTo>
                  <a:lnTo>
                    <a:pt x="2146579" y="3238258"/>
                  </a:lnTo>
                  <a:lnTo>
                    <a:pt x="2149208" y="3238258"/>
                  </a:lnTo>
                  <a:lnTo>
                    <a:pt x="2150326" y="3237788"/>
                  </a:lnTo>
                  <a:lnTo>
                    <a:pt x="2152192" y="3235934"/>
                  </a:lnTo>
                  <a:lnTo>
                    <a:pt x="2152650" y="3234817"/>
                  </a:lnTo>
                  <a:lnTo>
                    <a:pt x="2152650" y="3232175"/>
                  </a:lnTo>
                  <a:close/>
                </a:path>
                <a:path w="5438775" h="3776979">
                  <a:moveTo>
                    <a:pt x="2152650" y="2694063"/>
                  </a:moveTo>
                  <a:lnTo>
                    <a:pt x="2152192" y="2692933"/>
                  </a:lnTo>
                  <a:lnTo>
                    <a:pt x="2150326" y="2691079"/>
                  </a:lnTo>
                  <a:lnTo>
                    <a:pt x="2149208" y="2690609"/>
                  </a:lnTo>
                  <a:lnTo>
                    <a:pt x="2146579" y="2690609"/>
                  </a:lnTo>
                  <a:lnTo>
                    <a:pt x="2145461" y="2691079"/>
                  </a:lnTo>
                  <a:lnTo>
                    <a:pt x="2143595" y="2692933"/>
                  </a:lnTo>
                  <a:lnTo>
                    <a:pt x="2143125" y="2694063"/>
                  </a:lnTo>
                  <a:lnTo>
                    <a:pt x="2143125" y="2696692"/>
                  </a:lnTo>
                  <a:lnTo>
                    <a:pt x="2143595" y="2697810"/>
                  </a:lnTo>
                  <a:lnTo>
                    <a:pt x="2145461" y="2699677"/>
                  </a:lnTo>
                  <a:lnTo>
                    <a:pt x="2146579" y="2700134"/>
                  </a:lnTo>
                  <a:lnTo>
                    <a:pt x="2149208" y="2700134"/>
                  </a:lnTo>
                  <a:lnTo>
                    <a:pt x="2150326" y="2699677"/>
                  </a:lnTo>
                  <a:lnTo>
                    <a:pt x="2152192" y="2697810"/>
                  </a:lnTo>
                  <a:lnTo>
                    <a:pt x="2152650" y="2696692"/>
                  </a:lnTo>
                  <a:lnTo>
                    <a:pt x="2152650" y="2694063"/>
                  </a:lnTo>
                  <a:close/>
                </a:path>
                <a:path w="5438775" h="3776979">
                  <a:moveTo>
                    <a:pt x="2152650" y="2155939"/>
                  </a:moveTo>
                  <a:lnTo>
                    <a:pt x="2152192" y="2154809"/>
                  </a:lnTo>
                  <a:lnTo>
                    <a:pt x="2150326" y="2152954"/>
                  </a:lnTo>
                  <a:lnTo>
                    <a:pt x="2149208" y="2152485"/>
                  </a:lnTo>
                  <a:lnTo>
                    <a:pt x="2146579" y="2152485"/>
                  </a:lnTo>
                  <a:lnTo>
                    <a:pt x="2145461" y="2152954"/>
                  </a:lnTo>
                  <a:lnTo>
                    <a:pt x="2143595" y="2154809"/>
                  </a:lnTo>
                  <a:lnTo>
                    <a:pt x="2143125" y="2155939"/>
                  </a:lnTo>
                  <a:lnTo>
                    <a:pt x="2143125" y="2158568"/>
                  </a:lnTo>
                  <a:lnTo>
                    <a:pt x="2143595" y="2159685"/>
                  </a:lnTo>
                  <a:lnTo>
                    <a:pt x="2145461" y="2161552"/>
                  </a:lnTo>
                  <a:lnTo>
                    <a:pt x="2146579" y="2162010"/>
                  </a:lnTo>
                  <a:lnTo>
                    <a:pt x="2149208" y="2162010"/>
                  </a:lnTo>
                  <a:lnTo>
                    <a:pt x="2150326" y="2161552"/>
                  </a:lnTo>
                  <a:lnTo>
                    <a:pt x="2152192" y="2159685"/>
                  </a:lnTo>
                  <a:lnTo>
                    <a:pt x="2152650" y="2158568"/>
                  </a:lnTo>
                  <a:lnTo>
                    <a:pt x="2152650" y="2155939"/>
                  </a:lnTo>
                  <a:close/>
                </a:path>
                <a:path w="5438775" h="3776979">
                  <a:moveTo>
                    <a:pt x="2152650" y="1617814"/>
                  </a:moveTo>
                  <a:lnTo>
                    <a:pt x="2152192" y="1616697"/>
                  </a:lnTo>
                  <a:lnTo>
                    <a:pt x="2150326" y="1614830"/>
                  </a:lnTo>
                  <a:lnTo>
                    <a:pt x="2149208" y="1614373"/>
                  </a:lnTo>
                  <a:lnTo>
                    <a:pt x="2146579" y="1614373"/>
                  </a:lnTo>
                  <a:lnTo>
                    <a:pt x="2145461" y="1614830"/>
                  </a:lnTo>
                  <a:lnTo>
                    <a:pt x="2143595" y="1616697"/>
                  </a:lnTo>
                  <a:lnTo>
                    <a:pt x="2143125" y="1617814"/>
                  </a:lnTo>
                  <a:lnTo>
                    <a:pt x="2143125" y="1620443"/>
                  </a:lnTo>
                  <a:lnTo>
                    <a:pt x="2143595" y="1621574"/>
                  </a:lnTo>
                  <a:lnTo>
                    <a:pt x="2145461" y="1623428"/>
                  </a:lnTo>
                  <a:lnTo>
                    <a:pt x="2146579" y="1623898"/>
                  </a:lnTo>
                  <a:lnTo>
                    <a:pt x="2149208" y="1623898"/>
                  </a:lnTo>
                  <a:lnTo>
                    <a:pt x="2150326" y="1623428"/>
                  </a:lnTo>
                  <a:lnTo>
                    <a:pt x="2152192" y="1621574"/>
                  </a:lnTo>
                  <a:lnTo>
                    <a:pt x="2152650" y="1620443"/>
                  </a:lnTo>
                  <a:lnTo>
                    <a:pt x="2152650" y="1617814"/>
                  </a:lnTo>
                  <a:close/>
                </a:path>
                <a:path w="5438775" h="3776979">
                  <a:moveTo>
                    <a:pt x="2152650" y="1079690"/>
                  </a:moveTo>
                  <a:lnTo>
                    <a:pt x="2152192" y="1078572"/>
                  </a:lnTo>
                  <a:lnTo>
                    <a:pt x="2150326" y="1076706"/>
                  </a:lnTo>
                  <a:lnTo>
                    <a:pt x="2149208" y="1076248"/>
                  </a:lnTo>
                  <a:lnTo>
                    <a:pt x="2146579" y="1076248"/>
                  </a:lnTo>
                  <a:lnTo>
                    <a:pt x="2145461" y="1076706"/>
                  </a:lnTo>
                  <a:lnTo>
                    <a:pt x="2143595" y="1078572"/>
                  </a:lnTo>
                  <a:lnTo>
                    <a:pt x="2143125" y="1079690"/>
                  </a:lnTo>
                  <a:lnTo>
                    <a:pt x="2143125" y="1082319"/>
                  </a:lnTo>
                  <a:lnTo>
                    <a:pt x="2143595" y="1083449"/>
                  </a:lnTo>
                  <a:lnTo>
                    <a:pt x="2145461" y="1085303"/>
                  </a:lnTo>
                  <a:lnTo>
                    <a:pt x="2146579" y="1085773"/>
                  </a:lnTo>
                  <a:lnTo>
                    <a:pt x="2149208" y="1085773"/>
                  </a:lnTo>
                  <a:lnTo>
                    <a:pt x="2150326" y="1085303"/>
                  </a:lnTo>
                  <a:lnTo>
                    <a:pt x="2152192" y="1083449"/>
                  </a:lnTo>
                  <a:lnTo>
                    <a:pt x="2152650" y="1082319"/>
                  </a:lnTo>
                  <a:lnTo>
                    <a:pt x="2152650" y="1079690"/>
                  </a:lnTo>
                  <a:close/>
                </a:path>
                <a:path w="5438775" h="3776979">
                  <a:moveTo>
                    <a:pt x="2152650" y="541566"/>
                  </a:moveTo>
                  <a:lnTo>
                    <a:pt x="2152192" y="540448"/>
                  </a:lnTo>
                  <a:lnTo>
                    <a:pt x="2150326" y="538594"/>
                  </a:lnTo>
                  <a:lnTo>
                    <a:pt x="2149208" y="538124"/>
                  </a:lnTo>
                  <a:lnTo>
                    <a:pt x="2146579" y="538124"/>
                  </a:lnTo>
                  <a:lnTo>
                    <a:pt x="2145461" y="538594"/>
                  </a:lnTo>
                  <a:lnTo>
                    <a:pt x="2143595" y="540448"/>
                  </a:lnTo>
                  <a:lnTo>
                    <a:pt x="2143125" y="541566"/>
                  </a:lnTo>
                  <a:lnTo>
                    <a:pt x="2143125" y="544207"/>
                  </a:lnTo>
                  <a:lnTo>
                    <a:pt x="2143595" y="545325"/>
                  </a:lnTo>
                  <a:lnTo>
                    <a:pt x="2145461" y="547179"/>
                  </a:lnTo>
                  <a:lnTo>
                    <a:pt x="2146579" y="547649"/>
                  </a:lnTo>
                  <a:lnTo>
                    <a:pt x="2149208" y="547649"/>
                  </a:lnTo>
                  <a:lnTo>
                    <a:pt x="2150326" y="547179"/>
                  </a:lnTo>
                  <a:lnTo>
                    <a:pt x="2152192" y="545325"/>
                  </a:lnTo>
                  <a:lnTo>
                    <a:pt x="2152650" y="544207"/>
                  </a:lnTo>
                  <a:lnTo>
                    <a:pt x="2152650" y="541566"/>
                  </a:lnTo>
                  <a:close/>
                </a:path>
                <a:path w="5438775" h="3776979">
                  <a:moveTo>
                    <a:pt x="2152650" y="3454"/>
                  </a:moveTo>
                  <a:lnTo>
                    <a:pt x="2152192" y="2324"/>
                  </a:lnTo>
                  <a:lnTo>
                    <a:pt x="2150326" y="469"/>
                  </a:lnTo>
                  <a:lnTo>
                    <a:pt x="2149208" y="0"/>
                  </a:lnTo>
                  <a:lnTo>
                    <a:pt x="2146579" y="0"/>
                  </a:lnTo>
                  <a:lnTo>
                    <a:pt x="2145461" y="469"/>
                  </a:lnTo>
                  <a:lnTo>
                    <a:pt x="2143595" y="2324"/>
                  </a:lnTo>
                  <a:lnTo>
                    <a:pt x="2143125" y="3454"/>
                  </a:lnTo>
                  <a:lnTo>
                    <a:pt x="2143125" y="6083"/>
                  </a:lnTo>
                  <a:lnTo>
                    <a:pt x="2143595" y="7200"/>
                  </a:lnTo>
                  <a:lnTo>
                    <a:pt x="2145461" y="9067"/>
                  </a:lnTo>
                  <a:lnTo>
                    <a:pt x="2146579" y="9525"/>
                  </a:lnTo>
                  <a:lnTo>
                    <a:pt x="2149208" y="9525"/>
                  </a:lnTo>
                  <a:lnTo>
                    <a:pt x="2150326" y="9067"/>
                  </a:lnTo>
                  <a:lnTo>
                    <a:pt x="2152192" y="7200"/>
                  </a:lnTo>
                  <a:lnTo>
                    <a:pt x="2152650" y="6083"/>
                  </a:lnTo>
                  <a:lnTo>
                    <a:pt x="2152650" y="3454"/>
                  </a:lnTo>
                  <a:close/>
                </a:path>
                <a:path w="5438775" h="3776979">
                  <a:moveTo>
                    <a:pt x="2200275" y="3770299"/>
                  </a:moveTo>
                  <a:lnTo>
                    <a:pt x="2199817" y="3769182"/>
                  </a:lnTo>
                  <a:lnTo>
                    <a:pt x="2197951" y="3767315"/>
                  </a:lnTo>
                  <a:lnTo>
                    <a:pt x="2196833" y="3766858"/>
                  </a:lnTo>
                  <a:lnTo>
                    <a:pt x="2194204" y="3766858"/>
                  </a:lnTo>
                  <a:lnTo>
                    <a:pt x="2193086" y="3767315"/>
                  </a:lnTo>
                  <a:lnTo>
                    <a:pt x="2191220" y="3769182"/>
                  </a:lnTo>
                  <a:lnTo>
                    <a:pt x="2190750" y="3770299"/>
                  </a:lnTo>
                  <a:lnTo>
                    <a:pt x="2190750" y="3772928"/>
                  </a:lnTo>
                  <a:lnTo>
                    <a:pt x="2191220" y="3774059"/>
                  </a:lnTo>
                  <a:lnTo>
                    <a:pt x="2193086" y="3775913"/>
                  </a:lnTo>
                  <a:lnTo>
                    <a:pt x="2194204" y="3776383"/>
                  </a:lnTo>
                  <a:lnTo>
                    <a:pt x="2196833" y="3776383"/>
                  </a:lnTo>
                  <a:lnTo>
                    <a:pt x="2197951" y="3775913"/>
                  </a:lnTo>
                  <a:lnTo>
                    <a:pt x="2199817" y="3774059"/>
                  </a:lnTo>
                  <a:lnTo>
                    <a:pt x="2200275" y="3772928"/>
                  </a:lnTo>
                  <a:lnTo>
                    <a:pt x="2200275" y="3770299"/>
                  </a:lnTo>
                  <a:close/>
                </a:path>
                <a:path w="5438775" h="3776979">
                  <a:moveTo>
                    <a:pt x="2200275" y="3232175"/>
                  </a:moveTo>
                  <a:lnTo>
                    <a:pt x="2199817" y="3231057"/>
                  </a:lnTo>
                  <a:lnTo>
                    <a:pt x="2197951" y="3229203"/>
                  </a:lnTo>
                  <a:lnTo>
                    <a:pt x="2196833" y="3228733"/>
                  </a:lnTo>
                  <a:lnTo>
                    <a:pt x="2194204" y="3228733"/>
                  </a:lnTo>
                  <a:lnTo>
                    <a:pt x="2193086" y="3229203"/>
                  </a:lnTo>
                  <a:lnTo>
                    <a:pt x="2191220" y="3231057"/>
                  </a:lnTo>
                  <a:lnTo>
                    <a:pt x="2190750" y="3232175"/>
                  </a:lnTo>
                  <a:lnTo>
                    <a:pt x="2190750" y="3234817"/>
                  </a:lnTo>
                  <a:lnTo>
                    <a:pt x="2191220" y="3235934"/>
                  </a:lnTo>
                  <a:lnTo>
                    <a:pt x="2193086" y="3237788"/>
                  </a:lnTo>
                  <a:lnTo>
                    <a:pt x="2194204" y="3238258"/>
                  </a:lnTo>
                  <a:lnTo>
                    <a:pt x="2196833" y="3238258"/>
                  </a:lnTo>
                  <a:lnTo>
                    <a:pt x="2197951" y="3237788"/>
                  </a:lnTo>
                  <a:lnTo>
                    <a:pt x="2199817" y="3235934"/>
                  </a:lnTo>
                  <a:lnTo>
                    <a:pt x="2200275" y="3234817"/>
                  </a:lnTo>
                  <a:lnTo>
                    <a:pt x="2200275" y="3232175"/>
                  </a:lnTo>
                  <a:close/>
                </a:path>
                <a:path w="5438775" h="3776979">
                  <a:moveTo>
                    <a:pt x="2200275" y="2694063"/>
                  </a:moveTo>
                  <a:lnTo>
                    <a:pt x="2199817" y="2692933"/>
                  </a:lnTo>
                  <a:lnTo>
                    <a:pt x="2197951" y="2691079"/>
                  </a:lnTo>
                  <a:lnTo>
                    <a:pt x="2196833" y="2690609"/>
                  </a:lnTo>
                  <a:lnTo>
                    <a:pt x="2194204" y="2690609"/>
                  </a:lnTo>
                  <a:lnTo>
                    <a:pt x="2193086" y="2691079"/>
                  </a:lnTo>
                  <a:lnTo>
                    <a:pt x="2191220" y="2692933"/>
                  </a:lnTo>
                  <a:lnTo>
                    <a:pt x="2190750" y="2694063"/>
                  </a:lnTo>
                  <a:lnTo>
                    <a:pt x="2190750" y="2696692"/>
                  </a:lnTo>
                  <a:lnTo>
                    <a:pt x="2191220" y="2697810"/>
                  </a:lnTo>
                  <a:lnTo>
                    <a:pt x="2193086" y="2699677"/>
                  </a:lnTo>
                  <a:lnTo>
                    <a:pt x="2194204" y="2700134"/>
                  </a:lnTo>
                  <a:lnTo>
                    <a:pt x="2196833" y="2700134"/>
                  </a:lnTo>
                  <a:lnTo>
                    <a:pt x="2197951" y="2699677"/>
                  </a:lnTo>
                  <a:lnTo>
                    <a:pt x="2199817" y="2697810"/>
                  </a:lnTo>
                  <a:lnTo>
                    <a:pt x="2200275" y="2696692"/>
                  </a:lnTo>
                  <a:lnTo>
                    <a:pt x="2200275" y="2694063"/>
                  </a:lnTo>
                  <a:close/>
                </a:path>
                <a:path w="5438775" h="3776979">
                  <a:moveTo>
                    <a:pt x="2200275" y="2155939"/>
                  </a:moveTo>
                  <a:lnTo>
                    <a:pt x="2199817" y="2154809"/>
                  </a:lnTo>
                  <a:lnTo>
                    <a:pt x="2197951" y="2152954"/>
                  </a:lnTo>
                  <a:lnTo>
                    <a:pt x="2196833" y="2152485"/>
                  </a:lnTo>
                  <a:lnTo>
                    <a:pt x="2194204" y="2152485"/>
                  </a:lnTo>
                  <a:lnTo>
                    <a:pt x="2193086" y="2152954"/>
                  </a:lnTo>
                  <a:lnTo>
                    <a:pt x="2191220" y="2154809"/>
                  </a:lnTo>
                  <a:lnTo>
                    <a:pt x="2190750" y="2155939"/>
                  </a:lnTo>
                  <a:lnTo>
                    <a:pt x="2190750" y="2158568"/>
                  </a:lnTo>
                  <a:lnTo>
                    <a:pt x="2191220" y="2159685"/>
                  </a:lnTo>
                  <a:lnTo>
                    <a:pt x="2193086" y="2161552"/>
                  </a:lnTo>
                  <a:lnTo>
                    <a:pt x="2194204" y="2162010"/>
                  </a:lnTo>
                  <a:lnTo>
                    <a:pt x="2196833" y="2162010"/>
                  </a:lnTo>
                  <a:lnTo>
                    <a:pt x="2197951" y="2161552"/>
                  </a:lnTo>
                  <a:lnTo>
                    <a:pt x="2199817" y="2159685"/>
                  </a:lnTo>
                  <a:lnTo>
                    <a:pt x="2200275" y="2158568"/>
                  </a:lnTo>
                  <a:lnTo>
                    <a:pt x="2200275" y="2155939"/>
                  </a:lnTo>
                  <a:close/>
                </a:path>
                <a:path w="5438775" h="3776979">
                  <a:moveTo>
                    <a:pt x="2200275" y="1617814"/>
                  </a:moveTo>
                  <a:lnTo>
                    <a:pt x="2199817" y="1616697"/>
                  </a:lnTo>
                  <a:lnTo>
                    <a:pt x="2197951" y="1614830"/>
                  </a:lnTo>
                  <a:lnTo>
                    <a:pt x="2196833" y="1614373"/>
                  </a:lnTo>
                  <a:lnTo>
                    <a:pt x="2194204" y="1614373"/>
                  </a:lnTo>
                  <a:lnTo>
                    <a:pt x="2193086" y="1614830"/>
                  </a:lnTo>
                  <a:lnTo>
                    <a:pt x="2191220" y="1616697"/>
                  </a:lnTo>
                  <a:lnTo>
                    <a:pt x="2190750" y="1617814"/>
                  </a:lnTo>
                  <a:lnTo>
                    <a:pt x="2190750" y="1620443"/>
                  </a:lnTo>
                  <a:lnTo>
                    <a:pt x="2191220" y="1621574"/>
                  </a:lnTo>
                  <a:lnTo>
                    <a:pt x="2193086" y="1623428"/>
                  </a:lnTo>
                  <a:lnTo>
                    <a:pt x="2194204" y="1623898"/>
                  </a:lnTo>
                  <a:lnTo>
                    <a:pt x="2196833" y="1623898"/>
                  </a:lnTo>
                  <a:lnTo>
                    <a:pt x="2197951" y="1623428"/>
                  </a:lnTo>
                  <a:lnTo>
                    <a:pt x="2199817" y="1621574"/>
                  </a:lnTo>
                  <a:lnTo>
                    <a:pt x="2200275" y="1620443"/>
                  </a:lnTo>
                  <a:lnTo>
                    <a:pt x="2200275" y="1617814"/>
                  </a:lnTo>
                  <a:close/>
                </a:path>
                <a:path w="5438775" h="3776979">
                  <a:moveTo>
                    <a:pt x="2200275" y="1079690"/>
                  </a:moveTo>
                  <a:lnTo>
                    <a:pt x="2199817" y="1078572"/>
                  </a:lnTo>
                  <a:lnTo>
                    <a:pt x="2197951" y="1076706"/>
                  </a:lnTo>
                  <a:lnTo>
                    <a:pt x="2196833" y="1076248"/>
                  </a:lnTo>
                  <a:lnTo>
                    <a:pt x="2194204" y="1076248"/>
                  </a:lnTo>
                  <a:lnTo>
                    <a:pt x="2193086" y="1076706"/>
                  </a:lnTo>
                  <a:lnTo>
                    <a:pt x="2191220" y="1078572"/>
                  </a:lnTo>
                  <a:lnTo>
                    <a:pt x="2190750" y="1079690"/>
                  </a:lnTo>
                  <a:lnTo>
                    <a:pt x="2190750" y="1082319"/>
                  </a:lnTo>
                  <a:lnTo>
                    <a:pt x="2191220" y="1083449"/>
                  </a:lnTo>
                  <a:lnTo>
                    <a:pt x="2193086" y="1085303"/>
                  </a:lnTo>
                  <a:lnTo>
                    <a:pt x="2194204" y="1085773"/>
                  </a:lnTo>
                  <a:lnTo>
                    <a:pt x="2196833" y="1085773"/>
                  </a:lnTo>
                  <a:lnTo>
                    <a:pt x="2197951" y="1085303"/>
                  </a:lnTo>
                  <a:lnTo>
                    <a:pt x="2199817" y="1083449"/>
                  </a:lnTo>
                  <a:lnTo>
                    <a:pt x="2200275" y="1082319"/>
                  </a:lnTo>
                  <a:lnTo>
                    <a:pt x="2200275" y="1079690"/>
                  </a:lnTo>
                  <a:close/>
                </a:path>
                <a:path w="5438775" h="3776979">
                  <a:moveTo>
                    <a:pt x="2200275" y="541566"/>
                  </a:moveTo>
                  <a:lnTo>
                    <a:pt x="2199817" y="540448"/>
                  </a:lnTo>
                  <a:lnTo>
                    <a:pt x="2197951" y="538594"/>
                  </a:lnTo>
                  <a:lnTo>
                    <a:pt x="2196833" y="538124"/>
                  </a:lnTo>
                  <a:lnTo>
                    <a:pt x="2194204" y="538124"/>
                  </a:lnTo>
                  <a:lnTo>
                    <a:pt x="2193086" y="538594"/>
                  </a:lnTo>
                  <a:lnTo>
                    <a:pt x="2191220" y="540448"/>
                  </a:lnTo>
                  <a:lnTo>
                    <a:pt x="2190750" y="541566"/>
                  </a:lnTo>
                  <a:lnTo>
                    <a:pt x="2190750" y="544207"/>
                  </a:lnTo>
                  <a:lnTo>
                    <a:pt x="2191220" y="545325"/>
                  </a:lnTo>
                  <a:lnTo>
                    <a:pt x="2193086" y="547179"/>
                  </a:lnTo>
                  <a:lnTo>
                    <a:pt x="2194204" y="547649"/>
                  </a:lnTo>
                  <a:lnTo>
                    <a:pt x="2196833" y="547649"/>
                  </a:lnTo>
                  <a:lnTo>
                    <a:pt x="2197951" y="547179"/>
                  </a:lnTo>
                  <a:lnTo>
                    <a:pt x="2199817" y="545325"/>
                  </a:lnTo>
                  <a:lnTo>
                    <a:pt x="2200275" y="544207"/>
                  </a:lnTo>
                  <a:lnTo>
                    <a:pt x="2200275" y="541566"/>
                  </a:lnTo>
                  <a:close/>
                </a:path>
                <a:path w="5438775" h="3776979">
                  <a:moveTo>
                    <a:pt x="2200275" y="3454"/>
                  </a:moveTo>
                  <a:lnTo>
                    <a:pt x="2199817" y="2324"/>
                  </a:lnTo>
                  <a:lnTo>
                    <a:pt x="2197951" y="469"/>
                  </a:lnTo>
                  <a:lnTo>
                    <a:pt x="2196833" y="0"/>
                  </a:lnTo>
                  <a:lnTo>
                    <a:pt x="2194204" y="0"/>
                  </a:lnTo>
                  <a:lnTo>
                    <a:pt x="2193086" y="469"/>
                  </a:lnTo>
                  <a:lnTo>
                    <a:pt x="2191220" y="2324"/>
                  </a:lnTo>
                  <a:lnTo>
                    <a:pt x="2190750" y="3454"/>
                  </a:lnTo>
                  <a:lnTo>
                    <a:pt x="2190750" y="6083"/>
                  </a:lnTo>
                  <a:lnTo>
                    <a:pt x="2191220" y="7200"/>
                  </a:lnTo>
                  <a:lnTo>
                    <a:pt x="2193086" y="9067"/>
                  </a:lnTo>
                  <a:lnTo>
                    <a:pt x="2194204" y="9525"/>
                  </a:lnTo>
                  <a:lnTo>
                    <a:pt x="2196833" y="9525"/>
                  </a:lnTo>
                  <a:lnTo>
                    <a:pt x="2197951" y="9067"/>
                  </a:lnTo>
                  <a:lnTo>
                    <a:pt x="2199817" y="7200"/>
                  </a:lnTo>
                  <a:lnTo>
                    <a:pt x="2200275" y="6083"/>
                  </a:lnTo>
                  <a:lnTo>
                    <a:pt x="2200275" y="3454"/>
                  </a:lnTo>
                  <a:close/>
                </a:path>
                <a:path w="5438775" h="3776979">
                  <a:moveTo>
                    <a:pt x="2247900" y="3770299"/>
                  </a:moveTo>
                  <a:lnTo>
                    <a:pt x="2247442" y="3769182"/>
                  </a:lnTo>
                  <a:lnTo>
                    <a:pt x="2245576" y="3767315"/>
                  </a:lnTo>
                  <a:lnTo>
                    <a:pt x="2244458" y="3766858"/>
                  </a:lnTo>
                  <a:lnTo>
                    <a:pt x="2241829" y="3766858"/>
                  </a:lnTo>
                  <a:lnTo>
                    <a:pt x="2240711" y="3767315"/>
                  </a:lnTo>
                  <a:lnTo>
                    <a:pt x="2238845" y="3769182"/>
                  </a:lnTo>
                  <a:lnTo>
                    <a:pt x="2238375" y="3770299"/>
                  </a:lnTo>
                  <a:lnTo>
                    <a:pt x="2238375" y="3772928"/>
                  </a:lnTo>
                  <a:lnTo>
                    <a:pt x="2238845" y="3774059"/>
                  </a:lnTo>
                  <a:lnTo>
                    <a:pt x="2240711" y="3775913"/>
                  </a:lnTo>
                  <a:lnTo>
                    <a:pt x="2241829" y="3776383"/>
                  </a:lnTo>
                  <a:lnTo>
                    <a:pt x="2244458" y="3776383"/>
                  </a:lnTo>
                  <a:lnTo>
                    <a:pt x="2245576" y="3775913"/>
                  </a:lnTo>
                  <a:lnTo>
                    <a:pt x="2247442" y="3774059"/>
                  </a:lnTo>
                  <a:lnTo>
                    <a:pt x="2247900" y="3772928"/>
                  </a:lnTo>
                  <a:lnTo>
                    <a:pt x="2247900" y="3770299"/>
                  </a:lnTo>
                  <a:close/>
                </a:path>
                <a:path w="5438775" h="3776979">
                  <a:moveTo>
                    <a:pt x="2247900" y="3232175"/>
                  </a:moveTo>
                  <a:lnTo>
                    <a:pt x="2247442" y="3231057"/>
                  </a:lnTo>
                  <a:lnTo>
                    <a:pt x="2245576" y="3229203"/>
                  </a:lnTo>
                  <a:lnTo>
                    <a:pt x="2244458" y="3228733"/>
                  </a:lnTo>
                  <a:lnTo>
                    <a:pt x="2241829" y="3228733"/>
                  </a:lnTo>
                  <a:lnTo>
                    <a:pt x="2240711" y="3229203"/>
                  </a:lnTo>
                  <a:lnTo>
                    <a:pt x="2238845" y="3231057"/>
                  </a:lnTo>
                  <a:lnTo>
                    <a:pt x="2238375" y="3232175"/>
                  </a:lnTo>
                  <a:lnTo>
                    <a:pt x="2238375" y="3234817"/>
                  </a:lnTo>
                  <a:lnTo>
                    <a:pt x="2238845" y="3235934"/>
                  </a:lnTo>
                  <a:lnTo>
                    <a:pt x="2240711" y="3237788"/>
                  </a:lnTo>
                  <a:lnTo>
                    <a:pt x="2241829" y="3238258"/>
                  </a:lnTo>
                  <a:lnTo>
                    <a:pt x="2244458" y="3238258"/>
                  </a:lnTo>
                  <a:lnTo>
                    <a:pt x="2245576" y="3237788"/>
                  </a:lnTo>
                  <a:lnTo>
                    <a:pt x="2247442" y="3235934"/>
                  </a:lnTo>
                  <a:lnTo>
                    <a:pt x="2247900" y="3234817"/>
                  </a:lnTo>
                  <a:lnTo>
                    <a:pt x="2247900" y="3232175"/>
                  </a:lnTo>
                  <a:close/>
                </a:path>
                <a:path w="5438775" h="3776979">
                  <a:moveTo>
                    <a:pt x="2247900" y="2694063"/>
                  </a:moveTo>
                  <a:lnTo>
                    <a:pt x="2247442" y="2692933"/>
                  </a:lnTo>
                  <a:lnTo>
                    <a:pt x="2245576" y="2691079"/>
                  </a:lnTo>
                  <a:lnTo>
                    <a:pt x="2244458" y="2690609"/>
                  </a:lnTo>
                  <a:lnTo>
                    <a:pt x="2241829" y="2690609"/>
                  </a:lnTo>
                  <a:lnTo>
                    <a:pt x="2240711" y="2691079"/>
                  </a:lnTo>
                  <a:lnTo>
                    <a:pt x="2238845" y="2692933"/>
                  </a:lnTo>
                  <a:lnTo>
                    <a:pt x="2238375" y="2694063"/>
                  </a:lnTo>
                  <a:lnTo>
                    <a:pt x="2238375" y="2696692"/>
                  </a:lnTo>
                  <a:lnTo>
                    <a:pt x="2238845" y="2697810"/>
                  </a:lnTo>
                  <a:lnTo>
                    <a:pt x="2240711" y="2699677"/>
                  </a:lnTo>
                  <a:lnTo>
                    <a:pt x="2241829" y="2700134"/>
                  </a:lnTo>
                  <a:lnTo>
                    <a:pt x="2244458" y="2700134"/>
                  </a:lnTo>
                  <a:lnTo>
                    <a:pt x="2245576" y="2699677"/>
                  </a:lnTo>
                  <a:lnTo>
                    <a:pt x="2247442" y="2697810"/>
                  </a:lnTo>
                  <a:lnTo>
                    <a:pt x="2247900" y="2696692"/>
                  </a:lnTo>
                  <a:lnTo>
                    <a:pt x="2247900" y="2694063"/>
                  </a:lnTo>
                  <a:close/>
                </a:path>
                <a:path w="5438775" h="3776979">
                  <a:moveTo>
                    <a:pt x="2247900" y="2155939"/>
                  </a:moveTo>
                  <a:lnTo>
                    <a:pt x="2247442" y="2154809"/>
                  </a:lnTo>
                  <a:lnTo>
                    <a:pt x="2245576" y="2152954"/>
                  </a:lnTo>
                  <a:lnTo>
                    <a:pt x="2244458" y="2152485"/>
                  </a:lnTo>
                  <a:lnTo>
                    <a:pt x="2241829" y="2152485"/>
                  </a:lnTo>
                  <a:lnTo>
                    <a:pt x="2240711" y="2152954"/>
                  </a:lnTo>
                  <a:lnTo>
                    <a:pt x="2238845" y="2154809"/>
                  </a:lnTo>
                  <a:lnTo>
                    <a:pt x="2238375" y="2155939"/>
                  </a:lnTo>
                  <a:lnTo>
                    <a:pt x="2238375" y="2158568"/>
                  </a:lnTo>
                  <a:lnTo>
                    <a:pt x="2238845" y="2159685"/>
                  </a:lnTo>
                  <a:lnTo>
                    <a:pt x="2240711" y="2161552"/>
                  </a:lnTo>
                  <a:lnTo>
                    <a:pt x="2241829" y="2162010"/>
                  </a:lnTo>
                  <a:lnTo>
                    <a:pt x="2244458" y="2162010"/>
                  </a:lnTo>
                  <a:lnTo>
                    <a:pt x="2245576" y="2161552"/>
                  </a:lnTo>
                  <a:lnTo>
                    <a:pt x="2247442" y="2159685"/>
                  </a:lnTo>
                  <a:lnTo>
                    <a:pt x="2247900" y="2158568"/>
                  </a:lnTo>
                  <a:lnTo>
                    <a:pt x="2247900" y="2155939"/>
                  </a:lnTo>
                  <a:close/>
                </a:path>
                <a:path w="5438775" h="3776979">
                  <a:moveTo>
                    <a:pt x="2247900" y="1617814"/>
                  </a:moveTo>
                  <a:lnTo>
                    <a:pt x="2247442" y="1616697"/>
                  </a:lnTo>
                  <a:lnTo>
                    <a:pt x="2245576" y="1614830"/>
                  </a:lnTo>
                  <a:lnTo>
                    <a:pt x="2244458" y="1614373"/>
                  </a:lnTo>
                  <a:lnTo>
                    <a:pt x="2241829" y="1614373"/>
                  </a:lnTo>
                  <a:lnTo>
                    <a:pt x="2240711" y="1614830"/>
                  </a:lnTo>
                  <a:lnTo>
                    <a:pt x="2238845" y="1616697"/>
                  </a:lnTo>
                  <a:lnTo>
                    <a:pt x="2238375" y="1617814"/>
                  </a:lnTo>
                  <a:lnTo>
                    <a:pt x="2238375" y="1620443"/>
                  </a:lnTo>
                  <a:lnTo>
                    <a:pt x="2238845" y="1621574"/>
                  </a:lnTo>
                  <a:lnTo>
                    <a:pt x="2240711" y="1623428"/>
                  </a:lnTo>
                  <a:lnTo>
                    <a:pt x="2241829" y="1623898"/>
                  </a:lnTo>
                  <a:lnTo>
                    <a:pt x="2244458" y="1623898"/>
                  </a:lnTo>
                  <a:lnTo>
                    <a:pt x="2245576" y="1623428"/>
                  </a:lnTo>
                  <a:lnTo>
                    <a:pt x="2247442" y="1621574"/>
                  </a:lnTo>
                  <a:lnTo>
                    <a:pt x="2247900" y="1620443"/>
                  </a:lnTo>
                  <a:lnTo>
                    <a:pt x="2247900" y="1617814"/>
                  </a:lnTo>
                  <a:close/>
                </a:path>
                <a:path w="5438775" h="3776979">
                  <a:moveTo>
                    <a:pt x="2247900" y="1079690"/>
                  </a:moveTo>
                  <a:lnTo>
                    <a:pt x="2247442" y="1078572"/>
                  </a:lnTo>
                  <a:lnTo>
                    <a:pt x="2245576" y="1076706"/>
                  </a:lnTo>
                  <a:lnTo>
                    <a:pt x="2244458" y="1076248"/>
                  </a:lnTo>
                  <a:lnTo>
                    <a:pt x="2241829" y="1076248"/>
                  </a:lnTo>
                  <a:lnTo>
                    <a:pt x="2240711" y="1076706"/>
                  </a:lnTo>
                  <a:lnTo>
                    <a:pt x="2238845" y="1078572"/>
                  </a:lnTo>
                  <a:lnTo>
                    <a:pt x="2238375" y="1079690"/>
                  </a:lnTo>
                  <a:lnTo>
                    <a:pt x="2238375" y="1082319"/>
                  </a:lnTo>
                  <a:lnTo>
                    <a:pt x="2238845" y="1083449"/>
                  </a:lnTo>
                  <a:lnTo>
                    <a:pt x="2240711" y="1085303"/>
                  </a:lnTo>
                  <a:lnTo>
                    <a:pt x="2241829" y="1085773"/>
                  </a:lnTo>
                  <a:lnTo>
                    <a:pt x="2244458" y="1085773"/>
                  </a:lnTo>
                  <a:lnTo>
                    <a:pt x="2245576" y="1085303"/>
                  </a:lnTo>
                  <a:lnTo>
                    <a:pt x="2247442" y="1083449"/>
                  </a:lnTo>
                  <a:lnTo>
                    <a:pt x="2247900" y="1082319"/>
                  </a:lnTo>
                  <a:lnTo>
                    <a:pt x="2247900" y="1079690"/>
                  </a:lnTo>
                  <a:close/>
                </a:path>
                <a:path w="5438775" h="3776979">
                  <a:moveTo>
                    <a:pt x="2247900" y="541566"/>
                  </a:moveTo>
                  <a:lnTo>
                    <a:pt x="2247442" y="540448"/>
                  </a:lnTo>
                  <a:lnTo>
                    <a:pt x="2245576" y="538594"/>
                  </a:lnTo>
                  <a:lnTo>
                    <a:pt x="2244458" y="538124"/>
                  </a:lnTo>
                  <a:lnTo>
                    <a:pt x="2241829" y="538124"/>
                  </a:lnTo>
                  <a:lnTo>
                    <a:pt x="2240711" y="538594"/>
                  </a:lnTo>
                  <a:lnTo>
                    <a:pt x="2238845" y="540448"/>
                  </a:lnTo>
                  <a:lnTo>
                    <a:pt x="2238375" y="541566"/>
                  </a:lnTo>
                  <a:lnTo>
                    <a:pt x="2238375" y="544207"/>
                  </a:lnTo>
                  <a:lnTo>
                    <a:pt x="2238845" y="545325"/>
                  </a:lnTo>
                  <a:lnTo>
                    <a:pt x="2240711" y="547179"/>
                  </a:lnTo>
                  <a:lnTo>
                    <a:pt x="2241829" y="547649"/>
                  </a:lnTo>
                  <a:lnTo>
                    <a:pt x="2244458" y="547649"/>
                  </a:lnTo>
                  <a:lnTo>
                    <a:pt x="2245576" y="547179"/>
                  </a:lnTo>
                  <a:lnTo>
                    <a:pt x="2247442" y="545325"/>
                  </a:lnTo>
                  <a:lnTo>
                    <a:pt x="2247900" y="544207"/>
                  </a:lnTo>
                  <a:lnTo>
                    <a:pt x="2247900" y="541566"/>
                  </a:lnTo>
                  <a:close/>
                </a:path>
                <a:path w="5438775" h="3776979">
                  <a:moveTo>
                    <a:pt x="2247900" y="3454"/>
                  </a:moveTo>
                  <a:lnTo>
                    <a:pt x="2247442" y="2324"/>
                  </a:lnTo>
                  <a:lnTo>
                    <a:pt x="2245576" y="469"/>
                  </a:lnTo>
                  <a:lnTo>
                    <a:pt x="2244458" y="0"/>
                  </a:lnTo>
                  <a:lnTo>
                    <a:pt x="2241829" y="0"/>
                  </a:lnTo>
                  <a:lnTo>
                    <a:pt x="2240711" y="469"/>
                  </a:lnTo>
                  <a:lnTo>
                    <a:pt x="2238845" y="2324"/>
                  </a:lnTo>
                  <a:lnTo>
                    <a:pt x="2238375" y="3454"/>
                  </a:lnTo>
                  <a:lnTo>
                    <a:pt x="2238375" y="6083"/>
                  </a:lnTo>
                  <a:lnTo>
                    <a:pt x="2238845" y="7200"/>
                  </a:lnTo>
                  <a:lnTo>
                    <a:pt x="2240711" y="9067"/>
                  </a:lnTo>
                  <a:lnTo>
                    <a:pt x="2241829" y="9525"/>
                  </a:lnTo>
                  <a:lnTo>
                    <a:pt x="2244458" y="9525"/>
                  </a:lnTo>
                  <a:lnTo>
                    <a:pt x="2245576" y="9067"/>
                  </a:lnTo>
                  <a:lnTo>
                    <a:pt x="2247442" y="7200"/>
                  </a:lnTo>
                  <a:lnTo>
                    <a:pt x="2247900" y="6083"/>
                  </a:lnTo>
                  <a:lnTo>
                    <a:pt x="2247900" y="3454"/>
                  </a:lnTo>
                  <a:close/>
                </a:path>
                <a:path w="5438775" h="3776979">
                  <a:moveTo>
                    <a:pt x="2295525" y="3770299"/>
                  </a:moveTo>
                  <a:lnTo>
                    <a:pt x="2295067" y="3769182"/>
                  </a:lnTo>
                  <a:lnTo>
                    <a:pt x="2293201" y="3767315"/>
                  </a:lnTo>
                  <a:lnTo>
                    <a:pt x="2292083" y="3766858"/>
                  </a:lnTo>
                  <a:lnTo>
                    <a:pt x="2289454" y="3766858"/>
                  </a:lnTo>
                  <a:lnTo>
                    <a:pt x="2288336" y="3767315"/>
                  </a:lnTo>
                  <a:lnTo>
                    <a:pt x="2286470" y="3769182"/>
                  </a:lnTo>
                  <a:lnTo>
                    <a:pt x="2286000" y="3770299"/>
                  </a:lnTo>
                  <a:lnTo>
                    <a:pt x="2286000" y="3772928"/>
                  </a:lnTo>
                  <a:lnTo>
                    <a:pt x="2286470" y="3774059"/>
                  </a:lnTo>
                  <a:lnTo>
                    <a:pt x="2288336" y="3775913"/>
                  </a:lnTo>
                  <a:lnTo>
                    <a:pt x="2289454" y="3776383"/>
                  </a:lnTo>
                  <a:lnTo>
                    <a:pt x="2292083" y="3776383"/>
                  </a:lnTo>
                  <a:lnTo>
                    <a:pt x="2293201" y="3775913"/>
                  </a:lnTo>
                  <a:lnTo>
                    <a:pt x="2295067" y="3774059"/>
                  </a:lnTo>
                  <a:lnTo>
                    <a:pt x="2295525" y="3772928"/>
                  </a:lnTo>
                  <a:lnTo>
                    <a:pt x="2295525" y="3770299"/>
                  </a:lnTo>
                  <a:close/>
                </a:path>
                <a:path w="5438775" h="3776979">
                  <a:moveTo>
                    <a:pt x="2295525" y="3232175"/>
                  </a:moveTo>
                  <a:lnTo>
                    <a:pt x="2295067" y="3231057"/>
                  </a:lnTo>
                  <a:lnTo>
                    <a:pt x="2293201" y="3229203"/>
                  </a:lnTo>
                  <a:lnTo>
                    <a:pt x="2292083" y="3228733"/>
                  </a:lnTo>
                  <a:lnTo>
                    <a:pt x="2289454" y="3228733"/>
                  </a:lnTo>
                  <a:lnTo>
                    <a:pt x="2288336" y="3229203"/>
                  </a:lnTo>
                  <a:lnTo>
                    <a:pt x="2286470" y="3231057"/>
                  </a:lnTo>
                  <a:lnTo>
                    <a:pt x="2286000" y="3232175"/>
                  </a:lnTo>
                  <a:lnTo>
                    <a:pt x="2286000" y="3234817"/>
                  </a:lnTo>
                  <a:lnTo>
                    <a:pt x="2286470" y="3235934"/>
                  </a:lnTo>
                  <a:lnTo>
                    <a:pt x="2288336" y="3237788"/>
                  </a:lnTo>
                  <a:lnTo>
                    <a:pt x="2289454" y="3238258"/>
                  </a:lnTo>
                  <a:lnTo>
                    <a:pt x="2292083" y="3238258"/>
                  </a:lnTo>
                  <a:lnTo>
                    <a:pt x="2293201" y="3237788"/>
                  </a:lnTo>
                  <a:lnTo>
                    <a:pt x="2295067" y="3235934"/>
                  </a:lnTo>
                  <a:lnTo>
                    <a:pt x="2295525" y="3234817"/>
                  </a:lnTo>
                  <a:lnTo>
                    <a:pt x="2295525" y="3232175"/>
                  </a:lnTo>
                  <a:close/>
                </a:path>
                <a:path w="5438775" h="3776979">
                  <a:moveTo>
                    <a:pt x="2295525" y="2694063"/>
                  </a:moveTo>
                  <a:lnTo>
                    <a:pt x="2295067" y="2692933"/>
                  </a:lnTo>
                  <a:lnTo>
                    <a:pt x="2293201" y="2691079"/>
                  </a:lnTo>
                  <a:lnTo>
                    <a:pt x="2292083" y="2690609"/>
                  </a:lnTo>
                  <a:lnTo>
                    <a:pt x="2289454" y="2690609"/>
                  </a:lnTo>
                  <a:lnTo>
                    <a:pt x="2288336" y="2691079"/>
                  </a:lnTo>
                  <a:lnTo>
                    <a:pt x="2286470" y="2692933"/>
                  </a:lnTo>
                  <a:lnTo>
                    <a:pt x="2286000" y="2694063"/>
                  </a:lnTo>
                  <a:lnTo>
                    <a:pt x="2286000" y="2696692"/>
                  </a:lnTo>
                  <a:lnTo>
                    <a:pt x="2286470" y="2697810"/>
                  </a:lnTo>
                  <a:lnTo>
                    <a:pt x="2288336" y="2699677"/>
                  </a:lnTo>
                  <a:lnTo>
                    <a:pt x="2289454" y="2700134"/>
                  </a:lnTo>
                  <a:lnTo>
                    <a:pt x="2292083" y="2700134"/>
                  </a:lnTo>
                  <a:lnTo>
                    <a:pt x="2293201" y="2699677"/>
                  </a:lnTo>
                  <a:lnTo>
                    <a:pt x="2295067" y="2697810"/>
                  </a:lnTo>
                  <a:lnTo>
                    <a:pt x="2295525" y="2696692"/>
                  </a:lnTo>
                  <a:lnTo>
                    <a:pt x="2295525" y="2694063"/>
                  </a:lnTo>
                  <a:close/>
                </a:path>
                <a:path w="5438775" h="3776979">
                  <a:moveTo>
                    <a:pt x="2295525" y="2155939"/>
                  </a:moveTo>
                  <a:lnTo>
                    <a:pt x="2295067" y="2154809"/>
                  </a:lnTo>
                  <a:lnTo>
                    <a:pt x="2293201" y="2152954"/>
                  </a:lnTo>
                  <a:lnTo>
                    <a:pt x="2292083" y="2152485"/>
                  </a:lnTo>
                  <a:lnTo>
                    <a:pt x="2289454" y="2152485"/>
                  </a:lnTo>
                  <a:lnTo>
                    <a:pt x="2288336" y="2152954"/>
                  </a:lnTo>
                  <a:lnTo>
                    <a:pt x="2286470" y="2154809"/>
                  </a:lnTo>
                  <a:lnTo>
                    <a:pt x="2286000" y="2155939"/>
                  </a:lnTo>
                  <a:lnTo>
                    <a:pt x="2286000" y="2158568"/>
                  </a:lnTo>
                  <a:lnTo>
                    <a:pt x="2286470" y="2159685"/>
                  </a:lnTo>
                  <a:lnTo>
                    <a:pt x="2288336" y="2161552"/>
                  </a:lnTo>
                  <a:lnTo>
                    <a:pt x="2289454" y="2162010"/>
                  </a:lnTo>
                  <a:lnTo>
                    <a:pt x="2292083" y="2162010"/>
                  </a:lnTo>
                  <a:lnTo>
                    <a:pt x="2293201" y="2161552"/>
                  </a:lnTo>
                  <a:lnTo>
                    <a:pt x="2295067" y="2159685"/>
                  </a:lnTo>
                  <a:lnTo>
                    <a:pt x="2295525" y="2158568"/>
                  </a:lnTo>
                  <a:lnTo>
                    <a:pt x="2295525" y="2155939"/>
                  </a:lnTo>
                  <a:close/>
                </a:path>
                <a:path w="5438775" h="3776979">
                  <a:moveTo>
                    <a:pt x="2295525" y="1617814"/>
                  </a:moveTo>
                  <a:lnTo>
                    <a:pt x="2295067" y="1616697"/>
                  </a:lnTo>
                  <a:lnTo>
                    <a:pt x="2293201" y="1614830"/>
                  </a:lnTo>
                  <a:lnTo>
                    <a:pt x="2292083" y="1614373"/>
                  </a:lnTo>
                  <a:lnTo>
                    <a:pt x="2289454" y="1614373"/>
                  </a:lnTo>
                  <a:lnTo>
                    <a:pt x="2288336" y="1614830"/>
                  </a:lnTo>
                  <a:lnTo>
                    <a:pt x="2286470" y="1616697"/>
                  </a:lnTo>
                  <a:lnTo>
                    <a:pt x="2286000" y="1617814"/>
                  </a:lnTo>
                  <a:lnTo>
                    <a:pt x="2286000" y="1620443"/>
                  </a:lnTo>
                  <a:lnTo>
                    <a:pt x="2286470" y="1621574"/>
                  </a:lnTo>
                  <a:lnTo>
                    <a:pt x="2288336" y="1623428"/>
                  </a:lnTo>
                  <a:lnTo>
                    <a:pt x="2289454" y="1623898"/>
                  </a:lnTo>
                  <a:lnTo>
                    <a:pt x="2292083" y="1623898"/>
                  </a:lnTo>
                  <a:lnTo>
                    <a:pt x="2293201" y="1623428"/>
                  </a:lnTo>
                  <a:lnTo>
                    <a:pt x="2295067" y="1621574"/>
                  </a:lnTo>
                  <a:lnTo>
                    <a:pt x="2295525" y="1620443"/>
                  </a:lnTo>
                  <a:lnTo>
                    <a:pt x="2295525" y="1617814"/>
                  </a:lnTo>
                  <a:close/>
                </a:path>
                <a:path w="5438775" h="3776979">
                  <a:moveTo>
                    <a:pt x="2295525" y="1079690"/>
                  </a:moveTo>
                  <a:lnTo>
                    <a:pt x="2295067" y="1078572"/>
                  </a:lnTo>
                  <a:lnTo>
                    <a:pt x="2293201" y="1076706"/>
                  </a:lnTo>
                  <a:lnTo>
                    <a:pt x="2292083" y="1076248"/>
                  </a:lnTo>
                  <a:lnTo>
                    <a:pt x="2289454" y="1076248"/>
                  </a:lnTo>
                  <a:lnTo>
                    <a:pt x="2288336" y="1076706"/>
                  </a:lnTo>
                  <a:lnTo>
                    <a:pt x="2286470" y="1078572"/>
                  </a:lnTo>
                  <a:lnTo>
                    <a:pt x="2286000" y="1079690"/>
                  </a:lnTo>
                  <a:lnTo>
                    <a:pt x="2286000" y="1082319"/>
                  </a:lnTo>
                  <a:lnTo>
                    <a:pt x="2286470" y="1083449"/>
                  </a:lnTo>
                  <a:lnTo>
                    <a:pt x="2288336" y="1085303"/>
                  </a:lnTo>
                  <a:lnTo>
                    <a:pt x="2289454" y="1085773"/>
                  </a:lnTo>
                  <a:lnTo>
                    <a:pt x="2292083" y="1085773"/>
                  </a:lnTo>
                  <a:lnTo>
                    <a:pt x="2293201" y="1085303"/>
                  </a:lnTo>
                  <a:lnTo>
                    <a:pt x="2295067" y="1083449"/>
                  </a:lnTo>
                  <a:lnTo>
                    <a:pt x="2295525" y="1082319"/>
                  </a:lnTo>
                  <a:lnTo>
                    <a:pt x="2295525" y="1079690"/>
                  </a:lnTo>
                  <a:close/>
                </a:path>
                <a:path w="5438775" h="3776979">
                  <a:moveTo>
                    <a:pt x="2295525" y="541566"/>
                  </a:moveTo>
                  <a:lnTo>
                    <a:pt x="2295067" y="540448"/>
                  </a:lnTo>
                  <a:lnTo>
                    <a:pt x="2293201" y="538594"/>
                  </a:lnTo>
                  <a:lnTo>
                    <a:pt x="2292083" y="538124"/>
                  </a:lnTo>
                  <a:lnTo>
                    <a:pt x="2289454" y="538124"/>
                  </a:lnTo>
                  <a:lnTo>
                    <a:pt x="2288336" y="538594"/>
                  </a:lnTo>
                  <a:lnTo>
                    <a:pt x="2286470" y="540448"/>
                  </a:lnTo>
                  <a:lnTo>
                    <a:pt x="2286000" y="541566"/>
                  </a:lnTo>
                  <a:lnTo>
                    <a:pt x="2286000" y="544207"/>
                  </a:lnTo>
                  <a:lnTo>
                    <a:pt x="2286470" y="545325"/>
                  </a:lnTo>
                  <a:lnTo>
                    <a:pt x="2288336" y="547179"/>
                  </a:lnTo>
                  <a:lnTo>
                    <a:pt x="2289454" y="547649"/>
                  </a:lnTo>
                  <a:lnTo>
                    <a:pt x="2292083" y="547649"/>
                  </a:lnTo>
                  <a:lnTo>
                    <a:pt x="2293201" y="547179"/>
                  </a:lnTo>
                  <a:lnTo>
                    <a:pt x="2295067" y="545325"/>
                  </a:lnTo>
                  <a:lnTo>
                    <a:pt x="2295525" y="544207"/>
                  </a:lnTo>
                  <a:lnTo>
                    <a:pt x="2295525" y="541566"/>
                  </a:lnTo>
                  <a:close/>
                </a:path>
                <a:path w="5438775" h="3776979">
                  <a:moveTo>
                    <a:pt x="2295525" y="3454"/>
                  </a:moveTo>
                  <a:lnTo>
                    <a:pt x="2295067" y="2324"/>
                  </a:lnTo>
                  <a:lnTo>
                    <a:pt x="2293201" y="469"/>
                  </a:lnTo>
                  <a:lnTo>
                    <a:pt x="2292083" y="0"/>
                  </a:lnTo>
                  <a:lnTo>
                    <a:pt x="2289454" y="0"/>
                  </a:lnTo>
                  <a:lnTo>
                    <a:pt x="2288336" y="469"/>
                  </a:lnTo>
                  <a:lnTo>
                    <a:pt x="2286470" y="2324"/>
                  </a:lnTo>
                  <a:lnTo>
                    <a:pt x="2286000" y="3454"/>
                  </a:lnTo>
                  <a:lnTo>
                    <a:pt x="2286000" y="6083"/>
                  </a:lnTo>
                  <a:lnTo>
                    <a:pt x="2286470" y="7200"/>
                  </a:lnTo>
                  <a:lnTo>
                    <a:pt x="2288336" y="9067"/>
                  </a:lnTo>
                  <a:lnTo>
                    <a:pt x="2289454" y="9525"/>
                  </a:lnTo>
                  <a:lnTo>
                    <a:pt x="2292083" y="9525"/>
                  </a:lnTo>
                  <a:lnTo>
                    <a:pt x="2293201" y="9067"/>
                  </a:lnTo>
                  <a:lnTo>
                    <a:pt x="2295067" y="7200"/>
                  </a:lnTo>
                  <a:lnTo>
                    <a:pt x="2295525" y="6083"/>
                  </a:lnTo>
                  <a:lnTo>
                    <a:pt x="2295525" y="3454"/>
                  </a:lnTo>
                  <a:close/>
                </a:path>
                <a:path w="5438775" h="3776979">
                  <a:moveTo>
                    <a:pt x="2343150" y="3770299"/>
                  </a:moveTo>
                  <a:lnTo>
                    <a:pt x="2342692" y="3769182"/>
                  </a:lnTo>
                  <a:lnTo>
                    <a:pt x="2340826" y="3767315"/>
                  </a:lnTo>
                  <a:lnTo>
                    <a:pt x="2339708" y="3766858"/>
                  </a:lnTo>
                  <a:lnTo>
                    <a:pt x="2337079" y="3766858"/>
                  </a:lnTo>
                  <a:lnTo>
                    <a:pt x="2335961" y="3767315"/>
                  </a:lnTo>
                  <a:lnTo>
                    <a:pt x="2334095" y="3769182"/>
                  </a:lnTo>
                  <a:lnTo>
                    <a:pt x="2333625" y="3770299"/>
                  </a:lnTo>
                  <a:lnTo>
                    <a:pt x="2333625" y="3772928"/>
                  </a:lnTo>
                  <a:lnTo>
                    <a:pt x="2334095" y="3774059"/>
                  </a:lnTo>
                  <a:lnTo>
                    <a:pt x="2335961" y="3775913"/>
                  </a:lnTo>
                  <a:lnTo>
                    <a:pt x="2337079" y="3776383"/>
                  </a:lnTo>
                  <a:lnTo>
                    <a:pt x="2339708" y="3776383"/>
                  </a:lnTo>
                  <a:lnTo>
                    <a:pt x="2340826" y="3775913"/>
                  </a:lnTo>
                  <a:lnTo>
                    <a:pt x="2342692" y="3774059"/>
                  </a:lnTo>
                  <a:lnTo>
                    <a:pt x="2343150" y="3772928"/>
                  </a:lnTo>
                  <a:lnTo>
                    <a:pt x="2343150" y="3770299"/>
                  </a:lnTo>
                  <a:close/>
                </a:path>
                <a:path w="5438775" h="3776979">
                  <a:moveTo>
                    <a:pt x="2343150" y="3232175"/>
                  </a:moveTo>
                  <a:lnTo>
                    <a:pt x="2342692" y="3231057"/>
                  </a:lnTo>
                  <a:lnTo>
                    <a:pt x="2340826" y="3229203"/>
                  </a:lnTo>
                  <a:lnTo>
                    <a:pt x="2339708" y="3228733"/>
                  </a:lnTo>
                  <a:lnTo>
                    <a:pt x="2337079" y="3228733"/>
                  </a:lnTo>
                  <a:lnTo>
                    <a:pt x="2335961" y="3229203"/>
                  </a:lnTo>
                  <a:lnTo>
                    <a:pt x="2334095" y="3231057"/>
                  </a:lnTo>
                  <a:lnTo>
                    <a:pt x="2333625" y="3232175"/>
                  </a:lnTo>
                  <a:lnTo>
                    <a:pt x="2333625" y="3234817"/>
                  </a:lnTo>
                  <a:lnTo>
                    <a:pt x="2334095" y="3235934"/>
                  </a:lnTo>
                  <a:lnTo>
                    <a:pt x="2335961" y="3237788"/>
                  </a:lnTo>
                  <a:lnTo>
                    <a:pt x="2337079" y="3238258"/>
                  </a:lnTo>
                  <a:lnTo>
                    <a:pt x="2339708" y="3238258"/>
                  </a:lnTo>
                  <a:lnTo>
                    <a:pt x="2340826" y="3237788"/>
                  </a:lnTo>
                  <a:lnTo>
                    <a:pt x="2342692" y="3235934"/>
                  </a:lnTo>
                  <a:lnTo>
                    <a:pt x="2343150" y="3234817"/>
                  </a:lnTo>
                  <a:lnTo>
                    <a:pt x="2343150" y="3232175"/>
                  </a:lnTo>
                  <a:close/>
                </a:path>
                <a:path w="5438775" h="3776979">
                  <a:moveTo>
                    <a:pt x="2343150" y="2694063"/>
                  </a:moveTo>
                  <a:lnTo>
                    <a:pt x="2342692" y="2692933"/>
                  </a:lnTo>
                  <a:lnTo>
                    <a:pt x="2340826" y="2691079"/>
                  </a:lnTo>
                  <a:lnTo>
                    <a:pt x="2339708" y="2690609"/>
                  </a:lnTo>
                  <a:lnTo>
                    <a:pt x="2337079" y="2690609"/>
                  </a:lnTo>
                  <a:lnTo>
                    <a:pt x="2335961" y="2691079"/>
                  </a:lnTo>
                  <a:lnTo>
                    <a:pt x="2334095" y="2692933"/>
                  </a:lnTo>
                  <a:lnTo>
                    <a:pt x="2333625" y="2694063"/>
                  </a:lnTo>
                  <a:lnTo>
                    <a:pt x="2333625" y="2696692"/>
                  </a:lnTo>
                  <a:lnTo>
                    <a:pt x="2334095" y="2697810"/>
                  </a:lnTo>
                  <a:lnTo>
                    <a:pt x="2335961" y="2699677"/>
                  </a:lnTo>
                  <a:lnTo>
                    <a:pt x="2337079" y="2700134"/>
                  </a:lnTo>
                  <a:lnTo>
                    <a:pt x="2339708" y="2700134"/>
                  </a:lnTo>
                  <a:lnTo>
                    <a:pt x="2340826" y="2699677"/>
                  </a:lnTo>
                  <a:lnTo>
                    <a:pt x="2342692" y="2697810"/>
                  </a:lnTo>
                  <a:lnTo>
                    <a:pt x="2343150" y="2696692"/>
                  </a:lnTo>
                  <a:lnTo>
                    <a:pt x="2343150" y="2694063"/>
                  </a:lnTo>
                  <a:close/>
                </a:path>
                <a:path w="5438775" h="3776979">
                  <a:moveTo>
                    <a:pt x="2343150" y="2155939"/>
                  </a:moveTo>
                  <a:lnTo>
                    <a:pt x="2342692" y="2154809"/>
                  </a:lnTo>
                  <a:lnTo>
                    <a:pt x="2340826" y="2152954"/>
                  </a:lnTo>
                  <a:lnTo>
                    <a:pt x="2339708" y="2152485"/>
                  </a:lnTo>
                  <a:lnTo>
                    <a:pt x="2337079" y="2152485"/>
                  </a:lnTo>
                  <a:lnTo>
                    <a:pt x="2335961" y="2152954"/>
                  </a:lnTo>
                  <a:lnTo>
                    <a:pt x="2334095" y="2154809"/>
                  </a:lnTo>
                  <a:lnTo>
                    <a:pt x="2333625" y="2155939"/>
                  </a:lnTo>
                  <a:lnTo>
                    <a:pt x="2333625" y="2158568"/>
                  </a:lnTo>
                  <a:lnTo>
                    <a:pt x="2334095" y="2159685"/>
                  </a:lnTo>
                  <a:lnTo>
                    <a:pt x="2335961" y="2161552"/>
                  </a:lnTo>
                  <a:lnTo>
                    <a:pt x="2337079" y="2162010"/>
                  </a:lnTo>
                  <a:lnTo>
                    <a:pt x="2339708" y="2162010"/>
                  </a:lnTo>
                  <a:lnTo>
                    <a:pt x="2340826" y="2161552"/>
                  </a:lnTo>
                  <a:lnTo>
                    <a:pt x="2342692" y="2159685"/>
                  </a:lnTo>
                  <a:lnTo>
                    <a:pt x="2343150" y="2158568"/>
                  </a:lnTo>
                  <a:lnTo>
                    <a:pt x="2343150" y="2155939"/>
                  </a:lnTo>
                  <a:close/>
                </a:path>
                <a:path w="5438775" h="3776979">
                  <a:moveTo>
                    <a:pt x="2343150" y="1617814"/>
                  </a:moveTo>
                  <a:lnTo>
                    <a:pt x="2342692" y="1616697"/>
                  </a:lnTo>
                  <a:lnTo>
                    <a:pt x="2340826" y="1614830"/>
                  </a:lnTo>
                  <a:lnTo>
                    <a:pt x="2339708" y="1614373"/>
                  </a:lnTo>
                  <a:lnTo>
                    <a:pt x="2337079" y="1614373"/>
                  </a:lnTo>
                  <a:lnTo>
                    <a:pt x="2335961" y="1614830"/>
                  </a:lnTo>
                  <a:lnTo>
                    <a:pt x="2334095" y="1616697"/>
                  </a:lnTo>
                  <a:lnTo>
                    <a:pt x="2333625" y="1617814"/>
                  </a:lnTo>
                  <a:lnTo>
                    <a:pt x="2333625" y="1620443"/>
                  </a:lnTo>
                  <a:lnTo>
                    <a:pt x="2334095" y="1621574"/>
                  </a:lnTo>
                  <a:lnTo>
                    <a:pt x="2335961" y="1623428"/>
                  </a:lnTo>
                  <a:lnTo>
                    <a:pt x="2337079" y="1623898"/>
                  </a:lnTo>
                  <a:lnTo>
                    <a:pt x="2339708" y="1623898"/>
                  </a:lnTo>
                  <a:lnTo>
                    <a:pt x="2340826" y="1623428"/>
                  </a:lnTo>
                  <a:lnTo>
                    <a:pt x="2342692" y="1621574"/>
                  </a:lnTo>
                  <a:lnTo>
                    <a:pt x="2343150" y="1620443"/>
                  </a:lnTo>
                  <a:lnTo>
                    <a:pt x="2343150" y="1617814"/>
                  </a:lnTo>
                  <a:close/>
                </a:path>
                <a:path w="5438775" h="3776979">
                  <a:moveTo>
                    <a:pt x="2343150" y="1079690"/>
                  </a:moveTo>
                  <a:lnTo>
                    <a:pt x="2342692" y="1078572"/>
                  </a:lnTo>
                  <a:lnTo>
                    <a:pt x="2340826" y="1076706"/>
                  </a:lnTo>
                  <a:lnTo>
                    <a:pt x="2339708" y="1076248"/>
                  </a:lnTo>
                  <a:lnTo>
                    <a:pt x="2337079" y="1076248"/>
                  </a:lnTo>
                  <a:lnTo>
                    <a:pt x="2335961" y="1076706"/>
                  </a:lnTo>
                  <a:lnTo>
                    <a:pt x="2334095" y="1078572"/>
                  </a:lnTo>
                  <a:lnTo>
                    <a:pt x="2333625" y="1079690"/>
                  </a:lnTo>
                  <a:lnTo>
                    <a:pt x="2333625" y="1082319"/>
                  </a:lnTo>
                  <a:lnTo>
                    <a:pt x="2334095" y="1083449"/>
                  </a:lnTo>
                  <a:lnTo>
                    <a:pt x="2335961" y="1085303"/>
                  </a:lnTo>
                  <a:lnTo>
                    <a:pt x="2337079" y="1085773"/>
                  </a:lnTo>
                  <a:lnTo>
                    <a:pt x="2339708" y="1085773"/>
                  </a:lnTo>
                  <a:lnTo>
                    <a:pt x="2340826" y="1085303"/>
                  </a:lnTo>
                  <a:lnTo>
                    <a:pt x="2342692" y="1083449"/>
                  </a:lnTo>
                  <a:lnTo>
                    <a:pt x="2343150" y="1082319"/>
                  </a:lnTo>
                  <a:lnTo>
                    <a:pt x="2343150" y="1079690"/>
                  </a:lnTo>
                  <a:close/>
                </a:path>
                <a:path w="5438775" h="3776979">
                  <a:moveTo>
                    <a:pt x="2343150" y="541566"/>
                  </a:moveTo>
                  <a:lnTo>
                    <a:pt x="2342692" y="540448"/>
                  </a:lnTo>
                  <a:lnTo>
                    <a:pt x="2340826" y="538594"/>
                  </a:lnTo>
                  <a:lnTo>
                    <a:pt x="2339708" y="538124"/>
                  </a:lnTo>
                  <a:lnTo>
                    <a:pt x="2337079" y="538124"/>
                  </a:lnTo>
                  <a:lnTo>
                    <a:pt x="2335961" y="538594"/>
                  </a:lnTo>
                  <a:lnTo>
                    <a:pt x="2334095" y="540448"/>
                  </a:lnTo>
                  <a:lnTo>
                    <a:pt x="2333625" y="541566"/>
                  </a:lnTo>
                  <a:lnTo>
                    <a:pt x="2333625" y="544207"/>
                  </a:lnTo>
                  <a:lnTo>
                    <a:pt x="2334095" y="545325"/>
                  </a:lnTo>
                  <a:lnTo>
                    <a:pt x="2335961" y="547179"/>
                  </a:lnTo>
                  <a:lnTo>
                    <a:pt x="2337079" y="547649"/>
                  </a:lnTo>
                  <a:lnTo>
                    <a:pt x="2339708" y="547649"/>
                  </a:lnTo>
                  <a:lnTo>
                    <a:pt x="2340826" y="547179"/>
                  </a:lnTo>
                  <a:lnTo>
                    <a:pt x="2342692" y="545325"/>
                  </a:lnTo>
                  <a:lnTo>
                    <a:pt x="2343150" y="544207"/>
                  </a:lnTo>
                  <a:lnTo>
                    <a:pt x="2343150" y="541566"/>
                  </a:lnTo>
                  <a:close/>
                </a:path>
                <a:path w="5438775" h="3776979">
                  <a:moveTo>
                    <a:pt x="2343150" y="3454"/>
                  </a:moveTo>
                  <a:lnTo>
                    <a:pt x="2342692" y="2324"/>
                  </a:lnTo>
                  <a:lnTo>
                    <a:pt x="2340826" y="469"/>
                  </a:lnTo>
                  <a:lnTo>
                    <a:pt x="2339708" y="0"/>
                  </a:lnTo>
                  <a:lnTo>
                    <a:pt x="2337079" y="0"/>
                  </a:lnTo>
                  <a:lnTo>
                    <a:pt x="2335961" y="469"/>
                  </a:lnTo>
                  <a:lnTo>
                    <a:pt x="2334095" y="2324"/>
                  </a:lnTo>
                  <a:lnTo>
                    <a:pt x="2333625" y="3454"/>
                  </a:lnTo>
                  <a:lnTo>
                    <a:pt x="2333625" y="6083"/>
                  </a:lnTo>
                  <a:lnTo>
                    <a:pt x="2334095" y="7200"/>
                  </a:lnTo>
                  <a:lnTo>
                    <a:pt x="2335961" y="9067"/>
                  </a:lnTo>
                  <a:lnTo>
                    <a:pt x="2337079" y="9525"/>
                  </a:lnTo>
                  <a:lnTo>
                    <a:pt x="2339708" y="9525"/>
                  </a:lnTo>
                  <a:lnTo>
                    <a:pt x="2340826" y="9067"/>
                  </a:lnTo>
                  <a:lnTo>
                    <a:pt x="2342692" y="7200"/>
                  </a:lnTo>
                  <a:lnTo>
                    <a:pt x="2343150" y="6083"/>
                  </a:lnTo>
                  <a:lnTo>
                    <a:pt x="2343150" y="3454"/>
                  </a:lnTo>
                  <a:close/>
                </a:path>
                <a:path w="5438775" h="3776979">
                  <a:moveTo>
                    <a:pt x="2390775" y="3770299"/>
                  </a:moveTo>
                  <a:lnTo>
                    <a:pt x="2390317" y="3769182"/>
                  </a:lnTo>
                  <a:lnTo>
                    <a:pt x="2388451" y="3767315"/>
                  </a:lnTo>
                  <a:lnTo>
                    <a:pt x="2387333" y="3766858"/>
                  </a:lnTo>
                  <a:lnTo>
                    <a:pt x="2384704" y="3766858"/>
                  </a:lnTo>
                  <a:lnTo>
                    <a:pt x="2383586" y="3767315"/>
                  </a:lnTo>
                  <a:lnTo>
                    <a:pt x="2381720" y="3769182"/>
                  </a:lnTo>
                  <a:lnTo>
                    <a:pt x="2381250" y="3770299"/>
                  </a:lnTo>
                  <a:lnTo>
                    <a:pt x="2381250" y="3772928"/>
                  </a:lnTo>
                  <a:lnTo>
                    <a:pt x="2381720" y="3774059"/>
                  </a:lnTo>
                  <a:lnTo>
                    <a:pt x="2383586" y="3775913"/>
                  </a:lnTo>
                  <a:lnTo>
                    <a:pt x="2384704" y="3776383"/>
                  </a:lnTo>
                  <a:lnTo>
                    <a:pt x="2387333" y="3776383"/>
                  </a:lnTo>
                  <a:lnTo>
                    <a:pt x="2388451" y="3775913"/>
                  </a:lnTo>
                  <a:lnTo>
                    <a:pt x="2390317" y="3774059"/>
                  </a:lnTo>
                  <a:lnTo>
                    <a:pt x="2390775" y="3772928"/>
                  </a:lnTo>
                  <a:lnTo>
                    <a:pt x="2390775" y="3770299"/>
                  </a:lnTo>
                  <a:close/>
                </a:path>
                <a:path w="5438775" h="3776979">
                  <a:moveTo>
                    <a:pt x="2390775" y="3232175"/>
                  </a:moveTo>
                  <a:lnTo>
                    <a:pt x="2390317" y="3231057"/>
                  </a:lnTo>
                  <a:lnTo>
                    <a:pt x="2388451" y="3229203"/>
                  </a:lnTo>
                  <a:lnTo>
                    <a:pt x="2387333" y="3228733"/>
                  </a:lnTo>
                  <a:lnTo>
                    <a:pt x="2384704" y="3228733"/>
                  </a:lnTo>
                  <a:lnTo>
                    <a:pt x="2383586" y="3229203"/>
                  </a:lnTo>
                  <a:lnTo>
                    <a:pt x="2381720" y="3231057"/>
                  </a:lnTo>
                  <a:lnTo>
                    <a:pt x="2381250" y="3232175"/>
                  </a:lnTo>
                  <a:lnTo>
                    <a:pt x="2381250" y="3234817"/>
                  </a:lnTo>
                  <a:lnTo>
                    <a:pt x="2381720" y="3235934"/>
                  </a:lnTo>
                  <a:lnTo>
                    <a:pt x="2383586" y="3237788"/>
                  </a:lnTo>
                  <a:lnTo>
                    <a:pt x="2384704" y="3238258"/>
                  </a:lnTo>
                  <a:lnTo>
                    <a:pt x="2387333" y="3238258"/>
                  </a:lnTo>
                  <a:lnTo>
                    <a:pt x="2388451" y="3237788"/>
                  </a:lnTo>
                  <a:lnTo>
                    <a:pt x="2390317" y="3235934"/>
                  </a:lnTo>
                  <a:lnTo>
                    <a:pt x="2390775" y="3234817"/>
                  </a:lnTo>
                  <a:lnTo>
                    <a:pt x="2390775" y="3232175"/>
                  </a:lnTo>
                  <a:close/>
                </a:path>
                <a:path w="5438775" h="3776979">
                  <a:moveTo>
                    <a:pt x="2390775" y="2694063"/>
                  </a:moveTo>
                  <a:lnTo>
                    <a:pt x="2390317" y="2692933"/>
                  </a:lnTo>
                  <a:lnTo>
                    <a:pt x="2388451" y="2691079"/>
                  </a:lnTo>
                  <a:lnTo>
                    <a:pt x="2387333" y="2690609"/>
                  </a:lnTo>
                  <a:lnTo>
                    <a:pt x="2384704" y="2690609"/>
                  </a:lnTo>
                  <a:lnTo>
                    <a:pt x="2383586" y="2691079"/>
                  </a:lnTo>
                  <a:lnTo>
                    <a:pt x="2381720" y="2692933"/>
                  </a:lnTo>
                  <a:lnTo>
                    <a:pt x="2381250" y="2694063"/>
                  </a:lnTo>
                  <a:lnTo>
                    <a:pt x="2381250" y="2696692"/>
                  </a:lnTo>
                  <a:lnTo>
                    <a:pt x="2381720" y="2697810"/>
                  </a:lnTo>
                  <a:lnTo>
                    <a:pt x="2383586" y="2699677"/>
                  </a:lnTo>
                  <a:lnTo>
                    <a:pt x="2384704" y="2700134"/>
                  </a:lnTo>
                  <a:lnTo>
                    <a:pt x="2387333" y="2700134"/>
                  </a:lnTo>
                  <a:lnTo>
                    <a:pt x="2388451" y="2699677"/>
                  </a:lnTo>
                  <a:lnTo>
                    <a:pt x="2390317" y="2697810"/>
                  </a:lnTo>
                  <a:lnTo>
                    <a:pt x="2390775" y="2696692"/>
                  </a:lnTo>
                  <a:lnTo>
                    <a:pt x="2390775" y="2694063"/>
                  </a:lnTo>
                  <a:close/>
                </a:path>
                <a:path w="5438775" h="3776979">
                  <a:moveTo>
                    <a:pt x="2390775" y="2155939"/>
                  </a:moveTo>
                  <a:lnTo>
                    <a:pt x="2390317" y="2154809"/>
                  </a:lnTo>
                  <a:lnTo>
                    <a:pt x="2388451" y="2152954"/>
                  </a:lnTo>
                  <a:lnTo>
                    <a:pt x="2387333" y="2152485"/>
                  </a:lnTo>
                  <a:lnTo>
                    <a:pt x="2384704" y="2152485"/>
                  </a:lnTo>
                  <a:lnTo>
                    <a:pt x="2383586" y="2152954"/>
                  </a:lnTo>
                  <a:lnTo>
                    <a:pt x="2381720" y="2154809"/>
                  </a:lnTo>
                  <a:lnTo>
                    <a:pt x="2381250" y="2155939"/>
                  </a:lnTo>
                  <a:lnTo>
                    <a:pt x="2381250" y="2158568"/>
                  </a:lnTo>
                  <a:lnTo>
                    <a:pt x="2381720" y="2159685"/>
                  </a:lnTo>
                  <a:lnTo>
                    <a:pt x="2383586" y="2161552"/>
                  </a:lnTo>
                  <a:lnTo>
                    <a:pt x="2384704" y="2162010"/>
                  </a:lnTo>
                  <a:lnTo>
                    <a:pt x="2387333" y="2162010"/>
                  </a:lnTo>
                  <a:lnTo>
                    <a:pt x="2388451" y="2161552"/>
                  </a:lnTo>
                  <a:lnTo>
                    <a:pt x="2390317" y="2159685"/>
                  </a:lnTo>
                  <a:lnTo>
                    <a:pt x="2390775" y="2158568"/>
                  </a:lnTo>
                  <a:lnTo>
                    <a:pt x="2390775" y="2155939"/>
                  </a:lnTo>
                  <a:close/>
                </a:path>
                <a:path w="5438775" h="3776979">
                  <a:moveTo>
                    <a:pt x="2390775" y="1617814"/>
                  </a:moveTo>
                  <a:lnTo>
                    <a:pt x="2390317" y="1616697"/>
                  </a:lnTo>
                  <a:lnTo>
                    <a:pt x="2388451" y="1614830"/>
                  </a:lnTo>
                  <a:lnTo>
                    <a:pt x="2387333" y="1614373"/>
                  </a:lnTo>
                  <a:lnTo>
                    <a:pt x="2384704" y="1614373"/>
                  </a:lnTo>
                  <a:lnTo>
                    <a:pt x="2383586" y="1614830"/>
                  </a:lnTo>
                  <a:lnTo>
                    <a:pt x="2381720" y="1616697"/>
                  </a:lnTo>
                  <a:lnTo>
                    <a:pt x="2381250" y="1617814"/>
                  </a:lnTo>
                  <a:lnTo>
                    <a:pt x="2381250" y="1620443"/>
                  </a:lnTo>
                  <a:lnTo>
                    <a:pt x="2381720" y="1621574"/>
                  </a:lnTo>
                  <a:lnTo>
                    <a:pt x="2383586" y="1623428"/>
                  </a:lnTo>
                  <a:lnTo>
                    <a:pt x="2384704" y="1623898"/>
                  </a:lnTo>
                  <a:lnTo>
                    <a:pt x="2387333" y="1623898"/>
                  </a:lnTo>
                  <a:lnTo>
                    <a:pt x="2388451" y="1623428"/>
                  </a:lnTo>
                  <a:lnTo>
                    <a:pt x="2390317" y="1621574"/>
                  </a:lnTo>
                  <a:lnTo>
                    <a:pt x="2390775" y="1620443"/>
                  </a:lnTo>
                  <a:lnTo>
                    <a:pt x="2390775" y="1617814"/>
                  </a:lnTo>
                  <a:close/>
                </a:path>
                <a:path w="5438775" h="3776979">
                  <a:moveTo>
                    <a:pt x="2390775" y="1079690"/>
                  </a:moveTo>
                  <a:lnTo>
                    <a:pt x="2390317" y="1078572"/>
                  </a:lnTo>
                  <a:lnTo>
                    <a:pt x="2388451" y="1076706"/>
                  </a:lnTo>
                  <a:lnTo>
                    <a:pt x="2387333" y="1076248"/>
                  </a:lnTo>
                  <a:lnTo>
                    <a:pt x="2384704" y="1076248"/>
                  </a:lnTo>
                  <a:lnTo>
                    <a:pt x="2383586" y="1076706"/>
                  </a:lnTo>
                  <a:lnTo>
                    <a:pt x="2381720" y="1078572"/>
                  </a:lnTo>
                  <a:lnTo>
                    <a:pt x="2381250" y="1079690"/>
                  </a:lnTo>
                  <a:lnTo>
                    <a:pt x="2381250" y="1082319"/>
                  </a:lnTo>
                  <a:lnTo>
                    <a:pt x="2381720" y="1083449"/>
                  </a:lnTo>
                  <a:lnTo>
                    <a:pt x="2383586" y="1085303"/>
                  </a:lnTo>
                  <a:lnTo>
                    <a:pt x="2384704" y="1085773"/>
                  </a:lnTo>
                  <a:lnTo>
                    <a:pt x="2387333" y="1085773"/>
                  </a:lnTo>
                  <a:lnTo>
                    <a:pt x="2388451" y="1085303"/>
                  </a:lnTo>
                  <a:lnTo>
                    <a:pt x="2390317" y="1083449"/>
                  </a:lnTo>
                  <a:lnTo>
                    <a:pt x="2390775" y="1082319"/>
                  </a:lnTo>
                  <a:lnTo>
                    <a:pt x="2390775" y="1079690"/>
                  </a:lnTo>
                  <a:close/>
                </a:path>
                <a:path w="5438775" h="3776979">
                  <a:moveTo>
                    <a:pt x="2390775" y="541566"/>
                  </a:moveTo>
                  <a:lnTo>
                    <a:pt x="2390317" y="540448"/>
                  </a:lnTo>
                  <a:lnTo>
                    <a:pt x="2388451" y="538594"/>
                  </a:lnTo>
                  <a:lnTo>
                    <a:pt x="2387333" y="538124"/>
                  </a:lnTo>
                  <a:lnTo>
                    <a:pt x="2384704" y="538124"/>
                  </a:lnTo>
                  <a:lnTo>
                    <a:pt x="2383586" y="538594"/>
                  </a:lnTo>
                  <a:lnTo>
                    <a:pt x="2381720" y="540448"/>
                  </a:lnTo>
                  <a:lnTo>
                    <a:pt x="2381250" y="541566"/>
                  </a:lnTo>
                  <a:lnTo>
                    <a:pt x="2381250" y="544207"/>
                  </a:lnTo>
                  <a:lnTo>
                    <a:pt x="2381720" y="545325"/>
                  </a:lnTo>
                  <a:lnTo>
                    <a:pt x="2383586" y="547179"/>
                  </a:lnTo>
                  <a:lnTo>
                    <a:pt x="2384704" y="547649"/>
                  </a:lnTo>
                  <a:lnTo>
                    <a:pt x="2387333" y="547649"/>
                  </a:lnTo>
                  <a:lnTo>
                    <a:pt x="2388451" y="547179"/>
                  </a:lnTo>
                  <a:lnTo>
                    <a:pt x="2390317" y="545325"/>
                  </a:lnTo>
                  <a:lnTo>
                    <a:pt x="2390775" y="544207"/>
                  </a:lnTo>
                  <a:lnTo>
                    <a:pt x="2390775" y="541566"/>
                  </a:lnTo>
                  <a:close/>
                </a:path>
                <a:path w="5438775" h="3776979">
                  <a:moveTo>
                    <a:pt x="2390775" y="3454"/>
                  </a:moveTo>
                  <a:lnTo>
                    <a:pt x="2390317" y="2324"/>
                  </a:lnTo>
                  <a:lnTo>
                    <a:pt x="2388451" y="469"/>
                  </a:lnTo>
                  <a:lnTo>
                    <a:pt x="2387333" y="0"/>
                  </a:lnTo>
                  <a:lnTo>
                    <a:pt x="2384704" y="0"/>
                  </a:lnTo>
                  <a:lnTo>
                    <a:pt x="2383586" y="469"/>
                  </a:lnTo>
                  <a:lnTo>
                    <a:pt x="2381720" y="2324"/>
                  </a:lnTo>
                  <a:lnTo>
                    <a:pt x="2381250" y="3454"/>
                  </a:lnTo>
                  <a:lnTo>
                    <a:pt x="2381250" y="6083"/>
                  </a:lnTo>
                  <a:lnTo>
                    <a:pt x="2381720" y="7200"/>
                  </a:lnTo>
                  <a:lnTo>
                    <a:pt x="2383586" y="9067"/>
                  </a:lnTo>
                  <a:lnTo>
                    <a:pt x="2384704" y="9525"/>
                  </a:lnTo>
                  <a:lnTo>
                    <a:pt x="2387333" y="9525"/>
                  </a:lnTo>
                  <a:lnTo>
                    <a:pt x="2388451" y="9067"/>
                  </a:lnTo>
                  <a:lnTo>
                    <a:pt x="2390317" y="7200"/>
                  </a:lnTo>
                  <a:lnTo>
                    <a:pt x="2390775" y="6083"/>
                  </a:lnTo>
                  <a:lnTo>
                    <a:pt x="2390775" y="3454"/>
                  </a:lnTo>
                  <a:close/>
                </a:path>
                <a:path w="5438775" h="3776979">
                  <a:moveTo>
                    <a:pt x="2438400" y="3770299"/>
                  </a:moveTo>
                  <a:lnTo>
                    <a:pt x="2437942" y="3769182"/>
                  </a:lnTo>
                  <a:lnTo>
                    <a:pt x="2436076" y="3767315"/>
                  </a:lnTo>
                  <a:lnTo>
                    <a:pt x="2434958" y="3766858"/>
                  </a:lnTo>
                  <a:lnTo>
                    <a:pt x="2432329" y="3766858"/>
                  </a:lnTo>
                  <a:lnTo>
                    <a:pt x="2431211" y="3767315"/>
                  </a:lnTo>
                  <a:lnTo>
                    <a:pt x="2429345" y="3769182"/>
                  </a:lnTo>
                  <a:lnTo>
                    <a:pt x="2428875" y="3770299"/>
                  </a:lnTo>
                  <a:lnTo>
                    <a:pt x="2428875" y="3772928"/>
                  </a:lnTo>
                  <a:lnTo>
                    <a:pt x="2429345" y="3774059"/>
                  </a:lnTo>
                  <a:lnTo>
                    <a:pt x="2431211" y="3775913"/>
                  </a:lnTo>
                  <a:lnTo>
                    <a:pt x="2432329" y="3776383"/>
                  </a:lnTo>
                  <a:lnTo>
                    <a:pt x="2434958" y="3776383"/>
                  </a:lnTo>
                  <a:lnTo>
                    <a:pt x="2436076" y="3775913"/>
                  </a:lnTo>
                  <a:lnTo>
                    <a:pt x="2437942" y="3774059"/>
                  </a:lnTo>
                  <a:lnTo>
                    <a:pt x="2438400" y="3772928"/>
                  </a:lnTo>
                  <a:lnTo>
                    <a:pt x="2438400" y="3770299"/>
                  </a:lnTo>
                  <a:close/>
                </a:path>
                <a:path w="5438775" h="3776979">
                  <a:moveTo>
                    <a:pt x="2438400" y="3232175"/>
                  </a:moveTo>
                  <a:lnTo>
                    <a:pt x="2437942" y="3231057"/>
                  </a:lnTo>
                  <a:lnTo>
                    <a:pt x="2436076" y="3229203"/>
                  </a:lnTo>
                  <a:lnTo>
                    <a:pt x="2434958" y="3228733"/>
                  </a:lnTo>
                  <a:lnTo>
                    <a:pt x="2432329" y="3228733"/>
                  </a:lnTo>
                  <a:lnTo>
                    <a:pt x="2431211" y="3229203"/>
                  </a:lnTo>
                  <a:lnTo>
                    <a:pt x="2429345" y="3231057"/>
                  </a:lnTo>
                  <a:lnTo>
                    <a:pt x="2428875" y="3232175"/>
                  </a:lnTo>
                  <a:lnTo>
                    <a:pt x="2428875" y="3234817"/>
                  </a:lnTo>
                  <a:lnTo>
                    <a:pt x="2429345" y="3235934"/>
                  </a:lnTo>
                  <a:lnTo>
                    <a:pt x="2431211" y="3237788"/>
                  </a:lnTo>
                  <a:lnTo>
                    <a:pt x="2432329" y="3238258"/>
                  </a:lnTo>
                  <a:lnTo>
                    <a:pt x="2434958" y="3238258"/>
                  </a:lnTo>
                  <a:lnTo>
                    <a:pt x="2436076" y="3237788"/>
                  </a:lnTo>
                  <a:lnTo>
                    <a:pt x="2437942" y="3235934"/>
                  </a:lnTo>
                  <a:lnTo>
                    <a:pt x="2438400" y="3234817"/>
                  </a:lnTo>
                  <a:lnTo>
                    <a:pt x="2438400" y="3232175"/>
                  </a:lnTo>
                  <a:close/>
                </a:path>
                <a:path w="5438775" h="3776979">
                  <a:moveTo>
                    <a:pt x="2438400" y="2694063"/>
                  </a:moveTo>
                  <a:lnTo>
                    <a:pt x="2437942" y="2692933"/>
                  </a:lnTo>
                  <a:lnTo>
                    <a:pt x="2436076" y="2691079"/>
                  </a:lnTo>
                  <a:lnTo>
                    <a:pt x="2434958" y="2690609"/>
                  </a:lnTo>
                  <a:lnTo>
                    <a:pt x="2432329" y="2690609"/>
                  </a:lnTo>
                  <a:lnTo>
                    <a:pt x="2431211" y="2691079"/>
                  </a:lnTo>
                  <a:lnTo>
                    <a:pt x="2429345" y="2692933"/>
                  </a:lnTo>
                  <a:lnTo>
                    <a:pt x="2428875" y="2694063"/>
                  </a:lnTo>
                  <a:lnTo>
                    <a:pt x="2428875" y="2696692"/>
                  </a:lnTo>
                  <a:lnTo>
                    <a:pt x="2429345" y="2697810"/>
                  </a:lnTo>
                  <a:lnTo>
                    <a:pt x="2431211" y="2699677"/>
                  </a:lnTo>
                  <a:lnTo>
                    <a:pt x="2432329" y="2700134"/>
                  </a:lnTo>
                  <a:lnTo>
                    <a:pt x="2434958" y="2700134"/>
                  </a:lnTo>
                  <a:lnTo>
                    <a:pt x="2436076" y="2699677"/>
                  </a:lnTo>
                  <a:lnTo>
                    <a:pt x="2437942" y="2697810"/>
                  </a:lnTo>
                  <a:lnTo>
                    <a:pt x="2438400" y="2696692"/>
                  </a:lnTo>
                  <a:lnTo>
                    <a:pt x="2438400" y="2694063"/>
                  </a:lnTo>
                  <a:close/>
                </a:path>
                <a:path w="5438775" h="3776979">
                  <a:moveTo>
                    <a:pt x="2438400" y="2155939"/>
                  </a:moveTo>
                  <a:lnTo>
                    <a:pt x="2437942" y="2154809"/>
                  </a:lnTo>
                  <a:lnTo>
                    <a:pt x="2436076" y="2152954"/>
                  </a:lnTo>
                  <a:lnTo>
                    <a:pt x="2434958" y="2152485"/>
                  </a:lnTo>
                  <a:lnTo>
                    <a:pt x="2432329" y="2152485"/>
                  </a:lnTo>
                  <a:lnTo>
                    <a:pt x="2431211" y="2152954"/>
                  </a:lnTo>
                  <a:lnTo>
                    <a:pt x="2429345" y="2154809"/>
                  </a:lnTo>
                  <a:lnTo>
                    <a:pt x="2428875" y="2155939"/>
                  </a:lnTo>
                  <a:lnTo>
                    <a:pt x="2428875" y="2158568"/>
                  </a:lnTo>
                  <a:lnTo>
                    <a:pt x="2429345" y="2159685"/>
                  </a:lnTo>
                  <a:lnTo>
                    <a:pt x="2431211" y="2161552"/>
                  </a:lnTo>
                  <a:lnTo>
                    <a:pt x="2432329" y="2162010"/>
                  </a:lnTo>
                  <a:lnTo>
                    <a:pt x="2434958" y="2162010"/>
                  </a:lnTo>
                  <a:lnTo>
                    <a:pt x="2436076" y="2161552"/>
                  </a:lnTo>
                  <a:lnTo>
                    <a:pt x="2437942" y="2159685"/>
                  </a:lnTo>
                  <a:lnTo>
                    <a:pt x="2438400" y="2158568"/>
                  </a:lnTo>
                  <a:lnTo>
                    <a:pt x="2438400" y="2155939"/>
                  </a:lnTo>
                  <a:close/>
                </a:path>
                <a:path w="5438775" h="3776979">
                  <a:moveTo>
                    <a:pt x="2438400" y="1617814"/>
                  </a:moveTo>
                  <a:lnTo>
                    <a:pt x="2437942" y="1616697"/>
                  </a:lnTo>
                  <a:lnTo>
                    <a:pt x="2436076" y="1614830"/>
                  </a:lnTo>
                  <a:lnTo>
                    <a:pt x="2434958" y="1614373"/>
                  </a:lnTo>
                  <a:lnTo>
                    <a:pt x="2432329" y="1614373"/>
                  </a:lnTo>
                  <a:lnTo>
                    <a:pt x="2431211" y="1614830"/>
                  </a:lnTo>
                  <a:lnTo>
                    <a:pt x="2429345" y="1616697"/>
                  </a:lnTo>
                  <a:lnTo>
                    <a:pt x="2428875" y="1617814"/>
                  </a:lnTo>
                  <a:lnTo>
                    <a:pt x="2428875" y="1620443"/>
                  </a:lnTo>
                  <a:lnTo>
                    <a:pt x="2429345" y="1621574"/>
                  </a:lnTo>
                  <a:lnTo>
                    <a:pt x="2431211" y="1623428"/>
                  </a:lnTo>
                  <a:lnTo>
                    <a:pt x="2432329" y="1623898"/>
                  </a:lnTo>
                  <a:lnTo>
                    <a:pt x="2434958" y="1623898"/>
                  </a:lnTo>
                  <a:lnTo>
                    <a:pt x="2436076" y="1623428"/>
                  </a:lnTo>
                  <a:lnTo>
                    <a:pt x="2437942" y="1621574"/>
                  </a:lnTo>
                  <a:lnTo>
                    <a:pt x="2438400" y="1620443"/>
                  </a:lnTo>
                  <a:lnTo>
                    <a:pt x="2438400" y="1617814"/>
                  </a:lnTo>
                  <a:close/>
                </a:path>
                <a:path w="5438775" h="3776979">
                  <a:moveTo>
                    <a:pt x="2438400" y="1079690"/>
                  </a:moveTo>
                  <a:lnTo>
                    <a:pt x="2437942" y="1078572"/>
                  </a:lnTo>
                  <a:lnTo>
                    <a:pt x="2436076" y="1076706"/>
                  </a:lnTo>
                  <a:lnTo>
                    <a:pt x="2434958" y="1076248"/>
                  </a:lnTo>
                  <a:lnTo>
                    <a:pt x="2432329" y="1076248"/>
                  </a:lnTo>
                  <a:lnTo>
                    <a:pt x="2431211" y="1076706"/>
                  </a:lnTo>
                  <a:lnTo>
                    <a:pt x="2429345" y="1078572"/>
                  </a:lnTo>
                  <a:lnTo>
                    <a:pt x="2428875" y="1079690"/>
                  </a:lnTo>
                  <a:lnTo>
                    <a:pt x="2428875" y="1082319"/>
                  </a:lnTo>
                  <a:lnTo>
                    <a:pt x="2429345" y="1083449"/>
                  </a:lnTo>
                  <a:lnTo>
                    <a:pt x="2431211" y="1085303"/>
                  </a:lnTo>
                  <a:lnTo>
                    <a:pt x="2432329" y="1085773"/>
                  </a:lnTo>
                  <a:lnTo>
                    <a:pt x="2434958" y="1085773"/>
                  </a:lnTo>
                  <a:lnTo>
                    <a:pt x="2436076" y="1085303"/>
                  </a:lnTo>
                  <a:lnTo>
                    <a:pt x="2437942" y="1083449"/>
                  </a:lnTo>
                  <a:lnTo>
                    <a:pt x="2438400" y="1082319"/>
                  </a:lnTo>
                  <a:lnTo>
                    <a:pt x="2438400" y="1079690"/>
                  </a:lnTo>
                  <a:close/>
                </a:path>
                <a:path w="5438775" h="3776979">
                  <a:moveTo>
                    <a:pt x="2438400" y="541566"/>
                  </a:moveTo>
                  <a:lnTo>
                    <a:pt x="2437942" y="540448"/>
                  </a:lnTo>
                  <a:lnTo>
                    <a:pt x="2436076" y="538594"/>
                  </a:lnTo>
                  <a:lnTo>
                    <a:pt x="2434958" y="538124"/>
                  </a:lnTo>
                  <a:lnTo>
                    <a:pt x="2432329" y="538124"/>
                  </a:lnTo>
                  <a:lnTo>
                    <a:pt x="2431211" y="538594"/>
                  </a:lnTo>
                  <a:lnTo>
                    <a:pt x="2429345" y="540448"/>
                  </a:lnTo>
                  <a:lnTo>
                    <a:pt x="2428875" y="541566"/>
                  </a:lnTo>
                  <a:lnTo>
                    <a:pt x="2428875" y="544207"/>
                  </a:lnTo>
                  <a:lnTo>
                    <a:pt x="2429345" y="545325"/>
                  </a:lnTo>
                  <a:lnTo>
                    <a:pt x="2431211" y="547179"/>
                  </a:lnTo>
                  <a:lnTo>
                    <a:pt x="2432329" y="547649"/>
                  </a:lnTo>
                  <a:lnTo>
                    <a:pt x="2434958" y="547649"/>
                  </a:lnTo>
                  <a:lnTo>
                    <a:pt x="2436076" y="547179"/>
                  </a:lnTo>
                  <a:lnTo>
                    <a:pt x="2437942" y="545325"/>
                  </a:lnTo>
                  <a:lnTo>
                    <a:pt x="2438400" y="544207"/>
                  </a:lnTo>
                  <a:lnTo>
                    <a:pt x="2438400" y="541566"/>
                  </a:lnTo>
                  <a:close/>
                </a:path>
                <a:path w="5438775" h="3776979">
                  <a:moveTo>
                    <a:pt x="2438400" y="3454"/>
                  </a:moveTo>
                  <a:lnTo>
                    <a:pt x="2437942" y="2324"/>
                  </a:lnTo>
                  <a:lnTo>
                    <a:pt x="2436076" y="469"/>
                  </a:lnTo>
                  <a:lnTo>
                    <a:pt x="2434958" y="0"/>
                  </a:lnTo>
                  <a:lnTo>
                    <a:pt x="2432329" y="0"/>
                  </a:lnTo>
                  <a:lnTo>
                    <a:pt x="2431211" y="469"/>
                  </a:lnTo>
                  <a:lnTo>
                    <a:pt x="2429345" y="2324"/>
                  </a:lnTo>
                  <a:lnTo>
                    <a:pt x="2428875" y="3454"/>
                  </a:lnTo>
                  <a:lnTo>
                    <a:pt x="2428875" y="6083"/>
                  </a:lnTo>
                  <a:lnTo>
                    <a:pt x="2429345" y="7200"/>
                  </a:lnTo>
                  <a:lnTo>
                    <a:pt x="2431211" y="9067"/>
                  </a:lnTo>
                  <a:lnTo>
                    <a:pt x="2432329" y="9525"/>
                  </a:lnTo>
                  <a:lnTo>
                    <a:pt x="2434958" y="9525"/>
                  </a:lnTo>
                  <a:lnTo>
                    <a:pt x="2436076" y="9067"/>
                  </a:lnTo>
                  <a:lnTo>
                    <a:pt x="2437942" y="7200"/>
                  </a:lnTo>
                  <a:lnTo>
                    <a:pt x="2438400" y="6083"/>
                  </a:lnTo>
                  <a:lnTo>
                    <a:pt x="2438400" y="3454"/>
                  </a:lnTo>
                  <a:close/>
                </a:path>
                <a:path w="5438775" h="3776979">
                  <a:moveTo>
                    <a:pt x="2486025" y="3770299"/>
                  </a:moveTo>
                  <a:lnTo>
                    <a:pt x="2485567" y="3769182"/>
                  </a:lnTo>
                  <a:lnTo>
                    <a:pt x="2483701" y="3767315"/>
                  </a:lnTo>
                  <a:lnTo>
                    <a:pt x="2482583" y="3766858"/>
                  </a:lnTo>
                  <a:lnTo>
                    <a:pt x="2479954" y="3766858"/>
                  </a:lnTo>
                  <a:lnTo>
                    <a:pt x="2478836" y="3767315"/>
                  </a:lnTo>
                  <a:lnTo>
                    <a:pt x="2476970" y="3769182"/>
                  </a:lnTo>
                  <a:lnTo>
                    <a:pt x="2476500" y="3770299"/>
                  </a:lnTo>
                  <a:lnTo>
                    <a:pt x="2476500" y="3772928"/>
                  </a:lnTo>
                  <a:lnTo>
                    <a:pt x="2476970" y="3774059"/>
                  </a:lnTo>
                  <a:lnTo>
                    <a:pt x="2478836" y="3775913"/>
                  </a:lnTo>
                  <a:lnTo>
                    <a:pt x="2479954" y="3776383"/>
                  </a:lnTo>
                  <a:lnTo>
                    <a:pt x="2482583" y="3776383"/>
                  </a:lnTo>
                  <a:lnTo>
                    <a:pt x="2483701" y="3775913"/>
                  </a:lnTo>
                  <a:lnTo>
                    <a:pt x="2485567" y="3774059"/>
                  </a:lnTo>
                  <a:lnTo>
                    <a:pt x="2486025" y="3772928"/>
                  </a:lnTo>
                  <a:lnTo>
                    <a:pt x="2486025" y="3770299"/>
                  </a:lnTo>
                  <a:close/>
                </a:path>
                <a:path w="5438775" h="3776979">
                  <a:moveTo>
                    <a:pt x="2486025" y="3232175"/>
                  </a:moveTo>
                  <a:lnTo>
                    <a:pt x="2485567" y="3231057"/>
                  </a:lnTo>
                  <a:lnTo>
                    <a:pt x="2483701" y="3229203"/>
                  </a:lnTo>
                  <a:lnTo>
                    <a:pt x="2482583" y="3228733"/>
                  </a:lnTo>
                  <a:lnTo>
                    <a:pt x="2479954" y="3228733"/>
                  </a:lnTo>
                  <a:lnTo>
                    <a:pt x="2478836" y="3229203"/>
                  </a:lnTo>
                  <a:lnTo>
                    <a:pt x="2476970" y="3231057"/>
                  </a:lnTo>
                  <a:lnTo>
                    <a:pt x="2476500" y="3232175"/>
                  </a:lnTo>
                  <a:lnTo>
                    <a:pt x="2476500" y="3234817"/>
                  </a:lnTo>
                  <a:lnTo>
                    <a:pt x="2476970" y="3235934"/>
                  </a:lnTo>
                  <a:lnTo>
                    <a:pt x="2478836" y="3237788"/>
                  </a:lnTo>
                  <a:lnTo>
                    <a:pt x="2479954" y="3238258"/>
                  </a:lnTo>
                  <a:lnTo>
                    <a:pt x="2482583" y="3238258"/>
                  </a:lnTo>
                  <a:lnTo>
                    <a:pt x="2483701" y="3237788"/>
                  </a:lnTo>
                  <a:lnTo>
                    <a:pt x="2485567" y="3235934"/>
                  </a:lnTo>
                  <a:lnTo>
                    <a:pt x="2486025" y="3234817"/>
                  </a:lnTo>
                  <a:lnTo>
                    <a:pt x="2486025" y="3232175"/>
                  </a:lnTo>
                  <a:close/>
                </a:path>
                <a:path w="5438775" h="3776979">
                  <a:moveTo>
                    <a:pt x="2486025" y="2694063"/>
                  </a:moveTo>
                  <a:lnTo>
                    <a:pt x="2485567" y="2692933"/>
                  </a:lnTo>
                  <a:lnTo>
                    <a:pt x="2483701" y="2691079"/>
                  </a:lnTo>
                  <a:lnTo>
                    <a:pt x="2482583" y="2690609"/>
                  </a:lnTo>
                  <a:lnTo>
                    <a:pt x="2479954" y="2690609"/>
                  </a:lnTo>
                  <a:lnTo>
                    <a:pt x="2478836" y="2691079"/>
                  </a:lnTo>
                  <a:lnTo>
                    <a:pt x="2476970" y="2692933"/>
                  </a:lnTo>
                  <a:lnTo>
                    <a:pt x="2476500" y="2694063"/>
                  </a:lnTo>
                  <a:lnTo>
                    <a:pt x="2476500" y="2696692"/>
                  </a:lnTo>
                  <a:lnTo>
                    <a:pt x="2476970" y="2697810"/>
                  </a:lnTo>
                  <a:lnTo>
                    <a:pt x="2478836" y="2699677"/>
                  </a:lnTo>
                  <a:lnTo>
                    <a:pt x="2479954" y="2700134"/>
                  </a:lnTo>
                  <a:lnTo>
                    <a:pt x="2482583" y="2700134"/>
                  </a:lnTo>
                  <a:lnTo>
                    <a:pt x="2483701" y="2699677"/>
                  </a:lnTo>
                  <a:lnTo>
                    <a:pt x="2485567" y="2697810"/>
                  </a:lnTo>
                  <a:lnTo>
                    <a:pt x="2486025" y="2696692"/>
                  </a:lnTo>
                  <a:lnTo>
                    <a:pt x="2486025" y="2694063"/>
                  </a:lnTo>
                  <a:close/>
                </a:path>
                <a:path w="5438775" h="3776979">
                  <a:moveTo>
                    <a:pt x="2486025" y="2155939"/>
                  </a:moveTo>
                  <a:lnTo>
                    <a:pt x="2485567" y="2154809"/>
                  </a:lnTo>
                  <a:lnTo>
                    <a:pt x="2483701" y="2152954"/>
                  </a:lnTo>
                  <a:lnTo>
                    <a:pt x="2482583" y="2152485"/>
                  </a:lnTo>
                  <a:lnTo>
                    <a:pt x="2479954" y="2152485"/>
                  </a:lnTo>
                  <a:lnTo>
                    <a:pt x="2478836" y="2152954"/>
                  </a:lnTo>
                  <a:lnTo>
                    <a:pt x="2476970" y="2154809"/>
                  </a:lnTo>
                  <a:lnTo>
                    <a:pt x="2476500" y="2155939"/>
                  </a:lnTo>
                  <a:lnTo>
                    <a:pt x="2476500" y="2158568"/>
                  </a:lnTo>
                  <a:lnTo>
                    <a:pt x="2476970" y="2159685"/>
                  </a:lnTo>
                  <a:lnTo>
                    <a:pt x="2478836" y="2161552"/>
                  </a:lnTo>
                  <a:lnTo>
                    <a:pt x="2479954" y="2162010"/>
                  </a:lnTo>
                  <a:lnTo>
                    <a:pt x="2482583" y="2162010"/>
                  </a:lnTo>
                  <a:lnTo>
                    <a:pt x="2483701" y="2161552"/>
                  </a:lnTo>
                  <a:lnTo>
                    <a:pt x="2485567" y="2159685"/>
                  </a:lnTo>
                  <a:lnTo>
                    <a:pt x="2486025" y="2158568"/>
                  </a:lnTo>
                  <a:lnTo>
                    <a:pt x="2486025" y="2155939"/>
                  </a:lnTo>
                  <a:close/>
                </a:path>
                <a:path w="5438775" h="3776979">
                  <a:moveTo>
                    <a:pt x="2486025" y="1617814"/>
                  </a:moveTo>
                  <a:lnTo>
                    <a:pt x="2485567" y="1616697"/>
                  </a:lnTo>
                  <a:lnTo>
                    <a:pt x="2483701" y="1614830"/>
                  </a:lnTo>
                  <a:lnTo>
                    <a:pt x="2482583" y="1614373"/>
                  </a:lnTo>
                  <a:lnTo>
                    <a:pt x="2479954" y="1614373"/>
                  </a:lnTo>
                  <a:lnTo>
                    <a:pt x="2478836" y="1614830"/>
                  </a:lnTo>
                  <a:lnTo>
                    <a:pt x="2476970" y="1616697"/>
                  </a:lnTo>
                  <a:lnTo>
                    <a:pt x="2476500" y="1617814"/>
                  </a:lnTo>
                  <a:lnTo>
                    <a:pt x="2476500" y="1620443"/>
                  </a:lnTo>
                  <a:lnTo>
                    <a:pt x="2476970" y="1621574"/>
                  </a:lnTo>
                  <a:lnTo>
                    <a:pt x="2478836" y="1623428"/>
                  </a:lnTo>
                  <a:lnTo>
                    <a:pt x="2479954" y="1623898"/>
                  </a:lnTo>
                  <a:lnTo>
                    <a:pt x="2482583" y="1623898"/>
                  </a:lnTo>
                  <a:lnTo>
                    <a:pt x="2483701" y="1623428"/>
                  </a:lnTo>
                  <a:lnTo>
                    <a:pt x="2485567" y="1621574"/>
                  </a:lnTo>
                  <a:lnTo>
                    <a:pt x="2486025" y="1620443"/>
                  </a:lnTo>
                  <a:lnTo>
                    <a:pt x="2486025" y="1617814"/>
                  </a:lnTo>
                  <a:close/>
                </a:path>
                <a:path w="5438775" h="3776979">
                  <a:moveTo>
                    <a:pt x="2486025" y="1079690"/>
                  </a:moveTo>
                  <a:lnTo>
                    <a:pt x="2485567" y="1078572"/>
                  </a:lnTo>
                  <a:lnTo>
                    <a:pt x="2483701" y="1076706"/>
                  </a:lnTo>
                  <a:lnTo>
                    <a:pt x="2482583" y="1076248"/>
                  </a:lnTo>
                  <a:lnTo>
                    <a:pt x="2479954" y="1076248"/>
                  </a:lnTo>
                  <a:lnTo>
                    <a:pt x="2478836" y="1076706"/>
                  </a:lnTo>
                  <a:lnTo>
                    <a:pt x="2476970" y="1078572"/>
                  </a:lnTo>
                  <a:lnTo>
                    <a:pt x="2476500" y="1079690"/>
                  </a:lnTo>
                  <a:lnTo>
                    <a:pt x="2476500" y="1082319"/>
                  </a:lnTo>
                  <a:lnTo>
                    <a:pt x="2476970" y="1083449"/>
                  </a:lnTo>
                  <a:lnTo>
                    <a:pt x="2478836" y="1085303"/>
                  </a:lnTo>
                  <a:lnTo>
                    <a:pt x="2479954" y="1085773"/>
                  </a:lnTo>
                  <a:lnTo>
                    <a:pt x="2482583" y="1085773"/>
                  </a:lnTo>
                  <a:lnTo>
                    <a:pt x="2483701" y="1085303"/>
                  </a:lnTo>
                  <a:lnTo>
                    <a:pt x="2485567" y="1083449"/>
                  </a:lnTo>
                  <a:lnTo>
                    <a:pt x="2486025" y="1082319"/>
                  </a:lnTo>
                  <a:lnTo>
                    <a:pt x="2486025" y="1079690"/>
                  </a:lnTo>
                  <a:close/>
                </a:path>
                <a:path w="5438775" h="3776979">
                  <a:moveTo>
                    <a:pt x="2486025" y="541566"/>
                  </a:moveTo>
                  <a:lnTo>
                    <a:pt x="2485567" y="540448"/>
                  </a:lnTo>
                  <a:lnTo>
                    <a:pt x="2483701" y="538594"/>
                  </a:lnTo>
                  <a:lnTo>
                    <a:pt x="2482583" y="538124"/>
                  </a:lnTo>
                  <a:lnTo>
                    <a:pt x="2479954" y="538124"/>
                  </a:lnTo>
                  <a:lnTo>
                    <a:pt x="2478836" y="538594"/>
                  </a:lnTo>
                  <a:lnTo>
                    <a:pt x="2476970" y="540448"/>
                  </a:lnTo>
                  <a:lnTo>
                    <a:pt x="2476500" y="541566"/>
                  </a:lnTo>
                  <a:lnTo>
                    <a:pt x="2476500" y="544207"/>
                  </a:lnTo>
                  <a:lnTo>
                    <a:pt x="2476970" y="545325"/>
                  </a:lnTo>
                  <a:lnTo>
                    <a:pt x="2478836" y="547179"/>
                  </a:lnTo>
                  <a:lnTo>
                    <a:pt x="2479954" y="547649"/>
                  </a:lnTo>
                  <a:lnTo>
                    <a:pt x="2482583" y="547649"/>
                  </a:lnTo>
                  <a:lnTo>
                    <a:pt x="2483701" y="547179"/>
                  </a:lnTo>
                  <a:lnTo>
                    <a:pt x="2485567" y="545325"/>
                  </a:lnTo>
                  <a:lnTo>
                    <a:pt x="2486025" y="544207"/>
                  </a:lnTo>
                  <a:lnTo>
                    <a:pt x="2486025" y="541566"/>
                  </a:lnTo>
                  <a:close/>
                </a:path>
                <a:path w="5438775" h="3776979">
                  <a:moveTo>
                    <a:pt x="2486025" y="3454"/>
                  </a:moveTo>
                  <a:lnTo>
                    <a:pt x="2485567" y="2324"/>
                  </a:lnTo>
                  <a:lnTo>
                    <a:pt x="2483701" y="469"/>
                  </a:lnTo>
                  <a:lnTo>
                    <a:pt x="2482583" y="0"/>
                  </a:lnTo>
                  <a:lnTo>
                    <a:pt x="2479954" y="0"/>
                  </a:lnTo>
                  <a:lnTo>
                    <a:pt x="2478836" y="469"/>
                  </a:lnTo>
                  <a:lnTo>
                    <a:pt x="2476970" y="2324"/>
                  </a:lnTo>
                  <a:lnTo>
                    <a:pt x="2476500" y="3454"/>
                  </a:lnTo>
                  <a:lnTo>
                    <a:pt x="2476500" y="6083"/>
                  </a:lnTo>
                  <a:lnTo>
                    <a:pt x="2476970" y="7200"/>
                  </a:lnTo>
                  <a:lnTo>
                    <a:pt x="2478836" y="9067"/>
                  </a:lnTo>
                  <a:lnTo>
                    <a:pt x="2479954" y="9525"/>
                  </a:lnTo>
                  <a:lnTo>
                    <a:pt x="2482583" y="9525"/>
                  </a:lnTo>
                  <a:lnTo>
                    <a:pt x="2483701" y="9067"/>
                  </a:lnTo>
                  <a:lnTo>
                    <a:pt x="2485567" y="7200"/>
                  </a:lnTo>
                  <a:lnTo>
                    <a:pt x="2486025" y="6083"/>
                  </a:lnTo>
                  <a:lnTo>
                    <a:pt x="2486025" y="3454"/>
                  </a:lnTo>
                  <a:close/>
                </a:path>
                <a:path w="5438775" h="3776979">
                  <a:moveTo>
                    <a:pt x="2533650" y="3770299"/>
                  </a:moveTo>
                  <a:lnTo>
                    <a:pt x="2533192" y="3769182"/>
                  </a:lnTo>
                  <a:lnTo>
                    <a:pt x="2531326" y="3767315"/>
                  </a:lnTo>
                  <a:lnTo>
                    <a:pt x="2530208" y="3766858"/>
                  </a:lnTo>
                  <a:lnTo>
                    <a:pt x="2527579" y="3766858"/>
                  </a:lnTo>
                  <a:lnTo>
                    <a:pt x="2526461" y="3767315"/>
                  </a:lnTo>
                  <a:lnTo>
                    <a:pt x="2524595" y="3769182"/>
                  </a:lnTo>
                  <a:lnTo>
                    <a:pt x="2524125" y="3770299"/>
                  </a:lnTo>
                  <a:lnTo>
                    <a:pt x="2524125" y="3772928"/>
                  </a:lnTo>
                  <a:lnTo>
                    <a:pt x="2524595" y="3774059"/>
                  </a:lnTo>
                  <a:lnTo>
                    <a:pt x="2526461" y="3775913"/>
                  </a:lnTo>
                  <a:lnTo>
                    <a:pt x="2527579" y="3776383"/>
                  </a:lnTo>
                  <a:lnTo>
                    <a:pt x="2530208" y="3776383"/>
                  </a:lnTo>
                  <a:lnTo>
                    <a:pt x="2531326" y="3775913"/>
                  </a:lnTo>
                  <a:lnTo>
                    <a:pt x="2533192" y="3774059"/>
                  </a:lnTo>
                  <a:lnTo>
                    <a:pt x="2533650" y="3772928"/>
                  </a:lnTo>
                  <a:lnTo>
                    <a:pt x="2533650" y="3770299"/>
                  </a:lnTo>
                  <a:close/>
                </a:path>
                <a:path w="5438775" h="3776979">
                  <a:moveTo>
                    <a:pt x="2533650" y="3232175"/>
                  </a:moveTo>
                  <a:lnTo>
                    <a:pt x="2533192" y="3231057"/>
                  </a:lnTo>
                  <a:lnTo>
                    <a:pt x="2531326" y="3229203"/>
                  </a:lnTo>
                  <a:lnTo>
                    <a:pt x="2530208" y="3228733"/>
                  </a:lnTo>
                  <a:lnTo>
                    <a:pt x="2527579" y="3228733"/>
                  </a:lnTo>
                  <a:lnTo>
                    <a:pt x="2526461" y="3229203"/>
                  </a:lnTo>
                  <a:lnTo>
                    <a:pt x="2524595" y="3231057"/>
                  </a:lnTo>
                  <a:lnTo>
                    <a:pt x="2524125" y="3232175"/>
                  </a:lnTo>
                  <a:lnTo>
                    <a:pt x="2524125" y="3234817"/>
                  </a:lnTo>
                  <a:lnTo>
                    <a:pt x="2524595" y="3235934"/>
                  </a:lnTo>
                  <a:lnTo>
                    <a:pt x="2526461" y="3237788"/>
                  </a:lnTo>
                  <a:lnTo>
                    <a:pt x="2527579" y="3238258"/>
                  </a:lnTo>
                  <a:lnTo>
                    <a:pt x="2530208" y="3238258"/>
                  </a:lnTo>
                  <a:lnTo>
                    <a:pt x="2531326" y="3237788"/>
                  </a:lnTo>
                  <a:lnTo>
                    <a:pt x="2533192" y="3235934"/>
                  </a:lnTo>
                  <a:lnTo>
                    <a:pt x="2533650" y="3234817"/>
                  </a:lnTo>
                  <a:lnTo>
                    <a:pt x="2533650" y="3232175"/>
                  </a:lnTo>
                  <a:close/>
                </a:path>
                <a:path w="5438775" h="3776979">
                  <a:moveTo>
                    <a:pt x="2533650" y="2694063"/>
                  </a:moveTo>
                  <a:lnTo>
                    <a:pt x="2533192" y="2692933"/>
                  </a:lnTo>
                  <a:lnTo>
                    <a:pt x="2531326" y="2691079"/>
                  </a:lnTo>
                  <a:lnTo>
                    <a:pt x="2530208" y="2690609"/>
                  </a:lnTo>
                  <a:lnTo>
                    <a:pt x="2527579" y="2690609"/>
                  </a:lnTo>
                  <a:lnTo>
                    <a:pt x="2526461" y="2691079"/>
                  </a:lnTo>
                  <a:lnTo>
                    <a:pt x="2524595" y="2692933"/>
                  </a:lnTo>
                  <a:lnTo>
                    <a:pt x="2524125" y="2694063"/>
                  </a:lnTo>
                  <a:lnTo>
                    <a:pt x="2524125" y="2696692"/>
                  </a:lnTo>
                  <a:lnTo>
                    <a:pt x="2524595" y="2697810"/>
                  </a:lnTo>
                  <a:lnTo>
                    <a:pt x="2526461" y="2699677"/>
                  </a:lnTo>
                  <a:lnTo>
                    <a:pt x="2527579" y="2700134"/>
                  </a:lnTo>
                  <a:lnTo>
                    <a:pt x="2530208" y="2700134"/>
                  </a:lnTo>
                  <a:lnTo>
                    <a:pt x="2531326" y="2699677"/>
                  </a:lnTo>
                  <a:lnTo>
                    <a:pt x="2533192" y="2697810"/>
                  </a:lnTo>
                  <a:lnTo>
                    <a:pt x="2533650" y="2696692"/>
                  </a:lnTo>
                  <a:lnTo>
                    <a:pt x="2533650" y="2694063"/>
                  </a:lnTo>
                  <a:close/>
                </a:path>
                <a:path w="5438775" h="3776979">
                  <a:moveTo>
                    <a:pt x="2533650" y="2155939"/>
                  </a:moveTo>
                  <a:lnTo>
                    <a:pt x="2533192" y="2154809"/>
                  </a:lnTo>
                  <a:lnTo>
                    <a:pt x="2531326" y="2152954"/>
                  </a:lnTo>
                  <a:lnTo>
                    <a:pt x="2530208" y="2152485"/>
                  </a:lnTo>
                  <a:lnTo>
                    <a:pt x="2527579" y="2152485"/>
                  </a:lnTo>
                  <a:lnTo>
                    <a:pt x="2526461" y="2152954"/>
                  </a:lnTo>
                  <a:lnTo>
                    <a:pt x="2524595" y="2154809"/>
                  </a:lnTo>
                  <a:lnTo>
                    <a:pt x="2524125" y="2155939"/>
                  </a:lnTo>
                  <a:lnTo>
                    <a:pt x="2524125" y="2158568"/>
                  </a:lnTo>
                  <a:lnTo>
                    <a:pt x="2524595" y="2159685"/>
                  </a:lnTo>
                  <a:lnTo>
                    <a:pt x="2526461" y="2161552"/>
                  </a:lnTo>
                  <a:lnTo>
                    <a:pt x="2527579" y="2162010"/>
                  </a:lnTo>
                  <a:lnTo>
                    <a:pt x="2530208" y="2162010"/>
                  </a:lnTo>
                  <a:lnTo>
                    <a:pt x="2531326" y="2161552"/>
                  </a:lnTo>
                  <a:lnTo>
                    <a:pt x="2533192" y="2159685"/>
                  </a:lnTo>
                  <a:lnTo>
                    <a:pt x="2533650" y="2158568"/>
                  </a:lnTo>
                  <a:lnTo>
                    <a:pt x="2533650" y="2155939"/>
                  </a:lnTo>
                  <a:close/>
                </a:path>
                <a:path w="5438775" h="3776979">
                  <a:moveTo>
                    <a:pt x="2533650" y="1617814"/>
                  </a:moveTo>
                  <a:lnTo>
                    <a:pt x="2533192" y="1616697"/>
                  </a:lnTo>
                  <a:lnTo>
                    <a:pt x="2531326" y="1614830"/>
                  </a:lnTo>
                  <a:lnTo>
                    <a:pt x="2530208" y="1614373"/>
                  </a:lnTo>
                  <a:lnTo>
                    <a:pt x="2527579" y="1614373"/>
                  </a:lnTo>
                  <a:lnTo>
                    <a:pt x="2526461" y="1614830"/>
                  </a:lnTo>
                  <a:lnTo>
                    <a:pt x="2524595" y="1616697"/>
                  </a:lnTo>
                  <a:lnTo>
                    <a:pt x="2524125" y="1617814"/>
                  </a:lnTo>
                  <a:lnTo>
                    <a:pt x="2524125" y="1620443"/>
                  </a:lnTo>
                  <a:lnTo>
                    <a:pt x="2524595" y="1621574"/>
                  </a:lnTo>
                  <a:lnTo>
                    <a:pt x="2526461" y="1623428"/>
                  </a:lnTo>
                  <a:lnTo>
                    <a:pt x="2527579" y="1623898"/>
                  </a:lnTo>
                  <a:lnTo>
                    <a:pt x="2530208" y="1623898"/>
                  </a:lnTo>
                  <a:lnTo>
                    <a:pt x="2531326" y="1623428"/>
                  </a:lnTo>
                  <a:lnTo>
                    <a:pt x="2533192" y="1621574"/>
                  </a:lnTo>
                  <a:lnTo>
                    <a:pt x="2533650" y="1620443"/>
                  </a:lnTo>
                  <a:lnTo>
                    <a:pt x="2533650" y="1617814"/>
                  </a:lnTo>
                  <a:close/>
                </a:path>
                <a:path w="5438775" h="3776979">
                  <a:moveTo>
                    <a:pt x="2533650" y="1079690"/>
                  </a:moveTo>
                  <a:lnTo>
                    <a:pt x="2533192" y="1078572"/>
                  </a:lnTo>
                  <a:lnTo>
                    <a:pt x="2531326" y="1076706"/>
                  </a:lnTo>
                  <a:lnTo>
                    <a:pt x="2530208" y="1076248"/>
                  </a:lnTo>
                  <a:lnTo>
                    <a:pt x="2527579" y="1076248"/>
                  </a:lnTo>
                  <a:lnTo>
                    <a:pt x="2526461" y="1076706"/>
                  </a:lnTo>
                  <a:lnTo>
                    <a:pt x="2524595" y="1078572"/>
                  </a:lnTo>
                  <a:lnTo>
                    <a:pt x="2524125" y="1079690"/>
                  </a:lnTo>
                  <a:lnTo>
                    <a:pt x="2524125" y="1082319"/>
                  </a:lnTo>
                  <a:lnTo>
                    <a:pt x="2524595" y="1083449"/>
                  </a:lnTo>
                  <a:lnTo>
                    <a:pt x="2526461" y="1085303"/>
                  </a:lnTo>
                  <a:lnTo>
                    <a:pt x="2527579" y="1085773"/>
                  </a:lnTo>
                  <a:lnTo>
                    <a:pt x="2530208" y="1085773"/>
                  </a:lnTo>
                  <a:lnTo>
                    <a:pt x="2531326" y="1085303"/>
                  </a:lnTo>
                  <a:lnTo>
                    <a:pt x="2533192" y="1083449"/>
                  </a:lnTo>
                  <a:lnTo>
                    <a:pt x="2533650" y="1082319"/>
                  </a:lnTo>
                  <a:lnTo>
                    <a:pt x="2533650" y="1079690"/>
                  </a:lnTo>
                  <a:close/>
                </a:path>
                <a:path w="5438775" h="3776979">
                  <a:moveTo>
                    <a:pt x="2533650" y="541566"/>
                  </a:moveTo>
                  <a:lnTo>
                    <a:pt x="2533192" y="540448"/>
                  </a:lnTo>
                  <a:lnTo>
                    <a:pt x="2531326" y="538594"/>
                  </a:lnTo>
                  <a:lnTo>
                    <a:pt x="2530208" y="538124"/>
                  </a:lnTo>
                  <a:lnTo>
                    <a:pt x="2527579" y="538124"/>
                  </a:lnTo>
                  <a:lnTo>
                    <a:pt x="2526461" y="538594"/>
                  </a:lnTo>
                  <a:lnTo>
                    <a:pt x="2524595" y="540448"/>
                  </a:lnTo>
                  <a:lnTo>
                    <a:pt x="2524125" y="541566"/>
                  </a:lnTo>
                  <a:lnTo>
                    <a:pt x="2524125" y="544207"/>
                  </a:lnTo>
                  <a:lnTo>
                    <a:pt x="2524595" y="545325"/>
                  </a:lnTo>
                  <a:lnTo>
                    <a:pt x="2526461" y="547179"/>
                  </a:lnTo>
                  <a:lnTo>
                    <a:pt x="2527579" y="547649"/>
                  </a:lnTo>
                  <a:lnTo>
                    <a:pt x="2530208" y="547649"/>
                  </a:lnTo>
                  <a:lnTo>
                    <a:pt x="2531326" y="547179"/>
                  </a:lnTo>
                  <a:lnTo>
                    <a:pt x="2533192" y="545325"/>
                  </a:lnTo>
                  <a:lnTo>
                    <a:pt x="2533650" y="544207"/>
                  </a:lnTo>
                  <a:lnTo>
                    <a:pt x="2533650" y="541566"/>
                  </a:lnTo>
                  <a:close/>
                </a:path>
                <a:path w="5438775" h="3776979">
                  <a:moveTo>
                    <a:pt x="2533650" y="3454"/>
                  </a:moveTo>
                  <a:lnTo>
                    <a:pt x="2533192" y="2324"/>
                  </a:lnTo>
                  <a:lnTo>
                    <a:pt x="2531326" y="469"/>
                  </a:lnTo>
                  <a:lnTo>
                    <a:pt x="2530208" y="0"/>
                  </a:lnTo>
                  <a:lnTo>
                    <a:pt x="2527579" y="0"/>
                  </a:lnTo>
                  <a:lnTo>
                    <a:pt x="2526461" y="469"/>
                  </a:lnTo>
                  <a:lnTo>
                    <a:pt x="2524595" y="2324"/>
                  </a:lnTo>
                  <a:lnTo>
                    <a:pt x="2524125" y="3454"/>
                  </a:lnTo>
                  <a:lnTo>
                    <a:pt x="2524125" y="6083"/>
                  </a:lnTo>
                  <a:lnTo>
                    <a:pt x="2524595" y="7200"/>
                  </a:lnTo>
                  <a:lnTo>
                    <a:pt x="2526461" y="9067"/>
                  </a:lnTo>
                  <a:lnTo>
                    <a:pt x="2527579" y="9525"/>
                  </a:lnTo>
                  <a:lnTo>
                    <a:pt x="2530208" y="9525"/>
                  </a:lnTo>
                  <a:lnTo>
                    <a:pt x="2531326" y="9067"/>
                  </a:lnTo>
                  <a:lnTo>
                    <a:pt x="2533192" y="7200"/>
                  </a:lnTo>
                  <a:lnTo>
                    <a:pt x="2533650" y="6083"/>
                  </a:lnTo>
                  <a:lnTo>
                    <a:pt x="2533650" y="3454"/>
                  </a:lnTo>
                  <a:close/>
                </a:path>
                <a:path w="5438775" h="3776979">
                  <a:moveTo>
                    <a:pt x="2581275" y="3770299"/>
                  </a:moveTo>
                  <a:lnTo>
                    <a:pt x="2580817" y="3769182"/>
                  </a:lnTo>
                  <a:lnTo>
                    <a:pt x="2578951" y="3767315"/>
                  </a:lnTo>
                  <a:lnTo>
                    <a:pt x="2577833" y="3766858"/>
                  </a:lnTo>
                  <a:lnTo>
                    <a:pt x="2575204" y="3766858"/>
                  </a:lnTo>
                  <a:lnTo>
                    <a:pt x="2574086" y="3767315"/>
                  </a:lnTo>
                  <a:lnTo>
                    <a:pt x="2572220" y="3769182"/>
                  </a:lnTo>
                  <a:lnTo>
                    <a:pt x="2571750" y="3770299"/>
                  </a:lnTo>
                  <a:lnTo>
                    <a:pt x="2571750" y="3772928"/>
                  </a:lnTo>
                  <a:lnTo>
                    <a:pt x="2572220" y="3774059"/>
                  </a:lnTo>
                  <a:lnTo>
                    <a:pt x="2574086" y="3775913"/>
                  </a:lnTo>
                  <a:lnTo>
                    <a:pt x="2575204" y="3776383"/>
                  </a:lnTo>
                  <a:lnTo>
                    <a:pt x="2577833" y="3776383"/>
                  </a:lnTo>
                  <a:lnTo>
                    <a:pt x="2578951" y="3775913"/>
                  </a:lnTo>
                  <a:lnTo>
                    <a:pt x="2580817" y="3774059"/>
                  </a:lnTo>
                  <a:lnTo>
                    <a:pt x="2581275" y="3772928"/>
                  </a:lnTo>
                  <a:lnTo>
                    <a:pt x="2581275" y="3770299"/>
                  </a:lnTo>
                  <a:close/>
                </a:path>
                <a:path w="5438775" h="3776979">
                  <a:moveTo>
                    <a:pt x="2581275" y="3232175"/>
                  </a:moveTo>
                  <a:lnTo>
                    <a:pt x="2580817" y="3231057"/>
                  </a:lnTo>
                  <a:lnTo>
                    <a:pt x="2578951" y="3229203"/>
                  </a:lnTo>
                  <a:lnTo>
                    <a:pt x="2577833" y="3228733"/>
                  </a:lnTo>
                  <a:lnTo>
                    <a:pt x="2575204" y="3228733"/>
                  </a:lnTo>
                  <a:lnTo>
                    <a:pt x="2574086" y="3229203"/>
                  </a:lnTo>
                  <a:lnTo>
                    <a:pt x="2572220" y="3231057"/>
                  </a:lnTo>
                  <a:lnTo>
                    <a:pt x="2571750" y="3232175"/>
                  </a:lnTo>
                  <a:lnTo>
                    <a:pt x="2571750" y="3234817"/>
                  </a:lnTo>
                  <a:lnTo>
                    <a:pt x="2572220" y="3235934"/>
                  </a:lnTo>
                  <a:lnTo>
                    <a:pt x="2574086" y="3237788"/>
                  </a:lnTo>
                  <a:lnTo>
                    <a:pt x="2575204" y="3238258"/>
                  </a:lnTo>
                  <a:lnTo>
                    <a:pt x="2577833" y="3238258"/>
                  </a:lnTo>
                  <a:lnTo>
                    <a:pt x="2578951" y="3237788"/>
                  </a:lnTo>
                  <a:lnTo>
                    <a:pt x="2580817" y="3235934"/>
                  </a:lnTo>
                  <a:lnTo>
                    <a:pt x="2581275" y="3234817"/>
                  </a:lnTo>
                  <a:lnTo>
                    <a:pt x="2581275" y="3232175"/>
                  </a:lnTo>
                  <a:close/>
                </a:path>
                <a:path w="5438775" h="3776979">
                  <a:moveTo>
                    <a:pt x="2581275" y="2694063"/>
                  </a:moveTo>
                  <a:lnTo>
                    <a:pt x="2580817" y="2692933"/>
                  </a:lnTo>
                  <a:lnTo>
                    <a:pt x="2578951" y="2691079"/>
                  </a:lnTo>
                  <a:lnTo>
                    <a:pt x="2577833" y="2690609"/>
                  </a:lnTo>
                  <a:lnTo>
                    <a:pt x="2575204" y="2690609"/>
                  </a:lnTo>
                  <a:lnTo>
                    <a:pt x="2574086" y="2691079"/>
                  </a:lnTo>
                  <a:lnTo>
                    <a:pt x="2572220" y="2692933"/>
                  </a:lnTo>
                  <a:lnTo>
                    <a:pt x="2571750" y="2694063"/>
                  </a:lnTo>
                  <a:lnTo>
                    <a:pt x="2571750" y="2696692"/>
                  </a:lnTo>
                  <a:lnTo>
                    <a:pt x="2572220" y="2697810"/>
                  </a:lnTo>
                  <a:lnTo>
                    <a:pt x="2574086" y="2699677"/>
                  </a:lnTo>
                  <a:lnTo>
                    <a:pt x="2575204" y="2700134"/>
                  </a:lnTo>
                  <a:lnTo>
                    <a:pt x="2577833" y="2700134"/>
                  </a:lnTo>
                  <a:lnTo>
                    <a:pt x="2578951" y="2699677"/>
                  </a:lnTo>
                  <a:lnTo>
                    <a:pt x="2580817" y="2697810"/>
                  </a:lnTo>
                  <a:lnTo>
                    <a:pt x="2581275" y="2696692"/>
                  </a:lnTo>
                  <a:lnTo>
                    <a:pt x="2581275" y="2694063"/>
                  </a:lnTo>
                  <a:close/>
                </a:path>
                <a:path w="5438775" h="3776979">
                  <a:moveTo>
                    <a:pt x="2581275" y="2155939"/>
                  </a:moveTo>
                  <a:lnTo>
                    <a:pt x="2580817" y="2154809"/>
                  </a:lnTo>
                  <a:lnTo>
                    <a:pt x="2578951" y="2152954"/>
                  </a:lnTo>
                  <a:lnTo>
                    <a:pt x="2577833" y="2152485"/>
                  </a:lnTo>
                  <a:lnTo>
                    <a:pt x="2575204" y="2152485"/>
                  </a:lnTo>
                  <a:lnTo>
                    <a:pt x="2574086" y="2152954"/>
                  </a:lnTo>
                  <a:lnTo>
                    <a:pt x="2572220" y="2154809"/>
                  </a:lnTo>
                  <a:lnTo>
                    <a:pt x="2571750" y="2155939"/>
                  </a:lnTo>
                  <a:lnTo>
                    <a:pt x="2571750" y="2158568"/>
                  </a:lnTo>
                  <a:lnTo>
                    <a:pt x="2572220" y="2159685"/>
                  </a:lnTo>
                  <a:lnTo>
                    <a:pt x="2574086" y="2161552"/>
                  </a:lnTo>
                  <a:lnTo>
                    <a:pt x="2575204" y="2162010"/>
                  </a:lnTo>
                  <a:lnTo>
                    <a:pt x="2577833" y="2162010"/>
                  </a:lnTo>
                  <a:lnTo>
                    <a:pt x="2578951" y="2161552"/>
                  </a:lnTo>
                  <a:lnTo>
                    <a:pt x="2580817" y="2159685"/>
                  </a:lnTo>
                  <a:lnTo>
                    <a:pt x="2581275" y="2158568"/>
                  </a:lnTo>
                  <a:lnTo>
                    <a:pt x="2581275" y="2155939"/>
                  </a:lnTo>
                  <a:close/>
                </a:path>
                <a:path w="5438775" h="3776979">
                  <a:moveTo>
                    <a:pt x="2581275" y="1617814"/>
                  </a:moveTo>
                  <a:lnTo>
                    <a:pt x="2580817" y="1616697"/>
                  </a:lnTo>
                  <a:lnTo>
                    <a:pt x="2578951" y="1614830"/>
                  </a:lnTo>
                  <a:lnTo>
                    <a:pt x="2577833" y="1614373"/>
                  </a:lnTo>
                  <a:lnTo>
                    <a:pt x="2575204" y="1614373"/>
                  </a:lnTo>
                  <a:lnTo>
                    <a:pt x="2574086" y="1614830"/>
                  </a:lnTo>
                  <a:lnTo>
                    <a:pt x="2572220" y="1616697"/>
                  </a:lnTo>
                  <a:lnTo>
                    <a:pt x="2571750" y="1617814"/>
                  </a:lnTo>
                  <a:lnTo>
                    <a:pt x="2571750" y="1620443"/>
                  </a:lnTo>
                  <a:lnTo>
                    <a:pt x="2572220" y="1621574"/>
                  </a:lnTo>
                  <a:lnTo>
                    <a:pt x="2574086" y="1623428"/>
                  </a:lnTo>
                  <a:lnTo>
                    <a:pt x="2575204" y="1623898"/>
                  </a:lnTo>
                  <a:lnTo>
                    <a:pt x="2577833" y="1623898"/>
                  </a:lnTo>
                  <a:lnTo>
                    <a:pt x="2578951" y="1623428"/>
                  </a:lnTo>
                  <a:lnTo>
                    <a:pt x="2580817" y="1621574"/>
                  </a:lnTo>
                  <a:lnTo>
                    <a:pt x="2581275" y="1620443"/>
                  </a:lnTo>
                  <a:lnTo>
                    <a:pt x="2581275" y="1617814"/>
                  </a:lnTo>
                  <a:close/>
                </a:path>
                <a:path w="5438775" h="3776979">
                  <a:moveTo>
                    <a:pt x="2581275" y="1079690"/>
                  </a:moveTo>
                  <a:lnTo>
                    <a:pt x="2580817" y="1078572"/>
                  </a:lnTo>
                  <a:lnTo>
                    <a:pt x="2578951" y="1076706"/>
                  </a:lnTo>
                  <a:lnTo>
                    <a:pt x="2577833" y="1076248"/>
                  </a:lnTo>
                  <a:lnTo>
                    <a:pt x="2575204" y="1076248"/>
                  </a:lnTo>
                  <a:lnTo>
                    <a:pt x="2574086" y="1076706"/>
                  </a:lnTo>
                  <a:lnTo>
                    <a:pt x="2572220" y="1078572"/>
                  </a:lnTo>
                  <a:lnTo>
                    <a:pt x="2571750" y="1079690"/>
                  </a:lnTo>
                  <a:lnTo>
                    <a:pt x="2571750" y="1082319"/>
                  </a:lnTo>
                  <a:lnTo>
                    <a:pt x="2572220" y="1083449"/>
                  </a:lnTo>
                  <a:lnTo>
                    <a:pt x="2574086" y="1085303"/>
                  </a:lnTo>
                  <a:lnTo>
                    <a:pt x="2575204" y="1085773"/>
                  </a:lnTo>
                  <a:lnTo>
                    <a:pt x="2577833" y="1085773"/>
                  </a:lnTo>
                  <a:lnTo>
                    <a:pt x="2578951" y="1085303"/>
                  </a:lnTo>
                  <a:lnTo>
                    <a:pt x="2580817" y="1083449"/>
                  </a:lnTo>
                  <a:lnTo>
                    <a:pt x="2581275" y="1082319"/>
                  </a:lnTo>
                  <a:lnTo>
                    <a:pt x="2581275" y="1079690"/>
                  </a:lnTo>
                  <a:close/>
                </a:path>
                <a:path w="5438775" h="3776979">
                  <a:moveTo>
                    <a:pt x="2581275" y="541566"/>
                  </a:moveTo>
                  <a:lnTo>
                    <a:pt x="2580817" y="540448"/>
                  </a:lnTo>
                  <a:lnTo>
                    <a:pt x="2578951" y="538594"/>
                  </a:lnTo>
                  <a:lnTo>
                    <a:pt x="2577833" y="538124"/>
                  </a:lnTo>
                  <a:lnTo>
                    <a:pt x="2575204" y="538124"/>
                  </a:lnTo>
                  <a:lnTo>
                    <a:pt x="2574086" y="538594"/>
                  </a:lnTo>
                  <a:lnTo>
                    <a:pt x="2572220" y="540448"/>
                  </a:lnTo>
                  <a:lnTo>
                    <a:pt x="2571750" y="541566"/>
                  </a:lnTo>
                  <a:lnTo>
                    <a:pt x="2571750" y="544207"/>
                  </a:lnTo>
                  <a:lnTo>
                    <a:pt x="2572220" y="545325"/>
                  </a:lnTo>
                  <a:lnTo>
                    <a:pt x="2574086" y="547179"/>
                  </a:lnTo>
                  <a:lnTo>
                    <a:pt x="2575204" y="547649"/>
                  </a:lnTo>
                  <a:lnTo>
                    <a:pt x="2577833" y="547649"/>
                  </a:lnTo>
                  <a:lnTo>
                    <a:pt x="2578951" y="547179"/>
                  </a:lnTo>
                  <a:lnTo>
                    <a:pt x="2580817" y="545325"/>
                  </a:lnTo>
                  <a:lnTo>
                    <a:pt x="2581275" y="544207"/>
                  </a:lnTo>
                  <a:lnTo>
                    <a:pt x="2581275" y="541566"/>
                  </a:lnTo>
                  <a:close/>
                </a:path>
                <a:path w="5438775" h="3776979">
                  <a:moveTo>
                    <a:pt x="2581275" y="3454"/>
                  </a:moveTo>
                  <a:lnTo>
                    <a:pt x="2580817" y="2324"/>
                  </a:lnTo>
                  <a:lnTo>
                    <a:pt x="2578951" y="469"/>
                  </a:lnTo>
                  <a:lnTo>
                    <a:pt x="2577833" y="0"/>
                  </a:lnTo>
                  <a:lnTo>
                    <a:pt x="2575204" y="0"/>
                  </a:lnTo>
                  <a:lnTo>
                    <a:pt x="2574086" y="469"/>
                  </a:lnTo>
                  <a:lnTo>
                    <a:pt x="2572220" y="2324"/>
                  </a:lnTo>
                  <a:lnTo>
                    <a:pt x="2571750" y="3454"/>
                  </a:lnTo>
                  <a:lnTo>
                    <a:pt x="2571750" y="6083"/>
                  </a:lnTo>
                  <a:lnTo>
                    <a:pt x="2572220" y="7200"/>
                  </a:lnTo>
                  <a:lnTo>
                    <a:pt x="2574086" y="9067"/>
                  </a:lnTo>
                  <a:lnTo>
                    <a:pt x="2575204" y="9525"/>
                  </a:lnTo>
                  <a:lnTo>
                    <a:pt x="2577833" y="9525"/>
                  </a:lnTo>
                  <a:lnTo>
                    <a:pt x="2578951" y="9067"/>
                  </a:lnTo>
                  <a:lnTo>
                    <a:pt x="2580817" y="7200"/>
                  </a:lnTo>
                  <a:lnTo>
                    <a:pt x="2581275" y="6083"/>
                  </a:lnTo>
                  <a:lnTo>
                    <a:pt x="2581275" y="3454"/>
                  </a:lnTo>
                  <a:close/>
                </a:path>
                <a:path w="5438775" h="3776979">
                  <a:moveTo>
                    <a:pt x="2628900" y="3770299"/>
                  </a:moveTo>
                  <a:lnTo>
                    <a:pt x="2628442" y="3769182"/>
                  </a:lnTo>
                  <a:lnTo>
                    <a:pt x="2626576" y="3767315"/>
                  </a:lnTo>
                  <a:lnTo>
                    <a:pt x="2625458" y="3766858"/>
                  </a:lnTo>
                  <a:lnTo>
                    <a:pt x="2622829" y="3766858"/>
                  </a:lnTo>
                  <a:lnTo>
                    <a:pt x="2621711" y="3767315"/>
                  </a:lnTo>
                  <a:lnTo>
                    <a:pt x="2619845" y="3769182"/>
                  </a:lnTo>
                  <a:lnTo>
                    <a:pt x="2619375" y="3770299"/>
                  </a:lnTo>
                  <a:lnTo>
                    <a:pt x="2619375" y="3772928"/>
                  </a:lnTo>
                  <a:lnTo>
                    <a:pt x="2619845" y="3774059"/>
                  </a:lnTo>
                  <a:lnTo>
                    <a:pt x="2621711" y="3775913"/>
                  </a:lnTo>
                  <a:lnTo>
                    <a:pt x="2622829" y="3776383"/>
                  </a:lnTo>
                  <a:lnTo>
                    <a:pt x="2625458" y="3776383"/>
                  </a:lnTo>
                  <a:lnTo>
                    <a:pt x="2626576" y="3775913"/>
                  </a:lnTo>
                  <a:lnTo>
                    <a:pt x="2628442" y="3774059"/>
                  </a:lnTo>
                  <a:lnTo>
                    <a:pt x="2628900" y="3772928"/>
                  </a:lnTo>
                  <a:lnTo>
                    <a:pt x="2628900" y="3770299"/>
                  </a:lnTo>
                  <a:close/>
                </a:path>
                <a:path w="5438775" h="3776979">
                  <a:moveTo>
                    <a:pt x="2628900" y="3232175"/>
                  </a:moveTo>
                  <a:lnTo>
                    <a:pt x="2628442" y="3231057"/>
                  </a:lnTo>
                  <a:lnTo>
                    <a:pt x="2626576" y="3229203"/>
                  </a:lnTo>
                  <a:lnTo>
                    <a:pt x="2625458" y="3228733"/>
                  </a:lnTo>
                  <a:lnTo>
                    <a:pt x="2622829" y="3228733"/>
                  </a:lnTo>
                  <a:lnTo>
                    <a:pt x="2621711" y="3229203"/>
                  </a:lnTo>
                  <a:lnTo>
                    <a:pt x="2619845" y="3231057"/>
                  </a:lnTo>
                  <a:lnTo>
                    <a:pt x="2619375" y="3232175"/>
                  </a:lnTo>
                  <a:lnTo>
                    <a:pt x="2619375" y="3234817"/>
                  </a:lnTo>
                  <a:lnTo>
                    <a:pt x="2619845" y="3235934"/>
                  </a:lnTo>
                  <a:lnTo>
                    <a:pt x="2621711" y="3237788"/>
                  </a:lnTo>
                  <a:lnTo>
                    <a:pt x="2622829" y="3238258"/>
                  </a:lnTo>
                  <a:lnTo>
                    <a:pt x="2625458" y="3238258"/>
                  </a:lnTo>
                  <a:lnTo>
                    <a:pt x="2626576" y="3237788"/>
                  </a:lnTo>
                  <a:lnTo>
                    <a:pt x="2628442" y="3235934"/>
                  </a:lnTo>
                  <a:lnTo>
                    <a:pt x="2628900" y="3234817"/>
                  </a:lnTo>
                  <a:lnTo>
                    <a:pt x="2628900" y="3232175"/>
                  </a:lnTo>
                  <a:close/>
                </a:path>
                <a:path w="5438775" h="3776979">
                  <a:moveTo>
                    <a:pt x="2628900" y="2694063"/>
                  </a:moveTo>
                  <a:lnTo>
                    <a:pt x="2628442" y="2692933"/>
                  </a:lnTo>
                  <a:lnTo>
                    <a:pt x="2626576" y="2691079"/>
                  </a:lnTo>
                  <a:lnTo>
                    <a:pt x="2625458" y="2690609"/>
                  </a:lnTo>
                  <a:lnTo>
                    <a:pt x="2622829" y="2690609"/>
                  </a:lnTo>
                  <a:lnTo>
                    <a:pt x="2621711" y="2691079"/>
                  </a:lnTo>
                  <a:lnTo>
                    <a:pt x="2619845" y="2692933"/>
                  </a:lnTo>
                  <a:lnTo>
                    <a:pt x="2619375" y="2694063"/>
                  </a:lnTo>
                  <a:lnTo>
                    <a:pt x="2619375" y="2696692"/>
                  </a:lnTo>
                  <a:lnTo>
                    <a:pt x="2619845" y="2697810"/>
                  </a:lnTo>
                  <a:lnTo>
                    <a:pt x="2621711" y="2699677"/>
                  </a:lnTo>
                  <a:lnTo>
                    <a:pt x="2622829" y="2700134"/>
                  </a:lnTo>
                  <a:lnTo>
                    <a:pt x="2625458" y="2700134"/>
                  </a:lnTo>
                  <a:lnTo>
                    <a:pt x="2626576" y="2699677"/>
                  </a:lnTo>
                  <a:lnTo>
                    <a:pt x="2628442" y="2697810"/>
                  </a:lnTo>
                  <a:lnTo>
                    <a:pt x="2628900" y="2696692"/>
                  </a:lnTo>
                  <a:lnTo>
                    <a:pt x="2628900" y="2694063"/>
                  </a:lnTo>
                  <a:close/>
                </a:path>
                <a:path w="5438775" h="3776979">
                  <a:moveTo>
                    <a:pt x="2628900" y="2155939"/>
                  </a:moveTo>
                  <a:lnTo>
                    <a:pt x="2628442" y="2154809"/>
                  </a:lnTo>
                  <a:lnTo>
                    <a:pt x="2626576" y="2152954"/>
                  </a:lnTo>
                  <a:lnTo>
                    <a:pt x="2625458" y="2152485"/>
                  </a:lnTo>
                  <a:lnTo>
                    <a:pt x="2622829" y="2152485"/>
                  </a:lnTo>
                  <a:lnTo>
                    <a:pt x="2621711" y="2152954"/>
                  </a:lnTo>
                  <a:lnTo>
                    <a:pt x="2619845" y="2154809"/>
                  </a:lnTo>
                  <a:lnTo>
                    <a:pt x="2619375" y="2155939"/>
                  </a:lnTo>
                  <a:lnTo>
                    <a:pt x="2619375" y="2158568"/>
                  </a:lnTo>
                  <a:lnTo>
                    <a:pt x="2619845" y="2159685"/>
                  </a:lnTo>
                  <a:lnTo>
                    <a:pt x="2621711" y="2161552"/>
                  </a:lnTo>
                  <a:lnTo>
                    <a:pt x="2622829" y="2162010"/>
                  </a:lnTo>
                  <a:lnTo>
                    <a:pt x="2625458" y="2162010"/>
                  </a:lnTo>
                  <a:lnTo>
                    <a:pt x="2626576" y="2161552"/>
                  </a:lnTo>
                  <a:lnTo>
                    <a:pt x="2628442" y="2159685"/>
                  </a:lnTo>
                  <a:lnTo>
                    <a:pt x="2628900" y="2158568"/>
                  </a:lnTo>
                  <a:lnTo>
                    <a:pt x="2628900" y="2155939"/>
                  </a:lnTo>
                  <a:close/>
                </a:path>
                <a:path w="5438775" h="3776979">
                  <a:moveTo>
                    <a:pt x="2628900" y="1617814"/>
                  </a:moveTo>
                  <a:lnTo>
                    <a:pt x="2628442" y="1616697"/>
                  </a:lnTo>
                  <a:lnTo>
                    <a:pt x="2626576" y="1614830"/>
                  </a:lnTo>
                  <a:lnTo>
                    <a:pt x="2625458" y="1614373"/>
                  </a:lnTo>
                  <a:lnTo>
                    <a:pt x="2622829" y="1614373"/>
                  </a:lnTo>
                  <a:lnTo>
                    <a:pt x="2621711" y="1614830"/>
                  </a:lnTo>
                  <a:lnTo>
                    <a:pt x="2619845" y="1616697"/>
                  </a:lnTo>
                  <a:lnTo>
                    <a:pt x="2619375" y="1617814"/>
                  </a:lnTo>
                  <a:lnTo>
                    <a:pt x="2619375" y="1620443"/>
                  </a:lnTo>
                  <a:lnTo>
                    <a:pt x="2619845" y="1621574"/>
                  </a:lnTo>
                  <a:lnTo>
                    <a:pt x="2621711" y="1623428"/>
                  </a:lnTo>
                  <a:lnTo>
                    <a:pt x="2622829" y="1623898"/>
                  </a:lnTo>
                  <a:lnTo>
                    <a:pt x="2625458" y="1623898"/>
                  </a:lnTo>
                  <a:lnTo>
                    <a:pt x="2626576" y="1623428"/>
                  </a:lnTo>
                  <a:lnTo>
                    <a:pt x="2628442" y="1621574"/>
                  </a:lnTo>
                  <a:lnTo>
                    <a:pt x="2628900" y="1620443"/>
                  </a:lnTo>
                  <a:lnTo>
                    <a:pt x="2628900" y="1617814"/>
                  </a:lnTo>
                  <a:close/>
                </a:path>
                <a:path w="5438775" h="3776979">
                  <a:moveTo>
                    <a:pt x="2628900" y="1079690"/>
                  </a:moveTo>
                  <a:lnTo>
                    <a:pt x="2628442" y="1078572"/>
                  </a:lnTo>
                  <a:lnTo>
                    <a:pt x="2626576" y="1076706"/>
                  </a:lnTo>
                  <a:lnTo>
                    <a:pt x="2625458" y="1076248"/>
                  </a:lnTo>
                  <a:lnTo>
                    <a:pt x="2622829" y="1076248"/>
                  </a:lnTo>
                  <a:lnTo>
                    <a:pt x="2621711" y="1076706"/>
                  </a:lnTo>
                  <a:lnTo>
                    <a:pt x="2619845" y="1078572"/>
                  </a:lnTo>
                  <a:lnTo>
                    <a:pt x="2619375" y="1079690"/>
                  </a:lnTo>
                  <a:lnTo>
                    <a:pt x="2619375" y="1082319"/>
                  </a:lnTo>
                  <a:lnTo>
                    <a:pt x="2619845" y="1083449"/>
                  </a:lnTo>
                  <a:lnTo>
                    <a:pt x="2621711" y="1085303"/>
                  </a:lnTo>
                  <a:lnTo>
                    <a:pt x="2622829" y="1085773"/>
                  </a:lnTo>
                  <a:lnTo>
                    <a:pt x="2625458" y="1085773"/>
                  </a:lnTo>
                  <a:lnTo>
                    <a:pt x="2626576" y="1085303"/>
                  </a:lnTo>
                  <a:lnTo>
                    <a:pt x="2628442" y="1083449"/>
                  </a:lnTo>
                  <a:lnTo>
                    <a:pt x="2628900" y="1082319"/>
                  </a:lnTo>
                  <a:lnTo>
                    <a:pt x="2628900" y="1079690"/>
                  </a:lnTo>
                  <a:close/>
                </a:path>
                <a:path w="5438775" h="3776979">
                  <a:moveTo>
                    <a:pt x="2628900" y="541566"/>
                  </a:moveTo>
                  <a:lnTo>
                    <a:pt x="2628442" y="540448"/>
                  </a:lnTo>
                  <a:lnTo>
                    <a:pt x="2626576" y="538594"/>
                  </a:lnTo>
                  <a:lnTo>
                    <a:pt x="2625458" y="538124"/>
                  </a:lnTo>
                  <a:lnTo>
                    <a:pt x="2622829" y="538124"/>
                  </a:lnTo>
                  <a:lnTo>
                    <a:pt x="2621711" y="538594"/>
                  </a:lnTo>
                  <a:lnTo>
                    <a:pt x="2619845" y="540448"/>
                  </a:lnTo>
                  <a:lnTo>
                    <a:pt x="2619375" y="541566"/>
                  </a:lnTo>
                  <a:lnTo>
                    <a:pt x="2619375" y="544207"/>
                  </a:lnTo>
                  <a:lnTo>
                    <a:pt x="2619845" y="545325"/>
                  </a:lnTo>
                  <a:lnTo>
                    <a:pt x="2621711" y="547179"/>
                  </a:lnTo>
                  <a:lnTo>
                    <a:pt x="2622829" y="547649"/>
                  </a:lnTo>
                  <a:lnTo>
                    <a:pt x="2625458" y="547649"/>
                  </a:lnTo>
                  <a:lnTo>
                    <a:pt x="2626576" y="547179"/>
                  </a:lnTo>
                  <a:lnTo>
                    <a:pt x="2628442" y="545325"/>
                  </a:lnTo>
                  <a:lnTo>
                    <a:pt x="2628900" y="544207"/>
                  </a:lnTo>
                  <a:lnTo>
                    <a:pt x="2628900" y="541566"/>
                  </a:lnTo>
                  <a:close/>
                </a:path>
                <a:path w="5438775" h="3776979">
                  <a:moveTo>
                    <a:pt x="2628900" y="3454"/>
                  </a:moveTo>
                  <a:lnTo>
                    <a:pt x="2628442" y="2324"/>
                  </a:lnTo>
                  <a:lnTo>
                    <a:pt x="2626576" y="469"/>
                  </a:lnTo>
                  <a:lnTo>
                    <a:pt x="2625458" y="0"/>
                  </a:lnTo>
                  <a:lnTo>
                    <a:pt x="2622829" y="0"/>
                  </a:lnTo>
                  <a:lnTo>
                    <a:pt x="2621711" y="469"/>
                  </a:lnTo>
                  <a:lnTo>
                    <a:pt x="2619845" y="2324"/>
                  </a:lnTo>
                  <a:lnTo>
                    <a:pt x="2619375" y="3454"/>
                  </a:lnTo>
                  <a:lnTo>
                    <a:pt x="2619375" y="6083"/>
                  </a:lnTo>
                  <a:lnTo>
                    <a:pt x="2619845" y="7200"/>
                  </a:lnTo>
                  <a:lnTo>
                    <a:pt x="2621711" y="9067"/>
                  </a:lnTo>
                  <a:lnTo>
                    <a:pt x="2622829" y="9525"/>
                  </a:lnTo>
                  <a:lnTo>
                    <a:pt x="2625458" y="9525"/>
                  </a:lnTo>
                  <a:lnTo>
                    <a:pt x="2626576" y="9067"/>
                  </a:lnTo>
                  <a:lnTo>
                    <a:pt x="2628442" y="7200"/>
                  </a:lnTo>
                  <a:lnTo>
                    <a:pt x="2628900" y="6083"/>
                  </a:lnTo>
                  <a:lnTo>
                    <a:pt x="2628900" y="3454"/>
                  </a:lnTo>
                  <a:close/>
                </a:path>
                <a:path w="5438775" h="3776979">
                  <a:moveTo>
                    <a:pt x="2676525" y="3770299"/>
                  </a:moveTo>
                  <a:lnTo>
                    <a:pt x="2676067" y="3769182"/>
                  </a:lnTo>
                  <a:lnTo>
                    <a:pt x="2674201" y="3767315"/>
                  </a:lnTo>
                  <a:lnTo>
                    <a:pt x="2673083" y="3766858"/>
                  </a:lnTo>
                  <a:lnTo>
                    <a:pt x="2670454" y="3766858"/>
                  </a:lnTo>
                  <a:lnTo>
                    <a:pt x="2669336" y="3767315"/>
                  </a:lnTo>
                  <a:lnTo>
                    <a:pt x="2667470" y="3769182"/>
                  </a:lnTo>
                  <a:lnTo>
                    <a:pt x="2667000" y="3770299"/>
                  </a:lnTo>
                  <a:lnTo>
                    <a:pt x="2667000" y="3772928"/>
                  </a:lnTo>
                  <a:lnTo>
                    <a:pt x="2667470" y="3774059"/>
                  </a:lnTo>
                  <a:lnTo>
                    <a:pt x="2669336" y="3775913"/>
                  </a:lnTo>
                  <a:lnTo>
                    <a:pt x="2670454" y="3776383"/>
                  </a:lnTo>
                  <a:lnTo>
                    <a:pt x="2673083" y="3776383"/>
                  </a:lnTo>
                  <a:lnTo>
                    <a:pt x="2674201" y="3775913"/>
                  </a:lnTo>
                  <a:lnTo>
                    <a:pt x="2676067" y="3774059"/>
                  </a:lnTo>
                  <a:lnTo>
                    <a:pt x="2676525" y="3772928"/>
                  </a:lnTo>
                  <a:lnTo>
                    <a:pt x="2676525" y="3770299"/>
                  </a:lnTo>
                  <a:close/>
                </a:path>
                <a:path w="5438775" h="3776979">
                  <a:moveTo>
                    <a:pt x="2676525" y="3232175"/>
                  </a:moveTo>
                  <a:lnTo>
                    <a:pt x="2676067" y="3231057"/>
                  </a:lnTo>
                  <a:lnTo>
                    <a:pt x="2674201" y="3229203"/>
                  </a:lnTo>
                  <a:lnTo>
                    <a:pt x="2673083" y="3228733"/>
                  </a:lnTo>
                  <a:lnTo>
                    <a:pt x="2670454" y="3228733"/>
                  </a:lnTo>
                  <a:lnTo>
                    <a:pt x="2669336" y="3229203"/>
                  </a:lnTo>
                  <a:lnTo>
                    <a:pt x="2667470" y="3231057"/>
                  </a:lnTo>
                  <a:lnTo>
                    <a:pt x="2667000" y="3232175"/>
                  </a:lnTo>
                  <a:lnTo>
                    <a:pt x="2667000" y="3234817"/>
                  </a:lnTo>
                  <a:lnTo>
                    <a:pt x="2667470" y="3235934"/>
                  </a:lnTo>
                  <a:lnTo>
                    <a:pt x="2669336" y="3237788"/>
                  </a:lnTo>
                  <a:lnTo>
                    <a:pt x="2670454" y="3238258"/>
                  </a:lnTo>
                  <a:lnTo>
                    <a:pt x="2673083" y="3238258"/>
                  </a:lnTo>
                  <a:lnTo>
                    <a:pt x="2674201" y="3237788"/>
                  </a:lnTo>
                  <a:lnTo>
                    <a:pt x="2676067" y="3235934"/>
                  </a:lnTo>
                  <a:lnTo>
                    <a:pt x="2676525" y="3234817"/>
                  </a:lnTo>
                  <a:lnTo>
                    <a:pt x="2676525" y="3232175"/>
                  </a:lnTo>
                  <a:close/>
                </a:path>
                <a:path w="5438775" h="3776979">
                  <a:moveTo>
                    <a:pt x="2676525" y="2694063"/>
                  </a:moveTo>
                  <a:lnTo>
                    <a:pt x="2676067" y="2692933"/>
                  </a:lnTo>
                  <a:lnTo>
                    <a:pt x="2674201" y="2691079"/>
                  </a:lnTo>
                  <a:lnTo>
                    <a:pt x="2673083" y="2690609"/>
                  </a:lnTo>
                  <a:lnTo>
                    <a:pt x="2670454" y="2690609"/>
                  </a:lnTo>
                  <a:lnTo>
                    <a:pt x="2669336" y="2691079"/>
                  </a:lnTo>
                  <a:lnTo>
                    <a:pt x="2667470" y="2692933"/>
                  </a:lnTo>
                  <a:lnTo>
                    <a:pt x="2667000" y="2694063"/>
                  </a:lnTo>
                  <a:lnTo>
                    <a:pt x="2667000" y="2696692"/>
                  </a:lnTo>
                  <a:lnTo>
                    <a:pt x="2667470" y="2697810"/>
                  </a:lnTo>
                  <a:lnTo>
                    <a:pt x="2669336" y="2699677"/>
                  </a:lnTo>
                  <a:lnTo>
                    <a:pt x="2670454" y="2700134"/>
                  </a:lnTo>
                  <a:lnTo>
                    <a:pt x="2673083" y="2700134"/>
                  </a:lnTo>
                  <a:lnTo>
                    <a:pt x="2674201" y="2699677"/>
                  </a:lnTo>
                  <a:lnTo>
                    <a:pt x="2676067" y="2697810"/>
                  </a:lnTo>
                  <a:lnTo>
                    <a:pt x="2676525" y="2696692"/>
                  </a:lnTo>
                  <a:lnTo>
                    <a:pt x="2676525" y="2694063"/>
                  </a:lnTo>
                  <a:close/>
                </a:path>
                <a:path w="5438775" h="3776979">
                  <a:moveTo>
                    <a:pt x="2676525" y="2155939"/>
                  </a:moveTo>
                  <a:lnTo>
                    <a:pt x="2676067" y="2154809"/>
                  </a:lnTo>
                  <a:lnTo>
                    <a:pt x="2674201" y="2152954"/>
                  </a:lnTo>
                  <a:lnTo>
                    <a:pt x="2673083" y="2152485"/>
                  </a:lnTo>
                  <a:lnTo>
                    <a:pt x="2670454" y="2152485"/>
                  </a:lnTo>
                  <a:lnTo>
                    <a:pt x="2669336" y="2152954"/>
                  </a:lnTo>
                  <a:lnTo>
                    <a:pt x="2667470" y="2154809"/>
                  </a:lnTo>
                  <a:lnTo>
                    <a:pt x="2667000" y="2155939"/>
                  </a:lnTo>
                  <a:lnTo>
                    <a:pt x="2667000" y="2158568"/>
                  </a:lnTo>
                  <a:lnTo>
                    <a:pt x="2667470" y="2159685"/>
                  </a:lnTo>
                  <a:lnTo>
                    <a:pt x="2669336" y="2161552"/>
                  </a:lnTo>
                  <a:lnTo>
                    <a:pt x="2670454" y="2162010"/>
                  </a:lnTo>
                  <a:lnTo>
                    <a:pt x="2673083" y="2162010"/>
                  </a:lnTo>
                  <a:lnTo>
                    <a:pt x="2674201" y="2161552"/>
                  </a:lnTo>
                  <a:lnTo>
                    <a:pt x="2676067" y="2159685"/>
                  </a:lnTo>
                  <a:lnTo>
                    <a:pt x="2676525" y="2158568"/>
                  </a:lnTo>
                  <a:lnTo>
                    <a:pt x="2676525" y="2155939"/>
                  </a:lnTo>
                  <a:close/>
                </a:path>
                <a:path w="5438775" h="3776979">
                  <a:moveTo>
                    <a:pt x="2676525" y="1617814"/>
                  </a:moveTo>
                  <a:lnTo>
                    <a:pt x="2676067" y="1616697"/>
                  </a:lnTo>
                  <a:lnTo>
                    <a:pt x="2674201" y="1614830"/>
                  </a:lnTo>
                  <a:lnTo>
                    <a:pt x="2673083" y="1614373"/>
                  </a:lnTo>
                  <a:lnTo>
                    <a:pt x="2670454" y="1614373"/>
                  </a:lnTo>
                  <a:lnTo>
                    <a:pt x="2669336" y="1614830"/>
                  </a:lnTo>
                  <a:lnTo>
                    <a:pt x="2667470" y="1616697"/>
                  </a:lnTo>
                  <a:lnTo>
                    <a:pt x="2667000" y="1617814"/>
                  </a:lnTo>
                  <a:lnTo>
                    <a:pt x="2667000" y="1620443"/>
                  </a:lnTo>
                  <a:lnTo>
                    <a:pt x="2667470" y="1621574"/>
                  </a:lnTo>
                  <a:lnTo>
                    <a:pt x="2669336" y="1623428"/>
                  </a:lnTo>
                  <a:lnTo>
                    <a:pt x="2670454" y="1623898"/>
                  </a:lnTo>
                  <a:lnTo>
                    <a:pt x="2673083" y="1623898"/>
                  </a:lnTo>
                  <a:lnTo>
                    <a:pt x="2674201" y="1623428"/>
                  </a:lnTo>
                  <a:lnTo>
                    <a:pt x="2676067" y="1621574"/>
                  </a:lnTo>
                  <a:lnTo>
                    <a:pt x="2676525" y="1620443"/>
                  </a:lnTo>
                  <a:lnTo>
                    <a:pt x="2676525" y="1617814"/>
                  </a:lnTo>
                  <a:close/>
                </a:path>
                <a:path w="5438775" h="3776979">
                  <a:moveTo>
                    <a:pt x="2676525" y="1079690"/>
                  </a:moveTo>
                  <a:lnTo>
                    <a:pt x="2676067" y="1078572"/>
                  </a:lnTo>
                  <a:lnTo>
                    <a:pt x="2674201" y="1076706"/>
                  </a:lnTo>
                  <a:lnTo>
                    <a:pt x="2673083" y="1076248"/>
                  </a:lnTo>
                  <a:lnTo>
                    <a:pt x="2670454" y="1076248"/>
                  </a:lnTo>
                  <a:lnTo>
                    <a:pt x="2669336" y="1076706"/>
                  </a:lnTo>
                  <a:lnTo>
                    <a:pt x="2667470" y="1078572"/>
                  </a:lnTo>
                  <a:lnTo>
                    <a:pt x="2667000" y="1079690"/>
                  </a:lnTo>
                  <a:lnTo>
                    <a:pt x="2667000" y="1082319"/>
                  </a:lnTo>
                  <a:lnTo>
                    <a:pt x="2667470" y="1083449"/>
                  </a:lnTo>
                  <a:lnTo>
                    <a:pt x="2669336" y="1085303"/>
                  </a:lnTo>
                  <a:lnTo>
                    <a:pt x="2670454" y="1085773"/>
                  </a:lnTo>
                  <a:lnTo>
                    <a:pt x="2673083" y="1085773"/>
                  </a:lnTo>
                  <a:lnTo>
                    <a:pt x="2674201" y="1085303"/>
                  </a:lnTo>
                  <a:lnTo>
                    <a:pt x="2676067" y="1083449"/>
                  </a:lnTo>
                  <a:lnTo>
                    <a:pt x="2676525" y="1082319"/>
                  </a:lnTo>
                  <a:lnTo>
                    <a:pt x="2676525" y="1079690"/>
                  </a:lnTo>
                  <a:close/>
                </a:path>
                <a:path w="5438775" h="3776979">
                  <a:moveTo>
                    <a:pt x="2676525" y="541566"/>
                  </a:moveTo>
                  <a:lnTo>
                    <a:pt x="2676067" y="540448"/>
                  </a:lnTo>
                  <a:lnTo>
                    <a:pt x="2674201" y="538594"/>
                  </a:lnTo>
                  <a:lnTo>
                    <a:pt x="2673083" y="538124"/>
                  </a:lnTo>
                  <a:lnTo>
                    <a:pt x="2670454" y="538124"/>
                  </a:lnTo>
                  <a:lnTo>
                    <a:pt x="2669336" y="538594"/>
                  </a:lnTo>
                  <a:lnTo>
                    <a:pt x="2667470" y="540448"/>
                  </a:lnTo>
                  <a:lnTo>
                    <a:pt x="2667000" y="541566"/>
                  </a:lnTo>
                  <a:lnTo>
                    <a:pt x="2667000" y="544207"/>
                  </a:lnTo>
                  <a:lnTo>
                    <a:pt x="2667470" y="545325"/>
                  </a:lnTo>
                  <a:lnTo>
                    <a:pt x="2669336" y="547179"/>
                  </a:lnTo>
                  <a:lnTo>
                    <a:pt x="2670454" y="547649"/>
                  </a:lnTo>
                  <a:lnTo>
                    <a:pt x="2673083" y="547649"/>
                  </a:lnTo>
                  <a:lnTo>
                    <a:pt x="2674201" y="547179"/>
                  </a:lnTo>
                  <a:lnTo>
                    <a:pt x="2676067" y="545325"/>
                  </a:lnTo>
                  <a:lnTo>
                    <a:pt x="2676525" y="544207"/>
                  </a:lnTo>
                  <a:lnTo>
                    <a:pt x="2676525" y="541566"/>
                  </a:lnTo>
                  <a:close/>
                </a:path>
                <a:path w="5438775" h="3776979">
                  <a:moveTo>
                    <a:pt x="2676525" y="3454"/>
                  </a:moveTo>
                  <a:lnTo>
                    <a:pt x="2676067" y="2324"/>
                  </a:lnTo>
                  <a:lnTo>
                    <a:pt x="2674201" y="469"/>
                  </a:lnTo>
                  <a:lnTo>
                    <a:pt x="2673083" y="0"/>
                  </a:lnTo>
                  <a:lnTo>
                    <a:pt x="2670454" y="0"/>
                  </a:lnTo>
                  <a:lnTo>
                    <a:pt x="2669336" y="469"/>
                  </a:lnTo>
                  <a:lnTo>
                    <a:pt x="2667470" y="2324"/>
                  </a:lnTo>
                  <a:lnTo>
                    <a:pt x="2667000" y="3454"/>
                  </a:lnTo>
                  <a:lnTo>
                    <a:pt x="2667000" y="6083"/>
                  </a:lnTo>
                  <a:lnTo>
                    <a:pt x="2667470" y="7200"/>
                  </a:lnTo>
                  <a:lnTo>
                    <a:pt x="2669336" y="9067"/>
                  </a:lnTo>
                  <a:lnTo>
                    <a:pt x="2670454" y="9525"/>
                  </a:lnTo>
                  <a:lnTo>
                    <a:pt x="2673083" y="9525"/>
                  </a:lnTo>
                  <a:lnTo>
                    <a:pt x="2674201" y="9067"/>
                  </a:lnTo>
                  <a:lnTo>
                    <a:pt x="2676067" y="7200"/>
                  </a:lnTo>
                  <a:lnTo>
                    <a:pt x="2676525" y="6083"/>
                  </a:lnTo>
                  <a:lnTo>
                    <a:pt x="2676525" y="3454"/>
                  </a:lnTo>
                  <a:close/>
                </a:path>
                <a:path w="5438775" h="3776979">
                  <a:moveTo>
                    <a:pt x="2724150" y="3770299"/>
                  </a:moveTo>
                  <a:lnTo>
                    <a:pt x="2723692" y="3769182"/>
                  </a:lnTo>
                  <a:lnTo>
                    <a:pt x="2721826" y="3767315"/>
                  </a:lnTo>
                  <a:lnTo>
                    <a:pt x="2720708" y="3766858"/>
                  </a:lnTo>
                  <a:lnTo>
                    <a:pt x="2718079" y="3766858"/>
                  </a:lnTo>
                  <a:lnTo>
                    <a:pt x="2716961" y="3767315"/>
                  </a:lnTo>
                  <a:lnTo>
                    <a:pt x="2715095" y="3769182"/>
                  </a:lnTo>
                  <a:lnTo>
                    <a:pt x="2714625" y="3770299"/>
                  </a:lnTo>
                  <a:lnTo>
                    <a:pt x="2714625" y="3772928"/>
                  </a:lnTo>
                  <a:lnTo>
                    <a:pt x="2715095" y="3774059"/>
                  </a:lnTo>
                  <a:lnTo>
                    <a:pt x="2716961" y="3775913"/>
                  </a:lnTo>
                  <a:lnTo>
                    <a:pt x="2718079" y="3776383"/>
                  </a:lnTo>
                  <a:lnTo>
                    <a:pt x="2720708" y="3776383"/>
                  </a:lnTo>
                  <a:lnTo>
                    <a:pt x="2721826" y="3775913"/>
                  </a:lnTo>
                  <a:lnTo>
                    <a:pt x="2723692" y="3774059"/>
                  </a:lnTo>
                  <a:lnTo>
                    <a:pt x="2724150" y="3772928"/>
                  </a:lnTo>
                  <a:lnTo>
                    <a:pt x="2724150" y="3770299"/>
                  </a:lnTo>
                  <a:close/>
                </a:path>
                <a:path w="5438775" h="3776979">
                  <a:moveTo>
                    <a:pt x="2724150" y="3232175"/>
                  </a:moveTo>
                  <a:lnTo>
                    <a:pt x="2723692" y="3231057"/>
                  </a:lnTo>
                  <a:lnTo>
                    <a:pt x="2721826" y="3229203"/>
                  </a:lnTo>
                  <a:lnTo>
                    <a:pt x="2720708" y="3228733"/>
                  </a:lnTo>
                  <a:lnTo>
                    <a:pt x="2718079" y="3228733"/>
                  </a:lnTo>
                  <a:lnTo>
                    <a:pt x="2716961" y="3229203"/>
                  </a:lnTo>
                  <a:lnTo>
                    <a:pt x="2715095" y="3231057"/>
                  </a:lnTo>
                  <a:lnTo>
                    <a:pt x="2714625" y="3232175"/>
                  </a:lnTo>
                  <a:lnTo>
                    <a:pt x="2714625" y="3234817"/>
                  </a:lnTo>
                  <a:lnTo>
                    <a:pt x="2715095" y="3235934"/>
                  </a:lnTo>
                  <a:lnTo>
                    <a:pt x="2716961" y="3237788"/>
                  </a:lnTo>
                  <a:lnTo>
                    <a:pt x="2718079" y="3238258"/>
                  </a:lnTo>
                  <a:lnTo>
                    <a:pt x="2720708" y="3238258"/>
                  </a:lnTo>
                  <a:lnTo>
                    <a:pt x="2721826" y="3237788"/>
                  </a:lnTo>
                  <a:lnTo>
                    <a:pt x="2723692" y="3235934"/>
                  </a:lnTo>
                  <a:lnTo>
                    <a:pt x="2724150" y="3234817"/>
                  </a:lnTo>
                  <a:lnTo>
                    <a:pt x="2724150" y="3232175"/>
                  </a:lnTo>
                  <a:close/>
                </a:path>
                <a:path w="5438775" h="3776979">
                  <a:moveTo>
                    <a:pt x="2724150" y="2694063"/>
                  </a:moveTo>
                  <a:lnTo>
                    <a:pt x="2723692" y="2692933"/>
                  </a:lnTo>
                  <a:lnTo>
                    <a:pt x="2721826" y="2691079"/>
                  </a:lnTo>
                  <a:lnTo>
                    <a:pt x="2720708" y="2690609"/>
                  </a:lnTo>
                  <a:lnTo>
                    <a:pt x="2718079" y="2690609"/>
                  </a:lnTo>
                  <a:lnTo>
                    <a:pt x="2716961" y="2691079"/>
                  </a:lnTo>
                  <a:lnTo>
                    <a:pt x="2715095" y="2692933"/>
                  </a:lnTo>
                  <a:lnTo>
                    <a:pt x="2714625" y="2694063"/>
                  </a:lnTo>
                  <a:lnTo>
                    <a:pt x="2714625" y="2696692"/>
                  </a:lnTo>
                  <a:lnTo>
                    <a:pt x="2715095" y="2697810"/>
                  </a:lnTo>
                  <a:lnTo>
                    <a:pt x="2716961" y="2699677"/>
                  </a:lnTo>
                  <a:lnTo>
                    <a:pt x="2718079" y="2700134"/>
                  </a:lnTo>
                  <a:lnTo>
                    <a:pt x="2720708" y="2700134"/>
                  </a:lnTo>
                  <a:lnTo>
                    <a:pt x="2721826" y="2699677"/>
                  </a:lnTo>
                  <a:lnTo>
                    <a:pt x="2723692" y="2697810"/>
                  </a:lnTo>
                  <a:lnTo>
                    <a:pt x="2724150" y="2696692"/>
                  </a:lnTo>
                  <a:lnTo>
                    <a:pt x="2724150" y="2694063"/>
                  </a:lnTo>
                  <a:close/>
                </a:path>
                <a:path w="5438775" h="3776979">
                  <a:moveTo>
                    <a:pt x="2724150" y="2155939"/>
                  </a:moveTo>
                  <a:lnTo>
                    <a:pt x="2723692" y="2154809"/>
                  </a:lnTo>
                  <a:lnTo>
                    <a:pt x="2721826" y="2152954"/>
                  </a:lnTo>
                  <a:lnTo>
                    <a:pt x="2720708" y="2152485"/>
                  </a:lnTo>
                  <a:lnTo>
                    <a:pt x="2718079" y="2152485"/>
                  </a:lnTo>
                  <a:lnTo>
                    <a:pt x="2716961" y="2152954"/>
                  </a:lnTo>
                  <a:lnTo>
                    <a:pt x="2715095" y="2154809"/>
                  </a:lnTo>
                  <a:lnTo>
                    <a:pt x="2714625" y="2155939"/>
                  </a:lnTo>
                  <a:lnTo>
                    <a:pt x="2714625" y="2158568"/>
                  </a:lnTo>
                  <a:lnTo>
                    <a:pt x="2715095" y="2159685"/>
                  </a:lnTo>
                  <a:lnTo>
                    <a:pt x="2716961" y="2161552"/>
                  </a:lnTo>
                  <a:lnTo>
                    <a:pt x="2718079" y="2162010"/>
                  </a:lnTo>
                  <a:lnTo>
                    <a:pt x="2720708" y="2162010"/>
                  </a:lnTo>
                  <a:lnTo>
                    <a:pt x="2721826" y="2161552"/>
                  </a:lnTo>
                  <a:lnTo>
                    <a:pt x="2723692" y="2159685"/>
                  </a:lnTo>
                  <a:lnTo>
                    <a:pt x="2724150" y="2158568"/>
                  </a:lnTo>
                  <a:lnTo>
                    <a:pt x="2724150" y="2155939"/>
                  </a:lnTo>
                  <a:close/>
                </a:path>
                <a:path w="5438775" h="3776979">
                  <a:moveTo>
                    <a:pt x="2724150" y="1617814"/>
                  </a:moveTo>
                  <a:lnTo>
                    <a:pt x="2723692" y="1616697"/>
                  </a:lnTo>
                  <a:lnTo>
                    <a:pt x="2721826" y="1614830"/>
                  </a:lnTo>
                  <a:lnTo>
                    <a:pt x="2720708" y="1614373"/>
                  </a:lnTo>
                  <a:lnTo>
                    <a:pt x="2718079" y="1614373"/>
                  </a:lnTo>
                  <a:lnTo>
                    <a:pt x="2716961" y="1614830"/>
                  </a:lnTo>
                  <a:lnTo>
                    <a:pt x="2715095" y="1616697"/>
                  </a:lnTo>
                  <a:lnTo>
                    <a:pt x="2714625" y="1617814"/>
                  </a:lnTo>
                  <a:lnTo>
                    <a:pt x="2714625" y="1620443"/>
                  </a:lnTo>
                  <a:lnTo>
                    <a:pt x="2715095" y="1621574"/>
                  </a:lnTo>
                  <a:lnTo>
                    <a:pt x="2716961" y="1623428"/>
                  </a:lnTo>
                  <a:lnTo>
                    <a:pt x="2718079" y="1623898"/>
                  </a:lnTo>
                  <a:lnTo>
                    <a:pt x="2720708" y="1623898"/>
                  </a:lnTo>
                  <a:lnTo>
                    <a:pt x="2721826" y="1623428"/>
                  </a:lnTo>
                  <a:lnTo>
                    <a:pt x="2723692" y="1621574"/>
                  </a:lnTo>
                  <a:lnTo>
                    <a:pt x="2724150" y="1620443"/>
                  </a:lnTo>
                  <a:lnTo>
                    <a:pt x="2724150" y="1617814"/>
                  </a:lnTo>
                  <a:close/>
                </a:path>
                <a:path w="5438775" h="3776979">
                  <a:moveTo>
                    <a:pt x="2724150" y="1079690"/>
                  </a:moveTo>
                  <a:lnTo>
                    <a:pt x="2723692" y="1078572"/>
                  </a:lnTo>
                  <a:lnTo>
                    <a:pt x="2721826" y="1076706"/>
                  </a:lnTo>
                  <a:lnTo>
                    <a:pt x="2720708" y="1076248"/>
                  </a:lnTo>
                  <a:lnTo>
                    <a:pt x="2718079" y="1076248"/>
                  </a:lnTo>
                  <a:lnTo>
                    <a:pt x="2716961" y="1076706"/>
                  </a:lnTo>
                  <a:lnTo>
                    <a:pt x="2715095" y="1078572"/>
                  </a:lnTo>
                  <a:lnTo>
                    <a:pt x="2714625" y="1079690"/>
                  </a:lnTo>
                  <a:lnTo>
                    <a:pt x="2714625" y="1082319"/>
                  </a:lnTo>
                  <a:lnTo>
                    <a:pt x="2715095" y="1083449"/>
                  </a:lnTo>
                  <a:lnTo>
                    <a:pt x="2716961" y="1085303"/>
                  </a:lnTo>
                  <a:lnTo>
                    <a:pt x="2718079" y="1085773"/>
                  </a:lnTo>
                  <a:lnTo>
                    <a:pt x="2720708" y="1085773"/>
                  </a:lnTo>
                  <a:lnTo>
                    <a:pt x="2721826" y="1085303"/>
                  </a:lnTo>
                  <a:lnTo>
                    <a:pt x="2723692" y="1083449"/>
                  </a:lnTo>
                  <a:lnTo>
                    <a:pt x="2724150" y="1082319"/>
                  </a:lnTo>
                  <a:lnTo>
                    <a:pt x="2724150" y="1079690"/>
                  </a:lnTo>
                  <a:close/>
                </a:path>
                <a:path w="5438775" h="3776979">
                  <a:moveTo>
                    <a:pt x="2724150" y="541566"/>
                  </a:moveTo>
                  <a:lnTo>
                    <a:pt x="2723692" y="540448"/>
                  </a:lnTo>
                  <a:lnTo>
                    <a:pt x="2721826" y="538594"/>
                  </a:lnTo>
                  <a:lnTo>
                    <a:pt x="2720708" y="538124"/>
                  </a:lnTo>
                  <a:lnTo>
                    <a:pt x="2718079" y="538124"/>
                  </a:lnTo>
                  <a:lnTo>
                    <a:pt x="2716961" y="538594"/>
                  </a:lnTo>
                  <a:lnTo>
                    <a:pt x="2715095" y="540448"/>
                  </a:lnTo>
                  <a:lnTo>
                    <a:pt x="2714625" y="541566"/>
                  </a:lnTo>
                  <a:lnTo>
                    <a:pt x="2714625" y="544207"/>
                  </a:lnTo>
                  <a:lnTo>
                    <a:pt x="2715095" y="545325"/>
                  </a:lnTo>
                  <a:lnTo>
                    <a:pt x="2716961" y="547179"/>
                  </a:lnTo>
                  <a:lnTo>
                    <a:pt x="2718079" y="547649"/>
                  </a:lnTo>
                  <a:lnTo>
                    <a:pt x="2720708" y="547649"/>
                  </a:lnTo>
                  <a:lnTo>
                    <a:pt x="2721826" y="547179"/>
                  </a:lnTo>
                  <a:lnTo>
                    <a:pt x="2723692" y="545325"/>
                  </a:lnTo>
                  <a:lnTo>
                    <a:pt x="2724150" y="544207"/>
                  </a:lnTo>
                  <a:lnTo>
                    <a:pt x="2724150" y="541566"/>
                  </a:lnTo>
                  <a:close/>
                </a:path>
                <a:path w="5438775" h="3776979">
                  <a:moveTo>
                    <a:pt x="2724150" y="3454"/>
                  </a:moveTo>
                  <a:lnTo>
                    <a:pt x="2723692" y="2324"/>
                  </a:lnTo>
                  <a:lnTo>
                    <a:pt x="2721826" y="469"/>
                  </a:lnTo>
                  <a:lnTo>
                    <a:pt x="2720708" y="0"/>
                  </a:lnTo>
                  <a:lnTo>
                    <a:pt x="2718079" y="0"/>
                  </a:lnTo>
                  <a:lnTo>
                    <a:pt x="2716961" y="469"/>
                  </a:lnTo>
                  <a:lnTo>
                    <a:pt x="2715095" y="2324"/>
                  </a:lnTo>
                  <a:lnTo>
                    <a:pt x="2714625" y="3454"/>
                  </a:lnTo>
                  <a:lnTo>
                    <a:pt x="2714625" y="6083"/>
                  </a:lnTo>
                  <a:lnTo>
                    <a:pt x="2715095" y="7200"/>
                  </a:lnTo>
                  <a:lnTo>
                    <a:pt x="2716961" y="9067"/>
                  </a:lnTo>
                  <a:lnTo>
                    <a:pt x="2718079" y="9525"/>
                  </a:lnTo>
                  <a:lnTo>
                    <a:pt x="2720708" y="9525"/>
                  </a:lnTo>
                  <a:lnTo>
                    <a:pt x="2721826" y="9067"/>
                  </a:lnTo>
                  <a:lnTo>
                    <a:pt x="2723692" y="7200"/>
                  </a:lnTo>
                  <a:lnTo>
                    <a:pt x="2724150" y="6083"/>
                  </a:lnTo>
                  <a:lnTo>
                    <a:pt x="2724150" y="3454"/>
                  </a:lnTo>
                  <a:close/>
                </a:path>
                <a:path w="5438775" h="3776979">
                  <a:moveTo>
                    <a:pt x="2771775" y="3770299"/>
                  </a:moveTo>
                  <a:lnTo>
                    <a:pt x="2771317" y="3769182"/>
                  </a:lnTo>
                  <a:lnTo>
                    <a:pt x="2769451" y="3767315"/>
                  </a:lnTo>
                  <a:lnTo>
                    <a:pt x="2768333" y="3766858"/>
                  </a:lnTo>
                  <a:lnTo>
                    <a:pt x="2765704" y="3766858"/>
                  </a:lnTo>
                  <a:lnTo>
                    <a:pt x="2764586" y="3767315"/>
                  </a:lnTo>
                  <a:lnTo>
                    <a:pt x="2762720" y="3769182"/>
                  </a:lnTo>
                  <a:lnTo>
                    <a:pt x="2762250" y="3770299"/>
                  </a:lnTo>
                  <a:lnTo>
                    <a:pt x="2762250" y="3772928"/>
                  </a:lnTo>
                  <a:lnTo>
                    <a:pt x="2762720" y="3774059"/>
                  </a:lnTo>
                  <a:lnTo>
                    <a:pt x="2764586" y="3775913"/>
                  </a:lnTo>
                  <a:lnTo>
                    <a:pt x="2765704" y="3776383"/>
                  </a:lnTo>
                  <a:lnTo>
                    <a:pt x="2768333" y="3776383"/>
                  </a:lnTo>
                  <a:lnTo>
                    <a:pt x="2769451" y="3775913"/>
                  </a:lnTo>
                  <a:lnTo>
                    <a:pt x="2771317" y="3774059"/>
                  </a:lnTo>
                  <a:lnTo>
                    <a:pt x="2771775" y="3772928"/>
                  </a:lnTo>
                  <a:lnTo>
                    <a:pt x="2771775" y="3770299"/>
                  </a:lnTo>
                  <a:close/>
                </a:path>
                <a:path w="5438775" h="3776979">
                  <a:moveTo>
                    <a:pt x="2771775" y="3232175"/>
                  </a:moveTo>
                  <a:lnTo>
                    <a:pt x="2771317" y="3231057"/>
                  </a:lnTo>
                  <a:lnTo>
                    <a:pt x="2769451" y="3229203"/>
                  </a:lnTo>
                  <a:lnTo>
                    <a:pt x="2768333" y="3228733"/>
                  </a:lnTo>
                  <a:lnTo>
                    <a:pt x="2765704" y="3228733"/>
                  </a:lnTo>
                  <a:lnTo>
                    <a:pt x="2764586" y="3229203"/>
                  </a:lnTo>
                  <a:lnTo>
                    <a:pt x="2762720" y="3231057"/>
                  </a:lnTo>
                  <a:lnTo>
                    <a:pt x="2762250" y="3232175"/>
                  </a:lnTo>
                  <a:lnTo>
                    <a:pt x="2762250" y="3234817"/>
                  </a:lnTo>
                  <a:lnTo>
                    <a:pt x="2762720" y="3235934"/>
                  </a:lnTo>
                  <a:lnTo>
                    <a:pt x="2764586" y="3237788"/>
                  </a:lnTo>
                  <a:lnTo>
                    <a:pt x="2765704" y="3238258"/>
                  </a:lnTo>
                  <a:lnTo>
                    <a:pt x="2768333" y="3238258"/>
                  </a:lnTo>
                  <a:lnTo>
                    <a:pt x="2769451" y="3237788"/>
                  </a:lnTo>
                  <a:lnTo>
                    <a:pt x="2771317" y="3235934"/>
                  </a:lnTo>
                  <a:lnTo>
                    <a:pt x="2771775" y="3234817"/>
                  </a:lnTo>
                  <a:lnTo>
                    <a:pt x="2771775" y="3232175"/>
                  </a:lnTo>
                  <a:close/>
                </a:path>
                <a:path w="5438775" h="3776979">
                  <a:moveTo>
                    <a:pt x="2771775" y="2694063"/>
                  </a:moveTo>
                  <a:lnTo>
                    <a:pt x="2771317" y="2692933"/>
                  </a:lnTo>
                  <a:lnTo>
                    <a:pt x="2769451" y="2691079"/>
                  </a:lnTo>
                  <a:lnTo>
                    <a:pt x="2768333" y="2690609"/>
                  </a:lnTo>
                  <a:lnTo>
                    <a:pt x="2765704" y="2690609"/>
                  </a:lnTo>
                  <a:lnTo>
                    <a:pt x="2764586" y="2691079"/>
                  </a:lnTo>
                  <a:lnTo>
                    <a:pt x="2762720" y="2692933"/>
                  </a:lnTo>
                  <a:lnTo>
                    <a:pt x="2762250" y="2694063"/>
                  </a:lnTo>
                  <a:lnTo>
                    <a:pt x="2762250" y="2696692"/>
                  </a:lnTo>
                  <a:lnTo>
                    <a:pt x="2762720" y="2697810"/>
                  </a:lnTo>
                  <a:lnTo>
                    <a:pt x="2764586" y="2699677"/>
                  </a:lnTo>
                  <a:lnTo>
                    <a:pt x="2765704" y="2700134"/>
                  </a:lnTo>
                  <a:lnTo>
                    <a:pt x="2768333" y="2700134"/>
                  </a:lnTo>
                  <a:lnTo>
                    <a:pt x="2769451" y="2699677"/>
                  </a:lnTo>
                  <a:lnTo>
                    <a:pt x="2771317" y="2697810"/>
                  </a:lnTo>
                  <a:lnTo>
                    <a:pt x="2771775" y="2696692"/>
                  </a:lnTo>
                  <a:lnTo>
                    <a:pt x="2771775" y="2694063"/>
                  </a:lnTo>
                  <a:close/>
                </a:path>
                <a:path w="5438775" h="3776979">
                  <a:moveTo>
                    <a:pt x="2771775" y="2155939"/>
                  </a:moveTo>
                  <a:lnTo>
                    <a:pt x="2771317" y="2154809"/>
                  </a:lnTo>
                  <a:lnTo>
                    <a:pt x="2769451" y="2152954"/>
                  </a:lnTo>
                  <a:lnTo>
                    <a:pt x="2768333" y="2152485"/>
                  </a:lnTo>
                  <a:lnTo>
                    <a:pt x="2765704" y="2152485"/>
                  </a:lnTo>
                  <a:lnTo>
                    <a:pt x="2764586" y="2152954"/>
                  </a:lnTo>
                  <a:lnTo>
                    <a:pt x="2762720" y="2154809"/>
                  </a:lnTo>
                  <a:lnTo>
                    <a:pt x="2762250" y="2155939"/>
                  </a:lnTo>
                  <a:lnTo>
                    <a:pt x="2762250" y="2158568"/>
                  </a:lnTo>
                  <a:lnTo>
                    <a:pt x="2762720" y="2159685"/>
                  </a:lnTo>
                  <a:lnTo>
                    <a:pt x="2764586" y="2161552"/>
                  </a:lnTo>
                  <a:lnTo>
                    <a:pt x="2765704" y="2162010"/>
                  </a:lnTo>
                  <a:lnTo>
                    <a:pt x="2768333" y="2162010"/>
                  </a:lnTo>
                  <a:lnTo>
                    <a:pt x="2769451" y="2161552"/>
                  </a:lnTo>
                  <a:lnTo>
                    <a:pt x="2771317" y="2159685"/>
                  </a:lnTo>
                  <a:lnTo>
                    <a:pt x="2771775" y="2158568"/>
                  </a:lnTo>
                  <a:lnTo>
                    <a:pt x="2771775" y="2155939"/>
                  </a:lnTo>
                  <a:close/>
                </a:path>
                <a:path w="5438775" h="3776979">
                  <a:moveTo>
                    <a:pt x="2771775" y="1617814"/>
                  </a:moveTo>
                  <a:lnTo>
                    <a:pt x="2771317" y="1616697"/>
                  </a:lnTo>
                  <a:lnTo>
                    <a:pt x="2769451" y="1614830"/>
                  </a:lnTo>
                  <a:lnTo>
                    <a:pt x="2768333" y="1614373"/>
                  </a:lnTo>
                  <a:lnTo>
                    <a:pt x="2765704" y="1614373"/>
                  </a:lnTo>
                  <a:lnTo>
                    <a:pt x="2764586" y="1614830"/>
                  </a:lnTo>
                  <a:lnTo>
                    <a:pt x="2762720" y="1616697"/>
                  </a:lnTo>
                  <a:lnTo>
                    <a:pt x="2762250" y="1617814"/>
                  </a:lnTo>
                  <a:lnTo>
                    <a:pt x="2762250" y="1620443"/>
                  </a:lnTo>
                  <a:lnTo>
                    <a:pt x="2762720" y="1621574"/>
                  </a:lnTo>
                  <a:lnTo>
                    <a:pt x="2764586" y="1623428"/>
                  </a:lnTo>
                  <a:lnTo>
                    <a:pt x="2765704" y="1623898"/>
                  </a:lnTo>
                  <a:lnTo>
                    <a:pt x="2768333" y="1623898"/>
                  </a:lnTo>
                  <a:lnTo>
                    <a:pt x="2769451" y="1623428"/>
                  </a:lnTo>
                  <a:lnTo>
                    <a:pt x="2771317" y="1621574"/>
                  </a:lnTo>
                  <a:lnTo>
                    <a:pt x="2771775" y="1620443"/>
                  </a:lnTo>
                  <a:lnTo>
                    <a:pt x="2771775" y="1617814"/>
                  </a:lnTo>
                  <a:close/>
                </a:path>
                <a:path w="5438775" h="3776979">
                  <a:moveTo>
                    <a:pt x="2771775" y="1079690"/>
                  </a:moveTo>
                  <a:lnTo>
                    <a:pt x="2771317" y="1078572"/>
                  </a:lnTo>
                  <a:lnTo>
                    <a:pt x="2769451" y="1076706"/>
                  </a:lnTo>
                  <a:lnTo>
                    <a:pt x="2768333" y="1076248"/>
                  </a:lnTo>
                  <a:lnTo>
                    <a:pt x="2765704" y="1076248"/>
                  </a:lnTo>
                  <a:lnTo>
                    <a:pt x="2764586" y="1076706"/>
                  </a:lnTo>
                  <a:lnTo>
                    <a:pt x="2762720" y="1078572"/>
                  </a:lnTo>
                  <a:lnTo>
                    <a:pt x="2762250" y="1079690"/>
                  </a:lnTo>
                  <a:lnTo>
                    <a:pt x="2762250" y="1082319"/>
                  </a:lnTo>
                  <a:lnTo>
                    <a:pt x="2762720" y="1083449"/>
                  </a:lnTo>
                  <a:lnTo>
                    <a:pt x="2764586" y="1085303"/>
                  </a:lnTo>
                  <a:lnTo>
                    <a:pt x="2765704" y="1085773"/>
                  </a:lnTo>
                  <a:lnTo>
                    <a:pt x="2768333" y="1085773"/>
                  </a:lnTo>
                  <a:lnTo>
                    <a:pt x="2769451" y="1085303"/>
                  </a:lnTo>
                  <a:lnTo>
                    <a:pt x="2771317" y="1083449"/>
                  </a:lnTo>
                  <a:lnTo>
                    <a:pt x="2771775" y="1082319"/>
                  </a:lnTo>
                  <a:lnTo>
                    <a:pt x="2771775" y="1079690"/>
                  </a:lnTo>
                  <a:close/>
                </a:path>
                <a:path w="5438775" h="3776979">
                  <a:moveTo>
                    <a:pt x="2771775" y="541566"/>
                  </a:moveTo>
                  <a:lnTo>
                    <a:pt x="2771317" y="540448"/>
                  </a:lnTo>
                  <a:lnTo>
                    <a:pt x="2769451" y="538594"/>
                  </a:lnTo>
                  <a:lnTo>
                    <a:pt x="2768333" y="538124"/>
                  </a:lnTo>
                  <a:lnTo>
                    <a:pt x="2765704" y="538124"/>
                  </a:lnTo>
                  <a:lnTo>
                    <a:pt x="2764586" y="538594"/>
                  </a:lnTo>
                  <a:lnTo>
                    <a:pt x="2762720" y="540448"/>
                  </a:lnTo>
                  <a:lnTo>
                    <a:pt x="2762250" y="541566"/>
                  </a:lnTo>
                  <a:lnTo>
                    <a:pt x="2762250" y="544207"/>
                  </a:lnTo>
                  <a:lnTo>
                    <a:pt x="2762720" y="545325"/>
                  </a:lnTo>
                  <a:lnTo>
                    <a:pt x="2764586" y="547179"/>
                  </a:lnTo>
                  <a:lnTo>
                    <a:pt x="2765704" y="547649"/>
                  </a:lnTo>
                  <a:lnTo>
                    <a:pt x="2768333" y="547649"/>
                  </a:lnTo>
                  <a:lnTo>
                    <a:pt x="2769451" y="547179"/>
                  </a:lnTo>
                  <a:lnTo>
                    <a:pt x="2771317" y="545325"/>
                  </a:lnTo>
                  <a:lnTo>
                    <a:pt x="2771775" y="544207"/>
                  </a:lnTo>
                  <a:lnTo>
                    <a:pt x="2771775" y="541566"/>
                  </a:lnTo>
                  <a:close/>
                </a:path>
                <a:path w="5438775" h="3776979">
                  <a:moveTo>
                    <a:pt x="2771775" y="3454"/>
                  </a:moveTo>
                  <a:lnTo>
                    <a:pt x="2771317" y="2324"/>
                  </a:lnTo>
                  <a:lnTo>
                    <a:pt x="2769451" y="469"/>
                  </a:lnTo>
                  <a:lnTo>
                    <a:pt x="2768333" y="0"/>
                  </a:lnTo>
                  <a:lnTo>
                    <a:pt x="2765704" y="0"/>
                  </a:lnTo>
                  <a:lnTo>
                    <a:pt x="2764586" y="469"/>
                  </a:lnTo>
                  <a:lnTo>
                    <a:pt x="2762720" y="2324"/>
                  </a:lnTo>
                  <a:lnTo>
                    <a:pt x="2762250" y="3454"/>
                  </a:lnTo>
                  <a:lnTo>
                    <a:pt x="2762250" y="6083"/>
                  </a:lnTo>
                  <a:lnTo>
                    <a:pt x="2762720" y="7200"/>
                  </a:lnTo>
                  <a:lnTo>
                    <a:pt x="2764586" y="9067"/>
                  </a:lnTo>
                  <a:lnTo>
                    <a:pt x="2765704" y="9525"/>
                  </a:lnTo>
                  <a:lnTo>
                    <a:pt x="2768333" y="9525"/>
                  </a:lnTo>
                  <a:lnTo>
                    <a:pt x="2769451" y="9067"/>
                  </a:lnTo>
                  <a:lnTo>
                    <a:pt x="2771317" y="7200"/>
                  </a:lnTo>
                  <a:lnTo>
                    <a:pt x="2771775" y="6083"/>
                  </a:lnTo>
                  <a:lnTo>
                    <a:pt x="2771775" y="3454"/>
                  </a:lnTo>
                  <a:close/>
                </a:path>
                <a:path w="5438775" h="3776979">
                  <a:moveTo>
                    <a:pt x="2819400" y="3770299"/>
                  </a:moveTo>
                  <a:lnTo>
                    <a:pt x="2818942" y="3769182"/>
                  </a:lnTo>
                  <a:lnTo>
                    <a:pt x="2817076" y="3767315"/>
                  </a:lnTo>
                  <a:lnTo>
                    <a:pt x="2815958" y="3766858"/>
                  </a:lnTo>
                  <a:lnTo>
                    <a:pt x="2813329" y="3766858"/>
                  </a:lnTo>
                  <a:lnTo>
                    <a:pt x="2812211" y="3767315"/>
                  </a:lnTo>
                  <a:lnTo>
                    <a:pt x="2810345" y="3769182"/>
                  </a:lnTo>
                  <a:lnTo>
                    <a:pt x="2809875" y="3770299"/>
                  </a:lnTo>
                  <a:lnTo>
                    <a:pt x="2809875" y="3772928"/>
                  </a:lnTo>
                  <a:lnTo>
                    <a:pt x="2810345" y="3774059"/>
                  </a:lnTo>
                  <a:lnTo>
                    <a:pt x="2812211" y="3775913"/>
                  </a:lnTo>
                  <a:lnTo>
                    <a:pt x="2813329" y="3776383"/>
                  </a:lnTo>
                  <a:lnTo>
                    <a:pt x="2815958" y="3776383"/>
                  </a:lnTo>
                  <a:lnTo>
                    <a:pt x="2817076" y="3775913"/>
                  </a:lnTo>
                  <a:lnTo>
                    <a:pt x="2818942" y="3774059"/>
                  </a:lnTo>
                  <a:lnTo>
                    <a:pt x="2819400" y="3772928"/>
                  </a:lnTo>
                  <a:lnTo>
                    <a:pt x="2819400" y="3770299"/>
                  </a:lnTo>
                  <a:close/>
                </a:path>
                <a:path w="5438775" h="3776979">
                  <a:moveTo>
                    <a:pt x="2819400" y="3232175"/>
                  </a:moveTo>
                  <a:lnTo>
                    <a:pt x="2818942" y="3231057"/>
                  </a:lnTo>
                  <a:lnTo>
                    <a:pt x="2817076" y="3229203"/>
                  </a:lnTo>
                  <a:lnTo>
                    <a:pt x="2815958" y="3228733"/>
                  </a:lnTo>
                  <a:lnTo>
                    <a:pt x="2813329" y="3228733"/>
                  </a:lnTo>
                  <a:lnTo>
                    <a:pt x="2812211" y="3229203"/>
                  </a:lnTo>
                  <a:lnTo>
                    <a:pt x="2810345" y="3231057"/>
                  </a:lnTo>
                  <a:lnTo>
                    <a:pt x="2809875" y="3232175"/>
                  </a:lnTo>
                  <a:lnTo>
                    <a:pt x="2809875" y="3234817"/>
                  </a:lnTo>
                  <a:lnTo>
                    <a:pt x="2810345" y="3235934"/>
                  </a:lnTo>
                  <a:lnTo>
                    <a:pt x="2812211" y="3237788"/>
                  </a:lnTo>
                  <a:lnTo>
                    <a:pt x="2813329" y="3238258"/>
                  </a:lnTo>
                  <a:lnTo>
                    <a:pt x="2815958" y="3238258"/>
                  </a:lnTo>
                  <a:lnTo>
                    <a:pt x="2817076" y="3237788"/>
                  </a:lnTo>
                  <a:lnTo>
                    <a:pt x="2818942" y="3235934"/>
                  </a:lnTo>
                  <a:lnTo>
                    <a:pt x="2819400" y="3234817"/>
                  </a:lnTo>
                  <a:lnTo>
                    <a:pt x="2819400" y="3232175"/>
                  </a:lnTo>
                  <a:close/>
                </a:path>
                <a:path w="5438775" h="3776979">
                  <a:moveTo>
                    <a:pt x="2819400" y="2694063"/>
                  </a:moveTo>
                  <a:lnTo>
                    <a:pt x="2818942" y="2692933"/>
                  </a:lnTo>
                  <a:lnTo>
                    <a:pt x="2817076" y="2691079"/>
                  </a:lnTo>
                  <a:lnTo>
                    <a:pt x="2815958" y="2690609"/>
                  </a:lnTo>
                  <a:lnTo>
                    <a:pt x="2813329" y="2690609"/>
                  </a:lnTo>
                  <a:lnTo>
                    <a:pt x="2812211" y="2691079"/>
                  </a:lnTo>
                  <a:lnTo>
                    <a:pt x="2810345" y="2692933"/>
                  </a:lnTo>
                  <a:lnTo>
                    <a:pt x="2809875" y="2694063"/>
                  </a:lnTo>
                  <a:lnTo>
                    <a:pt x="2809875" y="2696692"/>
                  </a:lnTo>
                  <a:lnTo>
                    <a:pt x="2810345" y="2697810"/>
                  </a:lnTo>
                  <a:lnTo>
                    <a:pt x="2812211" y="2699677"/>
                  </a:lnTo>
                  <a:lnTo>
                    <a:pt x="2813329" y="2700134"/>
                  </a:lnTo>
                  <a:lnTo>
                    <a:pt x="2815958" y="2700134"/>
                  </a:lnTo>
                  <a:lnTo>
                    <a:pt x="2817076" y="2699677"/>
                  </a:lnTo>
                  <a:lnTo>
                    <a:pt x="2818942" y="2697810"/>
                  </a:lnTo>
                  <a:lnTo>
                    <a:pt x="2819400" y="2696692"/>
                  </a:lnTo>
                  <a:lnTo>
                    <a:pt x="2819400" y="2694063"/>
                  </a:lnTo>
                  <a:close/>
                </a:path>
                <a:path w="5438775" h="3776979">
                  <a:moveTo>
                    <a:pt x="2819400" y="2155939"/>
                  </a:moveTo>
                  <a:lnTo>
                    <a:pt x="2818942" y="2154809"/>
                  </a:lnTo>
                  <a:lnTo>
                    <a:pt x="2817076" y="2152954"/>
                  </a:lnTo>
                  <a:lnTo>
                    <a:pt x="2815958" y="2152485"/>
                  </a:lnTo>
                  <a:lnTo>
                    <a:pt x="2813329" y="2152485"/>
                  </a:lnTo>
                  <a:lnTo>
                    <a:pt x="2812211" y="2152954"/>
                  </a:lnTo>
                  <a:lnTo>
                    <a:pt x="2810345" y="2154809"/>
                  </a:lnTo>
                  <a:lnTo>
                    <a:pt x="2809875" y="2155939"/>
                  </a:lnTo>
                  <a:lnTo>
                    <a:pt x="2809875" y="2158568"/>
                  </a:lnTo>
                  <a:lnTo>
                    <a:pt x="2810345" y="2159685"/>
                  </a:lnTo>
                  <a:lnTo>
                    <a:pt x="2812211" y="2161552"/>
                  </a:lnTo>
                  <a:lnTo>
                    <a:pt x="2813329" y="2162010"/>
                  </a:lnTo>
                  <a:lnTo>
                    <a:pt x="2815958" y="2162010"/>
                  </a:lnTo>
                  <a:lnTo>
                    <a:pt x="2817076" y="2161552"/>
                  </a:lnTo>
                  <a:lnTo>
                    <a:pt x="2818942" y="2159685"/>
                  </a:lnTo>
                  <a:lnTo>
                    <a:pt x="2819400" y="2158568"/>
                  </a:lnTo>
                  <a:lnTo>
                    <a:pt x="2819400" y="2155939"/>
                  </a:lnTo>
                  <a:close/>
                </a:path>
                <a:path w="5438775" h="3776979">
                  <a:moveTo>
                    <a:pt x="2819400" y="1617814"/>
                  </a:moveTo>
                  <a:lnTo>
                    <a:pt x="2818942" y="1616697"/>
                  </a:lnTo>
                  <a:lnTo>
                    <a:pt x="2817076" y="1614830"/>
                  </a:lnTo>
                  <a:lnTo>
                    <a:pt x="2815958" y="1614373"/>
                  </a:lnTo>
                  <a:lnTo>
                    <a:pt x="2813329" y="1614373"/>
                  </a:lnTo>
                  <a:lnTo>
                    <a:pt x="2812211" y="1614830"/>
                  </a:lnTo>
                  <a:lnTo>
                    <a:pt x="2810345" y="1616697"/>
                  </a:lnTo>
                  <a:lnTo>
                    <a:pt x="2809875" y="1617814"/>
                  </a:lnTo>
                  <a:lnTo>
                    <a:pt x="2809875" y="1620443"/>
                  </a:lnTo>
                  <a:lnTo>
                    <a:pt x="2810345" y="1621574"/>
                  </a:lnTo>
                  <a:lnTo>
                    <a:pt x="2812211" y="1623428"/>
                  </a:lnTo>
                  <a:lnTo>
                    <a:pt x="2813329" y="1623898"/>
                  </a:lnTo>
                  <a:lnTo>
                    <a:pt x="2815958" y="1623898"/>
                  </a:lnTo>
                  <a:lnTo>
                    <a:pt x="2817076" y="1623428"/>
                  </a:lnTo>
                  <a:lnTo>
                    <a:pt x="2818942" y="1621574"/>
                  </a:lnTo>
                  <a:lnTo>
                    <a:pt x="2819400" y="1620443"/>
                  </a:lnTo>
                  <a:lnTo>
                    <a:pt x="2819400" y="1617814"/>
                  </a:lnTo>
                  <a:close/>
                </a:path>
                <a:path w="5438775" h="3776979">
                  <a:moveTo>
                    <a:pt x="2819400" y="1079690"/>
                  </a:moveTo>
                  <a:lnTo>
                    <a:pt x="2818942" y="1078572"/>
                  </a:lnTo>
                  <a:lnTo>
                    <a:pt x="2817076" y="1076706"/>
                  </a:lnTo>
                  <a:lnTo>
                    <a:pt x="2815958" y="1076248"/>
                  </a:lnTo>
                  <a:lnTo>
                    <a:pt x="2813329" y="1076248"/>
                  </a:lnTo>
                  <a:lnTo>
                    <a:pt x="2812211" y="1076706"/>
                  </a:lnTo>
                  <a:lnTo>
                    <a:pt x="2810345" y="1078572"/>
                  </a:lnTo>
                  <a:lnTo>
                    <a:pt x="2809875" y="1079690"/>
                  </a:lnTo>
                  <a:lnTo>
                    <a:pt x="2809875" y="1082319"/>
                  </a:lnTo>
                  <a:lnTo>
                    <a:pt x="2810345" y="1083449"/>
                  </a:lnTo>
                  <a:lnTo>
                    <a:pt x="2812211" y="1085303"/>
                  </a:lnTo>
                  <a:lnTo>
                    <a:pt x="2813329" y="1085773"/>
                  </a:lnTo>
                  <a:lnTo>
                    <a:pt x="2815958" y="1085773"/>
                  </a:lnTo>
                  <a:lnTo>
                    <a:pt x="2817076" y="1085303"/>
                  </a:lnTo>
                  <a:lnTo>
                    <a:pt x="2818942" y="1083449"/>
                  </a:lnTo>
                  <a:lnTo>
                    <a:pt x="2819400" y="1082319"/>
                  </a:lnTo>
                  <a:lnTo>
                    <a:pt x="2819400" y="1079690"/>
                  </a:lnTo>
                  <a:close/>
                </a:path>
                <a:path w="5438775" h="3776979">
                  <a:moveTo>
                    <a:pt x="2819400" y="541566"/>
                  </a:moveTo>
                  <a:lnTo>
                    <a:pt x="2818942" y="540448"/>
                  </a:lnTo>
                  <a:lnTo>
                    <a:pt x="2817076" y="538594"/>
                  </a:lnTo>
                  <a:lnTo>
                    <a:pt x="2815958" y="538124"/>
                  </a:lnTo>
                  <a:lnTo>
                    <a:pt x="2813329" y="538124"/>
                  </a:lnTo>
                  <a:lnTo>
                    <a:pt x="2812211" y="538594"/>
                  </a:lnTo>
                  <a:lnTo>
                    <a:pt x="2810345" y="540448"/>
                  </a:lnTo>
                  <a:lnTo>
                    <a:pt x="2809875" y="541566"/>
                  </a:lnTo>
                  <a:lnTo>
                    <a:pt x="2809875" y="544207"/>
                  </a:lnTo>
                  <a:lnTo>
                    <a:pt x="2810345" y="545325"/>
                  </a:lnTo>
                  <a:lnTo>
                    <a:pt x="2812211" y="547179"/>
                  </a:lnTo>
                  <a:lnTo>
                    <a:pt x="2813329" y="547649"/>
                  </a:lnTo>
                  <a:lnTo>
                    <a:pt x="2815958" y="547649"/>
                  </a:lnTo>
                  <a:lnTo>
                    <a:pt x="2817076" y="547179"/>
                  </a:lnTo>
                  <a:lnTo>
                    <a:pt x="2818942" y="545325"/>
                  </a:lnTo>
                  <a:lnTo>
                    <a:pt x="2819400" y="544207"/>
                  </a:lnTo>
                  <a:lnTo>
                    <a:pt x="2819400" y="541566"/>
                  </a:lnTo>
                  <a:close/>
                </a:path>
                <a:path w="5438775" h="3776979">
                  <a:moveTo>
                    <a:pt x="2819400" y="3454"/>
                  </a:moveTo>
                  <a:lnTo>
                    <a:pt x="2818942" y="2324"/>
                  </a:lnTo>
                  <a:lnTo>
                    <a:pt x="2817076" y="469"/>
                  </a:lnTo>
                  <a:lnTo>
                    <a:pt x="2815958" y="0"/>
                  </a:lnTo>
                  <a:lnTo>
                    <a:pt x="2813329" y="0"/>
                  </a:lnTo>
                  <a:lnTo>
                    <a:pt x="2812211" y="469"/>
                  </a:lnTo>
                  <a:lnTo>
                    <a:pt x="2810345" y="2324"/>
                  </a:lnTo>
                  <a:lnTo>
                    <a:pt x="2809875" y="3454"/>
                  </a:lnTo>
                  <a:lnTo>
                    <a:pt x="2809875" y="6083"/>
                  </a:lnTo>
                  <a:lnTo>
                    <a:pt x="2810345" y="7200"/>
                  </a:lnTo>
                  <a:lnTo>
                    <a:pt x="2812211" y="9067"/>
                  </a:lnTo>
                  <a:lnTo>
                    <a:pt x="2813329" y="9525"/>
                  </a:lnTo>
                  <a:lnTo>
                    <a:pt x="2815958" y="9525"/>
                  </a:lnTo>
                  <a:lnTo>
                    <a:pt x="2817076" y="9067"/>
                  </a:lnTo>
                  <a:lnTo>
                    <a:pt x="2818942" y="7200"/>
                  </a:lnTo>
                  <a:lnTo>
                    <a:pt x="2819400" y="6083"/>
                  </a:lnTo>
                  <a:lnTo>
                    <a:pt x="2819400" y="3454"/>
                  </a:lnTo>
                  <a:close/>
                </a:path>
                <a:path w="5438775" h="3776979">
                  <a:moveTo>
                    <a:pt x="2867025" y="3770299"/>
                  </a:moveTo>
                  <a:lnTo>
                    <a:pt x="2866567" y="3769182"/>
                  </a:lnTo>
                  <a:lnTo>
                    <a:pt x="2864701" y="3767315"/>
                  </a:lnTo>
                  <a:lnTo>
                    <a:pt x="2863583" y="3766858"/>
                  </a:lnTo>
                  <a:lnTo>
                    <a:pt x="2860954" y="3766858"/>
                  </a:lnTo>
                  <a:lnTo>
                    <a:pt x="2859836" y="3767315"/>
                  </a:lnTo>
                  <a:lnTo>
                    <a:pt x="2857970" y="3769182"/>
                  </a:lnTo>
                  <a:lnTo>
                    <a:pt x="2857500" y="3770299"/>
                  </a:lnTo>
                  <a:lnTo>
                    <a:pt x="2857500" y="3772928"/>
                  </a:lnTo>
                  <a:lnTo>
                    <a:pt x="2857970" y="3774059"/>
                  </a:lnTo>
                  <a:lnTo>
                    <a:pt x="2859836" y="3775913"/>
                  </a:lnTo>
                  <a:lnTo>
                    <a:pt x="2860954" y="3776383"/>
                  </a:lnTo>
                  <a:lnTo>
                    <a:pt x="2863583" y="3776383"/>
                  </a:lnTo>
                  <a:lnTo>
                    <a:pt x="2864701" y="3775913"/>
                  </a:lnTo>
                  <a:lnTo>
                    <a:pt x="2866567" y="3774059"/>
                  </a:lnTo>
                  <a:lnTo>
                    <a:pt x="2867025" y="3772928"/>
                  </a:lnTo>
                  <a:lnTo>
                    <a:pt x="2867025" y="3770299"/>
                  </a:lnTo>
                  <a:close/>
                </a:path>
                <a:path w="5438775" h="3776979">
                  <a:moveTo>
                    <a:pt x="2867025" y="3232175"/>
                  </a:moveTo>
                  <a:lnTo>
                    <a:pt x="2866567" y="3231057"/>
                  </a:lnTo>
                  <a:lnTo>
                    <a:pt x="2864701" y="3229203"/>
                  </a:lnTo>
                  <a:lnTo>
                    <a:pt x="2863583" y="3228733"/>
                  </a:lnTo>
                  <a:lnTo>
                    <a:pt x="2860954" y="3228733"/>
                  </a:lnTo>
                  <a:lnTo>
                    <a:pt x="2859836" y="3229203"/>
                  </a:lnTo>
                  <a:lnTo>
                    <a:pt x="2857970" y="3231057"/>
                  </a:lnTo>
                  <a:lnTo>
                    <a:pt x="2857500" y="3232175"/>
                  </a:lnTo>
                  <a:lnTo>
                    <a:pt x="2857500" y="3234817"/>
                  </a:lnTo>
                  <a:lnTo>
                    <a:pt x="2857970" y="3235934"/>
                  </a:lnTo>
                  <a:lnTo>
                    <a:pt x="2859836" y="3237788"/>
                  </a:lnTo>
                  <a:lnTo>
                    <a:pt x="2860954" y="3238258"/>
                  </a:lnTo>
                  <a:lnTo>
                    <a:pt x="2863583" y="3238258"/>
                  </a:lnTo>
                  <a:lnTo>
                    <a:pt x="2864701" y="3237788"/>
                  </a:lnTo>
                  <a:lnTo>
                    <a:pt x="2866567" y="3235934"/>
                  </a:lnTo>
                  <a:lnTo>
                    <a:pt x="2867025" y="3234817"/>
                  </a:lnTo>
                  <a:lnTo>
                    <a:pt x="2867025" y="3232175"/>
                  </a:lnTo>
                  <a:close/>
                </a:path>
                <a:path w="5438775" h="3776979">
                  <a:moveTo>
                    <a:pt x="2867025" y="2694063"/>
                  </a:moveTo>
                  <a:lnTo>
                    <a:pt x="2866567" y="2692933"/>
                  </a:lnTo>
                  <a:lnTo>
                    <a:pt x="2864701" y="2691079"/>
                  </a:lnTo>
                  <a:lnTo>
                    <a:pt x="2863583" y="2690609"/>
                  </a:lnTo>
                  <a:lnTo>
                    <a:pt x="2860954" y="2690609"/>
                  </a:lnTo>
                  <a:lnTo>
                    <a:pt x="2859836" y="2691079"/>
                  </a:lnTo>
                  <a:lnTo>
                    <a:pt x="2857970" y="2692933"/>
                  </a:lnTo>
                  <a:lnTo>
                    <a:pt x="2857500" y="2694063"/>
                  </a:lnTo>
                  <a:lnTo>
                    <a:pt x="2857500" y="2696692"/>
                  </a:lnTo>
                  <a:lnTo>
                    <a:pt x="2857970" y="2697810"/>
                  </a:lnTo>
                  <a:lnTo>
                    <a:pt x="2859836" y="2699677"/>
                  </a:lnTo>
                  <a:lnTo>
                    <a:pt x="2860954" y="2700134"/>
                  </a:lnTo>
                  <a:lnTo>
                    <a:pt x="2863583" y="2700134"/>
                  </a:lnTo>
                  <a:lnTo>
                    <a:pt x="2864701" y="2699677"/>
                  </a:lnTo>
                  <a:lnTo>
                    <a:pt x="2866567" y="2697810"/>
                  </a:lnTo>
                  <a:lnTo>
                    <a:pt x="2867025" y="2696692"/>
                  </a:lnTo>
                  <a:lnTo>
                    <a:pt x="2867025" y="2694063"/>
                  </a:lnTo>
                  <a:close/>
                </a:path>
                <a:path w="5438775" h="3776979">
                  <a:moveTo>
                    <a:pt x="2867025" y="2155939"/>
                  </a:moveTo>
                  <a:lnTo>
                    <a:pt x="2866567" y="2154809"/>
                  </a:lnTo>
                  <a:lnTo>
                    <a:pt x="2864701" y="2152954"/>
                  </a:lnTo>
                  <a:lnTo>
                    <a:pt x="2863583" y="2152485"/>
                  </a:lnTo>
                  <a:lnTo>
                    <a:pt x="2860954" y="2152485"/>
                  </a:lnTo>
                  <a:lnTo>
                    <a:pt x="2859836" y="2152954"/>
                  </a:lnTo>
                  <a:lnTo>
                    <a:pt x="2857970" y="2154809"/>
                  </a:lnTo>
                  <a:lnTo>
                    <a:pt x="2857500" y="2155939"/>
                  </a:lnTo>
                  <a:lnTo>
                    <a:pt x="2857500" y="2158568"/>
                  </a:lnTo>
                  <a:lnTo>
                    <a:pt x="2857970" y="2159685"/>
                  </a:lnTo>
                  <a:lnTo>
                    <a:pt x="2859836" y="2161552"/>
                  </a:lnTo>
                  <a:lnTo>
                    <a:pt x="2860954" y="2162010"/>
                  </a:lnTo>
                  <a:lnTo>
                    <a:pt x="2863583" y="2162010"/>
                  </a:lnTo>
                  <a:lnTo>
                    <a:pt x="2864701" y="2161552"/>
                  </a:lnTo>
                  <a:lnTo>
                    <a:pt x="2866567" y="2159685"/>
                  </a:lnTo>
                  <a:lnTo>
                    <a:pt x="2867025" y="2158568"/>
                  </a:lnTo>
                  <a:lnTo>
                    <a:pt x="2867025" y="2155939"/>
                  </a:lnTo>
                  <a:close/>
                </a:path>
                <a:path w="5438775" h="3776979">
                  <a:moveTo>
                    <a:pt x="2867025" y="1617814"/>
                  </a:moveTo>
                  <a:lnTo>
                    <a:pt x="2866567" y="1616697"/>
                  </a:lnTo>
                  <a:lnTo>
                    <a:pt x="2864701" y="1614830"/>
                  </a:lnTo>
                  <a:lnTo>
                    <a:pt x="2863583" y="1614373"/>
                  </a:lnTo>
                  <a:lnTo>
                    <a:pt x="2860954" y="1614373"/>
                  </a:lnTo>
                  <a:lnTo>
                    <a:pt x="2859836" y="1614830"/>
                  </a:lnTo>
                  <a:lnTo>
                    <a:pt x="2857970" y="1616697"/>
                  </a:lnTo>
                  <a:lnTo>
                    <a:pt x="2857500" y="1617814"/>
                  </a:lnTo>
                  <a:lnTo>
                    <a:pt x="2857500" y="1620443"/>
                  </a:lnTo>
                  <a:lnTo>
                    <a:pt x="2857970" y="1621574"/>
                  </a:lnTo>
                  <a:lnTo>
                    <a:pt x="2859836" y="1623428"/>
                  </a:lnTo>
                  <a:lnTo>
                    <a:pt x="2860954" y="1623898"/>
                  </a:lnTo>
                  <a:lnTo>
                    <a:pt x="2863583" y="1623898"/>
                  </a:lnTo>
                  <a:lnTo>
                    <a:pt x="2864701" y="1623428"/>
                  </a:lnTo>
                  <a:lnTo>
                    <a:pt x="2866567" y="1621574"/>
                  </a:lnTo>
                  <a:lnTo>
                    <a:pt x="2867025" y="1620443"/>
                  </a:lnTo>
                  <a:lnTo>
                    <a:pt x="2867025" y="1617814"/>
                  </a:lnTo>
                  <a:close/>
                </a:path>
                <a:path w="5438775" h="3776979">
                  <a:moveTo>
                    <a:pt x="2867025" y="1079690"/>
                  </a:moveTo>
                  <a:lnTo>
                    <a:pt x="2866567" y="1078572"/>
                  </a:lnTo>
                  <a:lnTo>
                    <a:pt x="2864701" y="1076706"/>
                  </a:lnTo>
                  <a:lnTo>
                    <a:pt x="2863583" y="1076248"/>
                  </a:lnTo>
                  <a:lnTo>
                    <a:pt x="2860954" y="1076248"/>
                  </a:lnTo>
                  <a:lnTo>
                    <a:pt x="2859836" y="1076706"/>
                  </a:lnTo>
                  <a:lnTo>
                    <a:pt x="2857970" y="1078572"/>
                  </a:lnTo>
                  <a:lnTo>
                    <a:pt x="2857500" y="1079690"/>
                  </a:lnTo>
                  <a:lnTo>
                    <a:pt x="2857500" y="1082319"/>
                  </a:lnTo>
                  <a:lnTo>
                    <a:pt x="2857970" y="1083449"/>
                  </a:lnTo>
                  <a:lnTo>
                    <a:pt x="2859836" y="1085303"/>
                  </a:lnTo>
                  <a:lnTo>
                    <a:pt x="2860954" y="1085773"/>
                  </a:lnTo>
                  <a:lnTo>
                    <a:pt x="2863583" y="1085773"/>
                  </a:lnTo>
                  <a:lnTo>
                    <a:pt x="2864701" y="1085303"/>
                  </a:lnTo>
                  <a:lnTo>
                    <a:pt x="2866567" y="1083449"/>
                  </a:lnTo>
                  <a:lnTo>
                    <a:pt x="2867025" y="1082319"/>
                  </a:lnTo>
                  <a:lnTo>
                    <a:pt x="2867025" y="1079690"/>
                  </a:lnTo>
                  <a:close/>
                </a:path>
                <a:path w="5438775" h="3776979">
                  <a:moveTo>
                    <a:pt x="2867025" y="541566"/>
                  </a:moveTo>
                  <a:lnTo>
                    <a:pt x="2866567" y="540448"/>
                  </a:lnTo>
                  <a:lnTo>
                    <a:pt x="2864701" y="538594"/>
                  </a:lnTo>
                  <a:lnTo>
                    <a:pt x="2863583" y="538124"/>
                  </a:lnTo>
                  <a:lnTo>
                    <a:pt x="2860954" y="538124"/>
                  </a:lnTo>
                  <a:lnTo>
                    <a:pt x="2859836" y="538594"/>
                  </a:lnTo>
                  <a:lnTo>
                    <a:pt x="2857970" y="540448"/>
                  </a:lnTo>
                  <a:lnTo>
                    <a:pt x="2857500" y="541566"/>
                  </a:lnTo>
                  <a:lnTo>
                    <a:pt x="2857500" y="544207"/>
                  </a:lnTo>
                  <a:lnTo>
                    <a:pt x="2857970" y="545325"/>
                  </a:lnTo>
                  <a:lnTo>
                    <a:pt x="2859836" y="547179"/>
                  </a:lnTo>
                  <a:lnTo>
                    <a:pt x="2860954" y="547649"/>
                  </a:lnTo>
                  <a:lnTo>
                    <a:pt x="2863583" y="547649"/>
                  </a:lnTo>
                  <a:lnTo>
                    <a:pt x="2864701" y="547179"/>
                  </a:lnTo>
                  <a:lnTo>
                    <a:pt x="2866567" y="545325"/>
                  </a:lnTo>
                  <a:lnTo>
                    <a:pt x="2867025" y="544207"/>
                  </a:lnTo>
                  <a:lnTo>
                    <a:pt x="2867025" y="541566"/>
                  </a:lnTo>
                  <a:close/>
                </a:path>
                <a:path w="5438775" h="3776979">
                  <a:moveTo>
                    <a:pt x="2867025" y="3454"/>
                  </a:moveTo>
                  <a:lnTo>
                    <a:pt x="2866567" y="2324"/>
                  </a:lnTo>
                  <a:lnTo>
                    <a:pt x="2864701" y="469"/>
                  </a:lnTo>
                  <a:lnTo>
                    <a:pt x="2863583" y="0"/>
                  </a:lnTo>
                  <a:lnTo>
                    <a:pt x="2860954" y="0"/>
                  </a:lnTo>
                  <a:lnTo>
                    <a:pt x="2859836" y="469"/>
                  </a:lnTo>
                  <a:lnTo>
                    <a:pt x="2857970" y="2324"/>
                  </a:lnTo>
                  <a:lnTo>
                    <a:pt x="2857500" y="3454"/>
                  </a:lnTo>
                  <a:lnTo>
                    <a:pt x="2857500" y="6083"/>
                  </a:lnTo>
                  <a:lnTo>
                    <a:pt x="2857970" y="7200"/>
                  </a:lnTo>
                  <a:lnTo>
                    <a:pt x="2859836" y="9067"/>
                  </a:lnTo>
                  <a:lnTo>
                    <a:pt x="2860954" y="9525"/>
                  </a:lnTo>
                  <a:lnTo>
                    <a:pt x="2863583" y="9525"/>
                  </a:lnTo>
                  <a:lnTo>
                    <a:pt x="2864701" y="9067"/>
                  </a:lnTo>
                  <a:lnTo>
                    <a:pt x="2866567" y="7200"/>
                  </a:lnTo>
                  <a:lnTo>
                    <a:pt x="2867025" y="6083"/>
                  </a:lnTo>
                  <a:lnTo>
                    <a:pt x="2867025" y="3454"/>
                  </a:lnTo>
                  <a:close/>
                </a:path>
                <a:path w="5438775" h="3776979">
                  <a:moveTo>
                    <a:pt x="2914650" y="3770299"/>
                  </a:moveTo>
                  <a:lnTo>
                    <a:pt x="2914192" y="3769182"/>
                  </a:lnTo>
                  <a:lnTo>
                    <a:pt x="2912326" y="3767315"/>
                  </a:lnTo>
                  <a:lnTo>
                    <a:pt x="2911208" y="3766858"/>
                  </a:lnTo>
                  <a:lnTo>
                    <a:pt x="2908579" y="3766858"/>
                  </a:lnTo>
                  <a:lnTo>
                    <a:pt x="2907461" y="3767315"/>
                  </a:lnTo>
                  <a:lnTo>
                    <a:pt x="2905595" y="3769182"/>
                  </a:lnTo>
                  <a:lnTo>
                    <a:pt x="2905125" y="3770299"/>
                  </a:lnTo>
                  <a:lnTo>
                    <a:pt x="2905125" y="3772928"/>
                  </a:lnTo>
                  <a:lnTo>
                    <a:pt x="2905595" y="3774059"/>
                  </a:lnTo>
                  <a:lnTo>
                    <a:pt x="2907461" y="3775913"/>
                  </a:lnTo>
                  <a:lnTo>
                    <a:pt x="2908579" y="3776383"/>
                  </a:lnTo>
                  <a:lnTo>
                    <a:pt x="2911208" y="3776383"/>
                  </a:lnTo>
                  <a:lnTo>
                    <a:pt x="2912326" y="3775913"/>
                  </a:lnTo>
                  <a:lnTo>
                    <a:pt x="2914192" y="3774059"/>
                  </a:lnTo>
                  <a:lnTo>
                    <a:pt x="2914650" y="3772928"/>
                  </a:lnTo>
                  <a:lnTo>
                    <a:pt x="2914650" y="3770299"/>
                  </a:lnTo>
                  <a:close/>
                </a:path>
                <a:path w="5438775" h="3776979">
                  <a:moveTo>
                    <a:pt x="2914650" y="3232175"/>
                  </a:moveTo>
                  <a:lnTo>
                    <a:pt x="2914192" y="3231057"/>
                  </a:lnTo>
                  <a:lnTo>
                    <a:pt x="2912326" y="3229203"/>
                  </a:lnTo>
                  <a:lnTo>
                    <a:pt x="2911208" y="3228733"/>
                  </a:lnTo>
                  <a:lnTo>
                    <a:pt x="2908579" y="3228733"/>
                  </a:lnTo>
                  <a:lnTo>
                    <a:pt x="2907461" y="3229203"/>
                  </a:lnTo>
                  <a:lnTo>
                    <a:pt x="2905595" y="3231057"/>
                  </a:lnTo>
                  <a:lnTo>
                    <a:pt x="2905125" y="3232175"/>
                  </a:lnTo>
                  <a:lnTo>
                    <a:pt x="2905125" y="3234817"/>
                  </a:lnTo>
                  <a:lnTo>
                    <a:pt x="2905595" y="3235934"/>
                  </a:lnTo>
                  <a:lnTo>
                    <a:pt x="2907461" y="3237788"/>
                  </a:lnTo>
                  <a:lnTo>
                    <a:pt x="2908579" y="3238258"/>
                  </a:lnTo>
                  <a:lnTo>
                    <a:pt x="2911208" y="3238258"/>
                  </a:lnTo>
                  <a:lnTo>
                    <a:pt x="2912326" y="3237788"/>
                  </a:lnTo>
                  <a:lnTo>
                    <a:pt x="2914192" y="3235934"/>
                  </a:lnTo>
                  <a:lnTo>
                    <a:pt x="2914650" y="3234817"/>
                  </a:lnTo>
                  <a:lnTo>
                    <a:pt x="2914650" y="3232175"/>
                  </a:lnTo>
                  <a:close/>
                </a:path>
                <a:path w="5438775" h="3776979">
                  <a:moveTo>
                    <a:pt x="2914650" y="2694063"/>
                  </a:moveTo>
                  <a:lnTo>
                    <a:pt x="2914192" y="2692933"/>
                  </a:lnTo>
                  <a:lnTo>
                    <a:pt x="2912326" y="2691079"/>
                  </a:lnTo>
                  <a:lnTo>
                    <a:pt x="2911208" y="2690609"/>
                  </a:lnTo>
                  <a:lnTo>
                    <a:pt x="2908579" y="2690609"/>
                  </a:lnTo>
                  <a:lnTo>
                    <a:pt x="2907461" y="2691079"/>
                  </a:lnTo>
                  <a:lnTo>
                    <a:pt x="2905595" y="2692933"/>
                  </a:lnTo>
                  <a:lnTo>
                    <a:pt x="2905125" y="2694063"/>
                  </a:lnTo>
                  <a:lnTo>
                    <a:pt x="2905125" y="2696692"/>
                  </a:lnTo>
                  <a:lnTo>
                    <a:pt x="2905595" y="2697810"/>
                  </a:lnTo>
                  <a:lnTo>
                    <a:pt x="2907461" y="2699677"/>
                  </a:lnTo>
                  <a:lnTo>
                    <a:pt x="2908579" y="2700134"/>
                  </a:lnTo>
                  <a:lnTo>
                    <a:pt x="2911208" y="2700134"/>
                  </a:lnTo>
                  <a:lnTo>
                    <a:pt x="2912326" y="2699677"/>
                  </a:lnTo>
                  <a:lnTo>
                    <a:pt x="2914192" y="2697810"/>
                  </a:lnTo>
                  <a:lnTo>
                    <a:pt x="2914650" y="2696692"/>
                  </a:lnTo>
                  <a:lnTo>
                    <a:pt x="2914650" y="2694063"/>
                  </a:lnTo>
                  <a:close/>
                </a:path>
                <a:path w="5438775" h="3776979">
                  <a:moveTo>
                    <a:pt x="2914650" y="2155939"/>
                  </a:moveTo>
                  <a:lnTo>
                    <a:pt x="2914192" y="2154809"/>
                  </a:lnTo>
                  <a:lnTo>
                    <a:pt x="2912326" y="2152954"/>
                  </a:lnTo>
                  <a:lnTo>
                    <a:pt x="2911208" y="2152485"/>
                  </a:lnTo>
                  <a:lnTo>
                    <a:pt x="2908579" y="2152485"/>
                  </a:lnTo>
                  <a:lnTo>
                    <a:pt x="2907461" y="2152954"/>
                  </a:lnTo>
                  <a:lnTo>
                    <a:pt x="2905595" y="2154809"/>
                  </a:lnTo>
                  <a:lnTo>
                    <a:pt x="2905125" y="2155939"/>
                  </a:lnTo>
                  <a:lnTo>
                    <a:pt x="2905125" y="2158568"/>
                  </a:lnTo>
                  <a:lnTo>
                    <a:pt x="2905595" y="2159685"/>
                  </a:lnTo>
                  <a:lnTo>
                    <a:pt x="2907461" y="2161552"/>
                  </a:lnTo>
                  <a:lnTo>
                    <a:pt x="2908579" y="2162010"/>
                  </a:lnTo>
                  <a:lnTo>
                    <a:pt x="2911208" y="2162010"/>
                  </a:lnTo>
                  <a:lnTo>
                    <a:pt x="2912326" y="2161552"/>
                  </a:lnTo>
                  <a:lnTo>
                    <a:pt x="2914192" y="2159685"/>
                  </a:lnTo>
                  <a:lnTo>
                    <a:pt x="2914650" y="2158568"/>
                  </a:lnTo>
                  <a:lnTo>
                    <a:pt x="2914650" y="2155939"/>
                  </a:lnTo>
                  <a:close/>
                </a:path>
                <a:path w="5438775" h="3776979">
                  <a:moveTo>
                    <a:pt x="2914650" y="1617814"/>
                  </a:moveTo>
                  <a:lnTo>
                    <a:pt x="2914192" y="1616697"/>
                  </a:lnTo>
                  <a:lnTo>
                    <a:pt x="2912326" y="1614830"/>
                  </a:lnTo>
                  <a:lnTo>
                    <a:pt x="2911208" y="1614373"/>
                  </a:lnTo>
                  <a:lnTo>
                    <a:pt x="2908579" y="1614373"/>
                  </a:lnTo>
                  <a:lnTo>
                    <a:pt x="2907461" y="1614830"/>
                  </a:lnTo>
                  <a:lnTo>
                    <a:pt x="2905595" y="1616697"/>
                  </a:lnTo>
                  <a:lnTo>
                    <a:pt x="2905125" y="1617814"/>
                  </a:lnTo>
                  <a:lnTo>
                    <a:pt x="2905125" y="1620443"/>
                  </a:lnTo>
                  <a:lnTo>
                    <a:pt x="2905595" y="1621574"/>
                  </a:lnTo>
                  <a:lnTo>
                    <a:pt x="2907461" y="1623428"/>
                  </a:lnTo>
                  <a:lnTo>
                    <a:pt x="2908579" y="1623898"/>
                  </a:lnTo>
                  <a:lnTo>
                    <a:pt x="2911208" y="1623898"/>
                  </a:lnTo>
                  <a:lnTo>
                    <a:pt x="2912326" y="1623428"/>
                  </a:lnTo>
                  <a:lnTo>
                    <a:pt x="2914192" y="1621574"/>
                  </a:lnTo>
                  <a:lnTo>
                    <a:pt x="2914650" y="1620443"/>
                  </a:lnTo>
                  <a:lnTo>
                    <a:pt x="2914650" y="1617814"/>
                  </a:lnTo>
                  <a:close/>
                </a:path>
                <a:path w="5438775" h="3776979">
                  <a:moveTo>
                    <a:pt x="2914650" y="1079690"/>
                  </a:moveTo>
                  <a:lnTo>
                    <a:pt x="2914192" y="1078572"/>
                  </a:lnTo>
                  <a:lnTo>
                    <a:pt x="2912326" y="1076706"/>
                  </a:lnTo>
                  <a:lnTo>
                    <a:pt x="2911208" y="1076248"/>
                  </a:lnTo>
                  <a:lnTo>
                    <a:pt x="2908579" y="1076248"/>
                  </a:lnTo>
                  <a:lnTo>
                    <a:pt x="2907461" y="1076706"/>
                  </a:lnTo>
                  <a:lnTo>
                    <a:pt x="2905595" y="1078572"/>
                  </a:lnTo>
                  <a:lnTo>
                    <a:pt x="2905125" y="1079690"/>
                  </a:lnTo>
                  <a:lnTo>
                    <a:pt x="2905125" y="1082319"/>
                  </a:lnTo>
                  <a:lnTo>
                    <a:pt x="2905595" y="1083449"/>
                  </a:lnTo>
                  <a:lnTo>
                    <a:pt x="2907461" y="1085303"/>
                  </a:lnTo>
                  <a:lnTo>
                    <a:pt x="2908579" y="1085773"/>
                  </a:lnTo>
                  <a:lnTo>
                    <a:pt x="2911208" y="1085773"/>
                  </a:lnTo>
                  <a:lnTo>
                    <a:pt x="2912326" y="1085303"/>
                  </a:lnTo>
                  <a:lnTo>
                    <a:pt x="2914192" y="1083449"/>
                  </a:lnTo>
                  <a:lnTo>
                    <a:pt x="2914650" y="1082319"/>
                  </a:lnTo>
                  <a:lnTo>
                    <a:pt x="2914650" y="1079690"/>
                  </a:lnTo>
                  <a:close/>
                </a:path>
                <a:path w="5438775" h="3776979">
                  <a:moveTo>
                    <a:pt x="2914650" y="541566"/>
                  </a:moveTo>
                  <a:lnTo>
                    <a:pt x="2914192" y="540448"/>
                  </a:lnTo>
                  <a:lnTo>
                    <a:pt x="2912326" y="538594"/>
                  </a:lnTo>
                  <a:lnTo>
                    <a:pt x="2911208" y="538124"/>
                  </a:lnTo>
                  <a:lnTo>
                    <a:pt x="2908579" y="538124"/>
                  </a:lnTo>
                  <a:lnTo>
                    <a:pt x="2907461" y="538594"/>
                  </a:lnTo>
                  <a:lnTo>
                    <a:pt x="2905595" y="540448"/>
                  </a:lnTo>
                  <a:lnTo>
                    <a:pt x="2905125" y="541566"/>
                  </a:lnTo>
                  <a:lnTo>
                    <a:pt x="2905125" y="544207"/>
                  </a:lnTo>
                  <a:lnTo>
                    <a:pt x="2905595" y="545325"/>
                  </a:lnTo>
                  <a:lnTo>
                    <a:pt x="2907461" y="547179"/>
                  </a:lnTo>
                  <a:lnTo>
                    <a:pt x="2908579" y="547649"/>
                  </a:lnTo>
                  <a:lnTo>
                    <a:pt x="2911208" y="547649"/>
                  </a:lnTo>
                  <a:lnTo>
                    <a:pt x="2912326" y="547179"/>
                  </a:lnTo>
                  <a:lnTo>
                    <a:pt x="2914192" y="545325"/>
                  </a:lnTo>
                  <a:lnTo>
                    <a:pt x="2914650" y="544207"/>
                  </a:lnTo>
                  <a:lnTo>
                    <a:pt x="2914650" y="541566"/>
                  </a:lnTo>
                  <a:close/>
                </a:path>
                <a:path w="5438775" h="3776979">
                  <a:moveTo>
                    <a:pt x="2914650" y="3454"/>
                  </a:moveTo>
                  <a:lnTo>
                    <a:pt x="2914192" y="2324"/>
                  </a:lnTo>
                  <a:lnTo>
                    <a:pt x="2912326" y="469"/>
                  </a:lnTo>
                  <a:lnTo>
                    <a:pt x="2911208" y="0"/>
                  </a:lnTo>
                  <a:lnTo>
                    <a:pt x="2908579" y="0"/>
                  </a:lnTo>
                  <a:lnTo>
                    <a:pt x="2907461" y="469"/>
                  </a:lnTo>
                  <a:lnTo>
                    <a:pt x="2905595" y="2324"/>
                  </a:lnTo>
                  <a:lnTo>
                    <a:pt x="2905125" y="3454"/>
                  </a:lnTo>
                  <a:lnTo>
                    <a:pt x="2905125" y="6083"/>
                  </a:lnTo>
                  <a:lnTo>
                    <a:pt x="2905595" y="7200"/>
                  </a:lnTo>
                  <a:lnTo>
                    <a:pt x="2907461" y="9067"/>
                  </a:lnTo>
                  <a:lnTo>
                    <a:pt x="2908579" y="9525"/>
                  </a:lnTo>
                  <a:lnTo>
                    <a:pt x="2911208" y="9525"/>
                  </a:lnTo>
                  <a:lnTo>
                    <a:pt x="2912326" y="9067"/>
                  </a:lnTo>
                  <a:lnTo>
                    <a:pt x="2914192" y="7200"/>
                  </a:lnTo>
                  <a:lnTo>
                    <a:pt x="2914650" y="6083"/>
                  </a:lnTo>
                  <a:lnTo>
                    <a:pt x="2914650" y="3454"/>
                  </a:lnTo>
                  <a:close/>
                </a:path>
                <a:path w="5438775" h="3776979">
                  <a:moveTo>
                    <a:pt x="2962275" y="3770299"/>
                  </a:moveTo>
                  <a:lnTo>
                    <a:pt x="2961817" y="3769182"/>
                  </a:lnTo>
                  <a:lnTo>
                    <a:pt x="2959951" y="3767315"/>
                  </a:lnTo>
                  <a:lnTo>
                    <a:pt x="2958833" y="3766858"/>
                  </a:lnTo>
                  <a:lnTo>
                    <a:pt x="2956204" y="3766858"/>
                  </a:lnTo>
                  <a:lnTo>
                    <a:pt x="2955086" y="3767315"/>
                  </a:lnTo>
                  <a:lnTo>
                    <a:pt x="2953220" y="3769182"/>
                  </a:lnTo>
                  <a:lnTo>
                    <a:pt x="2952750" y="3770299"/>
                  </a:lnTo>
                  <a:lnTo>
                    <a:pt x="2952750" y="3772928"/>
                  </a:lnTo>
                  <a:lnTo>
                    <a:pt x="2953220" y="3774059"/>
                  </a:lnTo>
                  <a:lnTo>
                    <a:pt x="2955086" y="3775913"/>
                  </a:lnTo>
                  <a:lnTo>
                    <a:pt x="2956204" y="3776383"/>
                  </a:lnTo>
                  <a:lnTo>
                    <a:pt x="2958833" y="3776383"/>
                  </a:lnTo>
                  <a:lnTo>
                    <a:pt x="2959951" y="3775913"/>
                  </a:lnTo>
                  <a:lnTo>
                    <a:pt x="2961817" y="3774059"/>
                  </a:lnTo>
                  <a:lnTo>
                    <a:pt x="2962275" y="3772928"/>
                  </a:lnTo>
                  <a:lnTo>
                    <a:pt x="2962275" y="3770299"/>
                  </a:lnTo>
                  <a:close/>
                </a:path>
                <a:path w="5438775" h="3776979">
                  <a:moveTo>
                    <a:pt x="2962275" y="3232175"/>
                  </a:moveTo>
                  <a:lnTo>
                    <a:pt x="2961817" y="3231057"/>
                  </a:lnTo>
                  <a:lnTo>
                    <a:pt x="2959951" y="3229203"/>
                  </a:lnTo>
                  <a:lnTo>
                    <a:pt x="2958833" y="3228733"/>
                  </a:lnTo>
                  <a:lnTo>
                    <a:pt x="2956204" y="3228733"/>
                  </a:lnTo>
                  <a:lnTo>
                    <a:pt x="2955086" y="3229203"/>
                  </a:lnTo>
                  <a:lnTo>
                    <a:pt x="2953220" y="3231057"/>
                  </a:lnTo>
                  <a:lnTo>
                    <a:pt x="2952750" y="3232175"/>
                  </a:lnTo>
                  <a:lnTo>
                    <a:pt x="2952750" y="3234817"/>
                  </a:lnTo>
                  <a:lnTo>
                    <a:pt x="2953220" y="3235934"/>
                  </a:lnTo>
                  <a:lnTo>
                    <a:pt x="2955086" y="3237788"/>
                  </a:lnTo>
                  <a:lnTo>
                    <a:pt x="2956204" y="3238258"/>
                  </a:lnTo>
                  <a:lnTo>
                    <a:pt x="2958833" y="3238258"/>
                  </a:lnTo>
                  <a:lnTo>
                    <a:pt x="2959951" y="3237788"/>
                  </a:lnTo>
                  <a:lnTo>
                    <a:pt x="2961817" y="3235934"/>
                  </a:lnTo>
                  <a:lnTo>
                    <a:pt x="2962275" y="3234817"/>
                  </a:lnTo>
                  <a:lnTo>
                    <a:pt x="2962275" y="3232175"/>
                  </a:lnTo>
                  <a:close/>
                </a:path>
                <a:path w="5438775" h="3776979">
                  <a:moveTo>
                    <a:pt x="2962275" y="2694063"/>
                  </a:moveTo>
                  <a:lnTo>
                    <a:pt x="2961817" y="2692933"/>
                  </a:lnTo>
                  <a:lnTo>
                    <a:pt x="2959951" y="2691079"/>
                  </a:lnTo>
                  <a:lnTo>
                    <a:pt x="2958833" y="2690609"/>
                  </a:lnTo>
                  <a:lnTo>
                    <a:pt x="2956204" y="2690609"/>
                  </a:lnTo>
                  <a:lnTo>
                    <a:pt x="2955086" y="2691079"/>
                  </a:lnTo>
                  <a:lnTo>
                    <a:pt x="2953220" y="2692933"/>
                  </a:lnTo>
                  <a:lnTo>
                    <a:pt x="2952750" y="2694063"/>
                  </a:lnTo>
                  <a:lnTo>
                    <a:pt x="2952750" y="2696692"/>
                  </a:lnTo>
                  <a:lnTo>
                    <a:pt x="2953220" y="2697810"/>
                  </a:lnTo>
                  <a:lnTo>
                    <a:pt x="2955086" y="2699677"/>
                  </a:lnTo>
                  <a:lnTo>
                    <a:pt x="2956204" y="2700134"/>
                  </a:lnTo>
                  <a:lnTo>
                    <a:pt x="2958833" y="2700134"/>
                  </a:lnTo>
                  <a:lnTo>
                    <a:pt x="2959951" y="2699677"/>
                  </a:lnTo>
                  <a:lnTo>
                    <a:pt x="2961817" y="2697810"/>
                  </a:lnTo>
                  <a:lnTo>
                    <a:pt x="2962275" y="2696692"/>
                  </a:lnTo>
                  <a:lnTo>
                    <a:pt x="2962275" y="2694063"/>
                  </a:lnTo>
                  <a:close/>
                </a:path>
                <a:path w="5438775" h="3776979">
                  <a:moveTo>
                    <a:pt x="2962275" y="2155939"/>
                  </a:moveTo>
                  <a:lnTo>
                    <a:pt x="2961817" y="2154809"/>
                  </a:lnTo>
                  <a:lnTo>
                    <a:pt x="2959951" y="2152954"/>
                  </a:lnTo>
                  <a:lnTo>
                    <a:pt x="2958833" y="2152485"/>
                  </a:lnTo>
                  <a:lnTo>
                    <a:pt x="2956204" y="2152485"/>
                  </a:lnTo>
                  <a:lnTo>
                    <a:pt x="2955086" y="2152954"/>
                  </a:lnTo>
                  <a:lnTo>
                    <a:pt x="2953220" y="2154809"/>
                  </a:lnTo>
                  <a:lnTo>
                    <a:pt x="2952750" y="2155939"/>
                  </a:lnTo>
                  <a:lnTo>
                    <a:pt x="2952750" y="2158568"/>
                  </a:lnTo>
                  <a:lnTo>
                    <a:pt x="2953220" y="2159685"/>
                  </a:lnTo>
                  <a:lnTo>
                    <a:pt x="2955086" y="2161552"/>
                  </a:lnTo>
                  <a:lnTo>
                    <a:pt x="2956204" y="2162010"/>
                  </a:lnTo>
                  <a:lnTo>
                    <a:pt x="2958833" y="2162010"/>
                  </a:lnTo>
                  <a:lnTo>
                    <a:pt x="2959951" y="2161552"/>
                  </a:lnTo>
                  <a:lnTo>
                    <a:pt x="2961817" y="2159685"/>
                  </a:lnTo>
                  <a:lnTo>
                    <a:pt x="2962275" y="2158568"/>
                  </a:lnTo>
                  <a:lnTo>
                    <a:pt x="2962275" y="2155939"/>
                  </a:lnTo>
                  <a:close/>
                </a:path>
                <a:path w="5438775" h="3776979">
                  <a:moveTo>
                    <a:pt x="2962275" y="1617814"/>
                  </a:moveTo>
                  <a:lnTo>
                    <a:pt x="2961817" y="1616697"/>
                  </a:lnTo>
                  <a:lnTo>
                    <a:pt x="2959951" y="1614830"/>
                  </a:lnTo>
                  <a:lnTo>
                    <a:pt x="2958833" y="1614373"/>
                  </a:lnTo>
                  <a:lnTo>
                    <a:pt x="2956204" y="1614373"/>
                  </a:lnTo>
                  <a:lnTo>
                    <a:pt x="2955086" y="1614830"/>
                  </a:lnTo>
                  <a:lnTo>
                    <a:pt x="2953220" y="1616697"/>
                  </a:lnTo>
                  <a:lnTo>
                    <a:pt x="2952750" y="1617814"/>
                  </a:lnTo>
                  <a:lnTo>
                    <a:pt x="2952750" y="1620443"/>
                  </a:lnTo>
                  <a:lnTo>
                    <a:pt x="2953220" y="1621574"/>
                  </a:lnTo>
                  <a:lnTo>
                    <a:pt x="2955086" y="1623428"/>
                  </a:lnTo>
                  <a:lnTo>
                    <a:pt x="2956204" y="1623898"/>
                  </a:lnTo>
                  <a:lnTo>
                    <a:pt x="2958833" y="1623898"/>
                  </a:lnTo>
                  <a:lnTo>
                    <a:pt x="2959951" y="1623428"/>
                  </a:lnTo>
                  <a:lnTo>
                    <a:pt x="2961817" y="1621574"/>
                  </a:lnTo>
                  <a:lnTo>
                    <a:pt x="2962275" y="1620443"/>
                  </a:lnTo>
                  <a:lnTo>
                    <a:pt x="2962275" y="1617814"/>
                  </a:lnTo>
                  <a:close/>
                </a:path>
                <a:path w="5438775" h="3776979">
                  <a:moveTo>
                    <a:pt x="2962275" y="1079690"/>
                  </a:moveTo>
                  <a:lnTo>
                    <a:pt x="2961817" y="1078572"/>
                  </a:lnTo>
                  <a:lnTo>
                    <a:pt x="2959951" y="1076706"/>
                  </a:lnTo>
                  <a:lnTo>
                    <a:pt x="2958833" y="1076248"/>
                  </a:lnTo>
                  <a:lnTo>
                    <a:pt x="2956204" y="1076248"/>
                  </a:lnTo>
                  <a:lnTo>
                    <a:pt x="2955086" y="1076706"/>
                  </a:lnTo>
                  <a:lnTo>
                    <a:pt x="2953220" y="1078572"/>
                  </a:lnTo>
                  <a:lnTo>
                    <a:pt x="2952750" y="1079690"/>
                  </a:lnTo>
                  <a:lnTo>
                    <a:pt x="2952750" y="1082319"/>
                  </a:lnTo>
                  <a:lnTo>
                    <a:pt x="2953220" y="1083449"/>
                  </a:lnTo>
                  <a:lnTo>
                    <a:pt x="2955086" y="1085303"/>
                  </a:lnTo>
                  <a:lnTo>
                    <a:pt x="2956204" y="1085773"/>
                  </a:lnTo>
                  <a:lnTo>
                    <a:pt x="2958833" y="1085773"/>
                  </a:lnTo>
                  <a:lnTo>
                    <a:pt x="2959951" y="1085303"/>
                  </a:lnTo>
                  <a:lnTo>
                    <a:pt x="2961817" y="1083449"/>
                  </a:lnTo>
                  <a:lnTo>
                    <a:pt x="2962275" y="1082319"/>
                  </a:lnTo>
                  <a:lnTo>
                    <a:pt x="2962275" y="1079690"/>
                  </a:lnTo>
                  <a:close/>
                </a:path>
                <a:path w="5438775" h="3776979">
                  <a:moveTo>
                    <a:pt x="2962275" y="541566"/>
                  </a:moveTo>
                  <a:lnTo>
                    <a:pt x="2961817" y="540448"/>
                  </a:lnTo>
                  <a:lnTo>
                    <a:pt x="2959951" y="538594"/>
                  </a:lnTo>
                  <a:lnTo>
                    <a:pt x="2958833" y="538124"/>
                  </a:lnTo>
                  <a:lnTo>
                    <a:pt x="2956204" y="538124"/>
                  </a:lnTo>
                  <a:lnTo>
                    <a:pt x="2955086" y="538594"/>
                  </a:lnTo>
                  <a:lnTo>
                    <a:pt x="2953220" y="540448"/>
                  </a:lnTo>
                  <a:lnTo>
                    <a:pt x="2952750" y="541566"/>
                  </a:lnTo>
                  <a:lnTo>
                    <a:pt x="2952750" y="544207"/>
                  </a:lnTo>
                  <a:lnTo>
                    <a:pt x="2953220" y="545325"/>
                  </a:lnTo>
                  <a:lnTo>
                    <a:pt x="2955086" y="547179"/>
                  </a:lnTo>
                  <a:lnTo>
                    <a:pt x="2956204" y="547649"/>
                  </a:lnTo>
                  <a:lnTo>
                    <a:pt x="2958833" y="547649"/>
                  </a:lnTo>
                  <a:lnTo>
                    <a:pt x="2959951" y="547179"/>
                  </a:lnTo>
                  <a:lnTo>
                    <a:pt x="2961817" y="545325"/>
                  </a:lnTo>
                  <a:lnTo>
                    <a:pt x="2962275" y="544207"/>
                  </a:lnTo>
                  <a:lnTo>
                    <a:pt x="2962275" y="541566"/>
                  </a:lnTo>
                  <a:close/>
                </a:path>
                <a:path w="5438775" h="3776979">
                  <a:moveTo>
                    <a:pt x="2962275" y="3454"/>
                  </a:moveTo>
                  <a:lnTo>
                    <a:pt x="2961817" y="2324"/>
                  </a:lnTo>
                  <a:lnTo>
                    <a:pt x="2959951" y="469"/>
                  </a:lnTo>
                  <a:lnTo>
                    <a:pt x="2958833" y="0"/>
                  </a:lnTo>
                  <a:lnTo>
                    <a:pt x="2956204" y="0"/>
                  </a:lnTo>
                  <a:lnTo>
                    <a:pt x="2955086" y="469"/>
                  </a:lnTo>
                  <a:lnTo>
                    <a:pt x="2953220" y="2324"/>
                  </a:lnTo>
                  <a:lnTo>
                    <a:pt x="2952750" y="3454"/>
                  </a:lnTo>
                  <a:lnTo>
                    <a:pt x="2952750" y="6083"/>
                  </a:lnTo>
                  <a:lnTo>
                    <a:pt x="2953220" y="7200"/>
                  </a:lnTo>
                  <a:lnTo>
                    <a:pt x="2955086" y="9067"/>
                  </a:lnTo>
                  <a:lnTo>
                    <a:pt x="2956204" y="9525"/>
                  </a:lnTo>
                  <a:lnTo>
                    <a:pt x="2958833" y="9525"/>
                  </a:lnTo>
                  <a:lnTo>
                    <a:pt x="2959951" y="9067"/>
                  </a:lnTo>
                  <a:lnTo>
                    <a:pt x="2961817" y="7200"/>
                  </a:lnTo>
                  <a:lnTo>
                    <a:pt x="2962275" y="6083"/>
                  </a:lnTo>
                  <a:lnTo>
                    <a:pt x="2962275" y="3454"/>
                  </a:lnTo>
                  <a:close/>
                </a:path>
                <a:path w="5438775" h="3776979">
                  <a:moveTo>
                    <a:pt x="3009900" y="3770299"/>
                  </a:moveTo>
                  <a:lnTo>
                    <a:pt x="3009442" y="3769182"/>
                  </a:lnTo>
                  <a:lnTo>
                    <a:pt x="3007576" y="3767315"/>
                  </a:lnTo>
                  <a:lnTo>
                    <a:pt x="3006458" y="3766858"/>
                  </a:lnTo>
                  <a:lnTo>
                    <a:pt x="3003829" y="3766858"/>
                  </a:lnTo>
                  <a:lnTo>
                    <a:pt x="3002711" y="3767315"/>
                  </a:lnTo>
                  <a:lnTo>
                    <a:pt x="3000845" y="3769182"/>
                  </a:lnTo>
                  <a:lnTo>
                    <a:pt x="3000375" y="3770299"/>
                  </a:lnTo>
                  <a:lnTo>
                    <a:pt x="3000375" y="3772928"/>
                  </a:lnTo>
                  <a:lnTo>
                    <a:pt x="3000845" y="3774059"/>
                  </a:lnTo>
                  <a:lnTo>
                    <a:pt x="3002711" y="3775913"/>
                  </a:lnTo>
                  <a:lnTo>
                    <a:pt x="3003829" y="3776383"/>
                  </a:lnTo>
                  <a:lnTo>
                    <a:pt x="3006458" y="3776383"/>
                  </a:lnTo>
                  <a:lnTo>
                    <a:pt x="3007576" y="3775913"/>
                  </a:lnTo>
                  <a:lnTo>
                    <a:pt x="3009442" y="3774059"/>
                  </a:lnTo>
                  <a:lnTo>
                    <a:pt x="3009900" y="3772928"/>
                  </a:lnTo>
                  <a:lnTo>
                    <a:pt x="3009900" y="3770299"/>
                  </a:lnTo>
                  <a:close/>
                </a:path>
                <a:path w="5438775" h="3776979">
                  <a:moveTo>
                    <a:pt x="3009900" y="3232175"/>
                  </a:moveTo>
                  <a:lnTo>
                    <a:pt x="3009442" y="3231057"/>
                  </a:lnTo>
                  <a:lnTo>
                    <a:pt x="3007576" y="3229203"/>
                  </a:lnTo>
                  <a:lnTo>
                    <a:pt x="3006458" y="3228733"/>
                  </a:lnTo>
                  <a:lnTo>
                    <a:pt x="3003829" y="3228733"/>
                  </a:lnTo>
                  <a:lnTo>
                    <a:pt x="3002711" y="3229203"/>
                  </a:lnTo>
                  <a:lnTo>
                    <a:pt x="3000845" y="3231057"/>
                  </a:lnTo>
                  <a:lnTo>
                    <a:pt x="3000375" y="3232175"/>
                  </a:lnTo>
                  <a:lnTo>
                    <a:pt x="3000375" y="3234817"/>
                  </a:lnTo>
                  <a:lnTo>
                    <a:pt x="3000845" y="3235934"/>
                  </a:lnTo>
                  <a:lnTo>
                    <a:pt x="3002711" y="3237788"/>
                  </a:lnTo>
                  <a:lnTo>
                    <a:pt x="3003829" y="3238258"/>
                  </a:lnTo>
                  <a:lnTo>
                    <a:pt x="3006458" y="3238258"/>
                  </a:lnTo>
                  <a:lnTo>
                    <a:pt x="3007576" y="3237788"/>
                  </a:lnTo>
                  <a:lnTo>
                    <a:pt x="3009442" y="3235934"/>
                  </a:lnTo>
                  <a:lnTo>
                    <a:pt x="3009900" y="3234817"/>
                  </a:lnTo>
                  <a:lnTo>
                    <a:pt x="3009900" y="3232175"/>
                  </a:lnTo>
                  <a:close/>
                </a:path>
                <a:path w="5438775" h="3776979">
                  <a:moveTo>
                    <a:pt x="3009900" y="2694063"/>
                  </a:moveTo>
                  <a:lnTo>
                    <a:pt x="3009442" y="2692933"/>
                  </a:lnTo>
                  <a:lnTo>
                    <a:pt x="3007576" y="2691079"/>
                  </a:lnTo>
                  <a:lnTo>
                    <a:pt x="3006458" y="2690609"/>
                  </a:lnTo>
                  <a:lnTo>
                    <a:pt x="3003829" y="2690609"/>
                  </a:lnTo>
                  <a:lnTo>
                    <a:pt x="3002711" y="2691079"/>
                  </a:lnTo>
                  <a:lnTo>
                    <a:pt x="3000845" y="2692933"/>
                  </a:lnTo>
                  <a:lnTo>
                    <a:pt x="3000375" y="2694063"/>
                  </a:lnTo>
                  <a:lnTo>
                    <a:pt x="3000375" y="2696692"/>
                  </a:lnTo>
                  <a:lnTo>
                    <a:pt x="3000845" y="2697810"/>
                  </a:lnTo>
                  <a:lnTo>
                    <a:pt x="3002711" y="2699677"/>
                  </a:lnTo>
                  <a:lnTo>
                    <a:pt x="3003829" y="2700134"/>
                  </a:lnTo>
                  <a:lnTo>
                    <a:pt x="3006458" y="2700134"/>
                  </a:lnTo>
                  <a:lnTo>
                    <a:pt x="3007576" y="2699677"/>
                  </a:lnTo>
                  <a:lnTo>
                    <a:pt x="3009442" y="2697810"/>
                  </a:lnTo>
                  <a:lnTo>
                    <a:pt x="3009900" y="2696692"/>
                  </a:lnTo>
                  <a:lnTo>
                    <a:pt x="3009900" y="2694063"/>
                  </a:lnTo>
                  <a:close/>
                </a:path>
                <a:path w="5438775" h="3776979">
                  <a:moveTo>
                    <a:pt x="3009900" y="2155939"/>
                  </a:moveTo>
                  <a:lnTo>
                    <a:pt x="3009442" y="2154809"/>
                  </a:lnTo>
                  <a:lnTo>
                    <a:pt x="3007576" y="2152954"/>
                  </a:lnTo>
                  <a:lnTo>
                    <a:pt x="3006458" y="2152485"/>
                  </a:lnTo>
                  <a:lnTo>
                    <a:pt x="3003829" y="2152485"/>
                  </a:lnTo>
                  <a:lnTo>
                    <a:pt x="3002711" y="2152954"/>
                  </a:lnTo>
                  <a:lnTo>
                    <a:pt x="3000845" y="2154809"/>
                  </a:lnTo>
                  <a:lnTo>
                    <a:pt x="3000375" y="2155939"/>
                  </a:lnTo>
                  <a:lnTo>
                    <a:pt x="3000375" y="2158568"/>
                  </a:lnTo>
                  <a:lnTo>
                    <a:pt x="3000845" y="2159685"/>
                  </a:lnTo>
                  <a:lnTo>
                    <a:pt x="3002711" y="2161552"/>
                  </a:lnTo>
                  <a:lnTo>
                    <a:pt x="3003829" y="2162010"/>
                  </a:lnTo>
                  <a:lnTo>
                    <a:pt x="3006458" y="2162010"/>
                  </a:lnTo>
                  <a:lnTo>
                    <a:pt x="3007576" y="2161552"/>
                  </a:lnTo>
                  <a:lnTo>
                    <a:pt x="3009442" y="2159685"/>
                  </a:lnTo>
                  <a:lnTo>
                    <a:pt x="3009900" y="2158568"/>
                  </a:lnTo>
                  <a:lnTo>
                    <a:pt x="3009900" y="2155939"/>
                  </a:lnTo>
                  <a:close/>
                </a:path>
                <a:path w="5438775" h="3776979">
                  <a:moveTo>
                    <a:pt x="3009900" y="1617814"/>
                  </a:moveTo>
                  <a:lnTo>
                    <a:pt x="3009442" y="1616697"/>
                  </a:lnTo>
                  <a:lnTo>
                    <a:pt x="3007576" y="1614830"/>
                  </a:lnTo>
                  <a:lnTo>
                    <a:pt x="3006458" y="1614373"/>
                  </a:lnTo>
                  <a:lnTo>
                    <a:pt x="3003829" y="1614373"/>
                  </a:lnTo>
                  <a:lnTo>
                    <a:pt x="3002711" y="1614830"/>
                  </a:lnTo>
                  <a:lnTo>
                    <a:pt x="3000845" y="1616697"/>
                  </a:lnTo>
                  <a:lnTo>
                    <a:pt x="3000375" y="1617814"/>
                  </a:lnTo>
                  <a:lnTo>
                    <a:pt x="3000375" y="1620443"/>
                  </a:lnTo>
                  <a:lnTo>
                    <a:pt x="3000845" y="1621574"/>
                  </a:lnTo>
                  <a:lnTo>
                    <a:pt x="3002711" y="1623428"/>
                  </a:lnTo>
                  <a:lnTo>
                    <a:pt x="3003829" y="1623898"/>
                  </a:lnTo>
                  <a:lnTo>
                    <a:pt x="3006458" y="1623898"/>
                  </a:lnTo>
                  <a:lnTo>
                    <a:pt x="3007576" y="1623428"/>
                  </a:lnTo>
                  <a:lnTo>
                    <a:pt x="3009442" y="1621574"/>
                  </a:lnTo>
                  <a:lnTo>
                    <a:pt x="3009900" y="1620443"/>
                  </a:lnTo>
                  <a:lnTo>
                    <a:pt x="3009900" y="1617814"/>
                  </a:lnTo>
                  <a:close/>
                </a:path>
                <a:path w="5438775" h="3776979">
                  <a:moveTo>
                    <a:pt x="3009900" y="1079690"/>
                  </a:moveTo>
                  <a:lnTo>
                    <a:pt x="3009442" y="1078572"/>
                  </a:lnTo>
                  <a:lnTo>
                    <a:pt x="3007576" y="1076706"/>
                  </a:lnTo>
                  <a:lnTo>
                    <a:pt x="3006458" y="1076248"/>
                  </a:lnTo>
                  <a:lnTo>
                    <a:pt x="3003829" y="1076248"/>
                  </a:lnTo>
                  <a:lnTo>
                    <a:pt x="3002711" y="1076706"/>
                  </a:lnTo>
                  <a:lnTo>
                    <a:pt x="3000845" y="1078572"/>
                  </a:lnTo>
                  <a:lnTo>
                    <a:pt x="3000375" y="1079690"/>
                  </a:lnTo>
                  <a:lnTo>
                    <a:pt x="3000375" y="1082319"/>
                  </a:lnTo>
                  <a:lnTo>
                    <a:pt x="3000845" y="1083449"/>
                  </a:lnTo>
                  <a:lnTo>
                    <a:pt x="3002711" y="1085303"/>
                  </a:lnTo>
                  <a:lnTo>
                    <a:pt x="3003829" y="1085773"/>
                  </a:lnTo>
                  <a:lnTo>
                    <a:pt x="3006458" y="1085773"/>
                  </a:lnTo>
                  <a:lnTo>
                    <a:pt x="3007576" y="1085303"/>
                  </a:lnTo>
                  <a:lnTo>
                    <a:pt x="3009442" y="1083449"/>
                  </a:lnTo>
                  <a:lnTo>
                    <a:pt x="3009900" y="1082319"/>
                  </a:lnTo>
                  <a:lnTo>
                    <a:pt x="3009900" y="1079690"/>
                  </a:lnTo>
                  <a:close/>
                </a:path>
                <a:path w="5438775" h="3776979">
                  <a:moveTo>
                    <a:pt x="3009900" y="541566"/>
                  </a:moveTo>
                  <a:lnTo>
                    <a:pt x="3009442" y="540448"/>
                  </a:lnTo>
                  <a:lnTo>
                    <a:pt x="3007576" y="538594"/>
                  </a:lnTo>
                  <a:lnTo>
                    <a:pt x="3006458" y="538124"/>
                  </a:lnTo>
                  <a:lnTo>
                    <a:pt x="3003829" y="538124"/>
                  </a:lnTo>
                  <a:lnTo>
                    <a:pt x="3002711" y="538594"/>
                  </a:lnTo>
                  <a:lnTo>
                    <a:pt x="3000845" y="540448"/>
                  </a:lnTo>
                  <a:lnTo>
                    <a:pt x="3000375" y="541566"/>
                  </a:lnTo>
                  <a:lnTo>
                    <a:pt x="3000375" y="544207"/>
                  </a:lnTo>
                  <a:lnTo>
                    <a:pt x="3000845" y="545325"/>
                  </a:lnTo>
                  <a:lnTo>
                    <a:pt x="3002711" y="547179"/>
                  </a:lnTo>
                  <a:lnTo>
                    <a:pt x="3003829" y="547649"/>
                  </a:lnTo>
                  <a:lnTo>
                    <a:pt x="3006458" y="547649"/>
                  </a:lnTo>
                  <a:lnTo>
                    <a:pt x="3007576" y="547179"/>
                  </a:lnTo>
                  <a:lnTo>
                    <a:pt x="3009442" y="545325"/>
                  </a:lnTo>
                  <a:lnTo>
                    <a:pt x="3009900" y="544207"/>
                  </a:lnTo>
                  <a:lnTo>
                    <a:pt x="3009900" y="541566"/>
                  </a:lnTo>
                  <a:close/>
                </a:path>
                <a:path w="5438775" h="3776979">
                  <a:moveTo>
                    <a:pt x="3009900" y="3454"/>
                  </a:moveTo>
                  <a:lnTo>
                    <a:pt x="3009442" y="2324"/>
                  </a:lnTo>
                  <a:lnTo>
                    <a:pt x="3007576" y="469"/>
                  </a:lnTo>
                  <a:lnTo>
                    <a:pt x="3006458" y="0"/>
                  </a:lnTo>
                  <a:lnTo>
                    <a:pt x="3003829" y="0"/>
                  </a:lnTo>
                  <a:lnTo>
                    <a:pt x="3002711" y="469"/>
                  </a:lnTo>
                  <a:lnTo>
                    <a:pt x="3000845" y="2324"/>
                  </a:lnTo>
                  <a:lnTo>
                    <a:pt x="3000375" y="3454"/>
                  </a:lnTo>
                  <a:lnTo>
                    <a:pt x="3000375" y="6083"/>
                  </a:lnTo>
                  <a:lnTo>
                    <a:pt x="3000845" y="7200"/>
                  </a:lnTo>
                  <a:lnTo>
                    <a:pt x="3002711" y="9067"/>
                  </a:lnTo>
                  <a:lnTo>
                    <a:pt x="3003829" y="9525"/>
                  </a:lnTo>
                  <a:lnTo>
                    <a:pt x="3006458" y="9525"/>
                  </a:lnTo>
                  <a:lnTo>
                    <a:pt x="3007576" y="9067"/>
                  </a:lnTo>
                  <a:lnTo>
                    <a:pt x="3009442" y="7200"/>
                  </a:lnTo>
                  <a:lnTo>
                    <a:pt x="3009900" y="6083"/>
                  </a:lnTo>
                  <a:lnTo>
                    <a:pt x="3009900" y="3454"/>
                  </a:lnTo>
                  <a:close/>
                </a:path>
                <a:path w="5438775" h="3776979">
                  <a:moveTo>
                    <a:pt x="3057525" y="3770299"/>
                  </a:moveTo>
                  <a:lnTo>
                    <a:pt x="3057067" y="3769182"/>
                  </a:lnTo>
                  <a:lnTo>
                    <a:pt x="3055201" y="3767315"/>
                  </a:lnTo>
                  <a:lnTo>
                    <a:pt x="3054083" y="3766858"/>
                  </a:lnTo>
                  <a:lnTo>
                    <a:pt x="3051454" y="3766858"/>
                  </a:lnTo>
                  <a:lnTo>
                    <a:pt x="3050336" y="3767315"/>
                  </a:lnTo>
                  <a:lnTo>
                    <a:pt x="3048470" y="3769182"/>
                  </a:lnTo>
                  <a:lnTo>
                    <a:pt x="3048000" y="3770299"/>
                  </a:lnTo>
                  <a:lnTo>
                    <a:pt x="3048000" y="3772928"/>
                  </a:lnTo>
                  <a:lnTo>
                    <a:pt x="3048470" y="3774059"/>
                  </a:lnTo>
                  <a:lnTo>
                    <a:pt x="3050336" y="3775913"/>
                  </a:lnTo>
                  <a:lnTo>
                    <a:pt x="3051454" y="3776383"/>
                  </a:lnTo>
                  <a:lnTo>
                    <a:pt x="3054083" y="3776383"/>
                  </a:lnTo>
                  <a:lnTo>
                    <a:pt x="3055201" y="3775913"/>
                  </a:lnTo>
                  <a:lnTo>
                    <a:pt x="3057067" y="3774059"/>
                  </a:lnTo>
                  <a:lnTo>
                    <a:pt x="3057525" y="3772928"/>
                  </a:lnTo>
                  <a:lnTo>
                    <a:pt x="3057525" y="3770299"/>
                  </a:lnTo>
                  <a:close/>
                </a:path>
                <a:path w="5438775" h="3776979">
                  <a:moveTo>
                    <a:pt x="3057525" y="3232175"/>
                  </a:moveTo>
                  <a:lnTo>
                    <a:pt x="3057067" y="3231057"/>
                  </a:lnTo>
                  <a:lnTo>
                    <a:pt x="3055201" y="3229203"/>
                  </a:lnTo>
                  <a:lnTo>
                    <a:pt x="3054083" y="3228733"/>
                  </a:lnTo>
                  <a:lnTo>
                    <a:pt x="3051454" y="3228733"/>
                  </a:lnTo>
                  <a:lnTo>
                    <a:pt x="3050336" y="3229203"/>
                  </a:lnTo>
                  <a:lnTo>
                    <a:pt x="3048470" y="3231057"/>
                  </a:lnTo>
                  <a:lnTo>
                    <a:pt x="3048000" y="3232175"/>
                  </a:lnTo>
                  <a:lnTo>
                    <a:pt x="3048000" y="3234817"/>
                  </a:lnTo>
                  <a:lnTo>
                    <a:pt x="3048470" y="3235934"/>
                  </a:lnTo>
                  <a:lnTo>
                    <a:pt x="3050336" y="3237788"/>
                  </a:lnTo>
                  <a:lnTo>
                    <a:pt x="3051454" y="3238258"/>
                  </a:lnTo>
                  <a:lnTo>
                    <a:pt x="3054083" y="3238258"/>
                  </a:lnTo>
                  <a:lnTo>
                    <a:pt x="3055201" y="3237788"/>
                  </a:lnTo>
                  <a:lnTo>
                    <a:pt x="3057067" y="3235934"/>
                  </a:lnTo>
                  <a:lnTo>
                    <a:pt x="3057525" y="3234817"/>
                  </a:lnTo>
                  <a:lnTo>
                    <a:pt x="3057525" y="3232175"/>
                  </a:lnTo>
                  <a:close/>
                </a:path>
                <a:path w="5438775" h="3776979">
                  <a:moveTo>
                    <a:pt x="3057525" y="2694063"/>
                  </a:moveTo>
                  <a:lnTo>
                    <a:pt x="3057067" y="2692933"/>
                  </a:lnTo>
                  <a:lnTo>
                    <a:pt x="3055201" y="2691079"/>
                  </a:lnTo>
                  <a:lnTo>
                    <a:pt x="3054083" y="2690609"/>
                  </a:lnTo>
                  <a:lnTo>
                    <a:pt x="3051454" y="2690609"/>
                  </a:lnTo>
                  <a:lnTo>
                    <a:pt x="3050336" y="2691079"/>
                  </a:lnTo>
                  <a:lnTo>
                    <a:pt x="3048470" y="2692933"/>
                  </a:lnTo>
                  <a:lnTo>
                    <a:pt x="3048000" y="2694063"/>
                  </a:lnTo>
                  <a:lnTo>
                    <a:pt x="3048000" y="2696692"/>
                  </a:lnTo>
                  <a:lnTo>
                    <a:pt x="3048470" y="2697810"/>
                  </a:lnTo>
                  <a:lnTo>
                    <a:pt x="3050336" y="2699677"/>
                  </a:lnTo>
                  <a:lnTo>
                    <a:pt x="3051454" y="2700134"/>
                  </a:lnTo>
                  <a:lnTo>
                    <a:pt x="3054083" y="2700134"/>
                  </a:lnTo>
                  <a:lnTo>
                    <a:pt x="3055201" y="2699677"/>
                  </a:lnTo>
                  <a:lnTo>
                    <a:pt x="3057067" y="2697810"/>
                  </a:lnTo>
                  <a:lnTo>
                    <a:pt x="3057525" y="2696692"/>
                  </a:lnTo>
                  <a:lnTo>
                    <a:pt x="3057525" y="2694063"/>
                  </a:lnTo>
                  <a:close/>
                </a:path>
                <a:path w="5438775" h="3776979">
                  <a:moveTo>
                    <a:pt x="3057525" y="2155939"/>
                  </a:moveTo>
                  <a:lnTo>
                    <a:pt x="3057067" y="2154809"/>
                  </a:lnTo>
                  <a:lnTo>
                    <a:pt x="3055201" y="2152954"/>
                  </a:lnTo>
                  <a:lnTo>
                    <a:pt x="3054083" y="2152485"/>
                  </a:lnTo>
                  <a:lnTo>
                    <a:pt x="3051454" y="2152485"/>
                  </a:lnTo>
                  <a:lnTo>
                    <a:pt x="3050336" y="2152954"/>
                  </a:lnTo>
                  <a:lnTo>
                    <a:pt x="3048470" y="2154809"/>
                  </a:lnTo>
                  <a:lnTo>
                    <a:pt x="3048000" y="2155939"/>
                  </a:lnTo>
                  <a:lnTo>
                    <a:pt x="3048000" y="2158568"/>
                  </a:lnTo>
                  <a:lnTo>
                    <a:pt x="3048470" y="2159685"/>
                  </a:lnTo>
                  <a:lnTo>
                    <a:pt x="3050336" y="2161552"/>
                  </a:lnTo>
                  <a:lnTo>
                    <a:pt x="3051454" y="2162010"/>
                  </a:lnTo>
                  <a:lnTo>
                    <a:pt x="3054083" y="2162010"/>
                  </a:lnTo>
                  <a:lnTo>
                    <a:pt x="3055201" y="2161552"/>
                  </a:lnTo>
                  <a:lnTo>
                    <a:pt x="3057067" y="2159685"/>
                  </a:lnTo>
                  <a:lnTo>
                    <a:pt x="3057525" y="2158568"/>
                  </a:lnTo>
                  <a:lnTo>
                    <a:pt x="3057525" y="2155939"/>
                  </a:lnTo>
                  <a:close/>
                </a:path>
                <a:path w="5438775" h="3776979">
                  <a:moveTo>
                    <a:pt x="3057525" y="1617814"/>
                  </a:moveTo>
                  <a:lnTo>
                    <a:pt x="3057067" y="1616697"/>
                  </a:lnTo>
                  <a:lnTo>
                    <a:pt x="3055201" y="1614830"/>
                  </a:lnTo>
                  <a:lnTo>
                    <a:pt x="3054083" y="1614373"/>
                  </a:lnTo>
                  <a:lnTo>
                    <a:pt x="3051454" y="1614373"/>
                  </a:lnTo>
                  <a:lnTo>
                    <a:pt x="3050336" y="1614830"/>
                  </a:lnTo>
                  <a:lnTo>
                    <a:pt x="3048470" y="1616697"/>
                  </a:lnTo>
                  <a:lnTo>
                    <a:pt x="3048000" y="1617814"/>
                  </a:lnTo>
                  <a:lnTo>
                    <a:pt x="3048000" y="1620443"/>
                  </a:lnTo>
                  <a:lnTo>
                    <a:pt x="3048470" y="1621574"/>
                  </a:lnTo>
                  <a:lnTo>
                    <a:pt x="3050336" y="1623428"/>
                  </a:lnTo>
                  <a:lnTo>
                    <a:pt x="3051454" y="1623898"/>
                  </a:lnTo>
                  <a:lnTo>
                    <a:pt x="3054083" y="1623898"/>
                  </a:lnTo>
                  <a:lnTo>
                    <a:pt x="3055201" y="1623428"/>
                  </a:lnTo>
                  <a:lnTo>
                    <a:pt x="3057067" y="1621574"/>
                  </a:lnTo>
                  <a:lnTo>
                    <a:pt x="3057525" y="1620443"/>
                  </a:lnTo>
                  <a:lnTo>
                    <a:pt x="3057525" y="1617814"/>
                  </a:lnTo>
                  <a:close/>
                </a:path>
                <a:path w="5438775" h="3776979">
                  <a:moveTo>
                    <a:pt x="3057525" y="1079690"/>
                  </a:moveTo>
                  <a:lnTo>
                    <a:pt x="3057067" y="1078572"/>
                  </a:lnTo>
                  <a:lnTo>
                    <a:pt x="3055201" y="1076706"/>
                  </a:lnTo>
                  <a:lnTo>
                    <a:pt x="3054083" y="1076248"/>
                  </a:lnTo>
                  <a:lnTo>
                    <a:pt x="3051454" y="1076248"/>
                  </a:lnTo>
                  <a:lnTo>
                    <a:pt x="3050336" y="1076706"/>
                  </a:lnTo>
                  <a:lnTo>
                    <a:pt x="3048470" y="1078572"/>
                  </a:lnTo>
                  <a:lnTo>
                    <a:pt x="3048000" y="1079690"/>
                  </a:lnTo>
                  <a:lnTo>
                    <a:pt x="3048000" y="1082319"/>
                  </a:lnTo>
                  <a:lnTo>
                    <a:pt x="3048470" y="1083449"/>
                  </a:lnTo>
                  <a:lnTo>
                    <a:pt x="3050336" y="1085303"/>
                  </a:lnTo>
                  <a:lnTo>
                    <a:pt x="3051454" y="1085773"/>
                  </a:lnTo>
                  <a:lnTo>
                    <a:pt x="3054083" y="1085773"/>
                  </a:lnTo>
                  <a:lnTo>
                    <a:pt x="3055201" y="1085303"/>
                  </a:lnTo>
                  <a:lnTo>
                    <a:pt x="3057067" y="1083449"/>
                  </a:lnTo>
                  <a:lnTo>
                    <a:pt x="3057525" y="1082319"/>
                  </a:lnTo>
                  <a:lnTo>
                    <a:pt x="3057525" y="1079690"/>
                  </a:lnTo>
                  <a:close/>
                </a:path>
                <a:path w="5438775" h="3776979">
                  <a:moveTo>
                    <a:pt x="3057525" y="541566"/>
                  </a:moveTo>
                  <a:lnTo>
                    <a:pt x="3057067" y="540448"/>
                  </a:lnTo>
                  <a:lnTo>
                    <a:pt x="3055201" y="538594"/>
                  </a:lnTo>
                  <a:lnTo>
                    <a:pt x="3054083" y="538124"/>
                  </a:lnTo>
                  <a:lnTo>
                    <a:pt x="3051454" y="538124"/>
                  </a:lnTo>
                  <a:lnTo>
                    <a:pt x="3050336" y="538594"/>
                  </a:lnTo>
                  <a:lnTo>
                    <a:pt x="3048470" y="540448"/>
                  </a:lnTo>
                  <a:lnTo>
                    <a:pt x="3048000" y="541566"/>
                  </a:lnTo>
                  <a:lnTo>
                    <a:pt x="3048000" y="544207"/>
                  </a:lnTo>
                  <a:lnTo>
                    <a:pt x="3048470" y="545325"/>
                  </a:lnTo>
                  <a:lnTo>
                    <a:pt x="3050336" y="547179"/>
                  </a:lnTo>
                  <a:lnTo>
                    <a:pt x="3051454" y="547649"/>
                  </a:lnTo>
                  <a:lnTo>
                    <a:pt x="3054083" y="547649"/>
                  </a:lnTo>
                  <a:lnTo>
                    <a:pt x="3055201" y="547179"/>
                  </a:lnTo>
                  <a:lnTo>
                    <a:pt x="3057067" y="545325"/>
                  </a:lnTo>
                  <a:lnTo>
                    <a:pt x="3057525" y="544207"/>
                  </a:lnTo>
                  <a:lnTo>
                    <a:pt x="3057525" y="541566"/>
                  </a:lnTo>
                  <a:close/>
                </a:path>
                <a:path w="5438775" h="3776979">
                  <a:moveTo>
                    <a:pt x="3057525" y="3454"/>
                  </a:moveTo>
                  <a:lnTo>
                    <a:pt x="3057067" y="2324"/>
                  </a:lnTo>
                  <a:lnTo>
                    <a:pt x="3055201" y="469"/>
                  </a:lnTo>
                  <a:lnTo>
                    <a:pt x="3054083" y="0"/>
                  </a:lnTo>
                  <a:lnTo>
                    <a:pt x="3051454" y="0"/>
                  </a:lnTo>
                  <a:lnTo>
                    <a:pt x="3050336" y="469"/>
                  </a:lnTo>
                  <a:lnTo>
                    <a:pt x="3048470" y="2324"/>
                  </a:lnTo>
                  <a:lnTo>
                    <a:pt x="3048000" y="3454"/>
                  </a:lnTo>
                  <a:lnTo>
                    <a:pt x="3048000" y="6083"/>
                  </a:lnTo>
                  <a:lnTo>
                    <a:pt x="3048470" y="7200"/>
                  </a:lnTo>
                  <a:lnTo>
                    <a:pt x="3050336" y="9067"/>
                  </a:lnTo>
                  <a:lnTo>
                    <a:pt x="3051454" y="9525"/>
                  </a:lnTo>
                  <a:lnTo>
                    <a:pt x="3054083" y="9525"/>
                  </a:lnTo>
                  <a:lnTo>
                    <a:pt x="3055201" y="9067"/>
                  </a:lnTo>
                  <a:lnTo>
                    <a:pt x="3057067" y="7200"/>
                  </a:lnTo>
                  <a:lnTo>
                    <a:pt x="3057525" y="6083"/>
                  </a:lnTo>
                  <a:lnTo>
                    <a:pt x="3057525" y="3454"/>
                  </a:lnTo>
                  <a:close/>
                </a:path>
                <a:path w="5438775" h="3776979">
                  <a:moveTo>
                    <a:pt x="3105150" y="3770299"/>
                  </a:moveTo>
                  <a:lnTo>
                    <a:pt x="3104692" y="3769182"/>
                  </a:lnTo>
                  <a:lnTo>
                    <a:pt x="3102826" y="3767315"/>
                  </a:lnTo>
                  <a:lnTo>
                    <a:pt x="3101708" y="3766858"/>
                  </a:lnTo>
                  <a:lnTo>
                    <a:pt x="3099079" y="3766858"/>
                  </a:lnTo>
                  <a:lnTo>
                    <a:pt x="3097961" y="3767315"/>
                  </a:lnTo>
                  <a:lnTo>
                    <a:pt x="3096095" y="3769182"/>
                  </a:lnTo>
                  <a:lnTo>
                    <a:pt x="3095625" y="3770299"/>
                  </a:lnTo>
                  <a:lnTo>
                    <a:pt x="3095625" y="3772928"/>
                  </a:lnTo>
                  <a:lnTo>
                    <a:pt x="3096095" y="3774059"/>
                  </a:lnTo>
                  <a:lnTo>
                    <a:pt x="3097961" y="3775913"/>
                  </a:lnTo>
                  <a:lnTo>
                    <a:pt x="3099079" y="3776383"/>
                  </a:lnTo>
                  <a:lnTo>
                    <a:pt x="3101708" y="3776383"/>
                  </a:lnTo>
                  <a:lnTo>
                    <a:pt x="3102826" y="3775913"/>
                  </a:lnTo>
                  <a:lnTo>
                    <a:pt x="3104692" y="3774059"/>
                  </a:lnTo>
                  <a:lnTo>
                    <a:pt x="3105150" y="3772928"/>
                  </a:lnTo>
                  <a:lnTo>
                    <a:pt x="3105150" y="3770299"/>
                  </a:lnTo>
                  <a:close/>
                </a:path>
                <a:path w="5438775" h="3776979">
                  <a:moveTo>
                    <a:pt x="3105150" y="3232175"/>
                  </a:moveTo>
                  <a:lnTo>
                    <a:pt x="3104692" y="3231057"/>
                  </a:lnTo>
                  <a:lnTo>
                    <a:pt x="3102826" y="3229203"/>
                  </a:lnTo>
                  <a:lnTo>
                    <a:pt x="3101708" y="3228733"/>
                  </a:lnTo>
                  <a:lnTo>
                    <a:pt x="3099079" y="3228733"/>
                  </a:lnTo>
                  <a:lnTo>
                    <a:pt x="3097961" y="3229203"/>
                  </a:lnTo>
                  <a:lnTo>
                    <a:pt x="3096095" y="3231057"/>
                  </a:lnTo>
                  <a:lnTo>
                    <a:pt x="3095625" y="3232175"/>
                  </a:lnTo>
                  <a:lnTo>
                    <a:pt x="3095625" y="3234817"/>
                  </a:lnTo>
                  <a:lnTo>
                    <a:pt x="3096095" y="3235934"/>
                  </a:lnTo>
                  <a:lnTo>
                    <a:pt x="3097961" y="3237788"/>
                  </a:lnTo>
                  <a:lnTo>
                    <a:pt x="3099079" y="3238258"/>
                  </a:lnTo>
                  <a:lnTo>
                    <a:pt x="3101708" y="3238258"/>
                  </a:lnTo>
                  <a:lnTo>
                    <a:pt x="3102826" y="3237788"/>
                  </a:lnTo>
                  <a:lnTo>
                    <a:pt x="3104692" y="3235934"/>
                  </a:lnTo>
                  <a:lnTo>
                    <a:pt x="3105150" y="3234817"/>
                  </a:lnTo>
                  <a:lnTo>
                    <a:pt x="3105150" y="3232175"/>
                  </a:lnTo>
                  <a:close/>
                </a:path>
                <a:path w="5438775" h="3776979">
                  <a:moveTo>
                    <a:pt x="3105150" y="2694063"/>
                  </a:moveTo>
                  <a:lnTo>
                    <a:pt x="3104692" y="2692933"/>
                  </a:lnTo>
                  <a:lnTo>
                    <a:pt x="3102826" y="2691079"/>
                  </a:lnTo>
                  <a:lnTo>
                    <a:pt x="3101708" y="2690609"/>
                  </a:lnTo>
                  <a:lnTo>
                    <a:pt x="3099079" y="2690609"/>
                  </a:lnTo>
                  <a:lnTo>
                    <a:pt x="3097961" y="2691079"/>
                  </a:lnTo>
                  <a:lnTo>
                    <a:pt x="3096095" y="2692933"/>
                  </a:lnTo>
                  <a:lnTo>
                    <a:pt x="3095625" y="2694063"/>
                  </a:lnTo>
                  <a:lnTo>
                    <a:pt x="3095625" y="2696692"/>
                  </a:lnTo>
                  <a:lnTo>
                    <a:pt x="3096095" y="2697810"/>
                  </a:lnTo>
                  <a:lnTo>
                    <a:pt x="3097961" y="2699677"/>
                  </a:lnTo>
                  <a:lnTo>
                    <a:pt x="3099079" y="2700134"/>
                  </a:lnTo>
                  <a:lnTo>
                    <a:pt x="3101708" y="2700134"/>
                  </a:lnTo>
                  <a:lnTo>
                    <a:pt x="3102826" y="2699677"/>
                  </a:lnTo>
                  <a:lnTo>
                    <a:pt x="3104692" y="2697810"/>
                  </a:lnTo>
                  <a:lnTo>
                    <a:pt x="3105150" y="2696692"/>
                  </a:lnTo>
                  <a:lnTo>
                    <a:pt x="3105150" y="2694063"/>
                  </a:lnTo>
                  <a:close/>
                </a:path>
                <a:path w="5438775" h="3776979">
                  <a:moveTo>
                    <a:pt x="3105150" y="2155939"/>
                  </a:moveTo>
                  <a:lnTo>
                    <a:pt x="3104692" y="2154809"/>
                  </a:lnTo>
                  <a:lnTo>
                    <a:pt x="3102826" y="2152954"/>
                  </a:lnTo>
                  <a:lnTo>
                    <a:pt x="3101708" y="2152485"/>
                  </a:lnTo>
                  <a:lnTo>
                    <a:pt x="3099079" y="2152485"/>
                  </a:lnTo>
                  <a:lnTo>
                    <a:pt x="3097961" y="2152954"/>
                  </a:lnTo>
                  <a:lnTo>
                    <a:pt x="3096095" y="2154809"/>
                  </a:lnTo>
                  <a:lnTo>
                    <a:pt x="3095625" y="2155939"/>
                  </a:lnTo>
                  <a:lnTo>
                    <a:pt x="3095625" y="2158568"/>
                  </a:lnTo>
                  <a:lnTo>
                    <a:pt x="3096095" y="2159685"/>
                  </a:lnTo>
                  <a:lnTo>
                    <a:pt x="3097961" y="2161552"/>
                  </a:lnTo>
                  <a:lnTo>
                    <a:pt x="3099079" y="2162010"/>
                  </a:lnTo>
                  <a:lnTo>
                    <a:pt x="3101708" y="2162010"/>
                  </a:lnTo>
                  <a:lnTo>
                    <a:pt x="3102826" y="2161552"/>
                  </a:lnTo>
                  <a:lnTo>
                    <a:pt x="3104692" y="2159685"/>
                  </a:lnTo>
                  <a:lnTo>
                    <a:pt x="3105150" y="2158568"/>
                  </a:lnTo>
                  <a:lnTo>
                    <a:pt x="3105150" y="2155939"/>
                  </a:lnTo>
                  <a:close/>
                </a:path>
                <a:path w="5438775" h="3776979">
                  <a:moveTo>
                    <a:pt x="3105150" y="1617814"/>
                  </a:moveTo>
                  <a:lnTo>
                    <a:pt x="3104692" y="1616697"/>
                  </a:lnTo>
                  <a:lnTo>
                    <a:pt x="3102826" y="1614830"/>
                  </a:lnTo>
                  <a:lnTo>
                    <a:pt x="3101708" y="1614373"/>
                  </a:lnTo>
                  <a:lnTo>
                    <a:pt x="3099079" y="1614373"/>
                  </a:lnTo>
                  <a:lnTo>
                    <a:pt x="3097961" y="1614830"/>
                  </a:lnTo>
                  <a:lnTo>
                    <a:pt x="3096095" y="1616697"/>
                  </a:lnTo>
                  <a:lnTo>
                    <a:pt x="3095625" y="1617814"/>
                  </a:lnTo>
                  <a:lnTo>
                    <a:pt x="3095625" y="1620443"/>
                  </a:lnTo>
                  <a:lnTo>
                    <a:pt x="3096095" y="1621574"/>
                  </a:lnTo>
                  <a:lnTo>
                    <a:pt x="3097961" y="1623428"/>
                  </a:lnTo>
                  <a:lnTo>
                    <a:pt x="3099079" y="1623898"/>
                  </a:lnTo>
                  <a:lnTo>
                    <a:pt x="3101708" y="1623898"/>
                  </a:lnTo>
                  <a:lnTo>
                    <a:pt x="3102826" y="1623428"/>
                  </a:lnTo>
                  <a:lnTo>
                    <a:pt x="3104692" y="1621574"/>
                  </a:lnTo>
                  <a:lnTo>
                    <a:pt x="3105150" y="1620443"/>
                  </a:lnTo>
                  <a:lnTo>
                    <a:pt x="3105150" y="1617814"/>
                  </a:lnTo>
                  <a:close/>
                </a:path>
                <a:path w="5438775" h="3776979">
                  <a:moveTo>
                    <a:pt x="3105150" y="1079690"/>
                  </a:moveTo>
                  <a:lnTo>
                    <a:pt x="3104692" y="1078572"/>
                  </a:lnTo>
                  <a:lnTo>
                    <a:pt x="3102826" y="1076706"/>
                  </a:lnTo>
                  <a:lnTo>
                    <a:pt x="3101708" y="1076248"/>
                  </a:lnTo>
                  <a:lnTo>
                    <a:pt x="3099079" y="1076248"/>
                  </a:lnTo>
                  <a:lnTo>
                    <a:pt x="3097961" y="1076706"/>
                  </a:lnTo>
                  <a:lnTo>
                    <a:pt x="3096095" y="1078572"/>
                  </a:lnTo>
                  <a:lnTo>
                    <a:pt x="3095625" y="1079690"/>
                  </a:lnTo>
                  <a:lnTo>
                    <a:pt x="3095625" y="1082319"/>
                  </a:lnTo>
                  <a:lnTo>
                    <a:pt x="3096095" y="1083449"/>
                  </a:lnTo>
                  <a:lnTo>
                    <a:pt x="3097961" y="1085303"/>
                  </a:lnTo>
                  <a:lnTo>
                    <a:pt x="3099079" y="1085773"/>
                  </a:lnTo>
                  <a:lnTo>
                    <a:pt x="3101708" y="1085773"/>
                  </a:lnTo>
                  <a:lnTo>
                    <a:pt x="3102826" y="1085303"/>
                  </a:lnTo>
                  <a:lnTo>
                    <a:pt x="3104692" y="1083449"/>
                  </a:lnTo>
                  <a:lnTo>
                    <a:pt x="3105150" y="1082319"/>
                  </a:lnTo>
                  <a:lnTo>
                    <a:pt x="3105150" y="1079690"/>
                  </a:lnTo>
                  <a:close/>
                </a:path>
                <a:path w="5438775" h="3776979">
                  <a:moveTo>
                    <a:pt x="3105150" y="541566"/>
                  </a:moveTo>
                  <a:lnTo>
                    <a:pt x="3104692" y="540448"/>
                  </a:lnTo>
                  <a:lnTo>
                    <a:pt x="3102826" y="538594"/>
                  </a:lnTo>
                  <a:lnTo>
                    <a:pt x="3101708" y="538124"/>
                  </a:lnTo>
                  <a:lnTo>
                    <a:pt x="3099079" y="538124"/>
                  </a:lnTo>
                  <a:lnTo>
                    <a:pt x="3097961" y="538594"/>
                  </a:lnTo>
                  <a:lnTo>
                    <a:pt x="3096095" y="540448"/>
                  </a:lnTo>
                  <a:lnTo>
                    <a:pt x="3095625" y="541566"/>
                  </a:lnTo>
                  <a:lnTo>
                    <a:pt x="3095625" y="544207"/>
                  </a:lnTo>
                  <a:lnTo>
                    <a:pt x="3096095" y="545325"/>
                  </a:lnTo>
                  <a:lnTo>
                    <a:pt x="3097961" y="547179"/>
                  </a:lnTo>
                  <a:lnTo>
                    <a:pt x="3099079" y="547649"/>
                  </a:lnTo>
                  <a:lnTo>
                    <a:pt x="3101708" y="547649"/>
                  </a:lnTo>
                  <a:lnTo>
                    <a:pt x="3102826" y="547179"/>
                  </a:lnTo>
                  <a:lnTo>
                    <a:pt x="3104692" y="545325"/>
                  </a:lnTo>
                  <a:lnTo>
                    <a:pt x="3105150" y="544207"/>
                  </a:lnTo>
                  <a:lnTo>
                    <a:pt x="3105150" y="541566"/>
                  </a:lnTo>
                  <a:close/>
                </a:path>
                <a:path w="5438775" h="3776979">
                  <a:moveTo>
                    <a:pt x="3105150" y="3454"/>
                  </a:moveTo>
                  <a:lnTo>
                    <a:pt x="3104692" y="2324"/>
                  </a:lnTo>
                  <a:lnTo>
                    <a:pt x="3102826" y="469"/>
                  </a:lnTo>
                  <a:lnTo>
                    <a:pt x="3101708" y="0"/>
                  </a:lnTo>
                  <a:lnTo>
                    <a:pt x="3099079" y="0"/>
                  </a:lnTo>
                  <a:lnTo>
                    <a:pt x="3097961" y="469"/>
                  </a:lnTo>
                  <a:lnTo>
                    <a:pt x="3096095" y="2324"/>
                  </a:lnTo>
                  <a:lnTo>
                    <a:pt x="3095625" y="3454"/>
                  </a:lnTo>
                  <a:lnTo>
                    <a:pt x="3095625" y="6083"/>
                  </a:lnTo>
                  <a:lnTo>
                    <a:pt x="3096095" y="7200"/>
                  </a:lnTo>
                  <a:lnTo>
                    <a:pt x="3097961" y="9067"/>
                  </a:lnTo>
                  <a:lnTo>
                    <a:pt x="3099079" y="9525"/>
                  </a:lnTo>
                  <a:lnTo>
                    <a:pt x="3101708" y="9525"/>
                  </a:lnTo>
                  <a:lnTo>
                    <a:pt x="3102826" y="9067"/>
                  </a:lnTo>
                  <a:lnTo>
                    <a:pt x="3104692" y="7200"/>
                  </a:lnTo>
                  <a:lnTo>
                    <a:pt x="3105150" y="6083"/>
                  </a:lnTo>
                  <a:lnTo>
                    <a:pt x="3105150" y="3454"/>
                  </a:lnTo>
                  <a:close/>
                </a:path>
                <a:path w="5438775" h="3776979">
                  <a:moveTo>
                    <a:pt x="3152775" y="3770299"/>
                  </a:moveTo>
                  <a:lnTo>
                    <a:pt x="3152317" y="3769182"/>
                  </a:lnTo>
                  <a:lnTo>
                    <a:pt x="3150451" y="3767315"/>
                  </a:lnTo>
                  <a:lnTo>
                    <a:pt x="3149333" y="3766858"/>
                  </a:lnTo>
                  <a:lnTo>
                    <a:pt x="3146704" y="3766858"/>
                  </a:lnTo>
                  <a:lnTo>
                    <a:pt x="3145586" y="3767315"/>
                  </a:lnTo>
                  <a:lnTo>
                    <a:pt x="3143720" y="3769182"/>
                  </a:lnTo>
                  <a:lnTo>
                    <a:pt x="3143250" y="3770299"/>
                  </a:lnTo>
                  <a:lnTo>
                    <a:pt x="3143250" y="3772928"/>
                  </a:lnTo>
                  <a:lnTo>
                    <a:pt x="3143720" y="3774059"/>
                  </a:lnTo>
                  <a:lnTo>
                    <a:pt x="3145586" y="3775913"/>
                  </a:lnTo>
                  <a:lnTo>
                    <a:pt x="3146704" y="3776383"/>
                  </a:lnTo>
                  <a:lnTo>
                    <a:pt x="3149333" y="3776383"/>
                  </a:lnTo>
                  <a:lnTo>
                    <a:pt x="3150451" y="3775913"/>
                  </a:lnTo>
                  <a:lnTo>
                    <a:pt x="3152317" y="3774059"/>
                  </a:lnTo>
                  <a:lnTo>
                    <a:pt x="3152775" y="3772928"/>
                  </a:lnTo>
                  <a:lnTo>
                    <a:pt x="3152775" y="3770299"/>
                  </a:lnTo>
                  <a:close/>
                </a:path>
                <a:path w="5438775" h="3776979">
                  <a:moveTo>
                    <a:pt x="3152775" y="3232175"/>
                  </a:moveTo>
                  <a:lnTo>
                    <a:pt x="3152317" y="3231057"/>
                  </a:lnTo>
                  <a:lnTo>
                    <a:pt x="3150451" y="3229203"/>
                  </a:lnTo>
                  <a:lnTo>
                    <a:pt x="3149333" y="3228733"/>
                  </a:lnTo>
                  <a:lnTo>
                    <a:pt x="3146704" y="3228733"/>
                  </a:lnTo>
                  <a:lnTo>
                    <a:pt x="3145586" y="3229203"/>
                  </a:lnTo>
                  <a:lnTo>
                    <a:pt x="3143720" y="3231057"/>
                  </a:lnTo>
                  <a:lnTo>
                    <a:pt x="3143250" y="3232175"/>
                  </a:lnTo>
                  <a:lnTo>
                    <a:pt x="3143250" y="3234817"/>
                  </a:lnTo>
                  <a:lnTo>
                    <a:pt x="3143720" y="3235934"/>
                  </a:lnTo>
                  <a:lnTo>
                    <a:pt x="3145586" y="3237788"/>
                  </a:lnTo>
                  <a:lnTo>
                    <a:pt x="3146704" y="3238258"/>
                  </a:lnTo>
                  <a:lnTo>
                    <a:pt x="3149333" y="3238258"/>
                  </a:lnTo>
                  <a:lnTo>
                    <a:pt x="3150451" y="3237788"/>
                  </a:lnTo>
                  <a:lnTo>
                    <a:pt x="3152317" y="3235934"/>
                  </a:lnTo>
                  <a:lnTo>
                    <a:pt x="3152775" y="3234817"/>
                  </a:lnTo>
                  <a:lnTo>
                    <a:pt x="3152775" y="3232175"/>
                  </a:lnTo>
                  <a:close/>
                </a:path>
                <a:path w="5438775" h="3776979">
                  <a:moveTo>
                    <a:pt x="3152775" y="2694063"/>
                  </a:moveTo>
                  <a:lnTo>
                    <a:pt x="3152317" y="2692933"/>
                  </a:lnTo>
                  <a:lnTo>
                    <a:pt x="3150451" y="2691079"/>
                  </a:lnTo>
                  <a:lnTo>
                    <a:pt x="3149333" y="2690609"/>
                  </a:lnTo>
                  <a:lnTo>
                    <a:pt x="3146704" y="2690609"/>
                  </a:lnTo>
                  <a:lnTo>
                    <a:pt x="3145586" y="2691079"/>
                  </a:lnTo>
                  <a:lnTo>
                    <a:pt x="3143720" y="2692933"/>
                  </a:lnTo>
                  <a:lnTo>
                    <a:pt x="3143250" y="2694063"/>
                  </a:lnTo>
                  <a:lnTo>
                    <a:pt x="3143250" y="2696692"/>
                  </a:lnTo>
                  <a:lnTo>
                    <a:pt x="3143720" y="2697810"/>
                  </a:lnTo>
                  <a:lnTo>
                    <a:pt x="3145586" y="2699677"/>
                  </a:lnTo>
                  <a:lnTo>
                    <a:pt x="3146704" y="2700134"/>
                  </a:lnTo>
                  <a:lnTo>
                    <a:pt x="3149333" y="2700134"/>
                  </a:lnTo>
                  <a:lnTo>
                    <a:pt x="3150451" y="2699677"/>
                  </a:lnTo>
                  <a:lnTo>
                    <a:pt x="3152317" y="2697810"/>
                  </a:lnTo>
                  <a:lnTo>
                    <a:pt x="3152775" y="2696692"/>
                  </a:lnTo>
                  <a:lnTo>
                    <a:pt x="3152775" y="2694063"/>
                  </a:lnTo>
                  <a:close/>
                </a:path>
                <a:path w="5438775" h="3776979">
                  <a:moveTo>
                    <a:pt x="3152775" y="2155939"/>
                  </a:moveTo>
                  <a:lnTo>
                    <a:pt x="3152317" y="2154809"/>
                  </a:lnTo>
                  <a:lnTo>
                    <a:pt x="3150451" y="2152954"/>
                  </a:lnTo>
                  <a:lnTo>
                    <a:pt x="3149333" y="2152485"/>
                  </a:lnTo>
                  <a:lnTo>
                    <a:pt x="3146704" y="2152485"/>
                  </a:lnTo>
                  <a:lnTo>
                    <a:pt x="3145586" y="2152954"/>
                  </a:lnTo>
                  <a:lnTo>
                    <a:pt x="3143720" y="2154809"/>
                  </a:lnTo>
                  <a:lnTo>
                    <a:pt x="3143250" y="2155939"/>
                  </a:lnTo>
                  <a:lnTo>
                    <a:pt x="3143250" y="2158568"/>
                  </a:lnTo>
                  <a:lnTo>
                    <a:pt x="3143720" y="2159685"/>
                  </a:lnTo>
                  <a:lnTo>
                    <a:pt x="3145586" y="2161552"/>
                  </a:lnTo>
                  <a:lnTo>
                    <a:pt x="3146704" y="2162010"/>
                  </a:lnTo>
                  <a:lnTo>
                    <a:pt x="3149333" y="2162010"/>
                  </a:lnTo>
                  <a:lnTo>
                    <a:pt x="3150451" y="2161552"/>
                  </a:lnTo>
                  <a:lnTo>
                    <a:pt x="3152317" y="2159685"/>
                  </a:lnTo>
                  <a:lnTo>
                    <a:pt x="3152775" y="2158568"/>
                  </a:lnTo>
                  <a:lnTo>
                    <a:pt x="3152775" y="2155939"/>
                  </a:lnTo>
                  <a:close/>
                </a:path>
                <a:path w="5438775" h="3776979">
                  <a:moveTo>
                    <a:pt x="3152775" y="1617814"/>
                  </a:moveTo>
                  <a:lnTo>
                    <a:pt x="3152317" y="1616697"/>
                  </a:lnTo>
                  <a:lnTo>
                    <a:pt x="3150451" y="1614830"/>
                  </a:lnTo>
                  <a:lnTo>
                    <a:pt x="3149333" y="1614373"/>
                  </a:lnTo>
                  <a:lnTo>
                    <a:pt x="3146704" y="1614373"/>
                  </a:lnTo>
                  <a:lnTo>
                    <a:pt x="3145586" y="1614830"/>
                  </a:lnTo>
                  <a:lnTo>
                    <a:pt x="3143720" y="1616697"/>
                  </a:lnTo>
                  <a:lnTo>
                    <a:pt x="3143250" y="1617814"/>
                  </a:lnTo>
                  <a:lnTo>
                    <a:pt x="3143250" y="1620443"/>
                  </a:lnTo>
                  <a:lnTo>
                    <a:pt x="3143720" y="1621574"/>
                  </a:lnTo>
                  <a:lnTo>
                    <a:pt x="3145586" y="1623428"/>
                  </a:lnTo>
                  <a:lnTo>
                    <a:pt x="3146704" y="1623898"/>
                  </a:lnTo>
                  <a:lnTo>
                    <a:pt x="3149333" y="1623898"/>
                  </a:lnTo>
                  <a:lnTo>
                    <a:pt x="3150451" y="1623428"/>
                  </a:lnTo>
                  <a:lnTo>
                    <a:pt x="3152317" y="1621574"/>
                  </a:lnTo>
                  <a:lnTo>
                    <a:pt x="3152775" y="1620443"/>
                  </a:lnTo>
                  <a:lnTo>
                    <a:pt x="3152775" y="1617814"/>
                  </a:lnTo>
                  <a:close/>
                </a:path>
                <a:path w="5438775" h="3776979">
                  <a:moveTo>
                    <a:pt x="3152775" y="1079690"/>
                  </a:moveTo>
                  <a:lnTo>
                    <a:pt x="3152317" y="1078572"/>
                  </a:lnTo>
                  <a:lnTo>
                    <a:pt x="3150451" y="1076706"/>
                  </a:lnTo>
                  <a:lnTo>
                    <a:pt x="3149333" y="1076248"/>
                  </a:lnTo>
                  <a:lnTo>
                    <a:pt x="3146704" y="1076248"/>
                  </a:lnTo>
                  <a:lnTo>
                    <a:pt x="3145586" y="1076706"/>
                  </a:lnTo>
                  <a:lnTo>
                    <a:pt x="3143720" y="1078572"/>
                  </a:lnTo>
                  <a:lnTo>
                    <a:pt x="3143250" y="1079690"/>
                  </a:lnTo>
                  <a:lnTo>
                    <a:pt x="3143250" y="1082319"/>
                  </a:lnTo>
                  <a:lnTo>
                    <a:pt x="3143720" y="1083449"/>
                  </a:lnTo>
                  <a:lnTo>
                    <a:pt x="3145586" y="1085303"/>
                  </a:lnTo>
                  <a:lnTo>
                    <a:pt x="3146704" y="1085773"/>
                  </a:lnTo>
                  <a:lnTo>
                    <a:pt x="3149333" y="1085773"/>
                  </a:lnTo>
                  <a:lnTo>
                    <a:pt x="3150451" y="1085303"/>
                  </a:lnTo>
                  <a:lnTo>
                    <a:pt x="3152317" y="1083449"/>
                  </a:lnTo>
                  <a:lnTo>
                    <a:pt x="3152775" y="1082319"/>
                  </a:lnTo>
                  <a:lnTo>
                    <a:pt x="3152775" y="1079690"/>
                  </a:lnTo>
                  <a:close/>
                </a:path>
                <a:path w="5438775" h="3776979">
                  <a:moveTo>
                    <a:pt x="3152775" y="541566"/>
                  </a:moveTo>
                  <a:lnTo>
                    <a:pt x="3152317" y="540448"/>
                  </a:lnTo>
                  <a:lnTo>
                    <a:pt x="3150451" y="538594"/>
                  </a:lnTo>
                  <a:lnTo>
                    <a:pt x="3149333" y="538124"/>
                  </a:lnTo>
                  <a:lnTo>
                    <a:pt x="3146704" y="538124"/>
                  </a:lnTo>
                  <a:lnTo>
                    <a:pt x="3145586" y="538594"/>
                  </a:lnTo>
                  <a:lnTo>
                    <a:pt x="3143720" y="540448"/>
                  </a:lnTo>
                  <a:lnTo>
                    <a:pt x="3143250" y="541566"/>
                  </a:lnTo>
                  <a:lnTo>
                    <a:pt x="3143250" y="544207"/>
                  </a:lnTo>
                  <a:lnTo>
                    <a:pt x="3143720" y="545325"/>
                  </a:lnTo>
                  <a:lnTo>
                    <a:pt x="3145586" y="547179"/>
                  </a:lnTo>
                  <a:lnTo>
                    <a:pt x="3146704" y="547649"/>
                  </a:lnTo>
                  <a:lnTo>
                    <a:pt x="3149333" y="547649"/>
                  </a:lnTo>
                  <a:lnTo>
                    <a:pt x="3150451" y="547179"/>
                  </a:lnTo>
                  <a:lnTo>
                    <a:pt x="3152317" y="545325"/>
                  </a:lnTo>
                  <a:lnTo>
                    <a:pt x="3152775" y="544207"/>
                  </a:lnTo>
                  <a:lnTo>
                    <a:pt x="3152775" y="541566"/>
                  </a:lnTo>
                  <a:close/>
                </a:path>
                <a:path w="5438775" h="3776979">
                  <a:moveTo>
                    <a:pt x="3152775" y="3454"/>
                  </a:moveTo>
                  <a:lnTo>
                    <a:pt x="3152317" y="2324"/>
                  </a:lnTo>
                  <a:lnTo>
                    <a:pt x="3150451" y="469"/>
                  </a:lnTo>
                  <a:lnTo>
                    <a:pt x="3149333" y="0"/>
                  </a:lnTo>
                  <a:lnTo>
                    <a:pt x="3146704" y="0"/>
                  </a:lnTo>
                  <a:lnTo>
                    <a:pt x="3145586" y="469"/>
                  </a:lnTo>
                  <a:lnTo>
                    <a:pt x="3143720" y="2324"/>
                  </a:lnTo>
                  <a:lnTo>
                    <a:pt x="3143250" y="3454"/>
                  </a:lnTo>
                  <a:lnTo>
                    <a:pt x="3143250" y="6083"/>
                  </a:lnTo>
                  <a:lnTo>
                    <a:pt x="3143720" y="7200"/>
                  </a:lnTo>
                  <a:lnTo>
                    <a:pt x="3145586" y="9067"/>
                  </a:lnTo>
                  <a:lnTo>
                    <a:pt x="3146704" y="9525"/>
                  </a:lnTo>
                  <a:lnTo>
                    <a:pt x="3149333" y="9525"/>
                  </a:lnTo>
                  <a:lnTo>
                    <a:pt x="3150451" y="9067"/>
                  </a:lnTo>
                  <a:lnTo>
                    <a:pt x="3152317" y="7200"/>
                  </a:lnTo>
                  <a:lnTo>
                    <a:pt x="3152775" y="6083"/>
                  </a:lnTo>
                  <a:lnTo>
                    <a:pt x="3152775" y="3454"/>
                  </a:lnTo>
                  <a:close/>
                </a:path>
                <a:path w="5438775" h="3776979">
                  <a:moveTo>
                    <a:pt x="3200400" y="3770299"/>
                  </a:moveTo>
                  <a:lnTo>
                    <a:pt x="3199942" y="3769182"/>
                  </a:lnTo>
                  <a:lnTo>
                    <a:pt x="3198076" y="3767315"/>
                  </a:lnTo>
                  <a:lnTo>
                    <a:pt x="3196958" y="3766858"/>
                  </a:lnTo>
                  <a:lnTo>
                    <a:pt x="3194329" y="3766858"/>
                  </a:lnTo>
                  <a:lnTo>
                    <a:pt x="3193211" y="3767315"/>
                  </a:lnTo>
                  <a:lnTo>
                    <a:pt x="3191345" y="3769182"/>
                  </a:lnTo>
                  <a:lnTo>
                    <a:pt x="3190875" y="3770299"/>
                  </a:lnTo>
                  <a:lnTo>
                    <a:pt x="3190875" y="3772928"/>
                  </a:lnTo>
                  <a:lnTo>
                    <a:pt x="3191345" y="3774059"/>
                  </a:lnTo>
                  <a:lnTo>
                    <a:pt x="3193211" y="3775913"/>
                  </a:lnTo>
                  <a:lnTo>
                    <a:pt x="3194329" y="3776383"/>
                  </a:lnTo>
                  <a:lnTo>
                    <a:pt x="3196958" y="3776383"/>
                  </a:lnTo>
                  <a:lnTo>
                    <a:pt x="3198076" y="3775913"/>
                  </a:lnTo>
                  <a:lnTo>
                    <a:pt x="3199942" y="3774059"/>
                  </a:lnTo>
                  <a:lnTo>
                    <a:pt x="3200400" y="3772928"/>
                  </a:lnTo>
                  <a:lnTo>
                    <a:pt x="3200400" y="3770299"/>
                  </a:lnTo>
                  <a:close/>
                </a:path>
                <a:path w="5438775" h="3776979">
                  <a:moveTo>
                    <a:pt x="3200400" y="3232175"/>
                  </a:moveTo>
                  <a:lnTo>
                    <a:pt x="3199942" y="3231057"/>
                  </a:lnTo>
                  <a:lnTo>
                    <a:pt x="3198076" y="3229203"/>
                  </a:lnTo>
                  <a:lnTo>
                    <a:pt x="3196958" y="3228733"/>
                  </a:lnTo>
                  <a:lnTo>
                    <a:pt x="3194329" y="3228733"/>
                  </a:lnTo>
                  <a:lnTo>
                    <a:pt x="3193211" y="3229203"/>
                  </a:lnTo>
                  <a:lnTo>
                    <a:pt x="3191345" y="3231057"/>
                  </a:lnTo>
                  <a:lnTo>
                    <a:pt x="3190875" y="3232175"/>
                  </a:lnTo>
                  <a:lnTo>
                    <a:pt x="3190875" y="3234817"/>
                  </a:lnTo>
                  <a:lnTo>
                    <a:pt x="3191345" y="3235934"/>
                  </a:lnTo>
                  <a:lnTo>
                    <a:pt x="3193211" y="3237788"/>
                  </a:lnTo>
                  <a:lnTo>
                    <a:pt x="3194329" y="3238258"/>
                  </a:lnTo>
                  <a:lnTo>
                    <a:pt x="3196958" y="3238258"/>
                  </a:lnTo>
                  <a:lnTo>
                    <a:pt x="3198076" y="3237788"/>
                  </a:lnTo>
                  <a:lnTo>
                    <a:pt x="3199942" y="3235934"/>
                  </a:lnTo>
                  <a:lnTo>
                    <a:pt x="3200400" y="3234817"/>
                  </a:lnTo>
                  <a:lnTo>
                    <a:pt x="3200400" y="3232175"/>
                  </a:lnTo>
                  <a:close/>
                </a:path>
                <a:path w="5438775" h="3776979">
                  <a:moveTo>
                    <a:pt x="3200400" y="2694063"/>
                  </a:moveTo>
                  <a:lnTo>
                    <a:pt x="3199942" y="2692933"/>
                  </a:lnTo>
                  <a:lnTo>
                    <a:pt x="3198076" y="2691079"/>
                  </a:lnTo>
                  <a:lnTo>
                    <a:pt x="3196958" y="2690609"/>
                  </a:lnTo>
                  <a:lnTo>
                    <a:pt x="3194329" y="2690609"/>
                  </a:lnTo>
                  <a:lnTo>
                    <a:pt x="3193211" y="2691079"/>
                  </a:lnTo>
                  <a:lnTo>
                    <a:pt x="3191345" y="2692933"/>
                  </a:lnTo>
                  <a:lnTo>
                    <a:pt x="3190875" y="2694063"/>
                  </a:lnTo>
                  <a:lnTo>
                    <a:pt x="3190875" y="2696692"/>
                  </a:lnTo>
                  <a:lnTo>
                    <a:pt x="3191345" y="2697810"/>
                  </a:lnTo>
                  <a:lnTo>
                    <a:pt x="3193211" y="2699677"/>
                  </a:lnTo>
                  <a:lnTo>
                    <a:pt x="3194329" y="2700134"/>
                  </a:lnTo>
                  <a:lnTo>
                    <a:pt x="3196958" y="2700134"/>
                  </a:lnTo>
                  <a:lnTo>
                    <a:pt x="3198076" y="2699677"/>
                  </a:lnTo>
                  <a:lnTo>
                    <a:pt x="3199942" y="2697810"/>
                  </a:lnTo>
                  <a:lnTo>
                    <a:pt x="3200400" y="2696692"/>
                  </a:lnTo>
                  <a:lnTo>
                    <a:pt x="3200400" y="2694063"/>
                  </a:lnTo>
                  <a:close/>
                </a:path>
                <a:path w="5438775" h="3776979">
                  <a:moveTo>
                    <a:pt x="3200400" y="2155939"/>
                  </a:moveTo>
                  <a:lnTo>
                    <a:pt x="3199942" y="2154809"/>
                  </a:lnTo>
                  <a:lnTo>
                    <a:pt x="3198076" y="2152954"/>
                  </a:lnTo>
                  <a:lnTo>
                    <a:pt x="3196958" y="2152485"/>
                  </a:lnTo>
                  <a:lnTo>
                    <a:pt x="3194329" y="2152485"/>
                  </a:lnTo>
                  <a:lnTo>
                    <a:pt x="3193211" y="2152954"/>
                  </a:lnTo>
                  <a:lnTo>
                    <a:pt x="3191345" y="2154809"/>
                  </a:lnTo>
                  <a:lnTo>
                    <a:pt x="3190875" y="2155939"/>
                  </a:lnTo>
                  <a:lnTo>
                    <a:pt x="3190875" y="2158568"/>
                  </a:lnTo>
                  <a:lnTo>
                    <a:pt x="3191345" y="2159685"/>
                  </a:lnTo>
                  <a:lnTo>
                    <a:pt x="3193211" y="2161552"/>
                  </a:lnTo>
                  <a:lnTo>
                    <a:pt x="3194329" y="2162010"/>
                  </a:lnTo>
                  <a:lnTo>
                    <a:pt x="3196958" y="2162010"/>
                  </a:lnTo>
                  <a:lnTo>
                    <a:pt x="3198076" y="2161552"/>
                  </a:lnTo>
                  <a:lnTo>
                    <a:pt x="3199942" y="2159685"/>
                  </a:lnTo>
                  <a:lnTo>
                    <a:pt x="3200400" y="2158568"/>
                  </a:lnTo>
                  <a:lnTo>
                    <a:pt x="3200400" y="2155939"/>
                  </a:lnTo>
                  <a:close/>
                </a:path>
                <a:path w="5438775" h="3776979">
                  <a:moveTo>
                    <a:pt x="3200400" y="1617814"/>
                  </a:moveTo>
                  <a:lnTo>
                    <a:pt x="3199942" y="1616697"/>
                  </a:lnTo>
                  <a:lnTo>
                    <a:pt x="3198076" y="1614830"/>
                  </a:lnTo>
                  <a:lnTo>
                    <a:pt x="3196958" y="1614373"/>
                  </a:lnTo>
                  <a:lnTo>
                    <a:pt x="3194329" y="1614373"/>
                  </a:lnTo>
                  <a:lnTo>
                    <a:pt x="3193211" y="1614830"/>
                  </a:lnTo>
                  <a:lnTo>
                    <a:pt x="3191345" y="1616697"/>
                  </a:lnTo>
                  <a:lnTo>
                    <a:pt x="3190875" y="1617814"/>
                  </a:lnTo>
                  <a:lnTo>
                    <a:pt x="3190875" y="1620443"/>
                  </a:lnTo>
                  <a:lnTo>
                    <a:pt x="3191345" y="1621574"/>
                  </a:lnTo>
                  <a:lnTo>
                    <a:pt x="3193211" y="1623428"/>
                  </a:lnTo>
                  <a:lnTo>
                    <a:pt x="3194329" y="1623898"/>
                  </a:lnTo>
                  <a:lnTo>
                    <a:pt x="3196958" y="1623898"/>
                  </a:lnTo>
                  <a:lnTo>
                    <a:pt x="3198076" y="1623428"/>
                  </a:lnTo>
                  <a:lnTo>
                    <a:pt x="3199942" y="1621574"/>
                  </a:lnTo>
                  <a:lnTo>
                    <a:pt x="3200400" y="1620443"/>
                  </a:lnTo>
                  <a:lnTo>
                    <a:pt x="3200400" y="1617814"/>
                  </a:lnTo>
                  <a:close/>
                </a:path>
                <a:path w="5438775" h="3776979">
                  <a:moveTo>
                    <a:pt x="3200400" y="1079690"/>
                  </a:moveTo>
                  <a:lnTo>
                    <a:pt x="3199942" y="1078572"/>
                  </a:lnTo>
                  <a:lnTo>
                    <a:pt x="3198076" y="1076706"/>
                  </a:lnTo>
                  <a:lnTo>
                    <a:pt x="3196958" y="1076248"/>
                  </a:lnTo>
                  <a:lnTo>
                    <a:pt x="3194329" y="1076248"/>
                  </a:lnTo>
                  <a:lnTo>
                    <a:pt x="3193211" y="1076706"/>
                  </a:lnTo>
                  <a:lnTo>
                    <a:pt x="3191345" y="1078572"/>
                  </a:lnTo>
                  <a:lnTo>
                    <a:pt x="3190875" y="1079690"/>
                  </a:lnTo>
                  <a:lnTo>
                    <a:pt x="3190875" y="1082319"/>
                  </a:lnTo>
                  <a:lnTo>
                    <a:pt x="3191345" y="1083449"/>
                  </a:lnTo>
                  <a:lnTo>
                    <a:pt x="3193211" y="1085303"/>
                  </a:lnTo>
                  <a:lnTo>
                    <a:pt x="3194329" y="1085773"/>
                  </a:lnTo>
                  <a:lnTo>
                    <a:pt x="3196958" y="1085773"/>
                  </a:lnTo>
                  <a:lnTo>
                    <a:pt x="3198076" y="1085303"/>
                  </a:lnTo>
                  <a:lnTo>
                    <a:pt x="3199942" y="1083449"/>
                  </a:lnTo>
                  <a:lnTo>
                    <a:pt x="3200400" y="1082319"/>
                  </a:lnTo>
                  <a:lnTo>
                    <a:pt x="3200400" y="1079690"/>
                  </a:lnTo>
                  <a:close/>
                </a:path>
                <a:path w="5438775" h="3776979">
                  <a:moveTo>
                    <a:pt x="3200400" y="541566"/>
                  </a:moveTo>
                  <a:lnTo>
                    <a:pt x="3199942" y="540448"/>
                  </a:lnTo>
                  <a:lnTo>
                    <a:pt x="3198076" y="538594"/>
                  </a:lnTo>
                  <a:lnTo>
                    <a:pt x="3196958" y="538124"/>
                  </a:lnTo>
                  <a:lnTo>
                    <a:pt x="3194329" y="538124"/>
                  </a:lnTo>
                  <a:lnTo>
                    <a:pt x="3193211" y="538594"/>
                  </a:lnTo>
                  <a:lnTo>
                    <a:pt x="3191345" y="540448"/>
                  </a:lnTo>
                  <a:lnTo>
                    <a:pt x="3190875" y="541566"/>
                  </a:lnTo>
                  <a:lnTo>
                    <a:pt x="3190875" y="544207"/>
                  </a:lnTo>
                  <a:lnTo>
                    <a:pt x="3191345" y="545325"/>
                  </a:lnTo>
                  <a:lnTo>
                    <a:pt x="3193211" y="547179"/>
                  </a:lnTo>
                  <a:lnTo>
                    <a:pt x="3194329" y="547649"/>
                  </a:lnTo>
                  <a:lnTo>
                    <a:pt x="3196958" y="547649"/>
                  </a:lnTo>
                  <a:lnTo>
                    <a:pt x="3198076" y="547179"/>
                  </a:lnTo>
                  <a:lnTo>
                    <a:pt x="3199942" y="545325"/>
                  </a:lnTo>
                  <a:lnTo>
                    <a:pt x="3200400" y="544207"/>
                  </a:lnTo>
                  <a:lnTo>
                    <a:pt x="3200400" y="541566"/>
                  </a:lnTo>
                  <a:close/>
                </a:path>
                <a:path w="5438775" h="3776979">
                  <a:moveTo>
                    <a:pt x="3200400" y="3454"/>
                  </a:moveTo>
                  <a:lnTo>
                    <a:pt x="3199942" y="2324"/>
                  </a:lnTo>
                  <a:lnTo>
                    <a:pt x="3198076" y="469"/>
                  </a:lnTo>
                  <a:lnTo>
                    <a:pt x="3196958" y="0"/>
                  </a:lnTo>
                  <a:lnTo>
                    <a:pt x="3194329" y="0"/>
                  </a:lnTo>
                  <a:lnTo>
                    <a:pt x="3193211" y="469"/>
                  </a:lnTo>
                  <a:lnTo>
                    <a:pt x="3191345" y="2324"/>
                  </a:lnTo>
                  <a:lnTo>
                    <a:pt x="3190875" y="3454"/>
                  </a:lnTo>
                  <a:lnTo>
                    <a:pt x="3190875" y="6083"/>
                  </a:lnTo>
                  <a:lnTo>
                    <a:pt x="3191345" y="7200"/>
                  </a:lnTo>
                  <a:lnTo>
                    <a:pt x="3193211" y="9067"/>
                  </a:lnTo>
                  <a:lnTo>
                    <a:pt x="3194329" y="9525"/>
                  </a:lnTo>
                  <a:lnTo>
                    <a:pt x="3196958" y="9525"/>
                  </a:lnTo>
                  <a:lnTo>
                    <a:pt x="3198076" y="9067"/>
                  </a:lnTo>
                  <a:lnTo>
                    <a:pt x="3199942" y="7200"/>
                  </a:lnTo>
                  <a:lnTo>
                    <a:pt x="3200400" y="6083"/>
                  </a:lnTo>
                  <a:lnTo>
                    <a:pt x="3200400" y="3454"/>
                  </a:lnTo>
                  <a:close/>
                </a:path>
                <a:path w="5438775" h="3776979">
                  <a:moveTo>
                    <a:pt x="3248025" y="3770299"/>
                  </a:moveTo>
                  <a:lnTo>
                    <a:pt x="3247567" y="3769182"/>
                  </a:lnTo>
                  <a:lnTo>
                    <a:pt x="3245701" y="3767315"/>
                  </a:lnTo>
                  <a:lnTo>
                    <a:pt x="3244583" y="3766858"/>
                  </a:lnTo>
                  <a:lnTo>
                    <a:pt x="3241954" y="3766858"/>
                  </a:lnTo>
                  <a:lnTo>
                    <a:pt x="3240836" y="3767315"/>
                  </a:lnTo>
                  <a:lnTo>
                    <a:pt x="3238970" y="3769182"/>
                  </a:lnTo>
                  <a:lnTo>
                    <a:pt x="3238500" y="3770299"/>
                  </a:lnTo>
                  <a:lnTo>
                    <a:pt x="3238500" y="3772928"/>
                  </a:lnTo>
                  <a:lnTo>
                    <a:pt x="3238970" y="3774059"/>
                  </a:lnTo>
                  <a:lnTo>
                    <a:pt x="3240836" y="3775913"/>
                  </a:lnTo>
                  <a:lnTo>
                    <a:pt x="3241954" y="3776383"/>
                  </a:lnTo>
                  <a:lnTo>
                    <a:pt x="3244583" y="3776383"/>
                  </a:lnTo>
                  <a:lnTo>
                    <a:pt x="3245701" y="3775913"/>
                  </a:lnTo>
                  <a:lnTo>
                    <a:pt x="3247567" y="3774059"/>
                  </a:lnTo>
                  <a:lnTo>
                    <a:pt x="3248025" y="3772928"/>
                  </a:lnTo>
                  <a:lnTo>
                    <a:pt x="3248025" y="3770299"/>
                  </a:lnTo>
                  <a:close/>
                </a:path>
                <a:path w="5438775" h="3776979">
                  <a:moveTo>
                    <a:pt x="3248025" y="3232175"/>
                  </a:moveTo>
                  <a:lnTo>
                    <a:pt x="3247567" y="3231057"/>
                  </a:lnTo>
                  <a:lnTo>
                    <a:pt x="3245701" y="3229203"/>
                  </a:lnTo>
                  <a:lnTo>
                    <a:pt x="3244583" y="3228733"/>
                  </a:lnTo>
                  <a:lnTo>
                    <a:pt x="3241954" y="3228733"/>
                  </a:lnTo>
                  <a:lnTo>
                    <a:pt x="3240836" y="3229203"/>
                  </a:lnTo>
                  <a:lnTo>
                    <a:pt x="3238970" y="3231057"/>
                  </a:lnTo>
                  <a:lnTo>
                    <a:pt x="3238500" y="3232175"/>
                  </a:lnTo>
                  <a:lnTo>
                    <a:pt x="3238500" y="3234817"/>
                  </a:lnTo>
                  <a:lnTo>
                    <a:pt x="3238970" y="3235934"/>
                  </a:lnTo>
                  <a:lnTo>
                    <a:pt x="3240836" y="3237788"/>
                  </a:lnTo>
                  <a:lnTo>
                    <a:pt x="3241954" y="3238258"/>
                  </a:lnTo>
                  <a:lnTo>
                    <a:pt x="3244583" y="3238258"/>
                  </a:lnTo>
                  <a:lnTo>
                    <a:pt x="3245701" y="3237788"/>
                  </a:lnTo>
                  <a:lnTo>
                    <a:pt x="3247567" y="3235934"/>
                  </a:lnTo>
                  <a:lnTo>
                    <a:pt x="3248025" y="3234817"/>
                  </a:lnTo>
                  <a:lnTo>
                    <a:pt x="3248025" y="3232175"/>
                  </a:lnTo>
                  <a:close/>
                </a:path>
                <a:path w="5438775" h="3776979">
                  <a:moveTo>
                    <a:pt x="3248025" y="2694063"/>
                  </a:moveTo>
                  <a:lnTo>
                    <a:pt x="3247567" y="2692933"/>
                  </a:lnTo>
                  <a:lnTo>
                    <a:pt x="3245701" y="2691079"/>
                  </a:lnTo>
                  <a:lnTo>
                    <a:pt x="3244583" y="2690609"/>
                  </a:lnTo>
                  <a:lnTo>
                    <a:pt x="3241954" y="2690609"/>
                  </a:lnTo>
                  <a:lnTo>
                    <a:pt x="3240836" y="2691079"/>
                  </a:lnTo>
                  <a:lnTo>
                    <a:pt x="3238970" y="2692933"/>
                  </a:lnTo>
                  <a:lnTo>
                    <a:pt x="3238500" y="2694063"/>
                  </a:lnTo>
                  <a:lnTo>
                    <a:pt x="3238500" y="2696692"/>
                  </a:lnTo>
                  <a:lnTo>
                    <a:pt x="3238970" y="2697810"/>
                  </a:lnTo>
                  <a:lnTo>
                    <a:pt x="3240836" y="2699677"/>
                  </a:lnTo>
                  <a:lnTo>
                    <a:pt x="3241954" y="2700134"/>
                  </a:lnTo>
                  <a:lnTo>
                    <a:pt x="3244583" y="2700134"/>
                  </a:lnTo>
                  <a:lnTo>
                    <a:pt x="3245701" y="2699677"/>
                  </a:lnTo>
                  <a:lnTo>
                    <a:pt x="3247567" y="2697810"/>
                  </a:lnTo>
                  <a:lnTo>
                    <a:pt x="3248025" y="2696692"/>
                  </a:lnTo>
                  <a:lnTo>
                    <a:pt x="3248025" y="2694063"/>
                  </a:lnTo>
                  <a:close/>
                </a:path>
                <a:path w="5438775" h="3776979">
                  <a:moveTo>
                    <a:pt x="3248025" y="2155939"/>
                  </a:moveTo>
                  <a:lnTo>
                    <a:pt x="3247567" y="2154809"/>
                  </a:lnTo>
                  <a:lnTo>
                    <a:pt x="3245701" y="2152954"/>
                  </a:lnTo>
                  <a:lnTo>
                    <a:pt x="3244583" y="2152485"/>
                  </a:lnTo>
                  <a:lnTo>
                    <a:pt x="3241954" y="2152485"/>
                  </a:lnTo>
                  <a:lnTo>
                    <a:pt x="3240836" y="2152954"/>
                  </a:lnTo>
                  <a:lnTo>
                    <a:pt x="3238970" y="2154809"/>
                  </a:lnTo>
                  <a:lnTo>
                    <a:pt x="3238500" y="2155939"/>
                  </a:lnTo>
                  <a:lnTo>
                    <a:pt x="3238500" y="2158568"/>
                  </a:lnTo>
                  <a:lnTo>
                    <a:pt x="3238970" y="2159685"/>
                  </a:lnTo>
                  <a:lnTo>
                    <a:pt x="3240836" y="2161552"/>
                  </a:lnTo>
                  <a:lnTo>
                    <a:pt x="3241954" y="2162010"/>
                  </a:lnTo>
                  <a:lnTo>
                    <a:pt x="3244583" y="2162010"/>
                  </a:lnTo>
                  <a:lnTo>
                    <a:pt x="3245701" y="2161552"/>
                  </a:lnTo>
                  <a:lnTo>
                    <a:pt x="3247567" y="2159685"/>
                  </a:lnTo>
                  <a:lnTo>
                    <a:pt x="3248025" y="2158568"/>
                  </a:lnTo>
                  <a:lnTo>
                    <a:pt x="3248025" y="2155939"/>
                  </a:lnTo>
                  <a:close/>
                </a:path>
                <a:path w="5438775" h="3776979">
                  <a:moveTo>
                    <a:pt x="3248025" y="1617814"/>
                  </a:moveTo>
                  <a:lnTo>
                    <a:pt x="3247567" y="1616697"/>
                  </a:lnTo>
                  <a:lnTo>
                    <a:pt x="3245701" y="1614830"/>
                  </a:lnTo>
                  <a:lnTo>
                    <a:pt x="3244583" y="1614373"/>
                  </a:lnTo>
                  <a:lnTo>
                    <a:pt x="3241954" y="1614373"/>
                  </a:lnTo>
                  <a:lnTo>
                    <a:pt x="3240836" y="1614830"/>
                  </a:lnTo>
                  <a:lnTo>
                    <a:pt x="3238970" y="1616697"/>
                  </a:lnTo>
                  <a:lnTo>
                    <a:pt x="3238500" y="1617814"/>
                  </a:lnTo>
                  <a:lnTo>
                    <a:pt x="3238500" y="1620443"/>
                  </a:lnTo>
                  <a:lnTo>
                    <a:pt x="3238970" y="1621574"/>
                  </a:lnTo>
                  <a:lnTo>
                    <a:pt x="3240836" y="1623428"/>
                  </a:lnTo>
                  <a:lnTo>
                    <a:pt x="3241954" y="1623898"/>
                  </a:lnTo>
                  <a:lnTo>
                    <a:pt x="3244583" y="1623898"/>
                  </a:lnTo>
                  <a:lnTo>
                    <a:pt x="3245701" y="1623428"/>
                  </a:lnTo>
                  <a:lnTo>
                    <a:pt x="3247567" y="1621574"/>
                  </a:lnTo>
                  <a:lnTo>
                    <a:pt x="3248025" y="1620443"/>
                  </a:lnTo>
                  <a:lnTo>
                    <a:pt x="3248025" y="1617814"/>
                  </a:lnTo>
                  <a:close/>
                </a:path>
                <a:path w="5438775" h="3776979">
                  <a:moveTo>
                    <a:pt x="3248025" y="1079690"/>
                  </a:moveTo>
                  <a:lnTo>
                    <a:pt x="3247567" y="1078572"/>
                  </a:lnTo>
                  <a:lnTo>
                    <a:pt x="3245701" y="1076706"/>
                  </a:lnTo>
                  <a:lnTo>
                    <a:pt x="3244583" y="1076248"/>
                  </a:lnTo>
                  <a:lnTo>
                    <a:pt x="3241954" y="1076248"/>
                  </a:lnTo>
                  <a:lnTo>
                    <a:pt x="3240836" y="1076706"/>
                  </a:lnTo>
                  <a:lnTo>
                    <a:pt x="3238970" y="1078572"/>
                  </a:lnTo>
                  <a:lnTo>
                    <a:pt x="3238500" y="1079690"/>
                  </a:lnTo>
                  <a:lnTo>
                    <a:pt x="3238500" y="1082319"/>
                  </a:lnTo>
                  <a:lnTo>
                    <a:pt x="3238970" y="1083449"/>
                  </a:lnTo>
                  <a:lnTo>
                    <a:pt x="3240836" y="1085303"/>
                  </a:lnTo>
                  <a:lnTo>
                    <a:pt x="3241954" y="1085773"/>
                  </a:lnTo>
                  <a:lnTo>
                    <a:pt x="3244583" y="1085773"/>
                  </a:lnTo>
                  <a:lnTo>
                    <a:pt x="3245701" y="1085303"/>
                  </a:lnTo>
                  <a:lnTo>
                    <a:pt x="3247567" y="1083449"/>
                  </a:lnTo>
                  <a:lnTo>
                    <a:pt x="3248025" y="1082319"/>
                  </a:lnTo>
                  <a:lnTo>
                    <a:pt x="3248025" y="1079690"/>
                  </a:lnTo>
                  <a:close/>
                </a:path>
                <a:path w="5438775" h="3776979">
                  <a:moveTo>
                    <a:pt x="3248025" y="541566"/>
                  </a:moveTo>
                  <a:lnTo>
                    <a:pt x="3247567" y="540448"/>
                  </a:lnTo>
                  <a:lnTo>
                    <a:pt x="3245701" y="538594"/>
                  </a:lnTo>
                  <a:lnTo>
                    <a:pt x="3244583" y="538124"/>
                  </a:lnTo>
                  <a:lnTo>
                    <a:pt x="3241954" y="538124"/>
                  </a:lnTo>
                  <a:lnTo>
                    <a:pt x="3240836" y="538594"/>
                  </a:lnTo>
                  <a:lnTo>
                    <a:pt x="3238970" y="540448"/>
                  </a:lnTo>
                  <a:lnTo>
                    <a:pt x="3238500" y="541566"/>
                  </a:lnTo>
                  <a:lnTo>
                    <a:pt x="3238500" y="544207"/>
                  </a:lnTo>
                  <a:lnTo>
                    <a:pt x="3238970" y="545325"/>
                  </a:lnTo>
                  <a:lnTo>
                    <a:pt x="3240836" y="547179"/>
                  </a:lnTo>
                  <a:lnTo>
                    <a:pt x="3241954" y="547649"/>
                  </a:lnTo>
                  <a:lnTo>
                    <a:pt x="3244583" y="547649"/>
                  </a:lnTo>
                  <a:lnTo>
                    <a:pt x="3245701" y="547179"/>
                  </a:lnTo>
                  <a:lnTo>
                    <a:pt x="3247567" y="545325"/>
                  </a:lnTo>
                  <a:lnTo>
                    <a:pt x="3248025" y="544207"/>
                  </a:lnTo>
                  <a:lnTo>
                    <a:pt x="3248025" y="541566"/>
                  </a:lnTo>
                  <a:close/>
                </a:path>
                <a:path w="5438775" h="3776979">
                  <a:moveTo>
                    <a:pt x="3248025" y="3454"/>
                  </a:moveTo>
                  <a:lnTo>
                    <a:pt x="3247567" y="2324"/>
                  </a:lnTo>
                  <a:lnTo>
                    <a:pt x="3245701" y="469"/>
                  </a:lnTo>
                  <a:lnTo>
                    <a:pt x="3244583" y="0"/>
                  </a:lnTo>
                  <a:lnTo>
                    <a:pt x="3241954" y="0"/>
                  </a:lnTo>
                  <a:lnTo>
                    <a:pt x="3240836" y="469"/>
                  </a:lnTo>
                  <a:lnTo>
                    <a:pt x="3238970" y="2324"/>
                  </a:lnTo>
                  <a:lnTo>
                    <a:pt x="3238500" y="3454"/>
                  </a:lnTo>
                  <a:lnTo>
                    <a:pt x="3238500" y="6083"/>
                  </a:lnTo>
                  <a:lnTo>
                    <a:pt x="3238970" y="7200"/>
                  </a:lnTo>
                  <a:lnTo>
                    <a:pt x="3240836" y="9067"/>
                  </a:lnTo>
                  <a:lnTo>
                    <a:pt x="3241954" y="9525"/>
                  </a:lnTo>
                  <a:lnTo>
                    <a:pt x="3244583" y="9525"/>
                  </a:lnTo>
                  <a:lnTo>
                    <a:pt x="3245701" y="9067"/>
                  </a:lnTo>
                  <a:lnTo>
                    <a:pt x="3247567" y="7200"/>
                  </a:lnTo>
                  <a:lnTo>
                    <a:pt x="3248025" y="6083"/>
                  </a:lnTo>
                  <a:lnTo>
                    <a:pt x="3248025" y="3454"/>
                  </a:lnTo>
                  <a:close/>
                </a:path>
                <a:path w="5438775" h="3776979">
                  <a:moveTo>
                    <a:pt x="3295650" y="3770299"/>
                  </a:moveTo>
                  <a:lnTo>
                    <a:pt x="3295192" y="3769182"/>
                  </a:lnTo>
                  <a:lnTo>
                    <a:pt x="3293326" y="3767315"/>
                  </a:lnTo>
                  <a:lnTo>
                    <a:pt x="3292208" y="3766858"/>
                  </a:lnTo>
                  <a:lnTo>
                    <a:pt x="3289579" y="3766858"/>
                  </a:lnTo>
                  <a:lnTo>
                    <a:pt x="3288461" y="3767315"/>
                  </a:lnTo>
                  <a:lnTo>
                    <a:pt x="3286595" y="3769182"/>
                  </a:lnTo>
                  <a:lnTo>
                    <a:pt x="3286125" y="3770299"/>
                  </a:lnTo>
                  <a:lnTo>
                    <a:pt x="3286125" y="3772928"/>
                  </a:lnTo>
                  <a:lnTo>
                    <a:pt x="3286595" y="3774059"/>
                  </a:lnTo>
                  <a:lnTo>
                    <a:pt x="3288461" y="3775913"/>
                  </a:lnTo>
                  <a:lnTo>
                    <a:pt x="3289579" y="3776383"/>
                  </a:lnTo>
                  <a:lnTo>
                    <a:pt x="3292208" y="3776383"/>
                  </a:lnTo>
                  <a:lnTo>
                    <a:pt x="3293326" y="3775913"/>
                  </a:lnTo>
                  <a:lnTo>
                    <a:pt x="3295192" y="3774059"/>
                  </a:lnTo>
                  <a:lnTo>
                    <a:pt x="3295650" y="3772928"/>
                  </a:lnTo>
                  <a:lnTo>
                    <a:pt x="3295650" y="3770299"/>
                  </a:lnTo>
                  <a:close/>
                </a:path>
                <a:path w="5438775" h="3776979">
                  <a:moveTo>
                    <a:pt x="3295650" y="3232175"/>
                  </a:moveTo>
                  <a:lnTo>
                    <a:pt x="3295192" y="3231057"/>
                  </a:lnTo>
                  <a:lnTo>
                    <a:pt x="3293326" y="3229203"/>
                  </a:lnTo>
                  <a:lnTo>
                    <a:pt x="3292208" y="3228733"/>
                  </a:lnTo>
                  <a:lnTo>
                    <a:pt x="3289579" y="3228733"/>
                  </a:lnTo>
                  <a:lnTo>
                    <a:pt x="3288461" y="3229203"/>
                  </a:lnTo>
                  <a:lnTo>
                    <a:pt x="3286595" y="3231057"/>
                  </a:lnTo>
                  <a:lnTo>
                    <a:pt x="3286125" y="3232175"/>
                  </a:lnTo>
                  <a:lnTo>
                    <a:pt x="3286125" y="3234817"/>
                  </a:lnTo>
                  <a:lnTo>
                    <a:pt x="3286595" y="3235934"/>
                  </a:lnTo>
                  <a:lnTo>
                    <a:pt x="3288461" y="3237788"/>
                  </a:lnTo>
                  <a:lnTo>
                    <a:pt x="3289579" y="3238258"/>
                  </a:lnTo>
                  <a:lnTo>
                    <a:pt x="3292208" y="3238258"/>
                  </a:lnTo>
                  <a:lnTo>
                    <a:pt x="3293326" y="3237788"/>
                  </a:lnTo>
                  <a:lnTo>
                    <a:pt x="3295192" y="3235934"/>
                  </a:lnTo>
                  <a:lnTo>
                    <a:pt x="3295650" y="3234817"/>
                  </a:lnTo>
                  <a:lnTo>
                    <a:pt x="3295650" y="3232175"/>
                  </a:lnTo>
                  <a:close/>
                </a:path>
                <a:path w="5438775" h="3776979">
                  <a:moveTo>
                    <a:pt x="3295650" y="2694063"/>
                  </a:moveTo>
                  <a:lnTo>
                    <a:pt x="3295192" y="2692933"/>
                  </a:lnTo>
                  <a:lnTo>
                    <a:pt x="3293326" y="2691079"/>
                  </a:lnTo>
                  <a:lnTo>
                    <a:pt x="3292208" y="2690609"/>
                  </a:lnTo>
                  <a:lnTo>
                    <a:pt x="3289579" y="2690609"/>
                  </a:lnTo>
                  <a:lnTo>
                    <a:pt x="3288461" y="2691079"/>
                  </a:lnTo>
                  <a:lnTo>
                    <a:pt x="3286595" y="2692933"/>
                  </a:lnTo>
                  <a:lnTo>
                    <a:pt x="3286125" y="2694063"/>
                  </a:lnTo>
                  <a:lnTo>
                    <a:pt x="3286125" y="2696692"/>
                  </a:lnTo>
                  <a:lnTo>
                    <a:pt x="3286595" y="2697810"/>
                  </a:lnTo>
                  <a:lnTo>
                    <a:pt x="3288461" y="2699677"/>
                  </a:lnTo>
                  <a:lnTo>
                    <a:pt x="3289579" y="2700134"/>
                  </a:lnTo>
                  <a:lnTo>
                    <a:pt x="3292208" y="2700134"/>
                  </a:lnTo>
                  <a:lnTo>
                    <a:pt x="3293326" y="2699677"/>
                  </a:lnTo>
                  <a:lnTo>
                    <a:pt x="3295192" y="2697810"/>
                  </a:lnTo>
                  <a:lnTo>
                    <a:pt x="3295650" y="2696692"/>
                  </a:lnTo>
                  <a:lnTo>
                    <a:pt x="3295650" y="2694063"/>
                  </a:lnTo>
                  <a:close/>
                </a:path>
                <a:path w="5438775" h="3776979">
                  <a:moveTo>
                    <a:pt x="3295650" y="2155939"/>
                  </a:moveTo>
                  <a:lnTo>
                    <a:pt x="3295192" y="2154809"/>
                  </a:lnTo>
                  <a:lnTo>
                    <a:pt x="3293326" y="2152954"/>
                  </a:lnTo>
                  <a:lnTo>
                    <a:pt x="3292208" y="2152485"/>
                  </a:lnTo>
                  <a:lnTo>
                    <a:pt x="3289579" y="2152485"/>
                  </a:lnTo>
                  <a:lnTo>
                    <a:pt x="3288461" y="2152954"/>
                  </a:lnTo>
                  <a:lnTo>
                    <a:pt x="3286595" y="2154809"/>
                  </a:lnTo>
                  <a:lnTo>
                    <a:pt x="3286125" y="2155939"/>
                  </a:lnTo>
                  <a:lnTo>
                    <a:pt x="3286125" y="2158568"/>
                  </a:lnTo>
                  <a:lnTo>
                    <a:pt x="3286595" y="2159685"/>
                  </a:lnTo>
                  <a:lnTo>
                    <a:pt x="3288461" y="2161552"/>
                  </a:lnTo>
                  <a:lnTo>
                    <a:pt x="3289579" y="2162010"/>
                  </a:lnTo>
                  <a:lnTo>
                    <a:pt x="3292208" y="2162010"/>
                  </a:lnTo>
                  <a:lnTo>
                    <a:pt x="3293326" y="2161552"/>
                  </a:lnTo>
                  <a:lnTo>
                    <a:pt x="3295192" y="2159685"/>
                  </a:lnTo>
                  <a:lnTo>
                    <a:pt x="3295650" y="2158568"/>
                  </a:lnTo>
                  <a:lnTo>
                    <a:pt x="3295650" y="2155939"/>
                  </a:lnTo>
                  <a:close/>
                </a:path>
                <a:path w="5438775" h="3776979">
                  <a:moveTo>
                    <a:pt x="3295650" y="1617814"/>
                  </a:moveTo>
                  <a:lnTo>
                    <a:pt x="3295192" y="1616697"/>
                  </a:lnTo>
                  <a:lnTo>
                    <a:pt x="3293326" y="1614830"/>
                  </a:lnTo>
                  <a:lnTo>
                    <a:pt x="3292208" y="1614373"/>
                  </a:lnTo>
                  <a:lnTo>
                    <a:pt x="3289579" y="1614373"/>
                  </a:lnTo>
                  <a:lnTo>
                    <a:pt x="3288461" y="1614830"/>
                  </a:lnTo>
                  <a:lnTo>
                    <a:pt x="3286595" y="1616697"/>
                  </a:lnTo>
                  <a:lnTo>
                    <a:pt x="3286125" y="1617814"/>
                  </a:lnTo>
                  <a:lnTo>
                    <a:pt x="3286125" y="1620443"/>
                  </a:lnTo>
                  <a:lnTo>
                    <a:pt x="3286595" y="1621574"/>
                  </a:lnTo>
                  <a:lnTo>
                    <a:pt x="3288461" y="1623428"/>
                  </a:lnTo>
                  <a:lnTo>
                    <a:pt x="3289579" y="1623898"/>
                  </a:lnTo>
                  <a:lnTo>
                    <a:pt x="3292208" y="1623898"/>
                  </a:lnTo>
                  <a:lnTo>
                    <a:pt x="3293326" y="1623428"/>
                  </a:lnTo>
                  <a:lnTo>
                    <a:pt x="3295192" y="1621574"/>
                  </a:lnTo>
                  <a:lnTo>
                    <a:pt x="3295650" y="1620443"/>
                  </a:lnTo>
                  <a:lnTo>
                    <a:pt x="3295650" y="1617814"/>
                  </a:lnTo>
                  <a:close/>
                </a:path>
                <a:path w="5438775" h="3776979">
                  <a:moveTo>
                    <a:pt x="3295650" y="1079690"/>
                  </a:moveTo>
                  <a:lnTo>
                    <a:pt x="3295192" y="1078572"/>
                  </a:lnTo>
                  <a:lnTo>
                    <a:pt x="3293326" y="1076706"/>
                  </a:lnTo>
                  <a:lnTo>
                    <a:pt x="3292208" y="1076248"/>
                  </a:lnTo>
                  <a:lnTo>
                    <a:pt x="3289579" y="1076248"/>
                  </a:lnTo>
                  <a:lnTo>
                    <a:pt x="3288461" y="1076706"/>
                  </a:lnTo>
                  <a:lnTo>
                    <a:pt x="3286595" y="1078572"/>
                  </a:lnTo>
                  <a:lnTo>
                    <a:pt x="3286125" y="1079690"/>
                  </a:lnTo>
                  <a:lnTo>
                    <a:pt x="3286125" y="1082319"/>
                  </a:lnTo>
                  <a:lnTo>
                    <a:pt x="3286595" y="1083449"/>
                  </a:lnTo>
                  <a:lnTo>
                    <a:pt x="3288461" y="1085303"/>
                  </a:lnTo>
                  <a:lnTo>
                    <a:pt x="3289579" y="1085773"/>
                  </a:lnTo>
                  <a:lnTo>
                    <a:pt x="3292208" y="1085773"/>
                  </a:lnTo>
                  <a:lnTo>
                    <a:pt x="3293326" y="1085303"/>
                  </a:lnTo>
                  <a:lnTo>
                    <a:pt x="3295192" y="1083449"/>
                  </a:lnTo>
                  <a:lnTo>
                    <a:pt x="3295650" y="1082319"/>
                  </a:lnTo>
                  <a:lnTo>
                    <a:pt x="3295650" y="1079690"/>
                  </a:lnTo>
                  <a:close/>
                </a:path>
                <a:path w="5438775" h="3776979">
                  <a:moveTo>
                    <a:pt x="3295650" y="541566"/>
                  </a:moveTo>
                  <a:lnTo>
                    <a:pt x="3295192" y="540448"/>
                  </a:lnTo>
                  <a:lnTo>
                    <a:pt x="3293326" y="538594"/>
                  </a:lnTo>
                  <a:lnTo>
                    <a:pt x="3292208" y="538124"/>
                  </a:lnTo>
                  <a:lnTo>
                    <a:pt x="3289579" y="538124"/>
                  </a:lnTo>
                  <a:lnTo>
                    <a:pt x="3288461" y="538594"/>
                  </a:lnTo>
                  <a:lnTo>
                    <a:pt x="3286595" y="540448"/>
                  </a:lnTo>
                  <a:lnTo>
                    <a:pt x="3286125" y="541566"/>
                  </a:lnTo>
                  <a:lnTo>
                    <a:pt x="3286125" y="544207"/>
                  </a:lnTo>
                  <a:lnTo>
                    <a:pt x="3286595" y="545325"/>
                  </a:lnTo>
                  <a:lnTo>
                    <a:pt x="3288461" y="547179"/>
                  </a:lnTo>
                  <a:lnTo>
                    <a:pt x="3289579" y="547649"/>
                  </a:lnTo>
                  <a:lnTo>
                    <a:pt x="3292208" y="547649"/>
                  </a:lnTo>
                  <a:lnTo>
                    <a:pt x="3293326" y="547179"/>
                  </a:lnTo>
                  <a:lnTo>
                    <a:pt x="3295192" y="545325"/>
                  </a:lnTo>
                  <a:lnTo>
                    <a:pt x="3295650" y="544207"/>
                  </a:lnTo>
                  <a:lnTo>
                    <a:pt x="3295650" y="541566"/>
                  </a:lnTo>
                  <a:close/>
                </a:path>
                <a:path w="5438775" h="3776979">
                  <a:moveTo>
                    <a:pt x="3295650" y="3454"/>
                  </a:moveTo>
                  <a:lnTo>
                    <a:pt x="3295192" y="2324"/>
                  </a:lnTo>
                  <a:lnTo>
                    <a:pt x="3293326" y="469"/>
                  </a:lnTo>
                  <a:lnTo>
                    <a:pt x="3292208" y="0"/>
                  </a:lnTo>
                  <a:lnTo>
                    <a:pt x="3289579" y="0"/>
                  </a:lnTo>
                  <a:lnTo>
                    <a:pt x="3288461" y="469"/>
                  </a:lnTo>
                  <a:lnTo>
                    <a:pt x="3286595" y="2324"/>
                  </a:lnTo>
                  <a:lnTo>
                    <a:pt x="3286125" y="3454"/>
                  </a:lnTo>
                  <a:lnTo>
                    <a:pt x="3286125" y="6083"/>
                  </a:lnTo>
                  <a:lnTo>
                    <a:pt x="3286595" y="7200"/>
                  </a:lnTo>
                  <a:lnTo>
                    <a:pt x="3288461" y="9067"/>
                  </a:lnTo>
                  <a:lnTo>
                    <a:pt x="3289579" y="9525"/>
                  </a:lnTo>
                  <a:lnTo>
                    <a:pt x="3292208" y="9525"/>
                  </a:lnTo>
                  <a:lnTo>
                    <a:pt x="3293326" y="9067"/>
                  </a:lnTo>
                  <a:lnTo>
                    <a:pt x="3295192" y="7200"/>
                  </a:lnTo>
                  <a:lnTo>
                    <a:pt x="3295650" y="6083"/>
                  </a:lnTo>
                  <a:lnTo>
                    <a:pt x="3295650" y="3454"/>
                  </a:lnTo>
                  <a:close/>
                </a:path>
                <a:path w="5438775" h="3776979">
                  <a:moveTo>
                    <a:pt x="3343275" y="3770299"/>
                  </a:moveTo>
                  <a:lnTo>
                    <a:pt x="3342817" y="3769182"/>
                  </a:lnTo>
                  <a:lnTo>
                    <a:pt x="3340951" y="3767315"/>
                  </a:lnTo>
                  <a:lnTo>
                    <a:pt x="3339833" y="3766858"/>
                  </a:lnTo>
                  <a:lnTo>
                    <a:pt x="3337204" y="3766858"/>
                  </a:lnTo>
                  <a:lnTo>
                    <a:pt x="3336074" y="3767315"/>
                  </a:lnTo>
                  <a:lnTo>
                    <a:pt x="3334220" y="3769182"/>
                  </a:lnTo>
                  <a:lnTo>
                    <a:pt x="3333750" y="3770299"/>
                  </a:lnTo>
                  <a:lnTo>
                    <a:pt x="3333750" y="3772928"/>
                  </a:lnTo>
                  <a:lnTo>
                    <a:pt x="3334220" y="3774059"/>
                  </a:lnTo>
                  <a:lnTo>
                    <a:pt x="3336074" y="3775913"/>
                  </a:lnTo>
                  <a:lnTo>
                    <a:pt x="3337204" y="3776383"/>
                  </a:lnTo>
                  <a:lnTo>
                    <a:pt x="3339833" y="3776383"/>
                  </a:lnTo>
                  <a:lnTo>
                    <a:pt x="3340951" y="3775913"/>
                  </a:lnTo>
                  <a:lnTo>
                    <a:pt x="3342817" y="3774059"/>
                  </a:lnTo>
                  <a:lnTo>
                    <a:pt x="3343275" y="3772928"/>
                  </a:lnTo>
                  <a:lnTo>
                    <a:pt x="3343275" y="3770299"/>
                  </a:lnTo>
                  <a:close/>
                </a:path>
                <a:path w="5438775" h="3776979">
                  <a:moveTo>
                    <a:pt x="3343275" y="3232175"/>
                  </a:moveTo>
                  <a:lnTo>
                    <a:pt x="3342817" y="3231057"/>
                  </a:lnTo>
                  <a:lnTo>
                    <a:pt x="3340951" y="3229203"/>
                  </a:lnTo>
                  <a:lnTo>
                    <a:pt x="3339833" y="3228733"/>
                  </a:lnTo>
                  <a:lnTo>
                    <a:pt x="3337204" y="3228733"/>
                  </a:lnTo>
                  <a:lnTo>
                    <a:pt x="3336074" y="3229203"/>
                  </a:lnTo>
                  <a:lnTo>
                    <a:pt x="3334220" y="3231057"/>
                  </a:lnTo>
                  <a:lnTo>
                    <a:pt x="3333750" y="3232175"/>
                  </a:lnTo>
                  <a:lnTo>
                    <a:pt x="3333750" y="3234817"/>
                  </a:lnTo>
                  <a:lnTo>
                    <a:pt x="3334220" y="3235934"/>
                  </a:lnTo>
                  <a:lnTo>
                    <a:pt x="3336074" y="3237788"/>
                  </a:lnTo>
                  <a:lnTo>
                    <a:pt x="3337204" y="3238258"/>
                  </a:lnTo>
                  <a:lnTo>
                    <a:pt x="3339833" y="3238258"/>
                  </a:lnTo>
                  <a:lnTo>
                    <a:pt x="3340951" y="3237788"/>
                  </a:lnTo>
                  <a:lnTo>
                    <a:pt x="3342817" y="3235934"/>
                  </a:lnTo>
                  <a:lnTo>
                    <a:pt x="3343275" y="3234817"/>
                  </a:lnTo>
                  <a:lnTo>
                    <a:pt x="3343275" y="3232175"/>
                  </a:lnTo>
                  <a:close/>
                </a:path>
                <a:path w="5438775" h="3776979">
                  <a:moveTo>
                    <a:pt x="3343275" y="2694063"/>
                  </a:moveTo>
                  <a:lnTo>
                    <a:pt x="3342817" y="2692933"/>
                  </a:lnTo>
                  <a:lnTo>
                    <a:pt x="3340951" y="2691079"/>
                  </a:lnTo>
                  <a:lnTo>
                    <a:pt x="3339833" y="2690609"/>
                  </a:lnTo>
                  <a:lnTo>
                    <a:pt x="3337204" y="2690609"/>
                  </a:lnTo>
                  <a:lnTo>
                    <a:pt x="3336074" y="2691079"/>
                  </a:lnTo>
                  <a:lnTo>
                    <a:pt x="3334220" y="2692933"/>
                  </a:lnTo>
                  <a:lnTo>
                    <a:pt x="3333750" y="2694063"/>
                  </a:lnTo>
                  <a:lnTo>
                    <a:pt x="3333750" y="2696692"/>
                  </a:lnTo>
                  <a:lnTo>
                    <a:pt x="3334220" y="2697810"/>
                  </a:lnTo>
                  <a:lnTo>
                    <a:pt x="3336074" y="2699677"/>
                  </a:lnTo>
                  <a:lnTo>
                    <a:pt x="3337204" y="2700134"/>
                  </a:lnTo>
                  <a:lnTo>
                    <a:pt x="3339833" y="2700134"/>
                  </a:lnTo>
                  <a:lnTo>
                    <a:pt x="3340951" y="2699677"/>
                  </a:lnTo>
                  <a:lnTo>
                    <a:pt x="3342817" y="2697810"/>
                  </a:lnTo>
                  <a:lnTo>
                    <a:pt x="3343275" y="2696692"/>
                  </a:lnTo>
                  <a:lnTo>
                    <a:pt x="3343275" y="2694063"/>
                  </a:lnTo>
                  <a:close/>
                </a:path>
                <a:path w="5438775" h="3776979">
                  <a:moveTo>
                    <a:pt x="3343275" y="2155939"/>
                  </a:moveTo>
                  <a:lnTo>
                    <a:pt x="3342817" y="2154809"/>
                  </a:lnTo>
                  <a:lnTo>
                    <a:pt x="3340951" y="2152954"/>
                  </a:lnTo>
                  <a:lnTo>
                    <a:pt x="3339833" y="2152485"/>
                  </a:lnTo>
                  <a:lnTo>
                    <a:pt x="3337204" y="2152485"/>
                  </a:lnTo>
                  <a:lnTo>
                    <a:pt x="3336074" y="2152954"/>
                  </a:lnTo>
                  <a:lnTo>
                    <a:pt x="3334220" y="2154809"/>
                  </a:lnTo>
                  <a:lnTo>
                    <a:pt x="3333750" y="2155939"/>
                  </a:lnTo>
                  <a:lnTo>
                    <a:pt x="3333750" y="2158568"/>
                  </a:lnTo>
                  <a:lnTo>
                    <a:pt x="3334220" y="2159685"/>
                  </a:lnTo>
                  <a:lnTo>
                    <a:pt x="3336074" y="2161552"/>
                  </a:lnTo>
                  <a:lnTo>
                    <a:pt x="3337204" y="2162010"/>
                  </a:lnTo>
                  <a:lnTo>
                    <a:pt x="3339833" y="2162010"/>
                  </a:lnTo>
                  <a:lnTo>
                    <a:pt x="3340951" y="2161552"/>
                  </a:lnTo>
                  <a:lnTo>
                    <a:pt x="3342817" y="2159685"/>
                  </a:lnTo>
                  <a:lnTo>
                    <a:pt x="3343275" y="2158568"/>
                  </a:lnTo>
                  <a:lnTo>
                    <a:pt x="3343275" y="2155939"/>
                  </a:lnTo>
                  <a:close/>
                </a:path>
                <a:path w="5438775" h="3776979">
                  <a:moveTo>
                    <a:pt x="3343275" y="1617814"/>
                  </a:moveTo>
                  <a:lnTo>
                    <a:pt x="3342817" y="1616697"/>
                  </a:lnTo>
                  <a:lnTo>
                    <a:pt x="3340951" y="1614830"/>
                  </a:lnTo>
                  <a:lnTo>
                    <a:pt x="3339833" y="1614373"/>
                  </a:lnTo>
                  <a:lnTo>
                    <a:pt x="3337204" y="1614373"/>
                  </a:lnTo>
                  <a:lnTo>
                    <a:pt x="3336074" y="1614830"/>
                  </a:lnTo>
                  <a:lnTo>
                    <a:pt x="3334220" y="1616697"/>
                  </a:lnTo>
                  <a:lnTo>
                    <a:pt x="3333750" y="1617814"/>
                  </a:lnTo>
                  <a:lnTo>
                    <a:pt x="3333750" y="1620443"/>
                  </a:lnTo>
                  <a:lnTo>
                    <a:pt x="3334220" y="1621574"/>
                  </a:lnTo>
                  <a:lnTo>
                    <a:pt x="3336074" y="1623428"/>
                  </a:lnTo>
                  <a:lnTo>
                    <a:pt x="3337204" y="1623898"/>
                  </a:lnTo>
                  <a:lnTo>
                    <a:pt x="3339833" y="1623898"/>
                  </a:lnTo>
                  <a:lnTo>
                    <a:pt x="3340951" y="1623428"/>
                  </a:lnTo>
                  <a:lnTo>
                    <a:pt x="3342817" y="1621574"/>
                  </a:lnTo>
                  <a:lnTo>
                    <a:pt x="3343275" y="1620443"/>
                  </a:lnTo>
                  <a:lnTo>
                    <a:pt x="3343275" y="1617814"/>
                  </a:lnTo>
                  <a:close/>
                </a:path>
                <a:path w="5438775" h="3776979">
                  <a:moveTo>
                    <a:pt x="3343275" y="1079690"/>
                  </a:moveTo>
                  <a:lnTo>
                    <a:pt x="3342817" y="1078572"/>
                  </a:lnTo>
                  <a:lnTo>
                    <a:pt x="3340951" y="1076706"/>
                  </a:lnTo>
                  <a:lnTo>
                    <a:pt x="3339833" y="1076248"/>
                  </a:lnTo>
                  <a:lnTo>
                    <a:pt x="3337204" y="1076248"/>
                  </a:lnTo>
                  <a:lnTo>
                    <a:pt x="3336074" y="1076706"/>
                  </a:lnTo>
                  <a:lnTo>
                    <a:pt x="3334220" y="1078572"/>
                  </a:lnTo>
                  <a:lnTo>
                    <a:pt x="3333750" y="1079690"/>
                  </a:lnTo>
                  <a:lnTo>
                    <a:pt x="3333750" y="1082319"/>
                  </a:lnTo>
                  <a:lnTo>
                    <a:pt x="3334220" y="1083449"/>
                  </a:lnTo>
                  <a:lnTo>
                    <a:pt x="3336074" y="1085303"/>
                  </a:lnTo>
                  <a:lnTo>
                    <a:pt x="3337204" y="1085773"/>
                  </a:lnTo>
                  <a:lnTo>
                    <a:pt x="3339833" y="1085773"/>
                  </a:lnTo>
                  <a:lnTo>
                    <a:pt x="3340951" y="1085303"/>
                  </a:lnTo>
                  <a:lnTo>
                    <a:pt x="3342817" y="1083449"/>
                  </a:lnTo>
                  <a:lnTo>
                    <a:pt x="3343275" y="1082319"/>
                  </a:lnTo>
                  <a:lnTo>
                    <a:pt x="3343275" y="1079690"/>
                  </a:lnTo>
                  <a:close/>
                </a:path>
                <a:path w="5438775" h="3776979">
                  <a:moveTo>
                    <a:pt x="3343275" y="541566"/>
                  </a:moveTo>
                  <a:lnTo>
                    <a:pt x="3342817" y="540448"/>
                  </a:lnTo>
                  <a:lnTo>
                    <a:pt x="3340951" y="538594"/>
                  </a:lnTo>
                  <a:lnTo>
                    <a:pt x="3339833" y="538124"/>
                  </a:lnTo>
                  <a:lnTo>
                    <a:pt x="3337204" y="538124"/>
                  </a:lnTo>
                  <a:lnTo>
                    <a:pt x="3336074" y="538594"/>
                  </a:lnTo>
                  <a:lnTo>
                    <a:pt x="3334220" y="540448"/>
                  </a:lnTo>
                  <a:lnTo>
                    <a:pt x="3333750" y="541566"/>
                  </a:lnTo>
                  <a:lnTo>
                    <a:pt x="3333750" y="544207"/>
                  </a:lnTo>
                  <a:lnTo>
                    <a:pt x="3334220" y="545325"/>
                  </a:lnTo>
                  <a:lnTo>
                    <a:pt x="3336074" y="547179"/>
                  </a:lnTo>
                  <a:lnTo>
                    <a:pt x="3337204" y="547649"/>
                  </a:lnTo>
                  <a:lnTo>
                    <a:pt x="3339833" y="547649"/>
                  </a:lnTo>
                  <a:lnTo>
                    <a:pt x="3340951" y="547179"/>
                  </a:lnTo>
                  <a:lnTo>
                    <a:pt x="3342817" y="545325"/>
                  </a:lnTo>
                  <a:lnTo>
                    <a:pt x="3343275" y="544207"/>
                  </a:lnTo>
                  <a:lnTo>
                    <a:pt x="3343275" y="541566"/>
                  </a:lnTo>
                  <a:close/>
                </a:path>
                <a:path w="5438775" h="3776979">
                  <a:moveTo>
                    <a:pt x="3343275" y="3454"/>
                  </a:moveTo>
                  <a:lnTo>
                    <a:pt x="3342817" y="2324"/>
                  </a:lnTo>
                  <a:lnTo>
                    <a:pt x="3340951" y="469"/>
                  </a:lnTo>
                  <a:lnTo>
                    <a:pt x="3339833" y="0"/>
                  </a:lnTo>
                  <a:lnTo>
                    <a:pt x="3337204" y="0"/>
                  </a:lnTo>
                  <a:lnTo>
                    <a:pt x="3336074" y="469"/>
                  </a:lnTo>
                  <a:lnTo>
                    <a:pt x="3334220" y="2324"/>
                  </a:lnTo>
                  <a:lnTo>
                    <a:pt x="3333750" y="3454"/>
                  </a:lnTo>
                  <a:lnTo>
                    <a:pt x="3333750" y="6083"/>
                  </a:lnTo>
                  <a:lnTo>
                    <a:pt x="3334220" y="7200"/>
                  </a:lnTo>
                  <a:lnTo>
                    <a:pt x="3336074" y="9067"/>
                  </a:lnTo>
                  <a:lnTo>
                    <a:pt x="3337204" y="9525"/>
                  </a:lnTo>
                  <a:lnTo>
                    <a:pt x="3339833" y="9525"/>
                  </a:lnTo>
                  <a:lnTo>
                    <a:pt x="3340951" y="9067"/>
                  </a:lnTo>
                  <a:lnTo>
                    <a:pt x="3342817" y="7200"/>
                  </a:lnTo>
                  <a:lnTo>
                    <a:pt x="3343275" y="6083"/>
                  </a:lnTo>
                  <a:lnTo>
                    <a:pt x="3343275" y="3454"/>
                  </a:lnTo>
                  <a:close/>
                </a:path>
                <a:path w="5438775" h="3776979">
                  <a:moveTo>
                    <a:pt x="3390900" y="3770299"/>
                  </a:moveTo>
                  <a:lnTo>
                    <a:pt x="3390442" y="3769182"/>
                  </a:lnTo>
                  <a:lnTo>
                    <a:pt x="3388576" y="3767315"/>
                  </a:lnTo>
                  <a:lnTo>
                    <a:pt x="3387458" y="3766858"/>
                  </a:lnTo>
                  <a:lnTo>
                    <a:pt x="3384829" y="3766858"/>
                  </a:lnTo>
                  <a:lnTo>
                    <a:pt x="3383699" y="3767315"/>
                  </a:lnTo>
                  <a:lnTo>
                    <a:pt x="3381845" y="3769182"/>
                  </a:lnTo>
                  <a:lnTo>
                    <a:pt x="3381375" y="3770299"/>
                  </a:lnTo>
                  <a:lnTo>
                    <a:pt x="3381375" y="3772928"/>
                  </a:lnTo>
                  <a:lnTo>
                    <a:pt x="3381845" y="3774059"/>
                  </a:lnTo>
                  <a:lnTo>
                    <a:pt x="3383699" y="3775913"/>
                  </a:lnTo>
                  <a:lnTo>
                    <a:pt x="3384829" y="3776383"/>
                  </a:lnTo>
                  <a:lnTo>
                    <a:pt x="3387458" y="3776383"/>
                  </a:lnTo>
                  <a:lnTo>
                    <a:pt x="3388576" y="3775913"/>
                  </a:lnTo>
                  <a:lnTo>
                    <a:pt x="3390442" y="3774059"/>
                  </a:lnTo>
                  <a:lnTo>
                    <a:pt x="3390900" y="3772928"/>
                  </a:lnTo>
                  <a:lnTo>
                    <a:pt x="3390900" y="3770299"/>
                  </a:lnTo>
                  <a:close/>
                </a:path>
                <a:path w="5438775" h="3776979">
                  <a:moveTo>
                    <a:pt x="3390900" y="3232175"/>
                  </a:moveTo>
                  <a:lnTo>
                    <a:pt x="3390442" y="3231057"/>
                  </a:lnTo>
                  <a:lnTo>
                    <a:pt x="3388576" y="3229203"/>
                  </a:lnTo>
                  <a:lnTo>
                    <a:pt x="3387458" y="3228733"/>
                  </a:lnTo>
                  <a:lnTo>
                    <a:pt x="3384829" y="3228733"/>
                  </a:lnTo>
                  <a:lnTo>
                    <a:pt x="3383699" y="3229203"/>
                  </a:lnTo>
                  <a:lnTo>
                    <a:pt x="3381845" y="3231057"/>
                  </a:lnTo>
                  <a:lnTo>
                    <a:pt x="3381375" y="3232175"/>
                  </a:lnTo>
                  <a:lnTo>
                    <a:pt x="3381375" y="3234817"/>
                  </a:lnTo>
                  <a:lnTo>
                    <a:pt x="3381845" y="3235934"/>
                  </a:lnTo>
                  <a:lnTo>
                    <a:pt x="3383699" y="3237788"/>
                  </a:lnTo>
                  <a:lnTo>
                    <a:pt x="3384829" y="3238258"/>
                  </a:lnTo>
                  <a:lnTo>
                    <a:pt x="3387458" y="3238258"/>
                  </a:lnTo>
                  <a:lnTo>
                    <a:pt x="3388576" y="3237788"/>
                  </a:lnTo>
                  <a:lnTo>
                    <a:pt x="3390442" y="3235934"/>
                  </a:lnTo>
                  <a:lnTo>
                    <a:pt x="3390900" y="3234817"/>
                  </a:lnTo>
                  <a:lnTo>
                    <a:pt x="3390900" y="3232175"/>
                  </a:lnTo>
                  <a:close/>
                </a:path>
                <a:path w="5438775" h="3776979">
                  <a:moveTo>
                    <a:pt x="3390900" y="2694063"/>
                  </a:moveTo>
                  <a:lnTo>
                    <a:pt x="3390442" y="2692933"/>
                  </a:lnTo>
                  <a:lnTo>
                    <a:pt x="3388576" y="2691079"/>
                  </a:lnTo>
                  <a:lnTo>
                    <a:pt x="3387458" y="2690609"/>
                  </a:lnTo>
                  <a:lnTo>
                    <a:pt x="3384829" y="2690609"/>
                  </a:lnTo>
                  <a:lnTo>
                    <a:pt x="3383699" y="2691079"/>
                  </a:lnTo>
                  <a:lnTo>
                    <a:pt x="3381845" y="2692933"/>
                  </a:lnTo>
                  <a:lnTo>
                    <a:pt x="3381375" y="2694063"/>
                  </a:lnTo>
                  <a:lnTo>
                    <a:pt x="3381375" y="2696692"/>
                  </a:lnTo>
                  <a:lnTo>
                    <a:pt x="3381845" y="2697810"/>
                  </a:lnTo>
                  <a:lnTo>
                    <a:pt x="3383699" y="2699677"/>
                  </a:lnTo>
                  <a:lnTo>
                    <a:pt x="3384829" y="2700134"/>
                  </a:lnTo>
                  <a:lnTo>
                    <a:pt x="3387458" y="2700134"/>
                  </a:lnTo>
                  <a:lnTo>
                    <a:pt x="3388576" y="2699677"/>
                  </a:lnTo>
                  <a:lnTo>
                    <a:pt x="3390442" y="2697810"/>
                  </a:lnTo>
                  <a:lnTo>
                    <a:pt x="3390900" y="2696692"/>
                  </a:lnTo>
                  <a:lnTo>
                    <a:pt x="3390900" y="2694063"/>
                  </a:lnTo>
                  <a:close/>
                </a:path>
                <a:path w="5438775" h="3776979">
                  <a:moveTo>
                    <a:pt x="3390900" y="2155939"/>
                  </a:moveTo>
                  <a:lnTo>
                    <a:pt x="3390442" y="2154809"/>
                  </a:lnTo>
                  <a:lnTo>
                    <a:pt x="3388576" y="2152954"/>
                  </a:lnTo>
                  <a:lnTo>
                    <a:pt x="3387458" y="2152485"/>
                  </a:lnTo>
                  <a:lnTo>
                    <a:pt x="3384829" y="2152485"/>
                  </a:lnTo>
                  <a:lnTo>
                    <a:pt x="3383699" y="2152954"/>
                  </a:lnTo>
                  <a:lnTo>
                    <a:pt x="3381845" y="2154809"/>
                  </a:lnTo>
                  <a:lnTo>
                    <a:pt x="3381375" y="2155939"/>
                  </a:lnTo>
                  <a:lnTo>
                    <a:pt x="3381375" y="2158568"/>
                  </a:lnTo>
                  <a:lnTo>
                    <a:pt x="3381845" y="2159685"/>
                  </a:lnTo>
                  <a:lnTo>
                    <a:pt x="3383699" y="2161552"/>
                  </a:lnTo>
                  <a:lnTo>
                    <a:pt x="3384829" y="2162010"/>
                  </a:lnTo>
                  <a:lnTo>
                    <a:pt x="3387458" y="2162010"/>
                  </a:lnTo>
                  <a:lnTo>
                    <a:pt x="3388576" y="2161552"/>
                  </a:lnTo>
                  <a:lnTo>
                    <a:pt x="3390442" y="2159685"/>
                  </a:lnTo>
                  <a:lnTo>
                    <a:pt x="3390900" y="2158568"/>
                  </a:lnTo>
                  <a:lnTo>
                    <a:pt x="3390900" y="2155939"/>
                  </a:lnTo>
                  <a:close/>
                </a:path>
                <a:path w="5438775" h="3776979">
                  <a:moveTo>
                    <a:pt x="3390900" y="1617814"/>
                  </a:moveTo>
                  <a:lnTo>
                    <a:pt x="3390442" y="1616697"/>
                  </a:lnTo>
                  <a:lnTo>
                    <a:pt x="3388576" y="1614830"/>
                  </a:lnTo>
                  <a:lnTo>
                    <a:pt x="3387458" y="1614373"/>
                  </a:lnTo>
                  <a:lnTo>
                    <a:pt x="3384829" y="1614373"/>
                  </a:lnTo>
                  <a:lnTo>
                    <a:pt x="3383699" y="1614830"/>
                  </a:lnTo>
                  <a:lnTo>
                    <a:pt x="3381845" y="1616697"/>
                  </a:lnTo>
                  <a:lnTo>
                    <a:pt x="3381375" y="1617814"/>
                  </a:lnTo>
                  <a:lnTo>
                    <a:pt x="3381375" y="1620443"/>
                  </a:lnTo>
                  <a:lnTo>
                    <a:pt x="3381845" y="1621574"/>
                  </a:lnTo>
                  <a:lnTo>
                    <a:pt x="3383699" y="1623428"/>
                  </a:lnTo>
                  <a:lnTo>
                    <a:pt x="3384829" y="1623898"/>
                  </a:lnTo>
                  <a:lnTo>
                    <a:pt x="3387458" y="1623898"/>
                  </a:lnTo>
                  <a:lnTo>
                    <a:pt x="3388576" y="1623428"/>
                  </a:lnTo>
                  <a:lnTo>
                    <a:pt x="3390442" y="1621574"/>
                  </a:lnTo>
                  <a:lnTo>
                    <a:pt x="3390900" y="1620443"/>
                  </a:lnTo>
                  <a:lnTo>
                    <a:pt x="3390900" y="1617814"/>
                  </a:lnTo>
                  <a:close/>
                </a:path>
                <a:path w="5438775" h="3776979">
                  <a:moveTo>
                    <a:pt x="3390900" y="1079690"/>
                  </a:moveTo>
                  <a:lnTo>
                    <a:pt x="3390442" y="1078572"/>
                  </a:lnTo>
                  <a:lnTo>
                    <a:pt x="3388576" y="1076706"/>
                  </a:lnTo>
                  <a:lnTo>
                    <a:pt x="3387458" y="1076248"/>
                  </a:lnTo>
                  <a:lnTo>
                    <a:pt x="3384829" y="1076248"/>
                  </a:lnTo>
                  <a:lnTo>
                    <a:pt x="3383699" y="1076706"/>
                  </a:lnTo>
                  <a:lnTo>
                    <a:pt x="3381845" y="1078572"/>
                  </a:lnTo>
                  <a:lnTo>
                    <a:pt x="3381375" y="1079690"/>
                  </a:lnTo>
                  <a:lnTo>
                    <a:pt x="3381375" y="1082319"/>
                  </a:lnTo>
                  <a:lnTo>
                    <a:pt x="3381845" y="1083449"/>
                  </a:lnTo>
                  <a:lnTo>
                    <a:pt x="3383699" y="1085303"/>
                  </a:lnTo>
                  <a:lnTo>
                    <a:pt x="3384829" y="1085773"/>
                  </a:lnTo>
                  <a:lnTo>
                    <a:pt x="3387458" y="1085773"/>
                  </a:lnTo>
                  <a:lnTo>
                    <a:pt x="3388576" y="1085303"/>
                  </a:lnTo>
                  <a:lnTo>
                    <a:pt x="3390442" y="1083449"/>
                  </a:lnTo>
                  <a:lnTo>
                    <a:pt x="3390900" y="1082319"/>
                  </a:lnTo>
                  <a:lnTo>
                    <a:pt x="3390900" y="1079690"/>
                  </a:lnTo>
                  <a:close/>
                </a:path>
                <a:path w="5438775" h="3776979">
                  <a:moveTo>
                    <a:pt x="3390900" y="541566"/>
                  </a:moveTo>
                  <a:lnTo>
                    <a:pt x="3390442" y="540448"/>
                  </a:lnTo>
                  <a:lnTo>
                    <a:pt x="3388576" y="538594"/>
                  </a:lnTo>
                  <a:lnTo>
                    <a:pt x="3387458" y="538124"/>
                  </a:lnTo>
                  <a:lnTo>
                    <a:pt x="3384829" y="538124"/>
                  </a:lnTo>
                  <a:lnTo>
                    <a:pt x="3383699" y="538594"/>
                  </a:lnTo>
                  <a:lnTo>
                    <a:pt x="3381845" y="540448"/>
                  </a:lnTo>
                  <a:lnTo>
                    <a:pt x="3381375" y="541566"/>
                  </a:lnTo>
                  <a:lnTo>
                    <a:pt x="3381375" y="544207"/>
                  </a:lnTo>
                  <a:lnTo>
                    <a:pt x="3381845" y="545325"/>
                  </a:lnTo>
                  <a:lnTo>
                    <a:pt x="3383699" y="547179"/>
                  </a:lnTo>
                  <a:lnTo>
                    <a:pt x="3384829" y="547649"/>
                  </a:lnTo>
                  <a:lnTo>
                    <a:pt x="3387458" y="547649"/>
                  </a:lnTo>
                  <a:lnTo>
                    <a:pt x="3388576" y="547179"/>
                  </a:lnTo>
                  <a:lnTo>
                    <a:pt x="3390442" y="545325"/>
                  </a:lnTo>
                  <a:lnTo>
                    <a:pt x="3390900" y="544207"/>
                  </a:lnTo>
                  <a:lnTo>
                    <a:pt x="3390900" y="541566"/>
                  </a:lnTo>
                  <a:close/>
                </a:path>
                <a:path w="5438775" h="3776979">
                  <a:moveTo>
                    <a:pt x="3390900" y="3454"/>
                  </a:moveTo>
                  <a:lnTo>
                    <a:pt x="3390442" y="2324"/>
                  </a:lnTo>
                  <a:lnTo>
                    <a:pt x="3388576" y="469"/>
                  </a:lnTo>
                  <a:lnTo>
                    <a:pt x="3387458" y="0"/>
                  </a:lnTo>
                  <a:lnTo>
                    <a:pt x="3384829" y="0"/>
                  </a:lnTo>
                  <a:lnTo>
                    <a:pt x="3383699" y="469"/>
                  </a:lnTo>
                  <a:lnTo>
                    <a:pt x="3381845" y="2324"/>
                  </a:lnTo>
                  <a:lnTo>
                    <a:pt x="3381375" y="3454"/>
                  </a:lnTo>
                  <a:lnTo>
                    <a:pt x="3381375" y="6083"/>
                  </a:lnTo>
                  <a:lnTo>
                    <a:pt x="3381845" y="7200"/>
                  </a:lnTo>
                  <a:lnTo>
                    <a:pt x="3383699" y="9067"/>
                  </a:lnTo>
                  <a:lnTo>
                    <a:pt x="3384829" y="9525"/>
                  </a:lnTo>
                  <a:lnTo>
                    <a:pt x="3387458" y="9525"/>
                  </a:lnTo>
                  <a:lnTo>
                    <a:pt x="3388576" y="9067"/>
                  </a:lnTo>
                  <a:lnTo>
                    <a:pt x="3390442" y="7200"/>
                  </a:lnTo>
                  <a:lnTo>
                    <a:pt x="3390900" y="6083"/>
                  </a:lnTo>
                  <a:lnTo>
                    <a:pt x="3390900" y="3454"/>
                  </a:lnTo>
                  <a:close/>
                </a:path>
                <a:path w="5438775" h="3776979">
                  <a:moveTo>
                    <a:pt x="3438525" y="3770299"/>
                  </a:moveTo>
                  <a:lnTo>
                    <a:pt x="3438067" y="3769182"/>
                  </a:lnTo>
                  <a:lnTo>
                    <a:pt x="3436201" y="3767315"/>
                  </a:lnTo>
                  <a:lnTo>
                    <a:pt x="3435083" y="3766858"/>
                  </a:lnTo>
                  <a:lnTo>
                    <a:pt x="3432454" y="3766858"/>
                  </a:lnTo>
                  <a:lnTo>
                    <a:pt x="3431336" y="3767315"/>
                  </a:lnTo>
                  <a:lnTo>
                    <a:pt x="3429470" y="3769182"/>
                  </a:lnTo>
                  <a:lnTo>
                    <a:pt x="3429000" y="3770299"/>
                  </a:lnTo>
                  <a:lnTo>
                    <a:pt x="3429000" y="3772928"/>
                  </a:lnTo>
                  <a:lnTo>
                    <a:pt x="3429470" y="3774059"/>
                  </a:lnTo>
                  <a:lnTo>
                    <a:pt x="3431336" y="3775913"/>
                  </a:lnTo>
                  <a:lnTo>
                    <a:pt x="3432454" y="3776383"/>
                  </a:lnTo>
                  <a:lnTo>
                    <a:pt x="3435083" y="3776383"/>
                  </a:lnTo>
                  <a:lnTo>
                    <a:pt x="3436201" y="3775913"/>
                  </a:lnTo>
                  <a:lnTo>
                    <a:pt x="3438067" y="3774059"/>
                  </a:lnTo>
                  <a:lnTo>
                    <a:pt x="3438525" y="3772928"/>
                  </a:lnTo>
                  <a:lnTo>
                    <a:pt x="3438525" y="3770299"/>
                  </a:lnTo>
                  <a:close/>
                </a:path>
                <a:path w="5438775" h="3776979">
                  <a:moveTo>
                    <a:pt x="3438525" y="3232175"/>
                  </a:moveTo>
                  <a:lnTo>
                    <a:pt x="3438067" y="3231057"/>
                  </a:lnTo>
                  <a:lnTo>
                    <a:pt x="3436201" y="3229203"/>
                  </a:lnTo>
                  <a:lnTo>
                    <a:pt x="3435083" y="3228733"/>
                  </a:lnTo>
                  <a:lnTo>
                    <a:pt x="3432454" y="3228733"/>
                  </a:lnTo>
                  <a:lnTo>
                    <a:pt x="3431336" y="3229203"/>
                  </a:lnTo>
                  <a:lnTo>
                    <a:pt x="3429470" y="3231057"/>
                  </a:lnTo>
                  <a:lnTo>
                    <a:pt x="3429000" y="3232175"/>
                  </a:lnTo>
                  <a:lnTo>
                    <a:pt x="3429000" y="3234817"/>
                  </a:lnTo>
                  <a:lnTo>
                    <a:pt x="3429470" y="3235934"/>
                  </a:lnTo>
                  <a:lnTo>
                    <a:pt x="3431336" y="3237788"/>
                  </a:lnTo>
                  <a:lnTo>
                    <a:pt x="3432454" y="3238258"/>
                  </a:lnTo>
                  <a:lnTo>
                    <a:pt x="3435083" y="3238258"/>
                  </a:lnTo>
                  <a:lnTo>
                    <a:pt x="3436201" y="3237788"/>
                  </a:lnTo>
                  <a:lnTo>
                    <a:pt x="3438067" y="3235934"/>
                  </a:lnTo>
                  <a:lnTo>
                    <a:pt x="3438525" y="3234817"/>
                  </a:lnTo>
                  <a:lnTo>
                    <a:pt x="3438525" y="3232175"/>
                  </a:lnTo>
                  <a:close/>
                </a:path>
                <a:path w="5438775" h="3776979">
                  <a:moveTo>
                    <a:pt x="3438525" y="2694063"/>
                  </a:moveTo>
                  <a:lnTo>
                    <a:pt x="3438067" y="2692933"/>
                  </a:lnTo>
                  <a:lnTo>
                    <a:pt x="3436201" y="2691079"/>
                  </a:lnTo>
                  <a:lnTo>
                    <a:pt x="3435083" y="2690609"/>
                  </a:lnTo>
                  <a:lnTo>
                    <a:pt x="3432454" y="2690609"/>
                  </a:lnTo>
                  <a:lnTo>
                    <a:pt x="3431336" y="2691079"/>
                  </a:lnTo>
                  <a:lnTo>
                    <a:pt x="3429470" y="2692933"/>
                  </a:lnTo>
                  <a:lnTo>
                    <a:pt x="3429000" y="2694063"/>
                  </a:lnTo>
                  <a:lnTo>
                    <a:pt x="3429000" y="2696692"/>
                  </a:lnTo>
                  <a:lnTo>
                    <a:pt x="3429470" y="2697810"/>
                  </a:lnTo>
                  <a:lnTo>
                    <a:pt x="3431336" y="2699677"/>
                  </a:lnTo>
                  <a:lnTo>
                    <a:pt x="3432454" y="2700134"/>
                  </a:lnTo>
                  <a:lnTo>
                    <a:pt x="3435083" y="2700134"/>
                  </a:lnTo>
                  <a:lnTo>
                    <a:pt x="3436201" y="2699677"/>
                  </a:lnTo>
                  <a:lnTo>
                    <a:pt x="3438067" y="2697810"/>
                  </a:lnTo>
                  <a:lnTo>
                    <a:pt x="3438525" y="2696692"/>
                  </a:lnTo>
                  <a:lnTo>
                    <a:pt x="3438525" y="2694063"/>
                  </a:lnTo>
                  <a:close/>
                </a:path>
                <a:path w="5438775" h="3776979">
                  <a:moveTo>
                    <a:pt x="3438525" y="2155939"/>
                  </a:moveTo>
                  <a:lnTo>
                    <a:pt x="3438067" y="2154809"/>
                  </a:lnTo>
                  <a:lnTo>
                    <a:pt x="3436201" y="2152954"/>
                  </a:lnTo>
                  <a:lnTo>
                    <a:pt x="3435083" y="2152485"/>
                  </a:lnTo>
                  <a:lnTo>
                    <a:pt x="3432454" y="2152485"/>
                  </a:lnTo>
                  <a:lnTo>
                    <a:pt x="3431336" y="2152954"/>
                  </a:lnTo>
                  <a:lnTo>
                    <a:pt x="3429470" y="2154809"/>
                  </a:lnTo>
                  <a:lnTo>
                    <a:pt x="3429000" y="2155939"/>
                  </a:lnTo>
                  <a:lnTo>
                    <a:pt x="3429000" y="2158568"/>
                  </a:lnTo>
                  <a:lnTo>
                    <a:pt x="3429470" y="2159685"/>
                  </a:lnTo>
                  <a:lnTo>
                    <a:pt x="3431336" y="2161552"/>
                  </a:lnTo>
                  <a:lnTo>
                    <a:pt x="3432454" y="2162010"/>
                  </a:lnTo>
                  <a:lnTo>
                    <a:pt x="3435083" y="2162010"/>
                  </a:lnTo>
                  <a:lnTo>
                    <a:pt x="3436201" y="2161552"/>
                  </a:lnTo>
                  <a:lnTo>
                    <a:pt x="3438067" y="2159685"/>
                  </a:lnTo>
                  <a:lnTo>
                    <a:pt x="3438525" y="2158568"/>
                  </a:lnTo>
                  <a:lnTo>
                    <a:pt x="3438525" y="2155939"/>
                  </a:lnTo>
                  <a:close/>
                </a:path>
                <a:path w="5438775" h="3776979">
                  <a:moveTo>
                    <a:pt x="3438525" y="1617814"/>
                  </a:moveTo>
                  <a:lnTo>
                    <a:pt x="3438067" y="1616697"/>
                  </a:lnTo>
                  <a:lnTo>
                    <a:pt x="3436201" y="1614830"/>
                  </a:lnTo>
                  <a:lnTo>
                    <a:pt x="3435083" y="1614373"/>
                  </a:lnTo>
                  <a:lnTo>
                    <a:pt x="3432454" y="1614373"/>
                  </a:lnTo>
                  <a:lnTo>
                    <a:pt x="3431336" y="1614830"/>
                  </a:lnTo>
                  <a:lnTo>
                    <a:pt x="3429470" y="1616697"/>
                  </a:lnTo>
                  <a:lnTo>
                    <a:pt x="3429000" y="1617814"/>
                  </a:lnTo>
                  <a:lnTo>
                    <a:pt x="3429000" y="1620443"/>
                  </a:lnTo>
                  <a:lnTo>
                    <a:pt x="3429470" y="1621574"/>
                  </a:lnTo>
                  <a:lnTo>
                    <a:pt x="3431336" y="1623428"/>
                  </a:lnTo>
                  <a:lnTo>
                    <a:pt x="3432454" y="1623898"/>
                  </a:lnTo>
                  <a:lnTo>
                    <a:pt x="3435083" y="1623898"/>
                  </a:lnTo>
                  <a:lnTo>
                    <a:pt x="3436201" y="1623428"/>
                  </a:lnTo>
                  <a:lnTo>
                    <a:pt x="3438067" y="1621574"/>
                  </a:lnTo>
                  <a:lnTo>
                    <a:pt x="3438525" y="1620443"/>
                  </a:lnTo>
                  <a:lnTo>
                    <a:pt x="3438525" y="1617814"/>
                  </a:lnTo>
                  <a:close/>
                </a:path>
                <a:path w="5438775" h="3776979">
                  <a:moveTo>
                    <a:pt x="3438525" y="1079690"/>
                  </a:moveTo>
                  <a:lnTo>
                    <a:pt x="3438067" y="1078572"/>
                  </a:lnTo>
                  <a:lnTo>
                    <a:pt x="3436201" y="1076706"/>
                  </a:lnTo>
                  <a:lnTo>
                    <a:pt x="3435083" y="1076248"/>
                  </a:lnTo>
                  <a:lnTo>
                    <a:pt x="3432454" y="1076248"/>
                  </a:lnTo>
                  <a:lnTo>
                    <a:pt x="3431336" y="1076706"/>
                  </a:lnTo>
                  <a:lnTo>
                    <a:pt x="3429470" y="1078572"/>
                  </a:lnTo>
                  <a:lnTo>
                    <a:pt x="3429000" y="1079690"/>
                  </a:lnTo>
                  <a:lnTo>
                    <a:pt x="3429000" y="1082319"/>
                  </a:lnTo>
                  <a:lnTo>
                    <a:pt x="3429470" y="1083449"/>
                  </a:lnTo>
                  <a:lnTo>
                    <a:pt x="3431336" y="1085303"/>
                  </a:lnTo>
                  <a:lnTo>
                    <a:pt x="3432454" y="1085773"/>
                  </a:lnTo>
                  <a:lnTo>
                    <a:pt x="3435083" y="1085773"/>
                  </a:lnTo>
                  <a:lnTo>
                    <a:pt x="3436201" y="1085303"/>
                  </a:lnTo>
                  <a:lnTo>
                    <a:pt x="3438067" y="1083449"/>
                  </a:lnTo>
                  <a:lnTo>
                    <a:pt x="3438525" y="1082319"/>
                  </a:lnTo>
                  <a:lnTo>
                    <a:pt x="3438525" y="1079690"/>
                  </a:lnTo>
                  <a:close/>
                </a:path>
                <a:path w="5438775" h="3776979">
                  <a:moveTo>
                    <a:pt x="3438525" y="541566"/>
                  </a:moveTo>
                  <a:lnTo>
                    <a:pt x="3438067" y="540448"/>
                  </a:lnTo>
                  <a:lnTo>
                    <a:pt x="3436201" y="538594"/>
                  </a:lnTo>
                  <a:lnTo>
                    <a:pt x="3435083" y="538124"/>
                  </a:lnTo>
                  <a:lnTo>
                    <a:pt x="3432454" y="538124"/>
                  </a:lnTo>
                  <a:lnTo>
                    <a:pt x="3431336" y="538594"/>
                  </a:lnTo>
                  <a:lnTo>
                    <a:pt x="3429470" y="540448"/>
                  </a:lnTo>
                  <a:lnTo>
                    <a:pt x="3429000" y="541566"/>
                  </a:lnTo>
                  <a:lnTo>
                    <a:pt x="3429000" y="544207"/>
                  </a:lnTo>
                  <a:lnTo>
                    <a:pt x="3429470" y="545325"/>
                  </a:lnTo>
                  <a:lnTo>
                    <a:pt x="3431336" y="547179"/>
                  </a:lnTo>
                  <a:lnTo>
                    <a:pt x="3432454" y="547649"/>
                  </a:lnTo>
                  <a:lnTo>
                    <a:pt x="3435083" y="547649"/>
                  </a:lnTo>
                  <a:lnTo>
                    <a:pt x="3436201" y="547179"/>
                  </a:lnTo>
                  <a:lnTo>
                    <a:pt x="3438067" y="545325"/>
                  </a:lnTo>
                  <a:lnTo>
                    <a:pt x="3438525" y="544207"/>
                  </a:lnTo>
                  <a:lnTo>
                    <a:pt x="3438525" y="541566"/>
                  </a:lnTo>
                  <a:close/>
                </a:path>
                <a:path w="5438775" h="3776979">
                  <a:moveTo>
                    <a:pt x="3438525" y="3454"/>
                  </a:moveTo>
                  <a:lnTo>
                    <a:pt x="3438067" y="2324"/>
                  </a:lnTo>
                  <a:lnTo>
                    <a:pt x="3436201" y="469"/>
                  </a:lnTo>
                  <a:lnTo>
                    <a:pt x="3435083" y="0"/>
                  </a:lnTo>
                  <a:lnTo>
                    <a:pt x="3432454" y="0"/>
                  </a:lnTo>
                  <a:lnTo>
                    <a:pt x="3431336" y="469"/>
                  </a:lnTo>
                  <a:lnTo>
                    <a:pt x="3429470" y="2324"/>
                  </a:lnTo>
                  <a:lnTo>
                    <a:pt x="3429000" y="3454"/>
                  </a:lnTo>
                  <a:lnTo>
                    <a:pt x="3429000" y="6083"/>
                  </a:lnTo>
                  <a:lnTo>
                    <a:pt x="3429470" y="7200"/>
                  </a:lnTo>
                  <a:lnTo>
                    <a:pt x="3431336" y="9067"/>
                  </a:lnTo>
                  <a:lnTo>
                    <a:pt x="3432454" y="9525"/>
                  </a:lnTo>
                  <a:lnTo>
                    <a:pt x="3435083" y="9525"/>
                  </a:lnTo>
                  <a:lnTo>
                    <a:pt x="3436201" y="9067"/>
                  </a:lnTo>
                  <a:lnTo>
                    <a:pt x="3438067" y="7200"/>
                  </a:lnTo>
                  <a:lnTo>
                    <a:pt x="3438525" y="6083"/>
                  </a:lnTo>
                  <a:lnTo>
                    <a:pt x="3438525" y="3454"/>
                  </a:lnTo>
                  <a:close/>
                </a:path>
                <a:path w="5438775" h="3776979">
                  <a:moveTo>
                    <a:pt x="3486150" y="3770299"/>
                  </a:moveTo>
                  <a:lnTo>
                    <a:pt x="3485692" y="3769182"/>
                  </a:lnTo>
                  <a:lnTo>
                    <a:pt x="3483826" y="3767315"/>
                  </a:lnTo>
                  <a:lnTo>
                    <a:pt x="3482708" y="3766858"/>
                  </a:lnTo>
                  <a:lnTo>
                    <a:pt x="3480079" y="3766858"/>
                  </a:lnTo>
                  <a:lnTo>
                    <a:pt x="3478961" y="3767315"/>
                  </a:lnTo>
                  <a:lnTo>
                    <a:pt x="3477095" y="3769182"/>
                  </a:lnTo>
                  <a:lnTo>
                    <a:pt x="3476625" y="3770299"/>
                  </a:lnTo>
                  <a:lnTo>
                    <a:pt x="3476625" y="3772928"/>
                  </a:lnTo>
                  <a:lnTo>
                    <a:pt x="3477095" y="3774059"/>
                  </a:lnTo>
                  <a:lnTo>
                    <a:pt x="3478961" y="3775913"/>
                  </a:lnTo>
                  <a:lnTo>
                    <a:pt x="3480079" y="3776383"/>
                  </a:lnTo>
                  <a:lnTo>
                    <a:pt x="3482708" y="3776383"/>
                  </a:lnTo>
                  <a:lnTo>
                    <a:pt x="3483826" y="3775913"/>
                  </a:lnTo>
                  <a:lnTo>
                    <a:pt x="3485692" y="3774059"/>
                  </a:lnTo>
                  <a:lnTo>
                    <a:pt x="3486150" y="3772928"/>
                  </a:lnTo>
                  <a:lnTo>
                    <a:pt x="3486150" y="3770299"/>
                  </a:lnTo>
                  <a:close/>
                </a:path>
                <a:path w="5438775" h="3776979">
                  <a:moveTo>
                    <a:pt x="3486150" y="3232175"/>
                  </a:moveTo>
                  <a:lnTo>
                    <a:pt x="3485692" y="3231057"/>
                  </a:lnTo>
                  <a:lnTo>
                    <a:pt x="3483826" y="3229203"/>
                  </a:lnTo>
                  <a:lnTo>
                    <a:pt x="3482708" y="3228733"/>
                  </a:lnTo>
                  <a:lnTo>
                    <a:pt x="3480079" y="3228733"/>
                  </a:lnTo>
                  <a:lnTo>
                    <a:pt x="3478961" y="3229203"/>
                  </a:lnTo>
                  <a:lnTo>
                    <a:pt x="3477095" y="3231057"/>
                  </a:lnTo>
                  <a:lnTo>
                    <a:pt x="3476625" y="3232175"/>
                  </a:lnTo>
                  <a:lnTo>
                    <a:pt x="3476625" y="3234817"/>
                  </a:lnTo>
                  <a:lnTo>
                    <a:pt x="3477095" y="3235934"/>
                  </a:lnTo>
                  <a:lnTo>
                    <a:pt x="3478961" y="3237788"/>
                  </a:lnTo>
                  <a:lnTo>
                    <a:pt x="3480079" y="3238258"/>
                  </a:lnTo>
                  <a:lnTo>
                    <a:pt x="3482708" y="3238258"/>
                  </a:lnTo>
                  <a:lnTo>
                    <a:pt x="3483826" y="3237788"/>
                  </a:lnTo>
                  <a:lnTo>
                    <a:pt x="3485692" y="3235934"/>
                  </a:lnTo>
                  <a:lnTo>
                    <a:pt x="3486150" y="3234817"/>
                  </a:lnTo>
                  <a:lnTo>
                    <a:pt x="3486150" y="3232175"/>
                  </a:lnTo>
                  <a:close/>
                </a:path>
                <a:path w="5438775" h="3776979">
                  <a:moveTo>
                    <a:pt x="3486150" y="2694063"/>
                  </a:moveTo>
                  <a:lnTo>
                    <a:pt x="3485692" y="2692933"/>
                  </a:lnTo>
                  <a:lnTo>
                    <a:pt x="3483826" y="2691079"/>
                  </a:lnTo>
                  <a:lnTo>
                    <a:pt x="3482708" y="2690609"/>
                  </a:lnTo>
                  <a:lnTo>
                    <a:pt x="3480079" y="2690609"/>
                  </a:lnTo>
                  <a:lnTo>
                    <a:pt x="3478961" y="2691079"/>
                  </a:lnTo>
                  <a:lnTo>
                    <a:pt x="3477095" y="2692933"/>
                  </a:lnTo>
                  <a:lnTo>
                    <a:pt x="3476625" y="2694063"/>
                  </a:lnTo>
                  <a:lnTo>
                    <a:pt x="3476625" y="2696692"/>
                  </a:lnTo>
                  <a:lnTo>
                    <a:pt x="3477095" y="2697810"/>
                  </a:lnTo>
                  <a:lnTo>
                    <a:pt x="3478961" y="2699677"/>
                  </a:lnTo>
                  <a:lnTo>
                    <a:pt x="3480079" y="2700134"/>
                  </a:lnTo>
                  <a:lnTo>
                    <a:pt x="3482708" y="2700134"/>
                  </a:lnTo>
                  <a:lnTo>
                    <a:pt x="3483826" y="2699677"/>
                  </a:lnTo>
                  <a:lnTo>
                    <a:pt x="3485692" y="2697810"/>
                  </a:lnTo>
                  <a:lnTo>
                    <a:pt x="3486150" y="2696692"/>
                  </a:lnTo>
                  <a:lnTo>
                    <a:pt x="3486150" y="2694063"/>
                  </a:lnTo>
                  <a:close/>
                </a:path>
                <a:path w="5438775" h="3776979">
                  <a:moveTo>
                    <a:pt x="3486150" y="2155939"/>
                  </a:moveTo>
                  <a:lnTo>
                    <a:pt x="3485692" y="2154809"/>
                  </a:lnTo>
                  <a:lnTo>
                    <a:pt x="3483826" y="2152954"/>
                  </a:lnTo>
                  <a:lnTo>
                    <a:pt x="3482708" y="2152485"/>
                  </a:lnTo>
                  <a:lnTo>
                    <a:pt x="3480079" y="2152485"/>
                  </a:lnTo>
                  <a:lnTo>
                    <a:pt x="3478961" y="2152954"/>
                  </a:lnTo>
                  <a:lnTo>
                    <a:pt x="3477095" y="2154809"/>
                  </a:lnTo>
                  <a:lnTo>
                    <a:pt x="3476625" y="2155939"/>
                  </a:lnTo>
                  <a:lnTo>
                    <a:pt x="3476625" y="2158568"/>
                  </a:lnTo>
                  <a:lnTo>
                    <a:pt x="3477095" y="2159685"/>
                  </a:lnTo>
                  <a:lnTo>
                    <a:pt x="3478961" y="2161552"/>
                  </a:lnTo>
                  <a:lnTo>
                    <a:pt x="3480079" y="2162010"/>
                  </a:lnTo>
                  <a:lnTo>
                    <a:pt x="3482708" y="2162010"/>
                  </a:lnTo>
                  <a:lnTo>
                    <a:pt x="3483826" y="2161552"/>
                  </a:lnTo>
                  <a:lnTo>
                    <a:pt x="3485692" y="2159685"/>
                  </a:lnTo>
                  <a:lnTo>
                    <a:pt x="3486150" y="2158568"/>
                  </a:lnTo>
                  <a:lnTo>
                    <a:pt x="3486150" y="2155939"/>
                  </a:lnTo>
                  <a:close/>
                </a:path>
                <a:path w="5438775" h="3776979">
                  <a:moveTo>
                    <a:pt x="3486150" y="1617814"/>
                  </a:moveTo>
                  <a:lnTo>
                    <a:pt x="3485692" y="1616697"/>
                  </a:lnTo>
                  <a:lnTo>
                    <a:pt x="3483826" y="1614830"/>
                  </a:lnTo>
                  <a:lnTo>
                    <a:pt x="3482708" y="1614373"/>
                  </a:lnTo>
                  <a:lnTo>
                    <a:pt x="3480079" y="1614373"/>
                  </a:lnTo>
                  <a:lnTo>
                    <a:pt x="3478961" y="1614830"/>
                  </a:lnTo>
                  <a:lnTo>
                    <a:pt x="3477095" y="1616697"/>
                  </a:lnTo>
                  <a:lnTo>
                    <a:pt x="3476625" y="1617814"/>
                  </a:lnTo>
                  <a:lnTo>
                    <a:pt x="3476625" y="1620443"/>
                  </a:lnTo>
                  <a:lnTo>
                    <a:pt x="3477095" y="1621574"/>
                  </a:lnTo>
                  <a:lnTo>
                    <a:pt x="3478961" y="1623428"/>
                  </a:lnTo>
                  <a:lnTo>
                    <a:pt x="3480079" y="1623898"/>
                  </a:lnTo>
                  <a:lnTo>
                    <a:pt x="3482708" y="1623898"/>
                  </a:lnTo>
                  <a:lnTo>
                    <a:pt x="3483826" y="1623428"/>
                  </a:lnTo>
                  <a:lnTo>
                    <a:pt x="3485692" y="1621574"/>
                  </a:lnTo>
                  <a:lnTo>
                    <a:pt x="3486150" y="1620443"/>
                  </a:lnTo>
                  <a:lnTo>
                    <a:pt x="3486150" y="1617814"/>
                  </a:lnTo>
                  <a:close/>
                </a:path>
                <a:path w="5438775" h="3776979">
                  <a:moveTo>
                    <a:pt x="3486150" y="1079690"/>
                  </a:moveTo>
                  <a:lnTo>
                    <a:pt x="3485692" y="1078572"/>
                  </a:lnTo>
                  <a:lnTo>
                    <a:pt x="3483826" y="1076706"/>
                  </a:lnTo>
                  <a:lnTo>
                    <a:pt x="3482708" y="1076248"/>
                  </a:lnTo>
                  <a:lnTo>
                    <a:pt x="3480079" y="1076248"/>
                  </a:lnTo>
                  <a:lnTo>
                    <a:pt x="3478961" y="1076706"/>
                  </a:lnTo>
                  <a:lnTo>
                    <a:pt x="3477095" y="1078572"/>
                  </a:lnTo>
                  <a:lnTo>
                    <a:pt x="3476625" y="1079690"/>
                  </a:lnTo>
                  <a:lnTo>
                    <a:pt x="3476625" y="1082319"/>
                  </a:lnTo>
                  <a:lnTo>
                    <a:pt x="3477095" y="1083449"/>
                  </a:lnTo>
                  <a:lnTo>
                    <a:pt x="3478961" y="1085303"/>
                  </a:lnTo>
                  <a:lnTo>
                    <a:pt x="3480079" y="1085773"/>
                  </a:lnTo>
                  <a:lnTo>
                    <a:pt x="3482708" y="1085773"/>
                  </a:lnTo>
                  <a:lnTo>
                    <a:pt x="3483826" y="1085303"/>
                  </a:lnTo>
                  <a:lnTo>
                    <a:pt x="3485692" y="1083449"/>
                  </a:lnTo>
                  <a:lnTo>
                    <a:pt x="3486150" y="1082319"/>
                  </a:lnTo>
                  <a:lnTo>
                    <a:pt x="3486150" y="1079690"/>
                  </a:lnTo>
                  <a:close/>
                </a:path>
                <a:path w="5438775" h="3776979">
                  <a:moveTo>
                    <a:pt x="3486150" y="541566"/>
                  </a:moveTo>
                  <a:lnTo>
                    <a:pt x="3485692" y="540448"/>
                  </a:lnTo>
                  <a:lnTo>
                    <a:pt x="3483826" y="538594"/>
                  </a:lnTo>
                  <a:lnTo>
                    <a:pt x="3482708" y="538124"/>
                  </a:lnTo>
                  <a:lnTo>
                    <a:pt x="3480079" y="538124"/>
                  </a:lnTo>
                  <a:lnTo>
                    <a:pt x="3478961" y="538594"/>
                  </a:lnTo>
                  <a:lnTo>
                    <a:pt x="3477095" y="540448"/>
                  </a:lnTo>
                  <a:lnTo>
                    <a:pt x="3476625" y="541566"/>
                  </a:lnTo>
                  <a:lnTo>
                    <a:pt x="3476625" y="544207"/>
                  </a:lnTo>
                  <a:lnTo>
                    <a:pt x="3477095" y="545325"/>
                  </a:lnTo>
                  <a:lnTo>
                    <a:pt x="3478961" y="547179"/>
                  </a:lnTo>
                  <a:lnTo>
                    <a:pt x="3480079" y="547649"/>
                  </a:lnTo>
                  <a:lnTo>
                    <a:pt x="3482708" y="547649"/>
                  </a:lnTo>
                  <a:lnTo>
                    <a:pt x="3483826" y="547179"/>
                  </a:lnTo>
                  <a:lnTo>
                    <a:pt x="3485692" y="545325"/>
                  </a:lnTo>
                  <a:lnTo>
                    <a:pt x="3486150" y="544207"/>
                  </a:lnTo>
                  <a:lnTo>
                    <a:pt x="3486150" y="541566"/>
                  </a:lnTo>
                  <a:close/>
                </a:path>
                <a:path w="5438775" h="3776979">
                  <a:moveTo>
                    <a:pt x="3486150" y="3454"/>
                  </a:moveTo>
                  <a:lnTo>
                    <a:pt x="3485692" y="2324"/>
                  </a:lnTo>
                  <a:lnTo>
                    <a:pt x="3483826" y="469"/>
                  </a:lnTo>
                  <a:lnTo>
                    <a:pt x="3482708" y="0"/>
                  </a:lnTo>
                  <a:lnTo>
                    <a:pt x="3480079" y="0"/>
                  </a:lnTo>
                  <a:lnTo>
                    <a:pt x="3478961" y="469"/>
                  </a:lnTo>
                  <a:lnTo>
                    <a:pt x="3477095" y="2324"/>
                  </a:lnTo>
                  <a:lnTo>
                    <a:pt x="3476625" y="3454"/>
                  </a:lnTo>
                  <a:lnTo>
                    <a:pt x="3476625" y="6083"/>
                  </a:lnTo>
                  <a:lnTo>
                    <a:pt x="3477095" y="7200"/>
                  </a:lnTo>
                  <a:lnTo>
                    <a:pt x="3478961" y="9067"/>
                  </a:lnTo>
                  <a:lnTo>
                    <a:pt x="3480079" y="9525"/>
                  </a:lnTo>
                  <a:lnTo>
                    <a:pt x="3482708" y="9525"/>
                  </a:lnTo>
                  <a:lnTo>
                    <a:pt x="3483826" y="9067"/>
                  </a:lnTo>
                  <a:lnTo>
                    <a:pt x="3485692" y="7200"/>
                  </a:lnTo>
                  <a:lnTo>
                    <a:pt x="3486150" y="6083"/>
                  </a:lnTo>
                  <a:lnTo>
                    <a:pt x="3486150" y="3454"/>
                  </a:lnTo>
                  <a:close/>
                </a:path>
                <a:path w="5438775" h="3776979">
                  <a:moveTo>
                    <a:pt x="3533775" y="3770299"/>
                  </a:moveTo>
                  <a:lnTo>
                    <a:pt x="3533317" y="3769182"/>
                  </a:lnTo>
                  <a:lnTo>
                    <a:pt x="3531451" y="3767315"/>
                  </a:lnTo>
                  <a:lnTo>
                    <a:pt x="3530333" y="3766858"/>
                  </a:lnTo>
                  <a:lnTo>
                    <a:pt x="3527704" y="3766858"/>
                  </a:lnTo>
                  <a:lnTo>
                    <a:pt x="3526586" y="3767315"/>
                  </a:lnTo>
                  <a:lnTo>
                    <a:pt x="3524720" y="3769182"/>
                  </a:lnTo>
                  <a:lnTo>
                    <a:pt x="3524250" y="3770299"/>
                  </a:lnTo>
                  <a:lnTo>
                    <a:pt x="3524250" y="3772928"/>
                  </a:lnTo>
                  <a:lnTo>
                    <a:pt x="3524720" y="3774059"/>
                  </a:lnTo>
                  <a:lnTo>
                    <a:pt x="3526586" y="3775913"/>
                  </a:lnTo>
                  <a:lnTo>
                    <a:pt x="3527704" y="3776383"/>
                  </a:lnTo>
                  <a:lnTo>
                    <a:pt x="3530333" y="3776383"/>
                  </a:lnTo>
                  <a:lnTo>
                    <a:pt x="3531451" y="3775913"/>
                  </a:lnTo>
                  <a:lnTo>
                    <a:pt x="3533317" y="3774059"/>
                  </a:lnTo>
                  <a:lnTo>
                    <a:pt x="3533775" y="3772928"/>
                  </a:lnTo>
                  <a:lnTo>
                    <a:pt x="3533775" y="3770299"/>
                  </a:lnTo>
                  <a:close/>
                </a:path>
                <a:path w="5438775" h="3776979">
                  <a:moveTo>
                    <a:pt x="3533775" y="3232175"/>
                  </a:moveTo>
                  <a:lnTo>
                    <a:pt x="3533317" y="3231057"/>
                  </a:lnTo>
                  <a:lnTo>
                    <a:pt x="3531451" y="3229203"/>
                  </a:lnTo>
                  <a:lnTo>
                    <a:pt x="3530333" y="3228733"/>
                  </a:lnTo>
                  <a:lnTo>
                    <a:pt x="3527704" y="3228733"/>
                  </a:lnTo>
                  <a:lnTo>
                    <a:pt x="3526586" y="3229203"/>
                  </a:lnTo>
                  <a:lnTo>
                    <a:pt x="3524720" y="3231057"/>
                  </a:lnTo>
                  <a:lnTo>
                    <a:pt x="3524250" y="3232175"/>
                  </a:lnTo>
                  <a:lnTo>
                    <a:pt x="3524250" y="3234817"/>
                  </a:lnTo>
                  <a:lnTo>
                    <a:pt x="3524720" y="3235934"/>
                  </a:lnTo>
                  <a:lnTo>
                    <a:pt x="3526586" y="3237788"/>
                  </a:lnTo>
                  <a:lnTo>
                    <a:pt x="3527704" y="3238258"/>
                  </a:lnTo>
                  <a:lnTo>
                    <a:pt x="3530333" y="3238258"/>
                  </a:lnTo>
                  <a:lnTo>
                    <a:pt x="3531451" y="3237788"/>
                  </a:lnTo>
                  <a:lnTo>
                    <a:pt x="3533317" y="3235934"/>
                  </a:lnTo>
                  <a:lnTo>
                    <a:pt x="3533775" y="3234817"/>
                  </a:lnTo>
                  <a:lnTo>
                    <a:pt x="3533775" y="3232175"/>
                  </a:lnTo>
                  <a:close/>
                </a:path>
                <a:path w="5438775" h="3776979">
                  <a:moveTo>
                    <a:pt x="3533775" y="2694063"/>
                  </a:moveTo>
                  <a:lnTo>
                    <a:pt x="3533317" y="2692933"/>
                  </a:lnTo>
                  <a:lnTo>
                    <a:pt x="3531451" y="2691079"/>
                  </a:lnTo>
                  <a:lnTo>
                    <a:pt x="3530333" y="2690609"/>
                  </a:lnTo>
                  <a:lnTo>
                    <a:pt x="3527704" y="2690609"/>
                  </a:lnTo>
                  <a:lnTo>
                    <a:pt x="3526586" y="2691079"/>
                  </a:lnTo>
                  <a:lnTo>
                    <a:pt x="3524720" y="2692933"/>
                  </a:lnTo>
                  <a:lnTo>
                    <a:pt x="3524250" y="2694063"/>
                  </a:lnTo>
                  <a:lnTo>
                    <a:pt x="3524250" y="2696692"/>
                  </a:lnTo>
                  <a:lnTo>
                    <a:pt x="3524720" y="2697810"/>
                  </a:lnTo>
                  <a:lnTo>
                    <a:pt x="3526586" y="2699677"/>
                  </a:lnTo>
                  <a:lnTo>
                    <a:pt x="3527704" y="2700134"/>
                  </a:lnTo>
                  <a:lnTo>
                    <a:pt x="3530333" y="2700134"/>
                  </a:lnTo>
                  <a:lnTo>
                    <a:pt x="3531451" y="2699677"/>
                  </a:lnTo>
                  <a:lnTo>
                    <a:pt x="3533317" y="2697810"/>
                  </a:lnTo>
                  <a:lnTo>
                    <a:pt x="3533775" y="2696692"/>
                  </a:lnTo>
                  <a:lnTo>
                    <a:pt x="3533775" y="2694063"/>
                  </a:lnTo>
                  <a:close/>
                </a:path>
                <a:path w="5438775" h="3776979">
                  <a:moveTo>
                    <a:pt x="3533775" y="2155939"/>
                  </a:moveTo>
                  <a:lnTo>
                    <a:pt x="3533317" y="2154809"/>
                  </a:lnTo>
                  <a:lnTo>
                    <a:pt x="3531451" y="2152954"/>
                  </a:lnTo>
                  <a:lnTo>
                    <a:pt x="3530333" y="2152485"/>
                  </a:lnTo>
                  <a:lnTo>
                    <a:pt x="3527704" y="2152485"/>
                  </a:lnTo>
                  <a:lnTo>
                    <a:pt x="3526586" y="2152954"/>
                  </a:lnTo>
                  <a:lnTo>
                    <a:pt x="3524720" y="2154809"/>
                  </a:lnTo>
                  <a:lnTo>
                    <a:pt x="3524250" y="2155939"/>
                  </a:lnTo>
                  <a:lnTo>
                    <a:pt x="3524250" y="2158568"/>
                  </a:lnTo>
                  <a:lnTo>
                    <a:pt x="3524720" y="2159685"/>
                  </a:lnTo>
                  <a:lnTo>
                    <a:pt x="3526586" y="2161552"/>
                  </a:lnTo>
                  <a:lnTo>
                    <a:pt x="3527704" y="2162010"/>
                  </a:lnTo>
                  <a:lnTo>
                    <a:pt x="3530333" y="2162010"/>
                  </a:lnTo>
                  <a:lnTo>
                    <a:pt x="3531451" y="2161552"/>
                  </a:lnTo>
                  <a:lnTo>
                    <a:pt x="3533317" y="2159685"/>
                  </a:lnTo>
                  <a:lnTo>
                    <a:pt x="3533775" y="2158568"/>
                  </a:lnTo>
                  <a:lnTo>
                    <a:pt x="3533775" y="2155939"/>
                  </a:lnTo>
                  <a:close/>
                </a:path>
                <a:path w="5438775" h="3776979">
                  <a:moveTo>
                    <a:pt x="3533775" y="1617814"/>
                  </a:moveTo>
                  <a:lnTo>
                    <a:pt x="3533317" y="1616697"/>
                  </a:lnTo>
                  <a:lnTo>
                    <a:pt x="3531451" y="1614830"/>
                  </a:lnTo>
                  <a:lnTo>
                    <a:pt x="3530333" y="1614373"/>
                  </a:lnTo>
                  <a:lnTo>
                    <a:pt x="3527704" y="1614373"/>
                  </a:lnTo>
                  <a:lnTo>
                    <a:pt x="3526586" y="1614830"/>
                  </a:lnTo>
                  <a:lnTo>
                    <a:pt x="3524720" y="1616697"/>
                  </a:lnTo>
                  <a:lnTo>
                    <a:pt x="3524250" y="1617814"/>
                  </a:lnTo>
                  <a:lnTo>
                    <a:pt x="3524250" y="1620443"/>
                  </a:lnTo>
                  <a:lnTo>
                    <a:pt x="3524720" y="1621574"/>
                  </a:lnTo>
                  <a:lnTo>
                    <a:pt x="3526586" y="1623428"/>
                  </a:lnTo>
                  <a:lnTo>
                    <a:pt x="3527704" y="1623898"/>
                  </a:lnTo>
                  <a:lnTo>
                    <a:pt x="3530333" y="1623898"/>
                  </a:lnTo>
                  <a:lnTo>
                    <a:pt x="3531451" y="1623428"/>
                  </a:lnTo>
                  <a:lnTo>
                    <a:pt x="3533317" y="1621574"/>
                  </a:lnTo>
                  <a:lnTo>
                    <a:pt x="3533775" y="1620443"/>
                  </a:lnTo>
                  <a:lnTo>
                    <a:pt x="3533775" y="1617814"/>
                  </a:lnTo>
                  <a:close/>
                </a:path>
                <a:path w="5438775" h="3776979">
                  <a:moveTo>
                    <a:pt x="3533775" y="1079690"/>
                  </a:moveTo>
                  <a:lnTo>
                    <a:pt x="3533317" y="1078572"/>
                  </a:lnTo>
                  <a:lnTo>
                    <a:pt x="3531451" y="1076706"/>
                  </a:lnTo>
                  <a:lnTo>
                    <a:pt x="3530333" y="1076248"/>
                  </a:lnTo>
                  <a:lnTo>
                    <a:pt x="3527704" y="1076248"/>
                  </a:lnTo>
                  <a:lnTo>
                    <a:pt x="3526586" y="1076706"/>
                  </a:lnTo>
                  <a:lnTo>
                    <a:pt x="3524720" y="1078572"/>
                  </a:lnTo>
                  <a:lnTo>
                    <a:pt x="3524250" y="1079690"/>
                  </a:lnTo>
                  <a:lnTo>
                    <a:pt x="3524250" y="1082319"/>
                  </a:lnTo>
                  <a:lnTo>
                    <a:pt x="3524720" y="1083449"/>
                  </a:lnTo>
                  <a:lnTo>
                    <a:pt x="3526586" y="1085303"/>
                  </a:lnTo>
                  <a:lnTo>
                    <a:pt x="3527704" y="1085773"/>
                  </a:lnTo>
                  <a:lnTo>
                    <a:pt x="3530333" y="1085773"/>
                  </a:lnTo>
                  <a:lnTo>
                    <a:pt x="3531451" y="1085303"/>
                  </a:lnTo>
                  <a:lnTo>
                    <a:pt x="3533317" y="1083449"/>
                  </a:lnTo>
                  <a:lnTo>
                    <a:pt x="3533775" y="1082319"/>
                  </a:lnTo>
                  <a:lnTo>
                    <a:pt x="3533775" y="1079690"/>
                  </a:lnTo>
                  <a:close/>
                </a:path>
                <a:path w="5438775" h="3776979">
                  <a:moveTo>
                    <a:pt x="3533775" y="541566"/>
                  </a:moveTo>
                  <a:lnTo>
                    <a:pt x="3533317" y="540448"/>
                  </a:lnTo>
                  <a:lnTo>
                    <a:pt x="3531451" y="538594"/>
                  </a:lnTo>
                  <a:lnTo>
                    <a:pt x="3530333" y="538124"/>
                  </a:lnTo>
                  <a:lnTo>
                    <a:pt x="3527704" y="538124"/>
                  </a:lnTo>
                  <a:lnTo>
                    <a:pt x="3526586" y="538594"/>
                  </a:lnTo>
                  <a:lnTo>
                    <a:pt x="3524720" y="540448"/>
                  </a:lnTo>
                  <a:lnTo>
                    <a:pt x="3524250" y="541566"/>
                  </a:lnTo>
                  <a:lnTo>
                    <a:pt x="3524250" y="544207"/>
                  </a:lnTo>
                  <a:lnTo>
                    <a:pt x="3524720" y="545325"/>
                  </a:lnTo>
                  <a:lnTo>
                    <a:pt x="3526586" y="547179"/>
                  </a:lnTo>
                  <a:lnTo>
                    <a:pt x="3527704" y="547649"/>
                  </a:lnTo>
                  <a:lnTo>
                    <a:pt x="3530333" y="547649"/>
                  </a:lnTo>
                  <a:lnTo>
                    <a:pt x="3531451" y="547179"/>
                  </a:lnTo>
                  <a:lnTo>
                    <a:pt x="3533317" y="545325"/>
                  </a:lnTo>
                  <a:lnTo>
                    <a:pt x="3533775" y="544207"/>
                  </a:lnTo>
                  <a:lnTo>
                    <a:pt x="3533775" y="541566"/>
                  </a:lnTo>
                  <a:close/>
                </a:path>
                <a:path w="5438775" h="3776979">
                  <a:moveTo>
                    <a:pt x="3533775" y="3454"/>
                  </a:moveTo>
                  <a:lnTo>
                    <a:pt x="3533317" y="2324"/>
                  </a:lnTo>
                  <a:lnTo>
                    <a:pt x="3531451" y="469"/>
                  </a:lnTo>
                  <a:lnTo>
                    <a:pt x="3530333" y="0"/>
                  </a:lnTo>
                  <a:lnTo>
                    <a:pt x="3527704" y="0"/>
                  </a:lnTo>
                  <a:lnTo>
                    <a:pt x="3526586" y="469"/>
                  </a:lnTo>
                  <a:lnTo>
                    <a:pt x="3524720" y="2324"/>
                  </a:lnTo>
                  <a:lnTo>
                    <a:pt x="3524250" y="3454"/>
                  </a:lnTo>
                  <a:lnTo>
                    <a:pt x="3524250" y="6083"/>
                  </a:lnTo>
                  <a:lnTo>
                    <a:pt x="3524720" y="7200"/>
                  </a:lnTo>
                  <a:lnTo>
                    <a:pt x="3526586" y="9067"/>
                  </a:lnTo>
                  <a:lnTo>
                    <a:pt x="3527704" y="9525"/>
                  </a:lnTo>
                  <a:lnTo>
                    <a:pt x="3530333" y="9525"/>
                  </a:lnTo>
                  <a:lnTo>
                    <a:pt x="3531451" y="9067"/>
                  </a:lnTo>
                  <a:lnTo>
                    <a:pt x="3533317" y="7200"/>
                  </a:lnTo>
                  <a:lnTo>
                    <a:pt x="3533775" y="6083"/>
                  </a:lnTo>
                  <a:lnTo>
                    <a:pt x="3533775" y="3454"/>
                  </a:lnTo>
                  <a:close/>
                </a:path>
                <a:path w="5438775" h="3776979">
                  <a:moveTo>
                    <a:pt x="3581400" y="3770299"/>
                  </a:moveTo>
                  <a:lnTo>
                    <a:pt x="3580942" y="3769182"/>
                  </a:lnTo>
                  <a:lnTo>
                    <a:pt x="3579076" y="3767315"/>
                  </a:lnTo>
                  <a:lnTo>
                    <a:pt x="3577958" y="3766858"/>
                  </a:lnTo>
                  <a:lnTo>
                    <a:pt x="3575329" y="3766858"/>
                  </a:lnTo>
                  <a:lnTo>
                    <a:pt x="3574211" y="3767315"/>
                  </a:lnTo>
                  <a:lnTo>
                    <a:pt x="3572345" y="3769182"/>
                  </a:lnTo>
                  <a:lnTo>
                    <a:pt x="3571875" y="3770299"/>
                  </a:lnTo>
                  <a:lnTo>
                    <a:pt x="3571875" y="3772928"/>
                  </a:lnTo>
                  <a:lnTo>
                    <a:pt x="3572345" y="3774059"/>
                  </a:lnTo>
                  <a:lnTo>
                    <a:pt x="3574211" y="3775913"/>
                  </a:lnTo>
                  <a:lnTo>
                    <a:pt x="3575329" y="3776383"/>
                  </a:lnTo>
                  <a:lnTo>
                    <a:pt x="3577958" y="3776383"/>
                  </a:lnTo>
                  <a:lnTo>
                    <a:pt x="3579076" y="3775913"/>
                  </a:lnTo>
                  <a:lnTo>
                    <a:pt x="3580942" y="3774059"/>
                  </a:lnTo>
                  <a:lnTo>
                    <a:pt x="3581400" y="3772928"/>
                  </a:lnTo>
                  <a:lnTo>
                    <a:pt x="3581400" y="3770299"/>
                  </a:lnTo>
                  <a:close/>
                </a:path>
                <a:path w="5438775" h="3776979">
                  <a:moveTo>
                    <a:pt x="3581400" y="3232175"/>
                  </a:moveTo>
                  <a:lnTo>
                    <a:pt x="3580942" y="3231057"/>
                  </a:lnTo>
                  <a:lnTo>
                    <a:pt x="3579076" y="3229203"/>
                  </a:lnTo>
                  <a:lnTo>
                    <a:pt x="3577958" y="3228733"/>
                  </a:lnTo>
                  <a:lnTo>
                    <a:pt x="3575329" y="3228733"/>
                  </a:lnTo>
                  <a:lnTo>
                    <a:pt x="3574211" y="3229203"/>
                  </a:lnTo>
                  <a:lnTo>
                    <a:pt x="3572345" y="3231057"/>
                  </a:lnTo>
                  <a:lnTo>
                    <a:pt x="3571875" y="3232175"/>
                  </a:lnTo>
                  <a:lnTo>
                    <a:pt x="3571875" y="3234817"/>
                  </a:lnTo>
                  <a:lnTo>
                    <a:pt x="3572345" y="3235934"/>
                  </a:lnTo>
                  <a:lnTo>
                    <a:pt x="3574211" y="3237788"/>
                  </a:lnTo>
                  <a:lnTo>
                    <a:pt x="3575329" y="3238258"/>
                  </a:lnTo>
                  <a:lnTo>
                    <a:pt x="3577958" y="3238258"/>
                  </a:lnTo>
                  <a:lnTo>
                    <a:pt x="3579076" y="3237788"/>
                  </a:lnTo>
                  <a:lnTo>
                    <a:pt x="3580942" y="3235934"/>
                  </a:lnTo>
                  <a:lnTo>
                    <a:pt x="3581400" y="3234817"/>
                  </a:lnTo>
                  <a:lnTo>
                    <a:pt x="3581400" y="3232175"/>
                  </a:lnTo>
                  <a:close/>
                </a:path>
                <a:path w="5438775" h="3776979">
                  <a:moveTo>
                    <a:pt x="3581400" y="2694063"/>
                  </a:moveTo>
                  <a:lnTo>
                    <a:pt x="3580942" y="2692933"/>
                  </a:lnTo>
                  <a:lnTo>
                    <a:pt x="3579076" y="2691079"/>
                  </a:lnTo>
                  <a:lnTo>
                    <a:pt x="3577958" y="2690609"/>
                  </a:lnTo>
                  <a:lnTo>
                    <a:pt x="3575329" y="2690609"/>
                  </a:lnTo>
                  <a:lnTo>
                    <a:pt x="3574211" y="2691079"/>
                  </a:lnTo>
                  <a:lnTo>
                    <a:pt x="3572345" y="2692933"/>
                  </a:lnTo>
                  <a:lnTo>
                    <a:pt x="3571875" y="2694063"/>
                  </a:lnTo>
                  <a:lnTo>
                    <a:pt x="3571875" y="2696692"/>
                  </a:lnTo>
                  <a:lnTo>
                    <a:pt x="3572345" y="2697810"/>
                  </a:lnTo>
                  <a:lnTo>
                    <a:pt x="3574211" y="2699677"/>
                  </a:lnTo>
                  <a:lnTo>
                    <a:pt x="3575329" y="2700134"/>
                  </a:lnTo>
                  <a:lnTo>
                    <a:pt x="3577958" y="2700134"/>
                  </a:lnTo>
                  <a:lnTo>
                    <a:pt x="3579076" y="2699677"/>
                  </a:lnTo>
                  <a:lnTo>
                    <a:pt x="3580942" y="2697810"/>
                  </a:lnTo>
                  <a:lnTo>
                    <a:pt x="3581400" y="2696692"/>
                  </a:lnTo>
                  <a:lnTo>
                    <a:pt x="3581400" y="2694063"/>
                  </a:lnTo>
                  <a:close/>
                </a:path>
                <a:path w="5438775" h="3776979">
                  <a:moveTo>
                    <a:pt x="3581400" y="2155939"/>
                  </a:moveTo>
                  <a:lnTo>
                    <a:pt x="3580942" y="2154809"/>
                  </a:lnTo>
                  <a:lnTo>
                    <a:pt x="3579076" y="2152954"/>
                  </a:lnTo>
                  <a:lnTo>
                    <a:pt x="3577958" y="2152485"/>
                  </a:lnTo>
                  <a:lnTo>
                    <a:pt x="3575329" y="2152485"/>
                  </a:lnTo>
                  <a:lnTo>
                    <a:pt x="3574211" y="2152954"/>
                  </a:lnTo>
                  <a:lnTo>
                    <a:pt x="3572345" y="2154809"/>
                  </a:lnTo>
                  <a:lnTo>
                    <a:pt x="3571875" y="2155939"/>
                  </a:lnTo>
                  <a:lnTo>
                    <a:pt x="3571875" y="2158568"/>
                  </a:lnTo>
                  <a:lnTo>
                    <a:pt x="3572345" y="2159685"/>
                  </a:lnTo>
                  <a:lnTo>
                    <a:pt x="3574211" y="2161552"/>
                  </a:lnTo>
                  <a:lnTo>
                    <a:pt x="3575329" y="2162010"/>
                  </a:lnTo>
                  <a:lnTo>
                    <a:pt x="3577958" y="2162010"/>
                  </a:lnTo>
                  <a:lnTo>
                    <a:pt x="3579076" y="2161552"/>
                  </a:lnTo>
                  <a:lnTo>
                    <a:pt x="3580942" y="2159685"/>
                  </a:lnTo>
                  <a:lnTo>
                    <a:pt x="3581400" y="2158568"/>
                  </a:lnTo>
                  <a:lnTo>
                    <a:pt x="3581400" y="2155939"/>
                  </a:lnTo>
                  <a:close/>
                </a:path>
                <a:path w="5438775" h="3776979">
                  <a:moveTo>
                    <a:pt x="3581400" y="1617814"/>
                  </a:moveTo>
                  <a:lnTo>
                    <a:pt x="3580942" y="1616697"/>
                  </a:lnTo>
                  <a:lnTo>
                    <a:pt x="3579076" y="1614830"/>
                  </a:lnTo>
                  <a:lnTo>
                    <a:pt x="3577958" y="1614373"/>
                  </a:lnTo>
                  <a:lnTo>
                    <a:pt x="3575329" y="1614373"/>
                  </a:lnTo>
                  <a:lnTo>
                    <a:pt x="3574211" y="1614830"/>
                  </a:lnTo>
                  <a:lnTo>
                    <a:pt x="3572345" y="1616697"/>
                  </a:lnTo>
                  <a:lnTo>
                    <a:pt x="3571875" y="1617814"/>
                  </a:lnTo>
                  <a:lnTo>
                    <a:pt x="3571875" y="1620443"/>
                  </a:lnTo>
                  <a:lnTo>
                    <a:pt x="3572345" y="1621574"/>
                  </a:lnTo>
                  <a:lnTo>
                    <a:pt x="3574211" y="1623428"/>
                  </a:lnTo>
                  <a:lnTo>
                    <a:pt x="3575329" y="1623898"/>
                  </a:lnTo>
                  <a:lnTo>
                    <a:pt x="3577958" y="1623898"/>
                  </a:lnTo>
                  <a:lnTo>
                    <a:pt x="3579076" y="1623428"/>
                  </a:lnTo>
                  <a:lnTo>
                    <a:pt x="3580942" y="1621574"/>
                  </a:lnTo>
                  <a:lnTo>
                    <a:pt x="3581400" y="1620443"/>
                  </a:lnTo>
                  <a:lnTo>
                    <a:pt x="3581400" y="1617814"/>
                  </a:lnTo>
                  <a:close/>
                </a:path>
                <a:path w="5438775" h="3776979">
                  <a:moveTo>
                    <a:pt x="3581400" y="1079690"/>
                  </a:moveTo>
                  <a:lnTo>
                    <a:pt x="3580942" y="1078572"/>
                  </a:lnTo>
                  <a:lnTo>
                    <a:pt x="3579076" y="1076706"/>
                  </a:lnTo>
                  <a:lnTo>
                    <a:pt x="3577958" y="1076248"/>
                  </a:lnTo>
                  <a:lnTo>
                    <a:pt x="3575329" y="1076248"/>
                  </a:lnTo>
                  <a:lnTo>
                    <a:pt x="3574211" y="1076706"/>
                  </a:lnTo>
                  <a:lnTo>
                    <a:pt x="3572345" y="1078572"/>
                  </a:lnTo>
                  <a:lnTo>
                    <a:pt x="3571875" y="1079690"/>
                  </a:lnTo>
                  <a:lnTo>
                    <a:pt x="3571875" y="1082319"/>
                  </a:lnTo>
                  <a:lnTo>
                    <a:pt x="3572345" y="1083449"/>
                  </a:lnTo>
                  <a:lnTo>
                    <a:pt x="3574211" y="1085303"/>
                  </a:lnTo>
                  <a:lnTo>
                    <a:pt x="3575329" y="1085773"/>
                  </a:lnTo>
                  <a:lnTo>
                    <a:pt x="3577958" y="1085773"/>
                  </a:lnTo>
                  <a:lnTo>
                    <a:pt x="3579076" y="1085303"/>
                  </a:lnTo>
                  <a:lnTo>
                    <a:pt x="3580942" y="1083449"/>
                  </a:lnTo>
                  <a:lnTo>
                    <a:pt x="3581400" y="1082319"/>
                  </a:lnTo>
                  <a:lnTo>
                    <a:pt x="3581400" y="1079690"/>
                  </a:lnTo>
                  <a:close/>
                </a:path>
                <a:path w="5438775" h="3776979">
                  <a:moveTo>
                    <a:pt x="3581400" y="541566"/>
                  </a:moveTo>
                  <a:lnTo>
                    <a:pt x="3580942" y="540448"/>
                  </a:lnTo>
                  <a:lnTo>
                    <a:pt x="3579076" y="538594"/>
                  </a:lnTo>
                  <a:lnTo>
                    <a:pt x="3577958" y="538124"/>
                  </a:lnTo>
                  <a:lnTo>
                    <a:pt x="3575329" y="538124"/>
                  </a:lnTo>
                  <a:lnTo>
                    <a:pt x="3574211" y="538594"/>
                  </a:lnTo>
                  <a:lnTo>
                    <a:pt x="3572345" y="540448"/>
                  </a:lnTo>
                  <a:lnTo>
                    <a:pt x="3571875" y="541566"/>
                  </a:lnTo>
                  <a:lnTo>
                    <a:pt x="3571875" y="544207"/>
                  </a:lnTo>
                  <a:lnTo>
                    <a:pt x="3572345" y="545325"/>
                  </a:lnTo>
                  <a:lnTo>
                    <a:pt x="3574211" y="547179"/>
                  </a:lnTo>
                  <a:lnTo>
                    <a:pt x="3575329" y="547649"/>
                  </a:lnTo>
                  <a:lnTo>
                    <a:pt x="3577958" y="547649"/>
                  </a:lnTo>
                  <a:lnTo>
                    <a:pt x="3579076" y="547179"/>
                  </a:lnTo>
                  <a:lnTo>
                    <a:pt x="3580942" y="545325"/>
                  </a:lnTo>
                  <a:lnTo>
                    <a:pt x="3581400" y="544207"/>
                  </a:lnTo>
                  <a:lnTo>
                    <a:pt x="3581400" y="541566"/>
                  </a:lnTo>
                  <a:close/>
                </a:path>
                <a:path w="5438775" h="3776979">
                  <a:moveTo>
                    <a:pt x="3581400" y="3454"/>
                  </a:moveTo>
                  <a:lnTo>
                    <a:pt x="3580942" y="2324"/>
                  </a:lnTo>
                  <a:lnTo>
                    <a:pt x="3579076" y="469"/>
                  </a:lnTo>
                  <a:lnTo>
                    <a:pt x="3577958" y="0"/>
                  </a:lnTo>
                  <a:lnTo>
                    <a:pt x="3575329" y="0"/>
                  </a:lnTo>
                  <a:lnTo>
                    <a:pt x="3574211" y="469"/>
                  </a:lnTo>
                  <a:lnTo>
                    <a:pt x="3572345" y="2324"/>
                  </a:lnTo>
                  <a:lnTo>
                    <a:pt x="3571875" y="3454"/>
                  </a:lnTo>
                  <a:lnTo>
                    <a:pt x="3571875" y="6083"/>
                  </a:lnTo>
                  <a:lnTo>
                    <a:pt x="3572345" y="7200"/>
                  </a:lnTo>
                  <a:lnTo>
                    <a:pt x="3574211" y="9067"/>
                  </a:lnTo>
                  <a:lnTo>
                    <a:pt x="3575329" y="9525"/>
                  </a:lnTo>
                  <a:lnTo>
                    <a:pt x="3577958" y="9525"/>
                  </a:lnTo>
                  <a:lnTo>
                    <a:pt x="3579076" y="9067"/>
                  </a:lnTo>
                  <a:lnTo>
                    <a:pt x="3580942" y="7200"/>
                  </a:lnTo>
                  <a:lnTo>
                    <a:pt x="3581400" y="6083"/>
                  </a:lnTo>
                  <a:lnTo>
                    <a:pt x="3581400" y="3454"/>
                  </a:lnTo>
                  <a:close/>
                </a:path>
                <a:path w="5438775" h="3776979">
                  <a:moveTo>
                    <a:pt x="3629025" y="3770299"/>
                  </a:moveTo>
                  <a:lnTo>
                    <a:pt x="3628567" y="3769182"/>
                  </a:lnTo>
                  <a:lnTo>
                    <a:pt x="3626701" y="3767315"/>
                  </a:lnTo>
                  <a:lnTo>
                    <a:pt x="3625583" y="3766858"/>
                  </a:lnTo>
                  <a:lnTo>
                    <a:pt x="3622954" y="3766858"/>
                  </a:lnTo>
                  <a:lnTo>
                    <a:pt x="3621836" y="3767315"/>
                  </a:lnTo>
                  <a:lnTo>
                    <a:pt x="3619970" y="3769182"/>
                  </a:lnTo>
                  <a:lnTo>
                    <a:pt x="3619500" y="3770299"/>
                  </a:lnTo>
                  <a:lnTo>
                    <a:pt x="3619500" y="3772928"/>
                  </a:lnTo>
                  <a:lnTo>
                    <a:pt x="3619970" y="3774059"/>
                  </a:lnTo>
                  <a:lnTo>
                    <a:pt x="3621836" y="3775913"/>
                  </a:lnTo>
                  <a:lnTo>
                    <a:pt x="3622954" y="3776383"/>
                  </a:lnTo>
                  <a:lnTo>
                    <a:pt x="3625583" y="3776383"/>
                  </a:lnTo>
                  <a:lnTo>
                    <a:pt x="3626701" y="3775913"/>
                  </a:lnTo>
                  <a:lnTo>
                    <a:pt x="3628567" y="3774059"/>
                  </a:lnTo>
                  <a:lnTo>
                    <a:pt x="3629025" y="3772928"/>
                  </a:lnTo>
                  <a:lnTo>
                    <a:pt x="3629025" y="3770299"/>
                  </a:lnTo>
                  <a:close/>
                </a:path>
                <a:path w="5438775" h="3776979">
                  <a:moveTo>
                    <a:pt x="3629025" y="3232175"/>
                  </a:moveTo>
                  <a:lnTo>
                    <a:pt x="3628567" y="3231057"/>
                  </a:lnTo>
                  <a:lnTo>
                    <a:pt x="3626701" y="3229203"/>
                  </a:lnTo>
                  <a:lnTo>
                    <a:pt x="3625583" y="3228733"/>
                  </a:lnTo>
                  <a:lnTo>
                    <a:pt x="3622954" y="3228733"/>
                  </a:lnTo>
                  <a:lnTo>
                    <a:pt x="3621836" y="3229203"/>
                  </a:lnTo>
                  <a:lnTo>
                    <a:pt x="3619970" y="3231057"/>
                  </a:lnTo>
                  <a:lnTo>
                    <a:pt x="3619500" y="3232175"/>
                  </a:lnTo>
                  <a:lnTo>
                    <a:pt x="3619500" y="3234817"/>
                  </a:lnTo>
                  <a:lnTo>
                    <a:pt x="3619970" y="3235934"/>
                  </a:lnTo>
                  <a:lnTo>
                    <a:pt x="3621836" y="3237788"/>
                  </a:lnTo>
                  <a:lnTo>
                    <a:pt x="3622954" y="3238258"/>
                  </a:lnTo>
                  <a:lnTo>
                    <a:pt x="3625583" y="3238258"/>
                  </a:lnTo>
                  <a:lnTo>
                    <a:pt x="3626701" y="3237788"/>
                  </a:lnTo>
                  <a:lnTo>
                    <a:pt x="3628567" y="3235934"/>
                  </a:lnTo>
                  <a:lnTo>
                    <a:pt x="3629025" y="3234817"/>
                  </a:lnTo>
                  <a:lnTo>
                    <a:pt x="3629025" y="3232175"/>
                  </a:lnTo>
                  <a:close/>
                </a:path>
                <a:path w="5438775" h="3776979">
                  <a:moveTo>
                    <a:pt x="3629025" y="2694063"/>
                  </a:moveTo>
                  <a:lnTo>
                    <a:pt x="3628567" y="2692933"/>
                  </a:lnTo>
                  <a:lnTo>
                    <a:pt x="3626701" y="2691079"/>
                  </a:lnTo>
                  <a:lnTo>
                    <a:pt x="3625583" y="2690609"/>
                  </a:lnTo>
                  <a:lnTo>
                    <a:pt x="3622954" y="2690609"/>
                  </a:lnTo>
                  <a:lnTo>
                    <a:pt x="3621836" y="2691079"/>
                  </a:lnTo>
                  <a:lnTo>
                    <a:pt x="3619970" y="2692933"/>
                  </a:lnTo>
                  <a:lnTo>
                    <a:pt x="3619500" y="2694063"/>
                  </a:lnTo>
                  <a:lnTo>
                    <a:pt x="3619500" y="2696692"/>
                  </a:lnTo>
                  <a:lnTo>
                    <a:pt x="3619970" y="2697810"/>
                  </a:lnTo>
                  <a:lnTo>
                    <a:pt x="3621836" y="2699677"/>
                  </a:lnTo>
                  <a:lnTo>
                    <a:pt x="3622954" y="2700134"/>
                  </a:lnTo>
                  <a:lnTo>
                    <a:pt x="3625583" y="2700134"/>
                  </a:lnTo>
                  <a:lnTo>
                    <a:pt x="3626701" y="2699677"/>
                  </a:lnTo>
                  <a:lnTo>
                    <a:pt x="3628567" y="2697810"/>
                  </a:lnTo>
                  <a:lnTo>
                    <a:pt x="3629025" y="2696692"/>
                  </a:lnTo>
                  <a:lnTo>
                    <a:pt x="3629025" y="2694063"/>
                  </a:lnTo>
                  <a:close/>
                </a:path>
                <a:path w="5438775" h="3776979">
                  <a:moveTo>
                    <a:pt x="3629025" y="2155939"/>
                  </a:moveTo>
                  <a:lnTo>
                    <a:pt x="3628567" y="2154809"/>
                  </a:lnTo>
                  <a:lnTo>
                    <a:pt x="3626701" y="2152954"/>
                  </a:lnTo>
                  <a:lnTo>
                    <a:pt x="3625583" y="2152485"/>
                  </a:lnTo>
                  <a:lnTo>
                    <a:pt x="3622954" y="2152485"/>
                  </a:lnTo>
                  <a:lnTo>
                    <a:pt x="3621836" y="2152954"/>
                  </a:lnTo>
                  <a:lnTo>
                    <a:pt x="3619970" y="2154809"/>
                  </a:lnTo>
                  <a:lnTo>
                    <a:pt x="3619500" y="2155939"/>
                  </a:lnTo>
                  <a:lnTo>
                    <a:pt x="3619500" y="2158568"/>
                  </a:lnTo>
                  <a:lnTo>
                    <a:pt x="3619970" y="2159685"/>
                  </a:lnTo>
                  <a:lnTo>
                    <a:pt x="3621836" y="2161552"/>
                  </a:lnTo>
                  <a:lnTo>
                    <a:pt x="3622954" y="2162010"/>
                  </a:lnTo>
                  <a:lnTo>
                    <a:pt x="3625583" y="2162010"/>
                  </a:lnTo>
                  <a:lnTo>
                    <a:pt x="3626701" y="2161552"/>
                  </a:lnTo>
                  <a:lnTo>
                    <a:pt x="3628567" y="2159685"/>
                  </a:lnTo>
                  <a:lnTo>
                    <a:pt x="3629025" y="2158568"/>
                  </a:lnTo>
                  <a:lnTo>
                    <a:pt x="3629025" y="2155939"/>
                  </a:lnTo>
                  <a:close/>
                </a:path>
                <a:path w="5438775" h="3776979">
                  <a:moveTo>
                    <a:pt x="3629025" y="1617814"/>
                  </a:moveTo>
                  <a:lnTo>
                    <a:pt x="3628567" y="1616697"/>
                  </a:lnTo>
                  <a:lnTo>
                    <a:pt x="3626701" y="1614830"/>
                  </a:lnTo>
                  <a:lnTo>
                    <a:pt x="3625583" y="1614373"/>
                  </a:lnTo>
                  <a:lnTo>
                    <a:pt x="3622954" y="1614373"/>
                  </a:lnTo>
                  <a:lnTo>
                    <a:pt x="3621836" y="1614830"/>
                  </a:lnTo>
                  <a:lnTo>
                    <a:pt x="3619970" y="1616697"/>
                  </a:lnTo>
                  <a:lnTo>
                    <a:pt x="3619500" y="1617814"/>
                  </a:lnTo>
                  <a:lnTo>
                    <a:pt x="3619500" y="1620443"/>
                  </a:lnTo>
                  <a:lnTo>
                    <a:pt x="3619970" y="1621574"/>
                  </a:lnTo>
                  <a:lnTo>
                    <a:pt x="3621836" y="1623428"/>
                  </a:lnTo>
                  <a:lnTo>
                    <a:pt x="3622954" y="1623898"/>
                  </a:lnTo>
                  <a:lnTo>
                    <a:pt x="3625583" y="1623898"/>
                  </a:lnTo>
                  <a:lnTo>
                    <a:pt x="3626701" y="1623428"/>
                  </a:lnTo>
                  <a:lnTo>
                    <a:pt x="3628567" y="1621574"/>
                  </a:lnTo>
                  <a:lnTo>
                    <a:pt x="3629025" y="1620443"/>
                  </a:lnTo>
                  <a:lnTo>
                    <a:pt x="3629025" y="1617814"/>
                  </a:lnTo>
                  <a:close/>
                </a:path>
                <a:path w="5438775" h="3776979">
                  <a:moveTo>
                    <a:pt x="3629025" y="1079690"/>
                  </a:moveTo>
                  <a:lnTo>
                    <a:pt x="3628567" y="1078572"/>
                  </a:lnTo>
                  <a:lnTo>
                    <a:pt x="3626701" y="1076706"/>
                  </a:lnTo>
                  <a:lnTo>
                    <a:pt x="3625583" y="1076248"/>
                  </a:lnTo>
                  <a:lnTo>
                    <a:pt x="3622954" y="1076248"/>
                  </a:lnTo>
                  <a:lnTo>
                    <a:pt x="3621836" y="1076706"/>
                  </a:lnTo>
                  <a:lnTo>
                    <a:pt x="3619970" y="1078572"/>
                  </a:lnTo>
                  <a:lnTo>
                    <a:pt x="3619500" y="1079690"/>
                  </a:lnTo>
                  <a:lnTo>
                    <a:pt x="3619500" y="1082319"/>
                  </a:lnTo>
                  <a:lnTo>
                    <a:pt x="3619970" y="1083449"/>
                  </a:lnTo>
                  <a:lnTo>
                    <a:pt x="3621836" y="1085303"/>
                  </a:lnTo>
                  <a:lnTo>
                    <a:pt x="3622954" y="1085773"/>
                  </a:lnTo>
                  <a:lnTo>
                    <a:pt x="3625583" y="1085773"/>
                  </a:lnTo>
                  <a:lnTo>
                    <a:pt x="3626701" y="1085303"/>
                  </a:lnTo>
                  <a:lnTo>
                    <a:pt x="3628567" y="1083449"/>
                  </a:lnTo>
                  <a:lnTo>
                    <a:pt x="3629025" y="1082319"/>
                  </a:lnTo>
                  <a:lnTo>
                    <a:pt x="3629025" y="1079690"/>
                  </a:lnTo>
                  <a:close/>
                </a:path>
                <a:path w="5438775" h="3776979">
                  <a:moveTo>
                    <a:pt x="3629025" y="541566"/>
                  </a:moveTo>
                  <a:lnTo>
                    <a:pt x="3628567" y="540448"/>
                  </a:lnTo>
                  <a:lnTo>
                    <a:pt x="3626701" y="538594"/>
                  </a:lnTo>
                  <a:lnTo>
                    <a:pt x="3625583" y="538124"/>
                  </a:lnTo>
                  <a:lnTo>
                    <a:pt x="3622954" y="538124"/>
                  </a:lnTo>
                  <a:lnTo>
                    <a:pt x="3621836" y="538594"/>
                  </a:lnTo>
                  <a:lnTo>
                    <a:pt x="3619970" y="540448"/>
                  </a:lnTo>
                  <a:lnTo>
                    <a:pt x="3619500" y="541566"/>
                  </a:lnTo>
                  <a:lnTo>
                    <a:pt x="3619500" y="544207"/>
                  </a:lnTo>
                  <a:lnTo>
                    <a:pt x="3619970" y="545325"/>
                  </a:lnTo>
                  <a:lnTo>
                    <a:pt x="3621836" y="547179"/>
                  </a:lnTo>
                  <a:lnTo>
                    <a:pt x="3622954" y="547649"/>
                  </a:lnTo>
                  <a:lnTo>
                    <a:pt x="3625583" y="547649"/>
                  </a:lnTo>
                  <a:lnTo>
                    <a:pt x="3626701" y="547179"/>
                  </a:lnTo>
                  <a:lnTo>
                    <a:pt x="3628567" y="545325"/>
                  </a:lnTo>
                  <a:lnTo>
                    <a:pt x="3629025" y="544207"/>
                  </a:lnTo>
                  <a:lnTo>
                    <a:pt x="3629025" y="541566"/>
                  </a:lnTo>
                  <a:close/>
                </a:path>
                <a:path w="5438775" h="3776979">
                  <a:moveTo>
                    <a:pt x="3629025" y="3454"/>
                  </a:moveTo>
                  <a:lnTo>
                    <a:pt x="3628567" y="2324"/>
                  </a:lnTo>
                  <a:lnTo>
                    <a:pt x="3626701" y="469"/>
                  </a:lnTo>
                  <a:lnTo>
                    <a:pt x="3625583" y="0"/>
                  </a:lnTo>
                  <a:lnTo>
                    <a:pt x="3622954" y="0"/>
                  </a:lnTo>
                  <a:lnTo>
                    <a:pt x="3621836" y="469"/>
                  </a:lnTo>
                  <a:lnTo>
                    <a:pt x="3619970" y="2324"/>
                  </a:lnTo>
                  <a:lnTo>
                    <a:pt x="3619500" y="3454"/>
                  </a:lnTo>
                  <a:lnTo>
                    <a:pt x="3619500" y="6083"/>
                  </a:lnTo>
                  <a:lnTo>
                    <a:pt x="3619970" y="7200"/>
                  </a:lnTo>
                  <a:lnTo>
                    <a:pt x="3621836" y="9067"/>
                  </a:lnTo>
                  <a:lnTo>
                    <a:pt x="3622954" y="9525"/>
                  </a:lnTo>
                  <a:lnTo>
                    <a:pt x="3625583" y="9525"/>
                  </a:lnTo>
                  <a:lnTo>
                    <a:pt x="3626701" y="9067"/>
                  </a:lnTo>
                  <a:lnTo>
                    <a:pt x="3628567" y="7200"/>
                  </a:lnTo>
                  <a:lnTo>
                    <a:pt x="3629025" y="6083"/>
                  </a:lnTo>
                  <a:lnTo>
                    <a:pt x="3629025" y="3454"/>
                  </a:lnTo>
                  <a:close/>
                </a:path>
                <a:path w="5438775" h="3776979">
                  <a:moveTo>
                    <a:pt x="3676650" y="3770299"/>
                  </a:moveTo>
                  <a:lnTo>
                    <a:pt x="3676192" y="3769182"/>
                  </a:lnTo>
                  <a:lnTo>
                    <a:pt x="3674326" y="3767315"/>
                  </a:lnTo>
                  <a:lnTo>
                    <a:pt x="3673208" y="3766858"/>
                  </a:lnTo>
                  <a:lnTo>
                    <a:pt x="3670579" y="3766858"/>
                  </a:lnTo>
                  <a:lnTo>
                    <a:pt x="3669461" y="3767315"/>
                  </a:lnTo>
                  <a:lnTo>
                    <a:pt x="3667595" y="3769182"/>
                  </a:lnTo>
                  <a:lnTo>
                    <a:pt x="3667125" y="3770299"/>
                  </a:lnTo>
                  <a:lnTo>
                    <a:pt x="3667125" y="3772928"/>
                  </a:lnTo>
                  <a:lnTo>
                    <a:pt x="3667595" y="3774059"/>
                  </a:lnTo>
                  <a:lnTo>
                    <a:pt x="3669461" y="3775913"/>
                  </a:lnTo>
                  <a:lnTo>
                    <a:pt x="3670579" y="3776383"/>
                  </a:lnTo>
                  <a:lnTo>
                    <a:pt x="3673208" y="3776383"/>
                  </a:lnTo>
                  <a:lnTo>
                    <a:pt x="3674326" y="3775913"/>
                  </a:lnTo>
                  <a:lnTo>
                    <a:pt x="3676192" y="3774059"/>
                  </a:lnTo>
                  <a:lnTo>
                    <a:pt x="3676650" y="3772928"/>
                  </a:lnTo>
                  <a:lnTo>
                    <a:pt x="3676650" y="3770299"/>
                  </a:lnTo>
                  <a:close/>
                </a:path>
                <a:path w="5438775" h="3776979">
                  <a:moveTo>
                    <a:pt x="3676650" y="3232175"/>
                  </a:moveTo>
                  <a:lnTo>
                    <a:pt x="3676192" y="3231057"/>
                  </a:lnTo>
                  <a:lnTo>
                    <a:pt x="3674326" y="3229203"/>
                  </a:lnTo>
                  <a:lnTo>
                    <a:pt x="3673208" y="3228733"/>
                  </a:lnTo>
                  <a:lnTo>
                    <a:pt x="3670579" y="3228733"/>
                  </a:lnTo>
                  <a:lnTo>
                    <a:pt x="3669461" y="3229203"/>
                  </a:lnTo>
                  <a:lnTo>
                    <a:pt x="3667595" y="3231057"/>
                  </a:lnTo>
                  <a:lnTo>
                    <a:pt x="3667125" y="3232175"/>
                  </a:lnTo>
                  <a:lnTo>
                    <a:pt x="3667125" y="3234817"/>
                  </a:lnTo>
                  <a:lnTo>
                    <a:pt x="3667595" y="3235934"/>
                  </a:lnTo>
                  <a:lnTo>
                    <a:pt x="3669461" y="3237788"/>
                  </a:lnTo>
                  <a:lnTo>
                    <a:pt x="3670579" y="3238258"/>
                  </a:lnTo>
                  <a:lnTo>
                    <a:pt x="3673208" y="3238258"/>
                  </a:lnTo>
                  <a:lnTo>
                    <a:pt x="3674326" y="3237788"/>
                  </a:lnTo>
                  <a:lnTo>
                    <a:pt x="3676192" y="3235934"/>
                  </a:lnTo>
                  <a:lnTo>
                    <a:pt x="3676650" y="3234817"/>
                  </a:lnTo>
                  <a:lnTo>
                    <a:pt x="3676650" y="3232175"/>
                  </a:lnTo>
                  <a:close/>
                </a:path>
                <a:path w="5438775" h="3776979">
                  <a:moveTo>
                    <a:pt x="3676650" y="2694063"/>
                  </a:moveTo>
                  <a:lnTo>
                    <a:pt x="3676192" y="2692933"/>
                  </a:lnTo>
                  <a:lnTo>
                    <a:pt x="3674326" y="2691079"/>
                  </a:lnTo>
                  <a:lnTo>
                    <a:pt x="3673208" y="2690609"/>
                  </a:lnTo>
                  <a:lnTo>
                    <a:pt x="3670579" y="2690609"/>
                  </a:lnTo>
                  <a:lnTo>
                    <a:pt x="3669461" y="2691079"/>
                  </a:lnTo>
                  <a:lnTo>
                    <a:pt x="3667595" y="2692933"/>
                  </a:lnTo>
                  <a:lnTo>
                    <a:pt x="3667125" y="2694063"/>
                  </a:lnTo>
                  <a:lnTo>
                    <a:pt x="3667125" y="2696692"/>
                  </a:lnTo>
                  <a:lnTo>
                    <a:pt x="3667595" y="2697810"/>
                  </a:lnTo>
                  <a:lnTo>
                    <a:pt x="3669461" y="2699677"/>
                  </a:lnTo>
                  <a:lnTo>
                    <a:pt x="3670579" y="2700134"/>
                  </a:lnTo>
                  <a:lnTo>
                    <a:pt x="3673208" y="2700134"/>
                  </a:lnTo>
                  <a:lnTo>
                    <a:pt x="3674326" y="2699677"/>
                  </a:lnTo>
                  <a:lnTo>
                    <a:pt x="3676192" y="2697810"/>
                  </a:lnTo>
                  <a:lnTo>
                    <a:pt x="3676650" y="2696692"/>
                  </a:lnTo>
                  <a:lnTo>
                    <a:pt x="3676650" y="2694063"/>
                  </a:lnTo>
                  <a:close/>
                </a:path>
                <a:path w="5438775" h="3776979">
                  <a:moveTo>
                    <a:pt x="3676650" y="2155939"/>
                  </a:moveTo>
                  <a:lnTo>
                    <a:pt x="3676192" y="2154809"/>
                  </a:lnTo>
                  <a:lnTo>
                    <a:pt x="3674326" y="2152954"/>
                  </a:lnTo>
                  <a:lnTo>
                    <a:pt x="3673208" y="2152485"/>
                  </a:lnTo>
                  <a:lnTo>
                    <a:pt x="3670579" y="2152485"/>
                  </a:lnTo>
                  <a:lnTo>
                    <a:pt x="3669461" y="2152954"/>
                  </a:lnTo>
                  <a:lnTo>
                    <a:pt x="3667595" y="2154809"/>
                  </a:lnTo>
                  <a:lnTo>
                    <a:pt x="3667125" y="2155939"/>
                  </a:lnTo>
                  <a:lnTo>
                    <a:pt x="3667125" y="2158568"/>
                  </a:lnTo>
                  <a:lnTo>
                    <a:pt x="3667595" y="2159685"/>
                  </a:lnTo>
                  <a:lnTo>
                    <a:pt x="3669461" y="2161552"/>
                  </a:lnTo>
                  <a:lnTo>
                    <a:pt x="3670579" y="2162010"/>
                  </a:lnTo>
                  <a:lnTo>
                    <a:pt x="3673208" y="2162010"/>
                  </a:lnTo>
                  <a:lnTo>
                    <a:pt x="3674326" y="2161552"/>
                  </a:lnTo>
                  <a:lnTo>
                    <a:pt x="3676192" y="2159685"/>
                  </a:lnTo>
                  <a:lnTo>
                    <a:pt x="3676650" y="2158568"/>
                  </a:lnTo>
                  <a:lnTo>
                    <a:pt x="3676650" y="2155939"/>
                  </a:lnTo>
                  <a:close/>
                </a:path>
                <a:path w="5438775" h="3776979">
                  <a:moveTo>
                    <a:pt x="3676650" y="1617814"/>
                  </a:moveTo>
                  <a:lnTo>
                    <a:pt x="3676192" y="1616697"/>
                  </a:lnTo>
                  <a:lnTo>
                    <a:pt x="3674326" y="1614830"/>
                  </a:lnTo>
                  <a:lnTo>
                    <a:pt x="3673208" y="1614373"/>
                  </a:lnTo>
                  <a:lnTo>
                    <a:pt x="3670579" y="1614373"/>
                  </a:lnTo>
                  <a:lnTo>
                    <a:pt x="3669461" y="1614830"/>
                  </a:lnTo>
                  <a:lnTo>
                    <a:pt x="3667595" y="1616697"/>
                  </a:lnTo>
                  <a:lnTo>
                    <a:pt x="3667125" y="1617814"/>
                  </a:lnTo>
                  <a:lnTo>
                    <a:pt x="3667125" y="1620443"/>
                  </a:lnTo>
                  <a:lnTo>
                    <a:pt x="3667595" y="1621574"/>
                  </a:lnTo>
                  <a:lnTo>
                    <a:pt x="3669461" y="1623428"/>
                  </a:lnTo>
                  <a:lnTo>
                    <a:pt x="3670579" y="1623898"/>
                  </a:lnTo>
                  <a:lnTo>
                    <a:pt x="3673208" y="1623898"/>
                  </a:lnTo>
                  <a:lnTo>
                    <a:pt x="3674326" y="1623428"/>
                  </a:lnTo>
                  <a:lnTo>
                    <a:pt x="3676192" y="1621574"/>
                  </a:lnTo>
                  <a:lnTo>
                    <a:pt x="3676650" y="1620443"/>
                  </a:lnTo>
                  <a:lnTo>
                    <a:pt x="3676650" y="1617814"/>
                  </a:lnTo>
                  <a:close/>
                </a:path>
                <a:path w="5438775" h="3776979">
                  <a:moveTo>
                    <a:pt x="3676650" y="1079690"/>
                  </a:moveTo>
                  <a:lnTo>
                    <a:pt x="3676192" y="1078572"/>
                  </a:lnTo>
                  <a:lnTo>
                    <a:pt x="3674326" y="1076706"/>
                  </a:lnTo>
                  <a:lnTo>
                    <a:pt x="3673208" y="1076248"/>
                  </a:lnTo>
                  <a:lnTo>
                    <a:pt x="3670579" y="1076248"/>
                  </a:lnTo>
                  <a:lnTo>
                    <a:pt x="3669461" y="1076706"/>
                  </a:lnTo>
                  <a:lnTo>
                    <a:pt x="3667595" y="1078572"/>
                  </a:lnTo>
                  <a:lnTo>
                    <a:pt x="3667125" y="1079690"/>
                  </a:lnTo>
                  <a:lnTo>
                    <a:pt x="3667125" y="1082319"/>
                  </a:lnTo>
                  <a:lnTo>
                    <a:pt x="3667595" y="1083449"/>
                  </a:lnTo>
                  <a:lnTo>
                    <a:pt x="3669461" y="1085303"/>
                  </a:lnTo>
                  <a:lnTo>
                    <a:pt x="3670579" y="1085773"/>
                  </a:lnTo>
                  <a:lnTo>
                    <a:pt x="3673208" y="1085773"/>
                  </a:lnTo>
                  <a:lnTo>
                    <a:pt x="3674326" y="1085303"/>
                  </a:lnTo>
                  <a:lnTo>
                    <a:pt x="3676192" y="1083449"/>
                  </a:lnTo>
                  <a:lnTo>
                    <a:pt x="3676650" y="1082319"/>
                  </a:lnTo>
                  <a:lnTo>
                    <a:pt x="3676650" y="1079690"/>
                  </a:lnTo>
                  <a:close/>
                </a:path>
                <a:path w="5438775" h="3776979">
                  <a:moveTo>
                    <a:pt x="3676650" y="541566"/>
                  </a:moveTo>
                  <a:lnTo>
                    <a:pt x="3676192" y="540448"/>
                  </a:lnTo>
                  <a:lnTo>
                    <a:pt x="3674326" y="538594"/>
                  </a:lnTo>
                  <a:lnTo>
                    <a:pt x="3673208" y="538124"/>
                  </a:lnTo>
                  <a:lnTo>
                    <a:pt x="3670579" y="538124"/>
                  </a:lnTo>
                  <a:lnTo>
                    <a:pt x="3669461" y="538594"/>
                  </a:lnTo>
                  <a:lnTo>
                    <a:pt x="3667595" y="540448"/>
                  </a:lnTo>
                  <a:lnTo>
                    <a:pt x="3667125" y="541566"/>
                  </a:lnTo>
                  <a:lnTo>
                    <a:pt x="3667125" y="544207"/>
                  </a:lnTo>
                  <a:lnTo>
                    <a:pt x="3667595" y="545325"/>
                  </a:lnTo>
                  <a:lnTo>
                    <a:pt x="3669461" y="547179"/>
                  </a:lnTo>
                  <a:lnTo>
                    <a:pt x="3670579" y="547649"/>
                  </a:lnTo>
                  <a:lnTo>
                    <a:pt x="3673208" y="547649"/>
                  </a:lnTo>
                  <a:lnTo>
                    <a:pt x="3674326" y="547179"/>
                  </a:lnTo>
                  <a:lnTo>
                    <a:pt x="3676192" y="545325"/>
                  </a:lnTo>
                  <a:lnTo>
                    <a:pt x="3676650" y="544207"/>
                  </a:lnTo>
                  <a:lnTo>
                    <a:pt x="3676650" y="541566"/>
                  </a:lnTo>
                  <a:close/>
                </a:path>
                <a:path w="5438775" h="3776979">
                  <a:moveTo>
                    <a:pt x="3676650" y="3454"/>
                  </a:moveTo>
                  <a:lnTo>
                    <a:pt x="3676192" y="2324"/>
                  </a:lnTo>
                  <a:lnTo>
                    <a:pt x="3674326" y="469"/>
                  </a:lnTo>
                  <a:lnTo>
                    <a:pt x="3673208" y="0"/>
                  </a:lnTo>
                  <a:lnTo>
                    <a:pt x="3670579" y="0"/>
                  </a:lnTo>
                  <a:lnTo>
                    <a:pt x="3669461" y="469"/>
                  </a:lnTo>
                  <a:lnTo>
                    <a:pt x="3667595" y="2324"/>
                  </a:lnTo>
                  <a:lnTo>
                    <a:pt x="3667125" y="3454"/>
                  </a:lnTo>
                  <a:lnTo>
                    <a:pt x="3667125" y="6083"/>
                  </a:lnTo>
                  <a:lnTo>
                    <a:pt x="3667595" y="7200"/>
                  </a:lnTo>
                  <a:lnTo>
                    <a:pt x="3669461" y="9067"/>
                  </a:lnTo>
                  <a:lnTo>
                    <a:pt x="3670579" y="9525"/>
                  </a:lnTo>
                  <a:lnTo>
                    <a:pt x="3673208" y="9525"/>
                  </a:lnTo>
                  <a:lnTo>
                    <a:pt x="3674326" y="9067"/>
                  </a:lnTo>
                  <a:lnTo>
                    <a:pt x="3676192" y="7200"/>
                  </a:lnTo>
                  <a:lnTo>
                    <a:pt x="3676650" y="6083"/>
                  </a:lnTo>
                  <a:lnTo>
                    <a:pt x="3676650" y="3454"/>
                  </a:lnTo>
                  <a:close/>
                </a:path>
                <a:path w="5438775" h="3776979">
                  <a:moveTo>
                    <a:pt x="3724275" y="3770299"/>
                  </a:moveTo>
                  <a:lnTo>
                    <a:pt x="3723817" y="3769182"/>
                  </a:lnTo>
                  <a:lnTo>
                    <a:pt x="3721951" y="3767315"/>
                  </a:lnTo>
                  <a:lnTo>
                    <a:pt x="3720833" y="3766858"/>
                  </a:lnTo>
                  <a:lnTo>
                    <a:pt x="3718204" y="3766858"/>
                  </a:lnTo>
                  <a:lnTo>
                    <a:pt x="3717086" y="3767315"/>
                  </a:lnTo>
                  <a:lnTo>
                    <a:pt x="3715220" y="3769182"/>
                  </a:lnTo>
                  <a:lnTo>
                    <a:pt x="3714750" y="3770299"/>
                  </a:lnTo>
                  <a:lnTo>
                    <a:pt x="3714750" y="3772928"/>
                  </a:lnTo>
                  <a:lnTo>
                    <a:pt x="3715220" y="3774059"/>
                  </a:lnTo>
                  <a:lnTo>
                    <a:pt x="3717086" y="3775913"/>
                  </a:lnTo>
                  <a:lnTo>
                    <a:pt x="3718204" y="3776383"/>
                  </a:lnTo>
                  <a:lnTo>
                    <a:pt x="3720833" y="3776383"/>
                  </a:lnTo>
                  <a:lnTo>
                    <a:pt x="3721951" y="3775913"/>
                  </a:lnTo>
                  <a:lnTo>
                    <a:pt x="3723817" y="3774059"/>
                  </a:lnTo>
                  <a:lnTo>
                    <a:pt x="3724275" y="3772928"/>
                  </a:lnTo>
                  <a:lnTo>
                    <a:pt x="3724275" y="3770299"/>
                  </a:lnTo>
                  <a:close/>
                </a:path>
                <a:path w="5438775" h="3776979">
                  <a:moveTo>
                    <a:pt x="3724275" y="3232175"/>
                  </a:moveTo>
                  <a:lnTo>
                    <a:pt x="3723817" y="3231057"/>
                  </a:lnTo>
                  <a:lnTo>
                    <a:pt x="3721951" y="3229203"/>
                  </a:lnTo>
                  <a:lnTo>
                    <a:pt x="3720833" y="3228733"/>
                  </a:lnTo>
                  <a:lnTo>
                    <a:pt x="3718204" y="3228733"/>
                  </a:lnTo>
                  <a:lnTo>
                    <a:pt x="3717086" y="3229203"/>
                  </a:lnTo>
                  <a:lnTo>
                    <a:pt x="3715220" y="3231057"/>
                  </a:lnTo>
                  <a:lnTo>
                    <a:pt x="3714750" y="3232175"/>
                  </a:lnTo>
                  <a:lnTo>
                    <a:pt x="3714750" y="3234817"/>
                  </a:lnTo>
                  <a:lnTo>
                    <a:pt x="3715220" y="3235934"/>
                  </a:lnTo>
                  <a:lnTo>
                    <a:pt x="3717086" y="3237788"/>
                  </a:lnTo>
                  <a:lnTo>
                    <a:pt x="3718204" y="3238258"/>
                  </a:lnTo>
                  <a:lnTo>
                    <a:pt x="3720833" y="3238258"/>
                  </a:lnTo>
                  <a:lnTo>
                    <a:pt x="3721951" y="3237788"/>
                  </a:lnTo>
                  <a:lnTo>
                    <a:pt x="3723817" y="3235934"/>
                  </a:lnTo>
                  <a:lnTo>
                    <a:pt x="3724275" y="3234817"/>
                  </a:lnTo>
                  <a:lnTo>
                    <a:pt x="3724275" y="3232175"/>
                  </a:lnTo>
                  <a:close/>
                </a:path>
                <a:path w="5438775" h="3776979">
                  <a:moveTo>
                    <a:pt x="3724275" y="2694063"/>
                  </a:moveTo>
                  <a:lnTo>
                    <a:pt x="3723817" y="2692933"/>
                  </a:lnTo>
                  <a:lnTo>
                    <a:pt x="3721951" y="2691079"/>
                  </a:lnTo>
                  <a:lnTo>
                    <a:pt x="3720833" y="2690609"/>
                  </a:lnTo>
                  <a:lnTo>
                    <a:pt x="3718204" y="2690609"/>
                  </a:lnTo>
                  <a:lnTo>
                    <a:pt x="3717086" y="2691079"/>
                  </a:lnTo>
                  <a:lnTo>
                    <a:pt x="3715220" y="2692933"/>
                  </a:lnTo>
                  <a:lnTo>
                    <a:pt x="3714750" y="2694063"/>
                  </a:lnTo>
                  <a:lnTo>
                    <a:pt x="3714750" y="2696692"/>
                  </a:lnTo>
                  <a:lnTo>
                    <a:pt x="3715220" y="2697810"/>
                  </a:lnTo>
                  <a:lnTo>
                    <a:pt x="3717086" y="2699677"/>
                  </a:lnTo>
                  <a:lnTo>
                    <a:pt x="3718204" y="2700134"/>
                  </a:lnTo>
                  <a:lnTo>
                    <a:pt x="3720833" y="2700134"/>
                  </a:lnTo>
                  <a:lnTo>
                    <a:pt x="3721951" y="2699677"/>
                  </a:lnTo>
                  <a:lnTo>
                    <a:pt x="3723817" y="2697810"/>
                  </a:lnTo>
                  <a:lnTo>
                    <a:pt x="3724275" y="2696692"/>
                  </a:lnTo>
                  <a:lnTo>
                    <a:pt x="3724275" y="2694063"/>
                  </a:lnTo>
                  <a:close/>
                </a:path>
                <a:path w="5438775" h="3776979">
                  <a:moveTo>
                    <a:pt x="3724275" y="2155939"/>
                  </a:moveTo>
                  <a:lnTo>
                    <a:pt x="3723817" y="2154809"/>
                  </a:lnTo>
                  <a:lnTo>
                    <a:pt x="3721951" y="2152954"/>
                  </a:lnTo>
                  <a:lnTo>
                    <a:pt x="3720833" y="2152485"/>
                  </a:lnTo>
                  <a:lnTo>
                    <a:pt x="3718204" y="2152485"/>
                  </a:lnTo>
                  <a:lnTo>
                    <a:pt x="3717086" y="2152954"/>
                  </a:lnTo>
                  <a:lnTo>
                    <a:pt x="3715220" y="2154809"/>
                  </a:lnTo>
                  <a:lnTo>
                    <a:pt x="3714750" y="2155939"/>
                  </a:lnTo>
                  <a:lnTo>
                    <a:pt x="3714750" y="2158568"/>
                  </a:lnTo>
                  <a:lnTo>
                    <a:pt x="3715220" y="2159685"/>
                  </a:lnTo>
                  <a:lnTo>
                    <a:pt x="3717086" y="2161552"/>
                  </a:lnTo>
                  <a:lnTo>
                    <a:pt x="3718204" y="2162010"/>
                  </a:lnTo>
                  <a:lnTo>
                    <a:pt x="3720833" y="2162010"/>
                  </a:lnTo>
                  <a:lnTo>
                    <a:pt x="3721951" y="2161552"/>
                  </a:lnTo>
                  <a:lnTo>
                    <a:pt x="3723817" y="2159685"/>
                  </a:lnTo>
                  <a:lnTo>
                    <a:pt x="3724275" y="2158568"/>
                  </a:lnTo>
                  <a:lnTo>
                    <a:pt x="3724275" y="2155939"/>
                  </a:lnTo>
                  <a:close/>
                </a:path>
                <a:path w="5438775" h="3776979">
                  <a:moveTo>
                    <a:pt x="3724275" y="1617814"/>
                  </a:moveTo>
                  <a:lnTo>
                    <a:pt x="3723817" y="1616697"/>
                  </a:lnTo>
                  <a:lnTo>
                    <a:pt x="3721951" y="1614830"/>
                  </a:lnTo>
                  <a:lnTo>
                    <a:pt x="3720833" y="1614373"/>
                  </a:lnTo>
                  <a:lnTo>
                    <a:pt x="3718204" y="1614373"/>
                  </a:lnTo>
                  <a:lnTo>
                    <a:pt x="3717086" y="1614830"/>
                  </a:lnTo>
                  <a:lnTo>
                    <a:pt x="3715220" y="1616697"/>
                  </a:lnTo>
                  <a:lnTo>
                    <a:pt x="3714750" y="1617814"/>
                  </a:lnTo>
                  <a:lnTo>
                    <a:pt x="3714750" y="1620443"/>
                  </a:lnTo>
                  <a:lnTo>
                    <a:pt x="3715220" y="1621574"/>
                  </a:lnTo>
                  <a:lnTo>
                    <a:pt x="3717086" y="1623428"/>
                  </a:lnTo>
                  <a:lnTo>
                    <a:pt x="3718204" y="1623898"/>
                  </a:lnTo>
                  <a:lnTo>
                    <a:pt x="3720833" y="1623898"/>
                  </a:lnTo>
                  <a:lnTo>
                    <a:pt x="3721951" y="1623428"/>
                  </a:lnTo>
                  <a:lnTo>
                    <a:pt x="3723817" y="1621574"/>
                  </a:lnTo>
                  <a:lnTo>
                    <a:pt x="3724275" y="1620443"/>
                  </a:lnTo>
                  <a:lnTo>
                    <a:pt x="3724275" y="1617814"/>
                  </a:lnTo>
                  <a:close/>
                </a:path>
                <a:path w="5438775" h="3776979">
                  <a:moveTo>
                    <a:pt x="3724275" y="1079690"/>
                  </a:moveTo>
                  <a:lnTo>
                    <a:pt x="3723817" y="1078572"/>
                  </a:lnTo>
                  <a:lnTo>
                    <a:pt x="3721951" y="1076706"/>
                  </a:lnTo>
                  <a:lnTo>
                    <a:pt x="3720833" y="1076248"/>
                  </a:lnTo>
                  <a:lnTo>
                    <a:pt x="3718204" y="1076248"/>
                  </a:lnTo>
                  <a:lnTo>
                    <a:pt x="3717086" y="1076706"/>
                  </a:lnTo>
                  <a:lnTo>
                    <a:pt x="3715220" y="1078572"/>
                  </a:lnTo>
                  <a:lnTo>
                    <a:pt x="3714750" y="1079690"/>
                  </a:lnTo>
                  <a:lnTo>
                    <a:pt x="3714750" y="1082319"/>
                  </a:lnTo>
                  <a:lnTo>
                    <a:pt x="3715220" y="1083449"/>
                  </a:lnTo>
                  <a:lnTo>
                    <a:pt x="3717086" y="1085303"/>
                  </a:lnTo>
                  <a:lnTo>
                    <a:pt x="3718204" y="1085773"/>
                  </a:lnTo>
                  <a:lnTo>
                    <a:pt x="3720833" y="1085773"/>
                  </a:lnTo>
                  <a:lnTo>
                    <a:pt x="3721951" y="1085303"/>
                  </a:lnTo>
                  <a:lnTo>
                    <a:pt x="3723817" y="1083449"/>
                  </a:lnTo>
                  <a:lnTo>
                    <a:pt x="3724275" y="1082319"/>
                  </a:lnTo>
                  <a:lnTo>
                    <a:pt x="3724275" y="1079690"/>
                  </a:lnTo>
                  <a:close/>
                </a:path>
                <a:path w="5438775" h="3776979">
                  <a:moveTo>
                    <a:pt x="3724275" y="541566"/>
                  </a:moveTo>
                  <a:lnTo>
                    <a:pt x="3723817" y="540448"/>
                  </a:lnTo>
                  <a:lnTo>
                    <a:pt x="3721951" y="538594"/>
                  </a:lnTo>
                  <a:lnTo>
                    <a:pt x="3720833" y="538124"/>
                  </a:lnTo>
                  <a:lnTo>
                    <a:pt x="3718204" y="538124"/>
                  </a:lnTo>
                  <a:lnTo>
                    <a:pt x="3717086" y="538594"/>
                  </a:lnTo>
                  <a:lnTo>
                    <a:pt x="3715220" y="540448"/>
                  </a:lnTo>
                  <a:lnTo>
                    <a:pt x="3714750" y="541566"/>
                  </a:lnTo>
                  <a:lnTo>
                    <a:pt x="3714750" y="544207"/>
                  </a:lnTo>
                  <a:lnTo>
                    <a:pt x="3715220" y="545325"/>
                  </a:lnTo>
                  <a:lnTo>
                    <a:pt x="3717086" y="547179"/>
                  </a:lnTo>
                  <a:lnTo>
                    <a:pt x="3718204" y="547649"/>
                  </a:lnTo>
                  <a:lnTo>
                    <a:pt x="3720833" y="547649"/>
                  </a:lnTo>
                  <a:lnTo>
                    <a:pt x="3721951" y="547179"/>
                  </a:lnTo>
                  <a:lnTo>
                    <a:pt x="3723817" y="545325"/>
                  </a:lnTo>
                  <a:lnTo>
                    <a:pt x="3724275" y="544207"/>
                  </a:lnTo>
                  <a:lnTo>
                    <a:pt x="3724275" y="541566"/>
                  </a:lnTo>
                  <a:close/>
                </a:path>
                <a:path w="5438775" h="3776979">
                  <a:moveTo>
                    <a:pt x="3724275" y="3454"/>
                  </a:moveTo>
                  <a:lnTo>
                    <a:pt x="3723817" y="2324"/>
                  </a:lnTo>
                  <a:lnTo>
                    <a:pt x="3721951" y="469"/>
                  </a:lnTo>
                  <a:lnTo>
                    <a:pt x="3720833" y="0"/>
                  </a:lnTo>
                  <a:lnTo>
                    <a:pt x="3718204" y="0"/>
                  </a:lnTo>
                  <a:lnTo>
                    <a:pt x="3717086" y="469"/>
                  </a:lnTo>
                  <a:lnTo>
                    <a:pt x="3715220" y="2324"/>
                  </a:lnTo>
                  <a:lnTo>
                    <a:pt x="3714750" y="3454"/>
                  </a:lnTo>
                  <a:lnTo>
                    <a:pt x="3714750" y="6083"/>
                  </a:lnTo>
                  <a:lnTo>
                    <a:pt x="3715220" y="7200"/>
                  </a:lnTo>
                  <a:lnTo>
                    <a:pt x="3717086" y="9067"/>
                  </a:lnTo>
                  <a:lnTo>
                    <a:pt x="3718204" y="9525"/>
                  </a:lnTo>
                  <a:lnTo>
                    <a:pt x="3720833" y="9525"/>
                  </a:lnTo>
                  <a:lnTo>
                    <a:pt x="3721951" y="9067"/>
                  </a:lnTo>
                  <a:lnTo>
                    <a:pt x="3723817" y="7200"/>
                  </a:lnTo>
                  <a:lnTo>
                    <a:pt x="3724275" y="6083"/>
                  </a:lnTo>
                  <a:lnTo>
                    <a:pt x="3724275" y="3454"/>
                  </a:lnTo>
                  <a:close/>
                </a:path>
                <a:path w="5438775" h="3776979">
                  <a:moveTo>
                    <a:pt x="3771900" y="3770299"/>
                  </a:moveTo>
                  <a:lnTo>
                    <a:pt x="3771442" y="3769182"/>
                  </a:lnTo>
                  <a:lnTo>
                    <a:pt x="3769576" y="3767315"/>
                  </a:lnTo>
                  <a:lnTo>
                    <a:pt x="3768458" y="3766858"/>
                  </a:lnTo>
                  <a:lnTo>
                    <a:pt x="3765829" y="3766858"/>
                  </a:lnTo>
                  <a:lnTo>
                    <a:pt x="3764711" y="3767315"/>
                  </a:lnTo>
                  <a:lnTo>
                    <a:pt x="3762845" y="3769182"/>
                  </a:lnTo>
                  <a:lnTo>
                    <a:pt x="3762375" y="3770299"/>
                  </a:lnTo>
                  <a:lnTo>
                    <a:pt x="3762375" y="3772928"/>
                  </a:lnTo>
                  <a:lnTo>
                    <a:pt x="3762845" y="3774059"/>
                  </a:lnTo>
                  <a:lnTo>
                    <a:pt x="3764711" y="3775913"/>
                  </a:lnTo>
                  <a:lnTo>
                    <a:pt x="3765829" y="3776383"/>
                  </a:lnTo>
                  <a:lnTo>
                    <a:pt x="3768458" y="3776383"/>
                  </a:lnTo>
                  <a:lnTo>
                    <a:pt x="3769576" y="3775913"/>
                  </a:lnTo>
                  <a:lnTo>
                    <a:pt x="3771442" y="3774059"/>
                  </a:lnTo>
                  <a:lnTo>
                    <a:pt x="3771900" y="3772928"/>
                  </a:lnTo>
                  <a:lnTo>
                    <a:pt x="3771900" y="3770299"/>
                  </a:lnTo>
                  <a:close/>
                </a:path>
                <a:path w="5438775" h="3776979">
                  <a:moveTo>
                    <a:pt x="3771900" y="3232175"/>
                  </a:moveTo>
                  <a:lnTo>
                    <a:pt x="3771442" y="3231057"/>
                  </a:lnTo>
                  <a:lnTo>
                    <a:pt x="3769576" y="3229203"/>
                  </a:lnTo>
                  <a:lnTo>
                    <a:pt x="3768458" y="3228733"/>
                  </a:lnTo>
                  <a:lnTo>
                    <a:pt x="3765829" y="3228733"/>
                  </a:lnTo>
                  <a:lnTo>
                    <a:pt x="3764711" y="3229203"/>
                  </a:lnTo>
                  <a:lnTo>
                    <a:pt x="3762845" y="3231057"/>
                  </a:lnTo>
                  <a:lnTo>
                    <a:pt x="3762375" y="3232175"/>
                  </a:lnTo>
                  <a:lnTo>
                    <a:pt x="3762375" y="3234817"/>
                  </a:lnTo>
                  <a:lnTo>
                    <a:pt x="3762845" y="3235934"/>
                  </a:lnTo>
                  <a:lnTo>
                    <a:pt x="3764711" y="3237788"/>
                  </a:lnTo>
                  <a:lnTo>
                    <a:pt x="3765829" y="3238258"/>
                  </a:lnTo>
                  <a:lnTo>
                    <a:pt x="3768458" y="3238258"/>
                  </a:lnTo>
                  <a:lnTo>
                    <a:pt x="3769576" y="3237788"/>
                  </a:lnTo>
                  <a:lnTo>
                    <a:pt x="3771442" y="3235934"/>
                  </a:lnTo>
                  <a:lnTo>
                    <a:pt x="3771900" y="3234817"/>
                  </a:lnTo>
                  <a:lnTo>
                    <a:pt x="3771900" y="3232175"/>
                  </a:lnTo>
                  <a:close/>
                </a:path>
                <a:path w="5438775" h="3776979">
                  <a:moveTo>
                    <a:pt x="3771900" y="2694063"/>
                  </a:moveTo>
                  <a:lnTo>
                    <a:pt x="3771442" y="2692933"/>
                  </a:lnTo>
                  <a:lnTo>
                    <a:pt x="3769576" y="2691079"/>
                  </a:lnTo>
                  <a:lnTo>
                    <a:pt x="3768458" y="2690609"/>
                  </a:lnTo>
                  <a:lnTo>
                    <a:pt x="3765829" y="2690609"/>
                  </a:lnTo>
                  <a:lnTo>
                    <a:pt x="3764711" y="2691079"/>
                  </a:lnTo>
                  <a:lnTo>
                    <a:pt x="3762845" y="2692933"/>
                  </a:lnTo>
                  <a:lnTo>
                    <a:pt x="3762375" y="2694063"/>
                  </a:lnTo>
                  <a:lnTo>
                    <a:pt x="3762375" y="2696692"/>
                  </a:lnTo>
                  <a:lnTo>
                    <a:pt x="3762845" y="2697810"/>
                  </a:lnTo>
                  <a:lnTo>
                    <a:pt x="3764711" y="2699677"/>
                  </a:lnTo>
                  <a:lnTo>
                    <a:pt x="3765829" y="2700134"/>
                  </a:lnTo>
                  <a:lnTo>
                    <a:pt x="3768458" y="2700134"/>
                  </a:lnTo>
                  <a:lnTo>
                    <a:pt x="3769576" y="2699677"/>
                  </a:lnTo>
                  <a:lnTo>
                    <a:pt x="3771442" y="2697810"/>
                  </a:lnTo>
                  <a:lnTo>
                    <a:pt x="3771900" y="2696692"/>
                  </a:lnTo>
                  <a:lnTo>
                    <a:pt x="3771900" y="2694063"/>
                  </a:lnTo>
                  <a:close/>
                </a:path>
                <a:path w="5438775" h="3776979">
                  <a:moveTo>
                    <a:pt x="3771900" y="2155939"/>
                  </a:moveTo>
                  <a:lnTo>
                    <a:pt x="3771442" y="2154809"/>
                  </a:lnTo>
                  <a:lnTo>
                    <a:pt x="3769576" y="2152954"/>
                  </a:lnTo>
                  <a:lnTo>
                    <a:pt x="3768458" y="2152485"/>
                  </a:lnTo>
                  <a:lnTo>
                    <a:pt x="3765829" y="2152485"/>
                  </a:lnTo>
                  <a:lnTo>
                    <a:pt x="3764711" y="2152954"/>
                  </a:lnTo>
                  <a:lnTo>
                    <a:pt x="3762845" y="2154809"/>
                  </a:lnTo>
                  <a:lnTo>
                    <a:pt x="3762375" y="2155939"/>
                  </a:lnTo>
                  <a:lnTo>
                    <a:pt x="3762375" y="2158568"/>
                  </a:lnTo>
                  <a:lnTo>
                    <a:pt x="3762845" y="2159685"/>
                  </a:lnTo>
                  <a:lnTo>
                    <a:pt x="3764711" y="2161552"/>
                  </a:lnTo>
                  <a:lnTo>
                    <a:pt x="3765829" y="2162010"/>
                  </a:lnTo>
                  <a:lnTo>
                    <a:pt x="3768458" y="2162010"/>
                  </a:lnTo>
                  <a:lnTo>
                    <a:pt x="3769576" y="2161552"/>
                  </a:lnTo>
                  <a:lnTo>
                    <a:pt x="3771442" y="2159685"/>
                  </a:lnTo>
                  <a:lnTo>
                    <a:pt x="3771900" y="2158568"/>
                  </a:lnTo>
                  <a:lnTo>
                    <a:pt x="3771900" y="2155939"/>
                  </a:lnTo>
                  <a:close/>
                </a:path>
                <a:path w="5438775" h="3776979">
                  <a:moveTo>
                    <a:pt x="3771900" y="1617814"/>
                  </a:moveTo>
                  <a:lnTo>
                    <a:pt x="3771442" y="1616697"/>
                  </a:lnTo>
                  <a:lnTo>
                    <a:pt x="3769576" y="1614830"/>
                  </a:lnTo>
                  <a:lnTo>
                    <a:pt x="3768458" y="1614373"/>
                  </a:lnTo>
                  <a:lnTo>
                    <a:pt x="3765829" y="1614373"/>
                  </a:lnTo>
                  <a:lnTo>
                    <a:pt x="3764711" y="1614830"/>
                  </a:lnTo>
                  <a:lnTo>
                    <a:pt x="3762845" y="1616697"/>
                  </a:lnTo>
                  <a:lnTo>
                    <a:pt x="3762375" y="1617814"/>
                  </a:lnTo>
                  <a:lnTo>
                    <a:pt x="3762375" y="1620443"/>
                  </a:lnTo>
                  <a:lnTo>
                    <a:pt x="3762845" y="1621574"/>
                  </a:lnTo>
                  <a:lnTo>
                    <a:pt x="3764711" y="1623428"/>
                  </a:lnTo>
                  <a:lnTo>
                    <a:pt x="3765829" y="1623898"/>
                  </a:lnTo>
                  <a:lnTo>
                    <a:pt x="3768458" y="1623898"/>
                  </a:lnTo>
                  <a:lnTo>
                    <a:pt x="3769576" y="1623428"/>
                  </a:lnTo>
                  <a:lnTo>
                    <a:pt x="3771442" y="1621574"/>
                  </a:lnTo>
                  <a:lnTo>
                    <a:pt x="3771900" y="1620443"/>
                  </a:lnTo>
                  <a:lnTo>
                    <a:pt x="3771900" y="1617814"/>
                  </a:lnTo>
                  <a:close/>
                </a:path>
                <a:path w="5438775" h="3776979">
                  <a:moveTo>
                    <a:pt x="3771900" y="1079690"/>
                  </a:moveTo>
                  <a:lnTo>
                    <a:pt x="3771442" y="1078572"/>
                  </a:lnTo>
                  <a:lnTo>
                    <a:pt x="3769576" y="1076706"/>
                  </a:lnTo>
                  <a:lnTo>
                    <a:pt x="3768458" y="1076248"/>
                  </a:lnTo>
                  <a:lnTo>
                    <a:pt x="3765829" y="1076248"/>
                  </a:lnTo>
                  <a:lnTo>
                    <a:pt x="3764711" y="1076706"/>
                  </a:lnTo>
                  <a:lnTo>
                    <a:pt x="3762845" y="1078572"/>
                  </a:lnTo>
                  <a:lnTo>
                    <a:pt x="3762375" y="1079690"/>
                  </a:lnTo>
                  <a:lnTo>
                    <a:pt x="3762375" y="1082319"/>
                  </a:lnTo>
                  <a:lnTo>
                    <a:pt x="3762845" y="1083449"/>
                  </a:lnTo>
                  <a:lnTo>
                    <a:pt x="3764711" y="1085303"/>
                  </a:lnTo>
                  <a:lnTo>
                    <a:pt x="3765829" y="1085773"/>
                  </a:lnTo>
                  <a:lnTo>
                    <a:pt x="3768458" y="1085773"/>
                  </a:lnTo>
                  <a:lnTo>
                    <a:pt x="3769576" y="1085303"/>
                  </a:lnTo>
                  <a:lnTo>
                    <a:pt x="3771442" y="1083449"/>
                  </a:lnTo>
                  <a:lnTo>
                    <a:pt x="3771900" y="1082319"/>
                  </a:lnTo>
                  <a:lnTo>
                    <a:pt x="3771900" y="1079690"/>
                  </a:lnTo>
                  <a:close/>
                </a:path>
                <a:path w="5438775" h="3776979">
                  <a:moveTo>
                    <a:pt x="3771900" y="541566"/>
                  </a:moveTo>
                  <a:lnTo>
                    <a:pt x="3771442" y="540448"/>
                  </a:lnTo>
                  <a:lnTo>
                    <a:pt x="3769576" y="538594"/>
                  </a:lnTo>
                  <a:lnTo>
                    <a:pt x="3768458" y="538124"/>
                  </a:lnTo>
                  <a:lnTo>
                    <a:pt x="3765829" y="538124"/>
                  </a:lnTo>
                  <a:lnTo>
                    <a:pt x="3764711" y="538594"/>
                  </a:lnTo>
                  <a:lnTo>
                    <a:pt x="3762845" y="540448"/>
                  </a:lnTo>
                  <a:lnTo>
                    <a:pt x="3762375" y="541566"/>
                  </a:lnTo>
                  <a:lnTo>
                    <a:pt x="3762375" y="544207"/>
                  </a:lnTo>
                  <a:lnTo>
                    <a:pt x="3762845" y="545325"/>
                  </a:lnTo>
                  <a:lnTo>
                    <a:pt x="3764711" y="547179"/>
                  </a:lnTo>
                  <a:lnTo>
                    <a:pt x="3765829" y="547649"/>
                  </a:lnTo>
                  <a:lnTo>
                    <a:pt x="3768458" y="547649"/>
                  </a:lnTo>
                  <a:lnTo>
                    <a:pt x="3769576" y="547179"/>
                  </a:lnTo>
                  <a:lnTo>
                    <a:pt x="3771442" y="545325"/>
                  </a:lnTo>
                  <a:lnTo>
                    <a:pt x="3771900" y="544207"/>
                  </a:lnTo>
                  <a:lnTo>
                    <a:pt x="3771900" y="541566"/>
                  </a:lnTo>
                  <a:close/>
                </a:path>
                <a:path w="5438775" h="3776979">
                  <a:moveTo>
                    <a:pt x="3771900" y="3454"/>
                  </a:moveTo>
                  <a:lnTo>
                    <a:pt x="3771442" y="2324"/>
                  </a:lnTo>
                  <a:lnTo>
                    <a:pt x="3769576" y="469"/>
                  </a:lnTo>
                  <a:lnTo>
                    <a:pt x="3768458" y="0"/>
                  </a:lnTo>
                  <a:lnTo>
                    <a:pt x="3765829" y="0"/>
                  </a:lnTo>
                  <a:lnTo>
                    <a:pt x="3764711" y="469"/>
                  </a:lnTo>
                  <a:lnTo>
                    <a:pt x="3762845" y="2324"/>
                  </a:lnTo>
                  <a:lnTo>
                    <a:pt x="3762375" y="3454"/>
                  </a:lnTo>
                  <a:lnTo>
                    <a:pt x="3762375" y="6083"/>
                  </a:lnTo>
                  <a:lnTo>
                    <a:pt x="3762845" y="7200"/>
                  </a:lnTo>
                  <a:lnTo>
                    <a:pt x="3764711" y="9067"/>
                  </a:lnTo>
                  <a:lnTo>
                    <a:pt x="3765829" y="9525"/>
                  </a:lnTo>
                  <a:lnTo>
                    <a:pt x="3768458" y="9525"/>
                  </a:lnTo>
                  <a:lnTo>
                    <a:pt x="3769576" y="9067"/>
                  </a:lnTo>
                  <a:lnTo>
                    <a:pt x="3771442" y="7200"/>
                  </a:lnTo>
                  <a:lnTo>
                    <a:pt x="3771900" y="6083"/>
                  </a:lnTo>
                  <a:lnTo>
                    <a:pt x="3771900" y="3454"/>
                  </a:lnTo>
                  <a:close/>
                </a:path>
                <a:path w="5438775" h="3776979">
                  <a:moveTo>
                    <a:pt x="3819525" y="3770299"/>
                  </a:moveTo>
                  <a:lnTo>
                    <a:pt x="3819067" y="3769182"/>
                  </a:lnTo>
                  <a:lnTo>
                    <a:pt x="3817201" y="3767315"/>
                  </a:lnTo>
                  <a:lnTo>
                    <a:pt x="3816083" y="3766858"/>
                  </a:lnTo>
                  <a:lnTo>
                    <a:pt x="3813454" y="3766858"/>
                  </a:lnTo>
                  <a:lnTo>
                    <a:pt x="3812336" y="3767315"/>
                  </a:lnTo>
                  <a:lnTo>
                    <a:pt x="3810470" y="3769182"/>
                  </a:lnTo>
                  <a:lnTo>
                    <a:pt x="3810000" y="3770299"/>
                  </a:lnTo>
                  <a:lnTo>
                    <a:pt x="3810000" y="3772928"/>
                  </a:lnTo>
                  <a:lnTo>
                    <a:pt x="3810470" y="3774059"/>
                  </a:lnTo>
                  <a:lnTo>
                    <a:pt x="3812336" y="3775913"/>
                  </a:lnTo>
                  <a:lnTo>
                    <a:pt x="3813454" y="3776383"/>
                  </a:lnTo>
                  <a:lnTo>
                    <a:pt x="3816083" y="3776383"/>
                  </a:lnTo>
                  <a:lnTo>
                    <a:pt x="3817201" y="3775913"/>
                  </a:lnTo>
                  <a:lnTo>
                    <a:pt x="3819067" y="3774059"/>
                  </a:lnTo>
                  <a:lnTo>
                    <a:pt x="3819525" y="3772928"/>
                  </a:lnTo>
                  <a:lnTo>
                    <a:pt x="3819525" y="3770299"/>
                  </a:lnTo>
                  <a:close/>
                </a:path>
                <a:path w="5438775" h="3776979">
                  <a:moveTo>
                    <a:pt x="3819525" y="3232175"/>
                  </a:moveTo>
                  <a:lnTo>
                    <a:pt x="3819067" y="3231057"/>
                  </a:lnTo>
                  <a:lnTo>
                    <a:pt x="3817201" y="3229203"/>
                  </a:lnTo>
                  <a:lnTo>
                    <a:pt x="3816083" y="3228733"/>
                  </a:lnTo>
                  <a:lnTo>
                    <a:pt x="3813454" y="3228733"/>
                  </a:lnTo>
                  <a:lnTo>
                    <a:pt x="3812336" y="3229203"/>
                  </a:lnTo>
                  <a:lnTo>
                    <a:pt x="3810470" y="3231057"/>
                  </a:lnTo>
                  <a:lnTo>
                    <a:pt x="3810000" y="3232175"/>
                  </a:lnTo>
                  <a:lnTo>
                    <a:pt x="3810000" y="3234817"/>
                  </a:lnTo>
                  <a:lnTo>
                    <a:pt x="3810470" y="3235934"/>
                  </a:lnTo>
                  <a:lnTo>
                    <a:pt x="3812336" y="3237788"/>
                  </a:lnTo>
                  <a:lnTo>
                    <a:pt x="3813454" y="3238258"/>
                  </a:lnTo>
                  <a:lnTo>
                    <a:pt x="3816083" y="3238258"/>
                  </a:lnTo>
                  <a:lnTo>
                    <a:pt x="3817201" y="3237788"/>
                  </a:lnTo>
                  <a:lnTo>
                    <a:pt x="3819067" y="3235934"/>
                  </a:lnTo>
                  <a:lnTo>
                    <a:pt x="3819525" y="3234817"/>
                  </a:lnTo>
                  <a:lnTo>
                    <a:pt x="3819525" y="3232175"/>
                  </a:lnTo>
                  <a:close/>
                </a:path>
                <a:path w="5438775" h="3776979">
                  <a:moveTo>
                    <a:pt x="3819525" y="2694063"/>
                  </a:moveTo>
                  <a:lnTo>
                    <a:pt x="3819067" y="2692933"/>
                  </a:lnTo>
                  <a:lnTo>
                    <a:pt x="3817201" y="2691079"/>
                  </a:lnTo>
                  <a:lnTo>
                    <a:pt x="3816083" y="2690609"/>
                  </a:lnTo>
                  <a:lnTo>
                    <a:pt x="3813454" y="2690609"/>
                  </a:lnTo>
                  <a:lnTo>
                    <a:pt x="3812336" y="2691079"/>
                  </a:lnTo>
                  <a:lnTo>
                    <a:pt x="3810470" y="2692933"/>
                  </a:lnTo>
                  <a:lnTo>
                    <a:pt x="3810000" y="2694063"/>
                  </a:lnTo>
                  <a:lnTo>
                    <a:pt x="3810000" y="2696692"/>
                  </a:lnTo>
                  <a:lnTo>
                    <a:pt x="3810470" y="2697810"/>
                  </a:lnTo>
                  <a:lnTo>
                    <a:pt x="3812336" y="2699677"/>
                  </a:lnTo>
                  <a:lnTo>
                    <a:pt x="3813454" y="2700134"/>
                  </a:lnTo>
                  <a:lnTo>
                    <a:pt x="3816083" y="2700134"/>
                  </a:lnTo>
                  <a:lnTo>
                    <a:pt x="3817201" y="2699677"/>
                  </a:lnTo>
                  <a:lnTo>
                    <a:pt x="3819067" y="2697810"/>
                  </a:lnTo>
                  <a:lnTo>
                    <a:pt x="3819525" y="2696692"/>
                  </a:lnTo>
                  <a:lnTo>
                    <a:pt x="3819525" y="2694063"/>
                  </a:lnTo>
                  <a:close/>
                </a:path>
                <a:path w="5438775" h="3776979">
                  <a:moveTo>
                    <a:pt x="3819525" y="2155939"/>
                  </a:moveTo>
                  <a:lnTo>
                    <a:pt x="3819067" y="2154809"/>
                  </a:lnTo>
                  <a:lnTo>
                    <a:pt x="3817201" y="2152954"/>
                  </a:lnTo>
                  <a:lnTo>
                    <a:pt x="3816083" y="2152485"/>
                  </a:lnTo>
                  <a:lnTo>
                    <a:pt x="3813454" y="2152485"/>
                  </a:lnTo>
                  <a:lnTo>
                    <a:pt x="3812336" y="2152954"/>
                  </a:lnTo>
                  <a:lnTo>
                    <a:pt x="3810470" y="2154809"/>
                  </a:lnTo>
                  <a:lnTo>
                    <a:pt x="3810000" y="2155939"/>
                  </a:lnTo>
                  <a:lnTo>
                    <a:pt x="3810000" y="2158568"/>
                  </a:lnTo>
                  <a:lnTo>
                    <a:pt x="3810470" y="2159685"/>
                  </a:lnTo>
                  <a:lnTo>
                    <a:pt x="3812336" y="2161552"/>
                  </a:lnTo>
                  <a:lnTo>
                    <a:pt x="3813454" y="2162010"/>
                  </a:lnTo>
                  <a:lnTo>
                    <a:pt x="3816083" y="2162010"/>
                  </a:lnTo>
                  <a:lnTo>
                    <a:pt x="3817201" y="2161552"/>
                  </a:lnTo>
                  <a:lnTo>
                    <a:pt x="3819067" y="2159685"/>
                  </a:lnTo>
                  <a:lnTo>
                    <a:pt x="3819525" y="2158568"/>
                  </a:lnTo>
                  <a:lnTo>
                    <a:pt x="3819525" y="2155939"/>
                  </a:lnTo>
                  <a:close/>
                </a:path>
                <a:path w="5438775" h="3776979">
                  <a:moveTo>
                    <a:pt x="3819525" y="1617814"/>
                  </a:moveTo>
                  <a:lnTo>
                    <a:pt x="3819067" y="1616697"/>
                  </a:lnTo>
                  <a:lnTo>
                    <a:pt x="3817201" y="1614830"/>
                  </a:lnTo>
                  <a:lnTo>
                    <a:pt x="3816083" y="1614373"/>
                  </a:lnTo>
                  <a:lnTo>
                    <a:pt x="3813454" y="1614373"/>
                  </a:lnTo>
                  <a:lnTo>
                    <a:pt x="3812336" y="1614830"/>
                  </a:lnTo>
                  <a:lnTo>
                    <a:pt x="3810470" y="1616697"/>
                  </a:lnTo>
                  <a:lnTo>
                    <a:pt x="3810000" y="1617814"/>
                  </a:lnTo>
                  <a:lnTo>
                    <a:pt x="3810000" y="1620443"/>
                  </a:lnTo>
                  <a:lnTo>
                    <a:pt x="3810470" y="1621574"/>
                  </a:lnTo>
                  <a:lnTo>
                    <a:pt x="3812336" y="1623428"/>
                  </a:lnTo>
                  <a:lnTo>
                    <a:pt x="3813454" y="1623898"/>
                  </a:lnTo>
                  <a:lnTo>
                    <a:pt x="3816083" y="1623898"/>
                  </a:lnTo>
                  <a:lnTo>
                    <a:pt x="3817201" y="1623428"/>
                  </a:lnTo>
                  <a:lnTo>
                    <a:pt x="3819067" y="1621574"/>
                  </a:lnTo>
                  <a:lnTo>
                    <a:pt x="3819525" y="1620443"/>
                  </a:lnTo>
                  <a:lnTo>
                    <a:pt x="3819525" y="1617814"/>
                  </a:lnTo>
                  <a:close/>
                </a:path>
                <a:path w="5438775" h="3776979">
                  <a:moveTo>
                    <a:pt x="3819525" y="1079690"/>
                  </a:moveTo>
                  <a:lnTo>
                    <a:pt x="3819067" y="1078572"/>
                  </a:lnTo>
                  <a:lnTo>
                    <a:pt x="3817201" y="1076706"/>
                  </a:lnTo>
                  <a:lnTo>
                    <a:pt x="3816083" y="1076248"/>
                  </a:lnTo>
                  <a:lnTo>
                    <a:pt x="3813454" y="1076248"/>
                  </a:lnTo>
                  <a:lnTo>
                    <a:pt x="3812336" y="1076706"/>
                  </a:lnTo>
                  <a:lnTo>
                    <a:pt x="3810470" y="1078572"/>
                  </a:lnTo>
                  <a:lnTo>
                    <a:pt x="3810000" y="1079690"/>
                  </a:lnTo>
                  <a:lnTo>
                    <a:pt x="3810000" y="1082319"/>
                  </a:lnTo>
                  <a:lnTo>
                    <a:pt x="3810470" y="1083449"/>
                  </a:lnTo>
                  <a:lnTo>
                    <a:pt x="3812336" y="1085303"/>
                  </a:lnTo>
                  <a:lnTo>
                    <a:pt x="3813454" y="1085773"/>
                  </a:lnTo>
                  <a:lnTo>
                    <a:pt x="3816083" y="1085773"/>
                  </a:lnTo>
                  <a:lnTo>
                    <a:pt x="3817201" y="1085303"/>
                  </a:lnTo>
                  <a:lnTo>
                    <a:pt x="3819067" y="1083449"/>
                  </a:lnTo>
                  <a:lnTo>
                    <a:pt x="3819525" y="1082319"/>
                  </a:lnTo>
                  <a:lnTo>
                    <a:pt x="3819525" y="1079690"/>
                  </a:lnTo>
                  <a:close/>
                </a:path>
                <a:path w="5438775" h="3776979">
                  <a:moveTo>
                    <a:pt x="3819525" y="541566"/>
                  </a:moveTo>
                  <a:lnTo>
                    <a:pt x="3819067" y="540448"/>
                  </a:lnTo>
                  <a:lnTo>
                    <a:pt x="3817201" y="538594"/>
                  </a:lnTo>
                  <a:lnTo>
                    <a:pt x="3816083" y="538124"/>
                  </a:lnTo>
                  <a:lnTo>
                    <a:pt x="3813454" y="538124"/>
                  </a:lnTo>
                  <a:lnTo>
                    <a:pt x="3812336" y="538594"/>
                  </a:lnTo>
                  <a:lnTo>
                    <a:pt x="3810470" y="540448"/>
                  </a:lnTo>
                  <a:lnTo>
                    <a:pt x="3810000" y="541566"/>
                  </a:lnTo>
                  <a:lnTo>
                    <a:pt x="3810000" y="544207"/>
                  </a:lnTo>
                  <a:lnTo>
                    <a:pt x="3810470" y="545325"/>
                  </a:lnTo>
                  <a:lnTo>
                    <a:pt x="3812336" y="547179"/>
                  </a:lnTo>
                  <a:lnTo>
                    <a:pt x="3813454" y="547649"/>
                  </a:lnTo>
                  <a:lnTo>
                    <a:pt x="3816083" y="547649"/>
                  </a:lnTo>
                  <a:lnTo>
                    <a:pt x="3817201" y="547179"/>
                  </a:lnTo>
                  <a:lnTo>
                    <a:pt x="3819067" y="545325"/>
                  </a:lnTo>
                  <a:lnTo>
                    <a:pt x="3819525" y="544207"/>
                  </a:lnTo>
                  <a:lnTo>
                    <a:pt x="3819525" y="541566"/>
                  </a:lnTo>
                  <a:close/>
                </a:path>
                <a:path w="5438775" h="3776979">
                  <a:moveTo>
                    <a:pt x="3819525" y="3454"/>
                  </a:moveTo>
                  <a:lnTo>
                    <a:pt x="3819067" y="2324"/>
                  </a:lnTo>
                  <a:lnTo>
                    <a:pt x="3817201" y="469"/>
                  </a:lnTo>
                  <a:lnTo>
                    <a:pt x="3816083" y="0"/>
                  </a:lnTo>
                  <a:lnTo>
                    <a:pt x="3813454" y="0"/>
                  </a:lnTo>
                  <a:lnTo>
                    <a:pt x="3812336" y="469"/>
                  </a:lnTo>
                  <a:lnTo>
                    <a:pt x="3810470" y="2324"/>
                  </a:lnTo>
                  <a:lnTo>
                    <a:pt x="3810000" y="3454"/>
                  </a:lnTo>
                  <a:lnTo>
                    <a:pt x="3810000" y="6083"/>
                  </a:lnTo>
                  <a:lnTo>
                    <a:pt x="3810470" y="7200"/>
                  </a:lnTo>
                  <a:lnTo>
                    <a:pt x="3812336" y="9067"/>
                  </a:lnTo>
                  <a:lnTo>
                    <a:pt x="3813454" y="9525"/>
                  </a:lnTo>
                  <a:lnTo>
                    <a:pt x="3816083" y="9525"/>
                  </a:lnTo>
                  <a:lnTo>
                    <a:pt x="3817201" y="9067"/>
                  </a:lnTo>
                  <a:lnTo>
                    <a:pt x="3819067" y="7200"/>
                  </a:lnTo>
                  <a:lnTo>
                    <a:pt x="3819525" y="6083"/>
                  </a:lnTo>
                  <a:lnTo>
                    <a:pt x="3819525" y="3454"/>
                  </a:lnTo>
                  <a:close/>
                </a:path>
                <a:path w="5438775" h="3776979">
                  <a:moveTo>
                    <a:pt x="3867150" y="3770299"/>
                  </a:moveTo>
                  <a:lnTo>
                    <a:pt x="3866692" y="3769182"/>
                  </a:lnTo>
                  <a:lnTo>
                    <a:pt x="3864826" y="3767315"/>
                  </a:lnTo>
                  <a:lnTo>
                    <a:pt x="3863708" y="3766858"/>
                  </a:lnTo>
                  <a:lnTo>
                    <a:pt x="3861079" y="3766858"/>
                  </a:lnTo>
                  <a:lnTo>
                    <a:pt x="3859949" y="3767315"/>
                  </a:lnTo>
                  <a:lnTo>
                    <a:pt x="3858095" y="3769182"/>
                  </a:lnTo>
                  <a:lnTo>
                    <a:pt x="3857625" y="3770299"/>
                  </a:lnTo>
                  <a:lnTo>
                    <a:pt x="3857625" y="3772928"/>
                  </a:lnTo>
                  <a:lnTo>
                    <a:pt x="3858095" y="3774059"/>
                  </a:lnTo>
                  <a:lnTo>
                    <a:pt x="3859949" y="3775913"/>
                  </a:lnTo>
                  <a:lnTo>
                    <a:pt x="3861079" y="3776383"/>
                  </a:lnTo>
                  <a:lnTo>
                    <a:pt x="3863708" y="3776383"/>
                  </a:lnTo>
                  <a:lnTo>
                    <a:pt x="3864826" y="3775913"/>
                  </a:lnTo>
                  <a:lnTo>
                    <a:pt x="3866692" y="3774059"/>
                  </a:lnTo>
                  <a:lnTo>
                    <a:pt x="3867150" y="3772928"/>
                  </a:lnTo>
                  <a:lnTo>
                    <a:pt x="3867150" y="3770299"/>
                  </a:lnTo>
                  <a:close/>
                </a:path>
                <a:path w="5438775" h="3776979">
                  <a:moveTo>
                    <a:pt x="3867150" y="3232175"/>
                  </a:moveTo>
                  <a:lnTo>
                    <a:pt x="3866692" y="3231057"/>
                  </a:lnTo>
                  <a:lnTo>
                    <a:pt x="3864826" y="3229203"/>
                  </a:lnTo>
                  <a:lnTo>
                    <a:pt x="3863708" y="3228733"/>
                  </a:lnTo>
                  <a:lnTo>
                    <a:pt x="3861079" y="3228733"/>
                  </a:lnTo>
                  <a:lnTo>
                    <a:pt x="3859949" y="3229203"/>
                  </a:lnTo>
                  <a:lnTo>
                    <a:pt x="3858095" y="3231057"/>
                  </a:lnTo>
                  <a:lnTo>
                    <a:pt x="3857625" y="3232175"/>
                  </a:lnTo>
                  <a:lnTo>
                    <a:pt x="3857625" y="3234817"/>
                  </a:lnTo>
                  <a:lnTo>
                    <a:pt x="3858095" y="3235934"/>
                  </a:lnTo>
                  <a:lnTo>
                    <a:pt x="3859949" y="3237788"/>
                  </a:lnTo>
                  <a:lnTo>
                    <a:pt x="3861079" y="3238258"/>
                  </a:lnTo>
                  <a:lnTo>
                    <a:pt x="3863708" y="3238258"/>
                  </a:lnTo>
                  <a:lnTo>
                    <a:pt x="3864826" y="3237788"/>
                  </a:lnTo>
                  <a:lnTo>
                    <a:pt x="3866692" y="3235934"/>
                  </a:lnTo>
                  <a:lnTo>
                    <a:pt x="3867150" y="3234817"/>
                  </a:lnTo>
                  <a:lnTo>
                    <a:pt x="3867150" y="3232175"/>
                  </a:lnTo>
                  <a:close/>
                </a:path>
                <a:path w="5438775" h="3776979">
                  <a:moveTo>
                    <a:pt x="3867150" y="2694063"/>
                  </a:moveTo>
                  <a:lnTo>
                    <a:pt x="3866692" y="2692933"/>
                  </a:lnTo>
                  <a:lnTo>
                    <a:pt x="3864826" y="2691079"/>
                  </a:lnTo>
                  <a:lnTo>
                    <a:pt x="3863708" y="2690609"/>
                  </a:lnTo>
                  <a:lnTo>
                    <a:pt x="3861079" y="2690609"/>
                  </a:lnTo>
                  <a:lnTo>
                    <a:pt x="3859949" y="2691079"/>
                  </a:lnTo>
                  <a:lnTo>
                    <a:pt x="3858095" y="2692933"/>
                  </a:lnTo>
                  <a:lnTo>
                    <a:pt x="3857625" y="2694063"/>
                  </a:lnTo>
                  <a:lnTo>
                    <a:pt x="3857625" y="2696692"/>
                  </a:lnTo>
                  <a:lnTo>
                    <a:pt x="3858095" y="2697810"/>
                  </a:lnTo>
                  <a:lnTo>
                    <a:pt x="3859949" y="2699677"/>
                  </a:lnTo>
                  <a:lnTo>
                    <a:pt x="3861079" y="2700134"/>
                  </a:lnTo>
                  <a:lnTo>
                    <a:pt x="3863708" y="2700134"/>
                  </a:lnTo>
                  <a:lnTo>
                    <a:pt x="3864826" y="2699677"/>
                  </a:lnTo>
                  <a:lnTo>
                    <a:pt x="3866692" y="2697810"/>
                  </a:lnTo>
                  <a:lnTo>
                    <a:pt x="3867150" y="2696692"/>
                  </a:lnTo>
                  <a:lnTo>
                    <a:pt x="3867150" y="2694063"/>
                  </a:lnTo>
                  <a:close/>
                </a:path>
                <a:path w="5438775" h="3776979">
                  <a:moveTo>
                    <a:pt x="3867150" y="2155939"/>
                  </a:moveTo>
                  <a:lnTo>
                    <a:pt x="3866692" y="2154809"/>
                  </a:lnTo>
                  <a:lnTo>
                    <a:pt x="3864826" y="2152954"/>
                  </a:lnTo>
                  <a:lnTo>
                    <a:pt x="3863708" y="2152485"/>
                  </a:lnTo>
                  <a:lnTo>
                    <a:pt x="3861079" y="2152485"/>
                  </a:lnTo>
                  <a:lnTo>
                    <a:pt x="3859949" y="2152954"/>
                  </a:lnTo>
                  <a:lnTo>
                    <a:pt x="3858095" y="2154809"/>
                  </a:lnTo>
                  <a:lnTo>
                    <a:pt x="3857625" y="2155939"/>
                  </a:lnTo>
                  <a:lnTo>
                    <a:pt x="3857625" y="2158568"/>
                  </a:lnTo>
                  <a:lnTo>
                    <a:pt x="3858095" y="2159685"/>
                  </a:lnTo>
                  <a:lnTo>
                    <a:pt x="3859949" y="2161552"/>
                  </a:lnTo>
                  <a:lnTo>
                    <a:pt x="3861079" y="2162010"/>
                  </a:lnTo>
                  <a:lnTo>
                    <a:pt x="3863708" y="2162010"/>
                  </a:lnTo>
                  <a:lnTo>
                    <a:pt x="3864826" y="2161552"/>
                  </a:lnTo>
                  <a:lnTo>
                    <a:pt x="3866692" y="2159685"/>
                  </a:lnTo>
                  <a:lnTo>
                    <a:pt x="3867150" y="2158568"/>
                  </a:lnTo>
                  <a:lnTo>
                    <a:pt x="3867150" y="2155939"/>
                  </a:lnTo>
                  <a:close/>
                </a:path>
                <a:path w="5438775" h="3776979">
                  <a:moveTo>
                    <a:pt x="3867150" y="1617814"/>
                  </a:moveTo>
                  <a:lnTo>
                    <a:pt x="3866692" y="1616697"/>
                  </a:lnTo>
                  <a:lnTo>
                    <a:pt x="3864826" y="1614830"/>
                  </a:lnTo>
                  <a:lnTo>
                    <a:pt x="3863708" y="1614373"/>
                  </a:lnTo>
                  <a:lnTo>
                    <a:pt x="3861079" y="1614373"/>
                  </a:lnTo>
                  <a:lnTo>
                    <a:pt x="3859949" y="1614830"/>
                  </a:lnTo>
                  <a:lnTo>
                    <a:pt x="3858095" y="1616697"/>
                  </a:lnTo>
                  <a:lnTo>
                    <a:pt x="3857625" y="1617814"/>
                  </a:lnTo>
                  <a:lnTo>
                    <a:pt x="3857625" y="1620443"/>
                  </a:lnTo>
                  <a:lnTo>
                    <a:pt x="3858095" y="1621574"/>
                  </a:lnTo>
                  <a:lnTo>
                    <a:pt x="3859949" y="1623428"/>
                  </a:lnTo>
                  <a:lnTo>
                    <a:pt x="3861079" y="1623898"/>
                  </a:lnTo>
                  <a:lnTo>
                    <a:pt x="3863708" y="1623898"/>
                  </a:lnTo>
                  <a:lnTo>
                    <a:pt x="3864826" y="1623428"/>
                  </a:lnTo>
                  <a:lnTo>
                    <a:pt x="3866692" y="1621574"/>
                  </a:lnTo>
                  <a:lnTo>
                    <a:pt x="3867150" y="1620443"/>
                  </a:lnTo>
                  <a:lnTo>
                    <a:pt x="3867150" y="1617814"/>
                  </a:lnTo>
                  <a:close/>
                </a:path>
                <a:path w="5438775" h="3776979">
                  <a:moveTo>
                    <a:pt x="3867150" y="1079690"/>
                  </a:moveTo>
                  <a:lnTo>
                    <a:pt x="3866692" y="1078572"/>
                  </a:lnTo>
                  <a:lnTo>
                    <a:pt x="3864826" y="1076706"/>
                  </a:lnTo>
                  <a:lnTo>
                    <a:pt x="3863708" y="1076248"/>
                  </a:lnTo>
                  <a:lnTo>
                    <a:pt x="3861079" y="1076248"/>
                  </a:lnTo>
                  <a:lnTo>
                    <a:pt x="3859949" y="1076706"/>
                  </a:lnTo>
                  <a:lnTo>
                    <a:pt x="3858095" y="1078572"/>
                  </a:lnTo>
                  <a:lnTo>
                    <a:pt x="3857625" y="1079690"/>
                  </a:lnTo>
                  <a:lnTo>
                    <a:pt x="3857625" y="1082319"/>
                  </a:lnTo>
                  <a:lnTo>
                    <a:pt x="3858095" y="1083449"/>
                  </a:lnTo>
                  <a:lnTo>
                    <a:pt x="3859949" y="1085303"/>
                  </a:lnTo>
                  <a:lnTo>
                    <a:pt x="3861079" y="1085773"/>
                  </a:lnTo>
                  <a:lnTo>
                    <a:pt x="3863708" y="1085773"/>
                  </a:lnTo>
                  <a:lnTo>
                    <a:pt x="3864826" y="1085303"/>
                  </a:lnTo>
                  <a:lnTo>
                    <a:pt x="3866692" y="1083449"/>
                  </a:lnTo>
                  <a:lnTo>
                    <a:pt x="3867150" y="1082319"/>
                  </a:lnTo>
                  <a:lnTo>
                    <a:pt x="3867150" y="1079690"/>
                  </a:lnTo>
                  <a:close/>
                </a:path>
                <a:path w="5438775" h="3776979">
                  <a:moveTo>
                    <a:pt x="3867150" y="541566"/>
                  </a:moveTo>
                  <a:lnTo>
                    <a:pt x="3866692" y="540448"/>
                  </a:lnTo>
                  <a:lnTo>
                    <a:pt x="3864826" y="538594"/>
                  </a:lnTo>
                  <a:lnTo>
                    <a:pt x="3863708" y="538124"/>
                  </a:lnTo>
                  <a:lnTo>
                    <a:pt x="3861079" y="538124"/>
                  </a:lnTo>
                  <a:lnTo>
                    <a:pt x="3859949" y="538594"/>
                  </a:lnTo>
                  <a:lnTo>
                    <a:pt x="3858095" y="540448"/>
                  </a:lnTo>
                  <a:lnTo>
                    <a:pt x="3857625" y="541566"/>
                  </a:lnTo>
                  <a:lnTo>
                    <a:pt x="3857625" y="544207"/>
                  </a:lnTo>
                  <a:lnTo>
                    <a:pt x="3858095" y="545325"/>
                  </a:lnTo>
                  <a:lnTo>
                    <a:pt x="3859949" y="547179"/>
                  </a:lnTo>
                  <a:lnTo>
                    <a:pt x="3861079" y="547649"/>
                  </a:lnTo>
                  <a:lnTo>
                    <a:pt x="3863708" y="547649"/>
                  </a:lnTo>
                  <a:lnTo>
                    <a:pt x="3864826" y="547179"/>
                  </a:lnTo>
                  <a:lnTo>
                    <a:pt x="3866692" y="545325"/>
                  </a:lnTo>
                  <a:lnTo>
                    <a:pt x="3867150" y="544207"/>
                  </a:lnTo>
                  <a:lnTo>
                    <a:pt x="3867150" y="541566"/>
                  </a:lnTo>
                  <a:close/>
                </a:path>
                <a:path w="5438775" h="3776979">
                  <a:moveTo>
                    <a:pt x="3867150" y="3454"/>
                  </a:moveTo>
                  <a:lnTo>
                    <a:pt x="3866692" y="2324"/>
                  </a:lnTo>
                  <a:lnTo>
                    <a:pt x="3864826" y="469"/>
                  </a:lnTo>
                  <a:lnTo>
                    <a:pt x="3863708" y="0"/>
                  </a:lnTo>
                  <a:lnTo>
                    <a:pt x="3861079" y="0"/>
                  </a:lnTo>
                  <a:lnTo>
                    <a:pt x="3859949" y="469"/>
                  </a:lnTo>
                  <a:lnTo>
                    <a:pt x="3858095" y="2324"/>
                  </a:lnTo>
                  <a:lnTo>
                    <a:pt x="3857625" y="3454"/>
                  </a:lnTo>
                  <a:lnTo>
                    <a:pt x="3857625" y="6083"/>
                  </a:lnTo>
                  <a:lnTo>
                    <a:pt x="3858095" y="7200"/>
                  </a:lnTo>
                  <a:lnTo>
                    <a:pt x="3859949" y="9067"/>
                  </a:lnTo>
                  <a:lnTo>
                    <a:pt x="3861079" y="9525"/>
                  </a:lnTo>
                  <a:lnTo>
                    <a:pt x="3863708" y="9525"/>
                  </a:lnTo>
                  <a:lnTo>
                    <a:pt x="3864826" y="9067"/>
                  </a:lnTo>
                  <a:lnTo>
                    <a:pt x="3866692" y="7200"/>
                  </a:lnTo>
                  <a:lnTo>
                    <a:pt x="3867150" y="6083"/>
                  </a:lnTo>
                  <a:lnTo>
                    <a:pt x="3867150" y="3454"/>
                  </a:lnTo>
                  <a:close/>
                </a:path>
                <a:path w="5438775" h="3776979">
                  <a:moveTo>
                    <a:pt x="3914775" y="3770299"/>
                  </a:moveTo>
                  <a:lnTo>
                    <a:pt x="3914317" y="3769182"/>
                  </a:lnTo>
                  <a:lnTo>
                    <a:pt x="3912451" y="3767315"/>
                  </a:lnTo>
                  <a:lnTo>
                    <a:pt x="3911333" y="3766858"/>
                  </a:lnTo>
                  <a:lnTo>
                    <a:pt x="3908704" y="3766858"/>
                  </a:lnTo>
                  <a:lnTo>
                    <a:pt x="3907574" y="3767315"/>
                  </a:lnTo>
                  <a:lnTo>
                    <a:pt x="3905720" y="3769182"/>
                  </a:lnTo>
                  <a:lnTo>
                    <a:pt x="3905250" y="3770299"/>
                  </a:lnTo>
                  <a:lnTo>
                    <a:pt x="3905250" y="3772928"/>
                  </a:lnTo>
                  <a:lnTo>
                    <a:pt x="3905720" y="3774059"/>
                  </a:lnTo>
                  <a:lnTo>
                    <a:pt x="3907574" y="3775913"/>
                  </a:lnTo>
                  <a:lnTo>
                    <a:pt x="3908704" y="3776383"/>
                  </a:lnTo>
                  <a:lnTo>
                    <a:pt x="3911333" y="3776383"/>
                  </a:lnTo>
                  <a:lnTo>
                    <a:pt x="3912451" y="3775913"/>
                  </a:lnTo>
                  <a:lnTo>
                    <a:pt x="3914317" y="3774059"/>
                  </a:lnTo>
                  <a:lnTo>
                    <a:pt x="3914775" y="3772928"/>
                  </a:lnTo>
                  <a:lnTo>
                    <a:pt x="3914775" y="3770299"/>
                  </a:lnTo>
                  <a:close/>
                </a:path>
                <a:path w="5438775" h="3776979">
                  <a:moveTo>
                    <a:pt x="3914775" y="3232175"/>
                  </a:moveTo>
                  <a:lnTo>
                    <a:pt x="3914317" y="3231057"/>
                  </a:lnTo>
                  <a:lnTo>
                    <a:pt x="3912451" y="3229203"/>
                  </a:lnTo>
                  <a:lnTo>
                    <a:pt x="3911333" y="3228733"/>
                  </a:lnTo>
                  <a:lnTo>
                    <a:pt x="3908704" y="3228733"/>
                  </a:lnTo>
                  <a:lnTo>
                    <a:pt x="3907574" y="3229203"/>
                  </a:lnTo>
                  <a:lnTo>
                    <a:pt x="3905720" y="3231057"/>
                  </a:lnTo>
                  <a:lnTo>
                    <a:pt x="3905250" y="3232175"/>
                  </a:lnTo>
                  <a:lnTo>
                    <a:pt x="3905250" y="3234817"/>
                  </a:lnTo>
                  <a:lnTo>
                    <a:pt x="3905720" y="3235934"/>
                  </a:lnTo>
                  <a:lnTo>
                    <a:pt x="3907574" y="3237788"/>
                  </a:lnTo>
                  <a:lnTo>
                    <a:pt x="3908704" y="3238258"/>
                  </a:lnTo>
                  <a:lnTo>
                    <a:pt x="3911333" y="3238258"/>
                  </a:lnTo>
                  <a:lnTo>
                    <a:pt x="3912451" y="3237788"/>
                  </a:lnTo>
                  <a:lnTo>
                    <a:pt x="3914317" y="3235934"/>
                  </a:lnTo>
                  <a:lnTo>
                    <a:pt x="3914775" y="3234817"/>
                  </a:lnTo>
                  <a:lnTo>
                    <a:pt x="3914775" y="3232175"/>
                  </a:lnTo>
                  <a:close/>
                </a:path>
                <a:path w="5438775" h="3776979">
                  <a:moveTo>
                    <a:pt x="3914775" y="2694063"/>
                  </a:moveTo>
                  <a:lnTo>
                    <a:pt x="3914317" y="2692933"/>
                  </a:lnTo>
                  <a:lnTo>
                    <a:pt x="3912451" y="2691079"/>
                  </a:lnTo>
                  <a:lnTo>
                    <a:pt x="3911333" y="2690609"/>
                  </a:lnTo>
                  <a:lnTo>
                    <a:pt x="3908704" y="2690609"/>
                  </a:lnTo>
                  <a:lnTo>
                    <a:pt x="3907574" y="2691079"/>
                  </a:lnTo>
                  <a:lnTo>
                    <a:pt x="3905720" y="2692933"/>
                  </a:lnTo>
                  <a:lnTo>
                    <a:pt x="3905250" y="2694063"/>
                  </a:lnTo>
                  <a:lnTo>
                    <a:pt x="3905250" y="2696692"/>
                  </a:lnTo>
                  <a:lnTo>
                    <a:pt x="3905720" y="2697810"/>
                  </a:lnTo>
                  <a:lnTo>
                    <a:pt x="3907574" y="2699677"/>
                  </a:lnTo>
                  <a:lnTo>
                    <a:pt x="3908704" y="2700134"/>
                  </a:lnTo>
                  <a:lnTo>
                    <a:pt x="3911333" y="2700134"/>
                  </a:lnTo>
                  <a:lnTo>
                    <a:pt x="3912451" y="2699677"/>
                  </a:lnTo>
                  <a:lnTo>
                    <a:pt x="3914317" y="2697810"/>
                  </a:lnTo>
                  <a:lnTo>
                    <a:pt x="3914775" y="2696692"/>
                  </a:lnTo>
                  <a:lnTo>
                    <a:pt x="3914775" y="2694063"/>
                  </a:lnTo>
                  <a:close/>
                </a:path>
                <a:path w="5438775" h="3776979">
                  <a:moveTo>
                    <a:pt x="3914775" y="2155939"/>
                  </a:moveTo>
                  <a:lnTo>
                    <a:pt x="3914317" y="2154809"/>
                  </a:lnTo>
                  <a:lnTo>
                    <a:pt x="3912451" y="2152954"/>
                  </a:lnTo>
                  <a:lnTo>
                    <a:pt x="3911333" y="2152485"/>
                  </a:lnTo>
                  <a:lnTo>
                    <a:pt x="3908704" y="2152485"/>
                  </a:lnTo>
                  <a:lnTo>
                    <a:pt x="3907574" y="2152954"/>
                  </a:lnTo>
                  <a:lnTo>
                    <a:pt x="3905720" y="2154809"/>
                  </a:lnTo>
                  <a:lnTo>
                    <a:pt x="3905250" y="2155939"/>
                  </a:lnTo>
                  <a:lnTo>
                    <a:pt x="3905250" y="2158568"/>
                  </a:lnTo>
                  <a:lnTo>
                    <a:pt x="3905720" y="2159685"/>
                  </a:lnTo>
                  <a:lnTo>
                    <a:pt x="3907574" y="2161552"/>
                  </a:lnTo>
                  <a:lnTo>
                    <a:pt x="3908704" y="2162010"/>
                  </a:lnTo>
                  <a:lnTo>
                    <a:pt x="3911333" y="2162010"/>
                  </a:lnTo>
                  <a:lnTo>
                    <a:pt x="3912451" y="2161552"/>
                  </a:lnTo>
                  <a:lnTo>
                    <a:pt x="3914317" y="2159685"/>
                  </a:lnTo>
                  <a:lnTo>
                    <a:pt x="3914775" y="2158568"/>
                  </a:lnTo>
                  <a:lnTo>
                    <a:pt x="3914775" y="2155939"/>
                  </a:lnTo>
                  <a:close/>
                </a:path>
                <a:path w="5438775" h="3776979">
                  <a:moveTo>
                    <a:pt x="3914775" y="1617814"/>
                  </a:moveTo>
                  <a:lnTo>
                    <a:pt x="3914317" y="1616697"/>
                  </a:lnTo>
                  <a:lnTo>
                    <a:pt x="3912451" y="1614830"/>
                  </a:lnTo>
                  <a:lnTo>
                    <a:pt x="3911333" y="1614373"/>
                  </a:lnTo>
                  <a:lnTo>
                    <a:pt x="3908704" y="1614373"/>
                  </a:lnTo>
                  <a:lnTo>
                    <a:pt x="3907574" y="1614830"/>
                  </a:lnTo>
                  <a:lnTo>
                    <a:pt x="3905720" y="1616697"/>
                  </a:lnTo>
                  <a:lnTo>
                    <a:pt x="3905250" y="1617814"/>
                  </a:lnTo>
                  <a:lnTo>
                    <a:pt x="3905250" y="1620443"/>
                  </a:lnTo>
                  <a:lnTo>
                    <a:pt x="3905720" y="1621574"/>
                  </a:lnTo>
                  <a:lnTo>
                    <a:pt x="3907574" y="1623428"/>
                  </a:lnTo>
                  <a:lnTo>
                    <a:pt x="3908704" y="1623898"/>
                  </a:lnTo>
                  <a:lnTo>
                    <a:pt x="3911333" y="1623898"/>
                  </a:lnTo>
                  <a:lnTo>
                    <a:pt x="3912451" y="1623428"/>
                  </a:lnTo>
                  <a:lnTo>
                    <a:pt x="3914317" y="1621574"/>
                  </a:lnTo>
                  <a:lnTo>
                    <a:pt x="3914775" y="1620443"/>
                  </a:lnTo>
                  <a:lnTo>
                    <a:pt x="3914775" y="1617814"/>
                  </a:lnTo>
                  <a:close/>
                </a:path>
                <a:path w="5438775" h="3776979">
                  <a:moveTo>
                    <a:pt x="3914775" y="1079690"/>
                  </a:moveTo>
                  <a:lnTo>
                    <a:pt x="3914317" y="1078572"/>
                  </a:lnTo>
                  <a:lnTo>
                    <a:pt x="3912451" y="1076706"/>
                  </a:lnTo>
                  <a:lnTo>
                    <a:pt x="3911333" y="1076248"/>
                  </a:lnTo>
                  <a:lnTo>
                    <a:pt x="3908704" y="1076248"/>
                  </a:lnTo>
                  <a:lnTo>
                    <a:pt x="3907574" y="1076706"/>
                  </a:lnTo>
                  <a:lnTo>
                    <a:pt x="3905720" y="1078572"/>
                  </a:lnTo>
                  <a:lnTo>
                    <a:pt x="3905250" y="1079690"/>
                  </a:lnTo>
                  <a:lnTo>
                    <a:pt x="3905250" y="1082319"/>
                  </a:lnTo>
                  <a:lnTo>
                    <a:pt x="3905720" y="1083449"/>
                  </a:lnTo>
                  <a:lnTo>
                    <a:pt x="3907574" y="1085303"/>
                  </a:lnTo>
                  <a:lnTo>
                    <a:pt x="3908704" y="1085773"/>
                  </a:lnTo>
                  <a:lnTo>
                    <a:pt x="3911333" y="1085773"/>
                  </a:lnTo>
                  <a:lnTo>
                    <a:pt x="3912451" y="1085303"/>
                  </a:lnTo>
                  <a:lnTo>
                    <a:pt x="3914317" y="1083449"/>
                  </a:lnTo>
                  <a:lnTo>
                    <a:pt x="3914775" y="1082319"/>
                  </a:lnTo>
                  <a:lnTo>
                    <a:pt x="3914775" y="1079690"/>
                  </a:lnTo>
                  <a:close/>
                </a:path>
                <a:path w="5438775" h="3776979">
                  <a:moveTo>
                    <a:pt x="3914775" y="541566"/>
                  </a:moveTo>
                  <a:lnTo>
                    <a:pt x="3914317" y="540448"/>
                  </a:lnTo>
                  <a:lnTo>
                    <a:pt x="3912451" y="538594"/>
                  </a:lnTo>
                  <a:lnTo>
                    <a:pt x="3911333" y="538124"/>
                  </a:lnTo>
                  <a:lnTo>
                    <a:pt x="3908704" y="538124"/>
                  </a:lnTo>
                  <a:lnTo>
                    <a:pt x="3907574" y="538594"/>
                  </a:lnTo>
                  <a:lnTo>
                    <a:pt x="3905720" y="540448"/>
                  </a:lnTo>
                  <a:lnTo>
                    <a:pt x="3905250" y="541566"/>
                  </a:lnTo>
                  <a:lnTo>
                    <a:pt x="3905250" y="544207"/>
                  </a:lnTo>
                  <a:lnTo>
                    <a:pt x="3905720" y="545325"/>
                  </a:lnTo>
                  <a:lnTo>
                    <a:pt x="3907574" y="547179"/>
                  </a:lnTo>
                  <a:lnTo>
                    <a:pt x="3908704" y="547649"/>
                  </a:lnTo>
                  <a:lnTo>
                    <a:pt x="3911333" y="547649"/>
                  </a:lnTo>
                  <a:lnTo>
                    <a:pt x="3912451" y="547179"/>
                  </a:lnTo>
                  <a:lnTo>
                    <a:pt x="3914317" y="545325"/>
                  </a:lnTo>
                  <a:lnTo>
                    <a:pt x="3914775" y="544207"/>
                  </a:lnTo>
                  <a:lnTo>
                    <a:pt x="3914775" y="541566"/>
                  </a:lnTo>
                  <a:close/>
                </a:path>
                <a:path w="5438775" h="3776979">
                  <a:moveTo>
                    <a:pt x="3914775" y="3454"/>
                  </a:moveTo>
                  <a:lnTo>
                    <a:pt x="3914317" y="2324"/>
                  </a:lnTo>
                  <a:lnTo>
                    <a:pt x="3912451" y="469"/>
                  </a:lnTo>
                  <a:lnTo>
                    <a:pt x="3911333" y="0"/>
                  </a:lnTo>
                  <a:lnTo>
                    <a:pt x="3908704" y="0"/>
                  </a:lnTo>
                  <a:lnTo>
                    <a:pt x="3907574" y="469"/>
                  </a:lnTo>
                  <a:lnTo>
                    <a:pt x="3905720" y="2324"/>
                  </a:lnTo>
                  <a:lnTo>
                    <a:pt x="3905250" y="3454"/>
                  </a:lnTo>
                  <a:lnTo>
                    <a:pt x="3905250" y="6083"/>
                  </a:lnTo>
                  <a:lnTo>
                    <a:pt x="3905720" y="7200"/>
                  </a:lnTo>
                  <a:lnTo>
                    <a:pt x="3907574" y="9067"/>
                  </a:lnTo>
                  <a:lnTo>
                    <a:pt x="3908704" y="9525"/>
                  </a:lnTo>
                  <a:lnTo>
                    <a:pt x="3911333" y="9525"/>
                  </a:lnTo>
                  <a:lnTo>
                    <a:pt x="3912451" y="9067"/>
                  </a:lnTo>
                  <a:lnTo>
                    <a:pt x="3914317" y="7200"/>
                  </a:lnTo>
                  <a:lnTo>
                    <a:pt x="3914775" y="6083"/>
                  </a:lnTo>
                  <a:lnTo>
                    <a:pt x="3914775" y="3454"/>
                  </a:lnTo>
                  <a:close/>
                </a:path>
                <a:path w="5438775" h="3776979">
                  <a:moveTo>
                    <a:pt x="3962400" y="3770299"/>
                  </a:moveTo>
                  <a:lnTo>
                    <a:pt x="3961942" y="3769182"/>
                  </a:lnTo>
                  <a:lnTo>
                    <a:pt x="3960076" y="3767315"/>
                  </a:lnTo>
                  <a:lnTo>
                    <a:pt x="3958958" y="3766858"/>
                  </a:lnTo>
                  <a:lnTo>
                    <a:pt x="3956329" y="3766858"/>
                  </a:lnTo>
                  <a:lnTo>
                    <a:pt x="3955211" y="3767315"/>
                  </a:lnTo>
                  <a:lnTo>
                    <a:pt x="3953345" y="3769182"/>
                  </a:lnTo>
                  <a:lnTo>
                    <a:pt x="3952875" y="3770299"/>
                  </a:lnTo>
                  <a:lnTo>
                    <a:pt x="3952875" y="3772928"/>
                  </a:lnTo>
                  <a:lnTo>
                    <a:pt x="3953345" y="3774059"/>
                  </a:lnTo>
                  <a:lnTo>
                    <a:pt x="3955211" y="3775913"/>
                  </a:lnTo>
                  <a:lnTo>
                    <a:pt x="3956329" y="3776383"/>
                  </a:lnTo>
                  <a:lnTo>
                    <a:pt x="3958958" y="3776383"/>
                  </a:lnTo>
                  <a:lnTo>
                    <a:pt x="3960076" y="3775913"/>
                  </a:lnTo>
                  <a:lnTo>
                    <a:pt x="3961942" y="3774059"/>
                  </a:lnTo>
                  <a:lnTo>
                    <a:pt x="3962400" y="3772928"/>
                  </a:lnTo>
                  <a:lnTo>
                    <a:pt x="3962400" y="3770299"/>
                  </a:lnTo>
                  <a:close/>
                </a:path>
                <a:path w="5438775" h="3776979">
                  <a:moveTo>
                    <a:pt x="3962400" y="3232175"/>
                  </a:moveTo>
                  <a:lnTo>
                    <a:pt x="3961942" y="3231057"/>
                  </a:lnTo>
                  <a:lnTo>
                    <a:pt x="3960076" y="3229203"/>
                  </a:lnTo>
                  <a:lnTo>
                    <a:pt x="3958958" y="3228733"/>
                  </a:lnTo>
                  <a:lnTo>
                    <a:pt x="3956329" y="3228733"/>
                  </a:lnTo>
                  <a:lnTo>
                    <a:pt x="3955211" y="3229203"/>
                  </a:lnTo>
                  <a:lnTo>
                    <a:pt x="3953345" y="3231057"/>
                  </a:lnTo>
                  <a:lnTo>
                    <a:pt x="3952875" y="3232175"/>
                  </a:lnTo>
                  <a:lnTo>
                    <a:pt x="3952875" y="3234817"/>
                  </a:lnTo>
                  <a:lnTo>
                    <a:pt x="3953345" y="3235934"/>
                  </a:lnTo>
                  <a:lnTo>
                    <a:pt x="3955211" y="3237788"/>
                  </a:lnTo>
                  <a:lnTo>
                    <a:pt x="3956329" y="3238258"/>
                  </a:lnTo>
                  <a:lnTo>
                    <a:pt x="3958958" y="3238258"/>
                  </a:lnTo>
                  <a:lnTo>
                    <a:pt x="3960076" y="3237788"/>
                  </a:lnTo>
                  <a:lnTo>
                    <a:pt x="3961942" y="3235934"/>
                  </a:lnTo>
                  <a:lnTo>
                    <a:pt x="3962400" y="3234817"/>
                  </a:lnTo>
                  <a:lnTo>
                    <a:pt x="3962400" y="3232175"/>
                  </a:lnTo>
                  <a:close/>
                </a:path>
                <a:path w="5438775" h="3776979">
                  <a:moveTo>
                    <a:pt x="3962400" y="2694063"/>
                  </a:moveTo>
                  <a:lnTo>
                    <a:pt x="3961942" y="2692933"/>
                  </a:lnTo>
                  <a:lnTo>
                    <a:pt x="3960076" y="2691079"/>
                  </a:lnTo>
                  <a:lnTo>
                    <a:pt x="3958958" y="2690609"/>
                  </a:lnTo>
                  <a:lnTo>
                    <a:pt x="3956329" y="2690609"/>
                  </a:lnTo>
                  <a:lnTo>
                    <a:pt x="3955211" y="2691079"/>
                  </a:lnTo>
                  <a:lnTo>
                    <a:pt x="3953345" y="2692933"/>
                  </a:lnTo>
                  <a:lnTo>
                    <a:pt x="3952875" y="2694063"/>
                  </a:lnTo>
                  <a:lnTo>
                    <a:pt x="3952875" y="2696692"/>
                  </a:lnTo>
                  <a:lnTo>
                    <a:pt x="3953345" y="2697810"/>
                  </a:lnTo>
                  <a:lnTo>
                    <a:pt x="3955211" y="2699677"/>
                  </a:lnTo>
                  <a:lnTo>
                    <a:pt x="3956329" y="2700134"/>
                  </a:lnTo>
                  <a:lnTo>
                    <a:pt x="3958958" y="2700134"/>
                  </a:lnTo>
                  <a:lnTo>
                    <a:pt x="3960076" y="2699677"/>
                  </a:lnTo>
                  <a:lnTo>
                    <a:pt x="3961942" y="2697810"/>
                  </a:lnTo>
                  <a:lnTo>
                    <a:pt x="3962400" y="2696692"/>
                  </a:lnTo>
                  <a:lnTo>
                    <a:pt x="3962400" y="2694063"/>
                  </a:lnTo>
                  <a:close/>
                </a:path>
                <a:path w="5438775" h="3776979">
                  <a:moveTo>
                    <a:pt x="3962400" y="2155939"/>
                  </a:moveTo>
                  <a:lnTo>
                    <a:pt x="3961942" y="2154809"/>
                  </a:lnTo>
                  <a:lnTo>
                    <a:pt x="3960076" y="2152954"/>
                  </a:lnTo>
                  <a:lnTo>
                    <a:pt x="3958958" y="2152485"/>
                  </a:lnTo>
                  <a:lnTo>
                    <a:pt x="3956329" y="2152485"/>
                  </a:lnTo>
                  <a:lnTo>
                    <a:pt x="3955211" y="2152954"/>
                  </a:lnTo>
                  <a:lnTo>
                    <a:pt x="3953345" y="2154809"/>
                  </a:lnTo>
                  <a:lnTo>
                    <a:pt x="3952875" y="2155939"/>
                  </a:lnTo>
                  <a:lnTo>
                    <a:pt x="3952875" y="2158568"/>
                  </a:lnTo>
                  <a:lnTo>
                    <a:pt x="3953345" y="2159685"/>
                  </a:lnTo>
                  <a:lnTo>
                    <a:pt x="3955211" y="2161552"/>
                  </a:lnTo>
                  <a:lnTo>
                    <a:pt x="3956329" y="2162010"/>
                  </a:lnTo>
                  <a:lnTo>
                    <a:pt x="3958958" y="2162010"/>
                  </a:lnTo>
                  <a:lnTo>
                    <a:pt x="3960076" y="2161552"/>
                  </a:lnTo>
                  <a:lnTo>
                    <a:pt x="3961942" y="2159685"/>
                  </a:lnTo>
                  <a:lnTo>
                    <a:pt x="3962400" y="2158568"/>
                  </a:lnTo>
                  <a:lnTo>
                    <a:pt x="3962400" y="2155939"/>
                  </a:lnTo>
                  <a:close/>
                </a:path>
                <a:path w="5438775" h="3776979">
                  <a:moveTo>
                    <a:pt x="3962400" y="1617814"/>
                  </a:moveTo>
                  <a:lnTo>
                    <a:pt x="3961942" y="1616697"/>
                  </a:lnTo>
                  <a:lnTo>
                    <a:pt x="3960076" y="1614830"/>
                  </a:lnTo>
                  <a:lnTo>
                    <a:pt x="3958958" y="1614373"/>
                  </a:lnTo>
                  <a:lnTo>
                    <a:pt x="3956329" y="1614373"/>
                  </a:lnTo>
                  <a:lnTo>
                    <a:pt x="3955211" y="1614830"/>
                  </a:lnTo>
                  <a:lnTo>
                    <a:pt x="3953345" y="1616697"/>
                  </a:lnTo>
                  <a:lnTo>
                    <a:pt x="3952875" y="1617814"/>
                  </a:lnTo>
                  <a:lnTo>
                    <a:pt x="3952875" y="1620443"/>
                  </a:lnTo>
                  <a:lnTo>
                    <a:pt x="3953345" y="1621574"/>
                  </a:lnTo>
                  <a:lnTo>
                    <a:pt x="3955211" y="1623428"/>
                  </a:lnTo>
                  <a:lnTo>
                    <a:pt x="3956329" y="1623898"/>
                  </a:lnTo>
                  <a:lnTo>
                    <a:pt x="3958958" y="1623898"/>
                  </a:lnTo>
                  <a:lnTo>
                    <a:pt x="3960076" y="1623428"/>
                  </a:lnTo>
                  <a:lnTo>
                    <a:pt x="3961942" y="1621574"/>
                  </a:lnTo>
                  <a:lnTo>
                    <a:pt x="3962400" y="1620443"/>
                  </a:lnTo>
                  <a:lnTo>
                    <a:pt x="3962400" y="1617814"/>
                  </a:lnTo>
                  <a:close/>
                </a:path>
                <a:path w="5438775" h="3776979">
                  <a:moveTo>
                    <a:pt x="3962400" y="1079690"/>
                  </a:moveTo>
                  <a:lnTo>
                    <a:pt x="3961942" y="1078572"/>
                  </a:lnTo>
                  <a:lnTo>
                    <a:pt x="3960076" y="1076706"/>
                  </a:lnTo>
                  <a:lnTo>
                    <a:pt x="3958958" y="1076248"/>
                  </a:lnTo>
                  <a:lnTo>
                    <a:pt x="3956329" y="1076248"/>
                  </a:lnTo>
                  <a:lnTo>
                    <a:pt x="3955211" y="1076706"/>
                  </a:lnTo>
                  <a:lnTo>
                    <a:pt x="3953345" y="1078572"/>
                  </a:lnTo>
                  <a:lnTo>
                    <a:pt x="3952875" y="1079690"/>
                  </a:lnTo>
                  <a:lnTo>
                    <a:pt x="3952875" y="1082319"/>
                  </a:lnTo>
                  <a:lnTo>
                    <a:pt x="3953345" y="1083449"/>
                  </a:lnTo>
                  <a:lnTo>
                    <a:pt x="3955211" y="1085303"/>
                  </a:lnTo>
                  <a:lnTo>
                    <a:pt x="3956329" y="1085773"/>
                  </a:lnTo>
                  <a:lnTo>
                    <a:pt x="3958958" y="1085773"/>
                  </a:lnTo>
                  <a:lnTo>
                    <a:pt x="3960076" y="1085303"/>
                  </a:lnTo>
                  <a:lnTo>
                    <a:pt x="3961942" y="1083449"/>
                  </a:lnTo>
                  <a:lnTo>
                    <a:pt x="3962400" y="1082319"/>
                  </a:lnTo>
                  <a:lnTo>
                    <a:pt x="3962400" y="1079690"/>
                  </a:lnTo>
                  <a:close/>
                </a:path>
                <a:path w="5438775" h="3776979">
                  <a:moveTo>
                    <a:pt x="3962400" y="541566"/>
                  </a:moveTo>
                  <a:lnTo>
                    <a:pt x="3961942" y="540448"/>
                  </a:lnTo>
                  <a:lnTo>
                    <a:pt x="3960076" y="538594"/>
                  </a:lnTo>
                  <a:lnTo>
                    <a:pt x="3958958" y="538124"/>
                  </a:lnTo>
                  <a:lnTo>
                    <a:pt x="3956329" y="538124"/>
                  </a:lnTo>
                  <a:lnTo>
                    <a:pt x="3955211" y="538594"/>
                  </a:lnTo>
                  <a:lnTo>
                    <a:pt x="3953345" y="540448"/>
                  </a:lnTo>
                  <a:lnTo>
                    <a:pt x="3952875" y="541566"/>
                  </a:lnTo>
                  <a:lnTo>
                    <a:pt x="3952875" y="544207"/>
                  </a:lnTo>
                  <a:lnTo>
                    <a:pt x="3953345" y="545325"/>
                  </a:lnTo>
                  <a:lnTo>
                    <a:pt x="3955211" y="547179"/>
                  </a:lnTo>
                  <a:lnTo>
                    <a:pt x="3956329" y="547649"/>
                  </a:lnTo>
                  <a:lnTo>
                    <a:pt x="3958958" y="547649"/>
                  </a:lnTo>
                  <a:lnTo>
                    <a:pt x="3960076" y="547179"/>
                  </a:lnTo>
                  <a:lnTo>
                    <a:pt x="3961942" y="545325"/>
                  </a:lnTo>
                  <a:lnTo>
                    <a:pt x="3962400" y="544207"/>
                  </a:lnTo>
                  <a:lnTo>
                    <a:pt x="3962400" y="541566"/>
                  </a:lnTo>
                  <a:close/>
                </a:path>
                <a:path w="5438775" h="3776979">
                  <a:moveTo>
                    <a:pt x="3962400" y="3454"/>
                  </a:moveTo>
                  <a:lnTo>
                    <a:pt x="3961942" y="2324"/>
                  </a:lnTo>
                  <a:lnTo>
                    <a:pt x="3960076" y="469"/>
                  </a:lnTo>
                  <a:lnTo>
                    <a:pt x="3958958" y="0"/>
                  </a:lnTo>
                  <a:lnTo>
                    <a:pt x="3956329" y="0"/>
                  </a:lnTo>
                  <a:lnTo>
                    <a:pt x="3955211" y="469"/>
                  </a:lnTo>
                  <a:lnTo>
                    <a:pt x="3953345" y="2324"/>
                  </a:lnTo>
                  <a:lnTo>
                    <a:pt x="3952875" y="3454"/>
                  </a:lnTo>
                  <a:lnTo>
                    <a:pt x="3952875" y="6083"/>
                  </a:lnTo>
                  <a:lnTo>
                    <a:pt x="3953345" y="7200"/>
                  </a:lnTo>
                  <a:lnTo>
                    <a:pt x="3955211" y="9067"/>
                  </a:lnTo>
                  <a:lnTo>
                    <a:pt x="3956329" y="9525"/>
                  </a:lnTo>
                  <a:lnTo>
                    <a:pt x="3958958" y="9525"/>
                  </a:lnTo>
                  <a:lnTo>
                    <a:pt x="3960076" y="9067"/>
                  </a:lnTo>
                  <a:lnTo>
                    <a:pt x="3961942" y="7200"/>
                  </a:lnTo>
                  <a:lnTo>
                    <a:pt x="3962400" y="6083"/>
                  </a:lnTo>
                  <a:lnTo>
                    <a:pt x="3962400" y="3454"/>
                  </a:lnTo>
                  <a:close/>
                </a:path>
                <a:path w="5438775" h="3776979">
                  <a:moveTo>
                    <a:pt x="4010025" y="3770299"/>
                  </a:moveTo>
                  <a:lnTo>
                    <a:pt x="4009567" y="3769182"/>
                  </a:lnTo>
                  <a:lnTo>
                    <a:pt x="4007701" y="3767315"/>
                  </a:lnTo>
                  <a:lnTo>
                    <a:pt x="4006583" y="3766858"/>
                  </a:lnTo>
                  <a:lnTo>
                    <a:pt x="4003954" y="3766858"/>
                  </a:lnTo>
                  <a:lnTo>
                    <a:pt x="4002836" y="3767315"/>
                  </a:lnTo>
                  <a:lnTo>
                    <a:pt x="4000970" y="3769182"/>
                  </a:lnTo>
                  <a:lnTo>
                    <a:pt x="4000500" y="3770299"/>
                  </a:lnTo>
                  <a:lnTo>
                    <a:pt x="4000500" y="3772928"/>
                  </a:lnTo>
                  <a:lnTo>
                    <a:pt x="4000970" y="3774059"/>
                  </a:lnTo>
                  <a:lnTo>
                    <a:pt x="4002836" y="3775913"/>
                  </a:lnTo>
                  <a:lnTo>
                    <a:pt x="4003954" y="3776383"/>
                  </a:lnTo>
                  <a:lnTo>
                    <a:pt x="4006583" y="3776383"/>
                  </a:lnTo>
                  <a:lnTo>
                    <a:pt x="4007701" y="3775913"/>
                  </a:lnTo>
                  <a:lnTo>
                    <a:pt x="4009567" y="3774059"/>
                  </a:lnTo>
                  <a:lnTo>
                    <a:pt x="4010025" y="3772928"/>
                  </a:lnTo>
                  <a:lnTo>
                    <a:pt x="4010025" y="3770299"/>
                  </a:lnTo>
                  <a:close/>
                </a:path>
                <a:path w="5438775" h="3776979">
                  <a:moveTo>
                    <a:pt x="4010025" y="3232175"/>
                  </a:moveTo>
                  <a:lnTo>
                    <a:pt x="4009567" y="3231057"/>
                  </a:lnTo>
                  <a:lnTo>
                    <a:pt x="4007701" y="3229203"/>
                  </a:lnTo>
                  <a:lnTo>
                    <a:pt x="4006583" y="3228733"/>
                  </a:lnTo>
                  <a:lnTo>
                    <a:pt x="4003954" y="3228733"/>
                  </a:lnTo>
                  <a:lnTo>
                    <a:pt x="4002836" y="3229203"/>
                  </a:lnTo>
                  <a:lnTo>
                    <a:pt x="4000970" y="3231057"/>
                  </a:lnTo>
                  <a:lnTo>
                    <a:pt x="4000500" y="3232175"/>
                  </a:lnTo>
                  <a:lnTo>
                    <a:pt x="4000500" y="3234817"/>
                  </a:lnTo>
                  <a:lnTo>
                    <a:pt x="4000970" y="3235934"/>
                  </a:lnTo>
                  <a:lnTo>
                    <a:pt x="4002836" y="3237788"/>
                  </a:lnTo>
                  <a:lnTo>
                    <a:pt x="4003954" y="3238258"/>
                  </a:lnTo>
                  <a:lnTo>
                    <a:pt x="4006583" y="3238258"/>
                  </a:lnTo>
                  <a:lnTo>
                    <a:pt x="4007701" y="3237788"/>
                  </a:lnTo>
                  <a:lnTo>
                    <a:pt x="4009567" y="3235934"/>
                  </a:lnTo>
                  <a:lnTo>
                    <a:pt x="4010025" y="3234817"/>
                  </a:lnTo>
                  <a:lnTo>
                    <a:pt x="4010025" y="3232175"/>
                  </a:lnTo>
                  <a:close/>
                </a:path>
                <a:path w="5438775" h="3776979">
                  <a:moveTo>
                    <a:pt x="4010025" y="2694063"/>
                  </a:moveTo>
                  <a:lnTo>
                    <a:pt x="4009567" y="2692933"/>
                  </a:lnTo>
                  <a:lnTo>
                    <a:pt x="4007701" y="2691079"/>
                  </a:lnTo>
                  <a:lnTo>
                    <a:pt x="4006583" y="2690609"/>
                  </a:lnTo>
                  <a:lnTo>
                    <a:pt x="4003954" y="2690609"/>
                  </a:lnTo>
                  <a:lnTo>
                    <a:pt x="4002836" y="2691079"/>
                  </a:lnTo>
                  <a:lnTo>
                    <a:pt x="4000970" y="2692933"/>
                  </a:lnTo>
                  <a:lnTo>
                    <a:pt x="4000500" y="2694063"/>
                  </a:lnTo>
                  <a:lnTo>
                    <a:pt x="4000500" y="2696692"/>
                  </a:lnTo>
                  <a:lnTo>
                    <a:pt x="4000970" y="2697810"/>
                  </a:lnTo>
                  <a:lnTo>
                    <a:pt x="4002836" y="2699677"/>
                  </a:lnTo>
                  <a:lnTo>
                    <a:pt x="4003954" y="2700134"/>
                  </a:lnTo>
                  <a:lnTo>
                    <a:pt x="4006583" y="2700134"/>
                  </a:lnTo>
                  <a:lnTo>
                    <a:pt x="4007701" y="2699677"/>
                  </a:lnTo>
                  <a:lnTo>
                    <a:pt x="4009567" y="2697810"/>
                  </a:lnTo>
                  <a:lnTo>
                    <a:pt x="4010025" y="2696692"/>
                  </a:lnTo>
                  <a:lnTo>
                    <a:pt x="4010025" y="2694063"/>
                  </a:lnTo>
                  <a:close/>
                </a:path>
                <a:path w="5438775" h="3776979">
                  <a:moveTo>
                    <a:pt x="4010025" y="2155939"/>
                  </a:moveTo>
                  <a:lnTo>
                    <a:pt x="4009567" y="2154809"/>
                  </a:lnTo>
                  <a:lnTo>
                    <a:pt x="4007701" y="2152954"/>
                  </a:lnTo>
                  <a:lnTo>
                    <a:pt x="4006583" y="2152485"/>
                  </a:lnTo>
                  <a:lnTo>
                    <a:pt x="4003954" y="2152485"/>
                  </a:lnTo>
                  <a:lnTo>
                    <a:pt x="4002836" y="2152954"/>
                  </a:lnTo>
                  <a:lnTo>
                    <a:pt x="4000970" y="2154809"/>
                  </a:lnTo>
                  <a:lnTo>
                    <a:pt x="4000500" y="2155939"/>
                  </a:lnTo>
                  <a:lnTo>
                    <a:pt x="4000500" y="2158568"/>
                  </a:lnTo>
                  <a:lnTo>
                    <a:pt x="4000970" y="2159685"/>
                  </a:lnTo>
                  <a:lnTo>
                    <a:pt x="4002836" y="2161552"/>
                  </a:lnTo>
                  <a:lnTo>
                    <a:pt x="4003954" y="2162010"/>
                  </a:lnTo>
                  <a:lnTo>
                    <a:pt x="4006583" y="2162010"/>
                  </a:lnTo>
                  <a:lnTo>
                    <a:pt x="4007701" y="2161552"/>
                  </a:lnTo>
                  <a:lnTo>
                    <a:pt x="4009567" y="2159685"/>
                  </a:lnTo>
                  <a:lnTo>
                    <a:pt x="4010025" y="2158568"/>
                  </a:lnTo>
                  <a:lnTo>
                    <a:pt x="4010025" y="2155939"/>
                  </a:lnTo>
                  <a:close/>
                </a:path>
                <a:path w="5438775" h="3776979">
                  <a:moveTo>
                    <a:pt x="4010025" y="1617814"/>
                  </a:moveTo>
                  <a:lnTo>
                    <a:pt x="4009567" y="1616697"/>
                  </a:lnTo>
                  <a:lnTo>
                    <a:pt x="4007701" y="1614830"/>
                  </a:lnTo>
                  <a:lnTo>
                    <a:pt x="4006583" y="1614373"/>
                  </a:lnTo>
                  <a:lnTo>
                    <a:pt x="4003954" y="1614373"/>
                  </a:lnTo>
                  <a:lnTo>
                    <a:pt x="4002836" y="1614830"/>
                  </a:lnTo>
                  <a:lnTo>
                    <a:pt x="4000970" y="1616697"/>
                  </a:lnTo>
                  <a:lnTo>
                    <a:pt x="4000500" y="1617814"/>
                  </a:lnTo>
                  <a:lnTo>
                    <a:pt x="4000500" y="1620443"/>
                  </a:lnTo>
                  <a:lnTo>
                    <a:pt x="4000970" y="1621574"/>
                  </a:lnTo>
                  <a:lnTo>
                    <a:pt x="4002836" y="1623428"/>
                  </a:lnTo>
                  <a:lnTo>
                    <a:pt x="4003954" y="1623898"/>
                  </a:lnTo>
                  <a:lnTo>
                    <a:pt x="4006583" y="1623898"/>
                  </a:lnTo>
                  <a:lnTo>
                    <a:pt x="4007701" y="1623428"/>
                  </a:lnTo>
                  <a:lnTo>
                    <a:pt x="4009567" y="1621574"/>
                  </a:lnTo>
                  <a:lnTo>
                    <a:pt x="4010025" y="1620443"/>
                  </a:lnTo>
                  <a:lnTo>
                    <a:pt x="4010025" y="1617814"/>
                  </a:lnTo>
                  <a:close/>
                </a:path>
                <a:path w="5438775" h="3776979">
                  <a:moveTo>
                    <a:pt x="4010025" y="1079690"/>
                  </a:moveTo>
                  <a:lnTo>
                    <a:pt x="4009567" y="1078572"/>
                  </a:lnTo>
                  <a:lnTo>
                    <a:pt x="4007701" y="1076706"/>
                  </a:lnTo>
                  <a:lnTo>
                    <a:pt x="4006583" y="1076248"/>
                  </a:lnTo>
                  <a:lnTo>
                    <a:pt x="4003954" y="1076248"/>
                  </a:lnTo>
                  <a:lnTo>
                    <a:pt x="4002836" y="1076706"/>
                  </a:lnTo>
                  <a:lnTo>
                    <a:pt x="4000970" y="1078572"/>
                  </a:lnTo>
                  <a:lnTo>
                    <a:pt x="4000500" y="1079690"/>
                  </a:lnTo>
                  <a:lnTo>
                    <a:pt x="4000500" y="1082319"/>
                  </a:lnTo>
                  <a:lnTo>
                    <a:pt x="4000970" y="1083449"/>
                  </a:lnTo>
                  <a:lnTo>
                    <a:pt x="4002836" y="1085303"/>
                  </a:lnTo>
                  <a:lnTo>
                    <a:pt x="4003954" y="1085773"/>
                  </a:lnTo>
                  <a:lnTo>
                    <a:pt x="4006583" y="1085773"/>
                  </a:lnTo>
                  <a:lnTo>
                    <a:pt x="4007701" y="1085303"/>
                  </a:lnTo>
                  <a:lnTo>
                    <a:pt x="4009567" y="1083449"/>
                  </a:lnTo>
                  <a:lnTo>
                    <a:pt x="4010025" y="1082319"/>
                  </a:lnTo>
                  <a:lnTo>
                    <a:pt x="4010025" y="1079690"/>
                  </a:lnTo>
                  <a:close/>
                </a:path>
                <a:path w="5438775" h="3776979">
                  <a:moveTo>
                    <a:pt x="4010025" y="541566"/>
                  </a:moveTo>
                  <a:lnTo>
                    <a:pt x="4009567" y="540448"/>
                  </a:lnTo>
                  <a:lnTo>
                    <a:pt x="4007701" y="538594"/>
                  </a:lnTo>
                  <a:lnTo>
                    <a:pt x="4006583" y="538124"/>
                  </a:lnTo>
                  <a:lnTo>
                    <a:pt x="4003954" y="538124"/>
                  </a:lnTo>
                  <a:lnTo>
                    <a:pt x="4002836" y="538594"/>
                  </a:lnTo>
                  <a:lnTo>
                    <a:pt x="4000970" y="540448"/>
                  </a:lnTo>
                  <a:lnTo>
                    <a:pt x="4000500" y="541566"/>
                  </a:lnTo>
                  <a:lnTo>
                    <a:pt x="4000500" y="544207"/>
                  </a:lnTo>
                  <a:lnTo>
                    <a:pt x="4000970" y="545325"/>
                  </a:lnTo>
                  <a:lnTo>
                    <a:pt x="4002836" y="547179"/>
                  </a:lnTo>
                  <a:lnTo>
                    <a:pt x="4003954" y="547649"/>
                  </a:lnTo>
                  <a:lnTo>
                    <a:pt x="4006583" y="547649"/>
                  </a:lnTo>
                  <a:lnTo>
                    <a:pt x="4007701" y="547179"/>
                  </a:lnTo>
                  <a:lnTo>
                    <a:pt x="4009567" y="545325"/>
                  </a:lnTo>
                  <a:lnTo>
                    <a:pt x="4010025" y="544207"/>
                  </a:lnTo>
                  <a:lnTo>
                    <a:pt x="4010025" y="541566"/>
                  </a:lnTo>
                  <a:close/>
                </a:path>
                <a:path w="5438775" h="3776979">
                  <a:moveTo>
                    <a:pt x="4010025" y="3454"/>
                  </a:moveTo>
                  <a:lnTo>
                    <a:pt x="4009567" y="2324"/>
                  </a:lnTo>
                  <a:lnTo>
                    <a:pt x="4007701" y="469"/>
                  </a:lnTo>
                  <a:lnTo>
                    <a:pt x="4006583" y="0"/>
                  </a:lnTo>
                  <a:lnTo>
                    <a:pt x="4003954" y="0"/>
                  </a:lnTo>
                  <a:lnTo>
                    <a:pt x="4002836" y="469"/>
                  </a:lnTo>
                  <a:lnTo>
                    <a:pt x="4000970" y="2324"/>
                  </a:lnTo>
                  <a:lnTo>
                    <a:pt x="4000500" y="3454"/>
                  </a:lnTo>
                  <a:lnTo>
                    <a:pt x="4000500" y="6083"/>
                  </a:lnTo>
                  <a:lnTo>
                    <a:pt x="4000970" y="7200"/>
                  </a:lnTo>
                  <a:lnTo>
                    <a:pt x="4002836" y="9067"/>
                  </a:lnTo>
                  <a:lnTo>
                    <a:pt x="4003954" y="9525"/>
                  </a:lnTo>
                  <a:lnTo>
                    <a:pt x="4006583" y="9525"/>
                  </a:lnTo>
                  <a:lnTo>
                    <a:pt x="4007701" y="9067"/>
                  </a:lnTo>
                  <a:lnTo>
                    <a:pt x="4009567" y="7200"/>
                  </a:lnTo>
                  <a:lnTo>
                    <a:pt x="4010025" y="6083"/>
                  </a:lnTo>
                  <a:lnTo>
                    <a:pt x="4010025" y="3454"/>
                  </a:lnTo>
                  <a:close/>
                </a:path>
                <a:path w="5438775" h="3776979">
                  <a:moveTo>
                    <a:pt x="4057650" y="3770299"/>
                  </a:moveTo>
                  <a:lnTo>
                    <a:pt x="4057192" y="3769182"/>
                  </a:lnTo>
                  <a:lnTo>
                    <a:pt x="4055326" y="3767315"/>
                  </a:lnTo>
                  <a:lnTo>
                    <a:pt x="4054208" y="3766858"/>
                  </a:lnTo>
                  <a:lnTo>
                    <a:pt x="4051579" y="3766858"/>
                  </a:lnTo>
                  <a:lnTo>
                    <a:pt x="4050461" y="3767315"/>
                  </a:lnTo>
                  <a:lnTo>
                    <a:pt x="4048595" y="3769182"/>
                  </a:lnTo>
                  <a:lnTo>
                    <a:pt x="4048125" y="3770299"/>
                  </a:lnTo>
                  <a:lnTo>
                    <a:pt x="4048125" y="3772928"/>
                  </a:lnTo>
                  <a:lnTo>
                    <a:pt x="4048595" y="3774059"/>
                  </a:lnTo>
                  <a:lnTo>
                    <a:pt x="4050461" y="3775913"/>
                  </a:lnTo>
                  <a:lnTo>
                    <a:pt x="4051579" y="3776383"/>
                  </a:lnTo>
                  <a:lnTo>
                    <a:pt x="4054208" y="3776383"/>
                  </a:lnTo>
                  <a:lnTo>
                    <a:pt x="4055326" y="3775913"/>
                  </a:lnTo>
                  <a:lnTo>
                    <a:pt x="4057192" y="3774059"/>
                  </a:lnTo>
                  <a:lnTo>
                    <a:pt x="4057650" y="3772928"/>
                  </a:lnTo>
                  <a:lnTo>
                    <a:pt x="4057650" y="3770299"/>
                  </a:lnTo>
                  <a:close/>
                </a:path>
                <a:path w="5438775" h="3776979">
                  <a:moveTo>
                    <a:pt x="4057650" y="3232175"/>
                  </a:moveTo>
                  <a:lnTo>
                    <a:pt x="4057192" y="3231057"/>
                  </a:lnTo>
                  <a:lnTo>
                    <a:pt x="4055326" y="3229203"/>
                  </a:lnTo>
                  <a:lnTo>
                    <a:pt x="4054208" y="3228733"/>
                  </a:lnTo>
                  <a:lnTo>
                    <a:pt x="4051579" y="3228733"/>
                  </a:lnTo>
                  <a:lnTo>
                    <a:pt x="4050461" y="3229203"/>
                  </a:lnTo>
                  <a:lnTo>
                    <a:pt x="4048595" y="3231057"/>
                  </a:lnTo>
                  <a:lnTo>
                    <a:pt x="4048125" y="3232175"/>
                  </a:lnTo>
                  <a:lnTo>
                    <a:pt x="4048125" y="3234817"/>
                  </a:lnTo>
                  <a:lnTo>
                    <a:pt x="4048595" y="3235934"/>
                  </a:lnTo>
                  <a:lnTo>
                    <a:pt x="4050461" y="3237788"/>
                  </a:lnTo>
                  <a:lnTo>
                    <a:pt x="4051579" y="3238258"/>
                  </a:lnTo>
                  <a:lnTo>
                    <a:pt x="4054208" y="3238258"/>
                  </a:lnTo>
                  <a:lnTo>
                    <a:pt x="4055326" y="3237788"/>
                  </a:lnTo>
                  <a:lnTo>
                    <a:pt x="4057192" y="3235934"/>
                  </a:lnTo>
                  <a:lnTo>
                    <a:pt x="4057650" y="3234817"/>
                  </a:lnTo>
                  <a:lnTo>
                    <a:pt x="4057650" y="3232175"/>
                  </a:lnTo>
                  <a:close/>
                </a:path>
                <a:path w="5438775" h="3776979">
                  <a:moveTo>
                    <a:pt x="4057650" y="2694063"/>
                  </a:moveTo>
                  <a:lnTo>
                    <a:pt x="4057192" y="2692933"/>
                  </a:lnTo>
                  <a:lnTo>
                    <a:pt x="4055326" y="2691079"/>
                  </a:lnTo>
                  <a:lnTo>
                    <a:pt x="4054208" y="2690609"/>
                  </a:lnTo>
                  <a:lnTo>
                    <a:pt x="4051579" y="2690609"/>
                  </a:lnTo>
                  <a:lnTo>
                    <a:pt x="4050461" y="2691079"/>
                  </a:lnTo>
                  <a:lnTo>
                    <a:pt x="4048595" y="2692933"/>
                  </a:lnTo>
                  <a:lnTo>
                    <a:pt x="4048125" y="2694063"/>
                  </a:lnTo>
                  <a:lnTo>
                    <a:pt x="4048125" y="2696692"/>
                  </a:lnTo>
                  <a:lnTo>
                    <a:pt x="4048595" y="2697810"/>
                  </a:lnTo>
                  <a:lnTo>
                    <a:pt x="4050461" y="2699677"/>
                  </a:lnTo>
                  <a:lnTo>
                    <a:pt x="4051579" y="2700134"/>
                  </a:lnTo>
                  <a:lnTo>
                    <a:pt x="4054208" y="2700134"/>
                  </a:lnTo>
                  <a:lnTo>
                    <a:pt x="4055326" y="2699677"/>
                  </a:lnTo>
                  <a:lnTo>
                    <a:pt x="4057192" y="2697810"/>
                  </a:lnTo>
                  <a:lnTo>
                    <a:pt x="4057650" y="2696692"/>
                  </a:lnTo>
                  <a:lnTo>
                    <a:pt x="4057650" y="2694063"/>
                  </a:lnTo>
                  <a:close/>
                </a:path>
                <a:path w="5438775" h="3776979">
                  <a:moveTo>
                    <a:pt x="4057650" y="2155939"/>
                  </a:moveTo>
                  <a:lnTo>
                    <a:pt x="4057192" y="2154809"/>
                  </a:lnTo>
                  <a:lnTo>
                    <a:pt x="4055326" y="2152954"/>
                  </a:lnTo>
                  <a:lnTo>
                    <a:pt x="4054208" y="2152485"/>
                  </a:lnTo>
                  <a:lnTo>
                    <a:pt x="4051579" y="2152485"/>
                  </a:lnTo>
                  <a:lnTo>
                    <a:pt x="4050461" y="2152954"/>
                  </a:lnTo>
                  <a:lnTo>
                    <a:pt x="4048595" y="2154809"/>
                  </a:lnTo>
                  <a:lnTo>
                    <a:pt x="4048125" y="2155939"/>
                  </a:lnTo>
                  <a:lnTo>
                    <a:pt x="4048125" y="2158568"/>
                  </a:lnTo>
                  <a:lnTo>
                    <a:pt x="4048595" y="2159685"/>
                  </a:lnTo>
                  <a:lnTo>
                    <a:pt x="4050461" y="2161552"/>
                  </a:lnTo>
                  <a:lnTo>
                    <a:pt x="4051579" y="2162010"/>
                  </a:lnTo>
                  <a:lnTo>
                    <a:pt x="4054208" y="2162010"/>
                  </a:lnTo>
                  <a:lnTo>
                    <a:pt x="4055326" y="2161552"/>
                  </a:lnTo>
                  <a:lnTo>
                    <a:pt x="4057192" y="2159685"/>
                  </a:lnTo>
                  <a:lnTo>
                    <a:pt x="4057650" y="2158568"/>
                  </a:lnTo>
                  <a:lnTo>
                    <a:pt x="4057650" y="2155939"/>
                  </a:lnTo>
                  <a:close/>
                </a:path>
                <a:path w="5438775" h="3776979">
                  <a:moveTo>
                    <a:pt x="4057650" y="1617814"/>
                  </a:moveTo>
                  <a:lnTo>
                    <a:pt x="4057192" y="1616697"/>
                  </a:lnTo>
                  <a:lnTo>
                    <a:pt x="4055326" y="1614830"/>
                  </a:lnTo>
                  <a:lnTo>
                    <a:pt x="4054208" y="1614373"/>
                  </a:lnTo>
                  <a:lnTo>
                    <a:pt x="4051579" y="1614373"/>
                  </a:lnTo>
                  <a:lnTo>
                    <a:pt x="4050461" y="1614830"/>
                  </a:lnTo>
                  <a:lnTo>
                    <a:pt x="4048595" y="1616697"/>
                  </a:lnTo>
                  <a:lnTo>
                    <a:pt x="4048125" y="1617814"/>
                  </a:lnTo>
                  <a:lnTo>
                    <a:pt x="4048125" y="1620443"/>
                  </a:lnTo>
                  <a:lnTo>
                    <a:pt x="4048595" y="1621574"/>
                  </a:lnTo>
                  <a:lnTo>
                    <a:pt x="4050461" y="1623428"/>
                  </a:lnTo>
                  <a:lnTo>
                    <a:pt x="4051579" y="1623898"/>
                  </a:lnTo>
                  <a:lnTo>
                    <a:pt x="4054208" y="1623898"/>
                  </a:lnTo>
                  <a:lnTo>
                    <a:pt x="4055326" y="1623428"/>
                  </a:lnTo>
                  <a:lnTo>
                    <a:pt x="4057192" y="1621574"/>
                  </a:lnTo>
                  <a:lnTo>
                    <a:pt x="4057650" y="1620443"/>
                  </a:lnTo>
                  <a:lnTo>
                    <a:pt x="4057650" y="1617814"/>
                  </a:lnTo>
                  <a:close/>
                </a:path>
                <a:path w="5438775" h="3776979">
                  <a:moveTo>
                    <a:pt x="4057650" y="1079690"/>
                  </a:moveTo>
                  <a:lnTo>
                    <a:pt x="4057192" y="1078572"/>
                  </a:lnTo>
                  <a:lnTo>
                    <a:pt x="4055326" y="1076706"/>
                  </a:lnTo>
                  <a:lnTo>
                    <a:pt x="4054208" y="1076248"/>
                  </a:lnTo>
                  <a:lnTo>
                    <a:pt x="4051579" y="1076248"/>
                  </a:lnTo>
                  <a:lnTo>
                    <a:pt x="4050461" y="1076706"/>
                  </a:lnTo>
                  <a:lnTo>
                    <a:pt x="4048595" y="1078572"/>
                  </a:lnTo>
                  <a:lnTo>
                    <a:pt x="4048125" y="1079690"/>
                  </a:lnTo>
                  <a:lnTo>
                    <a:pt x="4048125" y="1082319"/>
                  </a:lnTo>
                  <a:lnTo>
                    <a:pt x="4048595" y="1083449"/>
                  </a:lnTo>
                  <a:lnTo>
                    <a:pt x="4050461" y="1085303"/>
                  </a:lnTo>
                  <a:lnTo>
                    <a:pt x="4051579" y="1085773"/>
                  </a:lnTo>
                  <a:lnTo>
                    <a:pt x="4054208" y="1085773"/>
                  </a:lnTo>
                  <a:lnTo>
                    <a:pt x="4055326" y="1085303"/>
                  </a:lnTo>
                  <a:lnTo>
                    <a:pt x="4057192" y="1083449"/>
                  </a:lnTo>
                  <a:lnTo>
                    <a:pt x="4057650" y="1082319"/>
                  </a:lnTo>
                  <a:lnTo>
                    <a:pt x="4057650" y="1079690"/>
                  </a:lnTo>
                  <a:close/>
                </a:path>
                <a:path w="5438775" h="3776979">
                  <a:moveTo>
                    <a:pt x="4057650" y="541566"/>
                  </a:moveTo>
                  <a:lnTo>
                    <a:pt x="4057192" y="540448"/>
                  </a:lnTo>
                  <a:lnTo>
                    <a:pt x="4055326" y="538594"/>
                  </a:lnTo>
                  <a:lnTo>
                    <a:pt x="4054208" y="538124"/>
                  </a:lnTo>
                  <a:lnTo>
                    <a:pt x="4051579" y="538124"/>
                  </a:lnTo>
                  <a:lnTo>
                    <a:pt x="4050461" y="538594"/>
                  </a:lnTo>
                  <a:lnTo>
                    <a:pt x="4048595" y="540448"/>
                  </a:lnTo>
                  <a:lnTo>
                    <a:pt x="4048125" y="541566"/>
                  </a:lnTo>
                  <a:lnTo>
                    <a:pt x="4048125" y="544207"/>
                  </a:lnTo>
                  <a:lnTo>
                    <a:pt x="4048595" y="545325"/>
                  </a:lnTo>
                  <a:lnTo>
                    <a:pt x="4050461" y="547179"/>
                  </a:lnTo>
                  <a:lnTo>
                    <a:pt x="4051579" y="547649"/>
                  </a:lnTo>
                  <a:lnTo>
                    <a:pt x="4054208" y="547649"/>
                  </a:lnTo>
                  <a:lnTo>
                    <a:pt x="4055326" y="547179"/>
                  </a:lnTo>
                  <a:lnTo>
                    <a:pt x="4057192" y="545325"/>
                  </a:lnTo>
                  <a:lnTo>
                    <a:pt x="4057650" y="544207"/>
                  </a:lnTo>
                  <a:lnTo>
                    <a:pt x="4057650" y="541566"/>
                  </a:lnTo>
                  <a:close/>
                </a:path>
                <a:path w="5438775" h="3776979">
                  <a:moveTo>
                    <a:pt x="4057650" y="3454"/>
                  </a:moveTo>
                  <a:lnTo>
                    <a:pt x="4057192" y="2324"/>
                  </a:lnTo>
                  <a:lnTo>
                    <a:pt x="4055326" y="469"/>
                  </a:lnTo>
                  <a:lnTo>
                    <a:pt x="4054208" y="0"/>
                  </a:lnTo>
                  <a:lnTo>
                    <a:pt x="4051579" y="0"/>
                  </a:lnTo>
                  <a:lnTo>
                    <a:pt x="4050461" y="469"/>
                  </a:lnTo>
                  <a:lnTo>
                    <a:pt x="4048595" y="2324"/>
                  </a:lnTo>
                  <a:lnTo>
                    <a:pt x="4048125" y="3454"/>
                  </a:lnTo>
                  <a:lnTo>
                    <a:pt x="4048125" y="6083"/>
                  </a:lnTo>
                  <a:lnTo>
                    <a:pt x="4048595" y="7200"/>
                  </a:lnTo>
                  <a:lnTo>
                    <a:pt x="4050461" y="9067"/>
                  </a:lnTo>
                  <a:lnTo>
                    <a:pt x="4051579" y="9525"/>
                  </a:lnTo>
                  <a:lnTo>
                    <a:pt x="4054208" y="9525"/>
                  </a:lnTo>
                  <a:lnTo>
                    <a:pt x="4055326" y="9067"/>
                  </a:lnTo>
                  <a:lnTo>
                    <a:pt x="4057192" y="7200"/>
                  </a:lnTo>
                  <a:lnTo>
                    <a:pt x="4057650" y="6083"/>
                  </a:lnTo>
                  <a:lnTo>
                    <a:pt x="4057650" y="3454"/>
                  </a:lnTo>
                  <a:close/>
                </a:path>
                <a:path w="5438775" h="3776979">
                  <a:moveTo>
                    <a:pt x="4105275" y="3770299"/>
                  </a:moveTo>
                  <a:lnTo>
                    <a:pt x="4104817" y="3769182"/>
                  </a:lnTo>
                  <a:lnTo>
                    <a:pt x="4102951" y="3767315"/>
                  </a:lnTo>
                  <a:lnTo>
                    <a:pt x="4101833" y="3766858"/>
                  </a:lnTo>
                  <a:lnTo>
                    <a:pt x="4099204" y="3766858"/>
                  </a:lnTo>
                  <a:lnTo>
                    <a:pt x="4098086" y="3767315"/>
                  </a:lnTo>
                  <a:lnTo>
                    <a:pt x="4096220" y="3769182"/>
                  </a:lnTo>
                  <a:lnTo>
                    <a:pt x="4095750" y="3770299"/>
                  </a:lnTo>
                  <a:lnTo>
                    <a:pt x="4095750" y="3772928"/>
                  </a:lnTo>
                  <a:lnTo>
                    <a:pt x="4096220" y="3774059"/>
                  </a:lnTo>
                  <a:lnTo>
                    <a:pt x="4098086" y="3775913"/>
                  </a:lnTo>
                  <a:lnTo>
                    <a:pt x="4099204" y="3776383"/>
                  </a:lnTo>
                  <a:lnTo>
                    <a:pt x="4101833" y="3776383"/>
                  </a:lnTo>
                  <a:lnTo>
                    <a:pt x="4102951" y="3775913"/>
                  </a:lnTo>
                  <a:lnTo>
                    <a:pt x="4104817" y="3774059"/>
                  </a:lnTo>
                  <a:lnTo>
                    <a:pt x="4105275" y="3772928"/>
                  </a:lnTo>
                  <a:lnTo>
                    <a:pt x="4105275" y="3770299"/>
                  </a:lnTo>
                  <a:close/>
                </a:path>
                <a:path w="5438775" h="3776979">
                  <a:moveTo>
                    <a:pt x="4105275" y="3232175"/>
                  </a:moveTo>
                  <a:lnTo>
                    <a:pt x="4104817" y="3231057"/>
                  </a:lnTo>
                  <a:lnTo>
                    <a:pt x="4102951" y="3229203"/>
                  </a:lnTo>
                  <a:lnTo>
                    <a:pt x="4101833" y="3228733"/>
                  </a:lnTo>
                  <a:lnTo>
                    <a:pt x="4099204" y="3228733"/>
                  </a:lnTo>
                  <a:lnTo>
                    <a:pt x="4098086" y="3229203"/>
                  </a:lnTo>
                  <a:lnTo>
                    <a:pt x="4096220" y="3231057"/>
                  </a:lnTo>
                  <a:lnTo>
                    <a:pt x="4095750" y="3232175"/>
                  </a:lnTo>
                  <a:lnTo>
                    <a:pt x="4095750" y="3234817"/>
                  </a:lnTo>
                  <a:lnTo>
                    <a:pt x="4096220" y="3235934"/>
                  </a:lnTo>
                  <a:lnTo>
                    <a:pt x="4098086" y="3237788"/>
                  </a:lnTo>
                  <a:lnTo>
                    <a:pt x="4099204" y="3238258"/>
                  </a:lnTo>
                  <a:lnTo>
                    <a:pt x="4101833" y="3238258"/>
                  </a:lnTo>
                  <a:lnTo>
                    <a:pt x="4102951" y="3237788"/>
                  </a:lnTo>
                  <a:lnTo>
                    <a:pt x="4104817" y="3235934"/>
                  </a:lnTo>
                  <a:lnTo>
                    <a:pt x="4105275" y="3234817"/>
                  </a:lnTo>
                  <a:lnTo>
                    <a:pt x="4105275" y="3232175"/>
                  </a:lnTo>
                  <a:close/>
                </a:path>
                <a:path w="5438775" h="3776979">
                  <a:moveTo>
                    <a:pt x="4105275" y="2694063"/>
                  </a:moveTo>
                  <a:lnTo>
                    <a:pt x="4104817" y="2692933"/>
                  </a:lnTo>
                  <a:lnTo>
                    <a:pt x="4102951" y="2691079"/>
                  </a:lnTo>
                  <a:lnTo>
                    <a:pt x="4101833" y="2690609"/>
                  </a:lnTo>
                  <a:lnTo>
                    <a:pt x="4099204" y="2690609"/>
                  </a:lnTo>
                  <a:lnTo>
                    <a:pt x="4098086" y="2691079"/>
                  </a:lnTo>
                  <a:lnTo>
                    <a:pt x="4096220" y="2692933"/>
                  </a:lnTo>
                  <a:lnTo>
                    <a:pt x="4095750" y="2694063"/>
                  </a:lnTo>
                  <a:lnTo>
                    <a:pt x="4095750" y="2696692"/>
                  </a:lnTo>
                  <a:lnTo>
                    <a:pt x="4096220" y="2697810"/>
                  </a:lnTo>
                  <a:lnTo>
                    <a:pt x="4098086" y="2699677"/>
                  </a:lnTo>
                  <a:lnTo>
                    <a:pt x="4099204" y="2700134"/>
                  </a:lnTo>
                  <a:lnTo>
                    <a:pt x="4101833" y="2700134"/>
                  </a:lnTo>
                  <a:lnTo>
                    <a:pt x="4102951" y="2699677"/>
                  </a:lnTo>
                  <a:lnTo>
                    <a:pt x="4104817" y="2697810"/>
                  </a:lnTo>
                  <a:lnTo>
                    <a:pt x="4105275" y="2696692"/>
                  </a:lnTo>
                  <a:lnTo>
                    <a:pt x="4105275" y="2694063"/>
                  </a:lnTo>
                  <a:close/>
                </a:path>
                <a:path w="5438775" h="3776979">
                  <a:moveTo>
                    <a:pt x="4105275" y="2155939"/>
                  </a:moveTo>
                  <a:lnTo>
                    <a:pt x="4104817" y="2154809"/>
                  </a:lnTo>
                  <a:lnTo>
                    <a:pt x="4102951" y="2152954"/>
                  </a:lnTo>
                  <a:lnTo>
                    <a:pt x="4101833" y="2152485"/>
                  </a:lnTo>
                  <a:lnTo>
                    <a:pt x="4099204" y="2152485"/>
                  </a:lnTo>
                  <a:lnTo>
                    <a:pt x="4098086" y="2152954"/>
                  </a:lnTo>
                  <a:lnTo>
                    <a:pt x="4096220" y="2154809"/>
                  </a:lnTo>
                  <a:lnTo>
                    <a:pt x="4095750" y="2155939"/>
                  </a:lnTo>
                  <a:lnTo>
                    <a:pt x="4095750" y="2158568"/>
                  </a:lnTo>
                  <a:lnTo>
                    <a:pt x="4096220" y="2159685"/>
                  </a:lnTo>
                  <a:lnTo>
                    <a:pt x="4098086" y="2161552"/>
                  </a:lnTo>
                  <a:lnTo>
                    <a:pt x="4099204" y="2162010"/>
                  </a:lnTo>
                  <a:lnTo>
                    <a:pt x="4101833" y="2162010"/>
                  </a:lnTo>
                  <a:lnTo>
                    <a:pt x="4102951" y="2161552"/>
                  </a:lnTo>
                  <a:lnTo>
                    <a:pt x="4104817" y="2159685"/>
                  </a:lnTo>
                  <a:lnTo>
                    <a:pt x="4105275" y="2158568"/>
                  </a:lnTo>
                  <a:lnTo>
                    <a:pt x="4105275" y="2155939"/>
                  </a:lnTo>
                  <a:close/>
                </a:path>
                <a:path w="5438775" h="3776979">
                  <a:moveTo>
                    <a:pt x="4105275" y="1617814"/>
                  </a:moveTo>
                  <a:lnTo>
                    <a:pt x="4104817" y="1616697"/>
                  </a:lnTo>
                  <a:lnTo>
                    <a:pt x="4102951" y="1614830"/>
                  </a:lnTo>
                  <a:lnTo>
                    <a:pt x="4101833" y="1614373"/>
                  </a:lnTo>
                  <a:lnTo>
                    <a:pt x="4099204" y="1614373"/>
                  </a:lnTo>
                  <a:lnTo>
                    <a:pt x="4098086" y="1614830"/>
                  </a:lnTo>
                  <a:lnTo>
                    <a:pt x="4096220" y="1616697"/>
                  </a:lnTo>
                  <a:lnTo>
                    <a:pt x="4095750" y="1617814"/>
                  </a:lnTo>
                  <a:lnTo>
                    <a:pt x="4095750" y="1620443"/>
                  </a:lnTo>
                  <a:lnTo>
                    <a:pt x="4096220" y="1621574"/>
                  </a:lnTo>
                  <a:lnTo>
                    <a:pt x="4098086" y="1623428"/>
                  </a:lnTo>
                  <a:lnTo>
                    <a:pt x="4099204" y="1623898"/>
                  </a:lnTo>
                  <a:lnTo>
                    <a:pt x="4101833" y="1623898"/>
                  </a:lnTo>
                  <a:lnTo>
                    <a:pt x="4102951" y="1623428"/>
                  </a:lnTo>
                  <a:lnTo>
                    <a:pt x="4104817" y="1621574"/>
                  </a:lnTo>
                  <a:lnTo>
                    <a:pt x="4105275" y="1620443"/>
                  </a:lnTo>
                  <a:lnTo>
                    <a:pt x="4105275" y="1617814"/>
                  </a:lnTo>
                  <a:close/>
                </a:path>
                <a:path w="5438775" h="3776979">
                  <a:moveTo>
                    <a:pt x="4105275" y="1079690"/>
                  </a:moveTo>
                  <a:lnTo>
                    <a:pt x="4104817" y="1078572"/>
                  </a:lnTo>
                  <a:lnTo>
                    <a:pt x="4102951" y="1076706"/>
                  </a:lnTo>
                  <a:lnTo>
                    <a:pt x="4101833" y="1076248"/>
                  </a:lnTo>
                  <a:lnTo>
                    <a:pt x="4099204" y="1076248"/>
                  </a:lnTo>
                  <a:lnTo>
                    <a:pt x="4098086" y="1076706"/>
                  </a:lnTo>
                  <a:lnTo>
                    <a:pt x="4096220" y="1078572"/>
                  </a:lnTo>
                  <a:lnTo>
                    <a:pt x="4095750" y="1079690"/>
                  </a:lnTo>
                  <a:lnTo>
                    <a:pt x="4095750" y="1082319"/>
                  </a:lnTo>
                  <a:lnTo>
                    <a:pt x="4096220" y="1083449"/>
                  </a:lnTo>
                  <a:lnTo>
                    <a:pt x="4098086" y="1085303"/>
                  </a:lnTo>
                  <a:lnTo>
                    <a:pt x="4099204" y="1085773"/>
                  </a:lnTo>
                  <a:lnTo>
                    <a:pt x="4101833" y="1085773"/>
                  </a:lnTo>
                  <a:lnTo>
                    <a:pt x="4102951" y="1085303"/>
                  </a:lnTo>
                  <a:lnTo>
                    <a:pt x="4104817" y="1083449"/>
                  </a:lnTo>
                  <a:lnTo>
                    <a:pt x="4105275" y="1082319"/>
                  </a:lnTo>
                  <a:lnTo>
                    <a:pt x="4105275" y="1079690"/>
                  </a:lnTo>
                  <a:close/>
                </a:path>
                <a:path w="5438775" h="3776979">
                  <a:moveTo>
                    <a:pt x="4105275" y="541566"/>
                  </a:moveTo>
                  <a:lnTo>
                    <a:pt x="4104817" y="540448"/>
                  </a:lnTo>
                  <a:lnTo>
                    <a:pt x="4102951" y="538594"/>
                  </a:lnTo>
                  <a:lnTo>
                    <a:pt x="4101833" y="538124"/>
                  </a:lnTo>
                  <a:lnTo>
                    <a:pt x="4099204" y="538124"/>
                  </a:lnTo>
                  <a:lnTo>
                    <a:pt x="4098086" y="538594"/>
                  </a:lnTo>
                  <a:lnTo>
                    <a:pt x="4096220" y="540448"/>
                  </a:lnTo>
                  <a:lnTo>
                    <a:pt x="4095750" y="541566"/>
                  </a:lnTo>
                  <a:lnTo>
                    <a:pt x="4095750" y="544207"/>
                  </a:lnTo>
                  <a:lnTo>
                    <a:pt x="4096220" y="545325"/>
                  </a:lnTo>
                  <a:lnTo>
                    <a:pt x="4098086" y="547179"/>
                  </a:lnTo>
                  <a:lnTo>
                    <a:pt x="4099204" y="547649"/>
                  </a:lnTo>
                  <a:lnTo>
                    <a:pt x="4101833" y="547649"/>
                  </a:lnTo>
                  <a:lnTo>
                    <a:pt x="4102951" y="547179"/>
                  </a:lnTo>
                  <a:lnTo>
                    <a:pt x="4104817" y="545325"/>
                  </a:lnTo>
                  <a:lnTo>
                    <a:pt x="4105275" y="544207"/>
                  </a:lnTo>
                  <a:lnTo>
                    <a:pt x="4105275" y="541566"/>
                  </a:lnTo>
                  <a:close/>
                </a:path>
                <a:path w="5438775" h="3776979">
                  <a:moveTo>
                    <a:pt x="4105275" y="3454"/>
                  </a:moveTo>
                  <a:lnTo>
                    <a:pt x="4104817" y="2324"/>
                  </a:lnTo>
                  <a:lnTo>
                    <a:pt x="4102951" y="469"/>
                  </a:lnTo>
                  <a:lnTo>
                    <a:pt x="4101833" y="0"/>
                  </a:lnTo>
                  <a:lnTo>
                    <a:pt x="4099204" y="0"/>
                  </a:lnTo>
                  <a:lnTo>
                    <a:pt x="4098086" y="469"/>
                  </a:lnTo>
                  <a:lnTo>
                    <a:pt x="4096220" y="2324"/>
                  </a:lnTo>
                  <a:lnTo>
                    <a:pt x="4095750" y="3454"/>
                  </a:lnTo>
                  <a:lnTo>
                    <a:pt x="4095750" y="6083"/>
                  </a:lnTo>
                  <a:lnTo>
                    <a:pt x="4096220" y="7200"/>
                  </a:lnTo>
                  <a:lnTo>
                    <a:pt x="4098086" y="9067"/>
                  </a:lnTo>
                  <a:lnTo>
                    <a:pt x="4099204" y="9525"/>
                  </a:lnTo>
                  <a:lnTo>
                    <a:pt x="4101833" y="9525"/>
                  </a:lnTo>
                  <a:lnTo>
                    <a:pt x="4102951" y="9067"/>
                  </a:lnTo>
                  <a:lnTo>
                    <a:pt x="4104817" y="7200"/>
                  </a:lnTo>
                  <a:lnTo>
                    <a:pt x="4105275" y="6083"/>
                  </a:lnTo>
                  <a:lnTo>
                    <a:pt x="4105275" y="3454"/>
                  </a:lnTo>
                  <a:close/>
                </a:path>
                <a:path w="5438775" h="3776979">
                  <a:moveTo>
                    <a:pt x="4152900" y="3770299"/>
                  </a:moveTo>
                  <a:lnTo>
                    <a:pt x="4152442" y="3769182"/>
                  </a:lnTo>
                  <a:lnTo>
                    <a:pt x="4150576" y="3767315"/>
                  </a:lnTo>
                  <a:lnTo>
                    <a:pt x="4149458" y="3766858"/>
                  </a:lnTo>
                  <a:lnTo>
                    <a:pt x="4146829" y="3766858"/>
                  </a:lnTo>
                  <a:lnTo>
                    <a:pt x="4145711" y="3767315"/>
                  </a:lnTo>
                  <a:lnTo>
                    <a:pt x="4143845" y="3769182"/>
                  </a:lnTo>
                  <a:lnTo>
                    <a:pt x="4143375" y="3770299"/>
                  </a:lnTo>
                  <a:lnTo>
                    <a:pt x="4143375" y="3772928"/>
                  </a:lnTo>
                  <a:lnTo>
                    <a:pt x="4143845" y="3774059"/>
                  </a:lnTo>
                  <a:lnTo>
                    <a:pt x="4145711" y="3775913"/>
                  </a:lnTo>
                  <a:lnTo>
                    <a:pt x="4146829" y="3776383"/>
                  </a:lnTo>
                  <a:lnTo>
                    <a:pt x="4149458" y="3776383"/>
                  </a:lnTo>
                  <a:lnTo>
                    <a:pt x="4150576" y="3775913"/>
                  </a:lnTo>
                  <a:lnTo>
                    <a:pt x="4152442" y="3774059"/>
                  </a:lnTo>
                  <a:lnTo>
                    <a:pt x="4152900" y="3772928"/>
                  </a:lnTo>
                  <a:lnTo>
                    <a:pt x="4152900" y="3770299"/>
                  </a:lnTo>
                  <a:close/>
                </a:path>
                <a:path w="5438775" h="3776979">
                  <a:moveTo>
                    <a:pt x="4152900" y="3232175"/>
                  </a:moveTo>
                  <a:lnTo>
                    <a:pt x="4152442" y="3231057"/>
                  </a:lnTo>
                  <a:lnTo>
                    <a:pt x="4150576" y="3229203"/>
                  </a:lnTo>
                  <a:lnTo>
                    <a:pt x="4149458" y="3228733"/>
                  </a:lnTo>
                  <a:lnTo>
                    <a:pt x="4146829" y="3228733"/>
                  </a:lnTo>
                  <a:lnTo>
                    <a:pt x="4145711" y="3229203"/>
                  </a:lnTo>
                  <a:lnTo>
                    <a:pt x="4143845" y="3231057"/>
                  </a:lnTo>
                  <a:lnTo>
                    <a:pt x="4143375" y="3232175"/>
                  </a:lnTo>
                  <a:lnTo>
                    <a:pt x="4143375" y="3234817"/>
                  </a:lnTo>
                  <a:lnTo>
                    <a:pt x="4143845" y="3235934"/>
                  </a:lnTo>
                  <a:lnTo>
                    <a:pt x="4145711" y="3237788"/>
                  </a:lnTo>
                  <a:lnTo>
                    <a:pt x="4146829" y="3238258"/>
                  </a:lnTo>
                  <a:lnTo>
                    <a:pt x="4149458" y="3238258"/>
                  </a:lnTo>
                  <a:lnTo>
                    <a:pt x="4150576" y="3237788"/>
                  </a:lnTo>
                  <a:lnTo>
                    <a:pt x="4152442" y="3235934"/>
                  </a:lnTo>
                  <a:lnTo>
                    <a:pt x="4152900" y="3234817"/>
                  </a:lnTo>
                  <a:lnTo>
                    <a:pt x="4152900" y="3232175"/>
                  </a:lnTo>
                  <a:close/>
                </a:path>
                <a:path w="5438775" h="3776979">
                  <a:moveTo>
                    <a:pt x="4152900" y="2694063"/>
                  </a:moveTo>
                  <a:lnTo>
                    <a:pt x="4152442" y="2692933"/>
                  </a:lnTo>
                  <a:lnTo>
                    <a:pt x="4150576" y="2691079"/>
                  </a:lnTo>
                  <a:lnTo>
                    <a:pt x="4149458" y="2690609"/>
                  </a:lnTo>
                  <a:lnTo>
                    <a:pt x="4146829" y="2690609"/>
                  </a:lnTo>
                  <a:lnTo>
                    <a:pt x="4145711" y="2691079"/>
                  </a:lnTo>
                  <a:lnTo>
                    <a:pt x="4143845" y="2692933"/>
                  </a:lnTo>
                  <a:lnTo>
                    <a:pt x="4143375" y="2694063"/>
                  </a:lnTo>
                  <a:lnTo>
                    <a:pt x="4143375" y="2696692"/>
                  </a:lnTo>
                  <a:lnTo>
                    <a:pt x="4143845" y="2697810"/>
                  </a:lnTo>
                  <a:lnTo>
                    <a:pt x="4145711" y="2699677"/>
                  </a:lnTo>
                  <a:lnTo>
                    <a:pt x="4146829" y="2700134"/>
                  </a:lnTo>
                  <a:lnTo>
                    <a:pt x="4149458" y="2700134"/>
                  </a:lnTo>
                  <a:lnTo>
                    <a:pt x="4150576" y="2699677"/>
                  </a:lnTo>
                  <a:lnTo>
                    <a:pt x="4152442" y="2697810"/>
                  </a:lnTo>
                  <a:lnTo>
                    <a:pt x="4152900" y="2696692"/>
                  </a:lnTo>
                  <a:lnTo>
                    <a:pt x="4152900" y="2694063"/>
                  </a:lnTo>
                  <a:close/>
                </a:path>
                <a:path w="5438775" h="3776979">
                  <a:moveTo>
                    <a:pt x="4152900" y="2155939"/>
                  </a:moveTo>
                  <a:lnTo>
                    <a:pt x="4152442" y="2154809"/>
                  </a:lnTo>
                  <a:lnTo>
                    <a:pt x="4150576" y="2152954"/>
                  </a:lnTo>
                  <a:lnTo>
                    <a:pt x="4149458" y="2152485"/>
                  </a:lnTo>
                  <a:lnTo>
                    <a:pt x="4146829" y="2152485"/>
                  </a:lnTo>
                  <a:lnTo>
                    <a:pt x="4145711" y="2152954"/>
                  </a:lnTo>
                  <a:lnTo>
                    <a:pt x="4143845" y="2154809"/>
                  </a:lnTo>
                  <a:lnTo>
                    <a:pt x="4143375" y="2155939"/>
                  </a:lnTo>
                  <a:lnTo>
                    <a:pt x="4143375" y="2158568"/>
                  </a:lnTo>
                  <a:lnTo>
                    <a:pt x="4143845" y="2159685"/>
                  </a:lnTo>
                  <a:lnTo>
                    <a:pt x="4145711" y="2161552"/>
                  </a:lnTo>
                  <a:lnTo>
                    <a:pt x="4146829" y="2162010"/>
                  </a:lnTo>
                  <a:lnTo>
                    <a:pt x="4149458" y="2162010"/>
                  </a:lnTo>
                  <a:lnTo>
                    <a:pt x="4150576" y="2161552"/>
                  </a:lnTo>
                  <a:lnTo>
                    <a:pt x="4152442" y="2159685"/>
                  </a:lnTo>
                  <a:lnTo>
                    <a:pt x="4152900" y="2158568"/>
                  </a:lnTo>
                  <a:lnTo>
                    <a:pt x="4152900" y="2155939"/>
                  </a:lnTo>
                  <a:close/>
                </a:path>
                <a:path w="5438775" h="3776979">
                  <a:moveTo>
                    <a:pt x="4152900" y="1617814"/>
                  </a:moveTo>
                  <a:lnTo>
                    <a:pt x="4152442" y="1616697"/>
                  </a:lnTo>
                  <a:lnTo>
                    <a:pt x="4150576" y="1614830"/>
                  </a:lnTo>
                  <a:lnTo>
                    <a:pt x="4149458" y="1614373"/>
                  </a:lnTo>
                  <a:lnTo>
                    <a:pt x="4146829" y="1614373"/>
                  </a:lnTo>
                  <a:lnTo>
                    <a:pt x="4145711" y="1614830"/>
                  </a:lnTo>
                  <a:lnTo>
                    <a:pt x="4143845" y="1616697"/>
                  </a:lnTo>
                  <a:lnTo>
                    <a:pt x="4143375" y="1617814"/>
                  </a:lnTo>
                  <a:lnTo>
                    <a:pt x="4143375" y="1620443"/>
                  </a:lnTo>
                  <a:lnTo>
                    <a:pt x="4143845" y="1621574"/>
                  </a:lnTo>
                  <a:lnTo>
                    <a:pt x="4145711" y="1623428"/>
                  </a:lnTo>
                  <a:lnTo>
                    <a:pt x="4146829" y="1623898"/>
                  </a:lnTo>
                  <a:lnTo>
                    <a:pt x="4149458" y="1623898"/>
                  </a:lnTo>
                  <a:lnTo>
                    <a:pt x="4150576" y="1623428"/>
                  </a:lnTo>
                  <a:lnTo>
                    <a:pt x="4152442" y="1621574"/>
                  </a:lnTo>
                  <a:lnTo>
                    <a:pt x="4152900" y="1620443"/>
                  </a:lnTo>
                  <a:lnTo>
                    <a:pt x="4152900" y="1617814"/>
                  </a:lnTo>
                  <a:close/>
                </a:path>
                <a:path w="5438775" h="3776979">
                  <a:moveTo>
                    <a:pt x="4152900" y="1079690"/>
                  </a:moveTo>
                  <a:lnTo>
                    <a:pt x="4152442" y="1078572"/>
                  </a:lnTo>
                  <a:lnTo>
                    <a:pt x="4150576" y="1076706"/>
                  </a:lnTo>
                  <a:lnTo>
                    <a:pt x="4149458" y="1076248"/>
                  </a:lnTo>
                  <a:lnTo>
                    <a:pt x="4146829" y="1076248"/>
                  </a:lnTo>
                  <a:lnTo>
                    <a:pt x="4145711" y="1076706"/>
                  </a:lnTo>
                  <a:lnTo>
                    <a:pt x="4143845" y="1078572"/>
                  </a:lnTo>
                  <a:lnTo>
                    <a:pt x="4143375" y="1079690"/>
                  </a:lnTo>
                  <a:lnTo>
                    <a:pt x="4143375" y="1082319"/>
                  </a:lnTo>
                  <a:lnTo>
                    <a:pt x="4143845" y="1083449"/>
                  </a:lnTo>
                  <a:lnTo>
                    <a:pt x="4145711" y="1085303"/>
                  </a:lnTo>
                  <a:lnTo>
                    <a:pt x="4146829" y="1085773"/>
                  </a:lnTo>
                  <a:lnTo>
                    <a:pt x="4149458" y="1085773"/>
                  </a:lnTo>
                  <a:lnTo>
                    <a:pt x="4150576" y="1085303"/>
                  </a:lnTo>
                  <a:lnTo>
                    <a:pt x="4152442" y="1083449"/>
                  </a:lnTo>
                  <a:lnTo>
                    <a:pt x="4152900" y="1082319"/>
                  </a:lnTo>
                  <a:lnTo>
                    <a:pt x="4152900" y="1079690"/>
                  </a:lnTo>
                  <a:close/>
                </a:path>
                <a:path w="5438775" h="3776979">
                  <a:moveTo>
                    <a:pt x="4152900" y="541566"/>
                  </a:moveTo>
                  <a:lnTo>
                    <a:pt x="4152442" y="540448"/>
                  </a:lnTo>
                  <a:lnTo>
                    <a:pt x="4150576" y="538594"/>
                  </a:lnTo>
                  <a:lnTo>
                    <a:pt x="4149458" y="538124"/>
                  </a:lnTo>
                  <a:lnTo>
                    <a:pt x="4146829" y="538124"/>
                  </a:lnTo>
                  <a:lnTo>
                    <a:pt x="4145711" y="538594"/>
                  </a:lnTo>
                  <a:lnTo>
                    <a:pt x="4143845" y="540448"/>
                  </a:lnTo>
                  <a:lnTo>
                    <a:pt x="4143375" y="541566"/>
                  </a:lnTo>
                  <a:lnTo>
                    <a:pt x="4143375" y="544207"/>
                  </a:lnTo>
                  <a:lnTo>
                    <a:pt x="4143845" y="545325"/>
                  </a:lnTo>
                  <a:lnTo>
                    <a:pt x="4145711" y="547179"/>
                  </a:lnTo>
                  <a:lnTo>
                    <a:pt x="4146829" y="547649"/>
                  </a:lnTo>
                  <a:lnTo>
                    <a:pt x="4149458" y="547649"/>
                  </a:lnTo>
                  <a:lnTo>
                    <a:pt x="4150576" y="547179"/>
                  </a:lnTo>
                  <a:lnTo>
                    <a:pt x="4152442" y="545325"/>
                  </a:lnTo>
                  <a:lnTo>
                    <a:pt x="4152900" y="544207"/>
                  </a:lnTo>
                  <a:lnTo>
                    <a:pt x="4152900" y="541566"/>
                  </a:lnTo>
                  <a:close/>
                </a:path>
                <a:path w="5438775" h="3776979">
                  <a:moveTo>
                    <a:pt x="4152900" y="3454"/>
                  </a:moveTo>
                  <a:lnTo>
                    <a:pt x="4152442" y="2324"/>
                  </a:lnTo>
                  <a:lnTo>
                    <a:pt x="4150576" y="469"/>
                  </a:lnTo>
                  <a:lnTo>
                    <a:pt x="4149458" y="0"/>
                  </a:lnTo>
                  <a:lnTo>
                    <a:pt x="4146829" y="0"/>
                  </a:lnTo>
                  <a:lnTo>
                    <a:pt x="4145711" y="469"/>
                  </a:lnTo>
                  <a:lnTo>
                    <a:pt x="4143845" y="2324"/>
                  </a:lnTo>
                  <a:lnTo>
                    <a:pt x="4143375" y="3454"/>
                  </a:lnTo>
                  <a:lnTo>
                    <a:pt x="4143375" y="6083"/>
                  </a:lnTo>
                  <a:lnTo>
                    <a:pt x="4143845" y="7200"/>
                  </a:lnTo>
                  <a:lnTo>
                    <a:pt x="4145711" y="9067"/>
                  </a:lnTo>
                  <a:lnTo>
                    <a:pt x="4146829" y="9525"/>
                  </a:lnTo>
                  <a:lnTo>
                    <a:pt x="4149458" y="9525"/>
                  </a:lnTo>
                  <a:lnTo>
                    <a:pt x="4150576" y="9067"/>
                  </a:lnTo>
                  <a:lnTo>
                    <a:pt x="4152442" y="7200"/>
                  </a:lnTo>
                  <a:lnTo>
                    <a:pt x="4152900" y="6083"/>
                  </a:lnTo>
                  <a:lnTo>
                    <a:pt x="4152900" y="3454"/>
                  </a:lnTo>
                  <a:close/>
                </a:path>
                <a:path w="5438775" h="3776979">
                  <a:moveTo>
                    <a:pt x="4200525" y="3770299"/>
                  </a:moveTo>
                  <a:lnTo>
                    <a:pt x="4200067" y="3769182"/>
                  </a:lnTo>
                  <a:lnTo>
                    <a:pt x="4198201" y="3767315"/>
                  </a:lnTo>
                  <a:lnTo>
                    <a:pt x="4197083" y="3766858"/>
                  </a:lnTo>
                  <a:lnTo>
                    <a:pt x="4194454" y="3766858"/>
                  </a:lnTo>
                  <a:lnTo>
                    <a:pt x="4193336" y="3767315"/>
                  </a:lnTo>
                  <a:lnTo>
                    <a:pt x="4191470" y="3769182"/>
                  </a:lnTo>
                  <a:lnTo>
                    <a:pt x="4191000" y="3770299"/>
                  </a:lnTo>
                  <a:lnTo>
                    <a:pt x="4191000" y="3772928"/>
                  </a:lnTo>
                  <a:lnTo>
                    <a:pt x="4191470" y="3774059"/>
                  </a:lnTo>
                  <a:lnTo>
                    <a:pt x="4193336" y="3775913"/>
                  </a:lnTo>
                  <a:lnTo>
                    <a:pt x="4194454" y="3776383"/>
                  </a:lnTo>
                  <a:lnTo>
                    <a:pt x="4197083" y="3776383"/>
                  </a:lnTo>
                  <a:lnTo>
                    <a:pt x="4198201" y="3775913"/>
                  </a:lnTo>
                  <a:lnTo>
                    <a:pt x="4200067" y="3774059"/>
                  </a:lnTo>
                  <a:lnTo>
                    <a:pt x="4200525" y="3772928"/>
                  </a:lnTo>
                  <a:lnTo>
                    <a:pt x="4200525" y="3770299"/>
                  </a:lnTo>
                  <a:close/>
                </a:path>
                <a:path w="5438775" h="3776979">
                  <a:moveTo>
                    <a:pt x="4200525" y="3232175"/>
                  </a:moveTo>
                  <a:lnTo>
                    <a:pt x="4200067" y="3231057"/>
                  </a:lnTo>
                  <a:lnTo>
                    <a:pt x="4198201" y="3229203"/>
                  </a:lnTo>
                  <a:lnTo>
                    <a:pt x="4197083" y="3228733"/>
                  </a:lnTo>
                  <a:lnTo>
                    <a:pt x="4194454" y="3228733"/>
                  </a:lnTo>
                  <a:lnTo>
                    <a:pt x="4193336" y="3229203"/>
                  </a:lnTo>
                  <a:lnTo>
                    <a:pt x="4191470" y="3231057"/>
                  </a:lnTo>
                  <a:lnTo>
                    <a:pt x="4191000" y="3232175"/>
                  </a:lnTo>
                  <a:lnTo>
                    <a:pt x="4191000" y="3234817"/>
                  </a:lnTo>
                  <a:lnTo>
                    <a:pt x="4191470" y="3235934"/>
                  </a:lnTo>
                  <a:lnTo>
                    <a:pt x="4193336" y="3237788"/>
                  </a:lnTo>
                  <a:lnTo>
                    <a:pt x="4194454" y="3238258"/>
                  </a:lnTo>
                  <a:lnTo>
                    <a:pt x="4197083" y="3238258"/>
                  </a:lnTo>
                  <a:lnTo>
                    <a:pt x="4198201" y="3237788"/>
                  </a:lnTo>
                  <a:lnTo>
                    <a:pt x="4200067" y="3235934"/>
                  </a:lnTo>
                  <a:lnTo>
                    <a:pt x="4200525" y="3234817"/>
                  </a:lnTo>
                  <a:lnTo>
                    <a:pt x="4200525" y="3232175"/>
                  </a:lnTo>
                  <a:close/>
                </a:path>
                <a:path w="5438775" h="3776979">
                  <a:moveTo>
                    <a:pt x="4200525" y="2694063"/>
                  </a:moveTo>
                  <a:lnTo>
                    <a:pt x="4200067" y="2692933"/>
                  </a:lnTo>
                  <a:lnTo>
                    <a:pt x="4198201" y="2691079"/>
                  </a:lnTo>
                  <a:lnTo>
                    <a:pt x="4197083" y="2690609"/>
                  </a:lnTo>
                  <a:lnTo>
                    <a:pt x="4194454" y="2690609"/>
                  </a:lnTo>
                  <a:lnTo>
                    <a:pt x="4193336" y="2691079"/>
                  </a:lnTo>
                  <a:lnTo>
                    <a:pt x="4191470" y="2692933"/>
                  </a:lnTo>
                  <a:lnTo>
                    <a:pt x="4191000" y="2694063"/>
                  </a:lnTo>
                  <a:lnTo>
                    <a:pt x="4191000" y="2696692"/>
                  </a:lnTo>
                  <a:lnTo>
                    <a:pt x="4191470" y="2697810"/>
                  </a:lnTo>
                  <a:lnTo>
                    <a:pt x="4193336" y="2699677"/>
                  </a:lnTo>
                  <a:lnTo>
                    <a:pt x="4194454" y="2700134"/>
                  </a:lnTo>
                  <a:lnTo>
                    <a:pt x="4197083" y="2700134"/>
                  </a:lnTo>
                  <a:lnTo>
                    <a:pt x="4198201" y="2699677"/>
                  </a:lnTo>
                  <a:lnTo>
                    <a:pt x="4200067" y="2697810"/>
                  </a:lnTo>
                  <a:lnTo>
                    <a:pt x="4200525" y="2696692"/>
                  </a:lnTo>
                  <a:lnTo>
                    <a:pt x="4200525" y="2694063"/>
                  </a:lnTo>
                  <a:close/>
                </a:path>
                <a:path w="5438775" h="3776979">
                  <a:moveTo>
                    <a:pt x="4200525" y="2155939"/>
                  </a:moveTo>
                  <a:lnTo>
                    <a:pt x="4200067" y="2154809"/>
                  </a:lnTo>
                  <a:lnTo>
                    <a:pt x="4198201" y="2152954"/>
                  </a:lnTo>
                  <a:lnTo>
                    <a:pt x="4197083" y="2152485"/>
                  </a:lnTo>
                  <a:lnTo>
                    <a:pt x="4194454" y="2152485"/>
                  </a:lnTo>
                  <a:lnTo>
                    <a:pt x="4193336" y="2152954"/>
                  </a:lnTo>
                  <a:lnTo>
                    <a:pt x="4191470" y="2154809"/>
                  </a:lnTo>
                  <a:lnTo>
                    <a:pt x="4191000" y="2155939"/>
                  </a:lnTo>
                  <a:lnTo>
                    <a:pt x="4191000" y="2158568"/>
                  </a:lnTo>
                  <a:lnTo>
                    <a:pt x="4191470" y="2159685"/>
                  </a:lnTo>
                  <a:lnTo>
                    <a:pt x="4193336" y="2161552"/>
                  </a:lnTo>
                  <a:lnTo>
                    <a:pt x="4194454" y="2162010"/>
                  </a:lnTo>
                  <a:lnTo>
                    <a:pt x="4197083" y="2162010"/>
                  </a:lnTo>
                  <a:lnTo>
                    <a:pt x="4198201" y="2161552"/>
                  </a:lnTo>
                  <a:lnTo>
                    <a:pt x="4200067" y="2159685"/>
                  </a:lnTo>
                  <a:lnTo>
                    <a:pt x="4200525" y="2158568"/>
                  </a:lnTo>
                  <a:lnTo>
                    <a:pt x="4200525" y="2155939"/>
                  </a:lnTo>
                  <a:close/>
                </a:path>
                <a:path w="5438775" h="3776979">
                  <a:moveTo>
                    <a:pt x="4200525" y="1617814"/>
                  </a:moveTo>
                  <a:lnTo>
                    <a:pt x="4200067" y="1616697"/>
                  </a:lnTo>
                  <a:lnTo>
                    <a:pt x="4198201" y="1614830"/>
                  </a:lnTo>
                  <a:lnTo>
                    <a:pt x="4197083" y="1614373"/>
                  </a:lnTo>
                  <a:lnTo>
                    <a:pt x="4194454" y="1614373"/>
                  </a:lnTo>
                  <a:lnTo>
                    <a:pt x="4193336" y="1614830"/>
                  </a:lnTo>
                  <a:lnTo>
                    <a:pt x="4191470" y="1616697"/>
                  </a:lnTo>
                  <a:lnTo>
                    <a:pt x="4191000" y="1617814"/>
                  </a:lnTo>
                  <a:lnTo>
                    <a:pt x="4191000" y="1620443"/>
                  </a:lnTo>
                  <a:lnTo>
                    <a:pt x="4191470" y="1621574"/>
                  </a:lnTo>
                  <a:lnTo>
                    <a:pt x="4193336" y="1623428"/>
                  </a:lnTo>
                  <a:lnTo>
                    <a:pt x="4194454" y="1623898"/>
                  </a:lnTo>
                  <a:lnTo>
                    <a:pt x="4197083" y="1623898"/>
                  </a:lnTo>
                  <a:lnTo>
                    <a:pt x="4198201" y="1623428"/>
                  </a:lnTo>
                  <a:lnTo>
                    <a:pt x="4200067" y="1621574"/>
                  </a:lnTo>
                  <a:lnTo>
                    <a:pt x="4200525" y="1620443"/>
                  </a:lnTo>
                  <a:lnTo>
                    <a:pt x="4200525" y="1617814"/>
                  </a:lnTo>
                  <a:close/>
                </a:path>
                <a:path w="5438775" h="3776979">
                  <a:moveTo>
                    <a:pt x="4200525" y="1079690"/>
                  </a:moveTo>
                  <a:lnTo>
                    <a:pt x="4200067" y="1078572"/>
                  </a:lnTo>
                  <a:lnTo>
                    <a:pt x="4198201" y="1076706"/>
                  </a:lnTo>
                  <a:lnTo>
                    <a:pt x="4197083" y="1076248"/>
                  </a:lnTo>
                  <a:lnTo>
                    <a:pt x="4194454" y="1076248"/>
                  </a:lnTo>
                  <a:lnTo>
                    <a:pt x="4193336" y="1076706"/>
                  </a:lnTo>
                  <a:lnTo>
                    <a:pt x="4191470" y="1078572"/>
                  </a:lnTo>
                  <a:lnTo>
                    <a:pt x="4191000" y="1079690"/>
                  </a:lnTo>
                  <a:lnTo>
                    <a:pt x="4191000" y="1082319"/>
                  </a:lnTo>
                  <a:lnTo>
                    <a:pt x="4191470" y="1083449"/>
                  </a:lnTo>
                  <a:lnTo>
                    <a:pt x="4193336" y="1085303"/>
                  </a:lnTo>
                  <a:lnTo>
                    <a:pt x="4194454" y="1085773"/>
                  </a:lnTo>
                  <a:lnTo>
                    <a:pt x="4197083" y="1085773"/>
                  </a:lnTo>
                  <a:lnTo>
                    <a:pt x="4198201" y="1085303"/>
                  </a:lnTo>
                  <a:lnTo>
                    <a:pt x="4200067" y="1083449"/>
                  </a:lnTo>
                  <a:lnTo>
                    <a:pt x="4200525" y="1082319"/>
                  </a:lnTo>
                  <a:lnTo>
                    <a:pt x="4200525" y="1079690"/>
                  </a:lnTo>
                  <a:close/>
                </a:path>
                <a:path w="5438775" h="3776979">
                  <a:moveTo>
                    <a:pt x="4200525" y="541566"/>
                  </a:moveTo>
                  <a:lnTo>
                    <a:pt x="4200067" y="540448"/>
                  </a:lnTo>
                  <a:lnTo>
                    <a:pt x="4198201" y="538594"/>
                  </a:lnTo>
                  <a:lnTo>
                    <a:pt x="4197083" y="538124"/>
                  </a:lnTo>
                  <a:lnTo>
                    <a:pt x="4194454" y="538124"/>
                  </a:lnTo>
                  <a:lnTo>
                    <a:pt x="4193336" y="538594"/>
                  </a:lnTo>
                  <a:lnTo>
                    <a:pt x="4191470" y="540448"/>
                  </a:lnTo>
                  <a:lnTo>
                    <a:pt x="4191000" y="541566"/>
                  </a:lnTo>
                  <a:lnTo>
                    <a:pt x="4191000" y="544207"/>
                  </a:lnTo>
                  <a:lnTo>
                    <a:pt x="4191470" y="545325"/>
                  </a:lnTo>
                  <a:lnTo>
                    <a:pt x="4193336" y="547179"/>
                  </a:lnTo>
                  <a:lnTo>
                    <a:pt x="4194454" y="547649"/>
                  </a:lnTo>
                  <a:lnTo>
                    <a:pt x="4197083" y="547649"/>
                  </a:lnTo>
                  <a:lnTo>
                    <a:pt x="4198201" y="547179"/>
                  </a:lnTo>
                  <a:lnTo>
                    <a:pt x="4200067" y="545325"/>
                  </a:lnTo>
                  <a:lnTo>
                    <a:pt x="4200525" y="544207"/>
                  </a:lnTo>
                  <a:lnTo>
                    <a:pt x="4200525" y="541566"/>
                  </a:lnTo>
                  <a:close/>
                </a:path>
                <a:path w="5438775" h="3776979">
                  <a:moveTo>
                    <a:pt x="4200525" y="3454"/>
                  </a:moveTo>
                  <a:lnTo>
                    <a:pt x="4200067" y="2324"/>
                  </a:lnTo>
                  <a:lnTo>
                    <a:pt x="4198201" y="469"/>
                  </a:lnTo>
                  <a:lnTo>
                    <a:pt x="4197083" y="0"/>
                  </a:lnTo>
                  <a:lnTo>
                    <a:pt x="4194454" y="0"/>
                  </a:lnTo>
                  <a:lnTo>
                    <a:pt x="4193336" y="469"/>
                  </a:lnTo>
                  <a:lnTo>
                    <a:pt x="4191470" y="2324"/>
                  </a:lnTo>
                  <a:lnTo>
                    <a:pt x="4191000" y="3454"/>
                  </a:lnTo>
                  <a:lnTo>
                    <a:pt x="4191000" y="6083"/>
                  </a:lnTo>
                  <a:lnTo>
                    <a:pt x="4191470" y="7200"/>
                  </a:lnTo>
                  <a:lnTo>
                    <a:pt x="4193336" y="9067"/>
                  </a:lnTo>
                  <a:lnTo>
                    <a:pt x="4194454" y="9525"/>
                  </a:lnTo>
                  <a:lnTo>
                    <a:pt x="4197083" y="9525"/>
                  </a:lnTo>
                  <a:lnTo>
                    <a:pt x="4198201" y="9067"/>
                  </a:lnTo>
                  <a:lnTo>
                    <a:pt x="4200067" y="7200"/>
                  </a:lnTo>
                  <a:lnTo>
                    <a:pt x="4200525" y="6083"/>
                  </a:lnTo>
                  <a:lnTo>
                    <a:pt x="4200525" y="3454"/>
                  </a:lnTo>
                  <a:close/>
                </a:path>
                <a:path w="5438775" h="3776979">
                  <a:moveTo>
                    <a:pt x="4248150" y="3770299"/>
                  </a:moveTo>
                  <a:lnTo>
                    <a:pt x="4247693" y="3769182"/>
                  </a:lnTo>
                  <a:lnTo>
                    <a:pt x="4245826" y="3767315"/>
                  </a:lnTo>
                  <a:lnTo>
                    <a:pt x="4244708" y="3766858"/>
                  </a:lnTo>
                  <a:lnTo>
                    <a:pt x="4242079" y="3766858"/>
                  </a:lnTo>
                  <a:lnTo>
                    <a:pt x="4240962" y="3767315"/>
                  </a:lnTo>
                  <a:lnTo>
                    <a:pt x="4239095" y="3769182"/>
                  </a:lnTo>
                  <a:lnTo>
                    <a:pt x="4238625" y="3770299"/>
                  </a:lnTo>
                  <a:lnTo>
                    <a:pt x="4238625" y="3772928"/>
                  </a:lnTo>
                  <a:lnTo>
                    <a:pt x="4239095" y="3774059"/>
                  </a:lnTo>
                  <a:lnTo>
                    <a:pt x="4240962" y="3775913"/>
                  </a:lnTo>
                  <a:lnTo>
                    <a:pt x="4242079" y="3776383"/>
                  </a:lnTo>
                  <a:lnTo>
                    <a:pt x="4244708" y="3776383"/>
                  </a:lnTo>
                  <a:lnTo>
                    <a:pt x="4245826" y="3775913"/>
                  </a:lnTo>
                  <a:lnTo>
                    <a:pt x="4247693" y="3774059"/>
                  </a:lnTo>
                  <a:lnTo>
                    <a:pt x="4248150" y="3772928"/>
                  </a:lnTo>
                  <a:lnTo>
                    <a:pt x="4248150" y="3770299"/>
                  </a:lnTo>
                  <a:close/>
                </a:path>
                <a:path w="5438775" h="3776979">
                  <a:moveTo>
                    <a:pt x="4248150" y="3232175"/>
                  </a:moveTo>
                  <a:lnTo>
                    <a:pt x="4247693" y="3231057"/>
                  </a:lnTo>
                  <a:lnTo>
                    <a:pt x="4245826" y="3229203"/>
                  </a:lnTo>
                  <a:lnTo>
                    <a:pt x="4244708" y="3228733"/>
                  </a:lnTo>
                  <a:lnTo>
                    <a:pt x="4242079" y="3228733"/>
                  </a:lnTo>
                  <a:lnTo>
                    <a:pt x="4240962" y="3229203"/>
                  </a:lnTo>
                  <a:lnTo>
                    <a:pt x="4239095" y="3231057"/>
                  </a:lnTo>
                  <a:lnTo>
                    <a:pt x="4238625" y="3232175"/>
                  </a:lnTo>
                  <a:lnTo>
                    <a:pt x="4238625" y="3234817"/>
                  </a:lnTo>
                  <a:lnTo>
                    <a:pt x="4239095" y="3235934"/>
                  </a:lnTo>
                  <a:lnTo>
                    <a:pt x="4240962" y="3237788"/>
                  </a:lnTo>
                  <a:lnTo>
                    <a:pt x="4242079" y="3238258"/>
                  </a:lnTo>
                  <a:lnTo>
                    <a:pt x="4244708" y="3238258"/>
                  </a:lnTo>
                  <a:lnTo>
                    <a:pt x="4245826" y="3237788"/>
                  </a:lnTo>
                  <a:lnTo>
                    <a:pt x="4247693" y="3235934"/>
                  </a:lnTo>
                  <a:lnTo>
                    <a:pt x="4248150" y="3234817"/>
                  </a:lnTo>
                  <a:lnTo>
                    <a:pt x="4248150" y="3232175"/>
                  </a:lnTo>
                  <a:close/>
                </a:path>
                <a:path w="5438775" h="3776979">
                  <a:moveTo>
                    <a:pt x="4248150" y="2694063"/>
                  </a:moveTo>
                  <a:lnTo>
                    <a:pt x="4247693" y="2692933"/>
                  </a:lnTo>
                  <a:lnTo>
                    <a:pt x="4245826" y="2691079"/>
                  </a:lnTo>
                  <a:lnTo>
                    <a:pt x="4244708" y="2690609"/>
                  </a:lnTo>
                  <a:lnTo>
                    <a:pt x="4242079" y="2690609"/>
                  </a:lnTo>
                  <a:lnTo>
                    <a:pt x="4240962" y="2691079"/>
                  </a:lnTo>
                  <a:lnTo>
                    <a:pt x="4239095" y="2692933"/>
                  </a:lnTo>
                  <a:lnTo>
                    <a:pt x="4238625" y="2694063"/>
                  </a:lnTo>
                  <a:lnTo>
                    <a:pt x="4238625" y="2696692"/>
                  </a:lnTo>
                  <a:lnTo>
                    <a:pt x="4239095" y="2697810"/>
                  </a:lnTo>
                  <a:lnTo>
                    <a:pt x="4240962" y="2699677"/>
                  </a:lnTo>
                  <a:lnTo>
                    <a:pt x="4242079" y="2700134"/>
                  </a:lnTo>
                  <a:lnTo>
                    <a:pt x="4244708" y="2700134"/>
                  </a:lnTo>
                  <a:lnTo>
                    <a:pt x="4245826" y="2699677"/>
                  </a:lnTo>
                  <a:lnTo>
                    <a:pt x="4247693" y="2697810"/>
                  </a:lnTo>
                  <a:lnTo>
                    <a:pt x="4248150" y="2696692"/>
                  </a:lnTo>
                  <a:lnTo>
                    <a:pt x="4248150" y="2694063"/>
                  </a:lnTo>
                  <a:close/>
                </a:path>
                <a:path w="5438775" h="3776979">
                  <a:moveTo>
                    <a:pt x="4248150" y="2155939"/>
                  </a:moveTo>
                  <a:lnTo>
                    <a:pt x="4247693" y="2154809"/>
                  </a:lnTo>
                  <a:lnTo>
                    <a:pt x="4245826" y="2152954"/>
                  </a:lnTo>
                  <a:lnTo>
                    <a:pt x="4244708" y="2152485"/>
                  </a:lnTo>
                  <a:lnTo>
                    <a:pt x="4242079" y="2152485"/>
                  </a:lnTo>
                  <a:lnTo>
                    <a:pt x="4240962" y="2152954"/>
                  </a:lnTo>
                  <a:lnTo>
                    <a:pt x="4239095" y="2154809"/>
                  </a:lnTo>
                  <a:lnTo>
                    <a:pt x="4238625" y="2155939"/>
                  </a:lnTo>
                  <a:lnTo>
                    <a:pt x="4238625" y="2158568"/>
                  </a:lnTo>
                  <a:lnTo>
                    <a:pt x="4239095" y="2159685"/>
                  </a:lnTo>
                  <a:lnTo>
                    <a:pt x="4240962" y="2161552"/>
                  </a:lnTo>
                  <a:lnTo>
                    <a:pt x="4242079" y="2162010"/>
                  </a:lnTo>
                  <a:lnTo>
                    <a:pt x="4244708" y="2162010"/>
                  </a:lnTo>
                  <a:lnTo>
                    <a:pt x="4245826" y="2161552"/>
                  </a:lnTo>
                  <a:lnTo>
                    <a:pt x="4247693" y="2159685"/>
                  </a:lnTo>
                  <a:lnTo>
                    <a:pt x="4248150" y="2158568"/>
                  </a:lnTo>
                  <a:lnTo>
                    <a:pt x="4248150" y="2155939"/>
                  </a:lnTo>
                  <a:close/>
                </a:path>
                <a:path w="5438775" h="3776979">
                  <a:moveTo>
                    <a:pt x="4248150" y="1617814"/>
                  </a:moveTo>
                  <a:lnTo>
                    <a:pt x="4247693" y="1616697"/>
                  </a:lnTo>
                  <a:lnTo>
                    <a:pt x="4245826" y="1614830"/>
                  </a:lnTo>
                  <a:lnTo>
                    <a:pt x="4244708" y="1614373"/>
                  </a:lnTo>
                  <a:lnTo>
                    <a:pt x="4242079" y="1614373"/>
                  </a:lnTo>
                  <a:lnTo>
                    <a:pt x="4240962" y="1614830"/>
                  </a:lnTo>
                  <a:lnTo>
                    <a:pt x="4239095" y="1616697"/>
                  </a:lnTo>
                  <a:lnTo>
                    <a:pt x="4238625" y="1617814"/>
                  </a:lnTo>
                  <a:lnTo>
                    <a:pt x="4238625" y="1620443"/>
                  </a:lnTo>
                  <a:lnTo>
                    <a:pt x="4239095" y="1621574"/>
                  </a:lnTo>
                  <a:lnTo>
                    <a:pt x="4240962" y="1623428"/>
                  </a:lnTo>
                  <a:lnTo>
                    <a:pt x="4242079" y="1623898"/>
                  </a:lnTo>
                  <a:lnTo>
                    <a:pt x="4244708" y="1623898"/>
                  </a:lnTo>
                  <a:lnTo>
                    <a:pt x="4245826" y="1623428"/>
                  </a:lnTo>
                  <a:lnTo>
                    <a:pt x="4247693" y="1621574"/>
                  </a:lnTo>
                  <a:lnTo>
                    <a:pt x="4248150" y="1620443"/>
                  </a:lnTo>
                  <a:lnTo>
                    <a:pt x="4248150" y="1617814"/>
                  </a:lnTo>
                  <a:close/>
                </a:path>
                <a:path w="5438775" h="3776979">
                  <a:moveTo>
                    <a:pt x="4248150" y="1079690"/>
                  </a:moveTo>
                  <a:lnTo>
                    <a:pt x="4247693" y="1078572"/>
                  </a:lnTo>
                  <a:lnTo>
                    <a:pt x="4245826" y="1076706"/>
                  </a:lnTo>
                  <a:lnTo>
                    <a:pt x="4244708" y="1076248"/>
                  </a:lnTo>
                  <a:lnTo>
                    <a:pt x="4242079" y="1076248"/>
                  </a:lnTo>
                  <a:lnTo>
                    <a:pt x="4240962" y="1076706"/>
                  </a:lnTo>
                  <a:lnTo>
                    <a:pt x="4239095" y="1078572"/>
                  </a:lnTo>
                  <a:lnTo>
                    <a:pt x="4238625" y="1079690"/>
                  </a:lnTo>
                  <a:lnTo>
                    <a:pt x="4238625" y="1082319"/>
                  </a:lnTo>
                  <a:lnTo>
                    <a:pt x="4239095" y="1083449"/>
                  </a:lnTo>
                  <a:lnTo>
                    <a:pt x="4240962" y="1085303"/>
                  </a:lnTo>
                  <a:lnTo>
                    <a:pt x="4242079" y="1085773"/>
                  </a:lnTo>
                  <a:lnTo>
                    <a:pt x="4244708" y="1085773"/>
                  </a:lnTo>
                  <a:lnTo>
                    <a:pt x="4245826" y="1085303"/>
                  </a:lnTo>
                  <a:lnTo>
                    <a:pt x="4247693" y="1083449"/>
                  </a:lnTo>
                  <a:lnTo>
                    <a:pt x="4248150" y="1082319"/>
                  </a:lnTo>
                  <a:lnTo>
                    <a:pt x="4248150" y="1079690"/>
                  </a:lnTo>
                  <a:close/>
                </a:path>
                <a:path w="5438775" h="3776979">
                  <a:moveTo>
                    <a:pt x="4248150" y="541566"/>
                  </a:moveTo>
                  <a:lnTo>
                    <a:pt x="4247693" y="540448"/>
                  </a:lnTo>
                  <a:lnTo>
                    <a:pt x="4245826" y="538594"/>
                  </a:lnTo>
                  <a:lnTo>
                    <a:pt x="4244708" y="538124"/>
                  </a:lnTo>
                  <a:lnTo>
                    <a:pt x="4242079" y="538124"/>
                  </a:lnTo>
                  <a:lnTo>
                    <a:pt x="4240962" y="538594"/>
                  </a:lnTo>
                  <a:lnTo>
                    <a:pt x="4239095" y="540448"/>
                  </a:lnTo>
                  <a:lnTo>
                    <a:pt x="4238625" y="541566"/>
                  </a:lnTo>
                  <a:lnTo>
                    <a:pt x="4238625" y="544207"/>
                  </a:lnTo>
                  <a:lnTo>
                    <a:pt x="4239095" y="545325"/>
                  </a:lnTo>
                  <a:lnTo>
                    <a:pt x="4240962" y="547179"/>
                  </a:lnTo>
                  <a:lnTo>
                    <a:pt x="4242079" y="547649"/>
                  </a:lnTo>
                  <a:lnTo>
                    <a:pt x="4244708" y="547649"/>
                  </a:lnTo>
                  <a:lnTo>
                    <a:pt x="4245826" y="547179"/>
                  </a:lnTo>
                  <a:lnTo>
                    <a:pt x="4247693" y="545325"/>
                  </a:lnTo>
                  <a:lnTo>
                    <a:pt x="4248150" y="544207"/>
                  </a:lnTo>
                  <a:lnTo>
                    <a:pt x="4248150" y="541566"/>
                  </a:lnTo>
                  <a:close/>
                </a:path>
                <a:path w="5438775" h="3776979">
                  <a:moveTo>
                    <a:pt x="4248150" y="3454"/>
                  </a:moveTo>
                  <a:lnTo>
                    <a:pt x="4247693" y="2324"/>
                  </a:lnTo>
                  <a:lnTo>
                    <a:pt x="4245826" y="469"/>
                  </a:lnTo>
                  <a:lnTo>
                    <a:pt x="4244708" y="0"/>
                  </a:lnTo>
                  <a:lnTo>
                    <a:pt x="4242079" y="0"/>
                  </a:lnTo>
                  <a:lnTo>
                    <a:pt x="4240962" y="469"/>
                  </a:lnTo>
                  <a:lnTo>
                    <a:pt x="4239095" y="2324"/>
                  </a:lnTo>
                  <a:lnTo>
                    <a:pt x="4238625" y="3454"/>
                  </a:lnTo>
                  <a:lnTo>
                    <a:pt x="4238625" y="6083"/>
                  </a:lnTo>
                  <a:lnTo>
                    <a:pt x="4239095" y="7200"/>
                  </a:lnTo>
                  <a:lnTo>
                    <a:pt x="4240962" y="9067"/>
                  </a:lnTo>
                  <a:lnTo>
                    <a:pt x="4242079" y="9525"/>
                  </a:lnTo>
                  <a:lnTo>
                    <a:pt x="4244708" y="9525"/>
                  </a:lnTo>
                  <a:lnTo>
                    <a:pt x="4245826" y="9067"/>
                  </a:lnTo>
                  <a:lnTo>
                    <a:pt x="4247693" y="7200"/>
                  </a:lnTo>
                  <a:lnTo>
                    <a:pt x="4248150" y="6083"/>
                  </a:lnTo>
                  <a:lnTo>
                    <a:pt x="4248150" y="3454"/>
                  </a:lnTo>
                  <a:close/>
                </a:path>
                <a:path w="5438775" h="3776979">
                  <a:moveTo>
                    <a:pt x="4295775" y="3770299"/>
                  </a:moveTo>
                  <a:lnTo>
                    <a:pt x="4295318" y="3769182"/>
                  </a:lnTo>
                  <a:lnTo>
                    <a:pt x="4293451" y="3767315"/>
                  </a:lnTo>
                  <a:lnTo>
                    <a:pt x="4292333" y="3766858"/>
                  </a:lnTo>
                  <a:lnTo>
                    <a:pt x="4289704" y="3766858"/>
                  </a:lnTo>
                  <a:lnTo>
                    <a:pt x="4288587" y="3767315"/>
                  </a:lnTo>
                  <a:lnTo>
                    <a:pt x="4286720" y="3769182"/>
                  </a:lnTo>
                  <a:lnTo>
                    <a:pt x="4286250" y="3770299"/>
                  </a:lnTo>
                  <a:lnTo>
                    <a:pt x="4286250" y="3772928"/>
                  </a:lnTo>
                  <a:lnTo>
                    <a:pt x="4286720" y="3774059"/>
                  </a:lnTo>
                  <a:lnTo>
                    <a:pt x="4288587" y="3775913"/>
                  </a:lnTo>
                  <a:lnTo>
                    <a:pt x="4289704" y="3776383"/>
                  </a:lnTo>
                  <a:lnTo>
                    <a:pt x="4292333" y="3776383"/>
                  </a:lnTo>
                  <a:lnTo>
                    <a:pt x="4293451" y="3775913"/>
                  </a:lnTo>
                  <a:lnTo>
                    <a:pt x="4295318" y="3774059"/>
                  </a:lnTo>
                  <a:lnTo>
                    <a:pt x="4295775" y="3772928"/>
                  </a:lnTo>
                  <a:lnTo>
                    <a:pt x="4295775" y="3770299"/>
                  </a:lnTo>
                  <a:close/>
                </a:path>
                <a:path w="5438775" h="3776979">
                  <a:moveTo>
                    <a:pt x="4295775" y="3232175"/>
                  </a:moveTo>
                  <a:lnTo>
                    <a:pt x="4295318" y="3231057"/>
                  </a:lnTo>
                  <a:lnTo>
                    <a:pt x="4293451" y="3229203"/>
                  </a:lnTo>
                  <a:lnTo>
                    <a:pt x="4292333" y="3228733"/>
                  </a:lnTo>
                  <a:lnTo>
                    <a:pt x="4289704" y="3228733"/>
                  </a:lnTo>
                  <a:lnTo>
                    <a:pt x="4288587" y="3229203"/>
                  </a:lnTo>
                  <a:lnTo>
                    <a:pt x="4286720" y="3231057"/>
                  </a:lnTo>
                  <a:lnTo>
                    <a:pt x="4286250" y="3232175"/>
                  </a:lnTo>
                  <a:lnTo>
                    <a:pt x="4286250" y="3234817"/>
                  </a:lnTo>
                  <a:lnTo>
                    <a:pt x="4286720" y="3235934"/>
                  </a:lnTo>
                  <a:lnTo>
                    <a:pt x="4288587" y="3237788"/>
                  </a:lnTo>
                  <a:lnTo>
                    <a:pt x="4289704" y="3238258"/>
                  </a:lnTo>
                  <a:lnTo>
                    <a:pt x="4292333" y="3238258"/>
                  </a:lnTo>
                  <a:lnTo>
                    <a:pt x="4293451" y="3237788"/>
                  </a:lnTo>
                  <a:lnTo>
                    <a:pt x="4295318" y="3235934"/>
                  </a:lnTo>
                  <a:lnTo>
                    <a:pt x="4295775" y="3234817"/>
                  </a:lnTo>
                  <a:lnTo>
                    <a:pt x="4295775" y="3232175"/>
                  </a:lnTo>
                  <a:close/>
                </a:path>
                <a:path w="5438775" h="3776979">
                  <a:moveTo>
                    <a:pt x="4295775" y="2694063"/>
                  </a:moveTo>
                  <a:lnTo>
                    <a:pt x="4295318" y="2692933"/>
                  </a:lnTo>
                  <a:lnTo>
                    <a:pt x="4293451" y="2691079"/>
                  </a:lnTo>
                  <a:lnTo>
                    <a:pt x="4292333" y="2690609"/>
                  </a:lnTo>
                  <a:lnTo>
                    <a:pt x="4289704" y="2690609"/>
                  </a:lnTo>
                  <a:lnTo>
                    <a:pt x="4288587" y="2691079"/>
                  </a:lnTo>
                  <a:lnTo>
                    <a:pt x="4286720" y="2692933"/>
                  </a:lnTo>
                  <a:lnTo>
                    <a:pt x="4286250" y="2694063"/>
                  </a:lnTo>
                  <a:lnTo>
                    <a:pt x="4286250" y="2696692"/>
                  </a:lnTo>
                  <a:lnTo>
                    <a:pt x="4286720" y="2697810"/>
                  </a:lnTo>
                  <a:lnTo>
                    <a:pt x="4288587" y="2699677"/>
                  </a:lnTo>
                  <a:lnTo>
                    <a:pt x="4289704" y="2700134"/>
                  </a:lnTo>
                  <a:lnTo>
                    <a:pt x="4292333" y="2700134"/>
                  </a:lnTo>
                  <a:lnTo>
                    <a:pt x="4293451" y="2699677"/>
                  </a:lnTo>
                  <a:lnTo>
                    <a:pt x="4295318" y="2697810"/>
                  </a:lnTo>
                  <a:lnTo>
                    <a:pt x="4295775" y="2696692"/>
                  </a:lnTo>
                  <a:lnTo>
                    <a:pt x="4295775" y="2694063"/>
                  </a:lnTo>
                  <a:close/>
                </a:path>
                <a:path w="5438775" h="3776979">
                  <a:moveTo>
                    <a:pt x="4295775" y="2155939"/>
                  </a:moveTo>
                  <a:lnTo>
                    <a:pt x="4295318" y="2154809"/>
                  </a:lnTo>
                  <a:lnTo>
                    <a:pt x="4293451" y="2152954"/>
                  </a:lnTo>
                  <a:lnTo>
                    <a:pt x="4292333" y="2152485"/>
                  </a:lnTo>
                  <a:lnTo>
                    <a:pt x="4289704" y="2152485"/>
                  </a:lnTo>
                  <a:lnTo>
                    <a:pt x="4288587" y="2152954"/>
                  </a:lnTo>
                  <a:lnTo>
                    <a:pt x="4286720" y="2154809"/>
                  </a:lnTo>
                  <a:lnTo>
                    <a:pt x="4286250" y="2155939"/>
                  </a:lnTo>
                  <a:lnTo>
                    <a:pt x="4286250" y="2158568"/>
                  </a:lnTo>
                  <a:lnTo>
                    <a:pt x="4286720" y="2159685"/>
                  </a:lnTo>
                  <a:lnTo>
                    <a:pt x="4288587" y="2161552"/>
                  </a:lnTo>
                  <a:lnTo>
                    <a:pt x="4289704" y="2162010"/>
                  </a:lnTo>
                  <a:lnTo>
                    <a:pt x="4292333" y="2162010"/>
                  </a:lnTo>
                  <a:lnTo>
                    <a:pt x="4293451" y="2161552"/>
                  </a:lnTo>
                  <a:lnTo>
                    <a:pt x="4295318" y="2159685"/>
                  </a:lnTo>
                  <a:lnTo>
                    <a:pt x="4295775" y="2158568"/>
                  </a:lnTo>
                  <a:lnTo>
                    <a:pt x="4295775" y="2155939"/>
                  </a:lnTo>
                  <a:close/>
                </a:path>
                <a:path w="5438775" h="3776979">
                  <a:moveTo>
                    <a:pt x="4295775" y="1617814"/>
                  </a:moveTo>
                  <a:lnTo>
                    <a:pt x="4295318" y="1616697"/>
                  </a:lnTo>
                  <a:lnTo>
                    <a:pt x="4293451" y="1614830"/>
                  </a:lnTo>
                  <a:lnTo>
                    <a:pt x="4292333" y="1614373"/>
                  </a:lnTo>
                  <a:lnTo>
                    <a:pt x="4289704" y="1614373"/>
                  </a:lnTo>
                  <a:lnTo>
                    <a:pt x="4288587" y="1614830"/>
                  </a:lnTo>
                  <a:lnTo>
                    <a:pt x="4286720" y="1616697"/>
                  </a:lnTo>
                  <a:lnTo>
                    <a:pt x="4286250" y="1617814"/>
                  </a:lnTo>
                  <a:lnTo>
                    <a:pt x="4286250" y="1620443"/>
                  </a:lnTo>
                  <a:lnTo>
                    <a:pt x="4286720" y="1621574"/>
                  </a:lnTo>
                  <a:lnTo>
                    <a:pt x="4288587" y="1623428"/>
                  </a:lnTo>
                  <a:lnTo>
                    <a:pt x="4289704" y="1623898"/>
                  </a:lnTo>
                  <a:lnTo>
                    <a:pt x="4292333" y="1623898"/>
                  </a:lnTo>
                  <a:lnTo>
                    <a:pt x="4293451" y="1623428"/>
                  </a:lnTo>
                  <a:lnTo>
                    <a:pt x="4295318" y="1621574"/>
                  </a:lnTo>
                  <a:lnTo>
                    <a:pt x="4295775" y="1620443"/>
                  </a:lnTo>
                  <a:lnTo>
                    <a:pt x="4295775" y="1617814"/>
                  </a:lnTo>
                  <a:close/>
                </a:path>
                <a:path w="5438775" h="3776979">
                  <a:moveTo>
                    <a:pt x="4295775" y="1079690"/>
                  </a:moveTo>
                  <a:lnTo>
                    <a:pt x="4295318" y="1078572"/>
                  </a:lnTo>
                  <a:lnTo>
                    <a:pt x="4293451" y="1076706"/>
                  </a:lnTo>
                  <a:lnTo>
                    <a:pt x="4292333" y="1076248"/>
                  </a:lnTo>
                  <a:lnTo>
                    <a:pt x="4289704" y="1076248"/>
                  </a:lnTo>
                  <a:lnTo>
                    <a:pt x="4288587" y="1076706"/>
                  </a:lnTo>
                  <a:lnTo>
                    <a:pt x="4286720" y="1078572"/>
                  </a:lnTo>
                  <a:lnTo>
                    <a:pt x="4286250" y="1079690"/>
                  </a:lnTo>
                  <a:lnTo>
                    <a:pt x="4286250" y="1082319"/>
                  </a:lnTo>
                  <a:lnTo>
                    <a:pt x="4286720" y="1083449"/>
                  </a:lnTo>
                  <a:lnTo>
                    <a:pt x="4288587" y="1085303"/>
                  </a:lnTo>
                  <a:lnTo>
                    <a:pt x="4289704" y="1085773"/>
                  </a:lnTo>
                  <a:lnTo>
                    <a:pt x="4292333" y="1085773"/>
                  </a:lnTo>
                  <a:lnTo>
                    <a:pt x="4293451" y="1085303"/>
                  </a:lnTo>
                  <a:lnTo>
                    <a:pt x="4295318" y="1083449"/>
                  </a:lnTo>
                  <a:lnTo>
                    <a:pt x="4295775" y="1082319"/>
                  </a:lnTo>
                  <a:lnTo>
                    <a:pt x="4295775" y="1079690"/>
                  </a:lnTo>
                  <a:close/>
                </a:path>
                <a:path w="5438775" h="3776979">
                  <a:moveTo>
                    <a:pt x="4295775" y="541566"/>
                  </a:moveTo>
                  <a:lnTo>
                    <a:pt x="4295318" y="540448"/>
                  </a:lnTo>
                  <a:lnTo>
                    <a:pt x="4293451" y="538594"/>
                  </a:lnTo>
                  <a:lnTo>
                    <a:pt x="4292333" y="538124"/>
                  </a:lnTo>
                  <a:lnTo>
                    <a:pt x="4289704" y="538124"/>
                  </a:lnTo>
                  <a:lnTo>
                    <a:pt x="4288587" y="538594"/>
                  </a:lnTo>
                  <a:lnTo>
                    <a:pt x="4286720" y="540448"/>
                  </a:lnTo>
                  <a:lnTo>
                    <a:pt x="4286250" y="541566"/>
                  </a:lnTo>
                  <a:lnTo>
                    <a:pt x="4286250" y="544207"/>
                  </a:lnTo>
                  <a:lnTo>
                    <a:pt x="4286720" y="545325"/>
                  </a:lnTo>
                  <a:lnTo>
                    <a:pt x="4288587" y="547179"/>
                  </a:lnTo>
                  <a:lnTo>
                    <a:pt x="4289704" y="547649"/>
                  </a:lnTo>
                  <a:lnTo>
                    <a:pt x="4292333" y="547649"/>
                  </a:lnTo>
                  <a:lnTo>
                    <a:pt x="4293451" y="547179"/>
                  </a:lnTo>
                  <a:lnTo>
                    <a:pt x="4295318" y="545325"/>
                  </a:lnTo>
                  <a:lnTo>
                    <a:pt x="4295775" y="544207"/>
                  </a:lnTo>
                  <a:lnTo>
                    <a:pt x="4295775" y="541566"/>
                  </a:lnTo>
                  <a:close/>
                </a:path>
                <a:path w="5438775" h="3776979">
                  <a:moveTo>
                    <a:pt x="4295775" y="3454"/>
                  </a:moveTo>
                  <a:lnTo>
                    <a:pt x="4295318" y="2324"/>
                  </a:lnTo>
                  <a:lnTo>
                    <a:pt x="4293451" y="469"/>
                  </a:lnTo>
                  <a:lnTo>
                    <a:pt x="4292333" y="0"/>
                  </a:lnTo>
                  <a:lnTo>
                    <a:pt x="4289704" y="0"/>
                  </a:lnTo>
                  <a:lnTo>
                    <a:pt x="4288587" y="469"/>
                  </a:lnTo>
                  <a:lnTo>
                    <a:pt x="4286720" y="2324"/>
                  </a:lnTo>
                  <a:lnTo>
                    <a:pt x="4286250" y="3454"/>
                  </a:lnTo>
                  <a:lnTo>
                    <a:pt x="4286250" y="6083"/>
                  </a:lnTo>
                  <a:lnTo>
                    <a:pt x="4286720" y="7200"/>
                  </a:lnTo>
                  <a:lnTo>
                    <a:pt x="4288587" y="9067"/>
                  </a:lnTo>
                  <a:lnTo>
                    <a:pt x="4289704" y="9525"/>
                  </a:lnTo>
                  <a:lnTo>
                    <a:pt x="4292333" y="9525"/>
                  </a:lnTo>
                  <a:lnTo>
                    <a:pt x="4293451" y="9067"/>
                  </a:lnTo>
                  <a:lnTo>
                    <a:pt x="4295318" y="7200"/>
                  </a:lnTo>
                  <a:lnTo>
                    <a:pt x="4295775" y="6083"/>
                  </a:lnTo>
                  <a:lnTo>
                    <a:pt x="4295775" y="3454"/>
                  </a:lnTo>
                  <a:close/>
                </a:path>
                <a:path w="5438775" h="3776979">
                  <a:moveTo>
                    <a:pt x="4343400" y="3770299"/>
                  </a:moveTo>
                  <a:lnTo>
                    <a:pt x="4342943" y="3769182"/>
                  </a:lnTo>
                  <a:lnTo>
                    <a:pt x="4341076" y="3767315"/>
                  </a:lnTo>
                  <a:lnTo>
                    <a:pt x="4339958" y="3766858"/>
                  </a:lnTo>
                  <a:lnTo>
                    <a:pt x="4337329" y="3766858"/>
                  </a:lnTo>
                  <a:lnTo>
                    <a:pt x="4336199" y="3767315"/>
                  </a:lnTo>
                  <a:lnTo>
                    <a:pt x="4334345" y="3769182"/>
                  </a:lnTo>
                  <a:lnTo>
                    <a:pt x="4333875" y="3770299"/>
                  </a:lnTo>
                  <a:lnTo>
                    <a:pt x="4333875" y="3772928"/>
                  </a:lnTo>
                  <a:lnTo>
                    <a:pt x="4334345" y="3774059"/>
                  </a:lnTo>
                  <a:lnTo>
                    <a:pt x="4336199" y="3775913"/>
                  </a:lnTo>
                  <a:lnTo>
                    <a:pt x="4337329" y="3776383"/>
                  </a:lnTo>
                  <a:lnTo>
                    <a:pt x="4339958" y="3776383"/>
                  </a:lnTo>
                  <a:lnTo>
                    <a:pt x="4341076" y="3775913"/>
                  </a:lnTo>
                  <a:lnTo>
                    <a:pt x="4342943" y="3774059"/>
                  </a:lnTo>
                  <a:lnTo>
                    <a:pt x="4343400" y="3772928"/>
                  </a:lnTo>
                  <a:lnTo>
                    <a:pt x="4343400" y="3770299"/>
                  </a:lnTo>
                  <a:close/>
                </a:path>
                <a:path w="5438775" h="3776979">
                  <a:moveTo>
                    <a:pt x="4343400" y="3232175"/>
                  </a:moveTo>
                  <a:lnTo>
                    <a:pt x="4342943" y="3231057"/>
                  </a:lnTo>
                  <a:lnTo>
                    <a:pt x="4341076" y="3229203"/>
                  </a:lnTo>
                  <a:lnTo>
                    <a:pt x="4339958" y="3228733"/>
                  </a:lnTo>
                  <a:lnTo>
                    <a:pt x="4337329" y="3228733"/>
                  </a:lnTo>
                  <a:lnTo>
                    <a:pt x="4336199" y="3229203"/>
                  </a:lnTo>
                  <a:lnTo>
                    <a:pt x="4334345" y="3231057"/>
                  </a:lnTo>
                  <a:lnTo>
                    <a:pt x="4333875" y="3232175"/>
                  </a:lnTo>
                  <a:lnTo>
                    <a:pt x="4333875" y="3234817"/>
                  </a:lnTo>
                  <a:lnTo>
                    <a:pt x="4334345" y="3235934"/>
                  </a:lnTo>
                  <a:lnTo>
                    <a:pt x="4336199" y="3237788"/>
                  </a:lnTo>
                  <a:lnTo>
                    <a:pt x="4337329" y="3238258"/>
                  </a:lnTo>
                  <a:lnTo>
                    <a:pt x="4339958" y="3238258"/>
                  </a:lnTo>
                  <a:lnTo>
                    <a:pt x="4341076" y="3237788"/>
                  </a:lnTo>
                  <a:lnTo>
                    <a:pt x="4342943" y="3235934"/>
                  </a:lnTo>
                  <a:lnTo>
                    <a:pt x="4343400" y="3234817"/>
                  </a:lnTo>
                  <a:lnTo>
                    <a:pt x="4343400" y="3232175"/>
                  </a:lnTo>
                  <a:close/>
                </a:path>
                <a:path w="5438775" h="3776979">
                  <a:moveTo>
                    <a:pt x="4343400" y="2694063"/>
                  </a:moveTo>
                  <a:lnTo>
                    <a:pt x="4342943" y="2692933"/>
                  </a:lnTo>
                  <a:lnTo>
                    <a:pt x="4341076" y="2691079"/>
                  </a:lnTo>
                  <a:lnTo>
                    <a:pt x="4339958" y="2690609"/>
                  </a:lnTo>
                  <a:lnTo>
                    <a:pt x="4337329" y="2690609"/>
                  </a:lnTo>
                  <a:lnTo>
                    <a:pt x="4336199" y="2691079"/>
                  </a:lnTo>
                  <a:lnTo>
                    <a:pt x="4334345" y="2692933"/>
                  </a:lnTo>
                  <a:lnTo>
                    <a:pt x="4333875" y="2694063"/>
                  </a:lnTo>
                  <a:lnTo>
                    <a:pt x="4333875" y="2696692"/>
                  </a:lnTo>
                  <a:lnTo>
                    <a:pt x="4334345" y="2697810"/>
                  </a:lnTo>
                  <a:lnTo>
                    <a:pt x="4336199" y="2699677"/>
                  </a:lnTo>
                  <a:lnTo>
                    <a:pt x="4337329" y="2700134"/>
                  </a:lnTo>
                  <a:lnTo>
                    <a:pt x="4339958" y="2700134"/>
                  </a:lnTo>
                  <a:lnTo>
                    <a:pt x="4341076" y="2699677"/>
                  </a:lnTo>
                  <a:lnTo>
                    <a:pt x="4342943" y="2697810"/>
                  </a:lnTo>
                  <a:lnTo>
                    <a:pt x="4343400" y="2696692"/>
                  </a:lnTo>
                  <a:lnTo>
                    <a:pt x="4343400" y="2694063"/>
                  </a:lnTo>
                  <a:close/>
                </a:path>
                <a:path w="5438775" h="3776979">
                  <a:moveTo>
                    <a:pt x="4343400" y="2155939"/>
                  </a:moveTo>
                  <a:lnTo>
                    <a:pt x="4342943" y="2154809"/>
                  </a:lnTo>
                  <a:lnTo>
                    <a:pt x="4341076" y="2152954"/>
                  </a:lnTo>
                  <a:lnTo>
                    <a:pt x="4339958" y="2152485"/>
                  </a:lnTo>
                  <a:lnTo>
                    <a:pt x="4337329" y="2152485"/>
                  </a:lnTo>
                  <a:lnTo>
                    <a:pt x="4336199" y="2152954"/>
                  </a:lnTo>
                  <a:lnTo>
                    <a:pt x="4334345" y="2154809"/>
                  </a:lnTo>
                  <a:lnTo>
                    <a:pt x="4333875" y="2155939"/>
                  </a:lnTo>
                  <a:lnTo>
                    <a:pt x="4333875" y="2158568"/>
                  </a:lnTo>
                  <a:lnTo>
                    <a:pt x="4334345" y="2159685"/>
                  </a:lnTo>
                  <a:lnTo>
                    <a:pt x="4336199" y="2161552"/>
                  </a:lnTo>
                  <a:lnTo>
                    <a:pt x="4337329" y="2162010"/>
                  </a:lnTo>
                  <a:lnTo>
                    <a:pt x="4339958" y="2162010"/>
                  </a:lnTo>
                  <a:lnTo>
                    <a:pt x="4341076" y="2161552"/>
                  </a:lnTo>
                  <a:lnTo>
                    <a:pt x="4342943" y="2159685"/>
                  </a:lnTo>
                  <a:lnTo>
                    <a:pt x="4343400" y="2158568"/>
                  </a:lnTo>
                  <a:lnTo>
                    <a:pt x="4343400" y="2155939"/>
                  </a:lnTo>
                  <a:close/>
                </a:path>
                <a:path w="5438775" h="3776979">
                  <a:moveTo>
                    <a:pt x="4343400" y="1617814"/>
                  </a:moveTo>
                  <a:lnTo>
                    <a:pt x="4342943" y="1616697"/>
                  </a:lnTo>
                  <a:lnTo>
                    <a:pt x="4341076" y="1614830"/>
                  </a:lnTo>
                  <a:lnTo>
                    <a:pt x="4339958" y="1614373"/>
                  </a:lnTo>
                  <a:lnTo>
                    <a:pt x="4337329" y="1614373"/>
                  </a:lnTo>
                  <a:lnTo>
                    <a:pt x="4336199" y="1614830"/>
                  </a:lnTo>
                  <a:lnTo>
                    <a:pt x="4334345" y="1616697"/>
                  </a:lnTo>
                  <a:lnTo>
                    <a:pt x="4333875" y="1617814"/>
                  </a:lnTo>
                  <a:lnTo>
                    <a:pt x="4333875" y="1620443"/>
                  </a:lnTo>
                  <a:lnTo>
                    <a:pt x="4334345" y="1621574"/>
                  </a:lnTo>
                  <a:lnTo>
                    <a:pt x="4336199" y="1623428"/>
                  </a:lnTo>
                  <a:lnTo>
                    <a:pt x="4337329" y="1623898"/>
                  </a:lnTo>
                  <a:lnTo>
                    <a:pt x="4339958" y="1623898"/>
                  </a:lnTo>
                  <a:lnTo>
                    <a:pt x="4341076" y="1623428"/>
                  </a:lnTo>
                  <a:lnTo>
                    <a:pt x="4342943" y="1621574"/>
                  </a:lnTo>
                  <a:lnTo>
                    <a:pt x="4343400" y="1620443"/>
                  </a:lnTo>
                  <a:lnTo>
                    <a:pt x="4343400" y="1617814"/>
                  </a:lnTo>
                  <a:close/>
                </a:path>
                <a:path w="5438775" h="3776979">
                  <a:moveTo>
                    <a:pt x="4343400" y="1079690"/>
                  </a:moveTo>
                  <a:lnTo>
                    <a:pt x="4342943" y="1078572"/>
                  </a:lnTo>
                  <a:lnTo>
                    <a:pt x="4341076" y="1076706"/>
                  </a:lnTo>
                  <a:lnTo>
                    <a:pt x="4339958" y="1076248"/>
                  </a:lnTo>
                  <a:lnTo>
                    <a:pt x="4337329" y="1076248"/>
                  </a:lnTo>
                  <a:lnTo>
                    <a:pt x="4336199" y="1076706"/>
                  </a:lnTo>
                  <a:lnTo>
                    <a:pt x="4334345" y="1078572"/>
                  </a:lnTo>
                  <a:lnTo>
                    <a:pt x="4333875" y="1079690"/>
                  </a:lnTo>
                  <a:lnTo>
                    <a:pt x="4333875" y="1082319"/>
                  </a:lnTo>
                  <a:lnTo>
                    <a:pt x="4334345" y="1083449"/>
                  </a:lnTo>
                  <a:lnTo>
                    <a:pt x="4336199" y="1085303"/>
                  </a:lnTo>
                  <a:lnTo>
                    <a:pt x="4337329" y="1085773"/>
                  </a:lnTo>
                  <a:lnTo>
                    <a:pt x="4339958" y="1085773"/>
                  </a:lnTo>
                  <a:lnTo>
                    <a:pt x="4341076" y="1085303"/>
                  </a:lnTo>
                  <a:lnTo>
                    <a:pt x="4342943" y="1083449"/>
                  </a:lnTo>
                  <a:lnTo>
                    <a:pt x="4343400" y="1082319"/>
                  </a:lnTo>
                  <a:lnTo>
                    <a:pt x="4343400" y="1079690"/>
                  </a:lnTo>
                  <a:close/>
                </a:path>
                <a:path w="5438775" h="3776979">
                  <a:moveTo>
                    <a:pt x="4343400" y="541566"/>
                  </a:moveTo>
                  <a:lnTo>
                    <a:pt x="4342943" y="540448"/>
                  </a:lnTo>
                  <a:lnTo>
                    <a:pt x="4341076" y="538594"/>
                  </a:lnTo>
                  <a:lnTo>
                    <a:pt x="4339958" y="538124"/>
                  </a:lnTo>
                  <a:lnTo>
                    <a:pt x="4337329" y="538124"/>
                  </a:lnTo>
                  <a:lnTo>
                    <a:pt x="4336199" y="538594"/>
                  </a:lnTo>
                  <a:lnTo>
                    <a:pt x="4334345" y="540448"/>
                  </a:lnTo>
                  <a:lnTo>
                    <a:pt x="4333875" y="541566"/>
                  </a:lnTo>
                  <a:lnTo>
                    <a:pt x="4333875" y="544207"/>
                  </a:lnTo>
                  <a:lnTo>
                    <a:pt x="4334345" y="545325"/>
                  </a:lnTo>
                  <a:lnTo>
                    <a:pt x="4336199" y="547179"/>
                  </a:lnTo>
                  <a:lnTo>
                    <a:pt x="4337329" y="547649"/>
                  </a:lnTo>
                  <a:lnTo>
                    <a:pt x="4339958" y="547649"/>
                  </a:lnTo>
                  <a:lnTo>
                    <a:pt x="4341076" y="547179"/>
                  </a:lnTo>
                  <a:lnTo>
                    <a:pt x="4342943" y="545325"/>
                  </a:lnTo>
                  <a:lnTo>
                    <a:pt x="4343400" y="544207"/>
                  </a:lnTo>
                  <a:lnTo>
                    <a:pt x="4343400" y="541566"/>
                  </a:lnTo>
                  <a:close/>
                </a:path>
                <a:path w="5438775" h="3776979">
                  <a:moveTo>
                    <a:pt x="4343400" y="3454"/>
                  </a:moveTo>
                  <a:lnTo>
                    <a:pt x="4342943" y="2324"/>
                  </a:lnTo>
                  <a:lnTo>
                    <a:pt x="4341076" y="469"/>
                  </a:lnTo>
                  <a:lnTo>
                    <a:pt x="4339958" y="0"/>
                  </a:lnTo>
                  <a:lnTo>
                    <a:pt x="4337329" y="0"/>
                  </a:lnTo>
                  <a:lnTo>
                    <a:pt x="4336199" y="469"/>
                  </a:lnTo>
                  <a:lnTo>
                    <a:pt x="4334345" y="2324"/>
                  </a:lnTo>
                  <a:lnTo>
                    <a:pt x="4333875" y="3454"/>
                  </a:lnTo>
                  <a:lnTo>
                    <a:pt x="4333875" y="6083"/>
                  </a:lnTo>
                  <a:lnTo>
                    <a:pt x="4334345" y="7200"/>
                  </a:lnTo>
                  <a:lnTo>
                    <a:pt x="4336199" y="9067"/>
                  </a:lnTo>
                  <a:lnTo>
                    <a:pt x="4337329" y="9525"/>
                  </a:lnTo>
                  <a:lnTo>
                    <a:pt x="4339958" y="9525"/>
                  </a:lnTo>
                  <a:lnTo>
                    <a:pt x="4341076" y="9067"/>
                  </a:lnTo>
                  <a:lnTo>
                    <a:pt x="4342943" y="7200"/>
                  </a:lnTo>
                  <a:lnTo>
                    <a:pt x="4343400" y="6083"/>
                  </a:lnTo>
                  <a:lnTo>
                    <a:pt x="4343400" y="3454"/>
                  </a:lnTo>
                  <a:close/>
                </a:path>
                <a:path w="5438775" h="3776979">
                  <a:moveTo>
                    <a:pt x="4391025" y="3770299"/>
                  </a:moveTo>
                  <a:lnTo>
                    <a:pt x="4390568" y="3769182"/>
                  </a:lnTo>
                  <a:lnTo>
                    <a:pt x="4388701" y="3767315"/>
                  </a:lnTo>
                  <a:lnTo>
                    <a:pt x="4387583" y="3766858"/>
                  </a:lnTo>
                  <a:lnTo>
                    <a:pt x="4384954" y="3766858"/>
                  </a:lnTo>
                  <a:lnTo>
                    <a:pt x="4383824" y="3767315"/>
                  </a:lnTo>
                  <a:lnTo>
                    <a:pt x="4381970" y="3769182"/>
                  </a:lnTo>
                  <a:lnTo>
                    <a:pt x="4381500" y="3770299"/>
                  </a:lnTo>
                  <a:lnTo>
                    <a:pt x="4381500" y="3772928"/>
                  </a:lnTo>
                  <a:lnTo>
                    <a:pt x="4381970" y="3774059"/>
                  </a:lnTo>
                  <a:lnTo>
                    <a:pt x="4383824" y="3775913"/>
                  </a:lnTo>
                  <a:lnTo>
                    <a:pt x="4384954" y="3776383"/>
                  </a:lnTo>
                  <a:lnTo>
                    <a:pt x="4387583" y="3776383"/>
                  </a:lnTo>
                  <a:lnTo>
                    <a:pt x="4388701" y="3775913"/>
                  </a:lnTo>
                  <a:lnTo>
                    <a:pt x="4390568" y="3774059"/>
                  </a:lnTo>
                  <a:lnTo>
                    <a:pt x="4391025" y="3772928"/>
                  </a:lnTo>
                  <a:lnTo>
                    <a:pt x="4391025" y="3770299"/>
                  </a:lnTo>
                  <a:close/>
                </a:path>
                <a:path w="5438775" h="3776979">
                  <a:moveTo>
                    <a:pt x="4391025" y="3232175"/>
                  </a:moveTo>
                  <a:lnTo>
                    <a:pt x="4390568" y="3231057"/>
                  </a:lnTo>
                  <a:lnTo>
                    <a:pt x="4388701" y="3229203"/>
                  </a:lnTo>
                  <a:lnTo>
                    <a:pt x="4387583" y="3228733"/>
                  </a:lnTo>
                  <a:lnTo>
                    <a:pt x="4384954" y="3228733"/>
                  </a:lnTo>
                  <a:lnTo>
                    <a:pt x="4383824" y="3229203"/>
                  </a:lnTo>
                  <a:lnTo>
                    <a:pt x="4381970" y="3231057"/>
                  </a:lnTo>
                  <a:lnTo>
                    <a:pt x="4381500" y="3232175"/>
                  </a:lnTo>
                  <a:lnTo>
                    <a:pt x="4381500" y="3234817"/>
                  </a:lnTo>
                  <a:lnTo>
                    <a:pt x="4381970" y="3235934"/>
                  </a:lnTo>
                  <a:lnTo>
                    <a:pt x="4383824" y="3237788"/>
                  </a:lnTo>
                  <a:lnTo>
                    <a:pt x="4384954" y="3238258"/>
                  </a:lnTo>
                  <a:lnTo>
                    <a:pt x="4387583" y="3238258"/>
                  </a:lnTo>
                  <a:lnTo>
                    <a:pt x="4388701" y="3237788"/>
                  </a:lnTo>
                  <a:lnTo>
                    <a:pt x="4390568" y="3235934"/>
                  </a:lnTo>
                  <a:lnTo>
                    <a:pt x="4391025" y="3234817"/>
                  </a:lnTo>
                  <a:lnTo>
                    <a:pt x="4391025" y="3232175"/>
                  </a:lnTo>
                  <a:close/>
                </a:path>
                <a:path w="5438775" h="3776979">
                  <a:moveTo>
                    <a:pt x="4391025" y="2694063"/>
                  </a:moveTo>
                  <a:lnTo>
                    <a:pt x="4390568" y="2692933"/>
                  </a:lnTo>
                  <a:lnTo>
                    <a:pt x="4388701" y="2691079"/>
                  </a:lnTo>
                  <a:lnTo>
                    <a:pt x="4387583" y="2690609"/>
                  </a:lnTo>
                  <a:lnTo>
                    <a:pt x="4384954" y="2690609"/>
                  </a:lnTo>
                  <a:lnTo>
                    <a:pt x="4383824" y="2691079"/>
                  </a:lnTo>
                  <a:lnTo>
                    <a:pt x="4381970" y="2692933"/>
                  </a:lnTo>
                  <a:lnTo>
                    <a:pt x="4381500" y="2694063"/>
                  </a:lnTo>
                  <a:lnTo>
                    <a:pt x="4381500" y="2696692"/>
                  </a:lnTo>
                  <a:lnTo>
                    <a:pt x="4381970" y="2697810"/>
                  </a:lnTo>
                  <a:lnTo>
                    <a:pt x="4383824" y="2699677"/>
                  </a:lnTo>
                  <a:lnTo>
                    <a:pt x="4384954" y="2700134"/>
                  </a:lnTo>
                  <a:lnTo>
                    <a:pt x="4387583" y="2700134"/>
                  </a:lnTo>
                  <a:lnTo>
                    <a:pt x="4388701" y="2699677"/>
                  </a:lnTo>
                  <a:lnTo>
                    <a:pt x="4390568" y="2697810"/>
                  </a:lnTo>
                  <a:lnTo>
                    <a:pt x="4391025" y="2696692"/>
                  </a:lnTo>
                  <a:lnTo>
                    <a:pt x="4391025" y="2694063"/>
                  </a:lnTo>
                  <a:close/>
                </a:path>
                <a:path w="5438775" h="3776979">
                  <a:moveTo>
                    <a:pt x="4391025" y="2155939"/>
                  </a:moveTo>
                  <a:lnTo>
                    <a:pt x="4390568" y="2154809"/>
                  </a:lnTo>
                  <a:lnTo>
                    <a:pt x="4388701" y="2152954"/>
                  </a:lnTo>
                  <a:lnTo>
                    <a:pt x="4387583" y="2152485"/>
                  </a:lnTo>
                  <a:lnTo>
                    <a:pt x="4384954" y="2152485"/>
                  </a:lnTo>
                  <a:lnTo>
                    <a:pt x="4383824" y="2152954"/>
                  </a:lnTo>
                  <a:lnTo>
                    <a:pt x="4381970" y="2154809"/>
                  </a:lnTo>
                  <a:lnTo>
                    <a:pt x="4381500" y="2155939"/>
                  </a:lnTo>
                  <a:lnTo>
                    <a:pt x="4381500" y="2158568"/>
                  </a:lnTo>
                  <a:lnTo>
                    <a:pt x="4381970" y="2159685"/>
                  </a:lnTo>
                  <a:lnTo>
                    <a:pt x="4383824" y="2161552"/>
                  </a:lnTo>
                  <a:lnTo>
                    <a:pt x="4384954" y="2162010"/>
                  </a:lnTo>
                  <a:lnTo>
                    <a:pt x="4387583" y="2162010"/>
                  </a:lnTo>
                  <a:lnTo>
                    <a:pt x="4388701" y="2161552"/>
                  </a:lnTo>
                  <a:lnTo>
                    <a:pt x="4390568" y="2159685"/>
                  </a:lnTo>
                  <a:lnTo>
                    <a:pt x="4391025" y="2158568"/>
                  </a:lnTo>
                  <a:lnTo>
                    <a:pt x="4391025" y="2155939"/>
                  </a:lnTo>
                  <a:close/>
                </a:path>
                <a:path w="5438775" h="3776979">
                  <a:moveTo>
                    <a:pt x="4391025" y="1617814"/>
                  </a:moveTo>
                  <a:lnTo>
                    <a:pt x="4390568" y="1616697"/>
                  </a:lnTo>
                  <a:lnTo>
                    <a:pt x="4388701" y="1614830"/>
                  </a:lnTo>
                  <a:lnTo>
                    <a:pt x="4387583" y="1614373"/>
                  </a:lnTo>
                  <a:lnTo>
                    <a:pt x="4384954" y="1614373"/>
                  </a:lnTo>
                  <a:lnTo>
                    <a:pt x="4383824" y="1614830"/>
                  </a:lnTo>
                  <a:lnTo>
                    <a:pt x="4381970" y="1616697"/>
                  </a:lnTo>
                  <a:lnTo>
                    <a:pt x="4381500" y="1617814"/>
                  </a:lnTo>
                  <a:lnTo>
                    <a:pt x="4381500" y="1620443"/>
                  </a:lnTo>
                  <a:lnTo>
                    <a:pt x="4381970" y="1621574"/>
                  </a:lnTo>
                  <a:lnTo>
                    <a:pt x="4383824" y="1623428"/>
                  </a:lnTo>
                  <a:lnTo>
                    <a:pt x="4384954" y="1623898"/>
                  </a:lnTo>
                  <a:lnTo>
                    <a:pt x="4387583" y="1623898"/>
                  </a:lnTo>
                  <a:lnTo>
                    <a:pt x="4388701" y="1623428"/>
                  </a:lnTo>
                  <a:lnTo>
                    <a:pt x="4390568" y="1621574"/>
                  </a:lnTo>
                  <a:lnTo>
                    <a:pt x="4391025" y="1620443"/>
                  </a:lnTo>
                  <a:lnTo>
                    <a:pt x="4391025" y="1617814"/>
                  </a:lnTo>
                  <a:close/>
                </a:path>
                <a:path w="5438775" h="3776979">
                  <a:moveTo>
                    <a:pt x="4391025" y="1079690"/>
                  </a:moveTo>
                  <a:lnTo>
                    <a:pt x="4390568" y="1078572"/>
                  </a:lnTo>
                  <a:lnTo>
                    <a:pt x="4388701" y="1076706"/>
                  </a:lnTo>
                  <a:lnTo>
                    <a:pt x="4387583" y="1076248"/>
                  </a:lnTo>
                  <a:lnTo>
                    <a:pt x="4384954" y="1076248"/>
                  </a:lnTo>
                  <a:lnTo>
                    <a:pt x="4383824" y="1076706"/>
                  </a:lnTo>
                  <a:lnTo>
                    <a:pt x="4381970" y="1078572"/>
                  </a:lnTo>
                  <a:lnTo>
                    <a:pt x="4381500" y="1079690"/>
                  </a:lnTo>
                  <a:lnTo>
                    <a:pt x="4381500" y="1082319"/>
                  </a:lnTo>
                  <a:lnTo>
                    <a:pt x="4381970" y="1083449"/>
                  </a:lnTo>
                  <a:lnTo>
                    <a:pt x="4383824" y="1085303"/>
                  </a:lnTo>
                  <a:lnTo>
                    <a:pt x="4384954" y="1085773"/>
                  </a:lnTo>
                  <a:lnTo>
                    <a:pt x="4387583" y="1085773"/>
                  </a:lnTo>
                  <a:lnTo>
                    <a:pt x="4388701" y="1085303"/>
                  </a:lnTo>
                  <a:lnTo>
                    <a:pt x="4390568" y="1083449"/>
                  </a:lnTo>
                  <a:lnTo>
                    <a:pt x="4391025" y="1082319"/>
                  </a:lnTo>
                  <a:lnTo>
                    <a:pt x="4391025" y="1079690"/>
                  </a:lnTo>
                  <a:close/>
                </a:path>
                <a:path w="5438775" h="3776979">
                  <a:moveTo>
                    <a:pt x="4391025" y="541566"/>
                  </a:moveTo>
                  <a:lnTo>
                    <a:pt x="4390568" y="540448"/>
                  </a:lnTo>
                  <a:lnTo>
                    <a:pt x="4388701" y="538594"/>
                  </a:lnTo>
                  <a:lnTo>
                    <a:pt x="4387583" y="538124"/>
                  </a:lnTo>
                  <a:lnTo>
                    <a:pt x="4384954" y="538124"/>
                  </a:lnTo>
                  <a:lnTo>
                    <a:pt x="4383824" y="538594"/>
                  </a:lnTo>
                  <a:lnTo>
                    <a:pt x="4381970" y="540448"/>
                  </a:lnTo>
                  <a:lnTo>
                    <a:pt x="4381500" y="541566"/>
                  </a:lnTo>
                  <a:lnTo>
                    <a:pt x="4381500" y="544207"/>
                  </a:lnTo>
                  <a:lnTo>
                    <a:pt x="4381970" y="545325"/>
                  </a:lnTo>
                  <a:lnTo>
                    <a:pt x="4383824" y="547179"/>
                  </a:lnTo>
                  <a:lnTo>
                    <a:pt x="4384954" y="547649"/>
                  </a:lnTo>
                  <a:lnTo>
                    <a:pt x="4387583" y="547649"/>
                  </a:lnTo>
                  <a:lnTo>
                    <a:pt x="4388701" y="547179"/>
                  </a:lnTo>
                  <a:lnTo>
                    <a:pt x="4390568" y="545325"/>
                  </a:lnTo>
                  <a:lnTo>
                    <a:pt x="4391025" y="544207"/>
                  </a:lnTo>
                  <a:lnTo>
                    <a:pt x="4391025" y="541566"/>
                  </a:lnTo>
                  <a:close/>
                </a:path>
                <a:path w="5438775" h="3776979">
                  <a:moveTo>
                    <a:pt x="4391025" y="3454"/>
                  </a:moveTo>
                  <a:lnTo>
                    <a:pt x="4390568" y="2324"/>
                  </a:lnTo>
                  <a:lnTo>
                    <a:pt x="4388701" y="469"/>
                  </a:lnTo>
                  <a:lnTo>
                    <a:pt x="4387583" y="0"/>
                  </a:lnTo>
                  <a:lnTo>
                    <a:pt x="4384954" y="0"/>
                  </a:lnTo>
                  <a:lnTo>
                    <a:pt x="4383824" y="469"/>
                  </a:lnTo>
                  <a:lnTo>
                    <a:pt x="4381970" y="2324"/>
                  </a:lnTo>
                  <a:lnTo>
                    <a:pt x="4381500" y="3454"/>
                  </a:lnTo>
                  <a:lnTo>
                    <a:pt x="4381500" y="6083"/>
                  </a:lnTo>
                  <a:lnTo>
                    <a:pt x="4381970" y="7200"/>
                  </a:lnTo>
                  <a:lnTo>
                    <a:pt x="4383824" y="9067"/>
                  </a:lnTo>
                  <a:lnTo>
                    <a:pt x="4384954" y="9525"/>
                  </a:lnTo>
                  <a:lnTo>
                    <a:pt x="4387583" y="9525"/>
                  </a:lnTo>
                  <a:lnTo>
                    <a:pt x="4388701" y="9067"/>
                  </a:lnTo>
                  <a:lnTo>
                    <a:pt x="4390568" y="7200"/>
                  </a:lnTo>
                  <a:lnTo>
                    <a:pt x="4391025" y="6083"/>
                  </a:lnTo>
                  <a:lnTo>
                    <a:pt x="4391025" y="3454"/>
                  </a:lnTo>
                  <a:close/>
                </a:path>
                <a:path w="5438775" h="3776979">
                  <a:moveTo>
                    <a:pt x="4438650" y="3770299"/>
                  </a:moveTo>
                  <a:lnTo>
                    <a:pt x="4438193" y="3769182"/>
                  </a:lnTo>
                  <a:lnTo>
                    <a:pt x="4436326" y="3767315"/>
                  </a:lnTo>
                  <a:lnTo>
                    <a:pt x="4435208" y="3766858"/>
                  </a:lnTo>
                  <a:lnTo>
                    <a:pt x="4432579" y="3766858"/>
                  </a:lnTo>
                  <a:lnTo>
                    <a:pt x="4431449" y="3767315"/>
                  </a:lnTo>
                  <a:lnTo>
                    <a:pt x="4429595" y="3769182"/>
                  </a:lnTo>
                  <a:lnTo>
                    <a:pt x="4429125" y="3770299"/>
                  </a:lnTo>
                  <a:lnTo>
                    <a:pt x="4429125" y="3772928"/>
                  </a:lnTo>
                  <a:lnTo>
                    <a:pt x="4429595" y="3774059"/>
                  </a:lnTo>
                  <a:lnTo>
                    <a:pt x="4431449" y="3775913"/>
                  </a:lnTo>
                  <a:lnTo>
                    <a:pt x="4432579" y="3776383"/>
                  </a:lnTo>
                  <a:lnTo>
                    <a:pt x="4435208" y="3776383"/>
                  </a:lnTo>
                  <a:lnTo>
                    <a:pt x="4436326" y="3775913"/>
                  </a:lnTo>
                  <a:lnTo>
                    <a:pt x="4438193" y="3774059"/>
                  </a:lnTo>
                  <a:lnTo>
                    <a:pt x="4438650" y="3772928"/>
                  </a:lnTo>
                  <a:lnTo>
                    <a:pt x="4438650" y="3770299"/>
                  </a:lnTo>
                  <a:close/>
                </a:path>
                <a:path w="5438775" h="3776979">
                  <a:moveTo>
                    <a:pt x="4438650" y="3232175"/>
                  </a:moveTo>
                  <a:lnTo>
                    <a:pt x="4438193" y="3231057"/>
                  </a:lnTo>
                  <a:lnTo>
                    <a:pt x="4436326" y="3229203"/>
                  </a:lnTo>
                  <a:lnTo>
                    <a:pt x="4435208" y="3228733"/>
                  </a:lnTo>
                  <a:lnTo>
                    <a:pt x="4432579" y="3228733"/>
                  </a:lnTo>
                  <a:lnTo>
                    <a:pt x="4431449" y="3229203"/>
                  </a:lnTo>
                  <a:lnTo>
                    <a:pt x="4429595" y="3231057"/>
                  </a:lnTo>
                  <a:lnTo>
                    <a:pt x="4429125" y="3232175"/>
                  </a:lnTo>
                  <a:lnTo>
                    <a:pt x="4429125" y="3234817"/>
                  </a:lnTo>
                  <a:lnTo>
                    <a:pt x="4429595" y="3235934"/>
                  </a:lnTo>
                  <a:lnTo>
                    <a:pt x="4431449" y="3237788"/>
                  </a:lnTo>
                  <a:lnTo>
                    <a:pt x="4432579" y="3238258"/>
                  </a:lnTo>
                  <a:lnTo>
                    <a:pt x="4435208" y="3238258"/>
                  </a:lnTo>
                  <a:lnTo>
                    <a:pt x="4436326" y="3237788"/>
                  </a:lnTo>
                  <a:lnTo>
                    <a:pt x="4438193" y="3235934"/>
                  </a:lnTo>
                  <a:lnTo>
                    <a:pt x="4438650" y="3234817"/>
                  </a:lnTo>
                  <a:lnTo>
                    <a:pt x="4438650" y="3232175"/>
                  </a:lnTo>
                  <a:close/>
                </a:path>
                <a:path w="5438775" h="3776979">
                  <a:moveTo>
                    <a:pt x="4438650" y="2694063"/>
                  </a:moveTo>
                  <a:lnTo>
                    <a:pt x="4438193" y="2692933"/>
                  </a:lnTo>
                  <a:lnTo>
                    <a:pt x="4436326" y="2691079"/>
                  </a:lnTo>
                  <a:lnTo>
                    <a:pt x="4435208" y="2690609"/>
                  </a:lnTo>
                  <a:lnTo>
                    <a:pt x="4432579" y="2690609"/>
                  </a:lnTo>
                  <a:lnTo>
                    <a:pt x="4431449" y="2691079"/>
                  </a:lnTo>
                  <a:lnTo>
                    <a:pt x="4429595" y="2692933"/>
                  </a:lnTo>
                  <a:lnTo>
                    <a:pt x="4429125" y="2694063"/>
                  </a:lnTo>
                  <a:lnTo>
                    <a:pt x="4429125" y="2696692"/>
                  </a:lnTo>
                  <a:lnTo>
                    <a:pt x="4429595" y="2697810"/>
                  </a:lnTo>
                  <a:lnTo>
                    <a:pt x="4431449" y="2699677"/>
                  </a:lnTo>
                  <a:lnTo>
                    <a:pt x="4432579" y="2700134"/>
                  </a:lnTo>
                  <a:lnTo>
                    <a:pt x="4435208" y="2700134"/>
                  </a:lnTo>
                  <a:lnTo>
                    <a:pt x="4436326" y="2699677"/>
                  </a:lnTo>
                  <a:lnTo>
                    <a:pt x="4438193" y="2697810"/>
                  </a:lnTo>
                  <a:lnTo>
                    <a:pt x="4438650" y="2696692"/>
                  </a:lnTo>
                  <a:lnTo>
                    <a:pt x="4438650" y="2694063"/>
                  </a:lnTo>
                  <a:close/>
                </a:path>
                <a:path w="5438775" h="3776979">
                  <a:moveTo>
                    <a:pt x="4438650" y="2155939"/>
                  </a:moveTo>
                  <a:lnTo>
                    <a:pt x="4438193" y="2154809"/>
                  </a:lnTo>
                  <a:lnTo>
                    <a:pt x="4436326" y="2152954"/>
                  </a:lnTo>
                  <a:lnTo>
                    <a:pt x="4435208" y="2152485"/>
                  </a:lnTo>
                  <a:lnTo>
                    <a:pt x="4432579" y="2152485"/>
                  </a:lnTo>
                  <a:lnTo>
                    <a:pt x="4431449" y="2152954"/>
                  </a:lnTo>
                  <a:lnTo>
                    <a:pt x="4429595" y="2154809"/>
                  </a:lnTo>
                  <a:lnTo>
                    <a:pt x="4429125" y="2155939"/>
                  </a:lnTo>
                  <a:lnTo>
                    <a:pt x="4429125" y="2158568"/>
                  </a:lnTo>
                  <a:lnTo>
                    <a:pt x="4429595" y="2159685"/>
                  </a:lnTo>
                  <a:lnTo>
                    <a:pt x="4431449" y="2161552"/>
                  </a:lnTo>
                  <a:lnTo>
                    <a:pt x="4432579" y="2162010"/>
                  </a:lnTo>
                  <a:lnTo>
                    <a:pt x="4435208" y="2162010"/>
                  </a:lnTo>
                  <a:lnTo>
                    <a:pt x="4436326" y="2161552"/>
                  </a:lnTo>
                  <a:lnTo>
                    <a:pt x="4438193" y="2159685"/>
                  </a:lnTo>
                  <a:lnTo>
                    <a:pt x="4438650" y="2158568"/>
                  </a:lnTo>
                  <a:lnTo>
                    <a:pt x="4438650" y="2155939"/>
                  </a:lnTo>
                  <a:close/>
                </a:path>
                <a:path w="5438775" h="3776979">
                  <a:moveTo>
                    <a:pt x="4438650" y="1617814"/>
                  </a:moveTo>
                  <a:lnTo>
                    <a:pt x="4438193" y="1616697"/>
                  </a:lnTo>
                  <a:lnTo>
                    <a:pt x="4436326" y="1614830"/>
                  </a:lnTo>
                  <a:lnTo>
                    <a:pt x="4435208" y="1614373"/>
                  </a:lnTo>
                  <a:lnTo>
                    <a:pt x="4432579" y="1614373"/>
                  </a:lnTo>
                  <a:lnTo>
                    <a:pt x="4431449" y="1614830"/>
                  </a:lnTo>
                  <a:lnTo>
                    <a:pt x="4429595" y="1616697"/>
                  </a:lnTo>
                  <a:lnTo>
                    <a:pt x="4429125" y="1617814"/>
                  </a:lnTo>
                  <a:lnTo>
                    <a:pt x="4429125" y="1620443"/>
                  </a:lnTo>
                  <a:lnTo>
                    <a:pt x="4429595" y="1621574"/>
                  </a:lnTo>
                  <a:lnTo>
                    <a:pt x="4431449" y="1623428"/>
                  </a:lnTo>
                  <a:lnTo>
                    <a:pt x="4432579" y="1623898"/>
                  </a:lnTo>
                  <a:lnTo>
                    <a:pt x="4435208" y="1623898"/>
                  </a:lnTo>
                  <a:lnTo>
                    <a:pt x="4436326" y="1623428"/>
                  </a:lnTo>
                  <a:lnTo>
                    <a:pt x="4438193" y="1621574"/>
                  </a:lnTo>
                  <a:lnTo>
                    <a:pt x="4438650" y="1620443"/>
                  </a:lnTo>
                  <a:lnTo>
                    <a:pt x="4438650" y="1617814"/>
                  </a:lnTo>
                  <a:close/>
                </a:path>
                <a:path w="5438775" h="3776979">
                  <a:moveTo>
                    <a:pt x="4438650" y="1079690"/>
                  </a:moveTo>
                  <a:lnTo>
                    <a:pt x="4438193" y="1078572"/>
                  </a:lnTo>
                  <a:lnTo>
                    <a:pt x="4436326" y="1076706"/>
                  </a:lnTo>
                  <a:lnTo>
                    <a:pt x="4435208" y="1076248"/>
                  </a:lnTo>
                  <a:lnTo>
                    <a:pt x="4432579" y="1076248"/>
                  </a:lnTo>
                  <a:lnTo>
                    <a:pt x="4431449" y="1076706"/>
                  </a:lnTo>
                  <a:lnTo>
                    <a:pt x="4429595" y="1078572"/>
                  </a:lnTo>
                  <a:lnTo>
                    <a:pt x="4429125" y="1079690"/>
                  </a:lnTo>
                  <a:lnTo>
                    <a:pt x="4429125" y="1082319"/>
                  </a:lnTo>
                  <a:lnTo>
                    <a:pt x="4429595" y="1083449"/>
                  </a:lnTo>
                  <a:lnTo>
                    <a:pt x="4431449" y="1085303"/>
                  </a:lnTo>
                  <a:lnTo>
                    <a:pt x="4432579" y="1085773"/>
                  </a:lnTo>
                  <a:lnTo>
                    <a:pt x="4435208" y="1085773"/>
                  </a:lnTo>
                  <a:lnTo>
                    <a:pt x="4436326" y="1085303"/>
                  </a:lnTo>
                  <a:lnTo>
                    <a:pt x="4438193" y="1083449"/>
                  </a:lnTo>
                  <a:lnTo>
                    <a:pt x="4438650" y="1082319"/>
                  </a:lnTo>
                  <a:lnTo>
                    <a:pt x="4438650" y="1079690"/>
                  </a:lnTo>
                  <a:close/>
                </a:path>
                <a:path w="5438775" h="3776979">
                  <a:moveTo>
                    <a:pt x="4438650" y="541566"/>
                  </a:moveTo>
                  <a:lnTo>
                    <a:pt x="4438193" y="540448"/>
                  </a:lnTo>
                  <a:lnTo>
                    <a:pt x="4436326" y="538594"/>
                  </a:lnTo>
                  <a:lnTo>
                    <a:pt x="4435208" y="538124"/>
                  </a:lnTo>
                  <a:lnTo>
                    <a:pt x="4432579" y="538124"/>
                  </a:lnTo>
                  <a:lnTo>
                    <a:pt x="4431449" y="538594"/>
                  </a:lnTo>
                  <a:lnTo>
                    <a:pt x="4429595" y="540448"/>
                  </a:lnTo>
                  <a:lnTo>
                    <a:pt x="4429125" y="541566"/>
                  </a:lnTo>
                  <a:lnTo>
                    <a:pt x="4429125" y="544207"/>
                  </a:lnTo>
                  <a:lnTo>
                    <a:pt x="4429595" y="545325"/>
                  </a:lnTo>
                  <a:lnTo>
                    <a:pt x="4431449" y="547179"/>
                  </a:lnTo>
                  <a:lnTo>
                    <a:pt x="4432579" y="547649"/>
                  </a:lnTo>
                  <a:lnTo>
                    <a:pt x="4435208" y="547649"/>
                  </a:lnTo>
                  <a:lnTo>
                    <a:pt x="4436326" y="547179"/>
                  </a:lnTo>
                  <a:lnTo>
                    <a:pt x="4438193" y="545325"/>
                  </a:lnTo>
                  <a:lnTo>
                    <a:pt x="4438650" y="544207"/>
                  </a:lnTo>
                  <a:lnTo>
                    <a:pt x="4438650" y="541566"/>
                  </a:lnTo>
                  <a:close/>
                </a:path>
                <a:path w="5438775" h="3776979">
                  <a:moveTo>
                    <a:pt x="4438650" y="3454"/>
                  </a:moveTo>
                  <a:lnTo>
                    <a:pt x="4438193" y="2324"/>
                  </a:lnTo>
                  <a:lnTo>
                    <a:pt x="4436326" y="469"/>
                  </a:lnTo>
                  <a:lnTo>
                    <a:pt x="4435208" y="0"/>
                  </a:lnTo>
                  <a:lnTo>
                    <a:pt x="4432579" y="0"/>
                  </a:lnTo>
                  <a:lnTo>
                    <a:pt x="4431449" y="469"/>
                  </a:lnTo>
                  <a:lnTo>
                    <a:pt x="4429595" y="2324"/>
                  </a:lnTo>
                  <a:lnTo>
                    <a:pt x="4429125" y="3454"/>
                  </a:lnTo>
                  <a:lnTo>
                    <a:pt x="4429125" y="6083"/>
                  </a:lnTo>
                  <a:lnTo>
                    <a:pt x="4429595" y="7200"/>
                  </a:lnTo>
                  <a:lnTo>
                    <a:pt x="4431449" y="9067"/>
                  </a:lnTo>
                  <a:lnTo>
                    <a:pt x="4432579" y="9525"/>
                  </a:lnTo>
                  <a:lnTo>
                    <a:pt x="4435208" y="9525"/>
                  </a:lnTo>
                  <a:lnTo>
                    <a:pt x="4436326" y="9067"/>
                  </a:lnTo>
                  <a:lnTo>
                    <a:pt x="4438193" y="7200"/>
                  </a:lnTo>
                  <a:lnTo>
                    <a:pt x="4438650" y="6083"/>
                  </a:lnTo>
                  <a:lnTo>
                    <a:pt x="4438650" y="3454"/>
                  </a:lnTo>
                  <a:close/>
                </a:path>
                <a:path w="5438775" h="3776979">
                  <a:moveTo>
                    <a:pt x="4486275" y="3770299"/>
                  </a:moveTo>
                  <a:lnTo>
                    <a:pt x="4485818" y="3769182"/>
                  </a:lnTo>
                  <a:lnTo>
                    <a:pt x="4483951" y="3767315"/>
                  </a:lnTo>
                  <a:lnTo>
                    <a:pt x="4482833" y="3766858"/>
                  </a:lnTo>
                  <a:lnTo>
                    <a:pt x="4480204" y="3766858"/>
                  </a:lnTo>
                  <a:lnTo>
                    <a:pt x="4479087" y="3767315"/>
                  </a:lnTo>
                  <a:lnTo>
                    <a:pt x="4477220" y="3769182"/>
                  </a:lnTo>
                  <a:lnTo>
                    <a:pt x="4476750" y="3770299"/>
                  </a:lnTo>
                  <a:lnTo>
                    <a:pt x="4476750" y="3772928"/>
                  </a:lnTo>
                  <a:lnTo>
                    <a:pt x="4477220" y="3774059"/>
                  </a:lnTo>
                  <a:lnTo>
                    <a:pt x="4479087" y="3775913"/>
                  </a:lnTo>
                  <a:lnTo>
                    <a:pt x="4480204" y="3776383"/>
                  </a:lnTo>
                  <a:lnTo>
                    <a:pt x="4482833" y="3776383"/>
                  </a:lnTo>
                  <a:lnTo>
                    <a:pt x="4483951" y="3775913"/>
                  </a:lnTo>
                  <a:lnTo>
                    <a:pt x="4485818" y="3774059"/>
                  </a:lnTo>
                  <a:lnTo>
                    <a:pt x="4486275" y="3772928"/>
                  </a:lnTo>
                  <a:lnTo>
                    <a:pt x="4486275" y="3770299"/>
                  </a:lnTo>
                  <a:close/>
                </a:path>
                <a:path w="5438775" h="3776979">
                  <a:moveTo>
                    <a:pt x="4486275" y="3232175"/>
                  </a:moveTo>
                  <a:lnTo>
                    <a:pt x="4485818" y="3231057"/>
                  </a:lnTo>
                  <a:lnTo>
                    <a:pt x="4483951" y="3229203"/>
                  </a:lnTo>
                  <a:lnTo>
                    <a:pt x="4482833" y="3228733"/>
                  </a:lnTo>
                  <a:lnTo>
                    <a:pt x="4480204" y="3228733"/>
                  </a:lnTo>
                  <a:lnTo>
                    <a:pt x="4479087" y="3229203"/>
                  </a:lnTo>
                  <a:lnTo>
                    <a:pt x="4477220" y="3231057"/>
                  </a:lnTo>
                  <a:lnTo>
                    <a:pt x="4476750" y="3232175"/>
                  </a:lnTo>
                  <a:lnTo>
                    <a:pt x="4476750" y="3234817"/>
                  </a:lnTo>
                  <a:lnTo>
                    <a:pt x="4477220" y="3235934"/>
                  </a:lnTo>
                  <a:lnTo>
                    <a:pt x="4479087" y="3237788"/>
                  </a:lnTo>
                  <a:lnTo>
                    <a:pt x="4480204" y="3238258"/>
                  </a:lnTo>
                  <a:lnTo>
                    <a:pt x="4482833" y="3238258"/>
                  </a:lnTo>
                  <a:lnTo>
                    <a:pt x="4483951" y="3237788"/>
                  </a:lnTo>
                  <a:lnTo>
                    <a:pt x="4485818" y="3235934"/>
                  </a:lnTo>
                  <a:lnTo>
                    <a:pt x="4486275" y="3234817"/>
                  </a:lnTo>
                  <a:lnTo>
                    <a:pt x="4486275" y="3232175"/>
                  </a:lnTo>
                  <a:close/>
                </a:path>
                <a:path w="5438775" h="3776979">
                  <a:moveTo>
                    <a:pt x="4486275" y="2694063"/>
                  </a:moveTo>
                  <a:lnTo>
                    <a:pt x="4485818" y="2692933"/>
                  </a:lnTo>
                  <a:lnTo>
                    <a:pt x="4483951" y="2691079"/>
                  </a:lnTo>
                  <a:lnTo>
                    <a:pt x="4482833" y="2690609"/>
                  </a:lnTo>
                  <a:lnTo>
                    <a:pt x="4480204" y="2690609"/>
                  </a:lnTo>
                  <a:lnTo>
                    <a:pt x="4479087" y="2691079"/>
                  </a:lnTo>
                  <a:lnTo>
                    <a:pt x="4477220" y="2692933"/>
                  </a:lnTo>
                  <a:lnTo>
                    <a:pt x="4476750" y="2694063"/>
                  </a:lnTo>
                  <a:lnTo>
                    <a:pt x="4476750" y="2696692"/>
                  </a:lnTo>
                  <a:lnTo>
                    <a:pt x="4477220" y="2697810"/>
                  </a:lnTo>
                  <a:lnTo>
                    <a:pt x="4479087" y="2699677"/>
                  </a:lnTo>
                  <a:lnTo>
                    <a:pt x="4480204" y="2700134"/>
                  </a:lnTo>
                  <a:lnTo>
                    <a:pt x="4482833" y="2700134"/>
                  </a:lnTo>
                  <a:lnTo>
                    <a:pt x="4483951" y="2699677"/>
                  </a:lnTo>
                  <a:lnTo>
                    <a:pt x="4485818" y="2697810"/>
                  </a:lnTo>
                  <a:lnTo>
                    <a:pt x="4486275" y="2696692"/>
                  </a:lnTo>
                  <a:lnTo>
                    <a:pt x="4486275" y="2694063"/>
                  </a:lnTo>
                  <a:close/>
                </a:path>
                <a:path w="5438775" h="3776979">
                  <a:moveTo>
                    <a:pt x="4486275" y="2155939"/>
                  </a:moveTo>
                  <a:lnTo>
                    <a:pt x="4485818" y="2154809"/>
                  </a:lnTo>
                  <a:lnTo>
                    <a:pt x="4483951" y="2152954"/>
                  </a:lnTo>
                  <a:lnTo>
                    <a:pt x="4482833" y="2152485"/>
                  </a:lnTo>
                  <a:lnTo>
                    <a:pt x="4480204" y="2152485"/>
                  </a:lnTo>
                  <a:lnTo>
                    <a:pt x="4479087" y="2152954"/>
                  </a:lnTo>
                  <a:lnTo>
                    <a:pt x="4477220" y="2154809"/>
                  </a:lnTo>
                  <a:lnTo>
                    <a:pt x="4476750" y="2155939"/>
                  </a:lnTo>
                  <a:lnTo>
                    <a:pt x="4476750" y="2158568"/>
                  </a:lnTo>
                  <a:lnTo>
                    <a:pt x="4477220" y="2159685"/>
                  </a:lnTo>
                  <a:lnTo>
                    <a:pt x="4479087" y="2161552"/>
                  </a:lnTo>
                  <a:lnTo>
                    <a:pt x="4480204" y="2162010"/>
                  </a:lnTo>
                  <a:lnTo>
                    <a:pt x="4482833" y="2162010"/>
                  </a:lnTo>
                  <a:lnTo>
                    <a:pt x="4483951" y="2161552"/>
                  </a:lnTo>
                  <a:lnTo>
                    <a:pt x="4485818" y="2159685"/>
                  </a:lnTo>
                  <a:lnTo>
                    <a:pt x="4486275" y="2158568"/>
                  </a:lnTo>
                  <a:lnTo>
                    <a:pt x="4486275" y="2155939"/>
                  </a:lnTo>
                  <a:close/>
                </a:path>
                <a:path w="5438775" h="3776979">
                  <a:moveTo>
                    <a:pt x="4486275" y="1617814"/>
                  </a:moveTo>
                  <a:lnTo>
                    <a:pt x="4485818" y="1616697"/>
                  </a:lnTo>
                  <a:lnTo>
                    <a:pt x="4483951" y="1614830"/>
                  </a:lnTo>
                  <a:lnTo>
                    <a:pt x="4482833" y="1614373"/>
                  </a:lnTo>
                  <a:lnTo>
                    <a:pt x="4480204" y="1614373"/>
                  </a:lnTo>
                  <a:lnTo>
                    <a:pt x="4479087" y="1614830"/>
                  </a:lnTo>
                  <a:lnTo>
                    <a:pt x="4477220" y="1616697"/>
                  </a:lnTo>
                  <a:lnTo>
                    <a:pt x="4476750" y="1617814"/>
                  </a:lnTo>
                  <a:lnTo>
                    <a:pt x="4476750" y="1620443"/>
                  </a:lnTo>
                  <a:lnTo>
                    <a:pt x="4477220" y="1621574"/>
                  </a:lnTo>
                  <a:lnTo>
                    <a:pt x="4479087" y="1623428"/>
                  </a:lnTo>
                  <a:lnTo>
                    <a:pt x="4480204" y="1623898"/>
                  </a:lnTo>
                  <a:lnTo>
                    <a:pt x="4482833" y="1623898"/>
                  </a:lnTo>
                  <a:lnTo>
                    <a:pt x="4483951" y="1623428"/>
                  </a:lnTo>
                  <a:lnTo>
                    <a:pt x="4485818" y="1621574"/>
                  </a:lnTo>
                  <a:lnTo>
                    <a:pt x="4486275" y="1620443"/>
                  </a:lnTo>
                  <a:lnTo>
                    <a:pt x="4486275" y="1617814"/>
                  </a:lnTo>
                  <a:close/>
                </a:path>
                <a:path w="5438775" h="3776979">
                  <a:moveTo>
                    <a:pt x="4486275" y="1079690"/>
                  </a:moveTo>
                  <a:lnTo>
                    <a:pt x="4485818" y="1078572"/>
                  </a:lnTo>
                  <a:lnTo>
                    <a:pt x="4483951" y="1076706"/>
                  </a:lnTo>
                  <a:lnTo>
                    <a:pt x="4482833" y="1076248"/>
                  </a:lnTo>
                  <a:lnTo>
                    <a:pt x="4480204" y="1076248"/>
                  </a:lnTo>
                  <a:lnTo>
                    <a:pt x="4479087" y="1076706"/>
                  </a:lnTo>
                  <a:lnTo>
                    <a:pt x="4477220" y="1078572"/>
                  </a:lnTo>
                  <a:lnTo>
                    <a:pt x="4476750" y="1079690"/>
                  </a:lnTo>
                  <a:lnTo>
                    <a:pt x="4476750" y="1082319"/>
                  </a:lnTo>
                  <a:lnTo>
                    <a:pt x="4477220" y="1083449"/>
                  </a:lnTo>
                  <a:lnTo>
                    <a:pt x="4479087" y="1085303"/>
                  </a:lnTo>
                  <a:lnTo>
                    <a:pt x="4480204" y="1085773"/>
                  </a:lnTo>
                  <a:lnTo>
                    <a:pt x="4482833" y="1085773"/>
                  </a:lnTo>
                  <a:lnTo>
                    <a:pt x="4483951" y="1085303"/>
                  </a:lnTo>
                  <a:lnTo>
                    <a:pt x="4485818" y="1083449"/>
                  </a:lnTo>
                  <a:lnTo>
                    <a:pt x="4486275" y="1082319"/>
                  </a:lnTo>
                  <a:lnTo>
                    <a:pt x="4486275" y="1079690"/>
                  </a:lnTo>
                  <a:close/>
                </a:path>
                <a:path w="5438775" h="3776979">
                  <a:moveTo>
                    <a:pt x="4486275" y="541566"/>
                  </a:moveTo>
                  <a:lnTo>
                    <a:pt x="4485818" y="540448"/>
                  </a:lnTo>
                  <a:lnTo>
                    <a:pt x="4483951" y="538594"/>
                  </a:lnTo>
                  <a:lnTo>
                    <a:pt x="4482833" y="538124"/>
                  </a:lnTo>
                  <a:lnTo>
                    <a:pt x="4480204" y="538124"/>
                  </a:lnTo>
                  <a:lnTo>
                    <a:pt x="4479087" y="538594"/>
                  </a:lnTo>
                  <a:lnTo>
                    <a:pt x="4477220" y="540448"/>
                  </a:lnTo>
                  <a:lnTo>
                    <a:pt x="4476750" y="541566"/>
                  </a:lnTo>
                  <a:lnTo>
                    <a:pt x="4476750" y="544207"/>
                  </a:lnTo>
                  <a:lnTo>
                    <a:pt x="4477220" y="545325"/>
                  </a:lnTo>
                  <a:lnTo>
                    <a:pt x="4479087" y="547179"/>
                  </a:lnTo>
                  <a:lnTo>
                    <a:pt x="4480204" y="547649"/>
                  </a:lnTo>
                  <a:lnTo>
                    <a:pt x="4482833" y="547649"/>
                  </a:lnTo>
                  <a:lnTo>
                    <a:pt x="4483951" y="547179"/>
                  </a:lnTo>
                  <a:lnTo>
                    <a:pt x="4485818" y="545325"/>
                  </a:lnTo>
                  <a:lnTo>
                    <a:pt x="4486275" y="544207"/>
                  </a:lnTo>
                  <a:lnTo>
                    <a:pt x="4486275" y="541566"/>
                  </a:lnTo>
                  <a:close/>
                </a:path>
                <a:path w="5438775" h="3776979">
                  <a:moveTo>
                    <a:pt x="4486275" y="3454"/>
                  </a:moveTo>
                  <a:lnTo>
                    <a:pt x="4485818" y="2324"/>
                  </a:lnTo>
                  <a:lnTo>
                    <a:pt x="4483951" y="469"/>
                  </a:lnTo>
                  <a:lnTo>
                    <a:pt x="4482833" y="0"/>
                  </a:lnTo>
                  <a:lnTo>
                    <a:pt x="4480204" y="0"/>
                  </a:lnTo>
                  <a:lnTo>
                    <a:pt x="4479087" y="469"/>
                  </a:lnTo>
                  <a:lnTo>
                    <a:pt x="4477220" y="2324"/>
                  </a:lnTo>
                  <a:lnTo>
                    <a:pt x="4476750" y="3454"/>
                  </a:lnTo>
                  <a:lnTo>
                    <a:pt x="4476750" y="6083"/>
                  </a:lnTo>
                  <a:lnTo>
                    <a:pt x="4477220" y="7200"/>
                  </a:lnTo>
                  <a:lnTo>
                    <a:pt x="4479087" y="9067"/>
                  </a:lnTo>
                  <a:lnTo>
                    <a:pt x="4480204" y="9525"/>
                  </a:lnTo>
                  <a:lnTo>
                    <a:pt x="4482833" y="9525"/>
                  </a:lnTo>
                  <a:lnTo>
                    <a:pt x="4483951" y="9067"/>
                  </a:lnTo>
                  <a:lnTo>
                    <a:pt x="4485818" y="7200"/>
                  </a:lnTo>
                  <a:lnTo>
                    <a:pt x="4486275" y="6083"/>
                  </a:lnTo>
                  <a:lnTo>
                    <a:pt x="4486275" y="3454"/>
                  </a:lnTo>
                  <a:close/>
                </a:path>
                <a:path w="5438775" h="3776979">
                  <a:moveTo>
                    <a:pt x="4533900" y="3770299"/>
                  </a:moveTo>
                  <a:lnTo>
                    <a:pt x="4533443" y="3769182"/>
                  </a:lnTo>
                  <a:lnTo>
                    <a:pt x="4531576" y="3767315"/>
                  </a:lnTo>
                  <a:lnTo>
                    <a:pt x="4530458" y="3766858"/>
                  </a:lnTo>
                  <a:lnTo>
                    <a:pt x="4527829" y="3766858"/>
                  </a:lnTo>
                  <a:lnTo>
                    <a:pt x="4526712" y="3767315"/>
                  </a:lnTo>
                  <a:lnTo>
                    <a:pt x="4524845" y="3769182"/>
                  </a:lnTo>
                  <a:lnTo>
                    <a:pt x="4524375" y="3770299"/>
                  </a:lnTo>
                  <a:lnTo>
                    <a:pt x="4524375" y="3772928"/>
                  </a:lnTo>
                  <a:lnTo>
                    <a:pt x="4524845" y="3774059"/>
                  </a:lnTo>
                  <a:lnTo>
                    <a:pt x="4526712" y="3775913"/>
                  </a:lnTo>
                  <a:lnTo>
                    <a:pt x="4527829" y="3776383"/>
                  </a:lnTo>
                  <a:lnTo>
                    <a:pt x="4530458" y="3776383"/>
                  </a:lnTo>
                  <a:lnTo>
                    <a:pt x="4531576" y="3775913"/>
                  </a:lnTo>
                  <a:lnTo>
                    <a:pt x="4533443" y="3774059"/>
                  </a:lnTo>
                  <a:lnTo>
                    <a:pt x="4533900" y="3772928"/>
                  </a:lnTo>
                  <a:lnTo>
                    <a:pt x="4533900" y="3770299"/>
                  </a:lnTo>
                  <a:close/>
                </a:path>
                <a:path w="5438775" h="3776979">
                  <a:moveTo>
                    <a:pt x="4533900" y="3232175"/>
                  </a:moveTo>
                  <a:lnTo>
                    <a:pt x="4533443" y="3231057"/>
                  </a:lnTo>
                  <a:lnTo>
                    <a:pt x="4531576" y="3229203"/>
                  </a:lnTo>
                  <a:lnTo>
                    <a:pt x="4530458" y="3228733"/>
                  </a:lnTo>
                  <a:lnTo>
                    <a:pt x="4527829" y="3228733"/>
                  </a:lnTo>
                  <a:lnTo>
                    <a:pt x="4526712" y="3229203"/>
                  </a:lnTo>
                  <a:lnTo>
                    <a:pt x="4524845" y="3231057"/>
                  </a:lnTo>
                  <a:lnTo>
                    <a:pt x="4524375" y="3232175"/>
                  </a:lnTo>
                  <a:lnTo>
                    <a:pt x="4524375" y="3234817"/>
                  </a:lnTo>
                  <a:lnTo>
                    <a:pt x="4524845" y="3235934"/>
                  </a:lnTo>
                  <a:lnTo>
                    <a:pt x="4526712" y="3237788"/>
                  </a:lnTo>
                  <a:lnTo>
                    <a:pt x="4527829" y="3238258"/>
                  </a:lnTo>
                  <a:lnTo>
                    <a:pt x="4530458" y="3238258"/>
                  </a:lnTo>
                  <a:lnTo>
                    <a:pt x="4531576" y="3237788"/>
                  </a:lnTo>
                  <a:lnTo>
                    <a:pt x="4533443" y="3235934"/>
                  </a:lnTo>
                  <a:lnTo>
                    <a:pt x="4533900" y="3234817"/>
                  </a:lnTo>
                  <a:lnTo>
                    <a:pt x="4533900" y="3232175"/>
                  </a:lnTo>
                  <a:close/>
                </a:path>
                <a:path w="5438775" h="3776979">
                  <a:moveTo>
                    <a:pt x="4533900" y="2694063"/>
                  </a:moveTo>
                  <a:lnTo>
                    <a:pt x="4533443" y="2692933"/>
                  </a:lnTo>
                  <a:lnTo>
                    <a:pt x="4531576" y="2691079"/>
                  </a:lnTo>
                  <a:lnTo>
                    <a:pt x="4530458" y="2690609"/>
                  </a:lnTo>
                  <a:lnTo>
                    <a:pt x="4527829" y="2690609"/>
                  </a:lnTo>
                  <a:lnTo>
                    <a:pt x="4526712" y="2691079"/>
                  </a:lnTo>
                  <a:lnTo>
                    <a:pt x="4524845" y="2692933"/>
                  </a:lnTo>
                  <a:lnTo>
                    <a:pt x="4524375" y="2694063"/>
                  </a:lnTo>
                  <a:lnTo>
                    <a:pt x="4524375" y="2696692"/>
                  </a:lnTo>
                  <a:lnTo>
                    <a:pt x="4524845" y="2697810"/>
                  </a:lnTo>
                  <a:lnTo>
                    <a:pt x="4526712" y="2699677"/>
                  </a:lnTo>
                  <a:lnTo>
                    <a:pt x="4527829" y="2700134"/>
                  </a:lnTo>
                  <a:lnTo>
                    <a:pt x="4530458" y="2700134"/>
                  </a:lnTo>
                  <a:lnTo>
                    <a:pt x="4531576" y="2699677"/>
                  </a:lnTo>
                  <a:lnTo>
                    <a:pt x="4533443" y="2697810"/>
                  </a:lnTo>
                  <a:lnTo>
                    <a:pt x="4533900" y="2696692"/>
                  </a:lnTo>
                  <a:lnTo>
                    <a:pt x="4533900" y="2694063"/>
                  </a:lnTo>
                  <a:close/>
                </a:path>
                <a:path w="5438775" h="3776979">
                  <a:moveTo>
                    <a:pt x="4533900" y="2155939"/>
                  </a:moveTo>
                  <a:lnTo>
                    <a:pt x="4533443" y="2154809"/>
                  </a:lnTo>
                  <a:lnTo>
                    <a:pt x="4531576" y="2152954"/>
                  </a:lnTo>
                  <a:lnTo>
                    <a:pt x="4530458" y="2152485"/>
                  </a:lnTo>
                  <a:lnTo>
                    <a:pt x="4527829" y="2152485"/>
                  </a:lnTo>
                  <a:lnTo>
                    <a:pt x="4526712" y="2152954"/>
                  </a:lnTo>
                  <a:lnTo>
                    <a:pt x="4524845" y="2154809"/>
                  </a:lnTo>
                  <a:lnTo>
                    <a:pt x="4524375" y="2155939"/>
                  </a:lnTo>
                  <a:lnTo>
                    <a:pt x="4524375" y="2158568"/>
                  </a:lnTo>
                  <a:lnTo>
                    <a:pt x="4524845" y="2159685"/>
                  </a:lnTo>
                  <a:lnTo>
                    <a:pt x="4526712" y="2161552"/>
                  </a:lnTo>
                  <a:lnTo>
                    <a:pt x="4527829" y="2162010"/>
                  </a:lnTo>
                  <a:lnTo>
                    <a:pt x="4530458" y="2162010"/>
                  </a:lnTo>
                  <a:lnTo>
                    <a:pt x="4531576" y="2161552"/>
                  </a:lnTo>
                  <a:lnTo>
                    <a:pt x="4533443" y="2159685"/>
                  </a:lnTo>
                  <a:lnTo>
                    <a:pt x="4533900" y="2158568"/>
                  </a:lnTo>
                  <a:lnTo>
                    <a:pt x="4533900" y="2155939"/>
                  </a:lnTo>
                  <a:close/>
                </a:path>
                <a:path w="5438775" h="3776979">
                  <a:moveTo>
                    <a:pt x="4533900" y="1617814"/>
                  </a:moveTo>
                  <a:lnTo>
                    <a:pt x="4533443" y="1616697"/>
                  </a:lnTo>
                  <a:lnTo>
                    <a:pt x="4531576" y="1614830"/>
                  </a:lnTo>
                  <a:lnTo>
                    <a:pt x="4530458" y="1614373"/>
                  </a:lnTo>
                  <a:lnTo>
                    <a:pt x="4527829" y="1614373"/>
                  </a:lnTo>
                  <a:lnTo>
                    <a:pt x="4526712" y="1614830"/>
                  </a:lnTo>
                  <a:lnTo>
                    <a:pt x="4524845" y="1616697"/>
                  </a:lnTo>
                  <a:lnTo>
                    <a:pt x="4524375" y="1617814"/>
                  </a:lnTo>
                  <a:lnTo>
                    <a:pt x="4524375" y="1620443"/>
                  </a:lnTo>
                  <a:lnTo>
                    <a:pt x="4524845" y="1621574"/>
                  </a:lnTo>
                  <a:lnTo>
                    <a:pt x="4526712" y="1623428"/>
                  </a:lnTo>
                  <a:lnTo>
                    <a:pt x="4527829" y="1623898"/>
                  </a:lnTo>
                  <a:lnTo>
                    <a:pt x="4530458" y="1623898"/>
                  </a:lnTo>
                  <a:lnTo>
                    <a:pt x="4531576" y="1623428"/>
                  </a:lnTo>
                  <a:lnTo>
                    <a:pt x="4533443" y="1621574"/>
                  </a:lnTo>
                  <a:lnTo>
                    <a:pt x="4533900" y="1620443"/>
                  </a:lnTo>
                  <a:lnTo>
                    <a:pt x="4533900" y="1617814"/>
                  </a:lnTo>
                  <a:close/>
                </a:path>
                <a:path w="5438775" h="3776979">
                  <a:moveTo>
                    <a:pt x="4533900" y="1079690"/>
                  </a:moveTo>
                  <a:lnTo>
                    <a:pt x="4533443" y="1078572"/>
                  </a:lnTo>
                  <a:lnTo>
                    <a:pt x="4531576" y="1076706"/>
                  </a:lnTo>
                  <a:lnTo>
                    <a:pt x="4530458" y="1076248"/>
                  </a:lnTo>
                  <a:lnTo>
                    <a:pt x="4527829" y="1076248"/>
                  </a:lnTo>
                  <a:lnTo>
                    <a:pt x="4526712" y="1076706"/>
                  </a:lnTo>
                  <a:lnTo>
                    <a:pt x="4524845" y="1078572"/>
                  </a:lnTo>
                  <a:lnTo>
                    <a:pt x="4524375" y="1079690"/>
                  </a:lnTo>
                  <a:lnTo>
                    <a:pt x="4524375" y="1082319"/>
                  </a:lnTo>
                  <a:lnTo>
                    <a:pt x="4524845" y="1083449"/>
                  </a:lnTo>
                  <a:lnTo>
                    <a:pt x="4526712" y="1085303"/>
                  </a:lnTo>
                  <a:lnTo>
                    <a:pt x="4527829" y="1085773"/>
                  </a:lnTo>
                  <a:lnTo>
                    <a:pt x="4530458" y="1085773"/>
                  </a:lnTo>
                  <a:lnTo>
                    <a:pt x="4531576" y="1085303"/>
                  </a:lnTo>
                  <a:lnTo>
                    <a:pt x="4533443" y="1083449"/>
                  </a:lnTo>
                  <a:lnTo>
                    <a:pt x="4533900" y="1082319"/>
                  </a:lnTo>
                  <a:lnTo>
                    <a:pt x="4533900" y="1079690"/>
                  </a:lnTo>
                  <a:close/>
                </a:path>
                <a:path w="5438775" h="3776979">
                  <a:moveTo>
                    <a:pt x="4533900" y="541566"/>
                  </a:moveTo>
                  <a:lnTo>
                    <a:pt x="4533443" y="540448"/>
                  </a:lnTo>
                  <a:lnTo>
                    <a:pt x="4531576" y="538594"/>
                  </a:lnTo>
                  <a:lnTo>
                    <a:pt x="4530458" y="538124"/>
                  </a:lnTo>
                  <a:lnTo>
                    <a:pt x="4527829" y="538124"/>
                  </a:lnTo>
                  <a:lnTo>
                    <a:pt x="4526712" y="538594"/>
                  </a:lnTo>
                  <a:lnTo>
                    <a:pt x="4524845" y="540448"/>
                  </a:lnTo>
                  <a:lnTo>
                    <a:pt x="4524375" y="541566"/>
                  </a:lnTo>
                  <a:lnTo>
                    <a:pt x="4524375" y="544207"/>
                  </a:lnTo>
                  <a:lnTo>
                    <a:pt x="4524845" y="545325"/>
                  </a:lnTo>
                  <a:lnTo>
                    <a:pt x="4526712" y="547179"/>
                  </a:lnTo>
                  <a:lnTo>
                    <a:pt x="4527829" y="547649"/>
                  </a:lnTo>
                  <a:lnTo>
                    <a:pt x="4530458" y="547649"/>
                  </a:lnTo>
                  <a:lnTo>
                    <a:pt x="4531576" y="547179"/>
                  </a:lnTo>
                  <a:lnTo>
                    <a:pt x="4533443" y="545325"/>
                  </a:lnTo>
                  <a:lnTo>
                    <a:pt x="4533900" y="544207"/>
                  </a:lnTo>
                  <a:lnTo>
                    <a:pt x="4533900" y="541566"/>
                  </a:lnTo>
                  <a:close/>
                </a:path>
                <a:path w="5438775" h="3776979">
                  <a:moveTo>
                    <a:pt x="4533900" y="3454"/>
                  </a:moveTo>
                  <a:lnTo>
                    <a:pt x="4533443" y="2324"/>
                  </a:lnTo>
                  <a:lnTo>
                    <a:pt x="4531576" y="469"/>
                  </a:lnTo>
                  <a:lnTo>
                    <a:pt x="4530458" y="0"/>
                  </a:lnTo>
                  <a:lnTo>
                    <a:pt x="4527829" y="0"/>
                  </a:lnTo>
                  <a:lnTo>
                    <a:pt x="4526712" y="469"/>
                  </a:lnTo>
                  <a:lnTo>
                    <a:pt x="4524845" y="2324"/>
                  </a:lnTo>
                  <a:lnTo>
                    <a:pt x="4524375" y="3454"/>
                  </a:lnTo>
                  <a:lnTo>
                    <a:pt x="4524375" y="6083"/>
                  </a:lnTo>
                  <a:lnTo>
                    <a:pt x="4524845" y="7200"/>
                  </a:lnTo>
                  <a:lnTo>
                    <a:pt x="4526712" y="9067"/>
                  </a:lnTo>
                  <a:lnTo>
                    <a:pt x="4527829" y="9525"/>
                  </a:lnTo>
                  <a:lnTo>
                    <a:pt x="4530458" y="9525"/>
                  </a:lnTo>
                  <a:lnTo>
                    <a:pt x="4531576" y="9067"/>
                  </a:lnTo>
                  <a:lnTo>
                    <a:pt x="4533443" y="7200"/>
                  </a:lnTo>
                  <a:lnTo>
                    <a:pt x="4533900" y="6083"/>
                  </a:lnTo>
                  <a:lnTo>
                    <a:pt x="4533900" y="3454"/>
                  </a:lnTo>
                  <a:close/>
                </a:path>
                <a:path w="5438775" h="3776979">
                  <a:moveTo>
                    <a:pt x="4581525" y="3770299"/>
                  </a:moveTo>
                  <a:lnTo>
                    <a:pt x="4581068" y="3769182"/>
                  </a:lnTo>
                  <a:lnTo>
                    <a:pt x="4579201" y="3767315"/>
                  </a:lnTo>
                  <a:lnTo>
                    <a:pt x="4578083" y="3766858"/>
                  </a:lnTo>
                  <a:lnTo>
                    <a:pt x="4575454" y="3766858"/>
                  </a:lnTo>
                  <a:lnTo>
                    <a:pt x="4574337" y="3767315"/>
                  </a:lnTo>
                  <a:lnTo>
                    <a:pt x="4572470" y="3769182"/>
                  </a:lnTo>
                  <a:lnTo>
                    <a:pt x="4572000" y="3770299"/>
                  </a:lnTo>
                  <a:lnTo>
                    <a:pt x="4572000" y="3772928"/>
                  </a:lnTo>
                  <a:lnTo>
                    <a:pt x="4572470" y="3774059"/>
                  </a:lnTo>
                  <a:lnTo>
                    <a:pt x="4574337" y="3775913"/>
                  </a:lnTo>
                  <a:lnTo>
                    <a:pt x="4575454" y="3776383"/>
                  </a:lnTo>
                  <a:lnTo>
                    <a:pt x="4578083" y="3776383"/>
                  </a:lnTo>
                  <a:lnTo>
                    <a:pt x="4579201" y="3775913"/>
                  </a:lnTo>
                  <a:lnTo>
                    <a:pt x="4581068" y="3774059"/>
                  </a:lnTo>
                  <a:lnTo>
                    <a:pt x="4581525" y="3772928"/>
                  </a:lnTo>
                  <a:lnTo>
                    <a:pt x="4581525" y="3770299"/>
                  </a:lnTo>
                  <a:close/>
                </a:path>
                <a:path w="5438775" h="3776979">
                  <a:moveTo>
                    <a:pt x="4581525" y="3232175"/>
                  </a:moveTo>
                  <a:lnTo>
                    <a:pt x="4581068" y="3231057"/>
                  </a:lnTo>
                  <a:lnTo>
                    <a:pt x="4579201" y="3229203"/>
                  </a:lnTo>
                  <a:lnTo>
                    <a:pt x="4578083" y="3228733"/>
                  </a:lnTo>
                  <a:lnTo>
                    <a:pt x="4575454" y="3228733"/>
                  </a:lnTo>
                  <a:lnTo>
                    <a:pt x="4574337" y="3229203"/>
                  </a:lnTo>
                  <a:lnTo>
                    <a:pt x="4572470" y="3231057"/>
                  </a:lnTo>
                  <a:lnTo>
                    <a:pt x="4572000" y="3232175"/>
                  </a:lnTo>
                  <a:lnTo>
                    <a:pt x="4572000" y="3234817"/>
                  </a:lnTo>
                  <a:lnTo>
                    <a:pt x="4572470" y="3235934"/>
                  </a:lnTo>
                  <a:lnTo>
                    <a:pt x="4574337" y="3237788"/>
                  </a:lnTo>
                  <a:lnTo>
                    <a:pt x="4575454" y="3238258"/>
                  </a:lnTo>
                  <a:lnTo>
                    <a:pt x="4578083" y="3238258"/>
                  </a:lnTo>
                  <a:lnTo>
                    <a:pt x="4579201" y="3237788"/>
                  </a:lnTo>
                  <a:lnTo>
                    <a:pt x="4581068" y="3235934"/>
                  </a:lnTo>
                  <a:lnTo>
                    <a:pt x="4581525" y="3234817"/>
                  </a:lnTo>
                  <a:lnTo>
                    <a:pt x="4581525" y="3232175"/>
                  </a:lnTo>
                  <a:close/>
                </a:path>
                <a:path w="5438775" h="3776979">
                  <a:moveTo>
                    <a:pt x="4581525" y="2694063"/>
                  </a:moveTo>
                  <a:lnTo>
                    <a:pt x="4581068" y="2692933"/>
                  </a:lnTo>
                  <a:lnTo>
                    <a:pt x="4579201" y="2691079"/>
                  </a:lnTo>
                  <a:lnTo>
                    <a:pt x="4578083" y="2690609"/>
                  </a:lnTo>
                  <a:lnTo>
                    <a:pt x="4575454" y="2690609"/>
                  </a:lnTo>
                  <a:lnTo>
                    <a:pt x="4574337" y="2691079"/>
                  </a:lnTo>
                  <a:lnTo>
                    <a:pt x="4572470" y="2692933"/>
                  </a:lnTo>
                  <a:lnTo>
                    <a:pt x="4572000" y="2694063"/>
                  </a:lnTo>
                  <a:lnTo>
                    <a:pt x="4572000" y="2696692"/>
                  </a:lnTo>
                  <a:lnTo>
                    <a:pt x="4572470" y="2697810"/>
                  </a:lnTo>
                  <a:lnTo>
                    <a:pt x="4574337" y="2699677"/>
                  </a:lnTo>
                  <a:lnTo>
                    <a:pt x="4575454" y="2700134"/>
                  </a:lnTo>
                  <a:lnTo>
                    <a:pt x="4578083" y="2700134"/>
                  </a:lnTo>
                  <a:lnTo>
                    <a:pt x="4579201" y="2699677"/>
                  </a:lnTo>
                  <a:lnTo>
                    <a:pt x="4581068" y="2697810"/>
                  </a:lnTo>
                  <a:lnTo>
                    <a:pt x="4581525" y="2696692"/>
                  </a:lnTo>
                  <a:lnTo>
                    <a:pt x="4581525" y="2694063"/>
                  </a:lnTo>
                  <a:close/>
                </a:path>
                <a:path w="5438775" h="3776979">
                  <a:moveTo>
                    <a:pt x="4581525" y="2155939"/>
                  </a:moveTo>
                  <a:lnTo>
                    <a:pt x="4581068" y="2154809"/>
                  </a:lnTo>
                  <a:lnTo>
                    <a:pt x="4579201" y="2152954"/>
                  </a:lnTo>
                  <a:lnTo>
                    <a:pt x="4578083" y="2152485"/>
                  </a:lnTo>
                  <a:lnTo>
                    <a:pt x="4575454" y="2152485"/>
                  </a:lnTo>
                  <a:lnTo>
                    <a:pt x="4574337" y="2152954"/>
                  </a:lnTo>
                  <a:lnTo>
                    <a:pt x="4572470" y="2154809"/>
                  </a:lnTo>
                  <a:lnTo>
                    <a:pt x="4572000" y="2155939"/>
                  </a:lnTo>
                  <a:lnTo>
                    <a:pt x="4572000" y="2158568"/>
                  </a:lnTo>
                  <a:lnTo>
                    <a:pt x="4572470" y="2159685"/>
                  </a:lnTo>
                  <a:lnTo>
                    <a:pt x="4574337" y="2161552"/>
                  </a:lnTo>
                  <a:lnTo>
                    <a:pt x="4575454" y="2162010"/>
                  </a:lnTo>
                  <a:lnTo>
                    <a:pt x="4578083" y="2162010"/>
                  </a:lnTo>
                  <a:lnTo>
                    <a:pt x="4579201" y="2161552"/>
                  </a:lnTo>
                  <a:lnTo>
                    <a:pt x="4581068" y="2159685"/>
                  </a:lnTo>
                  <a:lnTo>
                    <a:pt x="4581525" y="2158568"/>
                  </a:lnTo>
                  <a:lnTo>
                    <a:pt x="4581525" y="2155939"/>
                  </a:lnTo>
                  <a:close/>
                </a:path>
                <a:path w="5438775" h="3776979">
                  <a:moveTo>
                    <a:pt x="4581525" y="1617814"/>
                  </a:moveTo>
                  <a:lnTo>
                    <a:pt x="4581068" y="1616697"/>
                  </a:lnTo>
                  <a:lnTo>
                    <a:pt x="4579201" y="1614830"/>
                  </a:lnTo>
                  <a:lnTo>
                    <a:pt x="4578083" y="1614373"/>
                  </a:lnTo>
                  <a:lnTo>
                    <a:pt x="4575454" y="1614373"/>
                  </a:lnTo>
                  <a:lnTo>
                    <a:pt x="4574337" y="1614830"/>
                  </a:lnTo>
                  <a:lnTo>
                    <a:pt x="4572470" y="1616697"/>
                  </a:lnTo>
                  <a:lnTo>
                    <a:pt x="4572000" y="1617814"/>
                  </a:lnTo>
                  <a:lnTo>
                    <a:pt x="4572000" y="1620443"/>
                  </a:lnTo>
                  <a:lnTo>
                    <a:pt x="4572470" y="1621574"/>
                  </a:lnTo>
                  <a:lnTo>
                    <a:pt x="4574337" y="1623428"/>
                  </a:lnTo>
                  <a:lnTo>
                    <a:pt x="4575454" y="1623898"/>
                  </a:lnTo>
                  <a:lnTo>
                    <a:pt x="4578083" y="1623898"/>
                  </a:lnTo>
                  <a:lnTo>
                    <a:pt x="4579201" y="1623428"/>
                  </a:lnTo>
                  <a:lnTo>
                    <a:pt x="4581068" y="1621574"/>
                  </a:lnTo>
                  <a:lnTo>
                    <a:pt x="4581525" y="1620443"/>
                  </a:lnTo>
                  <a:lnTo>
                    <a:pt x="4581525" y="1617814"/>
                  </a:lnTo>
                  <a:close/>
                </a:path>
                <a:path w="5438775" h="3776979">
                  <a:moveTo>
                    <a:pt x="4581525" y="1079690"/>
                  </a:moveTo>
                  <a:lnTo>
                    <a:pt x="4581068" y="1078572"/>
                  </a:lnTo>
                  <a:lnTo>
                    <a:pt x="4579201" y="1076706"/>
                  </a:lnTo>
                  <a:lnTo>
                    <a:pt x="4578083" y="1076248"/>
                  </a:lnTo>
                  <a:lnTo>
                    <a:pt x="4575454" y="1076248"/>
                  </a:lnTo>
                  <a:lnTo>
                    <a:pt x="4574337" y="1076706"/>
                  </a:lnTo>
                  <a:lnTo>
                    <a:pt x="4572470" y="1078572"/>
                  </a:lnTo>
                  <a:lnTo>
                    <a:pt x="4572000" y="1079690"/>
                  </a:lnTo>
                  <a:lnTo>
                    <a:pt x="4572000" y="1082319"/>
                  </a:lnTo>
                  <a:lnTo>
                    <a:pt x="4572470" y="1083449"/>
                  </a:lnTo>
                  <a:lnTo>
                    <a:pt x="4574337" y="1085303"/>
                  </a:lnTo>
                  <a:lnTo>
                    <a:pt x="4575454" y="1085773"/>
                  </a:lnTo>
                  <a:lnTo>
                    <a:pt x="4578083" y="1085773"/>
                  </a:lnTo>
                  <a:lnTo>
                    <a:pt x="4579201" y="1085303"/>
                  </a:lnTo>
                  <a:lnTo>
                    <a:pt x="4581068" y="1083449"/>
                  </a:lnTo>
                  <a:lnTo>
                    <a:pt x="4581525" y="1082319"/>
                  </a:lnTo>
                  <a:lnTo>
                    <a:pt x="4581525" y="1079690"/>
                  </a:lnTo>
                  <a:close/>
                </a:path>
                <a:path w="5438775" h="3776979">
                  <a:moveTo>
                    <a:pt x="4581525" y="541566"/>
                  </a:moveTo>
                  <a:lnTo>
                    <a:pt x="4581068" y="540448"/>
                  </a:lnTo>
                  <a:lnTo>
                    <a:pt x="4579201" y="538594"/>
                  </a:lnTo>
                  <a:lnTo>
                    <a:pt x="4578083" y="538124"/>
                  </a:lnTo>
                  <a:lnTo>
                    <a:pt x="4575454" y="538124"/>
                  </a:lnTo>
                  <a:lnTo>
                    <a:pt x="4574337" y="538594"/>
                  </a:lnTo>
                  <a:lnTo>
                    <a:pt x="4572470" y="540448"/>
                  </a:lnTo>
                  <a:lnTo>
                    <a:pt x="4572000" y="541566"/>
                  </a:lnTo>
                  <a:lnTo>
                    <a:pt x="4572000" y="544207"/>
                  </a:lnTo>
                  <a:lnTo>
                    <a:pt x="4572470" y="545325"/>
                  </a:lnTo>
                  <a:lnTo>
                    <a:pt x="4574337" y="547179"/>
                  </a:lnTo>
                  <a:lnTo>
                    <a:pt x="4575454" y="547649"/>
                  </a:lnTo>
                  <a:lnTo>
                    <a:pt x="4578083" y="547649"/>
                  </a:lnTo>
                  <a:lnTo>
                    <a:pt x="4579201" y="547179"/>
                  </a:lnTo>
                  <a:lnTo>
                    <a:pt x="4581068" y="545325"/>
                  </a:lnTo>
                  <a:lnTo>
                    <a:pt x="4581525" y="544207"/>
                  </a:lnTo>
                  <a:lnTo>
                    <a:pt x="4581525" y="541566"/>
                  </a:lnTo>
                  <a:close/>
                </a:path>
                <a:path w="5438775" h="3776979">
                  <a:moveTo>
                    <a:pt x="4581525" y="3454"/>
                  </a:moveTo>
                  <a:lnTo>
                    <a:pt x="4581068" y="2324"/>
                  </a:lnTo>
                  <a:lnTo>
                    <a:pt x="4579201" y="469"/>
                  </a:lnTo>
                  <a:lnTo>
                    <a:pt x="4578083" y="0"/>
                  </a:lnTo>
                  <a:lnTo>
                    <a:pt x="4575454" y="0"/>
                  </a:lnTo>
                  <a:lnTo>
                    <a:pt x="4574337" y="469"/>
                  </a:lnTo>
                  <a:lnTo>
                    <a:pt x="4572470" y="2324"/>
                  </a:lnTo>
                  <a:lnTo>
                    <a:pt x="4572000" y="3454"/>
                  </a:lnTo>
                  <a:lnTo>
                    <a:pt x="4572000" y="6083"/>
                  </a:lnTo>
                  <a:lnTo>
                    <a:pt x="4572470" y="7200"/>
                  </a:lnTo>
                  <a:lnTo>
                    <a:pt x="4574337" y="9067"/>
                  </a:lnTo>
                  <a:lnTo>
                    <a:pt x="4575454" y="9525"/>
                  </a:lnTo>
                  <a:lnTo>
                    <a:pt x="4578083" y="9525"/>
                  </a:lnTo>
                  <a:lnTo>
                    <a:pt x="4579201" y="9067"/>
                  </a:lnTo>
                  <a:lnTo>
                    <a:pt x="4581068" y="7200"/>
                  </a:lnTo>
                  <a:lnTo>
                    <a:pt x="4581525" y="6083"/>
                  </a:lnTo>
                  <a:lnTo>
                    <a:pt x="4581525" y="3454"/>
                  </a:lnTo>
                  <a:close/>
                </a:path>
                <a:path w="5438775" h="3776979">
                  <a:moveTo>
                    <a:pt x="4629150" y="3770299"/>
                  </a:moveTo>
                  <a:lnTo>
                    <a:pt x="4628693" y="3769182"/>
                  </a:lnTo>
                  <a:lnTo>
                    <a:pt x="4626826" y="3767315"/>
                  </a:lnTo>
                  <a:lnTo>
                    <a:pt x="4625708" y="3766858"/>
                  </a:lnTo>
                  <a:lnTo>
                    <a:pt x="4623079" y="3766858"/>
                  </a:lnTo>
                  <a:lnTo>
                    <a:pt x="4621962" y="3767315"/>
                  </a:lnTo>
                  <a:lnTo>
                    <a:pt x="4620095" y="3769182"/>
                  </a:lnTo>
                  <a:lnTo>
                    <a:pt x="4619625" y="3770299"/>
                  </a:lnTo>
                  <a:lnTo>
                    <a:pt x="4619625" y="3772928"/>
                  </a:lnTo>
                  <a:lnTo>
                    <a:pt x="4620095" y="3774059"/>
                  </a:lnTo>
                  <a:lnTo>
                    <a:pt x="4621962" y="3775913"/>
                  </a:lnTo>
                  <a:lnTo>
                    <a:pt x="4623079" y="3776383"/>
                  </a:lnTo>
                  <a:lnTo>
                    <a:pt x="4625708" y="3776383"/>
                  </a:lnTo>
                  <a:lnTo>
                    <a:pt x="4626826" y="3775913"/>
                  </a:lnTo>
                  <a:lnTo>
                    <a:pt x="4628693" y="3774059"/>
                  </a:lnTo>
                  <a:lnTo>
                    <a:pt x="4629150" y="3772928"/>
                  </a:lnTo>
                  <a:lnTo>
                    <a:pt x="4629150" y="3770299"/>
                  </a:lnTo>
                  <a:close/>
                </a:path>
                <a:path w="5438775" h="3776979">
                  <a:moveTo>
                    <a:pt x="4629150" y="3232175"/>
                  </a:moveTo>
                  <a:lnTo>
                    <a:pt x="4628693" y="3231057"/>
                  </a:lnTo>
                  <a:lnTo>
                    <a:pt x="4626826" y="3229203"/>
                  </a:lnTo>
                  <a:lnTo>
                    <a:pt x="4625708" y="3228733"/>
                  </a:lnTo>
                  <a:lnTo>
                    <a:pt x="4623079" y="3228733"/>
                  </a:lnTo>
                  <a:lnTo>
                    <a:pt x="4621962" y="3229203"/>
                  </a:lnTo>
                  <a:lnTo>
                    <a:pt x="4620095" y="3231057"/>
                  </a:lnTo>
                  <a:lnTo>
                    <a:pt x="4619625" y="3232175"/>
                  </a:lnTo>
                  <a:lnTo>
                    <a:pt x="4619625" y="3234817"/>
                  </a:lnTo>
                  <a:lnTo>
                    <a:pt x="4620095" y="3235934"/>
                  </a:lnTo>
                  <a:lnTo>
                    <a:pt x="4621962" y="3237788"/>
                  </a:lnTo>
                  <a:lnTo>
                    <a:pt x="4623079" y="3238258"/>
                  </a:lnTo>
                  <a:lnTo>
                    <a:pt x="4625708" y="3238258"/>
                  </a:lnTo>
                  <a:lnTo>
                    <a:pt x="4626826" y="3237788"/>
                  </a:lnTo>
                  <a:lnTo>
                    <a:pt x="4628693" y="3235934"/>
                  </a:lnTo>
                  <a:lnTo>
                    <a:pt x="4629150" y="3234817"/>
                  </a:lnTo>
                  <a:lnTo>
                    <a:pt x="4629150" y="3232175"/>
                  </a:lnTo>
                  <a:close/>
                </a:path>
                <a:path w="5438775" h="3776979">
                  <a:moveTo>
                    <a:pt x="4629150" y="2694063"/>
                  </a:moveTo>
                  <a:lnTo>
                    <a:pt x="4628693" y="2692933"/>
                  </a:lnTo>
                  <a:lnTo>
                    <a:pt x="4626826" y="2691079"/>
                  </a:lnTo>
                  <a:lnTo>
                    <a:pt x="4625708" y="2690609"/>
                  </a:lnTo>
                  <a:lnTo>
                    <a:pt x="4623079" y="2690609"/>
                  </a:lnTo>
                  <a:lnTo>
                    <a:pt x="4621962" y="2691079"/>
                  </a:lnTo>
                  <a:lnTo>
                    <a:pt x="4620095" y="2692933"/>
                  </a:lnTo>
                  <a:lnTo>
                    <a:pt x="4619625" y="2694063"/>
                  </a:lnTo>
                  <a:lnTo>
                    <a:pt x="4619625" y="2696692"/>
                  </a:lnTo>
                  <a:lnTo>
                    <a:pt x="4620095" y="2697810"/>
                  </a:lnTo>
                  <a:lnTo>
                    <a:pt x="4621962" y="2699677"/>
                  </a:lnTo>
                  <a:lnTo>
                    <a:pt x="4623079" y="2700134"/>
                  </a:lnTo>
                  <a:lnTo>
                    <a:pt x="4625708" y="2700134"/>
                  </a:lnTo>
                  <a:lnTo>
                    <a:pt x="4626826" y="2699677"/>
                  </a:lnTo>
                  <a:lnTo>
                    <a:pt x="4628693" y="2697810"/>
                  </a:lnTo>
                  <a:lnTo>
                    <a:pt x="4629150" y="2696692"/>
                  </a:lnTo>
                  <a:lnTo>
                    <a:pt x="4629150" y="2694063"/>
                  </a:lnTo>
                  <a:close/>
                </a:path>
                <a:path w="5438775" h="3776979">
                  <a:moveTo>
                    <a:pt x="4629150" y="2155939"/>
                  </a:moveTo>
                  <a:lnTo>
                    <a:pt x="4628693" y="2154809"/>
                  </a:lnTo>
                  <a:lnTo>
                    <a:pt x="4626826" y="2152954"/>
                  </a:lnTo>
                  <a:lnTo>
                    <a:pt x="4625708" y="2152485"/>
                  </a:lnTo>
                  <a:lnTo>
                    <a:pt x="4623079" y="2152485"/>
                  </a:lnTo>
                  <a:lnTo>
                    <a:pt x="4621962" y="2152954"/>
                  </a:lnTo>
                  <a:lnTo>
                    <a:pt x="4620095" y="2154809"/>
                  </a:lnTo>
                  <a:lnTo>
                    <a:pt x="4619625" y="2155939"/>
                  </a:lnTo>
                  <a:lnTo>
                    <a:pt x="4619625" y="2158568"/>
                  </a:lnTo>
                  <a:lnTo>
                    <a:pt x="4620095" y="2159685"/>
                  </a:lnTo>
                  <a:lnTo>
                    <a:pt x="4621962" y="2161552"/>
                  </a:lnTo>
                  <a:lnTo>
                    <a:pt x="4623079" y="2162010"/>
                  </a:lnTo>
                  <a:lnTo>
                    <a:pt x="4625708" y="2162010"/>
                  </a:lnTo>
                  <a:lnTo>
                    <a:pt x="4626826" y="2161552"/>
                  </a:lnTo>
                  <a:lnTo>
                    <a:pt x="4628693" y="2159685"/>
                  </a:lnTo>
                  <a:lnTo>
                    <a:pt x="4629150" y="2158568"/>
                  </a:lnTo>
                  <a:lnTo>
                    <a:pt x="4629150" y="2155939"/>
                  </a:lnTo>
                  <a:close/>
                </a:path>
                <a:path w="5438775" h="3776979">
                  <a:moveTo>
                    <a:pt x="4629150" y="1617814"/>
                  </a:moveTo>
                  <a:lnTo>
                    <a:pt x="4628693" y="1616697"/>
                  </a:lnTo>
                  <a:lnTo>
                    <a:pt x="4626826" y="1614830"/>
                  </a:lnTo>
                  <a:lnTo>
                    <a:pt x="4625708" y="1614373"/>
                  </a:lnTo>
                  <a:lnTo>
                    <a:pt x="4623079" y="1614373"/>
                  </a:lnTo>
                  <a:lnTo>
                    <a:pt x="4621962" y="1614830"/>
                  </a:lnTo>
                  <a:lnTo>
                    <a:pt x="4620095" y="1616697"/>
                  </a:lnTo>
                  <a:lnTo>
                    <a:pt x="4619625" y="1617814"/>
                  </a:lnTo>
                  <a:lnTo>
                    <a:pt x="4619625" y="1620443"/>
                  </a:lnTo>
                  <a:lnTo>
                    <a:pt x="4620095" y="1621574"/>
                  </a:lnTo>
                  <a:lnTo>
                    <a:pt x="4621962" y="1623428"/>
                  </a:lnTo>
                  <a:lnTo>
                    <a:pt x="4623079" y="1623898"/>
                  </a:lnTo>
                  <a:lnTo>
                    <a:pt x="4625708" y="1623898"/>
                  </a:lnTo>
                  <a:lnTo>
                    <a:pt x="4626826" y="1623428"/>
                  </a:lnTo>
                  <a:lnTo>
                    <a:pt x="4628693" y="1621574"/>
                  </a:lnTo>
                  <a:lnTo>
                    <a:pt x="4629150" y="1620443"/>
                  </a:lnTo>
                  <a:lnTo>
                    <a:pt x="4629150" y="1617814"/>
                  </a:lnTo>
                  <a:close/>
                </a:path>
                <a:path w="5438775" h="3776979">
                  <a:moveTo>
                    <a:pt x="4629150" y="1079690"/>
                  </a:moveTo>
                  <a:lnTo>
                    <a:pt x="4628693" y="1078572"/>
                  </a:lnTo>
                  <a:lnTo>
                    <a:pt x="4626826" y="1076706"/>
                  </a:lnTo>
                  <a:lnTo>
                    <a:pt x="4625708" y="1076248"/>
                  </a:lnTo>
                  <a:lnTo>
                    <a:pt x="4623079" y="1076248"/>
                  </a:lnTo>
                  <a:lnTo>
                    <a:pt x="4621962" y="1076706"/>
                  </a:lnTo>
                  <a:lnTo>
                    <a:pt x="4620095" y="1078572"/>
                  </a:lnTo>
                  <a:lnTo>
                    <a:pt x="4619625" y="1079690"/>
                  </a:lnTo>
                  <a:lnTo>
                    <a:pt x="4619625" y="1082319"/>
                  </a:lnTo>
                  <a:lnTo>
                    <a:pt x="4620095" y="1083449"/>
                  </a:lnTo>
                  <a:lnTo>
                    <a:pt x="4621962" y="1085303"/>
                  </a:lnTo>
                  <a:lnTo>
                    <a:pt x="4623079" y="1085773"/>
                  </a:lnTo>
                  <a:lnTo>
                    <a:pt x="4625708" y="1085773"/>
                  </a:lnTo>
                  <a:lnTo>
                    <a:pt x="4626826" y="1085303"/>
                  </a:lnTo>
                  <a:lnTo>
                    <a:pt x="4628693" y="1083449"/>
                  </a:lnTo>
                  <a:lnTo>
                    <a:pt x="4629150" y="1082319"/>
                  </a:lnTo>
                  <a:lnTo>
                    <a:pt x="4629150" y="1079690"/>
                  </a:lnTo>
                  <a:close/>
                </a:path>
                <a:path w="5438775" h="3776979">
                  <a:moveTo>
                    <a:pt x="4629150" y="541566"/>
                  </a:moveTo>
                  <a:lnTo>
                    <a:pt x="4628693" y="540448"/>
                  </a:lnTo>
                  <a:lnTo>
                    <a:pt x="4626826" y="538594"/>
                  </a:lnTo>
                  <a:lnTo>
                    <a:pt x="4625708" y="538124"/>
                  </a:lnTo>
                  <a:lnTo>
                    <a:pt x="4623079" y="538124"/>
                  </a:lnTo>
                  <a:lnTo>
                    <a:pt x="4621962" y="538594"/>
                  </a:lnTo>
                  <a:lnTo>
                    <a:pt x="4620095" y="540448"/>
                  </a:lnTo>
                  <a:lnTo>
                    <a:pt x="4619625" y="541566"/>
                  </a:lnTo>
                  <a:lnTo>
                    <a:pt x="4619625" y="544207"/>
                  </a:lnTo>
                  <a:lnTo>
                    <a:pt x="4620095" y="545325"/>
                  </a:lnTo>
                  <a:lnTo>
                    <a:pt x="4621962" y="547179"/>
                  </a:lnTo>
                  <a:lnTo>
                    <a:pt x="4623079" y="547649"/>
                  </a:lnTo>
                  <a:lnTo>
                    <a:pt x="4625708" y="547649"/>
                  </a:lnTo>
                  <a:lnTo>
                    <a:pt x="4626826" y="547179"/>
                  </a:lnTo>
                  <a:lnTo>
                    <a:pt x="4628693" y="545325"/>
                  </a:lnTo>
                  <a:lnTo>
                    <a:pt x="4629150" y="544207"/>
                  </a:lnTo>
                  <a:lnTo>
                    <a:pt x="4629150" y="541566"/>
                  </a:lnTo>
                  <a:close/>
                </a:path>
                <a:path w="5438775" h="3776979">
                  <a:moveTo>
                    <a:pt x="4629150" y="3454"/>
                  </a:moveTo>
                  <a:lnTo>
                    <a:pt x="4628693" y="2324"/>
                  </a:lnTo>
                  <a:lnTo>
                    <a:pt x="4626826" y="469"/>
                  </a:lnTo>
                  <a:lnTo>
                    <a:pt x="4625708" y="0"/>
                  </a:lnTo>
                  <a:lnTo>
                    <a:pt x="4623079" y="0"/>
                  </a:lnTo>
                  <a:lnTo>
                    <a:pt x="4621962" y="469"/>
                  </a:lnTo>
                  <a:lnTo>
                    <a:pt x="4620095" y="2324"/>
                  </a:lnTo>
                  <a:lnTo>
                    <a:pt x="4619625" y="3454"/>
                  </a:lnTo>
                  <a:lnTo>
                    <a:pt x="4619625" y="6083"/>
                  </a:lnTo>
                  <a:lnTo>
                    <a:pt x="4620095" y="7200"/>
                  </a:lnTo>
                  <a:lnTo>
                    <a:pt x="4621962" y="9067"/>
                  </a:lnTo>
                  <a:lnTo>
                    <a:pt x="4623079" y="9525"/>
                  </a:lnTo>
                  <a:lnTo>
                    <a:pt x="4625708" y="9525"/>
                  </a:lnTo>
                  <a:lnTo>
                    <a:pt x="4626826" y="9067"/>
                  </a:lnTo>
                  <a:lnTo>
                    <a:pt x="4628693" y="7200"/>
                  </a:lnTo>
                  <a:lnTo>
                    <a:pt x="4629150" y="6083"/>
                  </a:lnTo>
                  <a:lnTo>
                    <a:pt x="4629150" y="3454"/>
                  </a:lnTo>
                  <a:close/>
                </a:path>
                <a:path w="5438775" h="3776979">
                  <a:moveTo>
                    <a:pt x="4676775" y="3770299"/>
                  </a:moveTo>
                  <a:lnTo>
                    <a:pt x="4676318" y="3769182"/>
                  </a:lnTo>
                  <a:lnTo>
                    <a:pt x="4674451" y="3767315"/>
                  </a:lnTo>
                  <a:lnTo>
                    <a:pt x="4673333" y="3766858"/>
                  </a:lnTo>
                  <a:lnTo>
                    <a:pt x="4670704" y="3766858"/>
                  </a:lnTo>
                  <a:lnTo>
                    <a:pt x="4669587" y="3767315"/>
                  </a:lnTo>
                  <a:lnTo>
                    <a:pt x="4667720" y="3769182"/>
                  </a:lnTo>
                  <a:lnTo>
                    <a:pt x="4667250" y="3770299"/>
                  </a:lnTo>
                  <a:lnTo>
                    <a:pt x="4667250" y="3772928"/>
                  </a:lnTo>
                  <a:lnTo>
                    <a:pt x="4667720" y="3774059"/>
                  </a:lnTo>
                  <a:lnTo>
                    <a:pt x="4669587" y="3775913"/>
                  </a:lnTo>
                  <a:lnTo>
                    <a:pt x="4670704" y="3776383"/>
                  </a:lnTo>
                  <a:lnTo>
                    <a:pt x="4673333" y="3776383"/>
                  </a:lnTo>
                  <a:lnTo>
                    <a:pt x="4674451" y="3775913"/>
                  </a:lnTo>
                  <a:lnTo>
                    <a:pt x="4676318" y="3774059"/>
                  </a:lnTo>
                  <a:lnTo>
                    <a:pt x="4676775" y="3772928"/>
                  </a:lnTo>
                  <a:lnTo>
                    <a:pt x="4676775" y="3770299"/>
                  </a:lnTo>
                  <a:close/>
                </a:path>
                <a:path w="5438775" h="3776979">
                  <a:moveTo>
                    <a:pt x="4676775" y="3232175"/>
                  </a:moveTo>
                  <a:lnTo>
                    <a:pt x="4676318" y="3231057"/>
                  </a:lnTo>
                  <a:lnTo>
                    <a:pt x="4674451" y="3229203"/>
                  </a:lnTo>
                  <a:lnTo>
                    <a:pt x="4673333" y="3228733"/>
                  </a:lnTo>
                  <a:lnTo>
                    <a:pt x="4670704" y="3228733"/>
                  </a:lnTo>
                  <a:lnTo>
                    <a:pt x="4669587" y="3229203"/>
                  </a:lnTo>
                  <a:lnTo>
                    <a:pt x="4667720" y="3231057"/>
                  </a:lnTo>
                  <a:lnTo>
                    <a:pt x="4667250" y="3232175"/>
                  </a:lnTo>
                  <a:lnTo>
                    <a:pt x="4667250" y="3234817"/>
                  </a:lnTo>
                  <a:lnTo>
                    <a:pt x="4667720" y="3235934"/>
                  </a:lnTo>
                  <a:lnTo>
                    <a:pt x="4669587" y="3237788"/>
                  </a:lnTo>
                  <a:lnTo>
                    <a:pt x="4670704" y="3238258"/>
                  </a:lnTo>
                  <a:lnTo>
                    <a:pt x="4673333" y="3238258"/>
                  </a:lnTo>
                  <a:lnTo>
                    <a:pt x="4674451" y="3237788"/>
                  </a:lnTo>
                  <a:lnTo>
                    <a:pt x="4676318" y="3235934"/>
                  </a:lnTo>
                  <a:lnTo>
                    <a:pt x="4676775" y="3234817"/>
                  </a:lnTo>
                  <a:lnTo>
                    <a:pt x="4676775" y="3232175"/>
                  </a:lnTo>
                  <a:close/>
                </a:path>
                <a:path w="5438775" h="3776979">
                  <a:moveTo>
                    <a:pt x="4676775" y="2694063"/>
                  </a:moveTo>
                  <a:lnTo>
                    <a:pt x="4676318" y="2692933"/>
                  </a:lnTo>
                  <a:lnTo>
                    <a:pt x="4674451" y="2691079"/>
                  </a:lnTo>
                  <a:lnTo>
                    <a:pt x="4673333" y="2690609"/>
                  </a:lnTo>
                  <a:lnTo>
                    <a:pt x="4670704" y="2690609"/>
                  </a:lnTo>
                  <a:lnTo>
                    <a:pt x="4669587" y="2691079"/>
                  </a:lnTo>
                  <a:lnTo>
                    <a:pt x="4667720" y="2692933"/>
                  </a:lnTo>
                  <a:lnTo>
                    <a:pt x="4667250" y="2694063"/>
                  </a:lnTo>
                  <a:lnTo>
                    <a:pt x="4667250" y="2696692"/>
                  </a:lnTo>
                  <a:lnTo>
                    <a:pt x="4667720" y="2697810"/>
                  </a:lnTo>
                  <a:lnTo>
                    <a:pt x="4669587" y="2699677"/>
                  </a:lnTo>
                  <a:lnTo>
                    <a:pt x="4670704" y="2700134"/>
                  </a:lnTo>
                  <a:lnTo>
                    <a:pt x="4673333" y="2700134"/>
                  </a:lnTo>
                  <a:lnTo>
                    <a:pt x="4674451" y="2699677"/>
                  </a:lnTo>
                  <a:lnTo>
                    <a:pt x="4676318" y="2697810"/>
                  </a:lnTo>
                  <a:lnTo>
                    <a:pt x="4676775" y="2696692"/>
                  </a:lnTo>
                  <a:lnTo>
                    <a:pt x="4676775" y="2694063"/>
                  </a:lnTo>
                  <a:close/>
                </a:path>
                <a:path w="5438775" h="3776979">
                  <a:moveTo>
                    <a:pt x="4676775" y="2155939"/>
                  </a:moveTo>
                  <a:lnTo>
                    <a:pt x="4676318" y="2154809"/>
                  </a:lnTo>
                  <a:lnTo>
                    <a:pt x="4674451" y="2152954"/>
                  </a:lnTo>
                  <a:lnTo>
                    <a:pt x="4673333" y="2152485"/>
                  </a:lnTo>
                  <a:lnTo>
                    <a:pt x="4670704" y="2152485"/>
                  </a:lnTo>
                  <a:lnTo>
                    <a:pt x="4669587" y="2152954"/>
                  </a:lnTo>
                  <a:lnTo>
                    <a:pt x="4667720" y="2154809"/>
                  </a:lnTo>
                  <a:lnTo>
                    <a:pt x="4667250" y="2155939"/>
                  </a:lnTo>
                  <a:lnTo>
                    <a:pt x="4667250" y="2158568"/>
                  </a:lnTo>
                  <a:lnTo>
                    <a:pt x="4667720" y="2159685"/>
                  </a:lnTo>
                  <a:lnTo>
                    <a:pt x="4669587" y="2161552"/>
                  </a:lnTo>
                  <a:lnTo>
                    <a:pt x="4670704" y="2162010"/>
                  </a:lnTo>
                  <a:lnTo>
                    <a:pt x="4673333" y="2162010"/>
                  </a:lnTo>
                  <a:lnTo>
                    <a:pt x="4674451" y="2161552"/>
                  </a:lnTo>
                  <a:lnTo>
                    <a:pt x="4676318" y="2159685"/>
                  </a:lnTo>
                  <a:lnTo>
                    <a:pt x="4676775" y="2158568"/>
                  </a:lnTo>
                  <a:lnTo>
                    <a:pt x="4676775" y="2155939"/>
                  </a:lnTo>
                  <a:close/>
                </a:path>
                <a:path w="5438775" h="3776979">
                  <a:moveTo>
                    <a:pt x="4676775" y="1617814"/>
                  </a:moveTo>
                  <a:lnTo>
                    <a:pt x="4676318" y="1616697"/>
                  </a:lnTo>
                  <a:lnTo>
                    <a:pt x="4674451" y="1614830"/>
                  </a:lnTo>
                  <a:lnTo>
                    <a:pt x="4673333" y="1614373"/>
                  </a:lnTo>
                  <a:lnTo>
                    <a:pt x="4670704" y="1614373"/>
                  </a:lnTo>
                  <a:lnTo>
                    <a:pt x="4669587" y="1614830"/>
                  </a:lnTo>
                  <a:lnTo>
                    <a:pt x="4667720" y="1616697"/>
                  </a:lnTo>
                  <a:lnTo>
                    <a:pt x="4667250" y="1617814"/>
                  </a:lnTo>
                  <a:lnTo>
                    <a:pt x="4667250" y="1620443"/>
                  </a:lnTo>
                  <a:lnTo>
                    <a:pt x="4667720" y="1621574"/>
                  </a:lnTo>
                  <a:lnTo>
                    <a:pt x="4669587" y="1623428"/>
                  </a:lnTo>
                  <a:lnTo>
                    <a:pt x="4670704" y="1623898"/>
                  </a:lnTo>
                  <a:lnTo>
                    <a:pt x="4673333" y="1623898"/>
                  </a:lnTo>
                  <a:lnTo>
                    <a:pt x="4674451" y="1623428"/>
                  </a:lnTo>
                  <a:lnTo>
                    <a:pt x="4676318" y="1621574"/>
                  </a:lnTo>
                  <a:lnTo>
                    <a:pt x="4676775" y="1620443"/>
                  </a:lnTo>
                  <a:lnTo>
                    <a:pt x="4676775" y="1617814"/>
                  </a:lnTo>
                  <a:close/>
                </a:path>
                <a:path w="5438775" h="3776979">
                  <a:moveTo>
                    <a:pt x="4676775" y="1079690"/>
                  </a:moveTo>
                  <a:lnTo>
                    <a:pt x="4676318" y="1078572"/>
                  </a:lnTo>
                  <a:lnTo>
                    <a:pt x="4674451" y="1076706"/>
                  </a:lnTo>
                  <a:lnTo>
                    <a:pt x="4673333" y="1076248"/>
                  </a:lnTo>
                  <a:lnTo>
                    <a:pt x="4670704" y="1076248"/>
                  </a:lnTo>
                  <a:lnTo>
                    <a:pt x="4669587" y="1076706"/>
                  </a:lnTo>
                  <a:lnTo>
                    <a:pt x="4667720" y="1078572"/>
                  </a:lnTo>
                  <a:lnTo>
                    <a:pt x="4667250" y="1079690"/>
                  </a:lnTo>
                  <a:lnTo>
                    <a:pt x="4667250" y="1082319"/>
                  </a:lnTo>
                  <a:lnTo>
                    <a:pt x="4667720" y="1083449"/>
                  </a:lnTo>
                  <a:lnTo>
                    <a:pt x="4669587" y="1085303"/>
                  </a:lnTo>
                  <a:lnTo>
                    <a:pt x="4670704" y="1085773"/>
                  </a:lnTo>
                  <a:lnTo>
                    <a:pt x="4673333" y="1085773"/>
                  </a:lnTo>
                  <a:lnTo>
                    <a:pt x="4674451" y="1085303"/>
                  </a:lnTo>
                  <a:lnTo>
                    <a:pt x="4676318" y="1083449"/>
                  </a:lnTo>
                  <a:lnTo>
                    <a:pt x="4676775" y="1082319"/>
                  </a:lnTo>
                  <a:lnTo>
                    <a:pt x="4676775" y="1079690"/>
                  </a:lnTo>
                  <a:close/>
                </a:path>
                <a:path w="5438775" h="3776979">
                  <a:moveTo>
                    <a:pt x="4676775" y="541566"/>
                  </a:moveTo>
                  <a:lnTo>
                    <a:pt x="4676318" y="540448"/>
                  </a:lnTo>
                  <a:lnTo>
                    <a:pt x="4674451" y="538594"/>
                  </a:lnTo>
                  <a:lnTo>
                    <a:pt x="4673333" y="538124"/>
                  </a:lnTo>
                  <a:lnTo>
                    <a:pt x="4670704" y="538124"/>
                  </a:lnTo>
                  <a:lnTo>
                    <a:pt x="4669587" y="538594"/>
                  </a:lnTo>
                  <a:lnTo>
                    <a:pt x="4667720" y="540448"/>
                  </a:lnTo>
                  <a:lnTo>
                    <a:pt x="4667250" y="541566"/>
                  </a:lnTo>
                  <a:lnTo>
                    <a:pt x="4667250" y="544207"/>
                  </a:lnTo>
                  <a:lnTo>
                    <a:pt x="4667720" y="545325"/>
                  </a:lnTo>
                  <a:lnTo>
                    <a:pt x="4669587" y="547179"/>
                  </a:lnTo>
                  <a:lnTo>
                    <a:pt x="4670704" y="547649"/>
                  </a:lnTo>
                  <a:lnTo>
                    <a:pt x="4673333" y="547649"/>
                  </a:lnTo>
                  <a:lnTo>
                    <a:pt x="4674451" y="547179"/>
                  </a:lnTo>
                  <a:lnTo>
                    <a:pt x="4676318" y="545325"/>
                  </a:lnTo>
                  <a:lnTo>
                    <a:pt x="4676775" y="544207"/>
                  </a:lnTo>
                  <a:lnTo>
                    <a:pt x="4676775" y="541566"/>
                  </a:lnTo>
                  <a:close/>
                </a:path>
                <a:path w="5438775" h="3776979">
                  <a:moveTo>
                    <a:pt x="4676775" y="3454"/>
                  </a:moveTo>
                  <a:lnTo>
                    <a:pt x="4676318" y="2324"/>
                  </a:lnTo>
                  <a:lnTo>
                    <a:pt x="4674451" y="469"/>
                  </a:lnTo>
                  <a:lnTo>
                    <a:pt x="4673333" y="0"/>
                  </a:lnTo>
                  <a:lnTo>
                    <a:pt x="4670704" y="0"/>
                  </a:lnTo>
                  <a:lnTo>
                    <a:pt x="4669587" y="469"/>
                  </a:lnTo>
                  <a:lnTo>
                    <a:pt x="4667720" y="2324"/>
                  </a:lnTo>
                  <a:lnTo>
                    <a:pt x="4667250" y="3454"/>
                  </a:lnTo>
                  <a:lnTo>
                    <a:pt x="4667250" y="6083"/>
                  </a:lnTo>
                  <a:lnTo>
                    <a:pt x="4667720" y="7200"/>
                  </a:lnTo>
                  <a:lnTo>
                    <a:pt x="4669587" y="9067"/>
                  </a:lnTo>
                  <a:lnTo>
                    <a:pt x="4670704" y="9525"/>
                  </a:lnTo>
                  <a:lnTo>
                    <a:pt x="4673333" y="9525"/>
                  </a:lnTo>
                  <a:lnTo>
                    <a:pt x="4674451" y="9067"/>
                  </a:lnTo>
                  <a:lnTo>
                    <a:pt x="4676318" y="7200"/>
                  </a:lnTo>
                  <a:lnTo>
                    <a:pt x="4676775" y="6083"/>
                  </a:lnTo>
                  <a:lnTo>
                    <a:pt x="4676775" y="3454"/>
                  </a:lnTo>
                  <a:close/>
                </a:path>
                <a:path w="5438775" h="3776979">
                  <a:moveTo>
                    <a:pt x="4724400" y="3770299"/>
                  </a:moveTo>
                  <a:lnTo>
                    <a:pt x="4723943" y="3769182"/>
                  </a:lnTo>
                  <a:lnTo>
                    <a:pt x="4722076" y="3767315"/>
                  </a:lnTo>
                  <a:lnTo>
                    <a:pt x="4720958" y="3766858"/>
                  </a:lnTo>
                  <a:lnTo>
                    <a:pt x="4718329" y="3766858"/>
                  </a:lnTo>
                  <a:lnTo>
                    <a:pt x="4717212" y="3767315"/>
                  </a:lnTo>
                  <a:lnTo>
                    <a:pt x="4715345" y="3769182"/>
                  </a:lnTo>
                  <a:lnTo>
                    <a:pt x="4714875" y="3770299"/>
                  </a:lnTo>
                  <a:lnTo>
                    <a:pt x="4714875" y="3772928"/>
                  </a:lnTo>
                  <a:lnTo>
                    <a:pt x="4715345" y="3774059"/>
                  </a:lnTo>
                  <a:lnTo>
                    <a:pt x="4717212" y="3775913"/>
                  </a:lnTo>
                  <a:lnTo>
                    <a:pt x="4718329" y="3776383"/>
                  </a:lnTo>
                  <a:lnTo>
                    <a:pt x="4720958" y="3776383"/>
                  </a:lnTo>
                  <a:lnTo>
                    <a:pt x="4722076" y="3775913"/>
                  </a:lnTo>
                  <a:lnTo>
                    <a:pt x="4723943" y="3774059"/>
                  </a:lnTo>
                  <a:lnTo>
                    <a:pt x="4724400" y="3772928"/>
                  </a:lnTo>
                  <a:lnTo>
                    <a:pt x="4724400" y="3770299"/>
                  </a:lnTo>
                  <a:close/>
                </a:path>
                <a:path w="5438775" h="3776979">
                  <a:moveTo>
                    <a:pt x="4724400" y="3232175"/>
                  </a:moveTo>
                  <a:lnTo>
                    <a:pt x="4723943" y="3231057"/>
                  </a:lnTo>
                  <a:lnTo>
                    <a:pt x="4722076" y="3229203"/>
                  </a:lnTo>
                  <a:lnTo>
                    <a:pt x="4720958" y="3228733"/>
                  </a:lnTo>
                  <a:lnTo>
                    <a:pt x="4718329" y="3228733"/>
                  </a:lnTo>
                  <a:lnTo>
                    <a:pt x="4717212" y="3229203"/>
                  </a:lnTo>
                  <a:lnTo>
                    <a:pt x="4715345" y="3231057"/>
                  </a:lnTo>
                  <a:lnTo>
                    <a:pt x="4714875" y="3232175"/>
                  </a:lnTo>
                  <a:lnTo>
                    <a:pt x="4714875" y="3234817"/>
                  </a:lnTo>
                  <a:lnTo>
                    <a:pt x="4715345" y="3235934"/>
                  </a:lnTo>
                  <a:lnTo>
                    <a:pt x="4717212" y="3237788"/>
                  </a:lnTo>
                  <a:lnTo>
                    <a:pt x="4718329" y="3238258"/>
                  </a:lnTo>
                  <a:lnTo>
                    <a:pt x="4720958" y="3238258"/>
                  </a:lnTo>
                  <a:lnTo>
                    <a:pt x="4722076" y="3237788"/>
                  </a:lnTo>
                  <a:lnTo>
                    <a:pt x="4723943" y="3235934"/>
                  </a:lnTo>
                  <a:lnTo>
                    <a:pt x="4724400" y="3234817"/>
                  </a:lnTo>
                  <a:lnTo>
                    <a:pt x="4724400" y="3232175"/>
                  </a:lnTo>
                  <a:close/>
                </a:path>
                <a:path w="5438775" h="3776979">
                  <a:moveTo>
                    <a:pt x="4724400" y="2694063"/>
                  </a:moveTo>
                  <a:lnTo>
                    <a:pt x="4723943" y="2692933"/>
                  </a:lnTo>
                  <a:lnTo>
                    <a:pt x="4722076" y="2691079"/>
                  </a:lnTo>
                  <a:lnTo>
                    <a:pt x="4720958" y="2690609"/>
                  </a:lnTo>
                  <a:lnTo>
                    <a:pt x="4718329" y="2690609"/>
                  </a:lnTo>
                  <a:lnTo>
                    <a:pt x="4717212" y="2691079"/>
                  </a:lnTo>
                  <a:lnTo>
                    <a:pt x="4715345" y="2692933"/>
                  </a:lnTo>
                  <a:lnTo>
                    <a:pt x="4714875" y="2694063"/>
                  </a:lnTo>
                  <a:lnTo>
                    <a:pt x="4714875" y="2696692"/>
                  </a:lnTo>
                  <a:lnTo>
                    <a:pt x="4715345" y="2697810"/>
                  </a:lnTo>
                  <a:lnTo>
                    <a:pt x="4717212" y="2699677"/>
                  </a:lnTo>
                  <a:lnTo>
                    <a:pt x="4718329" y="2700134"/>
                  </a:lnTo>
                  <a:lnTo>
                    <a:pt x="4720958" y="2700134"/>
                  </a:lnTo>
                  <a:lnTo>
                    <a:pt x="4722076" y="2699677"/>
                  </a:lnTo>
                  <a:lnTo>
                    <a:pt x="4723943" y="2697810"/>
                  </a:lnTo>
                  <a:lnTo>
                    <a:pt x="4724400" y="2696692"/>
                  </a:lnTo>
                  <a:lnTo>
                    <a:pt x="4724400" y="2694063"/>
                  </a:lnTo>
                  <a:close/>
                </a:path>
                <a:path w="5438775" h="3776979">
                  <a:moveTo>
                    <a:pt x="4724400" y="2155939"/>
                  </a:moveTo>
                  <a:lnTo>
                    <a:pt x="4723943" y="2154809"/>
                  </a:lnTo>
                  <a:lnTo>
                    <a:pt x="4722076" y="2152954"/>
                  </a:lnTo>
                  <a:lnTo>
                    <a:pt x="4720958" y="2152485"/>
                  </a:lnTo>
                  <a:lnTo>
                    <a:pt x="4718329" y="2152485"/>
                  </a:lnTo>
                  <a:lnTo>
                    <a:pt x="4717212" y="2152954"/>
                  </a:lnTo>
                  <a:lnTo>
                    <a:pt x="4715345" y="2154809"/>
                  </a:lnTo>
                  <a:lnTo>
                    <a:pt x="4714875" y="2155939"/>
                  </a:lnTo>
                  <a:lnTo>
                    <a:pt x="4714875" y="2158568"/>
                  </a:lnTo>
                  <a:lnTo>
                    <a:pt x="4715345" y="2159685"/>
                  </a:lnTo>
                  <a:lnTo>
                    <a:pt x="4717212" y="2161552"/>
                  </a:lnTo>
                  <a:lnTo>
                    <a:pt x="4718329" y="2162010"/>
                  </a:lnTo>
                  <a:lnTo>
                    <a:pt x="4720958" y="2162010"/>
                  </a:lnTo>
                  <a:lnTo>
                    <a:pt x="4722076" y="2161552"/>
                  </a:lnTo>
                  <a:lnTo>
                    <a:pt x="4723943" y="2159685"/>
                  </a:lnTo>
                  <a:lnTo>
                    <a:pt x="4724400" y="2158568"/>
                  </a:lnTo>
                  <a:lnTo>
                    <a:pt x="4724400" y="2155939"/>
                  </a:lnTo>
                  <a:close/>
                </a:path>
                <a:path w="5438775" h="3776979">
                  <a:moveTo>
                    <a:pt x="4724400" y="1617814"/>
                  </a:moveTo>
                  <a:lnTo>
                    <a:pt x="4723943" y="1616697"/>
                  </a:lnTo>
                  <a:lnTo>
                    <a:pt x="4722076" y="1614830"/>
                  </a:lnTo>
                  <a:lnTo>
                    <a:pt x="4720958" y="1614373"/>
                  </a:lnTo>
                  <a:lnTo>
                    <a:pt x="4718329" y="1614373"/>
                  </a:lnTo>
                  <a:lnTo>
                    <a:pt x="4717212" y="1614830"/>
                  </a:lnTo>
                  <a:lnTo>
                    <a:pt x="4715345" y="1616697"/>
                  </a:lnTo>
                  <a:lnTo>
                    <a:pt x="4714875" y="1617814"/>
                  </a:lnTo>
                  <a:lnTo>
                    <a:pt x="4714875" y="1620443"/>
                  </a:lnTo>
                  <a:lnTo>
                    <a:pt x="4715345" y="1621574"/>
                  </a:lnTo>
                  <a:lnTo>
                    <a:pt x="4717212" y="1623428"/>
                  </a:lnTo>
                  <a:lnTo>
                    <a:pt x="4718329" y="1623898"/>
                  </a:lnTo>
                  <a:lnTo>
                    <a:pt x="4720958" y="1623898"/>
                  </a:lnTo>
                  <a:lnTo>
                    <a:pt x="4722076" y="1623428"/>
                  </a:lnTo>
                  <a:lnTo>
                    <a:pt x="4723943" y="1621574"/>
                  </a:lnTo>
                  <a:lnTo>
                    <a:pt x="4724400" y="1620443"/>
                  </a:lnTo>
                  <a:lnTo>
                    <a:pt x="4724400" y="1617814"/>
                  </a:lnTo>
                  <a:close/>
                </a:path>
                <a:path w="5438775" h="3776979">
                  <a:moveTo>
                    <a:pt x="4724400" y="1079690"/>
                  </a:moveTo>
                  <a:lnTo>
                    <a:pt x="4723943" y="1078572"/>
                  </a:lnTo>
                  <a:lnTo>
                    <a:pt x="4722076" y="1076706"/>
                  </a:lnTo>
                  <a:lnTo>
                    <a:pt x="4720958" y="1076248"/>
                  </a:lnTo>
                  <a:lnTo>
                    <a:pt x="4718329" y="1076248"/>
                  </a:lnTo>
                  <a:lnTo>
                    <a:pt x="4717212" y="1076706"/>
                  </a:lnTo>
                  <a:lnTo>
                    <a:pt x="4715345" y="1078572"/>
                  </a:lnTo>
                  <a:lnTo>
                    <a:pt x="4714875" y="1079690"/>
                  </a:lnTo>
                  <a:lnTo>
                    <a:pt x="4714875" y="1082319"/>
                  </a:lnTo>
                  <a:lnTo>
                    <a:pt x="4715345" y="1083449"/>
                  </a:lnTo>
                  <a:lnTo>
                    <a:pt x="4717212" y="1085303"/>
                  </a:lnTo>
                  <a:lnTo>
                    <a:pt x="4718329" y="1085773"/>
                  </a:lnTo>
                  <a:lnTo>
                    <a:pt x="4720958" y="1085773"/>
                  </a:lnTo>
                  <a:lnTo>
                    <a:pt x="4722076" y="1085303"/>
                  </a:lnTo>
                  <a:lnTo>
                    <a:pt x="4723943" y="1083449"/>
                  </a:lnTo>
                  <a:lnTo>
                    <a:pt x="4724400" y="1082319"/>
                  </a:lnTo>
                  <a:lnTo>
                    <a:pt x="4724400" y="1079690"/>
                  </a:lnTo>
                  <a:close/>
                </a:path>
                <a:path w="5438775" h="3776979">
                  <a:moveTo>
                    <a:pt x="4724400" y="541566"/>
                  </a:moveTo>
                  <a:lnTo>
                    <a:pt x="4723943" y="540448"/>
                  </a:lnTo>
                  <a:lnTo>
                    <a:pt x="4722076" y="538594"/>
                  </a:lnTo>
                  <a:lnTo>
                    <a:pt x="4720958" y="538124"/>
                  </a:lnTo>
                  <a:lnTo>
                    <a:pt x="4718329" y="538124"/>
                  </a:lnTo>
                  <a:lnTo>
                    <a:pt x="4717212" y="538594"/>
                  </a:lnTo>
                  <a:lnTo>
                    <a:pt x="4715345" y="540448"/>
                  </a:lnTo>
                  <a:lnTo>
                    <a:pt x="4714875" y="541566"/>
                  </a:lnTo>
                  <a:lnTo>
                    <a:pt x="4714875" y="544207"/>
                  </a:lnTo>
                  <a:lnTo>
                    <a:pt x="4715345" y="545325"/>
                  </a:lnTo>
                  <a:lnTo>
                    <a:pt x="4717212" y="547179"/>
                  </a:lnTo>
                  <a:lnTo>
                    <a:pt x="4718329" y="547649"/>
                  </a:lnTo>
                  <a:lnTo>
                    <a:pt x="4720958" y="547649"/>
                  </a:lnTo>
                  <a:lnTo>
                    <a:pt x="4722076" y="547179"/>
                  </a:lnTo>
                  <a:lnTo>
                    <a:pt x="4723943" y="545325"/>
                  </a:lnTo>
                  <a:lnTo>
                    <a:pt x="4724400" y="544207"/>
                  </a:lnTo>
                  <a:lnTo>
                    <a:pt x="4724400" y="541566"/>
                  </a:lnTo>
                  <a:close/>
                </a:path>
                <a:path w="5438775" h="3776979">
                  <a:moveTo>
                    <a:pt x="4724400" y="3454"/>
                  </a:moveTo>
                  <a:lnTo>
                    <a:pt x="4723943" y="2324"/>
                  </a:lnTo>
                  <a:lnTo>
                    <a:pt x="4722076" y="469"/>
                  </a:lnTo>
                  <a:lnTo>
                    <a:pt x="4720958" y="0"/>
                  </a:lnTo>
                  <a:lnTo>
                    <a:pt x="4718329" y="0"/>
                  </a:lnTo>
                  <a:lnTo>
                    <a:pt x="4717212" y="469"/>
                  </a:lnTo>
                  <a:lnTo>
                    <a:pt x="4715345" y="2324"/>
                  </a:lnTo>
                  <a:lnTo>
                    <a:pt x="4714875" y="3454"/>
                  </a:lnTo>
                  <a:lnTo>
                    <a:pt x="4714875" y="6083"/>
                  </a:lnTo>
                  <a:lnTo>
                    <a:pt x="4715345" y="7200"/>
                  </a:lnTo>
                  <a:lnTo>
                    <a:pt x="4717212" y="9067"/>
                  </a:lnTo>
                  <a:lnTo>
                    <a:pt x="4718329" y="9525"/>
                  </a:lnTo>
                  <a:lnTo>
                    <a:pt x="4720958" y="9525"/>
                  </a:lnTo>
                  <a:lnTo>
                    <a:pt x="4722076" y="9067"/>
                  </a:lnTo>
                  <a:lnTo>
                    <a:pt x="4723943" y="7200"/>
                  </a:lnTo>
                  <a:lnTo>
                    <a:pt x="4724400" y="6083"/>
                  </a:lnTo>
                  <a:lnTo>
                    <a:pt x="4724400" y="3454"/>
                  </a:lnTo>
                  <a:close/>
                </a:path>
                <a:path w="5438775" h="3776979">
                  <a:moveTo>
                    <a:pt x="4772025" y="3770299"/>
                  </a:moveTo>
                  <a:lnTo>
                    <a:pt x="4771568" y="3769182"/>
                  </a:lnTo>
                  <a:lnTo>
                    <a:pt x="4769701" y="3767315"/>
                  </a:lnTo>
                  <a:lnTo>
                    <a:pt x="4768583" y="3766858"/>
                  </a:lnTo>
                  <a:lnTo>
                    <a:pt x="4765954" y="3766858"/>
                  </a:lnTo>
                  <a:lnTo>
                    <a:pt x="4764837" y="3767315"/>
                  </a:lnTo>
                  <a:lnTo>
                    <a:pt x="4762970" y="3769182"/>
                  </a:lnTo>
                  <a:lnTo>
                    <a:pt x="4762500" y="3770299"/>
                  </a:lnTo>
                  <a:lnTo>
                    <a:pt x="4762500" y="3772928"/>
                  </a:lnTo>
                  <a:lnTo>
                    <a:pt x="4762970" y="3774059"/>
                  </a:lnTo>
                  <a:lnTo>
                    <a:pt x="4764837" y="3775913"/>
                  </a:lnTo>
                  <a:lnTo>
                    <a:pt x="4765954" y="3776383"/>
                  </a:lnTo>
                  <a:lnTo>
                    <a:pt x="4768583" y="3776383"/>
                  </a:lnTo>
                  <a:lnTo>
                    <a:pt x="4769701" y="3775913"/>
                  </a:lnTo>
                  <a:lnTo>
                    <a:pt x="4771568" y="3774059"/>
                  </a:lnTo>
                  <a:lnTo>
                    <a:pt x="4772025" y="3772928"/>
                  </a:lnTo>
                  <a:lnTo>
                    <a:pt x="4772025" y="3770299"/>
                  </a:lnTo>
                  <a:close/>
                </a:path>
                <a:path w="5438775" h="3776979">
                  <a:moveTo>
                    <a:pt x="4772025" y="3232175"/>
                  </a:moveTo>
                  <a:lnTo>
                    <a:pt x="4771568" y="3231057"/>
                  </a:lnTo>
                  <a:lnTo>
                    <a:pt x="4769701" y="3229203"/>
                  </a:lnTo>
                  <a:lnTo>
                    <a:pt x="4768583" y="3228733"/>
                  </a:lnTo>
                  <a:lnTo>
                    <a:pt x="4765954" y="3228733"/>
                  </a:lnTo>
                  <a:lnTo>
                    <a:pt x="4764837" y="3229203"/>
                  </a:lnTo>
                  <a:lnTo>
                    <a:pt x="4762970" y="3231057"/>
                  </a:lnTo>
                  <a:lnTo>
                    <a:pt x="4762500" y="3232175"/>
                  </a:lnTo>
                  <a:lnTo>
                    <a:pt x="4762500" y="3234817"/>
                  </a:lnTo>
                  <a:lnTo>
                    <a:pt x="4762970" y="3235934"/>
                  </a:lnTo>
                  <a:lnTo>
                    <a:pt x="4764837" y="3237788"/>
                  </a:lnTo>
                  <a:lnTo>
                    <a:pt x="4765954" y="3238258"/>
                  </a:lnTo>
                  <a:lnTo>
                    <a:pt x="4768583" y="3238258"/>
                  </a:lnTo>
                  <a:lnTo>
                    <a:pt x="4769701" y="3237788"/>
                  </a:lnTo>
                  <a:lnTo>
                    <a:pt x="4771568" y="3235934"/>
                  </a:lnTo>
                  <a:lnTo>
                    <a:pt x="4772025" y="3234817"/>
                  </a:lnTo>
                  <a:lnTo>
                    <a:pt x="4772025" y="3232175"/>
                  </a:lnTo>
                  <a:close/>
                </a:path>
                <a:path w="5438775" h="3776979">
                  <a:moveTo>
                    <a:pt x="4772025" y="2694063"/>
                  </a:moveTo>
                  <a:lnTo>
                    <a:pt x="4771568" y="2692933"/>
                  </a:lnTo>
                  <a:lnTo>
                    <a:pt x="4769701" y="2691079"/>
                  </a:lnTo>
                  <a:lnTo>
                    <a:pt x="4768583" y="2690609"/>
                  </a:lnTo>
                  <a:lnTo>
                    <a:pt x="4765954" y="2690609"/>
                  </a:lnTo>
                  <a:lnTo>
                    <a:pt x="4764837" y="2691079"/>
                  </a:lnTo>
                  <a:lnTo>
                    <a:pt x="4762970" y="2692933"/>
                  </a:lnTo>
                  <a:lnTo>
                    <a:pt x="4762500" y="2694063"/>
                  </a:lnTo>
                  <a:lnTo>
                    <a:pt x="4762500" y="2696692"/>
                  </a:lnTo>
                  <a:lnTo>
                    <a:pt x="4762970" y="2697810"/>
                  </a:lnTo>
                  <a:lnTo>
                    <a:pt x="4764837" y="2699677"/>
                  </a:lnTo>
                  <a:lnTo>
                    <a:pt x="4765954" y="2700134"/>
                  </a:lnTo>
                  <a:lnTo>
                    <a:pt x="4768583" y="2700134"/>
                  </a:lnTo>
                  <a:lnTo>
                    <a:pt x="4769701" y="2699677"/>
                  </a:lnTo>
                  <a:lnTo>
                    <a:pt x="4771568" y="2697810"/>
                  </a:lnTo>
                  <a:lnTo>
                    <a:pt x="4772025" y="2696692"/>
                  </a:lnTo>
                  <a:lnTo>
                    <a:pt x="4772025" y="2694063"/>
                  </a:lnTo>
                  <a:close/>
                </a:path>
                <a:path w="5438775" h="3776979">
                  <a:moveTo>
                    <a:pt x="4772025" y="2155939"/>
                  </a:moveTo>
                  <a:lnTo>
                    <a:pt x="4771568" y="2154809"/>
                  </a:lnTo>
                  <a:lnTo>
                    <a:pt x="4769701" y="2152954"/>
                  </a:lnTo>
                  <a:lnTo>
                    <a:pt x="4768583" y="2152485"/>
                  </a:lnTo>
                  <a:lnTo>
                    <a:pt x="4765954" y="2152485"/>
                  </a:lnTo>
                  <a:lnTo>
                    <a:pt x="4764837" y="2152954"/>
                  </a:lnTo>
                  <a:lnTo>
                    <a:pt x="4762970" y="2154809"/>
                  </a:lnTo>
                  <a:lnTo>
                    <a:pt x="4762500" y="2155939"/>
                  </a:lnTo>
                  <a:lnTo>
                    <a:pt x="4762500" y="2158568"/>
                  </a:lnTo>
                  <a:lnTo>
                    <a:pt x="4762970" y="2159685"/>
                  </a:lnTo>
                  <a:lnTo>
                    <a:pt x="4764837" y="2161552"/>
                  </a:lnTo>
                  <a:lnTo>
                    <a:pt x="4765954" y="2162010"/>
                  </a:lnTo>
                  <a:lnTo>
                    <a:pt x="4768583" y="2162010"/>
                  </a:lnTo>
                  <a:lnTo>
                    <a:pt x="4769701" y="2161552"/>
                  </a:lnTo>
                  <a:lnTo>
                    <a:pt x="4771568" y="2159685"/>
                  </a:lnTo>
                  <a:lnTo>
                    <a:pt x="4772025" y="2158568"/>
                  </a:lnTo>
                  <a:lnTo>
                    <a:pt x="4772025" y="2155939"/>
                  </a:lnTo>
                  <a:close/>
                </a:path>
                <a:path w="5438775" h="3776979">
                  <a:moveTo>
                    <a:pt x="4772025" y="1617814"/>
                  </a:moveTo>
                  <a:lnTo>
                    <a:pt x="4771568" y="1616697"/>
                  </a:lnTo>
                  <a:lnTo>
                    <a:pt x="4769701" y="1614830"/>
                  </a:lnTo>
                  <a:lnTo>
                    <a:pt x="4768583" y="1614373"/>
                  </a:lnTo>
                  <a:lnTo>
                    <a:pt x="4765954" y="1614373"/>
                  </a:lnTo>
                  <a:lnTo>
                    <a:pt x="4764837" y="1614830"/>
                  </a:lnTo>
                  <a:lnTo>
                    <a:pt x="4762970" y="1616697"/>
                  </a:lnTo>
                  <a:lnTo>
                    <a:pt x="4762500" y="1617814"/>
                  </a:lnTo>
                  <a:lnTo>
                    <a:pt x="4762500" y="1620443"/>
                  </a:lnTo>
                  <a:lnTo>
                    <a:pt x="4762970" y="1621574"/>
                  </a:lnTo>
                  <a:lnTo>
                    <a:pt x="4764837" y="1623428"/>
                  </a:lnTo>
                  <a:lnTo>
                    <a:pt x="4765954" y="1623898"/>
                  </a:lnTo>
                  <a:lnTo>
                    <a:pt x="4768583" y="1623898"/>
                  </a:lnTo>
                  <a:lnTo>
                    <a:pt x="4769701" y="1623428"/>
                  </a:lnTo>
                  <a:lnTo>
                    <a:pt x="4771568" y="1621574"/>
                  </a:lnTo>
                  <a:lnTo>
                    <a:pt x="4772025" y="1620443"/>
                  </a:lnTo>
                  <a:lnTo>
                    <a:pt x="4772025" y="1617814"/>
                  </a:lnTo>
                  <a:close/>
                </a:path>
                <a:path w="5438775" h="3776979">
                  <a:moveTo>
                    <a:pt x="4772025" y="1079690"/>
                  </a:moveTo>
                  <a:lnTo>
                    <a:pt x="4771568" y="1078572"/>
                  </a:lnTo>
                  <a:lnTo>
                    <a:pt x="4769701" y="1076706"/>
                  </a:lnTo>
                  <a:lnTo>
                    <a:pt x="4768583" y="1076248"/>
                  </a:lnTo>
                  <a:lnTo>
                    <a:pt x="4765954" y="1076248"/>
                  </a:lnTo>
                  <a:lnTo>
                    <a:pt x="4764837" y="1076706"/>
                  </a:lnTo>
                  <a:lnTo>
                    <a:pt x="4762970" y="1078572"/>
                  </a:lnTo>
                  <a:lnTo>
                    <a:pt x="4762500" y="1079690"/>
                  </a:lnTo>
                  <a:lnTo>
                    <a:pt x="4762500" y="1082319"/>
                  </a:lnTo>
                  <a:lnTo>
                    <a:pt x="4762970" y="1083449"/>
                  </a:lnTo>
                  <a:lnTo>
                    <a:pt x="4764837" y="1085303"/>
                  </a:lnTo>
                  <a:lnTo>
                    <a:pt x="4765954" y="1085773"/>
                  </a:lnTo>
                  <a:lnTo>
                    <a:pt x="4768583" y="1085773"/>
                  </a:lnTo>
                  <a:lnTo>
                    <a:pt x="4769701" y="1085303"/>
                  </a:lnTo>
                  <a:lnTo>
                    <a:pt x="4771568" y="1083449"/>
                  </a:lnTo>
                  <a:lnTo>
                    <a:pt x="4772025" y="1082319"/>
                  </a:lnTo>
                  <a:lnTo>
                    <a:pt x="4772025" y="1079690"/>
                  </a:lnTo>
                  <a:close/>
                </a:path>
                <a:path w="5438775" h="3776979">
                  <a:moveTo>
                    <a:pt x="4772025" y="541566"/>
                  </a:moveTo>
                  <a:lnTo>
                    <a:pt x="4771568" y="540448"/>
                  </a:lnTo>
                  <a:lnTo>
                    <a:pt x="4769701" y="538594"/>
                  </a:lnTo>
                  <a:lnTo>
                    <a:pt x="4768583" y="538124"/>
                  </a:lnTo>
                  <a:lnTo>
                    <a:pt x="4765954" y="538124"/>
                  </a:lnTo>
                  <a:lnTo>
                    <a:pt x="4764837" y="538594"/>
                  </a:lnTo>
                  <a:lnTo>
                    <a:pt x="4762970" y="540448"/>
                  </a:lnTo>
                  <a:lnTo>
                    <a:pt x="4762500" y="541566"/>
                  </a:lnTo>
                  <a:lnTo>
                    <a:pt x="4762500" y="544207"/>
                  </a:lnTo>
                  <a:lnTo>
                    <a:pt x="4762970" y="545325"/>
                  </a:lnTo>
                  <a:lnTo>
                    <a:pt x="4764837" y="547179"/>
                  </a:lnTo>
                  <a:lnTo>
                    <a:pt x="4765954" y="547649"/>
                  </a:lnTo>
                  <a:lnTo>
                    <a:pt x="4768583" y="547649"/>
                  </a:lnTo>
                  <a:lnTo>
                    <a:pt x="4769701" y="547179"/>
                  </a:lnTo>
                  <a:lnTo>
                    <a:pt x="4771568" y="545325"/>
                  </a:lnTo>
                  <a:lnTo>
                    <a:pt x="4772025" y="544207"/>
                  </a:lnTo>
                  <a:lnTo>
                    <a:pt x="4772025" y="541566"/>
                  </a:lnTo>
                  <a:close/>
                </a:path>
                <a:path w="5438775" h="3776979">
                  <a:moveTo>
                    <a:pt x="4772025" y="3454"/>
                  </a:moveTo>
                  <a:lnTo>
                    <a:pt x="4771568" y="2324"/>
                  </a:lnTo>
                  <a:lnTo>
                    <a:pt x="4769701" y="469"/>
                  </a:lnTo>
                  <a:lnTo>
                    <a:pt x="4768583" y="0"/>
                  </a:lnTo>
                  <a:lnTo>
                    <a:pt x="4765954" y="0"/>
                  </a:lnTo>
                  <a:lnTo>
                    <a:pt x="4764837" y="469"/>
                  </a:lnTo>
                  <a:lnTo>
                    <a:pt x="4762970" y="2324"/>
                  </a:lnTo>
                  <a:lnTo>
                    <a:pt x="4762500" y="3454"/>
                  </a:lnTo>
                  <a:lnTo>
                    <a:pt x="4762500" y="6083"/>
                  </a:lnTo>
                  <a:lnTo>
                    <a:pt x="4762970" y="7200"/>
                  </a:lnTo>
                  <a:lnTo>
                    <a:pt x="4764837" y="9067"/>
                  </a:lnTo>
                  <a:lnTo>
                    <a:pt x="4765954" y="9525"/>
                  </a:lnTo>
                  <a:lnTo>
                    <a:pt x="4768583" y="9525"/>
                  </a:lnTo>
                  <a:lnTo>
                    <a:pt x="4769701" y="9067"/>
                  </a:lnTo>
                  <a:lnTo>
                    <a:pt x="4771568" y="7200"/>
                  </a:lnTo>
                  <a:lnTo>
                    <a:pt x="4772025" y="6083"/>
                  </a:lnTo>
                  <a:lnTo>
                    <a:pt x="4772025" y="3454"/>
                  </a:lnTo>
                  <a:close/>
                </a:path>
                <a:path w="5438775" h="3776979">
                  <a:moveTo>
                    <a:pt x="4819650" y="3770299"/>
                  </a:moveTo>
                  <a:lnTo>
                    <a:pt x="4819193" y="3769182"/>
                  </a:lnTo>
                  <a:lnTo>
                    <a:pt x="4817326" y="3767315"/>
                  </a:lnTo>
                  <a:lnTo>
                    <a:pt x="4816208" y="3766858"/>
                  </a:lnTo>
                  <a:lnTo>
                    <a:pt x="4813579" y="3766858"/>
                  </a:lnTo>
                  <a:lnTo>
                    <a:pt x="4812449" y="3767315"/>
                  </a:lnTo>
                  <a:lnTo>
                    <a:pt x="4810595" y="3769182"/>
                  </a:lnTo>
                  <a:lnTo>
                    <a:pt x="4810125" y="3770299"/>
                  </a:lnTo>
                  <a:lnTo>
                    <a:pt x="4810125" y="3772928"/>
                  </a:lnTo>
                  <a:lnTo>
                    <a:pt x="4810595" y="3774059"/>
                  </a:lnTo>
                  <a:lnTo>
                    <a:pt x="4812449" y="3775913"/>
                  </a:lnTo>
                  <a:lnTo>
                    <a:pt x="4813579" y="3776383"/>
                  </a:lnTo>
                  <a:lnTo>
                    <a:pt x="4816208" y="3776383"/>
                  </a:lnTo>
                  <a:lnTo>
                    <a:pt x="4817326" y="3775913"/>
                  </a:lnTo>
                  <a:lnTo>
                    <a:pt x="4819193" y="3774059"/>
                  </a:lnTo>
                  <a:lnTo>
                    <a:pt x="4819650" y="3772928"/>
                  </a:lnTo>
                  <a:lnTo>
                    <a:pt x="4819650" y="3770299"/>
                  </a:lnTo>
                  <a:close/>
                </a:path>
                <a:path w="5438775" h="3776979">
                  <a:moveTo>
                    <a:pt x="4819650" y="3232175"/>
                  </a:moveTo>
                  <a:lnTo>
                    <a:pt x="4819193" y="3231057"/>
                  </a:lnTo>
                  <a:lnTo>
                    <a:pt x="4817326" y="3229203"/>
                  </a:lnTo>
                  <a:lnTo>
                    <a:pt x="4816208" y="3228733"/>
                  </a:lnTo>
                  <a:lnTo>
                    <a:pt x="4813579" y="3228733"/>
                  </a:lnTo>
                  <a:lnTo>
                    <a:pt x="4812449" y="3229203"/>
                  </a:lnTo>
                  <a:lnTo>
                    <a:pt x="4810595" y="3231057"/>
                  </a:lnTo>
                  <a:lnTo>
                    <a:pt x="4810125" y="3232175"/>
                  </a:lnTo>
                  <a:lnTo>
                    <a:pt x="4810125" y="3234817"/>
                  </a:lnTo>
                  <a:lnTo>
                    <a:pt x="4810595" y="3235934"/>
                  </a:lnTo>
                  <a:lnTo>
                    <a:pt x="4812449" y="3237788"/>
                  </a:lnTo>
                  <a:lnTo>
                    <a:pt x="4813579" y="3238258"/>
                  </a:lnTo>
                  <a:lnTo>
                    <a:pt x="4816208" y="3238258"/>
                  </a:lnTo>
                  <a:lnTo>
                    <a:pt x="4817326" y="3237788"/>
                  </a:lnTo>
                  <a:lnTo>
                    <a:pt x="4819193" y="3235934"/>
                  </a:lnTo>
                  <a:lnTo>
                    <a:pt x="4819650" y="3234817"/>
                  </a:lnTo>
                  <a:lnTo>
                    <a:pt x="4819650" y="3232175"/>
                  </a:lnTo>
                  <a:close/>
                </a:path>
                <a:path w="5438775" h="3776979">
                  <a:moveTo>
                    <a:pt x="4819650" y="2694063"/>
                  </a:moveTo>
                  <a:lnTo>
                    <a:pt x="4819193" y="2692933"/>
                  </a:lnTo>
                  <a:lnTo>
                    <a:pt x="4817326" y="2691079"/>
                  </a:lnTo>
                  <a:lnTo>
                    <a:pt x="4816208" y="2690609"/>
                  </a:lnTo>
                  <a:lnTo>
                    <a:pt x="4813579" y="2690609"/>
                  </a:lnTo>
                  <a:lnTo>
                    <a:pt x="4812449" y="2691079"/>
                  </a:lnTo>
                  <a:lnTo>
                    <a:pt x="4810595" y="2692933"/>
                  </a:lnTo>
                  <a:lnTo>
                    <a:pt x="4810125" y="2694063"/>
                  </a:lnTo>
                  <a:lnTo>
                    <a:pt x="4810125" y="2696692"/>
                  </a:lnTo>
                  <a:lnTo>
                    <a:pt x="4810595" y="2697810"/>
                  </a:lnTo>
                  <a:lnTo>
                    <a:pt x="4812449" y="2699677"/>
                  </a:lnTo>
                  <a:lnTo>
                    <a:pt x="4813579" y="2700134"/>
                  </a:lnTo>
                  <a:lnTo>
                    <a:pt x="4816208" y="2700134"/>
                  </a:lnTo>
                  <a:lnTo>
                    <a:pt x="4817326" y="2699677"/>
                  </a:lnTo>
                  <a:lnTo>
                    <a:pt x="4819193" y="2697810"/>
                  </a:lnTo>
                  <a:lnTo>
                    <a:pt x="4819650" y="2696692"/>
                  </a:lnTo>
                  <a:lnTo>
                    <a:pt x="4819650" y="2694063"/>
                  </a:lnTo>
                  <a:close/>
                </a:path>
                <a:path w="5438775" h="3776979">
                  <a:moveTo>
                    <a:pt x="4819650" y="2155939"/>
                  </a:moveTo>
                  <a:lnTo>
                    <a:pt x="4819193" y="2154809"/>
                  </a:lnTo>
                  <a:lnTo>
                    <a:pt x="4817326" y="2152954"/>
                  </a:lnTo>
                  <a:lnTo>
                    <a:pt x="4816208" y="2152485"/>
                  </a:lnTo>
                  <a:lnTo>
                    <a:pt x="4813579" y="2152485"/>
                  </a:lnTo>
                  <a:lnTo>
                    <a:pt x="4812449" y="2152954"/>
                  </a:lnTo>
                  <a:lnTo>
                    <a:pt x="4810595" y="2154809"/>
                  </a:lnTo>
                  <a:lnTo>
                    <a:pt x="4810125" y="2155939"/>
                  </a:lnTo>
                  <a:lnTo>
                    <a:pt x="4810125" y="2158568"/>
                  </a:lnTo>
                  <a:lnTo>
                    <a:pt x="4810595" y="2159685"/>
                  </a:lnTo>
                  <a:lnTo>
                    <a:pt x="4812449" y="2161552"/>
                  </a:lnTo>
                  <a:lnTo>
                    <a:pt x="4813579" y="2162010"/>
                  </a:lnTo>
                  <a:lnTo>
                    <a:pt x="4816208" y="2162010"/>
                  </a:lnTo>
                  <a:lnTo>
                    <a:pt x="4817326" y="2161552"/>
                  </a:lnTo>
                  <a:lnTo>
                    <a:pt x="4819193" y="2159685"/>
                  </a:lnTo>
                  <a:lnTo>
                    <a:pt x="4819650" y="2158568"/>
                  </a:lnTo>
                  <a:lnTo>
                    <a:pt x="4819650" y="2155939"/>
                  </a:lnTo>
                  <a:close/>
                </a:path>
                <a:path w="5438775" h="3776979">
                  <a:moveTo>
                    <a:pt x="4819650" y="1617814"/>
                  </a:moveTo>
                  <a:lnTo>
                    <a:pt x="4819193" y="1616697"/>
                  </a:lnTo>
                  <a:lnTo>
                    <a:pt x="4817326" y="1614830"/>
                  </a:lnTo>
                  <a:lnTo>
                    <a:pt x="4816208" y="1614373"/>
                  </a:lnTo>
                  <a:lnTo>
                    <a:pt x="4813579" y="1614373"/>
                  </a:lnTo>
                  <a:lnTo>
                    <a:pt x="4812449" y="1614830"/>
                  </a:lnTo>
                  <a:lnTo>
                    <a:pt x="4810595" y="1616697"/>
                  </a:lnTo>
                  <a:lnTo>
                    <a:pt x="4810125" y="1617814"/>
                  </a:lnTo>
                  <a:lnTo>
                    <a:pt x="4810125" y="1620443"/>
                  </a:lnTo>
                  <a:lnTo>
                    <a:pt x="4810595" y="1621574"/>
                  </a:lnTo>
                  <a:lnTo>
                    <a:pt x="4812449" y="1623428"/>
                  </a:lnTo>
                  <a:lnTo>
                    <a:pt x="4813579" y="1623898"/>
                  </a:lnTo>
                  <a:lnTo>
                    <a:pt x="4816208" y="1623898"/>
                  </a:lnTo>
                  <a:lnTo>
                    <a:pt x="4817326" y="1623428"/>
                  </a:lnTo>
                  <a:lnTo>
                    <a:pt x="4819193" y="1621574"/>
                  </a:lnTo>
                  <a:lnTo>
                    <a:pt x="4819650" y="1620443"/>
                  </a:lnTo>
                  <a:lnTo>
                    <a:pt x="4819650" y="1617814"/>
                  </a:lnTo>
                  <a:close/>
                </a:path>
                <a:path w="5438775" h="3776979">
                  <a:moveTo>
                    <a:pt x="4819650" y="1079690"/>
                  </a:moveTo>
                  <a:lnTo>
                    <a:pt x="4819193" y="1078572"/>
                  </a:lnTo>
                  <a:lnTo>
                    <a:pt x="4817326" y="1076706"/>
                  </a:lnTo>
                  <a:lnTo>
                    <a:pt x="4816208" y="1076248"/>
                  </a:lnTo>
                  <a:lnTo>
                    <a:pt x="4813579" y="1076248"/>
                  </a:lnTo>
                  <a:lnTo>
                    <a:pt x="4812449" y="1076706"/>
                  </a:lnTo>
                  <a:lnTo>
                    <a:pt x="4810595" y="1078572"/>
                  </a:lnTo>
                  <a:lnTo>
                    <a:pt x="4810125" y="1079690"/>
                  </a:lnTo>
                  <a:lnTo>
                    <a:pt x="4810125" y="1082319"/>
                  </a:lnTo>
                  <a:lnTo>
                    <a:pt x="4810595" y="1083449"/>
                  </a:lnTo>
                  <a:lnTo>
                    <a:pt x="4812449" y="1085303"/>
                  </a:lnTo>
                  <a:lnTo>
                    <a:pt x="4813579" y="1085773"/>
                  </a:lnTo>
                  <a:lnTo>
                    <a:pt x="4816208" y="1085773"/>
                  </a:lnTo>
                  <a:lnTo>
                    <a:pt x="4817326" y="1085303"/>
                  </a:lnTo>
                  <a:lnTo>
                    <a:pt x="4819193" y="1083449"/>
                  </a:lnTo>
                  <a:lnTo>
                    <a:pt x="4819650" y="1082319"/>
                  </a:lnTo>
                  <a:lnTo>
                    <a:pt x="4819650" y="1079690"/>
                  </a:lnTo>
                  <a:close/>
                </a:path>
                <a:path w="5438775" h="3776979">
                  <a:moveTo>
                    <a:pt x="4819650" y="541566"/>
                  </a:moveTo>
                  <a:lnTo>
                    <a:pt x="4819193" y="540448"/>
                  </a:lnTo>
                  <a:lnTo>
                    <a:pt x="4817326" y="538594"/>
                  </a:lnTo>
                  <a:lnTo>
                    <a:pt x="4816208" y="538124"/>
                  </a:lnTo>
                  <a:lnTo>
                    <a:pt x="4813579" y="538124"/>
                  </a:lnTo>
                  <a:lnTo>
                    <a:pt x="4812449" y="538594"/>
                  </a:lnTo>
                  <a:lnTo>
                    <a:pt x="4810595" y="540448"/>
                  </a:lnTo>
                  <a:lnTo>
                    <a:pt x="4810125" y="541566"/>
                  </a:lnTo>
                  <a:lnTo>
                    <a:pt x="4810125" y="544207"/>
                  </a:lnTo>
                  <a:lnTo>
                    <a:pt x="4810595" y="545325"/>
                  </a:lnTo>
                  <a:lnTo>
                    <a:pt x="4812449" y="547179"/>
                  </a:lnTo>
                  <a:lnTo>
                    <a:pt x="4813579" y="547649"/>
                  </a:lnTo>
                  <a:lnTo>
                    <a:pt x="4816208" y="547649"/>
                  </a:lnTo>
                  <a:lnTo>
                    <a:pt x="4817326" y="547179"/>
                  </a:lnTo>
                  <a:lnTo>
                    <a:pt x="4819193" y="545325"/>
                  </a:lnTo>
                  <a:lnTo>
                    <a:pt x="4819650" y="544207"/>
                  </a:lnTo>
                  <a:lnTo>
                    <a:pt x="4819650" y="541566"/>
                  </a:lnTo>
                  <a:close/>
                </a:path>
                <a:path w="5438775" h="3776979">
                  <a:moveTo>
                    <a:pt x="4819650" y="3454"/>
                  </a:moveTo>
                  <a:lnTo>
                    <a:pt x="4819193" y="2324"/>
                  </a:lnTo>
                  <a:lnTo>
                    <a:pt x="4817326" y="469"/>
                  </a:lnTo>
                  <a:lnTo>
                    <a:pt x="4816208" y="0"/>
                  </a:lnTo>
                  <a:lnTo>
                    <a:pt x="4813579" y="0"/>
                  </a:lnTo>
                  <a:lnTo>
                    <a:pt x="4812449" y="469"/>
                  </a:lnTo>
                  <a:lnTo>
                    <a:pt x="4810595" y="2324"/>
                  </a:lnTo>
                  <a:lnTo>
                    <a:pt x="4810125" y="3454"/>
                  </a:lnTo>
                  <a:lnTo>
                    <a:pt x="4810125" y="6083"/>
                  </a:lnTo>
                  <a:lnTo>
                    <a:pt x="4810595" y="7200"/>
                  </a:lnTo>
                  <a:lnTo>
                    <a:pt x="4812449" y="9067"/>
                  </a:lnTo>
                  <a:lnTo>
                    <a:pt x="4813579" y="9525"/>
                  </a:lnTo>
                  <a:lnTo>
                    <a:pt x="4816208" y="9525"/>
                  </a:lnTo>
                  <a:lnTo>
                    <a:pt x="4817326" y="9067"/>
                  </a:lnTo>
                  <a:lnTo>
                    <a:pt x="4819193" y="7200"/>
                  </a:lnTo>
                  <a:lnTo>
                    <a:pt x="4819650" y="6083"/>
                  </a:lnTo>
                  <a:lnTo>
                    <a:pt x="4819650" y="3454"/>
                  </a:lnTo>
                  <a:close/>
                </a:path>
                <a:path w="5438775" h="3776979">
                  <a:moveTo>
                    <a:pt x="4867275" y="3770299"/>
                  </a:moveTo>
                  <a:lnTo>
                    <a:pt x="4866818" y="3769182"/>
                  </a:lnTo>
                  <a:lnTo>
                    <a:pt x="4864951" y="3767315"/>
                  </a:lnTo>
                  <a:lnTo>
                    <a:pt x="4863833" y="3766858"/>
                  </a:lnTo>
                  <a:lnTo>
                    <a:pt x="4861204" y="3766858"/>
                  </a:lnTo>
                  <a:lnTo>
                    <a:pt x="4860074" y="3767315"/>
                  </a:lnTo>
                  <a:lnTo>
                    <a:pt x="4858220" y="3769182"/>
                  </a:lnTo>
                  <a:lnTo>
                    <a:pt x="4857750" y="3770299"/>
                  </a:lnTo>
                  <a:lnTo>
                    <a:pt x="4857750" y="3772928"/>
                  </a:lnTo>
                  <a:lnTo>
                    <a:pt x="4858220" y="3774059"/>
                  </a:lnTo>
                  <a:lnTo>
                    <a:pt x="4860074" y="3775913"/>
                  </a:lnTo>
                  <a:lnTo>
                    <a:pt x="4861204" y="3776383"/>
                  </a:lnTo>
                  <a:lnTo>
                    <a:pt x="4863833" y="3776383"/>
                  </a:lnTo>
                  <a:lnTo>
                    <a:pt x="4864951" y="3775913"/>
                  </a:lnTo>
                  <a:lnTo>
                    <a:pt x="4866818" y="3774059"/>
                  </a:lnTo>
                  <a:lnTo>
                    <a:pt x="4867275" y="3772928"/>
                  </a:lnTo>
                  <a:lnTo>
                    <a:pt x="4867275" y="3770299"/>
                  </a:lnTo>
                  <a:close/>
                </a:path>
                <a:path w="5438775" h="3776979">
                  <a:moveTo>
                    <a:pt x="4867275" y="3232175"/>
                  </a:moveTo>
                  <a:lnTo>
                    <a:pt x="4866818" y="3231057"/>
                  </a:lnTo>
                  <a:lnTo>
                    <a:pt x="4864951" y="3229203"/>
                  </a:lnTo>
                  <a:lnTo>
                    <a:pt x="4863833" y="3228733"/>
                  </a:lnTo>
                  <a:lnTo>
                    <a:pt x="4861204" y="3228733"/>
                  </a:lnTo>
                  <a:lnTo>
                    <a:pt x="4860074" y="3229203"/>
                  </a:lnTo>
                  <a:lnTo>
                    <a:pt x="4858220" y="3231057"/>
                  </a:lnTo>
                  <a:lnTo>
                    <a:pt x="4857750" y="3232175"/>
                  </a:lnTo>
                  <a:lnTo>
                    <a:pt x="4857750" y="3234817"/>
                  </a:lnTo>
                  <a:lnTo>
                    <a:pt x="4858220" y="3235934"/>
                  </a:lnTo>
                  <a:lnTo>
                    <a:pt x="4860074" y="3237788"/>
                  </a:lnTo>
                  <a:lnTo>
                    <a:pt x="4861204" y="3238258"/>
                  </a:lnTo>
                  <a:lnTo>
                    <a:pt x="4863833" y="3238258"/>
                  </a:lnTo>
                  <a:lnTo>
                    <a:pt x="4864951" y="3237788"/>
                  </a:lnTo>
                  <a:lnTo>
                    <a:pt x="4866818" y="3235934"/>
                  </a:lnTo>
                  <a:lnTo>
                    <a:pt x="4867275" y="3234817"/>
                  </a:lnTo>
                  <a:lnTo>
                    <a:pt x="4867275" y="3232175"/>
                  </a:lnTo>
                  <a:close/>
                </a:path>
                <a:path w="5438775" h="3776979">
                  <a:moveTo>
                    <a:pt x="4867275" y="2694063"/>
                  </a:moveTo>
                  <a:lnTo>
                    <a:pt x="4866818" y="2692933"/>
                  </a:lnTo>
                  <a:lnTo>
                    <a:pt x="4864951" y="2691079"/>
                  </a:lnTo>
                  <a:lnTo>
                    <a:pt x="4863833" y="2690609"/>
                  </a:lnTo>
                  <a:lnTo>
                    <a:pt x="4861204" y="2690609"/>
                  </a:lnTo>
                  <a:lnTo>
                    <a:pt x="4860074" y="2691079"/>
                  </a:lnTo>
                  <a:lnTo>
                    <a:pt x="4858220" y="2692933"/>
                  </a:lnTo>
                  <a:lnTo>
                    <a:pt x="4857750" y="2694063"/>
                  </a:lnTo>
                  <a:lnTo>
                    <a:pt x="4857750" y="2696692"/>
                  </a:lnTo>
                  <a:lnTo>
                    <a:pt x="4858220" y="2697810"/>
                  </a:lnTo>
                  <a:lnTo>
                    <a:pt x="4860074" y="2699677"/>
                  </a:lnTo>
                  <a:lnTo>
                    <a:pt x="4861204" y="2700134"/>
                  </a:lnTo>
                  <a:lnTo>
                    <a:pt x="4863833" y="2700134"/>
                  </a:lnTo>
                  <a:lnTo>
                    <a:pt x="4864951" y="2699677"/>
                  </a:lnTo>
                  <a:lnTo>
                    <a:pt x="4866818" y="2697810"/>
                  </a:lnTo>
                  <a:lnTo>
                    <a:pt x="4867275" y="2696692"/>
                  </a:lnTo>
                  <a:lnTo>
                    <a:pt x="4867275" y="2694063"/>
                  </a:lnTo>
                  <a:close/>
                </a:path>
                <a:path w="5438775" h="3776979">
                  <a:moveTo>
                    <a:pt x="4867275" y="2155939"/>
                  </a:moveTo>
                  <a:lnTo>
                    <a:pt x="4866818" y="2154809"/>
                  </a:lnTo>
                  <a:lnTo>
                    <a:pt x="4864951" y="2152954"/>
                  </a:lnTo>
                  <a:lnTo>
                    <a:pt x="4863833" y="2152485"/>
                  </a:lnTo>
                  <a:lnTo>
                    <a:pt x="4861204" y="2152485"/>
                  </a:lnTo>
                  <a:lnTo>
                    <a:pt x="4860074" y="2152954"/>
                  </a:lnTo>
                  <a:lnTo>
                    <a:pt x="4858220" y="2154809"/>
                  </a:lnTo>
                  <a:lnTo>
                    <a:pt x="4857750" y="2155939"/>
                  </a:lnTo>
                  <a:lnTo>
                    <a:pt x="4857750" y="2158568"/>
                  </a:lnTo>
                  <a:lnTo>
                    <a:pt x="4858220" y="2159685"/>
                  </a:lnTo>
                  <a:lnTo>
                    <a:pt x="4860074" y="2161552"/>
                  </a:lnTo>
                  <a:lnTo>
                    <a:pt x="4861204" y="2162010"/>
                  </a:lnTo>
                  <a:lnTo>
                    <a:pt x="4863833" y="2162010"/>
                  </a:lnTo>
                  <a:lnTo>
                    <a:pt x="4864951" y="2161552"/>
                  </a:lnTo>
                  <a:lnTo>
                    <a:pt x="4866818" y="2159685"/>
                  </a:lnTo>
                  <a:lnTo>
                    <a:pt x="4867275" y="2158568"/>
                  </a:lnTo>
                  <a:lnTo>
                    <a:pt x="4867275" y="2155939"/>
                  </a:lnTo>
                  <a:close/>
                </a:path>
                <a:path w="5438775" h="3776979">
                  <a:moveTo>
                    <a:pt x="4867275" y="1617814"/>
                  </a:moveTo>
                  <a:lnTo>
                    <a:pt x="4866818" y="1616697"/>
                  </a:lnTo>
                  <a:lnTo>
                    <a:pt x="4864951" y="1614830"/>
                  </a:lnTo>
                  <a:lnTo>
                    <a:pt x="4863833" y="1614373"/>
                  </a:lnTo>
                  <a:lnTo>
                    <a:pt x="4861204" y="1614373"/>
                  </a:lnTo>
                  <a:lnTo>
                    <a:pt x="4860074" y="1614830"/>
                  </a:lnTo>
                  <a:lnTo>
                    <a:pt x="4858220" y="1616697"/>
                  </a:lnTo>
                  <a:lnTo>
                    <a:pt x="4857750" y="1617814"/>
                  </a:lnTo>
                  <a:lnTo>
                    <a:pt x="4857750" y="1620443"/>
                  </a:lnTo>
                  <a:lnTo>
                    <a:pt x="4858220" y="1621574"/>
                  </a:lnTo>
                  <a:lnTo>
                    <a:pt x="4860074" y="1623428"/>
                  </a:lnTo>
                  <a:lnTo>
                    <a:pt x="4861204" y="1623898"/>
                  </a:lnTo>
                  <a:lnTo>
                    <a:pt x="4863833" y="1623898"/>
                  </a:lnTo>
                  <a:lnTo>
                    <a:pt x="4864951" y="1623428"/>
                  </a:lnTo>
                  <a:lnTo>
                    <a:pt x="4866818" y="1621574"/>
                  </a:lnTo>
                  <a:lnTo>
                    <a:pt x="4867275" y="1620443"/>
                  </a:lnTo>
                  <a:lnTo>
                    <a:pt x="4867275" y="1617814"/>
                  </a:lnTo>
                  <a:close/>
                </a:path>
                <a:path w="5438775" h="3776979">
                  <a:moveTo>
                    <a:pt x="4867275" y="1079690"/>
                  </a:moveTo>
                  <a:lnTo>
                    <a:pt x="4866818" y="1078572"/>
                  </a:lnTo>
                  <a:lnTo>
                    <a:pt x="4864951" y="1076706"/>
                  </a:lnTo>
                  <a:lnTo>
                    <a:pt x="4863833" y="1076248"/>
                  </a:lnTo>
                  <a:lnTo>
                    <a:pt x="4861204" y="1076248"/>
                  </a:lnTo>
                  <a:lnTo>
                    <a:pt x="4860074" y="1076706"/>
                  </a:lnTo>
                  <a:lnTo>
                    <a:pt x="4858220" y="1078572"/>
                  </a:lnTo>
                  <a:lnTo>
                    <a:pt x="4857750" y="1079690"/>
                  </a:lnTo>
                  <a:lnTo>
                    <a:pt x="4857750" y="1082319"/>
                  </a:lnTo>
                  <a:lnTo>
                    <a:pt x="4858220" y="1083449"/>
                  </a:lnTo>
                  <a:lnTo>
                    <a:pt x="4860074" y="1085303"/>
                  </a:lnTo>
                  <a:lnTo>
                    <a:pt x="4861204" y="1085773"/>
                  </a:lnTo>
                  <a:lnTo>
                    <a:pt x="4863833" y="1085773"/>
                  </a:lnTo>
                  <a:lnTo>
                    <a:pt x="4864951" y="1085303"/>
                  </a:lnTo>
                  <a:lnTo>
                    <a:pt x="4866818" y="1083449"/>
                  </a:lnTo>
                  <a:lnTo>
                    <a:pt x="4867275" y="1082319"/>
                  </a:lnTo>
                  <a:lnTo>
                    <a:pt x="4867275" y="1079690"/>
                  </a:lnTo>
                  <a:close/>
                </a:path>
                <a:path w="5438775" h="3776979">
                  <a:moveTo>
                    <a:pt x="4867275" y="541566"/>
                  </a:moveTo>
                  <a:lnTo>
                    <a:pt x="4866818" y="540448"/>
                  </a:lnTo>
                  <a:lnTo>
                    <a:pt x="4864951" y="538594"/>
                  </a:lnTo>
                  <a:lnTo>
                    <a:pt x="4863833" y="538124"/>
                  </a:lnTo>
                  <a:lnTo>
                    <a:pt x="4861204" y="538124"/>
                  </a:lnTo>
                  <a:lnTo>
                    <a:pt x="4860074" y="538594"/>
                  </a:lnTo>
                  <a:lnTo>
                    <a:pt x="4858220" y="540448"/>
                  </a:lnTo>
                  <a:lnTo>
                    <a:pt x="4857750" y="541566"/>
                  </a:lnTo>
                  <a:lnTo>
                    <a:pt x="4857750" y="544207"/>
                  </a:lnTo>
                  <a:lnTo>
                    <a:pt x="4858220" y="545325"/>
                  </a:lnTo>
                  <a:lnTo>
                    <a:pt x="4860074" y="547179"/>
                  </a:lnTo>
                  <a:lnTo>
                    <a:pt x="4861204" y="547649"/>
                  </a:lnTo>
                  <a:lnTo>
                    <a:pt x="4863833" y="547649"/>
                  </a:lnTo>
                  <a:lnTo>
                    <a:pt x="4864951" y="547179"/>
                  </a:lnTo>
                  <a:lnTo>
                    <a:pt x="4866818" y="545325"/>
                  </a:lnTo>
                  <a:lnTo>
                    <a:pt x="4867275" y="544207"/>
                  </a:lnTo>
                  <a:lnTo>
                    <a:pt x="4867275" y="541566"/>
                  </a:lnTo>
                  <a:close/>
                </a:path>
                <a:path w="5438775" h="3776979">
                  <a:moveTo>
                    <a:pt x="4867275" y="3454"/>
                  </a:moveTo>
                  <a:lnTo>
                    <a:pt x="4866818" y="2324"/>
                  </a:lnTo>
                  <a:lnTo>
                    <a:pt x="4864951" y="469"/>
                  </a:lnTo>
                  <a:lnTo>
                    <a:pt x="4863833" y="0"/>
                  </a:lnTo>
                  <a:lnTo>
                    <a:pt x="4861204" y="0"/>
                  </a:lnTo>
                  <a:lnTo>
                    <a:pt x="4860074" y="469"/>
                  </a:lnTo>
                  <a:lnTo>
                    <a:pt x="4858220" y="2324"/>
                  </a:lnTo>
                  <a:lnTo>
                    <a:pt x="4857750" y="3454"/>
                  </a:lnTo>
                  <a:lnTo>
                    <a:pt x="4857750" y="6083"/>
                  </a:lnTo>
                  <a:lnTo>
                    <a:pt x="4858220" y="7200"/>
                  </a:lnTo>
                  <a:lnTo>
                    <a:pt x="4860074" y="9067"/>
                  </a:lnTo>
                  <a:lnTo>
                    <a:pt x="4861204" y="9525"/>
                  </a:lnTo>
                  <a:lnTo>
                    <a:pt x="4863833" y="9525"/>
                  </a:lnTo>
                  <a:lnTo>
                    <a:pt x="4864951" y="9067"/>
                  </a:lnTo>
                  <a:lnTo>
                    <a:pt x="4866818" y="7200"/>
                  </a:lnTo>
                  <a:lnTo>
                    <a:pt x="4867275" y="6083"/>
                  </a:lnTo>
                  <a:lnTo>
                    <a:pt x="4867275" y="3454"/>
                  </a:lnTo>
                  <a:close/>
                </a:path>
                <a:path w="5438775" h="3776979">
                  <a:moveTo>
                    <a:pt x="4914900" y="3770299"/>
                  </a:moveTo>
                  <a:lnTo>
                    <a:pt x="4914443" y="3769182"/>
                  </a:lnTo>
                  <a:lnTo>
                    <a:pt x="4912576" y="3767315"/>
                  </a:lnTo>
                  <a:lnTo>
                    <a:pt x="4911458" y="3766858"/>
                  </a:lnTo>
                  <a:lnTo>
                    <a:pt x="4908829" y="3766858"/>
                  </a:lnTo>
                  <a:lnTo>
                    <a:pt x="4907699" y="3767315"/>
                  </a:lnTo>
                  <a:lnTo>
                    <a:pt x="4905845" y="3769182"/>
                  </a:lnTo>
                  <a:lnTo>
                    <a:pt x="4905375" y="3770299"/>
                  </a:lnTo>
                  <a:lnTo>
                    <a:pt x="4905375" y="3772928"/>
                  </a:lnTo>
                  <a:lnTo>
                    <a:pt x="4905845" y="3774059"/>
                  </a:lnTo>
                  <a:lnTo>
                    <a:pt x="4907699" y="3775913"/>
                  </a:lnTo>
                  <a:lnTo>
                    <a:pt x="4908829" y="3776383"/>
                  </a:lnTo>
                  <a:lnTo>
                    <a:pt x="4911458" y="3776383"/>
                  </a:lnTo>
                  <a:lnTo>
                    <a:pt x="4912576" y="3775913"/>
                  </a:lnTo>
                  <a:lnTo>
                    <a:pt x="4914443" y="3774059"/>
                  </a:lnTo>
                  <a:lnTo>
                    <a:pt x="4914900" y="3772928"/>
                  </a:lnTo>
                  <a:lnTo>
                    <a:pt x="4914900" y="3770299"/>
                  </a:lnTo>
                  <a:close/>
                </a:path>
                <a:path w="5438775" h="3776979">
                  <a:moveTo>
                    <a:pt x="4914900" y="3232175"/>
                  </a:moveTo>
                  <a:lnTo>
                    <a:pt x="4914443" y="3231057"/>
                  </a:lnTo>
                  <a:lnTo>
                    <a:pt x="4912576" y="3229203"/>
                  </a:lnTo>
                  <a:lnTo>
                    <a:pt x="4911458" y="3228733"/>
                  </a:lnTo>
                  <a:lnTo>
                    <a:pt x="4908829" y="3228733"/>
                  </a:lnTo>
                  <a:lnTo>
                    <a:pt x="4907699" y="3229203"/>
                  </a:lnTo>
                  <a:lnTo>
                    <a:pt x="4905845" y="3231057"/>
                  </a:lnTo>
                  <a:lnTo>
                    <a:pt x="4905375" y="3232175"/>
                  </a:lnTo>
                  <a:lnTo>
                    <a:pt x="4905375" y="3234817"/>
                  </a:lnTo>
                  <a:lnTo>
                    <a:pt x="4905845" y="3235934"/>
                  </a:lnTo>
                  <a:lnTo>
                    <a:pt x="4907699" y="3237788"/>
                  </a:lnTo>
                  <a:lnTo>
                    <a:pt x="4908829" y="3238258"/>
                  </a:lnTo>
                  <a:lnTo>
                    <a:pt x="4911458" y="3238258"/>
                  </a:lnTo>
                  <a:lnTo>
                    <a:pt x="4912576" y="3237788"/>
                  </a:lnTo>
                  <a:lnTo>
                    <a:pt x="4914443" y="3235934"/>
                  </a:lnTo>
                  <a:lnTo>
                    <a:pt x="4914900" y="3234817"/>
                  </a:lnTo>
                  <a:lnTo>
                    <a:pt x="4914900" y="3232175"/>
                  </a:lnTo>
                  <a:close/>
                </a:path>
                <a:path w="5438775" h="3776979">
                  <a:moveTo>
                    <a:pt x="4914900" y="2694063"/>
                  </a:moveTo>
                  <a:lnTo>
                    <a:pt x="4914443" y="2692933"/>
                  </a:lnTo>
                  <a:lnTo>
                    <a:pt x="4912576" y="2691079"/>
                  </a:lnTo>
                  <a:lnTo>
                    <a:pt x="4911458" y="2690609"/>
                  </a:lnTo>
                  <a:lnTo>
                    <a:pt x="4908829" y="2690609"/>
                  </a:lnTo>
                  <a:lnTo>
                    <a:pt x="4907699" y="2691079"/>
                  </a:lnTo>
                  <a:lnTo>
                    <a:pt x="4905845" y="2692933"/>
                  </a:lnTo>
                  <a:lnTo>
                    <a:pt x="4905375" y="2694063"/>
                  </a:lnTo>
                  <a:lnTo>
                    <a:pt x="4905375" y="2696692"/>
                  </a:lnTo>
                  <a:lnTo>
                    <a:pt x="4905845" y="2697810"/>
                  </a:lnTo>
                  <a:lnTo>
                    <a:pt x="4907699" y="2699677"/>
                  </a:lnTo>
                  <a:lnTo>
                    <a:pt x="4908829" y="2700134"/>
                  </a:lnTo>
                  <a:lnTo>
                    <a:pt x="4911458" y="2700134"/>
                  </a:lnTo>
                  <a:lnTo>
                    <a:pt x="4912576" y="2699677"/>
                  </a:lnTo>
                  <a:lnTo>
                    <a:pt x="4914443" y="2697810"/>
                  </a:lnTo>
                  <a:lnTo>
                    <a:pt x="4914900" y="2696692"/>
                  </a:lnTo>
                  <a:lnTo>
                    <a:pt x="4914900" y="2694063"/>
                  </a:lnTo>
                  <a:close/>
                </a:path>
                <a:path w="5438775" h="3776979">
                  <a:moveTo>
                    <a:pt x="4914900" y="2155939"/>
                  </a:moveTo>
                  <a:lnTo>
                    <a:pt x="4914443" y="2154809"/>
                  </a:lnTo>
                  <a:lnTo>
                    <a:pt x="4912576" y="2152954"/>
                  </a:lnTo>
                  <a:lnTo>
                    <a:pt x="4911458" y="2152485"/>
                  </a:lnTo>
                  <a:lnTo>
                    <a:pt x="4908829" y="2152485"/>
                  </a:lnTo>
                  <a:lnTo>
                    <a:pt x="4907699" y="2152954"/>
                  </a:lnTo>
                  <a:lnTo>
                    <a:pt x="4905845" y="2154809"/>
                  </a:lnTo>
                  <a:lnTo>
                    <a:pt x="4905375" y="2155939"/>
                  </a:lnTo>
                  <a:lnTo>
                    <a:pt x="4905375" y="2158568"/>
                  </a:lnTo>
                  <a:lnTo>
                    <a:pt x="4905845" y="2159685"/>
                  </a:lnTo>
                  <a:lnTo>
                    <a:pt x="4907699" y="2161552"/>
                  </a:lnTo>
                  <a:lnTo>
                    <a:pt x="4908829" y="2162010"/>
                  </a:lnTo>
                  <a:lnTo>
                    <a:pt x="4911458" y="2162010"/>
                  </a:lnTo>
                  <a:lnTo>
                    <a:pt x="4912576" y="2161552"/>
                  </a:lnTo>
                  <a:lnTo>
                    <a:pt x="4914443" y="2159685"/>
                  </a:lnTo>
                  <a:lnTo>
                    <a:pt x="4914900" y="2158568"/>
                  </a:lnTo>
                  <a:lnTo>
                    <a:pt x="4914900" y="2155939"/>
                  </a:lnTo>
                  <a:close/>
                </a:path>
                <a:path w="5438775" h="3776979">
                  <a:moveTo>
                    <a:pt x="4914900" y="1617814"/>
                  </a:moveTo>
                  <a:lnTo>
                    <a:pt x="4914443" y="1616697"/>
                  </a:lnTo>
                  <a:lnTo>
                    <a:pt x="4912576" y="1614830"/>
                  </a:lnTo>
                  <a:lnTo>
                    <a:pt x="4911458" y="1614373"/>
                  </a:lnTo>
                  <a:lnTo>
                    <a:pt x="4908829" y="1614373"/>
                  </a:lnTo>
                  <a:lnTo>
                    <a:pt x="4907699" y="1614830"/>
                  </a:lnTo>
                  <a:lnTo>
                    <a:pt x="4905845" y="1616697"/>
                  </a:lnTo>
                  <a:lnTo>
                    <a:pt x="4905375" y="1617814"/>
                  </a:lnTo>
                  <a:lnTo>
                    <a:pt x="4905375" y="1620443"/>
                  </a:lnTo>
                  <a:lnTo>
                    <a:pt x="4905845" y="1621574"/>
                  </a:lnTo>
                  <a:lnTo>
                    <a:pt x="4907699" y="1623428"/>
                  </a:lnTo>
                  <a:lnTo>
                    <a:pt x="4908829" y="1623898"/>
                  </a:lnTo>
                  <a:lnTo>
                    <a:pt x="4911458" y="1623898"/>
                  </a:lnTo>
                  <a:lnTo>
                    <a:pt x="4912576" y="1623428"/>
                  </a:lnTo>
                  <a:lnTo>
                    <a:pt x="4914443" y="1621574"/>
                  </a:lnTo>
                  <a:lnTo>
                    <a:pt x="4914900" y="1620443"/>
                  </a:lnTo>
                  <a:lnTo>
                    <a:pt x="4914900" y="1617814"/>
                  </a:lnTo>
                  <a:close/>
                </a:path>
                <a:path w="5438775" h="3776979">
                  <a:moveTo>
                    <a:pt x="4914900" y="1079690"/>
                  </a:moveTo>
                  <a:lnTo>
                    <a:pt x="4914443" y="1078572"/>
                  </a:lnTo>
                  <a:lnTo>
                    <a:pt x="4912576" y="1076706"/>
                  </a:lnTo>
                  <a:lnTo>
                    <a:pt x="4911458" y="1076248"/>
                  </a:lnTo>
                  <a:lnTo>
                    <a:pt x="4908829" y="1076248"/>
                  </a:lnTo>
                  <a:lnTo>
                    <a:pt x="4907699" y="1076706"/>
                  </a:lnTo>
                  <a:lnTo>
                    <a:pt x="4905845" y="1078572"/>
                  </a:lnTo>
                  <a:lnTo>
                    <a:pt x="4905375" y="1079690"/>
                  </a:lnTo>
                  <a:lnTo>
                    <a:pt x="4905375" y="1082319"/>
                  </a:lnTo>
                  <a:lnTo>
                    <a:pt x="4905845" y="1083449"/>
                  </a:lnTo>
                  <a:lnTo>
                    <a:pt x="4907699" y="1085303"/>
                  </a:lnTo>
                  <a:lnTo>
                    <a:pt x="4908829" y="1085773"/>
                  </a:lnTo>
                  <a:lnTo>
                    <a:pt x="4911458" y="1085773"/>
                  </a:lnTo>
                  <a:lnTo>
                    <a:pt x="4912576" y="1085303"/>
                  </a:lnTo>
                  <a:lnTo>
                    <a:pt x="4914443" y="1083449"/>
                  </a:lnTo>
                  <a:lnTo>
                    <a:pt x="4914900" y="1082319"/>
                  </a:lnTo>
                  <a:lnTo>
                    <a:pt x="4914900" y="1079690"/>
                  </a:lnTo>
                  <a:close/>
                </a:path>
                <a:path w="5438775" h="3776979">
                  <a:moveTo>
                    <a:pt x="4914900" y="541566"/>
                  </a:moveTo>
                  <a:lnTo>
                    <a:pt x="4914443" y="540448"/>
                  </a:lnTo>
                  <a:lnTo>
                    <a:pt x="4912576" y="538594"/>
                  </a:lnTo>
                  <a:lnTo>
                    <a:pt x="4911458" y="538124"/>
                  </a:lnTo>
                  <a:lnTo>
                    <a:pt x="4908829" y="538124"/>
                  </a:lnTo>
                  <a:lnTo>
                    <a:pt x="4907699" y="538594"/>
                  </a:lnTo>
                  <a:lnTo>
                    <a:pt x="4905845" y="540448"/>
                  </a:lnTo>
                  <a:lnTo>
                    <a:pt x="4905375" y="541566"/>
                  </a:lnTo>
                  <a:lnTo>
                    <a:pt x="4905375" y="544207"/>
                  </a:lnTo>
                  <a:lnTo>
                    <a:pt x="4905845" y="545325"/>
                  </a:lnTo>
                  <a:lnTo>
                    <a:pt x="4907699" y="547179"/>
                  </a:lnTo>
                  <a:lnTo>
                    <a:pt x="4908829" y="547649"/>
                  </a:lnTo>
                  <a:lnTo>
                    <a:pt x="4911458" y="547649"/>
                  </a:lnTo>
                  <a:lnTo>
                    <a:pt x="4912576" y="547179"/>
                  </a:lnTo>
                  <a:lnTo>
                    <a:pt x="4914443" y="545325"/>
                  </a:lnTo>
                  <a:lnTo>
                    <a:pt x="4914900" y="544207"/>
                  </a:lnTo>
                  <a:lnTo>
                    <a:pt x="4914900" y="541566"/>
                  </a:lnTo>
                  <a:close/>
                </a:path>
                <a:path w="5438775" h="3776979">
                  <a:moveTo>
                    <a:pt x="4914900" y="3454"/>
                  </a:moveTo>
                  <a:lnTo>
                    <a:pt x="4914443" y="2324"/>
                  </a:lnTo>
                  <a:lnTo>
                    <a:pt x="4912576" y="469"/>
                  </a:lnTo>
                  <a:lnTo>
                    <a:pt x="4911458" y="0"/>
                  </a:lnTo>
                  <a:lnTo>
                    <a:pt x="4908829" y="0"/>
                  </a:lnTo>
                  <a:lnTo>
                    <a:pt x="4907699" y="469"/>
                  </a:lnTo>
                  <a:lnTo>
                    <a:pt x="4905845" y="2324"/>
                  </a:lnTo>
                  <a:lnTo>
                    <a:pt x="4905375" y="3454"/>
                  </a:lnTo>
                  <a:lnTo>
                    <a:pt x="4905375" y="6083"/>
                  </a:lnTo>
                  <a:lnTo>
                    <a:pt x="4905845" y="7200"/>
                  </a:lnTo>
                  <a:lnTo>
                    <a:pt x="4907699" y="9067"/>
                  </a:lnTo>
                  <a:lnTo>
                    <a:pt x="4908829" y="9525"/>
                  </a:lnTo>
                  <a:lnTo>
                    <a:pt x="4911458" y="9525"/>
                  </a:lnTo>
                  <a:lnTo>
                    <a:pt x="4912576" y="9067"/>
                  </a:lnTo>
                  <a:lnTo>
                    <a:pt x="4914443" y="7200"/>
                  </a:lnTo>
                  <a:lnTo>
                    <a:pt x="4914900" y="6083"/>
                  </a:lnTo>
                  <a:lnTo>
                    <a:pt x="4914900" y="3454"/>
                  </a:lnTo>
                  <a:close/>
                </a:path>
                <a:path w="5438775" h="3776979">
                  <a:moveTo>
                    <a:pt x="4962525" y="3770299"/>
                  </a:moveTo>
                  <a:lnTo>
                    <a:pt x="4962068" y="3769182"/>
                  </a:lnTo>
                  <a:lnTo>
                    <a:pt x="4960201" y="3767315"/>
                  </a:lnTo>
                  <a:lnTo>
                    <a:pt x="4959083" y="3766858"/>
                  </a:lnTo>
                  <a:lnTo>
                    <a:pt x="4956454" y="3766858"/>
                  </a:lnTo>
                  <a:lnTo>
                    <a:pt x="4955324" y="3767315"/>
                  </a:lnTo>
                  <a:lnTo>
                    <a:pt x="4953470" y="3769182"/>
                  </a:lnTo>
                  <a:lnTo>
                    <a:pt x="4953000" y="3770299"/>
                  </a:lnTo>
                  <a:lnTo>
                    <a:pt x="4953000" y="3772928"/>
                  </a:lnTo>
                  <a:lnTo>
                    <a:pt x="4953470" y="3774059"/>
                  </a:lnTo>
                  <a:lnTo>
                    <a:pt x="4955324" y="3775913"/>
                  </a:lnTo>
                  <a:lnTo>
                    <a:pt x="4956454" y="3776383"/>
                  </a:lnTo>
                  <a:lnTo>
                    <a:pt x="4959083" y="3776383"/>
                  </a:lnTo>
                  <a:lnTo>
                    <a:pt x="4960201" y="3775913"/>
                  </a:lnTo>
                  <a:lnTo>
                    <a:pt x="4962068" y="3774059"/>
                  </a:lnTo>
                  <a:lnTo>
                    <a:pt x="4962525" y="3772928"/>
                  </a:lnTo>
                  <a:lnTo>
                    <a:pt x="4962525" y="3770299"/>
                  </a:lnTo>
                  <a:close/>
                </a:path>
                <a:path w="5438775" h="3776979">
                  <a:moveTo>
                    <a:pt x="4962525" y="3232175"/>
                  </a:moveTo>
                  <a:lnTo>
                    <a:pt x="4962068" y="3231057"/>
                  </a:lnTo>
                  <a:lnTo>
                    <a:pt x="4960201" y="3229203"/>
                  </a:lnTo>
                  <a:lnTo>
                    <a:pt x="4959083" y="3228733"/>
                  </a:lnTo>
                  <a:lnTo>
                    <a:pt x="4956454" y="3228733"/>
                  </a:lnTo>
                  <a:lnTo>
                    <a:pt x="4955324" y="3229203"/>
                  </a:lnTo>
                  <a:lnTo>
                    <a:pt x="4953470" y="3231057"/>
                  </a:lnTo>
                  <a:lnTo>
                    <a:pt x="4953000" y="3232175"/>
                  </a:lnTo>
                  <a:lnTo>
                    <a:pt x="4953000" y="3234817"/>
                  </a:lnTo>
                  <a:lnTo>
                    <a:pt x="4953470" y="3235934"/>
                  </a:lnTo>
                  <a:lnTo>
                    <a:pt x="4955324" y="3237788"/>
                  </a:lnTo>
                  <a:lnTo>
                    <a:pt x="4956454" y="3238258"/>
                  </a:lnTo>
                  <a:lnTo>
                    <a:pt x="4959083" y="3238258"/>
                  </a:lnTo>
                  <a:lnTo>
                    <a:pt x="4960201" y="3237788"/>
                  </a:lnTo>
                  <a:lnTo>
                    <a:pt x="4962068" y="3235934"/>
                  </a:lnTo>
                  <a:lnTo>
                    <a:pt x="4962525" y="3234817"/>
                  </a:lnTo>
                  <a:lnTo>
                    <a:pt x="4962525" y="3232175"/>
                  </a:lnTo>
                  <a:close/>
                </a:path>
                <a:path w="5438775" h="3776979">
                  <a:moveTo>
                    <a:pt x="4962525" y="2694063"/>
                  </a:moveTo>
                  <a:lnTo>
                    <a:pt x="4962068" y="2692933"/>
                  </a:lnTo>
                  <a:lnTo>
                    <a:pt x="4960201" y="2691079"/>
                  </a:lnTo>
                  <a:lnTo>
                    <a:pt x="4959083" y="2690609"/>
                  </a:lnTo>
                  <a:lnTo>
                    <a:pt x="4956454" y="2690609"/>
                  </a:lnTo>
                  <a:lnTo>
                    <a:pt x="4955324" y="2691079"/>
                  </a:lnTo>
                  <a:lnTo>
                    <a:pt x="4953470" y="2692933"/>
                  </a:lnTo>
                  <a:lnTo>
                    <a:pt x="4953000" y="2694063"/>
                  </a:lnTo>
                  <a:lnTo>
                    <a:pt x="4953000" y="2696692"/>
                  </a:lnTo>
                  <a:lnTo>
                    <a:pt x="4953470" y="2697810"/>
                  </a:lnTo>
                  <a:lnTo>
                    <a:pt x="4955324" y="2699677"/>
                  </a:lnTo>
                  <a:lnTo>
                    <a:pt x="4956454" y="2700134"/>
                  </a:lnTo>
                  <a:lnTo>
                    <a:pt x="4959083" y="2700134"/>
                  </a:lnTo>
                  <a:lnTo>
                    <a:pt x="4960201" y="2699677"/>
                  </a:lnTo>
                  <a:lnTo>
                    <a:pt x="4962068" y="2697810"/>
                  </a:lnTo>
                  <a:lnTo>
                    <a:pt x="4962525" y="2696692"/>
                  </a:lnTo>
                  <a:lnTo>
                    <a:pt x="4962525" y="2694063"/>
                  </a:lnTo>
                  <a:close/>
                </a:path>
                <a:path w="5438775" h="3776979">
                  <a:moveTo>
                    <a:pt x="4962525" y="2155939"/>
                  </a:moveTo>
                  <a:lnTo>
                    <a:pt x="4962068" y="2154809"/>
                  </a:lnTo>
                  <a:lnTo>
                    <a:pt x="4960201" y="2152954"/>
                  </a:lnTo>
                  <a:lnTo>
                    <a:pt x="4959083" y="2152485"/>
                  </a:lnTo>
                  <a:lnTo>
                    <a:pt x="4956454" y="2152485"/>
                  </a:lnTo>
                  <a:lnTo>
                    <a:pt x="4955324" y="2152954"/>
                  </a:lnTo>
                  <a:lnTo>
                    <a:pt x="4953470" y="2154809"/>
                  </a:lnTo>
                  <a:lnTo>
                    <a:pt x="4953000" y="2155939"/>
                  </a:lnTo>
                  <a:lnTo>
                    <a:pt x="4953000" y="2158568"/>
                  </a:lnTo>
                  <a:lnTo>
                    <a:pt x="4953470" y="2159685"/>
                  </a:lnTo>
                  <a:lnTo>
                    <a:pt x="4955324" y="2161552"/>
                  </a:lnTo>
                  <a:lnTo>
                    <a:pt x="4956454" y="2162010"/>
                  </a:lnTo>
                  <a:lnTo>
                    <a:pt x="4959083" y="2162010"/>
                  </a:lnTo>
                  <a:lnTo>
                    <a:pt x="4960201" y="2161552"/>
                  </a:lnTo>
                  <a:lnTo>
                    <a:pt x="4962068" y="2159685"/>
                  </a:lnTo>
                  <a:lnTo>
                    <a:pt x="4962525" y="2158568"/>
                  </a:lnTo>
                  <a:lnTo>
                    <a:pt x="4962525" y="2155939"/>
                  </a:lnTo>
                  <a:close/>
                </a:path>
                <a:path w="5438775" h="3776979">
                  <a:moveTo>
                    <a:pt x="4962525" y="1617814"/>
                  </a:moveTo>
                  <a:lnTo>
                    <a:pt x="4962068" y="1616697"/>
                  </a:lnTo>
                  <a:lnTo>
                    <a:pt x="4960201" y="1614830"/>
                  </a:lnTo>
                  <a:lnTo>
                    <a:pt x="4959083" y="1614373"/>
                  </a:lnTo>
                  <a:lnTo>
                    <a:pt x="4956454" y="1614373"/>
                  </a:lnTo>
                  <a:lnTo>
                    <a:pt x="4955324" y="1614830"/>
                  </a:lnTo>
                  <a:lnTo>
                    <a:pt x="4953470" y="1616697"/>
                  </a:lnTo>
                  <a:lnTo>
                    <a:pt x="4953000" y="1617814"/>
                  </a:lnTo>
                  <a:lnTo>
                    <a:pt x="4953000" y="1620443"/>
                  </a:lnTo>
                  <a:lnTo>
                    <a:pt x="4953470" y="1621574"/>
                  </a:lnTo>
                  <a:lnTo>
                    <a:pt x="4955324" y="1623428"/>
                  </a:lnTo>
                  <a:lnTo>
                    <a:pt x="4956454" y="1623898"/>
                  </a:lnTo>
                  <a:lnTo>
                    <a:pt x="4959083" y="1623898"/>
                  </a:lnTo>
                  <a:lnTo>
                    <a:pt x="4960201" y="1623428"/>
                  </a:lnTo>
                  <a:lnTo>
                    <a:pt x="4962068" y="1621574"/>
                  </a:lnTo>
                  <a:lnTo>
                    <a:pt x="4962525" y="1620443"/>
                  </a:lnTo>
                  <a:lnTo>
                    <a:pt x="4962525" y="1617814"/>
                  </a:lnTo>
                  <a:close/>
                </a:path>
                <a:path w="5438775" h="3776979">
                  <a:moveTo>
                    <a:pt x="4962525" y="1079690"/>
                  </a:moveTo>
                  <a:lnTo>
                    <a:pt x="4962068" y="1078572"/>
                  </a:lnTo>
                  <a:lnTo>
                    <a:pt x="4960201" y="1076706"/>
                  </a:lnTo>
                  <a:lnTo>
                    <a:pt x="4959083" y="1076248"/>
                  </a:lnTo>
                  <a:lnTo>
                    <a:pt x="4956454" y="1076248"/>
                  </a:lnTo>
                  <a:lnTo>
                    <a:pt x="4955324" y="1076706"/>
                  </a:lnTo>
                  <a:lnTo>
                    <a:pt x="4953470" y="1078572"/>
                  </a:lnTo>
                  <a:lnTo>
                    <a:pt x="4953000" y="1079690"/>
                  </a:lnTo>
                  <a:lnTo>
                    <a:pt x="4953000" y="1082319"/>
                  </a:lnTo>
                  <a:lnTo>
                    <a:pt x="4953470" y="1083449"/>
                  </a:lnTo>
                  <a:lnTo>
                    <a:pt x="4955324" y="1085303"/>
                  </a:lnTo>
                  <a:lnTo>
                    <a:pt x="4956454" y="1085773"/>
                  </a:lnTo>
                  <a:lnTo>
                    <a:pt x="4959083" y="1085773"/>
                  </a:lnTo>
                  <a:lnTo>
                    <a:pt x="4960201" y="1085303"/>
                  </a:lnTo>
                  <a:lnTo>
                    <a:pt x="4962068" y="1083449"/>
                  </a:lnTo>
                  <a:lnTo>
                    <a:pt x="4962525" y="1082319"/>
                  </a:lnTo>
                  <a:lnTo>
                    <a:pt x="4962525" y="1079690"/>
                  </a:lnTo>
                  <a:close/>
                </a:path>
                <a:path w="5438775" h="3776979">
                  <a:moveTo>
                    <a:pt x="4962525" y="541566"/>
                  </a:moveTo>
                  <a:lnTo>
                    <a:pt x="4962068" y="540448"/>
                  </a:lnTo>
                  <a:lnTo>
                    <a:pt x="4960201" y="538594"/>
                  </a:lnTo>
                  <a:lnTo>
                    <a:pt x="4959083" y="538124"/>
                  </a:lnTo>
                  <a:lnTo>
                    <a:pt x="4956454" y="538124"/>
                  </a:lnTo>
                  <a:lnTo>
                    <a:pt x="4955324" y="538594"/>
                  </a:lnTo>
                  <a:lnTo>
                    <a:pt x="4953470" y="540448"/>
                  </a:lnTo>
                  <a:lnTo>
                    <a:pt x="4953000" y="541566"/>
                  </a:lnTo>
                  <a:lnTo>
                    <a:pt x="4953000" y="544207"/>
                  </a:lnTo>
                  <a:lnTo>
                    <a:pt x="4953470" y="545325"/>
                  </a:lnTo>
                  <a:lnTo>
                    <a:pt x="4955324" y="547179"/>
                  </a:lnTo>
                  <a:lnTo>
                    <a:pt x="4956454" y="547649"/>
                  </a:lnTo>
                  <a:lnTo>
                    <a:pt x="4959083" y="547649"/>
                  </a:lnTo>
                  <a:lnTo>
                    <a:pt x="4960201" y="547179"/>
                  </a:lnTo>
                  <a:lnTo>
                    <a:pt x="4962068" y="545325"/>
                  </a:lnTo>
                  <a:lnTo>
                    <a:pt x="4962525" y="544207"/>
                  </a:lnTo>
                  <a:lnTo>
                    <a:pt x="4962525" y="541566"/>
                  </a:lnTo>
                  <a:close/>
                </a:path>
                <a:path w="5438775" h="3776979">
                  <a:moveTo>
                    <a:pt x="4962525" y="3454"/>
                  </a:moveTo>
                  <a:lnTo>
                    <a:pt x="4962068" y="2324"/>
                  </a:lnTo>
                  <a:lnTo>
                    <a:pt x="4960201" y="469"/>
                  </a:lnTo>
                  <a:lnTo>
                    <a:pt x="4959083" y="0"/>
                  </a:lnTo>
                  <a:lnTo>
                    <a:pt x="4956454" y="0"/>
                  </a:lnTo>
                  <a:lnTo>
                    <a:pt x="4955324" y="469"/>
                  </a:lnTo>
                  <a:lnTo>
                    <a:pt x="4953470" y="2324"/>
                  </a:lnTo>
                  <a:lnTo>
                    <a:pt x="4953000" y="3454"/>
                  </a:lnTo>
                  <a:lnTo>
                    <a:pt x="4953000" y="6083"/>
                  </a:lnTo>
                  <a:lnTo>
                    <a:pt x="4953470" y="7200"/>
                  </a:lnTo>
                  <a:lnTo>
                    <a:pt x="4955324" y="9067"/>
                  </a:lnTo>
                  <a:lnTo>
                    <a:pt x="4956454" y="9525"/>
                  </a:lnTo>
                  <a:lnTo>
                    <a:pt x="4959083" y="9525"/>
                  </a:lnTo>
                  <a:lnTo>
                    <a:pt x="4960201" y="9067"/>
                  </a:lnTo>
                  <a:lnTo>
                    <a:pt x="4962068" y="7200"/>
                  </a:lnTo>
                  <a:lnTo>
                    <a:pt x="4962525" y="6083"/>
                  </a:lnTo>
                  <a:lnTo>
                    <a:pt x="4962525" y="3454"/>
                  </a:lnTo>
                  <a:close/>
                </a:path>
                <a:path w="5438775" h="3776979">
                  <a:moveTo>
                    <a:pt x="5010150" y="3770299"/>
                  </a:moveTo>
                  <a:lnTo>
                    <a:pt x="5009693" y="3769182"/>
                  </a:lnTo>
                  <a:lnTo>
                    <a:pt x="5007826" y="3767315"/>
                  </a:lnTo>
                  <a:lnTo>
                    <a:pt x="5006708" y="3766858"/>
                  </a:lnTo>
                  <a:lnTo>
                    <a:pt x="5004079" y="3766858"/>
                  </a:lnTo>
                  <a:lnTo>
                    <a:pt x="5002949" y="3767315"/>
                  </a:lnTo>
                  <a:lnTo>
                    <a:pt x="5001095" y="3769182"/>
                  </a:lnTo>
                  <a:lnTo>
                    <a:pt x="5000625" y="3770299"/>
                  </a:lnTo>
                  <a:lnTo>
                    <a:pt x="5000625" y="3772928"/>
                  </a:lnTo>
                  <a:lnTo>
                    <a:pt x="5001095" y="3774059"/>
                  </a:lnTo>
                  <a:lnTo>
                    <a:pt x="5002949" y="3775913"/>
                  </a:lnTo>
                  <a:lnTo>
                    <a:pt x="5004079" y="3776383"/>
                  </a:lnTo>
                  <a:lnTo>
                    <a:pt x="5006708" y="3776383"/>
                  </a:lnTo>
                  <a:lnTo>
                    <a:pt x="5007826" y="3775913"/>
                  </a:lnTo>
                  <a:lnTo>
                    <a:pt x="5009693" y="3774059"/>
                  </a:lnTo>
                  <a:lnTo>
                    <a:pt x="5010150" y="3772928"/>
                  </a:lnTo>
                  <a:lnTo>
                    <a:pt x="5010150" y="3770299"/>
                  </a:lnTo>
                  <a:close/>
                </a:path>
                <a:path w="5438775" h="3776979">
                  <a:moveTo>
                    <a:pt x="5010150" y="3232175"/>
                  </a:moveTo>
                  <a:lnTo>
                    <a:pt x="5009693" y="3231057"/>
                  </a:lnTo>
                  <a:lnTo>
                    <a:pt x="5007826" y="3229203"/>
                  </a:lnTo>
                  <a:lnTo>
                    <a:pt x="5006708" y="3228733"/>
                  </a:lnTo>
                  <a:lnTo>
                    <a:pt x="5004079" y="3228733"/>
                  </a:lnTo>
                  <a:lnTo>
                    <a:pt x="5002949" y="3229203"/>
                  </a:lnTo>
                  <a:lnTo>
                    <a:pt x="5001095" y="3231057"/>
                  </a:lnTo>
                  <a:lnTo>
                    <a:pt x="5000625" y="3232175"/>
                  </a:lnTo>
                  <a:lnTo>
                    <a:pt x="5000625" y="3234817"/>
                  </a:lnTo>
                  <a:lnTo>
                    <a:pt x="5001095" y="3235934"/>
                  </a:lnTo>
                  <a:lnTo>
                    <a:pt x="5002949" y="3237788"/>
                  </a:lnTo>
                  <a:lnTo>
                    <a:pt x="5004079" y="3238258"/>
                  </a:lnTo>
                  <a:lnTo>
                    <a:pt x="5006708" y="3238258"/>
                  </a:lnTo>
                  <a:lnTo>
                    <a:pt x="5007826" y="3237788"/>
                  </a:lnTo>
                  <a:lnTo>
                    <a:pt x="5009693" y="3235934"/>
                  </a:lnTo>
                  <a:lnTo>
                    <a:pt x="5010150" y="3234817"/>
                  </a:lnTo>
                  <a:lnTo>
                    <a:pt x="5010150" y="3232175"/>
                  </a:lnTo>
                  <a:close/>
                </a:path>
                <a:path w="5438775" h="3776979">
                  <a:moveTo>
                    <a:pt x="5010150" y="2694063"/>
                  </a:moveTo>
                  <a:lnTo>
                    <a:pt x="5009693" y="2692933"/>
                  </a:lnTo>
                  <a:lnTo>
                    <a:pt x="5007826" y="2691079"/>
                  </a:lnTo>
                  <a:lnTo>
                    <a:pt x="5006708" y="2690609"/>
                  </a:lnTo>
                  <a:lnTo>
                    <a:pt x="5004079" y="2690609"/>
                  </a:lnTo>
                  <a:lnTo>
                    <a:pt x="5002949" y="2691079"/>
                  </a:lnTo>
                  <a:lnTo>
                    <a:pt x="5001095" y="2692933"/>
                  </a:lnTo>
                  <a:lnTo>
                    <a:pt x="5000625" y="2694063"/>
                  </a:lnTo>
                  <a:lnTo>
                    <a:pt x="5000625" y="2696692"/>
                  </a:lnTo>
                  <a:lnTo>
                    <a:pt x="5001095" y="2697810"/>
                  </a:lnTo>
                  <a:lnTo>
                    <a:pt x="5002949" y="2699677"/>
                  </a:lnTo>
                  <a:lnTo>
                    <a:pt x="5004079" y="2700134"/>
                  </a:lnTo>
                  <a:lnTo>
                    <a:pt x="5006708" y="2700134"/>
                  </a:lnTo>
                  <a:lnTo>
                    <a:pt x="5007826" y="2699677"/>
                  </a:lnTo>
                  <a:lnTo>
                    <a:pt x="5009693" y="2697810"/>
                  </a:lnTo>
                  <a:lnTo>
                    <a:pt x="5010150" y="2696692"/>
                  </a:lnTo>
                  <a:lnTo>
                    <a:pt x="5010150" y="2694063"/>
                  </a:lnTo>
                  <a:close/>
                </a:path>
                <a:path w="5438775" h="3776979">
                  <a:moveTo>
                    <a:pt x="5010150" y="2155939"/>
                  </a:moveTo>
                  <a:lnTo>
                    <a:pt x="5009693" y="2154809"/>
                  </a:lnTo>
                  <a:lnTo>
                    <a:pt x="5007826" y="2152954"/>
                  </a:lnTo>
                  <a:lnTo>
                    <a:pt x="5006708" y="2152485"/>
                  </a:lnTo>
                  <a:lnTo>
                    <a:pt x="5004079" y="2152485"/>
                  </a:lnTo>
                  <a:lnTo>
                    <a:pt x="5002949" y="2152954"/>
                  </a:lnTo>
                  <a:lnTo>
                    <a:pt x="5001095" y="2154809"/>
                  </a:lnTo>
                  <a:lnTo>
                    <a:pt x="5000625" y="2155939"/>
                  </a:lnTo>
                  <a:lnTo>
                    <a:pt x="5000625" y="2158568"/>
                  </a:lnTo>
                  <a:lnTo>
                    <a:pt x="5001095" y="2159685"/>
                  </a:lnTo>
                  <a:lnTo>
                    <a:pt x="5002949" y="2161552"/>
                  </a:lnTo>
                  <a:lnTo>
                    <a:pt x="5004079" y="2162010"/>
                  </a:lnTo>
                  <a:lnTo>
                    <a:pt x="5006708" y="2162010"/>
                  </a:lnTo>
                  <a:lnTo>
                    <a:pt x="5007826" y="2161552"/>
                  </a:lnTo>
                  <a:lnTo>
                    <a:pt x="5009693" y="2159685"/>
                  </a:lnTo>
                  <a:lnTo>
                    <a:pt x="5010150" y="2158568"/>
                  </a:lnTo>
                  <a:lnTo>
                    <a:pt x="5010150" y="2155939"/>
                  </a:lnTo>
                  <a:close/>
                </a:path>
                <a:path w="5438775" h="3776979">
                  <a:moveTo>
                    <a:pt x="5010150" y="1617814"/>
                  </a:moveTo>
                  <a:lnTo>
                    <a:pt x="5009693" y="1616697"/>
                  </a:lnTo>
                  <a:lnTo>
                    <a:pt x="5007826" y="1614830"/>
                  </a:lnTo>
                  <a:lnTo>
                    <a:pt x="5006708" y="1614373"/>
                  </a:lnTo>
                  <a:lnTo>
                    <a:pt x="5004079" y="1614373"/>
                  </a:lnTo>
                  <a:lnTo>
                    <a:pt x="5002949" y="1614830"/>
                  </a:lnTo>
                  <a:lnTo>
                    <a:pt x="5001095" y="1616697"/>
                  </a:lnTo>
                  <a:lnTo>
                    <a:pt x="5000625" y="1617814"/>
                  </a:lnTo>
                  <a:lnTo>
                    <a:pt x="5000625" y="1620443"/>
                  </a:lnTo>
                  <a:lnTo>
                    <a:pt x="5001095" y="1621574"/>
                  </a:lnTo>
                  <a:lnTo>
                    <a:pt x="5002949" y="1623428"/>
                  </a:lnTo>
                  <a:lnTo>
                    <a:pt x="5004079" y="1623898"/>
                  </a:lnTo>
                  <a:lnTo>
                    <a:pt x="5006708" y="1623898"/>
                  </a:lnTo>
                  <a:lnTo>
                    <a:pt x="5007826" y="1623428"/>
                  </a:lnTo>
                  <a:lnTo>
                    <a:pt x="5009693" y="1621574"/>
                  </a:lnTo>
                  <a:lnTo>
                    <a:pt x="5010150" y="1620443"/>
                  </a:lnTo>
                  <a:lnTo>
                    <a:pt x="5010150" y="1617814"/>
                  </a:lnTo>
                  <a:close/>
                </a:path>
                <a:path w="5438775" h="3776979">
                  <a:moveTo>
                    <a:pt x="5010150" y="1079690"/>
                  </a:moveTo>
                  <a:lnTo>
                    <a:pt x="5009693" y="1078572"/>
                  </a:lnTo>
                  <a:lnTo>
                    <a:pt x="5007826" y="1076706"/>
                  </a:lnTo>
                  <a:lnTo>
                    <a:pt x="5006708" y="1076248"/>
                  </a:lnTo>
                  <a:lnTo>
                    <a:pt x="5004079" y="1076248"/>
                  </a:lnTo>
                  <a:lnTo>
                    <a:pt x="5002949" y="1076706"/>
                  </a:lnTo>
                  <a:lnTo>
                    <a:pt x="5001095" y="1078572"/>
                  </a:lnTo>
                  <a:lnTo>
                    <a:pt x="5000625" y="1079690"/>
                  </a:lnTo>
                  <a:lnTo>
                    <a:pt x="5000625" y="1082319"/>
                  </a:lnTo>
                  <a:lnTo>
                    <a:pt x="5001095" y="1083449"/>
                  </a:lnTo>
                  <a:lnTo>
                    <a:pt x="5002949" y="1085303"/>
                  </a:lnTo>
                  <a:lnTo>
                    <a:pt x="5004079" y="1085773"/>
                  </a:lnTo>
                  <a:lnTo>
                    <a:pt x="5006708" y="1085773"/>
                  </a:lnTo>
                  <a:lnTo>
                    <a:pt x="5007826" y="1085303"/>
                  </a:lnTo>
                  <a:lnTo>
                    <a:pt x="5009693" y="1083449"/>
                  </a:lnTo>
                  <a:lnTo>
                    <a:pt x="5010150" y="1082319"/>
                  </a:lnTo>
                  <a:lnTo>
                    <a:pt x="5010150" y="1079690"/>
                  </a:lnTo>
                  <a:close/>
                </a:path>
                <a:path w="5438775" h="3776979">
                  <a:moveTo>
                    <a:pt x="5010150" y="541566"/>
                  </a:moveTo>
                  <a:lnTo>
                    <a:pt x="5009693" y="540448"/>
                  </a:lnTo>
                  <a:lnTo>
                    <a:pt x="5007826" y="538594"/>
                  </a:lnTo>
                  <a:lnTo>
                    <a:pt x="5006708" y="538124"/>
                  </a:lnTo>
                  <a:lnTo>
                    <a:pt x="5004079" y="538124"/>
                  </a:lnTo>
                  <a:lnTo>
                    <a:pt x="5002949" y="538594"/>
                  </a:lnTo>
                  <a:lnTo>
                    <a:pt x="5001095" y="540448"/>
                  </a:lnTo>
                  <a:lnTo>
                    <a:pt x="5000625" y="541566"/>
                  </a:lnTo>
                  <a:lnTo>
                    <a:pt x="5000625" y="544207"/>
                  </a:lnTo>
                  <a:lnTo>
                    <a:pt x="5001095" y="545325"/>
                  </a:lnTo>
                  <a:lnTo>
                    <a:pt x="5002949" y="547179"/>
                  </a:lnTo>
                  <a:lnTo>
                    <a:pt x="5004079" y="547649"/>
                  </a:lnTo>
                  <a:lnTo>
                    <a:pt x="5006708" y="547649"/>
                  </a:lnTo>
                  <a:lnTo>
                    <a:pt x="5007826" y="547179"/>
                  </a:lnTo>
                  <a:lnTo>
                    <a:pt x="5009693" y="545325"/>
                  </a:lnTo>
                  <a:lnTo>
                    <a:pt x="5010150" y="544207"/>
                  </a:lnTo>
                  <a:lnTo>
                    <a:pt x="5010150" y="541566"/>
                  </a:lnTo>
                  <a:close/>
                </a:path>
                <a:path w="5438775" h="3776979">
                  <a:moveTo>
                    <a:pt x="5010150" y="3454"/>
                  </a:moveTo>
                  <a:lnTo>
                    <a:pt x="5009693" y="2324"/>
                  </a:lnTo>
                  <a:lnTo>
                    <a:pt x="5007826" y="469"/>
                  </a:lnTo>
                  <a:lnTo>
                    <a:pt x="5006708" y="0"/>
                  </a:lnTo>
                  <a:lnTo>
                    <a:pt x="5004079" y="0"/>
                  </a:lnTo>
                  <a:lnTo>
                    <a:pt x="5002949" y="469"/>
                  </a:lnTo>
                  <a:lnTo>
                    <a:pt x="5001095" y="2324"/>
                  </a:lnTo>
                  <a:lnTo>
                    <a:pt x="5000625" y="3454"/>
                  </a:lnTo>
                  <a:lnTo>
                    <a:pt x="5000625" y="6083"/>
                  </a:lnTo>
                  <a:lnTo>
                    <a:pt x="5001095" y="7200"/>
                  </a:lnTo>
                  <a:lnTo>
                    <a:pt x="5002949" y="9067"/>
                  </a:lnTo>
                  <a:lnTo>
                    <a:pt x="5004079" y="9525"/>
                  </a:lnTo>
                  <a:lnTo>
                    <a:pt x="5006708" y="9525"/>
                  </a:lnTo>
                  <a:lnTo>
                    <a:pt x="5007826" y="9067"/>
                  </a:lnTo>
                  <a:lnTo>
                    <a:pt x="5009693" y="7200"/>
                  </a:lnTo>
                  <a:lnTo>
                    <a:pt x="5010150" y="6083"/>
                  </a:lnTo>
                  <a:lnTo>
                    <a:pt x="5010150" y="3454"/>
                  </a:lnTo>
                  <a:close/>
                </a:path>
                <a:path w="5438775" h="3776979">
                  <a:moveTo>
                    <a:pt x="5057775" y="3770299"/>
                  </a:moveTo>
                  <a:lnTo>
                    <a:pt x="5057318" y="3769182"/>
                  </a:lnTo>
                  <a:lnTo>
                    <a:pt x="5055451" y="3767315"/>
                  </a:lnTo>
                  <a:lnTo>
                    <a:pt x="5054333" y="3766858"/>
                  </a:lnTo>
                  <a:lnTo>
                    <a:pt x="5051704" y="3766858"/>
                  </a:lnTo>
                  <a:lnTo>
                    <a:pt x="5050574" y="3767315"/>
                  </a:lnTo>
                  <a:lnTo>
                    <a:pt x="5048720" y="3769182"/>
                  </a:lnTo>
                  <a:lnTo>
                    <a:pt x="5048250" y="3770299"/>
                  </a:lnTo>
                  <a:lnTo>
                    <a:pt x="5048250" y="3772928"/>
                  </a:lnTo>
                  <a:lnTo>
                    <a:pt x="5048720" y="3774059"/>
                  </a:lnTo>
                  <a:lnTo>
                    <a:pt x="5050574" y="3775913"/>
                  </a:lnTo>
                  <a:lnTo>
                    <a:pt x="5051704" y="3776383"/>
                  </a:lnTo>
                  <a:lnTo>
                    <a:pt x="5054333" y="3776383"/>
                  </a:lnTo>
                  <a:lnTo>
                    <a:pt x="5055451" y="3775913"/>
                  </a:lnTo>
                  <a:lnTo>
                    <a:pt x="5057318" y="3774059"/>
                  </a:lnTo>
                  <a:lnTo>
                    <a:pt x="5057775" y="3772928"/>
                  </a:lnTo>
                  <a:lnTo>
                    <a:pt x="5057775" y="3770299"/>
                  </a:lnTo>
                  <a:close/>
                </a:path>
                <a:path w="5438775" h="3776979">
                  <a:moveTo>
                    <a:pt x="5057775" y="3232175"/>
                  </a:moveTo>
                  <a:lnTo>
                    <a:pt x="5057318" y="3231057"/>
                  </a:lnTo>
                  <a:lnTo>
                    <a:pt x="5055451" y="3229203"/>
                  </a:lnTo>
                  <a:lnTo>
                    <a:pt x="5054333" y="3228733"/>
                  </a:lnTo>
                  <a:lnTo>
                    <a:pt x="5051704" y="3228733"/>
                  </a:lnTo>
                  <a:lnTo>
                    <a:pt x="5050574" y="3229203"/>
                  </a:lnTo>
                  <a:lnTo>
                    <a:pt x="5048720" y="3231057"/>
                  </a:lnTo>
                  <a:lnTo>
                    <a:pt x="5048250" y="3232175"/>
                  </a:lnTo>
                  <a:lnTo>
                    <a:pt x="5048250" y="3234817"/>
                  </a:lnTo>
                  <a:lnTo>
                    <a:pt x="5048720" y="3235934"/>
                  </a:lnTo>
                  <a:lnTo>
                    <a:pt x="5050574" y="3237788"/>
                  </a:lnTo>
                  <a:lnTo>
                    <a:pt x="5051704" y="3238258"/>
                  </a:lnTo>
                  <a:lnTo>
                    <a:pt x="5054333" y="3238258"/>
                  </a:lnTo>
                  <a:lnTo>
                    <a:pt x="5055451" y="3237788"/>
                  </a:lnTo>
                  <a:lnTo>
                    <a:pt x="5057318" y="3235934"/>
                  </a:lnTo>
                  <a:lnTo>
                    <a:pt x="5057775" y="3234817"/>
                  </a:lnTo>
                  <a:lnTo>
                    <a:pt x="5057775" y="3232175"/>
                  </a:lnTo>
                  <a:close/>
                </a:path>
                <a:path w="5438775" h="3776979">
                  <a:moveTo>
                    <a:pt x="5057775" y="2694063"/>
                  </a:moveTo>
                  <a:lnTo>
                    <a:pt x="5057318" y="2692933"/>
                  </a:lnTo>
                  <a:lnTo>
                    <a:pt x="5055451" y="2691079"/>
                  </a:lnTo>
                  <a:lnTo>
                    <a:pt x="5054333" y="2690609"/>
                  </a:lnTo>
                  <a:lnTo>
                    <a:pt x="5051704" y="2690609"/>
                  </a:lnTo>
                  <a:lnTo>
                    <a:pt x="5050574" y="2691079"/>
                  </a:lnTo>
                  <a:lnTo>
                    <a:pt x="5048720" y="2692933"/>
                  </a:lnTo>
                  <a:lnTo>
                    <a:pt x="5048250" y="2694063"/>
                  </a:lnTo>
                  <a:lnTo>
                    <a:pt x="5048250" y="2696692"/>
                  </a:lnTo>
                  <a:lnTo>
                    <a:pt x="5048720" y="2697810"/>
                  </a:lnTo>
                  <a:lnTo>
                    <a:pt x="5050574" y="2699677"/>
                  </a:lnTo>
                  <a:lnTo>
                    <a:pt x="5051704" y="2700134"/>
                  </a:lnTo>
                  <a:lnTo>
                    <a:pt x="5054333" y="2700134"/>
                  </a:lnTo>
                  <a:lnTo>
                    <a:pt x="5055451" y="2699677"/>
                  </a:lnTo>
                  <a:lnTo>
                    <a:pt x="5057318" y="2697810"/>
                  </a:lnTo>
                  <a:lnTo>
                    <a:pt x="5057775" y="2696692"/>
                  </a:lnTo>
                  <a:lnTo>
                    <a:pt x="5057775" y="2694063"/>
                  </a:lnTo>
                  <a:close/>
                </a:path>
                <a:path w="5438775" h="3776979">
                  <a:moveTo>
                    <a:pt x="5057775" y="2155939"/>
                  </a:moveTo>
                  <a:lnTo>
                    <a:pt x="5057318" y="2154809"/>
                  </a:lnTo>
                  <a:lnTo>
                    <a:pt x="5055451" y="2152954"/>
                  </a:lnTo>
                  <a:lnTo>
                    <a:pt x="5054333" y="2152485"/>
                  </a:lnTo>
                  <a:lnTo>
                    <a:pt x="5051704" y="2152485"/>
                  </a:lnTo>
                  <a:lnTo>
                    <a:pt x="5050574" y="2152954"/>
                  </a:lnTo>
                  <a:lnTo>
                    <a:pt x="5048720" y="2154809"/>
                  </a:lnTo>
                  <a:lnTo>
                    <a:pt x="5048250" y="2155939"/>
                  </a:lnTo>
                  <a:lnTo>
                    <a:pt x="5048250" y="2158568"/>
                  </a:lnTo>
                  <a:lnTo>
                    <a:pt x="5048720" y="2159685"/>
                  </a:lnTo>
                  <a:lnTo>
                    <a:pt x="5050574" y="2161552"/>
                  </a:lnTo>
                  <a:lnTo>
                    <a:pt x="5051704" y="2162010"/>
                  </a:lnTo>
                  <a:lnTo>
                    <a:pt x="5054333" y="2162010"/>
                  </a:lnTo>
                  <a:lnTo>
                    <a:pt x="5055451" y="2161552"/>
                  </a:lnTo>
                  <a:lnTo>
                    <a:pt x="5057318" y="2159685"/>
                  </a:lnTo>
                  <a:lnTo>
                    <a:pt x="5057775" y="2158568"/>
                  </a:lnTo>
                  <a:lnTo>
                    <a:pt x="5057775" y="2155939"/>
                  </a:lnTo>
                  <a:close/>
                </a:path>
                <a:path w="5438775" h="3776979">
                  <a:moveTo>
                    <a:pt x="5057775" y="1617814"/>
                  </a:moveTo>
                  <a:lnTo>
                    <a:pt x="5057318" y="1616697"/>
                  </a:lnTo>
                  <a:lnTo>
                    <a:pt x="5055451" y="1614830"/>
                  </a:lnTo>
                  <a:lnTo>
                    <a:pt x="5054333" y="1614373"/>
                  </a:lnTo>
                  <a:lnTo>
                    <a:pt x="5051704" y="1614373"/>
                  </a:lnTo>
                  <a:lnTo>
                    <a:pt x="5050574" y="1614830"/>
                  </a:lnTo>
                  <a:lnTo>
                    <a:pt x="5048720" y="1616697"/>
                  </a:lnTo>
                  <a:lnTo>
                    <a:pt x="5048250" y="1617814"/>
                  </a:lnTo>
                  <a:lnTo>
                    <a:pt x="5048250" y="1620443"/>
                  </a:lnTo>
                  <a:lnTo>
                    <a:pt x="5048720" y="1621574"/>
                  </a:lnTo>
                  <a:lnTo>
                    <a:pt x="5050574" y="1623428"/>
                  </a:lnTo>
                  <a:lnTo>
                    <a:pt x="5051704" y="1623898"/>
                  </a:lnTo>
                  <a:lnTo>
                    <a:pt x="5054333" y="1623898"/>
                  </a:lnTo>
                  <a:lnTo>
                    <a:pt x="5055451" y="1623428"/>
                  </a:lnTo>
                  <a:lnTo>
                    <a:pt x="5057318" y="1621574"/>
                  </a:lnTo>
                  <a:lnTo>
                    <a:pt x="5057775" y="1620443"/>
                  </a:lnTo>
                  <a:lnTo>
                    <a:pt x="5057775" y="1617814"/>
                  </a:lnTo>
                  <a:close/>
                </a:path>
                <a:path w="5438775" h="3776979">
                  <a:moveTo>
                    <a:pt x="5057775" y="1079690"/>
                  </a:moveTo>
                  <a:lnTo>
                    <a:pt x="5057318" y="1078572"/>
                  </a:lnTo>
                  <a:lnTo>
                    <a:pt x="5055451" y="1076706"/>
                  </a:lnTo>
                  <a:lnTo>
                    <a:pt x="5054333" y="1076248"/>
                  </a:lnTo>
                  <a:lnTo>
                    <a:pt x="5051704" y="1076248"/>
                  </a:lnTo>
                  <a:lnTo>
                    <a:pt x="5050574" y="1076706"/>
                  </a:lnTo>
                  <a:lnTo>
                    <a:pt x="5048720" y="1078572"/>
                  </a:lnTo>
                  <a:lnTo>
                    <a:pt x="5048250" y="1079690"/>
                  </a:lnTo>
                  <a:lnTo>
                    <a:pt x="5048250" y="1082319"/>
                  </a:lnTo>
                  <a:lnTo>
                    <a:pt x="5048720" y="1083449"/>
                  </a:lnTo>
                  <a:lnTo>
                    <a:pt x="5050574" y="1085303"/>
                  </a:lnTo>
                  <a:lnTo>
                    <a:pt x="5051704" y="1085773"/>
                  </a:lnTo>
                  <a:lnTo>
                    <a:pt x="5054333" y="1085773"/>
                  </a:lnTo>
                  <a:lnTo>
                    <a:pt x="5055451" y="1085303"/>
                  </a:lnTo>
                  <a:lnTo>
                    <a:pt x="5057318" y="1083449"/>
                  </a:lnTo>
                  <a:lnTo>
                    <a:pt x="5057775" y="1082319"/>
                  </a:lnTo>
                  <a:lnTo>
                    <a:pt x="5057775" y="1079690"/>
                  </a:lnTo>
                  <a:close/>
                </a:path>
                <a:path w="5438775" h="3776979">
                  <a:moveTo>
                    <a:pt x="5057775" y="541566"/>
                  </a:moveTo>
                  <a:lnTo>
                    <a:pt x="5057318" y="540448"/>
                  </a:lnTo>
                  <a:lnTo>
                    <a:pt x="5055451" y="538594"/>
                  </a:lnTo>
                  <a:lnTo>
                    <a:pt x="5054333" y="538124"/>
                  </a:lnTo>
                  <a:lnTo>
                    <a:pt x="5051704" y="538124"/>
                  </a:lnTo>
                  <a:lnTo>
                    <a:pt x="5050574" y="538594"/>
                  </a:lnTo>
                  <a:lnTo>
                    <a:pt x="5048720" y="540448"/>
                  </a:lnTo>
                  <a:lnTo>
                    <a:pt x="5048250" y="541566"/>
                  </a:lnTo>
                  <a:lnTo>
                    <a:pt x="5048250" y="544207"/>
                  </a:lnTo>
                  <a:lnTo>
                    <a:pt x="5048720" y="545325"/>
                  </a:lnTo>
                  <a:lnTo>
                    <a:pt x="5050574" y="547179"/>
                  </a:lnTo>
                  <a:lnTo>
                    <a:pt x="5051704" y="547649"/>
                  </a:lnTo>
                  <a:lnTo>
                    <a:pt x="5054333" y="547649"/>
                  </a:lnTo>
                  <a:lnTo>
                    <a:pt x="5055451" y="547179"/>
                  </a:lnTo>
                  <a:lnTo>
                    <a:pt x="5057318" y="545325"/>
                  </a:lnTo>
                  <a:lnTo>
                    <a:pt x="5057775" y="544207"/>
                  </a:lnTo>
                  <a:lnTo>
                    <a:pt x="5057775" y="541566"/>
                  </a:lnTo>
                  <a:close/>
                </a:path>
                <a:path w="5438775" h="3776979">
                  <a:moveTo>
                    <a:pt x="5057775" y="3454"/>
                  </a:moveTo>
                  <a:lnTo>
                    <a:pt x="5057318" y="2324"/>
                  </a:lnTo>
                  <a:lnTo>
                    <a:pt x="5055451" y="469"/>
                  </a:lnTo>
                  <a:lnTo>
                    <a:pt x="5054333" y="0"/>
                  </a:lnTo>
                  <a:lnTo>
                    <a:pt x="5051704" y="0"/>
                  </a:lnTo>
                  <a:lnTo>
                    <a:pt x="5050574" y="469"/>
                  </a:lnTo>
                  <a:lnTo>
                    <a:pt x="5048720" y="2324"/>
                  </a:lnTo>
                  <a:lnTo>
                    <a:pt x="5048250" y="3454"/>
                  </a:lnTo>
                  <a:lnTo>
                    <a:pt x="5048250" y="6083"/>
                  </a:lnTo>
                  <a:lnTo>
                    <a:pt x="5048720" y="7200"/>
                  </a:lnTo>
                  <a:lnTo>
                    <a:pt x="5050574" y="9067"/>
                  </a:lnTo>
                  <a:lnTo>
                    <a:pt x="5051704" y="9525"/>
                  </a:lnTo>
                  <a:lnTo>
                    <a:pt x="5054333" y="9525"/>
                  </a:lnTo>
                  <a:lnTo>
                    <a:pt x="5055451" y="9067"/>
                  </a:lnTo>
                  <a:lnTo>
                    <a:pt x="5057318" y="7200"/>
                  </a:lnTo>
                  <a:lnTo>
                    <a:pt x="5057775" y="6083"/>
                  </a:lnTo>
                  <a:lnTo>
                    <a:pt x="5057775" y="3454"/>
                  </a:lnTo>
                  <a:close/>
                </a:path>
                <a:path w="5438775" h="3776979">
                  <a:moveTo>
                    <a:pt x="5105400" y="3770299"/>
                  </a:moveTo>
                  <a:lnTo>
                    <a:pt x="5104943" y="3769182"/>
                  </a:lnTo>
                  <a:lnTo>
                    <a:pt x="5103076" y="3767315"/>
                  </a:lnTo>
                  <a:lnTo>
                    <a:pt x="5101958" y="3766858"/>
                  </a:lnTo>
                  <a:lnTo>
                    <a:pt x="5099329" y="3766858"/>
                  </a:lnTo>
                  <a:lnTo>
                    <a:pt x="5098212" y="3767315"/>
                  </a:lnTo>
                  <a:lnTo>
                    <a:pt x="5096345" y="3769182"/>
                  </a:lnTo>
                  <a:lnTo>
                    <a:pt x="5095875" y="3770299"/>
                  </a:lnTo>
                  <a:lnTo>
                    <a:pt x="5095875" y="3772928"/>
                  </a:lnTo>
                  <a:lnTo>
                    <a:pt x="5096345" y="3774059"/>
                  </a:lnTo>
                  <a:lnTo>
                    <a:pt x="5098212" y="3775913"/>
                  </a:lnTo>
                  <a:lnTo>
                    <a:pt x="5099329" y="3776383"/>
                  </a:lnTo>
                  <a:lnTo>
                    <a:pt x="5101958" y="3776383"/>
                  </a:lnTo>
                  <a:lnTo>
                    <a:pt x="5103076" y="3775913"/>
                  </a:lnTo>
                  <a:lnTo>
                    <a:pt x="5104943" y="3774059"/>
                  </a:lnTo>
                  <a:lnTo>
                    <a:pt x="5105400" y="3772928"/>
                  </a:lnTo>
                  <a:lnTo>
                    <a:pt x="5105400" y="3770299"/>
                  </a:lnTo>
                  <a:close/>
                </a:path>
                <a:path w="5438775" h="3776979">
                  <a:moveTo>
                    <a:pt x="5105400" y="3232175"/>
                  </a:moveTo>
                  <a:lnTo>
                    <a:pt x="5104943" y="3231057"/>
                  </a:lnTo>
                  <a:lnTo>
                    <a:pt x="5103076" y="3229203"/>
                  </a:lnTo>
                  <a:lnTo>
                    <a:pt x="5101958" y="3228733"/>
                  </a:lnTo>
                  <a:lnTo>
                    <a:pt x="5099329" y="3228733"/>
                  </a:lnTo>
                  <a:lnTo>
                    <a:pt x="5098212" y="3229203"/>
                  </a:lnTo>
                  <a:lnTo>
                    <a:pt x="5096345" y="3231057"/>
                  </a:lnTo>
                  <a:lnTo>
                    <a:pt x="5095875" y="3232175"/>
                  </a:lnTo>
                  <a:lnTo>
                    <a:pt x="5095875" y="3234817"/>
                  </a:lnTo>
                  <a:lnTo>
                    <a:pt x="5096345" y="3235934"/>
                  </a:lnTo>
                  <a:lnTo>
                    <a:pt x="5098212" y="3237788"/>
                  </a:lnTo>
                  <a:lnTo>
                    <a:pt x="5099329" y="3238258"/>
                  </a:lnTo>
                  <a:lnTo>
                    <a:pt x="5101958" y="3238258"/>
                  </a:lnTo>
                  <a:lnTo>
                    <a:pt x="5103076" y="3237788"/>
                  </a:lnTo>
                  <a:lnTo>
                    <a:pt x="5104943" y="3235934"/>
                  </a:lnTo>
                  <a:lnTo>
                    <a:pt x="5105400" y="3234817"/>
                  </a:lnTo>
                  <a:lnTo>
                    <a:pt x="5105400" y="3232175"/>
                  </a:lnTo>
                  <a:close/>
                </a:path>
                <a:path w="5438775" h="3776979">
                  <a:moveTo>
                    <a:pt x="5105400" y="2694063"/>
                  </a:moveTo>
                  <a:lnTo>
                    <a:pt x="5104943" y="2692933"/>
                  </a:lnTo>
                  <a:lnTo>
                    <a:pt x="5103076" y="2691079"/>
                  </a:lnTo>
                  <a:lnTo>
                    <a:pt x="5101958" y="2690609"/>
                  </a:lnTo>
                  <a:lnTo>
                    <a:pt x="5099329" y="2690609"/>
                  </a:lnTo>
                  <a:lnTo>
                    <a:pt x="5098212" y="2691079"/>
                  </a:lnTo>
                  <a:lnTo>
                    <a:pt x="5096345" y="2692933"/>
                  </a:lnTo>
                  <a:lnTo>
                    <a:pt x="5095875" y="2694063"/>
                  </a:lnTo>
                  <a:lnTo>
                    <a:pt x="5095875" y="2696692"/>
                  </a:lnTo>
                  <a:lnTo>
                    <a:pt x="5096345" y="2697810"/>
                  </a:lnTo>
                  <a:lnTo>
                    <a:pt x="5098212" y="2699677"/>
                  </a:lnTo>
                  <a:lnTo>
                    <a:pt x="5099329" y="2700134"/>
                  </a:lnTo>
                  <a:lnTo>
                    <a:pt x="5101958" y="2700134"/>
                  </a:lnTo>
                  <a:lnTo>
                    <a:pt x="5103076" y="2699677"/>
                  </a:lnTo>
                  <a:lnTo>
                    <a:pt x="5104943" y="2697810"/>
                  </a:lnTo>
                  <a:lnTo>
                    <a:pt x="5105400" y="2696692"/>
                  </a:lnTo>
                  <a:lnTo>
                    <a:pt x="5105400" y="2694063"/>
                  </a:lnTo>
                  <a:close/>
                </a:path>
                <a:path w="5438775" h="3776979">
                  <a:moveTo>
                    <a:pt x="5105400" y="2155939"/>
                  </a:moveTo>
                  <a:lnTo>
                    <a:pt x="5104943" y="2154809"/>
                  </a:lnTo>
                  <a:lnTo>
                    <a:pt x="5103076" y="2152954"/>
                  </a:lnTo>
                  <a:lnTo>
                    <a:pt x="5101958" y="2152485"/>
                  </a:lnTo>
                  <a:lnTo>
                    <a:pt x="5099329" y="2152485"/>
                  </a:lnTo>
                  <a:lnTo>
                    <a:pt x="5098212" y="2152954"/>
                  </a:lnTo>
                  <a:lnTo>
                    <a:pt x="5096345" y="2154809"/>
                  </a:lnTo>
                  <a:lnTo>
                    <a:pt x="5095875" y="2155939"/>
                  </a:lnTo>
                  <a:lnTo>
                    <a:pt x="5095875" y="2158568"/>
                  </a:lnTo>
                  <a:lnTo>
                    <a:pt x="5096345" y="2159685"/>
                  </a:lnTo>
                  <a:lnTo>
                    <a:pt x="5098212" y="2161552"/>
                  </a:lnTo>
                  <a:lnTo>
                    <a:pt x="5099329" y="2162010"/>
                  </a:lnTo>
                  <a:lnTo>
                    <a:pt x="5101958" y="2162010"/>
                  </a:lnTo>
                  <a:lnTo>
                    <a:pt x="5103076" y="2161552"/>
                  </a:lnTo>
                  <a:lnTo>
                    <a:pt x="5104943" y="2159685"/>
                  </a:lnTo>
                  <a:lnTo>
                    <a:pt x="5105400" y="2158568"/>
                  </a:lnTo>
                  <a:lnTo>
                    <a:pt x="5105400" y="2155939"/>
                  </a:lnTo>
                  <a:close/>
                </a:path>
                <a:path w="5438775" h="3776979">
                  <a:moveTo>
                    <a:pt x="5105400" y="1617814"/>
                  </a:moveTo>
                  <a:lnTo>
                    <a:pt x="5104943" y="1616697"/>
                  </a:lnTo>
                  <a:lnTo>
                    <a:pt x="5103076" y="1614830"/>
                  </a:lnTo>
                  <a:lnTo>
                    <a:pt x="5101958" y="1614373"/>
                  </a:lnTo>
                  <a:lnTo>
                    <a:pt x="5099329" y="1614373"/>
                  </a:lnTo>
                  <a:lnTo>
                    <a:pt x="5098212" y="1614830"/>
                  </a:lnTo>
                  <a:lnTo>
                    <a:pt x="5096345" y="1616697"/>
                  </a:lnTo>
                  <a:lnTo>
                    <a:pt x="5095875" y="1617814"/>
                  </a:lnTo>
                  <a:lnTo>
                    <a:pt x="5095875" y="1620443"/>
                  </a:lnTo>
                  <a:lnTo>
                    <a:pt x="5096345" y="1621574"/>
                  </a:lnTo>
                  <a:lnTo>
                    <a:pt x="5098212" y="1623428"/>
                  </a:lnTo>
                  <a:lnTo>
                    <a:pt x="5099329" y="1623898"/>
                  </a:lnTo>
                  <a:lnTo>
                    <a:pt x="5101958" y="1623898"/>
                  </a:lnTo>
                  <a:lnTo>
                    <a:pt x="5103076" y="1623428"/>
                  </a:lnTo>
                  <a:lnTo>
                    <a:pt x="5104943" y="1621574"/>
                  </a:lnTo>
                  <a:lnTo>
                    <a:pt x="5105400" y="1620443"/>
                  </a:lnTo>
                  <a:lnTo>
                    <a:pt x="5105400" y="1617814"/>
                  </a:lnTo>
                  <a:close/>
                </a:path>
                <a:path w="5438775" h="3776979">
                  <a:moveTo>
                    <a:pt x="5105400" y="1079690"/>
                  </a:moveTo>
                  <a:lnTo>
                    <a:pt x="5104943" y="1078572"/>
                  </a:lnTo>
                  <a:lnTo>
                    <a:pt x="5103076" y="1076706"/>
                  </a:lnTo>
                  <a:lnTo>
                    <a:pt x="5101958" y="1076248"/>
                  </a:lnTo>
                  <a:lnTo>
                    <a:pt x="5099329" y="1076248"/>
                  </a:lnTo>
                  <a:lnTo>
                    <a:pt x="5098212" y="1076706"/>
                  </a:lnTo>
                  <a:lnTo>
                    <a:pt x="5096345" y="1078572"/>
                  </a:lnTo>
                  <a:lnTo>
                    <a:pt x="5095875" y="1079690"/>
                  </a:lnTo>
                  <a:lnTo>
                    <a:pt x="5095875" y="1082319"/>
                  </a:lnTo>
                  <a:lnTo>
                    <a:pt x="5096345" y="1083449"/>
                  </a:lnTo>
                  <a:lnTo>
                    <a:pt x="5098212" y="1085303"/>
                  </a:lnTo>
                  <a:lnTo>
                    <a:pt x="5099329" y="1085773"/>
                  </a:lnTo>
                  <a:lnTo>
                    <a:pt x="5101958" y="1085773"/>
                  </a:lnTo>
                  <a:lnTo>
                    <a:pt x="5103076" y="1085303"/>
                  </a:lnTo>
                  <a:lnTo>
                    <a:pt x="5104943" y="1083449"/>
                  </a:lnTo>
                  <a:lnTo>
                    <a:pt x="5105400" y="1082319"/>
                  </a:lnTo>
                  <a:lnTo>
                    <a:pt x="5105400" y="1079690"/>
                  </a:lnTo>
                  <a:close/>
                </a:path>
                <a:path w="5438775" h="3776979">
                  <a:moveTo>
                    <a:pt x="5105400" y="541566"/>
                  </a:moveTo>
                  <a:lnTo>
                    <a:pt x="5104943" y="540448"/>
                  </a:lnTo>
                  <a:lnTo>
                    <a:pt x="5103076" y="538594"/>
                  </a:lnTo>
                  <a:lnTo>
                    <a:pt x="5101958" y="538124"/>
                  </a:lnTo>
                  <a:lnTo>
                    <a:pt x="5099329" y="538124"/>
                  </a:lnTo>
                  <a:lnTo>
                    <a:pt x="5098212" y="538594"/>
                  </a:lnTo>
                  <a:lnTo>
                    <a:pt x="5096345" y="540448"/>
                  </a:lnTo>
                  <a:lnTo>
                    <a:pt x="5095875" y="541566"/>
                  </a:lnTo>
                  <a:lnTo>
                    <a:pt x="5095875" y="544207"/>
                  </a:lnTo>
                  <a:lnTo>
                    <a:pt x="5096345" y="545325"/>
                  </a:lnTo>
                  <a:lnTo>
                    <a:pt x="5098212" y="547179"/>
                  </a:lnTo>
                  <a:lnTo>
                    <a:pt x="5099329" y="547649"/>
                  </a:lnTo>
                  <a:lnTo>
                    <a:pt x="5101958" y="547649"/>
                  </a:lnTo>
                  <a:lnTo>
                    <a:pt x="5103076" y="547179"/>
                  </a:lnTo>
                  <a:lnTo>
                    <a:pt x="5104943" y="545325"/>
                  </a:lnTo>
                  <a:lnTo>
                    <a:pt x="5105400" y="544207"/>
                  </a:lnTo>
                  <a:lnTo>
                    <a:pt x="5105400" y="541566"/>
                  </a:lnTo>
                  <a:close/>
                </a:path>
                <a:path w="5438775" h="3776979">
                  <a:moveTo>
                    <a:pt x="5105400" y="3454"/>
                  </a:moveTo>
                  <a:lnTo>
                    <a:pt x="5104943" y="2324"/>
                  </a:lnTo>
                  <a:lnTo>
                    <a:pt x="5103076" y="469"/>
                  </a:lnTo>
                  <a:lnTo>
                    <a:pt x="5101958" y="0"/>
                  </a:lnTo>
                  <a:lnTo>
                    <a:pt x="5099329" y="0"/>
                  </a:lnTo>
                  <a:lnTo>
                    <a:pt x="5098212" y="469"/>
                  </a:lnTo>
                  <a:lnTo>
                    <a:pt x="5096345" y="2324"/>
                  </a:lnTo>
                  <a:lnTo>
                    <a:pt x="5095875" y="3454"/>
                  </a:lnTo>
                  <a:lnTo>
                    <a:pt x="5095875" y="6083"/>
                  </a:lnTo>
                  <a:lnTo>
                    <a:pt x="5096345" y="7200"/>
                  </a:lnTo>
                  <a:lnTo>
                    <a:pt x="5098212" y="9067"/>
                  </a:lnTo>
                  <a:lnTo>
                    <a:pt x="5099329" y="9525"/>
                  </a:lnTo>
                  <a:lnTo>
                    <a:pt x="5101958" y="9525"/>
                  </a:lnTo>
                  <a:lnTo>
                    <a:pt x="5103076" y="9067"/>
                  </a:lnTo>
                  <a:lnTo>
                    <a:pt x="5104943" y="7200"/>
                  </a:lnTo>
                  <a:lnTo>
                    <a:pt x="5105400" y="6083"/>
                  </a:lnTo>
                  <a:lnTo>
                    <a:pt x="5105400" y="3454"/>
                  </a:lnTo>
                  <a:close/>
                </a:path>
                <a:path w="5438775" h="3776979">
                  <a:moveTo>
                    <a:pt x="5153025" y="3770299"/>
                  </a:moveTo>
                  <a:lnTo>
                    <a:pt x="5152568" y="3769182"/>
                  </a:lnTo>
                  <a:lnTo>
                    <a:pt x="5150701" y="3767315"/>
                  </a:lnTo>
                  <a:lnTo>
                    <a:pt x="5149583" y="3766858"/>
                  </a:lnTo>
                  <a:lnTo>
                    <a:pt x="5146954" y="3766858"/>
                  </a:lnTo>
                  <a:lnTo>
                    <a:pt x="5145824" y="3767315"/>
                  </a:lnTo>
                  <a:lnTo>
                    <a:pt x="5143970" y="3769182"/>
                  </a:lnTo>
                  <a:lnTo>
                    <a:pt x="5143500" y="3770299"/>
                  </a:lnTo>
                  <a:lnTo>
                    <a:pt x="5143500" y="3772928"/>
                  </a:lnTo>
                  <a:lnTo>
                    <a:pt x="5143970" y="3774059"/>
                  </a:lnTo>
                  <a:lnTo>
                    <a:pt x="5145824" y="3775913"/>
                  </a:lnTo>
                  <a:lnTo>
                    <a:pt x="5146954" y="3776383"/>
                  </a:lnTo>
                  <a:lnTo>
                    <a:pt x="5149583" y="3776383"/>
                  </a:lnTo>
                  <a:lnTo>
                    <a:pt x="5150701" y="3775913"/>
                  </a:lnTo>
                  <a:lnTo>
                    <a:pt x="5152568" y="3774059"/>
                  </a:lnTo>
                  <a:lnTo>
                    <a:pt x="5153025" y="3772928"/>
                  </a:lnTo>
                  <a:lnTo>
                    <a:pt x="5153025" y="3770299"/>
                  </a:lnTo>
                  <a:close/>
                </a:path>
                <a:path w="5438775" h="3776979">
                  <a:moveTo>
                    <a:pt x="5153025" y="3232175"/>
                  </a:moveTo>
                  <a:lnTo>
                    <a:pt x="5152568" y="3231057"/>
                  </a:lnTo>
                  <a:lnTo>
                    <a:pt x="5150701" y="3229203"/>
                  </a:lnTo>
                  <a:lnTo>
                    <a:pt x="5149583" y="3228733"/>
                  </a:lnTo>
                  <a:lnTo>
                    <a:pt x="5146954" y="3228733"/>
                  </a:lnTo>
                  <a:lnTo>
                    <a:pt x="5145824" y="3229203"/>
                  </a:lnTo>
                  <a:lnTo>
                    <a:pt x="5143970" y="3231057"/>
                  </a:lnTo>
                  <a:lnTo>
                    <a:pt x="5143500" y="3232175"/>
                  </a:lnTo>
                  <a:lnTo>
                    <a:pt x="5143500" y="3234817"/>
                  </a:lnTo>
                  <a:lnTo>
                    <a:pt x="5143970" y="3235934"/>
                  </a:lnTo>
                  <a:lnTo>
                    <a:pt x="5145824" y="3237788"/>
                  </a:lnTo>
                  <a:lnTo>
                    <a:pt x="5146954" y="3238258"/>
                  </a:lnTo>
                  <a:lnTo>
                    <a:pt x="5149583" y="3238258"/>
                  </a:lnTo>
                  <a:lnTo>
                    <a:pt x="5150701" y="3237788"/>
                  </a:lnTo>
                  <a:lnTo>
                    <a:pt x="5152568" y="3235934"/>
                  </a:lnTo>
                  <a:lnTo>
                    <a:pt x="5153025" y="3234817"/>
                  </a:lnTo>
                  <a:lnTo>
                    <a:pt x="5153025" y="3232175"/>
                  </a:lnTo>
                  <a:close/>
                </a:path>
                <a:path w="5438775" h="3776979">
                  <a:moveTo>
                    <a:pt x="5153025" y="2694063"/>
                  </a:moveTo>
                  <a:lnTo>
                    <a:pt x="5152568" y="2692933"/>
                  </a:lnTo>
                  <a:lnTo>
                    <a:pt x="5150701" y="2691079"/>
                  </a:lnTo>
                  <a:lnTo>
                    <a:pt x="5149583" y="2690609"/>
                  </a:lnTo>
                  <a:lnTo>
                    <a:pt x="5146954" y="2690609"/>
                  </a:lnTo>
                  <a:lnTo>
                    <a:pt x="5145824" y="2691079"/>
                  </a:lnTo>
                  <a:lnTo>
                    <a:pt x="5143970" y="2692933"/>
                  </a:lnTo>
                  <a:lnTo>
                    <a:pt x="5143500" y="2694063"/>
                  </a:lnTo>
                  <a:lnTo>
                    <a:pt x="5143500" y="2696692"/>
                  </a:lnTo>
                  <a:lnTo>
                    <a:pt x="5143970" y="2697810"/>
                  </a:lnTo>
                  <a:lnTo>
                    <a:pt x="5145824" y="2699677"/>
                  </a:lnTo>
                  <a:lnTo>
                    <a:pt x="5146954" y="2700134"/>
                  </a:lnTo>
                  <a:lnTo>
                    <a:pt x="5149583" y="2700134"/>
                  </a:lnTo>
                  <a:lnTo>
                    <a:pt x="5150701" y="2699677"/>
                  </a:lnTo>
                  <a:lnTo>
                    <a:pt x="5152568" y="2697810"/>
                  </a:lnTo>
                  <a:lnTo>
                    <a:pt x="5153025" y="2696692"/>
                  </a:lnTo>
                  <a:lnTo>
                    <a:pt x="5153025" y="2694063"/>
                  </a:lnTo>
                  <a:close/>
                </a:path>
                <a:path w="5438775" h="3776979">
                  <a:moveTo>
                    <a:pt x="5153025" y="2155939"/>
                  </a:moveTo>
                  <a:lnTo>
                    <a:pt x="5152568" y="2154809"/>
                  </a:lnTo>
                  <a:lnTo>
                    <a:pt x="5150701" y="2152954"/>
                  </a:lnTo>
                  <a:lnTo>
                    <a:pt x="5149583" y="2152485"/>
                  </a:lnTo>
                  <a:lnTo>
                    <a:pt x="5146954" y="2152485"/>
                  </a:lnTo>
                  <a:lnTo>
                    <a:pt x="5145824" y="2152954"/>
                  </a:lnTo>
                  <a:lnTo>
                    <a:pt x="5143970" y="2154809"/>
                  </a:lnTo>
                  <a:lnTo>
                    <a:pt x="5143500" y="2155939"/>
                  </a:lnTo>
                  <a:lnTo>
                    <a:pt x="5143500" y="2158568"/>
                  </a:lnTo>
                  <a:lnTo>
                    <a:pt x="5143970" y="2159685"/>
                  </a:lnTo>
                  <a:lnTo>
                    <a:pt x="5145824" y="2161552"/>
                  </a:lnTo>
                  <a:lnTo>
                    <a:pt x="5146954" y="2162010"/>
                  </a:lnTo>
                  <a:lnTo>
                    <a:pt x="5149583" y="2162010"/>
                  </a:lnTo>
                  <a:lnTo>
                    <a:pt x="5150701" y="2161552"/>
                  </a:lnTo>
                  <a:lnTo>
                    <a:pt x="5152568" y="2159685"/>
                  </a:lnTo>
                  <a:lnTo>
                    <a:pt x="5153025" y="2158568"/>
                  </a:lnTo>
                  <a:lnTo>
                    <a:pt x="5153025" y="2155939"/>
                  </a:lnTo>
                  <a:close/>
                </a:path>
                <a:path w="5438775" h="3776979">
                  <a:moveTo>
                    <a:pt x="5153025" y="1617814"/>
                  </a:moveTo>
                  <a:lnTo>
                    <a:pt x="5152568" y="1616697"/>
                  </a:lnTo>
                  <a:lnTo>
                    <a:pt x="5150701" y="1614830"/>
                  </a:lnTo>
                  <a:lnTo>
                    <a:pt x="5149583" y="1614373"/>
                  </a:lnTo>
                  <a:lnTo>
                    <a:pt x="5146954" y="1614373"/>
                  </a:lnTo>
                  <a:lnTo>
                    <a:pt x="5145824" y="1614830"/>
                  </a:lnTo>
                  <a:lnTo>
                    <a:pt x="5143970" y="1616697"/>
                  </a:lnTo>
                  <a:lnTo>
                    <a:pt x="5143500" y="1617814"/>
                  </a:lnTo>
                  <a:lnTo>
                    <a:pt x="5143500" y="1620443"/>
                  </a:lnTo>
                  <a:lnTo>
                    <a:pt x="5143970" y="1621574"/>
                  </a:lnTo>
                  <a:lnTo>
                    <a:pt x="5145824" y="1623428"/>
                  </a:lnTo>
                  <a:lnTo>
                    <a:pt x="5146954" y="1623898"/>
                  </a:lnTo>
                  <a:lnTo>
                    <a:pt x="5149583" y="1623898"/>
                  </a:lnTo>
                  <a:lnTo>
                    <a:pt x="5150701" y="1623428"/>
                  </a:lnTo>
                  <a:lnTo>
                    <a:pt x="5152568" y="1621574"/>
                  </a:lnTo>
                  <a:lnTo>
                    <a:pt x="5153025" y="1620443"/>
                  </a:lnTo>
                  <a:lnTo>
                    <a:pt x="5153025" y="1617814"/>
                  </a:lnTo>
                  <a:close/>
                </a:path>
                <a:path w="5438775" h="3776979">
                  <a:moveTo>
                    <a:pt x="5153025" y="1079690"/>
                  </a:moveTo>
                  <a:lnTo>
                    <a:pt x="5152568" y="1078572"/>
                  </a:lnTo>
                  <a:lnTo>
                    <a:pt x="5150701" y="1076706"/>
                  </a:lnTo>
                  <a:lnTo>
                    <a:pt x="5149583" y="1076248"/>
                  </a:lnTo>
                  <a:lnTo>
                    <a:pt x="5146954" y="1076248"/>
                  </a:lnTo>
                  <a:lnTo>
                    <a:pt x="5145824" y="1076706"/>
                  </a:lnTo>
                  <a:lnTo>
                    <a:pt x="5143970" y="1078572"/>
                  </a:lnTo>
                  <a:lnTo>
                    <a:pt x="5143500" y="1079690"/>
                  </a:lnTo>
                  <a:lnTo>
                    <a:pt x="5143500" y="1082319"/>
                  </a:lnTo>
                  <a:lnTo>
                    <a:pt x="5143970" y="1083449"/>
                  </a:lnTo>
                  <a:lnTo>
                    <a:pt x="5145824" y="1085303"/>
                  </a:lnTo>
                  <a:lnTo>
                    <a:pt x="5146954" y="1085773"/>
                  </a:lnTo>
                  <a:lnTo>
                    <a:pt x="5149583" y="1085773"/>
                  </a:lnTo>
                  <a:lnTo>
                    <a:pt x="5150701" y="1085303"/>
                  </a:lnTo>
                  <a:lnTo>
                    <a:pt x="5152568" y="1083449"/>
                  </a:lnTo>
                  <a:lnTo>
                    <a:pt x="5153025" y="1082319"/>
                  </a:lnTo>
                  <a:lnTo>
                    <a:pt x="5153025" y="1079690"/>
                  </a:lnTo>
                  <a:close/>
                </a:path>
                <a:path w="5438775" h="3776979">
                  <a:moveTo>
                    <a:pt x="5153025" y="541566"/>
                  </a:moveTo>
                  <a:lnTo>
                    <a:pt x="5152568" y="540448"/>
                  </a:lnTo>
                  <a:lnTo>
                    <a:pt x="5150701" y="538594"/>
                  </a:lnTo>
                  <a:lnTo>
                    <a:pt x="5149583" y="538124"/>
                  </a:lnTo>
                  <a:lnTo>
                    <a:pt x="5146954" y="538124"/>
                  </a:lnTo>
                  <a:lnTo>
                    <a:pt x="5145824" y="538594"/>
                  </a:lnTo>
                  <a:lnTo>
                    <a:pt x="5143970" y="540448"/>
                  </a:lnTo>
                  <a:lnTo>
                    <a:pt x="5143500" y="541566"/>
                  </a:lnTo>
                  <a:lnTo>
                    <a:pt x="5143500" y="544207"/>
                  </a:lnTo>
                  <a:lnTo>
                    <a:pt x="5143970" y="545325"/>
                  </a:lnTo>
                  <a:lnTo>
                    <a:pt x="5145824" y="547179"/>
                  </a:lnTo>
                  <a:lnTo>
                    <a:pt x="5146954" y="547649"/>
                  </a:lnTo>
                  <a:lnTo>
                    <a:pt x="5149583" y="547649"/>
                  </a:lnTo>
                  <a:lnTo>
                    <a:pt x="5150701" y="547179"/>
                  </a:lnTo>
                  <a:lnTo>
                    <a:pt x="5152568" y="545325"/>
                  </a:lnTo>
                  <a:lnTo>
                    <a:pt x="5153025" y="544207"/>
                  </a:lnTo>
                  <a:lnTo>
                    <a:pt x="5153025" y="541566"/>
                  </a:lnTo>
                  <a:close/>
                </a:path>
                <a:path w="5438775" h="3776979">
                  <a:moveTo>
                    <a:pt x="5153025" y="3454"/>
                  </a:moveTo>
                  <a:lnTo>
                    <a:pt x="5152568" y="2324"/>
                  </a:lnTo>
                  <a:lnTo>
                    <a:pt x="5150701" y="469"/>
                  </a:lnTo>
                  <a:lnTo>
                    <a:pt x="5149583" y="0"/>
                  </a:lnTo>
                  <a:lnTo>
                    <a:pt x="5146954" y="0"/>
                  </a:lnTo>
                  <a:lnTo>
                    <a:pt x="5145824" y="469"/>
                  </a:lnTo>
                  <a:lnTo>
                    <a:pt x="5143970" y="2324"/>
                  </a:lnTo>
                  <a:lnTo>
                    <a:pt x="5143500" y="3454"/>
                  </a:lnTo>
                  <a:lnTo>
                    <a:pt x="5143500" y="6083"/>
                  </a:lnTo>
                  <a:lnTo>
                    <a:pt x="5143970" y="7200"/>
                  </a:lnTo>
                  <a:lnTo>
                    <a:pt x="5145824" y="9067"/>
                  </a:lnTo>
                  <a:lnTo>
                    <a:pt x="5146954" y="9525"/>
                  </a:lnTo>
                  <a:lnTo>
                    <a:pt x="5149583" y="9525"/>
                  </a:lnTo>
                  <a:lnTo>
                    <a:pt x="5150701" y="9067"/>
                  </a:lnTo>
                  <a:lnTo>
                    <a:pt x="5152568" y="7200"/>
                  </a:lnTo>
                  <a:lnTo>
                    <a:pt x="5153025" y="6083"/>
                  </a:lnTo>
                  <a:lnTo>
                    <a:pt x="5153025" y="3454"/>
                  </a:lnTo>
                  <a:close/>
                </a:path>
                <a:path w="5438775" h="3776979">
                  <a:moveTo>
                    <a:pt x="5200650" y="3770299"/>
                  </a:moveTo>
                  <a:lnTo>
                    <a:pt x="5200193" y="3769182"/>
                  </a:lnTo>
                  <a:lnTo>
                    <a:pt x="5198326" y="3767315"/>
                  </a:lnTo>
                  <a:lnTo>
                    <a:pt x="5197208" y="3766858"/>
                  </a:lnTo>
                  <a:lnTo>
                    <a:pt x="5194579" y="3766858"/>
                  </a:lnTo>
                  <a:lnTo>
                    <a:pt x="5193449" y="3767315"/>
                  </a:lnTo>
                  <a:lnTo>
                    <a:pt x="5191595" y="3769182"/>
                  </a:lnTo>
                  <a:lnTo>
                    <a:pt x="5191125" y="3770299"/>
                  </a:lnTo>
                  <a:lnTo>
                    <a:pt x="5191125" y="3772928"/>
                  </a:lnTo>
                  <a:lnTo>
                    <a:pt x="5191595" y="3774059"/>
                  </a:lnTo>
                  <a:lnTo>
                    <a:pt x="5193449" y="3775913"/>
                  </a:lnTo>
                  <a:lnTo>
                    <a:pt x="5194579" y="3776383"/>
                  </a:lnTo>
                  <a:lnTo>
                    <a:pt x="5197208" y="3776383"/>
                  </a:lnTo>
                  <a:lnTo>
                    <a:pt x="5198326" y="3775913"/>
                  </a:lnTo>
                  <a:lnTo>
                    <a:pt x="5200193" y="3774059"/>
                  </a:lnTo>
                  <a:lnTo>
                    <a:pt x="5200650" y="3772928"/>
                  </a:lnTo>
                  <a:lnTo>
                    <a:pt x="5200650" y="3770299"/>
                  </a:lnTo>
                  <a:close/>
                </a:path>
                <a:path w="5438775" h="3776979">
                  <a:moveTo>
                    <a:pt x="5200650" y="3232175"/>
                  </a:moveTo>
                  <a:lnTo>
                    <a:pt x="5200193" y="3231057"/>
                  </a:lnTo>
                  <a:lnTo>
                    <a:pt x="5198326" y="3229203"/>
                  </a:lnTo>
                  <a:lnTo>
                    <a:pt x="5197208" y="3228733"/>
                  </a:lnTo>
                  <a:lnTo>
                    <a:pt x="5194579" y="3228733"/>
                  </a:lnTo>
                  <a:lnTo>
                    <a:pt x="5193449" y="3229203"/>
                  </a:lnTo>
                  <a:lnTo>
                    <a:pt x="5191595" y="3231057"/>
                  </a:lnTo>
                  <a:lnTo>
                    <a:pt x="5191125" y="3232175"/>
                  </a:lnTo>
                  <a:lnTo>
                    <a:pt x="5191125" y="3234817"/>
                  </a:lnTo>
                  <a:lnTo>
                    <a:pt x="5191595" y="3235934"/>
                  </a:lnTo>
                  <a:lnTo>
                    <a:pt x="5193449" y="3237788"/>
                  </a:lnTo>
                  <a:lnTo>
                    <a:pt x="5194579" y="3238258"/>
                  </a:lnTo>
                  <a:lnTo>
                    <a:pt x="5197208" y="3238258"/>
                  </a:lnTo>
                  <a:lnTo>
                    <a:pt x="5198326" y="3237788"/>
                  </a:lnTo>
                  <a:lnTo>
                    <a:pt x="5200193" y="3235934"/>
                  </a:lnTo>
                  <a:lnTo>
                    <a:pt x="5200650" y="3234817"/>
                  </a:lnTo>
                  <a:lnTo>
                    <a:pt x="5200650" y="3232175"/>
                  </a:lnTo>
                  <a:close/>
                </a:path>
                <a:path w="5438775" h="3776979">
                  <a:moveTo>
                    <a:pt x="5200650" y="2694063"/>
                  </a:moveTo>
                  <a:lnTo>
                    <a:pt x="5200193" y="2692933"/>
                  </a:lnTo>
                  <a:lnTo>
                    <a:pt x="5198326" y="2691079"/>
                  </a:lnTo>
                  <a:lnTo>
                    <a:pt x="5197208" y="2690609"/>
                  </a:lnTo>
                  <a:lnTo>
                    <a:pt x="5194579" y="2690609"/>
                  </a:lnTo>
                  <a:lnTo>
                    <a:pt x="5193449" y="2691079"/>
                  </a:lnTo>
                  <a:lnTo>
                    <a:pt x="5191595" y="2692933"/>
                  </a:lnTo>
                  <a:lnTo>
                    <a:pt x="5191125" y="2694063"/>
                  </a:lnTo>
                  <a:lnTo>
                    <a:pt x="5191125" y="2696692"/>
                  </a:lnTo>
                  <a:lnTo>
                    <a:pt x="5191595" y="2697810"/>
                  </a:lnTo>
                  <a:lnTo>
                    <a:pt x="5193449" y="2699677"/>
                  </a:lnTo>
                  <a:lnTo>
                    <a:pt x="5194579" y="2700134"/>
                  </a:lnTo>
                  <a:lnTo>
                    <a:pt x="5197208" y="2700134"/>
                  </a:lnTo>
                  <a:lnTo>
                    <a:pt x="5198326" y="2699677"/>
                  </a:lnTo>
                  <a:lnTo>
                    <a:pt x="5200193" y="2697810"/>
                  </a:lnTo>
                  <a:lnTo>
                    <a:pt x="5200650" y="2696692"/>
                  </a:lnTo>
                  <a:lnTo>
                    <a:pt x="5200650" y="2694063"/>
                  </a:lnTo>
                  <a:close/>
                </a:path>
                <a:path w="5438775" h="3776979">
                  <a:moveTo>
                    <a:pt x="5200650" y="2155939"/>
                  </a:moveTo>
                  <a:lnTo>
                    <a:pt x="5200193" y="2154809"/>
                  </a:lnTo>
                  <a:lnTo>
                    <a:pt x="5198326" y="2152954"/>
                  </a:lnTo>
                  <a:lnTo>
                    <a:pt x="5197208" y="2152485"/>
                  </a:lnTo>
                  <a:lnTo>
                    <a:pt x="5194579" y="2152485"/>
                  </a:lnTo>
                  <a:lnTo>
                    <a:pt x="5193449" y="2152954"/>
                  </a:lnTo>
                  <a:lnTo>
                    <a:pt x="5191595" y="2154809"/>
                  </a:lnTo>
                  <a:lnTo>
                    <a:pt x="5191125" y="2155939"/>
                  </a:lnTo>
                  <a:lnTo>
                    <a:pt x="5191125" y="2158568"/>
                  </a:lnTo>
                  <a:lnTo>
                    <a:pt x="5191595" y="2159685"/>
                  </a:lnTo>
                  <a:lnTo>
                    <a:pt x="5193449" y="2161552"/>
                  </a:lnTo>
                  <a:lnTo>
                    <a:pt x="5194579" y="2162010"/>
                  </a:lnTo>
                  <a:lnTo>
                    <a:pt x="5197208" y="2162010"/>
                  </a:lnTo>
                  <a:lnTo>
                    <a:pt x="5198326" y="2161552"/>
                  </a:lnTo>
                  <a:lnTo>
                    <a:pt x="5200193" y="2159685"/>
                  </a:lnTo>
                  <a:lnTo>
                    <a:pt x="5200650" y="2158568"/>
                  </a:lnTo>
                  <a:lnTo>
                    <a:pt x="5200650" y="2155939"/>
                  </a:lnTo>
                  <a:close/>
                </a:path>
                <a:path w="5438775" h="3776979">
                  <a:moveTo>
                    <a:pt x="5200650" y="1617814"/>
                  </a:moveTo>
                  <a:lnTo>
                    <a:pt x="5200193" y="1616697"/>
                  </a:lnTo>
                  <a:lnTo>
                    <a:pt x="5198326" y="1614830"/>
                  </a:lnTo>
                  <a:lnTo>
                    <a:pt x="5197208" y="1614373"/>
                  </a:lnTo>
                  <a:lnTo>
                    <a:pt x="5194579" y="1614373"/>
                  </a:lnTo>
                  <a:lnTo>
                    <a:pt x="5193449" y="1614830"/>
                  </a:lnTo>
                  <a:lnTo>
                    <a:pt x="5191595" y="1616697"/>
                  </a:lnTo>
                  <a:lnTo>
                    <a:pt x="5191125" y="1617814"/>
                  </a:lnTo>
                  <a:lnTo>
                    <a:pt x="5191125" y="1620443"/>
                  </a:lnTo>
                  <a:lnTo>
                    <a:pt x="5191595" y="1621574"/>
                  </a:lnTo>
                  <a:lnTo>
                    <a:pt x="5193449" y="1623428"/>
                  </a:lnTo>
                  <a:lnTo>
                    <a:pt x="5194579" y="1623898"/>
                  </a:lnTo>
                  <a:lnTo>
                    <a:pt x="5197208" y="1623898"/>
                  </a:lnTo>
                  <a:lnTo>
                    <a:pt x="5198326" y="1623428"/>
                  </a:lnTo>
                  <a:lnTo>
                    <a:pt x="5200193" y="1621574"/>
                  </a:lnTo>
                  <a:lnTo>
                    <a:pt x="5200650" y="1620443"/>
                  </a:lnTo>
                  <a:lnTo>
                    <a:pt x="5200650" y="1617814"/>
                  </a:lnTo>
                  <a:close/>
                </a:path>
                <a:path w="5438775" h="3776979">
                  <a:moveTo>
                    <a:pt x="5200650" y="1079690"/>
                  </a:moveTo>
                  <a:lnTo>
                    <a:pt x="5200193" y="1078572"/>
                  </a:lnTo>
                  <a:lnTo>
                    <a:pt x="5198326" y="1076706"/>
                  </a:lnTo>
                  <a:lnTo>
                    <a:pt x="5197208" y="1076248"/>
                  </a:lnTo>
                  <a:lnTo>
                    <a:pt x="5194579" y="1076248"/>
                  </a:lnTo>
                  <a:lnTo>
                    <a:pt x="5193449" y="1076706"/>
                  </a:lnTo>
                  <a:lnTo>
                    <a:pt x="5191595" y="1078572"/>
                  </a:lnTo>
                  <a:lnTo>
                    <a:pt x="5191125" y="1079690"/>
                  </a:lnTo>
                  <a:lnTo>
                    <a:pt x="5191125" y="1082319"/>
                  </a:lnTo>
                  <a:lnTo>
                    <a:pt x="5191595" y="1083449"/>
                  </a:lnTo>
                  <a:lnTo>
                    <a:pt x="5193449" y="1085303"/>
                  </a:lnTo>
                  <a:lnTo>
                    <a:pt x="5194579" y="1085773"/>
                  </a:lnTo>
                  <a:lnTo>
                    <a:pt x="5197208" y="1085773"/>
                  </a:lnTo>
                  <a:lnTo>
                    <a:pt x="5198326" y="1085303"/>
                  </a:lnTo>
                  <a:lnTo>
                    <a:pt x="5200193" y="1083449"/>
                  </a:lnTo>
                  <a:lnTo>
                    <a:pt x="5200650" y="1082319"/>
                  </a:lnTo>
                  <a:lnTo>
                    <a:pt x="5200650" y="1079690"/>
                  </a:lnTo>
                  <a:close/>
                </a:path>
                <a:path w="5438775" h="3776979">
                  <a:moveTo>
                    <a:pt x="5200650" y="541566"/>
                  </a:moveTo>
                  <a:lnTo>
                    <a:pt x="5200193" y="540448"/>
                  </a:lnTo>
                  <a:lnTo>
                    <a:pt x="5198326" y="538594"/>
                  </a:lnTo>
                  <a:lnTo>
                    <a:pt x="5197208" y="538124"/>
                  </a:lnTo>
                  <a:lnTo>
                    <a:pt x="5194579" y="538124"/>
                  </a:lnTo>
                  <a:lnTo>
                    <a:pt x="5193449" y="538594"/>
                  </a:lnTo>
                  <a:lnTo>
                    <a:pt x="5191595" y="540448"/>
                  </a:lnTo>
                  <a:lnTo>
                    <a:pt x="5191125" y="541566"/>
                  </a:lnTo>
                  <a:lnTo>
                    <a:pt x="5191125" y="544207"/>
                  </a:lnTo>
                  <a:lnTo>
                    <a:pt x="5191595" y="545325"/>
                  </a:lnTo>
                  <a:lnTo>
                    <a:pt x="5193449" y="547179"/>
                  </a:lnTo>
                  <a:lnTo>
                    <a:pt x="5194579" y="547649"/>
                  </a:lnTo>
                  <a:lnTo>
                    <a:pt x="5197208" y="547649"/>
                  </a:lnTo>
                  <a:lnTo>
                    <a:pt x="5198326" y="547179"/>
                  </a:lnTo>
                  <a:lnTo>
                    <a:pt x="5200193" y="545325"/>
                  </a:lnTo>
                  <a:lnTo>
                    <a:pt x="5200650" y="544207"/>
                  </a:lnTo>
                  <a:lnTo>
                    <a:pt x="5200650" y="541566"/>
                  </a:lnTo>
                  <a:close/>
                </a:path>
                <a:path w="5438775" h="3776979">
                  <a:moveTo>
                    <a:pt x="5200650" y="3454"/>
                  </a:moveTo>
                  <a:lnTo>
                    <a:pt x="5200193" y="2324"/>
                  </a:lnTo>
                  <a:lnTo>
                    <a:pt x="5198326" y="469"/>
                  </a:lnTo>
                  <a:lnTo>
                    <a:pt x="5197208" y="0"/>
                  </a:lnTo>
                  <a:lnTo>
                    <a:pt x="5194579" y="0"/>
                  </a:lnTo>
                  <a:lnTo>
                    <a:pt x="5193449" y="469"/>
                  </a:lnTo>
                  <a:lnTo>
                    <a:pt x="5191595" y="2324"/>
                  </a:lnTo>
                  <a:lnTo>
                    <a:pt x="5191125" y="3454"/>
                  </a:lnTo>
                  <a:lnTo>
                    <a:pt x="5191125" y="6083"/>
                  </a:lnTo>
                  <a:lnTo>
                    <a:pt x="5191595" y="7200"/>
                  </a:lnTo>
                  <a:lnTo>
                    <a:pt x="5193449" y="9067"/>
                  </a:lnTo>
                  <a:lnTo>
                    <a:pt x="5194579" y="9525"/>
                  </a:lnTo>
                  <a:lnTo>
                    <a:pt x="5197208" y="9525"/>
                  </a:lnTo>
                  <a:lnTo>
                    <a:pt x="5198326" y="9067"/>
                  </a:lnTo>
                  <a:lnTo>
                    <a:pt x="5200193" y="7200"/>
                  </a:lnTo>
                  <a:lnTo>
                    <a:pt x="5200650" y="6083"/>
                  </a:lnTo>
                  <a:lnTo>
                    <a:pt x="5200650" y="3454"/>
                  </a:lnTo>
                  <a:close/>
                </a:path>
                <a:path w="5438775" h="3776979">
                  <a:moveTo>
                    <a:pt x="5248275" y="3770299"/>
                  </a:moveTo>
                  <a:lnTo>
                    <a:pt x="5247818" y="3769182"/>
                  </a:lnTo>
                  <a:lnTo>
                    <a:pt x="5245951" y="3767315"/>
                  </a:lnTo>
                  <a:lnTo>
                    <a:pt x="5244833" y="3766858"/>
                  </a:lnTo>
                  <a:lnTo>
                    <a:pt x="5242204" y="3766858"/>
                  </a:lnTo>
                  <a:lnTo>
                    <a:pt x="5241074" y="3767315"/>
                  </a:lnTo>
                  <a:lnTo>
                    <a:pt x="5239220" y="3769182"/>
                  </a:lnTo>
                  <a:lnTo>
                    <a:pt x="5238750" y="3770299"/>
                  </a:lnTo>
                  <a:lnTo>
                    <a:pt x="5238750" y="3772928"/>
                  </a:lnTo>
                  <a:lnTo>
                    <a:pt x="5239220" y="3774059"/>
                  </a:lnTo>
                  <a:lnTo>
                    <a:pt x="5241074" y="3775913"/>
                  </a:lnTo>
                  <a:lnTo>
                    <a:pt x="5242204" y="3776383"/>
                  </a:lnTo>
                  <a:lnTo>
                    <a:pt x="5244833" y="3776383"/>
                  </a:lnTo>
                  <a:lnTo>
                    <a:pt x="5245951" y="3775913"/>
                  </a:lnTo>
                  <a:lnTo>
                    <a:pt x="5247818" y="3774059"/>
                  </a:lnTo>
                  <a:lnTo>
                    <a:pt x="5248275" y="3772928"/>
                  </a:lnTo>
                  <a:lnTo>
                    <a:pt x="5248275" y="3770299"/>
                  </a:lnTo>
                  <a:close/>
                </a:path>
                <a:path w="5438775" h="3776979">
                  <a:moveTo>
                    <a:pt x="5248275" y="3232175"/>
                  </a:moveTo>
                  <a:lnTo>
                    <a:pt x="5247818" y="3231057"/>
                  </a:lnTo>
                  <a:lnTo>
                    <a:pt x="5245951" y="3229203"/>
                  </a:lnTo>
                  <a:lnTo>
                    <a:pt x="5244833" y="3228733"/>
                  </a:lnTo>
                  <a:lnTo>
                    <a:pt x="5242204" y="3228733"/>
                  </a:lnTo>
                  <a:lnTo>
                    <a:pt x="5241074" y="3229203"/>
                  </a:lnTo>
                  <a:lnTo>
                    <a:pt x="5239220" y="3231057"/>
                  </a:lnTo>
                  <a:lnTo>
                    <a:pt x="5238750" y="3232175"/>
                  </a:lnTo>
                  <a:lnTo>
                    <a:pt x="5238750" y="3234817"/>
                  </a:lnTo>
                  <a:lnTo>
                    <a:pt x="5239220" y="3235934"/>
                  </a:lnTo>
                  <a:lnTo>
                    <a:pt x="5241074" y="3237788"/>
                  </a:lnTo>
                  <a:lnTo>
                    <a:pt x="5242204" y="3238258"/>
                  </a:lnTo>
                  <a:lnTo>
                    <a:pt x="5244833" y="3238258"/>
                  </a:lnTo>
                  <a:lnTo>
                    <a:pt x="5245951" y="3237788"/>
                  </a:lnTo>
                  <a:lnTo>
                    <a:pt x="5247818" y="3235934"/>
                  </a:lnTo>
                  <a:lnTo>
                    <a:pt x="5248275" y="3234817"/>
                  </a:lnTo>
                  <a:lnTo>
                    <a:pt x="5248275" y="3232175"/>
                  </a:lnTo>
                  <a:close/>
                </a:path>
                <a:path w="5438775" h="3776979">
                  <a:moveTo>
                    <a:pt x="5248275" y="2694063"/>
                  </a:moveTo>
                  <a:lnTo>
                    <a:pt x="5247818" y="2692933"/>
                  </a:lnTo>
                  <a:lnTo>
                    <a:pt x="5245951" y="2691079"/>
                  </a:lnTo>
                  <a:lnTo>
                    <a:pt x="5244833" y="2690609"/>
                  </a:lnTo>
                  <a:lnTo>
                    <a:pt x="5242204" y="2690609"/>
                  </a:lnTo>
                  <a:lnTo>
                    <a:pt x="5241074" y="2691079"/>
                  </a:lnTo>
                  <a:lnTo>
                    <a:pt x="5239220" y="2692933"/>
                  </a:lnTo>
                  <a:lnTo>
                    <a:pt x="5238750" y="2694063"/>
                  </a:lnTo>
                  <a:lnTo>
                    <a:pt x="5238750" y="2696692"/>
                  </a:lnTo>
                  <a:lnTo>
                    <a:pt x="5239220" y="2697810"/>
                  </a:lnTo>
                  <a:lnTo>
                    <a:pt x="5241074" y="2699677"/>
                  </a:lnTo>
                  <a:lnTo>
                    <a:pt x="5242204" y="2700134"/>
                  </a:lnTo>
                  <a:lnTo>
                    <a:pt x="5244833" y="2700134"/>
                  </a:lnTo>
                  <a:lnTo>
                    <a:pt x="5245951" y="2699677"/>
                  </a:lnTo>
                  <a:lnTo>
                    <a:pt x="5247818" y="2697810"/>
                  </a:lnTo>
                  <a:lnTo>
                    <a:pt x="5248275" y="2696692"/>
                  </a:lnTo>
                  <a:lnTo>
                    <a:pt x="5248275" y="2694063"/>
                  </a:lnTo>
                  <a:close/>
                </a:path>
                <a:path w="5438775" h="3776979">
                  <a:moveTo>
                    <a:pt x="5248275" y="2155939"/>
                  </a:moveTo>
                  <a:lnTo>
                    <a:pt x="5247818" y="2154809"/>
                  </a:lnTo>
                  <a:lnTo>
                    <a:pt x="5245951" y="2152954"/>
                  </a:lnTo>
                  <a:lnTo>
                    <a:pt x="5244833" y="2152485"/>
                  </a:lnTo>
                  <a:lnTo>
                    <a:pt x="5242204" y="2152485"/>
                  </a:lnTo>
                  <a:lnTo>
                    <a:pt x="5241074" y="2152954"/>
                  </a:lnTo>
                  <a:lnTo>
                    <a:pt x="5239220" y="2154809"/>
                  </a:lnTo>
                  <a:lnTo>
                    <a:pt x="5238750" y="2155939"/>
                  </a:lnTo>
                  <a:lnTo>
                    <a:pt x="5238750" y="2158568"/>
                  </a:lnTo>
                  <a:lnTo>
                    <a:pt x="5239220" y="2159685"/>
                  </a:lnTo>
                  <a:lnTo>
                    <a:pt x="5241074" y="2161552"/>
                  </a:lnTo>
                  <a:lnTo>
                    <a:pt x="5242204" y="2162010"/>
                  </a:lnTo>
                  <a:lnTo>
                    <a:pt x="5244833" y="2162010"/>
                  </a:lnTo>
                  <a:lnTo>
                    <a:pt x="5245951" y="2161552"/>
                  </a:lnTo>
                  <a:lnTo>
                    <a:pt x="5247818" y="2159685"/>
                  </a:lnTo>
                  <a:lnTo>
                    <a:pt x="5248275" y="2158568"/>
                  </a:lnTo>
                  <a:lnTo>
                    <a:pt x="5248275" y="2155939"/>
                  </a:lnTo>
                  <a:close/>
                </a:path>
                <a:path w="5438775" h="3776979">
                  <a:moveTo>
                    <a:pt x="5248275" y="1617814"/>
                  </a:moveTo>
                  <a:lnTo>
                    <a:pt x="5247818" y="1616697"/>
                  </a:lnTo>
                  <a:lnTo>
                    <a:pt x="5245951" y="1614830"/>
                  </a:lnTo>
                  <a:lnTo>
                    <a:pt x="5244833" y="1614373"/>
                  </a:lnTo>
                  <a:lnTo>
                    <a:pt x="5242204" y="1614373"/>
                  </a:lnTo>
                  <a:lnTo>
                    <a:pt x="5241074" y="1614830"/>
                  </a:lnTo>
                  <a:lnTo>
                    <a:pt x="5239220" y="1616697"/>
                  </a:lnTo>
                  <a:lnTo>
                    <a:pt x="5238750" y="1617814"/>
                  </a:lnTo>
                  <a:lnTo>
                    <a:pt x="5238750" y="1620443"/>
                  </a:lnTo>
                  <a:lnTo>
                    <a:pt x="5239220" y="1621574"/>
                  </a:lnTo>
                  <a:lnTo>
                    <a:pt x="5241074" y="1623428"/>
                  </a:lnTo>
                  <a:lnTo>
                    <a:pt x="5242204" y="1623898"/>
                  </a:lnTo>
                  <a:lnTo>
                    <a:pt x="5244833" y="1623898"/>
                  </a:lnTo>
                  <a:lnTo>
                    <a:pt x="5245951" y="1623428"/>
                  </a:lnTo>
                  <a:lnTo>
                    <a:pt x="5247818" y="1621574"/>
                  </a:lnTo>
                  <a:lnTo>
                    <a:pt x="5248275" y="1620443"/>
                  </a:lnTo>
                  <a:lnTo>
                    <a:pt x="5248275" y="1617814"/>
                  </a:lnTo>
                  <a:close/>
                </a:path>
                <a:path w="5438775" h="3776979">
                  <a:moveTo>
                    <a:pt x="5248275" y="1079690"/>
                  </a:moveTo>
                  <a:lnTo>
                    <a:pt x="5247818" y="1078572"/>
                  </a:lnTo>
                  <a:lnTo>
                    <a:pt x="5245951" y="1076706"/>
                  </a:lnTo>
                  <a:lnTo>
                    <a:pt x="5244833" y="1076248"/>
                  </a:lnTo>
                  <a:lnTo>
                    <a:pt x="5242204" y="1076248"/>
                  </a:lnTo>
                  <a:lnTo>
                    <a:pt x="5241074" y="1076706"/>
                  </a:lnTo>
                  <a:lnTo>
                    <a:pt x="5239220" y="1078572"/>
                  </a:lnTo>
                  <a:lnTo>
                    <a:pt x="5238750" y="1079690"/>
                  </a:lnTo>
                  <a:lnTo>
                    <a:pt x="5238750" y="1082319"/>
                  </a:lnTo>
                  <a:lnTo>
                    <a:pt x="5239220" y="1083449"/>
                  </a:lnTo>
                  <a:lnTo>
                    <a:pt x="5241074" y="1085303"/>
                  </a:lnTo>
                  <a:lnTo>
                    <a:pt x="5242204" y="1085773"/>
                  </a:lnTo>
                  <a:lnTo>
                    <a:pt x="5244833" y="1085773"/>
                  </a:lnTo>
                  <a:lnTo>
                    <a:pt x="5245951" y="1085303"/>
                  </a:lnTo>
                  <a:lnTo>
                    <a:pt x="5247818" y="1083449"/>
                  </a:lnTo>
                  <a:lnTo>
                    <a:pt x="5248275" y="1082319"/>
                  </a:lnTo>
                  <a:lnTo>
                    <a:pt x="5248275" y="1079690"/>
                  </a:lnTo>
                  <a:close/>
                </a:path>
                <a:path w="5438775" h="3776979">
                  <a:moveTo>
                    <a:pt x="5248275" y="541566"/>
                  </a:moveTo>
                  <a:lnTo>
                    <a:pt x="5247818" y="540448"/>
                  </a:lnTo>
                  <a:lnTo>
                    <a:pt x="5245951" y="538594"/>
                  </a:lnTo>
                  <a:lnTo>
                    <a:pt x="5244833" y="538124"/>
                  </a:lnTo>
                  <a:lnTo>
                    <a:pt x="5242204" y="538124"/>
                  </a:lnTo>
                  <a:lnTo>
                    <a:pt x="5241074" y="538594"/>
                  </a:lnTo>
                  <a:lnTo>
                    <a:pt x="5239220" y="540448"/>
                  </a:lnTo>
                  <a:lnTo>
                    <a:pt x="5238750" y="541566"/>
                  </a:lnTo>
                  <a:lnTo>
                    <a:pt x="5238750" y="544207"/>
                  </a:lnTo>
                  <a:lnTo>
                    <a:pt x="5239220" y="545325"/>
                  </a:lnTo>
                  <a:lnTo>
                    <a:pt x="5241074" y="547179"/>
                  </a:lnTo>
                  <a:lnTo>
                    <a:pt x="5242204" y="547649"/>
                  </a:lnTo>
                  <a:lnTo>
                    <a:pt x="5244833" y="547649"/>
                  </a:lnTo>
                  <a:lnTo>
                    <a:pt x="5245951" y="547179"/>
                  </a:lnTo>
                  <a:lnTo>
                    <a:pt x="5247818" y="545325"/>
                  </a:lnTo>
                  <a:lnTo>
                    <a:pt x="5248275" y="544207"/>
                  </a:lnTo>
                  <a:lnTo>
                    <a:pt x="5248275" y="541566"/>
                  </a:lnTo>
                  <a:close/>
                </a:path>
                <a:path w="5438775" h="3776979">
                  <a:moveTo>
                    <a:pt x="5248275" y="3454"/>
                  </a:moveTo>
                  <a:lnTo>
                    <a:pt x="5247818" y="2324"/>
                  </a:lnTo>
                  <a:lnTo>
                    <a:pt x="5245951" y="469"/>
                  </a:lnTo>
                  <a:lnTo>
                    <a:pt x="5244833" y="0"/>
                  </a:lnTo>
                  <a:lnTo>
                    <a:pt x="5242204" y="0"/>
                  </a:lnTo>
                  <a:lnTo>
                    <a:pt x="5241074" y="469"/>
                  </a:lnTo>
                  <a:lnTo>
                    <a:pt x="5239220" y="2324"/>
                  </a:lnTo>
                  <a:lnTo>
                    <a:pt x="5238750" y="3454"/>
                  </a:lnTo>
                  <a:lnTo>
                    <a:pt x="5238750" y="6083"/>
                  </a:lnTo>
                  <a:lnTo>
                    <a:pt x="5239220" y="7200"/>
                  </a:lnTo>
                  <a:lnTo>
                    <a:pt x="5241074" y="9067"/>
                  </a:lnTo>
                  <a:lnTo>
                    <a:pt x="5242204" y="9525"/>
                  </a:lnTo>
                  <a:lnTo>
                    <a:pt x="5244833" y="9525"/>
                  </a:lnTo>
                  <a:lnTo>
                    <a:pt x="5245951" y="9067"/>
                  </a:lnTo>
                  <a:lnTo>
                    <a:pt x="5247818" y="7200"/>
                  </a:lnTo>
                  <a:lnTo>
                    <a:pt x="5248275" y="6083"/>
                  </a:lnTo>
                  <a:lnTo>
                    <a:pt x="5248275" y="3454"/>
                  </a:lnTo>
                  <a:close/>
                </a:path>
                <a:path w="5438775" h="3776979">
                  <a:moveTo>
                    <a:pt x="5295900" y="3770299"/>
                  </a:moveTo>
                  <a:lnTo>
                    <a:pt x="5295443" y="3769182"/>
                  </a:lnTo>
                  <a:lnTo>
                    <a:pt x="5293576" y="3767315"/>
                  </a:lnTo>
                  <a:lnTo>
                    <a:pt x="5292458" y="3766858"/>
                  </a:lnTo>
                  <a:lnTo>
                    <a:pt x="5289829" y="3766858"/>
                  </a:lnTo>
                  <a:lnTo>
                    <a:pt x="5288699" y="3767315"/>
                  </a:lnTo>
                  <a:lnTo>
                    <a:pt x="5286845" y="3769182"/>
                  </a:lnTo>
                  <a:lnTo>
                    <a:pt x="5286375" y="3770299"/>
                  </a:lnTo>
                  <a:lnTo>
                    <a:pt x="5286375" y="3772928"/>
                  </a:lnTo>
                  <a:lnTo>
                    <a:pt x="5286845" y="3774059"/>
                  </a:lnTo>
                  <a:lnTo>
                    <a:pt x="5288699" y="3775913"/>
                  </a:lnTo>
                  <a:lnTo>
                    <a:pt x="5289829" y="3776383"/>
                  </a:lnTo>
                  <a:lnTo>
                    <a:pt x="5292458" y="3776383"/>
                  </a:lnTo>
                  <a:lnTo>
                    <a:pt x="5293576" y="3775913"/>
                  </a:lnTo>
                  <a:lnTo>
                    <a:pt x="5295443" y="3774059"/>
                  </a:lnTo>
                  <a:lnTo>
                    <a:pt x="5295900" y="3772928"/>
                  </a:lnTo>
                  <a:lnTo>
                    <a:pt x="5295900" y="3770299"/>
                  </a:lnTo>
                  <a:close/>
                </a:path>
                <a:path w="5438775" h="3776979">
                  <a:moveTo>
                    <a:pt x="5295900" y="3232175"/>
                  </a:moveTo>
                  <a:lnTo>
                    <a:pt x="5295443" y="3231057"/>
                  </a:lnTo>
                  <a:lnTo>
                    <a:pt x="5293576" y="3229203"/>
                  </a:lnTo>
                  <a:lnTo>
                    <a:pt x="5292458" y="3228733"/>
                  </a:lnTo>
                  <a:lnTo>
                    <a:pt x="5289829" y="3228733"/>
                  </a:lnTo>
                  <a:lnTo>
                    <a:pt x="5288699" y="3229203"/>
                  </a:lnTo>
                  <a:lnTo>
                    <a:pt x="5286845" y="3231057"/>
                  </a:lnTo>
                  <a:lnTo>
                    <a:pt x="5286375" y="3232175"/>
                  </a:lnTo>
                  <a:lnTo>
                    <a:pt x="5286375" y="3234817"/>
                  </a:lnTo>
                  <a:lnTo>
                    <a:pt x="5286845" y="3235934"/>
                  </a:lnTo>
                  <a:lnTo>
                    <a:pt x="5288699" y="3237788"/>
                  </a:lnTo>
                  <a:lnTo>
                    <a:pt x="5289829" y="3238258"/>
                  </a:lnTo>
                  <a:lnTo>
                    <a:pt x="5292458" y="3238258"/>
                  </a:lnTo>
                  <a:lnTo>
                    <a:pt x="5293576" y="3237788"/>
                  </a:lnTo>
                  <a:lnTo>
                    <a:pt x="5295443" y="3235934"/>
                  </a:lnTo>
                  <a:lnTo>
                    <a:pt x="5295900" y="3234817"/>
                  </a:lnTo>
                  <a:lnTo>
                    <a:pt x="5295900" y="3232175"/>
                  </a:lnTo>
                  <a:close/>
                </a:path>
                <a:path w="5438775" h="3776979">
                  <a:moveTo>
                    <a:pt x="5295900" y="2694063"/>
                  </a:moveTo>
                  <a:lnTo>
                    <a:pt x="5295443" y="2692933"/>
                  </a:lnTo>
                  <a:lnTo>
                    <a:pt x="5293576" y="2691079"/>
                  </a:lnTo>
                  <a:lnTo>
                    <a:pt x="5292458" y="2690609"/>
                  </a:lnTo>
                  <a:lnTo>
                    <a:pt x="5289829" y="2690609"/>
                  </a:lnTo>
                  <a:lnTo>
                    <a:pt x="5288699" y="2691079"/>
                  </a:lnTo>
                  <a:lnTo>
                    <a:pt x="5286845" y="2692933"/>
                  </a:lnTo>
                  <a:lnTo>
                    <a:pt x="5286375" y="2694063"/>
                  </a:lnTo>
                  <a:lnTo>
                    <a:pt x="5286375" y="2696692"/>
                  </a:lnTo>
                  <a:lnTo>
                    <a:pt x="5286845" y="2697810"/>
                  </a:lnTo>
                  <a:lnTo>
                    <a:pt x="5288699" y="2699677"/>
                  </a:lnTo>
                  <a:lnTo>
                    <a:pt x="5289829" y="2700134"/>
                  </a:lnTo>
                  <a:lnTo>
                    <a:pt x="5292458" y="2700134"/>
                  </a:lnTo>
                  <a:lnTo>
                    <a:pt x="5293576" y="2699677"/>
                  </a:lnTo>
                  <a:lnTo>
                    <a:pt x="5295443" y="2697810"/>
                  </a:lnTo>
                  <a:lnTo>
                    <a:pt x="5295900" y="2696692"/>
                  </a:lnTo>
                  <a:lnTo>
                    <a:pt x="5295900" y="2694063"/>
                  </a:lnTo>
                  <a:close/>
                </a:path>
                <a:path w="5438775" h="3776979">
                  <a:moveTo>
                    <a:pt x="5295900" y="2155939"/>
                  </a:moveTo>
                  <a:lnTo>
                    <a:pt x="5295443" y="2154809"/>
                  </a:lnTo>
                  <a:lnTo>
                    <a:pt x="5293576" y="2152954"/>
                  </a:lnTo>
                  <a:lnTo>
                    <a:pt x="5292458" y="2152485"/>
                  </a:lnTo>
                  <a:lnTo>
                    <a:pt x="5289829" y="2152485"/>
                  </a:lnTo>
                  <a:lnTo>
                    <a:pt x="5288699" y="2152954"/>
                  </a:lnTo>
                  <a:lnTo>
                    <a:pt x="5286845" y="2154809"/>
                  </a:lnTo>
                  <a:lnTo>
                    <a:pt x="5286375" y="2155939"/>
                  </a:lnTo>
                  <a:lnTo>
                    <a:pt x="5286375" y="2158568"/>
                  </a:lnTo>
                  <a:lnTo>
                    <a:pt x="5286845" y="2159685"/>
                  </a:lnTo>
                  <a:lnTo>
                    <a:pt x="5288699" y="2161552"/>
                  </a:lnTo>
                  <a:lnTo>
                    <a:pt x="5289829" y="2162010"/>
                  </a:lnTo>
                  <a:lnTo>
                    <a:pt x="5292458" y="2162010"/>
                  </a:lnTo>
                  <a:lnTo>
                    <a:pt x="5293576" y="2161552"/>
                  </a:lnTo>
                  <a:lnTo>
                    <a:pt x="5295443" y="2159685"/>
                  </a:lnTo>
                  <a:lnTo>
                    <a:pt x="5295900" y="2158568"/>
                  </a:lnTo>
                  <a:lnTo>
                    <a:pt x="5295900" y="2155939"/>
                  </a:lnTo>
                  <a:close/>
                </a:path>
                <a:path w="5438775" h="3776979">
                  <a:moveTo>
                    <a:pt x="5295900" y="1617814"/>
                  </a:moveTo>
                  <a:lnTo>
                    <a:pt x="5295443" y="1616697"/>
                  </a:lnTo>
                  <a:lnTo>
                    <a:pt x="5293576" y="1614830"/>
                  </a:lnTo>
                  <a:lnTo>
                    <a:pt x="5292458" y="1614373"/>
                  </a:lnTo>
                  <a:lnTo>
                    <a:pt x="5289829" y="1614373"/>
                  </a:lnTo>
                  <a:lnTo>
                    <a:pt x="5288699" y="1614830"/>
                  </a:lnTo>
                  <a:lnTo>
                    <a:pt x="5286845" y="1616697"/>
                  </a:lnTo>
                  <a:lnTo>
                    <a:pt x="5286375" y="1617814"/>
                  </a:lnTo>
                  <a:lnTo>
                    <a:pt x="5286375" y="1620443"/>
                  </a:lnTo>
                  <a:lnTo>
                    <a:pt x="5286845" y="1621574"/>
                  </a:lnTo>
                  <a:lnTo>
                    <a:pt x="5288699" y="1623428"/>
                  </a:lnTo>
                  <a:lnTo>
                    <a:pt x="5289829" y="1623898"/>
                  </a:lnTo>
                  <a:lnTo>
                    <a:pt x="5292458" y="1623898"/>
                  </a:lnTo>
                  <a:lnTo>
                    <a:pt x="5293576" y="1623428"/>
                  </a:lnTo>
                  <a:lnTo>
                    <a:pt x="5295443" y="1621574"/>
                  </a:lnTo>
                  <a:lnTo>
                    <a:pt x="5295900" y="1620443"/>
                  </a:lnTo>
                  <a:lnTo>
                    <a:pt x="5295900" y="1617814"/>
                  </a:lnTo>
                  <a:close/>
                </a:path>
                <a:path w="5438775" h="3776979">
                  <a:moveTo>
                    <a:pt x="5295900" y="1079690"/>
                  </a:moveTo>
                  <a:lnTo>
                    <a:pt x="5295443" y="1078572"/>
                  </a:lnTo>
                  <a:lnTo>
                    <a:pt x="5293576" y="1076706"/>
                  </a:lnTo>
                  <a:lnTo>
                    <a:pt x="5292458" y="1076248"/>
                  </a:lnTo>
                  <a:lnTo>
                    <a:pt x="5289829" y="1076248"/>
                  </a:lnTo>
                  <a:lnTo>
                    <a:pt x="5288699" y="1076706"/>
                  </a:lnTo>
                  <a:lnTo>
                    <a:pt x="5286845" y="1078572"/>
                  </a:lnTo>
                  <a:lnTo>
                    <a:pt x="5286375" y="1079690"/>
                  </a:lnTo>
                  <a:lnTo>
                    <a:pt x="5286375" y="1082319"/>
                  </a:lnTo>
                  <a:lnTo>
                    <a:pt x="5286845" y="1083449"/>
                  </a:lnTo>
                  <a:lnTo>
                    <a:pt x="5288699" y="1085303"/>
                  </a:lnTo>
                  <a:lnTo>
                    <a:pt x="5289829" y="1085773"/>
                  </a:lnTo>
                  <a:lnTo>
                    <a:pt x="5292458" y="1085773"/>
                  </a:lnTo>
                  <a:lnTo>
                    <a:pt x="5293576" y="1085303"/>
                  </a:lnTo>
                  <a:lnTo>
                    <a:pt x="5295443" y="1083449"/>
                  </a:lnTo>
                  <a:lnTo>
                    <a:pt x="5295900" y="1082319"/>
                  </a:lnTo>
                  <a:lnTo>
                    <a:pt x="5295900" y="1079690"/>
                  </a:lnTo>
                  <a:close/>
                </a:path>
                <a:path w="5438775" h="3776979">
                  <a:moveTo>
                    <a:pt x="5295900" y="541566"/>
                  </a:moveTo>
                  <a:lnTo>
                    <a:pt x="5295443" y="540448"/>
                  </a:lnTo>
                  <a:lnTo>
                    <a:pt x="5293576" y="538594"/>
                  </a:lnTo>
                  <a:lnTo>
                    <a:pt x="5292458" y="538124"/>
                  </a:lnTo>
                  <a:lnTo>
                    <a:pt x="5289829" y="538124"/>
                  </a:lnTo>
                  <a:lnTo>
                    <a:pt x="5288699" y="538594"/>
                  </a:lnTo>
                  <a:lnTo>
                    <a:pt x="5286845" y="540448"/>
                  </a:lnTo>
                  <a:lnTo>
                    <a:pt x="5286375" y="541566"/>
                  </a:lnTo>
                  <a:lnTo>
                    <a:pt x="5286375" y="544207"/>
                  </a:lnTo>
                  <a:lnTo>
                    <a:pt x="5286845" y="545325"/>
                  </a:lnTo>
                  <a:lnTo>
                    <a:pt x="5288699" y="547179"/>
                  </a:lnTo>
                  <a:lnTo>
                    <a:pt x="5289829" y="547649"/>
                  </a:lnTo>
                  <a:lnTo>
                    <a:pt x="5292458" y="547649"/>
                  </a:lnTo>
                  <a:lnTo>
                    <a:pt x="5293576" y="547179"/>
                  </a:lnTo>
                  <a:lnTo>
                    <a:pt x="5295443" y="545325"/>
                  </a:lnTo>
                  <a:lnTo>
                    <a:pt x="5295900" y="544207"/>
                  </a:lnTo>
                  <a:lnTo>
                    <a:pt x="5295900" y="541566"/>
                  </a:lnTo>
                  <a:close/>
                </a:path>
                <a:path w="5438775" h="3776979">
                  <a:moveTo>
                    <a:pt x="5295900" y="3454"/>
                  </a:moveTo>
                  <a:lnTo>
                    <a:pt x="5295443" y="2324"/>
                  </a:lnTo>
                  <a:lnTo>
                    <a:pt x="5293576" y="469"/>
                  </a:lnTo>
                  <a:lnTo>
                    <a:pt x="5292458" y="0"/>
                  </a:lnTo>
                  <a:lnTo>
                    <a:pt x="5289829" y="0"/>
                  </a:lnTo>
                  <a:lnTo>
                    <a:pt x="5288699" y="469"/>
                  </a:lnTo>
                  <a:lnTo>
                    <a:pt x="5286845" y="2324"/>
                  </a:lnTo>
                  <a:lnTo>
                    <a:pt x="5286375" y="3454"/>
                  </a:lnTo>
                  <a:lnTo>
                    <a:pt x="5286375" y="6083"/>
                  </a:lnTo>
                  <a:lnTo>
                    <a:pt x="5286845" y="7200"/>
                  </a:lnTo>
                  <a:lnTo>
                    <a:pt x="5288699" y="9067"/>
                  </a:lnTo>
                  <a:lnTo>
                    <a:pt x="5289829" y="9525"/>
                  </a:lnTo>
                  <a:lnTo>
                    <a:pt x="5292458" y="9525"/>
                  </a:lnTo>
                  <a:lnTo>
                    <a:pt x="5293576" y="9067"/>
                  </a:lnTo>
                  <a:lnTo>
                    <a:pt x="5295443" y="7200"/>
                  </a:lnTo>
                  <a:lnTo>
                    <a:pt x="5295900" y="6083"/>
                  </a:lnTo>
                  <a:lnTo>
                    <a:pt x="5295900" y="3454"/>
                  </a:lnTo>
                  <a:close/>
                </a:path>
                <a:path w="5438775" h="3776979">
                  <a:moveTo>
                    <a:pt x="5343525" y="3770299"/>
                  </a:moveTo>
                  <a:lnTo>
                    <a:pt x="5343068" y="3769182"/>
                  </a:lnTo>
                  <a:lnTo>
                    <a:pt x="5341201" y="3767315"/>
                  </a:lnTo>
                  <a:lnTo>
                    <a:pt x="5340083" y="3766858"/>
                  </a:lnTo>
                  <a:lnTo>
                    <a:pt x="5337454" y="3766858"/>
                  </a:lnTo>
                  <a:lnTo>
                    <a:pt x="5336324" y="3767315"/>
                  </a:lnTo>
                  <a:lnTo>
                    <a:pt x="5334470" y="3769182"/>
                  </a:lnTo>
                  <a:lnTo>
                    <a:pt x="5334000" y="3770299"/>
                  </a:lnTo>
                  <a:lnTo>
                    <a:pt x="5334000" y="3772928"/>
                  </a:lnTo>
                  <a:lnTo>
                    <a:pt x="5334470" y="3774059"/>
                  </a:lnTo>
                  <a:lnTo>
                    <a:pt x="5336324" y="3775913"/>
                  </a:lnTo>
                  <a:lnTo>
                    <a:pt x="5337454" y="3776383"/>
                  </a:lnTo>
                  <a:lnTo>
                    <a:pt x="5340083" y="3776383"/>
                  </a:lnTo>
                  <a:lnTo>
                    <a:pt x="5341201" y="3775913"/>
                  </a:lnTo>
                  <a:lnTo>
                    <a:pt x="5343068" y="3774059"/>
                  </a:lnTo>
                  <a:lnTo>
                    <a:pt x="5343525" y="3772928"/>
                  </a:lnTo>
                  <a:lnTo>
                    <a:pt x="5343525" y="3770299"/>
                  </a:lnTo>
                  <a:close/>
                </a:path>
                <a:path w="5438775" h="3776979">
                  <a:moveTo>
                    <a:pt x="5343525" y="3232175"/>
                  </a:moveTo>
                  <a:lnTo>
                    <a:pt x="5343068" y="3231057"/>
                  </a:lnTo>
                  <a:lnTo>
                    <a:pt x="5341201" y="3229203"/>
                  </a:lnTo>
                  <a:lnTo>
                    <a:pt x="5340083" y="3228733"/>
                  </a:lnTo>
                  <a:lnTo>
                    <a:pt x="5337454" y="3228733"/>
                  </a:lnTo>
                  <a:lnTo>
                    <a:pt x="5336324" y="3229203"/>
                  </a:lnTo>
                  <a:lnTo>
                    <a:pt x="5334470" y="3231057"/>
                  </a:lnTo>
                  <a:lnTo>
                    <a:pt x="5334000" y="3232175"/>
                  </a:lnTo>
                  <a:lnTo>
                    <a:pt x="5334000" y="3234817"/>
                  </a:lnTo>
                  <a:lnTo>
                    <a:pt x="5334470" y="3235934"/>
                  </a:lnTo>
                  <a:lnTo>
                    <a:pt x="5336324" y="3237788"/>
                  </a:lnTo>
                  <a:lnTo>
                    <a:pt x="5337454" y="3238258"/>
                  </a:lnTo>
                  <a:lnTo>
                    <a:pt x="5340083" y="3238258"/>
                  </a:lnTo>
                  <a:lnTo>
                    <a:pt x="5341201" y="3237788"/>
                  </a:lnTo>
                  <a:lnTo>
                    <a:pt x="5343068" y="3235934"/>
                  </a:lnTo>
                  <a:lnTo>
                    <a:pt x="5343525" y="3234817"/>
                  </a:lnTo>
                  <a:lnTo>
                    <a:pt x="5343525" y="3232175"/>
                  </a:lnTo>
                  <a:close/>
                </a:path>
                <a:path w="5438775" h="3776979">
                  <a:moveTo>
                    <a:pt x="5343525" y="2694063"/>
                  </a:moveTo>
                  <a:lnTo>
                    <a:pt x="5343068" y="2692933"/>
                  </a:lnTo>
                  <a:lnTo>
                    <a:pt x="5341201" y="2691079"/>
                  </a:lnTo>
                  <a:lnTo>
                    <a:pt x="5340083" y="2690609"/>
                  </a:lnTo>
                  <a:lnTo>
                    <a:pt x="5337454" y="2690609"/>
                  </a:lnTo>
                  <a:lnTo>
                    <a:pt x="5336324" y="2691079"/>
                  </a:lnTo>
                  <a:lnTo>
                    <a:pt x="5334470" y="2692933"/>
                  </a:lnTo>
                  <a:lnTo>
                    <a:pt x="5334000" y="2694063"/>
                  </a:lnTo>
                  <a:lnTo>
                    <a:pt x="5334000" y="2696692"/>
                  </a:lnTo>
                  <a:lnTo>
                    <a:pt x="5334470" y="2697810"/>
                  </a:lnTo>
                  <a:lnTo>
                    <a:pt x="5336324" y="2699677"/>
                  </a:lnTo>
                  <a:lnTo>
                    <a:pt x="5337454" y="2700134"/>
                  </a:lnTo>
                  <a:lnTo>
                    <a:pt x="5340083" y="2700134"/>
                  </a:lnTo>
                  <a:lnTo>
                    <a:pt x="5341201" y="2699677"/>
                  </a:lnTo>
                  <a:lnTo>
                    <a:pt x="5343068" y="2697810"/>
                  </a:lnTo>
                  <a:lnTo>
                    <a:pt x="5343525" y="2696692"/>
                  </a:lnTo>
                  <a:lnTo>
                    <a:pt x="5343525" y="2694063"/>
                  </a:lnTo>
                  <a:close/>
                </a:path>
                <a:path w="5438775" h="3776979">
                  <a:moveTo>
                    <a:pt x="5343525" y="2155939"/>
                  </a:moveTo>
                  <a:lnTo>
                    <a:pt x="5343068" y="2154809"/>
                  </a:lnTo>
                  <a:lnTo>
                    <a:pt x="5341201" y="2152954"/>
                  </a:lnTo>
                  <a:lnTo>
                    <a:pt x="5340083" y="2152485"/>
                  </a:lnTo>
                  <a:lnTo>
                    <a:pt x="5337454" y="2152485"/>
                  </a:lnTo>
                  <a:lnTo>
                    <a:pt x="5336324" y="2152954"/>
                  </a:lnTo>
                  <a:lnTo>
                    <a:pt x="5334470" y="2154809"/>
                  </a:lnTo>
                  <a:lnTo>
                    <a:pt x="5334000" y="2155939"/>
                  </a:lnTo>
                  <a:lnTo>
                    <a:pt x="5334000" y="2158568"/>
                  </a:lnTo>
                  <a:lnTo>
                    <a:pt x="5334470" y="2159685"/>
                  </a:lnTo>
                  <a:lnTo>
                    <a:pt x="5336324" y="2161552"/>
                  </a:lnTo>
                  <a:lnTo>
                    <a:pt x="5337454" y="2162010"/>
                  </a:lnTo>
                  <a:lnTo>
                    <a:pt x="5340083" y="2162010"/>
                  </a:lnTo>
                  <a:lnTo>
                    <a:pt x="5341201" y="2161552"/>
                  </a:lnTo>
                  <a:lnTo>
                    <a:pt x="5343068" y="2159685"/>
                  </a:lnTo>
                  <a:lnTo>
                    <a:pt x="5343525" y="2158568"/>
                  </a:lnTo>
                  <a:lnTo>
                    <a:pt x="5343525" y="2155939"/>
                  </a:lnTo>
                  <a:close/>
                </a:path>
                <a:path w="5438775" h="3776979">
                  <a:moveTo>
                    <a:pt x="5343525" y="1617814"/>
                  </a:moveTo>
                  <a:lnTo>
                    <a:pt x="5343068" y="1616697"/>
                  </a:lnTo>
                  <a:lnTo>
                    <a:pt x="5341201" y="1614830"/>
                  </a:lnTo>
                  <a:lnTo>
                    <a:pt x="5340083" y="1614373"/>
                  </a:lnTo>
                  <a:lnTo>
                    <a:pt x="5337454" y="1614373"/>
                  </a:lnTo>
                  <a:lnTo>
                    <a:pt x="5336324" y="1614830"/>
                  </a:lnTo>
                  <a:lnTo>
                    <a:pt x="5334470" y="1616697"/>
                  </a:lnTo>
                  <a:lnTo>
                    <a:pt x="5334000" y="1617814"/>
                  </a:lnTo>
                  <a:lnTo>
                    <a:pt x="5334000" y="1620443"/>
                  </a:lnTo>
                  <a:lnTo>
                    <a:pt x="5334470" y="1621574"/>
                  </a:lnTo>
                  <a:lnTo>
                    <a:pt x="5336324" y="1623428"/>
                  </a:lnTo>
                  <a:lnTo>
                    <a:pt x="5337454" y="1623898"/>
                  </a:lnTo>
                  <a:lnTo>
                    <a:pt x="5340083" y="1623898"/>
                  </a:lnTo>
                  <a:lnTo>
                    <a:pt x="5341201" y="1623428"/>
                  </a:lnTo>
                  <a:lnTo>
                    <a:pt x="5343068" y="1621574"/>
                  </a:lnTo>
                  <a:lnTo>
                    <a:pt x="5343525" y="1620443"/>
                  </a:lnTo>
                  <a:lnTo>
                    <a:pt x="5343525" y="1617814"/>
                  </a:lnTo>
                  <a:close/>
                </a:path>
                <a:path w="5438775" h="3776979">
                  <a:moveTo>
                    <a:pt x="5343525" y="1079690"/>
                  </a:moveTo>
                  <a:lnTo>
                    <a:pt x="5343068" y="1078572"/>
                  </a:lnTo>
                  <a:lnTo>
                    <a:pt x="5341201" y="1076706"/>
                  </a:lnTo>
                  <a:lnTo>
                    <a:pt x="5340083" y="1076248"/>
                  </a:lnTo>
                  <a:lnTo>
                    <a:pt x="5337454" y="1076248"/>
                  </a:lnTo>
                  <a:lnTo>
                    <a:pt x="5336324" y="1076706"/>
                  </a:lnTo>
                  <a:lnTo>
                    <a:pt x="5334470" y="1078572"/>
                  </a:lnTo>
                  <a:lnTo>
                    <a:pt x="5334000" y="1079690"/>
                  </a:lnTo>
                  <a:lnTo>
                    <a:pt x="5334000" y="1082319"/>
                  </a:lnTo>
                  <a:lnTo>
                    <a:pt x="5334470" y="1083449"/>
                  </a:lnTo>
                  <a:lnTo>
                    <a:pt x="5336324" y="1085303"/>
                  </a:lnTo>
                  <a:lnTo>
                    <a:pt x="5337454" y="1085773"/>
                  </a:lnTo>
                  <a:lnTo>
                    <a:pt x="5340083" y="1085773"/>
                  </a:lnTo>
                  <a:lnTo>
                    <a:pt x="5341201" y="1085303"/>
                  </a:lnTo>
                  <a:lnTo>
                    <a:pt x="5343068" y="1083449"/>
                  </a:lnTo>
                  <a:lnTo>
                    <a:pt x="5343525" y="1082319"/>
                  </a:lnTo>
                  <a:lnTo>
                    <a:pt x="5343525" y="1079690"/>
                  </a:lnTo>
                  <a:close/>
                </a:path>
                <a:path w="5438775" h="3776979">
                  <a:moveTo>
                    <a:pt x="5343525" y="541566"/>
                  </a:moveTo>
                  <a:lnTo>
                    <a:pt x="5343068" y="540448"/>
                  </a:lnTo>
                  <a:lnTo>
                    <a:pt x="5341201" y="538594"/>
                  </a:lnTo>
                  <a:lnTo>
                    <a:pt x="5340083" y="538124"/>
                  </a:lnTo>
                  <a:lnTo>
                    <a:pt x="5337454" y="538124"/>
                  </a:lnTo>
                  <a:lnTo>
                    <a:pt x="5336324" y="538594"/>
                  </a:lnTo>
                  <a:lnTo>
                    <a:pt x="5334470" y="540448"/>
                  </a:lnTo>
                  <a:lnTo>
                    <a:pt x="5334000" y="541566"/>
                  </a:lnTo>
                  <a:lnTo>
                    <a:pt x="5334000" y="544207"/>
                  </a:lnTo>
                  <a:lnTo>
                    <a:pt x="5334470" y="545325"/>
                  </a:lnTo>
                  <a:lnTo>
                    <a:pt x="5336324" y="547179"/>
                  </a:lnTo>
                  <a:lnTo>
                    <a:pt x="5337454" y="547649"/>
                  </a:lnTo>
                  <a:lnTo>
                    <a:pt x="5340083" y="547649"/>
                  </a:lnTo>
                  <a:lnTo>
                    <a:pt x="5341201" y="547179"/>
                  </a:lnTo>
                  <a:lnTo>
                    <a:pt x="5343068" y="545325"/>
                  </a:lnTo>
                  <a:lnTo>
                    <a:pt x="5343525" y="544207"/>
                  </a:lnTo>
                  <a:lnTo>
                    <a:pt x="5343525" y="541566"/>
                  </a:lnTo>
                  <a:close/>
                </a:path>
                <a:path w="5438775" h="3776979">
                  <a:moveTo>
                    <a:pt x="5343525" y="3454"/>
                  </a:moveTo>
                  <a:lnTo>
                    <a:pt x="5343068" y="2324"/>
                  </a:lnTo>
                  <a:lnTo>
                    <a:pt x="5341201" y="469"/>
                  </a:lnTo>
                  <a:lnTo>
                    <a:pt x="5340083" y="0"/>
                  </a:lnTo>
                  <a:lnTo>
                    <a:pt x="5337454" y="0"/>
                  </a:lnTo>
                  <a:lnTo>
                    <a:pt x="5336324" y="469"/>
                  </a:lnTo>
                  <a:lnTo>
                    <a:pt x="5334470" y="2324"/>
                  </a:lnTo>
                  <a:lnTo>
                    <a:pt x="5334000" y="3454"/>
                  </a:lnTo>
                  <a:lnTo>
                    <a:pt x="5334000" y="6083"/>
                  </a:lnTo>
                  <a:lnTo>
                    <a:pt x="5334470" y="7200"/>
                  </a:lnTo>
                  <a:lnTo>
                    <a:pt x="5336324" y="9067"/>
                  </a:lnTo>
                  <a:lnTo>
                    <a:pt x="5337454" y="9525"/>
                  </a:lnTo>
                  <a:lnTo>
                    <a:pt x="5340083" y="9525"/>
                  </a:lnTo>
                  <a:lnTo>
                    <a:pt x="5341201" y="9067"/>
                  </a:lnTo>
                  <a:lnTo>
                    <a:pt x="5343068" y="7200"/>
                  </a:lnTo>
                  <a:lnTo>
                    <a:pt x="5343525" y="6083"/>
                  </a:lnTo>
                  <a:lnTo>
                    <a:pt x="5343525" y="3454"/>
                  </a:lnTo>
                  <a:close/>
                </a:path>
                <a:path w="5438775" h="3776979">
                  <a:moveTo>
                    <a:pt x="5391150" y="3770299"/>
                  </a:moveTo>
                  <a:lnTo>
                    <a:pt x="5390693" y="3769182"/>
                  </a:lnTo>
                  <a:lnTo>
                    <a:pt x="5388826" y="3767315"/>
                  </a:lnTo>
                  <a:lnTo>
                    <a:pt x="5387708" y="3766858"/>
                  </a:lnTo>
                  <a:lnTo>
                    <a:pt x="5385079" y="3766858"/>
                  </a:lnTo>
                  <a:lnTo>
                    <a:pt x="5383949" y="3767315"/>
                  </a:lnTo>
                  <a:lnTo>
                    <a:pt x="5382095" y="3769182"/>
                  </a:lnTo>
                  <a:lnTo>
                    <a:pt x="5381625" y="3770299"/>
                  </a:lnTo>
                  <a:lnTo>
                    <a:pt x="5381625" y="3772928"/>
                  </a:lnTo>
                  <a:lnTo>
                    <a:pt x="5382095" y="3774059"/>
                  </a:lnTo>
                  <a:lnTo>
                    <a:pt x="5383949" y="3775913"/>
                  </a:lnTo>
                  <a:lnTo>
                    <a:pt x="5385079" y="3776383"/>
                  </a:lnTo>
                  <a:lnTo>
                    <a:pt x="5387708" y="3776383"/>
                  </a:lnTo>
                  <a:lnTo>
                    <a:pt x="5388826" y="3775913"/>
                  </a:lnTo>
                  <a:lnTo>
                    <a:pt x="5390693" y="3774059"/>
                  </a:lnTo>
                  <a:lnTo>
                    <a:pt x="5391150" y="3772928"/>
                  </a:lnTo>
                  <a:lnTo>
                    <a:pt x="5391150" y="3770299"/>
                  </a:lnTo>
                  <a:close/>
                </a:path>
                <a:path w="5438775" h="3776979">
                  <a:moveTo>
                    <a:pt x="5391150" y="3232175"/>
                  </a:moveTo>
                  <a:lnTo>
                    <a:pt x="5390693" y="3231057"/>
                  </a:lnTo>
                  <a:lnTo>
                    <a:pt x="5388826" y="3229203"/>
                  </a:lnTo>
                  <a:lnTo>
                    <a:pt x="5387708" y="3228733"/>
                  </a:lnTo>
                  <a:lnTo>
                    <a:pt x="5385079" y="3228733"/>
                  </a:lnTo>
                  <a:lnTo>
                    <a:pt x="5383949" y="3229203"/>
                  </a:lnTo>
                  <a:lnTo>
                    <a:pt x="5382095" y="3231057"/>
                  </a:lnTo>
                  <a:lnTo>
                    <a:pt x="5381625" y="3232175"/>
                  </a:lnTo>
                  <a:lnTo>
                    <a:pt x="5381625" y="3234817"/>
                  </a:lnTo>
                  <a:lnTo>
                    <a:pt x="5382095" y="3235934"/>
                  </a:lnTo>
                  <a:lnTo>
                    <a:pt x="5383949" y="3237788"/>
                  </a:lnTo>
                  <a:lnTo>
                    <a:pt x="5385079" y="3238258"/>
                  </a:lnTo>
                  <a:lnTo>
                    <a:pt x="5387708" y="3238258"/>
                  </a:lnTo>
                  <a:lnTo>
                    <a:pt x="5388826" y="3237788"/>
                  </a:lnTo>
                  <a:lnTo>
                    <a:pt x="5390693" y="3235934"/>
                  </a:lnTo>
                  <a:lnTo>
                    <a:pt x="5391150" y="3234817"/>
                  </a:lnTo>
                  <a:lnTo>
                    <a:pt x="5391150" y="3232175"/>
                  </a:lnTo>
                  <a:close/>
                </a:path>
                <a:path w="5438775" h="3776979">
                  <a:moveTo>
                    <a:pt x="5391150" y="2694063"/>
                  </a:moveTo>
                  <a:lnTo>
                    <a:pt x="5390693" y="2692933"/>
                  </a:lnTo>
                  <a:lnTo>
                    <a:pt x="5388826" y="2691079"/>
                  </a:lnTo>
                  <a:lnTo>
                    <a:pt x="5387708" y="2690609"/>
                  </a:lnTo>
                  <a:lnTo>
                    <a:pt x="5385079" y="2690609"/>
                  </a:lnTo>
                  <a:lnTo>
                    <a:pt x="5383949" y="2691079"/>
                  </a:lnTo>
                  <a:lnTo>
                    <a:pt x="5382095" y="2692933"/>
                  </a:lnTo>
                  <a:lnTo>
                    <a:pt x="5381625" y="2694063"/>
                  </a:lnTo>
                  <a:lnTo>
                    <a:pt x="5381625" y="2696692"/>
                  </a:lnTo>
                  <a:lnTo>
                    <a:pt x="5382095" y="2697810"/>
                  </a:lnTo>
                  <a:lnTo>
                    <a:pt x="5383949" y="2699677"/>
                  </a:lnTo>
                  <a:lnTo>
                    <a:pt x="5385079" y="2700134"/>
                  </a:lnTo>
                  <a:lnTo>
                    <a:pt x="5387708" y="2700134"/>
                  </a:lnTo>
                  <a:lnTo>
                    <a:pt x="5388826" y="2699677"/>
                  </a:lnTo>
                  <a:lnTo>
                    <a:pt x="5390693" y="2697810"/>
                  </a:lnTo>
                  <a:lnTo>
                    <a:pt x="5391150" y="2696692"/>
                  </a:lnTo>
                  <a:lnTo>
                    <a:pt x="5391150" y="2694063"/>
                  </a:lnTo>
                  <a:close/>
                </a:path>
                <a:path w="5438775" h="3776979">
                  <a:moveTo>
                    <a:pt x="5391150" y="2155939"/>
                  </a:moveTo>
                  <a:lnTo>
                    <a:pt x="5390693" y="2154809"/>
                  </a:lnTo>
                  <a:lnTo>
                    <a:pt x="5388826" y="2152954"/>
                  </a:lnTo>
                  <a:lnTo>
                    <a:pt x="5387708" y="2152485"/>
                  </a:lnTo>
                  <a:lnTo>
                    <a:pt x="5385079" y="2152485"/>
                  </a:lnTo>
                  <a:lnTo>
                    <a:pt x="5383949" y="2152954"/>
                  </a:lnTo>
                  <a:lnTo>
                    <a:pt x="5382095" y="2154809"/>
                  </a:lnTo>
                  <a:lnTo>
                    <a:pt x="5381625" y="2155939"/>
                  </a:lnTo>
                  <a:lnTo>
                    <a:pt x="5381625" y="2158568"/>
                  </a:lnTo>
                  <a:lnTo>
                    <a:pt x="5382095" y="2159685"/>
                  </a:lnTo>
                  <a:lnTo>
                    <a:pt x="5383949" y="2161552"/>
                  </a:lnTo>
                  <a:lnTo>
                    <a:pt x="5385079" y="2162010"/>
                  </a:lnTo>
                  <a:lnTo>
                    <a:pt x="5387708" y="2162010"/>
                  </a:lnTo>
                  <a:lnTo>
                    <a:pt x="5388826" y="2161552"/>
                  </a:lnTo>
                  <a:lnTo>
                    <a:pt x="5390693" y="2159685"/>
                  </a:lnTo>
                  <a:lnTo>
                    <a:pt x="5391150" y="2158568"/>
                  </a:lnTo>
                  <a:lnTo>
                    <a:pt x="5391150" y="2155939"/>
                  </a:lnTo>
                  <a:close/>
                </a:path>
                <a:path w="5438775" h="3776979">
                  <a:moveTo>
                    <a:pt x="5391150" y="1617814"/>
                  </a:moveTo>
                  <a:lnTo>
                    <a:pt x="5390693" y="1616697"/>
                  </a:lnTo>
                  <a:lnTo>
                    <a:pt x="5388826" y="1614830"/>
                  </a:lnTo>
                  <a:lnTo>
                    <a:pt x="5387708" y="1614373"/>
                  </a:lnTo>
                  <a:lnTo>
                    <a:pt x="5385079" y="1614373"/>
                  </a:lnTo>
                  <a:lnTo>
                    <a:pt x="5383949" y="1614830"/>
                  </a:lnTo>
                  <a:lnTo>
                    <a:pt x="5382095" y="1616697"/>
                  </a:lnTo>
                  <a:lnTo>
                    <a:pt x="5381625" y="1617814"/>
                  </a:lnTo>
                  <a:lnTo>
                    <a:pt x="5381625" y="1620443"/>
                  </a:lnTo>
                  <a:lnTo>
                    <a:pt x="5382095" y="1621574"/>
                  </a:lnTo>
                  <a:lnTo>
                    <a:pt x="5383949" y="1623428"/>
                  </a:lnTo>
                  <a:lnTo>
                    <a:pt x="5385079" y="1623898"/>
                  </a:lnTo>
                  <a:lnTo>
                    <a:pt x="5387708" y="1623898"/>
                  </a:lnTo>
                  <a:lnTo>
                    <a:pt x="5388826" y="1623428"/>
                  </a:lnTo>
                  <a:lnTo>
                    <a:pt x="5390693" y="1621574"/>
                  </a:lnTo>
                  <a:lnTo>
                    <a:pt x="5391150" y="1620443"/>
                  </a:lnTo>
                  <a:lnTo>
                    <a:pt x="5391150" y="1617814"/>
                  </a:lnTo>
                  <a:close/>
                </a:path>
                <a:path w="5438775" h="3776979">
                  <a:moveTo>
                    <a:pt x="5391150" y="1079690"/>
                  </a:moveTo>
                  <a:lnTo>
                    <a:pt x="5390693" y="1078572"/>
                  </a:lnTo>
                  <a:lnTo>
                    <a:pt x="5388826" y="1076706"/>
                  </a:lnTo>
                  <a:lnTo>
                    <a:pt x="5387708" y="1076248"/>
                  </a:lnTo>
                  <a:lnTo>
                    <a:pt x="5385079" y="1076248"/>
                  </a:lnTo>
                  <a:lnTo>
                    <a:pt x="5383949" y="1076706"/>
                  </a:lnTo>
                  <a:lnTo>
                    <a:pt x="5382095" y="1078572"/>
                  </a:lnTo>
                  <a:lnTo>
                    <a:pt x="5381625" y="1079690"/>
                  </a:lnTo>
                  <a:lnTo>
                    <a:pt x="5381625" y="1082319"/>
                  </a:lnTo>
                  <a:lnTo>
                    <a:pt x="5382095" y="1083449"/>
                  </a:lnTo>
                  <a:lnTo>
                    <a:pt x="5383949" y="1085303"/>
                  </a:lnTo>
                  <a:lnTo>
                    <a:pt x="5385079" y="1085773"/>
                  </a:lnTo>
                  <a:lnTo>
                    <a:pt x="5387708" y="1085773"/>
                  </a:lnTo>
                  <a:lnTo>
                    <a:pt x="5388826" y="1085303"/>
                  </a:lnTo>
                  <a:lnTo>
                    <a:pt x="5390693" y="1083449"/>
                  </a:lnTo>
                  <a:lnTo>
                    <a:pt x="5391150" y="1082319"/>
                  </a:lnTo>
                  <a:lnTo>
                    <a:pt x="5391150" y="1079690"/>
                  </a:lnTo>
                  <a:close/>
                </a:path>
                <a:path w="5438775" h="3776979">
                  <a:moveTo>
                    <a:pt x="5391150" y="541566"/>
                  </a:moveTo>
                  <a:lnTo>
                    <a:pt x="5390693" y="540448"/>
                  </a:lnTo>
                  <a:lnTo>
                    <a:pt x="5388826" y="538594"/>
                  </a:lnTo>
                  <a:lnTo>
                    <a:pt x="5387708" y="538124"/>
                  </a:lnTo>
                  <a:lnTo>
                    <a:pt x="5385079" y="538124"/>
                  </a:lnTo>
                  <a:lnTo>
                    <a:pt x="5383949" y="538594"/>
                  </a:lnTo>
                  <a:lnTo>
                    <a:pt x="5382095" y="540448"/>
                  </a:lnTo>
                  <a:lnTo>
                    <a:pt x="5381625" y="541566"/>
                  </a:lnTo>
                  <a:lnTo>
                    <a:pt x="5381625" y="544207"/>
                  </a:lnTo>
                  <a:lnTo>
                    <a:pt x="5382095" y="545325"/>
                  </a:lnTo>
                  <a:lnTo>
                    <a:pt x="5383949" y="547179"/>
                  </a:lnTo>
                  <a:lnTo>
                    <a:pt x="5385079" y="547649"/>
                  </a:lnTo>
                  <a:lnTo>
                    <a:pt x="5387708" y="547649"/>
                  </a:lnTo>
                  <a:lnTo>
                    <a:pt x="5388826" y="547179"/>
                  </a:lnTo>
                  <a:lnTo>
                    <a:pt x="5390693" y="545325"/>
                  </a:lnTo>
                  <a:lnTo>
                    <a:pt x="5391150" y="544207"/>
                  </a:lnTo>
                  <a:lnTo>
                    <a:pt x="5391150" y="541566"/>
                  </a:lnTo>
                  <a:close/>
                </a:path>
                <a:path w="5438775" h="3776979">
                  <a:moveTo>
                    <a:pt x="5391150" y="3454"/>
                  </a:moveTo>
                  <a:lnTo>
                    <a:pt x="5390693" y="2324"/>
                  </a:lnTo>
                  <a:lnTo>
                    <a:pt x="5388826" y="469"/>
                  </a:lnTo>
                  <a:lnTo>
                    <a:pt x="5387708" y="0"/>
                  </a:lnTo>
                  <a:lnTo>
                    <a:pt x="5385079" y="0"/>
                  </a:lnTo>
                  <a:lnTo>
                    <a:pt x="5383949" y="469"/>
                  </a:lnTo>
                  <a:lnTo>
                    <a:pt x="5382095" y="2324"/>
                  </a:lnTo>
                  <a:lnTo>
                    <a:pt x="5381625" y="3454"/>
                  </a:lnTo>
                  <a:lnTo>
                    <a:pt x="5381625" y="6083"/>
                  </a:lnTo>
                  <a:lnTo>
                    <a:pt x="5382095" y="7200"/>
                  </a:lnTo>
                  <a:lnTo>
                    <a:pt x="5383949" y="9067"/>
                  </a:lnTo>
                  <a:lnTo>
                    <a:pt x="5385079" y="9525"/>
                  </a:lnTo>
                  <a:lnTo>
                    <a:pt x="5387708" y="9525"/>
                  </a:lnTo>
                  <a:lnTo>
                    <a:pt x="5388826" y="9067"/>
                  </a:lnTo>
                  <a:lnTo>
                    <a:pt x="5390693" y="7200"/>
                  </a:lnTo>
                  <a:lnTo>
                    <a:pt x="5391150" y="6083"/>
                  </a:lnTo>
                  <a:lnTo>
                    <a:pt x="5391150" y="3454"/>
                  </a:lnTo>
                  <a:close/>
                </a:path>
                <a:path w="5438775" h="3776979">
                  <a:moveTo>
                    <a:pt x="5438775" y="3770299"/>
                  </a:moveTo>
                  <a:lnTo>
                    <a:pt x="5438318" y="3769182"/>
                  </a:lnTo>
                  <a:lnTo>
                    <a:pt x="5436451" y="3767315"/>
                  </a:lnTo>
                  <a:lnTo>
                    <a:pt x="5435333" y="3766858"/>
                  </a:lnTo>
                  <a:lnTo>
                    <a:pt x="5432704" y="3766858"/>
                  </a:lnTo>
                  <a:lnTo>
                    <a:pt x="5431574" y="3767315"/>
                  </a:lnTo>
                  <a:lnTo>
                    <a:pt x="5429720" y="3769182"/>
                  </a:lnTo>
                  <a:lnTo>
                    <a:pt x="5429250" y="3770299"/>
                  </a:lnTo>
                  <a:lnTo>
                    <a:pt x="5429250" y="3772928"/>
                  </a:lnTo>
                  <a:lnTo>
                    <a:pt x="5429720" y="3774059"/>
                  </a:lnTo>
                  <a:lnTo>
                    <a:pt x="5431574" y="3775913"/>
                  </a:lnTo>
                  <a:lnTo>
                    <a:pt x="5432704" y="3776383"/>
                  </a:lnTo>
                  <a:lnTo>
                    <a:pt x="5435333" y="3776383"/>
                  </a:lnTo>
                  <a:lnTo>
                    <a:pt x="5436451" y="3775913"/>
                  </a:lnTo>
                  <a:lnTo>
                    <a:pt x="5438318" y="3774059"/>
                  </a:lnTo>
                  <a:lnTo>
                    <a:pt x="5438775" y="3772928"/>
                  </a:lnTo>
                  <a:lnTo>
                    <a:pt x="5438775" y="3770299"/>
                  </a:lnTo>
                  <a:close/>
                </a:path>
                <a:path w="5438775" h="3776979">
                  <a:moveTo>
                    <a:pt x="5438775" y="3232175"/>
                  </a:moveTo>
                  <a:lnTo>
                    <a:pt x="5438318" y="3231057"/>
                  </a:lnTo>
                  <a:lnTo>
                    <a:pt x="5436451" y="3229203"/>
                  </a:lnTo>
                  <a:lnTo>
                    <a:pt x="5435333" y="3228733"/>
                  </a:lnTo>
                  <a:lnTo>
                    <a:pt x="5432704" y="3228733"/>
                  </a:lnTo>
                  <a:lnTo>
                    <a:pt x="5431574" y="3229203"/>
                  </a:lnTo>
                  <a:lnTo>
                    <a:pt x="5429720" y="3231057"/>
                  </a:lnTo>
                  <a:lnTo>
                    <a:pt x="5429250" y="3232175"/>
                  </a:lnTo>
                  <a:lnTo>
                    <a:pt x="5429250" y="3234817"/>
                  </a:lnTo>
                  <a:lnTo>
                    <a:pt x="5429720" y="3235934"/>
                  </a:lnTo>
                  <a:lnTo>
                    <a:pt x="5431574" y="3237788"/>
                  </a:lnTo>
                  <a:lnTo>
                    <a:pt x="5432704" y="3238258"/>
                  </a:lnTo>
                  <a:lnTo>
                    <a:pt x="5435333" y="3238258"/>
                  </a:lnTo>
                  <a:lnTo>
                    <a:pt x="5436451" y="3237788"/>
                  </a:lnTo>
                  <a:lnTo>
                    <a:pt x="5438318" y="3235934"/>
                  </a:lnTo>
                  <a:lnTo>
                    <a:pt x="5438775" y="3234817"/>
                  </a:lnTo>
                  <a:lnTo>
                    <a:pt x="5438775" y="3232175"/>
                  </a:lnTo>
                  <a:close/>
                </a:path>
                <a:path w="5438775" h="3776979">
                  <a:moveTo>
                    <a:pt x="5438775" y="2694063"/>
                  </a:moveTo>
                  <a:lnTo>
                    <a:pt x="5438318" y="2692933"/>
                  </a:lnTo>
                  <a:lnTo>
                    <a:pt x="5436451" y="2691079"/>
                  </a:lnTo>
                  <a:lnTo>
                    <a:pt x="5435333" y="2690609"/>
                  </a:lnTo>
                  <a:lnTo>
                    <a:pt x="5432704" y="2690609"/>
                  </a:lnTo>
                  <a:lnTo>
                    <a:pt x="5431574" y="2691079"/>
                  </a:lnTo>
                  <a:lnTo>
                    <a:pt x="5429720" y="2692933"/>
                  </a:lnTo>
                  <a:lnTo>
                    <a:pt x="5429250" y="2694063"/>
                  </a:lnTo>
                  <a:lnTo>
                    <a:pt x="5429250" y="2696692"/>
                  </a:lnTo>
                  <a:lnTo>
                    <a:pt x="5429720" y="2697810"/>
                  </a:lnTo>
                  <a:lnTo>
                    <a:pt x="5431574" y="2699677"/>
                  </a:lnTo>
                  <a:lnTo>
                    <a:pt x="5432704" y="2700134"/>
                  </a:lnTo>
                  <a:lnTo>
                    <a:pt x="5435333" y="2700134"/>
                  </a:lnTo>
                  <a:lnTo>
                    <a:pt x="5436451" y="2699677"/>
                  </a:lnTo>
                  <a:lnTo>
                    <a:pt x="5438318" y="2697810"/>
                  </a:lnTo>
                  <a:lnTo>
                    <a:pt x="5438775" y="2696692"/>
                  </a:lnTo>
                  <a:lnTo>
                    <a:pt x="5438775" y="2694063"/>
                  </a:lnTo>
                  <a:close/>
                </a:path>
                <a:path w="5438775" h="3776979">
                  <a:moveTo>
                    <a:pt x="5438775" y="2155939"/>
                  </a:moveTo>
                  <a:lnTo>
                    <a:pt x="5438318" y="2154809"/>
                  </a:lnTo>
                  <a:lnTo>
                    <a:pt x="5436451" y="2152954"/>
                  </a:lnTo>
                  <a:lnTo>
                    <a:pt x="5435333" y="2152485"/>
                  </a:lnTo>
                  <a:lnTo>
                    <a:pt x="5432704" y="2152485"/>
                  </a:lnTo>
                  <a:lnTo>
                    <a:pt x="5431574" y="2152954"/>
                  </a:lnTo>
                  <a:lnTo>
                    <a:pt x="5429720" y="2154809"/>
                  </a:lnTo>
                  <a:lnTo>
                    <a:pt x="5429250" y="2155939"/>
                  </a:lnTo>
                  <a:lnTo>
                    <a:pt x="5429250" y="2158568"/>
                  </a:lnTo>
                  <a:lnTo>
                    <a:pt x="5429720" y="2159685"/>
                  </a:lnTo>
                  <a:lnTo>
                    <a:pt x="5431574" y="2161552"/>
                  </a:lnTo>
                  <a:lnTo>
                    <a:pt x="5432704" y="2162010"/>
                  </a:lnTo>
                  <a:lnTo>
                    <a:pt x="5435333" y="2162010"/>
                  </a:lnTo>
                  <a:lnTo>
                    <a:pt x="5436451" y="2161552"/>
                  </a:lnTo>
                  <a:lnTo>
                    <a:pt x="5438318" y="2159685"/>
                  </a:lnTo>
                  <a:lnTo>
                    <a:pt x="5438775" y="2158568"/>
                  </a:lnTo>
                  <a:lnTo>
                    <a:pt x="5438775" y="2155939"/>
                  </a:lnTo>
                  <a:close/>
                </a:path>
                <a:path w="5438775" h="3776979">
                  <a:moveTo>
                    <a:pt x="5438775" y="1617814"/>
                  </a:moveTo>
                  <a:lnTo>
                    <a:pt x="5438318" y="1616697"/>
                  </a:lnTo>
                  <a:lnTo>
                    <a:pt x="5436451" y="1614830"/>
                  </a:lnTo>
                  <a:lnTo>
                    <a:pt x="5435333" y="1614373"/>
                  </a:lnTo>
                  <a:lnTo>
                    <a:pt x="5432704" y="1614373"/>
                  </a:lnTo>
                  <a:lnTo>
                    <a:pt x="5431574" y="1614830"/>
                  </a:lnTo>
                  <a:lnTo>
                    <a:pt x="5429720" y="1616697"/>
                  </a:lnTo>
                  <a:lnTo>
                    <a:pt x="5429250" y="1617814"/>
                  </a:lnTo>
                  <a:lnTo>
                    <a:pt x="5429250" y="1620443"/>
                  </a:lnTo>
                  <a:lnTo>
                    <a:pt x="5429720" y="1621574"/>
                  </a:lnTo>
                  <a:lnTo>
                    <a:pt x="5431574" y="1623428"/>
                  </a:lnTo>
                  <a:lnTo>
                    <a:pt x="5432704" y="1623898"/>
                  </a:lnTo>
                  <a:lnTo>
                    <a:pt x="5435333" y="1623898"/>
                  </a:lnTo>
                  <a:lnTo>
                    <a:pt x="5436451" y="1623428"/>
                  </a:lnTo>
                  <a:lnTo>
                    <a:pt x="5438318" y="1621574"/>
                  </a:lnTo>
                  <a:lnTo>
                    <a:pt x="5438775" y="1620443"/>
                  </a:lnTo>
                  <a:lnTo>
                    <a:pt x="5438775" y="1617814"/>
                  </a:lnTo>
                  <a:close/>
                </a:path>
                <a:path w="5438775" h="3776979">
                  <a:moveTo>
                    <a:pt x="5438775" y="1079690"/>
                  </a:moveTo>
                  <a:lnTo>
                    <a:pt x="5438318" y="1078572"/>
                  </a:lnTo>
                  <a:lnTo>
                    <a:pt x="5436451" y="1076706"/>
                  </a:lnTo>
                  <a:lnTo>
                    <a:pt x="5435333" y="1076248"/>
                  </a:lnTo>
                  <a:lnTo>
                    <a:pt x="5432704" y="1076248"/>
                  </a:lnTo>
                  <a:lnTo>
                    <a:pt x="5431574" y="1076706"/>
                  </a:lnTo>
                  <a:lnTo>
                    <a:pt x="5429720" y="1078572"/>
                  </a:lnTo>
                  <a:lnTo>
                    <a:pt x="5429250" y="1079690"/>
                  </a:lnTo>
                  <a:lnTo>
                    <a:pt x="5429250" y="1082319"/>
                  </a:lnTo>
                  <a:lnTo>
                    <a:pt x="5429720" y="1083449"/>
                  </a:lnTo>
                  <a:lnTo>
                    <a:pt x="5431574" y="1085303"/>
                  </a:lnTo>
                  <a:lnTo>
                    <a:pt x="5432704" y="1085773"/>
                  </a:lnTo>
                  <a:lnTo>
                    <a:pt x="5435333" y="1085773"/>
                  </a:lnTo>
                  <a:lnTo>
                    <a:pt x="5436451" y="1085303"/>
                  </a:lnTo>
                  <a:lnTo>
                    <a:pt x="5438318" y="1083449"/>
                  </a:lnTo>
                  <a:lnTo>
                    <a:pt x="5438775" y="1082319"/>
                  </a:lnTo>
                  <a:lnTo>
                    <a:pt x="5438775" y="1079690"/>
                  </a:lnTo>
                  <a:close/>
                </a:path>
                <a:path w="5438775" h="3776979">
                  <a:moveTo>
                    <a:pt x="5438775" y="541566"/>
                  </a:moveTo>
                  <a:lnTo>
                    <a:pt x="5438318" y="540448"/>
                  </a:lnTo>
                  <a:lnTo>
                    <a:pt x="5436451" y="538594"/>
                  </a:lnTo>
                  <a:lnTo>
                    <a:pt x="5435333" y="538124"/>
                  </a:lnTo>
                  <a:lnTo>
                    <a:pt x="5432704" y="538124"/>
                  </a:lnTo>
                  <a:lnTo>
                    <a:pt x="5431574" y="538594"/>
                  </a:lnTo>
                  <a:lnTo>
                    <a:pt x="5429720" y="540448"/>
                  </a:lnTo>
                  <a:lnTo>
                    <a:pt x="5429250" y="541566"/>
                  </a:lnTo>
                  <a:lnTo>
                    <a:pt x="5429250" y="544207"/>
                  </a:lnTo>
                  <a:lnTo>
                    <a:pt x="5429720" y="545325"/>
                  </a:lnTo>
                  <a:lnTo>
                    <a:pt x="5431574" y="547179"/>
                  </a:lnTo>
                  <a:lnTo>
                    <a:pt x="5432704" y="547649"/>
                  </a:lnTo>
                  <a:lnTo>
                    <a:pt x="5435333" y="547649"/>
                  </a:lnTo>
                  <a:lnTo>
                    <a:pt x="5436451" y="547179"/>
                  </a:lnTo>
                  <a:lnTo>
                    <a:pt x="5438318" y="545325"/>
                  </a:lnTo>
                  <a:lnTo>
                    <a:pt x="5438775" y="544207"/>
                  </a:lnTo>
                  <a:lnTo>
                    <a:pt x="5438775" y="541566"/>
                  </a:lnTo>
                  <a:close/>
                </a:path>
                <a:path w="5438775" h="3776979">
                  <a:moveTo>
                    <a:pt x="5438775" y="3454"/>
                  </a:moveTo>
                  <a:lnTo>
                    <a:pt x="5438318" y="2324"/>
                  </a:lnTo>
                  <a:lnTo>
                    <a:pt x="5436451" y="469"/>
                  </a:lnTo>
                  <a:lnTo>
                    <a:pt x="5435333" y="0"/>
                  </a:lnTo>
                  <a:lnTo>
                    <a:pt x="5432704" y="0"/>
                  </a:lnTo>
                  <a:lnTo>
                    <a:pt x="5431574" y="469"/>
                  </a:lnTo>
                  <a:lnTo>
                    <a:pt x="5429720" y="2324"/>
                  </a:lnTo>
                  <a:lnTo>
                    <a:pt x="5429250" y="3454"/>
                  </a:lnTo>
                  <a:lnTo>
                    <a:pt x="5429250" y="6083"/>
                  </a:lnTo>
                  <a:lnTo>
                    <a:pt x="5429720" y="7200"/>
                  </a:lnTo>
                  <a:lnTo>
                    <a:pt x="5431574" y="9067"/>
                  </a:lnTo>
                  <a:lnTo>
                    <a:pt x="5432704" y="9525"/>
                  </a:lnTo>
                  <a:lnTo>
                    <a:pt x="5435333" y="9525"/>
                  </a:lnTo>
                  <a:lnTo>
                    <a:pt x="5436451" y="9067"/>
                  </a:lnTo>
                  <a:lnTo>
                    <a:pt x="5438318" y="7200"/>
                  </a:lnTo>
                  <a:lnTo>
                    <a:pt x="5438775" y="6083"/>
                  </a:lnTo>
                  <a:lnTo>
                    <a:pt x="5438775" y="3454"/>
                  </a:lnTo>
                  <a:close/>
                </a:path>
              </a:pathLst>
            </a:custGeom>
            <a:solidFill>
              <a:srgbClr val="C7C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47812" y="1285874"/>
              <a:ext cx="4685665" cy="4197350"/>
            </a:xfrm>
            <a:custGeom>
              <a:avLst/>
              <a:gdLst/>
              <a:ahLst/>
              <a:cxnLst/>
              <a:rect l="l" t="t" r="r" b="b"/>
              <a:pathLst>
                <a:path w="4685665" h="4197350">
                  <a:moveTo>
                    <a:pt x="124383" y="0"/>
                  </a:moveTo>
                  <a:lnTo>
                    <a:pt x="0" y="0"/>
                  </a:lnTo>
                  <a:lnTo>
                    <a:pt x="0" y="430504"/>
                  </a:lnTo>
                  <a:lnTo>
                    <a:pt x="124383" y="430504"/>
                  </a:lnTo>
                  <a:lnTo>
                    <a:pt x="124383" y="0"/>
                  </a:lnTo>
                  <a:close/>
                </a:path>
                <a:path w="4685665" h="4197350">
                  <a:moveTo>
                    <a:pt x="3120491" y="3228733"/>
                  </a:moveTo>
                  <a:lnTo>
                    <a:pt x="0" y="3228733"/>
                  </a:lnTo>
                  <a:lnTo>
                    <a:pt x="0" y="3659238"/>
                  </a:lnTo>
                  <a:lnTo>
                    <a:pt x="3120491" y="3659238"/>
                  </a:lnTo>
                  <a:lnTo>
                    <a:pt x="3120491" y="3228733"/>
                  </a:lnTo>
                  <a:close/>
                </a:path>
                <a:path w="4685665" h="4197350">
                  <a:moveTo>
                    <a:pt x="4685525" y="3766858"/>
                  </a:moveTo>
                  <a:lnTo>
                    <a:pt x="0" y="3766858"/>
                  </a:lnTo>
                  <a:lnTo>
                    <a:pt x="0" y="4197350"/>
                  </a:lnTo>
                  <a:lnTo>
                    <a:pt x="4685525" y="4197350"/>
                  </a:lnTo>
                  <a:lnTo>
                    <a:pt x="4685525" y="3766858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72196" y="1285874"/>
              <a:ext cx="4890770" cy="4197350"/>
            </a:xfrm>
            <a:custGeom>
              <a:avLst/>
              <a:gdLst/>
              <a:ahLst/>
              <a:cxnLst/>
              <a:rect l="l" t="t" r="r" b="b"/>
              <a:pathLst>
                <a:path w="4890770" h="4197350">
                  <a:moveTo>
                    <a:pt x="32804" y="0"/>
                  </a:moveTo>
                  <a:lnTo>
                    <a:pt x="0" y="0"/>
                  </a:lnTo>
                  <a:lnTo>
                    <a:pt x="0" y="430504"/>
                  </a:lnTo>
                  <a:lnTo>
                    <a:pt x="32804" y="430504"/>
                  </a:lnTo>
                  <a:lnTo>
                    <a:pt x="32804" y="0"/>
                  </a:lnTo>
                  <a:close/>
                </a:path>
                <a:path w="4890770" h="4197350">
                  <a:moveTo>
                    <a:pt x="3810749" y="3228733"/>
                  </a:moveTo>
                  <a:lnTo>
                    <a:pt x="2996107" y="3228733"/>
                  </a:lnTo>
                  <a:lnTo>
                    <a:pt x="2996107" y="3659238"/>
                  </a:lnTo>
                  <a:lnTo>
                    <a:pt x="3810749" y="3659238"/>
                  </a:lnTo>
                  <a:lnTo>
                    <a:pt x="3810749" y="3228733"/>
                  </a:lnTo>
                  <a:close/>
                </a:path>
                <a:path w="4890770" h="4197350">
                  <a:moveTo>
                    <a:pt x="4890554" y="3766858"/>
                  </a:moveTo>
                  <a:lnTo>
                    <a:pt x="4561141" y="3766858"/>
                  </a:lnTo>
                  <a:lnTo>
                    <a:pt x="4561141" y="4197350"/>
                  </a:lnTo>
                  <a:lnTo>
                    <a:pt x="4890554" y="4197350"/>
                  </a:lnTo>
                  <a:lnTo>
                    <a:pt x="4890554" y="3766858"/>
                  </a:lnTo>
                  <a:close/>
                </a:path>
              </a:pathLst>
            </a:custGeom>
            <a:solidFill>
              <a:srgbClr val="1223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05000" y="1285874"/>
              <a:ext cx="4915535" cy="4197350"/>
            </a:xfrm>
            <a:custGeom>
              <a:avLst/>
              <a:gdLst/>
              <a:ahLst/>
              <a:cxnLst/>
              <a:rect l="l" t="t" r="r" b="b"/>
              <a:pathLst>
                <a:path w="4915534" h="4197350">
                  <a:moveTo>
                    <a:pt x="2743" y="0"/>
                  </a:moveTo>
                  <a:lnTo>
                    <a:pt x="0" y="0"/>
                  </a:lnTo>
                  <a:lnTo>
                    <a:pt x="0" y="430504"/>
                  </a:lnTo>
                  <a:lnTo>
                    <a:pt x="2743" y="430504"/>
                  </a:lnTo>
                  <a:lnTo>
                    <a:pt x="2743" y="0"/>
                  </a:lnTo>
                  <a:close/>
                </a:path>
                <a:path w="4915534" h="4197350">
                  <a:moveTo>
                    <a:pt x="3865422" y="3228733"/>
                  </a:moveTo>
                  <a:lnTo>
                    <a:pt x="3777945" y="3228733"/>
                  </a:lnTo>
                  <a:lnTo>
                    <a:pt x="3777945" y="3659238"/>
                  </a:lnTo>
                  <a:lnTo>
                    <a:pt x="3865422" y="3659238"/>
                  </a:lnTo>
                  <a:lnTo>
                    <a:pt x="3865422" y="3228733"/>
                  </a:lnTo>
                  <a:close/>
                </a:path>
                <a:path w="4915534" h="4197350">
                  <a:moveTo>
                    <a:pt x="4915154" y="3766858"/>
                  </a:moveTo>
                  <a:lnTo>
                    <a:pt x="4857750" y="3766858"/>
                  </a:lnTo>
                  <a:lnTo>
                    <a:pt x="4857750" y="4197350"/>
                  </a:lnTo>
                  <a:lnTo>
                    <a:pt x="4915154" y="4197350"/>
                  </a:lnTo>
                  <a:lnTo>
                    <a:pt x="4915154" y="3766858"/>
                  </a:lnTo>
                  <a:close/>
                </a:path>
              </a:pathLst>
            </a:custGeom>
            <a:solidFill>
              <a:srgbClr val="E66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478260" y="5182349"/>
            <a:ext cx="876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605D5C"/>
                </a:solidFill>
                <a:latin typeface="Segoe UI"/>
                <a:cs typeface="Segoe UI"/>
              </a:rPr>
              <a:t>0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78260" y="4644228"/>
            <a:ext cx="876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605D5C"/>
                </a:solidFill>
                <a:latin typeface="Segoe UI"/>
                <a:cs typeface="Segoe UI"/>
              </a:rPr>
              <a:t>1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78260" y="4106107"/>
            <a:ext cx="876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605D5C"/>
                </a:solidFill>
                <a:latin typeface="Segoe UI"/>
                <a:cs typeface="Segoe UI"/>
              </a:rPr>
              <a:t>2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78260" y="3567984"/>
            <a:ext cx="876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605D5C"/>
                </a:solidFill>
                <a:latin typeface="Segoe UI"/>
                <a:cs typeface="Segoe UI"/>
              </a:rPr>
              <a:t>3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78260" y="3029863"/>
            <a:ext cx="876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605D5C"/>
                </a:solidFill>
                <a:latin typeface="Segoe UI"/>
                <a:cs typeface="Segoe UI"/>
              </a:rPr>
              <a:t>4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78260" y="2491741"/>
            <a:ext cx="876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605D5C"/>
                </a:solidFill>
                <a:latin typeface="Segoe UI"/>
                <a:cs typeface="Segoe UI"/>
              </a:rPr>
              <a:t>5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78260" y="1953619"/>
            <a:ext cx="876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605D5C"/>
                </a:solidFill>
                <a:latin typeface="Segoe UI"/>
                <a:cs typeface="Segoe UI"/>
              </a:rPr>
              <a:t>6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9010" y="1031113"/>
            <a:ext cx="95249" cy="95249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77135" y="1031113"/>
            <a:ext cx="95249" cy="95249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24785" y="1031113"/>
            <a:ext cx="95249" cy="95249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1273174" y="657288"/>
            <a:ext cx="3049270" cy="921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u="sng" spc="-10" dirty="0">
                <a:solidFill>
                  <a:srgbClr val="252423"/>
                </a:solidFill>
                <a:uFill>
                  <a:solidFill>
                    <a:srgbClr val="252423"/>
                  </a:solidFill>
                </a:uFill>
                <a:latin typeface="Tahoma"/>
                <a:cs typeface="Tahoma"/>
              </a:rPr>
              <a:t>Electricity</a:t>
            </a:r>
            <a:r>
              <a:rPr sz="1400" b="1" u="sng" spc="160" dirty="0">
                <a:solidFill>
                  <a:srgbClr val="252423"/>
                </a:solidFill>
                <a:uFill>
                  <a:solidFill>
                    <a:srgbClr val="252423"/>
                  </a:solidFill>
                </a:uFill>
                <a:latin typeface="Tahoma"/>
                <a:cs typeface="Tahoma"/>
              </a:rPr>
              <a:t> </a:t>
            </a:r>
            <a:r>
              <a:rPr sz="1400" b="1" u="sng" dirty="0">
                <a:solidFill>
                  <a:srgbClr val="252423"/>
                </a:solidFill>
                <a:uFill>
                  <a:solidFill>
                    <a:srgbClr val="252423"/>
                  </a:solidFill>
                </a:uFill>
                <a:latin typeface="Tahoma"/>
                <a:cs typeface="Tahoma"/>
              </a:rPr>
              <a:t>Access</a:t>
            </a:r>
            <a:r>
              <a:rPr sz="1400" b="1" u="sng" spc="-55" dirty="0">
                <a:solidFill>
                  <a:srgbClr val="252423"/>
                </a:solidFill>
                <a:uFill>
                  <a:solidFill>
                    <a:srgbClr val="252423"/>
                  </a:solidFill>
                </a:uFill>
                <a:latin typeface="Tahoma"/>
                <a:cs typeface="Tahoma"/>
              </a:rPr>
              <a:t> </a:t>
            </a:r>
            <a:r>
              <a:rPr sz="1400" b="1" u="sng" dirty="0">
                <a:solidFill>
                  <a:srgbClr val="252423"/>
                </a:solidFill>
                <a:uFill>
                  <a:solidFill>
                    <a:srgbClr val="252423"/>
                  </a:solidFill>
                </a:uFill>
                <a:latin typeface="Tahoma"/>
                <a:cs typeface="Tahoma"/>
              </a:rPr>
              <a:t>vs.</a:t>
            </a:r>
            <a:r>
              <a:rPr sz="1400" b="1" u="sng" spc="-50" dirty="0">
                <a:solidFill>
                  <a:srgbClr val="252423"/>
                </a:solidFill>
                <a:uFill>
                  <a:solidFill>
                    <a:srgbClr val="252423"/>
                  </a:solidFill>
                </a:uFill>
                <a:latin typeface="Tahoma"/>
                <a:cs typeface="Tahoma"/>
              </a:rPr>
              <a:t> </a:t>
            </a:r>
            <a:r>
              <a:rPr sz="1400" b="1" u="sng" dirty="0">
                <a:solidFill>
                  <a:srgbClr val="252423"/>
                </a:solidFill>
                <a:uFill>
                  <a:solidFill>
                    <a:srgbClr val="252423"/>
                  </a:solidFill>
                </a:uFill>
                <a:latin typeface="Tahoma"/>
                <a:cs typeface="Tahoma"/>
              </a:rPr>
              <a:t>Internet</a:t>
            </a:r>
            <a:r>
              <a:rPr sz="1400" b="1" u="sng" spc="-55" dirty="0">
                <a:solidFill>
                  <a:srgbClr val="252423"/>
                </a:solidFill>
                <a:uFill>
                  <a:solidFill>
                    <a:srgbClr val="252423"/>
                  </a:solidFill>
                </a:uFill>
                <a:latin typeface="Tahoma"/>
                <a:cs typeface="Tahoma"/>
              </a:rPr>
              <a:t> </a:t>
            </a:r>
            <a:r>
              <a:rPr sz="1400" b="1" u="sng" spc="-25" dirty="0">
                <a:solidFill>
                  <a:srgbClr val="252423"/>
                </a:solidFill>
                <a:uFill>
                  <a:solidFill>
                    <a:srgbClr val="252423"/>
                  </a:solidFill>
                </a:uFill>
                <a:latin typeface="Tahoma"/>
                <a:cs typeface="Tahoma"/>
              </a:rPr>
              <a:t>Use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95"/>
              </a:spcBef>
              <a:tabLst>
                <a:tab pos="1080770" algn="l"/>
                <a:tab pos="1322705" algn="l"/>
                <a:tab pos="1564005" algn="l"/>
              </a:tabLst>
            </a:pPr>
            <a:r>
              <a:rPr sz="1000" b="1" dirty="0">
                <a:solidFill>
                  <a:srgbClr val="605D5C"/>
                </a:solidFill>
                <a:latin typeface="Segoe UI"/>
                <a:cs typeface="Segoe UI"/>
              </a:rPr>
              <a:t>use</a:t>
            </a:r>
            <a:r>
              <a:rPr sz="1000" b="1" spc="-25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b="1" dirty="0">
                <a:solidFill>
                  <a:srgbClr val="605D5C"/>
                </a:solidFill>
                <a:latin typeface="Segoe UI"/>
                <a:cs typeface="Segoe UI"/>
              </a:rPr>
              <a:t>of</a:t>
            </a:r>
            <a:r>
              <a:rPr sz="1000" b="1" spc="-20" dirty="0">
                <a:solidFill>
                  <a:srgbClr val="605D5C"/>
                </a:solidFill>
                <a:latin typeface="Segoe UI"/>
                <a:cs typeface="Segoe UI"/>
              </a:rPr>
              <a:t> </a:t>
            </a:r>
            <a:r>
              <a:rPr sz="1000" b="1" spc="-10" dirty="0">
                <a:solidFill>
                  <a:srgbClr val="605D5C"/>
                </a:solidFill>
                <a:latin typeface="Segoe UI"/>
                <a:cs typeface="Segoe UI"/>
              </a:rPr>
              <a:t>internet</a:t>
            </a:r>
            <a:r>
              <a:rPr sz="1000" b="1" dirty="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sz="1000" spc="-50" dirty="0">
                <a:solidFill>
                  <a:srgbClr val="605D5C"/>
                </a:solidFill>
                <a:latin typeface="Segoe UI"/>
                <a:cs typeface="Segoe UI"/>
              </a:rPr>
              <a:t>0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sz="1000" spc="-50" dirty="0">
                <a:solidFill>
                  <a:srgbClr val="605D5C"/>
                </a:solidFill>
                <a:latin typeface="Segoe UI"/>
                <a:cs typeface="Segoe UI"/>
              </a:rPr>
              <a:t>1</a:t>
            </a:r>
            <a:r>
              <a:rPr sz="1000" dirty="0">
                <a:solidFill>
                  <a:srgbClr val="605D5C"/>
                </a:solidFill>
                <a:latin typeface="Segoe UI"/>
                <a:cs typeface="Segoe UI"/>
              </a:rPr>
              <a:t>	</a:t>
            </a:r>
            <a:r>
              <a:rPr sz="1000" spc="-50" dirty="0">
                <a:solidFill>
                  <a:srgbClr val="605D5C"/>
                </a:solidFill>
                <a:latin typeface="Segoe UI"/>
                <a:cs typeface="Segoe UI"/>
              </a:rPr>
              <a:t>2</a:t>
            </a:r>
            <a:endParaRPr sz="10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endParaRPr sz="1000">
              <a:latin typeface="Segoe UI"/>
              <a:cs typeface="Segoe UI"/>
            </a:endParaRPr>
          </a:p>
          <a:p>
            <a:pPr marL="217170">
              <a:lnSpc>
                <a:spcPct val="100000"/>
              </a:lnSpc>
            </a:pPr>
            <a:r>
              <a:rPr sz="900" spc="-50" dirty="0">
                <a:solidFill>
                  <a:srgbClr val="605D5C"/>
                </a:solidFill>
                <a:latin typeface="Segoe UI"/>
                <a:cs typeface="Segoe UI"/>
              </a:rPr>
              <a:t>7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29600" y="467208"/>
            <a:ext cx="3962400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What it shows</a:t>
            </a:r>
            <a:r>
              <a:rPr lang="en-US" dirty="0"/>
              <a:t>:</a:t>
            </a:r>
          </a:p>
          <a:p>
            <a:pPr>
              <a:lnSpc>
                <a:spcPct val="150000"/>
              </a:lnSpc>
            </a:pPr>
            <a:r>
              <a:rPr lang="en-US" dirty="0"/>
              <a:t>Stacked bar of internet frequency by electricity access.</a:t>
            </a:r>
            <a:br>
              <a:rPr lang="en-US" dirty="0"/>
            </a:br>
            <a:r>
              <a:rPr lang="en-US" b="1" dirty="0"/>
              <a:t>Insight</a:t>
            </a:r>
            <a:r>
              <a:rPr lang="en-US" dirty="0"/>
              <a:t>:</a:t>
            </a:r>
            <a:br>
              <a:rPr lang="en-US" dirty="0"/>
            </a:br>
            <a:r>
              <a:rPr lang="en-US" i="1" dirty="0"/>
              <a:t>"Electrified homes are 3× more likely to use internet daily."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816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228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56687" y="419100"/>
            <a:ext cx="421640" cy="9525"/>
          </a:xfrm>
          <a:custGeom>
            <a:avLst/>
            <a:gdLst/>
            <a:ahLst/>
            <a:cxnLst/>
            <a:rect l="l" t="t" r="r" b="b"/>
            <a:pathLst>
              <a:path w="421639" h="9525">
                <a:moveTo>
                  <a:pt x="421534" y="9524"/>
                </a:moveTo>
                <a:lnTo>
                  <a:pt x="0" y="9524"/>
                </a:lnTo>
                <a:lnTo>
                  <a:pt x="0" y="0"/>
                </a:lnTo>
                <a:lnTo>
                  <a:pt x="421534" y="0"/>
                </a:lnTo>
                <a:lnTo>
                  <a:pt x="421534" y="9524"/>
                </a:lnTo>
                <a:close/>
              </a:path>
            </a:pathLst>
          </a:custGeom>
          <a:solidFill>
            <a:srgbClr val="2524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8299" y="219138"/>
            <a:ext cx="32727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u="sng" dirty="0">
                <a:solidFill>
                  <a:srgbClr val="252423"/>
                </a:solidFill>
                <a:uFill>
                  <a:solidFill>
                    <a:srgbClr val="252423"/>
                  </a:solidFill>
                </a:uFill>
                <a:latin typeface="Tahoma"/>
                <a:cs typeface="Tahoma"/>
              </a:rPr>
              <a:t>Cooking</a:t>
            </a:r>
            <a:r>
              <a:rPr sz="1400" b="1" u="sng" spc="-5" dirty="0">
                <a:solidFill>
                  <a:srgbClr val="252423"/>
                </a:solidFill>
                <a:uFill>
                  <a:solidFill>
                    <a:srgbClr val="252423"/>
                  </a:solidFill>
                </a:uFill>
                <a:latin typeface="Tahoma"/>
                <a:cs typeface="Tahoma"/>
              </a:rPr>
              <a:t> </a:t>
            </a:r>
            <a:r>
              <a:rPr sz="1400" b="1" u="sng" dirty="0">
                <a:solidFill>
                  <a:srgbClr val="252423"/>
                </a:solidFill>
                <a:uFill>
                  <a:solidFill>
                    <a:srgbClr val="252423"/>
                  </a:solidFill>
                </a:uFill>
                <a:latin typeface="Tahoma"/>
                <a:cs typeface="Tahoma"/>
              </a:rPr>
              <a:t>Fuel</a:t>
            </a:r>
            <a:r>
              <a:rPr sz="1400" b="1" u="sng" spc="-50" dirty="0">
                <a:solidFill>
                  <a:srgbClr val="252423"/>
                </a:solidFill>
                <a:uFill>
                  <a:solidFill>
                    <a:srgbClr val="252423"/>
                  </a:solidFill>
                </a:uFill>
                <a:latin typeface="Tahoma"/>
                <a:cs typeface="Tahoma"/>
              </a:rPr>
              <a:t> </a:t>
            </a:r>
            <a:r>
              <a:rPr sz="1400" b="1" u="sng" dirty="0">
                <a:solidFill>
                  <a:srgbClr val="252423"/>
                </a:solidFill>
                <a:uFill>
                  <a:solidFill>
                    <a:srgbClr val="252423"/>
                  </a:solidFill>
                </a:uFill>
                <a:latin typeface="Tahoma"/>
                <a:cs typeface="Tahoma"/>
              </a:rPr>
              <a:t>T</a:t>
            </a:r>
            <a:r>
              <a:rPr sz="1400" b="1" dirty="0">
                <a:solidFill>
                  <a:srgbClr val="252423"/>
                </a:solidFill>
                <a:latin typeface="Tahoma"/>
                <a:cs typeface="Tahoma"/>
              </a:rPr>
              <a:t>ypes</a:t>
            </a:r>
            <a:r>
              <a:rPr sz="1400" b="1" spc="-50" dirty="0">
                <a:solidFill>
                  <a:srgbClr val="252423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252423"/>
                </a:solidFill>
                <a:latin typeface="Tahoma"/>
                <a:cs typeface="Tahoma"/>
              </a:rPr>
              <a:t>by</a:t>
            </a:r>
            <a:r>
              <a:rPr sz="1400" b="1" u="sng" spc="165" dirty="0">
                <a:solidFill>
                  <a:srgbClr val="252423"/>
                </a:solidFill>
                <a:uFill>
                  <a:solidFill>
                    <a:srgbClr val="252423"/>
                  </a:solidFill>
                </a:uFill>
                <a:latin typeface="Tahoma"/>
                <a:cs typeface="Tahoma"/>
              </a:rPr>
              <a:t> </a:t>
            </a:r>
            <a:r>
              <a:rPr sz="1400" b="1" u="sng" dirty="0">
                <a:solidFill>
                  <a:srgbClr val="252423"/>
                </a:solidFill>
                <a:uFill>
                  <a:solidFill>
                    <a:srgbClr val="252423"/>
                  </a:solidFill>
                </a:uFill>
                <a:latin typeface="Tahoma"/>
                <a:cs typeface="Tahoma"/>
              </a:rPr>
              <a:t>Roof</a:t>
            </a:r>
            <a:r>
              <a:rPr sz="1400" b="1" u="sng" spc="-50" dirty="0">
                <a:solidFill>
                  <a:srgbClr val="252423"/>
                </a:solidFill>
                <a:uFill>
                  <a:solidFill>
                    <a:srgbClr val="252423"/>
                  </a:solidFill>
                </a:uFill>
                <a:latin typeface="Tahoma"/>
                <a:cs typeface="Tahoma"/>
              </a:rPr>
              <a:t> </a:t>
            </a:r>
            <a:r>
              <a:rPr sz="1400" b="1" u="sng" spc="-10" dirty="0">
                <a:solidFill>
                  <a:srgbClr val="252423"/>
                </a:solidFill>
                <a:uFill>
                  <a:solidFill>
                    <a:srgbClr val="252423"/>
                  </a:solidFill>
                </a:uFill>
                <a:latin typeface="Tahoma"/>
                <a:cs typeface="Tahoma"/>
              </a:rPr>
              <a:t>Material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73856" y="488156"/>
            <a:ext cx="6644005" cy="5548630"/>
            <a:chOff x="373856" y="488156"/>
            <a:chExt cx="6644005" cy="5548630"/>
          </a:xfrm>
        </p:grpSpPr>
        <p:sp>
          <p:nvSpPr>
            <p:cNvPr id="7" name="object 7"/>
            <p:cNvSpPr/>
            <p:nvPr/>
          </p:nvSpPr>
          <p:spPr>
            <a:xfrm>
              <a:off x="380999" y="495299"/>
              <a:ext cx="6629400" cy="5534025"/>
            </a:xfrm>
            <a:custGeom>
              <a:avLst/>
              <a:gdLst/>
              <a:ahLst/>
              <a:cxnLst/>
              <a:rect l="l" t="t" r="r" b="b"/>
              <a:pathLst>
                <a:path w="6629400" h="5534025">
                  <a:moveTo>
                    <a:pt x="0" y="0"/>
                  </a:moveTo>
                  <a:lnTo>
                    <a:pt x="4472470" y="0"/>
                  </a:lnTo>
                  <a:lnTo>
                    <a:pt x="4472470" y="5534024"/>
                  </a:lnTo>
                  <a:lnTo>
                    <a:pt x="0" y="5534024"/>
                  </a:lnTo>
                  <a:lnTo>
                    <a:pt x="0" y="0"/>
                  </a:lnTo>
                  <a:close/>
                </a:path>
                <a:path w="6629400" h="5534025">
                  <a:moveTo>
                    <a:pt x="4472470" y="0"/>
                  </a:moveTo>
                  <a:lnTo>
                    <a:pt x="6629399" y="0"/>
                  </a:lnTo>
                  <a:lnTo>
                    <a:pt x="6629399" y="5086881"/>
                  </a:lnTo>
                  <a:lnTo>
                    <a:pt x="4472470" y="5086881"/>
                  </a:lnTo>
                  <a:lnTo>
                    <a:pt x="4472470" y="0"/>
                  </a:lnTo>
                  <a:close/>
                </a:path>
                <a:path w="6629400" h="5534025">
                  <a:moveTo>
                    <a:pt x="4472470" y="5086881"/>
                  </a:moveTo>
                  <a:lnTo>
                    <a:pt x="5890227" y="5086881"/>
                  </a:lnTo>
                  <a:lnTo>
                    <a:pt x="5890227" y="5534024"/>
                  </a:lnTo>
                  <a:lnTo>
                    <a:pt x="4472470" y="5534024"/>
                  </a:lnTo>
                  <a:lnTo>
                    <a:pt x="4472470" y="5086881"/>
                  </a:lnTo>
                  <a:close/>
                </a:path>
                <a:path w="6629400" h="5534025">
                  <a:moveTo>
                    <a:pt x="5890227" y="5086881"/>
                  </a:moveTo>
                  <a:lnTo>
                    <a:pt x="6423400" y="5086881"/>
                  </a:lnTo>
                  <a:lnTo>
                    <a:pt x="6423400" y="5361264"/>
                  </a:lnTo>
                  <a:lnTo>
                    <a:pt x="5890227" y="5361264"/>
                  </a:lnTo>
                  <a:lnTo>
                    <a:pt x="5890227" y="5086881"/>
                  </a:lnTo>
                  <a:close/>
                </a:path>
                <a:path w="6629400" h="5534025">
                  <a:moveTo>
                    <a:pt x="5890227" y="5361264"/>
                  </a:moveTo>
                  <a:lnTo>
                    <a:pt x="6423400" y="5361264"/>
                  </a:lnTo>
                  <a:lnTo>
                    <a:pt x="6423400" y="5534024"/>
                  </a:lnTo>
                  <a:lnTo>
                    <a:pt x="5890227" y="5534024"/>
                  </a:lnTo>
                  <a:lnTo>
                    <a:pt x="5890227" y="5361264"/>
                  </a:lnTo>
                  <a:close/>
                </a:path>
                <a:path w="6629400" h="5534025">
                  <a:moveTo>
                    <a:pt x="6423400" y="5086881"/>
                  </a:moveTo>
                  <a:lnTo>
                    <a:pt x="6526399" y="5086881"/>
                  </a:lnTo>
                  <a:lnTo>
                    <a:pt x="6526399" y="5349906"/>
                  </a:lnTo>
                  <a:lnTo>
                    <a:pt x="6423400" y="5349906"/>
                  </a:lnTo>
                  <a:lnTo>
                    <a:pt x="6423400" y="5086881"/>
                  </a:lnTo>
                  <a:close/>
                </a:path>
                <a:path w="6629400" h="5534025">
                  <a:moveTo>
                    <a:pt x="6526399" y="5086881"/>
                  </a:moveTo>
                  <a:lnTo>
                    <a:pt x="6629399" y="5086881"/>
                  </a:lnTo>
                  <a:lnTo>
                    <a:pt x="6629399" y="5349906"/>
                  </a:lnTo>
                  <a:lnTo>
                    <a:pt x="6526399" y="5349906"/>
                  </a:lnTo>
                  <a:lnTo>
                    <a:pt x="6526399" y="5086881"/>
                  </a:lnTo>
                  <a:close/>
                </a:path>
                <a:path w="6629400" h="5534025">
                  <a:moveTo>
                    <a:pt x="6423400" y="5349906"/>
                  </a:moveTo>
                  <a:lnTo>
                    <a:pt x="6599971" y="5349906"/>
                  </a:lnTo>
                  <a:lnTo>
                    <a:pt x="6599971" y="5472652"/>
                  </a:lnTo>
                  <a:lnTo>
                    <a:pt x="6423400" y="5472652"/>
                  </a:lnTo>
                  <a:lnTo>
                    <a:pt x="6423400" y="5349906"/>
                  </a:lnTo>
                  <a:close/>
                </a:path>
                <a:path w="6629400" h="5534025">
                  <a:moveTo>
                    <a:pt x="6423400" y="5472652"/>
                  </a:moveTo>
                  <a:lnTo>
                    <a:pt x="6599971" y="5472652"/>
                  </a:lnTo>
                  <a:lnTo>
                    <a:pt x="6599971" y="5534024"/>
                  </a:lnTo>
                  <a:lnTo>
                    <a:pt x="6423400" y="5534024"/>
                  </a:lnTo>
                  <a:lnTo>
                    <a:pt x="6423400" y="5472652"/>
                  </a:lnTo>
                  <a:close/>
                </a:path>
                <a:path w="6629400" h="5534025">
                  <a:moveTo>
                    <a:pt x="6599971" y="5349906"/>
                  </a:moveTo>
                  <a:lnTo>
                    <a:pt x="6629399" y="5349906"/>
                  </a:lnTo>
                  <a:lnTo>
                    <a:pt x="6629399" y="5534024"/>
                  </a:lnTo>
                  <a:lnTo>
                    <a:pt x="6599971" y="5534024"/>
                  </a:lnTo>
                  <a:lnTo>
                    <a:pt x="6599971" y="5349906"/>
                  </a:lnTo>
                  <a:close/>
                </a:path>
              </a:pathLst>
            </a:custGeom>
            <a:ln w="14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0999" y="495299"/>
              <a:ext cx="3149600" cy="4255135"/>
            </a:xfrm>
            <a:custGeom>
              <a:avLst/>
              <a:gdLst/>
              <a:ahLst/>
              <a:cxnLst/>
              <a:rect l="l" t="t" r="r" b="b"/>
              <a:pathLst>
                <a:path w="3149600" h="4255135">
                  <a:moveTo>
                    <a:pt x="3149322" y="4254705"/>
                  </a:moveTo>
                  <a:lnTo>
                    <a:pt x="0" y="4254705"/>
                  </a:lnTo>
                  <a:lnTo>
                    <a:pt x="0" y="0"/>
                  </a:lnTo>
                  <a:lnTo>
                    <a:pt x="3149322" y="0"/>
                  </a:lnTo>
                  <a:lnTo>
                    <a:pt x="3149322" y="4254705"/>
                  </a:lnTo>
                  <a:close/>
                </a:path>
              </a:pathLst>
            </a:custGeom>
            <a:solidFill>
              <a:srgbClr val="6A00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0999" y="495299"/>
              <a:ext cx="3149600" cy="4255135"/>
            </a:xfrm>
            <a:custGeom>
              <a:avLst/>
              <a:gdLst/>
              <a:ahLst/>
              <a:cxnLst/>
              <a:rect l="l" t="t" r="r" b="b"/>
              <a:pathLst>
                <a:path w="3149600" h="4255135">
                  <a:moveTo>
                    <a:pt x="0" y="0"/>
                  </a:moveTo>
                  <a:lnTo>
                    <a:pt x="3149322" y="0"/>
                  </a:lnTo>
                  <a:lnTo>
                    <a:pt x="3149322" y="4254705"/>
                  </a:lnTo>
                  <a:lnTo>
                    <a:pt x="0" y="425470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30322" y="495299"/>
              <a:ext cx="1323340" cy="4255135"/>
            </a:xfrm>
            <a:custGeom>
              <a:avLst/>
              <a:gdLst/>
              <a:ahLst/>
              <a:cxnLst/>
              <a:rect l="l" t="t" r="r" b="b"/>
              <a:pathLst>
                <a:path w="1323339" h="4255135">
                  <a:moveTo>
                    <a:pt x="1323148" y="4254705"/>
                  </a:moveTo>
                  <a:lnTo>
                    <a:pt x="0" y="4254705"/>
                  </a:lnTo>
                  <a:lnTo>
                    <a:pt x="0" y="0"/>
                  </a:lnTo>
                  <a:lnTo>
                    <a:pt x="1323148" y="0"/>
                  </a:lnTo>
                  <a:lnTo>
                    <a:pt x="1323148" y="4254705"/>
                  </a:lnTo>
                  <a:close/>
                </a:path>
              </a:pathLst>
            </a:custGeom>
            <a:solidFill>
              <a:srgbClr val="6A00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30322" y="495299"/>
              <a:ext cx="1323340" cy="4255135"/>
            </a:xfrm>
            <a:custGeom>
              <a:avLst/>
              <a:gdLst/>
              <a:ahLst/>
              <a:cxnLst/>
              <a:rect l="l" t="t" r="r" b="b"/>
              <a:pathLst>
                <a:path w="1323339" h="4255135">
                  <a:moveTo>
                    <a:pt x="0" y="0"/>
                  </a:moveTo>
                  <a:lnTo>
                    <a:pt x="1323148" y="0"/>
                  </a:lnTo>
                  <a:lnTo>
                    <a:pt x="1323148" y="4254705"/>
                  </a:lnTo>
                  <a:lnTo>
                    <a:pt x="0" y="425470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0999" y="4750005"/>
              <a:ext cx="3147060" cy="1279525"/>
            </a:xfrm>
            <a:custGeom>
              <a:avLst/>
              <a:gdLst/>
              <a:ahLst/>
              <a:cxnLst/>
              <a:rect l="l" t="t" r="r" b="b"/>
              <a:pathLst>
                <a:path w="3147060" h="1279525">
                  <a:moveTo>
                    <a:pt x="3146823" y="1279319"/>
                  </a:moveTo>
                  <a:lnTo>
                    <a:pt x="0" y="1279319"/>
                  </a:lnTo>
                  <a:lnTo>
                    <a:pt x="0" y="0"/>
                  </a:lnTo>
                  <a:lnTo>
                    <a:pt x="3146823" y="0"/>
                  </a:lnTo>
                  <a:lnTo>
                    <a:pt x="3146823" y="1279319"/>
                  </a:lnTo>
                  <a:close/>
                </a:path>
              </a:pathLst>
            </a:custGeom>
            <a:solidFill>
              <a:srgbClr val="6A00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0999" y="4750005"/>
              <a:ext cx="3147060" cy="1279525"/>
            </a:xfrm>
            <a:custGeom>
              <a:avLst/>
              <a:gdLst/>
              <a:ahLst/>
              <a:cxnLst/>
              <a:rect l="l" t="t" r="r" b="b"/>
              <a:pathLst>
                <a:path w="3147060" h="1279525">
                  <a:moveTo>
                    <a:pt x="0" y="0"/>
                  </a:moveTo>
                  <a:lnTo>
                    <a:pt x="3146823" y="0"/>
                  </a:lnTo>
                  <a:lnTo>
                    <a:pt x="3146823" y="1279319"/>
                  </a:lnTo>
                  <a:lnTo>
                    <a:pt x="0" y="127931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27823" y="4750005"/>
              <a:ext cx="1245235" cy="1279525"/>
            </a:xfrm>
            <a:custGeom>
              <a:avLst/>
              <a:gdLst/>
              <a:ahLst/>
              <a:cxnLst/>
              <a:rect l="l" t="t" r="r" b="b"/>
              <a:pathLst>
                <a:path w="1245235" h="1279525">
                  <a:moveTo>
                    <a:pt x="1245176" y="1279319"/>
                  </a:moveTo>
                  <a:lnTo>
                    <a:pt x="0" y="1279319"/>
                  </a:lnTo>
                  <a:lnTo>
                    <a:pt x="0" y="0"/>
                  </a:lnTo>
                  <a:lnTo>
                    <a:pt x="1245176" y="0"/>
                  </a:lnTo>
                  <a:lnTo>
                    <a:pt x="1245176" y="1279319"/>
                  </a:lnTo>
                  <a:close/>
                </a:path>
              </a:pathLst>
            </a:custGeom>
            <a:solidFill>
              <a:srgbClr val="6A00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27823" y="4750005"/>
              <a:ext cx="1245235" cy="1279525"/>
            </a:xfrm>
            <a:custGeom>
              <a:avLst/>
              <a:gdLst/>
              <a:ahLst/>
              <a:cxnLst/>
              <a:rect l="l" t="t" r="r" b="b"/>
              <a:pathLst>
                <a:path w="1245235" h="1279525">
                  <a:moveTo>
                    <a:pt x="0" y="0"/>
                  </a:moveTo>
                  <a:lnTo>
                    <a:pt x="1245176" y="0"/>
                  </a:lnTo>
                  <a:lnTo>
                    <a:pt x="1245176" y="1279319"/>
                  </a:lnTo>
                  <a:lnTo>
                    <a:pt x="0" y="127931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72999" y="4750005"/>
              <a:ext cx="80645" cy="875665"/>
            </a:xfrm>
            <a:custGeom>
              <a:avLst/>
              <a:gdLst/>
              <a:ahLst/>
              <a:cxnLst/>
              <a:rect l="l" t="t" r="r" b="b"/>
              <a:pathLst>
                <a:path w="80645" h="875664">
                  <a:moveTo>
                    <a:pt x="80470" y="875323"/>
                  </a:moveTo>
                  <a:lnTo>
                    <a:pt x="0" y="875323"/>
                  </a:lnTo>
                  <a:lnTo>
                    <a:pt x="0" y="0"/>
                  </a:lnTo>
                  <a:lnTo>
                    <a:pt x="80470" y="0"/>
                  </a:lnTo>
                  <a:lnTo>
                    <a:pt x="80470" y="875323"/>
                  </a:lnTo>
                  <a:close/>
                </a:path>
              </a:pathLst>
            </a:custGeom>
            <a:solidFill>
              <a:srgbClr val="6A00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772999" y="4750005"/>
              <a:ext cx="80645" cy="875665"/>
            </a:xfrm>
            <a:custGeom>
              <a:avLst/>
              <a:gdLst/>
              <a:ahLst/>
              <a:cxnLst/>
              <a:rect l="l" t="t" r="r" b="b"/>
              <a:pathLst>
                <a:path w="80645" h="875664">
                  <a:moveTo>
                    <a:pt x="0" y="0"/>
                  </a:moveTo>
                  <a:lnTo>
                    <a:pt x="80470" y="0"/>
                  </a:lnTo>
                  <a:lnTo>
                    <a:pt x="80470" y="875323"/>
                  </a:lnTo>
                  <a:lnTo>
                    <a:pt x="0" y="87532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772999" y="5625328"/>
              <a:ext cx="80645" cy="337185"/>
            </a:xfrm>
            <a:custGeom>
              <a:avLst/>
              <a:gdLst/>
              <a:ahLst/>
              <a:cxnLst/>
              <a:rect l="l" t="t" r="r" b="b"/>
              <a:pathLst>
                <a:path w="80645" h="337185">
                  <a:moveTo>
                    <a:pt x="80470" y="336663"/>
                  </a:moveTo>
                  <a:lnTo>
                    <a:pt x="0" y="336663"/>
                  </a:lnTo>
                  <a:lnTo>
                    <a:pt x="0" y="0"/>
                  </a:lnTo>
                  <a:lnTo>
                    <a:pt x="80470" y="0"/>
                  </a:lnTo>
                  <a:lnTo>
                    <a:pt x="80470" y="336663"/>
                  </a:lnTo>
                  <a:close/>
                </a:path>
              </a:pathLst>
            </a:custGeom>
            <a:solidFill>
              <a:srgbClr val="6A00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772999" y="5625328"/>
              <a:ext cx="80645" cy="337185"/>
            </a:xfrm>
            <a:custGeom>
              <a:avLst/>
              <a:gdLst/>
              <a:ahLst/>
              <a:cxnLst/>
              <a:rect l="l" t="t" r="r" b="b"/>
              <a:pathLst>
                <a:path w="80645" h="337185">
                  <a:moveTo>
                    <a:pt x="0" y="0"/>
                  </a:moveTo>
                  <a:lnTo>
                    <a:pt x="80470" y="0"/>
                  </a:lnTo>
                  <a:lnTo>
                    <a:pt x="80470" y="336663"/>
                  </a:lnTo>
                  <a:lnTo>
                    <a:pt x="0" y="33666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772999" y="5961991"/>
              <a:ext cx="80645" cy="67945"/>
            </a:xfrm>
            <a:custGeom>
              <a:avLst/>
              <a:gdLst/>
              <a:ahLst/>
              <a:cxnLst/>
              <a:rect l="l" t="t" r="r" b="b"/>
              <a:pathLst>
                <a:path w="80645" h="67945">
                  <a:moveTo>
                    <a:pt x="80470" y="67332"/>
                  </a:moveTo>
                  <a:lnTo>
                    <a:pt x="0" y="67332"/>
                  </a:lnTo>
                  <a:lnTo>
                    <a:pt x="0" y="0"/>
                  </a:lnTo>
                  <a:lnTo>
                    <a:pt x="80470" y="0"/>
                  </a:lnTo>
                  <a:lnTo>
                    <a:pt x="80470" y="67332"/>
                  </a:lnTo>
                  <a:close/>
                </a:path>
              </a:pathLst>
            </a:custGeom>
            <a:solidFill>
              <a:srgbClr val="6A00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772999" y="5961991"/>
              <a:ext cx="80645" cy="67945"/>
            </a:xfrm>
            <a:custGeom>
              <a:avLst/>
              <a:gdLst/>
              <a:ahLst/>
              <a:cxnLst/>
              <a:rect l="l" t="t" r="r" b="b"/>
              <a:pathLst>
                <a:path w="80645" h="67945">
                  <a:moveTo>
                    <a:pt x="0" y="0"/>
                  </a:moveTo>
                  <a:lnTo>
                    <a:pt x="80470" y="0"/>
                  </a:lnTo>
                  <a:lnTo>
                    <a:pt x="80470" y="67332"/>
                  </a:lnTo>
                  <a:lnTo>
                    <a:pt x="0" y="6733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853470" y="495299"/>
              <a:ext cx="2157095" cy="3938904"/>
            </a:xfrm>
            <a:custGeom>
              <a:avLst/>
              <a:gdLst/>
              <a:ahLst/>
              <a:cxnLst/>
              <a:rect l="l" t="t" r="r" b="b"/>
              <a:pathLst>
                <a:path w="2157095" h="3938904">
                  <a:moveTo>
                    <a:pt x="2156929" y="3938879"/>
                  </a:moveTo>
                  <a:lnTo>
                    <a:pt x="0" y="3938879"/>
                  </a:lnTo>
                  <a:lnTo>
                    <a:pt x="0" y="0"/>
                  </a:lnTo>
                  <a:lnTo>
                    <a:pt x="2156929" y="0"/>
                  </a:lnTo>
                  <a:lnTo>
                    <a:pt x="2156929" y="3938879"/>
                  </a:lnTo>
                  <a:close/>
                </a:path>
              </a:pathLst>
            </a:custGeom>
            <a:solidFill>
              <a:srgbClr val="734E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853470" y="495299"/>
              <a:ext cx="2157095" cy="3938904"/>
            </a:xfrm>
            <a:custGeom>
              <a:avLst/>
              <a:gdLst/>
              <a:ahLst/>
              <a:cxnLst/>
              <a:rect l="l" t="t" r="r" b="b"/>
              <a:pathLst>
                <a:path w="2157095" h="3938904">
                  <a:moveTo>
                    <a:pt x="0" y="0"/>
                  </a:moveTo>
                  <a:lnTo>
                    <a:pt x="2156929" y="0"/>
                  </a:lnTo>
                  <a:lnTo>
                    <a:pt x="2156929" y="3938879"/>
                  </a:lnTo>
                  <a:lnTo>
                    <a:pt x="0" y="393887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3470" y="4434178"/>
              <a:ext cx="1855470" cy="1148080"/>
            </a:xfrm>
            <a:custGeom>
              <a:avLst/>
              <a:gdLst/>
              <a:ahLst/>
              <a:cxnLst/>
              <a:rect l="l" t="t" r="r" b="b"/>
              <a:pathLst>
                <a:path w="1855470" h="1148079">
                  <a:moveTo>
                    <a:pt x="1854864" y="1148002"/>
                  </a:moveTo>
                  <a:lnTo>
                    <a:pt x="0" y="1148002"/>
                  </a:lnTo>
                  <a:lnTo>
                    <a:pt x="0" y="0"/>
                  </a:lnTo>
                  <a:lnTo>
                    <a:pt x="1854864" y="0"/>
                  </a:lnTo>
                  <a:lnTo>
                    <a:pt x="1854864" y="1148002"/>
                  </a:lnTo>
                  <a:close/>
                </a:path>
              </a:pathLst>
            </a:custGeom>
            <a:solidFill>
              <a:srgbClr val="734E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53470" y="4434178"/>
              <a:ext cx="1855470" cy="1148080"/>
            </a:xfrm>
            <a:custGeom>
              <a:avLst/>
              <a:gdLst/>
              <a:ahLst/>
              <a:cxnLst/>
              <a:rect l="l" t="t" r="r" b="b"/>
              <a:pathLst>
                <a:path w="1855470" h="1148079">
                  <a:moveTo>
                    <a:pt x="0" y="0"/>
                  </a:moveTo>
                  <a:lnTo>
                    <a:pt x="1854864" y="0"/>
                  </a:lnTo>
                  <a:lnTo>
                    <a:pt x="1854864" y="1148002"/>
                  </a:lnTo>
                  <a:lnTo>
                    <a:pt x="0" y="114800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708334" y="5331055"/>
              <a:ext cx="215900" cy="125730"/>
            </a:xfrm>
            <a:custGeom>
              <a:avLst/>
              <a:gdLst/>
              <a:ahLst/>
              <a:cxnLst/>
              <a:rect l="l" t="t" r="r" b="b"/>
              <a:pathLst>
                <a:path w="215900" h="125729">
                  <a:moveTo>
                    <a:pt x="215760" y="125562"/>
                  </a:moveTo>
                  <a:lnTo>
                    <a:pt x="0" y="125562"/>
                  </a:lnTo>
                  <a:lnTo>
                    <a:pt x="0" y="0"/>
                  </a:lnTo>
                  <a:lnTo>
                    <a:pt x="215760" y="0"/>
                  </a:lnTo>
                  <a:lnTo>
                    <a:pt x="215760" y="125562"/>
                  </a:lnTo>
                  <a:close/>
                </a:path>
              </a:pathLst>
            </a:custGeom>
            <a:solidFill>
              <a:srgbClr val="734E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708334" y="5331055"/>
              <a:ext cx="215900" cy="125730"/>
            </a:xfrm>
            <a:custGeom>
              <a:avLst/>
              <a:gdLst/>
              <a:ahLst/>
              <a:cxnLst/>
              <a:rect l="l" t="t" r="r" b="b"/>
              <a:pathLst>
                <a:path w="215900" h="125729">
                  <a:moveTo>
                    <a:pt x="0" y="0"/>
                  </a:moveTo>
                  <a:lnTo>
                    <a:pt x="215760" y="0"/>
                  </a:lnTo>
                  <a:lnTo>
                    <a:pt x="215760" y="125562"/>
                  </a:lnTo>
                  <a:lnTo>
                    <a:pt x="0" y="12556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708334" y="5456618"/>
              <a:ext cx="215900" cy="125730"/>
            </a:xfrm>
            <a:custGeom>
              <a:avLst/>
              <a:gdLst/>
              <a:ahLst/>
              <a:cxnLst/>
              <a:rect l="l" t="t" r="r" b="b"/>
              <a:pathLst>
                <a:path w="215900" h="125729">
                  <a:moveTo>
                    <a:pt x="215760" y="125562"/>
                  </a:moveTo>
                  <a:lnTo>
                    <a:pt x="0" y="125562"/>
                  </a:lnTo>
                  <a:lnTo>
                    <a:pt x="0" y="0"/>
                  </a:lnTo>
                  <a:lnTo>
                    <a:pt x="215760" y="0"/>
                  </a:lnTo>
                  <a:lnTo>
                    <a:pt x="215760" y="125562"/>
                  </a:lnTo>
                  <a:close/>
                </a:path>
              </a:pathLst>
            </a:custGeom>
            <a:solidFill>
              <a:srgbClr val="734E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708334" y="5456618"/>
              <a:ext cx="215900" cy="125730"/>
            </a:xfrm>
            <a:custGeom>
              <a:avLst/>
              <a:gdLst/>
              <a:ahLst/>
              <a:cxnLst/>
              <a:rect l="l" t="t" r="r" b="b"/>
              <a:pathLst>
                <a:path w="215900" h="125729">
                  <a:moveTo>
                    <a:pt x="0" y="0"/>
                  </a:moveTo>
                  <a:lnTo>
                    <a:pt x="215760" y="0"/>
                  </a:lnTo>
                  <a:lnTo>
                    <a:pt x="215760" y="125562"/>
                  </a:lnTo>
                  <a:lnTo>
                    <a:pt x="0" y="12556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924095" y="5331055"/>
              <a:ext cx="86360" cy="125730"/>
            </a:xfrm>
            <a:custGeom>
              <a:avLst/>
              <a:gdLst/>
              <a:ahLst/>
              <a:cxnLst/>
              <a:rect l="l" t="t" r="r" b="b"/>
              <a:pathLst>
                <a:path w="86359" h="125729">
                  <a:moveTo>
                    <a:pt x="86304" y="125562"/>
                  </a:moveTo>
                  <a:lnTo>
                    <a:pt x="0" y="125562"/>
                  </a:lnTo>
                  <a:lnTo>
                    <a:pt x="0" y="0"/>
                  </a:lnTo>
                  <a:lnTo>
                    <a:pt x="86304" y="0"/>
                  </a:lnTo>
                  <a:lnTo>
                    <a:pt x="86304" y="125562"/>
                  </a:lnTo>
                  <a:close/>
                </a:path>
              </a:pathLst>
            </a:custGeom>
            <a:solidFill>
              <a:srgbClr val="734E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924095" y="5331055"/>
              <a:ext cx="86360" cy="125730"/>
            </a:xfrm>
            <a:custGeom>
              <a:avLst/>
              <a:gdLst/>
              <a:ahLst/>
              <a:cxnLst/>
              <a:rect l="l" t="t" r="r" b="b"/>
              <a:pathLst>
                <a:path w="86359" h="125729">
                  <a:moveTo>
                    <a:pt x="0" y="0"/>
                  </a:moveTo>
                  <a:lnTo>
                    <a:pt x="86304" y="0"/>
                  </a:lnTo>
                  <a:lnTo>
                    <a:pt x="86304" y="125562"/>
                  </a:lnTo>
                  <a:lnTo>
                    <a:pt x="0" y="12556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924095" y="5456618"/>
              <a:ext cx="86360" cy="125730"/>
            </a:xfrm>
            <a:custGeom>
              <a:avLst/>
              <a:gdLst/>
              <a:ahLst/>
              <a:cxnLst/>
              <a:rect l="l" t="t" r="r" b="b"/>
              <a:pathLst>
                <a:path w="86359" h="125729">
                  <a:moveTo>
                    <a:pt x="86304" y="125562"/>
                  </a:moveTo>
                  <a:lnTo>
                    <a:pt x="0" y="125562"/>
                  </a:lnTo>
                  <a:lnTo>
                    <a:pt x="0" y="0"/>
                  </a:lnTo>
                  <a:lnTo>
                    <a:pt x="86304" y="0"/>
                  </a:lnTo>
                  <a:lnTo>
                    <a:pt x="86304" y="125562"/>
                  </a:lnTo>
                  <a:close/>
                </a:path>
              </a:pathLst>
            </a:custGeom>
            <a:solidFill>
              <a:srgbClr val="734E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24095" y="5456618"/>
              <a:ext cx="86360" cy="125730"/>
            </a:xfrm>
            <a:custGeom>
              <a:avLst/>
              <a:gdLst/>
              <a:ahLst/>
              <a:cxnLst/>
              <a:rect l="l" t="t" r="r" b="b"/>
              <a:pathLst>
                <a:path w="86359" h="125729">
                  <a:moveTo>
                    <a:pt x="0" y="0"/>
                  </a:moveTo>
                  <a:lnTo>
                    <a:pt x="86304" y="0"/>
                  </a:lnTo>
                  <a:lnTo>
                    <a:pt x="86304" y="125562"/>
                  </a:lnTo>
                  <a:lnTo>
                    <a:pt x="0" y="12556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853470" y="5582181"/>
              <a:ext cx="1417955" cy="447675"/>
            </a:xfrm>
            <a:custGeom>
              <a:avLst/>
              <a:gdLst/>
              <a:ahLst/>
              <a:cxnLst/>
              <a:rect l="l" t="t" r="r" b="b"/>
              <a:pathLst>
                <a:path w="1417954" h="447675">
                  <a:moveTo>
                    <a:pt x="1417756" y="447143"/>
                  </a:moveTo>
                  <a:lnTo>
                    <a:pt x="0" y="447143"/>
                  </a:lnTo>
                  <a:lnTo>
                    <a:pt x="0" y="0"/>
                  </a:lnTo>
                  <a:lnTo>
                    <a:pt x="1417756" y="0"/>
                  </a:lnTo>
                  <a:lnTo>
                    <a:pt x="1417756" y="447143"/>
                  </a:lnTo>
                  <a:close/>
                </a:path>
              </a:pathLst>
            </a:custGeom>
            <a:solidFill>
              <a:srgbClr val="1AAB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606928" y="5582181"/>
              <a:ext cx="197485" cy="192405"/>
            </a:xfrm>
            <a:custGeom>
              <a:avLst/>
              <a:gdLst/>
              <a:ahLst/>
              <a:cxnLst/>
              <a:rect l="l" t="t" r="r" b="b"/>
              <a:pathLst>
                <a:path w="197484" h="192404">
                  <a:moveTo>
                    <a:pt x="197471" y="192068"/>
                  </a:moveTo>
                  <a:lnTo>
                    <a:pt x="0" y="192068"/>
                  </a:lnTo>
                  <a:lnTo>
                    <a:pt x="0" y="0"/>
                  </a:lnTo>
                  <a:lnTo>
                    <a:pt x="197471" y="0"/>
                  </a:lnTo>
                  <a:lnTo>
                    <a:pt x="197471" y="192068"/>
                  </a:lnTo>
                  <a:close/>
                </a:path>
              </a:pathLst>
            </a:custGeom>
            <a:solidFill>
              <a:srgbClr val="D545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606928" y="5582181"/>
              <a:ext cx="197485" cy="192405"/>
            </a:xfrm>
            <a:custGeom>
              <a:avLst/>
              <a:gdLst/>
              <a:ahLst/>
              <a:cxnLst/>
              <a:rect l="l" t="t" r="r" b="b"/>
              <a:pathLst>
                <a:path w="197484" h="192404">
                  <a:moveTo>
                    <a:pt x="0" y="0"/>
                  </a:moveTo>
                  <a:lnTo>
                    <a:pt x="197471" y="0"/>
                  </a:lnTo>
                  <a:lnTo>
                    <a:pt x="197471" y="192068"/>
                  </a:lnTo>
                  <a:lnTo>
                    <a:pt x="0" y="19206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606928" y="5774249"/>
              <a:ext cx="197485" cy="82550"/>
            </a:xfrm>
            <a:custGeom>
              <a:avLst/>
              <a:gdLst/>
              <a:ahLst/>
              <a:cxnLst/>
              <a:rect l="l" t="t" r="r" b="b"/>
              <a:pathLst>
                <a:path w="197484" h="82550">
                  <a:moveTo>
                    <a:pt x="197471" y="82314"/>
                  </a:moveTo>
                  <a:lnTo>
                    <a:pt x="0" y="82314"/>
                  </a:lnTo>
                  <a:lnTo>
                    <a:pt x="0" y="0"/>
                  </a:lnTo>
                  <a:lnTo>
                    <a:pt x="197471" y="0"/>
                  </a:lnTo>
                  <a:lnTo>
                    <a:pt x="197471" y="82314"/>
                  </a:lnTo>
                  <a:close/>
                </a:path>
              </a:pathLst>
            </a:custGeom>
            <a:solidFill>
              <a:srgbClr val="D545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606928" y="5774249"/>
              <a:ext cx="197485" cy="82550"/>
            </a:xfrm>
            <a:custGeom>
              <a:avLst/>
              <a:gdLst/>
              <a:ahLst/>
              <a:cxnLst/>
              <a:rect l="l" t="t" r="r" b="b"/>
              <a:pathLst>
                <a:path w="197484" h="82550">
                  <a:moveTo>
                    <a:pt x="0" y="0"/>
                  </a:moveTo>
                  <a:lnTo>
                    <a:pt x="197471" y="0"/>
                  </a:lnTo>
                  <a:lnTo>
                    <a:pt x="197471" y="82314"/>
                  </a:lnTo>
                  <a:lnTo>
                    <a:pt x="0" y="8231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271227" y="5856564"/>
              <a:ext cx="282575" cy="173355"/>
            </a:xfrm>
            <a:custGeom>
              <a:avLst/>
              <a:gdLst/>
              <a:ahLst/>
              <a:cxnLst/>
              <a:rect l="l" t="t" r="r" b="b"/>
              <a:pathLst>
                <a:path w="282575" h="173354">
                  <a:moveTo>
                    <a:pt x="282268" y="172759"/>
                  </a:moveTo>
                  <a:lnTo>
                    <a:pt x="0" y="172759"/>
                  </a:lnTo>
                  <a:lnTo>
                    <a:pt x="0" y="0"/>
                  </a:lnTo>
                  <a:lnTo>
                    <a:pt x="282268" y="0"/>
                  </a:lnTo>
                  <a:lnTo>
                    <a:pt x="282268" y="172759"/>
                  </a:lnTo>
                  <a:close/>
                </a:path>
              </a:pathLst>
            </a:custGeom>
            <a:solidFill>
              <a:srgbClr val="D9B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271227" y="5856564"/>
              <a:ext cx="282575" cy="173355"/>
            </a:xfrm>
            <a:custGeom>
              <a:avLst/>
              <a:gdLst/>
              <a:ahLst/>
              <a:cxnLst/>
              <a:rect l="l" t="t" r="r" b="b"/>
              <a:pathLst>
                <a:path w="282575" h="173354">
                  <a:moveTo>
                    <a:pt x="0" y="0"/>
                  </a:moveTo>
                  <a:lnTo>
                    <a:pt x="282268" y="0"/>
                  </a:lnTo>
                  <a:lnTo>
                    <a:pt x="282268" y="172759"/>
                  </a:lnTo>
                  <a:lnTo>
                    <a:pt x="0" y="17275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553495" y="5856564"/>
              <a:ext cx="188595" cy="115570"/>
            </a:xfrm>
            <a:custGeom>
              <a:avLst/>
              <a:gdLst/>
              <a:ahLst/>
              <a:cxnLst/>
              <a:rect l="l" t="t" r="r" b="b"/>
              <a:pathLst>
                <a:path w="188595" h="115570">
                  <a:moveTo>
                    <a:pt x="188178" y="115173"/>
                  </a:moveTo>
                  <a:lnTo>
                    <a:pt x="0" y="115173"/>
                  </a:lnTo>
                  <a:lnTo>
                    <a:pt x="0" y="0"/>
                  </a:lnTo>
                  <a:lnTo>
                    <a:pt x="188178" y="0"/>
                  </a:lnTo>
                  <a:lnTo>
                    <a:pt x="188178" y="115173"/>
                  </a:lnTo>
                  <a:close/>
                </a:path>
              </a:pathLst>
            </a:custGeom>
            <a:solidFill>
              <a:srgbClr val="D9B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553495" y="5856564"/>
              <a:ext cx="188595" cy="115570"/>
            </a:xfrm>
            <a:custGeom>
              <a:avLst/>
              <a:gdLst/>
              <a:ahLst/>
              <a:cxnLst/>
              <a:rect l="l" t="t" r="r" b="b"/>
              <a:pathLst>
                <a:path w="188595" h="115570">
                  <a:moveTo>
                    <a:pt x="0" y="0"/>
                  </a:moveTo>
                  <a:lnTo>
                    <a:pt x="188178" y="0"/>
                  </a:lnTo>
                  <a:lnTo>
                    <a:pt x="188178" y="115173"/>
                  </a:lnTo>
                  <a:lnTo>
                    <a:pt x="0" y="11517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553495" y="5971737"/>
              <a:ext cx="188595" cy="57785"/>
            </a:xfrm>
            <a:custGeom>
              <a:avLst/>
              <a:gdLst/>
              <a:ahLst/>
              <a:cxnLst/>
              <a:rect l="l" t="t" r="r" b="b"/>
              <a:pathLst>
                <a:path w="188595" h="57785">
                  <a:moveTo>
                    <a:pt x="188178" y="57586"/>
                  </a:moveTo>
                  <a:lnTo>
                    <a:pt x="0" y="57586"/>
                  </a:lnTo>
                  <a:lnTo>
                    <a:pt x="0" y="0"/>
                  </a:lnTo>
                  <a:lnTo>
                    <a:pt x="188178" y="0"/>
                  </a:lnTo>
                  <a:lnTo>
                    <a:pt x="188178" y="57586"/>
                  </a:lnTo>
                  <a:close/>
                </a:path>
              </a:pathLst>
            </a:custGeom>
            <a:solidFill>
              <a:srgbClr val="D9B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553495" y="5971737"/>
              <a:ext cx="188595" cy="57785"/>
            </a:xfrm>
            <a:custGeom>
              <a:avLst/>
              <a:gdLst/>
              <a:ahLst/>
              <a:cxnLst/>
              <a:rect l="l" t="t" r="r" b="b"/>
              <a:pathLst>
                <a:path w="188595" h="57785">
                  <a:moveTo>
                    <a:pt x="0" y="0"/>
                  </a:moveTo>
                  <a:lnTo>
                    <a:pt x="188178" y="0"/>
                  </a:lnTo>
                  <a:lnTo>
                    <a:pt x="188178" y="57586"/>
                  </a:lnTo>
                  <a:lnTo>
                    <a:pt x="0" y="5758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741674" y="5856564"/>
              <a:ext cx="62865" cy="173355"/>
            </a:xfrm>
            <a:custGeom>
              <a:avLst/>
              <a:gdLst/>
              <a:ahLst/>
              <a:cxnLst/>
              <a:rect l="l" t="t" r="r" b="b"/>
              <a:pathLst>
                <a:path w="62865" h="173354">
                  <a:moveTo>
                    <a:pt x="62726" y="172759"/>
                  </a:moveTo>
                  <a:lnTo>
                    <a:pt x="0" y="172759"/>
                  </a:lnTo>
                  <a:lnTo>
                    <a:pt x="0" y="0"/>
                  </a:lnTo>
                  <a:lnTo>
                    <a:pt x="62726" y="0"/>
                  </a:lnTo>
                  <a:lnTo>
                    <a:pt x="62726" y="172759"/>
                  </a:lnTo>
                  <a:close/>
                </a:path>
              </a:pathLst>
            </a:custGeom>
            <a:solidFill>
              <a:srgbClr val="D9B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741674" y="5856564"/>
              <a:ext cx="62865" cy="173355"/>
            </a:xfrm>
            <a:custGeom>
              <a:avLst/>
              <a:gdLst/>
              <a:ahLst/>
              <a:cxnLst/>
              <a:rect l="l" t="t" r="r" b="b"/>
              <a:pathLst>
                <a:path w="62865" h="173354">
                  <a:moveTo>
                    <a:pt x="0" y="0"/>
                  </a:moveTo>
                  <a:lnTo>
                    <a:pt x="62726" y="0"/>
                  </a:lnTo>
                  <a:lnTo>
                    <a:pt x="62726" y="172759"/>
                  </a:lnTo>
                  <a:lnTo>
                    <a:pt x="0" y="17275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804400" y="5582181"/>
              <a:ext cx="103505" cy="158115"/>
            </a:xfrm>
            <a:custGeom>
              <a:avLst/>
              <a:gdLst/>
              <a:ahLst/>
              <a:cxnLst/>
              <a:rect l="l" t="t" r="r" b="b"/>
              <a:pathLst>
                <a:path w="103504" h="158114">
                  <a:moveTo>
                    <a:pt x="102999" y="157815"/>
                  </a:moveTo>
                  <a:lnTo>
                    <a:pt x="0" y="157815"/>
                  </a:lnTo>
                  <a:lnTo>
                    <a:pt x="0" y="0"/>
                  </a:lnTo>
                  <a:lnTo>
                    <a:pt x="102999" y="0"/>
                  </a:lnTo>
                  <a:lnTo>
                    <a:pt x="102999" y="157815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804400" y="5582181"/>
              <a:ext cx="103505" cy="158115"/>
            </a:xfrm>
            <a:custGeom>
              <a:avLst/>
              <a:gdLst/>
              <a:ahLst/>
              <a:cxnLst/>
              <a:rect l="l" t="t" r="r" b="b"/>
              <a:pathLst>
                <a:path w="103504" h="158114">
                  <a:moveTo>
                    <a:pt x="0" y="0"/>
                  </a:moveTo>
                  <a:lnTo>
                    <a:pt x="102999" y="0"/>
                  </a:lnTo>
                  <a:lnTo>
                    <a:pt x="102999" y="157815"/>
                  </a:lnTo>
                  <a:lnTo>
                    <a:pt x="0" y="15781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804400" y="5739996"/>
              <a:ext cx="103505" cy="105410"/>
            </a:xfrm>
            <a:custGeom>
              <a:avLst/>
              <a:gdLst/>
              <a:ahLst/>
              <a:cxnLst/>
              <a:rect l="l" t="t" r="r" b="b"/>
              <a:pathLst>
                <a:path w="103504" h="105410">
                  <a:moveTo>
                    <a:pt x="102999" y="105210"/>
                  </a:moveTo>
                  <a:lnTo>
                    <a:pt x="0" y="105210"/>
                  </a:lnTo>
                  <a:lnTo>
                    <a:pt x="0" y="0"/>
                  </a:lnTo>
                  <a:lnTo>
                    <a:pt x="102999" y="0"/>
                  </a:lnTo>
                  <a:lnTo>
                    <a:pt x="102999" y="105210"/>
                  </a:lnTo>
                  <a:close/>
                </a:path>
              </a:pathLst>
            </a:custGeom>
            <a:solidFill>
              <a:srgbClr val="11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804400" y="5739996"/>
              <a:ext cx="103505" cy="105410"/>
            </a:xfrm>
            <a:custGeom>
              <a:avLst/>
              <a:gdLst/>
              <a:ahLst/>
              <a:cxnLst/>
              <a:rect l="l" t="t" r="r" b="b"/>
              <a:pathLst>
                <a:path w="103504" h="105410">
                  <a:moveTo>
                    <a:pt x="0" y="0"/>
                  </a:moveTo>
                  <a:lnTo>
                    <a:pt x="102999" y="0"/>
                  </a:lnTo>
                  <a:lnTo>
                    <a:pt x="102999" y="105210"/>
                  </a:lnTo>
                  <a:lnTo>
                    <a:pt x="0" y="10521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907400" y="5582181"/>
              <a:ext cx="103505" cy="105410"/>
            </a:xfrm>
            <a:custGeom>
              <a:avLst/>
              <a:gdLst/>
              <a:ahLst/>
              <a:cxnLst/>
              <a:rect l="l" t="t" r="r" b="b"/>
              <a:pathLst>
                <a:path w="103504" h="105410">
                  <a:moveTo>
                    <a:pt x="102999" y="105210"/>
                  </a:moveTo>
                  <a:lnTo>
                    <a:pt x="0" y="105210"/>
                  </a:lnTo>
                  <a:lnTo>
                    <a:pt x="0" y="0"/>
                  </a:lnTo>
                  <a:lnTo>
                    <a:pt x="102999" y="0"/>
                  </a:lnTo>
                  <a:lnTo>
                    <a:pt x="102999" y="105210"/>
                  </a:lnTo>
                  <a:close/>
                </a:path>
              </a:pathLst>
            </a:custGeom>
            <a:solidFill>
              <a:srgbClr val="DF44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907400" y="5582181"/>
              <a:ext cx="103505" cy="105410"/>
            </a:xfrm>
            <a:custGeom>
              <a:avLst/>
              <a:gdLst/>
              <a:ahLst/>
              <a:cxnLst/>
              <a:rect l="l" t="t" r="r" b="b"/>
              <a:pathLst>
                <a:path w="103504" h="105410">
                  <a:moveTo>
                    <a:pt x="0" y="0"/>
                  </a:moveTo>
                  <a:lnTo>
                    <a:pt x="102999" y="0"/>
                  </a:lnTo>
                  <a:lnTo>
                    <a:pt x="102999" y="105210"/>
                  </a:lnTo>
                  <a:lnTo>
                    <a:pt x="0" y="10521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907400" y="5687391"/>
              <a:ext cx="52069" cy="105410"/>
            </a:xfrm>
            <a:custGeom>
              <a:avLst/>
              <a:gdLst/>
              <a:ahLst/>
              <a:cxnLst/>
              <a:rect l="l" t="t" r="r" b="b"/>
              <a:pathLst>
                <a:path w="52070" h="105410">
                  <a:moveTo>
                    <a:pt x="51499" y="105210"/>
                  </a:moveTo>
                  <a:lnTo>
                    <a:pt x="0" y="105210"/>
                  </a:lnTo>
                  <a:lnTo>
                    <a:pt x="0" y="0"/>
                  </a:lnTo>
                  <a:lnTo>
                    <a:pt x="51499" y="0"/>
                  </a:lnTo>
                  <a:lnTo>
                    <a:pt x="51499" y="105210"/>
                  </a:lnTo>
                  <a:close/>
                </a:path>
              </a:pathLst>
            </a:custGeom>
            <a:solidFill>
              <a:srgbClr val="DF44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907400" y="5687391"/>
              <a:ext cx="52069" cy="105410"/>
            </a:xfrm>
            <a:custGeom>
              <a:avLst/>
              <a:gdLst/>
              <a:ahLst/>
              <a:cxnLst/>
              <a:rect l="l" t="t" r="r" b="b"/>
              <a:pathLst>
                <a:path w="52070" h="105410">
                  <a:moveTo>
                    <a:pt x="0" y="0"/>
                  </a:moveTo>
                  <a:lnTo>
                    <a:pt x="51499" y="0"/>
                  </a:lnTo>
                  <a:lnTo>
                    <a:pt x="51499" y="105210"/>
                  </a:lnTo>
                  <a:lnTo>
                    <a:pt x="0" y="10521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958900" y="5687391"/>
              <a:ext cx="52069" cy="105410"/>
            </a:xfrm>
            <a:custGeom>
              <a:avLst/>
              <a:gdLst/>
              <a:ahLst/>
              <a:cxnLst/>
              <a:rect l="l" t="t" r="r" b="b"/>
              <a:pathLst>
                <a:path w="52070" h="105410">
                  <a:moveTo>
                    <a:pt x="51499" y="105210"/>
                  </a:moveTo>
                  <a:lnTo>
                    <a:pt x="0" y="105210"/>
                  </a:lnTo>
                  <a:lnTo>
                    <a:pt x="0" y="0"/>
                  </a:lnTo>
                  <a:lnTo>
                    <a:pt x="51499" y="0"/>
                  </a:lnTo>
                  <a:lnTo>
                    <a:pt x="51499" y="105210"/>
                  </a:lnTo>
                  <a:close/>
                </a:path>
              </a:pathLst>
            </a:custGeom>
            <a:solidFill>
              <a:srgbClr val="DF44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958900" y="5687391"/>
              <a:ext cx="52069" cy="105410"/>
            </a:xfrm>
            <a:custGeom>
              <a:avLst/>
              <a:gdLst/>
              <a:ahLst/>
              <a:cxnLst/>
              <a:rect l="l" t="t" r="r" b="b"/>
              <a:pathLst>
                <a:path w="52070" h="105410">
                  <a:moveTo>
                    <a:pt x="0" y="0"/>
                  </a:moveTo>
                  <a:lnTo>
                    <a:pt x="51499" y="0"/>
                  </a:lnTo>
                  <a:lnTo>
                    <a:pt x="51499" y="105210"/>
                  </a:lnTo>
                  <a:lnTo>
                    <a:pt x="0" y="10521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907400" y="5792601"/>
              <a:ext cx="103505" cy="52705"/>
            </a:xfrm>
            <a:custGeom>
              <a:avLst/>
              <a:gdLst/>
              <a:ahLst/>
              <a:cxnLst/>
              <a:rect l="l" t="t" r="r" b="b"/>
              <a:pathLst>
                <a:path w="103504" h="52704">
                  <a:moveTo>
                    <a:pt x="102999" y="52604"/>
                  </a:moveTo>
                  <a:lnTo>
                    <a:pt x="0" y="52604"/>
                  </a:lnTo>
                  <a:lnTo>
                    <a:pt x="0" y="0"/>
                  </a:lnTo>
                  <a:lnTo>
                    <a:pt x="102999" y="0"/>
                  </a:lnTo>
                  <a:lnTo>
                    <a:pt x="102999" y="52604"/>
                  </a:lnTo>
                  <a:close/>
                </a:path>
              </a:pathLst>
            </a:custGeom>
            <a:solidFill>
              <a:srgbClr val="DF44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907400" y="5792601"/>
              <a:ext cx="103505" cy="52705"/>
            </a:xfrm>
            <a:custGeom>
              <a:avLst/>
              <a:gdLst/>
              <a:ahLst/>
              <a:cxnLst/>
              <a:rect l="l" t="t" r="r" b="b"/>
              <a:pathLst>
                <a:path w="103504" h="52704">
                  <a:moveTo>
                    <a:pt x="0" y="0"/>
                  </a:moveTo>
                  <a:lnTo>
                    <a:pt x="102999" y="0"/>
                  </a:lnTo>
                  <a:lnTo>
                    <a:pt x="102999" y="52604"/>
                  </a:lnTo>
                  <a:lnTo>
                    <a:pt x="0" y="5260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804400" y="5845206"/>
              <a:ext cx="177165" cy="123189"/>
            </a:xfrm>
            <a:custGeom>
              <a:avLst/>
              <a:gdLst/>
              <a:ahLst/>
              <a:cxnLst/>
              <a:rect l="l" t="t" r="r" b="b"/>
              <a:pathLst>
                <a:path w="177165" h="123189">
                  <a:moveTo>
                    <a:pt x="176570" y="122745"/>
                  </a:moveTo>
                  <a:lnTo>
                    <a:pt x="0" y="122745"/>
                  </a:lnTo>
                  <a:lnTo>
                    <a:pt x="0" y="0"/>
                  </a:lnTo>
                  <a:lnTo>
                    <a:pt x="176570" y="0"/>
                  </a:lnTo>
                  <a:lnTo>
                    <a:pt x="176570" y="122745"/>
                  </a:lnTo>
                  <a:close/>
                </a:path>
              </a:pathLst>
            </a:custGeom>
            <a:solidFill>
              <a:srgbClr val="E66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804400" y="5845206"/>
              <a:ext cx="177165" cy="123189"/>
            </a:xfrm>
            <a:custGeom>
              <a:avLst/>
              <a:gdLst/>
              <a:ahLst/>
              <a:cxnLst/>
              <a:rect l="l" t="t" r="r" b="b"/>
              <a:pathLst>
                <a:path w="177165" h="123189">
                  <a:moveTo>
                    <a:pt x="0" y="0"/>
                  </a:moveTo>
                  <a:lnTo>
                    <a:pt x="176570" y="0"/>
                  </a:lnTo>
                  <a:lnTo>
                    <a:pt x="176570" y="122745"/>
                  </a:lnTo>
                  <a:lnTo>
                    <a:pt x="0" y="12274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804400" y="5967952"/>
              <a:ext cx="177165" cy="61594"/>
            </a:xfrm>
            <a:custGeom>
              <a:avLst/>
              <a:gdLst/>
              <a:ahLst/>
              <a:cxnLst/>
              <a:rect l="l" t="t" r="r" b="b"/>
              <a:pathLst>
                <a:path w="177165" h="61595">
                  <a:moveTo>
                    <a:pt x="176570" y="61372"/>
                  </a:moveTo>
                  <a:lnTo>
                    <a:pt x="0" y="61372"/>
                  </a:lnTo>
                  <a:lnTo>
                    <a:pt x="0" y="0"/>
                  </a:lnTo>
                  <a:lnTo>
                    <a:pt x="176570" y="0"/>
                  </a:lnTo>
                  <a:lnTo>
                    <a:pt x="176570" y="61372"/>
                  </a:lnTo>
                  <a:close/>
                </a:path>
              </a:pathLst>
            </a:custGeom>
            <a:solidFill>
              <a:srgbClr val="1223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804400" y="5967952"/>
              <a:ext cx="177165" cy="61594"/>
            </a:xfrm>
            <a:custGeom>
              <a:avLst/>
              <a:gdLst/>
              <a:ahLst/>
              <a:cxnLst/>
              <a:rect l="l" t="t" r="r" b="b"/>
              <a:pathLst>
                <a:path w="177165" h="61595">
                  <a:moveTo>
                    <a:pt x="0" y="0"/>
                  </a:moveTo>
                  <a:lnTo>
                    <a:pt x="176570" y="0"/>
                  </a:lnTo>
                  <a:lnTo>
                    <a:pt x="176570" y="61372"/>
                  </a:lnTo>
                  <a:lnTo>
                    <a:pt x="0" y="6137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980970" y="5845206"/>
              <a:ext cx="29845" cy="184150"/>
            </a:xfrm>
            <a:custGeom>
              <a:avLst/>
              <a:gdLst/>
              <a:ahLst/>
              <a:cxnLst/>
              <a:rect l="l" t="t" r="r" b="b"/>
              <a:pathLst>
                <a:path w="29845" h="184150">
                  <a:moveTo>
                    <a:pt x="29428" y="184117"/>
                  </a:moveTo>
                  <a:lnTo>
                    <a:pt x="0" y="184117"/>
                  </a:lnTo>
                  <a:lnTo>
                    <a:pt x="0" y="0"/>
                  </a:lnTo>
                  <a:lnTo>
                    <a:pt x="29428" y="0"/>
                  </a:lnTo>
                  <a:lnTo>
                    <a:pt x="29428" y="184117"/>
                  </a:lnTo>
                  <a:close/>
                </a:path>
              </a:pathLst>
            </a:custGeom>
            <a:solidFill>
              <a:srgbClr val="1872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980970" y="5845206"/>
              <a:ext cx="29845" cy="184150"/>
            </a:xfrm>
            <a:custGeom>
              <a:avLst/>
              <a:gdLst/>
              <a:ahLst/>
              <a:cxnLst/>
              <a:rect l="l" t="t" r="r" b="b"/>
              <a:pathLst>
                <a:path w="29845" h="184150">
                  <a:moveTo>
                    <a:pt x="0" y="0"/>
                  </a:moveTo>
                  <a:lnTo>
                    <a:pt x="29428" y="0"/>
                  </a:lnTo>
                  <a:lnTo>
                    <a:pt x="29428" y="184117"/>
                  </a:lnTo>
                  <a:lnTo>
                    <a:pt x="0" y="18411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428625" y="530207"/>
            <a:ext cx="1498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FFFFFF"/>
                </a:solidFill>
                <a:latin typeface="Segoe UI"/>
                <a:cs typeface="Segoe UI"/>
              </a:rPr>
              <a:t>31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901058" y="530207"/>
            <a:ext cx="1498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FFFFFF"/>
                </a:solidFill>
                <a:latin typeface="Segoe UI"/>
                <a:cs typeface="Segoe UI"/>
              </a:rPr>
              <a:t>33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271227" y="5582181"/>
            <a:ext cx="335915" cy="274955"/>
          </a:xfrm>
          <a:prstGeom prst="rect">
            <a:avLst/>
          </a:prstGeom>
          <a:solidFill>
            <a:srgbClr val="D5454F"/>
          </a:solidFill>
          <a:ln w="9525">
            <a:solidFill>
              <a:srgbClr val="FFFFFF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370"/>
              </a:spcBef>
            </a:pPr>
            <a:r>
              <a:rPr sz="1000" spc="-25" dirty="0">
                <a:solidFill>
                  <a:srgbClr val="FFFFFF"/>
                </a:solidFill>
                <a:latin typeface="Segoe UI"/>
                <a:cs typeface="Segoe UI"/>
              </a:rPr>
              <a:t>35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28625" y="4575373"/>
            <a:ext cx="749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FFFFFF"/>
                </a:solidFill>
                <a:latin typeface="Segoe UI"/>
                <a:cs typeface="Segoe UI"/>
              </a:rPr>
              <a:t>8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577828" y="4575373"/>
            <a:ext cx="749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FFFFFF"/>
                </a:solidFill>
                <a:latin typeface="Segoe UI"/>
                <a:cs typeface="Segoe UI"/>
              </a:rPr>
              <a:t>7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28625" y="5854699"/>
            <a:ext cx="749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FFFFFF"/>
                </a:solidFill>
                <a:latin typeface="Segoe UI"/>
                <a:cs typeface="Segoe UI"/>
              </a:rPr>
              <a:t>9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575446" y="5854699"/>
            <a:ext cx="749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FFFFFF"/>
                </a:solidFill>
                <a:latin typeface="Segoe UI"/>
                <a:cs typeface="Segoe UI"/>
              </a:rPr>
              <a:t>2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901058" y="4259411"/>
            <a:ext cx="749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FFFFFF"/>
                </a:solidFill>
                <a:latin typeface="Segoe UI"/>
                <a:cs typeface="Segoe UI"/>
              </a:rPr>
              <a:t>8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901058" y="5407471"/>
            <a:ext cx="749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FFFFFF"/>
                </a:solidFill>
                <a:latin typeface="Segoe UI"/>
                <a:cs typeface="Segoe UI"/>
              </a:rPr>
              <a:t>9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725004" y="4434178"/>
            <a:ext cx="285750" cy="897255"/>
          </a:xfrm>
          <a:prstGeom prst="rect">
            <a:avLst/>
          </a:prstGeom>
          <a:solidFill>
            <a:srgbClr val="734EC2"/>
          </a:solidFill>
          <a:ln w="9524">
            <a:solidFill>
              <a:srgbClr val="FFFFF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endParaRPr sz="90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</a:pPr>
            <a:r>
              <a:rPr sz="900" spc="-50" dirty="0">
                <a:solidFill>
                  <a:srgbClr val="FFFFFF"/>
                </a:solidFill>
                <a:latin typeface="Segoe UI"/>
                <a:cs typeface="Segoe UI"/>
              </a:rPr>
              <a:t>7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853470" y="5582181"/>
            <a:ext cx="1417955" cy="447675"/>
          </a:xfrm>
          <a:prstGeom prst="rect">
            <a:avLst/>
          </a:prstGeom>
          <a:ln w="9525">
            <a:solidFill>
              <a:srgbClr val="FFFFFF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370"/>
              </a:spcBef>
            </a:pPr>
            <a:r>
              <a:rPr sz="1000" spc="-25" dirty="0">
                <a:solidFill>
                  <a:srgbClr val="FFFFFF"/>
                </a:solidFill>
                <a:latin typeface="Segoe UI"/>
                <a:cs typeface="Segoe UI"/>
              </a:rPr>
              <a:t>97</a:t>
            </a:r>
            <a:endParaRPr sz="1000">
              <a:latin typeface="Segoe UI"/>
              <a:cs typeface="Segoe UI"/>
            </a:endParaRPr>
          </a:p>
          <a:p>
            <a:pPr marL="46990">
              <a:lnSpc>
                <a:spcPct val="100000"/>
              </a:lnSpc>
              <a:spcBef>
                <a:spcPts val="675"/>
              </a:spcBef>
            </a:pP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97</a:t>
            </a:r>
            <a:endParaRPr sz="900">
              <a:latin typeface="Segoe UI"/>
              <a:cs typeface="Segoe UI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153400" y="530207"/>
            <a:ext cx="3886200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What it shows</a:t>
            </a:r>
            <a:r>
              <a:rPr lang="en-US" dirty="0"/>
              <a:t>: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Heatmap</a:t>
            </a:r>
            <a:r>
              <a:rPr lang="en-US" dirty="0"/>
              <a:t> of fuel types (rows) vs. roof materials (columns).</a:t>
            </a:r>
            <a:br>
              <a:rPr lang="en-US" dirty="0"/>
            </a:br>
            <a:r>
              <a:rPr lang="en-US" b="1" dirty="0"/>
              <a:t>Insight</a:t>
            </a:r>
            <a:r>
              <a:rPr lang="en-US" dirty="0"/>
              <a:t>:</a:t>
            </a:r>
            <a:br>
              <a:rPr lang="en-US" dirty="0"/>
            </a:br>
            <a:r>
              <a:rPr lang="en-US" i="1" dirty="0"/>
              <a:t>"Thatch roofs correlate with 90% biomass use → indoor air pollution risk."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</TotalTime>
  <Words>796</Words>
  <Application>Microsoft Office PowerPoint</Application>
  <PresentationFormat>Custom</PresentationFormat>
  <Paragraphs>449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Segoe UI</vt:lpstr>
      <vt:lpstr>Tahoma</vt:lpstr>
      <vt:lpstr>Times New Roman</vt:lpstr>
      <vt:lpstr>Trebuchet MS</vt:lpstr>
      <vt:lpstr>Wingdings 3</vt:lpstr>
      <vt:lpstr>Facet</vt:lpstr>
      <vt:lpstr>INTRODUCTION TO BIG DATA </vt:lpstr>
      <vt:lpstr>“A Data-Driven Analysis of Household Access to Basic Services in Rwanda (DHS 2020)</vt:lpstr>
      <vt:lpstr>Cooking Fuel Use by Electricity Access (Top Categories)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Cooking Fuel Use by Electricity Access (Top Categories)</dc:title>
  <dc:creator>hp</dc:creator>
  <cp:lastModifiedBy>hp</cp:lastModifiedBy>
  <cp:revision>8</cp:revision>
  <dcterms:created xsi:type="dcterms:W3CDTF">2025-08-03T17:06:49Z</dcterms:created>
  <dcterms:modified xsi:type="dcterms:W3CDTF">2025-08-03T18:18:59Z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2025-08-03T00:00:00Z</vt:filetime>
  </property>
  <property fmtid="{D5CDD505-2E9C-101B-9397-08002B2CF9AE}" pid="3" name="Creator">
    <vt:lpwstr>PDFium</vt:lpwstr>
  </property>
  <property fmtid="{D5CDD505-2E9C-101B-9397-08002B2CF9AE}" pid="4" name="LastSaved">
    <vt:filetime>2025-08-03T00:00:00Z</vt:filetime>
  </property>
  <property fmtid="{D5CDD505-2E9C-101B-9397-08002B2CF9AE}" pid="5" name="Producer">
    <vt:lpwstr>PDFium</vt:lpwstr>
  </property>
</Properties>
</file>